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6"/>
  </p:notesMasterIdLst>
  <p:sldIdLst>
    <p:sldId id="256" r:id="rId2"/>
    <p:sldId id="258" r:id="rId3"/>
    <p:sldId id="259" r:id="rId4"/>
    <p:sldId id="260" r:id="rId5"/>
    <p:sldId id="261" r:id="rId6"/>
    <p:sldId id="262" r:id="rId7"/>
    <p:sldId id="263" r:id="rId8"/>
    <p:sldId id="264" r:id="rId9"/>
    <p:sldId id="265" r:id="rId10"/>
    <p:sldId id="266" r:id="rId11"/>
    <p:sldId id="267" r:id="rId12"/>
    <p:sldId id="268" r:id="rId13"/>
    <p:sldId id="269" r:id="rId14"/>
    <p:sldId id="271" r:id="rId15"/>
    <p:sldId id="272" r:id="rId16"/>
    <p:sldId id="274" r:id="rId17"/>
    <p:sldId id="275" r:id="rId18"/>
    <p:sldId id="276" r:id="rId19"/>
    <p:sldId id="277" r:id="rId20"/>
    <p:sldId id="279" r:id="rId21"/>
    <p:sldId id="280" r:id="rId22"/>
    <p:sldId id="281" r:id="rId23"/>
    <p:sldId id="282" r:id="rId24"/>
    <p:sldId id="283" r:id="rId25"/>
    <p:sldId id="286" r:id="rId26"/>
    <p:sldId id="287" r:id="rId27"/>
    <p:sldId id="288" r:id="rId28"/>
    <p:sldId id="290" r:id="rId29"/>
    <p:sldId id="317" r:id="rId30"/>
    <p:sldId id="435" r:id="rId31"/>
    <p:sldId id="291" r:id="rId32"/>
    <p:sldId id="323" r:id="rId33"/>
    <p:sldId id="436" r:id="rId34"/>
    <p:sldId id="321" r:id="rId35"/>
  </p:sldIdLst>
  <p:sldSz cx="9144000" cy="5143500" type="screen16x9"/>
  <p:notesSz cx="6858000" cy="9144000"/>
  <p:custDataLst>
    <p:tags r:id="rId37"/>
  </p:custDataLst>
  <p:defaultTextStyle>
    <a:defPPr>
      <a:defRPr lang="es-P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C496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85" d="100"/>
          <a:sy n="85" d="100"/>
        </p:scale>
        <p:origin x="882" y="8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63" d="100"/>
        <a:sy n="63" d="100"/>
      </p:scale>
      <p:origin x="0" y="0"/>
    </p:cViewPr>
  </p:sorterViewPr>
  <p:notesViewPr>
    <p:cSldViewPr>
      <p:cViewPr>
        <p:scale>
          <a:sx n="66" d="100"/>
          <a:sy n="66" d="100"/>
        </p:scale>
        <p:origin x="0" y="0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viewProps" Target="viewProps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tags" Target="tags/tag1.xml"/><Relationship Id="rId40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;n">
            <a:extLst>
              <a:ext uri="{FF2B5EF4-FFF2-40B4-BE49-F238E27FC236}">
                <a16:creationId xmlns:a16="http://schemas.microsoft.com/office/drawing/2014/main" id="{234379B7-8C86-4A84-9EEA-7EF9E226842D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295" y="685800"/>
            <a:ext cx="6096076" cy="3429000"/>
          </a:xfrm>
          <a:prstGeom prst="rect">
            <a:avLst/>
          </a:prstGeom>
          <a:noFill/>
          <a:ln w="9528" cap="flat">
            <a:solidFill>
              <a:srgbClr val="000000"/>
            </a:solidFill>
            <a:prstDash val="solid"/>
            <a:round/>
          </a:ln>
        </p:spPr>
      </p:sp>
      <p:sp>
        <p:nvSpPr>
          <p:cNvPr id="3" name="Google Shape;4;n">
            <a:extLst>
              <a:ext uri="{FF2B5EF4-FFF2-40B4-BE49-F238E27FC236}">
                <a16:creationId xmlns:a16="http://schemas.microsoft.com/office/drawing/2014/main" id="{824F6248-7DF3-421A-96C5-EF181FB403FF}"/>
              </a:ext>
            </a:extLst>
          </p:cNvPr>
          <p:cNvSpPr txBox="1"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408894524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457200" marR="0" lvl="0" indent="-298451" algn="l" defTabSz="914400" rtl="0" fontAlgn="auto" hangingPunct="1">
      <a:lnSpc>
        <a:spcPct val="100000"/>
      </a:lnSpc>
      <a:spcBef>
        <a:spcPct val="0"/>
      </a:spcBef>
      <a:spcAft>
        <a:spcPct val="0"/>
      </a:spcAft>
      <a:buClr>
        <a:srgbClr val="000000"/>
      </a:buClr>
      <a:buSzPts val="1100"/>
      <a:buFont typeface="Arial"/>
      <a:buChar char="●"/>
      <a:defRPr lang="es-PE" sz="1100" b="0" i="0" u="none" strike="noStrike" kern="0" cap="none" spc="0" baseline="0">
        <a:solidFill>
          <a:srgbClr val="000000"/>
        </a:solidFill>
        <a:uFillTx/>
        <a:latin typeface="Arial"/>
        <a:ea typeface="Arial"/>
        <a:cs typeface="Arial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60;gace710277d_0_491:notes">
            <a:extLst>
              <a:ext uri="{FF2B5EF4-FFF2-40B4-BE49-F238E27FC236}">
                <a16:creationId xmlns:a16="http://schemas.microsoft.com/office/drawing/2014/main" id="{DEC419E2-E28E-4431-BC15-9AC2EC2EB16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961;gace710277d_0_491:notes">
            <a:extLst>
              <a:ext uri="{FF2B5EF4-FFF2-40B4-BE49-F238E27FC236}">
                <a16:creationId xmlns:a16="http://schemas.microsoft.com/office/drawing/2014/main" id="{4A75FD66-CC3B-4DAE-AB8F-D600A8D80BCD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r>
              <a:rPr lang="en-US">
                <a:solidFill>
                  <a:srgbClr val="45B6FE"/>
                </a:solidFill>
                <a:latin typeface="Arial" pitchFamily="34"/>
                <a:cs typeface="Arial" pitchFamily="34"/>
              </a:rPr>
              <a:t>slidesppt.net</a:t>
            </a:r>
          </a:p>
          <a:p>
            <a:pPr marL="0" lvl="0" indent="0">
              <a:buNone/>
            </a:pPr>
            <a:endParaRPr 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87;g6f1bce38b0_0_171:notes">
            <a:extLst>
              <a:ext uri="{FF2B5EF4-FFF2-40B4-BE49-F238E27FC236}">
                <a16:creationId xmlns:a16="http://schemas.microsoft.com/office/drawing/2014/main" id="{90F24ABD-70F2-4BFC-AC81-4F1E09AD7C3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088;g6f1bce38b0_0_171:notes">
            <a:extLst>
              <a:ext uri="{FF2B5EF4-FFF2-40B4-BE49-F238E27FC236}">
                <a16:creationId xmlns:a16="http://schemas.microsoft.com/office/drawing/2014/main" id="{16B8B8C3-1A60-45AB-93A5-FF3D45E8E11F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r>
              <a:rPr lang="en-US">
                <a:solidFill>
                  <a:srgbClr val="45B6FE"/>
                </a:solidFill>
                <a:latin typeface="Arial" pitchFamily="34"/>
                <a:cs typeface="Arial" pitchFamily="34"/>
              </a:rPr>
              <a:t>slidesppt.net</a:t>
            </a:r>
          </a:p>
          <a:p>
            <a:pPr marL="0" lvl="0" indent="0">
              <a:buNone/>
            </a:pPr>
            <a:endParaRPr 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06;gad10344254_0_397:notes">
            <a:extLst>
              <a:ext uri="{FF2B5EF4-FFF2-40B4-BE49-F238E27FC236}">
                <a16:creationId xmlns:a16="http://schemas.microsoft.com/office/drawing/2014/main" id="{482DE47E-ED91-4A0B-8781-88E70406997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107;gad10344254_0_397:notes">
            <a:extLst>
              <a:ext uri="{FF2B5EF4-FFF2-40B4-BE49-F238E27FC236}">
                <a16:creationId xmlns:a16="http://schemas.microsoft.com/office/drawing/2014/main" id="{2171E81F-BD61-476B-9D00-720A11E5CC07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s-E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74;gad10344254_0_433:notes">
            <a:extLst>
              <a:ext uri="{FF2B5EF4-FFF2-40B4-BE49-F238E27FC236}">
                <a16:creationId xmlns:a16="http://schemas.microsoft.com/office/drawing/2014/main" id="{A1DB2679-1793-4CCD-AF8C-D10D24880B6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175;gad10344254_0_433:notes">
            <a:extLst>
              <a:ext uri="{FF2B5EF4-FFF2-40B4-BE49-F238E27FC236}">
                <a16:creationId xmlns:a16="http://schemas.microsoft.com/office/drawing/2014/main" id="{41C3ED20-B7BB-4EF4-AB21-C03FEB3E1B57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r>
              <a:rPr lang="en-US">
                <a:solidFill>
                  <a:srgbClr val="45B6FE"/>
                </a:solidFill>
                <a:latin typeface="Arial" pitchFamily="34"/>
                <a:cs typeface="Arial" pitchFamily="34"/>
              </a:rPr>
              <a:t>slidesppt.net</a:t>
            </a:r>
          </a:p>
          <a:p>
            <a:pPr marL="0" lvl="0" indent="0">
              <a:buNone/>
            </a:pPr>
            <a:endParaRPr 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95;gad10344254_0_785:notes">
            <a:extLst>
              <a:ext uri="{FF2B5EF4-FFF2-40B4-BE49-F238E27FC236}">
                <a16:creationId xmlns:a16="http://schemas.microsoft.com/office/drawing/2014/main" id="{ADBE3432-5509-405F-BC02-50FE2116D4C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196;gad10344254_0_785:notes">
            <a:extLst>
              <a:ext uri="{FF2B5EF4-FFF2-40B4-BE49-F238E27FC236}">
                <a16:creationId xmlns:a16="http://schemas.microsoft.com/office/drawing/2014/main" id="{72E23265-C17D-4655-9B05-0B17C278A016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s-E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08;gad10344254_0_475:notes">
            <a:extLst>
              <a:ext uri="{FF2B5EF4-FFF2-40B4-BE49-F238E27FC236}">
                <a16:creationId xmlns:a16="http://schemas.microsoft.com/office/drawing/2014/main" id="{EA61B723-F565-4C17-99CB-E8E71A316FE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209;gad10344254_0_475:notes">
            <a:extLst>
              <a:ext uri="{FF2B5EF4-FFF2-40B4-BE49-F238E27FC236}">
                <a16:creationId xmlns:a16="http://schemas.microsoft.com/office/drawing/2014/main" id="{2BC4F8D7-1A15-49B3-88AD-5DD6273A5AC3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r>
              <a:rPr lang="en-US">
                <a:solidFill>
                  <a:srgbClr val="45B6FE"/>
                </a:solidFill>
                <a:latin typeface="Arial" pitchFamily="34"/>
                <a:cs typeface="Arial" pitchFamily="34"/>
              </a:rPr>
              <a:t>slidesppt.net</a:t>
            </a:r>
          </a:p>
          <a:p>
            <a:pPr marL="0" lvl="0" indent="0">
              <a:buNone/>
            </a:pPr>
            <a:endParaRPr 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21;gad10344254_0_17303:notes">
            <a:extLst>
              <a:ext uri="{FF2B5EF4-FFF2-40B4-BE49-F238E27FC236}">
                <a16:creationId xmlns:a16="http://schemas.microsoft.com/office/drawing/2014/main" id="{E462B009-98B5-43E9-B15F-6D691F4877B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222;gad10344254_0_17303:notes">
            <a:extLst>
              <a:ext uri="{FF2B5EF4-FFF2-40B4-BE49-F238E27FC236}">
                <a16:creationId xmlns:a16="http://schemas.microsoft.com/office/drawing/2014/main" id="{F49D0E52-C3AA-4620-B2A6-27871594AA30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s-E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41;gad10344254_0_502:notes">
            <a:extLst>
              <a:ext uri="{FF2B5EF4-FFF2-40B4-BE49-F238E27FC236}">
                <a16:creationId xmlns:a16="http://schemas.microsoft.com/office/drawing/2014/main" id="{EC45B5CE-0825-4D9C-89B1-00D52ECBC22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242;gad10344254_0_502:notes">
            <a:extLst>
              <a:ext uri="{FF2B5EF4-FFF2-40B4-BE49-F238E27FC236}">
                <a16:creationId xmlns:a16="http://schemas.microsoft.com/office/drawing/2014/main" id="{2F9D7DA4-3BFA-47D7-B770-FA82AA06078D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r>
              <a:rPr lang="en-US">
                <a:solidFill>
                  <a:srgbClr val="45B6FE"/>
                </a:solidFill>
                <a:latin typeface="Arial" pitchFamily="34"/>
                <a:cs typeface="Arial" pitchFamily="34"/>
              </a:rPr>
              <a:t>slidesppt.net</a:t>
            </a:r>
          </a:p>
          <a:p>
            <a:pPr marL="0" lvl="0" indent="0">
              <a:buNone/>
            </a:pPr>
            <a:endParaRPr 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47;gad10344254_0_569:notes">
            <a:extLst>
              <a:ext uri="{FF2B5EF4-FFF2-40B4-BE49-F238E27FC236}">
                <a16:creationId xmlns:a16="http://schemas.microsoft.com/office/drawing/2014/main" id="{8F24CC70-CA1F-470B-B83E-A6B299B13BA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248;gad10344254_0_569:notes">
            <a:extLst>
              <a:ext uri="{FF2B5EF4-FFF2-40B4-BE49-F238E27FC236}">
                <a16:creationId xmlns:a16="http://schemas.microsoft.com/office/drawing/2014/main" id="{EBBFFCCC-8043-4EA3-8E2B-46E6EAB0CA29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s-E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82;gad10344254_0_601:notes">
            <a:extLst>
              <a:ext uri="{FF2B5EF4-FFF2-40B4-BE49-F238E27FC236}">
                <a16:creationId xmlns:a16="http://schemas.microsoft.com/office/drawing/2014/main" id="{85646B26-14E3-4927-95EA-CEB39A9E4D3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283;gad10344254_0_601:notes">
            <a:extLst>
              <a:ext uri="{FF2B5EF4-FFF2-40B4-BE49-F238E27FC236}">
                <a16:creationId xmlns:a16="http://schemas.microsoft.com/office/drawing/2014/main" id="{9F341908-758B-4A74-B6BC-48AAF39A927F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r>
              <a:rPr lang="en-US">
                <a:solidFill>
                  <a:srgbClr val="45B6FE"/>
                </a:solidFill>
                <a:latin typeface="Arial" pitchFamily="34"/>
                <a:cs typeface="Arial" pitchFamily="34"/>
              </a:rPr>
              <a:t>slidesppt.net</a:t>
            </a:r>
          </a:p>
          <a:p>
            <a:pPr marL="0" lvl="0" indent="0">
              <a:buNone/>
            </a:pPr>
            <a:endParaRPr 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13;gad10344254_0_609:notes">
            <a:extLst>
              <a:ext uri="{FF2B5EF4-FFF2-40B4-BE49-F238E27FC236}">
                <a16:creationId xmlns:a16="http://schemas.microsoft.com/office/drawing/2014/main" id="{FDCA418B-1673-4AC9-AEB1-45B832C9EE7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314;gad10344254_0_609:notes">
            <a:extLst>
              <a:ext uri="{FF2B5EF4-FFF2-40B4-BE49-F238E27FC236}">
                <a16:creationId xmlns:a16="http://schemas.microsoft.com/office/drawing/2014/main" id="{D5146791-EB96-43AD-9A65-AFBC1B912885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s-E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73;g6f1ba423c3_0_5:notes">
            <a:extLst>
              <a:ext uri="{FF2B5EF4-FFF2-40B4-BE49-F238E27FC236}">
                <a16:creationId xmlns:a16="http://schemas.microsoft.com/office/drawing/2014/main" id="{99D1F24F-42A8-47FC-926A-C4B039FABFB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974;g6f1ba423c3_0_5:notes">
            <a:extLst>
              <a:ext uri="{FF2B5EF4-FFF2-40B4-BE49-F238E27FC236}">
                <a16:creationId xmlns:a16="http://schemas.microsoft.com/office/drawing/2014/main" id="{ABA0CE6D-FD31-4860-B105-5B6C34CDE0C5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s-E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45;ga3364f6310_1_544:notes">
            <a:extLst>
              <a:ext uri="{FF2B5EF4-FFF2-40B4-BE49-F238E27FC236}">
                <a16:creationId xmlns:a16="http://schemas.microsoft.com/office/drawing/2014/main" id="{4B3E75A2-A391-4994-9E9E-A330B0BBFF3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446;ga3364f6310_1_544:notes">
            <a:extLst>
              <a:ext uri="{FF2B5EF4-FFF2-40B4-BE49-F238E27FC236}">
                <a16:creationId xmlns:a16="http://schemas.microsoft.com/office/drawing/2014/main" id="{56E6B2AE-97C9-4984-9358-2058C321E1F0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r>
              <a:rPr lang="en-US">
                <a:solidFill>
                  <a:srgbClr val="45B6FE"/>
                </a:solidFill>
                <a:latin typeface="Arial" pitchFamily="34"/>
                <a:cs typeface="Arial" pitchFamily="34"/>
              </a:rPr>
              <a:t>slidesppt.net</a:t>
            </a:r>
          </a:p>
          <a:p>
            <a:pPr marL="0" lvl="0" indent="0">
              <a:buNone/>
            </a:pPr>
            <a:endParaRPr 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52;ga3364f6310_1_3839:notes">
            <a:extLst>
              <a:ext uri="{FF2B5EF4-FFF2-40B4-BE49-F238E27FC236}">
                <a16:creationId xmlns:a16="http://schemas.microsoft.com/office/drawing/2014/main" id="{883BD205-2840-4AC5-946C-B02C160E7A1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453;ga3364f6310_1_3839:notes">
            <a:extLst>
              <a:ext uri="{FF2B5EF4-FFF2-40B4-BE49-F238E27FC236}">
                <a16:creationId xmlns:a16="http://schemas.microsoft.com/office/drawing/2014/main" id="{1BB32BC1-D4C4-4F06-BE6C-753A78B3477D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s-E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78;gad10344254_0_685:notes">
            <a:extLst>
              <a:ext uri="{FF2B5EF4-FFF2-40B4-BE49-F238E27FC236}">
                <a16:creationId xmlns:a16="http://schemas.microsoft.com/office/drawing/2014/main" id="{ECEF43AC-A3C1-480E-BE6A-FC194D43F8E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479;gad10344254_0_685:notes">
            <a:extLst>
              <a:ext uri="{FF2B5EF4-FFF2-40B4-BE49-F238E27FC236}">
                <a16:creationId xmlns:a16="http://schemas.microsoft.com/office/drawing/2014/main" id="{1500ADE3-5801-4971-B1E8-04FC6AB0CF86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r>
              <a:rPr lang="en-US">
                <a:solidFill>
                  <a:srgbClr val="45B6FE"/>
                </a:solidFill>
                <a:latin typeface="Arial" pitchFamily="34"/>
                <a:cs typeface="Arial" pitchFamily="34"/>
              </a:rPr>
              <a:t>slidesppt.net</a:t>
            </a:r>
          </a:p>
          <a:p>
            <a:pPr marL="0" lvl="0" indent="0">
              <a:buNone/>
            </a:pPr>
            <a:endParaRPr 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506;ga3364f6310_1_286:notes">
            <a:extLst>
              <a:ext uri="{FF2B5EF4-FFF2-40B4-BE49-F238E27FC236}">
                <a16:creationId xmlns:a16="http://schemas.microsoft.com/office/drawing/2014/main" id="{F91B9761-D8B6-46E0-8051-729F0FC1987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507;ga3364f6310_1_286:notes">
            <a:extLst>
              <a:ext uri="{FF2B5EF4-FFF2-40B4-BE49-F238E27FC236}">
                <a16:creationId xmlns:a16="http://schemas.microsoft.com/office/drawing/2014/main" id="{0E0C2648-DEE5-4A4B-9EC9-E8E6D7E88118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s-E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512;gad10344254_0_17237:notes">
            <a:extLst>
              <a:ext uri="{FF2B5EF4-FFF2-40B4-BE49-F238E27FC236}">
                <a16:creationId xmlns:a16="http://schemas.microsoft.com/office/drawing/2014/main" id="{FAFE1946-12C0-4BF3-8AE4-03033527723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513;gad10344254_0_17237:notes">
            <a:extLst>
              <a:ext uri="{FF2B5EF4-FFF2-40B4-BE49-F238E27FC236}">
                <a16:creationId xmlns:a16="http://schemas.microsoft.com/office/drawing/2014/main" id="{CA24271A-5292-4A1B-9CD8-7B6EAC34C46A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r>
              <a:rPr lang="en-US">
                <a:solidFill>
                  <a:srgbClr val="45B6FE"/>
                </a:solidFill>
                <a:latin typeface="Arial" pitchFamily="34"/>
                <a:cs typeface="Arial" pitchFamily="34"/>
              </a:rPr>
              <a:t>slidesppt.net</a:t>
            </a:r>
          </a:p>
          <a:p>
            <a:pPr marL="0" lvl="0" indent="0">
              <a:buNone/>
            </a:pPr>
            <a:endParaRPr 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617;gad10344254_0_851:notes">
            <a:extLst>
              <a:ext uri="{FF2B5EF4-FFF2-40B4-BE49-F238E27FC236}">
                <a16:creationId xmlns:a16="http://schemas.microsoft.com/office/drawing/2014/main" id="{3E404C73-F722-4E9E-9784-413A957F36A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618;gad10344254_0_851:notes">
            <a:extLst>
              <a:ext uri="{FF2B5EF4-FFF2-40B4-BE49-F238E27FC236}">
                <a16:creationId xmlns:a16="http://schemas.microsoft.com/office/drawing/2014/main" id="{C3B74281-1A81-45A8-ADA3-C01F1134D51F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s-E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630;gad10344254_0_863:notes">
            <a:extLst>
              <a:ext uri="{FF2B5EF4-FFF2-40B4-BE49-F238E27FC236}">
                <a16:creationId xmlns:a16="http://schemas.microsoft.com/office/drawing/2014/main" id="{07C2BC1C-FA7C-46B6-9AFC-69C1CE2C2B8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631;gad10344254_0_863:notes">
            <a:extLst>
              <a:ext uri="{FF2B5EF4-FFF2-40B4-BE49-F238E27FC236}">
                <a16:creationId xmlns:a16="http://schemas.microsoft.com/office/drawing/2014/main" id="{D7BAF112-9D03-48C3-A08E-644680312B9C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r>
              <a:rPr lang="en-US">
                <a:solidFill>
                  <a:srgbClr val="45B6FE"/>
                </a:solidFill>
                <a:latin typeface="Arial" pitchFamily="34"/>
                <a:cs typeface="Arial" pitchFamily="34"/>
              </a:rPr>
              <a:t>slidesppt.net</a:t>
            </a:r>
          </a:p>
          <a:p>
            <a:pPr marL="0" lvl="0" indent="0">
              <a:buNone/>
            </a:pPr>
            <a:endParaRPr 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666;gad10344254_0_886:notes">
            <a:extLst>
              <a:ext uri="{FF2B5EF4-FFF2-40B4-BE49-F238E27FC236}">
                <a16:creationId xmlns:a16="http://schemas.microsoft.com/office/drawing/2014/main" id="{F29C518D-0D4E-41E9-95B6-70FB5D97059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667;gad10344254_0_886:notes">
            <a:extLst>
              <a:ext uri="{FF2B5EF4-FFF2-40B4-BE49-F238E27FC236}">
                <a16:creationId xmlns:a16="http://schemas.microsoft.com/office/drawing/2014/main" id="{4C0BA078-5899-4E43-A496-CB37DEECE710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s-E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694;gad10344254_0_1014:notes">
            <a:extLst>
              <a:ext uri="{FF2B5EF4-FFF2-40B4-BE49-F238E27FC236}">
                <a16:creationId xmlns:a16="http://schemas.microsoft.com/office/drawing/2014/main" id="{966E2919-A1CB-4773-B6E1-C135CCF946E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695;gad10344254_0_1014:notes">
            <a:extLst>
              <a:ext uri="{FF2B5EF4-FFF2-40B4-BE49-F238E27FC236}">
                <a16:creationId xmlns:a16="http://schemas.microsoft.com/office/drawing/2014/main" id="{39CFCEA1-8C0F-4E57-B53B-B1AC404F000F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r>
              <a:rPr lang="en-US">
                <a:solidFill>
                  <a:srgbClr val="45B6FE"/>
                </a:solidFill>
                <a:latin typeface="Arial" pitchFamily="34"/>
                <a:cs typeface="Arial" pitchFamily="34"/>
              </a:rPr>
              <a:t>slidesppt.net</a:t>
            </a:r>
          </a:p>
          <a:p>
            <a:pPr marL="0" lvl="0" indent="0">
              <a:buNone/>
            </a:pPr>
            <a:endParaRPr lang="en-US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51670EFB-9818-4A2D-B2DF-B0FE4C0A2FC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210634FD-8567-48CF-97AA-EFB8E7246B35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8" lvl="0" indent="0">
              <a:buNone/>
            </a:pPr>
            <a:r>
              <a:rPr lang="en-US">
                <a:solidFill>
                  <a:srgbClr val="143A78"/>
                </a:solidFill>
                <a:latin typeface="Arial" pitchFamily="34"/>
                <a:cs typeface="Arial" pitchFamily="34"/>
              </a:rPr>
              <a:t>slidesppt.net</a:t>
            </a:r>
          </a:p>
          <a:p>
            <a:pPr marL="158748" lvl="0" indent="0">
              <a:buNone/>
            </a:pPr>
            <a:endParaRPr lang="es-PE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90;ga3364f6310_1_0:notes">
            <a:extLst>
              <a:ext uri="{FF2B5EF4-FFF2-40B4-BE49-F238E27FC236}">
                <a16:creationId xmlns:a16="http://schemas.microsoft.com/office/drawing/2014/main" id="{84BBF77E-EC1F-47B2-8292-29703816937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991;ga3364f6310_1_0:notes">
            <a:extLst>
              <a:ext uri="{FF2B5EF4-FFF2-40B4-BE49-F238E27FC236}">
                <a16:creationId xmlns:a16="http://schemas.microsoft.com/office/drawing/2014/main" id="{8FBA3E11-3E09-45BD-8C1B-60AFBC5823B4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r>
              <a:rPr lang="en-US">
                <a:solidFill>
                  <a:srgbClr val="45B6FE"/>
                </a:solidFill>
                <a:latin typeface="Arial" pitchFamily="34"/>
                <a:cs typeface="Arial" pitchFamily="34"/>
              </a:rPr>
              <a:t>slidesppt.net</a:t>
            </a:r>
          </a:p>
          <a:p>
            <a:pPr marL="0" lvl="0" indent="0">
              <a:buNone/>
            </a:pPr>
            <a:endParaRPr lang="en-US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691A0A4A-E60C-4AD9-8E80-0261E235B3B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74071371-7348-4CE8-927E-E48991F36141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r>
              <a:rPr lang="en-US" sz="1200">
                <a:solidFill>
                  <a:srgbClr val="FFFFFF"/>
                </a:solidFill>
                <a:latin typeface="Arial" pitchFamily="34"/>
                <a:cs typeface="Arial" pitchFamily="34"/>
              </a:rPr>
              <a:t>slidesppt.net</a:t>
            </a:r>
          </a:p>
          <a:p>
            <a:pPr lvl="0"/>
            <a:endParaRPr lang="es-ES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713;gad10344254_0_1020:notes">
            <a:extLst>
              <a:ext uri="{FF2B5EF4-FFF2-40B4-BE49-F238E27FC236}">
                <a16:creationId xmlns:a16="http://schemas.microsoft.com/office/drawing/2014/main" id="{20296E02-55E9-4491-B188-4074BC03D9A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714;gad10344254_0_1020:notes">
            <a:extLst>
              <a:ext uri="{FF2B5EF4-FFF2-40B4-BE49-F238E27FC236}">
                <a16:creationId xmlns:a16="http://schemas.microsoft.com/office/drawing/2014/main" id="{CF302DDF-FC39-440A-AC3C-C67D66B0F53D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s-ES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D1571EB4-1BC5-4FB4-B968-BF0E9D125B3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79B6DFB4-A5DD-41D8-9DB8-D1D05A03A8CD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r>
              <a:rPr lang="en-US" sz="1200">
                <a:solidFill>
                  <a:srgbClr val="0070C0"/>
                </a:solidFill>
                <a:latin typeface="Arial" pitchFamily="34"/>
                <a:cs typeface="Arial" pitchFamily="34"/>
              </a:rPr>
              <a:t>slidesppt.net</a:t>
            </a:r>
          </a:p>
          <a:p>
            <a:pPr lvl="0"/>
            <a:endParaRPr lang="es-ES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A46EB957-BB6F-466E-9499-9682717D431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B2F70C1A-6FA0-460E-A084-10DEC39234AF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r>
              <a:rPr lang="en-US" sz="1200">
                <a:latin typeface="Arial" pitchFamily="34"/>
                <a:cs typeface="Arial" pitchFamily="34"/>
              </a:rPr>
              <a:t>slidesppt.net</a:t>
            </a:r>
          </a:p>
          <a:p>
            <a:pPr lvl="0"/>
            <a:endParaRPr lang="es-ES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B8116956-AED0-4C86-8805-FDA24FD5726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2843F980-3EAF-46C5-9B43-25DD396269C0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r>
              <a:rPr lang="en-US" sz="1200">
                <a:solidFill>
                  <a:srgbClr val="0070C0"/>
                </a:solidFill>
                <a:latin typeface="Arial" pitchFamily="34"/>
                <a:cs typeface="Arial" pitchFamily="34"/>
              </a:rPr>
              <a:t>slidesppt.net</a:t>
            </a:r>
          </a:p>
          <a:p>
            <a:pPr lvl="0"/>
            <a:endParaRPr lang="es-E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96;g6ed1d3ee59_0_10084:notes">
            <a:extLst>
              <a:ext uri="{FF2B5EF4-FFF2-40B4-BE49-F238E27FC236}">
                <a16:creationId xmlns:a16="http://schemas.microsoft.com/office/drawing/2014/main" id="{37122FC8-6A54-4091-BF25-19E3268DA7F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997;g6ed1d3ee59_0_10084:notes">
            <a:extLst>
              <a:ext uri="{FF2B5EF4-FFF2-40B4-BE49-F238E27FC236}">
                <a16:creationId xmlns:a16="http://schemas.microsoft.com/office/drawing/2014/main" id="{1DA0B911-6C42-4418-B8CD-636A5C35E146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s-E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02;g6f1bce38b0_0_22:notes">
            <a:extLst>
              <a:ext uri="{FF2B5EF4-FFF2-40B4-BE49-F238E27FC236}">
                <a16:creationId xmlns:a16="http://schemas.microsoft.com/office/drawing/2014/main" id="{D258F06D-8540-4016-9745-E762D1064A7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003;g6f1bce38b0_0_22:notes">
            <a:extLst>
              <a:ext uri="{FF2B5EF4-FFF2-40B4-BE49-F238E27FC236}">
                <a16:creationId xmlns:a16="http://schemas.microsoft.com/office/drawing/2014/main" id="{A91BF4E5-843C-4DCA-B9AA-DC081261B389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r>
              <a:rPr lang="en-US">
                <a:solidFill>
                  <a:srgbClr val="45B6FE"/>
                </a:solidFill>
                <a:latin typeface="Arial" pitchFamily="34"/>
                <a:cs typeface="Arial" pitchFamily="34"/>
              </a:rPr>
              <a:t>slidesppt.net</a:t>
            </a:r>
          </a:p>
          <a:p>
            <a:pPr marL="0" lvl="0" indent="0">
              <a:buNone/>
            </a:pPr>
            <a:endParaRPr 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14;gace710277d_0_1336:notes">
            <a:extLst>
              <a:ext uri="{FF2B5EF4-FFF2-40B4-BE49-F238E27FC236}">
                <a16:creationId xmlns:a16="http://schemas.microsoft.com/office/drawing/2014/main" id="{33631440-8424-45E9-8632-18AD5ECC876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015;gace710277d_0_1336:notes">
            <a:extLst>
              <a:ext uri="{FF2B5EF4-FFF2-40B4-BE49-F238E27FC236}">
                <a16:creationId xmlns:a16="http://schemas.microsoft.com/office/drawing/2014/main" id="{CBF2E4FB-C5EF-46B7-A3CB-75A22AD4B668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s-E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52;g6ed1d3ee59_0_10065:notes">
            <a:extLst>
              <a:ext uri="{FF2B5EF4-FFF2-40B4-BE49-F238E27FC236}">
                <a16:creationId xmlns:a16="http://schemas.microsoft.com/office/drawing/2014/main" id="{2B57C819-31FF-44DA-83C7-EAEBD00719A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053;g6ed1d3ee59_0_10065:notes">
            <a:extLst>
              <a:ext uri="{FF2B5EF4-FFF2-40B4-BE49-F238E27FC236}">
                <a16:creationId xmlns:a16="http://schemas.microsoft.com/office/drawing/2014/main" id="{484E84FA-C508-488F-94F7-708AE03154A6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r>
              <a:rPr lang="en-US">
                <a:solidFill>
                  <a:srgbClr val="45B6FE"/>
                </a:solidFill>
                <a:latin typeface="Arial" pitchFamily="34"/>
                <a:cs typeface="Arial" pitchFamily="34"/>
              </a:rPr>
              <a:t>slidesppt.net</a:t>
            </a:r>
          </a:p>
          <a:p>
            <a:pPr marL="0" lvl="0" indent="0">
              <a:buNone/>
            </a:pPr>
            <a:endParaRPr 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60;gad94538a3f_0_8:notes">
            <a:extLst>
              <a:ext uri="{FF2B5EF4-FFF2-40B4-BE49-F238E27FC236}">
                <a16:creationId xmlns:a16="http://schemas.microsoft.com/office/drawing/2014/main" id="{1A8F9016-3E78-4FB9-B38A-1AD0BDE1EE6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061;gad94538a3f_0_8:notes">
            <a:extLst>
              <a:ext uri="{FF2B5EF4-FFF2-40B4-BE49-F238E27FC236}">
                <a16:creationId xmlns:a16="http://schemas.microsoft.com/office/drawing/2014/main" id="{480A60BA-5559-4F8A-BFDB-9F44C6025A2F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s-E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67;g8732b58589_0_0:notes">
            <a:extLst>
              <a:ext uri="{FF2B5EF4-FFF2-40B4-BE49-F238E27FC236}">
                <a16:creationId xmlns:a16="http://schemas.microsoft.com/office/drawing/2014/main" id="{BB6CED30-EA59-4307-AAF1-287E30F6FB1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068;g8732b58589_0_0:notes">
            <a:extLst>
              <a:ext uri="{FF2B5EF4-FFF2-40B4-BE49-F238E27FC236}">
                <a16:creationId xmlns:a16="http://schemas.microsoft.com/office/drawing/2014/main" id="{2629C117-A3DE-410E-A978-4E3F6C77F0AC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s-E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4;p2">
            <a:extLst>
              <a:ext uri="{FF2B5EF4-FFF2-40B4-BE49-F238E27FC236}">
                <a16:creationId xmlns:a16="http://schemas.microsoft.com/office/drawing/2014/main" id="{61557729-01EF-47C6-B458-FDC318D0A557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1841098" y="2279224"/>
            <a:ext cx="5461802" cy="948296"/>
          </a:xfrm>
        </p:spPr>
        <p:txBody>
          <a:bodyPr anchor="ctr" anchorCtr="1"/>
          <a:lstStyle>
            <a:lvl1pPr algn="ctr">
              <a:defRPr sz="3500"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3" name="Google Shape;55;p2">
            <a:extLst>
              <a:ext uri="{FF2B5EF4-FFF2-40B4-BE49-F238E27FC236}">
                <a16:creationId xmlns:a16="http://schemas.microsoft.com/office/drawing/2014/main" id="{2DBEBA07-F96C-4B2A-94CB-AFA17DF31445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2358950" y="3281498"/>
            <a:ext cx="4283104" cy="525002"/>
          </a:xfrm>
        </p:spPr>
        <p:txBody>
          <a:bodyPr anchor="ctr" anchorCtr="1"/>
          <a:lstStyle>
            <a:lvl1pPr algn="ctr">
              <a:lnSpc>
                <a:spcPct val="100000"/>
              </a:lnSpc>
              <a:buNone/>
              <a:defRPr lang="es-PE" sz="1800">
                <a:solidFill>
                  <a:srgbClr val="FFFF00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4" name="Google Shape;56;p2">
            <a:extLst>
              <a:ext uri="{FF2B5EF4-FFF2-40B4-BE49-F238E27FC236}">
                <a16:creationId xmlns:a16="http://schemas.microsoft.com/office/drawing/2014/main" id="{A0B28DED-D6D4-4862-BF7A-54F0EDE52232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713103" y="1323173"/>
            <a:ext cx="7717801" cy="732297"/>
          </a:xfrm>
        </p:spPr>
        <p:txBody>
          <a:bodyPr anchor="ctr" anchorCtr="1"/>
          <a:lstStyle>
            <a:lvl1pPr algn="ctr">
              <a:defRPr sz="4300"/>
            </a:lvl1pPr>
          </a:lstStyle>
          <a:p>
            <a:pPr lvl="0"/>
            <a:endParaRPr lang="es-PE"/>
          </a:p>
        </p:txBody>
      </p:sp>
      <p:sp>
        <p:nvSpPr>
          <p:cNvPr id="5" name="Google Shape;819;p27">
            <a:extLst>
              <a:ext uri="{FF2B5EF4-FFF2-40B4-BE49-F238E27FC236}">
                <a16:creationId xmlns:a16="http://schemas.microsoft.com/office/drawing/2014/main" id="{58631FC6-127D-4205-B630-267675FE7F84}"/>
              </a:ext>
            </a:extLst>
          </p:cNvPr>
          <p:cNvSpPr/>
          <p:nvPr/>
        </p:nvSpPr>
        <p:spPr>
          <a:xfrm flipV="1">
            <a:off x="261719" y="271165"/>
            <a:ext cx="266419" cy="272408"/>
          </a:xfrm>
          <a:custGeom>
            <a:avLst/>
            <a:gdLst>
              <a:gd name="f0" fmla="val w"/>
              <a:gd name="f1" fmla="val h"/>
              <a:gd name="f2" fmla="val 0"/>
              <a:gd name="f3" fmla="val 9514"/>
              <a:gd name="f4" fmla="val 10578"/>
              <a:gd name="f5" fmla="*/ f0 1 9514"/>
              <a:gd name="f6" fmla="*/ f1 1 10578"/>
              <a:gd name="f7" fmla="+- f4 0 f2"/>
              <a:gd name="f8" fmla="+- f3 0 f2"/>
              <a:gd name="f9" fmla="*/ f8 1 9514"/>
              <a:gd name="f10" fmla="*/ f7 1 10578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9514" h="10578">
                <a:moveTo>
                  <a:pt x="f2" y="f2"/>
                </a:moveTo>
                <a:lnTo>
                  <a:pt x="f2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3792CB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" name="Google Shape;820;p27">
            <a:extLst>
              <a:ext uri="{FF2B5EF4-FFF2-40B4-BE49-F238E27FC236}">
                <a16:creationId xmlns:a16="http://schemas.microsoft.com/office/drawing/2014/main" id="{639771B0-9974-4E2C-887E-44B0A31CB8C0}"/>
              </a:ext>
            </a:extLst>
          </p:cNvPr>
          <p:cNvSpPr/>
          <p:nvPr/>
        </p:nvSpPr>
        <p:spPr>
          <a:xfrm flipV="1">
            <a:off x="793699" y="271165"/>
            <a:ext cx="266447" cy="27240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7" name="Google Shape;821;p27">
            <a:extLst>
              <a:ext uri="{FF2B5EF4-FFF2-40B4-BE49-F238E27FC236}">
                <a16:creationId xmlns:a16="http://schemas.microsoft.com/office/drawing/2014/main" id="{29310B21-23D1-46CC-AC82-86A4AFC2ACFF}"/>
              </a:ext>
            </a:extLst>
          </p:cNvPr>
          <p:cNvSpPr/>
          <p:nvPr/>
        </p:nvSpPr>
        <p:spPr>
          <a:xfrm flipV="1">
            <a:off x="1325596" y="-7653"/>
            <a:ext cx="266447" cy="27240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1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5" y="f2"/>
                </a:moveTo>
                <a:lnTo>
                  <a:pt x="f5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8" name="Google Shape;826;p27">
            <a:extLst>
              <a:ext uri="{FF2B5EF4-FFF2-40B4-BE49-F238E27FC236}">
                <a16:creationId xmlns:a16="http://schemas.microsoft.com/office/drawing/2014/main" id="{5C23D08D-4E13-4E59-9F3D-46C12FDF634D}"/>
              </a:ext>
            </a:extLst>
          </p:cNvPr>
          <p:cNvSpPr/>
          <p:nvPr/>
        </p:nvSpPr>
        <p:spPr>
          <a:xfrm flipV="1">
            <a:off x="-3429" y="164"/>
            <a:ext cx="266447" cy="27240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9" name="Google Shape;827;p27">
            <a:extLst>
              <a:ext uri="{FF2B5EF4-FFF2-40B4-BE49-F238E27FC236}">
                <a16:creationId xmlns:a16="http://schemas.microsoft.com/office/drawing/2014/main" id="{42A7537A-453E-43E7-A108-C5D6AA8E809B}"/>
              </a:ext>
            </a:extLst>
          </p:cNvPr>
          <p:cNvSpPr/>
          <p:nvPr/>
        </p:nvSpPr>
        <p:spPr>
          <a:xfrm flipV="1">
            <a:off x="528998" y="941"/>
            <a:ext cx="265587" cy="27166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0" name="Google Shape;828;p27">
            <a:extLst>
              <a:ext uri="{FF2B5EF4-FFF2-40B4-BE49-F238E27FC236}">
                <a16:creationId xmlns:a16="http://schemas.microsoft.com/office/drawing/2014/main" id="{E042072E-C6FD-4AF4-A4CD-82A169FBC67E}"/>
              </a:ext>
            </a:extLst>
          </p:cNvPr>
          <p:cNvSpPr/>
          <p:nvPr/>
        </p:nvSpPr>
        <p:spPr>
          <a:xfrm flipV="1">
            <a:off x="1061024" y="960"/>
            <a:ext cx="265587" cy="271640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8"/>
              <a:gd name="f5" fmla="val 10547"/>
              <a:gd name="f6" fmla="*/ f0 1 9484"/>
              <a:gd name="f7" fmla="*/ f1 1 10548"/>
              <a:gd name="f8" fmla="+- f4 0 f2"/>
              <a:gd name="f9" fmla="+- f3 0 f2"/>
              <a:gd name="f10" fmla="*/ f9 1 9484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484" h="10548">
                <a:moveTo>
                  <a:pt x="f2" y="f2"/>
                </a:moveTo>
                <a:lnTo>
                  <a:pt x="f2" y="f5"/>
                </a:lnTo>
                <a:lnTo>
                  <a:pt x="f3" y="f5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1" name="Google Shape;829;p27">
            <a:extLst>
              <a:ext uri="{FF2B5EF4-FFF2-40B4-BE49-F238E27FC236}">
                <a16:creationId xmlns:a16="http://schemas.microsoft.com/office/drawing/2014/main" id="{CE7F6577-030A-4E21-B577-6F2DA60D16E0}"/>
              </a:ext>
            </a:extLst>
          </p:cNvPr>
          <p:cNvSpPr/>
          <p:nvPr/>
        </p:nvSpPr>
        <p:spPr>
          <a:xfrm flipV="1">
            <a:off x="1592354" y="-6912"/>
            <a:ext cx="266447" cy="27166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val 9514"/>
              <a:gd name="f8" fmla="*/ f0 1 9515"/>
              <a:gd name="f9" fmla="*/ f1 1 10549"/>
              <a:gd name="f10" fmla="+- f4 0 f2"/>
              <a:gd name="f11" fmla="+- f3 0 f2"/>
              <a:gd name="f12" fmla="*/ f11 1 9515"/>
              <a:gd name="f13" fmla="*/ f10 1 10549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9">
                <a:moveTo>
                  <a:pt x="f2" y="f5"/>
                </a:moveTo>
                <a:lnTo>
                  <a:pt x="f2" y="f6"/>
                </a:lnTo>
                <a:lnTo>
                  <a:pt x="f7" y="f6"/>
                </a:lnTo>
                <a:lnTo>
                  <a:pt x="f7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2" name="Google Shape;840;p27">
            <a:extLst>
              <a:ext uri="{FF2B5EF4-FFF2-40B4-BE49-F238E27FC236}">
                <a16:creationId xmlns:a16="http://schemas.microsoft.com/office/drawing/2014/main" id="{DEC7E23E-32B3-4EE4-87A4-DD580BA79381}"/>
              </a:ext>
            </a:extLst>
          </p:cNvPr>
          <p:cNvSpPr/>
          <p:nvPr/>
        </p:nvSpPr>
        <p:spPr>
          <a:xfrm flipV="1">
            <a:off x="1325386" y="532866"/>
            <a:ext cx="266447" cy="27240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1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5" y="f2"/>
                </a:moveTo>
                <a:lnTo>
                  <a:pt x="f5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3" name="Google Shape;841;p27">
            <a:extLst>
              <a:ext uri="{FF2B5EF4-FFF2-40B4-BE49-F238E27FC236}">
                <a16:creationId xmlns:a16="http://schemas.microsoft.com/office/drawing/2014/main" id="{477F6119-1E5B-4337-9DF8-0BC504B5112D}"/>
              </a:ext>
            </a:extLst>
          </p:cNvPr>
          <p:cNvSpPr/>
          <p:nvPr/>
        </p:nvSpPr>
        <p:spPr>
          <a:xfrm flipV="1">
            <a:off x="261719" y="815151"/>
            <a:ext cx="266419" cy="272408"/>
          </a:xfrm>
          <a:custGeom>
            <a:avLst/>
            <a:gdLst>
              <a:gd name="f0" fmla="val w"/>
              <a:gd name="f1" fmla="val h"/>
              <a:gd name="f2" fmla="val 0"/>
              <a:gd name="f3" fmla="val 9514"/>
              <a:gd name="f4" fmla="val 10578"/>
              <a:gd name="f5" fmla="*/ f0 1 9514"/>
              <a:gd name="f6" fmla="*/ f1 1 10578"/>
              <a:gd name="f7" fmla="+- f4 0 f2"/>
              <a:gd name="f8" fmla="+- f3 0 f2"/>
              <a:gd name="f9" fmla="*/ f8 1 9514"/>
              <a:gd name="f10" fmla="*/ f7 1 10578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9514" h="10578">
                <a:moveTo>
                  <a:pt x="f2" y="f2"/>
                </a:moveTo>
                <a:lnTo>
                  <a:pt x="f2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14" name="Grupo 90">
            <a:extLst>
              <a:ext uri="{FF2B5EF4-FFF2-40B4-BE49-F238E27FC236}">
                <a16:creationId xmlns:a16="http://schemas.microsoft.com/office/drawing/2014/main" id="{D635925A-9ADA-45AC-AF80-82203E86CE4E}"/>
              </a:ext>
            </a:extLst>
          </p:cNvPr>
          <p:cNvGrpSpPr/>
          <p:nvPr/>
        </p:nvGrpSpPr>
        <p:grpSpPr>
          <a:xfrm>
            <a:off x="-3430" y="4063511"/>
            <a:ext cx="1840660" cy="1082649"/>
            <a:chOff x="-3430" y="4063511"/>
            <a:chExt cx="1840660" cy="1082649"/>
          </a:xfrm>
        </p:grpSpPr>
        <p:sp>
          <p:nvSpPr>
            <p:cNvPr id="15" name="Google Shape;819;p27">
              <a:extLst>
                <a:ext uri="{FF2B5EF4-FFF2-40B4-BE49-F238E27FC236}">
                  <a16:creationId xmlns:a16="http://schemas.microsoft.com/office/drawing/2014/main" id="{F95852CC-6C36-4483-9E88-E9D9ADEB57B8}"/>
                </a:ext>
              </a:extLst>
            </p:cNvPr>
            <p:cNvSpPr/>
            <p:nvPr/>
          </p:nvSpPr>
          <p:spPr>
            <a:xfrm rot="10799991" flipH="1" flipV="1">
              <a:off x="258628" y="4601196"/>
              <a:ext cx="263338" cy="2692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4"/>
                <a:gd name="f4" fmla="val 10578"/>
                <a:gd name="f5" fmla="*/ f0 1 9514"/>
                <a:gd name="f6" fmla="*/ f1 1 10578"/>
                <a:gd name="f7" fmla="+- f4 0 f2"/>
                <a:gd name="f8" fmla="+- f3 0 f2"/>
                <a:gd name="f9" fmla="*/ f8 1 9514"/>
                <a:gd name="f10" fmla="*/ f7 1 10578"/>
                <a:gd name="f11" fmla="*/ f2 1 f9"/>
                <a:gd name="f12" fmla="*/ f3 1 f9"/>
                <a:gd name="f13" fmla="*/ f2 1 f10"/>
                <a:gd name="f14" fmla="*/ f4 1 f10"/>
                <a:gd name="f15" fmla="*/ f11 f5 1"/>
                <a:gd name="f16" fmla="*/ f12 f5 1"/>
                <a:gd name="f17" fmla="*/ f14 f6 1"/>
                <a:gd name="f18" fmla="*/ f13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9514" h="10578">
                  <a:moveTo>
                    <a:pt x="f2" y="f2"/>
                  </a:moveTo>
                  <a:lnTo>
                    <a:pt x="f2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3792C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Google Shape;820;p27">
              <a:extLst>
                <a:ext uri="{FF2B5EF4-FFF2-40B4-BE49-F238E27FC236}">
                  <a16:creationId xmlns:a16="http://schemas.microsoft.com/office/drawing/2014/main" id="{053829EA-62C8-4F3F-A66B-5CF994F69B2D}"/>
                </a:ext>
              </a:extLst>
            </p:cNvPr>
            <p:cNvSpPr/>
            <p:nvPr/>
          </p:nvSpPr>
          <p:spPr>
            <a:xfrm rot="10799991" flipH="1" flipV="1">
              <a:off x="784463" y="4601196"/>
              <a:ext cx="263365" cy="2692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78"/>
                <a:gd name="f5" fmla="val 9514"/>
                <a:gd name="f6" fmla="*/ f0 1 9515"/>
                <a:gd name="f7" fmla="*/ f1 1 10578"/>
                <a:gd name="f8" fmla="+- f4 0 f2"/>
                <a:gd name="f9" fmla="+- f3 0 f2"/>
                <a:gd name="f10" fmla="*/ f9 1 9515"/>
                <a:gd name="f11" fmla="*/ f8 1 1057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515" h="10578">
                  <a:moveTo>
                    <a:pt x="f2" y="f2"/>
                  </a:moveTo>
                  <a:lnTo>
                    <a:pt x="f2" y="f4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Google Shape;821;p27">
              <a:extLst>
                <a:ext uri="{FF2B5EF4-FFF2-40B4-BE49-F238E27FC236}">
                  <a16:creationId xmlns:a16="http://schemas.microsoft.com/office/drawing/2014/main" id="{A86AE76E-48B5-4FEC-8EE6-1307B3BFCF20}"/>
                </a:ext>
              </a:extLst>
            </p:cNvPr>
            <p:cNvSpPr/>
            <p:nvPr/>
          </p:nvSpPr>
          <p:spPr>
            <a:xfrm rot="10799991" flipH="1" flipV="1">
              <a:off x="1310197" y="4876906"/>
              <a:ext cx="263365" cy="2692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78"/>
                <a:gd name="f5" fmla="val 1"/>
                <a:gd name="f6" fmla="*/ f0 1 9515"/>
                <a:gd name="f7" fmla="*/ f1 1 10578"/>
                <a:gd name="f8" fmla="+- f4 0 f2"/>
                <a:gd name="f9" fmla="+- f3 0 f2"/>
                <a:gd name="f10" fmla="*/ f9 1 9515"/>
                <a:gd name="f11" fmla="*/ f8 1 1057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515" h="10578">
                  <a:moveTo>
                    <a:pt x="f5" y="f2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" name="Google Shape;826;p27">
              <a:extLst>
                <a:ext uri="{FF2B5EF4-FFF2-40B4-BE49-F238E27FC236}">
                  <a16:creationId xmlns:a16="http://schemas.microsoft.com/office/drawing/2014/main" id="{A3B88ED3-F495-4A4E-9243-248DFFDA66EC}"/>
                </a:ext>
              </a:extLst>
            </p:cNvPr>
            <p:cNvSpPr/>
            <p:nvPr/>
          </p:nvSpPr>
          <p:spPr>
            <a:xfrm rot="10799991" flipH="1" flipV="1">
              <a:off x="-3430" y="4869052"/>
              <a:ext cx="263365" cy="2692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78"/>
                <a:gd name="f5" fmla="val 9514"/>
                <a:gd name="f6" fmla="*/ f0 1 9515"/>
                <a:gd name="f7" fmla="*/ f1 1 10578"/>
                <a:gd name="f8" fmla="+- f4 0 f2"/>
                <a:gd name="f9" fmla="+- f3 0 f2"/>
                <a:gd name="f10" fmla="*/ f9 1 9515"/>
                <a:gd name="f11" fmla="*/ f8 1 1057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515" h="10578">
                  <a:moveTo>
                    <a:pt x="f2" y="f2"/>
                  </a:moveTo>
                  <a:lnTo>
                    <a:pt x="f2" y="f4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Google Shape;827;p27">
              <a:extLst>
                <a:ext uri="{FF2B5EF4-FFF2-40B4-BE49-F238E27FC236}">
                  <a16:creationId xmlns:a16="http://schemas.microsoft.com/office/drawing/2014/main" id="{2C305283-F02D-414F-AD3C-BF63269CF2C8}"/>
                </a:ext>
              </a:extLst>
            </p:cNvPr>
            <p:cNvSpPr/>
            <p:nvPr/>
          </p:nvSpPr>
          <p:spPr>
            <a:xfrm rot="10799991" flipH="1" flipV="1">
              <a:off x="522835" y="4869024"/>
              <a:ext cx="262505" cy="268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84"/>
                <a:gd name="f4" fmla="val 10549"/>
                <a:gd name="f5" fmla="val 1"/>
                <a:gd name="f6" fmla="val 10548"/>
                <a:gd name="f7" fmla="*/ f0 1 9484"/>
                <a:gd name="f8" fmla="*/ f1 1 10549"/>
                <a:gd name="f9" fmla="+- f4 0 f2"/>
                <a:gd name="f10" fmla="+- f3 0 f2"/>
                <a:gd name="f11" fmla="*/ f10 1 9484"/>
                <a:gd name="f12" fmla="*/ f9 1 10549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9484" h="1054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" name="Google Shape;828;p27">
              <a:extLst>
                <a:ext uri="{FF2B5EF4-FFF2-40B4-BE49-F238E27FC236}">
                  <a16:creationId xmlns:a16="http://schemas.microsoft.com/office/drawing/2014/main" id="{9E27145F-5F5B-497F-83B4-A2FD34975B45}"/>
                </a:ext>
              </a:extLst>
            </p:cNvPr>
            <p:cNvSpPr/>
            <p:nvPr/>
          </p:nvSpPr>
          <p:spPr>
            <a:xfrm rot="10799991" flipH="1" flipV="1">
              <a:off x="1048688" y="4869015"/>
              <a:ext cx="262505" cy="2684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84"/>
                <a:gd name="f4" fmla="val 10548"/>
                <a:gd name="f5" fmla="val 10547"/>
                <a:gd name="f6" fmla="*/ f0 1 9484"/>
                <a:gd name="f7" fmla="*/ f1 1 10548"/>
                <a:gd name="f8" fmla="+- f4 0 f2"/>
                <a:gd name="f9" fmla="+- f3 0 f2"/>
                <a:gd name="f10" fmla="*/ f9 1 9484"/>
                <a:gd name="f11" fmla="*/ f8 1 1054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484" h="10548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Google Shape;829;p27">
              <a:extLst>
                <a:ext uri="{FF2B5EF4-FFF2-40B4-BE49-F238E27FC236}">
                  <a16:creationId xmlns:a16="http://schemas.microsoft.com/office/drawing/2014/main" id="{F75D7BAC-84F0-45E2-A41B-0D6DAC68D3D1}"/>
                </a:ext>
              </a:extLst>
            </p:cNvPr>
            <p:cNvSpPr/>
            <p:nvPr/>
          </p:nvSpPr>
          <p:spPr>
            <a:xfrm rot="10799991" flipH="1" flipV="1">
              <a:off x="1573865" y="4876916"/>
              <a:ext cx="263365" cy="268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49"/>
                <a:gd name="f5" fmla="val 1"/>
                <a:gd name="f6" fmla="val 10548"/>
                <a:gd name="f7" fmla="val 9514"/>
                <a:gd name="f8" fmla="*/ f0 1 9515"/>
                <a:gd name="f9" fmla="*/ f1 1 10549"/>
                <a:gd name="f10" fmla="+- f4 0 f2"/>
                <a:gd name="f11" fmla="+- f3 0 f2"/>
                <a:gd name="f12" fmla="*/ f11 1 9515"/>
                <a:gd name="f13" fmla="*/ f10 1 10549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9515" h="10549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" name="Google Shape;840;p27">
              <a:extLst>
                <a:ext uri="{FF2B5EF4-FFF2-40B4-BE49-F238E27FC236}">
                  <a16:creationId xmlns:a16="http://schemas.microsoft.com/office/drawing/2014/main" id="{96E28E59-7F26-438E-82DA-8E2ED25E7488}"/>
                </a:ext>
              </a:extLst>
            </p:cNvPr>
            <p:cNvSpPr/>
            <p:nvPr/>
          </p:nvSpPr>
          <p:spPr>
            <a:xfrm rot="10799991" flipH="1" flipV="1">
              <a:off x="1309987" y="4342531"/>
              <a:ext cx="263365" cy="2692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78"/>
                <a:gd name="f5" fmla="val 1"/>
                <a:gd name="f6" fmla="*/ f0 1 9515"/>
                <a:gd name="f7" fmla="*/ f1 1 10578"/>
                <a:gd name="f8" fmla="+- f4 0 f2"/>
                <a:gd name="f9" fmla="+- f3 0 f2"/>
                <a:gd name="f10" fmla="*/ f9 1 9515"/>
                <a:gd name="f11" fmla="*/ f8 1 1057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515" h="10578">
                  <a:moveTo>
                    <a:pt x="f5" y="f2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" name="Google Shape;841;p27">
              <a:extLst>
                <a:ext uri="{FF2B5EF4-FFF2-40B4-BE49-F238E27FC236}">
                  <a16:creationId xmlns:a16="http://schemas.microsoft.com/office/drawing/2014/main" id="{5BA6BD15-F2A1-489E-A202-77E2B21AFFA1}"/>
                </a:ext>
              </a:extLst>
            </p:cNvPr>
            <p:cNvSpPr/>
            <p:nvPr/>
          </p:nvSpPr>
          <p:spPr>
            <a:xfrm rot="10799991" flipH="1" flipV="1">
              <a:off x="258628" y="4063511"/>
              <a:ext cx="263338" cy="2692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4"/>
                <a:gd name="f4" fmla="val 10578"/>
                <a:gd name="f5" fmla="*/ f0 1 9514"/>
                <a:gd name="f6" fmla="*/ f1 1 10578"/>
                <a:gd name="f7" fmla="+- f4 0 f2"/>
                <a:gd name="f8" fmla="+- f3 0 f2"/>
                <a:gd name="f9" fmla="*/ f8 1 9514"/>
                <a:gd name="f10" fmla="*/ f7 1 10578"/>
                <a:gd name="f11" fmla="*/ f2 1 f9"/>
                <a:gd name="f12" fmla="*/ f3 1 f9"/>
                <a:gd name="f13" fmla="*/ f2 1 f10"/>
                <a:gd name="f14" fmla="*/ f4 1 f10"/>
                <a:gd name="f15" fmla="*/ f11 f5 1"/>
                <a:gd name="f16" fmla="*/ f12 f5 1"/>
                <a:gd name="f17" fmla="*/ f14 f6 1"/>
                <a:gd name="f18" fmla="*/ f13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9514" h="10578">
                  <a:moveTo>
                    <a:pt x="f2" y="f2"/>
                  </a:moveTo>
                  <a:lnTo>
                    <a:pt x="f2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61672310"/>
      </p:ext>
    </p:extLst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bg>
      <p:bgPr>
        <a:noFill/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50414292"/>
      </p:ext>
    </p:extLst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_AND_TWO_COLUMNS_1_1_1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o 1">
            <a:extLst>
              <a:ext uri="{FF2B5EF4-FFF2-40B4-BE49-F238E27FC236}">
                <a16:creationId xmlns:a16="http://schemas.microsoft.com/office/drawing/2014/main" id="{C5635196-0ECF-427A-A9BB-F8BAAD55CBEF}"/>
              </a:ext>
            </a:extLst>
          </p:cNvPr>
          <p:cNvGrpSpPr/>
          <p:nvPr/>
        </p:nvGrpSpPr>
        <p:grpSpPr>
          <a:xfrm>
            <a:off x="-19" y="-19"/>
            <a:ext cx="714110" cy="1021385"/>
            <a:chOff x="-19" y="-19"/>
            <a:chExt cx="714110" cy="1021385"/>
          </a:xfrm>
        </p:grpSpPr>
        <p:sp>
          <p:nvSpPr>
            <p:cNvPr id="3" name="Google Shape;341;p13">
              <a:extLst>
                <a:ext uri="{FF2B5EF4-FFF2-40B4-BE49-F238E27FC236}">
                  <a16:creationId xmlns:a16="http://schemas.microsoft.com/office/drawing/2014/main" id="{0E0C3D76-5F8C-4659-B2F1-3AB2A1A9DE19}"/>
                </a:ext>
              </a:extLst>
            </p:cNvPr>
            <p:cNvSpPr/>
            <p:nvPr/>
          </p:nvSpPr>
          <p:spPr>
            <a:xfrm rot="10800009" flipH="1">
              <a:off x="-19" y="291575"/>
              <a:ext cx="143021" cy="1462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78"/>
                <a:gd name="f5" fmla="val 9514"/>
                <a:gd name="f6" fmla="*/ f0 1 9515"/>
                <a:gd name="f7" fmla="*/ f1 1 10578"/>
                <a:gd name="f8" fmla="+- f4 0 f2"/>
                <a:gd name="f9" fmla="+- f3 0 f2"/>
                <a:gd name="f10" fmla="*/ f9 1 9515"/>
                <a:gd name="f11" fmla="*/ f8 1 1057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515" h="10578">
                  <a:moveTo>
                    <a:pt x="f2" y="f2"/>
                  </a:moveTo>
                  <a:lnTo>
                    <a:pt x="f2" y="f4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" name="Google Shape;342;p13">
              <a:extLst>
                <a:ext uri="{FF2B5EF4-FFF2-40B4-BE49-F238E27FC236}">
                  <a16:creationId xmlns:a16="http://schemas.microsoft.com/office/drawing/2014/main" id="{99D35D07-716C-4A6A-9DF0-5B511F3BF731}"/>
                </a:ext>
              </a:extLst>
            </p:cNvPr>
            <p:cNvSpPr/>
            <p:nvPr/>
          </p:nvSpPr>
          <p:spPr>
            <a:xfrm rot="10800009" flipH="1">
              <a:off x="285530" y="291575"/>
              <a:ext cx="143021" cy="1462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78"/>
                <a:gd name="f5" fmla="val 1"/>
                <a:gd name="f6" fmla="val 9514"/>
                <a:gd name="f7" fmla="*/ f0 1 9515"/>
                <a:gd name="f8" fmla="*/ f1 1 10578"/>
                <a:gd name="f9" fmla="+- f4 0 f2"/>
                <a:gd name="f10" fmla="+- f3 0 f2"/>
                <a:gd name="f11" fmla="*/ f10 1 9515"/>
                <a:gd name="f12" fmla="*/ f9 1 10578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9515" h="10578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" name="Google Shape;343;p13">
              <a:extLst>
                <a:ext uri="{FF2B5EF4-FFF2-40B4-BE49-F238E27FC236}">
                  <a16:creationId xmlns:a16="http://schemas.microsoft.com/office/drawing/2014/main" id="{8697CB98-F1AE-432F-87CF-D9E086AEF545}"/>
                </a:ext>
              </a:extLst>
            </p:cNvPr>
            <p:cNvSpPr/>
            <p:nvPr/>
          </p:nvSpPr>
          <p:spPr>
            <a:xfrm rot="10800009" flipH="1">
              <a:off x="571070" y="291575"/>
              <a:ext cx="143021" cy="1462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78"/>
                <a:gd name="f5" fmla="val 1"/>
                <a:gd name="f6" fmla="*/ f0 1 9515"/>
                <a:gd name="f7" fmla="*/ f1 1 10578"/>
                <a:gd name="f8" fmla="+- f4 0 f2"/>
                <a:gd name="f9" fmla="+- f3 0 f2"/>
                <a:gd name="f10" fmla="*/ f9 1 9515"/>
                <a:gd name="f11" fmla="*/ f8 1 1057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515" h="10578">
                  <a:moveTo>
                    <a:pt x="f5" y="f2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" name="Google Shape;344;p13">
              <a:extLst>
                <a:ext uri="{FF2B5EF4-FFF2-40B4-BE49-F238E27FC236}">
                  <a16:creationId xmlns:a16="http://schemas.microsoft.com/office/drawing/2014/main" id="{5B1DC2A9-6256-4DEB-8149-203535082759}"/>
                </a:ext>
              </a:extLst>
            </p:cNvPr>
            <p:cNvSpPr/>
            <p:nvPr/>
          </p:nvSpPr>
          <p:spPr>
            <a:xfrm rot="10800009" flipH="1">
              <a:off x="430" y="875136"/>
              <a:ext cx="142554" cy="1462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84"/>
                <a:gd name="f4" fmla="val 10579"/>
                <a:gd name="f5" fmla="val 1"/>
                <a:gd name="f6" fmla="val 10578"/>
                <a:gd name="f7" fmla="*/ f0 1 9484"/>
                <a:gd name="f8" fmla="*/ f1 1 10579"/>
                <a:gd name="f9" fmla="+- f4 0 f2"/>
                <a:gd name="f10" fmla="+- f3 0 f2"/>
                <a:gd name="f11" fmla="*/ f10 1 9484"/>
                <a:gd name="f12" fmla="*/ f9 1 10579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9484" h="1057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" name="Google Shape;345;p13">
              <a:extLst>
                <a:ext uri="{FF2B5EF4-FFF2-40B4-BE49-F238E27FC236}">
                  <a16:creationId xmlns:a16="http://schemas.microsoft.com/office/drawing/2014/main" id="{97DDBF42-36AF-4547-BD51-7277C3BCF029}"/>
                </a:ext>
              </a:extLst>
            </p:cNvPr>
            <p:cNvSpPr/>
            <p:nvPr/>
          </p:nvSpPr>
          <p:spPr>
            <a:xfrm rot="10800009" flipH="1">
              <a:off x="439" y="583542"/>
              <a:ext cx="142554" cy="1458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84"/>
                <a:gd name="f4" fmla="val 10549"/>
                <a:gd name="f5" fmla="val 1"/>
                <a:gd name="f6" fmla="val 10548"/>
                <a:gd name="f7" fmla="*/ f0 1 9484"/>
                <a:gd name="f8" fmla="*/ f1 1 10549"/>
                <a:gd name="f9" fmla="+- f4 0 f2"/>
                <a:gd name="f10" fmla="+- f3 0 f2"/>
                <a:gd name="f11" fmla="*/ f10 1 9484"/>
                <a:gd name="f12" fmla="*/ f9 1 10549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9484" h="1054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" name="Google Shape;346;p13">
              <a:extLst>
                <a:ext uri="{FF2B5EF4-FFF2-40B4-BE49-F238E27FC236}">
                  <a16:creationId xmlns:a16="http://schemas.microsoft.com/office/drawing/2014/main" id="{62ED3E11-EEDA-4D49-806D-84FD75EC7264}"/>
                </a:ext>
              </a:extLst>
            </p:cNvPr>
            <p:cNvSpPr/>
            <p:nvPr/>
          </p:nvSpPr>
          <p:spPr>
            <a:xfrm rot="10800009" flipH="1">
              <a:off x="210" y="-19"/>
              <a:ext cx="142554" cy="1458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84"/>
                <a:gd name="f4" fmla="val 10549"/>
                <a:gd name="f5" fmla="val 1"/>
                <a:gd name="f6" fmla="val 10548"/>
                <a:gd name="f7" fmla="*/ f0 1 9484"/>
                <a:gd name="f8" fmla="*/ f1 1 10549"/>
                <a:gd name="f9" fmla="+- f4 0 f2"/>
                <a:gd name="f10" fmla="+- f3 0 f2"/>
                <a:gd name="f11" fmla="*/ f10 1 9484"/>
                <a:gd name="f12" fmla="*/ f9 1 10549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9484" h="1054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" name="Google Shape;347;p13">
              <a:extLst>
                <a:ext uri="{FF2B5EF4-FFF2-40B4-BE49-F238E27FC236}">
                  <a16:creationId xmlns:a16="http://schemas.microsoft.com/office/drawing/2014/main" id="{9D45E536-CA07-4DA4-84C5-1457643A2D53}"/>
                </a:ext>
              </a:extLst>
            </p:cNvPr>
            <p:cNvSpPr/>
            <p:nvPr/>
          </p:nvSpPr>
          <p:spPr>
            <a:xfrm rot="10800009" flipH="1">
              <a:off x="285777" y="-1"/>
              <a:ext cx="142554" cy="1458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84"/>
                <a:gd name="f4" fmla="val 10548"/>
                <a:gd name="f5" fmla="val 10547"/>
                <a:gd name="f6" fmla="*/ f0 1 9484"/>
                <a:gd name="f7" fmla="*/ f1 1 10548"/>
                <a:gd name="f8" fmla="+- f4 0 f2"/>
                <a:gd name="f9" fmla="+- f3 0 f2"/>
                <a:gd name="f10" fmla="*/ f9 1 9484"/>
                <a:gd name="f11" fmla="*/ f8 1 1054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484" h="10548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Google Shape;348;p13">
              <a:extLst>
                <a:ext uri="{FF2B5EF4-FFF2-40B4-BE49-F238E27FC236}">
                  <a16:creationId xmlns:a16="http://schemas.microsoft.com/office/drawing/2014/main" id="{AE676D1E-E6E6-4B2D-928C-A164632D402B}"/>
                </a:ext>
              </a:extLst>
            </p:cNvPr>
            <p:cNvSpPr/>
            <p:nvPr/>
          </p:nvSpPr>
          <p:spPr>
            <a:xfrm rot="10800009" flipH="1">
              <a:off x="570960" y="804"/>
              <a:ext cx="143021" cy="1458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49"/>
                <a:gd name="f5" fmla="val 1"/>
                <a:gd name="f6" fmla="val 10548"/>
                <a:gd name="f7" fmla="val 9514"/>
                <a:gd name="f8" fmla="*/ f0 1 9515"/>
                <a:gd name="f9" fmla="*/ f1 1 10549"/>
                <a:gd name="f10" fmla="+- f4 0 f2"/>
                <a:gd name="f11" fmla="+- f3 0 f2"/>
                <a:gd name="f12" fmla="*/ f11 1 9515"/>
                <a:gd name="f13" fmla="*/ f10 1 10549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9515" h="10549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Google Shape;349;p13">
              <a:extLst>
                <a:ext uri="{FF2B5EF4-FFF2-40B4-BE49-F238E27FC236}">
                  <a16:creationId xmlns:a16="http://schemas.microsoft.com/office/drawing/2014/main" id="{E3934433-668E-431E-9BE7-9D6DB1BBAEA4}"/>
                </a:ext>
              </a:extLst>
            </p:cNvPr>
            <p:cNvSpPr/>
            <p:nvPr/>
          </p:nvSpPr>
          <p:spPr>
            <a:xfrm rot="10800009" flipH="1">
              <a:off x="570960" y="582719"/>
              <a:ext cx="143021" cy="1458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49"/>
                <a:gd name="f5" fmla="val 1"/>
                <a:gd name="f6" fmla="val 10548"/>
                <a:gd name="f7" fmla="val 9514"/>
                <a:gd name="f8" fmla="*/ f0 1 9515"/>
                <a:gd name="f9" fmla="*/ f1 1 10549"/>
                <a:gd name="f10" fmla="+- f4 0 f2"/>
                <a:gd name="f11" fmla="+- f3 0 f2"/>
                <a:gd name="f12" fmla="*/ f11 1 9515"/>
                <a:gd name="f13" fmla="*/ f10 1 10549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9515" h="10549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2" name="Grupo 2">
            <a:extLst>
              <a:ext uri="{FF2B5EF4-FFF2-40B4-BE49-F238E27FC236}">
                <a16:creationId xmlns:a16="http://schemas.microsoft.com/office/drawing/2014/main" id="{AB562351-8EEF-4FB9-B884-62795F6E107C}"/>
              </a:ext>
            </a:extLst>
          </p:cNvPr>
          <p:cNvGrpSpPr/>
          <p:nvPr/>
        </p:nvGrpSpPr>
        <p:grpSpPr>
          <a:xfrm>
            <a:off x="8453920" y="4150772"/>
            <a:ext cx="695145" cy="992727"/>
            <a:chOff x="8453920" y="4150772"/>
            <a:chExt cx="695145" cy="992727"/>
          </a:xfrm>
        </p:grpSpPr>
        <p:sp>
          <p:nvSpPr>
            <p:cNvPr id="13" name="Google Shape;350;p13">
              <a:extLst>
                <a:ext uri="{FF2B5EF4-FFF2-40B4-BE49-F238E27FC236}">
                  <a16:creationId xmlns:a16="http://schemas.microsoft.com/office/drawing/2014/main" id="{F6779859-96AE-4A89-925C-DC98629D1C6C}"/>
                </a:ext>
              </a:extLst>
            </p:cNvPr>
            <p:cNvSpPr/>
            <p:nvPr/>
          </p:nvSpPr>
          <p:spPr>
            <a:xfrm>
              <a:off x="9009190" y="5001036"/>
              <a:ext cx="138952" cy="1416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48"/>
                <a:gd name="f5" fmla="val 10547"/>
                <a:gd name="f6" fmla="val 9514"/>
                <a:gd name="f7" fmla="*/ f0 1 9515"/>
                <a:gd name="f8" fmla="*/ f1 1 10548"/>
                <a:gd name="f9" fmla="+- f4 0 f2"/>
                <a:gd name="f10" fmla="+- f3 0 f2"/>
                <a:gd name="f11" fmla="*/ f10 1 9515"/>
                <a:gd name="f12" fmla="*/ f9 1 10548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9515" h="10548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Google Shape;351;p13">
              <a:extLst>
                <a:ext uri="{FF2B5EF4-FFF2-40B4-BE49-F238E27FC236}">
                  <a16:creationId xmlns:a16="http://schemas.microsoft.com/office/drawing/2014/main" id="{94F29108-3A6E-41A5-8C46-C2127F4A51A9}"/>
                </a:ext>
              </a:extLst>
            </p:cNvPr>
            <p:cNvSpPr/>
            <p:nvPr/>
          </p:nvSpPr>
          <p:spPr>
            <a:xfrm>
              <a:off x="8453920" y="4717252"/>
              <a:ext cx="138952" cy="1420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78"/>
                <a:gd name="f5" fmla="val 1"/>
                <a:gd name="f6" fmla="*/ f0 1 9515"/>
                <a:gd name="f7" fmla="*/ f1 1 10578"/>
                <a:gd name="f8" fmla="+- f4 0 f2"/>
                <a:gd name="f9" fmla="+- f3 0 f2"/>
                <a:gd name="f10" fmla="*/ f9 1 9515"/>
                <a:gd name="f11" fmla="*/ f8 1 1057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515" h="10578">
                  <a:moveTo>
                    <a:pt x="f5" y="f2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Google Shape;352;p13">
              <a:extLst>
                <a:ext uri="{FF2B5EF4-FFF2-40B4-BE49-F238E27FC236}">
                  <a16:creationId xmlns:a16="http://schemas.microsoft.com/office/drawing/2014/main" id="{96D09DF1-6FF1-49EA-961A-83864EA8EBAE}"/>
                </a:ext>
              </a:extLst>
            </p:cNvPr>
            <p:cNvSpPr/>
            <p:nvPr/>
          </p:nvSpPr>
          <p:spPr>
            <a:xfrm>
              <a:off x="9009190" y="4434053"/>
              <a:ext cx="138952" cy="1416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48"/>
                <a:gd name="f5" fmla="val 1"/>
                <a:gd name="f6" fmla="val 9514"/>
                <a:gd name="f7" fmla="*/ f0 1 9515"/>
                <a:gd name="f8" fmla="*/ f1 1 10548"/>
                <a:gd name="f9" fmla="+- f4 0 f2"/>
                <a:gd name="f10" fmla="+- f3 0 f2"/>
                <a:gd name="f11" fmla="*/ f10 1 9515"/>
                <a:gd name="f12" fmla="*/ f9 1 10548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9515" h="10548">
                  <a:moveTo>
                    <a:pt x="f2" y="f5"/>
                  </a:moveTo>
                  <a:lnTo>
                    <a:pt x="f2" y="f4"/>
                  </a:lnTo>
                  <a:lnTo>
                    <a:pt x="f6" y="f4"/>
                  </a:lnTo>
                  <a:lnTo>
                    <a:pt x="f6" y="f5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Google Shape;353;p13">
              <a:extLst>
                <a:ext uri="{FF2B5EF4-FFF2-40B4-BE49-F238E27FC236}">
                  <a16:creationId xmlns:a16="http://schemas.microsoft.com/office/drawing/2014/main" id="{030FE35F-B2AC-4E35-9970-883D63540EC5}"/>
                </a:ext>
              </a:extLst>
            </p:cNvPr>
            <p:cNvSpPr/>
            <p:nvPr/>
          </p:nvSpPr>
          <p:spPr>
            <a:xfrm>
              <a:off x="8731267" y="4433395"/>
              <a:ext cx="138513" cy="1416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85"/>
                <a:gd name="f4" fmla="val 10548"/>
                <a:gd name="f5" fmla="val 1"/>
                <a:gd name="f6" fmla="val 9484"/>
                <a:gd name="f7" fmla="*/ f0 1 9485"/>
                <a:gd name="f8" fmla="*/ f1 1 10548"/>
                <a:gd name="f9" fmla="+- f4 0 f2"/>
                <a:gd name="f10" fmla="+- f3 0 f2"/>
                <a:gd name="f11" fmla="*/ f10 1 9485"/>
                <a:gd name="f12" fmla="*/ f9 1 10548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9485" h="10548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Google Shape;354;p13">
              <a:extLst>
                <a:ext uri="{FF2B5EF4-FFF2-40B4-BE49-F238E27FC236}">
                  <a16:creationId xmlns:a16="http://schemas.microsoft.com/office/drawing/2014/main" id="{F68D4EA0-3C7A-4F31-AFC9-4D6B1DFCA9D6}"/>
                </a:ext>
              </a:extLst>
            </p:cNvPr>
            <p:cNvSpPr/>
            <p:nvPr/>
          </p:nvSpPr>
          <p:spPr>
            <a:xfrm>
              <a:off x="8453920" y="5001832"/>
              <a:ext cx="138952" cy="1416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49"/>
                <a:gd name="f5" fmla="val 1"/>
                <a:gd name="f6" fmla="val 10548"/>
                <a:gd name="f7" fmla="*/ f0 1 9515"/>
                <a:gd name="f8" fmla="*/ f1 1 10549"/>
                <a:gd name="f9" fmla="+- f4 0 f2"/>
                <a:gd name="f10" fmla="+- f3 0 f2"/>
                <a:gd name="f11" fmla="*/ f10 1 9515"/>
                <a:gd name="f12" fmla="*/ f9 1 10549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9515" h="10549">
                  <a:moveTo>
                    <a:pt x="f5" y="f5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" name="Google Shape;355;p13">
              <a:extLst>
                <a:ext uri="{FF2B5EF4-FFF2-40B4-BE49-F238E27FC236}">
                  <a16:creationId xmlns:a16="http://schemas.microsoft.com/office/drawing/2014/main" id="{057C4A34-6ECE-4214-8264-08188A793996}"/>
                </a:ext>
              </a:extLst>
            </p:cNvPr>
            <p:cNvSpPr/>
            <p:nvPr/>
          </p:nvSpPr>
          <p:spPr>
            <a:xfrm>
              <a:off x="8731779" y="4716758"/>
              <a:ext cx="138513" cy="1416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85"/>
                <a:gd name="f4" fmla="val 10548"/>
                <a:gd name="f5" fmla="val 1"/>
                <a:gd name="f6" fmla="val 9484"/>
                <a:gd name="f7" fmla="*/ f0 1 9485"/>
                <a:gd name="f8" fmla="*/ f1 1 10548"/>
                <a:gd name="f9" fmla="+- f4 0 f2"/>
                <a:gd name="f10" fmla="+- f3 0 f2"/>
                <a:gd name="f11" fmla="*/ f10 1 9485"/>
                <a:gd name="f12" fmla="*/ f9 1 10548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9485" h="10548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Google Shape;356;p13">
              <a:extLst>
                <a:ext uri="{FF2B5EF4-FFF2-40B4-BE49-F238E27FC236}">
                  <a16:creationId xmlns:a16="http://schemas.microsoft.com/office/drawing/2014/main" id="{74BA88F9-6784-48F0-9AA6-249A4CC8210F}"/>
                </a:ext>
              </a:extLst>
            </p:cNvPr>
            <p:cNvSpPr/>
            <p:nvPr/>
          </p:nvSpPr>
          <p:spPr>
            <a:xfrm>
              <a:off x="8731340" y="5000112"/>
              <a:ext cx="138513" cy="1416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85"/>
                <a:gd name="f4" fmla="val 10548"/>
                <a:gd name="f5" fmla="val 1"/>
                <a:gd name="f6" fmla="val 9484"/>
                <a:gd name="f7" fmla="*/ f0 1 9485"/>
                <a:gd name="f8" fmla="*/ f1 1 10548"/>
                <a:gd name="f9" fmla="+- f4 0 f2"/>
                <a:gd name="f10" fmla="+- f3 0 f2"/>
                <a:gd name="f11" fmla="*/ f10 1 9485"/>
                <a:gd name="f12" fmla="*/ f9 1 10548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9485" h="10548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" name="Google Shape;357;p13">
              <a:extLst>
                <a:ext uri="{FF2B5EF4-FFF2-40B4-BE49-F238E27FC236}">
                  <a16:creationId xmlns:a16="http://schemas.microsoft.com/office/drawing/2014/main" id="{75660722-5ACD-433B-A9BF-B0BA1AA0A870}"/>
                </a:ext>
              </a:extLst>
            </p:cNvPr>
            <p:cNvSpPr/>
            <p:nvPr/>
          </p:nvSpPr>
          <p:spPr>
            <a:xfrm>
              <a:off x="9009208" y="4717343"/>
              <a:ext cx="138504" cy="1420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84"/>
                <a:gd name="f4" fmla="val 10578"/>
                <a:gd name="f5" fmla="*/ f0 1 9484"/>
                <a:gd name="f6" fmla="*/ f1 1 10578"/>
                <a:gd name="f7" fmla="+- f4 0 f2"/>
                <a:gd name="f8" fmla="+- f3 0 f2"/>
                <a:gd name="f9" fmla="*/ f8 1 9484"/>
                <a:gd name="f10" fmla="*/ f7 1 10578"/>
                <a:gd name="f11" fmla="*/ f2 1 f9"/>
                <a:gd name="f12" fmla="*/ f3 1 f9"/>
                <a:gd name="f13" fmla="*/ f2 1 f10"/>
                <a:gd name="f14" fmla="*/ f4 1 f10"/>
                <a:gd name="f15" fmla="*/ f11 f5 1"/>
                <a:gd name="f16" fmla="*/ f12 f5 1"/>
                <a:gd name="f17" fmla="*/ f14 f6 1"/>
                <a:gd name="f18" fmla="*/ f13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9484" h="10578">
                  <a:moveTo>
                    <a:pt x="f2" y="f2"/>
                  </a:moveTo>
                  <a:lnTo>
                    <a:pt x="f2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Google Shape;358;p13">
              <a:extLst>
                <a:ext uri="{FF2B5EF4-FFF2-40B4-BE49-F238E27FC236}">
                  <a16:creationId xmlns:a16="http://schemas.microsoft.com/office/drawing/2014/main" id="{E2A32519-1F00-4E31-ACBA-B69BF543B17A}"/>
                </a:ext>
              </a:extLst>
            </p:cNvPr>
            <p:cNvSpPr/>
            <p:nvPr/>
          </p:nvSpPr>
          <p:spPr>
            <a:xfrm>
              <a:off x="9010113" y="4150772"/>
              <a:ext cx="138952" cy="1416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48"/>
                <a:gd name="f5" fmla="val 1"/>
                <a:gd name="f6" fmla="val 9514"/>
                <a:gd name="f7" fmla="*/ f0 1 9515"/>
                <a:gd name="f8" fmla="*/ f1 1 10548"/>
                <a:gd name="f9" fmla="+- f4 0 f2"/>
                <a:gd name="f10" fmla="+- f3 0 f2"/>
                <a:gd name="f11" fmla="*/ f10 1 9515"/>
                <a:gd name="f12" fmla="*/ f9 1 10548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9515" h="10548">
                  <a:moveTo>
                    <a:pt x="f2" y="f5"/>
                  </a:moveTo>
                  <a:lnTo>
                    <a:pt x="f2" y="f4"/>
                  </a:lnTo>
                  <a:lnTo>
                    <a:pt x="f6" y="f4"/>
                  </a:lnTo>
                  <a:lnTo>
                    <a:pt x="f6" y="f5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22" name="Google Shape;359;p13">
            <a:extLst>
              <a:ext uri="{FF2B5EF4-FFF2-40B4-BE49-F238E27FC236}">
                <a16:creationId xmlns:a16="http://schemas.microsoft.com/office/drawing/2014/main" id="{86093A41-6A48-4603-9603-41FEB413E14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07682" y="4102071"/>
            <a:ext cx="3074999" cy="348304"/>
          </a:xfrm>
        </p:spPr>
        <p:txBody>
          <a:bodyPr anchor="ctr" anchorCtr="1"/>
          <a:lstStyle>
            <a:lvl1pPr algn="ctr">
              <a:lnSpc>
                <a:spcPct val="100000"/>
              </a:lnSpc>
              <a:buNone/>
              <a:defRPr lang="es-PE" sz="1400"/>
            </a:lvl1pPr>
          </a:lstStyle>
          <a:p>
            <a:pPr lvl="0"/>
            <a:endParaRPr lang="es-PE"/>
          </a:p>
        </p:txBody>
      </p:sp>
      <p:sp>
        <p:nvSpPr>
          <p:cNvPr id="23" name="Google Shape;360;p13">
            <a:extLst>
              <a:ext uri="{FF2B5EF4-FFF2-40B4-BE49-F238E27FC236}">
                <a16:creationId xmlns:a16="http://schemas.microsoft.com/office/drawing/2014/main" id="{D626444C-C3C1-4BDB-8BD7-BCC9EB194B7C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4661318" y="4104339"/>
            <a:ext cx="3074999" cy="348304"/>
          </a:xfrm>
        </p:spPr>
        <p:txBody>
          <a:bodyPr anchor="ctr" anchorCtr="1"/>
          <a:lstStyle>
            <a:lvl1pPr algn="ctr">
              <a:lnSpc>
                <a:spcPct val="100000"/>
              </a:lnSpc>
              <a:buNone/>
              <a:defRPr lang="es-PE" sz="1400"/>
            </a:lvl1pPr>
          </a:lstStyle>
          <a:p>
            <a:pPr lvl="0"/>
            <a:endParaRPr lang="es-PE"/>
          </a:p>
        </p:txBody>
      </p:sp>
      <p:sp>
        <p:nvSpPr>
          <p:cNvPr id="24" name="Google Shape;361;p13">
            <a:extLst>
              <a:ext uri="{FF2B5EF4-FFF2-40B4-BE49-F238E27FC236}">
                <a16:creationId xmlns:a16="http://schemas.microsoft.com/office/drawing/2014/main" id="{96ABFE89-493F-44E2-A42D-B8D66283F67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62582" y="1367146"/>
            <a:ext cx="2965198" cy="519900"/>
          </a:xfrm>
        </p:spPr>
        <p:txBody>
          <a:bodyPr anchor="ctr" anchorCtr="1"/>
          <a:lstStyle>
            <a:lvl1pPr algn="ctr">
              <a:defRPr sz="3400">
                <a:solidFill>
                  <a:srgbClr val="FFFFFF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25" name="Google Shape;362;p13">
            <a:extLst>
              <a:ext uri="{FF2B5EF4-FFF2-40B4-BE49-F238E27FC236}">
                <a16:creationId xmlns:a16="http://schemas.microsoft.com/office/drawing/2014/main" id="{DEE43F17-5CD0-4274-BFC3-7482A87A7731}"/>
              </a:ext>
            </a:extLst>
          </p:cNvPr>
          <p:cNvSpPr txBox="1">
            <a:spLocks noGrp="1"/>
          </p:cNvSpPr>
          <p:nvPr>
            <p:ph type="title" idx="2"/>
          </p:nvPr>
        </p:nvSpPr>
        <p:spPr>
          <a:xfrm>
            <a:off x="4716219" y="1367146"/>
            <a:ext cx="2965198" cy="519900"/>
          </a:xfrm>
        </p:spPr>
        <p:txBody>
          <a:bodyPr anchor="ctr" anchorCtr="1"/>
          <a:lstStyle>
            <a:lvl1pPr algn="ctr">
              <a:defRPr sz="3400">
                <a:solidFill>
                  <a:srgbClr val="FFFFFF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26" name="Google Shape;363;p13">
            <a:extLst>
              <a:ext uri="{FF2B5EF4-FFF2-40B4-BE49-F238E27FC236}">
                <a16:creationId xmlns:a16="http://schemas.microsoft.com/office/drawing/2014/main" id="{1EBACAFA-06FE-4714-B5B3-116A9417F99E}"/>
              </a:ext>
            </a:extLst>
          </p:cNvPr>
          <p:cNvSpPr txBox="1">
            <a:spLocks noGrp="1"/>
          </p:cNvSpPr>
          <p:nvPr>
            <p:ph type="title" idx="3"/>
          </p:nvPr>
        </p:nvSpPr>
        <p:spPr>
          <a:xfrm>
            <a:off x="1462582" y="2996049"/>
            <a:ext cx="2965198" cy="519900"/>
          </a:xfrm>
        </p:spPr>
        <p:txBody>
          <a:bodyPr anchor="ctr" anchorCtr="1"/>
          <a:lstStyle>
            <a:lvl1pPr algn="ctr">
              <a:defRPr sz="3400">
                <a:solidFill>
                  <a:srgbClr val="FFFFFF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27" name="Google Shape;364;p13">
            <a:extLst>
              <a:ext uri="{FF2B5EF4-FFF2-40B4-BE49-F238E27FC236}">
                <a16:creationId xmlns:a16="http://schemas.microsoft.com/office/drawing/2014/main" id="{8F149CF9-2853-41BD-B54D-0E98AD23ABBF}"/>
              </a:ext>
            </a:extLst>
          </p:cNvPr>
          <p:cNvSpPr txBox="1">
            <a:spLocks noGrp="1"/>
          </p:cNvSpPr>
          <p:nvPr>
            <p:ph type="title" idx="4"/>
          </p:nvPr>
        </p:nvSpPr>
        <p:spPr>
          <a:xfrm>
            <a:off x="4716219" y="2998070"/>
            <a:ext cx="2965198" cy="519900"/>
          </a:xfrm>
        </p:spPr>
        <p:txBody>
          <a:bodyPr anchor="ctr" anchorCtr="1"/>
          <a:lstStyle>
            <a:lvl1pPr algn="ctr">
              <a:defRPr sz="3400">
                <a:solidFill>
                  <a:srgbClr val="FFFFFF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28" name="Google Shape;365;p13">
            <a:extLst>
              <a:ext uri="{FF2B5EF4-FFF2-40B4-BE49-F238E27FC236}">
                <a16:creationId xmlns:a16="http://schemas.microsoft.com/office/drawing/2014/main" id="{CF43550F-E22D-4F23-8BAE-ED0FC27A8EF4}"/>
              </a:ext>
            </a:extLst>
          </p:cNvPr>
          <p:cNvSpPr txBox="1">
            <a:spLocks noGrp="1"/>
          </p:cNvSpPr>
          <p:nvPr>
            <p:ph type="subTitle" idx="5"/>
          </p:nvPr>
        </p:nvSpPr>
        <p:spPr>
          <a:xfrm>
            <a:off x="1781031" y="2015849"/>
            <a:ext cx="2328300" cy="395395"/>
          </a:xfrm>
        </p:spPr>
        <p:txBody>
          <a:bodyPr anchor="ctr" anchorCtr="1"/>
          <a:lstStyle>
            <a:lvl1pPr algn="ctr">
              <a:lnSpc>
                <a:spcPct val="100000"/>
              </a:lnSpc>
              <a:buNone/>
              <a:defRPr lang="es-PE" sz="1500">
                <a:solidFill>
                  <a:srgbClr val="FFFF00"/>
                </a:solidFill>
                <a:latin typeface="Press Start 2P"/>
                <a:ea typeface="Press Start 2P"/>
                <a:cs typeface="Press Start 2P"/>
              </a:defRPr>
            </a:lvl1pPr>
          </a:lstStyle>
          <a:p>
            <a:pPr lvl="0"/>
            <a:endParaRPr lang="es-PE"/>
          </a:p>
        </p:txBody>
      </p:sp>
      <p:sp>
        <p:nvSpPr>
          <p:cNvPr id="29" name="Google Shape;366;p13">
            <a:extLst>
              <a:ext uri="{FF2B5EF4-FFF2-40B4-BE49-F238E27FC236}">
                <a16:creationId xmlns:a16="http://schemas.microsoft.com/office/drawing/2014/main" id="{C58E08FF-4158-4C90-A350-C1BCBD756981}"/>
              </a:ext>
            </a:extLst>
          </p:cNvPr>
          <p:cNvSpPr txBox="1">
            <a:spLocks noGrp="1"/>
          </p:cNvSpPr>
          <p:nvPr>
            <p:ph type="subTitle" idx="6"/>
          </p:nvPr>
        </p:nvSpPr>
        <p:spPr>
          <a:xfrm>
            <a:off x="5034668" y="2018574"/>
            <a:ext cx="2328300" cy="395395"/>
          </a:xfrm>
        </p:spPr>
        <p:txBody>
          <a:bodyPr anchor="ctr" anchorCtr="1"/>
          <a:lstStyle>
            <a:lvl1pPr algn="ctr">
              <a:lnSpc>
                <a:spcPct val="100000"/>
              </a:lnSpc>
              <a:buNone/>
              <a:defRPr lang="es-PE" sz="1500">
                <a:solidFill>
                  <a:srgbClr val="FFFF00"/>
                </a:solidFill>
                <a:latin typeface="Press Start 2P"/>
                <a:ea typeface="Press Start 2P"/>
                <a:cs typeface="Press Start 2P"/>
              </a:defRPr>
            </a:lvl1pPr>
          </a:lstStyle>
          <a:p>
            <a:pPr lvl="0"/>
            <a:endParaRPr lang="es-PE"/>
          </a:p>
        </p:txBody>
      </p:sp>
      <p:sp>
        <p:nvSpPr>
          <p:cNvPr id="30" name="Google Shape;367;p13">
            <a:extLst>
              <a:ext uri="{FF2B5EF4-FFF2-40B4-BE49-F238E27FC236}">
                <a16:creationId xmlns:a16="http://schemas.microsoft.com/office/drawing/2014/main" id="{E7EE5073-B18A-44B9-8210-A28538A12644}"/>
              </a:ext>
            </a:extLst>
          </p:cNvPr>
          <p:cNvSpPr txBox="1">
            <a:spLocks noGrp="1"/>
          </p:cNvSpPr>
          <p:nvPr>
            <p:ph type="subTitle" idx="7"/>
          </p:nvPr>
        </p:nvSpPr>
        <p:spPr>
          <a:xfrm>
            <a:off x="5034668" y="3643024"/>
            <a:ext cx="2328300" cy="398102"/>
          </a:xfrm>
        </p:spPr>
        <p:txBody>
          <a:bodyPr anchor="ctr" anchorCtr="1"/>
          <a:lstStyle>
            <a:lvl1pPr algn="ctr">
              <a:lnSpc>
                <a:spcPct val="100000"/>
              </a:lnSpc>
              <a:buNone/>
              <a:defRPr lang="es-PE" sz="1500">
                <a:solidFill>
                  <a:srgbClr val="FFFF00"/>
                </a:solidFill>
                <a:latin typeface="Press Start 2P"/>
                <a:ea typeface="Press Start 2P"/>
                <a:cs typeface="Press Start 2P"/>
              </a:defRPr>
            </a:lvl1pPr>
          </a:lstStyle>
          <a:p>
            <a:pPr lvl="0"/>
            <a:endParaRPr lang="es-PE"/>
          </a:p>
        </p:txBody>
      </p:sp>
      <p:sp>
        <p:nvSpPr>
          <p:cNvPr id="31" name="Google Shape;368;p13">
            <a:extLst>
              <a:ext uri="{FF2B5EF4-FFF2-40B4-BE49-F238E27FC236}">
                <a16:creationId xmlns:a16="http://schemas.microsoft.com/office/drawing/2014/main" id="{B259C5F0-CB35-4CA5-962C-5E056771293B}"/>
              </a:ext>
            </a:extLst>
          </p:cNvPr>
          <p:cNvSpPr txBox="1">
            <a:spLocks noGrp="1"/>
          </p:cNvSpPr>
          <p:nvPr>
            <p:ph type="subTitle" idx="8"/>
          </p:nvPr>
        </p:nvSpPr>
        <p:spPr>
          <a:xfrm>
            <a:off x="1407682" y="2479578"/>
            <a:ext cx="3074999" cy="347700"/>
          </a:xfrm>
        </p:spPr>
        <p:txBody>
          <a:bodyPr anchor="ctr" anchorCtr="1"/>
          <a:lstStyle>
            <a:lvl1pPr algn="ctr">
              <a:lnSpc>
                <a:spcPct val="100000"/>
              </a:lnSpc>
              <a:buNone/>
              <a:defRPr lang="es-PE" sz="1400"/>
            </a:lvl1pPr>
          </a:lstStyle>
          <a:p>
            <a:pPr lvl="0"/>
            <a:endParaRPr lang="es-PE"/>
          </a:p>
        </p:txBody>
      </p:sp>
      <p:sp>
        <p:nvSpPr>
          <p:cNvPr id="32" name="Google Shape;369;p13">
            <a:extLst>
              <a:ext uri="{FF2B5EF4-FFF2-40B4-BE49-F238E27FC236}">
                <a16:creationId xmlns:a16="http://schemas.microsoft.com/office/drawing/2014/main" id="{AF1A4100-A87F-4411-8856-867813A811CA}"/>
              </a:ext>
            </a:extLst>
          </p:cNvPr>
          <p:cNvSpPr txBox="1">
            <a:spLocks noGrp="1"/>
          </p:cNvSpPr>
          <p:nvPr>
            <p:ph type="subTitle" idx="9"/>
          </p:nvPr>
        </p:nvSpPr>
        <p:spPr>
          <a:xfrm>
            <a:off x="4668368" y="2480136"/>
            <a:ext cx="3060899" cy="347700"/>
          </a:xfrm>
        </p:spPr>
        <p:txBody>
          <a:bodyPr anchor="ctr" anchorCtr="1"/>
          <a:lstStyle>
            <a:lvl1pPr algn="ctr">
              <a:lnSpc>
                <a:spcPct val="100000"/>
              </a:lnSpc>
              <a:buNone/>
              <a:defRPr lang="es-PE" sz="1400"/>
            </a:lvl1pPr>
          </a:lstStyle>
          <a:p>
            <a:pPr lvl="0"/>
            <a:endParaRPr lang="es-PE"/>
          </a:p>
        </p:txBody>
      </p:sp>
      <p:sp>
        <p:nvSpPr>
          <p:cNvPr id="33" name="Google Shape;370;p13">
            <a:extLst>
              <a:ext uri="{FF2B5EF4-FFF2-40B4-BE49-F238E27FC236}">
                <a16:creationId xmlns:a16="http://schemas.microsoft.com/office/drawing/2014/main" id="{03229724-89A9-4FC0-AC9F-D4FCC2E7DB60}"/>
              </a:ext>
            </a:extLst>
          </p:cNvPr>
          <p:cNvSpPr txBox="1">
            <a:spLocks noGrp="1"/>
          </p:cNvSpPr>
          <p:nvPr>
            <p:ph type="subTitle" idx="13"/>
          </p:nvPr>
        </p:nvSpPr>
        <p:spPr>
          <a:xfrm>
            <a:off x="1781031" y="3640253"/>
            <a:ext cx="2328300" cy="398102"/>
          </a:xfrm>
        </p:spPr>
        <p:txBody>
          <a:bodyPr anchor="ctr" anchorCtr="1"/>
          <a:lstStyle>
            <a:lvl1pPr algn="ctr">
              <a:lnSpc>
                <a:spcPct val="100000"/>
              </a:lnSpc>
              <a:buNone/>
              <a:defRPr lang="es-PE" sz="1500">
                <a:solidFill>
                  <a:srgbClr val="FFFF00"/>
                </a:solidFill>
                <a:latin typeface="Press Start 2P"/>
                <a:ea typeface="Press Start 2P"/>
                <a:cs typeface="Press Start 2P"/>
              </a:defRPr>
            </a:lvl1pPr>
          </a:lstStyle>
          <a:p>
            <a:pPr lvl="0"/>
            <a:endParaRPr lang="es-PE"/>
          </a:p>
        </p:txBody>
      </p:sp>
      <p:sp>
        <p:nvSpPr>
          <p:cNvPr id="34" name="Google Shape;371;p13">
            <a:extLst>
              <a:ext uri="{FF2B5EF4-FFF2-40B4-BE49-F238E27FC236}">
                <a16:creationId xmlns:a16="http://schemas.microsoft.com/office/drawing/2014/main" id="{8FC5E2C7-FBCB-4B50-87A4-4891C0208559}"/>
              </a:ext>
            </a:extLst>
          </p:cNvPr>
          <p:cNvSpPr txBox="1">
            <a:spLocks noGrp="1"/>
          </p:cNvSpPr>
          <p:nvPr>
            <p:ph type="title" idx="14"/>
          </p:nvPr>
        </p:nvSpPr>
        <p:spPr>
          <a:xfrm>
            <a:off x="717429" y="539925"/>
            <a:ext cx="7709096" cy="333298"/>
          </a:xfrm>
        </p:spPr>
        <p:txBody>
          <a:bodyPr anchor="ctr" anchorCtr="1"/>
          <a:lstStyle>
            <a:lvl1pPr algn="ctr">
              <a:defRPr sz="2000"/>
            </a:lvl1pPr>
          </a:lstStyle>
          <a:p>
            <a:pPr lvl="0"/>
            <a:endParaRPr lang="es-PE"/>
          </a:p>
        </p:txBody>
      </p:sp>
      <p:grpSp>
        <p:nvGrpSpPr>
          <p:cNvPr id="35" name="Grupo 4">
            <a:extLst>
              <a:ext uri="{FF2B5EF4-FFF2-40B4-BE49-F238E27FC236}">
                <a16:creationId xmlns:a16="http://schemas.microsoft.com/office/drawing/2014/main" id="{B5B28BF0-1F49-441B-ACD7-D5806E342BA1}"/>
              </a:ext>
            </a:extLst>
          </p:cNvPr>
          <p:cNvGrpSpPr/>
          <p:nvPr/>
        </p:nvGrpSpPr>
        <p:grpSpPr>
          <a:xfrm>
            <a:off x="5741838" y="-11476"/>
            <a:ext cx="3402162" cy="303050"/>
            <a:chOff x="5741838" y="-11476"/>
            <a:chExt cx="3402162" cy="303050"/>
          </a:xfrm>
        </p:grpSpPr>
        <p:sp>
          <p:nvSpPr>
            <p:cNvPr id="36" name="Google Shape;768;p26">
              <a:extLst>
                <a:ext uri="{FF2B5EF4-FFF2-40B4-BE49-F238E27FC236}">
                  <a16:creationId xmlns:a16="http://schemas.microsoft.com/office/drawing/2014/main" id="{5B819AD3-CF4B-4550-8B02-BF691DE7AFE8}"/>
                </a:ext>
              </a:extLst>
            </p:cNvPr>
            <p:cNvSpPr/>
            <p:nvPr/>
          </p:nvSpPr>
          <p:spPr>
            <a:xfrm rot="16200004">
              <a:off x="6362158" y="-14438"/>
              <a:ext cx="302062" cy="3089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84"/>
                <a:gd name="f4" fmla="val 10549"/>
                <a:gd name="f5" fmla="val 1"/>
                <a:gd name="f6" fmla="val 10548"/>
                <a:gd name="f7" fmla="*/ f0 1 9484"/>
                <a:gd name="f8" fmla="*/ f1 1 10549"/>
                <a:gd name="f9" fmla="+- f4 0 f2"/>
                <a:gd name="f10" fmla="+- f3 0 f2"/>
                <a:gd name="f11" fmla="*/ f10 1 9484"/>
                <a:gd name="f12" fmla="*/ f9 1 10549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9484" h="1054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3792C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7" name="Google Shape;770;p26">
              <a:extLst>
                <a:ext uri="{FF2B5EF4-FFF2-40B4-BE49-F238E27FC236}">
                  <a16:creationId xmlns:a16="http://schemas.microsoft.com/office/drawing/2014/main" id="{044E7199-F919-489E-AF46-E13FF42461E8}"/>
                </a:ext>
              </a:extLst>
            </p:cNvPr>
            <p:cNvSpPr/>
            <p:nvPr/>
          </p:nvSpPr>
          <p:spPr>
            <a:xfrm rot="16200004">
              <a:off x="5745226" y="-14864"/>
              <a:ext cx="303050" cy="309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78"/>
                <a:gd name="f5" fmla="val 1"/>
                <a:gd name="f6" fmla="*/ f0 1 9515"/>
                <a:gd name="f7" fmla="*/ f1 1 10578"/>
                <a:gd name="f8" fmla="+- f4 0 f2"/>
                <a:gd name="f9" fmla="+- f3 0 f2"/>
                <a:gd name="f10" fmla="*/ f9 1 9515"/>
                <a:gd name="f11" fmla="*/ f8 1 1057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515" h="10578">
                  <a:moveTo>
                    <a:pt x="f5" y="f2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8" name="Google Shape;780;p26">
              <a:extLst>
                <a:ext uri="{FF2B5EF4-FFF2-40B4-BE49-F238E27FC236}">
                  <a16:creationId xmlns:a16="http://schemas.microsoft.com/office/drawing/2014/main" id="{D6EA72E9-E745-4C9E-B505-FA296FBC0F2E}"/>
                </a:ext>
              </a:extLst>
            </p:cNvPr>
            <p:cNvSpPr/>
            <p:nvPr/>
          </p:nvSpPr>
          <p:spPr>
            <a:xfrm rot="16200004">
              <a:off x="6980805" y="-14447"/>
              <a:ext cx="302062" cy="3089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84"/>
                <a:gd name="f4" fmla="val 10549"/>
                <a:gd name="f5" fmla="val 1"/>
                <a:gd name="f6" fmla="val 10548"/>
                <a:gd name="f7" fmla="*/ f0 1 9484"/>
                <a:gd name="f8" fmla="*/ f1 1 10549"/>
                <a:gd name="f9" fmla="+- f4 0 f2"/>
                <a:gd name="f10" fmla="+- f3 0 f2"/>
                <a:gd name="f11" fmla="*/ f10 1 9484"/>
                <a:gd name="f12" fmla="*/ f9 1 10549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9484" h="1054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3792C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9" name="Google Shape;789;p26">
              <a:extLst>
                <a:ext uri="{FF2B5EF4-FFF2-40B4-BE49-F238E27FC236}">
                  <a16:creationId xmlns:a16="http://schemas.microsoft.com/office/drawing/2014/main" id="{AB0D08A1-9B15-4E59-A485-84A1EF13CF44}"/>
                </a:ext>
              </a:extLst>
            </p:cNvPr>
            <p:cNvSpPr/>
            <p:nvPr/>
          </p:nvSpPr>
          <p:spPr>
            <a:xfrm rot="16200004">
              <a:off x="7599442" y="-14447"/>
              <a:ext cx="302062" cy="3089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84"/>
                <a:gd name="f4" fmla="val 10549"/>
                <a:gd name="f5" fmla="val 1"/>
                <a:gd name="f6" fmla="val 10548"/>
                <a:gd name="f7" fmla="*/ f0 1 9484"/>
                <a:gd name="f8" fmla="*/ f1 1 10549"/>
                <a:gd name="f9" fmla="+- f4 0 f2"/>
                <a:gd name="f10" fmla="+- f3 0 f2"/>
                <a:gd name="f11" fmla="*/ f10 1 9484"/>
                <a:gd name="f12" fmla="*/ f9 1 10549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9484" h="1054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0" name="Google Shape;798;p26">
              <a:extLst>
                <a:ext uri="{FF2B5EF4-FFF2-40B4-BE49-F238E27FC236}">
                  <a16:creationId xmlns:a16="http://schemas.microsoft.com/office/drawing/2014/main" id="{882B43CE-CA18-4642-BA9F-3290229CFB2F}"/>
                </a:ext>
              </a:extLst>
            </p:cNvPr>
            <p:cNvSpPr/>
            <p:nvPr/>
          </p:nvSpPr>
          <p:spPr>
            <a:xfrm rot="16200004">
              <a:off x="8218080" y="-14438"/>
              <a:ext cx="302062" cy="3089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84"/>
                <a:gd name="f4" fmla="val 10549"/>
                <a:gd name="f5" fmla="val 1"/>
                <a:gd name="f6" fmla="val 10548"/>
                <a:gd name="f7" fmla="*/ f0 1 9484"/>
                <a:gd name="f8" fmla="*/ f1 1 10549"/>
                <a:gd name="f9" fmla="+- f4 0 f2"/>
                <a:gd name="f10" fmla="+- f3 0 f2"/>
                <a:gd name="f11" fmla="*/ f10 1 9484"/>
                <a:gd name="f12" fmla="*/ f9 1 10549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9484" h="1054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1" name="Google Shape;809;p26">
              <a:extLst>
                <a:ext uri="{FF2B5EF4-FFF2-40B4-BE49-F238E27FC236}">
                  <a16:creationId xmlns:a16="http://schemas.microsoft.com/office/drawing/2014/main" id="{FA658D62-90C8-4776-8CDD-27EBB841A789}"/>
                </a:ext>
              </a:extLst>
            </p:cNvPr>
            <p:cNvSpPr/>
            <p:nvPr/>
          </p:nvSpPr>
          <p:spPr>
            <a:xfrm rot="16200004">
              <a:off x="8838482" y="-14465"/>
              <a:ext cx="302062" cy="3089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84"/>
                <a:gd name="f4" fmla="val 10549"/>
                <a:gd name="f5" fmla="val 1"/>
                <a:gd name="f6" fmla="val 10548"/>
                <a:gd name="f7" fmla="*/ f0 1 9484"/>
                <a:gd name="f8" fmla="*/ f1 1 10549"/>
                <a:gd name="f9" fmla="+- f4 0 f2"/>
                <a:gd name="f10" fmla="+- f3 0 f2"/>
                <a:gd name="f11" fmla="*/ f10 1 9484"/>
                <a:gd name="f12" fmla="*/ f9 1 10549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9484" h="1054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42" name="Grupo 3">
            <a:extLst>
              <a:ext uri="{FF2B5EF4-FFF2-40B4-BE49-F238E27FC236}">
                <a16:creationId xmlns:a16="http://schemas.microsoft.com/office/drawing/2014/main" id="{33990F50-BE1B-486B-A60B-957015EC06B4}"/>
              </a:ext>
            </a:extLst>
          </p:cNvPr>
          <p:cNvGrpSpPr/>
          <p:nvPr/>
        </p:nvGrpSpPr>
        <p:grpSpPr>
          <a:xfrm>
            <a:off x="1737" y="4840202"/>
            <a:ext cx="3402162" cy="303050"/>
            <a:chOff x="1737" y="4840202"/>
            <a:chExt cx="3402162" cy="303050"/>
          </a:xfrm>
        </p:grpSpPr>
        <p:sp>
          <p:nvSpPr>
            <p:cNvPr id="43" name="Google Shape;768;p26">
              <a:extLst>
                <a:ext uri="{FF2B5EF4-FFF2-40B4-BE49-F238E27FC236}">
                  <a16:creationId xmlns:a16="http://schemas.microsoft.com/office/drawing/2014/main" id="{9D243445-2617-47B3-9CEA-4D67B6C98D6D}"/>
                </a:ext>
              </a:extLst>
            </p:cNvPr>
            <p:cNvSpPr/>
            <p:nvPr/>
          </p:nvSpPr>
          <p:spPr>
            <a:xfrm rot="5400013">
              <a:off x="2481517" y="4837240"/>
              <a:ext cx="302062" cy="3089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84"/>
                <a:gd name="f4" fmla="val 10549"/>
                <a:gd name="f5" fmla="val 1"/>
                <a:gd name="f6" fmla="val 10548"/>
                <a:gd name="f7" fmla="*/ f0 1 9484"/>
                <a:gd name="f8" fmla="*/ f1 1 10549"/>
                <a:gd name="f9" fmla="+- f4 0 f2"/>
                <a:gd name="f10" fmla="+- f3 0 f2"/>
                <a:gd name="f11" fmla="*/ f10 1 9484"/>
                <a:gd name="f12" fmla="*/ f9 1 10549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9484" h="1054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3792C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4" name="Google Shape;770;p26">
              <a:extLst>
                <a:ext uri="{FF2B5EF4-FFF2-40B4-BE49-F238E27FC236}">
                  <a16:creationId xmlns:a16="http://schemas.microsoft.com/office/drawing/2014/main" id="{70F70C38-DF21-4453-BB09-D24D07F19DBA}"/>
                </a:ext>
              </a:extLst>
            </p:cNvPr>
            <p:cNvSpPr/>
            <p:nvPr/>
          </p:nvSpPr>
          <p:spPr>
            <a:xfrm rot="5400013">
              <a:off x="3097461" y="4836814"/>
              <a:ext cx="303050" cy="309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78"/>
                <a:gd name="f5" fmla="val 1"/>
                <a:gd name="f6" fmla="*/ f0 1 9515"/>
                <a:gd name="f7" fmla="*/ f1 1 10578"/>
                <a:gd name="f8" fmla="+- f4 0 f2"/>
                <a:gd name="f9" fmla="+- f3 0 f2"/>
                <a:gd name="f10" fmla="*/ f9 1 9515"/>
                <a:gd name="f11" fmla="*/ f8 1 1057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515" h="10578">
                  <a:moveTo>
                    <a:pt x="f5" y="f2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5" name="Google Shape;780;p26">
              <a:extLst>
                <a:ext uri="{FF2B5EF4-FFF2-40B4-BE49-F238E27FC236}">
                  <a16:creationId xmlns:a16="http://schemas.microsoft.com/office/drawing/2014/main" id="{94F556A1-9AFB-4C8B-A5F3-FD834CE5EC6E}"/>
                </a:ext>
              </a:extLst>
            </p:cNvPr>
            <p:cNvSpPr/>
            <p:nvPr/>
          </p:nvSpPr>
          <p:spPr>
            <a:xfrm rot="5400013">
              <a:off x="1862880" y="4837250"/>
              <a:ext cx="302062" cy="3089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84"/>
                <a:gd name="f4" fmla="val 10549"/>
                <a:gd name="f5" fmla="val 1"/>
                <a:gd name="f6" fmla="val 10548"/>
                <a:gd name="f7" fmla="*/ f0 1 9484"/>
                <a:gd name="f8" fmla="*/ f1 1 10549"/>
                <a:gd name="f9" fmla="+- f4 0 f2"/>
                <a:gd name="f10" fmla="+- f3 0 f2"/>
                <a:gd name="f11" fmla="*/ f10 1 9484"/>
                <a:gd name="f12" fmla="*/ f9 1 10549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9484" h="1054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3792C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6" name="Google Shape;789;p26">
              <a:extLst>
                <a:ext uri="{FF2B5EF4-FFF2-40B4-BE49-F238E27FC236}">
                  <a16:creationId xmlns:a16="http://schemas.microsoft.com/office/drawing/2014/main" id="{81EF8A2F-D036-4A0B-A22C-657E0D3A1B97}"/>
                </a:ext>
              </a:extLst>
            </p:cNvPr>
            <p:cNvSpPr/>
            <p:nvPr/>
          </p:nvSpPr>
          <p:spPr>
            <a:xfrm rot="5400013">
              <a:off x="1244233" y="4837250"/>
              <a:ext cx="302062" cy="3089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84"/>
                <a:gd name="f4" fmla="val 10549"/>
                <a:gd name="f5" fmla="val 1"/>
                <a:gd name="f6" fmla="val 10548"/>
                <a:gd name="f7" fmla="*/ f0 1 9484"/>
                <a:gd name="f8" fmla="*/ f1 1 10549"/>
                <a:gd name="f9" fmla="+- f4 0 f2"/>
                <a:gd name="f10" fmla="+- f3 0 f2"/>
                <a:gd name="f11" fmla="*/ f10 1 9484"/>
                <a:gd name="f12" fmla="*/ f9 1 10549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9484" h="1054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7" name="Google Shape;798;p26">
              <a:extLst>
                <a:ext uri="{FF2B5EF4-FFF2-40B4-BE49-F238E27FC236}">
                  <a16:creationId xmlns:a16="http://schemas.microsoft.com/office/drawing/2014/main" id="{F89214AD-C1DF-4086-AB5B-1975FD6D6DCC}"/>
                </a:ext>
              </a:extLst>
            </p:cNvPr>
            <p:cNvSpPr/>
            <p:nvPr/>
          </p:nvSpPr>
          <p:spPr>
            <a:xfrm rot="5400013">
              <a:off x="625596" y="4837240"/>
              <a:ext cx="302062" cy="3089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84"/>
                <a:gd name="f4" fmla="val 10549"/>
                <a:gd name="f5" fmla="val 1"/>
                <a:gd name="f6" fmla="val 10548"/>
                <a:gd name="f7" fmla="*/ f0 1 9484"/>
                <a:gd name="f8" fmla="*/ f1 1 10549"/>
                <a:gd name="f9" fmla="+- f4 0 f2"/>
                <a:gd name="f10" fmla="+- f3 0 f2"/>
                <a:gd name="f11" fmla="*/ f10 1 9484"/>
                <a:gd name="f12" fmla="*/ f9 1 10549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9484" h="1054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8" name="Google Shape;809;p26">
              <a:extLst>
                <a:ext uri="{FF2B5EF4-FFF2-40B4-BE49-F238E27FC236}">
                  <a16:creationId xmlns:a16="http://schemas.microsoft.com/office/drawing/2014/main" id="{0C90F56C-828E-448E-BE1F-648E98D89F24}"/>
                </a:ext>
              </a:extLst>
            </p:cNvPr>
            <p:cNvSpPr/>
            <p:nvPr/>
          </p:nvSpPr>
          <p:spPr>
            <a:xfrm rot="5400013">
              <a:off x="5194" y="4837268"/>
              <a:ext cx="302062" cy="3089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84"/>
                <a:gd name="f4" fmla="val 10549"/>
                <a:gd name="f5" fmla="val 1"/>
                <a:gd name="f6" fmla="val 10548"/>
                <a:gd name="f7" fmla="*/ f0 1 9484"/>
                <a:gd name="f8" fmla="*/ f1 1 10549"/>
                <a:gd name="f9" fmla="+- f4 0 f2"/>
                <a:gd name="f10" fmla="+- f3 0 f2"/>
                <a:gd name="f11" fmla="*/ f10 1 9484"/>
                <a:gd name="f12" fmla="*/ f9 1 10549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9484" h="1054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26208736"/>
      </p:ext>
    </p:extLst>
  </p:cSld>
  <p:clrMapOvr>
    <a:masterClrMapping/>
  </p:clrMapOvr>
  <p:transition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_AND_TWO_COLUMNS_3_1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85;p14">
            <a:extLst>
              <a:ext uri="{FF2B5EF4-FFF2-40B4-BE49-F238E27FC236}">
                <a16:creationId xmlns:a16="http://schemas.microsoft.com/office/drawing/2014/main" id="{6C27FE73-1AE3-4C5E-85D7-9E5BE9E46FE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187305" y="3331104"/>
            <a:ext cx="1898998" cy="804598"/>
          </a:xfrm>
        </p:spPr>
        <p:txBody>
          <a:bodyPr tIns="1527020" anchor="ctr" anchorCtr="1"/>
          <a:lstStyle>
            <a:lvl1pPr algn="ctr">
              <a:lnSpc>
                <a:spcPct val="100000"/>
              </a:lnSpc>
              <a:buNone/>
              <a:defRPr lang="es-PE" sz="1400"/>
            </a:lvl1pPr>
          </a:lstStyle>
          <a:p>
            <a:pPr lvl="0"/>
            <a:endParaRPr lang="es-PE"/>
          </a:p>
        </p:txBody>
      </p:sp>
      <p:sp>
        <p:nvSpPr>
          <p:cNvPr id="3" name="Google Shape;386;p14">
            <a:extLst>
              <a:ext uri="{FF2B5EF4-FFF2-40B4-BE49-F238E27FC236}">
                <a16:creationId xmlns:a16="http://schemas.microsoft.com/office/drawing/2014/main" id="{A73DE3D7-9E16-40AC-881F-04B9E82CE0BA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3622496" y="3331104"/>
            <a:ext cx="1898998" cy="804598"/>
          </a:xfrm>
        </p:spPr>
        <p:txBody>
          <a:bodyPr tIns="1527020" anchor="ctr" anchorCtr="1"/>
          <a:lstStyle>
            <a:lvl1pPr algn="ctr">
              <a:lnSpc>
                <a:spcPct val="100000"/>
              </a:lnSpc>
              <a:buNone/>
              <a:defRPr lang="es-PE" sz="1400"/>
            </a:lvl1pPr>
          </a:lstStyle>
          <a:p>
            <a:pPr lvl="0"/>
            <a:endParaRPr lang="es-PE"/>
          </a:p>
        </p:txBody>
      </p:sp>
      <p:sp>
        <p:nvSpPr>
          <p:cNvPr id="4" name="Google Shape;387;p14">
            <a:extLst>
              <a:ext uri="{FF2B5EF4-FFF2-40B4-BE49-F238E27FC236}">
                <a16:creationId xmlns:a16="http://schemas.microsoft.com/office/drawing/2014/main" id="{410E8E82-E536-4A5A-95AE-4B159F04C0E0}"/>
              </a:ext>
            </a:extLst>
          </p:cNvPr>
          <p:cNvSpPr txBox="1">
            <a:spLocks noGrp="1"/>
          </p:cNvSpPr>
          <p:nvPr>
            <p:ph type="subTitle" idx="2"/>
          </p:nvPr>
        </p:nvSpPr>
        <p:spPr>
          <a:xfrm>
            <a:off x="1057695" y="3331104"/>
            <a:ext cx="1898998" cy="804598"/>
          </a:xfrm>
        </p:spPr>
        <p:txBody>
          <a:bodyPr tIns="1527020" anchor="ctr" anchorCtr="1"/>
          <a:lstStyle>
            <a:lvl1pPr algn="ctr">
              <a:lnSpc>
                <a:spcPct val="100000"/>
              </a:lnSpc>
              <a:buNone/>
              <a:defRPr lang="es-PE" sz="1400"/>
            </a:lvl1pPr>
          </a:lstStyle>
          <a:p>
            <a:pPr lvl="0"/>
            <a:endParaRPr lang="es-PE"/>
          </a:p>
        </p:txBody>
      </p:sp>
      <p:sp>
        <p:nvSpPr>
          <p:cNvPr id="5" name="Google Shape;388;p14">
            <a:extLst>
              <a:ext uri="{FF2B5EF4-FFF2-40B4-BE49-F238E27FC236}">
                <a16:creationId xmlns:a16="http://schemas.microsoft.com/office/drawing/2014/main" id="{93B57044-7697-4CD9-87BB-227E8098D8E3}"/>
              </a:ext>
            </a:extLst>
          </p:cNvPr>
          <p:cNvSpPr txBox="1">
            <a:spLocks noGrp="1"/>
          </p:cNvSpPr>
          <p:nvPr>
            <p:ph type="subTitle" idx="3"/>
          </p:nvPr>
        </p:nvSpPr>
        <p:spPr>
          <a:xfrm>
            <a:off x="1057695" y="2949799"/>
            <a:ext cx="1898998" cy="381295"/>
          </a:xfrm>
        </p:spPr>
        <p:txBody>
          <a:bodyPr anchor="ctr" anchorCtr="1"/>
          <a:lstStyle>
            <a:lvl1pPr algn="ctr">
              <a:lnSpc>
                <a:spcPct val="100000"/>
              </a:lnSpc>
              <a:buNone/>
              <a:defRPr lang="es-PE" sz="1500">
                <a:solidFill>
                  <a:srgbClr val="FFFF00"/>
                </a:solidFill>
                <a:latin typeface="Press Start 2P"/>
                <a:ea typeface="Press Start 2P"/>
                <a:cs typeface="Press Start 2P"/>
              </a:defRPr>
            </a:lvl1pPr>
          </a:lstStyle>
          <a:p>
            <a:pPr lvl="0"/>
            <a:endParaRPr lang="es-PE"/>
          </a:p>
        </p:txBody>
      </p:sp>
      <p:sp>
        <p:nvSpPr>
          <p:cNvPr id="6" name="Google Shape;389;p14">
            <a:extLst>
              <a:ext uri="{FF2B5EF4-FFF2-40B4-BE49-F238E27FC236}">
                <a16:creationId xmlns:a16="http://schemas.microsoft.com/office/drawing/2014/main" id="{B2932AFE-35D7-4F4B-873A-ED6B9DBBB1EF}"/>
              </a:ext>
            </a:extLst>
          </p:cNvPr>
          <p:cNvSpPr txBox="1">
            <a:spLocks noGrp="1"/>
          </p:cNvSpPr>
          <p:nvPr>
            <p:ph type="subTitle" idx="4"/>
          </p:nvPr>
        </p:nvSpPr>
        <p:spPr>
          <a:xfrm>
            <a:off x="3622496" y="2949854"/>
            <a:ext cx="1898998" cy="381295"/>
          </a:xfrm>
        </p:spPr>
        <p:txBody>
          <a:bodyPr anchor="ctr" anchorCtr="1"/>
          <a:lstStyle>
            <a:lvl1pPr algn="ctr">
              <a:lnSpc>
                <a:spcPct val="100000"/>
              </a:lnSpc>
              <a:buNone/>
              <a:defRPr lang="es-PE" sz="1500">
                <a:solidFill>
                  <a:srgbClr val="FFFF00"/>
                </a:solidFill>
                <a:latin typeface="Press Start 2P"/>
                <a:ea typeface="Press Start 2P"/>
                <a:cs typeface="Press Start 2P"/>
              </a:defRPr>
            </a:lvl1pPr>
          </a:lstStyle>
          <a:p>
            <a:pPr lvl="0"/>
            <a:endParaRPr lang="es-PE"/>
          </a:p>
        </p:txBody>
      </p:sp>
      <p:sp>
        <p:nvSpPr>
          <p:cNvPr id="7" name="Google Shape;390;p14">
            <a:extLst>
              <a:ext uri="{FF2B5EF4-FFF2-40B4-BE49-F238E27FC236}">
                <a16:creationId xmlns:a16="http://schemas.microsoft.com/office/drawing/2014/main" id="{6585BD58-9DEE-4D9A-8FA5-A6F7A273B704}"/>
              </a:ext>
            </a:extLst>
          </p:cNvPr>
          <p:cNvSpPr txBox="1">
            <a:spLocks noGrp="1"/>
          </p:cNvSpPr>
          <p:nvPr>
            <p:ph type="subTitle" idx="5"/>
          </p:nvPr>
        </p:nvSpPr>
        <p:spPr>
          <a:xfrm>
            <a:off x="6187305" y="2949854"/>
            <a:ext cx="1898998" cy="381295"/>
          </a:xfrm>
        </p:spPr>
        <p:txBody>
          <a:bodyPr anchor="ctr" anchorCtr="1"/>
          <a:lstStyle>
            <a:lvl1pPr algn="ctr">
              <a:lnSpc>
                <a:spcPct val="100000"/>
              </a:lnSpc>
              <a:buNone/>
              <a:defRPr lang="es-PE" sz="1500">
                <a:solidFill>
                  <a:srgbClr val="FFFF00"/>
                </a:solidFill>
                <a:latin typeface="Press Start 2P"/>
                <a:ea typeface="Press Start 2P"/>
                <a:cs typeface="Press Start 2P"/>
              </a:defRPr>
            </a:lvl1pPr>
          </a:lstStyle>
          <a:p>
            <a:pPr lvl="0"/>
            <a:endParaRPr lang="es-PE"/>
          </a:p>
        </p:txBody>
      </p:sp>
      <p:sp>
        <p:nvSpPr>
          <p:cNvPr id="8" name="Google Shape;393;p14">
            <a:extLst>
              <a:ext uri="{FF2B5EF4-FFF2-40B4-BE49-F238E27FC236}">
                <a16:creationId xmlns:a16="http://schemas.microsoft.com/office/drawing/2014/main" id="{B7C35DA7-B347-47E6-BD9A-04AF2D163F9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17429" y="539925"/>
            <a:ext cx="7709096" cy="333298"/>
          </a:xfrm>
        </p:spPr>
        <p:txBody>
          <a:bodyPr anchor="ctr" anchorCtr="1"/>
          <a:lstStyle>
            <a:lvl1pPr algn="ctr">
              <a:defRPr sz="2000"/>
            </a:lvl1pPr>
          </a:lstStyle>
          <a:p>
            <a:pPr lvl="0"/>
            <a:endParaRPr lang="es-PE"/>
          </a:p>
        </p:txBody>
      </p:sp>
      <p:grpSp>
        <p:nvGrpSpPr>
          <p:cNvPr id="9" name="Grupo 23">
            <a:extLst>
              <a:ext uri="{FF2B5EF4-FFF2-40B4-BE49-F238E27FC236}">
                <a16:creationId xmlns:a16="http://schemas.microsoft.com/office/drawing/2014/main" id="{3B776343-FAC6-41E8-8168-B62FD83DA4AC}"/>
              </a:ext>
            </a:extLst>
          </p:cNvPr>
          <p:cNvGrpSpPr/>
          <p:nvPr/>
        </p:nvGrpSpPr>
        <p:grpSpPr>
          <a:xfrm>
            <a:off x="7301529" y="859"/>
            <a:ext cx="1840669" cy="1074804"/>
            <a:chOff x="7301529" y="859"/>
            <a:chExt cx="1840669" cy="1074804"/>
          </a:xfrm>
        </p:grpSpPr>
        <p:sp>
          <p:nvSpPr>
            <p:cNvPr id="10" name="Google Shape;819;p27">
              <a:extLst>
                <a:ext uri="{FF2B5EF4-FFF2-40B4-BE49-F238E27FC236}">
                  <a16:creationId xmlns:a16="http://schemas.microsoft.com/office/drawing/2014/main" id="{5F5BB5C7-902D-47C7-A5A2-CB4CFDA5B3D9}"/>
                </a:ext>
              </a:extLst>
            </p:cNvPr>
            <p:cNvSpPr/>
            <p:nvPr/>
          </p:nvSpPr>
          <p:spPr>
            <a:xfrm flipH="1" flipV="1">
              <a:off x="8616775" y="268723"/>
              <a:ext cx="263338" cy="2692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4"/>
                <a:gd name="f4" fmla="val 10578"/>
                <a:gd name="f5" fmla="*/ f0 1 9514"/>
                <a:gd name="f6" fmla="*/ f1 1 10578"/>
                <a:gd name="f7" fmla="+- f4 0 f2"/>
                <a:gd name="f8" fmla="+- f3 0 f2"/>
                <a:gd name="f9" fmla="*/ f8 1 9514"/>
                <a:gd name="f10" fmla="*/ f7 1 10578"/>
                <a:gd name="f11" fmla="*/ f2 1 f9"/>
                <a:gd name="f12" fmla="*/ f3 1 f9"/>
                <a:gd name="f13" fmla="*/ f2 1 f10"/>
                <a:gd name="f14" fmla="*/ f4 1 f10"/>
                <a:gd name="f15" fmla="*/ f11 f5 1"/>
                <a:gd name="f16" fmla="*/ f12 f5 1"/>
                <a:gd name="f17" fmla="*/ f14 f6 1"/>
                <a:gd name="f18" fmla="*/ f13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9514" h="10578">
                  <a:moveTo>
                    <a:pt x="f2" y="f2"/>
                  </a:moveTo>
                  <a:lnTo>
                    <a:pt x="f2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3792C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Google Shape;820;p27">
              <a:extLst>
                <a:ext uri="{FF2B5EF4-FFF2-40B4-BE49-F238E27FC236}">
                  <a16:creationId xmlns:a16="http://schemas.microsoft.com/office/drawing/2014/main" id="{27C236C1-EC1A-4742-BB18-18F32C2CBF35}"/>
                </a:ext>
              </a:extLst>
            </p:cNvPr>
            <p:cNvSpPr/>
            <p:nvPr/>
          </p:nvSpPr>
          <p:spPr>
            <a:xfrm flipH="1" flipV="1">
              <a:off x="8090931" y="268723"/>
              <a:ext cx="263365" cy="2692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78"/>
                <a:gd name="f5" fmla="val 9514"/>
                <a:gd name="f6" fmla="*/ f0 1 9515"/>
                <a:gd name="f7" fmla="*/ f1 1 10578"/>
                <a:gd name="f8" fmla="+- f4 0 f2"/>
                <a:gd name="f9" fmla="+- f3 0 f2"/>
                <a:gd name="f10" fmla="*/ f9 1 9515"/>
                <a:gd name="f11" fmla="*/ f8 1 1057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515" h="10578">
                  <a:moveTo>
                    <a:pt x="f2" y="f2"/>
                  </a:moveTo>
                  <a:lnTo>
                    <a:pt x="f2" y="f4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Google Shape;821;p27">
              <a:extLst>
                <a:ext uri="{FF2B5EF4-FFF2-40B4-BE49-F238E27FC236}">
                  <a16:creationId xmlns:a16="http://schemas.microsoft.com/office/drawing/2014/main" id="{FC735E43-D50B-423C-8BD6-9C52606B7C76}"/>
                </a:ext>
              </a:extLst>
            </p:cNvPr>
            <p:cNvSpPr/>
            <p:nvPr/>
          </p:nvSpPr>
          <p:spPr>
            <a:xfrm flipH="1" flipV="1">
              <a:off x="7565206" y="3767"/>
              <a:ext cx="263365" cy="2692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78"/>
                <a:gd name="f5" fmla="val 1"/>
                <a:gd name="f6" fmla="*/ f0 1 9515"/>
                <a:gd name="f7" fmla="*/ f1 1 10578"/>
                <a:gd name="f8" fmla="+- f4 0 f2"/>
                <a:gd name="f9" fmla="+- f3 0 f2"/>
                <a:gd name="f10" fmla="*/ f9 1 9515"/>
                <a:gd name="f11" fmla="*/ f8 1 1057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515" h="10578">
                  <a:moveTo>
                    <a:pt x="f5" y="f2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Google Shape;826;p27">
              <a:extLst>
                <a:ext uri="{FF2B5EF4-FFF2-40B4-BE49-F238E27FC236}">
                  <a16:creationId xmlns:a16="http://schemas.microsoft.com/office/drawing/2014/main" id="{52CB5C86-3A66-4A88-8F95-D36651F4FEA3}"/>
                </a:ext>
              </a:extLst>
            </p:cNvPr>
            <p:cNvSpPr/>
            <p:nvPr/>
          </p:nvSpPr>
          <p:spPr>
            <a:xfrm flipH="1" flipV="1">
              <a:off x="8878833" y="859"/>
              <a:ext cx="263365" cy="2692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78"/>
                <a:gd name="f5" fmla="val 9514"/>
                <a:gd name="f6" fmla="*/ f0 1 9515"/>
                <a:gd name="f7" fmla="*/ f1 1 10578"/>
                <a:gd name="f8" fmla="+- f4 0 f2"/>
                <a:gd name="f9" fmla="+- f3 0 f2"/>
                <a:gd name="f10" fmla="*/ f9 1 9515"/>
                <a:gd name="f11" fmla="*/ f8 1 1057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515" h="10578">
                  <a:moveTo>
                    <a:pt x="f2" y="f2"/>
                  </a:moveTo>
                  <a:lnTo>
                    <a:pt x="f2" y="f4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Google Shape;827;p27">
              <a:extLst>
                <a:ext uri="{FF2B5EF4-FFF2-40B4-BE49-F238E27FC236}">
                  <a16:creationId xmlns:a16="http://schemas.microsoft.com/office/drawing/2014/main" id="{95CBE487-747F-4BF9-9760-54EDBF56D54F}"/>
                </a:ext>
              </a:extLst>
            </p:cNvPr>
            <p:cNvSpPr/>
            <p:nvPr/>
          </p:nvSpPr>
          <p:spPr>
            <a:xfrm flipH="1" flipV="1">
              <a:off x="8353418" y="1627"/>
              <a:ext cx="262505" cy="268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84"/>
                <a:gd name="f4" fmla="val 10549"/>
                <a:gd name="f5" fmla="val 1"/>
                <a:gd name="f6" fmla="val 10548"/>
                <a:gd name="f7" fmla="*/ f0 1 9484"/>
                <a:gd name="f8" fmla="*/ f1 1 10549"/>
                <a:gd name="f9" fmla="+- f4 0 f2"/>
                <a:gd name="f10" fmla="+- f3 0 f2"/>
                <a:gd name="f11" fmla="*/ f10 1 9484"/>
                <a:gd name="f12" fmla="*/ f9 1 10549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9484" h="1054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Google Shape;828;p27">
              <a:extLst>
                <a:ext uri="{FF2B5EF4-FFF2-40B4-BE49-F238E27FC236}">
                  <a16:creationId xmlns:a16="http://schemas.microsoft.com/office/drawing/2014/main" id="{624AFED3-901E-4A1C-BC71-F049A78FDFAC}"/>
                </a:ext>
              </a:extLst>
            </p:cNvPr>
            <p:cNvSpPr/>
            <p:nvPr/>
          </p:nvSpPr>
          <p:spPr>
            <a:xfrm flipH="1" flipV="1">
              <a:off x="7827565" y="1645"/>
              <a:ext cx="262505" cy="2684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84"/>
                <a:gd name="f4" fmla="val 10548"/>
                <a:gd name="f5" fmla="val 10547"/>
                <a:gd name="f6" fmla="*/ f0 1 9484"/>
                <a:gd name="f7" fmla="*/ f1 1 10548"/>
                <a:gd name="f8" fmla="+- f4 0 f2"/>
                <a:gd name="f9" fmla="+- f3 0 f2"/>
                <a:gd name="f10" fmla="*/ f9 1 9484"/>
                <a:gd name="f11" fmla="*/ f8 1 1054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484" h="10548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Google Shape;829;p27">
              <a:extLst>
                <a:ext uri="{FF2B5EF4-FFF2-40B4-BE49-F238E27FC236}">
                  <a16:creationId xmlns:a16="http://schemas.microsoft.com/office/drawing/2014/main" id="{9AC620D3-7339-4881-B8AD-D3AF6E206C30}"/>
                </a:ext>
              </a:extLst>
            </p:cNvPr>
            <p:cNvSpPr/>
            <p:nvPr/>
          </p:nvSpPr>
          <p:spPr>
            <a:xfrm flipH="1" flipV="1">
              <a:off x="7301529" y="4498"/>
              <a:ext cx="263365" cy="268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49"/>
                <a:gd name="f5" fmla="val 1"/>
                <a:gd name="f6" fmla="val 10548"/>
                <a:gd name="f7" fmla="val 9514"/>
                <a:gd name="f8" fmla="*/ f0 1 9515"/>
                <a:gd name="f9" fmla="*/ f1 1 10549"/>
                <a:gd name="f10" fmla="+- f4 0 f2"/>
                <a:gd name="f11" fmla="+- f3 0 f2"/>
                <a:gd name="f12" fmla="*/ f11 1 9515"/>
                <a:gd name="f13" fmla="*/ f10 1 10549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9515" h="10549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Google Shape;840;p27">
              <a:extLst>
                <a:ext uri="{FF2B5EF4-FFF2-40B4-BE49-F238E27FC236}">
                  <a16:creationId xmlns:a16="http://schemas.microsoft.com/office/drawing/2014/main" id="{2FE92823-AA16-4E5E-8C28-6E25E2C2A6BA}"/>
                </a:ext>
              </a:extLst>
            </p:cNvPr>
            <p:cNvSpPr/>
            <p:nvPr/>
          </p:nvSpPr>
          <p:spPr>
            <a:xfrm flipH="1" flipV="1">
              <a:off x="7565407" y="527389"/>
              <a:ext cx="263365" cy="2692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78"/>
                <a:gd name="f5" fmla="val 1"/>
                <a:gd name="f6" fmla="*/ f0 1 9515"/>
                <a:gd name="f7" fmla="*/ f1 1 10578"/>
                <a:gd name="f8" fmla="+- f4 0 f2"/>
                <a:gd name="f9" fmla="+- f3 0 f2"/>
                <a:gd name="f10" fmla="*/ f9 1 9515"/>
                <a:gd name="f11" fmla="*/ f8 1 1057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515" h="10578">
                  <a:moveTo>
                    <a:pt x="f5" y="f2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" name="Google Shape;841;p27">
              <a:extLst>
                <a:ext uri="{FF2B5EF4-FFF2-40B4-BE49-F238E27FC236}">
                  <a16:creationId xmlns:a16="http://schemas.microsoft.com/office/drawing/2014/main" id="{BA49E7A9-C459-4E44-BD16-4AE4BE4CEBF2}"/>
                </a:ext>
              </a:extLst>
            </p:cNvPr>
            <p:cNvSpPr/>
            <p:nvPr/>
          </p:nvSpPr>
          <p:spPr>
            <a:xfrm flipH="1" flipV="1">
              <a:off x="8616775" y="806409"/>
              <a:ext cx="263338" cy="2692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4"/>
                <a:gd name="f4" fmla="val 10578"/>
                <a:gd name="f5" fmla="*/ f0 1 9514"/>
                <a:gd name="f6" fmla="*/ f1 1 10578"/>
                <a:gd name="f7" fmla="+- f4 0 f2"/>
                <a:gd name="f8" fmla="+- f3 0 f2"/>
                <a:gd name="f9" fmla="*/ f8 1 9514"/>
                <a:gd name="f10" fmla="*/ f7 1 10578"/>
                <a:gd name="f11" fmla="*/ f2 1 f9"/>
                <a:gd name="f12" fmla="*/ f3 1 f9"/>
                <a:gd name="f13" fmla="*/ f2 1 f10"/>
                <a:gd name="f14" fmla="*/ f4 1 f10"/>
                <a:gd name="f15" fmla="*/ f11 f5 1"/>
                <a:gd name="f16" fmla="*/ f12 f5 1"/>
                <a:gd name="f17" fmla="*/ f14 f6 1"/>
                <a:gd name="f18" fmla="*/ f13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9514" h="10578">
                  <a:moveTo>
                    <a:pt x="f2" y="f2"/>
                  </a:moveTo>
                  <a:lnTo>
                    <a:pt x="f2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9" name="Grupo 43">
            <a:extLst>
              <a:ext uri="{FF2B5EF4-FFF2-40B4-BE49-F238E27FC236}">
                <a16:creationId xmlns:a16="http://schemas.microsoft.com/office/drawing/2014/main" id="{44DF1844-9821-4D3D-B5FB-A74BD06A7552}"/>
              </a:ext>
            </a:extLst>
          </p:cNvPr>
          <p:cNvGrpSpPr/>
          <p:nvPr/>
        </p:nvGrpSpPr>
        <p:grpSpPr>
          <a:xfrm>
            <a:off x="-3429" y="164"/>
            <a:ext cx="1862230" cy="1087395"/>
            <a:chOff x="-3429" y="164"/>
            <a:chExt cx="1862230" cy="1087395"/>
          </a:xfrm>
        </p:grpSpPr>
        <p:sp>
          <p:nvSpPr>
            <p:cNvPr id="20" name="Google Shape;819;p27">
              <a:extLst>
                <a:ext uri="{FF2B5EF4-FFF2-40B4-BE49-F238E27FC236}">
                  <a16:creationId xmlns:a16="http://schemas.microsoft.com/office/drawing/2014/main" id="{0F25A52F-3BCC-4E93-8834-D9663949469F}"/>
                </a:ext>
              </a:extLst>
            </p:cNvPr>
            <p:cNvSpPr/>
            <p:nvPr/>
          </p:nvSpPr>
          <p:spPr>
            <a:xfrm flipV="1">
              <a:off x="261719" y="271165"/>
              <a:ext cx="266419" cy="2724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4"/>
                <a:gd name="f4" fmla="val 10578"/>
                <a:gd name="f5" fmla="*/ f0 1 9514"/>
                <a:gd name="f6" fmla="*/ f1 1 10578"/>
                <a:gd name="f7" fmla="+- f4 0 f2"/>
                <a:gd name="f8" fmla="+- f3 0 f2"/>
                <a:gd name="f9" fmla="*/ f8 1 9514"/>
                <a:gd name="f10" fmla="*/ f7 1 10578"/>
                <a:gd name="f11" fmla="*/ f2 1 f9"/>
                <a:gd name="f12" fmla="*/ f3 1 f9"/>
                <a:gd name="f13" fmla="*/ f2 1 f10"/>
                <a:gd name="f14" fmla="*/ f4 1 f10"/>
                <a:gd name="f15" fmla="*/ f11 f5 1"/>
                <a:gd name="f16" fmla="*/ f12 f5 1"/>
                <a:gd name="f17" fmla="*/ f14 f6 1"/>
                <a:gd name="f18" fmla="*/ f13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9514" h="10578">
                  <a:moveTo>
                    <a:pt x="f2" y="f2"/>
                  </a:moveTo>
                  <a:lnTo>
                    <a:pt x="f2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3792C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Google Shape;820;p27">
              <a:extLst>
                <a:ext uri="{FF2B5EF4-FFF2-40B4-BE49-F238E27FC236}">
                  <a16:creationId xmlns:a16="http://schemas.microsoft.com/office/drawing/2014/main" id="{FFD8A464-B2D6-41B2-98DC-822443558FA1}"/>
                </a:ext>
              </a:extLst>
            </p:cNvPr>
            <p:cNvSpPr/>
            <p:nvPr/>
          </p:nvSpPr>
          <p:spPr>
            <a:xfrm flipV="1">
              <a:off x="793699" y="271165"/>
              <a:ext cx="266447" cy="2724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78"/>
                <a:gd name="f5" fmla="val 9514"/>
                <a:gd name="f6" fmla="*/ f0 1 9515"/>
                <a:gd name="f7" fmla="*/ f1 1 10578"/>
                <a:gd name="f8" fmla="+- f4 0 f2"/>
                <a:gd name="f9" fmla="+- f3 0 f2"/>
                <a:gd name="f10" fmla="*/ f9 1 9515"/>
                <a:gd name="f11" fmla="*/ f8 1 1057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515" h="10578">
                  <a:moveTo>
                    <a:pt x="f2" y="f2"/>
                  </a:moveTo>
                  <a:lnTo>
                    <a:pt x="f2" y="f4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" name="Google Shape;821;p27">
              <a:extLst>
                <a:ext uri="{FF2B5EF4-FFF2-40B4-BE49-F238E27FC236}">
                  <a16:creationId xmlns:a16="http://schemas.microsoft.com/office/drawing/2014/main" id="{EAADCA63-F649-4F43-B641-4BA1F12E6B69}"/>
                </a:ext>
              </a:extLst>
            </p:cNvPr>
            <p:cNvSpPr/>
            <p:nvPr/>
          </p:nvSpPr>
          <p:spPr>
            <a:xfrm flipV="1">
              <a:off x="1325596" y="3108"/>
              <a:ext cx="266447" cy="2724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78"/>
                <a:gd name="f5" fmla="val 1"/>
                <a:gd name="f6" fmla="*/ f0 1 9515"/>
                <a:gd name="f7" fmla="*/ f1 1 10578"/>
                <a:gd name="f8" fmla="+- f4 0 f2"/>
                <a:gd name="f9" fmla="+- f3 0 f2"/>
                <a:gd name="f10" fmla="*/ f9 1 9515"/>
                <a:gd name="f11" fmla="*/ f8 1 1057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515" h="10578">
                  <a:moveTo>
                    <a:pt x="f5" y="f2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" name="Google Shape;826;p27">
              <a:extLst>
                <a:ext uri="{FF2B5EF4-FFF2-40B4-BE49-F238E27FC236}">
                  <a16:creationId xmlns:a16="http://schemas.microsoft.com/office/drawing/2014/main" id="{A007102C-090A-43DD-818E-F1071463785E}"/>
                </a:ext>
              </a:extLst>
            </p:cNvPr>
            <p:cNvSpPr/>
            <p:nvPr/>
          </p:nvSpPr>
          <p:spPr>
            <a:xfrm flipV="1">
              <a:off x="-3429" y="164"/>
              <a:ext cx="266447" cy="2724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78"/>
                <a:gd name="f5" fmla="val 9514"/>
                <a:gd name="f6" fmla="*/ f0 1 9515"/>
                <a:gd name="f7" fmla="*/ f1 1 10578"/>
                <a:gd name="f8" fmla="+- f4 0 f2"/>
                <a:gd name="f9" fmla="+- f3 0 f2"/>
                <a:gd name="f10" fmla="*/ f9 1 9515"/>
                <a:gd name="f11" fmla="*/ f8 1 1057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515" h="10578">
                  <a:moveTo>
                    <a:pt x="f2" y="f2"/>
                  </a:moveTo>
                  <a:lnTo>
                    <a:pt x="f2" y="f4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" name="Google Shape;827;p27">
              <a:extLst>
                <a:ext uri="{FF2B5EF4-FFF2-40B4-BE49-F238E27FC236}">
                  <a16:creationId xmlns:a16="http://schemas.microsoft.com/office/drawing/2014/main" id="{5D050EBC-A74C-4782-B868-78CFF4CD9348}"/>
                </a:ext>
              </a:extLst>
            </p:cNvPr>
            <p:cNvSpPr/>
            <p:nvPr/>
          </p:nvSpPr>
          <p:spPr>
            <a:xfrm flipV="1">
              <a:off x="528998" y="941"/>
              <a:ext cx="265587" cy="2716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84"/>
                <a:gd name="f4" fmla="val 10549"/>
                <a:gd name="f5" fmla="val 1"/>
                <a:gd name="f6" fmla="val 10548"/>
                <a:gd name="f7" fmla="*/ f0 1 9484"/>
                <a:gd name="f8" fmla="*/ f1 1 10549"/>
                <a:gd name="f9" fmla="+- f4 0 f2"/>
                <a:gd name="f10" fmla="+- f3 0 f2"/>
                <a:gd name="f11" fmla="*/ f10 1 9484"/>
                <a:gd name="f12" fmla="*/ f9 1 10549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9484" h="1054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" name="Google Shape;828;p27">
              <a:extLst>
                <a:ext uri="{FF2B5EF4-FFF2-40B4-BE49-F238E27FC236}">
                  <a16:creationId xmlns:a16="http://schemas.microsoft.com/office/drawing/2014/main" id="{A052A115-FC53-4311-9735-FC2B2E74B4FC}"/>
                </a:ext>
              </a:extLst>
            </p:cNvPr>
            <p:cNvSpPr/>
            <p:nvPr/>
          </p:nvSpPr>
          <p:spPr>
            <a:xfrm flipV="1">
              <a:off x="1061024" y="960"/>
              <a:ext cx="265587" cy="2716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84"/>
                <a:gd name="f4" fmla="val 10548"/>
                <a:gd name="f5" fmla="val 10547"/>
                <a:gd name="f6" fmla="*/ f0 1 9484"/>
                <a:gd name="f7" fmla="*/ f1 1 10548"/>
                <a:gd name="f8" fmla="+- f4 0 f2"/>
                <a:gd name="f9" fmla="+- f3 0 f2"/>
                <a:gd name="f10" fmla="*/ f9 1 9484"/>
                <a:gd name="f11" fmla="*/ f8 1 1054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484" h="10548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" name="Google Shape;829;p27">
              <a:extLst>
                <a:ext uri="{FF2B5EF4-FFF2-40B4-BE49-F238E27FC236}">
                  <a16:creationId xmlns:a16="http://schemas.microsoft.com/office/drawing/2014/main" id="{ED35070B-3596-4C9C-A15B-523434AA90BF}"/>
                </a:ext>
              </a:extLst>
            </p:cNvPr>
            <p:cNvSpPr/>
            <p:nvPr/>
          </p:nvSpPr>
          <p:spPr>
            <a:xfrm flipV="1">
              <a:off x="1592354" y="3840"/>
              <a:ext cx="266447" cy="2716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49"/>
                <a:gd name="f5" fmla="val 1"/>
                <a:gd name="f6" fmla="val 10548"/>
                <a:gd name="f7" fmla="val 9514"/>
                <a:gd name="f8" fmla="*/ f0 1 9515"/>
                <a:gd name="f9" fmla="*/ f1 1 10549"/>
                <a:gd name="f10" fmla="+- f4 0 f2"/>
                <a:gd name="f11" fmla="+- f3 0 f2"/>
                <a:gd name="f12" fmla="*/ f11 1 9515"/>
                <a:gd name="f13" fmla="*/ f10 1 10549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9515" h="10549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" name="Google Shape;840;p27">
              <a:extLst>
                <a:ext uri="{FF2B5EF4-FFF2-40B4-BE49-F238E27FC236}">
                  <a16:creationId xmlns:a16="http://schemas.microsoft.com/office/drawing/2014/main" id="{CCBA3500-76EC-491F-8ED7-5C664CCCBBCA}"/>
                </a:ext>
              </a:extLst>
            </p:cNvPr>
            <p:cNvSpPr/>
            <p:nvPr/>
          </p:nvSpPr>
          <p:spPr>
            <a:xfrm flipV="1">
              <a:off x="1325386" y="532866"/>
              <a:ext cx="266447" cy="2724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78"/>
                <a:gd name="f5" fmla="val 1"/>
                <a:gd name="f6" fmla="*/ f0 1 9515"/>
                <a:gd name="f7" fmla="*/ f1 1 10578"/>
                <a:gd name="f8" fmla="+- f4 0 f2"/>
                <a:gd name="f9" fmla="+- f3 0 f2"/>
                <a:gd name="f10" fmla="*/ f9 1 9515"/>
                <a:gd name="f11" fmla="*/ f8 1 1057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515" h="10578">
                  <a:moveTo>
                    <a:pt x="f5" y="f2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8" name="Google Shape;841;p27">
              <a:extLst>
                <a:ext uri="{FF2B5EF4-FFF2-40B4-BE49-F238E27FC236}">
                  <a16:creationId xmlns:a16="http://schemas.microsoft.com/office/drawing/2014/main" id="{6533DE3B-230C-4A90-A7C0-50B927DA5972}"/>
                </a:ext>
              </a:extLst>
            </p:cNvPr>
            <p:cNvSpPr/>
            <p:nvPr/>
          </p:nvSpPr>
          <p:spPr>
            <a:xfrm flipV="1">
              <a:off x="261719" y="815151"/>
              <a:ext cx="266419" cy="2724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4"/>
                <a:gd name="f4" fmla="val 10578"/>
                <a:gd name="f5" fmla="*/ f0 1 9514"/>
                <a:gd name="f6" fmla="*/ f1 1 10578"/>
                <a:gd name="f7" fmla="+- f4 0 f2"/>
                <a:gd name="f8" fmla="+- f3 0 f2"/>
                <a:gd name="f9" fmla="*/ f8 1 9514"/>
                <a:gd name="f10" fmla="*/ f7 1 10578"/>
                <a:gd name="f11" fmla="*/ f2 1 f9"/>
                <a:gd name="f12" fmla="*/ f3 1 f9"/>
                <a:gd name="f13" fmla="*/ f2 1 f10"/>
                <a:gd name="f14" fmla="*/ f4 1 f10"/>
                <a:gd name="f15" fmla="*/ f11 f5 1"/>
                <a:gd name="f16" fmla="*/ f12 f5 1"/>
                <a:gd name="f17" fmla="*/ f14 f6 1"/>
                <a:gd name="f18" fmla="*/ f13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9514" h="10578">
                  <a:moveTo>
                    <a:pt x="f2" y="f2"/>
                  </a:moveTo>
                  <a:lnTo>
                    <a:pt x="f2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34093299"/>
      </p:ext>
    </p:extLst>
  </p:cSld>
  <p:clrMapOvr>
    <a:masterClrMapping/>
  </p:clrMapOvr>
  <p:transition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_AND_TWO_COLUMNS_2_1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95;p15">
            <a:extLst>
              <a:ext uri="{FF2B5EF4-FFF2-40B4-BE49-F238E27FC236}">
                <a16:creationId xmlns:a16="http://schemas.microsoft.com/office/drawing/2014/main" id="{D8D0515F-5138-4FCD-8F08-8047DCC2B819}"/>
              </a:ext>
            </a:extLst>
          </p:cNvPr>
          <p:cNvSpPr/>
          <p:nvPr/>
        </p:nvSpPr>
        <p:spPr>
          <a:xfrm rot="10799991">
            <a:off x="591534" y="1681"/>
            <a:ext cx="295369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8"/>
              <a:gd name="f5" fmla="val 10547"/>
              <a:gd name="f6" fmla="val 9514"/>
              <a:gd name="f7" fmla="*/ f0 1 9515"/>
              <a:gd name="f8" fmla="*/ f1 1 10548"/>
              <a:gd name="f9" fmla="+- f4 0 f2"/>
              <a:gd name="f10" fmla="+- f3 0 f2"/>
              <a:gd name="f11" fmla="*/ f10 1 9515"/>
              <a:gd name="f12" fmla="*/ f9 1 1054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8">
                <a:moveTo>
                  <a:pt x="f2" y="f2"/>
                </a:moveTo>
                <a:lnTo>
                  <a:pt x="f2" y="f5"/>
                </a:lnTo>
                <a:lnTo>
                  <a:pt x="f6" y="f5"/>
                </a:lnTo>
                <a:lnTo>
                  <a:pt x="f6" y="f2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" name="Google Shape;396;p15">
            <a:extLst>
              <a:ext uri="{FF2B5EF4-FFF2-40B4-BE49-F238E27FC236}">
                <a16:creationId xmlns:a16="http://schemas.microsoft.com/office/drawing/2014/main" id="{A90F7482-A58A-4CCB-A17F-0D96F0E1531D}"/>
              </a:ext>
            </a:extLst>
          </p:cNvPr>
          <p:cNvSpPr/>
          <p:nvPr/>
        </p:nvSpPr>
        <p:spPr>
          <a:xfrm rot="10799991">
            <a:off x="8848556" y="604098"/>
            <a:ext cx="295342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4"/>
              <a:gd name="f4" fmla="val 10578"/>
              <a:gd name="f5" fmla="*/ f0 1 9514"/>
              <a:gd name="f6" fmla="*/ f1 1 10578"/>
              <a:gd name="f7" fmla="+- f4 0 f2"/>
              <a:gd name="f8" fmla="+- f3 0 f2"/>
              <a:gd name="f9" fmla="*/ f8 1 9514"/>
              <a:gd name="f10" fmla="*/ f7 1 10578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9514" h="10578">
                <a:moveTo>
                  <a:pt x="f2" y="f2"/>
                </a:moveTo>
                <a:lnTo>
                  <a:pt x="f2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" name="Google Shape;397;p15">
            <a:extLst>
              <a:ext uri="{FF2B5EF4-FFF2-40B4-BE49-F238E27FC236}">
                <a16:creationId xmlns:a16="http://schemas.microsoft.com/office/drawing/2014/main" id="{CB457A80-7F0D-4B3E-A064-24B9E5C708EB}"/>
              </a:ext>
            </a:extLst>
          </p:cNvPr>
          <p:cNvSpPr/>
          <p:nvPr/>
        </p:nvSpPr>
        <p:spPr>
          <a:xfrm rot="10799991">
            <a:off x="8258833" y="604098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" name="Google Shape;398;p15">
            <a:extLst>
              <a:ext uri="{FF2B5EF4-FFF2-40B4-BE49-F238E27FC236}">
                <a16:creationId xmlns:a16="http://schemas.microsoft.com/office/drawing/2014/main" id="{4E57FEDF-8FF8-4407-9B8B-18A2817FF17D}"/>
              </a:ext>
            </a:extLst>
          </p:cNvPr>
          <p:cNvSpPr/>
          <p:nvPr/>
        </p:nvSpPr>
        <p:spPr>
          <a:xfrm rot="10799991">
            <a:off x="7669118" y="604098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1"/>
              <a:gd name="f6" fmla="val 9514"/>
              <a:gd name="f7" fmla="*/ f0 1 9515"/>
              <a:gd name="f8" fmla="*/ f1 1 10578"/>
              <a:gd name="f9" fmla="+- f4 0 f2"/>
              <a:gd name="f10" fmla="+- f3 0 f2"/>
              <a:gd name="f11" fmla="*/ f10 1 9515"/>
              <a:gd name="f12" fmla="*/ f9 1 1057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78">
                <a:moveTo>
                  <a:pt x="f5" y="f2"/>
                </a:moveTo>
                <a:lnTo>
                  <a:pt x="f5" y="f4"/>
                </a:lnTo>
                <a:lnTo>
                  <a:pt x="f6" y="f4"/>
                </a:lnTo>
                <a:lnTo>
                  <a:pt x="f6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" name="Google Shape;399;p15">
            <a:extLst>
              <a:ext uri="{FF2B5EF4-FFF2-40B4-BE49-F238E27FC236}">
                <a16:creationId xmlns:a16="http://schemas.microsoft.com/office/drawing/2014/main" id="{2A76C6ED-971F-4794-8618-7EDBA1C036B6}"/>
              </a:ext>
            </a:extLst>
          </p:cNvPr>
          <p:cNvSpPr/>
          <p:nvPr/>
        </p:nvSpPr>
        <p:spPr>
          <a:xfrm rot="10799991">
            <a:off x="7079403" y="604098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1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5" y="f2"/>
                </a:moveTo>
                <a:lnTo>
                  <a:pt x="f5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7" name="Google Shape;400;p15">
            <a:extLst>
              <a:ext uri="{FF2B5EF4-FFF2-40B4-BE49-F238E27FC236}">
                <a16:creationId xmlns:a16="http://schemas.microsoft.com/office/drawing/2014/main" id="{14578B2E-BD16-4194-90CF-806F34870F44}"/>
              </a:ext>
            </a:extLst>
          </p:cNvPr>
          <p:cNvSpPr/>
          <p:nvPr/>
        </p:nvSpPr>
        <p:spPr>
          <a:xfrm rot="10799991">
            <a:off x="1771869" y="604098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1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5" y="f2"/>
                </a:moveTo>
                <a:lnTo>
                  <a:pt x="f5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8" name="Google Shape;401;p15">
            <a:extLst>
              <a:ext uri="{FF2B5EF4-FFF2-40B4-BE49-F238E27FC236}">
                <a16:creationId xmlns:a16="http://schemas.microsoft.com/office/drawing/2014/main" id="{8F7E8179-2316-4F3A-93CF-40665DFBF7BB}"/>
              </a:ext>
            </a:extLst>
          </p:cNvPr>
          <p:cNvSpPr/>
          <p:nvPr/>
        </p:nvSpPr>
        <p:spPr>
          <a:xfrm rot="10799991">
            <a:off x="8848556" y="1207125"/>
            <a:ext cx="295342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514"/>
              <a:gd name="f4" fmla="val 10548"/>
              <a:gd name="f5" fmla="val 1"/>
              <a:gd name="f6" fmla="*/ f0 1 9514"/>
              <a:gd name="f7" fmla="*/ f1 1 10548"/>
              <a:gd name="f8" fmla="+- f4 0 f2"/>
              <a:gd name="f9" fmla="+- f3 0 f2"/>
              <a:gd name="f10" fmla="*/ f9 1 9514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4" h="10548">
                <a:moveTo>
                  <a:pt x="f2" y="f5"/>
                </a:moveTo>
                <a:lnTo>
                  <a:pt x="f2" y="f4"/>
                </a:lnTo>
                <a:lnTo>
                  <a:pt x="f3" y="f4"/>
                </a:lnTo>
                <a:lnTo>
                  <a:pt x="f3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9" name="Google Shape;402;p15">
            <a:extLst>
              <a:ext uri="{FF2B5EF4-FFF2-40B4-BE49-F238E27FC236}">
                <a16:creationId xmlns:a16="http://schemas.microsoft.com/office/drawing/2014/main" id="{7DFB7B63-E113-48AF-A62D-326C2990E385}"/>
              </a:ext>
            </a:extLst>
          </p:cNvPr>
          <p:cNvSpPr/>
          <p:nvPr/>
        </p:nvSpPr>
        <p:spPr>
          <a:xfrm rot="10799991">
            <a:off x="591534" y="1206906"/>
            <a:ext cx="295369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8"/>
              <a:gd name="f5" fmla="val 1"/>
              <a:gd name="f6" fmla="val 9514"/>
              <a:gd name="f7" fmla="*/ f0 1 9515"/>
              <a:gd name="f8" fmla="*/ f1 1 10548"/>
              <a:gd name="f9" fmla="+- f4 0 f2"/>
              <a:gd name="f10" fmla="+- f3 0 f2"/>
              <a:gd name="f11" fmla="*/ f10 1 9515"/>
              <a:gd name="f12" fmla="*/ f9 1 1054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8">
                <a:moveTo>
                  <a:pt x="f2" y="f5"/>
                </a:moveTo>
                <a:lnTo>
                  <a:pt x="f2" y="f4"/>
                </a:lnTo>
                <a:lnTo>
                  <a:pt x="f6" y="f4"/>
                </a:lnTo>
                <a:lnTo>
                  <a:pt x="f6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0" name="Google Shape;403;p15">
            <a:extLst>
              <a:ext uri="{FF2B5EF4-FFF2-40B4-BE49-F238E27FC236}">
                <a16:creationId xmlns:a16="http://schemas.microsoft.com/office/drawing/2014/main" id="{8E5E111D-3393-443D-B3A3-A3096D883601}"/>
              </a:ext>
            </a:extLst>
          </p:cNvPr>
          <p:cNvSpPr/>
          <p:nvPr/>
        </p:nvSpPr>
        <p:spPr>
          <a:xfrm rot="10799991">
            <a:off x="1183252" y="1208314"/>
            <a:ext cx="294436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485"/>
              <a:gd name="f4" fmla="val 10548"/>
              <a:gd name="f5" fmla="val 1"/>
              <a:gd name="f6" fmla="val 9484"/>
              <a:gd name="f7" fmla="*/ f0 1 9485"/>
              <a:gd name="f8" fmla="*/ f1 1 10548"/>
              <a:gd name="f9" fmla="+- f4 0 f2"/>
              <a:gd name="f10" fmla="+- f3 0 f2"/>
              <a:gd name="f11" fmla="*/ f10 1 9485"/>
              <a:gd name="f12" fmla="*/ f9 1 1054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5" h="10548">
                <a:moveTo>
                  <a:pt x="f5" y="f2"/>
                </a:moveTo>
                <a:lnTo>
                  <a:pt x="f5" y="f4"/>
                </a:lnTo>
                <a:lnTo>
                  <a:pt x="f6" y="f4"/>
                </a:lnTo>
                <a:lnTo>
                  <a:pt x="f6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1" name="Google Shape;404;p15">
            <a:extLst>
              <a:ext uri="{FF2B5EF4-FFF2-40B4-BE49-F238E27FC236}">
                <a16:creationId xmlns:a16="http://schemas.microsoft.com/office/drawing/2014/main" id="{7946085E-6460-4D1A-819F-7BD29815069C}"/>
              </a:ext>
            </a:extLst>
          </p:cNvPr>
          <p:cNvSpPr/>
          <p:nvPr/>
        </p:nvSpPr>
        <p:spPr>
          <a:xfrm rot="10799991">
            <a:off x="1782" y="604299"/>
            <a:ext cx="29536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*/ f0 1 9515"/>
              <a:gd name="f8" fmla="*/ f1 1 10549"/>
              <a:gd name="f9" fmla="+- f4 0 f2"/>
              <a:gd name="f10" fmla="+- f3 0 f2"/>
              <a:gd name="f11" fmla="*/ f10 1 9515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9">
                <a:moveTo>
                  <a:pt x="f5" y="f5"/>
                </a:moveTo>
                <a:lnTo>
                  <a:pt x="f5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2" name="Google Shape;405;p15">
            <a:extLst>
              <a:ext uri="{FF2B5EF4-FFF2-40B4-BE49-F238E27FC236}">
                <a16:creationId xmlns:a16="http://schemas.microsoft.com/office/drawing/2014/main" id="{2CABC41F-9344-45AF-B005-81E6C8012866}"/>
              </a:ext>
            </a:extLst>
          </p:cNvPr>
          <p:cNvSpPr/>
          <p:nvPr/>
        </p:nvSpPr>
        <p:spPr>
          <a:xfrm rot="10799991">
            <a:off x="1782" y="1809505"/>
            <a:ext cx="295369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8"/>
              <a:gd name="f5" fmla="val 1"/>
              <a:gd name="f6" fmla="*/ f0 1 9515"/>
              <a:gd name="f7" fmla="*/ f1 1 10548"/>
              <a:gd name="f8" fmla="+- f4 0 f2"/>
              <a:gd name="f9" fmla="+- f3 0 f2"/>
              <a:gd name="f10" fmla="*/ f9 1 9515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48">
                <a:moveTo>
                  <a:pt x="f5" y="f2"/>
                </a:moveTo>
                <a:lnTo>
                  <a:pt x="f5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3" name="Google Shape;406;p15">
            <a:extLst>
              <a:ext uri="{FF2B5EF4-FFF2-40B4-BE49-F238E27FC236}">
                <a16:creationId xmlns:a16="http://schemas.microsoft.com/office/drawing/2014/main" id="{CB487796-A43E-4101-BADC-1BE69C717C50}"/>
              </a:ext>
            </a:extLst>
          </p:cNvPr>
          <p:cNvSpPr/>
          <p:nvPr/>
        </p:nvSpPr>
        <p:spPr>
          <a:xfrm rot="10799991">
            <a:off x="8258888" y="1809295"/>
            <a:ext cx="294409" cy="30200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79"/>
              <a:gd name="f5" fmla="val 1"/>
              <a:gd name="f6" fmla="val 10578"/>
              <a:gd name="f7" fmla="*/ f0 1 9484"/>
              <a:gd name="f8" fmla="*/ f1 1 10579"/>
              <a:gd name="f9" fmla="+- f4 0 f2"/>
              <a:gd name="f10" fmla="+- f3 0 f2"/>
              <a:gd name="f11" fmla="*/ f10 1 9484"/>
              <a:gd name="f12" fmla="*/ f9 1 1057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7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4" name="Google Shape;407;p15">
            <a:extLst>
              <a:ext uri="{FF2B5EF4-FFF2-40B4-BE49-F238E27FC236}">
                <a16:creationId xmlns:a16="http://schemas.microsoft.com/office/drawing/2014/main" id="{CDB501F7-F0DE-4D2C-BAE8-F92D62C72899}"/>
              </a:ext>
            </a:extLst>
          </p:cNvPr>
          <p:cNvSpPr/>
          <p:nvPr/>
        </p:nvSpPr>
        <p:spPr>
          <a:xfrm rot="10799991">
            <a:off x="8258861" y="1207117"/>
            <a:ext cx="29440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5" name="Google Shape;408;p15">
            <a:extLst>
              <a:ext uri="{FF2B5EF4-FFF2-40B4-BE49-F238E27FC236}">
                <a16:creationId xmlns:a16="http://schemas.microsoft.com/office/drawing/2014/main" id="{3997BDA4-425A-4D4B-B78A-946C4220E6F6}"/>
              </a:ext>
            </a:extLst>
          </p:cNvPr>
          <p:cNvSpPr/>
          <p:nvPr/>
        </p:nvSpPr>
        <p:spPr>
          <a:xfrm rot="10799991">
            <a:off x="8848602" y="1060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6" name="Google Shape;409;p15">
            <a:extLst>
              <a:ext uri="{FF2B5EF4-FFF2-40B4-BE49-F238E27FC236}">
                <a16:creationId xmlns:a16="http://schemas.microsoft.com/office/drawing/2014/main" id="{E41472B3-B82E-4082-8FA8-B9E87532D195}"/>
              </a:ext>
            </a:extLst>
          </p:cNvPr>
          <p:cNvSpPr/>
          <p:nvPr/>
        </p:nvSpPr>
        <p:spPr>
          <a:xfrm rot="10799991">
            <a:off x="8259336" y="1920"/>
            <a:ext cx="29440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7" name="Google Shape;410;p15">
            <a:extLst>
              <a:ext uri="{FF2B5EF4-FFF2-40B4-BE49-F238E27FC236}">
                <a16:creationId xmlns:a16="http://schemas.microsoft.com/office/drawing/2014/main" id="{16297584-19E4-4BA0-B521-D952B455AF54}"/>
              </a:ext>
            </a:extLst>
          </p:cNvPr>
          <p:cNvSpPr/>
          <p:nvPr/>
        </p:nvSpPr>
        <p:spPr>
          <a:xfrm rot="10799991">
            <a:off x="7669575" y="1919"/>
            <a:ext cx="294409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8"/>
              <a:gd name="f5" fmla="val 10547"/>
              <a:gd name="f6" fmla="*/ f0 1 9484"/>
              <a:gd name="f7" fmla="*/ f1 1 10548"/>
              <a:gd name="f8" fmla="+- f4 0 f2"/>
              <a:gd name="f9" fmla="+- f3 0 f2"/>
              <a:gd name="f10" fmla="*/ f9 1 9484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484" h="10548">
                <a:moveTo>
                  <a:pt x="f2" y="f2"/>
                </a:moveTo>
                <a:lnTo>
                  <a:pt x="f2" y="f5"/>
                </a:lnTo>
                <a:lnTo>
                  <a:pt x="f3" y="f5"/>
                </a:lnTo>
                <a:lnTo>
                  <a:pt x="f3" y="f2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8" name="Google Shape;411;p15">
            <a:extLst>
              <a:ext uri="{FF2B5EF4-FFF2-40B4-BE49-F238E27FC236}">
                <a16:creationId xmlns:a16="http://schemas.microsoft.com/office/drawing/2014/main" id="{A30EF743-A641-4F45-85D8-8E1565926129}"/>
              </a:ext>
            </a:extLst>
          </p:cNvPr>
          <p:cNvSpPr/>
          <p:nvPr/>
        </p:nvSpPr>
        <p:spPr>
          <a:xfrm rot="10799991">
            <a:off x="7079622" y="3621"/>
            <a:ext cx="29536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val 9514"/>
              <a:gd name="f8" fmla="*/ f0 1 9515"/>
              <a:gd name="f9" fmla="*/ f1 1 10549"/>
              <a:gd name="f10" fmla="+- f4 0 f2"/>
              <a:gd name="f11" fmla="+- f3 0 f2"/>
              <a:gd name="f12" fmla="*/ f11 1 9515"/>
              <a:gd name="f13" fmla="*/ f10 1 10549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9">
                <a:moveTo>
                  <a:pt x="f2" y="f5"/>
                </a:moveTo>
                <a:lnTo>
                  <a:pt x="f2" y="f6"/>
                </a:lnTo>
                <a:lnTo>
                  <a:pt x="f7" y="f6"/>
                </a:lnTo>
                <a:lnTo>
                  <a:pt x="f7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9" name="Google Shape;412;p15">
            <a:extLst>
              <a:ext uri="{FF2B5EF4-FFF2-40B4-BE49-F238E27FC236}">
                <a16:creationId xmlns:a16="http://schemas.microsoft.com/office/drawing/2014/main" id="{CD19E3D7-84E7-4345-9CE4-74462B77C2E7}"/>
              </a:ext>
            </a:extLst>
          </p:cNvPr>
          <p:cNvSpPr/>
          <p:nvPr/>
        </p:nvSpPr>
        <p:spPr>
          <a:xfrm rot="10799991">
            <a:off x="2361593" y="3612"/>
            <a:ext cx="29536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*/ f0 1 9515"/>
              <a:gd name="f8" fmla="*/ f1 1 10549"/>
              <a:gd name="f9" fmla="+- f4 0 f2"/>
              <a:gd name="f10" fmla="+- f3 0 f2"/>
              <a:gd name="f11" fmla="*/ f10 1 9515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9">
                <a:moveTo>
                  <a:pt x="f5" y="f5"/>
                </a:moveTo>
                <a:lnTo>
                  <a:pt x="f5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0" name="Google Shape;413;p15">
            <a:extLst>
              <a:ext uri="{FF2B5EF4-FFF2-40B4-BE49-F238E27FC236}">
                <a16:creationId xmlns:a16="http://schemas.microsoft.com/office/drawing/2014/main" id="{A886B0C1-4C23-43D8-BD97-0D8329B949C3}"/>
              </a:ext>
            </a:extLst>
          </p:cNvPr>
          <p:cNvSpPr/>
          <p:nvPr/>
        </p:nvSpPr>
        <p:spPr>
          <a:xfrm rot="10799991">
            <a:off x="1771869" y="0"/>
            <a:ext cx="29536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*/ f0 1 9515"/>
              <a:gd name="f8" fmla="*/ f1 1 10549"/>
              <a:gd name="f9" fmla="+- f4 0 f2"/>
              <a:gd name="f10" fmla="+- f3 0 f2"/>
              <a:gd name="f11" fmla="*/ f10 1 9515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9">
                <a:moveTo>
                  <a:pt x="f5" y="f5"/>
                </a:moveTo>
                <a:lnTo>
                  <a:pt x="f5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1" name="Google Shape;414;p15">
            <a:extLst>
              <a:ext uri="{FF2B5EF4-FFF2-40B4-BE49-F238E27FC236}">
                <a16:creationId xmlns:a16="http://schemas.microsoft.com/office/drawing/2014/main" id="{BDE81E90-F378-45EA-9383-DA1A0F2F435E}"/>
              </a:ext>
            </a:extLst>
          </p:cNvPr>
          <p:cNvSpPr/>
          <p:nvPr/>
        </p:nvSpPr>
        <p:spPr>
          <a:xfrm rot="10799991">
            <a:off x="1182164" y="605981"/>
            <a:ext cx="294436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485"/>
              <a:gd name="f4" fmla="val 10548"/>
              <a:gd name="f5" fmla="val 1"/>
              <a:gd name="f6" fmla="val 9484"/>
              <a:gd name="f7" fmla="*/ f0 1 9485"/>
              <a:gd name="f8" fmla="*/ f1 1 10548"/>
              <a:gd name="f9" fmla="+- f4 0 f2"/>
              <a:gd name="f10" fmla="+- f3 0 f2"/>
              <a:gd name="f11" fmla="*/ f10 1 9485"/>
              <a:gd name="f12" fmla="*/ f9 1 1054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5" h="10548">
                <a:moveTo>
                  <a:pt x="f5" y="f2"/>
                </a:moveTo>
                <a:lnTo>
                  <a:pt x="f5" y="f4"/>
                </a:lnTo>
                <a:lnTo>
                  <a:pt x="f6" y="f4"/>
                </a:lnTo>
                <a:lnTo>
                  <a:pt x="f6" y="f2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2" name="Google Shape;415;p15">
            <a:extLst>
              <a:ext uri="{FF2B5EF4-FFF2-40B4-BE49-F238E27FC236}">
                <a16:creationId xmlns:a16="http://schemas.microsoft.com/office/drawing/2014/main" id="{58FF2DD4-E936-4763-A907-CF34664F6FD8}"/>
              </a:ext>
            </a:extLst>
          </p:cNvPr>
          <p:cNvSpPr/>
          <p:nvPr/>
        </p:nvSpPr>
        <p:spPr>
          <a:xfrm rot="10799991">
            <a:off x="1183087" y="3665"/>
            <a:ext cx="294436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485"/>
              <a:gd name="f4" fmla="val 10548"/>
              <a:gd name="f5" fmla="val 1"/>
              <a:gd name="f6" fmla="val 9484"/>
              <a:gd name="f7" fmla="*/ f0 1 9485"/>
              <a:gd name="f8" fmla="*/ f1 1 10548"/>
              <a:gd name="f9" fmla="+- f4 0 f2"/>
              <a:gd name="f10" fmla="+- f3 0 f2"/>
              <a:gd name="f11" fmla="*/ f10 1 9485"/>
              <a:gd name="f12" fmla="*/ f9 1 1054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5" h="10548">
                <a:moveTo>
                  <a:pt x="f5" y="f2"/>
                </a:moveTo>
                <a:lnTo>
                  <a:pt x="f5" y="f4"/>
                </a:lnTo>
                <a:lnTo>
                  <a:pt x="f6" y="f4"/>
                </a:lnTo>
                <a:lnTo>
                  <a:pt x="f6" y="f2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3" name="Google Shape;416;p15">
            <a:extLst>
              <a:ext uri="{FF2B5EF4-FFF2-40B4-BE49-F238E27FC236}">
                <a16:creationId xmlns:a16="http://schemas.microsoft.com/office/drawing/2014/main" id="{E8C345AC-D3DD-4FE9-A896-EB0EEFAC0811}"/>
              </a:ext>
            </a:extLst>
          </p:cNvPr>
          <p:cNvSpPr/>
          <p:nvPr/>
        </p:nvSpPr>
        <p:spPr>
          <a:xfrm rot="10799991">
            <a:off x="592449" y="603887"/>
            <a:ext cx="29440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78"/>
              <a:gd name="f5" fmla="*/ f0 1 9484"/>
              <a:gd name="f6" fmla="*/ f1 1 10578"/>
              <a:gd name="f7" fmla="+- f4 0 f2"/>
              <a:gd name="f8" fmla="+- f3 0 f2"/>
              <a:gd name="f9" fmla="*/ f8 1 9484"/>
              <a:gd name="f10" fmla="*/ f7 1 10578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9484" h="10578">
                <a:moveTo>
                  <a:pt x="f2" y="f2"/>
                </a:moveTo>
                <a:lnTo>
                  <a:pt x="f2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4" name="Google Shape;417;p15">
            <a:extLst>
              <a:ext uri="{FF2B5EF4-FFF2-40B4-BE49-F238E27FC236}">
                <a16:creationId xmlns:a16="http://schemas.microsoft.com/office/drawing/2014/main" id="{178830B2-B318-4B81-91DE-324286C21585}"/>
              </a:ext>
            </a:extLst>
          </p:cNvPr>
          <p:cNvSpPr/>
          <p:nvPr/>
        </p:nvSpPr>
        <p:spPr>
          <a:xfrm rot="10799991">
            <a:off x="-28" y="2121"/>
            <a:ext cx="29536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*/ f0 1 9515"/>
              <a:gd name="f8" fmla="*/ f1 1 10549"/>
              <a:gd name="f9" fmla="+- f4 0 f2"/>
              <a:gd name="f10" fmla="+- f3 0 f2"/>
              <a:gd name="f11" fmla="*/ f10 1 9515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9">
                <a:moveTo>
                  <a:pt x="f5" y="f5"/>
                </a:moveTo>
                <a:lnTo>
                  <a:pt x="f5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5" name="Google Shape;418;p15">
            <a:extLst>
              <a:ext uri="{FF2B5EF4-FFF2-40B4-BE49-F238E27FC236}">
                <a16:creationId xmlns:a16="http://schemas.microsoft.com/office/drawing/2014/main" id="{2052A3F9-865E-48EE-9789-5FF7E66D6F84}"/>
              </a:ext>
            </a:extLst>
          </p:cNvPr>
          <p:cNvSpPr/>
          <p:nvPr/>
        </p:nvSpPr>
        <p:spPr>
          <a:xfrm rot="10799991">
            <a:off x="776" y="1206897"/>
            <a:ext cx="295369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8"/>
              <a:gd name="f5" fmla="val 1"/>
              <a:gd name="f6" fmla="*/ f0 1 9515"/>
              <a:gd name="f7" fmla="*/ f1 1 10548"/>
              <a:gd name="f8" fmla="+- f4 0 f2"/>
              <a:gd name="f9" fmla="+- f3 0 f2"/>
              <a:gd name="f10" fmla="*/ f9 1 9515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48">
                <a:moveTo>
                  <a:pt x="f5" y="f2"/>
                </a:moveTo>
                <a:lnTo>
                  <a:pt x="f5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6" name="Google Shape;419;p15">
            <a:extLst>
              <a:ext uri="{FF2B5EF4-FFF2-40B4-BE49-F238E27FC236}">
                <a16:creationId xmlns:a16="http://schemas.microsoft.com/office/drawing/2014/main" id="{DB1D94B6-9628-4620-ABEE-1D495A0140F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746784" y="3017574"/>
            <a:ext cx="1673397" cy="350699"/>
          </a:xfrm>
        </p:spPr>
        <p:txBody>
          <a:bodyPr anchor="ctr" anchorCtr="1"/>
          <a:lstStyle>
            <a:lvl1pPr algn="ctr">
              <a:lnSpc>
                <a:spcPct val="100000"/>
              </a:lnSpc>
              <a:buNone/>
              <a:defRPr lang="es-PE" sz="1500">
                <a:solidFill>
                  <a:srgbClr val="FFFF00"/>
                </a:solidFill>
                <a:latin typeface="Press Start 2P"/>
                <a:ea typeface="Press Start 2P"/>
                <a:cs typeface="Press Start 2P"/>
              </a:defRPr>
            </a:lvl1pPr>
          </a:lstStyle>
          <a:p>
            <a:pPr lvl="0"/>
            <a:endParaRPr lang="es-PE"/>
          </a:p>
        </p:txBody>
      </p:sp>
      <p:sp>
        <p:nvSpPr>
          <p:cNvPr id="27" name="Google Shape;420;p15">
            <a:extLst>
              <a:ext uri="{FF2B5EF4-FFF2-40B4-BE49-F238E27FC236}">
                <a16:creationId xmlns:a16="http://schemas.microsoft.com/office/drawing/2014/main" id="{9D5E8BC0-00E8-45B4-A7D6-4913B9B90617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769751" y="3017574"/>
            <a:ext cx="1673397" cy="350699"/>
          </a:xfrm>
        </p:spPr>
        <p:txBody>
          <a:bodyPr anchor="ctr" anchorCtr="1"/>
          <a:lstStyle>
            <a:lvl1pPr algn="ctr">
              <a:lnSpc>
                <a:spcPct val="100000"/>
              </a:lnSpc>
              <a:buNone/>
              <a:defRPr lang="es-PE" sz="1500">
                <a:solidFill>
                  <a:srgbClr val="FFFF00"/>
                </a:solidFill>
                <a:latin typeface="Press Start 2P"/>
                <a:ea typeface="Press Start 2P"/>
                <a:cs typeface="Press Start 2P"/>
              </a:defRPr>
            </a:lvl1pPr>
          </a:lstStyle>
          <a:p>
            <a:pPr lvl="0"/>
            <a:endParaRPr lang="es-PE"/>
          </a:p>
        </p:txBody>
      </p:sp>
      <p:sp>
        <p:nvSpPr>
          <p:cNvPr id="28" name="Google Shape;421;p15">
            <a:extLst>
              <a:ext uri="{FF2B5EF4-FFF2-40B4-BE49-F238E27FC236}">
                <a16:creationId xmlns:a16="http://schemas.microsoft.com/office/drawing/2014/main" id="{BDEA3346-E32C-4A34-B1BE-797CB3B2F0AD}"/>
              </a:ext>
            </a:extLst>
          </p:cNvPr>
          <p:cNvSpPr txBox="1">
            <a:spLocks noGrp="1"/>
          </p:cNvSpPr>
          <p:nvPr>
            <p:ph type="subTitle" idx="2"/>
          </p:nvPr>
        </p:nvSpPr>
        <p:spPr>
          <a:xfrm>
            <a:off x="4723808" y="3017574"/>
            <a:ext cx="1673397" cy="350699"/>
          </a:xfrm>
        </p:spPr>
        <p:txBody>
          <a:bodyPr anchor="ctr" anchorCtr="1"/>
          <a:lstStyle>
            <a:lvl1pPr algn="ctr">
              <a:lnSpc>
                <a:spcPct val="100000"/>
              </a:lnSpc>
              <a:buNone/>
              <a:defRPr lang="es-PE" sz="1500">
                <a:solidFill>
                  <a:srgbClr val="FFFF00"/>
                </a:solidFill>
                <a:latin typeface="Press Start 2P"/>
                <a:ea typeface="Press Start 2P"/>
                <a:cs typeface="Press Start 2P"/>
              </a:defRPr>
            </a:lvl1pPr>
          </a:lstStyle>
          <a:p>
            <a:pPr lvl="0"/>
            <a:endParaRPr lang="es-PE"/>
          </a:p>
        </p:txBody>
      </p:sp>
      <p:sp>
        <p:nvSpPr>
          <p:cNvPr id="29" name="Google Shape;422;p15">
            <a:extLst>
              <a:ext uri="{FF2B5EF4-FFF2-40B4-BE49-F238E27FC236}">
                <a16:creationId xmlns:a16="http://schemas.microsoft.com/office/drawing/2014/main" id="{A18BB871-21EB-4E0D-B53B-2E1A6576F7AF}"/>
              </a:ext>
            </a:extLst>
          </p:cNvPr>
          <p:cNvSpPr txBox="1">
            <a:spLocks noGrp="1"/>
          </p:cNvSpPr>
          <p:nvPr>
            <p:ph type="subTitle" idx="3"/>
          </p:nvPr>
        </p:nvSpPr>
        <p:spPr>
          <a:xfrm>
            <a:off x="6700842" y="3017574"/>
            <a:ext cx="1673397" cy="350699"/>
          </a:xfrm>
        </p:spPr>
        <p:txBody>
          <a:bodyPr anchor="ctr" anchorCtr="1"/>
          <a:lstStyle>
            <a:lvl1pPr algn="ctr">
              <a:buNone/>
              <a:defRPr lang="es-PE" sz="1500">
                <a:solidFill>
                  <a:srgbClr val="FFFF00"/>
                </a:solidFill>
                <a:latin typeface="Press Start 2P"/>
                <a:ea typeface="Press Start 2P"/>
                <a:cs typeface="Press Start 2P"/>
              </a:defRPr>
            </a:lvl1pPr>
          </a:lstStyle>
          <a:p>
            <a:pPr lvl="0"/>
            <a:endParaRPr lang="es-PE"/>
          </a:p>
        </p:txBody>
      </p:sp>
      <p:sp>
        <p:nvSpPr>
          <p:cNvPr id="30" name="Google Shape;423;p15">
            <a:extLst>
              <a:ext uri="{FF2B5EF4-FFF2-40B4-BE49-F238E27FC236}">
                <a16:creationId xmlns:a16="http://schemas.microsoft.com/office/drawing/2014/main" id="{83481816-60CF-4134-958A-6A61F4B0DB68}"/>
              </a:ext>
            </a:extLst>
          </p:cNvPr>
          <p:cNvSpPr txBox="1">
            <a:spLocks noGrp="1"/>
          </p:cNvSpPr>
          <p:nvPr>
            <p:ph type="subTitle" idx="4"/>
          </p:nvPr>
        </p:nvSpPr>
        <p:spPr>
          <a:xfrm>
            <a:off x="769760" y="3512603"/>
            <a:ext cx="1673397" cy="676198"/>
          </a:xfrm>
        </p:spPr>
        <p:txBody>
          <a:bodyPr anchor="ctr" anchorCtr="1"/>
          <a:lstStyle>
            <a:lvl1pPr algn="ctr">
              <a:lnSpc>
                <a:spcPct val="100000"/>
              </a:lnSpc>
              <a:buNone/>
              <a:defRPr lang="es-PE" sz="1400"/>
            </a:lvl1pPr>
          </a:lstStyle>
          <a:p>
            <a:pPr lvl="0"/>
            <a:endParaRPr lang="es-PE"/>
          </a:p>
        </p:txBody>
      </p:sp>
      <p:sp>
        <p:nvSpPr>
          <p:cNvPr id="31" name="Google Shape;424;p15">
            <a:extLst>
              <a:ext uri="{FF2B5EF4-FFF2-40B4-BE49-F238E27FC236}">
                <a16:creationId xmlns:a16="http://schemas.microsoft.com/office/drawing/2014/main" id="{C4E10605-90BF-4C2D-AA33-D84A53F30D47}"/>
              </a:ext>
            </a:extLst>
          </p:cNvPr>
          <p:cNvSpPr txBox="1">
            <a:spLocks noGrp="1"/>
          </p:cNvSpPr>
          <p:nvPr>
            <p:ph type="subTitle" idx="5"/>
          </p:nvPr>
        </p:nvSpPr>
        <p:spPr>
          <a:xfrm>
            <a:off x="2746784" y="3512603"/>
            <a:ext cx="1673397" cy="676198"/>
          </a:xfrm>
        </p:spPr>
        <p:txBody>
          <a:bodyPr anchor="ctr" anchorCtr="1"/>
          <a:lstStyle>
            <a:lvl1pPr algn="ctr">
              <a:lnSpc>
                <a:spcPct val="100000"/>
              </a:lnSpc>
              <a:buNone/>
              <a:defRPr lang="es-PE" sz="1400"/>
            </a:lvl1pPr>
          </a:lstStyle>
          <a:p>
            <a:pPr lvl="0"/>
            <a:endParaRPr lang="es-PE"/>
          </a:p>
        </p:txBody>
      </p:sp>
      <p:sp>
        <p:nvSpPr>
          <p:cNvPr id="32" name="Google Shape;425;p15">
            <a:extLst>
              <a:ext uri="{FF2B5EF4-FFF2-40B4-BE49-F238E27FC236}">
                <a16:creationId xmlns:a16="http://schemas.microsoft.com/office/drawing/2014/main" id="{EBC6A483-21CF-4440-BB5F-9525BDBA9D9F}"/>
              </a:ext>
            </a:extLst>
          </p:cNvPr>
          <p:cNvSpPr txBox="1">
            <a:spLocks noGrp="1"/>
          </p:cNvSpPr>
          <p:nvPr>
            <p:ph type="subTitle" idx="6"/>
          </p:nvPr>
        </p:nvSpPr>
        <p:spPr>
          <a:xfrm>
            <a:off x="6700842" y="3512603"/>
            <a:ext cx="1673397" cy="676198"/>
          </a:xfrm>
        </p:spPr>
        <p:txBody>
          <a:bodyPr anchor="ctr" anchorCtr="1"/>
          <a:lstStyle>
            <a:lvl1pPr algn="ctr">
              <a:lnSpc>
                <a:spcPct val="100000"/>
              </a:lnSpc>
              <a:buNone/>
              <a:defRPr lang="es-PE" sz="1400"/>
            </a:lvl1pPr>
          </a:lstStyle>
          <a:p>
            <a:pPr lvl="0"/>
            <a:endParaRPr lang="es-PE"/>
          </a:p>
        </p:txBody>
      </p:sp>
      <p:sp>
        <p:nvSpPr>
          <p:cNvPr id="33" name="Google Shape;426;p15">
            <a:extLst>
              <a:ext uri="{FF2B5EF4-FFF2-40B4-BE49-F238E27FC236}">
                <a16:creationId xmlns:a16="http://schemas.microsoft.com/office/drawing/2014/main" id="{353B3CD2-9F61-43EC-8B68-E4E09A51974F}"/>
              </a:ext>
            </a:extLst>
          </p:cNvPr>
          <p:cNvSpPr txBox="1">
            <a:spLocks noGrp="1"/>
          </p:cNvSpPr>
          <p:nvPr>
            <p:ph type="subTitle" idx="7"/>
          </p:nvPr>
        </p:nvSpPr>
        <p:spPr>
          <a:xfrm>
            <a:off x="4723808" y="3512603"/>
            <a:ext cx="1673397" cy="676198"/>
          </a:xfrm>
        </p:spPr>
        <p:txBody>
          <a:bodyPr anchor="ctr" anchorCtr="1"/>
          <a:lstStyle>
            <a:lvl1pPr algn="ctr">
              <a:lnSpc>
                <a:spcPct val="100000"/>
              </a:lnSpc>
              <a:buNone/>
              <a:defRPr lang="es-PE" sz="1400"/>
            </a:lvl1pPr>
          </a:lstStyle>
          <a:p>
            <a:pPr lvl="0"/>
            <a:endParaRPr lang="es-PE"/>
          </a:p>
        </p:txBody>
      </p:sp>
      <p:sp>
        <p:nvSpPr>
          <p:cNvPr id="34" name="Google Shape;427;p15">
            <a:extLst>
              <a:ext uri="{FF2B5EF4-FFF2-40B4-BE49-F238E27FC236}">
                <a16:creationId xmlns:a16="http://schemas.microsoft.com/office/drawing/2014/main" id="{1F5DD6CE-7CCA-4821-86C1-9F4D445B144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17429" y="539925"/>
            <a:ext cx="7709096" cy="333298"/>
          </a:xfrm>
        </p:spPr>
        <p:txBody>
          <a:bodyPr anchor="ctr" anchorCtr="1"/>
          <a:lstStyle>
            <a:lvl1pPr algn="ctr">
              <a:defRPr sz="2000"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514309856"/>
      </p:ext>
    </p:extLst>
  </p:cSld>
  <p:clrMapOvr>
    <a:masterClrMapping/>
  </p:clrMapOvr>
  <p:transition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_AND_TWO_COLUMNS_2_1_1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29;p16">
            <a:extLst>
              <a:ext uri="{FF2B5EF4-FFF2-40B4-BE49-F238E27FC236}">
                <a16:creationId xmlns:a16="http://schemas.microsoft.com/office/drawing/2014/main" id="{7C721F79-1A4B-462D-83D4-D3A0C3E60EE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900406" y="1421041"/>
            <a:ext cx="2087995" cy="405600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lang="es-PE" sz="1500">
                <a:solidFill>
                  <a:srgbClr val="FFFF00"/>
                </a:solidFill>
                <a:latin typeface="Press Start 2P"/>
                <a:ea typeface="Press Start 2P"/>
                <a:cs typeface="Press Start 2P"/>
              </a:defRPr>
            </a:lvl1pPr>
          </a:lstStyle>
          <a:p>
            <a:pPr lvl="0"/>
            <a:endParaRPr lang="es-PE"/>
          </a:p>
        </p:txBody>
      </p:sp>
      <p:sp>
        <p:nvSpPr>
          <p:cNvPr id="3" name="Google Shape;430;p16">
            <a:extLst>
              <a:ext uri="{FF2B5EF4-FFF2-40B4-BE49-F238E27FC236}">
                <a16:creationId xmlns:a16="http://schemas.microsoft.com/office/drawing/2014/main" id="{2FD4C458-FFF8-4A09-8BAD-7F6AFE1A6416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1994900" y="2886852"/>
            <a:ext cx="1898998" cy="405600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lang="es-PE" sz="1500">
                <a:solidFill>
                  <a:srgbClr val="FFFF00"/>
                </a:solidFill>
                <a:latin typeface="Press Start 2P"/>
                <a:ea typeface="Press Start 2P"/>
                <a:cs typeface="Press Start 2P"/>
              </a:defRPr>
            </a:lvl1pPr>
          </a:lstStyle>
          <a:p>
            <a:pPr lvl="0"/>
            <a:endParaRPr lang="es-PE"/>
          </a:p>
        </p:txBody>
      </p:sp>
      <p:sp>
        <p:nvSpPr>
          <p:cNvPr id="4" name="Google Shape;431;p16">
            <a:extLst>
              <a:ext uri="{FF2B5EF4-FFF2-40B4-BE49-F238E27FC236}">
                <a16:creationId xmlns:a16="http://schemas.microsoft.com/office/drawing/2014/main" id="{A887F948-5032-46EB-959B-2B70A574C3F1}"/>
              </a:ext>
            </a:extLst>
          </p:cNvPr>
          <p:cNvSpPr txBox="1">
            <a:spLocks noGrp="1"/>
          </p:cNvSpPr>
          <p:nvPr>
            <p:ph type="subTitle" idx="2"/>
          </p:nvPr>
        </p:nvSpPr>
        <p:spPr>
          <a:xfrm>
            <a:off x="5127397" y="2886852"/>
            <a:ext cx="2087995" cy="405600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lang="es-PE" sz="1500">
                <a:solidFill>
                  <a:srgbClr val="FFFF00"/>
                </a:solidFill>
                <a:latin typeface="Press Start 2P"/>
                <a:ea typeface="Press Start 2P"/>
                <a:cs typeface="Press Start 2P"/>
              </a:defRPr>
            </a:lvl1pPr>
          </a:lstStyle>
          <a:p>
            <a:pPr lvl="0"/>
            <a:endParaRPr lang="es-PE"/>
          </a:p>
        </p:txBody>
      </p:sp>
      <p:sp>
        <p:nvSpPr>
          <p:cNvPr id="5" name="Google Shape;432;p16">
            <a:extLst>
              <a:ext uri="{FF2B5EF4-FFF2-40B4-BE49-F238E27FC236}">
                <a16:creationId xmlns:a16="http://schemas.microsoft.com/office/drawing/2014/main" id="{1F2D5224-1762-4EF4-AA0E-5EACEF5E6AEC}"/>
              </a:ext>
            </a:extLst>
          </p:cNvPr>
          <p:cNvSpPr txBox="1">
            <a:spLocks noGrp="1"/>
          </p:cNvSpPr>
          <p:nvPr>
            <p:ph type="subTitle" idx="3"/>
          </p:nvPr>
        </p:nvSpPr>
        <p:spPr>
          <a:xfrm>
            <a:off x="5099197" y="1421041"/>
            <a:ext cx="2144396" cy="405600"/>
          </a:xfrm>
        </p:spPr>
        <p:txBody>
          <a:bodyPr anchorCtr="1"/>
          <a:lstStyle>
            <a:lvl1pPr algn="ctr">
              <a:buNone/>
              <a:defRPr lang="es-PE" sz="1500">
                <a:solidFill>
                  <a:srgbClr val="FFFF00"/>
                </a:solidFill>
                <a:latin typeface="Press Start 2P"/>
                <a:ea typeface="Press Start 2P"/>
                <a:cs typeface="Press Start 2P"/>
              </a:defRPr>
            </a:lvl1pPr>
          </a:lstStyle>
          <a:p>
            <a:pPr lvl="0"/>
            <a:endParaRPr lang="es-PE"/>
          </a:p>
        </p:txBody>
      </p:sp>
      <p:sp>
        <p:nvSpPr>
          <p:cNvPr id="6" name="Google Shape;433;p16">
            <a:extLst>
              <a:ext uri="{FF2B5EF4-FFF2-40B4-BE49-F238E27FC236}">
                <a16:creationId xmlns:a16="http://schemas.microsoft.com/office/drawing/2014/main" id="{6FB4107C-9996-4A10-809F-2DEC00BEBBD5}"/>
              </a:ext>
            </a:extLst>
          </p:cNvPr>
          <p:cNvSpPr txBox="1">
            <a:spLocks noGrp="1"/>
          </p:cNvSpPr>
          <p:nvPr>
            <p:ph type="subTitle" idx="4"/>
          </p:nvPr>
        </p:nvSpPr>
        <p:spPr>
          <a:xfrm>
            <a:off x="1900406" y="3292452"/>
            <a:ext cx="2087995" cy="661202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lang="es-PE" sz="1400">
                <a:solidFill>
                  <a:srgbClr val="F2F2F2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7" name="Google Shape;434;p16">
            <a:extLst>
              <a:ext uri="{FF2B5EF4-FFF2-40B4-BE49-F238E27FC236}">
                <a16:creationId xmlns:a16="http://schemas.microsoft.com/office/drawing/2014/main" id="{5068D1BD-AF71-4170-9A37-39AA904CFF64}"/>
              </a:ext>
            </a:extLst>
          </p:cNvPr>
          <p:cNvSpPr txBox="1">
            <a:spLocks noGrp="1"/>
          </p:cNvSpPr>
          <p:nvPr>
            <p:ph type="subTitle" idx="5"/>
          </p:nvPr>
        </p:nvSpPr>
        <p:spPr>
          <a:xfrm>
            <a:off x="1900406" y="1826523"/>
            <a:ext cx="2087995" cy="661202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lang="es-PE" sz="1400">
                <a:solidFill>
                  <a:srgbClr val="F2F2F2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8" name="Google Shape;435;p16">
            <a:extLst>
              <a:ext uri="{FF2B5EF4-FFF2-40B4-BE49-F238E27FC236}">
                <a16:creationId xmlns:a16="http://schemas.microsoft.com/office/drawing/2014/main" id="{366A131F-0AB0-4603-92C0-D0A1CF9D18CA}"/>
              </a:ext>
            </a:extLst>
          </p:cNvPr>
          <p:cNvSpPr txBox="1">
            <a:spLocks noGrp="1"/>
          </p:cNvSpPr>
          <p:nvPr>
            <p:ph type="subTitle" idx="6"/>
          </p:nvPr>
        </p:nvSpPr>
        <p:spPr>
          <a:xfrm>
            <a:off x="5127397" y="1826523"/>
            <a:ext cx="2087995" cy="661202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lang="es-PE" sz="1400">
                <a:solidFill>
                  <a:srgbClr val="F2F2F2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9" name="Google Shape;436;p16">
            <a:extLst>
              <a:ext uri="{FF2B5EF4-FFF2-40B4-BE49-F238E27FC236}">
                <a16:creationId xmlns:a16="http://schemas.microsoft.com/office/drawing/2014/main" id="{2ED40118-923B-4145-81C7-321C223899EA}"/>
              </a:ext>
            </a:extLst>
          </p:cNvPr>
          <p:cNvSpPr txBox="1">
            <a:spLocks noGrp="1"/>
          </p:cNvSpPr>
          <p:nvPr>
            <p:ph type="subTitle" idx="7"/>
          </p:nvPr>
        </p:nvSpPr>
        <p:spPr>
          <a:xfrm>
            <a:off x="5127397" y="3292452"/>
            <a:ext cx="2087995" cy="661202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lang="es-PE" sz="1400">
                <a:solidFill>
                  <a:srgbClr val="F2F2F2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10" name="Google Shape;437;p16">
            <a:extLst>
              <a:ext uri="{FF2B5EF4-FFF2-40B4-BE49-F238E27FC236}">
                <a16:creationId xmlns:a16="http://schemas.microsoft.com/office/drawing/2014/main" id="{8AF76B94-F79A-48E0-AFFD-A6B92E786D94}"/>
              </a:ext>
            </a:extLst>
          </p:cNvPr>
          <p:cNvSpPr/>
          <p:nvPr/>
        </p:nvSpPr>
        <p:spPr>
          <a:xfrm flipH="1">
            <a:off x="5899909" y="4842287"/>
            <a:ext cx="295369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8"/>
              <a:gd name="f5" fmla="val 1"/>
              <a:gd name="f6" fmla="val 10547"/>
              <a:gd name="f7" fmla="val 9514"/>
              <a:gd name="f8" fmla="*/ f0 1 9515"/>
              <a:gd name="f9" fmla="*/ f1 1 10548"/>
              <a:gd name="f10" fmla="+- f4 0 f2"/>
              <a:gd name="f11" fmla="+- f3 0 f2"/>
              <a:gd name="f12" fmla="*/ f11 1 9515"/>
              <a:gd name="f13" fmla="*/ f10 1 10548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8">
                <a:moveTo>
                  <a:pt x="f5" y="f2"/>
                </a:moveTo>
                <a:lnTo>
                  <a:pt x="f5" y="f6"/>
                </a:lnTo>
                <a:lnTo>
                  <a:pt x="f7" y="f6"/>
                </a:lnTo>
                <a:lnTo>
                  <a:pt x="f7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1" name="Google Shape;438;p16">
            <a:extLst>
              <a:ext uri="{FF2B5EF4-FFF2-40B4-BE49-F238E27FC236}">
                <a16:creationId xmlns:a16="http://schemas.microsoft.com/office/drawing/2014/main" id="{D6FE33A5-9316-40CA-AFC1-CBD73B1C1E26}"/>
              </a:ext>
            </a:extLst>
          </p:cNvPr>
          <p:cNvSpPr/>
          <p:nvPr/>
        </p:nvSpPr>
        <p:spPr>
          <a:xfrm flipH="1">
            <a:off x="2951308" y="4842287"/>
            <a:ext cx="295342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514"/>
              <a:gd name="f4" fmla="val 10548"/>
              <a:gd name="f5" fmla="val 10547"/>
              <a:gd name="f6" fmla="*/ f0 1 9514"/>
              <a:gd name="f7" fmla="*/ f1 1 10548"/>
              <a:gd name="f8" fmla="+- f4 0 f2"/>
              <a:gd name="f9" fmla="+- f3 0 f2"/>
              <a:gd name="f10" fmla="*/ f9 1 9514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4" h="10548">
                <a:moveTo>
                  <a:pt x="f2" y="f2"/>
                </a:moveTo>
                <a:lnTo>
                  <a:pt x="f2" y="f5"/>
                </a:lnTo>
                <a:lnTo>
                  <a:pt x="f3" y="f5"/>
                </a:lnTo>
                <a:lnTo>
                  <a:pt x="f3" y="f2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2" name="Google Shape;439;p16">
            <a:extLst>
              <a:ext uri="{FF2B5EF4-FFF2-40B4-BE49-F238E27FC236}">
                <a16:creationId xmlns:a16="http://schemas.microsoft.com/office/drawing/2014/main" id="{51476F49-799A-4481-A75E-3C0EF4F1C1AA}"/>
              </a:ext>
            </a:extLst>
          </p:cNvPr>
          <p:cNvSpPr/>
          <p:nvPr/>
        </p:nvSpPr>
        <p:spPr>
          <a:xfrm flipH="1">
            <a:off x="591516" y="4842497"/>
            <a:ext cx="295369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8"/>
              <a:gd name="f5" fmla="val 10547"/>
              <a:gd name="f6" fmla="val 9514"/>
              <a:gd name="f7" fmla="*/ f0 1 9515"/>
              <a:gd name="f8" fmla="*/ f1 1 10548"/>
              <a:gd name="f9" fmla="+- f4 0 f2"/>
              <a:gd name="f10" fmla="+- f3 0 f2"/>
              <a:gd name="f11" fmla="*/ f10 1 9515"/>
              <a:gd name="f12" fmla="*/ f9 1 1054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8">
                <a:moveTo>
                  <a:pt x="f2" y="f2"/>
                </a:moveTo>
                <a:lnTo>
                  <a:pt x="f2" y="f5"/>
                </a:lnTo>
                <a:lnTo>
                  <a:pt x="f6" y="f5"/>
                </a:lnTo>
                <a:lnTo>
                  <a:pt x="f6" y="f2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3" name="Google Shape;440;p16">
            <a:extLst>
              <a:ext uri="{FF2B5EF4-FFF2-40B4-BE49-F238E27FC236}">
                <a16:creationId xmlns:a16="http://schemas.microsoft.com/office/drawing/2014/main" id="{E7E61360-8457-49CB-B91E-DF17CE1DA0AA}"/>
              </a:ext>
            </a:extLst>
          </p:cNvPr>
          <p:cNvSpPr/>
          <p:nvPr/>
        </p:nvSpPr>
        <p:spPr>
          <a:xfrm flipH="1">
            <a:off x="8258805" y="4239249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4" name="Google Shape;441;p16">
            <a:extLst>
              <a:ext uri="{FF2B5EF4-FFF2-40B4-BE49-F238E27FC236}">
                <a16:creationId xmlns:a16="http://schemas.microsoft.com/office/drawing/2014/main" id="{D2E18D74-08D6-4FF2-9F01-41C6BD954A12}"/>
              </a:ext>
            </a:extLst>
          </p:cNvPr>
          <p:cNvSpPr/>
          <p:nvPr/>
        </p:nvSpPr>
        <p:spPr>
          <a:xfrm flipH="1">
            <a:off x="5310195" y="4239249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1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5" y="f2"/>
                </a:moveTo>
                <a:lnTo>
                  <a:pt x="f5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5" name="Google Shape;442;p16">
            <a:extLst>
              <a:ext uri="{FF2B5EF4-FFF2-40B4-BE49-F238E27FC236}">
                <a16:creationId xmlns:a16="http://schemas.microsoft.com/office/drawing/2014/main" id="{86AF817A-7107-410E-AB01-9F4F9DE31620}"/>
              </a:ext>
            </a:extLst>
          </p:cNvPr>
          <p:cNvSpPr/>
          <p:nvPr/>
        </p:nvSpPr>
        <p:spPr>
          <a:xfrm flipH="1">
            <a:off x="4130737" y="4239249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1"/>
              <a:gd name="f6" fmla="val 9514"/>
              <a:gd name="f7" fmla="*/ f0 1 9515"/>
              <a:gd name="f8" fmla="*/ f1 1 10578"/>
              <a:gd name="f9" fmla="+- f4 0 f2"/>
              <a:gd name="f10" fmla="+- f3 0 f2"/>
              <a:gd name="f11" fmla="*/ f10 1 9515"/>
              <a:gd name="f12" fmla="*/ f9 1 1057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78">
                <a:moveTo>
                  <a:pt x="f5" y="f2"/>
                </a:moveTo>
                <a:lnTo>
                  <a:pt x="f5" y="f4"/>
                </a:lnTo>
                <a:lnTo>
                  <a:pt x="f6" y="f4"/>
                </a:lnTo>
                <a:lnTo>
                  <a:pt x="f6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6" name="Google Shape;443;p16">
            <a:extLst>
              <a:ext uri="{FF2B5EF4-FFF2-40B4-BE49-F238E27FC236}">
                <a16:creationId xmlns:a16="http://schemas.microsoft.com/office/drawing/2014/main" id="{0DFB4977-F3CC-4985-AEEE-C0F62B5109A0}"/>
              </a:ext>
            </a:extLst>
          </p:cNvPr>
          <p:cNvSpPr/>
          <p:nvPr/>
        </p:nvSpPr>
        <p:spPr>
          <a:xfrm flipH="1">
            <a:off x="1771842" y="4239249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1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5" y="f2"/>
                </a:moveTo>
                <a:lnTo>
                  <a:pt x="f5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7" name="Google Shape;444;p16">
            <a:extLst>
              <a:ext uri="{FF2B5EF4-FFF2-40B4-BE49-F238E27FC236}">
                <a16:creationId xmlns:a16="http://schemas.microsoft.com/office/drawing/2014/main" id="{3EF909F6-4C01-4C83-BD06-CEA03956DCBA}"/>
              </a:ext>
            </a:extLst>
          </p:cNvPr>
          <p:cNvSpPr/>
          <p:nvPr/>
        </p:nvSpPr>
        <p:spPr>
          <a:xfrm flipH="1">
            <a:off x="8848575" y="4842278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8" name="Google Shape;445;p16">
            <a:extLst>
              <a:ext uri="{FF2B5EF4-FFF2-40B4-BE49-F238E27FC236}">
                <a16:creationId xmlns:a16="http://schemas.microsoft.com/office/drawing/2014/main" id="{0F521DC3-B226-48CC-AE3A-C0F23D3E2BCD}"/>
              </a:ext>
            </a:extLst>
          </p:cNvPr>
          <p:cNvSpPr/>
          <p:nvPr/>
        </p:nvSpPr>
        <p:spPr>
          <a:xfrm flipH="1">
            <a:off x="8259327" y="4842250"/>
            <a:ext cx="29440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9" name="Google Shape;446;p16">
            <a:extLst>
              <a:ext uri="{FF2B5EF4-FFF2-40B4-BE49-F238E27FC236}">
                <a16:creationId xmlns:a16="http://schemas.microsoft.com/office/drawing/2014/main" id="{BD4F1429-3CEC-4C56-AE25-382F0B1D8474}"/>
              </a:ext>
            </a:extLst>
          </p:cNvPr>
          <p:cNvSpPr/>
          <p:nvPr/>
        </p:nvSpPr>
        <p:spPr>
          <a:xfrm flipH="1">
            <a:off x="7669557" y="4842260"/>
            <a:ext cx="294409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8"/>
              <a:gd name="f5" fmla="val 10547"/>
              <a:gd name="f6" fmla="*/ f0 1 9484"/>
              <a:gd name="f7" fmla="*/ f1 1 10548"/>
              <a:gd name="f8" fmla="+- f4 0 f2"/>
              <a:gd name="f9" fmla="+- f3 0 f2"/>
              <a:gd name="f10" fmla="*/ f9 1 9484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484" h="10548">
                <a:moveTo>
                  <a:pt x="f2" y="f2"/>
                </a:moveTo>
                <a:lnTo>
                  <a:pt x="f2" y="f5"/>
                </a:lnTo>
                <a:lnTo>
                  <a:pt x="f3" y="f5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0" name="Google Shape;447;p16">
            <a:extLst>
              <a:ext uri="{FF2B5EF4-FFF2-40B4-BE49-F238E27FC236}">
                <a16:creationId xmlns:a16="http://schemas.microsoft.com/office/drawing/2014/main" id="{95743A5E-8F81-4DDC-8FE9-0D8F2074FE5E}"/>
              </a:ext>
            </a:extLst>
          </p:cNvPr>
          <p:cNvSpPr/>
          <p:nvPr/>
        </p:nvSpPr>
        <p:spPr>
          <a:xfrm flipH="1">
            <a:off x="7079604" y="4840559"/>
            <a:ext cx="29536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val 9514"/>
              <a:gd name="f8" fmla="*/ f0 1 9515"/>
              <a:gd name="f9" fmla="*/ f1 1 10549"/>
              <a:gd name="f10" fmla="+- f4 0 f2"/>
              <a:gd name="f11" fmla="+- f3 0 f2"/>
              <a:gd name="f12" fmla="*/ f11 1 9515"/>
              <a:gd name="f13" fmla="*/ f10 1 10549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9">
                <a:moveTo>
                  <a:pt x="f2" y="f5"/>
                </a:moveTo>
                <a:lnTo>
                  <a:pt x="f2" y="f6"/>
                </a:lnTo>
                <a:lnTo>
                  <a:pt x="f7" y="f6"/>
                </a:lnTo>
                <a:lnTo>
                  <a:pt x="f7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1" name="Google Shape;448;p16">
            <a:extLst>
              <a:ext uri="{FF2B5EF4-FFF2-40B4-BE49-F238E27FC236}">
                <a16:creationId xmlns:a16="http://schemas.microsoft.com/office/drawing/2014/main" id="{C260459B-5593-46CC-B155-B205D68C0377}"/>
              </a:ext>
            </a:extLst>
          </p:cNvPr>
          <p:cNvSpPr/>
          <p:nvPr/>
        </p:nvSpPr>
        <p:spPr>
          <a:xfrm flipH="1">
            <a:off x="5310185" y="4840568"/>
            <a:ext cx="29536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*/ f0 1 9515"/>
              <a:gd name="f8" fmla="*/ f1 1 10549"/>
              <a:gd name="f9" fmla="+- f4 0 f2"/>
              <a:gd name="f10" fmla="+- f3 0 f2"/>
              <a:gd name="f11" fmla="*/ f10 1 9515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9">
                <a:moveTo>
                  <a:pt x="f5" y="f5"/>
                </a:moveTo>
                <a:lnTo>
                  <a:pt x="f5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2" name="Google Shape;449;p16">
            <a:extLst>
              <a:ext uri="{FF2B5EF4-FFF2-40B4-BE49-F238E27FC236}">
                <a16:creationId xmlns:a16="http://schemas.microsoft.com/office/drawing/2014/main" id="{37CF206C-FE71-4A0D-A848-F284AAC916AE}"/>
              </a:ext>
            </a:extLst>
          </p:cNvPr>
          <p:cNvSpPr/>
          <p:nvPr/>
        </p:nvSpPr>
        <p:spPr>
          <a:xfrm flipH="1">
            <a:off x="4720964" y="4840550"/>
            <a:ext cx="29440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3" name="Google Shape;450;p16">
            <a:extLst>
              <a:ext uri="{FF2B5EF4-FFF2-40B4-BE49-F238E27FC236}">
                <a16:creationId xmlns:a16="http://schemas.microsoft.com/office/drawing/2014/main" id="{18F8D356-9AE0-4D31-AFCF-4B34744635EF}"/>
              </a:ext>
            </a:extLst>
          </p:cNvPr>
          <p:cNvSpPr/>
          <p:nvPr/>
        </p:nvSpPr>
        <p:spPr>
          <a:xfrm flipH="1">
            <a:off x="4130719" y="4840568"/>
            <a:ext cx="29536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val 9514"/>
              <a:gd name="f8" fmla="*/ f0 1 9515"/>
              <a:gd name="f9" fmla="*/ f1 1 10549"/>
              <a:gd name="f10" fmla="+- f4 0 f2"/>
              <a:gd name="f11" fmla="+- f3 0 f2"/>
              <a:gd name="f12" fmla="*/ f11 1 9515"/>
              <a:gd name="f13" fmla="*/ f10 1 10549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9">
                <a:moveTo>
                  <a:pt x="f5" y="f5"/>
                </a:moveTo>
                <a:lnTo>
                  <a:pt x="f5" y="f6"/>
                </a:lnTo>
                <a:lnTo>
                  <a:pt x="f7" y="f6"/>
                </a:lnTo>
                <a:lnTo>
                  <a:pt x="f7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4" name="Google Shape;451;p16">
            <a:extLst>
              <a:ext uri="{FF2B5EF4-FFF2-40B4-BE49-F238E27FC236}">
                <a16:creationId xmlns:a16="http://schemas.microsoft.com/office/drawing/2014/main" id="{AC9B1B20-E252-489D-B0F0-21C45B1FC8D7}"/>
              </a:ext>
            </a:extLst>
          </p:cNvPr>
          <p:cNvSpPr/>
          <p:nvPr/>
        </p:nvSpPr>
        <p:spPr>
          <a:xfrm flipH="1">
            <a:off x="2361566" y="4840568"/>
            <a:ext cx="29536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*/ f0 1 9515"/>
              <a:gd name="f8" fmla="*/ f1 1 10549"/>
              <a:gd name="f9" fmla="+- f4 0 f2"/>
              <a:gd name="f10" fmla="+- f3 0 f2"/>
              <a:gd name="f11" fmla="*/ f10 1 9515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9">
                <a:moveTo>
                  <a:pt x="f5" y="f5"/>
                </a:moveTo>
                <a:lnTo>
                  <a:pt x="f5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5" name="Google Shape;452;p16">
            <a:extLst>
              <a:ext uri="{FF2B5EF4-FFF2-40B4-BE49-F238E27FC236}">
                <a16:creationId xmlns:a16="http://schemas.microsoft.com/office/drawing/2014/main" id="{71F0C898-9CA2-4496-8094-E96B9C7A47A5}"/>
              </a:ext>
            </a:extLst>
          </p:cNvPr>
          <p:cNvSpPr/>
          <p:nvPr/>
        </p:nvSpPr>
        <p:spPr>
          <a:xfrm flipH="1">
            <a:off x="1771842" y="4844180"/>
            <a:ext cx="29536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*/ f0 1 9515"/>
              <a:gd name="f8" fmla="*/ f1 1 10549"/>
              <a:gd name="f9" fmla="+- f4 0 f2"/>
              <a:gd name="f10" fmla="+- f3 0 f2"/>
              <a:gd name="f11" fmla="*/ f10 1 9515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9">
                <a:moveTo>
                  <a:pt x="f5" y="f5"/>
                </a:moveTo>
                <a:lnTo>
                  <a:pt x="f5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6" name="Google Shape;453;p16">
            <a:extLst>
              <a:ext uri="{FF2B5EF4-FFF2-40B4-BE49-F238E27FC236}">
                <a16:creationId xmlns:a16="http://schemas.microsoft.com/office/drawing/2014/main" id="{65D775A6-2338-475D-BEC1-3DB703757DE5}"/>
              </a:ext>
            </a:extLst>
          </p:cNvPr>
          <p:cNvSpPr/>
          <p:nvPr/>
        </p:nvSpPr>
        <p:spPr>
          <a:xfrm flipH="1">
            <a:off x="1183059" y="4840522"/>
            <a:ext cx="294436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485"/>
              <a:gd name="f4" fmla="val 10548"/>
              <a:gd name="f5" fmla="val 1"/>
              <a:gd name="f6" fmla="val 9484"/>
              <a:gd name="f7" fmla="*/ f0 1 9485"/>
              <a:gd name="f8" fmla="*/ f1 1 10548"/>
              <a:gd name="f9" fmla="+- f4 0 f2"/>
              <a:gd name="f10" fmla="+- f3 0 f2"/>
              <a:gd name="f11" fmla="*/ f10 1 9485"/>
              <a:gd name="f12" fmla="*/ f9 1 1054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5" h="10548">
                <a:moveTo>
                  <a:pt x="f5" y="f2"/>
                </a:moveTo>
                <a:lnTo>
                  <a:pt x="f5" y="f4"/>
                </a:lnTo>
                <a:lnTo>
                  <a:pt x="f6" y="f4"/>
                </a:lnTo>
                <a:lnTo>
                  <a:pt x="f6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7" name="Google Shape;454;p16">
            <a:extLst>
              <a:ext uri="{FF2B5EF4-FFF2-40B4-BE49-F238E27FC236}">
                <a16:creationId xmlns:a16="http://schemas.microsoft.com/office/drawing/2014/main" id="{632F5900-0EB7-4520-9673-FA755C63534A}"/>
              </a:ext>
            </a:extLst>
          </p:cNvPr>
          <p:cNvSpPr/>
          <p:nvPr/>
        </p:nvSpPr>
        <p:spPr>
          <a:xfrm flipH="1">
            <a:off x="-45" y="4842049"/>
            <a:ext cx="29536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*/ f0 1 9515"/>
              <a:gd name="f8" fmla="*/ f1 1 10549"/>
              <a:gd name="f9" fmla="+- f4 0 f2"/>
              <a:gd name="f10" fmla="+- f3 0 f2"/>
              <a:gd name="f11" fmla="*/ f10 1 9515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9">
                <a:moveTo>
                  <a:pt x="f5" y="f5"/>
                </a:moveTo>
                <a:lnTo>
                  <a:pt x="f5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8" name="Google Shape;455;p16">
            <a:extLst>
              <a:ext uri="{FF2B5EF4-FFF2-40B4-BE49-F238E27FC236}">
                <a16:creationId xmlns:a16="http://schemas.microsoft.com/office/drawing/2014/main" id="{831017D0-A1A2-4EED-8FFB-0572EDBE366A}"/>
              </a:ext>
            </a:extLst>
          </p:cNvPr>
          <p:cNvSpPr/>
          <p:nvPr/>
        </p:nvSpPr>
        <p:spPr>
          <a:xfrm flipH="1">
            <a:off x="592412" y="4239679"/>
            <a:ext cx="295369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8"/>
              <a:gd name="f5" fmla="val 10547"/>
              <a:gd name="f6" fmla="val 9514"/>
              <a:gd name="f7" fmla="*/ f0 1 9515"/>
              <a:gd name="f8" fmla="*/ f1 1 10548"/>
              <a:gd name="f9" fmla="+- f4 0 f2"/>
              <a:gd name="f10" fmla="+- f3 0 f2"/>
              <a:gd name="f11" fmla="*/ f10 1 9515"/>
              <a:gd name="f12" fmla="*/ f9 1 1054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8">
                <a:moveTo>
                  <a:pt x="f2" y="f2"/>
                </a:moveTo>
                <a:lnTo>
                  <a:pt x="f2" y="f5"/>
                </a:lnTo>
                <a:lnTo>
                  <a:pt x="f6" y="f5"/>
                </a:lnTo>
                <a:lnTo>
                  <a:pt x="f6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9" name="Google Shape;456;p16">
            <a:extLst>
              <a:ext uri="{FF2B5EF4-FFF2-40B4-BE49-F238E27FC236}">
                <a16:creationId xmlns:a16="http://schemas.microsoft.com/office/drawing/2014/main" id="{B33A09A5-ADA6-4B50-A78E-3BB4A8E005F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17429" y="539925"/>
            <a:ext cx="7709096" cy="333298"/>
          </a:xfrm>
        </p:spPr>
        <p:txBody>
          <a:bodyPr anchor="ctr" anchorCtr="1"/>
          <a:lstStyle>
            <a:lvl1pPr algn="ctr">
              <a:defRPr sz="2000"/>
            </a:lvl1pPr>
          </a:lstStyle>
          <a:p>
            <a:pPr lvl="0"/>
            <a:endParaRPr lang="es-PE"/>
          </a:p>
        </p:txBody>
      </p:sp>
      <p:grpSp>
        <p:nvGrpSpPr>
          <p:cNvPr id="30" name="Grupo 29">
            <a:extLst>
              <a:ext uri="{FF2B5EF4-FFF2-40B4-BE49-F238E27FC236}">
                <a16:creationId xmlns:a16="http://schemas.microsoft.com/office/drawing/2014/main" id="{01D47B81-2487-49C2-8791-7551666B2ED8}"/>
              </a:ext>
            </a:extLst>
          </p:cNvPr>
          <p:cNvGrpSpPr/>
          <p:nvPr/>
        </p:nvGrpSpPr>
        <p:grpSpPr>
          <a:xfrm>
            <a:off x="-7370" y="4553657"/>
            <a:ext cx="9151380" cy="601783"/>
            <a:chOff x="-7370" y="4553657"/>
            <a:chExt cx="9151380" cy="601783"/>
          </a:xfrm>
        </p:grpSpPr>
        <p:grpSp>
          <p:nvGrpSpPr>
            <p:cNvPr id="31" name="Grupo 30">
              <a:extLst>
                <a:ext uri="{FF2B5EF4-FFF2-40B4-BE49-F238E27FC236}">
                  <a16:creationId xmlns:a16="http://schemas.microsoft.com/office/drawing/2014/main" id="{A2047669-F750-4644-B423-BDF0A5A4E61F}"/>
                </a:ext>
              </a:extLst>
            </p:cNvPr>
            <p:cNvGrpSpPr/>
            <p:nvPr/>
          </p:nvGrpSpPr>
          <p:grpSpPr>
            <a:xfrm>
              <a:off x="-7370" y="4554051"/>
              <a:ext cx="2289823" cy="601389"/>
              <a:chOff x="-7370" y="4554051"/>
              <a:chExt cx="2289823" cy="601389"/>
            </a:xfrm>
          </p:grpSpPr>
          <p:grpSp>
            <p:nvGrpSpPr>
              <p:cNvPr id="32" name="Grupo 184">
                <a:extLst>
                  <a:ext uri="{FF2B5EF4-FFF2-40B4-BE49-F238E27FC236}">
                    <a16:creationId xmlns:a16="http://schemas.microsoft.com/office/drawing/2014/main" id="{10700E04-CC7C-48FB-954B-6E868FA9A424}"/>
                  </a:ext>
                </a:extLst>
              </p:cNvPr>
              <p:cNvGrpSpPr/>
              <p:nvPr/>
            </p:nvGrpSpPr>
            <p:grpSpPr>
              <a:xfrm>
                <a:off x="-7370" y="4554051"/>
                <a:ext cx="1148789" cy="601389"/>
                <a:chOff x="-7370" y="4554051"/>
                <a:chExt cx="1148789" cy="601389"/>
              </a:xfrm>
            </p:grpSpPr>
            <p:sp>
              <p:nvSpPr>
                <p:cNvPr id="33" name="Freeform 5">
                  <a:extLst>
                    <a:ext uri="{FF2B5EF4-FFF2-40B4-BE49-F238E27FC236}">
                      <a16:creationId xmlns:a16="http://schemas.microsoft.com/office/drawing/2014/main" id="{8CD2E917-2C24-4878-BFAA-00BA8AF6190B}"/>
                    </a:ext>
                  </a:extLst>
                </p:cNvPr>
                <p:cNvSpPr/>
                <p:nvPr/>
              </p:nvSpPr>
              <p:spPr>
                <a:xfrm rot="16200004" flipH="1">
                  <a:off x="413030" y="4937819"/>
                  <a:ext cx="0" cy="75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val 757"/>
                    <a:gd name="f8" fmla="+- 0 0 -90"/>
                    <a:gd name="f9" fmla="abs f3"/>
                    <a:gd name="f10" fmla="abs f4"/>
                    <a:gd name="f11" fmla="abs f5"/>
                    <a:gd name="f12" fmla="*/ f4 1 757"/>
                    <a:gd name="f13" fmla="val f6"/>
                    <a:gd name="f14" fmla="+- f7 0 f6"/>
                    <a:gd name="f15" fmla="+- f6 0 f6"/>
                    <a:gd name="f16" fmla="*/ f8 f0 1"/>
                    <a:gd name="f17" fmla="?: f9 f3 1"/>
                    <a:gd name="f18" fmla="?: f10 f4 1"/>
                    <a:gd name="f19" fmla="?: f11 f5 1"/>
                    <a:gd name="f20" fmla="*/ f15 1 0"/>
                    <a:gd name="f21" fmla="*/ f14 1 757"/>
                    <a:gd name="f22" fmla="*/ f16 1 f2"/>
                    <a:gd name="f23" fmla="*/ f17 1 21600"/>
                    <a:gd name="f24" fmla="*/ f18 1 757"/>
                    <a:gd name="f25" fmla="*/ 21600 f17 1"/>
                    <a:gd name="f26" fmla="*/ 0 1 f20"/>
                    <a:gd name="f27" fmla="*/ 757 1 f21"/>
                    <a:gd name="f28" fmla="*/ 0 1 f21"/>
                    <a:gd name="f29" fmla="*/ 1 1 f20"/>
                    <a:gd name="f30" fmla="+- f22 0 f1"/>
                    <a:gd name="f31" fmla="min f24 f23"/>
                    <a:gd name="f32" fmla="*/ f25 1 f19"/>
                    <a:gd name="f33" fmla="*/ f27 f12 1"/>
                    <a:gd name="f34" fmla="*/ f28 f12 1"/>
                    <a:gd name="f35" fmla="val f32"/>
                    <a:gd name="f36" fmla="*/ f6 f31 1"/>
                    <a:gd name="f37" fmla="+- f35 0 f13"/>
                    <a:gd name="f38" fmla="*/ f37 1 0"/>
                    <a:gd name="f39" fmla="*/ f26 f38 1"/>
                    <a:gd name="f40" fmla="*/ f29 f38 1"/>
                    <a:gd name="f41" fmla="*/ f39 f31 1"/>
                    <a:gd name="f42" fmla="*/ f40 f3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0">
                      <a:pos x="f41" y="f33"/>
                    </a:cxn>
                    <a:cxn ang="f30">
                      <a:pos x="f41" y="f33"/>
                    </a:cxn>
                    <a:cxn ang="f30">
                      <a:pos x="f41" y="f33"/>
                    </a:cxn>
                    <a:cxn ang="f30">
                      <a:pos x="f41" y="f34"/>
                    </a:cxn>
                    <a:cxn ang="f30">
                      <a:pos x="f41" y="f33"/>
                    </a:cxn>
                    <a:cxn ang="f30">
                      <a:pos x="f41" y="f33"/>
                    </a:cxn>
                  </a:cxnLst>
                  <a:rect l="f41" t="f34" r="f42" b="f33"/>
                  <a:pathLst>
                    <a:path h="757">
                      <a:moveTo>
                        <a:pt x="f36" y="f7"/>
                      </a:moveTo>
                      <a:cubicBezTo>
                        <a:pt x="f36" y="f7"/>
                        <a:pt x="f36" y="f7"/>
                        <a:pt x="f36" y="f7"/>
                      </a:cubicBezTo>
                      <a:cubicBezTo>
                        <a:pt x="f36" y="f7"/>
                        <a:pt x="f36" y="f7"/>
                        <a:pt x="f36" y="f7"/>
                      </a:cubicBezTo>
                      <a:cubicBezTo>
                        <a:pt x="f36" y="f7"/>
                        <a:pt x="f36" y="f7"/>
                        <a:pt x="f36" y="f6"/>
                      </a:cubicBezTo>
                      <a:cubicBezTo>
                        <a:pt x="f36" y="f6"/>
                        <a:pt x="f36" y="f6"/>
                        <a:pt x="f36" y="f7"/>
                      </a:cubicBezTo>
                      <a:cubicBezTo>
                        <a:pt x="f36" y="f7"/>
                        <a:pt x="f36" y="f7"/>
                        <a:pt x="f36" y="f7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34" name="Freeform 6">
                  <a:extLst>
                    <a:ext uri="{FF2B5EF4-FFF2-40B4-BE49-F238E27FC236}">
                      <a16:creationId xmlns:a16="http://schemas.microsoft.com/office/drawing/2014/main" id="{8530BC14-130E-405F-A32A-1911C9AF8C57}"/>
                    </a:ext>
                  </a:extLst>
                </p:cNvPr>
                <p:cNvSpPr/>
                <p:nvPr/>
              </p:nvSpPr>
              <p:spPr>
                <a:xfrm rot="16200004" flipH="1">
                  <a:off x="1103580" y="4938198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35" name="Freeform 7">
                  <a:extLst>
                    <a:ext uri="{FF2B5EF4-FFF2-40B4-BE49-F238E27FC236}">
                      <a16:creationId xmlns:a16="http://schemas.microsoft.com/office/drawing/2014/main" id="{8B8EBDB1-C883-4A06-AEED-8B97A890CD72}"/>
                    </a:ext>
                  </a:extLst>
                </p:cNvPr>
                <p:cNvSpPr/>
                <p:nvPr/>
              </p:nvSpPr>
              <p:spPr>
                <a:xfrm rot="16200004" flipH="1">
                  <a:off x="1103580" y="4896438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36" name="Freeform 8">
                  <a:extLst>
                    <a:ext uri="{FF2B5EF4-FFF2-40B4-BE49-F238E27FC236}">
                      <a16:creationId xmlns:a16="http://schemas.microsoft.com/office/drawing/2014/main" id="{093E6616-2102-45E0-9F5C-8652D1168FCA}"/>
                    </a:ext>
                  </a:extLst>
                </p:cNvPr>
                <p:cNvSpPr/>
                <p:nvPr/>
              </p:nvSpPr>
              <p:spPr>
                <a:xfrm rot="16200004" flipH="1">
                  <a:off x="872758" y="4811261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37" name="Freeform 9">
                  <a:extLst>
                    <a:ext uri="{FF2B5EF4-FFF2-40B4-BE49-F238E27FC236}">
                      <a16:creationId xmlns:a16="http://schemas.microsoft.com/office/drawing/2014/main" id="{75BEF5A3-C102-45A4-8CF7-459088A6701B}"/>
                    </a:ext>
                  </a:extLst>
                </p:cNvPr>
                <p:cNvSpPr/>
                <p:nvPr/>
              </p:nvSpPr>
              <p:spPr>
                <a:xfrm rot="16200004">
                  <a:off x="9739" y="4667226"/>
                  <a:ext cx="46762" cy="8097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90"/>
                    <a:gd name="f7" fmla="val 172"/>
                    <a:gd name="f8" fmla="val 13"/>
                    <a:gd name="f9" fmla="val 160"/>
                    <a:gd name="f10" fmla="val 27"/>
                    <a:gd name="f11" fmla="val 54"/>
                    <a:gd name="f12" fmla="val 162"/>
                    <a:gd name="f13" fmla="val 75"/>
                    <a:gd name="f14" fmla="val 164"/>
                    <a:gd name="f15" fmla="val 86"/>
                    <a:gd name="f16" fmla="val 165"/>
                    <a:gd name="f17" fmla="val 149"/>
                    <a:gd name="f18" fmla="val 89"/>
                    <a:gd name="f19" fmla="val 99"/>
                    <a:gd name="f20" fmla="val 50"/>
                    <a:gd name="f21" fmla="val 62"/>
                    <a:gd name="f22" fmla="val 36"/>
                    <a:gd name="f23" fmla="val 9"/>
                    <a:gd name="f24" fmla="val 34"/>
                    <a:gd name="f25" fmla="val 8"/>
                    <a:gd name="f26" fmla="val 68"/>
                    <a:gd name="f27" fmla="val 101"/>
                    <a:gd name="f28" fmla="val 122"/>
                    <a:gd name="f29" fmla="+- 0 0 -90"/>
                    <a:gd name="f30" fmla="*/ f3 1 90"/>
                    <a:gd name="f31" fmla="*/ f4 1 172"/>
                    <a:gd name="f32" fmla="+- f7 0 f5"/>
                    <a:gd name="f33" fmla="+- f6 0 f5"/>
                    <a:gd name="f34" fmla="*/ f29 f0 1"/>
                    <a:gd name="f35" fmla="*/ f33 1 90"/>
                    <a:gd name="f36" fmla="*/ f32 1 172"/>
                    <a:gd name="f37" fmla="*/ 13 f33 1"/>
                    <a:gd name="f38" fmla="*/ 160 f32 1"/>
                    <a:gd name="f39" fmla="*/ 75 f33 1"/>
                    <a:gd name="f40" fmla="*/ 164 f32 1"/>
                    <a:gd name="f41" fmla="*/ 90 f33 1"/>
                    <a:gd name="f42" fmla="*/ 149 f32 1"/>
                    <a:gd name="f43" fmla="*/ 89 f33 1"/>
                    <a:gd name="f44" fmla="*/ 0 f32 1"/>
                    <a:gd name="f45" fmla="*/ 9 f33 1"/>
                    <a:gd name="f46" fmla="*/ 101 f32 1"/>
                    <a:gd name="f47" fmla="*/ f34 1 f2"/>
                    <a:gd name="f48" fmla="*/ f37 1 90"/>
                    <a:gd name="f49" fmla="*/ f38 1 172"/>
                    <a:gd name="f50" fmla="*/ f39 1 90"/>
                    <a:gd name="f51" fmla="*/ f40 1 172"/>
                    <a:gd name="f52" fmla="*/ f41 1 90"/>
                    <a:gd name="f53" fmla="*/ f42 1 172"/>
                    <a:gd name="f54" fmla="*/ f43 1 90"/>
                    <a:gd name="f55" fmla="*/ f44 1 172"/>
                    <a:gd name="f56" fmla="*/ f45 1 90"/>
                    <a:gd name="f57" fmla="*/ f46 1 172"/>
                    <a:gd name="f58" fmla="*/ 0 1 f35"/>
                    <a:gd name="f59" fmla="*/ f6 1 f35"/>
                    <a:gd name="f60" fmla="*/ 0 1 f36"/>
                    <a:gd name="f61" fmla="*/ f7 1 f36"/>
                    <a:gd name="f62" fmla="+- f47 0 f1"/>
                    <a:gd name="f63" fmla="*/ f48 1 f35"/>
                    <a:gd name="f64" fmla="*/ f49 1 f36"/>
                    <a:gd name="f65" fmla="*/ f50 1 f35"/>
                    <a:gd name="f66" fmla="*/ f51 1 f36"/>
                    <a:gd name="f67" fmla="*/ f52 1 f35"/>
                    <a:gd name="f68" fmla="*/ f53 1 f36"/>
                    <a:gd name="f69" fmla="*/ f54 1 f35"/>
                    <a:gd name="f70" fmla="*/ f55 1 f36"/>
                    <a:gd name="f71" fmla="*/ f56 1 f35"/>
                    <a:gd name="f72" fmla="*/ f57 1 f36"/>
                    <a:gd name="f73" fmla="*/ f58 f30 1"/>
                    <a:gd name="f74" fmla="*/ f59 f30 1"/>
                    <a:gd name="f75" fmla="*/ f61 f31 1"/>
                    <a:gd name="f76" fmla="*/ f60 f31 1"/>
                    <a:gd name="f77" fmla="*/ f63 f30 1"/>
                    <a:gd name="f78" fmla="*/ f64 f31 1"/>
                    <a:gd name="f79" fmla="*/ f65 f30 1"/>
                    <a:gd name="f80" fmla="*/ f66 f31 1"/>
                    <a:gd name="f81" fmla="*/ f67 f30 1"/>
                    <a:gd name="f82" fmla="*/ f68 f31 1"/>
                    <a:gd name="f83" fmla="*/ f69 f30 1"/>
                    <a:gd name="f84" fmla="*/ f70 f31 1"/>
                    <a:gd name="f85" fmla="*/ f71 f30 1"/>
                    <a:gd name="f86" fmla="*/ f72 f3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62">
                      <a:pos x="f77" y="f78"/>
                    </a:cxn>
                    <a:cxn ang="f62">
                      <a:pos x="f79" y="f80"/>
                    </a:cxn>
                    <a:cxn ang="f62">
                      <a:pos x="f81" y="f82"/>
                    </a:cxn>
                    <a:cxn ang="f62">
                      <a:pos x="f83" y="f84"/>
                    </a:cxn>
                    <a:cxn ang="f62">
                      <a:pos x="f85" y="f84"/>
                    </a:cxn>
                    <a:cxn ang="f62">
                      <a:pos x="f85" y="f86"/>
                    </a:cxn>
                    <a:cxn ang="f62">
                      <a:pos x="f77" y="f78"/>
                    </a:cxn>
                  </a:cxnLst>
                  <a:rect l="f73" t="f76" r="f74" b="f75"/>
                  <a:pathLst>
                    <a:path w="90" h="172">
                      <a:moveTo>
                        <a:pt x="f8" y="f9"/>
                      </a:moveTo>
                      <a:cubicBezTo>
                        <a:pt x="f10" y="f7"/>
                        <a:pt x="f11" y="f12"/>
                        <a:pt x="f13" y="f14"/>
                      </a:cubicBezTo>
                      <a:cubicBezTo>
                        <a:pt x="f15" y="f16"/>
                        <a:pt x="f6" y="f9"/>
                        <a:pt x="f6" y="f17"/>
                      </a:cubicBezTo>
                      <a:cubicBezTo>
                        <a:pt x="f18" y="f19"/>
                        <a:pt x="f18" y="f20"/>
                        <a:pt x="f18" y="f5"/>
                      </a:cubicBezTo>
                      <a:cubicBezTo>
                        <a:pt x="f21" y="f5"/>
                        <a:pt x="f22" y="f5"/>
                        <a:pt x="f23" y="f5"/>
                      </a:cubicBezTo>
                      <a:cubicBezTo>
                        <a:pt x="f23" y="f24"/>
                        <a:pt x="f25" y="f26"/>
                        <a:pt x="f23" y="f27"/>
                      </a:cubicBezTo>
                      <a:cubicBezTo>
                        <a:pt x="f23" y="f28"/>
                        <a:pt x="f5" y="f17"/>
                        <a:pt x="f8" y="f9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38" name="Freeform 10">
                  <a:extLst>
                    <a:ext uri="{FF2B5EF4-FFF2-40B4-BE49-F238E27FC236}">
                      <a16:creationId xmlns:a16="http://schemas.microsoft.com/office/drawing/2014/main" id="{161915C4-3620-40E3-8951-742FB54C99A9}"/>
                    </a:ext>
                  </a:extLst>
                </p:cNvPr>
                <p:cNvSpPr/>
                <p:nvPr/>
              </p:nvSpPr>
              <p:spPr>
                <a:xfrm rot="16200004">
                  <a:off x="1100490" y="4897270"/>
                  <a:ext cx="41751" cy="4010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0"/>
                    <a:gd name="f7" fmla="val 85"/>
                    <a:gd name="f8" fmla="val 4"/>
                    <a:gd name="f9" fmla="val 5"/>
                    <a:gd name="f10" fmla="val 3"/>
                    <a:gd name="f11" fmla="val 2"/>
                    <a:gd name="f12" fmla="val 32"/>
                    <a:gd name="f13" fmla="val 59"/>
                    <a:gd name="f14" fmla="val 30"/>
                    <a:gd name="f15" fmla="val 55"/>
                    <a:gd name="f16" fmla="+- 0 0 -90"/>
                    <a:gd name="f17" fmla="*/ f3 1 80"/>
                    <a:gd name="f18" fmla="*/ f4 1 85"/>
                    <a:gd name="f19" fmla="+- f7 0 f5"/>
                    <a:gd name="f20" fmla="+- f6 0 f5"/>
                    <a:gd name="f21" fmla="*/ f16 f0 1"/>
                    <a:gd name="f22" fmla="*/ f20 1 80"/>
                    <a:gd name="f23" fmla="*/ f19 1 85"/>
                    <a:gd name="f24" fmla="*/ 4 f20 1"/>
                    <a:gd name="f25" fmla="*/ 5 f19 1"/>
                    <a:gd name="f26" fmla="*/ 0 f20 1"/>
                    <a:gd name="f27" fmla="*/ 85 f19 1"/>
                    <a:gd name="f28" fmla="*/ 80 f20 1"/>
                    <a:gd name="f29" fmla="*/ f21 1 f2"/>
                    <a:gd name="f30" fmla="*/ f24 1 80"/>
                    <a:gd name="f31" fmla="*/ f25 1 85"/>
                    <a:gd name="f32" fmla="*/ f26 1 80"/>
                    <a:gd name="f33" fmla="*/ f27 1 85"/>
                    <a:gd name="f34" fmla="*/ f28 1 80"/>
                    <a:gd name="f35" fmla="*/ 0 1 f22"/>
                    <a:gd name="f36" fmla="*/ f6 1 f22"/>
                    <a:gd name="f37" fmla="*/ 0 1 f23"/>
                    <a:gd name="f38" fmla="*/ f7 1 f23"/>
                    <a:gd name="f39" fmla="+- f29 0 f1"/>
                    <a:gd name="f40" fmla="*/ f30 1 f22"/>
                    <a:gd name="f41" fmla="*/ f31 1 f23"/>
                    <a:gd name="f42" fmla="*/ f32 1 f22"/>
                    <a:gd name="f43" fmla="*/ f33 1 f23"/>
                    <a:gd name="f44" fmla="*/ f34 1 f22"/>
                    <a:gd name="f45" fmla="*/ f35 f17 1"/>
                    <a:gd name="f46" fmla="*/ f36 f17 1"/>
                    <a:gd name="f47" fmla="*/ f38 f18 1"/>
                    <a:gd name="f48" fmla="*/ f37 f18 1"/>
                    <a:gd name="f49" fmla="*/ f40 f17 1"/>
                    <a:gd name="f50" fmla="*/ f41 f18 1"/>
                    <a:gd name="f51" fmla="*/ f42 f17 1"/>
                    <a:gd name="f52" fmla="*/ f43 f18 1"/>
                    <a:gd name="f53" fmla="*/ f44 f17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9">
                      <a:pos x="f49" y="f50"/>
                    </a:cxn>
                    <a:cxn ang="f39">
                      <a:pos x="f51" y="f50"/>
                    </a:cxn>
                    <a:cxn ang="f39">
                      <a:pos x="f51" y="f52"/>
                    </a:cxn>
                    <a:cxn ang="f39">
                      <a:pos x="f49" y="f52"/>
                    </a:cxn>
                    <a:cxn ang="f39">
                      <a:pos x="f53" y="f52"/>
                    </a:cxn>
                    <a:cxn ang="f39">
                      <a:pos x="f53" y="f50"/>
                    </a:cxn>
                    <a:cxn ang="f39">
                      <a:pos x="f49" y="f50"/>
                    </a:cxn>
                  </a:cxnLst>
                  <a:rect l="f45" t="f48" r="f46" b="f47"/>
                  <a:pathLst>
                    <a:path w="80" h="85">
                      <a:moveTo>
                        <a:pt x="f8" y="f9"/>
                      </a:moveTo>
                      <a:cubicBezTo>
                        <a:pt x="f10" y="f9"/>
                        <a:pt x="f11" y="f9"/>
                        <a:pt x="f5" y="f9"/>
                      </a:cubicBezTo>
                      <a:cubicBezTo>
                        <a:pt x="f5" y="f12"/>
                        <a:pt x="f5" y="f13"/>
                        <a:pt x="f5" y="f7"/>
                      </a:cubicBezTo>
                      <a:cubicBezTo>
                        <a:pt x="f11" y="f7"/>
                        <a:pt x="f10" y="f7"/>
                        <a:pt x="f8" y="f7"/>
                      </a:cubicBezTo>
                      <a:cubicBezTo>
                        <a:pt x="f14" y="f7"/>
                        <a:pt x="f15" y="f7"/>
                        <a:pt x="f6" y="f7"/>
                      </a:cubicBezTo>
                      <a:cubicBezTo>
                        <a:pt x="f6" y="f13"/>
                        <a:pt x="f6" y="f12"/>
                        <a:pt x="f6" y="f9"/>
                      </a:cubicBezTo>
                      <a:cubicBezTo>
                        <a:pt x="f15" y="f5"/>
                        <a:pt x="f14" y="f5"/>
                        <a:pt x="f8" y="f9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39" name="Freeform 11">
                  <a:extLst>
                    <a:ext uri="{FF2B5EF4-FFF2-40B4-BE49-F238E27FC236}">
                      <a16:creationId xmlns:a16="http://schemas.microsoft.com/office/drawing/2014/main" id="{82319FD8-3040-4985-92C1-6D7AD53097DF}"/>
                    </a:ext>
                  </a:extLst>
                </p:cNvPr>
                <p:cNvSpPr/>
                <p:nvPr/>
              </p:nvSpPr>
              <p:spPr>
                <a:xfrm rot="16200004" flipH="1">
                  <a:off x="1103580" y="4896438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40" name="Freeform 12">
                  <a:extLst>
                    <a:ext uri="{FF2B5EF4-FFF2-40B4-BE49-F238E27FC236}">
                      <a16:creationId xmlns:a16="http://schemas.microsoft.com/office/drawing/2014/main" id="{4E11A265-F26E-4D57-9AF6-10A4624929EF}"/>
                    </a:ext>
                  </a:extLst>
                </p:cNvPr>
                <p:cNvSpPr/>
                <p:nvPr/>
              </p:nvSpPr>
              <p:spPr>
                <a:xfrm rot="16200004">
                  <a:off x="69407" y="4979524"/>
                  <a:ext cx="832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val 835"/>
                    <a:gd name="f8" fmla="+- 0 0 -90"/>
                    <a:gd name="f9" fmla="abs f3"/>
                    <a:gd name="f10" fmla="abs f4"/>
                    <a:gd name="f11" fmla="abs f5"/>
                    <a:gd name="f12" fmla="*/ f3 1 835"/>
                    <a:gd name="f13" fmla="val f6"/>
                    <a:gd name="f14" fmla="+- f6 0 f6"/>
                    <a:gd name="f15" fmla="+- f7 0 f6"/>
                    <a:gd name="f16" fmla="*/ f8 f0 1"/>
                    <a:gd name="f17" fmla="?: f9 f3 1"/>
                    <a:gd name="f18" fmla="?: f10 f4 1"/>
                    <a:gd name="f19" fmla="?: f11 f5 1"/>
                    <a:gd name="f20" fmla="*/ f15 1 835"/>
                    <a:gd name="f21" fmla="*/ f14 1 0"/>
                    <a:gd name="f22" fmla="*/ f16 1 f2"/>
                    <a:gd name="f23" fmla="*/ f17 1 835"/>
                    <a:gd name="f24" fmla="*/ f18 1 21600"/>
                    <a:gd name="f25" fmla="*/ 21600 f18 1"/>
                    <a:gd name="f26" fmla="*/ 0 1 f20"/>
                    <a:gd name="f27" fmla="*/ 0 1 f21"/>
                    <a:gd name="f28" fmla="*/ 835 1 f20"/>
                    <a:gd name="f29" fmla="*/ 1 1 f21"/>
                    <a:gd name="f30" fmla="+- f22 0 f1"/>
                    <a:gd name="f31" fmla="min f24 f23"/>
                    <a:gd name="f32" fmla="*/ f25 1 f19"/>
                    <a:gd name="f33" fmla="*/ f26 f12 1"/>
                    <a:gd name="f34" fmla="*/ f28 f12 1"/>
                    <a:gd name="f35" fmla="val f32"/>
                    <a:gd name="f36" fmla="*/ f6 f31 1"/>
                    <a:gd name="f37" fmla="+- f35 0 f13"/>
                    <a:gd name="f38" fmla="*/ f37 1 0"/>
                    <a:gd name="f39" fmla="*/ f29 f38 1"/>
                    <a:gd name="f40" fmla="*/ f27 f38 1"/>
                    <a:gd name="f41" fmla="*/ f40 f31 1"/>
                    <a:gd name="f42" fmla="*/ f39 f3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0">
                      <a:pos x="f33" y="f41"/>
                    </a:cxn>
                    <a:cxn ang="f30">
                      <a:pos x="f33" y="f41"/>
                    </a:cxn>
                    <a:cxn ang="f30">
                      <a:pos x="f33" y="f41"/>
                    </a:cxn>
                    <a:cxn ang="f30">
                      <a:pos x="f34" y="f41"/>
                    </a:cxn>
                    <a:cxn ang="f30">
                      <a:pos x="f34" y="f41"/>
                    </a:cxn>
                    <a:cxn ang="f30">
                      <a:pos x="f33" y="f41"/>
                    </a:cxn>
                    <a:cxn ang="f30">
                      <a:pos x="f33" y="f41"/>
                    </a:cxn>
                    <a:cxn ang="f30">
                      <a:pos x="f33" y="f41"/>
                    </a:cxn>
                  </a:cxnLst>
                  <a:rect l="f33" t="f41" r="f34" b="f42"/>
                  <a:pathLst>
                    <a:path w="835">
                      <a:moveTo>
                        <a:pt x="f6" y="f36"/>
                      </a:moveTo>
                      <a:cubicBezTo>
                        <a:pt x="f6" y="f36"/>
                        <a:pt x="f6" y="f36"/>
                        <a:pt x="f6" y="f36"/>
                      </a:cubicBezTo>
                      <a:cubicBezTo>
                        <a:pt x="f6" y="f36"/>
                        <a:pt x="f6" y="f36"/>
                        <a:pt x="f6" y="f36"/>
                      </a:cubicBezTo>
                      <a:cubicBezTo>
                        <a:pt x="f6" y="f36"/>
                        <a:pt x="f6" y="f36"/>
                        <a:pt x="f7" y="f36"/>
                      </a:cubicBezTo>
                      <a:cubicBezTo>
                        <a:pt x="f7" y="f36"/>
                        <a:pt x="f7" y="f36"/>
                        <a:pt x="f7" y="f36"/>
                      </a:cubicBezTo>
                      <a:cubicBezTo>
                        <a:pt x="f7" y="f36"/>
                        <a:pt x="f7" y="f36"/>
                        <a:pt x="f6" y="f36"/>
                      </a:cubicBezTo>
                      <a:cubicBezTo>
                        <a:pt x="f6" y="f36"/>
                        <a:pt x="f6" y="f36"/>
                        <a:pt x="f6" y="f36"/>
                      </a:cubicBezTo>
                      <a:cubicBezTo>
                        <a:pt x="f6" y="f36"/>
                        <a:pt x="f6" y="f36"/>
                        <a:pt x="f6" y="f36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41" name="Freeform 13">
                  <a:extLst>
                    <a:ext uri="{FF2B5EF4-FFF2-40B4-BE49-F238E27FC236}">
                      <a16:creationId xmlns:a16="http://schemas.microsoft.com/office/drawing/2014/main" id="{A03D3377-3EC6-4912-BCBD-FDF778314A89}"/>
                    </a:ext>
                  </a:extLst>
                </p:cNvPr>
                <p:cNvSpPr/>
                <p:nvPr/>
              </p:nvSpPr>
              <p:spPr>
                <a:xfrm rot="16200004" flipH="1">
                  <a:off x="872758" y="4767837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42" name="Oval 14">
                  <a:extLst>
                    <a:ext uri="{FF2B5EF4-FFF2-40B4-BE49-F238E27FC236}">
                      <a16:creationId xmlns:a16="http://schemas.microsoft.com/office/drawing/2014/main" id="{5E39E66B-46E0-4D42-BD53-FE82AC46C571}"/>
                    </a:ext>
                  </a:extLst>
                </p:cNvPr>
                <p:cNvSpPr/>
                <p:nvPr/>
              </p:nvSpPr>
              <p:spPr>
                <a:xfrm rot="16200004">
                  <a:off x="872740" y="4684361"/>
                  <a:ext cx="832" cy="758"/>
                </a:xfrm>
                <a:custGeom>
                  <a:avLst/>
                  <a:gdLst>
                    <a:gd name="f0" fmla="val 21600000"/>
                    <a:gd name="f1" fmla="val 10800000"/>
                    <a:gd name="f2" fmla="val 5400000"/>
                    <a:gd name="f3" fmla="val 18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+- 0 0 -360"/>
                    <a:gd name="f10" fmla="+- 0 0 -180"/>
                    <a:gd name="f11" fmla="abs f4"/>
                    <a:gd name="f12" fmla="abs f5"/>
                    <a:gd name="f13" fmla="abs f6"/>
                    <a:gd name="f14" fmla="+- 2700000 f2 0"/>
                    <a:gd name="f15" fmla="*/ f9 f1 1"/>
                    <a:gd name="f16" fmla="*/ f10 f1 1"/>
                    <a:gd name="f17" fmla="?: f11 f4 1"/>
                    <a:gd name="f18" fmla="?: f12 f5 1"/>
                    <a:gd name="f19" fmla="?: f13 f6 1"/>
                    <a:gd name="f20" fmla="+- f14 0 f2"/>
                    <a:gd name="f21" fmla="*/ f15 1 f3"/>
                    <a:gd name="f22" fmla="*/ f16 1 f3"/>
                    <a:gd name="f23" fmla="*/ f17 1 21600"/>
                    <a:gd name="f24" fmla="*/ f18 1 21600"/>
                    <a:gd name="f25" fmla="*/ 21600 f17 1"/>
                    <a:gd name="f26" fmla="*/ 21600 f18 1"/>
                    <a:gd name="f27" fmla="+- f20 f2 0"/>
                    <a:gd name="f28" fmla="+- f21 0 f2"/>
                    <a:gd name="f29" fmla="+- f22 0 f2"/>
                    <a:gd name="f30" fmla="min f24 f23"/>
                    <a:gd name="f31" fmla="*/ f25 1 f19"/>
                    <a:gd name="f32" fmla="*/ f26 1 f19"/>
                    <a:gd name="f33" fmla="*/ f27 f8 1"/>
                    <a:gd name="f34" fmla="val f31"/>
                    <a:gd name="f35" fmla="val f32"/>
                    <a:gd name="f36" fmla="*/ f33 1 f1"/>
                    <a:gd name="f37" fmla="*/ f7 f30 1"/>
                    <a:gd name="f38" fmla="+- f35 0 f7"/>
                    <a:gd name="f39" fmla="+- f34 0 f7"/>
                    <a:gd name="f40" fmla="+- 0 0 f36"/>
                    <a:gd name="f41" fmla="*/ f38 1 2"/>
                    <a:gd name="f42" fmla="*/ f39 1 2"/>
                    <a:gd name="f43" fmla="+- 0 0 f40"/>
                    <a:gd name="f44" fmla="+- f7 f41 0"/>
                    <a:gd name="f45" fmla="+- f7 f42 0"/>
                    <a:gd name="f46" fmla="*/ f43 f1 1"/>
                    <a:gd name="f47" fmla="*/ f42 f30 1"/>
                    <a:gd name="f48" fmla="*/ f41 f30 1"/>
                    <a:gd name="f49" fmla="*/ f46 1 f8"/>
                    <a:gd name="f50" fmla="*/ f44 f30 1"/>
                    <a:gd name="f51" fmla="+- f49 0 f2"/>
                    <a:gd name="f52" fmla="cos 1 f51"/>
                    <a:gd name="f53" fmla="sin 1 f51"/>
                    <a:gd name="f54" fmla="+- 0 0 f52"/>
                    <a:gd name="f55" fmla="+- 0 0 f53"/>
                    <a:gd name="f56" fmla="+- 0 0 f54"/>
                    <a:gd name="f57" fmla="+- 0 0 f55"/>
                    <a:gd name="f58" fmla="val f56"/>
                    <a:gd name="f59" fmla="val f57"/>
                    <a:gd name="f60" fmla="*/ f58 f42 1"/>
                    <a:gd name="f61" fmla="*/ f59 f41 1"/>
                    <a:gd name="f62" fmla="+- f45 0 f60"/>
                    <a:gd name="f63" fmla="+- f45 f60 0"/>
                    <a:gd name="f64" fmla="+- f44 0 f61"/>
                    <a:gd name="f65" fmla="+- f44 f61 0"/>
                    <a:gd name="f66" fmla="*/ f62 f30 1"/>
                    <a:gd name="f67" fmla="*/ f64 f30 1"/>
                    <a:gd name="f68" fmla="*/ f63 f30 1"/>
                    <a:gd name="f69" fmla="*/ f65 f30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66" y="f67"/>
                    </a:cxn>
                    <a:cxn ang="f29">
                      <a:pos x="f66" y="f69"/>
                    </a:cxn>
                    <a:cxn ang="f29">
                      <a:pos x="f68" y="f69"/>
                    </a:cxn>
                    <a:cxn ang="f28">
                      <a:pos x="f68" y="f67"/>
                    </a:cxn>
                  </a:cxnLst>
                  <a:rect l="f66" t="f67" r="f68" b="f69"/>
                  <a:pathLst>
                    <a:path>
                      <a:moveTo>
                        <a:pt x="f37" y="f50"/>
                      </a:moveTo>
                      <a:arcTo wR="f47" hR="f48" stAng="f1" swAng="f0"/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43" name="Freeform 15">
                  <a:extLst>
                    <a:ext uri="{FF2B5EF4-FFF2-40B4-BE49-F238E27FC236}">
                      <a16:creationId xmlns:a16="http://schemas.microsoft.com/office/drawing/2014/main" id="{812D110B-4FA7-44F0-8E8E-A8655CA04EAB}"/>
                    </a:ext>
                  </a:extLst>
                </p:cNvPr>
                <p:cNvSpPr/>
                <p:nvPr/>
              </p:nvSpPr>
              <p:spPr>
                <a:xfrm rot="16200004">
                  <a:off x="291868" y="4305890"/>
                  <a:ext cx="550313" cy="1148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360"/>
                    <a:gd name="f3" fmla="val 180"/>
                    <a:gd name="f4" fmla="val w"/>
                    <a:gd name="f5" fmla="val h"/>
                    <a:gd name="f6" fmla="val 0"/>
                    <a:gd name="f7" fmla="val 1061"/>
                    <a:gd name="f8" fmla="val 2448"/>
                    <a:gd name="f9" fmla="val 896"/>
                    <a:gd name="f10" fmla="val 1977"/>
                    <a:gd name="f11" fmla="val 895"/>
                    <a:gd name="f12" fmla="val 1963"/>
                    <a:gd name="f13" fmla="val 901"/>
                    <a:gd name="f14" fmla="val 1959"/>
                    <a:gd name="f15" fmla="val 915"/>
                    <a:gd name="f16" fmla="val 1960"/>
                    <a:gd name="f17" fmla="val 931"/>
                    <a:gd name="f18" fmla="val 1961"/>
                    <a:gd name="f19" fmla="val 948"/>
                    <a:gd name="f20" fmla="val 964"/>
                    <a:gd name="f21" fmla="val 976"/>
                    <a:gd name="f22" fmla="val 980"/>
                    <a:gd name="f23" fmla="val 1958"/>
                    <a:gd name="f24" fmla="val 1946"/>
                    <a:gd name="f25" fmla="val 979"/>
                    <a:gd name="f26" fmla="val 1927"/>
                    <a:gd name="f27" fmla="val 1909"/>
                    <a:gd name="f28" fmla="val 1890"/>
                    <a:gd name="f29" fmla="val 1879"/>
                    <a:gd name="f30" fmla="val 1876"/>
                    <a:gd name="f31" fmla="val 966"/>
                    <a:gd name="f32" fmla="val 943"/>
                    <a:gd name="f33" fmla="val 1877"/>
                    <a:gd name="f34" fmla="val 919"/>
                    <a:gd name="f35" fmla="val 1899"/>
                    <a:gd name="f36" fmla="val 1921"/>
                    <a:gd name="f37" fmla="val 1944"/>
                    <a:gd name="f38" fmla="val 897"/>
                    <a:gd name="f39" fmla="val 1953"/>
                    <a:gd name="f40" fmla="val 893"/>
                    <a:gd name="f41" fmla="val 1957"/>
                    <a:gd name="f42" fmla="val 884"/>
                    <a:gd name="f43" fmla="val 866"/>
                    <a:gd name="f44" fmla="val 848"/>
                    <a:gd name="f45" fmla="val 1956"/>
                    <a:gd name="f46" fmla="val 830"/>
                    <a:gd name="f47" fmla="val 819"/>
                    <a:gd name="f48" fmla="val 816"/>
                    <a:gd name="f49" fmla="val 1943"/>
                    <a:gd name="f50" fmla="val 817"/>
                    <a:gd name="f51" fmla="val 843"/>
                    <a:gd name="f52" fmla="val 870"/>
                    <a:gd name="f53" fmla="val 1854"/>
                    <a:gd name="f54" fmla="val 1832"/>
                    <a:gd name="f55" fmla="val 1811"/>
                    <a:gd name="f56" fmla="val 1800"/>
                    <a:gd name="f57" fmla="val 894"/>
                    <a:gd name="f58" fmla="val 1795"/>
                    <a:gd name="f59" fmla="val 882"/>
                    <a:gd name="f60" fmla="val 867"/>
                    <a:gd name="f61" fmla="val 1796"/>
                    <a:gd name="f62" fmla="val 852"/>
                    <a:gd name="f63" fmla="val 836"/>
                    <a:gd name="f64" fmla="val 820"/>
                    <a:gd name="f65" fmla="val 1797"/>
                    <a:gd name="f66" fmla="val 1791"/>
                    <a:gd name="f67" fmla="val 1775"/>
                    <a:gd name="f68" fmla="val 1733"/>
                    <a:gd name="f69" fmla="val 1691"/>
                    <a:gd name="f70" fmla="val 1649"/>
                    <a:gd name="f71" fmla="val 1643"/>
                    <a:gd name="f72" fmla="val 1633"/>
                    <a:gd name="f73" fmla="val 808"/>
                    <a:gd name="f74" fmla="val 771"/>
                    <a:gd name="f75" fmla="val 733"/>
                    <a:gd name="f76" fmla="val 1629"/>
                    <a:gd name="f77" fmla="val 696"/>
                    <a:gd name="f78" fmla="val 1635"/>
                    <a:gd name="f79" fmla="val 664"/>
                    <a:gd name="f80" fmla="val 1640"/>
                    <a:gd name="f81" fmla="val 653"/>
                    <a:gd name="f82" fmla="val 1632"/>
                    <a:gd name="f83" fmla="val 1600"/>
                    <a:gd name="f84" fmla="val 1591"/>
                    <a:gd name="f85" fmla="val 1582"/>
                    <a:gd name="f86" fmla="val 652"/>
                    <a:gd name="f87" fmla="val 1574"/>
                    <a:gd name="f88" fmla="val 651"/>
                    <a:gd name="f89" fmla="val 1558"/>
                    <a:gd name="f90" fmla="val 656"/>
                    <a:gd name="f91" fmla="val 1550"/>
                    <a:gd name="f92" fmla="val 673"/>
                    <a:gd name="f93" fmla="val 1552"/>
                    <a:gd name="f94" fmla="val 689"/>
                    <a:gd name="f95" fmla="val 1553"/>
                    <a:gd name="f96" fmla="val 704"/>
                    <a:gd name="f97" fmla="val 1551"/>
                    <a:gd name="f98" fmla="val 719"/>
                    <a:gd name="f99" fmla="val 736"/>
                    <a:gd name="f100" fmla="val 1548"/>
                    <a:gd name="f101" fmla="val 1535"/>
                    <a:gd name="f102" fmla="val 735"/>
                    <a:gd name="f103" fmla="val 1518"/>
                    <a:gd name="f104" fmla="val 1502"/>
                    <a:gd name="f105" fmla="val 1485"/>
                    <a:gd name="f106" fmla="val 1475"/>
                    <a:gd name="f107" fmla="val 739"/>
                    <a:gd name="f108" fmla="val 1471"/>
                    <a:gd name="f109" fmla="val 749"/>
                    <a:gd name="f110" fmla="val 768"/>
                    <a:gd name="f111" fmla="val 787"/>
                    <a:gd name="f112" fmla="val 1470"/>
                    <a:gd name="f113" fmla="val 805"/>
                    <a:gd name="f114" fmla="val 815"/>
                    <a:gd name="f115" fmla="val 1467"/>
                    <a:gd name="f116" fmla="val 1459"/>
                    <a:gd name="f117" fmla="val 1385"/>
                    <a:gd name="f118" fmla="val 1311"/>
                    <a:gd name="f119" fmla="val 1237"/>
                    <a:gd name="f120" fmla="val 1227"/>
                    <a:gd name="f121" fmla="val 812"/>
                    <a:gd name="f122" fmla="val 1224"/>
                    <a:gd name="f123" fmla="val 802"/>
                    <a:gd name="f124" fmla="val 780"/>
                    <a:gd name="f125" fmla="val 1225"/>
                    <a:gd name="f126" fmla="val 758"/>
                    <a:gd name="f127" fmla="val 1202"/>
                    <a:gd name="f128" fmla="val 1179"/>
                    <a:gd name="f129" fmla="val 1157"/>
                    <a:gd name="f130" fmla="val 1147"/>
                    <a:gd name="f131" fmla="val 1144"/>
                    <a:gd name="f132" fmla="val 748"/>
                    <a:gd name="f133" fmla="val 766"/>
                    <a:gd name="f134" fmla="val 1145"/>
                    <a:gd name="f135" fmla="val 784"/>
                    <a:gd name="f136" fmla="val 813"/>
                    <a:gd name="f137" fmla="val 1142"/>
                    <a:gd name="f138" fmla="val 1131"/>
                    <a:gd name="f139" fmla="val 1084"/>
                    <a:gd name="f140" fmla="val 1038"/>
                    <a:gd name="f141" fmla="val 991"/>
                    <a:gd name="f142" fmla="val 981"/>
                    <a:gd name="f143" fmla="val 978"/>
                    <a:gd name="f144" fmla="val 803"/>
                    <a:gd name="f145" fmla="val 770"/>
                    <a:gd name="f146" fmla="val 753"/>
                    <a:gd name="f147" fmla="val 962"/>
                    <a:gd name="f148" fmla="val 875"/>
                    <a:gd name="f149" fmla="val 832"/>
                    <a:gd name="f150" fmla="val 732"/>
                    <a:gd name="f151" fmla="val 720"/>
                    <a:gd name="f152" fmla="val 703"/>
                    <a:gd name="f153" fmla="val 685"/>
                    <a:gd name="f154" fmla="val 668"/>
                    <a:gd name="f155" fmla="val 657"/>
                    <a:gd name="f156" fmla="val 814"/>
                    <a:gd name="f157" fmla="val 738"/>
                    <a:gd name="f158" fmla="val 649"/>
                    <a:gd name="f159" fmla="val 639"/>
                    <a:gd name="f160" fmla="val 565"/>
                    <a:gd name="f161" fmla="val 734"/>
                    <a:gd name="f162" fmla="val 491"/>
                    <a:gd name="f163" fmla="val 417"/>
                    <a:gd name="f164" fmla="val 395"/>
                    <a:gd name="f165" fmla="val 374"/>
                    <a:gd name="f166" fmla="val 352"/>
                    <a:gd name="f167" fmla="val 350"/>
                    <a:gd name="f168" fmla="val 349"/>
                    <a:gd name="f169" fmla="val 347"/>
                    <a:gd name="f170" fmla="val 345"/>
                    <a:gd name="f171" fmla="val 343"/>
                    <a:gd name="f172" fmla="val 341"/>
                    <a:gd name="f173" fmla="val 337"/>
                    <a:gd name="f174" fmla="val 329"/>
                    <a:gd name="f175" fmla="val 326"/>
                    <a:gd name="f176" fmla="val 728"/>
                    <a:gd name="f177" fmla="val 727"/>
                    <a:gd name="f178" fmla="val 726"/>
                    <a:gd name="f179" fmla="val 725"/>
                    <a:gd name="f180" fmla="val 724"/>
                    <a:gd name="f181" fmla="val 327"/>
                    <a:gd name="f182" fmla="val 723"/>
                    <a:gd name="f183" fmla="val 721"/>
                    <a:gd name="f184" fmla="val 718"/>
                    <a:gd name="f185" fmla="val 715"/>
                    <a:gd name="f186" fmla="val 712"/>
                    <a:gd name="f187" fmla="val 710"/>
                    <a:gd name="f188" fmla="val 707"/>
                    <a:gd name="f189" fmla="val 705"/>
                    <a:gd name="f190" fmla="val 694"/>
                    <a:gd name="f191" fmla="val 683"/>
                    <a:gd name="f192" fmla="val 658"/>
                    <a:gd name="f193" fmla="val 334"/>
                    <a:gd name="f194" fmla="val 655"/>
                    <a:gd name="f195" fmla="val 348"/>
                    <a:gd name="f196" fmla="val 411"/>
                    <a:gd name="f197" fmla="val 475"/>
                    <a:gd name="f198" fmla="val 538"/>
                    <a:gd name="f199" fmla="val 572"/>
                    <a:gd name="f200" fmla="val 622"/>
                    <a:gd name="f201" fmla="val 612"/>
                    <a:gd name="f202" fmla="val 573"/>
                    <a:gd name="f203" fmla="val 601"/>
                    <a:gd name="f204" fmla="val 592"/>
                    <a:gd name="f205" fmla="val 570"/>
                    <a:gd name="f206" fmla="val 576"/>
                    <a:gd name="f207" fmla="val 577"/>
                    <a:gd name="f208" fmla="val 591"/>
                    <a:gd name="f209" fmla="val 633"/>
                    <a:gd name="f210" fmla="val 674"/>
                    <a:gd name="f211" fmla="val 730"/>
                    <a:gd name="f212" fmla="val 737"/>
                    <a:gd name="f213" fmla="val 554"/>
                    <a:gd name="f214" fmla="val 523"/>
                    <a:gd name="f215" fmla="val 508"/>
                    <a:gd name="f216" fmla="val 495"/>
                    <a:gd name="f217" fmla="val 492"/>
                    <a:gd name="f218" fmla="val 751"/>
                    <a:gd name="f219" fmla="val 795"/>
                    <a:gd name="f220" fmla="val 838"/>
                    <a:gd name="f221" fmla="val 881"/>
                    <a:gd name="f222" fmla="val 892"/>
                    <a:gd name="f223" fmla="val 507"/>
                    <a:gd name="f224" fmla="val 539"/>
                    <a:gd name="f225" fmla="val 555"/>
                    <a:gd name="f226" fmla="val 574"/>
                    <a:gd name="f227" fmla="val 929"/>
                    <a:gd name="f228" fmla="val 957"/>
                    <a:gd name="f229" fmla="val 972"/>
                    <a:gd name="f230" fmla="val 977"/>
                    <a:gd name="f231" fmla="val 608"/>
                    <a:gd name="f232" fmla="val 625"/>
                    <a:gd name="f233" fmla="val 642"/>
                    <a:gd name="f234" fmla="val 987"/>
                    <a:gd name="f235" fmla="val 1007"/>
                    <a:gd name="f236" fmla="val 1027"/>
                    <a:gd name="f237" fmla="val 1047"/>
                    <a:gd name="f238" fmla="val 1057"/>
                    <a:gd name="f239" fmla="val 1060"/>
                    <a:gd name="f240" fmla="val 602"/>
                    <a:gd name="f241" fmla="val 582"/>
                    <a:gd name="f242" fmla="val 1058"/>
                    <a:gd name="f243" fmla="val 1050"/>
                    <a:gd name="f244" fmla="val 1032"/>
                    <a:gd name="f245" fmla="val 571"/>
                    <a:gd name="f246" fmla="val 1015"/>
                    <a:gd name="f247" fmla="val 998"/>
                    <a:gd name="f248" fmla="val 984"/>
                    <a:gd name="f249" fmla="val 566"/>
                    <a:gd name="f250" fmla="val 552"/>
                    <a:gd name="f251" fmla="val 510"/>
                    <a:gd name="f252" fmla="val 468"/>
                    <a:gd name="f253" fmla="val 427"/>
                    <a:gd name="f254" fmla="val 413"/>
                    <a:gd name="f255" fmla="val 407"/>
                    <a:gd name="f256" fmla="val 408"/>
                    <a:gd name="f257" fmla="val 946"/>
                    <a:gd name="f258" fmla="val 410"/>
                    <a:gd name="f259" fmla="val 930"/>
                    <a:gd name="f260" fmla="val 914"/>
                    <a:gd name="f261" fmla="val 409"/>
                    <a:gd name="f262" fmla="val 900"/>
                    <a:gd name="f263" fmla="val 405"/>
                    <a:gd name="f264" fmla="val 391"/>
                    <a:gd name="f265" fmla="val 305"/>
                    <a:gd name="f266" fmla="val 261"/>
                    <a:gd name="f267" fmla="val 252"/>
                    <a:gd name="f268" fmla="val 245"/>
                    <a:gd name="f269" fmla="val 792"/>
                    <a:gd name="f270" fmla="val 746"/>
                    <a:gd name="f271" fmla="val 249"/>
                    <a:gd name="f272" fmla="val 259"/>
                    <a:gd name="f273" fmla="val 277"/>
                    <a:gd name="f274" fmla="val 295"/>
                    <a:gd name="f275" fmla="val 313"/>
                    <a:gd name="f276" fmla="val 328"/>
                    <a:gd name="f277" fmla="val 782"/>
                    <a:gd name="f278" fmla="val 799"/>
                    <a:gd name="f279" fmla="val 810"/>
                    <a:gd name="f280" fmla="val 332"/>
                    <a:gd name="f281" fmla="val 375"/>
                    <a:gd name="f282" fmla="val 404"/>
                    <a:gd name="f283" fmla="val 811"/>
                    <a:gd name="f284" fmla="val 798"/>
                    <a:gd name="f285" fmla="val 781"/>
                    <a:gd name="f286" fmla="val 764"/>
                    <a:gd name="f287" fmla="val 412"/>
                    <a:gd name="f288" fmla="val 422"/>
                    <a:gd name="f289" fmla="val 438"/>
                    <a:gd name="f290" fmla="val 454"/>
                    <a:gd name="f291" fmla="val 470"/>
                    <a:gd name="f292" fmla="val 485"/>
                    <a:gd name="f293" fmla="val 729"/>
                    <a:gd name="f294" fmla="val 490"/>
                    <a:gd name="f295" fmla="val 714"/>
                    <a:gd name="f296" fmla="val 489"/>
                    <a:gd name="f297" fmla="val 671"/>
                    <a:gd name="f298" fmla="val 488"/>
                    <a:gd name="f299" fmla="val 628"/>
                    <a:gd name="f300" fmla="val 584"/>
                    <a:gd name="f301" fmla="val 569"/>
                    <a:gd name="f302" fmla="val 504"/>
                    <a:gd name="f303" fmla="val 520"/>
                    <a:gd name="f304" fmla="val 568"/>
                    <a:gd name="f305" fmla="val 537"/>
                    <a:gd name="f306" fmla="val 564"/>
                    <a:gd name="f307" fmla="val 531"/>
                    <a:gd name="f308" fmla="val 509"/>
                    <a:gd name="f309" fmla="val 464"/>
                    <a:gd name="f310" fmla="val 441"/>
                    <a:gd name="f311" fmla="val 414"/>
                    <a:gd name="f312" fmla="val 544"/>
                    <a:gd name="f313" fmla="val 518"/>
                    <a:gd name="f314" fmla="val 493"/>
                    <a:gd name="f315" fmla="val 430"/>
                    <a:gd name="f316" fmla="val 452"/>
                    <a:gd name="f317" fmla="val 474"/>
                    <a:gd name="f318" fmla="val 459"/>
                    <a:gd name="f319" fmla="val 443"/>
                    <a:gd name="f320" fmla="val 594"/>
                    <a:gd name="f321" fmla="val 637"/>
                    <a:gd name="f322" fmla="val 406"/>
                    <a:gd name="f323" fmla="val 394"/>
                    <a:gd name="f324" fmla="val 302"/>
                    <a:gd name="f325" fmla="val 256"/>
                    <a:gd name="f326" fmla="val 247"/>
                    <a:gd name="f327" fmla="val 650"/>
                    <a:gd name="f328" fmla="val 624"/>
                    <a:gd name="f329" fmla="val 606"/>
                    <a:gd name="f330" fmla="val 588"/>
                    <a:gd name="f331" fmla="val 242"/>
                    <a:gd name="f332" fmla="val 230"/>
                    <a:gd name="f333" fmla="val 186"/>
                    <a:gd name="f334" fmla="val 143"/>
                    <a:gd name="f335" fmla="val 99"/>
                    <a:gd name="f336" fmla="val 89"/>
                    <a:gd name="f337" fmla="val 84"/>
                    <a:gd name="f338" fmla="val 585"/>
                    <a:gd name="f339" fmla="val 603"/>
                    <a:gd name="f340" fmla="val 85"/>
                    <a:gd name="f341" fmla="val 621"/>
                    <a:gd name="f342" fmla="val 115"/>
                    <a:gd name="f343" fmla="val 132"/>
                    <a:gd name="f344" fmla="val 149"/>
                    <a:gd name="f345" fmla="val 160"/>
                    <a:gd name="f346" fmla="val 654"/>
                    <a:gd name="f347" fmla="val 166"/>
                    <a:gd name="f348" fmla="val 667"/>
                    <a:gd name="f349" fmla="val 165"/>
                    <a:gd name="f350" fmla="val 164"/>
                    <a:gd name="f351" fmla="val 702"/>
                    <a:gd name="f352" fmla="val 731"/>
                    <a:gd name="f353" fmla="val 163"/>
                    <a:gd name="f354" fmla="val 150"/>
                    <a:gd name="f355" fmla="val 114"/>
                    <a:gd name="f356" fmla="val 96"/>
                    <a:gd name="f357" fmla="val 81"/>
                    <a:gd name="f358" fmla="val 82"/>
                    <a:gd name="f359" fmla="val 686"/>
                    <a:gd name="f360" fmla="val 669"/>
                    <a:gd name="f361" fmla="val 77"/>
                    <a:gd name="f362" fmla="val 65"/>
                    <a:gd name="f363" fmla="val 44"/>
                    <a:gd name="f364" fmla="val 22"/>
                    <a:gd name="f365" fmla="val 1"/>
                    <a:gd name="f366" fmla="val 598"/>
                    <a:gd name="f367" fmla="val 543"/>
                    <a:gd name="f368" fmla="val 43"/>
                    <a:gd name="f369" fmla="val 64"/>
                    <a:gd name="f370" fmla="val 78"/>
                    <a:gd name="f371" fmla="val 484"/>
                    <a:gd name="f372" fmla="val 471"/>
                    <a:gd name="f373" fmla="val 432"/>
                    <a:gd name="f374" fmla="val 392"/>
                    <a:gd name="f375" fmla="val 354"/>
                    <a:gd name="f376" fmla="val 359"/>
                    <a:gd name="f377" fmla="val 364"/>
                    <a:gd name="f378" fmla="val 342"/>
                    <a:gd name="f379" fmla="val 336"/>
                    <a:gd name="f380" fmla="val 80"/>
                    <a:gd name="f381" fmla="val 74"/>
                    <a:gd name="f382" fmla="val 67"/>
                    <a:gd name="f383" fmla="val 45"/>
                    <a:gd name="f384" fmla="val 23"/>
                    <a:gd name="f385" fmla="val 324"/>
                    <a:gd name="f386" fmla="val 320"/>
                    <a:gd name="f387" fmla="val 316"/>
                    <a:gd name="f388" fmla="val 217"/>
                    <a:gd name="f389" fmla="val 118"/>
                    <a:gd name="f390" fmla="val 19"/>
                    <a:gd name="f391" fmla="val 3"/>
                    <a:gd name="f392" fmla="val 4"/>
                    <a:gd name="f393" fmla="val 829"/>
                    <a:gd name="f394" fmla="val 1638"/>
                    <a:gd name="f395" fmla="val 110"/>
                    <a:gd name="f396" fmla="val 219"/>
                    <a:gd name="f397" fmla="val 2426"/>
                    <a:gd name="f398" fmla="val 2403"/>
                    <a:gd name="f399" fmla="val 2381"/>
                    <a:gd name="f400" fmla="val 2376"/>
                    <a:gd name="f401" fmla="val 2370"/>
                    <a:gd name="f402" fmla="val 333"/>
                    <a:gd name="f403" fmla="val 2367"/>
                    <a:gd name="f404" fmla="val 2363"/>
                    <a:gd name="f405" fmla="val 2362"/>
                    <a:gd name="f406" fmla="val 2366"/>
                    <a:gd name="f407" fmla="val 357"/>
                    <a:gd name="f408" fmla="val 380"/>
                    <a:gd name="f409" fmla="val 2368"/>
                    <a:gd name="f410" fmla="val 2340"/>
                    <a:gd name="f411" fmla="val 2312"/>
                    <a:gd name="f412" fmla="val 2284"/>
                    <a:gd name="f413" fmla="val 435"/>
                    <a:gd name="f414" fmla="val 462"/>
                    <a:gd name="f415" fmla="val 586"/>
                    <a:gd name="f416" fmla="val 635"/>
                    <a:gd name="f417" fmla="val 648"/>
                    <a:gd name="f418" fmla="val 2371"/>
                    <a:gd name="f419" fmla="val 2384"/>
                    <a:gd name="f420" fmla="val 2406"/>
                    <a:gd name="f421" fmla="val 2427"/>
                    <a:gd name="f422" fmla="val 659"/>
                    <a:gd name="f423" fmla="val 660"/>
                    <a:gd name="f424" fmla="val 663"/>
                    <a:gd name="f425" fmla="val 666"/>
                    <a:gd name="f426" fmla="val 670"/>
                    <a:gd name="f427" fmla="val 672"/>
                    <a:gd name="f428" fmla="val 2404"/>
                    <a:gd name="f429" fmla="val 2382"/>
                    <a:gd name="f430" fmla="val 750"/>
                    <a:gd name="f431" fmla="val 785"/>
                    <a:gd name="f432" fmla="val 2365"/>
                    <a:gd name="f433" fmla="val 2354"/>
                    <a:gd name="f434" fmla="val 2336"/>
                    <a:gd name="f435" fmla="val 2317"/>
                    <a:gd name="f436" fmla="val 2298"/>
                    <a:gd name="f437" fmla="val 2286"/>
                    <a:gd name="f438" fmla="val 801"/>
                    <a:gd name="f439" fmla="val 2285"/>
                    <a:gd name="f440" fmla="val 767"/>
                    <a:gd name="f441" fmla="val 2281"/>
                    <a:gd name="f442" fmla="val 2271"/>
                    <a:gd name="f443" fmla="val 2253"/>
                    <a:gd name="f444" fmla="val 2235"/>
                    <a:gd name="f445" fmla="val 2217"/>
                    <a:gd name="f446" fmla="val 2207"/>
                    <a:gd name="f447" fmla="val 2204"/>
                    <a:gd name="f448" fmla="val 783"/>
                    <a:gd name="f449" fmla="val 800"/>
                    <a:gd name="f450" fmla="val 2205"/>
                    <a:gd name="f451" fmla="val 2202"/>
                    <a:gd name="f452" fmla="val 2189"/>
                    <a:gd name="f453" fmla="val 2172"/>
                    <a:gd name="f454" fmla="val 2154"/>
                    <a:gd name="f455" fmla="val 2137"/>
                    <a:gd name="f456" fmla="val 2124"/>
                    <a:gd name="f457" fmla="val 2120"/>
                    <a:gd name="f458" fmla="val 759"/>
                    <a:gd name="f459" fmla="val 2121"/>
                    <a:gd name="f460" fmla="val 678"/>
                    <a:gd name="f461" fmla="val 2122"/>
                    <a:gd name="f462" fmla="val 2117"/>
                    <a:gd name="f463" fmla="val 2096"/>
                    <a:gd name="f464" fmla="val 2023"/>
                    <a:gd name="f465" fmla="val 1950"/>
                    <a:gd name="f466" fmla="val 604"/>
                    <a:gd name="f467" fmla="val 487"/>
                    <a:gd name="f468" fmla="val 1895"/>
                    <a:gd name="f469" fmla="val 1910"/>
                    <a:gd name="f470" fmla="val 1926"/>
                    <a:gd name="f471" fmla="val 1942"/>
                    <a:gd name="f472" fmla="val 1949"/>
                    <a:gd name="f473" fmla="val 480"/>
                    <a:gd name="f474" fmla="val 416"/>
                    <a:gd name="f475" fmla="val 1964"/>
                    <a:gd name="f476" fmla="val 415"/>
                    <a:gd name="f477" fmla="val 1969"/>
                    <a:gd name="f478" fmla="val 1968"/>
                    <a:gd name="f479" fmla="val 1955"/>
                    <a:gd name="f480" fmla="val 1954"/>
                    <a:gd name="f481" fmla="val 1951"/>
                    <a:gd name="f482" fmla="val 1947"/>
                    <a:gd name="f483" fmla="val 1898"/>
                    <a:gd name="f484" fmla="val 1853"/>
                    <a:gd name="f485" fmla="val 1808"/>
                    <a:gd name="f486" fmla="val 1806"/>
                    <a:gd name="f487" fmla="val 1803"/>
                    <a:gd name="f488" fmla="val 1801"/>
                    <a:gd name="f489" fmla="val 388"/>
                    <a:gd name="f490" fmla="val 368"/>
                    <a:gd name="f491" fmla="val 1789"/>
                    <a:gd name="f492" fmla="val 398"/>
                    <a:gd name="f493" fmla="val 1794"/>
                    <a:gd name="f494" fmla="val 393"/>
                    <a:gd name="f495" fmla="val 371"/>
                    <a:gd name="f496" fmla="val 1793"/>
                    <a:gd name="f497" fmla="val 1771"/>
                    <a:gd name="f498" fmla="val 1750"/>
                    <a:gd name="f499" fmla="val 1728"/>
                    <a:gd name="f500" fmla="val 1727"/>
                    <a:gd name="f501" fmla="val 323"/>
                    <a:gd name="f502" fmla="val 1726"/>
                    <a:gd name="f503" fmla="val 1723"/>
                    <a:gd name="f504" fmla="val 1720"/>
                    <a:gd name="f505" fmla="val 1719"/>
                    <a:gd name="f506" fmla="val 1718"/>
                    <a:gd name="f507" fmla="val 1716"/>
                    <a:gd name="f508" fmla="val 376"/>
                    <a:gd name="f509" fmla="val 424"/>
                    <a:gd name="f510" fmla="val 1715"/>
                    <a:gd name="f511" fmla="val 472"/>
                    <a:gd name="f512" fmla="val 1712"/>
                    <a:gd name="f513" fmla="val 1696"/>
                    <a:gd name="f514" fmla="val 1680"/>
                    <a:gd name="f515" fmla="val 1663"/>
                    <a:gd name="f516" fmla="val 1646"/>
                    <a:gd name="f517" fmla="val 1636"/>
                    <a:gd name="f518" fmla="val 494"/>
                    <a:gd name="f519" fmla="val 1631"/>
                    <a:gd name="f520" fmla="val 505"/>
                    <a:gd name="f521" fmla="val 506"/>
                    <a:gd name="f522" fmla="val 526"/>
                    <a:gd name="f523" fmla="val 1624"/>
                    <a:gd name="f524" fmla="val 578"/>
                    <a:gd name="f525" fmla="val 1648"/>
                    <a:gd name="f526" fmla="val 1674"/>
                    <a:gd name="f527" fmla="val 1693"/>
                    <a:gd name="f528" fmla="val 1722"/>
                    <a:gd name="f529" fmla="val 1779"/>
                    <a:gd name="f530" fmla="val 587"/>
                    <a:gd name="f531" fmla="val 619"/>
                    <a:gd name="f532" fmla="val 1799"/>
                    <a:gd name="f533" fmla="val 1813"/>
                    <a:gd name="f534" fmla="val 1834"/>
                    <a:gd name="f535" fmla="val 1855"/>
                    <a:gd name="f536" fmla="val 680"/>
                    <a:gd name="f537" fmla="val 708"/>
                    <a:gd name="f538" fmla="val 1833"/>
                    <a:gd name="f539" fmla="val 1810"/>
                    <a:gd name="f540" fmla="val 789"/>
                    <a:gd name="f541" fmla="val 763"/>
                    <a:gd name="f542" fmla="val 1882"/>
                    <a:gd name="f543" fmla="val 1885"/>
                    <a:gd name="f544" fmla="val 1933"/>
                    <a:gd name="f545" fmla="val 1981"/>
                    <a:gd name="f546" fmla="val 2029"/>
                    <a:gd name="f547" fmla="val 2040"/>
                    <a:gd name="f548" fmla="val 747"/>
                    <a:gd name="f549" fmla="val 837"/>
                    <a:gd name="f550" fmla="val 883"/>
                    <a:gd name="f551" fmla="val 2041"/>
                    <a:gd name="f552" fmla="val 2036"/>
                    <a:gd name="f553" fmla="val 2025"/>
                    <a:gd name="f554" fmla="val 2009"/>
                    <a:gd name="f555" fmla="val 1993"/>
                    <a:gd name="f556" fmla="val 2131"/>
                    <a:gd name="f557" fmla="val 2130"/>
                    <a:gd name="f558" fmla="val 647"/>
                    <a:gd name="f559" fmla="val 1457"/>
                    <a:gd name="f560" fmla="val 1462"/>
                    <a:gd name="f561" fmla="val 1469"/>
                    <a:gd name="f562" fmla="val 1468"/>
                    <a:gd name="f563" fmla="val 701"/>
                    <a:gd name="f564" fmla="val 676"/>
                    <a:gd name="f565" fmla="val 1473"/>
                    <a:gd name="f566" fmla="val 1464"/>
                    <a:gd name="f567" fmla="val 1439"/>
                    <a:gd name="f568" fmla="val 1422"/>
                    <a:gd name="f569" fmla="val 1405"/>
                    <a:gd name="f570" fmla="val 1393"/>
                    <a:gd name="f571" fmla="val 1388"/>
                    <a:gd name="f572" fmla="val 1389"/>
                    <a:gd name="f573" fmla="val 1392"/>
                    <a:gd name="f574" fmla="val 1401"/>
                    <a:gd name="f575" fmla="val 1420"/>
                    <a:gd name="f576" fmla="val 1438"/>
                    <a:gd name="f577" fmla="val 1245"/>
                    <a:gd name="f578" fmla="val 1266"/>
                    <a:gd name="f579" fmla="val 1287"/>
                    <a:gd name="f580" fmla="val 1301"/>
                    <a:gd name="f581" fmla="val 1306"/>
                    <a:gd name="f582" fmla="val 1305"/>
                    <a:gd name="f583" fmla="val 695"/>
                    <a:gd name="f584" fmla="val 1303"/>
                    <a:gd name="f585" fmla="val 1313"/>
                    <a:gd name="f586" fmla="val 644"/>
                    <a:gd name="f587" fmla="val 1289"/>
                    <a:gd name="f588" fmla="val 1264"/>
                    <a:gd name="f589" fmla="val 1244"/>
                    <a:gd name="f590" fmla="val 1235"/>
                    <a:gd name="f591" fmla="val 1223"/>
                    <a:gd name="f592" fmla="val 1221"/>
                    <a:gd name="f593" fmla="val 665"/>
                    <a:gd name="f594" fmla="val 1222"/>
                    <a:gd name="f595" fmla="val 691"/>
                    <a:gd name="f596" fmla="val 713"/>
                    <a:gd name="f597" fmla="val 2114"/>
                    <a:gd name="f598" fmla="val 310"/>
                    <a:gd name="f599" fmla="val 288"/>
                    <a:gd name="f600" fmla="val 266"/>
                    <a:gd name="f601" fmla="val 2099"/>
                    <a:gd name="f602" fmla="val 2078"/>
                    <a:gd name="f603" fmla="val 2057"/>
                    <a:gd name="f604" fmla="val 244"/>
                    <a:gd name="f605" fmla="val 2045"/>
                    <a:gd name="f606" fmla="val 248"/>
                    <a:gd name="f607" fmla="val 280"/>
                    <a:gd name="f608" fmla="val 300"/>
                    <a:gd name="f609" fmla="val 330"/>
                    <a:gd name="f610" fmla="val 2064"/>
                    <a:gd name="f611" fmla="val 2089"/>
                    <a:gd name="f612" fmla="val 1137"/>
                    <a:gd name="f613" fmla="val 319"/>
                    <a:gd name="f614" fmla="val 1141"/>
                    <a:gd name="f615" fmla="val 315"/>
                    <a:gd name="f616" fmla="val 297"/>
                    <a:gd name="f617" fmla="val 278"/>
                    <a:gd name="f618" fmla="val 260"/>
                    <a:gd name="f619" fmla="val 1126"/>
                    <a:gd name="f620" fmla="val 1114"/>
                    <a:gd name="f621" fmla="val 1101"/>
                    <a:gd name="f622" fmla="val 1089"/>
                    <a:gd name="f623" fmla="val 246"/>
                    <a:gd name="f624" fmla="val 273"/>
                    <a:gd name="f625" fmla="val 289"/>
                    <a:gd name="f626" fmla="val 321"/>
                    <a:gd name="f627" fmla="val 1059"/>
                    <a:gd name="f628" fmla="val 322"/>
                    <a:gd name="f629" fmla="val 1086"/>
                    <a:gd name="f630" fmla="val 1112"/>
                    <a:gd name="f631" fmla="val 325"/>
                    <a:gd name="f632" fmla="val 240"/>
                    <a:gd name="f633" fmla="val 1105"/>
                    <a:gd name="f634" fmla="val 1103"/>
                    <a:gd name="f635" fmla="val 1099"/>
                    <a:gd name="f636" fmla="val 467"/>
                    <a:gd name="f637" fmla="val 448"/>
                    <a:gd name="f638" fmla="val 265"/>
                    <a:gd name="f639" fmla="val 317"/>
                    <a:gd name="f640" fmla="val 481"/>
                    <a:gd name="f641" fmla="val 482"/>
                    <a:gd name="f642" fmla="val 483"/>
                    <a:gd name="f643" fmla="val 486"/>
                    <a:gd name="f644" fmla="val 298"/>
                    <a:gd name="f645" fmla="val 271"/>
                    <a:gd name="f646" fmla="val 168"/>
                    <a:gd name="f647" fmla="val 272"/>
                    <a:gd name="f648" fmla="val 169"/>
                    <a:gd name="f649" fmla="val 264"/>
                    <a:gd name="f650" fmla="val 170"/>
                    <a:gd name="f651" fmla="val 173"/>
                    <a:gd name="f652" fmla="val 283"/>
                    <a:gd name="f653" fmla="val 286"/>
                    <a:gd name="f654" fmla="val 1428"/>
                    <a:gd name="f655" fmla="val 285"/>
                    <a:gd name="f656" fmla="val 1429"/>
                    <a:gd name="f657" fmla="val 898"/>
                    <a:gd name="f658" fmla="val 899"/>
                    <a:gd name="f659" fmla="val 365"/>
                    <a:gd name="f660" fmla="val 378"/>
                    <a:gd name="f661" fmla="val 396"/>
                    <a:gd name="f662" fmla="val 400"/>
                    <a:gd name="f663" fmla="val 844"/>
                    <a:gd name="f664" fmla="val 818"/>
                    <a:gd name="f665" fmla="val 809"/>
                    <a:gd name="f666" fmla="val 806"/>
                    <a:gd name="f667" fmla="val 419"/>
                    <a:gd name="f668" fmla="val 821"/>
                    <a:gd name="f669" fmla="val 831"/>
                    <a:gd name="f670" fmla="val 839"/>
                    <a:gd name="f671" fmla="val 857"/>
                    <a:gd name="f672" fmla="val 496"/>
                    <a:gd name="f673" fmla="val 880"/>
                    <a:gd name="f674" fmla="val 905"/>
                    <a:gd name="f675" fmla="val 450"/>
                    <a:gd name="f676" fmla="val 920"/>
                    <a:gd name="f677" fmla="val 423"/>
                    <a:gd name="f678" fmla="val 440"/>
                    <a:gd name="f679" fmla="val 457"/>
                    <a:gd name="f680" fmla="val 994"/>
                    <a:gd name="f681" fmla="val 995"/>
                    <a:gd name="f682" fmla="val 996"/>
                    <a:gd name="f683" fmla="val 373"/>
                    <a:gd name="f684" fmla="val 346"/>
                    <a:gd name="f685" fmla="val 339"/>
                    <a:gd name="f686" fmla="val 1062"/>
                    <a:gd name="f687" fmla="val 1014"/>
                    <a:gd name="f688" fmla="val 971"/>
                    <a:gd name="f689" fmla="val 927"/>
                    <a:gd name="f690" fmla="val 925"/>
                    <a:gd name="f691" fmla="val 923"/>
                    <a:gd name="f692" fmla="val 926"/>
                    <a:gd name="f693" fmla="val 924"/>
                    <a:gd name="f694" fmla="val 921"/>
                    <a:gd name="f695" fmla="val 918"/>
                    <a:gd name="f696" fmla="val 912"/>
                    <a:gd name="f697" fmla="val 911"/>
                    <a:gd name="f698" fmla="val 910"/>
                    <a:gd name="f699" fmla="val 908"/>
                    <a:gd name="f700" fmla="val 907"/>
                    <a:gd name="f701" fmla="val 906"/>
                    <a:gd name="f702" fmla="val 418"/>
                    <a:gd name="f703" fmla="val 331"/>
                    <a:gd name="f704" fmla="val 397"/>
                    <a:gd name="f705" fmla="val 451"/>
                    <a:gd name="f706" fmla="val 428"/>
                    <a:gd name="f707" fmla="val 353"/>
                    <a:gd name="f708" fmla="val 340"/>
                    <a:gd name="f709" fmla="val 358"/>
                    <a:gd name="f710" fmla="val 162"/>
                    <a:gd name="f711" fmla="val 161"/>
                    <a:gd name="f712" fmla="val 383"/>
                    <a:gd name="f713" fmla="val 270"/>
                    <a:gd name="f714" fmla="val 87"/>
                    <a:gd name="f715" fmla="val 83"/>
                    <a:gd name="f716" fmla="val 104"/>
                    <a:gd name="f717" fmla="val 124"/>
                    <a:gd name="f718" fmla="val 145"/>
                    <a:gd name="f719" fmla="val 125"/>
                    <a:gd name="f720" fmla="val 106"/>
                    <a:gd name="f721" fmla="val 367"/>
                    <a:gd name="f722" fmla="val 386"/>
                    <a:gd name="f723" fmla="val 403"/>
                    <a:gd name="f724" fmla="val 185"/>
                    <a:gd name="f725" fmla="val 203"/>
                    <a:gd name="f726" fmla="val 220"/>
                    <a:gd name="f727" fmla="val 239"/>
                    <a:gd name="f728" fmla="val 384"/>
                    <a:gd name="f729" fmla="val 366"/>
                    <a:gd name="f730" fmla="val 243"/>
                    <a:gd name="f731" fmla="val 253"/>
                    <a:gd name="f732" fmla="val 227"/>
                    <a:gd name="f733" fmla="val 204"/>
                    <a:gd name="f734" fmla="val 178"/>
                    <a:gd name="f735" fmla="val 172"/>
                    <a:gd name="f736" fmla="val 303"/>
                    <a:gd name="f737" fmla="val 282"/>
                    <a:gd name="f738" fmla="val 254"/>
                    <a:gd name="f739" fmla="val 156"/>
                    <a:gd name="f740" fmla="val 131"/>
                    <a:gd name="f741" fmla="val 250"/>
                    <a:gd name="f742" fmla="val 251"/>
                    <a:gd name="f743" fmla="val 98"/>
                    <a:gd name="f744" fmla="val 232"/>
                    <a:gd name="f745" fmla="val 101"/>
                    <a:gd name="f746" fmla="val 226"/>
                    <a:gd name="f747" fmla="val 107"/>
                    <a:gd name="f748" fmla="val 228"/>
                    <a:gd name="f749" fmla="val 122"/>
                    <a:gd name="f750" fmla="val 123"/>
                    <a:gd name="f751" fmla="val 205"/>
                    <a:gd name="f752" fmla="val 229"/>
                    <a:gd name="f753" fmla="val 212"/>
                    <a:gd name="f754" fmla="val 2203"/>
                    <a:gd name="f755" fmla="val 195"/>
                    <a:gd name="f756" fmla="val 177"/>
                    <a:gd name="f757" fmla="val 167"/>
                    <a:gd name="f758" fmla="val 2199"/>
                    <a:gd name="f759" fmla="val 2190"/>
                    <a:gd name="f760" fmla="val 2155"/>
                    <a:gd name="f761" fmla="val 2138"/>
                    <a:gd name="f762" fmla="val 171"/>
                    <a:gd name="f763" fmla="val 2119"/>
                    <a:gd name="f764" fmla="val 184"/>
                    <a:gd name="f765" fmla="val 224"/>
                    <a:gd name="f766" fmla="val 2123"/>
                    <a:gd name="f767" fmla="val 2143"/>
                    <a:gd name="f768" fmla="val 2165"/>
                    <a:gd name="f769" fmla="val 2188"/>
                    <a:gd name="f770" fmla="val 318"/>
                    <a:gd name="f771" fmla="val 2359"/>
                    <a:gd name="f772" fmla="val 2358"/>
                    <a:gd name="f773" fmla="val 2357"/>
                    <a:gd name="f774" fmla="val 2360"/>
                    <a:gd name="f775" fmla="val 2364"/>
                    <a:gd name="f776" fmla="val 279"/>
                    <a:gd name="f777" fmla="val 255"/>
                    <a:gd name="f778" fmla="val 2369"/>
                    <a:gd name="f779" fmla="val 2343"/>
                    <a:gd name="f780" fmla="val 2321"/>
                    <a:gd name="f781" fmla="val 2300"/>
                    <a:gd name="f782" fmla="val 2288"/>
                    <a:gd name="f783" fmla="val 2290"/>
                    <a:gd name="f784" fmla="val 2295"/>
                    <a:gd name="f785" fmla="val 2301"/>
                    <a:gd name="f786" fmla="val 2302"/>
                    <a:gd name="f787" fmla="val 2303"/>
                    <a:gd name="f788" fmla="val 2304"/>
                    <a:gd name="f789" fmla="val 2322"/>
                    <a:gd name="f790" fmla="val 2339"/>
                    <a:gd name="f791" fmla="val 558"/>
                    <a:gd name="f792" fmla="val 2044"/>
                    <a:gd name="f793" fmla="val 2053"/>
                    <a:gd name="f794" fmla="val 2126"/>
                    <a:gd name="f795" fmla="val 2272"/>
                    <a:gd name="f796" fmla="val 2282"/>
                    <a:gd name="f797" fmla="val 567"/>
                    <a:gd name="f798" fmla="val 535"/>
                    <a:gd name="f799" fmla="val 512"/>
                    <a:gd name="f800" fmla="val 2043"/>
                    <a:gd name="f801" fmla="val 2042"/>
                    <a:gd name="f802" fmla="val 513"/>
                    <a:gd name="f803" fmla="val 479"/>
                    <a:gd name="f804" fmla="val 1966"/>
                    <a:gd name="f805" fmla="val 1967"/>
                    <a:gd name="f806" fmla="val 401"/>
                    <a:gd name="f807" fmla="val 2197"/>
                    <a:gd name="f808" fmla="val 2196"/>
                    <a:gd name="f809" fmla="val 399"/>
                    <a:gd name="f810" fmla="val 387"/>
                    <a:gd name="f811" fmla="val 2195"/>
                    <a:gd name="f812" fmla="val 2201"/>
                    <a:gd name="f813" fmla="val 2210"/>
                    <a:gd name="f814" fmla="val 2229"/>
                    <a:gd name="f815" fmla="val 2247"/>
                    <a:gd name="f816" fmla="val 2266"/>
                    <a:gd name="f817" fmla="val 382"/>
                    <a:gd name="f818" fmla="val 355"/>
                    <a:gd name="f819" fmla="val 2277"/>
                    <a:gd name="f820" fmla="val 2273"/>
                    <a:gd name="f821" fmla="val 2256"/>
                    <a:gd name="f822" fmla="val 2239"/>
                    <a:gd name="f823" fmla="val 2222"/>
                    <a:gd name="f824" fmla="val 2209"/>
                    <a:gd name="f825" fmla="val 1312"/>
                    <a:gd name="f826" fmla="val 1309"/>
                    <a:gd name="f827" fmla="val 1310"/>
                    <a:gd name="f828" fmla="val 1316"/>
                    <a:gd name="f829" fmla="val 1326"/>
                    <a:gd name="f830" fmla="val 1336"/>
                    <a:gd name="f831" fmla="val 1346"/>
                    <a:gd name="f832" fmla="val 1387"/>
                    <a:gd name="f833" fmla="val 1410"/>
                    <a:gd name="f834" fmla="val 1431"/>
                    <a:gd name="f835" fmla="val 1452"/>
                    <a:gd name="f836" fmla="val 473"/>
                    <a:gd name="f837" fmla="val 1466"/>
                    <a:gd name="f838" fmla="val 1454"/>
                    <a:gd name="f839" fmla="val 1436"/>
                    <a:gd name="f840" fmla="val 1418"/>
                    <a:gd name="f841" fmla="val 1394"/>
                    <a:gd name="f842" fmla="val 1667"/>
                    <a:gd name="f843" fmla="val 1669"/>
                    <a:gd name="f844" fmla="val 1671"/>
                    <a:gd name="f845" fmla="val 1673"/>
                    <a:gd name="f846" fmla="val 1660"/>
                    <a:gd name="f847" fmla="val 1656"/>
                    <a:gd name="f848" fmla="val 1651"/>
                    <a:gd name="f849" fmla="val 1647"/>
                    <a:gd name="f850" fmla="val 1637"/>
                    <a:gd name="f851" fmla="val 1642"/>
                    <a:gd name="f852" fmla="val 434"/>
                    <a:gd name="f853" fmla="val 1610"/>
                    <a:gd name="f854" fmla="val 1588"/>
                    <a:gd name="f855" fmla="val 1566"/>
                    <a:gd name="f856" fmla="val 1556"/>
                    <a:gd name="f857" fmla="val 1561"/>
                    <a:gd name="f858" fmla="val 1585"/>
                    <a:gd name="f859" fmla="val 1609"/>
                    <a:gd name="f860" fmla="val 550"/>
                    <a:gd name="f861" fmla="val 529"/>
                    <a:gd name="f862" fmla="val 1365"/>
                    <a:gd name="f863" fmla="val 1341"/>
                    <a:gd name="f864" fmla="val 1317"/>
                    <a:gd name="f865" fmla="val 1308"/>
                    <a:gd name="f866" fmla="val 344"/>
                    <a:gd name="f867" fmla="val 1278"/>
                    <a:gd name="f868" fmla="val 1252"/>
                    <a:gd name="f869" fmla="val 1226"/>
                    <a:gd name="f870" fmla="val 556"/>
                    <a:gd name="f871" fmla="val 1229"/>
                    <a:gd name="f872" fmla="val 1241"/>
                    <a:gd name="f873" fmla="val 1283"/>
                    <a:gd name="f874" fmla="val 1324"/>
                    <a:gd name="f875" fmla="val 1366"/>
                    <a:gd name="f876" fmla="val 1382"/>
                    <a:gd name="f877" fmla="val 1046"/>
                    <a:gd name="f878" fmla="val 1029"/>
                    <a:gd name="f879" fmla="val 1013"/>
                    <a:gd name="f880" fmla="val 632"/>
                    <a:gd name="f881" fmla="val 675"/>
                    <a:gd name="f882" fmla="val 1012"/>
                    <a:gd name="f883" fmla="val 1030"/>
                    <a:gd name="f884" fmla="val 630"/>
                    <a:gd name="f885" fmla="val 614"/>
                    <a:gd name="f886" fmla="val 1549"/>
                    <a:gd name="f887" fmla="val 1507"/>
                    <a:gd name="f888" fmla="val 1465"/>
                    <a:gd name="f889" fmla="val 610"/>
                    <a:gd name="f890" fmla="val 611"/>
                    <a:gd name="f891" fmla="val 1511"/>
                    <a:gd name="f892" fmla="val 693"/>
                    <a:gd name="f893" fmla="val 1755"/>
                    <a:gd name="f894" fmla="val 1802"/>
                    <a:gd name="f895" fmla="+- 0 0 -90"/>
                    <a:gd name="f896" fmla="*/ f4 1 1061"/>
                    <a:gd name="f897" fmla="*/ f5 1 2448"/>
                    <a:gd name="f898" fmla="+- f8 0 f6"/>
                    <a:gd name="f899" fmla="+- f7 0 f6"/>
                    <a:gd name="f900" fmla="*/ f895 f0 1"/>
                    <a:gd name="f901" fmla="*/ f899 1 1061"/>
                    <a:gd name="f902" fmla="*/ f898 1 2448"/>
                    <a:gd name="f903" fmla="*/ 884 f899 1"/>
                    <a:gd name="f904" fmla="*/ 1957 f898 1"/>
                    <a:gd name="f905" fmla="*/ 816 f899 1"/>
                    <a:gd name="f906" fmla="*/ 1775 f898 1"/>
                    <a:gd name="f907" fmla="*/ 735 f899 1"/>
                    <a:gd name="f908" fmla="*/ 1485 f898 1"/>
                    <a:gd name="f909" fmla="*/ 802 f899 1"/>
                    <a:gd name="f910" fmla="*/ 1145 f898 1"/>
                    <a:gd name="f911" fmla="*/ 653 f899 1"/>
                    <a:gd name="f912" fmla="*/ 802 f898 1"/>
                    <a:gd name="f913" fmla="*/ 326 f899 1"/>
                    <a:gd name="f914" fmla="*/ 721 f898 1"/>
                    <a:gd name="f915" fmla="*/ 715 f899 1"/>
                    <a:gd name="f916" fmla="*/ 573 f898 1"/>
                    <a:gd name="f917" fmla="*/ 977 f899 1"/>
                    <a:gd name="f918" fmla="*/ 592 f898 1"/>
                    <a:gd name="f919" fmla="*/ 980 f899 1"/>
                    <a:gd name="f920" fmla="*/ 427 f898 1"/>
                    <a:gd name="f921" fmla="*/ 749 f899 1"/>
                    <a:gd name="f922" fmla="*/ 329 f898 1"/>
                    <a:gd name="f923" fmla="*/ 584 f899 1"/>
                    <a:gd name="f924" fmla="*/ 489 f898 1"/>
                    <a:gd name="f925" fmla="*/ 408 f899 1"/>
                    <a:gd name="f926" fmla="*/ 493 f898 1"/>
                    <a:gd name="f927" fmla="*/ 642 f899 1"/>
                    <a:gd name="f928" fmla="*/ 245 f898 1"/>
                    <a:gd name="f929" fmla="*/ 719 f899 1"/>
                    <a:gd name="f930" fmla="*/ 165 f898 1"/>
                    <a:gd name="f931" fmla="*/ 471 f899 1"/>
                    <a:gd name="f932" fmla="*/ 82 f898 1"/>
                    <a:gd name="f933" fmla="*/ 19 f899 1"/>
                    <a:gd name="f934" fmla="*/ 1 f898 1"/>
                    <a:gd name="f935" fmla="*/ 2368 f898 1"/>
                    <a:gd name="f936" fmla="*/ 668 f899 1"/>
                    <a:gd name="f937" fmla="*/ 2448 f898 1"/>
                    <a:gd name="f938" fmla="*/ 2285 f898 1"/>
                    <a:gd name="f939" fmla="*/ 652 f899 1"/>
                    <a:gd name="f940" fmla="*/ 2096 f898 1"/>
                    <a:gd name="f941" fmla="*/ 416 f899 1"/>
                    <a:gd name="f942" fmla="*/ 1959 f898 1"/>
                    <a:gd name="f943" fmla="*/ 393 f899 1"/>
                    <a:gd name="f944" fmla="*/ 1794 f898 1"/>
                    <a:gd name="f945" fmla="*/ 472 f899 1"/>
                    <a:gd name="f946" fmla="*/ 1716 f898 1"/>
                    <a:gd name="f947" fmla="*/ 635 f899 1"/>
                    <a:gd name="f948" fmla="*/ 1796 f898 1"/>
                    <a:gd name="f949" fmla="*/ 1876 f898 1"/>
                    <a:gd name="f950" fmla="*/ 651 f899 1"/>
                    <a:gd name="f951" fmla="*/ 2131 f898 1"/>
                    <a:gd name="f952" fmla="*/ 1388 f898 1"/>
                    <a:gd name="f953" fmla="*/ 664 f899 1"/>
                    <a:gd name="f954" fmla="*/ 1221 f898 1"/>
                    <a:gd name="f955" fmla="*/ 320 f899 1"/>
                    <a:gd name="f956" fmla="*/ 2040 f898 1"/>
                    <a:gd name="f957" fmla="*/ 1061 f898 1"/>
                    <a:gd name="f958" fmla="*/ 240 f899 1"/>
                    <a:gd name="f959" fmla="*/ 1105 f898 1"/>
                    <a:gd name="f960" fmla="*/ 481 f898 1"/>
                    <a:gd name="f961" fmla="*/ 286 f899 1"/>
                    <a:gd name="f962" fmla="*/ 1469 f898 1"/>
                    <a:gd name="f963" fmla="*/ 405 f899 1"/>
                    <a:gd name="f964" fmla="*/ 897 f898 1"/>
                    <a:gd name="f965" fmla="*/ 485 f899 1"/>
                    <a:gd name="f966" fmla="*/ 893 f898 1"/>
                    <a:gd name="f967" fmla="*/ 346 f899 1"/>
                    <a:gd name="f968" fmla="*/ 1060 f898 1"/>
                    <a:gd name="f969" fmla="*/ 908 f898 1"/>
                    <a:gd name="f970" fmla="*/ 331 f899 1"/>
                    <a:gd name="f971" fmla="*/ 406 f898 1"/>
                    <a:gd name="f972" fmla="*/ 412 f899 1"/>
                    <a:gd name="f973" fmla="*/ 327 f898 1"/>
                    <a:gd name="f974" fmla="*/ 325 f899 1"/>
                    <a:gd name="f975" fmla="*/ 104 f898 1"/>
                    <a:gd name="f976" fmla="*/ 168 f898 1"/>
                    <a:gd name="f977" fmla="*/ 261 f899 1"/>
                    <a:gd name="f978" fmla="*/ 164 f898 1"/>
                    <a:gd name="f979" fmla="*/ 232 f899 1"/>
                    <a:gd name="f980" fmla="*/ 101 f898 1"/>
                    <a:gd name="f981" fmla="*/ 164 f899 1"/>
                    <a:gd name="f982" fmla="*/ 2138 f898 1"/>
                    <a:gd name="f983" fmla="*/ 318 f899 1"/>
                    <a:gd name="f984" fmla="*/ 2367 f898 1"/>
                    <a:gd name="f985" fmla="*/ 245 f899 1"/>
                    <a:gd name="f986" fmla="*/ 2364 f898 1"/>
                    <a:gd name="f987" fmla="*/ 2357 f898 1"/>
                    <a:gd name="f988" fmla="*/ 558 f899 1"/>
                    <a:gd name="f989" fmla="*/ 384 f899 1"/>
                    <a:gd name="f990" fmla="*/ 2203 f898 1"/>
                    <a:gd name="f991" fmla="*/ 345 f899 1"/>
                    <a:gd name="f992" fmla="*/ 2204 f898 1"/>
                    <a:gd name="f993" fmla="*/ 1346 f898 1"/>
                    <a:gd name="f994" fmla="*/ 1401 f898 1"/>
                    <a:gd name="f995" fmla="*/ 484 f899 1"/>
                    <a:gd name="f996" fmla="*/ 1660 f898 1"/>
                    <a:gd name="f997" fmla="*/ 1633 f898 1"/>
                    <a:gd name="f998" fmla="*/ 327 f899 1"/>
                    <a:gd name="f999" fmla="*/ 1226 f898 1"/>
                    <a:gd name="f1000" fmla="*/ 733 f899 1"/>
                    <a:gd name="f1001" fmla="*/ 995 f898 1"/>
                    <a:gd name="f1002" fmla="*/ 610 f899 1"/>
                    <a:gd name="f1003" fmla="*/ f900 1 f3"/>
                    <a:gd name="f1004" fmla="*/ f903 1 1061"/>
                    <a:gd name="f1005" fmla="*/ f904 1 2448"/>
                    <a:gd name="f1006" fmla="*/ f905 1 1061"/>
                    <a:gd name="f1007" fmla="*/ f906 1 2448"/>
                    <a:gd name="f1008" fmla="*/ f907 1 1061"/>
                    <a:gd name="f1009" fmla="*/ f908 1 2448"/>
                    <a:gd name="f1010" fmla="*/ f909 1 1061"/>
                    <a:gd name="f1011" fmla="*/ f910 1 2448"/>
                    <a:gd name="f1012" fmla="*/ f911 1 1061"/>
                    <a:gd name="f1013" fmla="*/ f912 1 2448"/>
                    <a:gd name="f1014" fmla="*/ f913 1 1061"/>
                    <a:gd name="f1015" fmla="*/ f914 1 2448"/>
                    <a:gd name="f1016" fmla="*/ f915 1 1061"/>
                    <a:gd name="f1017" fmla="*/ f916 1 2448"/>
                    <a:gd name="f1018" fmla="*/ f917 1 1061"/>
                    <a:gd name="f1019" fmla="*/ f918 1 2448"/>
                    <a:gd name="f1020" fmla="*/ f919 1 1061"/>
                    <a:gd name="f1021" fmla="*/ f920 1 2448"/>
                    <a:gd name="f1022" fmla="*/ f921 1 1061"/>
                    <a:gd name="f1023" fmla="*/ f922 1 2448"/>
                    <a:gd name="f1024" fmla="*/ f923 1 1061"/>
                    <a:gd name="f1025" fmla="*/ f924 1 2448"/>
                    <a:gd name="f1026" fmla="*/ f925 1 1061"/>
                    <a:gd name="f1027" fmla="*/ f926 1 2448"/>
                    <a:gd name="f1028" fmla="*/ f927 1 1061"/>
                    <a:gd name="f1029" fmla="*/ f928 1 2448"/>
                    <a:gd name="f1030" fmla="*/ f929 1 1061"/>
                    <a:gd name="f1031" fmla="*/ f930 1 2448"/>
                    <a:gd name="f1032" fmla="*/ f931 1 1061"/>
                    <a:gd name="f1033" fmla="*/ f932 1 2448"/>
                    <a:gd name="f1034" fmla="*/ f933 1 1061"/>
                    <a:gd name="f1035" fmla="*/ f934 1 2448"/>
                    <a:gd name="f1036" fmla="*/ f935 1 2448"/>
                    <a:gd name="f1037" fmla="*/ f936 1 1061"/>
                    <a:gd name="f1038" fmla="*/ f937 1 2448"/>
                    <a:gd name="f1039" fmla="*/ f938 1 2448"/>
                    <a:gd name="f1040" fmla="*/ f939 1 1061"/>
                    <a:gd name="f1041" fmla="*/ f940 1 2448"/>
                    <a:gd name="f1042" fmla="*/ f941 1 1061"/>
                    <a:gd name="f1043" fmla="*/ f942 1 2448"/>
                    <a:gd name="f1044" fmla="*/ f943 1 1061"/>
                    <a:gd name="f1045" fmla="*/ f944 1 2448"/>
                    <a:gd name="f1046" fmla="*/ f945 1 1061"/>
                    <a:gd name="f1047" fmla="*/ f946 1 2448"/>
                    <a:gd name="f1048" fmla="*/ f947 1 1061"/>
                    <a:gd name="f1049" fmla="*/ f948 1 2448"/>
                    <a:gd name="f1050" fmla="*/ f949 1 2448"/>
                    <a:gd name="f1051" fmla="*/ f950 1 1061"/>
                    <a:gd name="f1052" fmla="*/ f951 1 2448"/>
                    <a:gd name="f1053" fmla="*/ f952 1 2448"/>
                    <a:gd name="f1054" fmla="*/ f953 1 1061"/>
                    <a:gd name="f1055" fmla="*/ f954 1 2448"/>
                    <a:gd name="f1056" fmla="*/ f955 1 1061"/>
                    <a:gd name="f1057" fmla="*/ f956 1 2448"/>
                    <a:gd name="f1058" fmla="*/ f957 1 2448"/>
                    <a:gd name="f1059" fmla="*/ f958 1 1061"/>
                    <a:gd name="f1060" fmla="*/ f959 1 2448"/>
                    <a:gd name="f1061" fmla="*/ f960 1 2448"/>
                    <a:gd name="f1062" fmla="*/ f961 1 1061"/>
                    <a:gd name="f1063" fmla="*/ f962 1 2448"/>
                    <a:gd name="f1064" fmla="*/ f963 1 1061"/>
                    <a:gd name="f1065" fmla="*/ f964 1 2448"/>
                    <a:gd name="f1066" fmla="*/ f965 1 1061"/>
                    <a:gd name="f1067" fmla="*/ f966 1 2448"/>
                    <a:gd name="f1068" fmla="*/ f967 1 1061"/>
                    <a:gd name="f1069" fmla="*/ f968 1 2448"/>
                    <a:gd name="f1070" fmla="*/ f969 1 2448"/>
                    <a:gd name="f1071" fmla="*/ f970 1 1061"/>
                    <a:gd name="f1072" fmla="*/ f971 1 2448"/>
                    <a:gd name="f1073" fmla="*/ f972 1 1061"/>
                    <a:gd name="f1074" fmla="*/ f973 1 2448"/>
                    <a:gd name="f1075" fmla="*/ f974 1 1061"/>
                    <a:gd name="f1076" fmla="*/ f975 1 2448"/>
                    <a:gd name="f1077" fmla="*/ f976 1 2448"/>
                    <a:gd name="f1078" fmla="*/ f977 1 1061"/>
                    <a:gd name="f1079" fmla="*/ f978 1 2448"/>
                    <a:gd name="f1080" fmla="*/ f979 1 1061"/>
                    <a:gd name="f1081" fmla="*/ f980 1 2448"/>
                    <a:gd name="f1082" fmla="*/ f981 1 1061"/>
                    <a:gd name="f1083" fmla="*/ f982 1 2448"/>
                    <a:gd name="f1084" fmla="*/ f983 1 1061"/>
                    <a:gd name="f1085" fmla="*/ f984 1 2448"/>
                    <a:gd name="f1086" fmla="*/ f985 1 1061"/>
                    <a:gd name="f1087" fmla="*/ f986 1 2448"/>
                    <a:gd name="f1088" fmla="*/ f987 1 2448"/>
                    <a:gd name="f1089" fmla="*/ f988 1 1061"/>
                    <a:gd name="f1090" fmla="*/ f989 1 1061"/>
                    <a:gd name="f1091" fmla="*/ f990 1 2448"/>
                    <a:gd name="f1092" fmla="*/ f991 1 1061"/>
                    <a:gd name="f1093" fmla="*/ f992 1 2448"/>
                    <a:gd name="f1094" fmla="*/ f993 1 2448"/>
                    <a:gd name="f1095" fmla="*/ f994 1 2448"/>
                    <a:gd name="f1096" fmla="*/ f995 1 1061"/>
                    <a:gd name="f1097" fmla="*/ f996 1 2448"/>
                    <a:gd name="f1098" fmla="*/ f997 1 2448"/>
                    <a:gd name="f1099" fmla="*/ f998 1 1061"/>
                    <a:gd name="f1100" fmla="*/ f999 1 2448"/>
                    <a:gd name="f1101" fmla="*/ f1000 1 1061"/>
                    <a:gd name="f1102" fmla="*/ f1001 1 2448"/>
                    <a:gd name="f1103" fmla="*/ f1002 1 1061"/>
                    <a:gd name="f1104" fmla="*/ 0 1 f901"/>
                    <a:gd name="f1105" fmla="*/ f7 1 f901"/>
                    <a:gd name="f1106" fmla="*/ 0 1 f902"/>
                    <a:gd name="f1107" fmla="*/ f8 1 f902"/>
                    <a:gd name="f1108" fmla="+- f1003 0 f1"/>
                    <a:gd name="f1109" fmla="*/ f1004 1 f901"/>
                    <a:gd name="f1110" fmla="*/ f1005 1 f902"/>
                    <a:gd name="f1111" fmla="*/ f1006 1 f901"/>
                    <a:gd name="f1112" fmla="*/ f1007 1 f902"/>
                    <a:gd name="f1113" fmla="*/ f1008 1 f901"/>
                    <a:gd name="f1114" fmla="*/ f1009 1 f902"/>
                    <a:gd name="f1115" fmla="*/ f1010 1 f901"/>
                    <a:gd name="f1116" fmla="*/ f1011 1 f902"/>
                    <a:gd name="f1117" fmla="*/ f1012 1 f901"/>
                    <a:gd name="f1118" fmla="*/ f1013 1 f902"/>
                    <a:gd name="f1119" fmla="*/ f1014 1 f901"/>
                    <a:gd name="f1120" fmla="*/ f1015 1 f902"/>
                    <a:gd name="f1121" fmla="*/ f1016 1 f901"/>
                    <a:gd name="f1122" fmla="*/ f1017 1 f902"/>
                    <a:gd name="f1123" fmla="*/ f1018 1 f901"/>
                    <a:gd name="f1124" fmla="*/ f1019 1 f902"/>
                    <a:gd name="f1125" fmla="*/ f1020 1 f901"/>
                    <a:gd name="f1126" fmla="*/ f1021 1 f902"/>
                    <a:gd name="f1127" fmla="*/ f1022 1 f901"/>
                    <a:gd name="f1128" fmla="*/ f1023 1 f902"/>
                    <a:gd name="f1129" fmla="*/ f1024 1 f901"/>
                    <a:gd name="f1130" fmla="*/ f1025 1 f902"/>
                    <a:gd name="f1131" fmla="*/ f1026 1 f901"/>
                    <a:gd name="f1132" fmla="*/ f1027 1 f902"/>
                    <a:gd name="f1133" fmla="*/ f1028 1 f901"/>
                    <a:gd name="f1134" fmla="*/ f1029 1 f902"/>
                    <a:gd name="f1135" fmla="*/ f1030 1 f901"/>
                    <a:gd name="f1136" fmla="*/ f1031 1 f902"/>
                    <a:gd name="f1137" fmla="*/ f1032 1 f901"/>
                    <a:gd name="f1138" fmla="*/ f1033 1 f902"/>
                    <a:gd name="f1139" fmla="*/ f1034 1 f901"/>
                    <a:gd name="f1140" fmla="*/ f1035 1 f902"/>
                    <a:gd name="f1141" fmla="*/ f1036 1 f902"/>
                    <a:gd name="f1142" fmla="*/ f1037 1 f901"/>
                    <a:gd name="f1143" fmla="*/ f1038 1 f902"/>
                    <a:gd name="f1144" fmla="*/ f1039 1 f902"/>
                    <a:gd name="f1145" fmla="*/ f1040 1 f901"/>
                    <a:gd name="f1146" fmla="*/ f1041 1 f902"/>
                    <a:gd name="f1147" fmla="*/ f1042 1 f901"/>
                    <a:gd name="f1148" fmla="*/ f1043 1 f902"/>
                    <a:gd name="f1149" fmla="*/ f1044 1 f901"/>
                    <a:gd name="f1150" fmla="*/ f1045 1 f902"/>
                    <a:gd name="f1151" fmla="*/ f1046 1 f901"/>
                    <a:gd name="f1152" fmla="*/ f1047 1 f902"/>
                    <a:gd name="f1153" fmla="*/ f1048 1 f901"/>
                    <a:gd name="f1154" fmla="*/ f1049 1 f902"/>
                    <a:gd name="f1155" fmla="*/ f1050 1 f902"/>
                    <a:gd name="f1156" fmla="*/ f1051 1 f901"/>
                    <a:gd name="f1157" fmla="*/ f1052 1 f902"/>
                    <a:gd name="f1158" fmla="*/ f1053 1 f902"/>
                    <a:gd name="f1159" fmla="*/ f1054 1 f901"/>
                    <a:gd name="f1160" fmla="*/ f1055 1 f902"/>
                    <a:gd name="f1161" fmla="*/ f1056 1 f901"/>
                    <a:gd name="f1162" fmla="*/ f1057 1 f902"/>
                    <a:gd name="f1163" fmla="*/ f1058 1 f902"/>
                    <a:gd name="f1164" fmla="*/ f1059 1 f901"/>
                    <a:gd name="f1165" fmla="*/ f1060 1 f902"/>
                    <a:gd name="f1166" fmla="*/ f1061 1 f902"/>
                    <a:gd name="f1167" fmla="*/ f1062 1 f901"/>
                    <a:gd name="f1168" fmla="*/ f1063 1 f902"/>
                    <a:gd name="f1169" fmla="*/ f1064 1 f901"/>
                    <a:gd name="f1170" fmla="*/ f1065 1 f902"/>
                    <a:gd name="f1171" fmla="*/ f1066 1 f901"/>
                    <a:gd name="f1172" fmla="*/ f1067 1 f902"/>
                    <a:gd name="f1173" fmla="*/ f1068 1 f901"/>
                    <a:gd name="f1174" fmla="*/ f1069 1 f902"/>
                    <a:gd name="f1175" fmla="*/ f1070 1 f902"/>
                    <a:gd name="f1176" fmla="*/ f1071 1 f901"/>
                    <a:gd name="f1177" fmla="*/ f1072 1 f902"/>
                    <a:gd name="f1178" fmla="*/ f1073 1 f901"/>
                    <a:gd name="f1179" fmla="*/ f1074 1 f902"/>
                    <a:gd name="f1180" fmla="*/ f1075 1 f901"/>
                    <a:gd name="f1181" fmla="*/ f1076 1 f902"/>
                    <a:gd name="f1182" fmla="*/ f1077 1 f902"/>
                    <a:gd name="f1183" fmla="*/ f1078 1 f901"/>
                    <a:gd name="f1184" fmla="*/ f1079 1 f902"/>
                    <a:gd name="f1185" fmla="*/ f1080 1 f901"/>
                    <a:gd name="f1186" fmla="*/ f1081 1 f902"/>
                    <a:gd name="f1187" fmla="*/ f1082 1 f901"/>
                    <a:gd name="f1188" fmla="*/ f1083 1 f902"/>
                    <a:gd name="f1189" fmla="*/ f1084 1 f901"/>
                    <a:gd name="f1190" fmla="*/ f1085 1 f902"/>
                    <a:gd name="f1191" fmla="*/ f1086 1 f901"/>
                    <a:gd name="f1192" fmla="*/ f1087 1 f902"/>
                    <a:gd name="f1193" fmla="*/ f1088 1 f902"/>
                    <a:gd name="f1194" fmla="*/ f1089 1 f901"/>
                    <a:gd name="f1195" fmla="*/ f1090 1 f901"/>
                    <a:gd name="f1196" fmla="*/ f1091 1 f902"/>
                    <a:gd name="f1197" fmla="*/ f1092 1 f901"/>
                    <a:gd name="f1198" fmla="*/ f1093 1 f902"/>
                    <a:gd name="f1199" fmla="*/ f1094 1 f902"/>
                    <a:gd name="f1200" fmla="*/ f1095 1 f902"/>
                    <a:gd name="f1201" fmla="*/ f1096 1 f901"/>
                    <a:gd name="f1202" fmla="*/ f1097 1 f902"/>
                    <a:gd name="f1203" fmla="*/ f1098 1 f902"/>
                    <a:gd name="f1204" fmla="*/ f1099 1 f901"/>
                    <a:gd name="f1205" fmla="*/ f1100 1 f902"/>
                    <a:gd name="f1206" fmla="*/ f1101 1 f901"/>
                    <a:gd name="f1207" fmla="*/ f1102 1 f902"/>
                    <a:gd name="f1208" fmla="*/ f1103 1 f901"/>
                    <a:gd name="f1209" fmla="*/ f1104 f896 1"/>
                    <a:gd name="f1210" fmla="*/ f1105 f896 1"/>
                    <a:gd name="f1211" fmla="*/ f1107 f897 1"/>
                    <a:gd name="f1212" fmla="*/ f1106 f897 1"/>
                    <a:gd name="f1213" fmla="*/ f1109 f896 1"/>
                    <a:gd name="f1214" fmla="*/ f1110 f897 1"/>
                    <a:gd name="f1215" fmla="*/ f1111 f896 1"/>
                    <a:gd name="f1216" fmla="*/ f1112 f897 1"/>
                    <a:gd name="f1217" fmla="*/ f1113 f896 1"/>
                    <a:gd name="f1218" fmla="*/ f1114 f897 1"/>
                    <a:gd name="f1219" fmla="*/ f1115 f896 1"/>
                    <a:gd name="f1220" fmla="*/ f1116 f897 1"/>
                    <a:gd name="f1221" fmla="*/ f1117 f896 1"/>
                    <a:gd name="f1222" fmla="*/ f1118 f897 1"/>
                    <a:gd name="f1223" fmla="*/ f1119 f896 1"/>
                    <a:gd name="f1224" fmla="*/ f1120 f897 1"/>
                    <a:gd name="f1225" fmla="*/ f1121 f896 1"/>
                    <a:gd name="f1226" fmla="*/ f1122 f897 1"/>
                    <a:gd name="f1227" fmla="*/ f1123 f896 1"/>
                    <a:gd name="f1228" fmla="*/ f1124 f897 1"/>
                    <a:gd name="f1229" fmla="*/ f1125 f896 1"/>
                    <a:gd name="f1230" fmla="*/ f1126 f897 1"/>
                    <a:gd name="f1231" fmla="*/ f1127 f896 1"/>
                    <a:gd name="f1232" fmla="*/ f1128 f897 1"/>
                    <a:gd name="f1233" fmla="*/ f1129 f896 1"/>
                    <a:gd name="f1234" fmla="*/ f1130 f897 1"/>
                    <a:gd name="f1235" fmla="*/ f1131 f896 1"/>
                    <a:gd name="f1236" fmla="*/ f1132 f897 1"/>
                    <a:gd name="f1237" fmla="*/ f1133 f896 1"/>
                    <a:gd name="f1238" fmla="*/ f1134 f897 1"/>
                    <a:gd name="f1239" fmla="*/ f1135 f896 1"/>
                    <a:gd name="f1240" fmla="*/ f1136 f897 1"/>
                    <a:gd name="f1241" fmla="*/ f1137 f896 1"/>
                    <a:gd name="f1242" fmla="*/ f1138 f897 1"/>
                    <a:gd name="f1243" fmla="*/ f1139 f896 1"/>
                    <a:gd name="f1244" fmla="*/ f1140 f897 1"/>
                    <a:gd name="f1245" fmla="*/ f1141 f897 1"/>
                    <a:gd name="f1246" fmla="*/ f1142 f896 1"/>
                    <a:gd name="f1247" fmla="*/ f1143 f897 1"/>
                    <a:gd name="f1248" fmla="*/ f1144 f897 1"/>
                    <a:gd name="f1249" fmla="*/ f1145 f896 1"/>
                    <a:gd name="f1250" fmla="*/ f1146 f897 1"/>
                    <a:gd name="f1251" fmla="*/ f1147 f896 1"/>
                    <a:gd name="f1252" fmla="*/ f1148 f897 1"/>
                    <a:gd name="f1253" fmla="*/ f1149 f896 1"/>
                    <a:gd name="f1254" fmla="*/ f1150 f897 1"/>
                    <a:gd name="f1255" fmla="*/ f1151 f896 1"/>
                    <a:gd name="f1256" fmla="*/ f1152 f897 1"/>
                    <a:gd name="f1257" fmla="*/ f1153 f896 1"/>
                    <a:gd name="f1258" fmla="*/ f1154 f897 1"/>
                    <a:gd name="f1259" fmla="*/ f1155 f897 1"/>
                    <a:gd name="f1260" fmla="*/ f1156 f896 1"/>
                    <a:gd name="f1261" fmla="*/ f1157 f897 1"/>
                    <a:gd name="f1262" fmla="*/ f1158 f897 1"/>
                    <a:gd name="f1263" fmla="*/ f1159 f896 1"/>
                    <a:gd name="f1264" fmla="*/ f1160 f897 1"/>
                    <a:gd name="f1265" fmla="*/ f1161 f896 1"/>
                    <a:gd name="f1266" fmla="*/ f1162 f897 1"/>
                    <a:gd name="f1267" fmla="*/ f1163 f897 1"/>
                    <a:gd name="f1268" fmla="*/ f1164 f896 1"/>
                    <a:gd name="f1269" fmla="*/ f1165 f897 1"/>
                    <a:gd name="f1270" fmla="*/ f1166 f897 1"/>
                    <a:gd name="f1271" fmla="*/ f1167 f896 1"/>
                    <a:gd name="f1272" fmla="*/ f1168 f897 1"/>
                    <a:gd name="f1273" fmla="*/ f1169 f896 1"/>
                    <a:gd name="f1274" fmla="*/ f1170 f897 1"/>
                    <a:gd name="f1275" fmla="*/ f1171 f896 1"/>
                    <a:gd name="f1276" fmla="*/ f1172 f897 1"/>
                    <a:gd name="f1277" fmla="*/ f1173 f896 1"/>
                    <a:gd name="f1278" fmla="*/ f1174 f897 1"/>
                    <a:gd name="f1279" fmla="*/ f1175 f897 1"/>
                    <a:gd name="f1280" fmla="*/ f1176 f896 1"/>
                    <a:gd name="f1281" fmla="*/ f1177 f897 1"/>
                    <a:gd name="f1282" fmla="*/ f1178 f896 1"/>
                    <a:gd name="f1283" fmla="*/ f1179 f897 1"/>
                    <a:gd name="f1284" fmla="*/ f1180 f896 1"/>
                    <a:gd name="f1285" fmla="*/ f1181 f897 1"/>
                    <a:gd name="f1286" fmla="*/ f1182 f897 1"/>
                    <a:gd name="f1287" fmla="*/ f1183 f896 1"/>
                    <a:gd name="f1288" fmla="*/ f1184 f897 1"/>
                    <a:gd name="f1289" fmla="*/ f1185 f896 1"/>
                    <a:gd name="f1290" fmla="*/ f1186 f897 1"/>
                    <a:gd name="f1291" fmla="*/ f1187 f896 1"/>
                    <a:gd name="f1292" fmla="*/ f1188 f897 1"/>
                    <a:gd name="f1293" fmla="*/ f1189 f896 1"/>
                    <a:gd name="f1294" fmla="*/ f1190 f897 1"/>
                    <a:gd name="f1295" fmla="*/ f1191 f896 1"/>
                    <a:gd name="f1296" fmla="*/ f1192 f897 1"/>
                    <a:gd name="f1297" fmla="*/ f1193 f897 1"/>
                    <a:gd name="f1298" fmla="*/ f1194 f896 1"/>
                    <a:gd name="f1299" fmla="*/ f1195 f896 1"/>
                    <a:gd name="f1300" fmla="*/ f1196 f897 1"/>
                    <a:gd name="f1301" fmla="*/ f1197 f896 1"/>
                    <a:gd name="f1302" fmla="*/ f1198 f897 1"/>
                    <a:gd name="f1303" fmla="*/ f1199 f897 1"/>
                    <a:gd name="f1304" fmla="*/ f1200 f897 1"/>
                    <a:gd name="f1305" fmla="*/ f1201 f896 1"/>
                    <a:gd name="f1306" fmla="*/ f1202 f897 1"/>
                    <a:gd name="f1307" fmla="*/ f1203 f897 1"/>
                    <a:gd name="f1308" fmla="*/ f1204 f896 1"/>
                    <a:gd name="f1309" fmla="*/ f1205 f897 1"/>
                    <a:gd name="f1310" fmla="*/ f1206 f896 1"/>
                    <a:gd name="f1311" fmla="*/ f1207 f897 1"/>
                    <a:gd name="f1312" fmla="*/ f1208 f89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1108">
                      <a:pos x="f1213" y="f1214"/>
                    </a:cxn>
                    <a:cxn ang="f1108">
                      <a:pos x="f1215" y="f1216"/>
                    </a:cxn>
                    <a:cxn ang="f1108">
                      <a:pos x="f1217" y="f1218"/>
                    </a:cxn>
                    <a:cxn ang="f1108">
                      <a:pos x="f1219" y="f1220"/>
                    </a:cxn>
                    <a:cxn ang="f1108">
                      <a:pos x="f1221" y="f1222"/>
                    </a:cxn>
                    <a:cxn ang="f1108">
                      <a:pos x="f1223" y="f1224"/>
                    </a:cxn>
                    <a:cxn ang="f1108">
                      <a:pos x="f1225" y="f1226"/>
                    </a:cxn>
                    <a:cxn ang="f1108">
                      <a:pos x="f1227" y="f1228"/>
                    </a:cxn>
                    <a:cxn ang="f1108">
                      <a:pos x="f1229" y="f1230"/>
                    </a:cxn>
                    <a:cxn ang="f1108">
                      <a:pos x="f1231" y="f1232"/>
                    </a:cxn>
                    <a:cxn ang="f1108">
                      <a:pos x="f1233" y="f1234"/>
                    </a:cxn>
                    <a:cxn ang="f1108">
                      <a:pos x="f1235" y="f1236"/>
                    </a:cxn>
                    <a:cxn ang="f1108">
                      <a:pos x="f1237" y="f1238"/>
                    </a:cxn>
                    <a:cxn ang="f1108">
                      <a:pos x="f1239" y="f1240"/>
                    </a:cxn>
                    <a:cxn ang="f1108">
                      <a:pos x="f1241" y="f1242"/>
                    </a:cxn>
                    <a:cxn ang="f1108">
                      <a:pos x="f1243" y="f1244"/>
                    </a:cxn>
                    <a:cxn ang="f1108">
                      <a:pos x="f1235" y="f1245"/>
                    </a:cxn>
                    <a:cxn ang="f1108">
                      <a:pos x="f1246" y="f1247"/>
                    </a:cxn>
                    <a:cxn ang="f1108">
                      <a:pos x="f1231" y="f1248"/>
                    </a:cxn>
                    <a:cxn ang="f1108">
                      <a:pos x="f1249" y="f1250"/>
                    </a:cxn>
                    <a:cxn ang="f1108">
                      <a:pos x="f1251" y="f1252"/>
                    </a:cxn>
                    <a:cxn ang="f1108">
                      <a:pos x="f1253" y="f1254"/>
                    </a:cxn>
                    <a:cxn ang="f1108">
                      <a:pos x="f1255" y="f1256"/>
                    </a:cxn>
                    <a:cxn ang="f1108">
                      <a:pos x="f1257" y="f1258"/>
                    </a:cxn>
                    <a:cxn ang="f1108">
                      <a:pos x="f1215" y="f1259"/>
                    </a:cxn>
                    <a:cxn ang="f1108">
                      <a:pos x="f1260" y="f1261"/>
                    </a:cxn>
                    <a:cxn ang="f1108">
                      <a:pos x="f1246" y="f1262"/>
                    </a:cxn>
                    <a:cxn ang="f1108">
                      <a:pos x="f1263" y="f1264"/>
                    </a:cxn>
                    <a:cxn ang="f1108">
                      <a:pos x="f1265" y="f1266"/>
                    </a:cxn>
                    <a:cxn ang="f1108">
                      <a:pos x="f1265" y="f1267"/>
                    </a:cxn>
                    <a:cxn ang="f1108">
                      <a:pos x="f1268" y="f1269"/>
                    </a:cxn>
                    <a:cxn ang="f1108">
                      <a:pos x="f1223" y="f1270"/>
                    </a:cxn>
                    <a:cxn ang="f1108">
                      <a:pos x="f1271" y="f1272"/>
                    </a:cxn>
                    <a:cxn ang="f1108">
                      <a:pos x="f1273" y="f1274"/>
                    </a:cxn>
                    <a:cxn ang="f1108">
                      <a:pos x="f1275" y="f1276"/>
                    </a:cxn>
                    <a:cxn ang="f1108">
                      <a:pos x="f1277" y="f1278"/>
                    </a:cxn>
                    <a:cxn ang="f1108">
                      <a:pos x="f1223" y="f1279"/>
                    </a:cxn>
                    <a:cxn ang="f1108">
                      <a:pos x="f1280" y="f1274"/>
                    </a:cxn>
                    <a:cxn ang="f1108">
                      <a:pos x="f1273" y="f1281"/>
                    </a:cxn>
                    <a:cxn ang="f1108">
                      <a:pos x="f1282" y="f1283"/>
                    </a:cxn>
                    <a:cxn ang="f1108">
                      <a:pos x="f1284" y="f1285"/>
                    </a:cxn>
                    <a:cxn ang="f1108">
                      <a:pos x="f1282" y="f1286"/>
                    </a:cxn>
                    <a:cxn ang="f1108">
                      <a:pos x="f1287" y="f1288"/>
                    </a:cxn>
                    <a:cxn ang="f1108">
                      <a:pos x="f1289" y="f1290"/>
                    </a:cxn>
                    <a:cxn ang="f1108">
                      <a:pos x="f1291" y="f1292"/>
                    </a:cxn>
                    <a:cxn ang="f1108">
                      <a:pos x="f1293" y="f1294"/>
                    </a:cxn>
                    <a:cxn ang="f1108">
                      <a:pos x="f1295" y="f1296"/>
                    </a:cxn>
                    <a:cxn ang="f1108">
                      <a:pos x="f1223" y="f1297"/>
                    </a:cxn>
                    <a:cxn ang="f1108">
                      <a:pos x="f1298" y="f1266"/>
                    </a:cxn>
                    <a:cxn ang="f1108">
                      <a:pos x="f1299" y="f1300"/>
                    </a:cxn>
                    <a:cxn ang="f1108">
                      <a:pos x="f1301" y="f1302"/>
                    </a:cxn>
                    <a:cxn ang="f1108">
                      <a:pos x="f1275" y="f1303"/>
                    </a:cxn>
                    <a:cxn ang="f1108">
                      <a:pos x="f1235" y="f1304"/>
                    </a:cxn>
                    <a:cxn ang="f1108">
                      <a:pos x="f1305" y="f1306"/>
                    </a:cxn>
                    <a:cxn ang="f1108">
                      <a:pos x="f1305" y="f1307"/>
                    </a:cxn>
                    <a:cxn ang="f1108">
                      <a:pos x="f1308" y="f1309"/>
                    </a:cxn>
                    <a:cxn ang="f1108">
                      <a:pos x="f1310" y="f1311"/>
                    </a:cxn>
                    <a:cxn ang="f1108">
                      <a:pos x="f1312" y="f1272"/>
                    </a:cxn>
                  </a:cxnLst>
                  <a:rect l="f1209" t="f1212" r="f1210" b="f1211"/>
                  <a:pathLst>
                    <a:path w="1061" h="2448">
                      <a:moveTo>
                        <a:pt x="f9" y="f10"/>
                      </a:moveTo>
                      <a:cubicBezTo>
                        <a:pt x="f11" y="f12"/>
                        <a:pt x="f13" y="f14"/>
                        <a:pt x="f15" y="f16"/>
                      </a:cubicBezTo>
                      <a:cubicBezTo>
                        <a:pt x="f17" y="f18"/>
                        <a:pt x="f19" y="f14"/>
                        <a:pt x="f20" y="f16"/>
                      </a:cubicBezTo>
                      <a:cubicBezTo>
                        <a:pt x="f21" y="f18"/>
                        <a:pt x="f22" y="f23"/>
                        <a:pt x="f22" y="f24"/>
                      </a:cubicBezTo>
                      <a:cubicBezTo>
                        <a:pt x="f25" y="f26"/>
                        <a:pt x="f25" y="f27"/>
                        <a:pt x="f22" y="f28"/>
                      </a:cubicBezTo>
                      <a:cubicBezTo>
                        <a:pt x="f22" y="f29"/>
                        <a:pt x="f21" y="f30"/>
                        <a:pt x="f31" y="f30"/>
                      </a:cubicBezTo>
                      <a:cubicBezTo>
                        <a:pt x="f32" y="f33"/>
                        <a:pt x="f34" y="f30"/>
                        <a:pt x="f9" y="f30"/>
                      </a:cubicBezTo>
                      <a:cubicBezTo>
                        <a:pt x="f9" y="f35"/>
                        <a:pt x="f9" y="f36"/>
                        <a:pt x="f9" y="f37"/>
                      </a:cubicBezTo>
                      <a:cubicBezTo>
                        <a:pt x="f38" y="f39"/>
                        <a:pt x="f40" y="f41"/>
                        <a:pt x="f42" y="f41"/>
                      </a:cubicBezTo>
                      <a:cubicBezTo>
                        <a:pt x="f43" y="f41"/>
                        <a:pt x="f44" y="f45"/>
                        <a:pt x="f46" y="f41"/>
                      </a:cubicBezTo>
                      <a:cubicBezTo>
                        <a:pt x="f47" y="f41"/>
                        <a:pt x="f48" y="f39"/>
                        <a:pt x="f48" y="f49"/>
                      </a:cubicBezTo>
                      <a:cubicBezTo>
                        <a:pt x="f50" y="f36"/>
                        <a:pt x="f50" y="f35"/>
                        <a:pt x="f50" y="f33"/>
                      </a:cubicBezTo>
                      <a:cubicBezTo>
                        <a:pt x="f50" y="f33"/>
                        <a:pt x="f50" y="f33"/>
                        <a:pt x="f50" y="f33"/>
                      </a:cubicBezTo>
                      <a:cubicBezTo>
                        <a:pt x="f51" y="f33"/>
                        <a:pt x="f52" y="f30"/>
                        <a:pt x="f9" y="f30"/>
                      </a:cubicBezTo>
                      <a:cubicBezTo>
                        <a:pt x="f9" y="f53"/>
                        <a:pt x="f9" y="f54"/>
                        <a:pt x="f38" y="f55"/>
                      </a:cubicBezTo>
                      <a:cubicBezTo>
                        <a:pt x="f38" y="f56"/>
                        <a:pt x="f57" y="f58"/>
                        <a:pt x="f59" y="f58"/>
                      </a:cubicBezTo>
                      <a:cubicBezTo>
                        <a:pt x="f60" y="f61"/>
                        <a:pt x="f62" y="f58"/>
                        <a:pt x="f63" y="f61"/>
                      </a:cubicBezTo>
                      <a:cubicBezTo>
                        <a:pt x="f64" y="f65"/>
                        <a:pt x="f48" y="f66"/>
                        <a:pt x="f48" y="f67"/>
                      </a:cubicBezTo>
                      <a:cubicBezTo>
                        <a:pt x="f50" y="f68"/>
                        <a:pt x="f48" y="f69"/>
                        <a:pt x="f48" y="f70"/>
                      </a:cubicBezTo>
                      <a:cubicBezTo>
                        <a:pt x="f48" y="f71"/>
                        <a:pt x="f64" y="f72"/>
                        <a:pt x="f73" y="f72"/>
                      </a:cubicBezTo>
                      <a:cubicBezTo>
                        <a:pt x="f74" y="f72"/>
                        <a:pt x="f75" y="f76"/>
                        <a:pt x="f77" y="f78"/>
                      </a:cubicBezTo>
                      <a:cubicBezTo>
                        <a:pt x="f79" y="f80"/>
                        <a:pt x="f81" y="f82"/>
                        <a:pt x="f81" y="f83"/>
                      </a:cubicBezTo>
                      <a:cubicBezTo>
                        <a:pt x="f81" y="f84"/>
                        <a:pt x="f81" y="f85"/>
                        <a:pt x="f86" y="f87"/>
                      </a:cubicBezTo>
                      <a:cubicBezTo>
                        <a:pt x="f88" y="f89"/>
                        <a:pt x="f90" y="f91"/>
                        <a:pt x="f92" y="f93"/>
                      </a:cubicBezTo>
                      <a:cubicBezTo>
                        <a:pt x="f94" y="f95"/>
                        <a:pt x="f96" y="f97"/>
                        <a:pt x="f98" y="f93"/>
                      </a:cubicBezTo>
                      <a:cubicBezTo>
                        <a:pt x="f75" y="f95"/>
                        <a:pt x="f99" y="f100"/>
                        <a:pt x="f99" y="f101"/>
                      </a:cubicBezTo>
                      <a:cubicBezTo>
                        <a:pt x="f102" y="f103"/>
                        <a:pt x="f99" y="f104"/>
                        <a:pt x="f102" y="f105"/>
                      </a:cubicBezTo>
                      <a:cubicBezTo>
                        <a:pt x="f102" y="f106"/>
                        <a:pt x="f107" y="f108"/>
                        <a:pt x="f109" y="f108"/>
                      </a:cubicBezTo>
                      <a:cubicBezTo>
                        <a:pt x="f110" y="f108"/>
                        <a:pt x="f111" y="f112"/>
                        <a:pt x="f113" y="f112"/>
                      </a:cubicBezTo>
                      <a:cubicBezTo>
                        <a:pt x="f114" y="f108"/>
                        <a:pt x="f48" y="f115"/>
                        <a:pt x="f48" y="f116"/>
                      </a:cubicBezTo>
                      <a:cubicBezTo>
                        <a:pt x="f48" y="f117"/>
                        <a:pt x="f48" y="f118"/>
                        <a:pt x="f48" y="f119"/>
                      </a:cubicBezTo>
                      <a:cubicBezTo>
                        <a:pt x="f48" y="f120"/>
                        <a:pt x="f121" y="f122"/>
                        <a:pt x="f123" y="f122"/>
                      </a:cubicBezTo>
                      <a:cubicBezTo>
                        <a:pt x="f124" y="f125"/>
                        <a:pt x="f126" y="f122"/>
                        <a:pt x="f99" y="f122"/>
                      </a:cubicBezTo>
                      <a:cubicBezTo>
                        <a:pt x="f99" y="f127"/>
                        <a:pt x="f99" y="f128"/>
                        <a:pt x="f102" y="f129"/>
                      </a:cubicBezTo>
                      <a:cubicBezTo>
                        <a:pt x="f102" y="f130"/>
                        <a:pt x="f107" y="f131"/>
                        <a:pt x="f132" y="f131"/>
                      </a:cubicBezTo>
                      <a:cubicBezTo>
                        <a:pt x="f133" y="f134"/>
                        <a:pt x="f135" y="f131"/>
                        <a:pt x="f123" y="f134"/>
                      </a:cubicBezTo>
                      <a:cubicBezTo>
                        <a:pt x="f136" y="f134"/>
                        <a:pt x="f50" y="f137"/>
                        <a:pt x="f48" y="f138"/>
                      </a:cubicBezTo>
                      <a:cubicBezTo>
                        <a:pt x="f48" y="f139"/>
                        <a:pt x="f48" y="f140"/>
                        <a:pt x="f48" y="f141"/>
                      </a:cubicBezTo>
                      <a:cubicBezTo>
                        <a:pt x="f48" y="f142"/>
                        <a:pt x="f136" y="f143"/>
                        <a:pt x="f144" y="f25"/>
                      </a:cubicBezTo>
                      <a:cubicBezTo>
                        <a:pt x="f111" y="f22"/>
                        <a:pt x="f145" y="f25"/>
                        <a:pt x="f146" y="f22"/>
                      </a:cubicBezTo>
                      <a:cubicBezTo>
                        <a:pt x="f107" y="f142"/>
                        <a:pt x="f102" y="f21"/>
                        <a:pt x="f102" y="f147"/>
                      </a:cubicBezTo>
                      <a:cubicBezTo>
                        <a:pt x="f99" y="f34"/>
                        <a:pt x="f102" y="f148"/>
                        <a:pt x="f99" y="f149"/>
                      </a:cubicBezTo>
                      <a:cubicBezTo>
                        <a:pt x="f99" y="f64"/>
                        <a:pt x="f150" y="f48"/>
                        <a:pt x="f151" y="f48"/>
                      </a:cubicBezTo>
                      <a:cubicBezTo>
                        <a:pt x="f152" y="f50"/>
                        <a:pt x="f153" y="f48"/>
                        <a:pt x="f154" y="f50"/>
                      </a:cubicBezTo>
                      <a:cubicBezTo>
                        <a:pt x="f155" y="f50"/>
                        <a:pt x="f86" y="f156"/>
                        <a:pt x="f81" y="f123"/>
                      </a:cubicBezTo>
                      <a:cubicBezTo>
                        <a:pt x="f81" y="f135"/>
                        <a:pt x="f86" y="f133"/>
                        <a:pt x="f81" y="f132"/>
                      </a:cubicBezTo>
                      <a:cubicBezTo>
                        <a:pt x="f81" y="f157"/>
                        <a:pt x="f158" y="f75"/>
                        <a:pt x="f159" y="f75"/>
                      </a:cubicBezTo>
                      <a:cubicBezTo>
                        <a:pt x="f160" y="f161"/>
                        <a:pt x="f162" y="f161"/>
                        <a:pt x="f163" y="f102"/>
                      </a:cubicBezTo>
                      <a:cubicBezTo>
                        <a:pt x="f164" y="f75"/>
                        <a:pt x="f165" y="f75"/>
                        <a:pt x="f166" y="f102"/>
                      </a:cubicBezTo>
                      <a:cubicBezTo>
                        <a:pt x="f167" y="f102"/>
                        <a:pt x="f168" y="f99"/>
                        <a:pt x="f169" y="f99"/>
                      </a:cubicBezTo>
                      <a:cubicBezTo>
                        <a:pt x="f170" y="f99"/>
                        <a:pt x="f171" y="f99"/>
                        <a:pt x="f172" y="f99"/>
                      </a:cubicBezTo>
                      <a:cubicBezTo>
                        <a:pt x="f173" y="f150"/>
                        <a:pt x="f174" y="f161"/>
                        <a:pt x="f175" y="f176"/>
                      </a:cubicBezTo>
                      <a:cubicBezTo>
                        <a:pt x="f175" y="f177"/>
                        <a:pt x="f175" y="f178"/>
                        <a:pt x="f175" y="f179"/>
                      </a:cubicBezTo>
                      <a:cubicBezTo>
                        <a:pt x="f175" y="f180"/>
                        <a:pt x="f181" y="f182"/>
                        <a:pt x="f175" y="f183"/>
                      </a:cubicBezTo>
                      <a:cubicBezTo>
                        <a:pt x="f181" y="f184"/>
                        <a:pt x="f181" y="f185"/>
                        <a:pt x="f181" y="f186"/>
                      </a:cubicBezTo>
                      <a:cubicBezTo>
                        <a:pt x="f181" y="f187"/>
                        <a:pt x="f181" y="f188"/>
                        <a:pt x="f181" y="f189"/>
                      </a:cubicBezTo>
                      <a:cubicBezTo>
                        <a:pt x="f181" y="f190"/>
                        <a:pt x="f181" y="f191"/>
                        <a:pt x="f181" y="f92"/>
                      </a:cubicBezTo>
                      <a:cubicBezTo>
                        <a:pt x="f181" y="f192"/>
                        <a:pt x="f193" y="f194"/>
                        <a:pt x="f195" y="f194"/>
                      </a:cubicBezTo>
                      <a:cubicBezTo>
                        <a:pt x="f196" y="f90"/>
                        <a:pt x="f197" y="f194"/>
                        <a:pt x="f198" y="f194"/>
                      </a:cubicBezTo>
                      <a:cubicBezTo>
                        <a:pt x="f199" y="f194"/>
                        <a:pt x="f199" y="f194"/>
                        <a:pt x="f199" y="f200"/>
                      </a:cubicBezTo>
                      <a:cubicBezTo>
                        <a:pt x="f199" y="f201"/>
                        <a:pt x="f202" y="f203"/>
                        <a:pt x="f199" y="f204"/>
                      </a:cubicBezTo>
                      <a:cubicBezTo>
                        <a:pt x="f205" y="f206"/>
                        <a:pt x="f207" y="f199"/>
                        <a:pt x="f208" y="f199"/>
                      </a:cubicBezTo>
                      <a:cubicBezTo>
                        <a:pt x="f209" y="f202"/>
                        <a:pt x="f210" y="f199"/>
                        <a:pt x="f185" y="f202"/>
                      </a:cubicBezTo>
                      <a:cubicBezTo>
                        <a:pt x="f211" y="f202"/>
                        <a:pt x="f212" y="f205"/>
                        <a:pt x="f99" y="f213"/>
                      </a:cubicBezTo>
                      <a:cubicBezTo>
                        <a:pt x="f161" y="f198"/>
                        <a:pt x="f99" y="f214"/>
                        <a:pt x="f102" y="f215"/>
                      </a:cubicBezTo>
                      <a:cubicBezTo>
                        <a:pt x="f102" y="f216"/>
                        <a:pt x="f107" y="f217"/>
                        <a:pt x="f218" y="f217"/>
                      </a:cubicBezTo>
                      <a:cubicBezTo>
                        <a:pt x="f219" y="f217"/>
                        <a:pt x="f220" y="f217"/>
                        <a:pt x="f221" y="f217"/>
                      </a:cubicBezTo>
                      <a:cubicBezTo>
                        <a:pt x="f222" y="f217"/>
                        <a:pt x="f38" y="f216"/>
                        <a:pt x="f9" y="f223"/>
                      </a:cubicBezTo>
                      <a:cubicBezTo>
                        <a:pt x="f9" y="f214"/>
                        <a:pt x="f38" y="f224"/>
                        <a:pt x="f9" y="f225"/>
                      </a:cubicBezTo>
                      <a:cubicBezTo>
                        <a:pt x="f11" y="f205"/>
                        <a:pt x="f13" y="f226"/>
                        <a:pt x="f15" y="f202"/>
                      </a:cubicBezTo>
                      <a:cubicBezTo>
                        <a:pt x="f227" y="f199"/>
                        <a:pt x="f32" y="f202"/>
                        <a:pt x="f228" y="f202"/>
                      </a:cubicBezTo>
                      <a:cubicBezTo>
                        <a:pt x="f229" y="f199"/>
                        <a:pt x="f143" y="f206"/>
                        <a:pt x="f230" y="f204"/>
                      </a:cubicBezTo>
                      <a:cubicBezTo>
                        <a:pt x="f21" y="f231"/>
                        <a:pt x="f230" y="f232"/>
                        <a:pt x="f230" y="f233"/>
                      </a:cubicBezTo>
                      <a:cubicBezTo>
                        <a:pt x="f21" y="f158"/>
                        <a:pt x="f143" y="f90"/>
                        <a:pt x="f234" y="f194"/>
                      </a:cubicBezTo>
                      <a:cubicBezTo>
                        <a:pt x="f235" y="f88"/>
                        <a:pt x="f236" y="f90"/>
                        <a:pt x="f237" y="f194"/>
                      </a:cubicBezTo>
                      <a:cubicBezTo>
                        <a:pt x="f238" y="f194"/>
                        <a:pt x="f7" y="f86"/>
                        <a:pt x="f7" y="f233"/>
                      </a:cubicBezTo>
                      <a:cubicBezTo>
                        <a:pt x="f239" y="f200"/>
                        <a:pt x="f239" y="f240"/>
                        <a:pt x="f7" y="f241"/>
                      </a:cubicBezTo>
                      <a:cubicBezTo>
                        <a:pt x="f7" y="f199"/>
                        <a:pt x="f242" y="f205"/>
                        <a:pt x="f243" y="f205"/>
                      </a:cubicBezTo>
                      <a:cubicBezTo>
                        <a:pt x="f244" y="f245"/>
                        <a:pt x="f246" y="f205"/>
                        <a:pt x="f247" y="f245"/>
                      </a:cubicBezTo>
                      <a:cubicBezTo>
                        <a:pt x="f248" y="f245"/>
                        <a:pt x="f25" y="f249"/>
                        <a:pt x="f25" y="f250"/>
                      </a:cubicBezTo>
                      <a:cubicBezTo>
                        <a:pt x="f22" y="f251"/>
                        <a:pt x="f25" y="f252"/>
                        <a:pt x="f22" y="f253"/>
                      </a:cubicBezTo>
                      <a:cubicBezTo>
                        <a:pt x="f22" y="f254"/>
                        <a:pt x="f230" y="f255"/>
                        <a:pt x="f147" y="f256"/>
                      </a:cubicBezTo>
                      <a:cubicBezTo>
                        <a:pt x="f257" y="f258"/>
                        <a:pt x="f259" y="f256"/>
                        <a:pt x="f260" y="f261"/>
                      </a:cubicBezTo>
                      <a:cubicBezTo>
                        <a:pt x="f262" y="f258"/>
                        <a:pt x="f9" y="f263"/>
                        <a:pt x="f9" y="f264"/>
                      </a:cubicBezTo>
                      <a:cubicBezTo>
                        <a:pt x="f38" y="f195"/>
                        <a:pt x="f38" y="f265"/>
                        <a:pt x="f38" y="f266"/>
                      </a:cubicBezTo>
                      <a:cubicBezTo>
                        <a:pt x="f38" y="f267"/>
                        <a:pt x="f38" y="f268"/>
                        <a:pt x="f42" y="f268"/>
                      </a:cubicBezTo>
                      <a:cubicBezTo>
                        <a:pt x="f220" y="f268"/>
                        <a:pt x="f269" y="f268"/>
                        <a:pt x="f270" y="f268"/>
                      </a:cubicBezTo>
                      <a:cubicBezTo>
                        <a:pt x="f102" y="f268"/>
                        <a:pt x="f150" y="f271"/>
                        <a:pt x="f150" y="f272"/>
                      </a:cubicBezTo>
                      <a:cubicBezTo>
                        <a:pt x="f75" y="f273"/>
                        <a:pt x="f75" y="f274"/>
                        <a:pt x="f150" y="f275"/>
                      </a:cubicBezTo>
                      <a:cubicBezTo>
                        <a:pt x="f150" y="f175"/>
                        <a:pt x="f212" y="f174"/>
                        <a:pt x="f109" y="f174"/>
                      </a:cubicBezTo>
                      <a:cubicBezTo>
                        <a:pt x="f133" y="f276"/>
                        <a:pt x="f277" y="f276"/>
                        <a:pt x="f278" y="f276"/>
                      </a:cubicBezTo>
                      <a:cubicBezTo>
                        <a:pt x="f279" y="f276"/>
                        <a:pt x="f48" y="f280"/>
                        <a:pt x="f114" y="f170"/>
                      </a:cubicBezTo>
                      <a:cubicBezTo>
                        <a:pt x="f136" y="f2"/>
                        <a:pt x="f114" y="f281"/>
                        <a:pt x="f48" y="f264"/>
                      </a:cubicBezTo>
                      <a:cubicBezTo>
                        <a:pt x="f50" y="f282"/>
                        <a:pt x="f283" y="f261"/>
                        <a:pt x="f284" y="f261"/>
                      </a:cubicBezTo>
                      <a:cubicBezTo>
                        <a:pt x="f285" y="f256"/>
                        <a:pt x="f286" y="f261"/>
                        <a:pt x="f270" y="f256"/>
                      </a:cubicBezTo>
                      <a:cubicBezTo>
                        <a:pt x="f99" y="f256"/>
                        <a:pt x="f150" y="f287"/>
                        <a:pt x="f150" y="f288"/>
                      </a:cubicBezTo>
                      <a:cubicBezTo>
                        <a:pt x="f75" y="f289"/>
                        <a:pt x="f150" y="f290"/>
                        <a:pt x="f75" y="f291"/>
                      </a:cubicBezTo>
                      <a:cubicBezTo>
                        <a:pt x="f161" y="f292"/>
                        <a:pt x="f293" y="f294"/>
                        <a:pt x="f295" y="f296"/>
                      </a:cubicBezTo>
                      <a:cubicBezTo>
                        <a:pt x="f297" y="f298"/>
                        <a:pt x="f299" y="f296"/>
                        <a:pt x="f300" y="f296"/>
                      </a:cubicBezTo>
                      <a:cubicBezTo>
                        <a:pt x="f202" y="f296"/>
                        <a:pt x="f301" y="f217"/>
                        <a:pt x="f301" y="f302"/>
                      </a:cubicBezTo>
                      <a:cubicBezTo>
                        <a:pt x="f205" y="f303"/>
                        <a:pt x="f304" y="f305"/>
                        <a:pt x="f301" y="f213"/>
                      </a:cubicBezTo>
                      <a:cubicBezTo>
                        <a:pt x="f205" y="f304"/>
                        <a:pt x="f306" y="f245"/>
                        <a:pt x="f250" y="f245"/>
                      </a:cubicBezTo>
                      <a:cubicBezTo>
                        <a:pt x="f307" y="f245"/>
                        <a:pt x="f308" y="f304"/>
                        <a:pt x="f298" y="f202"/>
                      </a:cubicBezTo>
                      <a:cubicBezTo>
                        <a:pt x="f309" y="f199"/>
                        <a:pt x="f310" y="f199"/>
                        <a:pt x="f163" y="f199"/>
                      </a:cubicBezTo>
                      <a:cubicBezTo>
                        <a:pt x="f311" y="f245"/>
                        <a:pt x="f196" y="f205"/>
                        <a:pt x="f256" y="f301"/>
                      </a:cubicBezTo>
                      <a:cubicBezTo>
                        <a:pt x="f256" y="f301"/>
                        <a:pt x="f256" y="f205"/>
                        <a:pt x="f256" y="f205"/>
                      </a:cubicBezTo>
                      <a:cubicBezTo>
                        <a:pt x="f256" y="f205"/>
                        <a:pt x="f256" y="f301"/>
                        <a:pt x="f256" y="f301"/>
                      </a:cubicBezTo>
                      <a:cubicBezTo>
                        <a:pt x="f256" y="f312"/>
                        <a:pt x="f256" y="f313"/>
                        <a:pt x="f256" y="f314"/>
                      </a:cubicBezTo>
                      <a:cubicBezTo>
                        <a:pt x="f256" y="f314"/>
                        <a:pt x="f256" y="f314"/>
                        <a:pt x="f256" y="f314"/>
                      </a:cubicBezTo>
                      <a:cubicBezTo>
                        <a:pt x="f315" y="f314"/>
                        <a:pt x="f316" y="f217"/>
                        <a:pt x="f317" y="f217"/>
                      </a:cubicBezTo>
                      <a:cubicBezTo>
                        <a:pt x="f298" y="f314"/>
                        <a:pt x="f217" y="f298"/>
                        <a:pt x="f162" y="f197"/>
                      </a:cubicBezTo>
                      <a:cubicBezTo>
                        <a:pt x="f294" y="f318"/>
                        <a:pt x="f217" y="f319"/>
                        <a:pt x="f162" y="f253"/>
                      </a:cubicBezTo>
                      <a:cubicBezTo>
                        <a:pt x="f294" y="f254"/>
                        <a:pt x="f216" y="f261"/>
                        <a:pt x="f308" y="f261"/>
                      </a:cubicBezTo>
                      <a:cubicBezTo>
                        <a:pt x="f250" y="f261"/>
                        <a:pt x="f320" y="f256"/>
                        <a:pt x="f321" y="f261"/>
                      </a:cubicBezTo>
                      <a:cubicBezTo>
                        <a:pt x="f158" y="f258"/>
                        <a:pt x="f81" y="f322"/>
                        <a:pt x="f81" y="f323"/>
                      </a:cubicBezTo>
                      <a:cubicBezTo>
                        <a:pt x="f86" y="f195"/>
                        <a:pt x="f86" y="f324"/>
                        <a:pt x="f81" y="f325"/>
                      </a:cubicBezTo>
                      <a:cubicBezTo>
                        <a:pt x="f81" y="f326"/>
                        <a:pt x="f327" y="f268"/>
                        <a:pt x="f233" y="f268"/>
                      </a:cubicBezTo>
                      <a:cubicBezTo>
                        <a:pt x="f328" y="f268"/>
                        <a:pt x="f329" y="f268"/>
                        <a:pt x="f330" y="f268"/>
                      </a:cubicBezTo>
                      <a:cubicBezTo>
                        <a:pt x="f207" y="f268"/>
                        <a:pt x="f199" y="f331"/>
                        <a:pt x="f199" y="f332"/>
                      </a:cubicBezTo>
                      <a:cubicBezTo>
                        <a:pt x="f199" y="f333"/>
                        <a:pt x="f199" y="f334"/>
                        <a:pt x="f199" y="f335"/>
                      </a:cubicBezTo>
                      <a:cubicBezTo>
                        <a:pt x="f199" y="f336"/>
                        <a:pt x="f226" y="f337"/>
                        <a:pt x="f338" y="f337"/>
                      </a:cubicBezTo>
                      <a:cubicBezTo>
                        <a:pt x="f339" y="f340"/>
                        <a:pt x="f341" y="f340"/>
                        <a:pt x="f159" y="f337"/>
                      </a:cubicBezTo>
                      <a:cubicBezTo>
                        <a:pt x="f327" y="f337"/>
                        <a:pt x="f81" y="f336"/>
                        <a:pt x="f86" y="f335"/>
                      </a:cubicBezTo>
                      <a:cubicBezTo>
                        <a:pt x="f86" y="f342"/>
                        <a:pt x="f81" y="f343"/>
                        <a:pt x="f86" y="f344"/>
                      </a:cubicBezTo>
                      <a:cubicBezTo>
                        <a:pt x="f86" y="f345"/>
                        <a:pt x="f346" y="f347"/>
                        <a:pt x="f348" y="f349"/>
                      </a:cubicBezTo>
                      <a:cubicBezTo>
                        <a:pt x="f153" y="f350"/>
                        <a:pt x="f351" y="f350"/>
                        <a:pt x="f98" y="f349"/>
                      </a:cubicBezTo>
                      <a:cubicBezTo>
                        <a:pt x="f352" y="f349"/>
                        <a:pt x="f99" y="f353"/>
                        <a:pt x="f99" y="f354"/>
                      </a:cubicBezTo>
                      <a:cubicBezTo>
                        <a:pt x="f102" y="f343"/>
                        <a:pt x="f102" y="f355"/>
                        <a:pt x="f99" y="f356"/>
                      </a:cubicBezTo>
                      <a:cubicBezTo>
                        <a:pt x="f99" y="f337"/>
                        <a:pt x="f150" y="f357"/>
                        <a:pt x="f183" y="f357"/>
                      </a:cubicBezTo>
                      <a:cubicBezTo>
                        <a:pt x="f152" y="f358"/>
                        <a:pt x="f359" y="f357"/>
                        <a:pt x="f360" y="f357"/>
                      </a:cubicBezTo>
                      <a:cubicBezTo>
                        <a:pt x="f155" y="f358"/>
                        <a:pt x="f86" y="f361"/>
                        <a:pt x="f86" y="f362"/>
                      </a:cubicBezTo>
                      <a:cubicBezTo>
                        <a:pt x="f81" y="f363"/>
                        <a:pt x="f86" y="f364"/>
                        <a:pt x="f86" y="f365"/>
                      </a:cubicBezTo>
                      <a:cubicBezTo>
                        <a:pt x="f366" y="f365"/>
                        <a:pt x="f367" y="f365"/>
                        <a:pt x="f298" y="f365"/>
                      </a:cubicBezTo>
                      <a:cubicBezTo>
                        <a:pt x="f298" y="f364"/>
                        <a:pt x="f298" y="f368"/>
                        <a:pt x="f298" y="f369"/>
                      </a:cubicBezTo>
                      <a:cubicBezTo>
                        <a:pt x="f296" y="f370"/>
                        <a:pt x="f371" y="f358"/>
                        <a:pt x="f372" y="f358"/>
                      </a:cubicBezTo>
                      <a:cubicBezTo>
                        <a:pt x="f373" y="f357"/>
                        <a:pt x="f374" y="f358"/>
                        <a:pt x="f166" y="f358"/>
                      </a:cubicBezTo>
                      <a:cubicBezTo>
                        <a:pt x="f375" y="f336"/>
                        <a:pt x="f376" y="f336"/>
                        <a:pt x="f377" y="f336"/>
                      </a:cubicBezTo>
                      <a:cubicBezTo>
                        <a:pt x="f376" y="f336"/>
                        <a:pt x="f375" y="f336"/>
                        <a:pt x="f166" y="f358"/>
                      </a:cubicBezTo>
                      <a:cubicBezTo>
                        <a:pt x="f169" y="f358"/>
                        <a:pt x="f378" y="f358"/>
                        <a:pt x="f379" y="f358"/>
                      </a:cubicBezTo>
                      <a:cubicBezTo>
                        <a:pt x="f379" y="f358"/>
                        <a:pt x="f379" y="f358"/>
                        <a:pt x="f379" y="f358"/>
                      </a:cubicBezTo>
                      <a:cubicBezTo>
                        <a:pt x="f276" y="f380"/>
                        <a:pt x="f276" y="f381"/>
                        <a:pt x="f276" y="f382"/>
                      </a:cubicBezTo>
                      <a:cubicBezTo>
                        <a:pt x="f276" y="f383"/>
                        <a:pt x="f276" y="f384"/>
                        <a:pt x="f276" y="f365"/>
                      </a:cubicBezTo>
                      <a:cubicBezTo>
                        <a:pt x="f385" y="f365"/>
                        <a:pt x="f386" y="f365"/>
                        <a:pt x="f387" y="f365"/>
                      </a:cubicBezTo>
                      <a:cubicBezTo>
                        <a:pt x="f388" y="f365"/>
                        <a:pt x="f389" y="f365"/>
                        <a:pt x="f390" y="f365"/>
                      </a:cubicBezTo>
                      <a:cubicBezTo>
                        <a:pt x="f391" y="f6"/>
                        <a:pt x="f6" y="f392"/>
                        <a:pt x="f6" y="f390"/>
                      </a:cubicBezTo>
                      <a:cubicBezTo>
                        <a:pt x="f365" y="f393"/>
                        <a:pt x="f365" y="f394"/>
                        <a:pt x="f365" y="f8"/>
                      </a:cubicBezTo>
                      <a:cubicBezTo>
                        <a:pt x="f395" y="f8"/>
                        <a:pt x="f396" y="f8"/>
                        <a:pt x="f276" y="f8"/>
                      </a:cubicBezTo>
                      <a:cubicBezTo>
                        <a:pt x="f276" y="f397"/>
                        <a:pt x="f276" y="f398"/>
                        <a:pt x="f276" y="f399"/>
                      </a:cubicBezTo>
                      <a:cubicBezTo>
                        <a:pt x="f276" y="f400"/>
                        <a:pt x="f181" y="f401"/>
                        <a:pt x="f402" y="f403"/>
                      </a:cubicBezTo>
                      <a:cubicBezTo>
                        <a:pt x="f375" y="f404"/>
                        <a:pt x="f165" y="f405"/>
                        <a:pt x="f164" y="f406"/>
                      </a:cubicBezTo>
                      <a:cubicBezTo>
                        <a:pt x="f165" y="f405"/>
                        <a:pt x="f375" y="f404"/>
                        <a:pt x="f402" y="f403"/>
                      </a:cubicBezTo>
                      <a:cubicBezTo>
                        <a:pt x="f407" y="f403"/>
                        <a:pt x="f408" y="f403"/>
                        <a:pt x="f282" y="f403"/>
                      </a:cubicBezTo>
                      <a:cubicBezTo>
                        <a:pt x="f263" y="f403"/>
                        <a:pt x="f255" y="f409"/>
                        <a:pt x="f256" y="f409"/>
                      </a:cubicBezTo>
                      <a:cubicBezTo>
                        <a:pt x="f256" y="f410"/>
                        <a:pt x="f256" y="f411"/>
                        <a:pt x="f256" y="f412"/>
                      </a:cubicBezTo>
                      <a:cubicBezTo>
                        <a:pt x="f413" y="f412"/>
                        <a:pt x="f414" y="f412"/>
                        <a:pt x="f298" y="f412"/>
                      </a:cubicBezTo>
                      <a:cubicBezTo>
                        <a:pt x="f298" y="f411"/>
                        <a:pt x="f298" y="f410"/>
                        <a:pt x="f298" y="f409"/>
                      </a:cubicBezTo>
                      <a:cubicBezTo>
                        <a:pt x="f305" y="f409"/>
                        <a:pt x="f415" y="f409"/>
                        <a:pt x="f416" y="f409"/>
                      </a:cubicBezTo>
                      <a:cubicBezTo>
                        <a:pt x="f417" y="f403"/>
                        <a:pt x="f81" y="f418"/>
                        <a:pt x="f86" y="f419"/>
                      </a:cubicBezTo>
                      <a:cubicBezTo>
                        <a:pt x="f88" y="f420"/>
                        <a:pt x="f86" y="f421"/>
                        <a:pt x="f86" y="f8"/>
                      </a:cubicBezTo>
                      <a:cubicBezTo>
                        <a:pt x="f346" y="f8"/>
                        <a:pt x="f194" y="f8"/>
                        <a:pt x="f90" y="f8"/>
                      </a:cubicBezTo>
                      <a:cubicBezTo>
                        <a:pt x="f192" y="f8"/>
                        <a:pt x="f422" y="f8"/>
                        <a:pt x="f423" y="f8"/>
                      </a:cubicBezTo>
                      <a:cubicBezTo>
                        <a:pt x="f424" y="f8"/>
                        <a:pt x="f425" y="f8"/>
                        <a:pt x="f154" y="f8"/>
                      </a:cubicBezTo>
                      <a:cubicBezTo>
                        <a:pt x="f426" y="f8"/>
                        <a:pt x="f297" y="f8"/>
                        <a:pt x="f427" y="f8"/>
                      </a:cubicBezTo>
                      <a:cubicBezTo>
                        <a:pt x="f190" y="f8"/>
                        <a:pt x="f185" y="f8"/>
                        <a:pt x="f99" y="f8"/>
                      </a:cubicBezTo>
                      <a:cubicBezTo>
                        <a:pt x="f99" y="f397"/>
                        <a:pt x="f99" y="f428"/>
                        <a:pt x="f102" y="f429"/>
                      </a:cubicBezTo>
                      <a:cubicBezTo>
                        <a:pt x="f102" y="f418"/>
                        <a:pt x="f107" y="f403"/>
                        <a:pt x="f430" y="f409"/>
                      </a:cubicBezTo>
                      <a:cubicBezTo>
                        <a:pt x="f110" y="f409"/>
                        <a:pt x="f431" y="f403"/>
                        <a:pt x="f123" y="f409"/>
                      </a:cubicBezTo>
                      <a:cubicBezTo>
                        <a:pt x="f121" y="f409"/>
                        <a:pt x="f50" y="f432"/>
                        <a:pt x="f48" y="f433"/>
                      </a:cubicBezTo>
                      <a:cubicBezTo>
                        <a:pt x="f48" y="f434"/>
                        <a:pt x="f48" y="f435"/>
                        <a:pt x="f50" y="f436"/>
                      </a:cubicBezTo>
                      <a:cubicBezTo>
                        <a:pt x="f50" y="f437"/>
                        <a:pt x="f121" y="f412"/>
                        <a:pt x="f438" y="f412"/>
                      </a:cubicBezTo>
                      <a:cubicBezTo>
                        <a:pt x="f135" y="f439"/>
                        <a:pt x="f440" y="f412"/>
                        <a:pt x="f109" y="f439"/>
                      </a:cubicBezTo>
                      <a:cubicBezTo>
                        <a:pt x="f107" y="f439"/>
                        <a:pt x="f102" y="f441"/>
                        <a:pt x="f102" y="f442"/>
                      </a:cubicBezTo>
                      <a:cubicBezTo>
                        <a:pt x="f99" y="f443"/>
                        <a:pt x="f99" y="f444"/>
                        <a:pt x="f102" y="f445"/>
                      </a:cubicBezTo>
                      <a:cubicBezTo>
                        <a:pt x="f102" y="f446"/>
                        <a:pt x="f107" y="f447"/>
                        <a:pt x="f132" y="f447"/>
                      </a:cubicBezTo>
                      <a:cubicBezTo>
                        <a:pt x="f133" y="f447"/>
                        <a:pt x="f448" y="f447"/>
                        <a:pt x="f449" y="f447"/>
                      </a:cubicBezTo>
                      <a:cubicBezTo>
                        <a:pt x="f121" y="f450"/>
                        <a:pt x="f50" y="f451"/>
                        <a:pt x="f48" y="f452"/>
                      </a:cubicBezTo>
                      <a:cubicBezTo>
                        <a:pt x="f114" y="f453"/>
                        <a:pt x="f114" y="f454"/>
                        <a:pt x="f48" y="f455"/>
                      </a:cubicBezTo>
                      <a:cubicBezTo>
                        <a:pt x="f50" y="f456"/>
                        <a:pt x="f136" y="f457"/>
                        <a:pt x="f449" y="f457"/>
                      </a:cubicBezTo>
                      <a:cubicBezTo>
                        <a:pt x="f458" y="f459"/>
                        <a:pt x="f184" y="f457"/>
                        <a:pt x="f460" y="f459"/>
                      </a:cubicBezTo>
                      <a:cubicBezTo>
                        <a:pt x="f192" y="f461"/>
                        <a:pt x="f86" y="f462"/>
                        <a:pt x="f86" y="f463"/>
                      </a:cubicBezTo>
                      <a:cubicBezTo>
                        <a:pt x="f81" y="f464"/>
                        <a:pt x="f86" y="f465"/>
                        <a:pt x="f86" y="f30"/>
                      </a:cubicBezTo>
                      <a:cubicBezTo>
                        <a:pt x="f466" y="f30"/>
                        <a:pt x="f225" y="f33"/>
                        <a:pt x="f223" y="f30"/>
                      </a:cubicBezTo>
                      <a:cubicBezTo>
                        <a:pt x="f314" y="f30"/>
                        <a:pt x="f467" y="f29"/>
                        <a:pt x="f298" y="f468"/>
                      </a:cubicBezTo>
                      <a:cubicBezTo>
                        <a:pt x="f294" y="f469"/>
                        <a:pt x="f298" y="f470"/>
                        <a:pt x="f298" y="f471"/>
                      </a:cubicBezTo>
                      <a:cubicBezTo>
                        <a:pt x="f296" y="f472"/>
                        <a:pt x="f298" y="f45"/>
                        <a:pt x="f473" y="f23"/>
                      </a:cubicBezTo>
                      <a:cubicBezTo>
                        <a:pt x="f473" y="f23"/>
                        <a:pt x="f473" y="f23"/>
                        <a:pt x="f473" y="f23"/>
                      </a:cubicBezTo>
                      <a:cubicBezTo>
                        <a:pt x="f318" y="f41"/>
                        <a:pt x="f289" y="f45"/>
                        <a:pt x="f474" y="f14"/>
                      </a:cubicBezTo>
                      <a:cubicBezTo>
                        <a:pt x="f474" y="f475"/>
                        <a:pt x="f476" y="f477"/>
                        <a:pt x="f258" y="f478"/>
                      </a:cubicBezTo>
                      <a:cubicBezTo>
                        <a:pt x="f476" y="f477"/>
                        <a:pt x="f474" y="f475"/>
                        <a:pt x="f474" y="f14"/>
                      </a:cubicBezTo>
                      <a:cubicBezTo>
                        <a:pt x="f254" y="f23"/>
                        <a:pt x="f261" y="f41"/>
                        <a:pt x="f263" y="f45"/>
                      </a:cubicBezTo>
                      <a:cubicBezTo>
                        <a:pt x="f263" y="f479"/>
                        <a:pt x="f263" y="f480"/>
                        <a:pt x="f263" y="f39"/>
                      </a:cubicBezTo>
                      <a:cubicBezTo>
                        <a:pt x="f263" y="f39"/>
                        <a:pt x="f263" y="f39"/>
                        <a:pt x="f263" y="f39"/>
                      </a:cubicBezTo>
                      <a:cubicBezTo>
                        <a:pt x="f256" y="f481"/>
                        <a:pt x="f256" y="f482"/>
                        <a:pt x="f256" y="f49"/>
                      </a:cubicBezTo>
                      <a:cubicBezTo>
                        <a:pt x="f256" y="f483"/>
                        <a:pt x="f256" y="f484"/>
                        <a:pt x="f256" y="f485"/>
                      </a:cubicBezTo>
                      <a:cubicBezTo>
                        <a:pt x="f256" y="f486"/>
                        <a:pt x="f256" y="f487"/>
                        <a:pt x="f256" y="f488"/>
                      </a:cubicBezTo>
                      <a:cubicBezTo>
                        <a:pt x="f489" y="f487"/>
                        <a:pt x="f490" y="f488"/>
                        <a:pt x="f169" y="f56"/>
                      </a:cubicBezTo>
                      <a:cubicBezTo>
                        <a:pt x="f490" y="f488"/>
                        <a:pt x="f489" y="f487"/>
                        <a:pt x="f256" y="f488"/>
                      </a:cubicBezTo>
                      <a:cubicBezTo>
                        <a:pt x="f255" y="f491"/>
                        <a:pt x="f492" y="f493"/>
                        <a:pt x="f494" y="f493"/>
                      </a:cubicBezTo>
                      <a:cubicBezTo>
                        <a:pt x="f495" y="f496"/>
                        <a:pt x="f168" y="f496"/>
                        <a:pt x="f181" y="f496"/>
                      </a:cubicBezTo>
                      <a:cubicBezTo>
                        <a:pt x="f181" y="f497"/>
                        <a:pt x="f181" y="f498"/>
                        <a:pt x="f181" y="f499"/>
                      </a:cubicBezTo>
                      <a:cubicBezTo>
                        <a:pt x="f175" y="f499"/>
                        <a:pt x="f385" y="f500"/>
                        <a:pt x="f501" y="f502"/>
                      </a:cubicBezTo>
                      <a:cubicBezTo>
                        <a:pt x="f385" y="f500"/>
                        <a:pt x="f175" y="f499"/>
                        <a:pt x="f181" y="f499"/>
                      </a:cubicBezTo>
                      <a:cubicBezTo>
                        <a:pt x="f181" y="f502"/>
                        <a:pt x="f181" y="f503"/>
                        <a:pt x="f181" y="f504"/>
                      </a:cubicBezTo>
                      <a:cubicBezTo>
                        <a:pt x="f181" y="f504"/>
                        <a:pt x="f181" y="f504"/>
                        <a:pt x="f181" y="f504"/>
                      </a:cubicBezTo>
                      <a:cubicBezTo>
                        <a:pt x="f181" y="f505"/>
                        <a:pt x="f276" y="f506"/>
                        <a:pt x="f276" y="f507"/>
                      </a:cubicBezTo>
                      <a:cubicBezTo>
                        <a:pt x="f276" y="f507"/>
                        <a:pt x="f276" y="f507"/>
                        <a:pt x="f276" y="f507"/>
                      </a:cubicBezTo>
                      <a:cubicBezTo>
                        <a:pt x="f508" y="f507"/>
                        <a:pt x="f509" y="f510"/>
                        <a:pt x="f511" y="f507"/>
                      </a:cubicBezTo>
                      <a:cubicBezTo>
                        <a:pt x="f467" y="f507"/>
                        <a:pt x="f217" y="f512"/>
                        <a:pt x="f162" y="f513"/>
                      </a:cubicBezTo>
                      <a:cubicBezTo>
                        <a:pt x="f294" y="f514"/>
                        <a:pt x="f162" y="f515"/>
                        <a:pt x="f162" y="f516"/>
                      </a:cubicBezTo>
                      <a:cubicBezTo>
                        <a:pt x="f162" y="f517"/>
                        <a:pt x="f518" y="f519"/>
                        <a:pt x="f520" y="f82"/>
                      </a:cubicBezTo>
                      <a:cubicBezTo>
                        <a:pt x="f520" y="f72"/>
                        <a:pt x="f521" y="f82"/>
                        <a:pt x="f223" y="f82"/>
                      </a:cubicBezTo>
                      <a:cubicBezTo>
                        <a:pt x="f522" y="f72"/>
                        <a:pt x="f250" y="f523"/>
                        <a:pt x="f160" y="f517"/>
                      </a:cubicBezTo>
                      <a:cubicBezTo>
                        <a:pt x="f524" y="f525"/>
                        <a:pt x="f301" y="f526"/>
                        <a:pt x="f301" y="f527"/>
                      </a:cubicBezTo>
                      <a:cubicBezTo>
                        <a:pt x="f205" y="f528"/>
                        <a:pt x="f205" y="f498"/>
                        <a:pt x="f301" y="f529"/>
                      </a:cubicBezTo>
                      <a:cubicBezTo>
                        <a:pt x="f304" y="f493"/>
                        <a:pt x="f226" y="f65"/>
                        <a:pt x="f530" y="f65"/>
                      </a:cubicBezTo>
                      <a:cubicBezTo>
                        <a:pt x="f339" y="f61"/>
                        <a:pt x="f531" y="f65"/>
                        <a:pt x="f416" y="f61"/>
                      </a:cubicBezTo>
                      <a:cubicBezTo>
                        <a:pt x="f417" y="f58"/>
                        <a:pt x="f81" y="f532"/>
                        <a:pt x="f86" y="f533"/>
                      </a:cubicBezTo>
                      <a:cubicBezTo>
                        <a:pt x="f88" y="f534"/>
                        <a:pt x="f86" y="f535"/>
                        <a:pt x="f86" y="f30"/>
                      </a:cubicBezTo>
                      <a:cubicBezTo>
                        <a:pt x="f536" y="f30"/>
                        <a:pt x="f537" y="f30"/>
                        <a:pt x="f99" y="f30"/>
                      </a:cubicBezTo>
                      <a:cubicBezTo>
                        <a:pt x="f99" y="f53"/>
                        <a:pt x="f99" y="f538"/>
                        <a:pt x="f102" y="f55"/>
                      </a:cubicBezTo>
                      <a:cubicBezTo>
                        <a:pt x="f102" y="f56"/>
                        <a:pt x="f107" y="f61"/>
                        <a:pt x="f430" y="f61"/>
                      </a:cubicBezTo>
                      <a:cubicBezTo>
                        <a:pt x="f110" y="f65"/>
                        <a:pt x="f431" y="f65"/>
                        <a:pt x="f123" y="f61"/>
                      </a:cubicBezTo>
                      <a:cubicBezTo>
                        <a:pt x="f121" y="f61"/>
                        <a:pt x="f48" y="f56"/>
                        <a:pt x="f48" y="f539"/>
                      </a:cubicBezTo>
                      <a:cubicBezTo>
                        <a:pt x="f114" y="f54"/>
                        <a:pt x="f48" y="f53"/>
                        <a:pt x="f48" y="f30"/>
                      </a:cubicBezTo>
                      <a:cubicBezTo>
                        <a:pt x="f48" y="f30"/>
                        <a:pt x="f48" y="f30"/>
                        <a:pt x="f48" y="f30"/>
                      </a:cubicBezTo>
                      <a:cubicBezTo>
                        <a:pt x="f48" y="f30"/>
                        <a:pt x="f48" y="f30"/>
                        <a:pt x="f48" y="f30"/>
                      </a:cubicBezTo>
                      <a:cubicBezTo>
                        <a:pt x="f540" y="f30"/>
                        <a:pt x="f541" y="f30"/>
                        <a:pt x="f99" y="f30"/>
                      </a:cubicBezTo>
                      <a:cubicBezTo>
                        <a:pt x="f102" y="f29"/>
                        <a:pt x="f75" y="f542"/>
                        <a:pt x="f75" y="f543"/>
                      </a:cubicBezTo>
                      <a:cubicBezTo>
                        <a:pt x="f75" y="f544"/>
                        <a:pt x="f75" y="f545"/>
                        <a:pt x="f150" y="f546"/>
                      </a:cubicBezTo>
                      <a:cubicBezTo>
                        <a:pt x="f150" y="f547"/>
                        <a:pt x="f107" y="f547"/>
                        <a:pt x="f548" y="f547"/>
                      </a:cubicBezTo>
                      <a:cubicBezTo>
                        <a:pt x="f269" y="f547"/>
                        <a:pt x="f549" y="f547"/>
                        <a:pt x="f550" y="f551"/>
                      </a:cubicBezTo>
                      <a:cubicBezTo>
                        <a:pt x="f11" y="f551"/>
                        <a:pt x="f38" y="f552"/>
                        <a:pt x="f38" y="f553"/>
                      </a:cubicBezTo>
                      <a:cubicBezTo>
                        <a:pt x="f9" y="f554"/>
                        <a:pt x="f38" y="f555"/>
                        <a:pt x="f9" y="f10"/>
                      </a:cubicBezTo>
                      <a:close/>
                      <a:moveTo>
                        <a:pt x="f88" y="f556"/>
                      </a:moveTo>
                      <a:cubicBezTo>
                        <a:pt x="f88" y="f556"/>
                        <a:pt x="f88" y="f556"/>
                        <a:pt x="f88" y="f556"/>
                      </a:cubicBezTo>
                      <a:cubicBezTo>
                        <a:pt x="f327" y="f556"/>
                        <a:pt x="f417" y="f557"/>
                        <a:pt x="f558" y="f557"/>
                      </a:cubicBezTo>
                      <a:cubicBezTo>
                        <a:pt x="f417" y="f557"/>
                        <a:pt x="f327" y="f556"/>
                        <a:pt x="f88" y="f556"/>
                      </a:cubicBezTo>
                      <a:close/>
                      <a:moveTo>
                        <a:pt x="f150" y="f559"/>
                      </a:moveTo>
                      <a:cubicBezTo>
                        <a:pt x="f150" y="f560"/>
                        <a:pt x="f75" y="f561"/>
                        <a:pt x="f179" y="f562"/>
                      </a:cubicBezTo>
                      <a:cubicBezTo>
                        <a:pt x="f563" y="f115"/>
                        <a:pt x="f564" y="f565"/>
                        <a:pt x="f86" y="f566"/>
                      </a:cubicBezTo>
                      <a:cubicBezTo>
                        <a:pt x="f86" y="f560"/>
                        <a:pt x="f86" y="f116"/>
                        <a:pt x="f86" y="f559"/>
                      </a:cubicBezTo>
                      <a:cubicBezTo>
                        <a:pt x="f86" y="f567"/>
                        <a:pt x="f81" y="f568"/>
                        <a:pt x="f86" y="f569"/>
                      </a:cubicBezTo>
                      <a:cubicBezTo>
                        <a:pt x="f86" y="f570"/>
                        <a:pt x="f194" y="f571"/>
                        <a:pt x="f154" y="f571"/>
                      </a:cubicBezTo>
                      <a:cubicBezTo>
                        <a:pt x="f153" y="f572"/>
                        <a:pt x="f152" y="f571"/>
                        <a:pt x="f151" y="f571"/>
                      </a:cubicBezTo>
                      <a:cubicBezTo>
                        <a:pt x="f211" y="f571"/>
                        <a:pt x="f75" y="f573"/>
                        <a:pt x="f75" y="f574"/>
                      </a:cubicBezTo>
                      <a:cubicBezTo>
                        <a:pt x="f150" y="f575"/>
                        <a:pt x="f150" y="f576"/>
                        <a:pt x="f150" y="f559"/>
                      </a:cubicBezTo>
                      <a:close/>
                      <a:moveTo>
                        <a:pt x="f99" y="f125"/>
                      </a:moveTo>
                      <a:cubicBezTo>
                        <a:pt x="f176" y="f577"/>
                        <a:pt x="f75" y="f578"/>
                        <a:pt x="f75" y="f579"/>
                      </a:cubicBezTo>
                      <a:cubicBezTo>
                        <a:pt x="f75" y="f580"/>
                        <a:pt x="f293" y="f581"/>
                        <a:pt x="f185" y="f582"/>
                      </a:cubicBezTo>
                      <a:cubicBezTo>
                        <a:pt x="f583" y="f584"/>
                        <a:pt x="f426" y="f585"/>
                        <a:pt x="f155" y="f580"/>
                      </a:cubicBezTo>
                      <a:cubicBezTo>
                        <a:pt x="f586" y="f587"/>
                        <a:pt x="f346" y="f588"/>
                        <a:pt x="f81" y="f589"/>
                      </a:cubicBezTo>
                      <a:cubicBezTo>
                        <a:pt x="f81" y="f590"/>
                        <a:pt x="f417" y="f591"/>
                        <a:pt x="f79" y="f592"/>
                      </a:cubicBezTo>
                      <a:cubicBezTo>
                        <a:pt x="f79" y="f592"/>
                        <a:pt x="f79" y="f592"/>
                        <a:pt x="f79" y="f592"/>
                      </a:cubicBezTo>
                      <a:cubicBezTo>
                        <a:pt x="f593" y="f594"/>
                        <a:pt x="f348" y="f591"/>
                        <a:pt x="f154" y="f122"/>
                      </a:cubicBezTo>
                      <a:cubicBezTo>
                        <a:pt x="f595" y="f122"/>
                        <a:pt x="f596" y="f122"/>
                        <a:pt x="f99" y="f125"/>
                      </a:cubicBezTo>
                      <a:close/>
                      <a:moveTo>
                        <a:pt x="f385" y="f597"/>
                      </a:moveTo>
                      <a:cubicBezTo>
                        <a:pt x="f385" y="f461"/>
                        <a:pt x="f387" y="f459"/>
                        <a:pt x="f598" y="f459"/>
                      </a:cubicBezTo>
                      <a:cubicBezTo>
                        <a:pt x="f599" y="f459"/>
                        <a:pt x="f600" y="f457"/>
                        <a:pt x="f268" y="f457"/>
                      </a:cubicBezTo>
                      <a:cubicBezTo>
                        <a:pt x="f268" y="f601"/>
                        <a:pt x="f268" y="f602"/>
                        <a:pt x="f268" y="f603"/>
                      </a:cubicBezTo>
                      <a:cubicBezTo>
                        <a:pt x="f604" y="f605"/>
                        <a:pt x="f606" y="f547"/>
                        <a:pt x="f266" y="f547"/>
                      </a:cubicBezTo>
                      <a:cubicBezTo>
                        <a:pt x="f607" y="f551"/>
                        <a:pt x="f608" y="f547"/>
                        <a:pt x="f386" y="f547"/>
                      </a:cubicBezTo>
                      <a:cubicBezTo>
                        <a:pt x="f609" y="f610"/>
                        <a:pt x="f385" y="f611"/>
                        <a:pt x="f385" y="f597"/>
                      </a:cubicBezTo>
                      <a:close/>
                      <a:moveTo>
                        <a:pt x="f385" y="f612"/>
                      </a:moveTo>
                      <a:cubicBezTo>
                        <a:pt x="f385" y="f137"/>
                        <a:pt x="f613" y="f614"/>
                        <a:pt x="f615" y="f614"/>
                      </a:cubicBezTo>
                      <a:cubicBezTo>
                        <a:pt x="f616" y="f614"/>
                        <a:pt x="f617" y="f614"/>
                        <a:pt x="f618" y="f614"/>
                      </a:cubicBezTo>
                      <a:cubicBezTo>
                        <a:pt x="f606" y="f137"/>
                        <a:pt x="f604" y="f612"/>
                        <a:pt x="f268" y="f619"/>
                      </a:cubicBezTo>
                      <a:cubicBezTo>
                        <a:pt x="f268" y="f620"/>
                        <a:pt x="f268" y="f621"/>
                        <a:pt x="f604" y="f622"/>
                      </a:cubicBezTo>
                      <a:cubicBezTo>
                        <a:pt x="f604" y="f622"/>
                        <a:pt x="f604" y="f622"/>
                        <a:pt x="f604" y="f622"/>
                      </a:cubicBezTo>
                      <a:cubicBezTo>
                        <a:pt x="f623" y="f7"/>
                        <a:pt x="f623" y="f7"/>
                        <a:pt x="f624" y="f7"/>
                      </a:cubicBezTo>
                      <a:cubicBezTo>
                        <a:pt x="f625" y="f7"/>
                        <a:pt x="f265" y="f7"/>
                        <a:pt x="f386" y="f7"/>
                      </a:cubicBezTo>
                      <a:cubicBezTo>
                        <a:pt x="f626" y="f627"/>
                        <a:pt x="f628" y="f242"/>
                        <a:pt x="f501" y="f242"/>
                      </a:cubicBezTo>
                      <a:cubicBezTo>
                        <a:pt x="f628" y="f242"/>
                        <a:pt x="f626" y="f627"/>
                        <a:pt x="f386" y="f7"/>
                      </a:cubicBezTo>
                      <a:cubicBezTo>
                        <a:pt x="f609" y="f629"/>
                        <a:pt x="f501" y="f630"/>
                        <a:pt x="f385" y="f612"/>
                      </a:cubicBezTo>
                      <a:close/>
                      <a:moveTo>
                        <a:pt x="f501" y="f242"/>
                      </a:moveTo>
                      <a:cubicBezTo>
                        <a:pt x="f385" y="f238"/>
                        <a:pt x="f385" y="f238"/>
                        <a:pt x="f631" y="f238"/>
                      </a:cubicBezTo>
                      <a:cubicBezTo>
                        <a:pt x="f385" y="f238"/>
                        <a:pt x="f385" y="f238"/>
                        <a:pt x="f501" y="f242"/>
                      </a:cubicBezTo>
                      <a:close/>
                      <a:moveTo>
                        <a:pt x="f632" y="f633"/>
                      </a:moveTo>
                      <a:cubicBezTo>
                        <a:pt x="f632" y="f634"/>
                        <a:pt x="f632" y="f621"/>
                        <a:pt x="f632" y="f635"/>
                      </a:cubicBezTo>
                      <a:cubicBezTo>
                        <a:pt x="f632" y="f621"/>
                        <a:pt x="f632" y="f634"/>
                        <a:pt x="f632" y="f633"/>
                      </a:cubicBezTo>
                      <a:close/>
                      <a:moveTo>
                        <a:pt x="f268" y="f292"/>
                      </a:moveTo>
                      <a:cubicBezTo>
                        <a:pt x="f268" y="f292"/>
                        <a:pt x="f268" y="f292"/>
                        <a:pt x="f268" y="f292"/>
                      </a:cubicBezTo>
                      <a:cubicBezTo>
                        <a:pt x="f268" y="f636"/>
                        <a:pt x="f623" y="f637"/>
                        <a:pt x="f268" y="f315"/>
                      </a:cubicBezTo>
                      <a:cubicBezTo>
                        <a:pt x="f604" y="f476"/>
                        <a:pt x="f271" y="f256"/>
                        <a:pt x="f638" y="f261"/>
                      </a:cubicBezTo>
                      <a:cubicBezTo>
                        <a:pt x="f607" y="f258"/>
                        <a:pt x="f274" y="f261"/>
                        <a:pt x="f598" y="f261"/>
                      </a:cubicBezTo>
                      <a:cubicBezTo>
                        <a:pt x="f639" y="f261"/>
                        <a:pt x="f385" y="f261"/>
                        <a:pt x="f175" y="f163"/>
                      </a:cubicBezTo>
                      <a:cubicBezTo>
                        <a:pt x="f385" y="f289"/>
                        <a:pt x="f385" y="f318"/>
                        <a:pt x="f175" y="f640"/>
                      </a:cubicBezTo>
                      <a:cubicBezTo>
                        <a:pt x="f174" y="f640"/>
                        <a:pt x="f280" y="f473"/>
                        <a:pt x="f193" y="f641"/>
                      </a:cubicBezTo>
                      <a:cubicBezTo>
                        <a:pt x="f280" y="f473"/>
                        <a:pt x="f174" y="f640"/>
                        <a:pt x="f175" y="f640"/>
                      </a:cubicBezTo>
                      <a:cubicBezTo>
                        <a:pt x="f175" y="f642"/>
                        <a:pt x="f631" y="f643"/>
                        <a:pt x="f385" y="f296"/>
                      </a:cubicBezTo>
                      <a:cubicBezTo>
                        <a:pt x="f644" y="f298"/>
                        <a:pt x="f645" y="f518"/>
                        <a:pt x="f268" y="f292"/>
                      </a:cubicBezTo>
                      <a:close/>
                      <a:moveTo>
                        <a:pt x="f607" y="f646"/>
                      </a:moveTo>
                      <a:cubicBezTo>
                        <a:pt x="f647" y="f648"/>
                        <a:pt x="f649" y="f650"/>
                        <a:pt x="f325" y="f651"/>
                      </a:cubicBezTo>
                      <a:cubicBezTo>
                        <a:pt x="f325" y="f651"/>
                        <a:pt x="f325" y="f651"/>
                        <a:pt x="f325" y="f651"/>
                      </a:cubicBezTo>
                      <a:cubicBezTo>
                        <a:pt x="f649" y="f650"/>
                        <a:pt x="f647" y="f648"/>
                        <a:pt x="f607" y="f646"/>
                      </a:cubicBezTo>
                      <a:cubicBezTo>
                        <a:pt x="f652" y="f646"/>
                        <a:pt x="f653" y="f646"/>
                        <a:pt x="f599" y="f646"/>
                      </a:cubicBezTo>
                      <a:cubicBezTo>
                        <a:pt x="f653" y="f646"/>
                        <a:pt x="f652" y="f646"/>
                        <a:pt x="f607" y="f646"/>
                      </a:cubicBezTo>
                      <a:close/>
                      <a:moveTo>
                        <a:pt x="f653" y="f561"/>
                      </a:moveTo>
                      <a:cubicBezTo>
                        <a:pt x="f268" y="f561"/>
                        <a:pt x="f268" y="f561"/>
                        <a:pt x="f268" y="f654"/>
                      </a:cubicBezTo>
                      <a:cubicBezTo>
                        <a:pt x="f268" y="f571"/>
                        <a:pt x="f268" y="f571"/>
                        <a:pt x="f655" y="f571"/>
                      </a:cubicBezTo>
                      <a:cubicBezTo>
                        <a:pt x="f631" y="f571"/>
                        <a:pt x="f631" y="f571"/>
                        <a:pt x="f631" y="f656"/>
                      </a:cubicBezTo>
                      <a:cubicBezTo>
                        <a:pt x="f631" y="f561"/>
                        <a:pt x="f631" y="f561"/>
                        <a:pt x="f653" y="f561"/>
                      </a:cubicBezTo>
                      <a:close/>
                      <a:moveTo>
                        <a:pt x="f169" y="f38"/>
                      </a:moveTo>
                      <a:cubicBezTo>
                        <a:pt x="f168" y="f657"/>
                        <a:pt x="f167" y="f657"/>
                        <a:pt x="f166" y="f658"/>
                      </a:cubicBezTo>
                      <a:cubicBezTo>
                        <a:pt x="f659" y="f13"/>
                        <a:pt x="f660" y="f13"/>
                        <a:pt x="f264" y="f38"/>
                      </a:cubicBezTo>
                      <a:cubicBezTo>
                        <a:pt x="f264" y="f38"/>
                        <a:pt x="f264" y="f38"/>
                        <a:pt x="f264" y="f38"/>
                      </a:cubicBezTo>
                      <a:cubicBezTo>
                        <a:pt x="f661" y="f13"/>
                        <a:pt x="f662" y="f13"/>
                        <a:pt x="f263" y="f38"/>
                      </a:cubicBezTo>
                      <a:cubicBezTo>
                        <a:pt x="f322" y="f38"/>
                        <a:pt x="f255" y="f38"/>
                        <a:pt x="f256" y="f38"/>
                      </a:cubicBezTo>
                      <a:cubicBezTo>
                        <a:pt x="f256" y="f52"/>
                        <a:pt x="f261" y="f663"/>
                        <a:pt x="f261" y="f664"/>
                      </a:cubicBezTo>
                      <a:cubicBezTo>
                        <a:pt x="f256" y="f665"/>
                        <a:pt x="f254" y="f666"/>
                        <a:pt x="f667" y="f113"/>
                      </a:cubicBezTo>
                      <a:cubicBezTo>
                        <a:pt x="f254" y="f666"/>
                        <a:pt x="f256" y="f665"/>
                        <a:pt x="f261" y="f664"/>
                      </a:cubicBezTo>
                      <a:cubicBezTo>
                        <a:pt x="f287" y="f664"/>
                        <a:pt x="f311" y="f50"/>
                        <a:pt x="f474" y="f48"/>
                      </a:cubicBezTo>
                      <a:cubicBezTo>
                        <a:pt x="f474" y="f48"/>
                        <a:pt x="f474" y="f48"/>
                        <a:pt x="f474" y="f48"/>
                      </a:cubicBezTo>
                      <a:cubicBezTo>
                        <a:pt x="f289" y="f48"/>
                        <a:pt x="f318" y="f48"/>
                        <a:pt x="f473" y="f48"/>
                      </a:cubicBezTo>
                      <a:cubicBezTo>
                        <a:pt x="f162" y="f668"/>
                        <a:pt x="f298" y="f669"/>
                        <a:pt x="f298" y="f670"/>
                      </a:cubicBezTo>
                      <a:cubicBezTo>
                        <a:pt x="f298" y="f671"/>
                        <a:pt x="f672" y="f673"/>
                        <a:pt x="f292" y="f40"/>
                      </a:cubicBezTo>
                      <a:cubicBezTo>
                        <a:pt x="f317" y="f674"/>
                        <a:pt x="f675" y="f9"/>
                        <a:pt x="f373" y="f38"/>
                      </a:cubicBezTo>
                      <a:cubicBezTo>
                        <a:pt x="f509" y="f657"/>
                        <a:pt x="f474" y="f38"/>
                        <a:pt x="f256" y="f38"/>
                      </a:cubicBezTo>
                      <a:cubicBezTo>
                        <a:pt x="f256" y="f676"/>
                        <a:pt x="f261" y="f32"/>
                        <a:pt x="f256" y="f31"/>
                      </a:cubicBezTo>
                      <a:cubicBezTo>
                        <a:pt x="f255" y="f143"/>
                        <a:pt x="f196" y="f142"/>
                        <a:pt x="f677" y="f142"/>
                      </a:cubicBezTo>
                      <a:cubicBezTo>
                        <a:pt x="f678" y="f22"/>
                        <a:pt x="f679" y="f142"/>
                        <a:pt x="f317" y="f22"/>
                      </a:cubicBezTo>
                      <a:cubicBezTo>
                        <a:pt x="f292" y="f22"/>
                        <a:pt x="f296" y="f248"/>
                        <a:pt x="f298" y="f680"/>
                      </a:cubicBezTo>
                      <a:cubicBezTo>
                        <a:pt x="f298" y="f681"/>
                        <a:pt x="f298" y="f682"/>
                        <a:pt x="f298" y="f682"/>
                      </a:cubicBezTo>
                      <a:cubicBezTo>
                        <a:pt x="f217" y="f239"/>
                        <a:pt x="f217" y="f7"/>
                        <a:pt x="f253" y="f7"/>
                      </a:cubicBezTo>
                      <a:cubicBezTo>
                        <a:pt x="f662" y="f7"/>
                        <a:pt x="f683" y="f7"/>
                        <a:pt x="f684" y="f239"/>
                      </a:cubicBezTo>
                      <a:cubicBezTo>
                        <a:pt x="f685" y="f239"/>
                        <a:pt x="f280" y="f686"/>
                        <a:pt x="f181" y="f238"/>
                      </a:cubicBezTo>
                      <a:cubicBezTo>
                        <a:pt x="f181" y="f238"/>
                        <a:pt x="f181" y="f238"/>
                        <a:pt x="f181" y="f238"/>
                      </a:cubicBezTo>
                      <a:cubicBezTo>
                        <a:pt x="f181" y="f687"/>
                        <a:pt x="f181" y="f688"/>
                        <a:pt x="f181" y="f227"/>
                      </a:cubicBezTo>
                      <a:cubicBezTo>
                        <a:pt x="f386" y="f689"/>
                        <a:pt x="f628" y="f690"/>
                        <a:pt x="f385" y="f691"/>
                      </a:cubicBezTo>
                      <a:cubicBezTo>
                        <a:pt x="f628" y="f690"/>
                        <a:pt x="f386" y="f689"/>
                        <a:pt x="f181" y="f227"/>
                      </a:cubicBezTo>
                      <a:cubicBezTo>
                        <a:pt x="f181" y="f692"/>
                        <a:pt x="f181" y="f693"/>
                        <a:pt x="f181" y="f694"/>
                      </a:cubicBezTo>
                      <a:cubicBezTo>
                        <a:pt x="f181" y="f695"/>
                        <a:pt x="f181" y="f15"/>
                        <a:pt x="f175" y="f696"/>
                      </a:cubicBezTo>
                      <a:cubicBezTo>
                        <a:pt x="f175" y="f696"/>
                        <a:pt x="f175" y="f696"/>
                        <a:pt x="f175" y="f696"/>
                      </a:cubicBezTo>
                      <a:cubicBezTo>
                        <a:pt x="f181" y="f697"/>
                        <a:pt x="f175" y="f698"/>
                        <a:pt x="f175" y="f699"/>
                      </a:cubicBezTo>
                      <a:cubicBezTo>
                        <a:pt x="f175" y="f700"/>
                        <a:pt x="f175" y="f701"/>
                        <a:pt x="f175" y="f674"/>
                      </a:cubicBezTo>
                      <a:cubicBezTo>
                        <a:pt x="f175" y="f674"/>
                        <a:pt x="f175" y="f674"/>
                        <a:pt x="f175" y="f674"/>
                      </a:cubicBezTo>
                      <a:cubicBezTo>
                        <a:pt x="f174" y="f658"/>
                        <a:pt x="f173" y="f13"/>
                        <a:pt x="f172" y="f38"/>
                      </a:cubicBezTo>
                      <a:cubicBezTo>
                        <a:pt x="f171" y="f38"/>
                        <a:pt x="f170" y="f38"/>
                        <a:pt x="f169" y="f38"/>
                      </a:cubicBezTo>
                      <a:close/>
                      <a:moveTo>
                        <a:pt x="f667" y="f279"/>
                      </a:moveTo>
                      <a:cubicBezTo>
                        <a:pt x="f667" y="f283"/>
                        <a:pt x="f667" y="f283"/>
                        <a:pt x="f702" y="f283"/>
                      </a:cubicBezTo>
                      <a:cubicBezTo>
                        <a:pt x="f667" y="f283"/>
                        <a:pt x="f667" y="f283"/>
                        <a:pt x="f667" y="f279"/>
                      </a:cubicBezTo>
                      <a:close/>
                      <a:moveTo>
                        <a:pt x="f703" y="f38"/>
                      </a:moveTo>
                      <a:cubicBezTo>
                        <a:pt x="f703" y="f38"/>
                        <a:pt x="f703" y="f38"/>
                        <a:pt x="f703" y="f38"/>
                      </a:cubicBezTo>
                      <a:cubicBezTo>
                        <a:pt x="f703" y="f38"/>
                        <a:pt x="f703" y="f38"/>
                        <a:pt x="f703" y="f38"/>
                      </a:cubicBezTo>
                      <a:close/>
                      <a:moveTo>
                        <a:pt x="f476" y="f311"/>
                      </a:moveTo>
                      <a:cubicBezTo>
                        <a:pt x="f474" y="f311"/>
                        <a:pt x="f474" y="f311"/>
                        <a:pt x="f163" y="f311"/>
                      </a:cubicBezTo>
                      <a:cubicBezTo>
                        <a:pt x="f474" y="f311"/>
                        <a:pt x="f474" y="f311"/>
                        <a:pt x="f476" y="f311"/>
                      </a:cubicBezTo>
                      <a:close/>
                      <a:moveTo>
                        <a:pt x="f298" y="f704"/>
                      </a:moveTo>
                      <a:cubicBezTo>
                        <a:pt x="f298" y="f255"/>
                        <a:pt x="f642" y="f261"/>
                        <a:pt x="f197" y="f261"/>
                      </a:cubicBezTo>
                      <a:cubicBezTo>
                        <a:pt x="f705" y="f256"/>
                        <a:pt x="f706" y="f256"/>
                        <a:pt x="f263" y="f256"/>
                      </a:cubicBezTo>
                      <a:cubicBezTo>
                        <a:pt x="f263" y="f256"/>
                        <a:pt x="f263" y="f256"/>
                        <a:pt x="f263" y="f256"/>
                      </a:cubicBezTo>
                      <a:cubicBezTo>
                        <a:pt x="f263" y="f255"/>
                        <a:pt x="f263" y="f322"/>
                        <a:pt x="f263" y="f322"/>
                      </a:cubicBezTo>
                      <a:cubicBezTo>
                        <a:pt x="f263" y="f322"/>
                        <a:pt x="f263" y="f322"/>
                        <a:pt x="f263" y="f322"/>
                      </a:cubicBezTo>
                      <a:cubicBezTo>
                        <a:pt x="f287" y="f489"/>
                        <a:pt x="f255" y="f495"/>
                        <a:pt x="f256" y="f707"/>
                      </a:cubicBezTo>
                      <a:cubicBezTo>
                        <a:pt x="f255" y="f684"/>
                        <a:pt x="f322" y="f708"/>
                        <a:pt x="f263" y="f402"/>
                      </a:cubicBezTo>
                      <a:cubicBezTo>
                        <a:pt x="f322" y="f280"/>
                        <a:pt x="f255" y="f609"/>
                        <a:pt x="f256" y="f174"/>
                      </a:cubicBezTo>
                      <a:cubicBezTo>
                        <a:pt x="f256" y="f174"/>
                        <a:pt x="f256" y="f174"/>
                        <a:pt x="f256" y="f174"/>
                      </a:cubicBezTo>
                      <a:cubicBezTo>
                        <a:pt x="f256" y="f174"/>
                        <a:pt x="f256" y="f174"/>
                        <a:pt x="f256" y="f174"/>
                      </a:cubicBezTo>
                      <a:cubicBezTo>
                        <a:pt x="f256" y="f174"/>
                        <a:pt x="f256" y="f174"/>
                        <a:pt x="f256" y="f174"/>
                      </a:cubicBezTo>
                      <a:cubicBezTo>
                        <a:pt x="f256" y="f174"/>
                        <a:pt x="f256" y="f174"/>
                        <a:pt x="f256" y="f174"/>
                      </a:cubicBezTo>
                      <a:cubicBezTo>
                        <a:pt x="f258" y="f174"/>
                        <a:pt x="f196" y="f276"/>
                        <a:pt x="f287" y="f181"/>
                      </a:cubicBezTo>
                      <a:cubicBezTo>
                        <a:pt x="f413" y="f181"/>
                        <a:pt x="f679" y="f276"/>
                        <a:pt x="f473" y="f276"/>
                      </a:cubicBezTo>
                      <a:cubicBezTo>
                        <a:pt x="f643" y="f174"/>
                        <a:pt x="f296" y="f402"/>
                        <a:pt x="f296" y="f685"/>
                      </a:cubicBezTo>
                      <a:cubicBezTo>
                        <a:pt x="f298" y="f709"/>
                        <a:pt x="f298" y="f660"/>
                        <a:pt x="f298" y="f704"/>
                      </a:cubicBezTo>
                      <a:close/>
                      <a:moveTo>
                        <a:pt x="f704" y="f710"/>
                      </a:moveTo>
                      <a:cubicBezTo>
                        <a:pt x="f494" y="f711"/>
                        <a:pt x="f489" y="f711"/>
                        <a:pt x="f712" y="f345"/>
                      </a:cubicBezTo>
                      <a:cubicBezTo>
                        <a:pt x="f489" y="f711"/>
                        <a:pt x="f494" y="f711"/>
                        <a:pt x="f704" y="f710"/>
                      </a:cubicBezTo>
                      <a:close/>
                      <a:moveTo>
                        <a:pt x="f267" y="f358"/>
                      </a:moveTo>
                      <a:cubicBezTo>
                        <a:pt x="f713" y="f714"/>
                        <a:pt x="f599" y="f340"/>
                        <a:pt x="f265" y="f337"/>
                      </a:cubicBezTo>
                      <a:cubicBezTo>
                        <a:pt x="f628" y="f715"/>
                        <a:pt x="f631" y="f336"/>
                        <a:pt x="f631" y="f716"/>
                      </a:cubicBezTo>
                      <a:cubicBezTo>
                        <a:pt x="f631" y="f717"/>
                        <a:pt x="f626" y="f718"/>
                        <a:pt x="f276" y="f349"/>
                      </a:cubicBezTo>
                      <a:cubicBezTo>
                        <a:pt x="f280" y="f349"/>
                        <a:pt x="f379" y="f350"/>
                        <a:pt x="f172" y="f350"/>
                      </a:cubicBezTo>
                      <a:cubicBezTo>
                        <a:pt x="f609" y="f718"/>
                        <a:pt x="f609" y="f719"/>
                        <a:pt x="f280" y="f720"/>
                      </a:cubicBezTo>
                      <a:cubicBezTo>
                        <a:pt x="f609" y="f719"/>
                        <a:pt x="f609" y="f718"/>
                        <a:pt x="f172" y="f350"/>
                      </a:cubicBezTo>
                      <a:cubicBezTo>
                        <a:pt x="f171" y="f350"/>
                        <a:pt x="f684" y="f350"/>
                        <a:pt x="f195" y="f350"/>
                      </a:cubicBezTo>
                      <a:cubicBezTo>
                        <a:pt x="f709" y="f710"/>
                        <a:pt x="f721" y="f345"/>
                        <a:pt x="f508" y="f345"/>
                      </a:cubicBezTo>
                      <a:cubicBezTo>
                        <a:pt x="f721" y="f345"/>
                        <a:pt x="f709" y="f710"/>
                        <a:pt x="f195" y="f350"/>
                      </a:cubicBezTo>
                      <a:cubicBezTo>
                        <a:pt x="f721" y="f350"/>
                        <a:pt x="f722" y="f350"/>
                        <a:pt x="f282" y="f350"/>
                      </a:cubicBezTo>
                      <a:cubicBezTo>
                        <a:pt x="f255" y="f349"/>
                        <a:pt x="f196" y="f349"/>
                        <a:pt x="f287" y="f646"/>
                      </a:cubicBezTo>
                      <a:cubicBezTo>
                        <a:pt x="f287" y="f646"/>
                        <a:pt x="f287" y="f646"/>
                        <a:pt x="f287" y="f646"/>
                      </a:cubicBezTo>
                      <a:cubicBezTo>
                        <a:pt x="f723" y="f724"/>
                        <a:pt x="f256" y="f725"/>
                        <a:pt x="f261" y="f726"/>
                      </a:cubicBezTo>
                      <a:cubicBezTo>
                        <a:pt x="f261" y="f727"/>
                        <a:pt x="f282" y="f606"/>
                        <a:pt x="f728" y="f623"/>
                      </a:cubicBezTo>
                      <a:cubicBezTo>
                        <a:pt x="f729" y="f730"/>
                        <a:pt x="f378" y="f731"/>
                        <a:pt x="f703" y="f632"/>
                      </a:cubicBezTo>
                      <a:cubicBezTo>
                        <a:pt x="f386" y="f732"/>
                        <a:pt x="f174" y="f733"/>
                        <a:pt x="f276" y="f724"/>
                      </a:cubicBezTo>
                      <a:cubicBezTo>
                        <a:pt x="f181" y="f734"/>
                        <a:pt x="f276" y="f735"/>
                        <a:pt x="f276" y="f349"/>
                      </a:cubicBezTo>
                      <a:cubicBezTo>
                        <a:pt x="f181" y="f349"/>
                        <a:pt x="f175" y="f349"/>
                        <a:pt x="f385" y="f349"/>
                      </a:cubicBezTo>
                      <a:cubicBezTo>
                        <a:pt x="f385" y="f349"/>
                        <a:pt x="f385" y="f349"/>
                        <a:pt x="f385" y="f349"/>
                      </a:cubicBezTo>
                      <a:cubicBezTo>
                        <a:pt x="f736" y="f350"/>
                        <a:pt x="f737" y="f350"/>
                        <a:pt x="f266" y="f350"/>
                      </a:cubicBezTo>
                      <a:cubicBezTo>
                        <a:pt x="f738" y="f350"/>
                        <a:pt x="f268" y="f349"/>
                        <a:pt x="f623" y="f739"/>
                      </a:cubicBezTo>
                      <a:cubicBezTo>
                        <a:pt x="f623" y="f740"/>
                        <a:pt x="f632" y="f720"/>
                        <a:pt x="f741" y="f358"/>
                      </a:cubicBezTo>
                      <a:cubicBezTo>
                        <a:pt x="f741" y="f358"/>
                        <a:pt x="f742" y="f358"/>
                        <a:pt x="f267" y="f358"/>
                      </a:cubicBezTo>
                      <a:close/>
                      <a:moveTo>
                        <a:pt x="f193" y="f743"/>
                      </a:moveTo>
                      <a:cubicBezTo>
                        <a:pt x="f193" y="f743"/>
                        <a:pt x="f193" y="f743"/>
                        <a:pt x="f193" y="f743"/>
                      </a:cubicBezTo>
                      <a:cubicBezTo>
                        <a:pt x="f193" y="f743"/>
                        <a:pt x="f193" y="f743"/>
                        <a:pt x="f193" y="f743"/>
                      </a:cubicBezTo>
                      <a:close/>
                      <a:moveTo>
                        <a:pt x="f744" y="f745"/>
                      </a:moveTo>
                      <a:cubicBezTo>
                        <a:pt x="f746" y="f747"/>
                        <a:pt x="f748" y="f342"/>
                        <a:pt x="f748" y="f749"/>
                      </a:cubicBezTo>
                      <a:cubicBezTo>
                        <a:pt x="f748" y="f342"/>
                        <a:pt x="f746" y="f747"/>
                        <a:pt x="f744" y="f745"/>
                      </a:cubicBezTo>
                      <a:close/>
                      <a:moveTo>
                        <a:pt x="f717" y="f268"/>
                      </a:moveTo>
                      <a:cubicBezTo>
                        <a:pt x="f358" y="f268"/>
                        <a:pt x="f358" y="f268"/>
                        <a:pt x="f358" y="f725"/>
                      </a:cubicBezTo>
                      <a:cubicBezTo>
                        <a:pt x="f358" y="f349"/>
                        <a:pt x="f358" y="f349"/>
                        <a:pt x="f750" y="f349"/>
                      </a:cubicBezTo>
                      <a:cubicBezTo>
                        <a:pt x="f350" y="f349"/>
                        <a:pt x="f350" y="f349"/>
                        <a:pt x="f350" y="f751"/>
                      </a:cubicBezTo>
                      <a:cubicBezTo>
                        <a:pt x="f350" y="f268"/>
                        <a:pt x="f350" y="f268"/>
                        <a:pt x="f717" y="f268"/>
                      </a:cubicBezTo>
                      <a:close/>
                      <a:moveTo>
                        <a:pt x="f752" y="f447"/>
                      </a:moveTo>
                      <a:cubicBezTo>
                        <a:pt x="f753" y="f754"/>
                        <a:pt x="f755" y="f754"/>
                        <a:pt x="f756" y="f447"/>
                      </a:cubicBezTo>
                      <a:cubicBezTo>
                        <a:pt x="f757" y="f447"/>
                        <a:pt x="f350" y="f758"/>
                        <a:pt x="f350" y="f759"/>
                      </a:cubicBezTo>
                      <a:cubicBezTo>
                        <a:pt x="f349" y="f453"/>
                        <a:pt x="f349" y="f760"/>
                        <a:pt x="f350" y="f761"/>
                      </a:cubicBezTo>
                      <a:cubicBezTo>
                        <a:pt x="f353" y="f461"/>
                        <a:pt x="f762" y="f763"/>
                        <a:pt x="f764" y="f459"/>
                      </a:cubicBezTo>
                      <a:cubicBezTo>
                        <a:pt x="f764" y="f459"/>
                        <a:pt x="f764" y="f459"/>
                        <a:pt x="f764" y="f459"/>
                      </a:cubicBezTo>
                      <a:cubicBezTo>
                        <a:pt x="f733" y="f461"/>
                        <a:pt x="f765" y="f766"/>
                        <a:pt x="f604" y="f457"/>
                      </a:cubicBezTo>
                      <a:cubicBezTo>
                        <a:pt x="f604" y="f767"/>
                        <a:pt x="f604" y="f768"/>
                        <a:pt x="f268" y="f769"/>
                      </a:cubicBezTo>
                      <a:cubicBezTo>
                        <a:pt x="f268" y="f758"/>
                        <a:pt x="f331" y="f447"/>
                        <a:pt x="f752" y="f447"/>
                      </a:cubicBezTo>
                      <a:close/>
                      <a:moveTo>
                        <a:pt x="f770" y="f403"/>
                      </a:moveTo>
                      <a:cubicBezTo>
                        <a:pt x="f386" y="f409"/>
                        <a:pt x="f628" y="f409"/>
                        <a:pt x="f385" y="f406"/>
                      </a:cubicBezTo>
                      <a:cubicBezTo>
                        <a:pt x="f385" y="f406"/>
                        <a:pt x="f385" y="f406"/>
                        <a:pt x="f385" y="f406"/>
                      </a:cubicBezTo>
                      <a:cubicBezTo>
                        <a:pt x="f628" y="f409"/>
                        <a:pt x="f386" y="f409"/>
                        <a:pt x="f770" y="f403"/>
                      </a:cubicBezTo>
                      <a:close/>
                      <a:moveTo>
                        <a:pt x="f181" y="f771"/>
                      </a:moveTo>
                      <a:cubicBezTo>
                        <a:pt x="f181" y="f772"/>
                        <a:pt x="f181" y="f773"/>
                        <a:pt x="f175" y="f773"/>
                      </a:cubicBezTo>
                      <a:cubicBezTo>
                        <a:pt x="f175" y="f772"/>
                        <a:pt x="f175" y="f771"/>
                        <a:pt x="f175" y="f774"/>
                      </a:cubicBezTo>
                      <a:cubicBezTo>
                        <a:pt x="f175" y="f405"/>
                        <a:pt x="f631" y="f775"/>
                        <a:pt x="f385" y="f406"/>
                      </a:cubicBezTo>
                      <a:cubicBezTo>
                        <a:pt x="f628" y="f406"/>
                        <a:pt x="f613" y="f406"/>
                        <a:pt x="f639" y="f406"/>
                      </a:cubicBezTo>
                      <a:cubicBezTo>
                        <a:pt x="f644" y="f775"/>
                        <a:pt x="f776" y="f775"/>
                        <a:pt x="f618" y="f406"/>
                      </a:cubicBezTo>
                      <a:cubicBezTo>
                        <a:pt x="f777" y="f778"/>
                        <a:pt x="f741" y="f401"/>
                        <a:pt x="f623" y="f406"/>
                      </a:cubicBezTo>
                      <a:cubicBezTo>
                        <a:pt x="f741" y="f401"/>
                        <a:pt x="f777" y="f778"/>
                        <a:pt x="f618" y="f406"/>
                      </a:cubicBezTo>
                      <a:cubicBezTo>
                        <a:pt x="f777" y="f432"/>
                        <a:pt x="f741" y="f775"/>
                        <a:pt x="f268" y="f775"/>
                      </a:cubicBezTo>
                      <a:cubicBezTo>
                        <a:pt x="f268" y="f775"/>
                        <a:pt x="f268" y="f775"/>
                        <a:pt x="f268" y="f775"/>
                      </a:cubicBezTo>
                      <a:cubicBezTo>
                        <a:pt x="f268" y="f779"/>
                        <a:pt x="f268" y="f780"/>
                        <a:pt x="f268" y="f781"/>
                      </a:cubicBezTo>
                      <a:cubicBezTo>
                        <a:pt x="f604" y="f782"/>
                        <a:pt x="f271" y="f412"/>
                        <a:pt x="f266" y="f439"/>
                      </a:cubicBezTo>
                      <a:cubicBezTo>
                        <a:pt x="f737" y="f439"/>
                        <a:pt x="f736" y="f439"/>
                        <a:pt x="f385" y="f439"/>
                      </a:cubicBezTo>
                      <a:cubicBezTo>
                        <a:pt x="f631" y="f783"/>
                        <a:pt x="f631" y="f784"/>
                        <a:pt x="f175" y="f781"/>
                      </a:cubicBezTo>
                      <a:cubicBezTo>
                        <a:pt x="f175" y="f785"/>
                        <a:pt x="f181" y="f786"/>
                        <a:pt x="f181" y="f787"/>
                      </a:cubicBezTo>
                      <a:cubicBezTo>
                        <a:pt x="f181" y="f786"/>
                        <a:pt x="f175" y="f785"/>
                        <a:pt x="f175" y="f781"/>
                      </a:cubicBezTo>
                      <a:cubicBezTo>
                        <a:pt x="f631" y="f786"/>
                        <a:pt x="f631" y="f787"/>
                        <a:pt x="f175" y="f788"/>
                      </a:cubicBezTo>
                      <a:cubicBezTo>
                        <a:pt x="f631" y="f789"/>
                        <a:pt x="f385" y="f790"/>
                        <a:pt x="f175" y="f773"/>
                      </a:cubicBezTo>
                      <a:cubicBezTo>
                        <a:pt x="f181" y="f773"/>
                        <a:pt x="f181" y="f772"/>
                        <a:pt x="f181" y="f771"/>
                      </a:cubicBezTo>
                      <a:close/>
                      <a:moveTo>
                        <a:pt x="f791" y="f547"/>
                      </a:moveTo>
                      <a:cubicBezTo>
                        <a:pt x="f304" y="f547"/>
                        <a:pt x="f245" y="f792"/>
                        <a:pt x="f245" y="f793"/>
                      </a:cubicBezTo>
                      <a:cubicBezTo>
                        <a:pt x="f245" y="f794"/>
                        <a:pt x="f245" y="f758"/>
                        <a:pt x="f245" y="f795"/>
                      </a:cubicBezTo>
                      <a:cubicBezTo>
                        <a:pt x="f245" y="f796"/>
                        <a:pt x="f797" y="f439"/>
                        <a:pt x="f791" y="f412"/>
                      </a:cubicBezTo>
                      <a:cubicBezTo>
                        <a:pt x="f798" y="f412"/>
                        <a:pt x="f799" y="f412"/>
                        <a:pt x="f298" y="f412"/>
                      </a:cubicBezTo>
                      <a:cubicBezTo>
                        <a:pt x="f296" y="f447"/>
                        <a:pt x="f296" y="f456"/>
                        <a:pt x="f296" y="f792"/>
                      </a:cubicBezTo>
                      <a:cubicBezTo>
                        <a:pt x="f294" y="f800"/>
                        <a:pt x="f294" y="f801"/>
                        <a:pt x="f294" y="f551"/>
                      </a:cubicBezTo>
                      <a:cubicBezTo>
                        <a:pt x="f802" y="f551"/>
                        <a:pt x="f798" y="f551"/>
                        <a:pt x="f791" y="f547"/>
                      </a:cubicBezTo>
                      <a:close/>
                      <a:moveTo>
                        <a:pt x="f473" y="f16"/>
                      </a:moveTo>
                      <a:cubicBezTo>
                        <a:pt x="f803" y="f804"/>
                        <a:pt x="f292" y="f805"/>
                        <a:pt x="f294" y="f477"/>
                      </a:cubicBezTo>
                      <a:cubicBezTo>
                        <a:pt x="f292" y="f805"/>
                        <a:pt x="f803" y="f804"/>
                        <a:pt x="f473" y="f16"/>
                      </a:cubicBezTo>
                      <a:close/>
                      <a:moveTo>
                        <a:pt x="f806" y="f807"/>
                      </a:moveTo>
                      <a:cubicBezTo>
                        <a:pt x="f662" y="f808"/>
                        <a:pt x="f809" y="f808"/>
                        <a:pt x="f492" y="f808"/>
                      </a:cubicBezTo>
                      <a:cubicBezTo>
                        <a:pt x="f809" y="f808"/>
                        <a:pt x="f662" y="f808"/>
                        <a:pt x="f806" y="f807"/>
                      </a:cubicBezTo>
                      <a:close/>
                      <a:moveTo>
                        <a:pt x="f728" y="f754"/>
                      </a:moveTo>
                      <a:cubicBezTo>
                        <a:pt x="f810" y="f808"/>
                        <a:pt x="f374" y="f811"/>
                        <a:pt x="f704" y="f808"/>
                      </a:cubicBezTo>
                      <a:cubicBezTo>
                        <a:pt x="f374" y="f811"/>
                        <a:pt x="f810" y="f808"/>
                        <a:pt x="f728" y="f754"/>
                      </a:cubicBezTo>
                      <a:cubicBezTo>
                        <a:pt x="f282" y="f812"/>
                        <a:pt x="f258" y="f813"/>
                        <a:pt x="f256" y="f814"/>
                      </a:cubicBezTo>
                      <a:cubicBezTo>
                        <a:pt x="f255" y="f815"/>
                        <a:pt x="f256" y="f816"/>
                        <a:pt x="f256" y="f412"/>
                      </a:cubicBezTo>
                      <a:cubicBezTo>
                        <a:pt x="f817" y="f412"/>
                        <a:pt x="f818" y="f412"/>
                        <a:pt x="f276" y="f412"/>
                      </a:cubicBezTo>
                      <a:cubicBezTo>
                        <a:pt x="f181" y="f412"/>
                        <a:pt x="f175" y="f412"/>
                        <a:pt x="f385" y="f439"/>
                      </a:cubicBezTo>
                      <a:cubicBezTo>
                        <a:pt x="f385" y="f439"/>
                        <a:pt x="f385" y="f439"/>
                        <a:pt x="f385" y="f439"/>
                      </a:cubicBezTo>
                      <a:cubicBezTo>
                        <a:pt x="f385" y="f439"/>
                        <a:pt x="f385" y="f439"/>
                        <a:pt x="f385" y="f439"/>
                      </a:cubicBezTo>
                      <a:cubicBezTo>
                        <a:pt x="f631" y="f441"/>
                        <a:pt x="f175" y="f819"/>
                        <a:pt x="f175" y="f820"/>
                      </a:cubicBezTo>
                      <a:cubicBezTo>
                        <a:pt x="f181" y="f821"/>
                        <a:pt x="f276" y="f822"/>
                        <a:pt x="f276" y="f823"/>
                      </a:cubicBezTo>
                      <a:cubicBezTo>
                        <a:pt x="f181" y="f824"/>
                        <a:pt x="f703" y="f754"/>
                        <a:pt x="f170" y="f447"/>
                      </a:cubicBezTo>
                      <a:cubicBezTo>
                        <a:pt x="f709" y="f450"/>
                        <a:pt x="f495" y="f447"/>
                        <a:pt x="f728" y="f754"/>
                      </a:cubicBezTo>
                      <a:close/>
                      <a:moveTo>
                        <a:pt x="f379" y="f825"/>
                      </a:moveTo>
                      <a:cubicBezTo>
                        <a:pt x="f379" y="f825"/>
                        <a:pt x="f173" y="f825"/>
                        <a:pt x="f173" y="f825"/>
                      </a:cubicBezTo>
                      <a:cubicBezTo>
                        <a:pt x="f173" y="f825"/>
                        <a:pt x="f379" y="f825"/>
                        <a:pt x="f379" y="f825"/>
                      </a:cubicBezTo>
                      <a:close/>
                      <a:moveTo>
                        <a:pt x="f703" y="f826"/>
                      </a:moveTo>
                      <a:cubicBezTo>
                        <a:pt x="f280" y="f827"/>
                        <a:pt x="f402" y="f118"/>
                        <a:pt x="f193" y="f118"/>
                      </a:cubicBezTo>
                      <a:cubicBezTo>
                        <a:pt x="f402" y="f118"/>
                        <a:pt x="f280" y="f827"/>
                        <a:pt x="f703" y="f826"/>
                      </a:cubicBezTo>
                      <a:close/>
                      <a:moveTo>
                        <a:pt x="f641" y="f828"/>
                      </a:moveTo>
                      <a:cubicBezTo>
                        <a:pt x="f371" y="f829"/>
                        <a:pt x="f292" y="f830"/>
                        <a:pt x="f292" y="f831"/>
                      </a:cubicBezTo>
                      <a:cubicBezTo>
                        <a:pt x="f292" y="f830"/>
                        <a:pt x="f371" y="f829"/>
                        <a:pt x="f641" y="f828"/>
                      </a:cubicBezTo>
                      <a:close/>
                      <a:moveTo>
                        <a:pt x="f473" y="f832"/>
                      </a:moveTo>
                      <a:cubicBezTo>
                        <a:pt x="f473" y="f832"/>
                        <a:pt x="f473" y="f832"/>
                        <a:pt x="f473" y="f832"/>
                      </a:cubicBezTo>
                      <a:cubicBezTo>
                        <a:pt x="f641" y="f571"/>
                        <a:pt x="f292" y="f571"/>
                        <a:pt x="f298" y="f572"/>
                      </a:cubicBezTo>
                      <a:cubicBezTo>
                        <a:pt x="f298" y="f833"/>
                        <a:pt x="f298" y="f834"/>
                        <a:pt x="f296" y="f835"/>
                      </a:cubicBezTo>
                      <a:cubicBezTo>
                        <a:pt x="f296" y="f566"/>
                        <a:pt x="f643" y="f561"/>
                        <a:pt x="f836" y="f561"/>
                      </a:cubicBezTo>
                      <a:cubicBezTo>
                        <a:pt x="f679" y="f562"/>
                        <a:pt x="f678" y="f562"/>
                        <a:pt x="f509" y="f561"/>
                      </a:cubicBezTo>
                      <a:cubicBezTo>
                        <a:pt x="f254" y="f561"/>
                        <a:pt x="f256" y="f837"/>
                        <a:pt x="f256" y="f838"/>
                      </a:cubicBezTo>
                      <a:cubicBezTo>
                        <a:pt x="f261" y="f839"/>
                        <a:pt x="f261" y="f840"/>
                        <a:pt x="f256" y="f574"/>
                      </a:cubicBezTo>
                      <a:cubicBezTo>
                        <a:pt x="f256" y="f841"/>
                        <a:pt x="f258" y="f572"/>
                        <a:pt x="f163" y="f832"/>
                      </a:cubicBezTo>
                      <a:cubicBezTo>
                        <a:pt x="f163" y="f832"/>
                        <a:pt x="f163" y="f832"/>
                        <a:pt x="f163" y="f832"/>
                      </a:cubicBezTo>
                      <a:cubicBezTo>
                        <a:pt x="f289" y="f832"/>
                        <a:pt x="f318" y="f832"/>
                        <a:pt x="f473" y="f832"/>
                      </a:cubicBezTo>
                      <a:close/>
                      <a:moveTo>
                        <a:pt x="f371" y="f842"/>
                      </a:moveTo>
                      <a:cubicBezTo>
                        <a:pt x="f371" y="f843"/>
                        <a:pt x="f371" y="f844"/>
                        <a:pt x="f371" y="f845"/>
                      </a:cubicBezTo>
                      <a:cubicBezTo>
                        <a:pt x="f371" y="f844"/>
                        <a:pt x="f371" y="f843"/>
                        <a:pt x="f371" y="f842"/>
                      </a:cubicBezTo>
                      <a:close/>
                      <a:moveTo>
                        <a:pt x="f371" y="f846"/>
                      </a:moveTo>
                      <a:cubicBezTo>
                        <a:pt x="f371" y="f847"/>
                        <a:pt x="f371" y="f848"/>
                        <a:pt x="f371" y="f849"/>
                      </a:cubicBezTo>
                      <a:cubicBezTo>
                        <a:pt x="f371" y="f848"/>
                        <a:pt x="f371" y="f847"/>
                        <a:pt x="f371" y="f846"/>
                      </a:cubicBezTo>
                      <a:close/>
                      <a:moveTo>
                        <a:pt x="f371" y="f72"/>
                      </a:moveTo>
                      <a:cubicBezTo>
                        <a:pt x="f371" y="f850"/>
                        <a:pt x="f371" y="f851"/>
                        <a:pt x="f371" y="f516"/>
                      </a:cubicBezTo>
                      <a:cubicBezTo>
                        <a:pt x="f371" y="f851"/>
                        <a:pt x="f371" y="f850"/>
                        <a:pt x="f371" y="f72"/>
                      </a:cubicBezTo>
                      <a:cubicBezTo>
                        <a:pt x="f318" y="f72"/>
                        <a:pt x="f852" y="f82"/>
                        <a:pt x="f261" y="f82"/>
                      </a:cubicBezTo>
                      <a:cubicBezTo>
                        <a:pt x="f261" y="f853"/>
                        <a:pt x="f261" y="f854"/>
                        <a:pt x="f256" y="f855"/>
                      </a:cubicBezTo>
                      <a:cubicBezTo>
                        <a:pt x="f256" y="f856"/>
                        <a:pt x="f287" y="f93"/>
                        <a:pt x="f677" y="f93"/>
                      </a:cubicBezTo>
                      <a:cubicBezTo>
                        <a:pt x="f678" y="f93"/>
                        <a:pt x="f679" y="f93"/>
                        <a:pt x="f317" y="f93"/>
                      </a:cubicBezTo>
                      <a:cubicBezTo>
                        <a:pt x="f640" y="f93"/>
                        <a:pt x="f298" y="f95"/>
                        <a:pt x="f298" y="f857"/>
                      </a:cubicBezTo>
                      <a:cubicBezTo>
                        <a:pt x="f467" y="f858"/>
                        <a:pt x="f314" y="f859"/>
                        <a:pt x="f371" y="f72"/>
                      </a:cubicBezTo>
                      <a:close/>
                      <a:moveTo>
                        <a:pt x="f860" y="f571"/>
                      </a:moveTo>
                      <a:cubicBezTo>
                        <a:pt x="f861" y="f832"/>
                        <a:pt x="f308" y="f571"/>
                        <a:pt x="f298" y="f571"/>
                      </a:cubicBezTo>
                      <a:cubicBezTo>
                        <a:pt x="f296" y="f862"/>
                        <a:pt x="f296" y="f863"/>
                        <a:pt x="f296" y="f864"/>
                      </a:cubicBezTo>
                      <a:cubicBezTo>
                        <a:pt x="f296" y="f118"/>
                        <a:pt x="f294" y="f582"/>
                        <a:pt x="f473" y="f581"/>
                      </a:cubicBezTo>
                      <a:cubicBezTo>
                        <a:pt x="f289" y="f581"/>
                        <a:pt x="f164" y="f581"/>
                        <a:pt x="f166" y="f581"/>
                      </a:cubicBezTo>
                      <a:cubicBezTo>
                        <a:pt x="f195" y="f865"/>
                        <a:pt x="f171" y="f825"/>
                        <a:pt x="f685" y="f825"/>
                      </a:cubicBezTo>
                      <a:cubicBezTo>
                        <a:pt x="f171" y="f825"/>
                        <a:pt x="f195" y="f865"/>
                        <a:pt x="f166" y="f581"/>
                      </a:cubicBezTo>
                      <a:cubicBezTo>
                        <a:pt x="f866" y="f582"/>
                        <a:pt x="f379" y="f582"/>
                        <a:pt x="f276" y="f582"/>
                      </a:cubicBezTo>
                      <a:cubicBezTo>
                        <a:pt x="f276" y="f867"/>
                        <a:pt x="f181" y="f868"/>
                        <a:pt x="f181" y="f869"/>
                      </a:cubicBezTo>
                      <a:cubicBezTo>
                        <a:pt x="f723" y="f125"/>
                        <a:pt x="f803" y="f125"/>
                        <a:pt x="f870" y="f125"/>
                      </a:cubicBezTo>
                      <a:cubicBezTo>
                        <a:pt x="f301" y="f122"/>
                        <a:pt x="f245" y="f871"/>
                        <a:pt x="f245" y="f872"/>
                      </a:cubicBezTo>
                      <a:cubicBezTo>
                        <a:pt x="f245" y="f873"/>
                        <a:pt x="f245" y="f874"/>
                        <a:pt x="f245" y="f875"/>
                      </a:cubicBezTo>
                      <a:cubicBezTo>
                        <a:pt x="f199" y="f876"/>
                        <a:pt x="f797" y="f572"/>
                        <a:pt x="f860" y="f571"/>
                      </a:cubicBezTo>
                      <a:close/>
                      <a:moveTo>
                        <a:pt x="f199" y="f877"/>
                      </a:moveTo>
                      <a:cubicBezTo>
                        <a:pt x="f202" y="f878"/>
                        <a:pt x="f202" y="f879"/>
                        <a:pt x="f199" y="f682"/>
                      </a:cubicBezTo>
                      <a:cubicBezTo>
                        <a:pt x="f245" y="f248"/>
                        <a:pt x="f206" y="f22"/>
                        <a:pt x="f330" y="f22"/>
                      </a:cubicBezTo>
                      <a:cubicBezTo>
                        <a:pt x="f880" y="f142"/>
                        <a:pt x="f881" y="f142"/>
                        <a:pt x="f184" y="f22"/>
                      </a:cubicBezTo>
                      <a:cubicBezTo>
                        <a:pt x="f293" y="f22"/>
                        <a:pt x="f75" y="f248"/>
                        <a:pt x="f75" y="f681"/>
                      </a:cubicBezTo>
                      <a:cubicBezTo>
                        <a:pt x="f150" y="f882"/>
                        <a:pt x="f150" y="f883"/>
                        <a:pt x="f75" y="f237"/>
                      </a:cubicBezTo>
                      <a:cubicBezTo>
                        <a:pt x="f75" y="f238"/>
                        <a:pt x="f293" y="f7"/>
                        <a:pt x="f98" y="f7"/>
                      </a:cubicBezTo>
                      <a:cubicBezTo>
                        <a:pt x="f77" y="f239"/>
                        <a:pt x="f92" y="f7"/>
                        <a:pt x="f88" y="f7"/>
                      </a:cubicBezTo>
                      <a:cubicBezTo>
                        <a:pt x="f88" y="f7"/>
                        <a:pt x="f88" y="f7"/>
                        <a:pt x="f88" y="f7"/>
                      </a:cubicBezTo>
                      <a:cubicBezTo>
                        <a:pt x="f884" y="f7"/>
                        <a:pt x="f231" y="f239"/>
                        <a:pt x="f530" y="f7"/>
                      </a:cubicBezTo>
                      <a:cubicBezTo>
                        <a:pt x="f206" y="f7"/>
                        <a:pt x="f245" y="f238"/>
                        <a:pt x="f199" y="f877"/>
                      </a:cubicBezTo>
                      <a:close/>
                      <a:moveTo>
                        <a:pt x="f885" y="f886"/>
                      </a:moveTo>
                      <a:cubicBezTo>
                        <a:pt x="f199" y="f886"/>
                        <a:pt x="f199" y="f886"/>
                        <a:pt x="f199" y="f887"/>
                      </a:cubicBezTo>
                      <a:cubicBezTo>
                        <a:pt x="f199" y="f888"/>
                        <a:pt x="f160" y="f112"/>
                        <a:pt x="f889" y="f561"/>
                      </a:cubicBezTo>
                      <a:cubicBezTo>
                        <a:pt x="f889" y="f561"/>
                        <a:pt x="f890" y="f561"/>
                        <a:pt x="f201" y="f561"/>
                      </a:cubicBezTo>
                      <a:cubicBezTo>
                        <a:pt x="f86" y="f561"/>
                        <a:pt x="f86" y="f561"/>
                        <a:pt x="f86" y="f891"/>
                      </a:cubicBezTo>
                      <a:cubicBezTo>
                        <a:pt x="f86" y="f886"/>
                        <a:pt x="f86" y="f886"/>
                        <a:pt x="f885" y="f886"/>
                      </a:cubicBezTo>
                      <a:close/>
                      <a:moveTo>
                        <a:pt x="f892" y="f61"/>
                      </a:moveTo>
                      <a:cubicBezTo>
                        <a:pt x="f586" y="f61"/>
                        <a:pt x="f81" y="f65"/>
                        <a:pt x="f81" y="f893"/>
                      </a:cubicBezTo>
                      <a:cubicBezTo>
                        <a:pt x="f86" y="f507"/>
                        <a:pt x="f81" y="f507"/>
                        <a:pt x="f892" y="f507"/>
                      </a:cubicBezTo>
                      <a:cubicBezTo>
                        <a:pt x="f75" y="f507"/>
                        <a:pt x="f75" y="f507"/>
                        <a:pt x="f75" y="f893"/>
                      </a:cubicBezTo>
                      <a:cubicBezTo>
                        <a:pt x="f150" y="f894"/>
                        <a:pt x="f157" y="f58"/>
                        <a:pt x="f892" y="f61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44" name="Freeform 16">
                  <a:extLst>
                    <a:ext uri="{FF2B5EF4-FFF2-40B4-BE49-F238E27FC236}">
                      <a16:creationId xmlns:a16="http://schemas.microsoft.com/office/drawing/2014/main" id="{51B3C65F-F92B-418D-8299-9D8814928196}"/>
                    </a:ext>
                  </a:extLst>
                </p:cNvPr>
                <p:cNvSpPr/>
                <p:nvPr/>
              </p:nvSpPr>
              <p:spPr>
                <a:xfrm rot="16200004">
                  <a:off x="1003106" y="4584682"/>
                  <a:ext cx="85176" cy="11579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64"/>
                    <a:gd name="f7" fmla="val 247"/>
                    <a:gd name="f8" fmla="val 124"/>
                    <a:gd name="f9" fmla="val 82"/>
                    <a:gd name="f10" fmla="val 85"/>
                    <a:gd name="f11" fmla="val 86"/>
                    <a:gd name="f12" fmla="val 84"/>
                    <a:gd name="f13" fmla="val 46"/>
                    <a:gd name="f14" fmla="val 42"/>
                    <a:gd name="f15" fmla="val 38"/>
                    <a:gd name="f16" fmla="val 34"/>
                    <a:gd name="f17" fmla="val 49"/>
                    <a:gd name="f18" fmla="val 48"/>
                    <a:gd name="f19" fmla="val 83"/>
                    <a:gd name="f20" fmla="val 36"/>
                    <a:gd name="f21" fmla="val 81"/>
                    <a:gd name="f22" fmla="val 128"/>
                    <a:gd name="f23" fmla="val 80"/>
                    <a:gd name="f24" fmla="val 166"/>
                    <a:gd name="f25" fmla="val 88"/>
                    <a:gd name="f26" fmla="val 163"/>
                    <a:gd name="f27" fmla="val 209"/>
                    <a:gd name="f28" fmla="val 201"/>
                    <a:gd name="f29" fmla="val 156"/>
                    <a:gd name="f30" fmla="val 120"/>
                    <a:gd name="f31" fmla="val 79"/>
                    <a:gd name="f32" fmla="+- 0 0 -90"/>
                    <a:gd name="f33" fmla="*/ f3 1 164"/>
                    <a:gd name="f34" fmla="*/ f4 1 247"/>
                    <a:gd name="f35" fmla="+- f7 0 f5"/>
                    <a:gd name="f36" fmla="+- f6 0 f5"/>
                    <a:gd name="f37" fmla="*/ f32 f0 1"/>
                    <a:gd name="f38" fmla="*/ f36 1 164"/>
                    <a:gd name="f39" fmla="*/ f35 1 247"/>
                    <a:gd name="f40" fmla="*/ 124 f36 1"/>
                    <a:gd name="f41" fmla="*/ 82 f35 1"/>
                    <a:gd name="f42" fmla="*/ 84 f36 1"/>
                    <a:gd name="f43" fmla="*/ 46 f35 1"/>
                    <a:gd name="f44" fmla="*/ 34 f35 1"/>
                    <a:gd name="f45" fmla="*/ 49 f36 1"/>
                    <a:gd name="f46" fmla="*/ 0 f35 1"/>
                    <a:gd name="f47" fmla="*/ 0 f36 1"/>
                    <a:gd name="f48" fmla="*/ 48 f35 1"/>
                    <a:gd name="f49" fmla="*/ 36 f36 1"/>
                    <a:gd name="f50" fmla="*/ 83 f35 1"/>
                    <a:gd name="f51" fmla="*/ 81 f36 1"/>
                    <a:gd name="f52" fmla="*/ 128 f35 1"/>
                    <a:gd name="f53" fmla="*/ 46 f36 1"/>
                    <a:gd name="f54" fmla="*/ 163 f35 1"/>
                    <a:gd name="f55" fmla="*/ 209 f35 1"/>
                    <a:gd name="f56" fmla="*/ 38 f36 1"/>
                    <a:gd name="f57" fmla="*/ 247 f35 1"/>
                    <a:gd name="f58" fmla="*/ 201 f35 1"/>
                    <a:gd name="f59" fmla="*/ 120 f36 1"/>
                    <a:gd name="f60" fmla="*/ 164 f35 1"/>
                    <a:gd name="f61" fmla="*/ 164 f36 1"/>
                    <a:gd name="f62" fmla="*/ 120 f35 1"/>
                    <a:gd name="f63" fmla="*/ f37 1 f2"/>
                    <a:gd name="f64" fmla="*/ f40 1 164"/>
                    <a:gd name="f65" fmla="*/ f41 1 247"/>
                    <a:gd name="f66" fmla="*/ f42 1 164"/>
                    <a:gd name="f67" fmla="*/ f43 1 247"/>
                    <a:gd name="f68" fmla="*/ f44 1 247"/>
                    <a:gd name="f69" fmla="*/ f45 1 164"/>
                    <a:gd name="f70" fmla="*/ f46 1 247"/>
                    <a:gd name="f71" fmla="*/ f47 1 164"/>
                    <a:gd name="f72" fmla="*/ f48 1 247"/>
                    <a:gd name="f73" fmla="*/ f49 1 164"/>
                    <a:gd name="f74" fmla="*/ f50 1 247"/>
                    <a:gd name="f75" fmla="*/ f51 1 164"/>
                    <a:gd name="f76" fmla="*/ f52 1 247"/>
                    <a:gd name="f77" fmla="*/ f53 1 164"/>
                    <a:gd name="f78" fmla="*/ f54 1 247"/>
                    <a:gd name="f79" fmla="*/ f55 1 247"/>
                    <a:gd name="f80" fmla="*/ f56 1 164"/>
                    <a:gd name="f81" fmla="*/ f57 1 247"/>
                    <a:gd name="f82" fmla="*/ f58 1 247"/>
                    <a:gd name="f83" fmla="*/ f59 1 164"/>
                    <a:gd name="f84" fmla="*/ f60 1 247"/>
                    <a:gd name="f85" fmla="*/ f61 1 164"/>
                    <a:gd name="f86" fmla="*/ f62 1 247"/>
                    <a:gd name="f87" fmla="*/ 0 1 f38"/>
                    <a:gd name="f88" fmla="*/ f6 1 f38"/>
                    <a:gd name="f89" fmla="*/ 0 1 f39"/>
                    <a:gd name="f90" fmla="*/ f7 1 f39"/>
                    <a:gd name="f91" fmla="+- f63 0 f1"/>
                    <a:gd name="f92" fmla="*/ f64 1 f38"/>
                    <a:gd name="f93" fmla="*/ f65 1 f39"/>
                    <a:gd name="f94" fmla="*/ f66 1 f38"/>
                    <a:gd name="f95" fmla="*/ f67 1 f39"/>
                    <a:gd name="f96" fmla="*/ f68 1 f39"/>
                    <a:gd name="f97" fmla="*/ f69 1 f38"/>
                    <a:gd name="f98" fmla="*/ f70 1 f39"/>
                    <a:gd name="f99" fmla="*/ f71 1 f38"/>
                    <a:gd name="f100" fmla="*/ f72 1 f39"/>
                    <a:gd name="f101" fmla="*/ f73 1 f38"/>
                    <a:gd name="f102" fmla="*/ f74 1 f39"/>
                    <a:gd name="f103" fmla="*/ f75 1 f38"/>
                    <a:gd name="f104" fmla="*/ f76 1 f39"/>
                    <a:gd name="f105" fmla="*/ f77 1 f38"/>
                    <a:gd name="f106" fmla="*/ f78 1 f39"/>
                    <a:gd name="f107" fmla="*/ f79 1 f39"/>
                    <a:gd name="f108" fmla="*/ f80 1 f38"/>
                    <a:gd name="f109" fmla="*/ f81 1 f39"/>
                    <a:gd name="f110" fmla="*/ f82 1 f39"/>
                    <a:gd name="f111" fmla="*/ f83 1 f38"/>
                    <a:gd name="f112" fmla="*/ f84 1 f39"/>
                    <a:gd name="f113" fmla="*/ f85 1 f38"/>
                    <a:gd name="f114" fmla="*/ f86 1 f39"/>
                    <a:gd name="f115" fmla="*/ f87 f33 1"/>
                    <a:gd name="f116" fmla="*/ f88 f33 1"/>
                    <a:gd name="f117" fmla="*/ f90 f34 1"/>
                    <a:gd name="f118" fmla="*/ f89 f34 1"/>
                    <a:gd name="f119" fmla="*/ f92 f33 1"/>
                    <a:gd name="f120" fmla="*/ f93 f34 1"/>
                    <a:gd name="f121" fmla="*/ f94 f33 1"/>
                    <a:gd name="f122" fmla="*/ f95 f34 1"/>
                    <a:gd name="f123" fmla="*/ f96 f34 1"/>
                    <a:gd name="f124" fmla="*/ f97 f33 1"/>
                    <a:gd name="f125" fmla="*/ f98 f34 1"/>
                    <a:gd name="f126" fmla="*/ f99 f33 1"/>
                    <a:gd name="f127" fmla="*/ f100 f34 1"/>
                    <a:gd name="f128" fmla="*/ f101 f33 1"/>
                    <a:gd name="f129" fmla="*/ f102 f34 1"/>
                    <a:gd name="f130" fmla="*/ f103 f33 1"/>
                    <a:gd name="f131" fmla="*/ f104 f34 1"/>
                    <a:gd name="f132" fmla="*/ f105 f33 1"/>
                    <a:gd name="f133" fmla="*/ f106 f34 1"/>
                    <a:gd name="f134" fmla="*/ f107 f34 1"/>
                    <a:gd name="f135" fmla="*/ f108 f33 1"/>
                    <a:gd name="f136" fmla="*/ f109 f34 1"/>
                    <a:gd name="f137" fmla="*/ f110 f34 1"/>
                    <a:gd name="f138" fmla="*/ f111 f33 1"/>
                    <a:gd name="f139" fmla="*/ f112 f34 1"/>
                    <a:gd name="f140" fmla="*/ f113 f33 1"/>
                    <a:gd name="f141" fmla="*/ f114 f3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91">
                      <a:pos x="f119" y="f120"/>
                    </a:cxn>
                    <a:cxn ang="f91">
                      <a:pos x="f121" y="f122"/>
                    </a:cxn>
                    <a:cxn ang="f91">
                      <a:pos x="f121" y="f123"/>
                    </a:cxn>
                    <a:cxn ang="f91">
                      <a:pos x="f124" y="f125"/>
                    </a:cxn>
                    <a:cxn ang="f91">
                      <a:pos x="f126" y="f127"/>
                    </a:cxn>
                    <a:cxn ang="f91">
                      <a:pos x="f128" y="f129"/>
                    </a:cxn>
                    <a:cxn ang="f91">
                      <a:pos x="f130" y="f131"/>
                    </a:cxn>
                    <a:cxn ang="f91">
                      <a:pos x="f132" y="f133"/>
                    </a:cxn>
                    <a:cxn ang="f91">
                      <a:pos x="f126" y="f134"/>
                    </a:cxn>
                    <a:cxn ang="f91">
                      <a:pos x="f135" y="f136"/>
                    </a:cxn>
                    <a:cxn ang="f91">
                      <a:pos x="f121" y="f137"/>
                    </a:cxn>
                    <a:cxn ang="f91">
                      <a:pos x="f138" y="f139"/>
                    </a:cxn>
                    <a:cxn ang="f91">
                      <a:pos x="f140" y="f141"/>
                    </a:cxn>
                    <a:cxn ang="f91">
                      <a:pos x="f119" y="f120"/>
                    </a:cxn>
                  </a:cxnLst>
                  <a:rect l="f115" t="f118" r="f116" b="f117"/>
                  <a:pathLst>
                    <a:path w="164" h="246">
                      <a:moveTo>
                        <a:pt x="f8" y="f9"/>
                      </a:moveTo>
                      <a:cubicBezTo>
                        <a:pt x="f10" y="f11"/>
                        <a:pt x="f12" y="f10"/>
                        <a:pt x="f12" y="f13"/>
                      </a:cubicBezTo>
                      <a:cubicBezTo>
                        <a:pt x="f12" y="f14"/>
                        <a:pt x="f12" y="f15"/>
                        <a:pt x="f12" y="f16"/>
                      </a:cubicBezTo>
                      <a:cubicBezTo>
                        <a:pt x="f12" y="f5"/>
                        <a:pt x="f12" y="f5"/>
                        <a:pt x="f17" y="f5"/>
                      </a:cubicBezTo>
                      <a:cubicBezTo>
                        <a:pt x="f5" y="f5"/>
                        <a:pt x="f5" y="f5"/>
                        <a:pt x="f5" y="f18"/>
                      </a:cubicBezTo>
                      <a:cubicBezTo>
                        <a:pt x="f5" y="f19"/>
                        <a:pt x="f5" y="f19"/>
                        <a:pt x="f20" y="f19"/>
                      </a:cubicBezTo>
                      <a:cubicBezTo>
                        <a:pt x="f21" y="f19"/>
                        <a:pt x="f21" y="f19"/>
                        <a:pt x="f21" y="f22"/>
                      </a:cubicBezTo>
                      <a:cubicBezTo>
                        <a:pt x="f23" y="f24"/>
                        <a:pt x="f25" y="f26"/>
                        <a:pt x="f13" y="f26"/>
                      </a:cubicBezTo>
                      <a:cubicBezTo>
                        <a:pt x="f5" y="f26"/>
                        <a:pt x="f5" y="f26"/>
                        <a:pt x="f5" y="f27"/>
                      </a:cubicBezTo>
                      <a:cubicBezTo>
                        <a:pt x="f5" y="f7"/>
                        <a:pt x="f5" y="f7"/>
                        <a:pt x="f15" y="f7"/>
                      </a:cubicBezTo>
                      <a:cubicBezTo>
                        <a:pt x="f12" y="f7"/>
                        <a:pt x="f12" y="f7"/>
                        <a:pt x="f12" y="f28"/>
                      </a:cubicBezTo>
                      <a:cubicBezTo>
                        <a:pt x="f12" y="f29"/>
                        <a:pt x="f21" y="f6"/>
                        <a:pt x="f30" y="f6"/>
                      </a:cubicBezTo>
                      <a:cubicBezTo>
                        <a:pt x="f6" y="f26"/>
                        <a:pt x="f6" y="f6"/>
                        <a:pt x="f6" y="f30"/>
                      </a:cubicBezTo>
                      <a:cubicBezTo>
                        <a:pt x="f6" y="f31"/>
                        <a:pt x="f6" y="f31"/>
                        <a:pt x="f8" y="f9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45" name="Freeform 17">
                  <a:extLst>
                    <a:ext uri="{FF2B5EF4-FFF2-40B4-BE49-F238E27FC236}">
                      <a16:creationId xmlns:a16="http://schemas.microsoft.com/office/drawing/2014/main" id="{1DBD488B-DAE1-4987-BFAE-E34013D78486}"/>
                    </a:ext>
                  </a:extLst>
                </p:cNvPr>
                <p:cNvSpPr/>
                <p:nvPr/>
              </p:nvSpPr>
              <p:spPr>
                <a:xfrm rot="16200004">
                  <a:off x="657961" y="4583891"/>
                  <a:ext cx="86008" cy="11654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66"/>
                    <a:gd name="f7" fmla="val 248"/>
                    <a:gd name="f8" fmla="val 150"/>
                    <a:gd name="f9" fmla="val 2"/>
                    <a:gd name="f10" fmla="val 132"/>
                    <a:gd name="f11" fmla="val 113"/>
                    <a:gd name="f12" fmla="val 1"/>
                    <a:gd name="f13" fmla="val 95"/>
                    <a:gd name="f14" fmla="val 85"/>
                    <a:gd name="f15" fmla="val 82"/>
                    <a:gd name="f16" fmla="val 4"/>
                    <a:gd name="f17" fmla="val 13"/>
                    <a:gd name="f18" fmla="val 29"/>
                    <a:gd name="f19" fmla="val 80"/>
                    <a:gd name="f20" fmla="val 45"/>
                    <a:gd name="f21" fmla="val 61"/>
                    <a:gd name="f22" fmla="val 84"/>
                    <a:gd name="f23" fmla="val 76"/>
                    <a:gd name="f24" fmla="val 59"/>
                    <a:gd name="f25" fmla="val 83"/>
                    <a:gd name="f26" fmla="val 46"/>
                    <a:gd name="f27" fmla="val 33"/>
                    <a:gd name="f28" fmla="val 19"/>
                    <a:gd name="f29" fmla="val 81"/>
                    <a:gd name="f30" fmla="val 87"/>
                    <a:gd name="f31" fmla="val 102"/>
                    <a:gd name="f32" fmla="val 122"/>
                    <a:gd name="f33" fmla="val 143"/>
                    <a:gd name="f34" fmla="val 163"/>
                    <a:gd name="f35" fmla="val 185"/>
                    <a:gd name="f36" fmla="val 206"/>
                    <a:gd name="f37" fmla="val 227"/>
                    <a:gd name="f38" fmla="val 244"/>
                    <a:gd name="f39" fmla="val 6"/>
                    <a:gd name="f40" fmla="val 21"/>
                    <a:gd name="f41" fmla="val 247"/>
                    <a:gd name="f42" fmla="val 37"/>
                    <a:gd name="f43" fmla="val 245"/>
                    <a:gd name="f44" fmla="val 52"/>
                    <a:gd name="f45" fmla="val 246"/>
                    <a:gd name="f46" fmla="val 67"/>
                    <a:gd name="f47" fmla="val 243"/>
                    <a:gd name="f48" fmla="val 229"/>
                    <a:gd name="f49" fmla="val 187"/>
                    <a:gd name="f50" fmla="val 146"/>
                    <a:gd name="f51" fmla="val 105"/>
                    <a:gd name="f52" fmla="val 89"/>
                    <a:gd name="f53" fmla="val 86"/>
                    <a:gd name="f54" fmla="val 120"/>
                    <a:gd name="f55" fmla="val 136"/>
                    <a:gd name="f56" fmla="val 151"/>
                    <a:gd name="f57" fmla="val 165"/>
                    <a:gd name="f58" fmla="val 70"/>
                    <a:gd name="f59" fmla="val 34"/>
                    <a:gd name="f60" fmla="val 16"/>
                    <a:gd name="f61" fmla="val 5"/>
                    <a:gd name="f62" fmla="val 161"/>
                    <a:gd name="f63" fmla="+- 0 0 -90"/>
                    <a:gd name="f64" fmla="*/ f3 1 166"/>
                    <a:gd name="f65" fmla="*/ f4 1 248"/>
                    <a:gd name="f66" fmla="+- f7 0 f5"/>
                    <a:gd name="f67" fmla="+- f6 0 f5"/>
                    <a:gd name="f68" fmla="*/ f63 f0 1"/>
                    <a:gd name="f69" fmla="*/ f67 1 166"/>
                    <a:gd name="f70" fmla="*/ f66 1 248"/>
                    <a:gd name="f71" fmla="*/ 150 f67 1"/>
                    <a:gd name="f72" fmla="*/ 2 f66 1"/>
                    <a:gd name="f73" fmla="*/ 95 f67 1"/>
                    <a:gd name="f74" fmla="*/ 0 f66 1"/>
                    <a:gd name="f75" fmla="*/ 82 f67 1"/>
                    <a:gd name="f76" fmla="*/ 13 f66 1"/>
                    <a:gd name="f77" fmla="*/ 61 f66 1"/>
                    <a:gd name="f78" fmla="*/ 59 f67 1"/>
                    <a:gd name="f79" fmla="*/ 83 f66 1"/>
                    <a:gd name="f80" fmla="*/ 19 f67 1"/>
                    <a:gd name="f81" fmla="*/ 82 f66 1"/>
                    <a:gd name="f82" fmla="*/ 1 f67 1"/>
                    <a:gd name="f83" fmla="*/ 102 f66 1"/>
                    <a:gd name="f84" fmla="*/ 163 f66 1"/>
                    <a:gd name="f85" fmla="*/ 227 f66 1"/>
                    <a:gd name="f86" fmla="*/ 21 f67 1"/>
                    <a:gd name="f87" fmla="*/ 247 f66 1"/>
                    <a:gd name="f88" fmla="*/ 67 f67 1"/>
                    <a:gd name="f89" fmla="*/ 85 f67 1"/>
                    <a:gd name="f90" fmla="*/ 229 f66 1"/>
                    <a:gd name="f91" fmla="*/ 84 f67 1"/>
                    <a:gd name="f92" fmla="*/ 105 f66 1"/>
                    <a:gd name="f93" fmla="*/ 105 f67 1"/>
                    <a:gd name="f94" fmla="*/ 84 f66 1"/>
                    <a:gd name="f95" fmla="*/ 151 f67 1"/>
                    <a:gd name="f96" fmla="*/ 85 f66 1"/>
                    <a:gd name="f97" fmla="*/ 165 f67 1"/>
                    <a:gd name="f98" fmla="*/ 70 f66 1"/>
                    <a:gd name="f99" fmla="*/ 16 f66 1"/>
                    <a:gd name="f100" fmla="*/ f68 1 f2"/>
                    <a:gd name="f101" fmla="*/ f71 1 166"/>
                    <a:gd name="f102" fmla="*/ f72 1 248"/>
                    <a:gd name="f103" fmla="*/ f73 1 166"/>
                    <a:gd name="f104" fmla="*/ f74 1 248"/>
                    <a:gd name="f105" fmla="*/ f75 1 166"/>
                    <a:gd name="f106" fmla="*/ f76 1 248"/>
                    <a:gd name="f107" fmla="*/ f77 1 248"/>
                    <a:gd name="f108" fmla="*/ f78 1 166"/>
                    <a:gd name="f109" fmla="*/ f79 1 248"/>
                    <a:gd name="f110" fmla="*/ f80 1 166"/>
                    <a:gd name="f111" fmla="*/ f81 1 248"/>
                    <a:gd name="f112" fmla="*/ f82 1 166"/>
                    <a:gd name="f113" fmla="*/ f83 1 248"/>
                    <a:gd name="f114" fmla="*/ f84 1 248"/>
                    <a:gd name="f115" fmla="*/ f85 1 248"/>
                    <a:gd name="f116" fmla="*/ f86 1 166"/>
                    <a:gd name="f117" fmla="*/ f87 1 248"/>
                    <a:gd name="f118" fmla="*/ f88 1 166"/>
                    <a:gd name="f119" fmla="*/ f89 1 166"/>
                    <a:gd name="f120" fmla="*/ f90 1 248"/>
                    <a:gd name="f121" fmla="*/ f91 1 166"/>
                    <a:gd name="f122" fmla="*/ f92 1 248"/>
                    <a:gd name="f123" fmla="*/ f93 1 166"/>
                    <a:gd name="f124" fmla="*/ f94 1 248"/>
                    <a:gd name="f125" fmla="*/ f95 1 166"/>
                    <a:gd name="f126" fmla="*/ f96 1 248"/>
                    <a:gd name="f127" fmla="*/ f97 1 166"/>
                    <a:gd name="f128" fmla="*/ f98 1 248"/>
                    <a:gd name="f129" fmla="*/ f99 1 248"/>
                    <a:gd name="f130" fmla="*/ 0 1 f69"/>
                    <a:gd name="f131" fmla="*/ f6 1 f69"/>
                    <a:gd name="f132" fmla="*/ 0 1 f70"/>
                    <a:gd name="f133" fmla="*/ f7 1 f70"/>
                    <a:gd name="f134" fmla="+- f100 0 f1"/>
                    <a:gd name="f135" fmla="*/ f101 1 f69"/>
                    <a:gd name="f136" fmla="*/ f102 1 f70"/>
                    <a:gd name="f137" fmla="*/ f103 1 f69"/>
                    <a:gd name="f138" fmla="*/ f104 1 f70"/>
                    <a:gd name="f139" fmla="*/ f105 1 f69"/>
                    <a:gd name="f140" fmla="*/ f106 1 f70"/>
                    <a:gd name="f141" fmla="*/ f107 1 f70"/>
                    <a:gd name="f142" fmla="*/ f108 1 f69"/>
                    <a:gd name="f143" fmla="*/ f109 1 f70"/>
                    <a:gd name="f144" fmla="*/ f110 1 f69"/>
                    <a:gd name="f145" fmla="*/ f111 1 f70"/>
                    <a:gd name="f146" fmla="*/ f112 1 f69"/>
                    <a:gd name="f147" fmla="*/ f113 1 f70"/>
                    <a:gd name="f148" fmla="*/ f114 1 f70"/>
                    <a:gd name="f149" fmla="*/ f115 1 f70"/>
                    <a:gd name="f150" fmla="*/ f116 1 f69"/>
                    <a:gd name="f151" fmla="*/ f117 1 f70"/>
                    <a:gd name="f152" fmla="*/ f118 1 f69"/>
                    <a:gd name="f153" fmla="*/ f119 1 f69"/>
                    <a:gd name="f154" fmla="*/ f120 1 f70"/>
                    <a:gd name="f155" fmla="*/ f121 1 f69"/>
                    <a:gd name="f156" fmla="*/ f122 1 f70"/>
                    <a:gd name="f157" fmla="*/ f123 1 f69"/>
                    <a:gd name="f158" fmla="*/ f124 1 f70"/>
                    <a:gd name="f159" fmla="*/ f125 1 f69"/>
                    <a:gd name="f160" fmla="*/ f126 1 f70"/>
                    <a:gd name="f161" fmla="*/ f127 1 f69"/>
                    <a:gd name="f162" fmla="*/ f128 1 f70"/>
                    <a:gd name="f163" fmla="*/ f129 1 f70"/>
                    <a:gd name="f164" fmla="*/ f130 f64 1"/>
                    <a:gd name="f165" fmla="*/ f131 f64 1"/>
                    <a:gd name="f166" fmla="*/ f133 f65 1"/>
                    <a:gd name="f167" fmla="*/ f132 f65 1"/>
                    <a:gd name="f168" fmla="*/ f135 f64 1"/>
                    <a:gd name="f169" fmla="*/ f136 f65 1"/>
                    <a:gd name="f170" fmla="*/ f137 f64 1"/>
                    <a:gd name="f171" fmla="*/ f138 f65 1"/>
                    <a:gd name="f172" fmla="*/ f139 f64 1"/>
                    <a:gd name="f173" fmla="*/ f140 f65 1"/>
                    <a:gd name="f174" fmla="*/ f141 f65 1"/>
                    <a:gd name="f175" fmla="*/ f142 f64 1"/>
                    <a:gd name="f176" fmla="*/ f143 f65 1"/>
                    <a:gd name="f177" fmla="*/ f144 f64 1"/>
                    <a:gd name="f178" fmla="*/ f145 f65 1"/>
                    <a:gd name="f179" fmla="*/ f146 f64 1"/>
                    <a:gd name="f180" fmla="*/ f147 f65 1"/>
                    <a:gd name="f181" fmla="*/ f148 f65 1"/>
                    <a:gd name="f182" fmla="*/ f149 f65 1"/>
                    <a:gd name="f183" fmla="*/ f150 f64 1"/>
                    <a:gd name="f184" fmla="*/ f151 f65 1"/>
                    <a:gd name="f185" fmla="*/ f152 f64 1"/>
                    <a:gd name="f186" fmla="*/ f153 f64 1"/>
                    <a:gd name="f187" fmla="*/ f154 f65 1"/>
                    <a:gd name="f188" fmla="*/ f155 f64 1"/>
                    <a:gd name="f189" fmla="*/ f156 f65 1"/>
                    <a:gd name="f190" fmla="*/ f157 f64 1"/>
                    <a:gd name="f191" fmla="*/ f158 f65 1"/>
                    <a:gd name="f192" fmla="*/ f159 f64 1"/>
                    <a:gd name="f193" fmla="*/ f160 f65 1"/>
                    <a:gd name="f194" fmla="*/ f161 f64 1"/>
                    <a:gd name="f195" fmla="*/ f162 f65 1"/>
                    <a:gd name="f196" fmla="*/ f163 f65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134">
                      <a:pos x="f168" y="f169"/>
                    </a:cxn>
                    <a:cxn ang="f134">
                      <a:pos x="f170" y="f171"/>
                    </a:cxn>
                    <a:cxn ang="f134">
                      <a:pos x="f172" y="f173"/>
                    </a:cxn>
                    <a:cxn ang="f134">
                      <a:pos x="f172" y="f174"/>
                    </a:cxn>
                    <a:cxn ang="f134">
                      <a:pos x="f175" y="f176"/>
                    </a:cxn>
                    <a:cxn ang="f134">
                      <a:pos x="f177" y="f178"/>
                    </a:cxn>
                    <a:cxn ang="f134">
                      <a:pos x="f179" y="f180"/>
                    </a:cxn>
                    <a:cxn ang="f134">
                      <a:pos x="f179" y="f181"/>
                    </a:cxn>
                    <a:cxn ang="f134">
                      <a:pos x="f179" y="f182"/>
                    </a:cxn>
                    <a:cxn ang="f134">
                      <a:pos x="f183" y="f184"/>
                    </a:cxn>
                    <a:cxn ang="f134">
                      <a:pos x="f185" y="f184"/>
                    </a:cxn>
                    <a:cxn ang="f134">
                      <a:pos x="f186" y="f187"/>
                    </a:cxn>
                    <a:cxn ang="f134">
                      <a:pos x="f188" y="f189"/>
                    </a:cxn>
                    <a:cxn ang="f134">
                      <a:pos x="f190" y="f191"/>
                    </a:cxn>
                    <a:cxn ang="f134">
                      <a:pos x="f192" y="f193"/>
                    </a:cxn>
                    <a:cxn ang="f134">
                      <a:pos x="f194" y="f195"/>
                    </a:cxn>
                    <a:cxn ang="f134">
                      <a:pos x="f194" y="f196"/>
                    </a:cxn>
                    <a:cxn ang="f134">
                      <a:pos x="f168" y="f169"/>
                    </a:cxn>
                  </a:cxnLst>
                  <a:rect l="f164" t="f167" r="f165" b="f166"/>
                  <a:pathLst>
                    <a:path w="166" h="248">
                      <a:moveTo>
                        <a:pt x="f8" y="f9"/>
                      </a:moveTo>
                      <a:cubicBezTo>
                        <a:pt x="f10" y="f9"/>
                        <a:pt x="f11" y="f12"/>
                        <a:pt x="f13" y="f5"/>
                      </a:cubicBezTo>
                      <a:cubicBezTo>
                        <a:pt x="f14" y="f5"/>
                        <a:pt x="f15" y="f16"/>
                        <a:pt x="f15" y="f17"/>
                      </a:cubicBezTo>
                      <a:cubicBezTo>
                        <a:pt x="f15" y="f18"/>
                        <a:pt x="f19" y="f20"/>
                        <a:pt x="f15" y="f21"/>
                      </a:cubicBezTo>
                      <a:cubicBezTo>
                        <a:pt x="f22" y="f19"/>
                        <a:pt x="f23" y="f22"/>
                        <a:pt x="f24" y="f25"/>
                      </a:cubicBezTo>
                      <a:cubicBezTo>
                        <a:pt x="f26" y="f15"/>
                        <a:pt x="f27" y="f22"/>
                        <a:pt x="f28" y="f15"/>
                      </a:cubicBezTo>
                      <a:cubicBezTo>
                        <a:pt x="f16" y="f29"/>
                        <a:pt x="f5" y="f30"/>
                        <a:pt x="f12" y="f31"/>
                      </a:cubicBezTo>
                      <a:cubicBezTo>
                        <a:pt x="f9" y="f32"/>
                        <a:pt x="f12" y="f33"/>
                        <a:pt x="f12" y="f34"/>
                      </a:cubicBezTo>
                      <a:cubicBezTo>
                        <a:pt x="f12" y="f35"/>
                        <a:pt x="f9" y="f36"/>
                        <a:pt x="f12" y="f37"/>
                      </a:cubicBezTo>
                      <a:cubicBezTo>
                        <a:pt x="f5" y="f38"/>
                        <a:pt x="f39" y="f7"/>
                        <a:pt x="f40" y="f41"/>
                      </a:cubicBezTo>
                      <a:cubicBezTo>
                        <a:pt x="f42" y="f43"/>
                        <a:pt x="f44" y="f45"/>
                        <a:pt x="f46" y="f41"/>
                      </a:cubicBezTo>
                      <a:cubicBezTo>
                        <a:pt x="f29" y="f7"/>
                        <a:pt x="f14" y="f47"/>
                        <a:pt x="f14" y="f48"/>
                      </a:cubicBezTo>
                      <a:cubicBezTo>
                        <a:pt x="f22" y="f49"/>
                        <a:pt x="f14" y="f50"/>
                        <a:pt x="f22" y="f51"/>
                      </a:cubicBezTo>
                      <a:cubicBezTo>
                        <a:pt x="f22" y="f52"/>
                        <a:pt x="f53" y="f29"/>
                        <a:pt x="f51" y="f22"/>
                      </a:cubicBezTo>
                      <a:cubicBezTo>
                        <a:pt x="f54" y="f30"/>
                        <a:pt x="f55" y="f22"/>
                        <a:pt x="f56" y="f14"/>
                      </a:cubicBezTo>
                      <a:cubicBezTo>
                        <a:pt x="f34" y="f53"/>
                        <a:pt x="f6" y="f29"/>
                        <a:pt x="f57" y="f58"/>
                      </a:cubicBezTo>
                      <a:cubicBezTo>
                        <a:pt x="f57" y="f44"/>
                        <a:pt x="f57" y="f59"/>
                        <a:pt x="f57" y="f60"/>
                      </a:cubicBezTo>
                      <a:cubicBezTo>
                        <a:pt x="f6" y="f61"/>
                        <a:pt x="f62" y="f9"/>
                        <a:pt x="f8" y="f9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46" name="Freeform 18">
                  <a:extLst>
                    <a:ext uri="{FF2B5EF4-FFF2-40B4-BE49-F238E27FC236}">
                      <a16:creationId xmlns:a16="http://schemas.microsoft.com/office/drawing/2014/main" id="{A7B239E8-AB8A-4667-8ED9-E3EA53DF2DB9}"/>
                    </a:ext>
                  </a:extLst>
                </p:cNvPr>
                <p:cNvSpPr/>
                <p:nvPr/>
              </p:nvSpPr>
              <p:spPr>
                <a:xfrm rot="16200004">
                  <a:off x="26815" y="4560218"/>
                  <a:ext cx="86008" cy="7870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66"/>
                    <a:gd name="f7" fmla="val 167"/>
                    <a:gd name="f8" fmla="val 39"/>
                    <a:gd name="f9" fmla="val 84"/>
                    <a:gd name="f10" fmla="val 83"/>
                    <a:gd name="f11" fmla="val 128"/>
                    <a:gd name="f12" fmla="val 121"/>
                    <a:gd name="f13" fmla="val 124"/>
                    <a:gd name="f14" fmla="val 122"/>
                    <a:gd name="f15" fmla="val 120"/>
                    <a:gd name="f16" fmla="val 82"/>
                    <a:gd name="f17" fmla="val 129"/>
                    <a:gd name="f18" fmla="val 81"/>
                    <a:gd name="f19" fmla="val 38"/>
                    <a:gd name="f20" fmla="val 46"/>
                    <a:gd name="f21" fmla="+- 0 0 -90"/>
                    <a:gd name="f22" fmla="*/ f3 1 166"/>
                    <a:gd name="f23" fmla="*/ f4 1 167"/>
                    <a:gd name="f24" fmla="+- f7 0 f5"/>
                    <a:gd name="f25" fmla="+- f6 0 f5"/>
                    <a:gd name="f26" fmla="*/ f21 f0 1"/>
                    <a:gd name="f27" fmla="*/ f25 1 166"/>
                    <a:gd name="f28" fmla="*/ f24 1 167"/>
                    <a:gd name="f29" fmla="*/ 39 f25 1"/>
                    <a:gd name="f30" fmla="*/ 84 f24 1"/>
                    <a:gd name="f31" fmla="*/ 83 f25 1"/>
                    <a:gd name="f32" fmla="*/ 128 f24 1"/>
                    <a:gd name="f33" fmla="*/ 121 f25 1"/>
                    <a:gd name="f34" fmla="*/ 166 f24 1"/>
                    <a:gd name="f35" fmla="*/ 166 f25 1"/>
                    <a:gd name="f36" fmla="*/ 124 f24 1"/>
                    <a:gd name="f37" fmla="*/ 120 f24 1"/>
                    <a:gd name="f38" fmla="*/ 129 f25 1"/>
                    <a:gd name="f39" fmla="*/ 81 f24 1"/>
                    <a:gd name="f40" fmla="*/ 38 f24 1"/>
                    <a:gd name="f41" fmla="*/ 46 f25 1"/>
                    <a:gd name="f42" fmla="*/ 0 f24 1"/>
                    <a:gd name="f43" fmla="*/ 0 f25 1"/>
                    <a:gd name="f44" fmla="*/ 46 f24 1"/>
                    <a:gd name="f45" fmla="*/ f26 1 f2"/>
                    <a:gd name="f46" fmla="*/ f29 1 166"/>
                    <a:gd name="f47" fmla="*/ f30 1 167"/>
                    <a:gd name="f48" fmla="*/ f31 1 166"/>
                    <a:gd name="f49" fmla="*/ f32 1 167"/>
                    <a:gd name="f50" fmla="*/ f33 1 166"/>
                    <a:gd name="f51" fmla="*/ f34 1 167"/>
                    <a:gd name="f52" fmla="*/ f35 1 166"/>
                    <a:gd name="f53" fmla="*/ f36 1 167"/>
                    <a:gd name="f54" fmla="*/ f37 1 167"/>
                    <a:gd name="f55" fmla="*/ f38 1 166"/>
                    <a:gd name="f56" fmla="*/ f39 1 167"/>
                    <a:gd name="f57" fmla="*/ f40 1 167"/>
                    <a:gd name="f58" fmla="*/ f41 1 166"/>
                    <a:gd name="f59" fmla="*/ f42 1 167"/>
                    <a:gd name="f60" fmla="*/ f43 1 166"/>
                    <a:gd name="f61" fmla="*/ f44 1 167"/>
                    <a:gd name="f62" fmla="*/ 0 1 f27"/>
                    <a:gd name="f63" fmla="*/ f6 1 f27"/>
                    <a:gd name="f64" fmla="*/ 0 1 f28"/>
                    <a:gd name="f65" fmla="*/ f7 1 f28"/>
                    <a:gd name="f66" fmla="+- f45 0 f1"/>
                    <a:gd name="f67" fmla="*/ f46 1 f27"/>
                    <a:gd name="f68" fmla="*/ f47 1 f28"/>
                    <a:gd name="f69" fmla="*/ f48 1 f27"/>
                    <a:gd name="f70" fmla="*/ f49 1 f28"/>
                    <a:gd name="f71" fmla="*/ f50 1 f27"/>
                    <a:gd name="f72" fmla="*/ f51 1 f28"/>
                    <a:gd name="f73" fmla="*/ f52 1 f27"/>
                    <a:gd name="f74" fmla="*/ f53 1 f28"/>
                    <a:gd name="f75" fmla="*/ f54 1 f28"/>
                    <a:gd name="f76" fmla="*/ f55 1 f27"/>
                    <a:gd name="f77" fmla="*/ f56 1 f28"/>
                    <a:gd name="f78" fmla="*/ f57 1 f28"/>
                    <a:gd name="f79" fmla="*/ f58 1 f27"/>
                    <a:gd name="f80" fmla="*/ f59 1 f28"/>
                    <a:gd name="f81" fmla="*/ f60 1 f27"/>
                    <a:gd name="f82" fmla="*/ f61 1 f28"/>
                    <a:gd name="f83" fmla="*/ f62 f22 1"/>
                    <a:gd name="f84" fmla="*/ f63 f22 1"/>
                    <a:gd name="f85" fmla="*/ f65 f23 1"/>
                    <a:gd name="f86" fmla="*/ f64 f23 1"/>
                    <a:gd name="f87" fmla="*/ f67 f22 1"/>
                    <a:gd name="f88" fmla="*/ f68 f23 1"/>
                    <a:gd name="f89" fmla="*/ f69 f22 1"/>
                    <a:gd name="f90" fmla="*/ f70 f23 1"/>
                    <a:gd name="f91" fmla="*/ f71 f22 1"/>
                    <a:gd name="f92" fmla="*/ f72 f23 1"/>
                    <a:gd name="f93" fmla="*/ f73 f22 1"/>
                    <a:gd name="f94" fmla="*/ f74 f23 1"/>
                    <a:gd name="f95" fmla="*/ f75 f23 1"/>
                    <a:gd name="f96" fmla="*/ f76 f22 1"/>
                    <a:gd name="f97" fmla="*/ f77 f23 1"/>
                    <a:gd name="f98" fmla="*/ f78 f23 1"/>
                    <a:gd name="f99" fmla="*/ f79 f22 1"/>
                    <a:gd name="f100" fmla="*/ f80 f23 1"/>
                    <a:gd name="f101" fmla="*/ f81 f22 1"/>
                    <a:gd name="f102" fmla="*/ f82 f2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66">
                      <a:pos x="f87" y="f88"/>
                    </a:cxn>
                    <a:cxn ang="f66">
                      <a:pos x="f89" y="f90"/>
                    </a:cxn>
                    <a:cxn ang="f66">
                      <a:pos x="f91" y="f92"/>
                    </a:cxn>
                    <a:cxn ang="f66">
                      <a:pos x="f93" y="f94"/>
                    </a:cxn>
                    <a:cxn ang="f66">
                      <a:pos x="f93" y="f95"/>
                    </a:cxn>
                    <a:cxn ang="f66">
                      <a:pos x="f96" y="f97"/>
                    </a:cxn>
                    <a:cxn ang="f66">
                      <a:pos x="f89" y="f98"/>
                    </a:cxn>
                    <a:cxn ang="f66">
                      <a:pos x="f99" y="f100"/>
                    </a:cxn>
                    <a:cxn ang="f66">
                      <a:pos x="f101" y="f102"/>
                    </a:cxn>
                    <a:cxn ang="f66">
                      <a:pos x="f87" y="f88"/>
                    </a:cxn>
                  </a:cxnLst>
                  <a:rect l="f83" t="f86" r="f84" b="f85"/>
                  <a:pathLst>
                    <a:path w="166" h="167">
                      <a:moveTo>
                        <a:pt x="f8" y="f9"/>
                      </a:moveTo>
                      <a:cubicBezTo>
                        <a:pt x="f10" y="f9"/>
                        <a:pt x="f10" y="f9"/>
                        <a:pt x="f10" y="f11"/>
                      </a:cubicBezTo>
                      <a:cubicBezTo>
                        <a:pt x="f10" y="f6"/>
                        <a:pt x="f10" y="f6"/>
                        <a:pt x="f12" y="f6"/>
                      </a:cubicBezTo>
                      <a:cubicBezTo>
                        <a:pt x="f6" y="f7"/>
                        <a:pt x="f6" y="f7"/>
                        <a:pt x="f6" y="f13"/>
                      </a:cubicBezTo>
                      <a:cubicBezTo>
                        <a:pt x="f6" y="f14"/>
                        <a:pt x="f6" y="f12"/>
                        <a:pt x="f6" y="f15"/>
                      </a:cubicBezTo>
                      <a:cubicBezTo>
                        <a:pt x="f6" y="f16"/>
                        <a:pt x="f6" y="f16"/>
                        <a:pt x="f17" y="f18"/>
                      </a:cubicBezTo>
                      <a:cubicBezTo>
                        <a:pt x="f10" y="f18"/>
                        <a:pt x="f10" y="f18"/>
                        <a:pt x="f10" y="f19"/>
                      </a:cubicBezTo>
                      <a:cubicBezTo>
                        <a:pt x="f10" y="f5"/>
                        <a:pt x="f10" y="f5"/>
                        <a:pt x="f20" y="f5"/>
                      </a:cubicBezTo>
                      <a:cubicBezTo>
                        <a:pt x="f5" y="f5"/>
                        <a:pt x="f5" y="f5"/>
                        <a:pt x="f5" y="f20"/>
                      </a:cubicBezTo>
                      <a:cubicBezTo>
                        <a:pt x="f5" y="f9"/>
                        <a:pt x="f5" y="f9"/>
                        <a:pt x="f8" y="f9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47" name="Freeform 19">
                  <a:extLst>
                    <a:ext uri="{FF2B5EF4-FFF2-40B4-BE49-F238E27FC236}">
                      <a16:creationId xmlns:a16="http://schemas.microsoft.com/office/drawing/2014/main" id="{CA78ABED-8F0D-4CF0-B66C-12C13ED6259D}"/>
                    </a:ext>
                  </a:extLst>
                </p:cNvPr>
                <p:cNvSpPr/>
                <p:nvPr/>
              </p:nvSpPr>
              <p:spPr>
                <a:xfrm rot="16200004">
                  <a:off x="353521" y="4665520"/>
                  <a:ext cx="42592" cy="8022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2"/>
                    <a:gd name="f7" fmla="val 170"/>
                    <a:gd name="f8" fmla="val 15"/>
                    <a:gd name="f9" fmla="val 33"/>
                    <a:gd name="f10" fmla="val 169"/>
                    <a:gd name="f11" fmla="val 51"/>
                    <a:gd name="f12" fmla="val 69"/>
                    <a:gd name="f13" fmla="val 78"/>
                    <a:gd name="f14" fmla="val 167"/>
                    <a:gd name="f15" fmla="val 157"/>
                    <a:gd name="f16" fmla="val 81"/>
                    <a:gd name="f17" fmla="val 110"/>
                    <a:gd name="f18" fmla="val 63"/>
                    <a:gd name="f19" fmla="val 16"/>
                    <a:gd name="f20" fmla="val 9"/>
                    <a:gd name="f21" fmla="val 3"/>
                    <a:gd name="f22" fmla="val 72"/>
                    <a:gd name="f23" fmla="val 4"/>
                    <a:gd name="f24" fmla="val 49"/>
                    <a:gd name="f25" fmla="val 5"/>
                    <a:gd name="f26" fmla="val 25"/>
                    <a:gd name="f27" fmla="val 1"/>
                    <a:gd name="f28" fmla="val 7"/>
                    <a:gd name="f29" fmla="val 56"/>
                    <a:gd name="f30" fmla="val 105"/>
                    <a:gd name="f31" fmla="val 154"/>
                    <a:gd name="f32" fmla="val 165"/>
                    <a:gd name="f33" fmla="+- 0 0 -90"/>
                    <a:gd name="f34" fmla="*/ f3 1 82"/>
                    <a:gd name="f35" fmla="*/ f4 1 170"/>
                    <a:gd name="f36" fmla="+- f7 0 f5"/>
                    <a:gd name="f37" fmla="+- f6 0 f5"/>
                    <a:gd name="f38" fmla="*/ f33 f0 1"/>
                    <a:gd name="f39" fmla="*/ f37 1 82"/>
                    <a:gd name="f40" fmla="*/ f36 1 170"/>
                    <a:gd name="f41" fmla="*/ 15 f37 1"/>
                    <a:gd name="f42" fmla="*/ 170 f36 1"/>
                    <a:gd name="f43" fmla="*/ 69 f37 1"/>
                    <a:gd name="f44" fmla="*/ 82 f37 1"/>
                    <a:gd name="f45" fmla="*/ 157 f36 1"/>
                    <a:gd name="f46" fmla="*/ 16 f36 1"/>
                    <a:gd name="f47" fmla="*/ 72 f37 1"/>
                    <a:gd name="f48" fmla="*/ 4 f36 1"/>
                    <a:gd name="f49" fmla="*/ 1 f37 1"/>
                    <a:gd name="f50" fmla="*/ 7 f36 1"/>
                    <a:gd name="f51" fmla="*/ 154 f36 1"/>
                    <a:gd name="f52" fmla="*/ f38 1 f2"/>
                    <a:gd name="f53" fmla="*/ f41 1 82"/>
                    <a:gd name="f54" fmla="*/ f42 1 170"/>
                    <a:gd name="f55" fmla="*/ f43 1 82"/>
                    <a:gd name="f56" fmla="*/ f44 1 82"/>
                    <a:gd name="f57" fmla="*/ f45 1 170"/>
                    <a:gd name="f58" fmla="*/ f46 1 170"/>
                    <a:gd name="f59" fmla="*/ f47 1 82"/>
                    <a:gd name="f60" fmla="*/ f48 1 170"/>
                    <a:gd name="f61" fmla="*/ f49 1 82"/>
                    <a:gd name="f62" fmla="*/ f50 1 170"/>
                    <a:gd name="f63" fmla="*/ f51 1 170"/>
                    <a:gd name="f64" fmla="*/ 0 1 f39"/>
                    <a:gd name="f65" fmla="*/ f6 1 f39"/>
                    <a:gd name="f66" fmla="*/ 0 1 f40"/>
                    <a:gd name="f67" fmla="*/ f7 1 f40"/>
                    <a:gd name="f68" fmla="+- f52 0 f1"/>
                    <a:gd name="f69" fmla="*/ f53 1 f39"/>
                    <a:gd name="f70" fmla="*/ f54 1 f40"/>
                    <a:gd name="f71" fmla="*/ f55 1 f39"/>
                    <a:gd name="f72" fmla="*/ f56 1 f39"/>
                    <a:gd name="f73" fmla="*/ f57 1 f40"/>
                    <a:gd name="f74" fmla="*/ f58 1 f40"/>
                    <a:gd name="f75" fmla="*/ f59 1 f39"/>
                    <a:gd name="f76" fmla="*/ f60 1 f40"/>
                    <a:gd name="f77" fmla="*/ f61 1 f39"/>
                    <a:gd name="f78" fmla="*/ f62 1 f40"/>
                    <a:gd name="f79" fmla="*/ f63 1 f40"/>
                    <a:gd name="f80" fmla="*/ f64 f34 1"/>
                    <a:gd name="f81" fmla="*/ f65 f34 1"/>
                    <a:gd name="f82" fmla="*/ f67 f35 1"/>
                    <a:gd name="f83" fmla="*/ f66 f35 1"/>
                    <a:gd name="f84" fmla="*/ f69 f34 1"/>
                    <a:gd name="f85" fmla="*/ f70 f35 1"/>
                    <a:gd name="f86" fmla="*/ f71 f34 1"/>
                    <a:gd name="f87" fmla="*/ f72 f34 1"/>
                    <a:gd name="f88" fmla="*/ f73 f35 1"/>
                    <a:gd name="f89" fmla="*/ f74 f35 1"/>
                    <a:gd name="f90" fmla="*/ f75 f34 1"/>
                    <a:gd name="f91" fmla="*/ f76 f35 1"/>
                    <a:gd name="f92" fmla="*/ f77 f34 1"/>
                    <a:gd name="f93" fmla="*/ f78 f35 1"/>
                    <a:gd name="f94" fmla="*/ f79 f35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68">
                      <a:pos x="f84" y="f85"/>
                    </a:cxn>
                    <a:cxn ang="f68">
                      <a:pos x="f86" y="f85"/>
                    </a:cxn>
                    <a:cxn ang="f68">
                      <a:pos x="f87" y="f88"/>
                    </a:cxn>
                    <a:cxn ang="f68">
                      <a:pos x="f87" y="f89"/>
                    </a:cxn>
                    <a:cxn ang="f68">
                      <a:pos x="f90" y="f91"/>
                    </a:cxn>
                    <a:cxn ang="f68">
                      <a:pos x="f92" y="f93"/>
                    </a:cxn>
                    <a:cxn ang="f68">
                      <a:pos x="f92" y="f94"/>
                    </a:cxn>
                    <a:cxn ang="f68">
                      <a:pos x="f84" y="f85"/>
                    </a:cxn>
                  </a:cxnLst>
                  <a:rect l="f80" t="f83" r="f81" b="f82"/>
                  <a:pathLst>
                    <a:path w="82" h="170">
                      <a:moveTo>
                        <a:pt x="f8" y="f7"/>
                      </a:moveTo>
                      <a:cubicBezTo>
                        <a:pt x="f9" y="f10"/>
                        <a:pt x="f11" y="f7"/>
                        <a:pt x="f12" y="f7"/>
                      </a:cubicBezTo>
                      <a:cubicBezTo>
                        <a:pt x="f13" y="f7"/>
                        <a:pt x="f6" y="f14"/>
                        <a:pt x="f6" y="f15"/>
                      </a:cubicBezTo>
                      <a:cubicBezTo>
                        <a:pt x="f16" y="f17"/>
                        <a:pt x="f6" y="f18"/>
                        <a:pt x="f6" y="f19"/>
                      </a:cubicBezTo>
                      <a:cubicBezTo>
                        <a:pt x="f6" y="f20"/>
                        <a:pt x="f16" y="f21"/>
                        <a:pt x="f22" y="f23"/>
                      </a:cubicBezTo>
                      <a:cubicBezTo>
                        <a:pt x="f24" y="f25"/>
                        <a:pt x="f26" y="f5"/>
                        <a:pt x="f27" y="f28"/>
                      </a:cubicBezTo>
                      <a:cubicBezTo>
                        <a:pt x="f27" y="f29"/>
                        <a:pt x="f27" y="f30"/>
                        <a:pt x="f27" y="f31"/>
                      </a:cubicBezTo>
                      <a:cubicBezTo>
                        <a:pt x="f5" y="f32"/>
                        <a:pt x="f21" y="f7"/>
                        <a:pt x="f8" y="f7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48" name="Freeform 20">
                  <a:extLst>
                    <a:ext uri="{FF2B5EF4-FFF2-40B4-BE49-F238E27FC236}">
                      <a16:creationId xmlns:a16="http://schemas.microsoft.com/office/drawing/2014/main" id="{C429897E-8234-44BE-B25A-CB4C7306C3D7}"/>
                    </a:ext>
                  </a:extLst>
                </p:cNvPr>
                <p:cNvSpPr/>
                <p:nvPr/>
              </p:nvSpPr>
              <p:spPr>
                <a:xfrm rot="16200004" flipH="1">
                  <a:off x="338474" y="4726085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49" name="Freeform 21">
                  <a:extLst>
                    <a:ext uri="{FF2B5EF4-FFF2-40B4-BE49-F238E27FC236}">
                      <a16:creationId xmlns:a16="http://schemas.microsoft.com/office/drawing/2014/main" id="{50BC5250-B3A1-45E5-A292-7EF8841302D6}"/>
                    </a:ext>
                  </a:extLst>
                </p:cNvPr>
                <p:cNvSpPr/>
                <p:nvPr/>
              </p:nvSpPr>
              <p:spPr>
                <a:xfrm rot="16200004">
                  <a:off x="945947" y="4558303"/>
                  <a:ext cx="45098" cy="416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7"/>
                    <a:gd name="f7" fmla="val 88"/>
                    <a:gd name="f8" fmla="val 44"/>
                    <a:gd name="f9" fmla="val 4"/>
                    <a:gd name="f10" fmla="val 31"/>
                    <a:gd name="f11" fmla="val 13"/>
                    <a:gd name="f12" fmla="val 6"/>
                    <a:gd name="f13" fmla="val 7"/>
                    <a:gd name="f14" fmla="val 5"/>
                    <a:gd name="f15" fmla="val 46"/>
                    <a:gd name="f16" fmla="+- 0 0 -90"/>
                    <a:gd name="f17" fmla="*/ f3 1 87"/>
                    <a:gd name="f18" fmla="*/ f4 1 88"/>
                    <a:gd name="f19" fmla="+- f7 0 f5"/>
                    <a:gd name="f20" fmla="+- f6 0 f5"/>
                    <a:gd name="f21" fmla="*/ f16 f0 1"/>
                    <a:gd name="f22" fmla="*/ f20 1 87"/>
                    <a:gd name="f23" fmla="*/ f19 1 88"/>
                    <a:gd name="f24" fmla="*/ 44 f20 1"/>
                    <a:gd name="f25" fmla="*/ 4 f19 1"/>
                    <a:gd name="f26" fmla="*/ 6 f20 1"/>
                    <a:gd name="f27" fmla="*/ 7 f19 1"/>
                    <a:gd name="f28" fmla="*/ 5 f20 1"/>
                    <a:gd name="f29" fmla="*/ 44 f19 1"/>
                    <a:gd name="f30" fmla="*/ 87 f19 1"/>
                    <a:gd name="f31" fmla="*/ 87 f20 1"/>
                    <a:gd name="f32" fmla="*/ 46 f19 1"/>
                    <a:gd name="f33" fmla="*/ f21 1 f2"/>
                    <a:gd name="f34" fmla="*/ f24 1 87"/>
                    <a:gd name="f35" fmla="*/ f25 1 88"/>
                    <a:gd name="f36" fmla="*/ f26 1 87"/>
                    <a:gd name="f37" fmla="*/ f27 1 88"/>
                    <a:gd name="f38" fmla="*/ f28 1 87"/>
                    <a:gd name="f39" fmla="*/ f29 1 88"/>
                    <a:gd name="f40" fmla="*/ f30 1 88"/>
                    <a:gd name="f41" fmla="*/ f31 1 87"/>
                    <a:gd name="f42" fmla="*/ f32 1 88"/>
                    <a:gd name="f43" fmla="*/ 0 1 f22"/>
                    <a:gd name="f44" fmla="*/ f6 1 f22"/>
                    <a:gd name="f45" fmla="*/ 0 1 f23"/>
                    <a:gd name="f46" fmla="*/ f7 1 f23"/>
                    <a:gd name="f47" fmla="+- f33 0 f1"/>
                    <a:gd name="f48" fmla="*/ f34 1 f22"/>
                    <a:gd name="f49" fmla="*/ f35 1 f23"/>
                    <a:gd name="f50" fmla="*/ f36 1 f22"/>
                    <a:gd name="f51" fmla="*/ f37 1 f23"/>
                    <a:gd name="f52" fmla="*/ f38 1 f22"/>
                    <a:gd name="f53" fmla="*/ f39 1 f23"/>
                    <a:gd name="f54" fmla="*/ f40 1 f23"/>
                    <a:gd name="f55" fmla="*/ f41 1 f22"/>
                    <a:gd name="f56" fmla="*/ f42 1 f23"/>
                    <a:gd name="f57" fmla="*/ f43 f17 1"/>
                    <a:gd name="f58" fmla="*/ f44 f17 1"/>
                    <a:gd name="f59" fmla="*/ f46 f18 1"/>
                    <a:gd name="f60" fmla="*/ f45 f18 1"/>
                    <a:gd name="f61" fmla="*/ f48 f17 1"/>
                    <a:gd name="f62" fmla="*/ f49 f18 1"/>
                    <a:gd name="f63" fmla="*/ f50 f17 1"/>
                    <a:gd name="f64" fmla="*/ f51 f18 1"/>
                    <a:gd name="f65" fmla="*/ f52 f17 1"/>
                    <a:gd name="f66" fmla="*/ f53 f18 1"/>
                    <a:gd name="f67" fmla="*/ f54 f18 1"/>
                    <a:gd name="f68" fmla="*/ f55 f17 1"/>
                    <a:gd name="f69" fmla="*/ f56 f18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47">
                      <a:pos x="f61" y="f62"/>
                    </a:cxn>
                    <a:cxn ang="f47">
                      <a:pos x="f63" y="f64"/>
                    </a:cxn>
                    <a:cxn ang="f47">
                      <a:pos x="f65" y="f66"/>
                    </a:cxn>
                    <a:cxn ang="f47">
                      <a:pos x="f61" y="f67"/>
                    </a:cxn>
                    <a:cxn ang="f47">
                      <a:pos x="f68" y="f69"/>
                    </a:cxn>
                    <a:cxn ang="f47">
                      <a:pos x="f61" y="f62"/>
                    </a:cxn>
                  </a:cxnLst>
                  <a:rect l="f57" t="f60" r="f58" b="f59"/>
                  <a:pathLst>
                    <a:path w="87" h="88">
                      <a:moveTo>
                        <a:pt x="f8" y="f9"/>
                      </a:moveTo>
                      <a:cubicBezTo>
                        <a:pt x="f10" y="f9"/>
                        <a:pt x="f11" y="f5"/>
                        <a:pt x="f12" y="f13"/>
                      </a:cubicBezTo>
                      <a:cubicBezTo>
                        <a:pt x="f5" y="f11"/>
                        <a:pt x="f14" y="f10"/>
                        <a:pt x="f14" y="f8"/>
                      </a:cubicBezTo>
                      <a:cubicBezTo>
                        <a:pt x="f9" y="f7"/>
                        <a:pt x="f9" y="f7"/>
                        <a:pt x="f8" y="f6"/>
                      </a:cubicBezTo>
                      <a:cubicBezTo>
                        <a:pt x="f6" y="f6"/>
                        <a:pt x="f6" y="f6"/>
                        <a:pt x="f6" y="f15"/>
                      </a:cubicBezTo>
                      <a:cubicBezTo>
                        <a:pt x="f6" y="f9"/>
                        <a:pt x="f6" y="f9"/>
                        <a:pt x="f8" y="f9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50" name="Freeform 22">
                  <a:extLst>
                    <a:ext uri="{FF2B5EF4-FFF2-40B4-BE49-F238E27FC236}">
                      <a16:creationId xmlns:a16="http://schemas.microsoft.com/office/drawing/2014/main" id="{D8D7F54A-2C96-4F78-9717-85759FEDF225}"/>
                    </a:ext>
                  </a:extLst>
                </p:cNvPr>
                <p:cNvSpPr/>
                <p:nvPr/>
              </p:nvSpPr>
              <p:spPr>
                <a:xfrm rot="16200004">
                  <a:off x="794335" y="4601988"/>
                  <a:ext cx="42592" cy="3859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3"/>
                    <a:gd name="f7" fmla="val 41"/>
                    <a:gd name="f8" fmla="val 43"/>
                    <a:gd name="f9" fmla="+- 0 0 -90"/>
                    <a:gd name="f10" fmla="*/ f3 1 83"/>
                    <a:gd name="f11" fmla="*/ f4 1 83"/>
                    <a:gd name="f12" fmla="+- f6 0 f5"/>
                    <a:gd name="f13" fmla="*/ f9 f0 1"/>
                    <a:gd name="f14" fmla="*/ f12 1 83"/>
                    <a:gd name="f15" fmla="*/ 41 f12 1"/>
                    <a:gd name="f16" fmla="*/ 0 f12 1"/>
                    <a:gd name="f17" fmla="*/ 43 f12 1"/>
                    <a:gd name="f18" fmla="*/ 83 f12 1"/>
                    <a:gd name="f19" fmla="*/ f13 1 f2"/>
                    <a:gd name="f20" fmla="*/ f15 1 83"/>
                    <a:gd name="f21" fmla="*/ f16 1 83"/>
                    <a:gd name="f22" fmla="*/ f17 1 83"/>
                    <a:gd name="f23" fmla="*/ f18 1 83"/>
                    <a:gd name="f24" fmla="*/ 0 1 f14"/>
                    <a:gd name="f25" fmla="*/ f6 1 f14"/>
                    <a:gd name="f26" fmla="+- f19 0 f1"/>
                    <a:gd name="f27" fmla="*/ f20 1 f14"/>
                    <a:gd name="f28" fmla="*/ f21 1 f14"/>
                    <a:gd name="f29" fmla="*/ f22 1 f14"/>
                    <a:gd name="f30" fmla="*/ f23 1 f14"/>
                    <a:gd name="f31" fmla="*/ f24 f10 1"/>
                    <a:gd name="f32" fmla="*/ f25 f10 1"/>
                    <a:gd name="f33" fmla="*/ f25 f11 1"/>
                    <a:gd name="f34" fmla="*/ f24 f11 1"/>
                    <a:gd name="f35" fmla="*/ f27 f10 1"/>
                    <a:gd name="f36" fmla="*/ f28 f11 1"/>
                    <a:gd name="f37" fmla="*/ f28 f10 1"/>
                    <a:gd name="f38" fmla="*/ f27 f11 1"/>
                    <a:gd name="f39" fmla="*/ f29 f10 1"/>
                    <a:gd name="f40" fmla="*/ f30 f11 1"/>
                    <a:gd name="f41" fmla="*/ f30 f10 1"/>
                    <a:gd name="f42" fmla="*/ f29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6">
                      <a:pos x="f35" y="f36"/>
                    </a:cxn>
                    <a:cxn ang="f26">
                      <a:pos x="f37" y="f38"/>
                    </a:cxn>
                    <a:cxn ang="f26">
                      <a:pos x="f39" y="f40"/>
                    </a:cxn>
                    <a:cxn ang="f26">
                      <a:pos x="f41" y="f42"/>
                    </a:cxn>
                    <a:cxn ang="f26">
                      <a:pos x="f35" y="f36"/>
                    </a:cxn>
                  </a:cxnLst>
                  <a:rect l="f31" t="f34" r="f32" b="f33"/>
                  <a:pathLst>
                    <a:path w="83" h="83">
                      <a:moveTo>
                        <a:pt x="f7" y="f5"/>
                      </a:moveTo>
                      <a:cubicBezTo>
                        <a:pt x="f5" y="f5"/>
                        <a:pt x="f5" y="f5"/>
                        <a:pt x="f5" y="f7"/>
                      </a:cubicBezTo>
                      <a:cubicBezTo>
                        <a:pt x="f5" y="f6"/>
                        <a:pt x="f5" y="f6"/>
                        <a:pt x="f8" y="f6"/>
                      </a:cubicBezTo>
                      <a:cubicBezTo>
                        <a:pt x="f6" y="f6"/>
                        <a:pt x="f6" y="f6"/>
                        <a:pt x="f6" y="f8"/>
                      </a:cubicBezTo>
                      <a:cubicBezTo>
                        <a:pt x="f6" y="f5"/>
                        <a:pt x="f6" y="f5"/>
                        <a:pt x="f7" y="f5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51" name="Freeform 23">
                  <a:extLst>
                    <a:ext uri="{FF2B5EF4-FFF2-40B4-BE49-F238E27FC236}">
                      <a16:creationId xmlns:a16="http://schemas.microsoft.com/office/drawing/2014/main" id="{11E1A7F2-3CAA-4852-BE52-A39212FD5692}"/>
                    </a:ext>
                  </a:extLst>
                </p:cNvPr>
                <p:cNvSpPr/>
                <p:nvPr/>
              </p:nvSpPr>
              <p:spPr>
                <a:xfrm rot="16200004" flipH="1">
                  <a:off x="338474" y="4726085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52" name="Freeform 24">
                  <a:extLst>
                    <a:ext uri="{FF2B5EF4-FFF2-40B4-BE49-F238E27FC236}">
                      <a16:creationId xmlns:a16="http://schemas.microsoft.com/office/drawing/2014/main" id="{83C2AEE9-6FA6-4D34-ABEB-CEC2B50558BA}"/>
                    </a:ext>
                  </a:extLst>
                </p:cNvPr>
                <p:cNvSpPr/>
                <p:nvPr/>
              </p:nvSpPr>
              <p:spPr>
                <a:xfrm rot="16200004">
                  <a:off x="296294" y="4728162"/>
                  <a:ext cx="44256" cy="4010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5"/>
                    <a:gd name="f7" fmla="val 84"/>
                    <a:gd name="f8" fmla="val 17"/>
                    <a:gd name="f9" fmla="val 6"/>
                    <a:gd name="f10" fmla="val 82"/>
                    <a:gd name="f11" fmla="val 69"/>
                    <a:gd name="f12" fmla="val 1"/>
                    <a:gd name="f13" fmla="val 51"/>
                    <a:gd name="f14" fmla="val 2"/>
                    <a:gd name="f15" fmla="val 33"/>
                    <a:gd name="f16" fmla="val 16"/>
                    <a:gd name="f17" fmla="val 5"/>
                    <a:gd name="f18" fmla="val 4"/>
                    <a:gd name="f19" fmla="val 15"/>
                    <a:gd name="f20" fmla="val 39"/>
                    <a:gd name="f21" fmla="val 62"/>
                    <a:gd name="f22" fmla="val 40"/>
                    <a:gd name="f23" fmla="+- 0 0 -90"/>
                    <a:gd name="f24" fmla="*/ f3 1 85"/>
                    <a:gd name="f25" fmla="*/ f4 1 85"/>
                    <a:gd name="f26" fmla="+- f6 0 f5"/>
                    <a:gd name="f27" fmla="*/ f23 f0 1"/>
                    <a:gd name="f28" fmla="*/ f26 1 85"/>
                    <a:gd name="f29" fmla="*/ 84 f26 1"/>
                    <a:gd name="f30" fmla="*/ 17 f26 1"/>
                    <a:gd name="f31" fmla="*/ 69 f26 1"/>
                    <a:gd name="f32" fmla="*/ 1 f26 1"/>
                    <a:gd name="f33" fmla="*/ 16 f26 1"/>
                    <a:gd name="f34" fmla="*/ 0 f26 1"/>
                    <a:gd name="f35" fmla="*/ 15 f26 1"/>
                    <a:gd name="f36" fmla="*/ 85 f26 1"/>
                    <a:gd name="f37" fmla="*/ f27 1 f2"/>
                    <a:gd name="f38" fmla="*/ f29 1 85"/>
                    <a:gd name="f39" fmla="*/ f30 1 85"/>
                    <a:gd name="f40" fmla="*/ f31 1 85"/>
                    <a:gd name="f41" fmla="*/ f32 1 85"/>
                    <a:gd name="f42" fmla="*/ f33 1 85"/>
                    <a:gd name="f43" fmla="*/ f34 1 85"/>
                    <a:gd name="f44" fmla="*/ f35 1 85"/>
                    <a:gd name="f45" fmla="*/ f36 1 85"/>
                    <a:gd name="f46" fmla="*/ 0 1 f28"/>
                    <a:gd name="f47" fmla="*/ f6 1 f28"/>
                    <a:gd name="f48" fmla="+- f37 0 f1"/>
                    <a:gd name="f49" fmla="*/ f38 1 f28"/>
                    <a:gd name="f50" fmla="*/ f39 1 f28"/>
                    <a:gd name="f51" fmla="*/ f40 1 f28"/>
                    <a:gd name="f52" fmla="*/ f41 1 f28"/>
                    <a:gd name="f53" fmla="*/ f42 1 f28"/>
                    <a:gd name="f54" fmla="*/ f43 1 f28"/>
                    <a:gd name="f55" fmla="*/ f44 1 f28"/>
                    <a:gd name="f56" fmla="*/ f45 1 f28"/>
                    <a:gd name="f57" fmla="*/ f46 f24 1"/>
                    <a:gd name="f58" fmla="*/ f47 f24 1"/>
                    <a:gd name="f59" fmla="*/ f47 f25 1"/>
                    <a:gd name="f60" fmla="*/ f46 f25 1"/>
                    <a:gd name="f61" fmla="*/ f49 f24 1"/>
                    <a:gd name="f62" fmla="*/ f50 f25 1"/>
                    <a:gd name="f63" fmla="*/ f51 f24 1"/>
                    <a:gd name="f64" fmla="*/ f52 f25 1"/>
                    <a:gd name="f65" fmla="*/ f53 f24 1"/>
                    <a:gd name="f66" fmla="*/ f54 f24 1"/>
                    <a:gd name="f67" fmla="*/ f55 f25 1"/>
                    <a:gd name="f68" fmla="*/ f51 f25 1"/>
                    <a:gd name="f69" fmla="*/ f50 f24 1"/>
                    <a:gd name="f70" fmla="*/ f56 f25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48">
                      <a:pos x="f61" y="f62"/>
                    </a:cxn>
                    <a:cxn ang="f48">
                      <a:pos x="f63" y="f64"/>
                    </a:cxn>
                    <a:cxn ang="f48">
                      <a:pos x="f65" y="f64"/>
                    </a:cxn>
                    <a:cxn ang="f48">
                      <a:pos x="f66" y="f67"/>
                    </a:cxn>
                    <a:cxn ang="f48">
                      <a:pos x="f66" y="f68"/>
                    </a:cxn>
                    <a:cxn ang="f48">
                      <a:pos x="f69" y="f70"/>
                    </a:cxn>
                    <a:cxn ang="f48">
                      <a:pos x="f61" y="f70"/>
                    </a:cxn>
                    <a:cxn ang="f48">
                      <a:pos x="f61" y="f62"/>
                    </a:cxn>
                  </a:cxnLst>
                  <a:rect l="f57" t="f60" r="f58" b="f59"/>
                  <a:pathLst>
                    <a:path w="85" h="85">
                      <a:moveTo>
                        <a:pt x="f7" y="f8"/>
                      </a:moveTo>
                      <a:cubicBezTo>
                        <a:pt x="f6" y="f9"/>
                        <a:pt x="f10" y="f5"/>
                        <a:pt x="f11" y="f12"/>
                      </a:cubicBezTo>
                      <a:cubicBezTo>
                        <a:pt x="f13" y="f14"/>
                        <a:pt x="f15" y="f12"/>
                        <a:pt x="f16" y="f12"/>
                      </a:cubicBezTo>
                      <a:cubicBezTo>
                        <a:pt x="f17" y="f5"/>
                        <a:pt x="f5" y="f18"/>
                        <a:pt x="f5" y="f19"/>
                      </a:cubicBezTo>
                      <a:cubicBezTo>
                        <a:pt x="f12" y="f15"/>
                        <a:pt x="f12" y="f13"/>
                        <a:pt x="f5" y="f11"/>
                      </a:cubicBezTo>
                      <a:cubicBezTo>
                        <a:pt x="f5" y="f10"/>
                        <a:pt x="f17" y="f6"/>
                        <a:pt x="f8" y="f6"/>
                      </a:cubicBezTo>
                      <a:cubicBezTo>
                        <a:pt x="f20" y="f7"/>
                        <a:pt x="f21" y="f7"/>
                        <a:pt x="f7" y="f6"/>
                      </a:cubicBezTo>
                      <a:cubicBezTo>
                        <a:pt x="f7" y="f21"/>
                        <a:pt x="f7" y="f22"/>
                        <a:pt x="f7" y="f8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53" name="Freeform 25">
                  <a:extLst>
                    <a:ext uri="{FF2B5EF4-FFF2-40B4-BE49-F238E27FC236}">
                      <a16:creationId xmlns:a16="http://schemas.microsoft.com/office/drawing/2014/main" id="{8EC1A106-CE8A-43DA-AE29-7583A28DC1C8}"/>
                    </a:ext>
                  </a:extLst>
                </p:cNvPr>
                <p:cNvSpPr/>
                <p:nvPr/>
              </p:nvSpPr>
              <p:spPr>
                <a:xfrm rot="16200004">
                  <a:off x="564986" y="4643767"/>
                  <a:ext cx="43424" cy="3935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4"/>
                    <a:gd name="f7" fmla="val 40"/>
                    <a:gd name="f8" fmla="val 42"/>
                    <a:gd name="f9" fmla="val 43"/>
                    <a:gd name="f10" fmla="+- 0 0 -90"/>
                    <a:gd name="f11" fmla="*/ f3 1 84"/>
                    <a:gd name="f12" fmla="*/ f4 1 84"/>
                    <a:gd name="f13" fmla="+- f6 0 f5"/>
                    <a:gd name="f14" fmla="*/ f10 f0 1"/>
                    <a:gd name="f15" fmla="*/ f13 1 84"/>
                    <a:gd name="f16" fmla="*/ 40 f13 1"/>
                    <a:gd name="f17" fmla="*/ 84 f13 1"/>
                    <a:gd name="f18" fmla="*/ 42 f13 1"/>
                    <a:gd name="f19" fmla="*/ 43 f13 1"/>
                    <a:gd name="f20" fmla="*/ 0 f13 1"/>
                    <a:gd name="f21" fmla="*/ f14 1 f2"/>
                    <a:gd name="f22" fmla="*/ f16 1 84"/>
                    <a:gd name="f23" fmla="*/ f17 1 84"/>
                    <a:gd name="f24" fmla="*/ f18 1 84"/>
                    <a:gd name="f25" fmla="*/ f19 1 84"/>
                    <a:gd name="f26" fmla="*/ f20 1 84"/>
                    <a:gd name="f27" fmla="*/ 0 1 f15"/>
                    <a:gd name="f28" fmla="*/ f6 1 f15"/>
                    <a:gd name="f29" fmla="+- f21 0 f1"/>
                    <a:gd name="f30" fmla="*/ f22 1 f15"/>
                    <a:gd name="f31" fmla="*/ f23 1 f15"/>
                    <a:gd name="f32" fmla="*/ f24 1 f15"/>
                    <a:gd name="f33" fmla="*/ f25 1 f15"/>
                    <a:gd name="f34" fmla="*/ f26 1 f15"/>
                    <a:gd name="f35" fmla="*/ f27 f11 1"/>
                    <a:gd name="f36" fmla="*/ f28 f11 1"/>
                    <a:gd name="f37" fmla="*/ f28 f12 1"/>
                    <a:gd name="f38" fmla="*/ f27 f12 1"/>
                    <a:gd name="f39" fmla="*/ f30 f11 1"/>
                    <a:gd name="f40" fmla="*/ f31 f12 1"/>
                    <a:gd name="f41" fmla="*/ f31 f11 1"/>
                    <a:gd name="f42" fmla="*/ f32 f12 1"/>
                    <a:gd name="f43" fmla="*/ f33 f11 1"/>
                    <a:gd name="f44" fmla="*/ f34 f12 1"/>
                    <a:gd name="f45" fmla="*/ f34 f11 1"/>
                    <a:gd name="f46" fmla="*/ f33 f12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9">
                      <a:pos x="f39" y="f40"/>
                    </a:cxn>
                    <a:cxn ang="f29">
                      <a:pos x="f41" y="f42"/>
                    </a:cxn>
                    <a:cxn ang="f29">
                      <a:pos x="f43" y="f44"/>
                    </a:cxn>
                    <a:cxn ang="f29">
                      <a:pos x="f45" y="f46"/>
                    </a:cxn>
                    <a:cxn ang="f29">
                      <a:pos x="f39" y="f40"/>
                    </a:cxn>
                  </a:cxnLst>
                  <a:rect l="f35" t="f38" r="f36" b="f37"/>
                  <a:pathLst>
                    <a:path w="84" h="84">
                      <a:moveTo>
                        <a:pt x="f7" y="f6"/>
                      </a:moveTo>
                      <a:cubicBezTo>
                        <a:pt x="f6" y="f6"/>
                        <a:pt x="f6" y="f6"/>
                        <a:pt x="f6" y="f8"/>
                      </a:cubicBezTo>
                      <a:cubicBezTo>
                        <a:pt x="f6" y="f5"/>
                        <a:pt x="f6" y="f5"/>
                        <a:pt x="f9" y="f5"/>
                      </a:cubicBezTo>
                      <a:cubicBezTo>
                        <a:pt x="f5" y="f5"/>
                        <a:pt x="f5" y="f5"/>
                        <a:pt x="f5" y="f9"/>
                      </a:cubicBezTo>
                      <a:cubicBezTo>
                        <a:pt x="f5" y="f6"/>
                        <a:pt x="f5" y="f6"/>
                        <a:pt x="f7" y="f6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54" name="Freeform 26">
                  <a:extLst>
                    <a:ext uri="{FF2B5EF4-FFF2-40B4-BE49-F238E27FC236}">
                      <a16:creationId xmlns:a16="http://schemas.microsoft.com/office/drawing/2014/main" id="{869896AB-3EED-46FF-AB6A-87F5640F4CEA}"/>
                    </a:ext>
                  </a:extLst>
                </p:cNvPr>
                <p:cNvSpPr/>
                <p:nvPr/>
              </p:nvSpPr>
              <p:spPr>
                <a:xfrm rot="16200004">
                  <a:off x="331786" y="4556204"/>
                  <a:ext cx="45930" cy="416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8"/>
                    <a:gd name="f7" fmla="val 89"/>
                    <a:gd name="f8" fmla="val 45"/>
                    <a:gd name="f9" fmla="val 5"/>
                    <a:gd name="f10" fmla="val 50"/>
                    <a:gd name="f11" fmla="val 39"/>
                    <a:gd name="f12" fmla="val 83"/>
                    <a:gd name="f13" fmla="val 44"/>
                    <a:gd name="f14" fmla="val 43"/>
                    <a:gd name="f15" fmla="val 82"/>
                    <a:gd name="f16" fmla="val 6"/>
                    <a:gd name="f17" fmla="+- 0 0 -90"/>
                    <a:gd name="f18" fmla="*/ f3 1 88"/>
                    <a:gd name="f19" fmla="*/ f4 1 89"/>
                    <a:gd name="f20" fmla="+- f7 0 f5"/>
                    <a:gd name="f21" fmla="+- f6 0 f5"/>
                    <a:gd name="f22" fmla="*/ f17 f0 1"/>
                    <a:gd name="f23" fmla="*/ f21 1 88"/>
                    <a:gd name="f24" fmla="*/ f20 1 89"/>
                    <a:gd name="f25" fmla="*/ 45 f21 1"/>
                    <a:gd name="f26" fmla="*/ 5 f20 1"/>
                    <a:gd name="f27" fmla="*/ 0 f21 1"/>
                    <a:gd name="f28" fmla="*/ 50 f20 1"/>
                    <a:gd name="f29" fmla="*/ 39 f21 1"/>
                    <a:gd name="f30" fmla="*/ 89 f20 1"/>
                    <a:gd name="f31" fmla="*/ 83 f21 1"/>
                    <a:gd name="f32" fmla="*/ 45 f20 1"/>
                    <a:gd name="f33" fmla="*/ 43 f20 1"/>
                    <a:gd name="f34" fmla="*/ f22 1 f2"/>
                    <a:gd name="f35" fmla="*/ f25 1 88"/>
                    <a:gd name="f36" fmla="*/ f26 1 89"/>
                    <a:gd name="f37" fmla="*/ f27 1 88"/>
                    <a:gd name="f38" fmla="*/ f28 1 89"/>
                    <a:gd name="f39" fmla="*/ f29 1 88"/>
                    <a:gd name="f40" fmla="*/ f30 1 89"/>
                    <a:gd name="f41" fmla="*/ f31 1 88"/>
                    <a:gd name="f42" fmla="*/ f32 1 89"/>
                    <a:gd name="f43" fmla="*/ f33 1 89"/>
                    <a:gd name="f44" fmla="*/ 0 1 f23"/>
                    <a:gd name="f45" fmla="*/ f6 1 f23"/>
                    <a:gd name="f46" fmla="*/ 0 1 f24"/>
                    <a:gd name="f47" fmla="*/ f7 1 f24"/>
                    <a:gd name="f48" fmla="+- f34 0 f1"/>
                    <a:gd name="f49" fmla="*/ f35 1 f23"/>
                    <a:gd name="f50" fmla="*/ f36 1 f24"/>
                    <a:gd name="f51" fmla="*/ f37 1 f23"/>
                    <a:gd name="f52" fmla="*/ f38 1 f24"/>
                    <a:gd name="f53" fmla="*/ f39 1 f23"/>
                    <a:gd name="f54" fmla="*/ f40 1 f24"/>
                    <a:gd name="f55" fmla="*/ f41 1 f23"/>
                    <a:gd name="f56" fmla="*/ f42 1 f24"/>
                    <a:gd name="f57" fmla="*/ f43 1 f24"/>
                    <a:gd name="f58" fmla="*/ f44 f18 1"/>
                    <a:gd name="f59" fmla="*/ f45 f18 1"/>
                    <a:gd name="f60" fmla="*/ f47 f19 1"/>
                    <a:gd name="f61" fmla="*/ f46 f19 1"/>
                    <a:gd name="f62" fmla="*/ f49 f18 1"/>
                    <a:gd name="f63" fmla="*/ f50 f19 1"/>
                    <a:gd name="f64" fmla="*/ f51 f18 1"/>
                    <a:gd name="f65" fmla="*/ f52 f19 1"/>
                    <a:gd name="f66" fmla="*/ f53 f18 1"/>
                    <a:gd name="f67" fmla="*/ f54 f19 1"/>
                    <a:gd name="f68" fmla="*/ f55 f18 1"/>
                    <a:gd name="f69" fmla="*/ f56 f19 1"/>
                    <a:gd name="f70" fmla="*/ f57 f19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48">
                      <a:pos x="f62" y="f63"/>
                    </a:cxn>
                    <a:cxn ang="f48">
                      <a:pos x="f64" y="f65"/>
                    </a:cxn>
                    <a:cxn ang="f48">
                      <a:pos x="f66" y="f67"/>
                    </a:cxn>
                    <a:cxn ang="f48">
                      <a:pos x="f68" y="f69"/>
                    </a:cxn>
                    <a:cxn ang="f48">
                      <a:pos x="f68" y="f70"/>
                    </a:cxn>
                    <a:cxn ang="f48">
                      <a:pos x="f62" y="f63"/>
                    </a:cxn>
                  </a:cxnLst>
                  <a:rect l="f58" t="f61" r="f59" b="f60"/>
                  <a:pathLst>
                    <a:path w="88" h="89">
                      <a:moveTo>
                        <a:pt x="f8" y="f9"/>
                      </a:moveTo>
                      <a:cubicBezTo>
                        <a:pt x="f5" y="f9"/>
                        <a:pt x="f5" y="f9"/>
                        <a:pt x="f5" y="f10"/>
                      </a:cubicBezTo>
                      <a:cubicBezTo>
                        <a:pt x="f5" y="f7"/>
                        <a:pt x="f5" y="f7"/>
                        <a:pt x="f11" y="f7"/>
                      </a:cubicBezTo>
                      <a:cubicBezTo>
                        <a:pt x="f12" y="f7"/>
                        <a:pt x="f12" y="f7"/>
                        <a:pt x="f12" y="f8"/>
                      </a:cubicBezTo>
                      <a:cubicBezTo>
                        <a:pt x="f12" y="f8"/>
                        <a:pt x="f12" y="f13"/>
                        <a:pt x="f12" y="f14"/>
                      </a:cubicBezTo>
                      <a:cubicBezTo>
                        <a:pt x="f15" y="f5"/>
                        <a:pt x="f6" y="f16"/>
                        <a:pt x="f8" y="f9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55" name="Freeform 27">
                  <a:extLst>
                    <a:ext uri="{FF2B5EF4-FFF2-40B4-BE49-F238E27FC236}">
                      <a16:creationId xmlns:a16="http://schemas.microsoft.com/office/drawing/2014/main" id="{BFA1B68A-2C39-4386-9520-ADE0DE48AE15}"/>
                    </a:ext>
                  </a:extLst>
                </p:cNvPr>
                <p:cNvSpPr/>
                <p:nvPr/>
              </p:nvSpPr>
              <p:spPr>
                <a:xfrm rot="16200004">
                  <a:off x="449999" y="4601988"/>
                  <a:ext cx="42592" cy="3859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3"/>
                    <a:gd name="f7" fmla="val 81"/>
                    <a:gd name="f8" fmla="val 41"/>
                    <a:gd name="f9" fmla="val 40"/>
                    <a:gd name="f10" fmla="+- 0 0 -90"/>
                    <a:gd name="f11" fmla="*/ f3 1 83"/>
                    <a:gd name="f12" fmla="*/ f4 1 81"/>
                    <a:gd name="f13" fmla="+- f7 0 f5"/>
                    <a:gd name="f14" fmla="+- f6 0 f5"/>
                    <a:gd name="f15" fmla="*/ f10 f0 1"/>
                    <a:gd name="f16" fmla="*/ f14 1 83"/>
                    <a:gd name="f17" fmla="*/ f13 1 81"/>
                    <a:gd name="f18" fmla="*/ 41 f14 1"/>
                    <a:gd name="f19" fmla="*/ 0 f13 1"/>
                    <a:gd name="f20" fmla="*/ 0 f14 1"/>
                    <a:gd name="f21" fmla="*/ 40 f13 1"/>
                    <a:gd name="f22" fmla="*/ 40 f14 1"/>
                    <a:gd name="f23" fmla="*/ 81 f13 1"/>
                    <a:gd name="f24" fmla="*/ 83 f14 1"/>
                    <a:gd name="f25" fmla="*/ 41 f13 1"/>
                    <a:gd name="f26" fmla="*/ f15 1 f2"/>
                    <a:gd name="f27" fmla="*/ f18 1 83"/>
                    <a:gd name="f28" fmla="*/ f19 1 81"/>
                    <a:gd name="f29" fmla="*/ f20 1 83"/>
                    <a:gd name="f30" fmla="*/ f21 1 81"/>
                    <a:gd name="f31" fmla="*/ f22 1 83"/>
                    <a:gd name="f32" fmla="*/ f23 1 81"/>
                    <a:gd name="f33" fmla="*/ f24 1 83"/>
                    <a:gd name="f34" fmla="*/ f25 1 81"/>
                    <a:gd name="f35" fmla="*/ 0 1 f16"/>
                    <a:gd name="f36" fmla="*/ f6 1 f16"/>
                    <a:gd name="f37" fmla="*/ 0 1 f17"/>
                    <a:gd name="f38" fmla="*/ f7 1 f17"/>
                    <a:gd name="f39" fmla="+- f26 0 f1"/>
                    <a:gd name="f40" fmla="*/ f27 1 f16"/>
                    <a:gd name="f41" fmla="*/ f28 1 f17"/>
                    <a:gd name="f42" fmla="*/ f29 1 f16"/>
                    <a:gd name="f43" fmla="*/ f30 1 f17"/>
                    <a:gd name="f44" fmla="*/ f31 1 f16"/>
                    <a:gd name="f45" fmla="*/ f32 1 f17"/>
                    <a:gd name="f46" fmla="*/ f33 1 f16"/>
                    <a:gd name="f47" fmla="*/ f34 1 f17"/>
                    <a:gd name="f48" fmla="*/ f35 f11 1"/>
                    <a:gd name="f49" fmla="*/ f36 f11 1"/>
                    <a:gd name="f50" fmla="*/ f38 f12 1"/>
                    <a:gd name="f51" fmla="*/ f37 f12 1"/>
                    <a:gd name="f52" fmla="*/ f40 f11 1"/>
                    <a:gd name="f53" fmla="*/ f41 f12 1"/>
                    <a:gd name="f54" fmla="*/ f42 f11 1"/>
                    <a:gd name="f55" fmla="*/ f43 f12 1"/>
                    <a:gd name="f56" fmla="*/ f44 f11 1"/>
                    <a:gd name="f57" fmla="*/ f45 f12 1"/>
                    <a:gd name="f58" fmla="*/ f46 f11 1"/>
                    <a:gd name="f59" fmla="*/ f47 f12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9">
                      <a:pos x="f52" y="f53"/>
                    </a:cxn>
                    <a:cxn ang="f39">
                      <a:pos x="f54" y="f55"/>
                    </a:cxn>
                    <a:cxn ang="f39">
                      <a:pos x="f56" y="f57"/>
                    </a:cxn>
                    <a:cxn ang="f39">
                      <a:pos x="f58" y="f59"/>
                    </a:cxn>
                    <a:cxn ang="f39">
                      <a:pos x="f52" y="f53"/>
                    </a:cxn>
                  </a:cxnLst>
                  <a:rect l="f48" t="f51" r="f49" b="f50"/>
                  <a:pathLst>
                    <a:path w="83" h="81">
                      <a:moveTo>
                        <a:pt x="f8" y="f5"/>
                      </a:moveTo>
                      <a:cubicBezTo>
                        <a:pt x="f5" y="f5"/>
                        <a:pt x="f5" y="f5"/>
                        <a:pt x="f5" y="f9"/>
                      </a:cubicBezTo>
                      <a:cubicBezTo>
                        <a:pt x="f5" y="f7"/>
                        <a:pt x="f5" y="f7"/>
                        <a:pt x="f9" y="f7"/>
                      </a:cubicBezTo>
                      <a:cubicBezTo>
                        <a:pt x="f6" y="f7"/>
                        <a:pt x="f6" y="f7"/>
                        <a:pt x="f6" y="f8"/>
                      </a:cubicBezTo>
                      <a:cubicBezTo>
                        <a:pt x="f6" y="f5"/>
                        <a:pt x="f6" y="f5"/>
                        <a:pt x="f8" y="f5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56" name="Freeform 28">
                  <a:extLst>
                    <a:ext uri="{FF2B5EF4-FFF2-40B4-BE49-F238E27FC236}">
                      <a16:creationId xmlns:a16="http://schemas.microsoft.com/office/drawing/2014/main" id="{DF45C8BC-19B4-4CB0-86A4-5E09C64890A4}"/>
                    </a:ext>
                  </a:extLst>
                </p:cNvPr>
                <p:cNvSpPr/>
                <p:nvPr/>
              </p:nvSpPr>
              <p:spPr>
                <a:xfrm rot="16200004">
                  <a:off x="1061120" y="4977742"/>
                  <a:ext cx="1673" cy="605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4"/>
                    <a:gd name="f7" fmla="val 12"/>
                    <a:gd name="f8" fmla="val 2"/>
                    <a:gd name="f9" fmla="val 1"/>
                    <a:gd name="f10" fmla="val 8"/>
                    <a:gd name="f11" fmla="val 11"/>
                    <a:gd name="f12" fmla="val 3"/>
                    <a:gd name="f13" fmla="val 7"/>
                    <a:gd name="f14" fmla="+- 0 0 -90"/>
                    <a:gd name="f15" fmla="*/ f3 1 4"/>
                    <a:gd name="f16" fmla="*/ f4 1 12"/>
                    <a:gd name="f17" fmla="+- f7 0 f5"/>
                    <a:gd name="f18" fmla="+- f6 0 f5"/>
                    <a:gd name="f19" fmla="*/ f14 f0 1"/>
                    <a:gd name="f20" fmla="*/ f18 1 4"/>
                    <a:gd name="f21" fmla="*/ f17 1 12"/>
                    <a:gd name="f22" fmla="*/ 2 f18 1"/>
                    <a:gd name="f23" fmla="*/ 0 f17 1"/>
                    <a:gd name="f24" fmla="*/ 0 f18 1"/>
                    <a:gd name="f25" fmla="*/ 12 f17 1"/>
                    <a:gd name="f26" fmla="*/ 4 f18 1"/>
                    <a:gd name="f27" fmla="*/ 11 f17 1"/>
                    <a:gd name="f28" fmla="*/ f19 1 f2"/>
                    <a:gd name="f29" fmla="*/ f22 1 4"/>
                    <a:gd name="f30" fmla="*/ f23 1 12"/>
                    <a:gd name="f31" fmla="*/ f24 1 4"/>
                    <a:gd name="f32" fmla="*/ f25 1 12"/>
                    <a:gd name="f33" fmla="*/ f26 1 4"/>
                    <a:gd name="f34" fmla="*/ f27 1 12"/>
                    <a:gd name="f35" fmla="*/ 0 1 f20"/>
                    <a:gd name="f36" fmla="*/ f6 1 f20"/>
                    <a:gd name="f37" fmla="*/ 0 1 f21"/>
                    <a:gd name="f38" fmla="*/ f7 1 f21"/>
                    <a:gd name="f39" fmla="+- f28 0 f1"/>
                    <a:gd name="f40" fmla="*/ f29 1 f20"/>
                    <a:gd name="f41" fmla="*/ f30 1 f21"/>
                    <a:gd name="f42" fmla="*/ f31 1 f20"/>
                    <a:gd name="f43" fmla="*/ f32 1 f21"/>
                    <a:gd name="f44" fmla="*/ f33 1 f20"/>
                    <a:gd name="f45" fmla="*/ f34 1 f21"/>
                    <a:gd name="f46" fmla="*/ f35 f15 1"/>
                    <a:gd name="f47" fmla="*/ f36 f15 1"/>
                    <a:gd name="f48" fmla="*/ f38 f16 1"/>
                    <a:gd name="f49" fmla="*/ f37 f16 1"/>
                    <a:gd name="f50" fmla="*/ f40 f15 1"/>
                    <a:gd name="f51" fmla="*/ f41 f16 1"/>
                    <a:gd name="f52" fmla="*/ f42 f15 1"/>
                    <a:gd name="f53" fmla="*/ f43 f16 1"/>
                    <a:gd name="f54" fmla="*/ f44 f15 1"/>
                    <a:gd name="f55" fmla="*/ f45 f1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9">
                      <a:pos x="f50" y="f51"/>
                    </a:cxn>
                    <a:cxn ang="f39">
                      <a:pos x="f52" y="f53"/>
                    </a:cxn>
                    <a:cxn ang="f39">
                      <a:pos x="f54" y="f55"/>
                    </a:cxn>
                    <a:cxn ang="f39">
                      <a:pos x="f50" y="f51"/>
                    </a:cxn>
                  </a:cxnLst>
                  <a:rect l="f46" t="f49" r="f47" b="f48"/>
                  <a:pathLst>
                    <a:path w="4" h="12">
                      <a:moveTo>
                        <a:pt x="f8" y="f5"/>
                      </a:moveTo>
                      <a:cubicBezTo>
                        <a:pt x="f8" y="f6"/>
                        <a:pt x="f9" y="f10"/>
                        <a:pt x="f5" y="f7"/>
                      </a:cubicBezTo>
                      <a:cubicBezTo>
                        <a:pt x="f8" y="f11"/>
                        <a:pt x="f12" y="f11"/>
                        <a:pt x="f6" y="f11"/>
                      </a:cubicBezTo>
                      <a:cubicBezTo>
                        <a:pt x="f6" y="f13"/>
                        <a:pt x="f12" y="f6"/>
                        <a:pt x="f8" y="f5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</p:grpSp>
          <p:grpSp>
            <p:nvGrpSpPr>
              <p:cNvPr id="57" name="Grupo 185">
                <a:extLst>
                  <a:ext uri="{FF2B5EF4-FFF2-40B4-BE49-F238E27FC236}">
                    <a16:creationId xmlns:a16="http://schemas.microsoft.com/office/drawing/2014/main" id="{3FB0CF04-E3DC-4786-A1A4-4A307DF33D84}"/>
                  </a:ext>
                </a:extLst>
              </p:cNvPr>
              <p:cNvGrpSpPr/>
              <p:nvPr/>
            </p:nvGrpSpPr>
            <p:grpSpPr>
              <a:xfrm>
                <a:off x="1133664" y="4556547"/>
                <a:ext cx="1148789" cy="595419"/>
                <a:chOff x="1133664" y="4556547"/>
                <a:chExt cx="1148789" cy="595419"/>
              </a:xfrm>
            </p:grpSpPr>
            <p:sp>
              <p:nvSpPr>
                <p:cNvPr id="58" name="Freeform 5">
                  <a:extLst>
                    <a:ext uri="{FF2B5EF4-FFF2-40B4-BE49-F238E27FC236}">
                      <a16:creationId xmlns:a16="http://schemas.microsoft.com/office/drawing/2014/main" id="{03295E63-7C21-4751-8CE3-EE46804BAC0F}"/>
                    </a:ext>
                  </a:extLst>
                </p:cNvPr>
                <p:cNvSpPr/>
                <p:nvPr/>
              </p:nvSpPr>
              <p:spPr>
                <a:xfrm rot="16200004" flipH="1">
                  <a:off x="1554064" y="4940325"/>
                  <a:ext cx="0" cy="75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val 757"/>
                    <a:gd name="f8" fmla="+- 0 0 -90"/>
                    <a:gd name="f9" fmla="abs f3"/>
                    <a:gd name="f10" fmla="abs f4"/>
                    <a:gd name="f11" fmla="abs f5"/>
                    <a:gd name="f12" fmla="*/ f4 1 757"/>
                    <a:gd name="f13" fmla="val f6"/>
                    <a:gd name="f14" fmla="+- f7 0 f6"/>
                    <a:gd name="f15" fmla="+- f6 0 f6"/>
                    <a:gd name="f16" fmla="*/ f8 f0 1"/>
                    <a:gd name="f17" fmla="?: f9 f3 1"/>
                    <a:gd name="f18" fmla="?: f10 f4 1"/>
                    <a:gd name="f19" fmla="?: f11 f5 1"/>
                    <a:gd name="f20" fmla="*/ f15 1 0"/>
                    <a:gd name="f21" fmla="*/ f14 1 757"/>
                    <a:gd name="f22" fmla="*/ f16 1 f2"/>
                    <a:gd name="f23" fmla="*/ f17 1 21600"/>
                    <a:gd name="f24" fmla="*/ f18 1 757"/>
                    <a:gd name="f25" fmla="*/ 21600 f17 1"/>
                    <a:gd name="f26" fmla="*/ 0 1 f20"/>
                    <a:gd name="f27" fmla="*/ 757 1 f21"/>
                    <a:gd name="f28" fmla="*/ 0 1 f21"/>
                    <a:gd name="f29" fmla="*/ 1 1 f20"/>
                    <a:gd name="f30" fmla="+- f22 0 f1"/>
                    <a:gd name="f31" fmla="min f24 f23"/>
                    <a:gd name="f32" fmla="*/ f25 1 f19"/>
                    <a:gd name="f33" fmla="*/ f27 f12 1"/>
                    <a:gd name="f34" fmla="*/ f28 f12 1"/>
                    <a:gd name="f35" fmla="val f32"/>
                    <a:gd name="f36" fmla="*/ f6 f31 1"/>
                    <a:gd name="f37" fmla="+- f35 0 f13"/>
                    <a:gd name="f38" fmla="*/ f37 1 0"/>
                    <a:gd name="f39" fmla="*/ f26 f38 1"/>
                    <a:gd name="f40" fmla="*/ f29 f38 1"/>
                    <a:gd name="f41" fmla="*/ f39 f31 1"/>
                    <a:gd name="f42" fmla="*/ f40 f3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0">
                      <a:pos x="f41" y="f33"/>
                    </a:cxn>
                    <a:cxn ang="f30">
                      <a:pos x="f41" y="f33"/>
                    </a:cxn>
                    <a:cxn ang="f30">
                      <a:pos x="f41" y="f33"/>
                    </a:cxn>
                    <a:cxn ang="f30">
                      <a:pos x="f41" y="f34"/>
                    </a:cxn>
                    <a:cxn ang="f30">
                      <a:pos x="f41" y="f33"/>
                    </a:cxn>
                    <a:cxn ang="f30">
                      <a:pos x="f41" y="f33"/>
                    </a:cxn>
                  </a:cxnLst>
                  <a:rect l="f41" t="f34" r="f42" b="f33"/>
                  <a:pathLst>
                    <a:path h="757">
                      <a:moveTo>
                        <a:pt x="f36" y="f7"/>
                      </a:moveTo>
                      <a:cubicBezTo>
                        <a:pt x="f36" y="f7"/>
                        <a:pt x="f36" y="f7"/>
                        <a:pt x="f36" y="f7"/>
                      </a:cubicBezTo>
                      <a:cubicBezTo>
                        <a:pt x="f36" y="f7"/>
                        <a:pt x="f36" y="f7"/>
                        <a:pt x="f36" y="f7"/>
                      </a:cubicBezTo>
                      <a:cubicBezTo>
                        <a:pt x="f36" y="f7"/>
                        <a:pt x="f36" y="f7"/>
                        <a:pt x="f36" y="f6"/>
                      </a:cubicBezTo>
                      <a:cubicBezTo>
                        <a:pt x="f36" y="f6"/>
                        <a:pt x="f36" y="f6"/>
                        <a:pt x="f36" y="f7"/>
                      </a:cubicBezTo>
                      <a:cubicBezTo>
                        <a:pt x="f36" y="f7"/>
                        <a:pt x="f36" y="f7"/>
                        <a:pt x="f36" y="f7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59" name="Freeform 6">
                  <a:extLst>
                    <a:ext uri="{FF2B5EF4-FFF2-40B4-BE49-F238E27FC236}">
                      <a16:creationId xmlns:a16="http://schemas.microsoft.com/office/drawing/2014/main" id="{C74616C9-9307-41C8-8B14-7118A17CBEC8}"/>
                    </a:ext>
                  </a:extLst>
                </p:cNvPr>
                <p:cNvSpPr/>
                <p:nvPr/>
              </p:nvSpPr>
              <p:spPr>
                <a:xfrm rot="16200004" flipH="1">
                  <a:off x="2244614" y="4940704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60" name="Freeform 7">
                  <a:extLst>
                    <a:ext uri="{FF2B5EF4-FFF2-40B4-BE49-F238E27FC236}">
                      <a16:creationId xmlns:a16="http://schemas.microsoft.com/office/drawing/2014/main" id="{4A7A9892-05D2-4AB5-AB37-583DB011B1D5}"/>
                    </a:ext>
                  </a:extLst>
                </p:cNvPr>
                <p:cNvSpPr/>
                <p:nvPr/>
              </p:nvSpPr>
              <p:spPr>
                <a:xfrm rot="16200004" flipH="1">
                  <a:off x="2244614" y="4898943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61" name="Freeform 8">
                  <a:extLst>
                    <a:ext uri="{FF2B5EF4-FFF2-40B4-BE49-F238E27FC236}">
                      <a16:creationId xmlns:a16="http://schemas.microsoft.com/office/drawing/2014/main" id="{A18F6DE4-BD5C-4CF4-855B-14250564FDCA}"/>
                    </a:ext>
                  </a:extLst>
                </p:cNvPr>
                <p:cNvSpPr/>
                <p:nvPr/>
              </p:nvSpPr>
              <p:spPr>
                <a:xfrm rot="16200004" flipH="1">
                  <a:off x="2013792" y="4813767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62" name="Freeform 9">
                  <a:extLst>
                    <a:ext uri="{FF2B5EF4-FFF2-40B4-BE49-F238E27FC236}">
                      <a16:creationId xmlns:a16="http://schemas.microsoft.com/office/drawing/2014/main" id="{E5BE31D6-AED2-4091-AD85-800F028FBA17}"/>
                    </a:ext>
                  </a:extLst>
                </p:cNvPr>
                <p:cNvSpPr/>
                <p:nvPr/>
              </p:nvSpPr>
              <p:spPr>
                <a:xfrm rot="16200004">
                  <a:off x="1150773" y="4669731"/>
                  <a:ext cx="46762" cy="8097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90"/>
                    <a:gd name="f7" fmla="val 172"/>
                    <a:gd name="f8" fmla="val 13"/>
                    <a:gd name="f9" fmla="val 160"/>
                    <a:gd name="f10" fmla="val 27"/>
                    <a:gd name="f11" fmla="val 54"/>
                    <a:gd name="f12" fmla="val 162"/>
                    <a:gd name="f13" fmla="val 75"/>
                    <a:gd name="f14" fmla="val 164"/>
                    <a:gd name="f15" fmla="val 86"/>
                    <a:gd name="f16" fmla="val 165"/>
                    <a:gd name="f17" fmla="val 149"/>
                    <a:gd name="f18" fmla="val 89"/>
                    <a:gd name="f19" fmla="val 99"/>
                    <a:gd name="f20" fmla="val 50"/>
                    <a:gd name="f21" fmla="val 62"/>
                    <a:gd name="f22" fmla="val 36"/>
                    <a:gd name="f23" fmla="val 9"/>
                    <a:gd name="f24" fmla="val 34"/>
                    <a:gd name="f25" fmla="val 8"/>
                    <a:gd name="f26" fmla="val 68"/>
                    <a:gd name="f27" fmla="val 101"/>
                    <a:gd name="f28" fmla="val 122"/>
                    <a:gd name="f29" fmla="+- 0 0 -90"/>
                    <a:gd name="f30" fmla="*/ f3 1 90"/>
                    <a:gd name="f31" fmla="*/ f4 1 172"/>
                    <a:gd name="f32" fmla="+- f7 0 f5"/>
                    <a:gd name="f33" fmla="+- f6 0 f5"/>
                    <a:gd name="f34" fmla="*/ f29 f0 1"/>
                    <a:gd name="f35" fmla="*/ f33 1 90"/>
                    <a:gd name="f36" fmla="*/ f32 1 172"/>
                    <a:gd name="f37" fmla="*/ 13 f33 1"/>
                    <a:gd name="f38" fmla="*/ 160 f32 1"/>
                    <a:gd name="f39" fmla="*/ 75 f33 1"/>
                    <a:gd name="f40" fmla="*/ 164 f32 1"/>
                    <a:gd name="f41" fmla="*/ 90 f33 1"/>
                    <a:gd name="f42" fmla="*/ 149 f32 1"/>
                    <a:gd name="f43" fmla="*/ 89 f33 1"/>
                    <a:gd name="f44" fmla="*/ 0 f32 1"/>
                    <a:gd name="f45" fmla="*/ 9 f33 1"/>
                    <a:gd name="f46" fmla="*/ 101 f32 1"/>
                    <a:gd name="f47" fmla="*/ f34 1 f2"/>
                    <a:gd name="f48" fmla="*/ f37 1 90"/>
                    <a:gd name="f49" fmla="*/ f38 1 172"/>
                    <a:gd name="f50" fmla="*/ f39 1 90"/>
                    <a:gd name="f51" fmla="*/ f40 1 172"/>
                    <a:gd name="f52" fmla="*/ f41 1 90"/>
                    <a:gd name="f53" fmla="*/ f42 1 172"/>
                    <a:gd name="f54" fmla="*/ f43 1 90"/>
                    <a:gd name="f55" fmla="*/ f44 1 172"/>
                    <a:gd name="f56" fmla="*/ f45 1 90"/>
                    <a:gd name="f57" fmla="*/ f46 1 172"/>
                    <a:gd name="f58" fmla="*/ 0 1 f35"/>
                    <a:gd name="f59" fmla="*/ f6 1 f35"/>
                    <a:gd name="f60" fmla="*/ 0 1 f36"/>
                    <a:gd name="f61" fmla="*/ f7 1 f36"/>
                    <a:gd name="f62" fmla="+- f47 0 f1"/>
                    <a:gd name="f63" fmla="*/ f48 1 f35"/>
                    <a:gd name="f64" fmla="*/ f49 1 f36"/>
                    <a:gd name="f65" fmla="*/ f50 1 f35"/>
                    <a:gd name="f66" fmla="*/ f51 1 f36"/>
                    <a:gd name="f67" fmla="*/ f52 1 f35"/>
                    <a:gd name="f68" fmla="*/ f53 1 f36"/>
                    <a:gd name="f69" fmla="*/ f54 1 f35"/>
                    <a:gd name="f70" fmla="*/ f55 1 f36"/>
                    <a:gd name="f71" fmla="*/ f56 1 f35"/>
                    <a:gd name="f72" fmla="*/ f57 1 f36"/>
                    <a:gd name="f73" fmla="*/ f58 f30 1"/>
                    <a:gd name="f74" fmla="*/ f59 f30 1"/>
                    <a:gd name="f75" fmla="*/ f61 f31 1"/>
                    <a:gd name="f76" fmla="*/ f60 f31 1"/>
                    <a:gd name="f77" fmla="*/ f63 f30 1"/>
                    <a:gd name="f78" fmla="*/ f64 f31 1"/>
                    <a:gd name="f79" fmla="*/ f65 f30 1"/>
                    <a:gd name="f80" fmla="*/ f66 f31 1"/>
                    <a:gd name="f81" fmla="*/ f67 f30 1"/>
                    <a:gd name="f82" fmla="*/ f68 f31 1"/>
                    <a:gd name="f83" fmla="*/ f69 f30 1"/>
                    <a:gd name="f84" fmla="*/ f70 f31 1"/>
                    <a:gd name="f85" fmla="*/ f71 f30 1"/>
                    <a:gd name="f86" fmla="*/ f72 f3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62">
                      <a:pos x="f77" y="f78"/>
                    </a:cxn>
                    <a:cxn ang="f62">
                      <a:pos x="f79" y="f80"/>
                    </a:cxn>
                    <a:cxn ang="f62">
                      <a:pos x="f81" y="f82"/>
                    </a:cxn>
                    <a:cxn ang="f62">
                      <a:pos x="f83" y="f84"/>
                    </a:cxn>
                    <a:cxn ang="f62">
                      <a:pos x="f85" y="f84"/>
                    </a:cxn>
                    <a:cxn ang="f62">
                      <a:pos x="f85" y="f86"/>
                    </a:cxn>
                    <a:cxn ang="f62">
                      <a:pos x="f77" y="f78"/>
                    </a:cxn>
                  </a:cxnLst>
                  <a:rect l="f73" t="f76" r="f74" b="f75"/>
                  <a:pathLst>
                    <a:path w="90" h="172">
                      <a:moveTo>
                        <a:pt x="f8" y="f9"/>
                      </a:moveTo>
                      <a:cubicBezTo>
                        <a:pt x="f10" y="f7"/>
                        <a:pt x="f11" y="f12"/>
                        <a:pt x="f13" y="f14"/>
                      </a:cubicBezTo>
                      <a:cubicBezTo>
                        <a:pt x="f15" y="f16"/>
                        <a:pt x="f6" y="f9"/>
                        <a:pt x="f6" y="f17"/>
                      </a:cubicBezTo>
                      <a:cubicBezTo>
                        <a:pt x="f18" y="f19"/>
                        <a:pt x="f18" y="f20"/>
                        <a:pt x="f18" y="f5"/>
                      </a:cubicBezTo>
                      <a:cubicBezTo>
                        <a:pt x="f21" y="f5"/>
                        <a:pt x="f22" y="f5"/>
                        <a:pt x="f23" y="f5"/>
                      </a:cubicBezTo>
                      <a:cubicBezTo>
                        <a:pt x="f23" y="f24"/>
                        <a:pt x="f25" y="f26"/>
                        <a:pt x="f23" y="f27"/>
                      </a:cubicBezTo>
                      <a:cubicBezTo>
                        <a:pt x="f23" y="f28"/>
                        <a:pt x="f5" y="f17"/>
                        <a:pt x="f8" y="f9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63" name="Freeform 10">
                  <a:extLst>
                    <a:ext uri="{FF2B5EF4-FFF2-40B4-BE49-F238E27FC236}">
                      <a16:creationId xmlns:a16="http://schemas.microsoft.com/office/drawing/2014/main" id="{4681E68B-F700-4B65-AAA4-2CE7DB649EAB}"/>
                    </a:ext>
                  </a:extLst>
                </p:cNvPr>
                <p:cNvSpPr/>
                <p:nvPr/>
              </p:nvSpPr>
              <p:spPr>
                <a:xfrm rot="16200004">
                  <a:off x="2241515" y="4899766"/>
                  <a:ext cx="41751" cy="4010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0"/>
                    <a:gd name="f7" fmla="val 85"/>
                    <a:gd name="f8" fmla="val 4"/>
                    <a:gd name="f9" fmla="val 5"/>
                    <a:gd name="f10" fmla="val 3"/>
                    <a:gd name="f11" fmla="val 2"/>
                    <a:gd name="f12" fmla="val 32"/>
                    <a:gd name="f13" fmla="val 59"/>
                    <a:gd name="f14" fmla="val 30"/>
                    <a:gd name="f15" fmla="val 55"/>
                    <a:gd name="f16" fmla="+- 0 0 -90"/>
                    <a:gd name="f17" fmla="*/ f3 1 80"/>
                    <a:gd name="f18" fmla="*/ f4 1 85"/>
                    <a:gd name="f19" fmla="+- f7 0 f5"/>
                    <a:gd name="f20" fmla="+- f6 0 f5"/>
                    <a:gd name="f21" fmla="*/ f16 f0 1"/>
                    <a:gd name="f22" fmla="*/ f20 1 80"/>
                    <a:gd name="f23" fmla="*/ f19 1 85"/>
                    <a:gd name="f24" fmla="*/ 4 f20 1"/>
                    <a:gd name="f25" fmla="*/ 5 f19 1"/>
                    <a:gd name="f26" fmla="*/ 0 f20 1"/>
                    <a:gd name="f27" fmla="*/ 85 f19 1"/>
                    <a:gd name="f28" fmla="*/ 80 f20 1"/>
                    <a:gd name="f29" fmla="*/ f21 1 f2"/>
                    <a:gd name="f30" fmla="*/ f24 1 80"/>
                    <a:gd name="f31" fmla="*/ f25 1 85"/>
                    <a:gd name="f32" fmla="*/ f26 1 80"/>
                    <a:gd name="f33" fmla="*/ f27 1 85"/>
                    <a:gd name="f34" fmla="*/ f28 1 80"/>
                    <a:gd name="f35" fmla="*/ 0 1 f22"/>
                    <a:gd name="f36" fmla="*/ f6 1 f22"/>
                    <a:gd name="f37" fmla="*/ 0 1 f23"/>
                    <a:gd name="f38" fmla="*/ f7 1 f23"/>
                    <a:gd name="f39" fmla="+- f29 0 f1"/>
                    <a:gd name="f40" fmla="*/ f30 1 f22"/>
                    <a:gd name="f41" fmla="*/ f31 1 f23"/>
                    <a:gd name="f42" fmla="*/ f32 1 f22"/>
                    <a:gd name="f43" fmla="*/ f33 1 f23"/>
                    <a:gd name="f44" fmla="*/ f34 1 f22"/>
                    <a:gd name="f45" fmla="*/ f35 f17 1"/>
                    <a:gd name="f46" fmla="*/ f36 f17 1"/>
                    <a:gd name="f47" fmla="*/ f38 f18 1"/>
                    <a:gd name="f48" fmla="*/ f37 f18 1"/>
                    <a:gd name="f49" fmla="*/ f40 f17 1"/>
                    <a:gd name="f50" fmla="*/ f41 f18 1"/>
                    <a:gd name="f51" fmla="*/ f42 f17 1"/>
                    <a:gd name="f52" fmla="*/ f43 f18 1"/>
                    <a:gd name="f53" fmla="*/ f44 f17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9">
                      <a:pos x="f49" y="f50"/>
                    </a:cxn>
                    <a:cxn ang="f39">
                      <a:pos x="f51" y="f50"/>
                    </a:cxn>
                    <a:cxn ang="f39">
                      <a:pos x="f51" y="f52"/>
                    </a:cxn>
                    <a:cxn ang="f39">
                      <a:pos x="f49" y="f52"/>
                    </a:cxn>
                    <a:cxn ang="f39">
                      <a:pos x="f53" y="f52"/>
                    </a:cxn>
                    <a:cxn ang="f39">
                      <a:pos x="f53" y="f50"/>
                    </a:cxn>
                    <a:cxn ang="f39">
                      <a:pos x="f49" y="f50"/>
                    </a:cxn>
                  </a:cxnLst>
                  <a:rect l="f45" t="f48" r="f46" b="f47"/>
                  <a:pathLst>
                    <a:path w="80" h="85">
                      <a:moveTo>
                        <a:pt x="f8" y="f9"/>
                      </a:moveTo>
                      <a:cubicBezTo>
                        <a:pt x="f10" y="f9"/>
                        <a:pt x="f11" y="f9"/>
                        <a:pt x="f5" y="f9"/>
                      </a:cubicBezTo>
                      <a:cubicBezTo>
                        <a:pt x="f5" y="f12"/>
                        <a:pt x="f5" y="f13"/>
                        <a:pt x="f5" y="f7"/>
                      </a:cubicBezTo>
                      <a:cubicBezTo>
                        <a:pt x="f11" y="f7"/>
                        <a:pt x="f10" y="f7"/>
                        <a:pt x="f8" y="f7"/>
                      </a:cubicBezTo>
                      <a:cubicBezTo>
                        <a:pt x="f14" y="f7"/>
                        <a:pt x="f15" y="f7"/>
                        <a:pt x="f6" y="f7"/>
                      </a:cubicBezTo>
                      <a:cubicBezTo>
                        <a:pt x="f6" y="f13"/>
                        <a:pt x="f6" y="f12"/>
                        <a:pt x="f6" y="f9"/>
                      </a:cubicBezTo>
                      <a:cubicBezTo>
                        <a:pt x="f15" y="f5"/>
                        <a:pt x="f14" y="f5"/>
                        <a:pt x="f8" y="f9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64" name="Freeform 11">
                  <a:extLst>
                    <a:ext uri="{FF2B5EF4-FFF2-40B4-BE49-F238E27FC236}">
                      <a16:creationId xmlns:a16="http://schemas.microsoft.com/office/drawing/2014/main" id="{5641D9B9-815A-454C-A01A-A9940449C522}"/>
                    </a:ext>
                  </a:extLst>
                </p:cNvPr>
                <p:cNvSpPr/>
                <p:nvPr/>
              </p:nvSpPr>
              <p:spPr>
                <a:xfrm rot="16200004" flipH="1">
                  <a:off x="2244614" y="4898943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65" name="Freeform 12">
                  <a:extLst>
                    <a:ext uri="{FF2B5EF4-FFF2-40B4-BE49-F238E27FC236}">
                      <a16:creationId xmlns:a16="http://schemas.microsoft.com/office/drawing/2014/main" id="{5D04489F-71A5-491F-8BE5-F0E605339DCC}"/>
                    </a:ext>
                  </a:extLst>
                </p:cNvPr>
                <p:cNvSpPr/>
                <p:nvPr/>
              </p:nvSpPr>
              <p:spPr>
                <a:xfrm rot="16200004">
                  <a:off x="1210441" y="4982030"/>
                  <a:ext cx="832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val 835"/>
                    <a:gd name="f8" fmla="+- 0 0 -90"/>
                    <a:gd name="f9" fmla="abs f3"/>
                    <a:gd name="f10" fmla="abs f4"/>
                    <a:gd name="f11" fmla="abs f5"/>
                    <a:gd name="f12" fmla="*/ f3 1 835"/>
                    <a:gd name="f13" fmla="val f6"/>
                    <a:gd name="f14" fmla="+- f6 0 f6"/>
                    <a:gd name="f15" fmla="+- f7 0 f6"/>
                    <a:gd name="f16" fmla="*/ f8 f0 1"/>
                    <a:gd name="f17" fmla="?: f9 f3 1"/>
                    <a:gd name="f18" fmla="?: f10 f4 1"/>
                    <a:gd name="f19" fmla="?: f11 f5 1"/>
                    <a:gd name="f20" fmla="*/ f15 1 835"/>
                    <a:gd name="f21" fmla="*/ f14 1 0"/>
                    <a:gd name="f22" fmla="*/ f16 1 f2"/>
                    <a:gd name="f23" fmla="*/ f17 1 835"/>
                    <a:gd name="f24" fmla="*/ f18 1 21600"/>
                    <a:gd name="f25" fmla="*/ 21600 f18 1"/>
                    <a:gd name="f26" fmla="*/ 0 1 f20"/>
                    <a:gd name="f27" fmla="*/ 0 1 f21"/>
                    <a:gd name="f28" fmla="*/ 835 1 f20"/>
                    <a:gd name="f29" fmla="*/ 1 1 f21"/>
                    <a:gd name="f30" fmla="+- f22 0 f1"/>
                    <a:gd name="f31" fmla="min f24 f23"/>
                    <a:gd name="f32" fmla="*/ f25 1 f19"/>
                    <a:gd name="f33" fmla="*/ f26 f12 1"/>
                    <a:gd name="f34" fmla="*/ f28 f12 1"/>
                    <a:gd name="f35" fmla="val f32"/>
                    <a:gd name="f36" fmla="*/ f6 f31 1"/>
                    <a:gd name="f37" fmla="+- f35 0 f13"/>
                    <a:gd name="f38" fmla="*/ f37 1 0"/>
                    <a:gd name="f39" fmla="*/ f29 f38 1"/>
                    <a:gd name="f40" fmla="*/ f27 f38 1"/>
                    <a:gd name="f41" fmla="*/ f40 f31 1"/>
                    <a:gd name="f42" fmla="*/ f39 f3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0">
                      <a:pos x="f33" y="f41"/>
                    </a:cxn>
                    <a:cxn ang="f30">
                      <a:pos x="f33" y="f41"/>
                    </a:cxn>
                    <a:cxn ang="f30">
                      <a:pos x="f33" y="f41"/>
                    </a:cxn>
                    <a:cxn ang="f30">
                      <a:pos x="f34" y="f41"/>
                    </a:cxn>
                    <a:cxn ang="f30">
                      <a:pos x="f34" y="f41"/>
                    </a:cxn>
                    <a:cxn ang="f30">
                      <a:pos x="f33" y="f41"/>
                    </a:cxn>
                    <a:cxn ang="f30">
                      <a:pos x="f33" y="f41"/>
                    </a:cxn>
                    <a:cxn ang="f30">
                      <a:pos x="f33" y="f41"/>
                    </a:cxn>
                  </a:cxnLst>
                  <a:rect l="f33" t="f41" r="f34" b="f42"/>
                  <a:pathLst>
                    <a:path w="835">
                      <a:moveTo>
                        <a:pt x="f6" y="f36"/>
                      </a:moveTo>
                      <a:cubicBezTo>
                        <a:pt x="f6" y="f36"/>
                        <a:pt x="f6" y="f36"/>
                        <a:pt x="f6" y="f36"/>
                      </a:cubicBezTo>
                      <a:cubicBezTo>
                        <a:pt x="f6" y="f36"/>
                        <a:pt x="f6" y="f36"/>
                        <a:pt x="f6" y="f36"/>
                      </a:cubicBezTo>
                      <a:cubicBezTo>
                        <a:pt x="f6" y="f36"/>
                        <a:pt x="f6" y="f36"/>
                        <a:pt x="f7" y="f36"/>
                      </a:cubicBezTo>
                      <a:cubicBezTo>
                        <a:pt x="f7" y="f36"/>
                        <a:pt x="f7" y="f36"/>
                        <a:pt x="f7" y="f36"/>
                      </a:cubicBezTo>
                      <a:cubicBezTo>
                        <a:pt x="f7" y="f36"/>
                        <a:pt x="f7" y="f36"/>
                        <a:pt x="f6" y="f36"/>
                      </a:cubicBezTo>
                      <a:cubicBezTo>
                        <a:pt x="f6" y="f36"/>
                        <a:pt x="f6" y="f36"/>
                        <a:pt x="f6" y="f36"/>
                      </a:cubicBezTo>
                      <a:cubicBezTo>
                        <a:pt x="f6" y="f36"/>
                        <a:pt x="f6" y="f36"/>
                        <a:pt x="f6" y="f36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66" name="Freeform 13">
                  <a:extLst>
                    <a:ext uri="{FF2B5EF4-FFF2-40B4-BE49-F238E27FC236}">
                      <a16:creationId xmlns:a16="http://schemas.microsoft.com/office/drawing/2014/main" id="{3473E831-D436-4E8F-A8C4-E516735A0911}"/>
                    </a:ext>
                  </a:extLst>
                </p:cNvPr>
                <p:cNvSpPr/>
                <p:nvPr/>
              </p:nvSpPr>
              <p:spPr>
                <a:xfrm rot="16200004" flipH="1">
                  <a:off x="2013792" y="4770342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67" name="Oval 14">
                  <a:extLst>
                    <a:ext uri="{FF2B5EF4-FFF2-40B4-BE49-F238E27FC236}">
                      <a16:creationId xmlns:a16="http://schemas.microsoft.com/office/drawing/2014/main" id="{517205F1-3F46-4B34-9ED0-92293568EB79}"/>
                    </a:ext>
                  </a:extLst>
                </p:cNvPr>
                <p:cNvSpPr/>
                <p:nvPr/>
              </p:nvSpPr>
              <p:spPr>
                <a:xfrm rot="16200004">
                  <a:off x="2013774" y="4686866"/>
                  <a:ext cx="832" cy="758"/>
                </a:xfrm>
                <a:custGeom>
                  <a:avLst/>
                  <a:gdLst>
                    <a:gd name="f0" fmla="val 21600000"/>
                    <a:gd name="f1" fmla="val 10800000"/>
                    <a:gd name="f2" fmla="val 5400000"/>
                    <a:gd name="f3" fmla="val 18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+- 0 0 -360"/>
                    <a:gd name="f10" fmla="+- 0 0 -180"/>
                    <a:gd name="f11" fmla="abs f4"/>
                    <a:gd name="f12" fmla="abs f5"/>
                    <a:gd name="f13" fmla="abs f6"/>
                    <a:gd name="f14" fmla="+- 2700000 f2 0"/>
                    <a:gd name="f15" fmla="*/ f9 f1 1"/>
                    <a:gd name="f16" fmla="*/ f10 f1 1"/>
                    <a:gd name="f17" fmla="?: f11 f4 1"/>
                    <a:gd name="f18" fmla="?: f12 f5 1"/>
                    <a:gd name="f19" fmla="?: f13 f6 1"/>
                    <a:gd name="f20" fmla="+- f14 0 f2"/>
                    <a:gd name="f21" fmla="*/ f15 1 f3"/>
                    <a:gd name="f22" fmla="*/ f16 1 f3"/>
                    <a:gd name="f23" fmla="*/ f17 1 21600"/>
                    <a:gd name="f24" fmla="*/ f18 1 21600"/>
                    <a:gd name="f25" fmla="*/ 21600 f17 1"/>
                    <a:gd name="f26" fmla="*/ 21600 f18 1"/>
                    <a:gd name="f27" fmla="+- f20 f2 0"/>
                    <a:gd name="f28" fmla="+- f21 0 f2"/>
                    <a:gd name="f29" fmla="+- f22 0 f2"/>
                    <a:gd name="f30" fmla="min f24 f23"/>
                    <a:gd name="f31" fmla="*/ f25 1 f19"/>
                    <a:gd name="f32" fmla="*/ f26 1 f19"/>
                    <a:gd name="f33" fmla="*/ f27 f8 1"/>
                    <a:gd name="f34" fmla="val f31"/>
                    <a:gd name="f35" fmla="val f32"/>
                    <a:gd name="f36" fmla="*/ f33 1 f1"/>
                    <a:gd name="f37" fmla="*/ f7 f30 1"/>
                    <a:gd name="f38" fmla="+- f35 0 f7"/>
                    <a:gd name="f39" fmla="+- f34 0 f7"/>
                    <a:gd name="f40" fmla="+- 0 0 f36"/>
                    <a:gd name="f41" fmla="*/ f38 1 2"/>
                    <a:gd name="f42" fmla="*/ f39 1 2"/>
                    <a:gd name="f43" fmla="+- 0 0 f40"/>
                    <a:gd name="f44" fmla="+- f7 f41 0"/>
                    <a:gd name="f45" fmla="+- f7 f42 0"/>
                    <a:gd name="f46" fmla="*/ f43 f1 1"/>
                    <a:gd name="f47" fmla="*/ f42 f30 1"/>
                    <a:gd name="f48" fmla="*/ f41 f30 1"/>
                    <a:gd name="f49" fmla="*/ f46 1 f8"/>
                    <a:gd name="f50" fmla="*/ f44 f30 1"/>
                    <a:gd name="f51" fmla="+- f49 0 f2"/>
                    <a:gd name="f52" fmla="cos 1 f51"/>
                    <a:gd name="f53" fmla="sin 1 f51"/>
                    <a:gd name="f54" fmla="+- 0 0 f52"/>
                    <a:gd name="f55" fmla="+- 0 0 f53"/>
                    <a:gd name="f56" fmla="+- 0 0 f54"/>
                    <a:gd name="f57" fmla="+- 0 0 f55"/>
                    <a:gd name="f58" fmla="val f56"/>
                    <a:gd name="f59" fmla="val f57"/>
                    <a:gd name="f60" fmla="*/ f58 f42 1"/>
                    <a:gd name="f61" fmla="*/ f59 f41 1"/>
                    <a:gd name="f62" fmla="+- f45 0 f60"/>
                    <a:gd name="f63" fmla="+- f45 f60 0"/>
                    <a:gd name="f64" fmla="+- f44 0 f61"/>
                    <a:gd name="f65" fmla="+- f44 f61 0"/>
                    <a:gd name="f66" fmla="*/ f62 f30 1"/>
                    <a:gd name="f67" fmla="*/ f64 f30 1"/>
                    <a:gd name="f68" fmla="*/ f63 f30 1"/>
                    <a:gd name="f69" fmla="*/ f65 f30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66" y="f67"/>
                    </a:cxn>
                    <a:cxn ang="f29">
                      <a:pos x="f66" y="f69"/>
                    </a:cxn>
                    <a:cxn ang="f29">
                      <a:pos x="f68" y="f69"/>
                    </a:cxn>
                    <a:cxn ang="f28">
                      <a:pos x="f68" y="f67"/>
                    </a:cxn>
                  </a:cxnLst>
                  <a:rect l="f66" t="f67" r="f68" b="f69"/>
                  <a:pathLst>
                    <a:path>
                      <a:moveTo>
                        <a:pt x="f37" y="f50"/>
                      </a:moveTo>
                      <a:arcTo wR="f47" hR="f48" stAng="f1" swAng="f0"/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68" name="Freeform 15">
                  <a:extLst>
                    <a:ext uri="{FF2B5EF4-FFF2-40B4-BE49-F238E27FC236}">
                      <a16:creationId xmlns:a16="http://schemas.microsoft.com/office/drawing/2014/main" id="{1ED063DA-ADF9-4600-AAA4-275F980B2EB7}"/>
                    </a:ext>
                  </a:extLst>
                </p:cNvPr>
                <p:cNvSpPr/>
                <p:nvPr/>
              </p:nvSpPr>
              <p:spPr>
                <a:xfrm rot="16200004">
                  <a:off x="1432902" y="4302416"/>
                  <a:ext cx="550313" cy="1148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360"/>
                    <a:gd name="f3" fmla="val 180"/>
                    <a:gd name="f4" fmla="val w"/>
                    <a:gd name="f5" fmla="val h"/>
                    <a:gd name="f6" fmla="val 0"/>
                    <a:gd name="f7" fmla="val 1061"/>
                    <a:gd name="f8" fmla="val 2448"/>
                    <a:gd name="f9" fmla="val 896"/>
                    <a:gd name="f10" fmla="val 1977"/>
                    <a:gd name="f11" fmla="val 895"/>
                    <a:gd name="f12" fmla="val 1963"/>
                    <a:gd name="f13" fmla="val 901"/>
                    <a:gd name="f14" fmla="val 1959"/>
                    <a:gd name="f15" fmla="val 915"/>
                    <a:gd name="f16" fmla="val 1960"/>
                    <a:gd name="f17" fmla="val 931"/>
                    <a:gd name="f18" fmla="val 1961"/>
                    <a:gd name="f19" fmla="val 948"/>
                    <a:gd name="f20" fmla="val 964"/>
                    <a:gd name="f21" fmla="val 976"/>
                    <a:gd name="f22" fmla="val 980"/>
                    <a:gd name="f23" fmla="val 1958"/>
                    <a:gd name="f24" fmla="val 1946"/>
                    <a:gd name="f25" fmla="val 979"/>
                    <a:gd name="f26" fmla="val 1927"/>
                    <a:gd name="f27" fmla="val 1909"/>
                    <a:gd name="f28" fmla="val 1890"/>
                    <a:gd name="f29" fmla="val 1879"/>
                    <a:gd name="f30" fmla="val 1876"/>
                    <a:gd name="f31" fmla="val 966"/>
                    <a:gd name="f32" fmla="val 943"/>
                    <a:gd name="f33" fmla="val 1877"/>
                    <a:gd name="f34" fmla="val 919"/>
                    <a:gd name="f35" fmla="val 1899"/>
                    <a:gd name="f36" fmla="val 1921"/>
                    <a:gd name="f37" fmla="val 1944"/>
                    <a:gd name="f38" fmla="val 897"/>
                    <a:gd name="f39" fmla="val 1953"/>
                    <a:gd name="f40" fmla="val 893"/>
                    <a:gd name="f41" fmla="val 1957"/>
                    <a:gd name="f42" fmla="val 884"/>
                    <a:gd name="f43" fmla="val 866"/>
                    <a:gd name="f44" fmla="val 848"/>
                    <a:gd name="f45" fmla="val 1956"/>
                    <a:gd name="f46" fmla="val 830"/>
                    <a:gd name="f47" fmla="val 819"/>
                    <a:gd name="f48" fmla="val 816"/>
                    <a:gd name="f49" fmla="val 1943"/>
                    <a:gd name="f50" fmla="val 817"/>
                    <a:gd name="f51" fmla="val 843"/>
                    <a:gd name="f52" fmla="val 870"/>
                    <a:gd name="f53" fmla="val 1854"/>
                    <a:gd name="f54" fmla="val 1832"/>
                    <a:gd name="f55" fmla="val 1811"/>
                    <a:gd name="f56" fmla="val 1800"/>
                    <a:gd name="f57" fmla="val 894"/>
                    <a:gd name="f58" fmla="val 1795"/>
                    <a:gd name="f59" fmla="val 882"/>
                    <a:gd name="f60" fmla="val 867"/>
                    <a:gd name="f61" fmla="val 1796"/>
                    <a:gd name="f62" fmla="val 852"/>
                    <a:gd name="f63" fmla="val 836"/>
                    <a:gd name="f64" fmla="val 820"/>
                    <a:gd name="f65" fmla="val 1797"/>
                    <a:gd name="f66" fmla="val 1791"/>
                    <a:gd name="f67" fmla="val 1775"/>
                    <a:gd name="f68" fmla="val 1733"/>
                    <a:gd name="f69" fmla="val 1691"/>
                    <a:gd name="f70" fmla="val 1649"/>
                    <a:gd name="f71" fmla="val 1643"/>
                    <a:gd name="f72" fmla="val 1633"/>
                    <a:gd name="f73" fmla="val 808"/>
                    <a:gd name="f74" fmla="val 771"/>
                    <a:gd name="f75" fmla="val 733"/>
                    <a:gd name="f76" fmla="val 1629"/>
                    <a:gd name="f77" fmla="val 696"/>
                    <a:gd name="f78" fmla="val 1635"/>
                    <a:gd name="f79" fmla="val 664"/>
                    <a:gd name="f80" fmla="val 1640"/>
                    <a:gd name="f81" fmla="val 653"/>
                    <a:gd name="f82" fmla="val 1632"/>
                    <a:gd name="f83" fmla="val 1600"/>
                    <a:gd name="f84" fmla="val 1591"/>
                    <a:gd name="f85" fmla="val 1582"/>
                    <a:gd name="f86" fmla="val 652"/>
                    <a:gd name="f87" fmla="val 1574"/>
                    <a:gd name="f88" fmla="val 651"/>
                    <a:gd name="f89" fmla="val 1558"/>
                    <a:gd name="f90" fmla="val 656"/>
                    <a:gd name="f91" fmla="val 1550"/>
                    <a:gd name="f92" fmla="val 673"/>
                    <a:gd name="f93" fmla="val 1552"/>
                    <a:gd name="f94" fmla="val 689"/>
                    <a:gd name="f95" fmla="val 1553"/>
                    <a:gd name="f96" fmla="val 704"/>
                    <a:gd name="f97" fmla="val 1551"/>
                    <a:gd name="f98" fmla="val 719"/>
                    <a:gd name="f99" fmla="val 736"/>
                    <a:gd name="f100" fmla="val 1548"/>
                    <a:gd name="f101" fmla="val 1535"/>
                    <a:gd name="f102" fmla="val 735"/>
                    <a:gd name="f103" fmla="val 1518"/>
                    <a:gd name="f104" fmla="val 1502"/>
                    <a:gd name="f105" fmla="val 1485"/>
                    <a:gd name="f106" fmla="val 1475"/>
                    <a:gd name="f107" fmla="val 739"/>
                    <a:gd name="f108" fmla="val 1471"/>
                    <a:gd name="f109" fmla="val 749"/>
                    <a:gd name="f110" fmla="val 768"/>
                    <a:gd name="f111" fmla="val 787"/>
                    <a:gd name="f112" fmla="val 1470"/>
                    <a:gd name="f113" fmla="val 805"/>
                    <a:gd name="f114" fmla="val 815"/>
                    <a:gd name="f115" fmla="val 1467"/>
                    <a:gd name="f116" fmla="val 1459"/>
                    <a:gd name="f117" fmla="val 1385"/>
                    <a:gd name="f118" fmla="val 1311"/>
                    <a:gd name="f119" fmla="val 1237"/>
                    <a:gd name="f120" fmla="val 1227"/>
                    <a:gd name="f121" fmla="val 812"/>
                    <a:gd name="f122" fmla="val 1224"/>
                    <a:gd name="f123" fmla="val 802"/>
                    <a:gd name="f124" fmla="val 780"/>
                    <a:gd name="f125" fmla="val 1225"/>
                    <a:gd name="f126" fmla="val 758"/>
                    <a:gd name="f127" fmla="val 1202"/>
                    <a:gd name="f128" fmla="val 1179"/>
                    <a:gd name="f129" fmla="val 1157"/>
                    <a:gd name="f130" fmla="val 1147"/>
                    <a:gd name="f131" fmla="val 1144"/>
                    <a:gd name="f132" fmla="val 748"/>
                    <a:gd name="f133" fmla="val 766"/>
                    <a:gd name="f134" fmla="val 1145"/>
                    <a:gd name="f135" fmla="val 784"/>
                    <a:gd name="f136" fmla="val 813"/>
                    <a:gd name="f137" fmla="val 1142"/>
                    <a:gd name="f138" fmla="val 1131"/>
                    <a:gd name="f139" fmla="val 1084"/>
                    <a:gd name="f140" fmla="val 1038"/>
                    <a:gd name="f141" fmla="val 991"/>
                    <a:gd name="f142" fmla="val 981"/>
                    <a:gd name="f143" fmla="val 978"/>
                    <a:gd name="f144" fmla="val 803"/>
                    <a:gd name="f145" fmla="val 770"/>
                    <a:gd name="f146" fmla="val 753"/>
                    <a:gd name="f147" fmla="val 962"/>
                    <a:gd name="f148" fmla="val 875"/>
                    <a:gd name="f149" fmla="val 832"/>
                    <a:gd name="f150" fmla="val 732"/>
                    <a:gd name="f151" fmla="val 720"/>
                    <a:gd name="f152" fmla="val 703"/>
                    <a:gd name="f153" fmla="val 685"/>
                    <a:gd name="f154" fmla="val 668"/>
                    <a:gd name="f155" fmla="val 657"/>
                    <a:gd name="f156" fmla="val 814"/>
                    <a:gd name="f157" fmla="val 738"/>
                    <a:gd name="f158" fmla="val 649"/>
                    <a:gd name="f159" fmla="val 639"/>
                    <a:gd name="f160" fmla="val 565"/>
                    <a:gd name="f161" fmla="val 734"/>
                    <a:gd name="f162" fmla="val 491"/>
                    <a:gd name="f163" fmla="val 417"/>
                    <a:gd name="f164" fmla="val 395"/>
                    <a:gd name="f165" fmla="val 374"/>
                    <a:gd name="f166" fmla="val 352"/>
                    <a:gd name="f167" fmla="val 350"/>
                    <a:gd name="f168" fmla="val 349"/>
                    <a:gd name="f169" fmla="val 347"/>
                    <a:gd name="f170" fmla="val 345"/>
                    <a:gd name="f171" fmla="val 343"/>
                    <a:gd name="f172" fmla="val 341"/>
                    <a:gd name="f173" fmla="val 337"/>
                    <a:gd name="f174" fmla="val 329"/>
                    <a:gd name="f175" fmla="val 326"/>
                    <a:gd name="f176" fmla="val 728"/>
                    <a:gd name="f177" fmla="val 727"/>
                    <a:gd name="f178" fmla="val 726"/>
                    <a:gd name="f179" fmla="val 725"/>
                    <a:gd name="f180" fmla="val 724"/>
                    <a:gd name="f181" fmla="val 327"/>
                    <a:gd name="f182" fmla="val 723"/>
                    <a:gd name="f183" fmla="val 721"/>
                    <a:gd name="f184" fmla="val 718"/>
                    <a:gd name="f185" fmla="val 715"/>
                    <a:gd name="f186" fmla="val 712"/>
                    <a:gd name="f187" fmla="val 710"/>
                    <a:gd name="f188" fmla="val 707"/>
                    <a:gd name="f189" fmla="val 705"/>
                    <a:gd name="f190" fmla="val 694"/>
                    <a:gd name="f191" fmla="val 683"/>
                    <a:gd name="f192" fmla="val 658"/>
                    <a:gd name="f193" fmla="val 334"/>
                    <a:gd name="f194" fmla="val 655"/>
                    <a:gd name="f195" fmla="val 348"/>
                    <a:gd name="f196" fmla="val 411"/>
                    <a:gd name="f197" fmla="val 475"/>
                    <a:gd name="f198" fmla="val 538"/>
                    <a:gd name="f199" fmla="val 572"/>
                    <a:gd name="f200" fmla="val 622"/>
                    <a:gd name="f201" fmla="val 612"/>
                    <a:gd name="f202" fmla="val 573"/>
                    <a:gd name="f203" fmla="val 601"/>
                    <a:gd name="f204" fmla="val 592"/>
                    <a:gd name="f205" fmla="val 570"/>
                    <a:gd name="f206" fmla="val 576"/>
                    <a:gd name="f207" fmla="val 577"/>
                    <a:gd name="f208" fmla="val 591"/>
                    <a:gd name="f209" fmla="val 633"/>
                    <a:gd name="f210" fmla="val 674"/>
                    <a:gd name="f211" fmla="val 730"/>
                    <a:gd name="f212" fmla="val 737"/>
                    <a:gd name="f213" fmla="val 554"/>
                    <a:gd name="f214" fmla="val 523"/>
                    <a:gd name="f215" fmla="val 508"/>
                    <a:gd name="f216" fmla="val 495"/>
                    <a:gd name="f217" fmla="val 492"/>
                    <a:gd name="f218" fmla="val 751"/>
                    <a:gd name="f219" fmla="val 795"/>
                    <a:gd name="f220" fmla="val 838"/>
                    <a:gd name="f221" fmla="val 881"/>
                    <a:gd name="f222" fmla="val 892"/>
                    <a:gd name="f223" fmla="val 507"/>
                    <a:gd name="f224" fmla="val 539"/>
                    <a:gd name="f225" fmla="val 555"/>
                    <a:gd name="f226" fmla="val 574"/>
                    <a:gd name="f227" fmla="val 929"/>
                    <a:gd name="f228" fmla="val 957"/>
                    <a:gd name="f229" fmla="val 972"/>
                    <a:gd name="f230" fmla="val 977"/>
                    <a:gd name="f231" fmla="val 608"/>
                    <a:gd name="f232" fmla="val 625"/>
                    <a:gd name="f233" fmla="val 642"/>
                    <a:gd name="f234" fmla="val 987"/>
                    <a:gd name="f235" fmla="val 1007"/>
                    <a:gd name="f236" fmla="val 1027"/>
                    <a:gd name="f237" fmla="val 1047"/>
                    <a:gd name="f238" fmla="val 1057"/>
                    <a:gd name="f239" fmla="val 1060"/>
                    <a:gd name="f240" fmla="val 602"/>
                    <a:gd name="f241" fmla="val 582"/>
                    <a:gd name="f242" fmla="val 1058"/>
                    <a:gd name="f243" fmla="val 1050"/>
                    <a:gd name="f244" fmla="val 1032"/>
                    <a:gd name="f245" fmla="val 571"/>
                    <a:gd name="f246" fmla="val 1015"/>
                    <a:gd name="f247" fmla="val 998"/>
                    <a:gd name="f248" fmla="val 984"/>
                    <a:gd name="f249" fmla="val 566"/>
                    <a:gd name="f250" fmla="val 552"/>
                    <a:gd name="f251" fmla="val 510"/>
                    <a:gd name="f252" fmla="val 468"/>
                    <a:gd name="f253" fmla="val 427"/>
                    <a:gd name="f254" fmla="val 413"/>
                    <a:gd name="f255" fmla="val 407"/>
                    <a:gd name="f256" fmla="val 408"/>
                    <a:gd name="f257" fmla="val 946"/>
                    <a:gd name="f258" fmla="val 410"/>
                    <a:gd name="f259" fmla="val 930"/>
                    <a:gd name="f260" fmla="val 914"/>
                    <a:gd name="f261" fmla="val 409"/>
                    <a:gd name="f262" fmla="val 900"/>
                    <a:gd name="f263" fmla="val 405"/>
                    <a:gd name="f264" fmla="val 391"/>
                    <a:gd name="f265" fmla="val 305"/>
                    <a:gd name="f266" fmla="val 261"/>
                    <a:gd name="f267" fmla="val 252"/>
                    <a:gd name="f268" fmla="val 245"/>
                    <a:gd name="f269" fmla="val 792"/>
                    <a:gd name="f270" fmla="val 746"/>
                    <a:gd name="f271" fmla="val 249"/>
                    <a:gd name="f272" fmla="val 259"/>
                    <a:gd name="f273" fmla="val 277"/>
                    <a:gd name="f274" fmla="val 295"/>
                    <a:gd name="f275" fmla="val 313"/>
                    <a:gd name="f276" fmla="val 328"/>
                    <a:gd name="f277" fmla="val 782"/>
                    <a:gd name="f278" fmla="val 799"/>
                    <a:gd name="f279" fmla="val 810"/>
                    <a:gd name="f280" fmla="val 332"/>
                    <a:gd name="f281" fmla="val 375"/>
                    <a:gd name="f282" fmla="val 404"/>
                    <a:gd name="f283" fmla="val 811"/>
                    <a:gd name="f284" fmla="val 798"/>
                    <a:gd name="f285" fmla="val 781"/>
                    <a:gd name="f286" fmla="val 764"/>
                    <a:gd name="f287" fmla="val 412"/>
                    <a:gd name="f288" fmla="val 422"/>
                    <a:gd name="f289" fmla="val 438"/>
                    <a:gd name="f290" fmla="val 454"/>
                    <a:gd name="f291" fmla="val 470"/>
                    <a:gd name="f292" fmla="val 485"/>
                    <a:gd name="f293" fmla="val 729"/>
                    <a:gd name="f294" fmla="val 490"/>
                    <a:gd name="f295" fmla="val 714"/>
                    <a:gd name="f296" fmla="val 489"/>
                    <a:gd name="f297" fmla="val 671"/>
                    <a:gd name="f298" fmla="val 488"/>
                    <a:gd name="f299" fmla="val 628"/>
                    <a:gd name="f300" fmla="val 584"/>
                    <a:gd name="f301" fmla="val 569"/>
                    <a:gd name="f302" fmla="val 504"/>
                    <a:gd name="f303" fmla="val 520"/>
                    <a:gd name="f304" fmla="val 568"/>
                    <a:gd name="f305" fmla="val 537"/>
                    <a:gd name="f306" fmla="val 564"/>
                    <a:gd name="f307" fmla="val 531"/>
                    <a:gd name="f308" fmla="val 509"/>
                    <a:gd name="f309" fmla="val 464"/>
                    <a:gd name="f310" fmla="val 441"/>
                    <a:gd name="f311" fmla="val 414"/>
                    <a:gd name="f312" fmla="val 544"/>
                    <a:gd name="f313" fmla="val 518"/>
                    <a:gd name="f314" fmla="val 493"/>
                    <a:gd name="f315" fmla="val 430"/>
                    <a:gd name="f316" fmla="val 452"/>
                    <a:gd name="f317" fmla="val 474"/>
                    <a:gd name="f318" fmla="val 459"/>
                    <a:gd name="f319" fmla="val 443"/>
                    <a:gd name="f320" fmla="val 594"/>
                    <a:gd name="f321" fmla="val 637"/>
                    <a:gd name="f322" fmla="val 406"/>
                    <a:gd name="f323" fmla="val 394"/>
                    <a:gd name="f324" fmla="val 302"/>
                    <a:gd name="f325" fmla="val 256"/>
                    <a:gd name="f326" fmla="val 247"/>
                    <a:gd name="f327" fmla="val 650"/>
                    <a:gd name="f328" fmla="val 624"/>
                    <a:gd name="f329" fmla="val 606"/>
                    <a:gd name="f330" fmla="val 588"/>
                    <a:gd name="f331" fmla="val 242"/>
                    <a:gd name="f332" fmla="val 230"/>
                    <a:gd name="f333" fmla="val 186"/>
                    <a:gd name="f334" fmla="val 143"/>
                    <a:gd name="f335" fmla="val 99"/>
                    <a:gd name="f336" fmla="val 89"/>
                    <a:gd name="f337" fmla="val 84"/>
                    <a:gd name="f338" fmla="val 585"/>
                    <a:gd name="f339" fmla="val 603"/>
                    <a:gd name="f340" fmla="val 85"/>
                    <a:gd name="f341" fmla="val 621"/>
                    <a:gd name="f342" fmla="val 115"/>
                    <a:gd name="f343" fmla="val 132"/>
                    <a:gd name="f344" fmla="val 149"/>
                    <a:gd name="f345" fmla="val 160"/>
                    <a:gd name="f346" fmla="val 654"/>
                    <a:gd name="f347" fmla="val 166"/>
                    <a:gd name="f348" fmla="val 667"/>
                    <a:gd name="f349" fmla="val 165"/>
                    <a:gd name="f350" fmla="val 164"/>
                    <a:gd name="f351" fmla="val 702"/>
                    <a:gd name="f352" fmla="val 731"/>
                    <a:gd name="f353" fmla="val 163"/>
                    <a:gd name="f354" fmla="val 150"/>
                    <a:gd name="f355" fmla="val 114"/>
                    <a:gd name="f356" fmla="val 96"/>
                    <a:gd name="f357" fmla="val 81"/>
                    <a:gd name="f358" fmla="val 82"/>
                    <a:gd name="f359" fmla="val 686"/>
                    <a:gd name="f360" fmla="val 669"/>
                    <a:gd name="f361" fmla="val 77"/>
                    <a:gd name="f362" fmla="val 65"/>
                    <a:gd name="f363" fmla="val 44"/>
                    <a:gd name="f364" fmla="val 22"/>
                    <a:gd name="f365" fmla="val 1"/>
                    <a:gd name="f366" fmla="val 598"/>
                    <a:gd name="f367" fmla="val 543"/>
                    <a:gd name="f368" fmla="val 43"/>
                    <a:gd name="f369" fmla="val 64"/>
                    <a:gd name="f370" fmla="val 78"/>
                    <a:gd name="f371" fmla="val 484"/>
                    <a:gd name="f372" fmla="val 471"/>
                    <a:gd name="f373" fmla="val 432"/>
                    <a:gd name="f374" fmla="val 392"/>
                    <a:gd name="f375" fmla="val 354"/>
                    <a:gd name="f376" fmla="val 359"/>
                    <a:gd name="f377" fmla="val 364"/>
                    <a:gd name="f378" fmla="val 342"/>
                    <a:gd name="f379" fmla="val 336"/>
                    <a:gd name="f380" fmla="val 80"/>
                    <a:gd name="f381" fmla="val 74"/>
                    <a:gd name="f382" fmla="val 67"/>
                    <a:gd name="f383" fmla="val 45"/>
                    <a:gd name="f384" fmla="val 23"/>
                    <a:gd name="f385" fmla="val 324"/>
                    <a:gd name="f386" fmla="val 320"/>
                    <a:gd name="f387" fmla="val 316"/>
                    <a:gd name="f388" fmla="val 217"/>
                    <a:gd name="f389" fmla="val 118"/>
                    <a:gd name="f390" fmla="val 19"/>
                    <a:gd name="f391" fmla="val 3"/>
                    <a:gd name="f392" fmla="val 4"/>
                    <a:gd name="f393" fmla="val 829"/>
                    <a:gd name="f394" fmla="val 1638"/>
                    <a:gd name="f395" fmla="val 110"/>
                    <a:gd name="f396" fmla="val 219"/>
                    <a:gd name="f397" fmla="val 2426"/>
                    <a:gd name="f398" fmla="val 2403"/>
                    <a:gd name="f399" fmla="val 2381"/>
                    <a:gd name="f400" fmla="val 2376"/>
                    <a:gd name="f401" fmla="val 2370"/>
                    <a:gd name="f402" fmla="val 333"/>
                    <a:gd name="f403" fmla="val 2367"/>
                    <a:gd name="f404" fmla="val 2363"/>
                    <a:gd name="f405" fmla="val 2362"/>
                    <a:gd name="f406" fmla="val 2366"/>
                    <a:gd name="f407" fmla="val 357"/>
                    <a:gd name="f408" fmla="val 380"/>
                    <a:gd name="f409" fmla="val 2368"/>
                    <a:gd name="f410" fmla="val 2340"/>
                    <a:gd name="f411" fmla="val 2312"/>
                    <a:gd name="f412" fmla="val 2284"/>
                    <a:gd name="f413" fmla="val 435"/>
                    <a:gd name="f414" fmla="val 462"/>
                    <a:gd name="f415" fmla="val 586"/>
                    <a:gd name="f416" fmla="val 635"/>
                    <a:gd name="f417" fmla="val 648"/>
                    <a:gd name="f418" fmla="val 2371"/>
                    <a:gd name="f419" fmla="val 2384"/>
                    <a:gd name="f420" fmla="val 2406"/>
                    <a:gd name="f421" fmla="val 2427"/>
                    <a:gd name="f422" fmla="val 659"/>
                    <a:gd name="f423" fmla="val 660"/>
                    <a:gd name="f424" fmla="val 663"/>
                    <a:gd name="f425" fmla="val 666"/>
                    <a:gd name="f426" fmla="val 670"/>
                    <a:gd name="f427" fmla="val 672"/>
                    <a:gd name="f428" fmla="val 2404"/>
                    <a:gd name="f429" fmla="val 2382"/>
                    <a:gd name="f430" fmla="val 750"/>
                    <a:gd name="f431" fmla="val 785"/>
                    <a:gd name="f432" fmla="val 2365"/>
                    <a:gd name="f433" fmla="val 2354"/>
                    <a:gd name="f434" fmla="val 2336"/>
                    <a:gd name="f435" fmla="val 2317"/>
                    <a:gd name="f436" fmla="val 2298"/>
                    <a:gd name="f437" fmla="val 2286"/>
                    <a:gd name="f438" fmla="val 801"/>
                    <a:gd name="f439" fmla="val 2285"/>
                    <a:gd name="f440" fmla="val 767"/>
                    <a:gd name="f441" fmla="val 2281"/>
                    <a:gd name="f442" fmla="val 2271"/>
                    <a:gd name="f443" fmla="val 2253"/>
                    <a:gd name="f444" fmla="val 2235"/>
                    <a:gd name="f445" fmla="val 2217"/>
                    <a:gd name="f446" fmla="val 2207"/>
                    <a:gd name="f447" fmla="val 2204"/>
                    <a:gd name="f448" fmla="val 783"/>
                    <a:gd name="f449" fmla="val 800"/>
                    <a:gd name="f450" fmla="val 2205"/>
                    <a:gd name="f451" fmla="val 2202"/>
                    <a:gd name="f452" fmla="val 2189"/>
                    <a:gd name="f453" fmla="val 2172"/>
                    <a:gd name="f454" fmla="val 2154"/>
                    <a:gd name="f455" fmla="val 2137"/>
                    <a:gd name="f456" fmla="val 2124"/>
                    <a:gd name="f457" fmla="val 2120"/>
                    <a:gd name="f458" fmla="val 759"/>
                    <a:gd name="f459" fmla="val 2121"/>
                    <a:gd name="f460" fmla="val 678"/>
                    <a:gd name="f461" fmla="val 2122"/>
                    <a:gd name="f462" fmla="val 2117"/>
                    <a:gd name="f463" fmla="val 2096"/>
                    <a:gd name="f464" fmla="val 2023"/>
                    <a:gd name="f465" fmla="val 1950"/>
                    <a:gd name="f466" fmla="val 604"/>
                    <a:gd name="f467" fmla="val 487"/>
                    <a:gd name="f468" fmla="val 1895"/>
                    <a:gd name="f469" fmla="val 1910"/>
                    <a:gd name="f470" fmla="val 1926"/>
                    <a:gd name="f471" fmla="val 1942"/>
                    <a:gd name="f472" fmla="val 1949"/>
                    <a:gd name="f473" fmla="val 480"/>
                    <a:gd name="f474" fmla="val 416"/>
                    <a:gd name="f475" fmla="val 1964"/>
                    <a:gd name="f476" fmla="val 415"/>
                    <a:gd name="f477" fmla="val 1969"/>
                    <a:gd name="f478" fmla="val 1968"/>
                    <a:gd name="f479" fmla="val 1955"/>
                    <a:gd name="f480" fmla="val 1954"/>
                    <a:gd name="f481" fmla="val 1951"/>
                    <a:gd name="f482" fmla="val 1947"/>
                    <a:gd name="f483" fmla="val 1898"/>
                    <a:gd name="f484" fmla="val 1853"/>
                    <a:gd name="f485" fmla="val 1808"/>
                    <a:gd name="f486" fmla="val 1806"/>
                    <a:gd name="f487" fmla="val 1803"/>
                    <a:gd name="f488" fmla="val 1801"/>
                    <a:gd name="f489" fmla="val 388"/>
                    <a:gd name="f490" fmla="val 368"/>
                    <a:gd name="f491" fmla="val 1789"/>
                    <a:gd name="f492" fmla="val 398"/>
                    <a:gd name="f493" fmla="val 1794"/>
                    <a:gd name="f494" fmla="val 393"/>
                    <a:gd name="f495" fmla="val 371"/>
                    <a:gd name="f496" fmla="val 1793"/>
                    <a:gd name="f497" fmla="val 1771"/>
                    <a:gd name="f498" fmla="val 1750"/>
                    <a:gd name="f499" fmla="val 1728"/>
                    <a:gd name="f500" fmla="val 1727"/>
                    <a:gd name="f501" fmla="val 323"/>
                    <a:gd name="f502" fmla="val 1726"/>
                    <a:gd name="f503" fmla="val 1723"/>
                    <a:gd name="f504" fmla="val 1720"/>
                    <a:gd name="f505" fmla="val 1719"/>
                    <a:gd name="f506" fmla="val 1718"/>
                    <a:gd name="f507" fmla="val 1716"/>
                    <a:gd name="f508" fmla="val 376"/>
                    <a:gd name="f509" fmla="val 424"/>
                    <a:gd name="f510" fmla="val 1715"/>
                    <a:gd name="f511" fmla="val 472"/>
                    <a:gd name="f512" fmla="val 1712"/>
                    <a:gd name="f513" fmla="val 1696"/>
                    <a:gd name="f514" fmla="val 1680"/>
                    <a:gd name="f515" fmla="val 1663"/>
                    <a:gd name="f516" fmla="val 1646"/>
                    <a:gd name="f517" fmla="val 1636"/>
                    <a:gd name="f518" fmla="val 494"/>
                    <a:gd name="f519" fmla="val 1631"/>
                    <a:gd name="f520" fmla="val 505"/>
                    <a:gd name="f521" fmla="val 506"/>
                    <a:gd name="f522" fmla="val 526"/>
                    <a:gd name="f523" fmla="val 1624"/>
                    <a:gd name="f524" fmla="val 578"/>
                    <a:gd name="f525" fmla="val 1648"/>
                    <a:gd name="f526" fmla="val 1674"/>
                    <a:gd name="f527" fmla="val 1693"/>
                    <a:gd name="f528" fmla="val 1722"/>
                    <a:gd name="f529" fmla="val 1779"/>
                    <a:gd name="f530" fmla="val 587"/>
                    <a:gd name="f531" fmla="val 619"/>
                    <a:gd name="f532" fmla="val 1799"/>
                    <a:gd name="f533" fmla="val 1813"/>
                    <a:gd name="f534" fmla="val 1834"/>
                    <a:gd name="f535" fmla="val 1855"/>
                    <a:gd name="f536" fmla="val 680"/>
                    <a:gd name="f537" fmla="val 708"/>
                    <a:gd name="f538" fmla="val 1833"/>
                    <a:gd name="f539" fmla="val 1810"/>
                    <a:gd name="f540" fmla="val 789"/>
                    <a:gd name="f541" fmla="val 763"/>
                    <a:gd name="f542" fmla="val 1882"/>
                    <a:gd name="f543" fmla="val 1885"/>
                    <a:gd name="f544" fmla="val 1933"/>
                    <a:gd name="f545" fmla="val 1981"/>
                    <a:gd name="f546" fmla="val 2029"/>
                    <a:gd name="f547" fmla="val 2040"/>
                    <a:gd name="f548" fmla="val 747"/>
                    <a:gd name="f549" fmla="val 837"/>
                    <a:gd name="f550" fmla="val 883"/>
                    <a:gd name="f551" fmla="val 2041"/>
                    <a:gd name="f552" fmla="val 2036"/>
                    <a:gd name="f553" fmla="val 2025"/>
                    <a:gd name="f554" fmla="val 2009"/>
                    <a:gd name="f555" fmla="val 1993"/>
                    <a:gd name="f556" fmla="val 2131"/>
                    <a:gd name="f557" fmla="val 2130"/>
                    <a:gd name="f558" fmla="val 647"/>
                    <a:gd name="f559" fmla="val 1457"/>
                    <a:gd name="f560" fmla="val 1462"/>
                    <a:gd name="f561" fmla="val 1469"/>
                    <a:gd name="f562" fmla="val 1468"/>
                    <a:gd name="f563" fmla="val 701"/>
                    <a:gd name="f564" fmla="val 676"/>
                    <a:gd name="f565" fmla="val 1473"/>
                    <a:gd name="f566" fmla="val 1464"/>
                    <a:gd name="f567" fmla="val 1439"/>
                    <a:gd name="f568" fmla="val 1422"/>
                    <a:gd name="f569" fmla="val 1405"/>
                    <a:gd name="f570" fmla="val 1393"/>
                    <a:gd name="f571" fmla="val 1388"/>
                    <a:gd name="f572" fmla="val 1389"/>
                    <a:gd name="f573" fmla="val 1392"/>
                    <a:gd name="f574" fmla="val 1401"/>
                    <a:gd name="f575" fmla="val 1420"/>
                    <a:gd name="f576" fmla="val 1438"/>
                    <a:gd name="f577" fmla="val 1245"/>
                    <a:gd name="f578" fmla="val 1266"/>
                    <a:gd name="f579" fmla="val 1287"/>
                    <a:gd name="f580" fmla="val 1301"/>
                    <a:gd name="f581" fmla="val 1306"/>
                    <a:gd name="f582" fmla="val 1305"/>
                    <a:gd name="f583" fmla="val 695"/>
                    <a:gd name="f584" fmla="val 1303"/>
                    <a:gd name="f585" fmla="val 1313"/>
                    <a:gd name="f586" fmla="val 644"/>
                    <a:gd name="f587" fmla="val 1289"/>
                    <a:gd name="f588" fmla="val 1264"/>
                    <a:gd name="f589" fmla="val 1244"/>
                    <a:gd name="f590" fmla="val 1235"/>
                    <a:gd name="f591" fmla="val 1223"/>
                    <a:gd name="f592" fmla="val 1221"/>
                    <a:gd name="f593" fmla="val 665"/>
                    <a:gd name="f594" fmla="val 1222"/>
                    <a:gd name="f595" fmla="val 691"/>
                    <a:gd name="f596" fmla="val 713"/>
                    <a:gd name="f597" fmla="val 2114"/>
                    <a:gd name="f598" fmla="val 310"/>
                    <a:gd name="f599" fmla="val 288"/>
                    <a:gd name="f600" fmla="val 266"/>
                    <a:gd name="f601" fmla="val 2099"/>
                    <a:gd name="f602" fmla="val 2078"/>
                    <a:gd name="f603" fmla="val 2057"/>
                    <a:gd name="f604" fmla="val 244"/>
                    <a:gd name="f605" fmla="val 2045"/>
                    <a:gd name="f606" fmla="val 248"/>
                    <a:gd name="f607" fmla="val 280"/>
                    <a:gd name="f608" fmla="val 300"/>
                    <a:gd name="f609" fmla="val 330"/>
                    <a:gd name="f610" fmla="val 2064"/>
                    <a:gd name="f611" fmla="val 2089"/>
                    <a:gd name="f612" fmla="val 1137"/>
                    <a:gd name="f613" fmla="val 319"/>
                    <a:gd name="f614" fmla="val 1141"/>
                    <a:gd name="f615" fmla="val 315"/>
                    <a:gd name="f616" fmla="val 297"/>
                    <a:gd name="f617" fmla="val 278"/>
                    <a:gd name="f618" fmla="val 260"/>
                    <a:gd name="f619" fmla="val 1126"/>
                    <a:gd name="f620" fmla="val 1114"/>
                    <a:gd name="f621" fmla="val 1101"/>
                    <a:gd name="f622" fmla="val 1089"/>
                    <a:gd name="f623" fmla="val 246"/>
                    <a:gd name="f624" fmla="val 273"/>
                    <a:gd name="f625" fmla="val 289"/>
                    <a:gd name="f626" fmla="val 321"/>
                    <a:gd name="f627" fmla="val 1059"/>
                    <a:gd name="f628" fmla="val 322"/>
                    <a:gd name="f629" fmla="val 1086"/>
                    <a:gd name="f630" fmla="val 1112"/>
                    <a:gd name="f631" fmla="val 325"/>
                    <a:gd name="f632" fmla="val 240"/>
                    <a:gd name="f633" fmla="val 1105"/>
                    <a:gd name="f634" fmla="val 1103"/>
                    <a:gd name="f635" fmla="val 1099"/>
                    <a:gd name="f636" fmla="val 467"/>
                    <a:gd name="f637" fmla="val 448"/>
                    <a:gd name="f638" fmla="val 265"/>
                    <a:gd name="f639" fmla="val 317"/>
                    <a:gd name="f640" fmla="val 481"/>
                    <a:gd name="f641" fmla="val 482"/>
                    <a:gd name="f642" fmla="val 483"/>
                    <a:gd name="f643" fmla="val 486"/>
                    <a:gd name="f644" fmla="val 298"/>
                    <a:gd name="f645" fmla="val 271"/>
                    <a:gd name="f646" fmla="val 168"/>
                    <a:gd name="f647" fmla="val 272"/>
                    <a:gd name="f648" fmla="val 169"/>
                    <a:gd name="f649" fmla="val 264"/>
                    <a:gd name="f650" fmla="val 170"/>
                    <a:gd name="f651" fmla="val 173"/>
                    <a:gd name="f652" fmla="val 283"/>
                    <a:gd name="f653" fmla="val 286"/>
                    <a:gd name="f654" fmla="val 1428"/>
                    <a:gd name="f655" fmla="val 285"/>
                    <a:gd name="f656" fmla="val 1429"/>
                    <a:gd name="f657" fmla="val 898"/>
                    <a:gd name="f658" fmla="val 899"/>
                    <a:gd name="f659" fmla="val 365"/>
                    <a:gd name="f660" fmla="val 378"/>
                    <a:gd name="f661" fmla="val 396"/>
                    <a:gd name="f662" fmla="val 400"/>
                    <a:gd name="f663" fmla="val 844"/>
                    <a:gd name="f664" fmla="val 818"/>
                    <a:gd name="f665" fmla="val 809"/>
                    <a:gd name="f666" fmla="val 806"/>
                    <a:gd name="f667" fmla="val 419"/>
                    <a:gd name="f668" fmla="val 821"/>
                    <a:gd name="f669" fmla="val 831"/>
                    <a:gd name="f670" fmla="val 839"/>
                    <a:gd name="f671" fmla="val 857"/>
                    <a:gd name="f672" fmla="val 496"/>
                    <a:gd name="f673" fmla="val 880"/>
                    <a:gd name="f674" fmla="val 905"/>
                    <a:gd name="f675" fmla="val 450"/>
                    <a:gd name="f676" fmla="val 920"/>
                    <a:gd name="f677" fmla="val 423"/>
                    <a:gd name="f678" fmla="val 440"/>
                    <a:gd name="f679" fmla="val 457"/>
                    <a:gd name="f680" fmla="val 994"/>
                    <a:gd name="f681" fmla="val 995"/>
                    <a:gd name="f682" fmla="val 996"/>
                    <a:gd name="f683" fmla="val 373"/>
                    <a:gd name="f684" fmla="val 346"/>
                    <a:gd name="f685" fmla="val 339"/>
                    <a:gd name="f686" fmla="val 1062"/>
                    <a:gd name="f687" fmla="val 1014"/>
                    <a:gd name="f688" fmla="val 971"/>
                    <a:gd name="f689" fmla="val 927"/>
                    <a:gd name="f690" fmla="val 925"/>
                    <a:gd name="f691" fmla="val 923"/>
                    <a:gd name="f692" fmla="val 926"/>
                    <a:gd name="f693" fmla="val 924"/>
                    <a:gd name="f694" fmla="val 921"/>
                    <a:gd name="f695" fmla="val 918"/>
                    <a:gd name="f696" fmla="val 912"/>
                    <a:gd name="f697" fmla="val 911"/>
                    <a:gd name="f698" fmla="val 910"/>
                    <a:gd name="f699" fmla="val 908"/>
                    <a:gd name="f700" fmla="val 907"/>
                    <a:gd name="f701" fmla="val 906"/>
                    <a:gd name="f702" fmla="val 418"/>
                    <a:gd name="f703" fmla="val 331"/>
                    <a:gd name="f704" fmla="val 397"/>
                    <a:gd name="f705" fmla="val 451"/>
                    <a:gd name="f706" fmla="val 428"/>
                    <a:gd name="f707" fmla="val 353"/>
                    <a:gd name="f708" fmla="val 340"/>
                    <a:gd name="f709" fmla="val 358"/>
                    <a:gd name="f710" fmla="val 162"/>
                    <a:gd name="f711" fmla="val 161"/>
                    <a:gd name="f712" fmla="val 383"/>
                    <a:gd name="f713" fmla="val 270"/>
                    <a:gd name="f714" fmla="val 87"/>
                    <a:gd name="f715" fmla="val 83"/>
                    <a:gd name="f716" fmla="val 104"/>
                    <a:gd name="f717" fmla="val 124"/>
                    <a:gd name="f718" fmla="val 145"/>
                    <a:gd name="f719" fmla="val 125"/>
                    <a:gd name="f720" fmla="val 106"/>
                    <a:gd name="f721" fmla="val 367"/>
                    <a:gd name="f722" fmla="val 386"/>
                    <a:gd name="f723" fmla="val 403"/>
                    <a:gd name="f724" fmla="val 185"/>
                    <a:gd name="f725" fmla="val 203"/>
                    <a:gd name="f726" fmla="val 220"/>
                    <a:gd name="f727" fmla="val 239"/>
                    <a:gd name="f728" fmla="val 384"/>
                    <a:gd name="f729" fmla="val 366"/>
                    <a:gd name="f730" fmla="val 243"/>
                    <a:gd name="f731" fmla="val 253"/>
                    <a:gd name="f732" fmla="val 227"/>
                    <a:gd name="f733" fmla="val 204"/>
                    <a:gd name="f734" fmla="val 178"/>
                    <a:gd name="f735" fmla="val 172"/>
                    <a:gd name="f736" fmla="val 303"/>
                    <a:gd name="f737" fmla="val 282"/>
                    <a:gd name="f738" fmla="val 254"/>
                    <a:gd name="f739" fmla="val 156"/>
                    <a:gd name="f740" fmla="val 131"/>
                    <a:gd name="f741" fmla="val 250"/>
                    <a:gd name="f742" fmla="val 251"/>
                    <a:gd name="f743" fmla="val 98"/>
                    <a:gd name="f744" fmla="val 232"/>
                    <a:gd name="f745" fmla="val 101"/>
                    <a:gd name="f746" fmla="val 226"/>
                    <a:gd name="f747" fmla="val 107"/>
                    <a:gd name="f748" fmla="val 228"/>
                    <a:gd name="f749" fmla="val 122"/>
                    <a:gd name="f750" fmla="val 123"/>
                    <a:gd name="f751" fmla="val 205"/>
                    <a:gd name="f752" fmla="val 229"/>
                    <a:gd name="f753" fmla="val 212"/>
                    <a:gd name="f754" fmla="val 2203"/>
                    <a:gd name="f755" fmla="val 195"/>
                    <a:gd name="f756" fmla="val 177"/>
                    <a:gd name="f757" fmla="val 167"/>
                    <a:gd name="f758" fmla="val 2199"/>
                    <a:gd name="f759" fmla="val 2190"/>
                    <a:gd name="f760" fmla="val 2155"/>
                    <a:gd name="f761" fmla="val 2138"/>
                    <a:gd name="f762" fmla="val 171"/>
                    <a:gd name="f763" fmla="val 2119"/>
                    <a:gd name="f764" fmla="val 184"/>
                    <a:gd name="f765" fmla="val 224"/>
                    <a:gd name="f766" fmla="val 2123"/>
                    <a:gd name="f767" fmla="val 2143"/>
                    <a:gd name="f768" fmla="val 2165"/>
                    <a:gd name="f769" fmla="val 2188"/>
                    <a:gd name="f770" fmla="val 318"/>
                    <a:gd name="f771" fmla="val 2359"/>
                    <a:gd name="f772" fmla="val 2358"/>
                    <a:gd name="f773" fmla="val 2357"/>
                    <a:gd name="f774" fmla="val 2360"/>
                    <a:gd name="f775" fmla="val 2364"/>
                    <a:gd name="f776" fmla="val 279"/>
                    <a:gd name="f777" fmla="val 255"/>
                    <a:gd name="f778" fmla="val 2369"/>
                    <a:gd name="f779" fmla="val 2343"/>
                    <a:gd name="f780" fmla="val 2321"/>
                    <a:gd name="f781" fmla="val 2300"/>
                    <a:gd name="f782" fmla="val 2288"/>
                    <a:gd name="f783" fmla="val 2290"/>
                    <a:gd name="f784" fmla="val 2295"/>
                    <a:gd name="f785" fmla="val 2301"/>
                    <a:gd name="f786" fmla="val 2302"/>
                    <a:gd name="f787" fmla="val 2303"/>
                    <a:gd name="f788" fmla="val 2304"/>
                    <a:gd name="f789" fmla="val 2322"/>
                    <a:gd name="f790" fmla="val 2339"/>
                    <a:gd name="f791" fmla="val 558"/>
                    <a:gd name="f792" fmla="val 2044"/>
                    <a:gd name="f793" fmla="val 2053"/>
                    <a:gd name="f794" fmla="val 2126"/>
                    <a:gd name="f795" fmla="val 2272"/>
                    <a:gd name="f796" fmla="val 2282"/>
                    <a:gd name="f797" fmla="val 567"/>
                    <a:gd name="f798" fmla="val 535"/>
                    <a:gd name="f799" fmla="val 512"/>
                    <a:gd name="f800" fmla="val 2043"/>
                    <a:gd name="f801" fmla="val 2042"/>
                    <a:gd name="f802" fmla="val 513"/>
                    <a:gd name="f803" fmla="val 479"/>
                    <a:gd name="f804" fmla="val 1966"/>
                    <a:gd name="f805" fmla="val 1967"/>
                    <a:gd name="f806" fmla="val 401"/>
                    <a:gd name="f807" fmla="val 2197"/>
                    <a:gd name="f808" fmla="val 2196"/>
                    <a:gd name="f809" fmla="val 399"/>
                    <a:gd name="f810" fmla="val 387"/>
                    <a:gd name="f811" fmla="val 2195"/>
                    <a:gd name="f812" fmla="val 2201"/>
                    <a:gd name="f813" fmla="val 2210"/>
                    <a:gd name="f814" fmla="val 2229"/>
                    <a:gd name="f815" fmla="val 2247"/>
                    <a:gd name="f816" fmla="val 2266"/>
                    <a:gd name="f817" fmla="val 382"/>
                    <a:gd name="f818" fmla="val 355"/>
                    <a:gd name="f819" fmla="val 2277"/>
                    <a:gd name="f820" fmla="val 2273"/>
                    <a:gd name="f821" fmla="val 2256"/>
                    <a:gd name="f822" fmla="val 2239"/>
                    <a:gd name="f823" fmla="val 2222"/>
                    <a:gd name="f824" fmla="val 2209"/>
                    <a:gd name="f825" fmla="val 1312"/>
                    <a:gd name="f826" fmla="val 1309"/>
                    <a:gd name="f827" fmla="val 1310"/>
                    <a:gd name="f828" fmla="val 1316"/>
                    <a:gd name="f829" fmla="val 1326"/>
                    <a:gd name="f830" fmla="val 1336"/>
                    <a:gd name="f831" fmla="val 1346"/>
                    <a:gd name="f832" fmla="val 1387"/>
                    <a:gd name="f833" fmla="val 1410"/>
                    <a:gd name="f834" fmla="val 1431"/>
                    <a:gd name="f835" fmla="val 1452"/>
                    <a:gd name="f836" fmla="val 473"/>
                    <a:gd name="f837" fmla="val 1466"/>
                    <a:gd name="f838" fmla="val 1454"/>
                    <a:gd name="f839" fmla="val 1436"/>
                    <a:gd name="f840" fmla="val 1418"/>
                    <a:gd name="f841" fmla="val 1394"/>
                    <a:gd name="f842" fmla="val 1667"/>
                    <a:gd name="f843" fmla="val 1669"/>
                    <a:gd name="f844" fmla="val 1671"/>
                    <a:gd name="f845" fmla="val 1673"/>
                    <a:gd name="f846" fmla="val 1660"/>
                    <a:gd name="f847" fmla="val 1656"/>
                    <a:gd name="f848" fmla="val 1651"/>
                    <a:gd name="f849" fmla="val 1647"/>
                    <a:gd name="f850" fmla="val 1637"/>
                    <a:gd name="f851" fmla="val 1642"/>
                    <a:gd name="f852" fmla="val 434"/>
                    <a:gd name="f853" fmla="val 1610"/>
                    <a:gd name="f854" fmla="val 1588"/>
                    <a:gd name="f855" fmla="val 1566"/>
                    <a:gd name="f856" fmla="val 1556"/>
                    <a:gd name="f857" fmla="val 1561"/>
                    <a:gd name="f858" fmla="val 1585"/>
                    <a:gd name="f859" fmla="val 1609"/>
                    <a:gd name="f860" fmla="val 550"/>
                    <a:gd name="f861" fmla="val 529"/>
                    <a:gd name="f862" fmla="val 1365"/>
                    <a:gd name="f863" fmla="val 1341"/>
                    <a:gd name="f864" fmla="val 1317"/>
                    <a:gd name="f865" fmla="val 1308"/>
                    <a:gd name="f866" fmla="val 344"/>
                    <a:gd name="f867" fmla="val 1278"/>
                    <a:gd name="f868" fmla="val 1252"/>
                    <a:gd name="f869" fmla="val 1226"/>
                    <a:gd name="f870" fmla="val 556"/>
                    <a:gd name="f871" fmla="val 1229"/>
                    <a:gd name="f872" fmla="val 1241"/>
                    <a:gd name="f873" fmla="val 1283"/>
                    <a:gd name="f874" fmla="val 1324"/>
                    <a:gd name="f875" fmla="val 1366"/>
                    <a:gd name="f876" fmla="val 1382"/>
                    <a:gd name="f877" fmla="val 1046"/>
                    <a:gd name="f878" fmla="val 1029"/>
                    <a:gd name="f879" fmla="val 1013"/>
                    <a:gd name="f880" fmla="val 632"/>
                    <a:gd name="f881" fmla="val 675"/>
                    <a:gd name="f882" fmla="val 1012"/>
                    <a:gd name="f883" fmla="val 1030"/>
                    <a:gd name="f884" fmla="val 630"/>
                    <a:gd name="f885" fmla="val 614"/>
                    <a:gd name="f886" fmla="val 1549"/>
                    <a:gd name="f887" fmla="val 1507"/>
                    <a:gd name="f888" fmla="val 1465"/>
                    <a:gd name="f889" fmla="val 610"/>
                    <a:gd name="f890" fmla="val 611"/>
                    <a:gd name="f891" fmla="val 1511"/>
                    <a:gd name="f892" fmla="val 693"/>
                    <a:gd name="f893" fmla="val 1755"/>
                    <a:gd name="f894" fmla="val 1802"/>
                    <a:gd name="f895" fmla="+- 0 0 -90"/>
                    <a:gd name="f896" fmla="*/ f4 1 1061"/>
                    <a:gd name="f897" fmla="*/ f5 1 2448"/>
                    <a:gd name="f898" fmla="+- f8 0 f6"/>
                    <a:gd name="f899" fmla="+- f7 0 f6"/>
                    <a:gd name="f900" fmla="*/ f895 f0 1"/>
                    <a:gd name="f901" fmla="*/ f899 1 1061"/>
                    <a:gd name="f902" fmla="*/ f898 1 2448"/>
                    <a:gd name="f903" fmla="*/ 884 f899 1"/>
                    <a:gd name="f904" fmla="*/ 1957 f898 1"/>
                    <a:gd name="f905" fmla="*/ 816 f899 1"/>
                    <a:gd name="f906" fmla="*/ 1775 f898 1"/>
                    <a:gd name="f907" fmla="*/ 735 f899 1"/>
                    <a:gd name="f908" fmla="*/ 1485 f898 1"/>
                    <a:gd name="f909" fmla="*/ 802 f899 1"/>
                    <a:gd name="f910" fmla="*/ 1145 f898 1"/>
                    <a:gd name="f911" fmla="*/ 653 f899 1"/>
                    <a:gd name="f912" fmla="*/ 802 f898 1"/>
                    <a:gd name="f913" fmla="*/ 326 f899 1"/>
                    <a:gd name="f914" fmla="*/ 721 f898 1"/>
                    <a:gd name="f915" fmla="*/ 715 f899 1"/>
                    <a:gd name="f916" fmla="*/ 573 f898 1"/>
                    <a:gd name="f917" fmla="*/ 977 f899 1"/>
                    <a:gd name="f918" fmla="*/ 592 f898 1"/>
                    <a:gd name="f919" fmla="*/ 980 f899 1"/>
                    <a:gd name="f920" fmla="*/ 427 f898 1"/>
                    <a:gd name="f921" fmla="*/ 749 f899 1"/>
                    <a:gd name="f922" fmla="*/ 329 f898 1"/>
                    <a:gd name="f923" fmla="*/ 584 f899 1"/>
                    <a:gd name="f924" fmla="*/ 489 f898 1"/>
                    <a:gd name="f925" fmla="*/ 408 f899 1"/>
                    <a:gd name="f926" fmla="*/ 493 f898 1"/>
                    <a:gd name="f927" fmla="*/ 642 f899 1"/>
                    <a:gd name="f928" fmla="*/ 245 f898 1"/>
                    <a:gd name="f929" fmla="*/ 719 f899 1"/>
                    <a:gd name="f930" fmla="*/ 165 f898 1"/>
                    <a:gd name="f931" fmla="*/ 471 f899 1"/>
                    <a:gd name="f932" fmla="*/ 82 f898 1"/>
                    <a:gd name="f933" fmla="*/ 19 f899 1"/>
                    <a:gd name="f934" fmla="*/ 1 f898 1"/>
                    <a:gd name="f935" fmla="*/ 2368 f898 1"/>
                    <a:gd name="f936" fmla="*/ 668 f899 1"/>
                    <a:gd name="f937" fmla="*/ 2448 f898 1"/>
                    <a:gd name="f938" fmla="*/ 2285 f898 1"/>
                    <a:gd name="f939" fmla="*/ 652 f899 1"/>
                    <a:gd name="f940" fmla="*/ 2096 f898 1"/>
                    <a:gd name="f941" fmla="*/ 416 f899 1"/>
                    <a:gd name="f942" fmla="*/ 1959 f898 1"/>
                    <a:gd name="f943" fmla="*/ 393 f899 1"/>
                    <a:gd name="f944" fmla="*/ 1794 f898 1"/>
                    <a:gd name="f945" fmla="*/ 472 f899 1"/>
                    <a:gd name="f946" fmla="*/ 1716 f898 1"/>
                    <a:gd name="f947" fmla="*/ 635 f899 1"/>
                    <a:gd name="f948" fmla="*/ 1796 f898 1"/>
                    <a:gd name="f949" fmla="*/ 1876 f898 1"/>
                    <a:gd name="f950" fmla="*/ 651 f899 1"/>
                    <a:gd name="f951" fmla="*/ 2131 f898 1"/>
                    <a:gd name="f952" fmla="*/ 1388 f898 1"/>
                    <a:gd name="f953" fmla="*/ 664 f899 1"/>
                    <a:gd name="f954" fmla="*/ 1221 f898 1"/>
                    <a:gd name="f955" fmla="*/ 320 f899 1"/>
                    <a:gd name="f956" fmla="*/ 2040 f898 1"/>
                    <a:gd name="f957" fmla="*/ 1061 f898 1"/>
                    <a:gd name="f958" fmla="*/ 240 f899 1"/>
                    <a:gd name="f959" fmla="*/ 1105 f898 1"/>
                    <a:gd name="f960" fmla="*/ 481 f898 1"/>
                    <a:gd name="f961" fmla="*/ 286 f899 1"/>
                    <a:gd name="f962" fmla="*/ 1469 f898 1"/>
                    <a:gd name="f963" fmla="*/ 405 f899 1"/>
                    <a:gd name="f964" fmla="*/ 897 f898 1"/>
                    <a:gd name="f965" fmla="*/ 485 f899 1"/>
                    <a:gd name="f966" fmla="*/ 893 f898 1"/>
                    <a:gd name="f967" fmla="*/ 346 f899 1"/>
                    <a:gd name="f968" fmla="*/ 1060 f898 1"/>
                    <a:gd name="f969" fmla="*/ 908 f898 1"/>
                    <a:gd name="f970" fmla="*/ 331 f899 1"/>
                    <a:gd name="f971" fmla="*/ 406 f898 1"/>
                    <a:gd name="f972" fmla="*/ 412 f899 1"/>
                    <a:gd name="f973" fmla="*/ 327 f898 1"/>
                    <a:gd name="f974" fmla="*/ 325 f899 1"/>
                    <a:gd name="f975" fmla="*/ 104 f898 1"/>
                    <a:gd name="f976" fmla="*/ 168 f898 1"/>
                    <a:gd name="f977" fmla="*/ 261 f899 1"/>
                    <a:gd name="f978" fmla="*/ 164 f898 1"/>
                    <a:gd name="f979" fmla="*/ 232 f899 1"/>
                    <a:gd name="f980" fmla="*/ 101 f898 1"/>
                    <a:gd name="f981" fmla="*/ 164 f899 1"/>
                    <a:gd name="f982" fmla="*/ 2138 f898 1"/>
                    <a:gd name="f983" fmla="*/ 318 f899 1"/>
                    <a:gd name="f984" fmla="*/ 2367 f898 1"/>
                    <a:gd name="f985" fmla="*/ 245 f899 1"/>
                    <a:gd name="f986" fmla="*/ 2364 f898 1"/>
                    <a:gd name="f987" fmla="*/ 2357 f898 1"/>
                    <a:gd name="f988" fmla="*/ 558 f899 1"/>
                    <a:gd name="f989" fmla="*/ 384 f899 1"/>
                    <a:gd name="f990" fmla="*/ 2203 f898 1"/>
                    <a:gd name="f991" fmla="*/ 345 f899 1"/>
                    <a:gd name="f992" fmla="*/ 2204 f898 1"/>
                    <a:gd name="f993" fmla="*/ 1346 f898 1"/>
                    <a:gd name="f994" fmla="*/ 1401 f898 1"/>
                    <a:gd name="f995" fmla="*/ 484 f899 1"/>
                    <a:gd name="f996" fmla="*/ 1660 f898 1"/>
                    <a:gd name="f997" fmla="*/ 1633 f898 1"/>
                    <a:gd name="f998" fmla="*/ 327 f899 1"/>
                    <a:gd name="f999" fmla="*/ 1226 f898 1"/>
                    <a:gd name="f1000" fmla="*/ 733 f899 1"/>
                    <a:gd name="f1001" fmla="*/ 995 f898 1"/>
                    <a:gd name="f1002" fmla="*/ 610 f899 1"/>
                    <a:gd name="f1003" fmla="*/ f900 1 f3"/>
                    <a:gd name="f1004" fmla="*/ f903 1 1061"/>
                    <a:gd name="f1005" fmla="*/ f904 1 2448"/>
                    <a:gd name="f1006" fmla="*/ f905 1 1061"/>
                    <a:gd name="f1007" fmla="*/ f906 1 2448"/>
                    <a:gd name="f1008" fmla="*/ f907 1 1061"/>
                    <a:gd name="f1009" fmla="*/ f908 1 2448"/>
                    <a:gd name="f1010" fmla="*/ f909 1 1061"/>
                    <a:gd name="f1011" fmla="*/ f910 1 2448"/>
                    <a:gd name="f1012" fmla="*/ f911 1 1061"/>
                    <a:gd name="f1013" fmla="*/ f912 1 2448"/>
                    <a:gd name="f1014" fmla="*/ f913 1 1061"/>
                    <a:gd name="f1015" fmla="*/ f914 1 2448"/>
                    <a:gd name="f1016" fmla="*/ f915 1 1061"/>
                    <a:gd name="f1017" fmla="*/ f916 1 2448"/>
                    <a:gd name="f1018" fmla="*/ f917 1 1061"/>
                    <a:gd name="f1019" fmla="*/ f918 1 2448"/>
                    <a:gd name="f1020" fmla="*/ f919 1 1061"/>
                    <a:gd name="f1021" fmla="*/ f920 1 2448"/>
                    <a:gd name="f1022" fmla="*/ f921 1 1061"/>
                    <a:gd name="f1023" fmla="*/ f922 1 2448"/>
                    <a:gd name="f1024" fmla="*/ f923 1 1061"/>
                    <a:gd name="f1025" fmla="*/ f924 1 2448"/>
                    <a:gd name="f1026" fmla="*/ f925 1 1061"/>
                    <a:gd name="f1027" fmla="*/ f926 1 2448"/>
                    <a:gd name="f1028" fmla="*/ f927 1 1061"/>
                    <a:gd name="f1029" fmla="*/ f928 1 2448"/>
                    <a:gd name="f1030" fmla="*/ f929 1 1061"/>
                    <a:gd name="f1031" fmla="*/ f930 1 2448"/>
                    <a:gd name="f1032" fmla="*/ f931 1 1061"/>
                    <a:gd name="f1033" fmla="*/ f932 1 2448"/>
                    <a:gd name="f1034" fmla="*/ f933 1 1061"/>
                    <a:gd name="f1035" fmla="*/ f934 1 2448"/>
                    <a:gd name="f1036" fmla="*/ f935 1 2448"/>
                    <a:gd name="f1037" fmla="*/ f936 1 1061"/>
                    <a:gd name="f1038" fmla="*/ f937 1 2448"/>
                    <a:gd name="f1039" fmla="*/ f938 1 2448"/>
                    <a:gd name="f1040" fmla="*/ f939 1 1061"/>
                    <a:gd name="f1041" fmla="*/ f940 1 2448"/>
                    <a:gd name="f1042" fmla="*/ f941 1 1061"/>
                    <a:gd name="f1043" fmla="*/ f942 1 2448"/>
                    <a:gd name="f1044" fmla="*/ f943 1 1061"/>
                    <a:gd name="f1045" fmla="*/ f944 1 2448"/>
                    <a:gd name="f1046" fmla="*/ f945 1 1061"/>
                    <a:gd name="f1047" fmla="*/ f946 1 2448"/>
                    <a:gd name="f1048" fmla="*/ f947 1 1061"/>
                    <a:gd name="f1049" fmla="*/ f948 1 2448"/>
                    <a:gd name="f1050" fmla="*/ f949 1 2448"/>
                    <a:gd name="f1051" fmla="*/ f950 1 1061"/>
                    <a:gd name="f1052" fmla="*/ f951 1 2448"/>
                    <a:gd name="f1053" fmla="*/ f952 1 2448"/>
                    <a:gd name="f1054" fmla="*/ f953 1 1061"/>
                    <a:gd name="f1055" fmla="*/ f954 1 2448"/>
                    <a:gd name="f1056" fmla="*/ f955 1 1061"/>
                    <a:gd name="f1057" fmla="*/ f956 1 2448"/>
                    <a:gd name="f1058" fmla="*/ f957 1 2448"/>
                    <a:gd name="f1059" fmla="*/ f958 1 1061"/>
                    <a:gd name="f1060" fmla="*/ f959 1 2448"/>
                    <a:gd name="f1061" fmla="*/ f960 1 2448"/>
                    <a:gd name="f1062" fmla="*/ f961 1 1061"/>
                    <a:gd name="f1063" fmla="*/ f962 1 2448"/>
                    <a:gd name="f1064" fmla="*/ f963 1 1061"/>
                    <a:gd name="f1065" fmla="*/ f964 1 2448"/>
                    <a:gd name="f1066" fmla="*/ f965 1 1061"/>
                    <a:gd name="f1067" fmla="*/ f966 1 2448"/>
                    <a:gd name="f1068" fmla="*/ f967 1 1061"/>
                    <a:gd name="f1069" fmla="*/ f968 1 2448"/>
                    <a:gd name="f1070" fmla="*/ f969 1 2448"/>
                    <a:gd name="f1071" fmla="*/ f970 1 1061"/>
                    <a:gd name="f1072" fmla="*/ f971 1 2448"/>
                    <a:gd name="f1073" fmla="*/ f972 1 1061"/>
                    <a:gd name="f1074" fmla="*/ f973 1 2448"/>
                    <a:gd name="f1075" fmla="*/ f974 1 1061"/>
                    <a:gd name="f1076" fmla="*/ f975 1 2448"/>
                    <a:gd name="f1077" fmla="*/ f976 1 2448"/>
                    <a:gd name="f1078" fmla="*/ f977 1 1061"/>
                    <a:gd name="f1079" fmla="*/ f978 1 2448"/>
                    <a:gd name="f1080" fmla="*/ f979 1 1061"/>
                    <a:gd name="f1081" fmla="*/ f980 1 2448"/>
                    <a:gd name="f1082" fmla="*/ f981 1 1061"/>
                    <a:gd name="f1083" fmla="*/ f982 1 2448"/>
                    <a:gd name="f1084" fmla="*/ f983 1 1061"/>
                    <a:gd name="f1085" fmla="*/ f984 1 2448"/>
                    <a:gd name="f1086" fmla="*/ f985 1 1061"/>
                    <a:gd name="f1087" fmla="*/ f986 1 2448"/>
                    <a:gd name="f1088" fmla="*/ f987 1 2448"/>
                    <a:gd name="f1089" fmla="*/ f988 1 1061"/>
                    <a:gd name="f1090" fmla="*/ f989 1 1061"/>
                    <a:gd name="f1091" fmla="*/ f990 1 2448"/>
                    <a:gd name="f1092" fmla="*/ f991 1 1061"/>
                    <a:gd name="f1093" fmla="*/ f992 1 2448"/>
                    <a:gd name="f1094" fmla="*/ f993 1 2448"/>
                    <a:gd name="f1095" fmla="*/ f994 1 2448"/>
                    <a:gd name="f1096" fmla="*/ f995 1 1061"/>
                    <a:gd name="f1097" fmla="*/ f996 1 2448"/>
                    <a:gd name="f1098" fmla="*/ f997 1 2448"/>
                    <a:gd name="f1099" fmla="*/ f998 1 1061"/>
                    <a:gd name="f1100" fmla="*/ f999 1 2448"/>
                    <a:gd name="f1101" fmla="*/ f1000 1 1061"/>
                    <a:gd name="f1102" fmla="*/ f1001 1 2448"/>
                    <a:gd name="f1103" fmla="*/ f1002 1 1061"/>
                    <a:gd name="f1104" fmla="*/ 0 1 f901"/>
                    <a:gd name="f1105" fmla="*/ f7 1 f901"/>
                    <a:gd name="f1106" fmla="*/ 0 1 f902"/>
                    <a:gd name="f1107" fmla="*/ f8 1 f902"/>
                    <a:gd name="f1108" fmla="+- f1003 0 f1"/>
                    <a:gd name="f1109" fmla="*/ f1004 1 f901"/>
                    <a:gd name="f1110" fmla="*/ f1005 1 f902"/>
                    <a:gd name="f1111" fmla="*/ f1006 1 f901"/>
                    <a:gd name="f1112" fmla="*/ f1007 1 f902"/>
                    <a:gd name="f1113" fmla="*/ f1008 1 f901"/>
                    <a:gd name="f1114" fmla="*/ f1009 1 f902"/>
                    <a:gd name="f1115" fmla="*/ f1010 1 f901"/>
                    <a:gd name="f1116" fmla="*/ f1011 1 f902"/>
                    <a:gd name="f1117" fmla="*/ f1012 1 f901"/>
                    <a:gd name="f1118" fmla="*/ f1013 1 f902"/>
                    <a:gd name="f1119" fmla="*/ f1014 1 f901"/>
                    <a:gd name="f1120" fmla="*/ f1015 1 f902"/>
                    <a:gd name="f1121" fmla="*/ f1016 1 f901"/>
                    <a:gd name="f1122" fmla="*/ f1017 1 f902"/>
                    <a:gd name="f1123" fmla="*/ f1018 1 f901"/>
                    <a:gd name="f1124" fmla="*/ f1019 1 f902"/>
                    <a:gd name="f1125" fmla="*/ f1020 1 f901"/>
                    <a:gd name="f1126" fmla="*/ f1021 1 f902"/>
                    <a:gd name="f1127" fmla="*/ f1022 1 f901"/>
                    <a:gd name="f1128" fmla="*/ f1023 1 f902"/>
                    <a:gd name="f1129" fmla="*/ f1024 1 f901"/>
                    <a:gd name="f1130" fmla="*/ f1025 1 f902"/>
                    <a:gd name="f1131" fmla="*/ f1026 1 f901"/>
                    <a:gd name="f1132" fmla="*/ f1027 1 f902"/>
                    <a:gd name="f1133" fmla="*/ f1028 1 f901"/>
                    <a:gd name="f1134" fmla="*/ f1029 1 f902"/>
                    <a:gd name="f1135" fmla="*/ f1030 1 f901"/>
                    <a:gd name="f1136" fmla="*/ f1031 1 f902"/>
                    <a:gd name="f1137" fmla="*/ f1032 1 f901"/>
                    <a:gd name="f1138" fmla="*/ f1033 1 f902"/>
                    <a:gd name="f1139" fmla="*/ f1034 1 f901"/>
                    <a:gd name="f1140" fmla="*/ f1035 1 f902"/>
                    <a:gd name="f1141" fmla="*/ f1036 1 f902"/>
                    <a:gd name="f1142" fmla="*/ f1037 1 f901"/>
                    <a:gd name="f1143" fmla="*/ f1038 1 f902"/>
                    <a:gd name="f1144" fmla="*/ f1039 1 f902"/>
                    <a:gd name="f1145" fmla="*/ f1040 1 f901"/>
                    <a:gd name="f1146" fmla="*/ f1041 1 f902"/>
                    <a:gd name="f1147" fmla="*/ f1042 1 f901"/>
                    <a:gd name="f1148" fmla="*/ f1043 1 f902"/>
                    <a:gd name="f1149" fmla="*/ f1044 1 f901"/>
                    <a:gd name="f1150" fmla="*/ f1045 1 f902"/>
                    <a:gd name="f1151" fmla="*/ f1046 1 f901"/>
                    <a:gd name="f1152" fmla="*/ f1047 1 f902"/>
                    <a:gd name="f1153" fmla="*/ f1048 1 f901"/>
                    <a:gd name="f1154" fmla="*/ f1049 1 f902"/>
                    <a:gd name="f1155" fmla="*/ f1050 1 f902"/>
                    <a:gd name="f1156" fmla="*/ f1051 1 f901"/>
                    <a:gd name="f1157" fmla="*/ f1052 1 f902"/>
                    <a:gd name="f1158" fmla="*/ f1053 1 f902"/>
                    <a:gd name="f1159" fmla="*/ f1054 1 f901"/>
                    <a:gd name="f1160" fmla="*/ f1055 1 f902"/>
                    <a:gd name="f1161" fmla="*/ f1056 1 f901"/>
                    <a:gd name="f1162" fmla="*/ f1057 1 f902"/>
                    <a:gd name="f1163" fmla="*/ f1058 1 f902"/>
                    <a:gd name="f1164" fmla="*/ f1059 1 f901"/>
                    <a:gd name="f1165" fmla="*/ f1060 1 f902"/>
                    <a:gd name="f1166" fmla="*/ f1061 1 f902"/>
                    <a:gd name="f1167" fmla="*/ f1062 1 f901"/>
                    <a:gd name="f1168" fmla="*/ f1063 1 f902"/>
                    <a:gd name="f1169" fmla="*/ f1064 1 f901"/>
                    <a:gd name="f1170" fmla="*/ f1065 1 f902"/>
                    <a:gd name="f1171" fmla="*/ f1066 1 f901"/>
                    <a:gd name="f1172" fmla="*/ f1067 1 f902"/>
                    <a:gd name="f1173" fmla="*/ f1068 1 f901"/>
                    <a:gd name="f1174" fmla="*/ f1069 1 f902"/>
                    <a:gd name="f1175" fmla="*/ f1070 1 f902"/>
                    <a:gd name="f1176" fmla="*/ f1071 1 f901"/>
                    <a:gd name="f1177" fmla="*/ f1072 1 f902"/>
                    <a:gd name="f1178" fmla="*/ f1073 1 f901"/>
                    <a:gd name="f1179" fmla="*/ f1074 1 f902"/>
                    <a:gd name="f1180" fmla="*/ f1075 1 f901"/>
                    <a:gd name="f1181" fmla="*/ f1076 1 f902"/>
                    <a:gd name="f1182" fmla="*/ f1077 1 f902"/>
                    <a:gd name="f1183" fmla="*/ f1078 1 f901"/>
                    <a:gd name="f1184" fmla="*/ f1079 1 f902"/>
                    <a:gd name="f1185" fmla="*/ f1080 1 f901"/>
                    <a:gd name="f1186" fmla="*/ f1081 1 f902"/>
                    <a:gd name="f1187" fmla="*/ f1082 1 f901"/>
                    <a:gd name="f1188" fmla="*/ f1083 1 f902"/>
                    <a:gd name="f1189" fmla="*/ f1084 1 f901"/>
                    <a:gd name="f1190" fmla="*/ f1085 1 f902"/>
                    <a:gd name="f1191" fmla="*/ f1086 1 f901"/>
                    <a:gd name="f1192" fmla="*/ f1087 1 f902"/>
                    <a:gd name="f1193" fmla="*/ f1088 1 f902"/>
                    <a:gd name="f1194" fmla="*/ f1089 1 f901"/>
                    <a:gd name="f1195" fmla="*/ f1090 1 f901"/>
                    <a:gd name="f1196" fmla="*/ f1091 1 f902"/>
                    <a:gd name="f1197" fmla="*/ f1092 1 f901"/>
                    <a:gd name="f1198" fmla="*/ f1093 1 f902"/>
                    <a:gd name="f1199" fmla="*/ f1094 1 f902"/>
                    <a:gd name="f1200" fmla="*/ f1095 1 f902"/>
                    <a:gd name="f1201" fmla="*/ f1096 1 f901"/>
                    <a:gd name="f1202" fmla="*/ f1097 1 f902"/>
                    <a:gd name="f1203" fmla="*/ f1098 1 f902"/>
                    <a:gd name="f1204" fmla="*/ f1099 1 f901"/>
                    <a:gd name="f1205" fmla="*/ f1100 1 f902"/>
                    <a:gd name="f1206" fmla="*/ f1101 1 f901"/>
                    <a:gd name="f1207" fmla="*/ f1102 1 f902"/>
                    <a:gd name="f1208" fmla="*/ f1103 1 f901"/>
                    <a:gd name="f1209" fmla="*/ f1104 f896 1"/>
                    <a:gd name="f1210" fmla="*/ f1105 f896 1"/>
                    <a:gd name="f1211" fmla="*/ f1107 f897 1"/>
                    <a:gd name="f1212" fmla="*/ f1106 f897 1"/>
                    <a:gd name="f1213" fmla="*/ f1109 f896 1"/>
                    <a:gd name="f1214" fmla="*/ f1110 f897 1"/>
                    <a:gd name="f1215" fmla="*/ f1111 f896 1"/>
                    <a:gd name="f1216" fmla="*/ f1112 f897 1"/>
                    <a:gd name="f1217" fmla="*/ f1113 f896 1"/>
                    <a:gd name="f1218" fmla="*/ f1114 f897 1"/>
                    <a:gd name="f1219" fmla="*/ f1115 f896 1"/>
                    <a:gd name="f1220" fmla="*/ f1116 f897 1"/>
                    <a:gd name="f1221" fmla="*/ f1117 f896 1"/>
                    <a:gd name="f1222" fmla="*/ f1118 f897 1"/>
                    <a:gd name="f1223" fmla="*/ f1119 f896 1"/>
                    <a:gd name="f1224" fmla="*/ f1120 f897 1"/>
                    <a:gd name="f1225" fmla="*/ f1121 f896 1"/>
                    <a:gd name="f1226" fmla="*/ f1122 f897 1"/>
                    <a:gd name="f1227" fmla="*/ f1123 f896 1"/>
                    <a:gd name="f1228" fmla="*/ f1124 f897 1"/>
                    <a:gd name="f1229" fmla="*/ f1125 f896 1"/>
                    <a:gd name="f1230" fmla="*/ f1126 f897 1"/>
                    <a:gd name="f1231" fmla="*/ f1127 f896 1"/>
                    <a:gd name="f1232" fmla="*/ f1128 f897 1"/>
                    <a:gd name="f1233" fmla="*/ f1129 f896 1"/>
                    <a:gd name="f1234" fmla="*/ f1130 f897 1"/>
                    <a:gd name="f1235" fmla="*/ f1131 f896 1"/>
                    <a:gd name="f1236" fmla="*/ f1132 f897 1"/>
                    <a:gd name="f1237" fmla="*/ f1133 f896 1"/>
                    <a:gd name="f1238" fmla="*/ f1134 f897 1"/>
                    <a:gd name="f1239" fmla="*/ f1135 f896 1"/>
                    <a:gd name="f1240" fmla="*/ f1136 f897 1"/>
                    <a:gd name="f1241" fmla="*/ f1137 f896 1"/>
                    <a:gd name="f1242" fmla="*/ f1138 f897 1"/>
                    <a:gd name="f1243" fmla="*/ f1139 f896 1"/>
                    <a:gd name="f1244" fmla="*/ f1140 f897 1"/>
                    <a:gd name="f1245" fmla="*/ f1141 f897 1"/>
                    <a:gd name="f1246" fmla="*/ f1142 f896 1"/>
                    <a:gd name="f1247" fmla="*/ f1143 f897 1"/>
                    <a:gd name="f1248" fmla="*/ f1144 f897 1"/>
                    <a:gd name="f1249" fmla="*/ f1145 f896 1"/>
                    <a:gd name="f1250" fmla="*/ f1146 f897 1"/>
                    <a:gd name="f1251" fmla="*/ f1147 f896 1"/>
                    <a:gd name="f1252" fmla="*/ f1148 f897 1"/>
                    <a:gd name="f1253" fmla="*/ f1149 f896 1"/>
                    <a:gd name="f1254" fmla="*/ f1150 f897 1"/>
                    <a:gd name="f1255" fmla="*/ f1151 f896 1"/>
                    <a:gd name="f1256" fmla="*/ f1152 f897 1"/>
                    <a:gd name="f1257" fmla="*/ f1153 f896 1"/>
                    <a:gd name="f1258" fmla="*/ f1154 f897 1"/>
                    <a:gd name="f1259" fmla="*/ f1155 f897 1"/>
                    <a:gd name="f1260" fmla="*/ f1156 f896 1"/>
                    <a:gd name="f1261" fmla="*/ f1157 f897 1"/>
                    <a:gd name="f1262" fmla="*/ f1158 f897 1"/>
                    <a:gd name="f1263" fmla="*/ f1159 f896 1"/>
                    <a:gd name="f1264" fmla="*/ f1160 f897 1"/>
                    <a:gd name="f1265" fmla="*/ f1161 f896 1"/>
                    <a:gd name="f1266" fmla="*/ f1162 f897 1"/>
                    <a:gd name="f1267" fmla="*/ f1163 f897 1"/>
                    <a:gd name="f1268" fmla="*/ f1164 f896 1"/>
                    <a:gd name="f1269" fmla="*/ f1165 f897 1"/>
                    <a:gd name="f1270" fmla="*/ f1166 f897 1"/>
                    <a:gd name="f1271" fmla="*/ f1167 f896 1"/>
                    <a:gd name="f1272" fmla="*/ f1168 f897 1"/>
                    <a:gd name="f1273" fmla="*/ f1169 f896 1"/>
                    <a:gd name="f1274" fmla="*/ f1170 f897 1"/>
                    <a:gd name="f1275" fmla="*/ f1171 f896 1"/>
                    <a:gd name="f1276" fmla="*/ f1172 f897 1"/>
                    <a:gd name="f1277" fmla="*/ f1173 f896 1"/>
                    <a:gd name="f1278" fmla="*/ f1174 f897 1"/>
                    <a:gd name="f1279" fmla="*/ f1175 f897 1"/>
                    <a:gd name="f1280" fmla="*/ f1176 f896 1"/>
                    <a:gd name="f1281" fmla="*/ f1177 f897 1"/>
                    <a:gd name="f1282" fmla="*/ f1178 f896 1"/>
                    <a:gd name="f1283" fmla="*/ f1179 f897 1"/>
                    <a:gd name="f1284" fmla="*/ f1180 f896 1"/>
                    <a:gd name="f1285" fmla="*/ f1181 f897 1"/>
                    <a:gd name="f1286" fmla="*/ f1182 f897 1"/>
                    <a:gd name="f1287" fmla="*/ f1183 f896 1"/>
                    <a:gd name="f1288" fmla="*/ f1184 f897 1"/>
                    <a:gd name="f1289" fmla="*/ f1185 f896 1"/>
                    <a:gd name="f1290" fmla="*/ f1186 f897 1"/>
                    <a:gd name="f1291" fmla="*/ f1187 f896 1"/>
                    <a:gd name="f1292" fmla="*/ f1188 f897 1"/>
                    <a:gd name="f1293" fmla="*/ f1189 f896 1"/>
                    <a:gd name="f1294" fmla="*/ f1190 f897 1"/>
                    <a:gd name="f1295" fmla="*/ f1191 f896 1"/>
                    <a:gd name="f1296" fmla="*/ f1192 f897 1"/>
                    <a:gd name="f1297" fmla="*/ f1193 f897 1"/>
                    <a:gd name="f1298" fmla="*/ f1194 f896 1"/>
                    <a:gd name="f1299" fmla="*/ f1195 f896 1"/>
                    <a:gd name="f1300" fmla="*/ f1196 f897 1"/>
                    <a:gd name="f1301" fmla="*/ f1197 f896 1"/>
                    <a:gd name="f1302" fmla="*/ f1198 f897 1"/>
                    <a:gd name="f1303" fmla="*/ f1199 f897 1"/>
                    <a:gd name="f1304" fmla="*/ f1200 f897 1"/>
                    <a:gd name="f1305" fmla="*/ f1201 f896 1"/>
                    <a:gd name="f1306" fmla="*/ f1202 f897 1"/>
                    <a:gd name="f1307" fmla="*/ f1203 f897 1"/>
                    <a:gd name="f1308" fmla="*/ f1204 f896 1"/>
                    <a:gd name="f1309" fmla="*/ f1205 f897 1"/>
                    <a:gd name="f1310" fmla="*/ f1206 f896 1"/>
                    <a:gd name="f1311" fmla="*/ f1207 f897 1"/>
                    <a:gd name="f1312" fmla="*/ f1208 f89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1108">
                      <a:pos x="f1213" y="f1214"/>
                    </a:cxn>
                    <a:cxn ang="f1108">
                      <a:pos x="f1215" y="f1216"/>
                    </a:cxn>
                    <a:cxn ang="f1108">
                      <a:pos x="f1217" y="f1218"/>
                    </a:cxn>
                    <a:cxn ang="f1108">
                      <a:pos x="f1219" y="f1220"/>
                    </a:cxn>
                    <a:cxn ang="f1108">
                      <a:pos x="f1221" y="f1222"/>
                    </a:cxn>
                    <a:cxn ang="f1108">
                      <a:pos x="f1223" y="f1224"/>
                    </a:cxn>
                    <a:cxn ang="f1108">
                      <a:pos x="f1225" y="f1226"/>
                    </a:cxn>
                    <a:cxn ang="f1108">
                      <a:pos x="f1227" y="f1228"/>
                    </a:cxn>
                    <a:cxn ang="f1108">
                      <a:pos x="f1229" y="f1230"/>
                    </a:cxn>
                    <a:cxn ang="f1108">
                      <a:pos x="f1231" y="f1232"/>
                    </a:cxn>
                    <a:cxn ang="f1108">
                      <a:pos x="f1233" y="f1234"/>
                    </a:cxn>
                    <a:cxn ang="f1108">
                      <a:pos x="f1235" y="f1236"/>
                    </a:cxn>
                    <a:cxn ang="f1108">
                      <a:pos x="f1237" y="f1238"/>
                    </a:cxn>
                    <a:cxn ang="f1108">
                      <a:pos x="f1239" y="f1240"/>
                    </a:cxn>
                    <a:cxn ang="f1108">
                      <a:pos x="f1241" y="f1242"/>
                    </a:cxn>
                    <a:cxn ang="f1108">
                      <a:pos x="f1243" y="f1244"/>
                    </a:cxn>
                    <a:cxn ang="f1108">
                      <a:pos x="f1235" y="f1245"/>
                    </a:cxn>
                    <a:cxn ang="f1108">
                      <a:pos x="f1246" y="f1247"/>
                    </a:cxn>
                    <a:cxn ang="f1108">
                      <a:pos x="f1231" y="f1248"/>
                    </a:cxn>
                    <a:cxn ang="f1108">
                      <a:pos x="f1249" y="f1250"/>
                    </a:cxn>
                    <a:cxn ang="f1108">
                      <a:pos x="f1251" y="f1252"/>
                    </a:cxn>
                    <a:cxn ang="f1108">
                      <a:pos x="f1253" y="f1254"/>
                    </a:cxn>
                    <a:cxn ang="f1108">
                      <a:pos x="f1255" y="f1256"/>
                    </a:cxn>
                    <a:cxn ang="f1108">
                      <a:pos x="f1257" y="f1258"/>
                    </a:cxn>
                    <a:cxn ang="f1108">
                      <a:pos x="f1215" y="f1259"/>
                    </a:cxn>
                    <a:cxn ang="f1108">
                      <a:pos x="f1260" y="f1261"/>
                    </a:cxn>
                    <a:cxn ang="f1108">
                      <a:pos x="f1246" y="f1262"/>
                    </a:cxn>
                    <a:cxn ang="f1108">
                      <a:pos x="f1263" y="f1264"/>
                    </a:cxn>
                    <a:cxn ang="f1108">
                      <a:pos x="f1265" y="f1266"/>
                    </a:cxn>
                    <a:cxn ang="f1108">
                      <a:pos x="f1265" y="f1267"/>
                    </a:cxn>
                    <a:cxn ang="f1108">
                      <a:pos x="f1268" y="f1269"/>
                    </a:cxn>
                    <a:cxn ang="f1108">
                      <a:pos x="f1223" y="f1270"/>
                    </a:cxn>
                    <a:cxn ang="f1108">
                      <a:pos x="f1271" y="f1272"/>
                    </a:cxn>
                    <a:cxn ang="f1108">
                      <a:pos x="f1273" y="f1274"/>
                    </a:cxn>
                    <a:cxn ang="f1108">
                      <a:pos x="f1275" y="f1276"/>
                    </a:cxn>
                    <a:cxn ang="f1108">
                      <a:pos x="f1277" y="f1278"/>
                    </a:cxn>
                    <a:cxn ang="f1108">
                      <a:pos x="f1223" y="f1279"/>
                    </a:cxn>
                    <a:cxn ang="f1108">
                      <a:pos x="f1280" y="f1274"/>
                    </a:cxn>
                    <a:cxn ang="f1108">
                      <a:pos x="f1273" y="f1281"/>
                    </a:cxn>
                    <a:cxn ang="f1108">
                      <a:pos x="f1282" y="f1283"/>
                    </a:cxn>
                    <a:cxn ang="f1108">
                      <a:pos x="f1284" y="f1285"/>
                    </a:cxn>
                    <a:cxn ang="f1108">
                      <a:pos x="f1282" y="f1286"/>
                    </a:cxn>
                    <a:cxn ang="f1108">
                      <a:pos x="f1287" y="f1288"/>
                    </a:cxn>
                    <a:cxn ang="f1108">
                      <a:pos x="f1289" y="f1290"/>
                    </a:cxn>
                    <a:cxn ang="f1108">
                      <a:pos x="f1291" y="f1292"/>
                    </a:cxn>
                    <a:cxn ang="f1108">
                      <a:pos x="f1293" y="f1294"/>
                    </a:cxn>
                    <a:cxn ang="f1108">
                      <a:pos x="f1295" y="f1296"/>
                    </a:cxn>
                    <a:cxn ang="f1108">
                      <a:pos x="f1223" y="f1297"/>
                    </a:cxn>
                    <a:cxn ang="f1108">
                      <a:pos x="f1298" y="f1266"/>
                    </a:cxn>
                    <a:cxn ang="f1108">
                      <a:pos x="f1299" y="f1300"/>
                    </a:cxn>
                    <a:cxn ang="f1108">
                      <a:pos x="f1301" y="f1302"/>
                    </a:cxn>
                    <a:cxn ang="f1108">
                      <a:pos x="f1275" y="f1303"/>
                    </a:cxn>
                    <a:cxn ang="f1108">
                      <a:pos x="f1235" y="f1304"/>
                    </a:cxn>
                    <a:cxn ang="f1108">
                      <a:pos x="f1305" y="f1306"/>
                    </a:cxn>
                    <a:cxn ang="f1108">
                      <a:pos x="f1305" y="f1307"/>
                    </a:cxn>
                    <a:cxn ang="f1108">
                      <a:pos x="f1308" y="f1309"/>
                    </a:cxn>
                    <a:cxn ang="f1108">
                      <a:pos x="f1310" y="f1311"/>
                    </a:cxn>
                    <a:cxn ang="f1108">
                      <a:pos x="f1312" y="f1272"/>
                    </a:cxn>
                  </a:cxnLst>
                  <a:rect l="f1209" t="f1212" r="f1210" b="f1211"/>
                  <a:pathLst>
                    <a:path w="1061" h="2448">
                      <a:moveTo>
                        <a:pt x="f9" y="f10"/>
                      </a:moveTo>
                      <a:cubicBezTo>
                        <a:pt x="f11" y="f12"/>
                        <a:pt x="f13" y="f14"/>
                        <a:pt x="f15" y="f16"/>
                      </a:cubicBezTo>
                      <a:cubicBezTo>
                        <a:pt x="f17" y="f18"/>
                        <a:pt x="f19" y="f14"/>
                        <a:pt x="f20" y="f16"/>
                      </a:cubicBezTo>
                      <a:cubicBezTo>
                        <a:pt x="f21" y="f18"/>
                        <a:pt x="f22" y="f23"/>
                        <a:pt x="f22" y="f24"/>
                      </a:cubicBezTo>
                      <a:cubicBezTo>
                        <a:pt x="f25" y="f26"/>
                        <a:pt x="f25" y="f27"/>
                        <a:pt x="f22" y="f28"/>
                      </a:cubicBezTo>
                      <a:cubicBezTo>
                        <a:pt x="f22" y="f29"/>
                        <a:pt x="f21" y="f30"/>
                        <a:pt x="f31" y="f30"/>
                      </a:cubicBezTo>
                      <a:cubicBezTo>
                        <a:pt x="f32" y="f33"/>
                        <a:pt x="f34" y="f30"/>
                        <a:pt x="f9" y="f30"/>
                      </a:cubicBezTo>
                      <a:cubicBezTo>
                        <a:pt x="f9" y="f35"/>
                        <a:pt x="f9" y="f36"/>
                        <a:pt x="f9" y="f37"/>
                      </a:cubicBezTo>
                      <a:cubicBezTo>
                        <a:pt x="f38" y="f39"/>
                        <a:pt x="f40" y="f41"/>
                        <a:pt x="f42" y="f41"/>
                      </a:cubicBezTo>
                      <a:cubicBezTo>
                        <a:pt x="f43" y="f41"/>
                        <a:pt x="f44" y="f45"/>
                        <a:pt x="f46" y="f41"/>
                      </a:cubicBezTo>
                      <a:cubicBezTo>
                        <a:pt x="f47" y="f41"/>
                        <a:pt x="f48" y="f39"/>
                        <a:pt x="f48" y="f49"/>
                      </a:cubicBezTo>
                      <a:cubicBezTo>
                        <a:pt x="f50" y="f36"/>
                        <a:pt x="f50" y="f35"/>
                        <a:pt x="f50" y="f33"/>
                      </a:cubicBezTo>
                      <a:cubicBezTo>
                        <a:pt x="f50" y="f33"/>
                        <a:pt x="f50" y="f33"/>
                        <a:pt x="f50" y="f33"/>
                      </a:cubicBezTo>
                      <a:cubicBezTo>
                        <a:pt x="f51" y="f33"/>
                        <a:pt x="f52" y="f30"/>
                        <a:pt x="f9" y="f30"/>
                      </a:cubicBezTo>
                      <a:cubicBezTo>
                        <a:pt x="f9" y="f53"/>
                        <a:pt x="f9" y="f54"/>
                        <a:pt x="f38" y="f55"/>
                      </a:cubicBezTo>
                      <a:cubicBezTo>
                        <a:pt x="f38" y="f56"/>
                        <a:pt x="f57" y="f58"/>
                        <a:pt x="f59" y="f58"/>
                      </a:cubicBezTo>
                      <a:cubicBezTo>
                        <a:pt x="f60" y="f61"/>
                        <a:pt x="f62" y="f58"/>
                        <a:pt x="f63" y="f61"/>
                      </a:cubicBezTo>
                      <a:cubicBezTo>
                        <a:pt x="f64" y="f65"/>
                        <a:pt x="f48" y="f66"/>
                        <a:pt x="f48" y="f67"/>
                      </a:cubicBezTo>
                      <a:cubicBezTo>
                        <a:pt x="f50" y="f68"/>
                        <a:pt x="f48" y="f69"/>
                        <a:pt x="f48" y="f70"/>
                      </a:cubicBezTo>
                      <a:cubicBezTo>
                        <a:pt x="f48" y="f71"/>
                        <a:pt x="f64" y="f72"/>
                        <a:pt x="f73" y="f72"/>
                      </a:cubicBezTo>
                      <a:cubicBezTo>
                        <a:pt x="f74" y="f72"/>
                        <a:pt x="f75" y="f76"/>
                        <a:pt x="f77" y="f78"/>
                      </a:cubicBezTo>
                      <a:cubicBezTo>
                        <a:pt x="f79" y="f80"/>
                        <a:pt x="f81" y="f82"/>
                        <a:pt x="f81" y="f83"/>
                      </a:cubicBezTo>
                      <a:cubicBezTo>
                        <a:pt x="f81" y="f84"/>
                        <a:pt x="f81" y="f85"/>
                        <a:pt x="f86" y="f87"/>
                      </a:cubicBezTo>
                      <a:cubicBezTo>
                        <a:pt x="f88" y="f89"/>
                        <a:pt x="f90" y="f91"/>
                        <a:pt x="f92" y="f93"/>
                      </a:cubicBezTo>
                      <a:cubicBezTo>
                        <a:pt x="f94" y="f95"/>
                        <a:pt x="f96" y="f97"/>
                        <a:pt x="f98" y="f93"/>
                      </a:cubicBezTo>
                      <a:cubicBezTo>
                        <a:pt x="f75" y="f95"/>
                        <a:pt x="f99" y="f100"/>
                        <a:pt x="f99" y="f101"/>
                      </a:cubicBezTo>
                      <a:cubicBezTo>
                        <a:pt x="f102" y="f103"/>
                        <a:pt x="f99" y="f104"/>
                        <a:pt x="f102" y="f105"/>
                      </a:cubicBezTo>
                      <a:cubicBezTo>
                        <a:pt x="f102" y="f106"/>
                        <a:pt x="f107" y="f108"/>
                        <a:pt x="f109" y="f108"/>
                      </a:cubicBezTo>
                      <a:cubicBezTo>
                        <a:pt x="f110" y="f108"/>
                        <a:pt x="f111" y="f112"/>
                        <a:pt x="f113" y="f112"/>
                      </a:cubicBezTo>
                      <a:cubicBezTo>
                        <a:pt x="f114" y="f108"/>
                        <a:pt x="f48" y="f115"/>
                        <a:pt x="f48" y="f116"/>
                      </a:cubicBezTo>
                      <a:cubicBezTo>
                        <a:pt x="f48" y="f117"/>
                        <a:pt x="f48" y="f118"/>
                        <a:pt x="f48" y="f119"/>
                      </a:cubicBezTo>
                      <a:cubicBezTo>
                        <a:pt x="f48" y="f120"/>
                        <a:pt x="f121" y="f122"/>
                        <a:pt x="f123" y="f122"/>
                      </a:cubicBezTo>
                      <a:cubicBezTo>
                        <a:pt x="f124" y="f125"/>
                        <a:pt x="f126" y="f122"/>
                        <a:pt x="f99" y="f122"/>
                      </a:cubicBezTo>
                      <a:cubicBezTo>
                        <a:pt x="f99" y="f127"/>
                        <a:pt x="f99" y="f128"/>
                        <a:pt x="f102" y="f129"/>
                      </a:cubicBezTo>
                      <a:cubicBezTo>
                        <a:pt x="f102" y="f130"/>
                        <a:pt x="f107" y="f131"/>
                        <a:pt x="f132" y="f131"/>
                      </a:cubicBezTo>
                      <a:cubicBezTo>
                        <a:pt x="f133" y="f134"/>
                        <a:pt x="f135" y="f131"/>
                        <a:pt x="f123" y="f134"/>
                      </a:cubicBezTo>
                      <a:cubicBezTo>
                        <a:pt x="f136" y="f134"/>
                        <a:pt x="f50" y="f137"/>
                        <a:pt x="f48" y="f138"/>
                      </a:cubicBezTo>
                      <a:cubicBezTo>
                        <a:pt x="f48" y="f139"/>
                        <a:pt x="f48" y="f140"/>
                        <a:pt x="f48" y="f141"/>
                      </a:cubicBezTo>
                      <a:cubicBezTo>
                        <a:pt x="f48" y="f142"/>
                        <a:pt x="f136" y="f143"/>
                        <a:pt x="f144" y="f25"/>
                      </a:cubicBezTo>
                      <a:cubicBezTo>
                        <a:pt x="f111" y="f22"/>
                        <a:pt x="f145" y="f25"/>
                        <a:pt x="f146" y="f22"/>
                      </a:cubicBezTo>
                      <a:cubicBezTo>
                        <a:pt x="f107" y="f142"/>
                        <a:pt x="f102" y="f21"/>
                        <a:pt x="f102" y="f147"/>
                      </a:cubicBezTo>
                      <a:cubicBezTo>
                        <a:pt x="f99" y="f34"/>
                        <a:pt x="f102" y="f148"/>
                        <a:pt x="f99" y="f149"/>
                      </a:cubicBezTo>
                      <a:cubicBezTo>
                        <a:pt x="f99" y="f64"/>
                        <a:pt x="f150" y="f48"/>
                        <a:pt x="f151" y="f48"/>
                      </a:cubicBezTo>
                      <a:cubicBezTo>
                        <a:pt x="f152" y="f50"/>
                        <a:pt x="f153" y="f48"/>
                        <a:pt x="f154" y="f50"/>
                      </a:cubicBezTo>
                      <a:cubicBezTo>
                        <a:pt x="f155" y="f50"/>
                        <a:pt x="f86" y="f156"/>
                        <a:pt x="f81" y="f123"/>
                      </a:cubicBezTo>
                      <a:cubicBezTo>
                        <a:pt x="f81" y="f135"/>
                        <a:pt x="f86" y="f133"/>
                        <a:pt x="f81" y="f132"/>
                      </a:cubicBezTo>
                      <a:cubicBezTo>
                        <a:pt x="f81" y="f157"/>
                        <a:pt x="f158" y="f75"/>
                        <a:pt x="f159" y="f75"/>
                      </a:cubicBezTo>
                      <a:cubicBezTo>
                        <a:pt x="f160" y="f161"/>
                        <a:pt x="f162" y="f161"/>
                        <a:pt x="f163" y="f102"/>
                      </a:cubicBezTo>
                      <a:cubicBezTo>
                        <a:pt x="f164" y="f75"/>
                        <a:pt x="f165" y="f75"/>
                        <a:pt x="f166" y="f102"/>
                      </a:cubicBezTo>
                      <a:cubicBezTo>
                        <a:pt x="f167" y="f102"/>
                        <a:pt x="f168" y="f99"/>
                        <a:pt x="f169" y="f99"/>
                      </a:cubicBezTo>
                      <a:cubicBezTo>
                        <a:pt x="f170" y="f99"/>
                        <a:pt x="f171" y="f99"/>
                        <a:pt x="f172" y="f99"/>
                      </a:cubicBezTo>
                      <a:cubicBezTo>
                        <a:pt x="f173" y="f150"/>
                        <a:pt x="f174" y="f161"/>
                        <a:pt x="f175" y="f176"/>
                      </a:cubicBezTo>
                      <a:cubicBezTo>
                        <a:pt x="f175" y="f177"/>
                        <a:pt x="f175" y="f178"/>
                        <a:pt x="f175" y="f179"/>
                      </a:cubicBezTo>
                      <a:cubicBezTo>
                        <a:pt x="f175" y="f180"/>
                        <a:pt x="f181" y="f182"/>
                        <a:pt x="f175" y="f183"/>
                      </a:cubicBezTo>
                      <a:cubicBezTo>
                        <a:pt x="f181" y="f184"/>
                        <a:pt x="f181" y="f185"/>
                        <a:pt x="f181" y="f186"/>
                      </a:cubicBezTo>
                      <a:cubicBezTo>
                        <a:pt x="f181" y="f187"/>
                        <a:pt x="f181" y="f188"/>
                        <a:pt x="f181" y="f189"/>
                      </a:cubicBezTo>
                      <a:cubicBezTo>
                        <a:pt x="f181" y="f190"/>
                        <a:pt x="f181" y="f191"/>
                        <a:pt x="f181" y="f92"/>
                      </a:cubicBezTo>
                      <a:cubicBezTo>
                        <a:pt x="f181" y="f192"/>
                        <a:pt x="f193" y="f194"/>
                        <a:pt x="f195" y="f194"/>
                      </a:cubicBezTo>
                      <a:cubicBezTo>
                        <a:pt x="f196" y="f90"/>
                        <a:pt x="f197" y="f194"/>
                        <a:pt x="f198" y="f194"/>
                      </a:cubicBezTo>
                      <a:cubicBezTo>
                        <a:pt x="f199" y="f194"/>
                        <a:pt x="f199" y="f194"/>
                        <a:pt x="f199" y="f200"/>
                      </a:cubicBezTo>
                      <a:cubicBezTo>
                        <a:pt x="f199" y="f201"/>
                        <a:pt x="f202" y="f203"/>
                        <a:pt x="f199" y="f204"/>
                      </a:cubicBezTo>
                      <a:cubicBezTo>
                        <a:pt x="f205" y="f206"/>
                        <a:pt x="f207" y="f199"/>
                        <a:pt x="f208" y="f199"/>
                      </a:cubicBezTo>
                      <a:cubicBezTo>
                        <a:pt x="f209" y="f202"/>
                        <a:pt x="f210" y="f199"/>
                        <a:pt x="f185" y="f202"/>
                      </a:cubicBezTo>
                      <a:cubicBezTo>
                        <a:pt x="f211" y="f202"/>
                        <a:pt x="f212" y="f205"/>
                        <a:pt x="f99" y="f213"/>
                      </a:cubicBezTo>
                      <a:cubicBezTo>
                        <a:pt x="f161" y="f198"/>
                        <a:pt x="f99" y="f214"/>
                        <a:pt x="f102" y="f215"/>
                      </a:cubicBezTo>
                      <a:cubicBezTo>
                        <a:pt x="f102" y="f216"/>
                        <a:pt x="f107" y="f217"/>
                        <a:pt x="f218" y="f217"/>
                      </a:cubicBezTo>
                      <a:cubicBezTo>
                        <a:pt x="f219" y="f217"/>
                        <a:pt x="f220" y="f217"/>
                        <a:pt x="f221" y="f217"/>
                      </a:cubicBezTo>
                      <a:cubicBezTo>
                        <a:pt x="f222" y="f217"/>
                        <a:pt x="f38" y="f216"/>
                        <a:pt x="f9" y="f223"/>
                      </a:cubicBezTo>
                      <a:cubicBezTo>
                        <a:pt x="f9" y="f214"/>
                        <a:pt x="f38" y="f224"/>
                        <a:pt x="f9" y="f225"/>
                      </a:cubicBezTo>
                      <a:cubicBezTo>
                        <a:pt x="f11" y="f205"/>
                        <a:pt x="f13" y="f226"/>
                        <a:pt x="f15" y="f202"/>
                      </a:cubicBezTo>
                      <a:cubicBezTo>
                        <a:pt x="f227" y="f199"/>
                        <a:pt x="f32" y="f202"/>
                        <a:pt x="f228" y="f202"/>
                      </a:cubicBezTo>
                      <a:cubicBezTo>
                        <a:pt x="f229" y="f199"/>
                        <a:pt x="f143" y="f206"/>
                        <a:pt x="f230" y="f204"/>
                      </a:cubicBezTo>
                      <a:cubicBezTo>
                        <a:pt x="f21" y="f231"/>
                        <a:pt x="f230" y="f232"/>
                        <a:pt x="f230" y="f233"/>
                      </a:cubicBezTo>
                      <a:cubicBezTo>
                        <a:pt x="f21" y="f158"/>
                        <a:pt x="f143" y="f90"/>
                        <a:pt x="f234" y="f194"/>
                      </a:cubicBezTo>
                      <a:cubicBezTo>
                        <a:pt x="f235" y="f88"/>
                        <a:pt x="f236" y="f90"/>
                        <a:pt x="f237" y="f194"/>
                      </a:cubicBezTo>
                      <a:cubicBezTo>
                        <a:pt x="f238" y="f194"/>
                        <a:pt x="f7" y="f86"/>
                        <a:pt x="f7" y="f233"/>
                      </a:cubicBezTo>
                      <a:cubicBezTo>
                        <a:pt x="f239" y="f200"/>
                        <a:pt x="f239" y="f240"/>
                        <a:pt x="f7" y="f241"/>
                      </a:cubicBezTo>
                      <a:cubicBezTo>
                        <a:pt x="f7" y="f199"/>
                        <a:pt x="f242" y="f205"/>
                        <a:pt x="f243" y="f205"/>
                      </a:cubicBezTo>
                      <a:cubicBezTo>
                        <a:pt x="f244" y="f245"/>
                        <a:pt x="f246" y="f205"/>
                        <a:pt x="f247" y="f245"/>
                      </a:cubicBezTo>
                      <a:cubicBezTo>
                        <a:pt x="f248" y="f245"/>
                        <a:pt x="f25" y="f249"/>
                        <a:pt x="f25" y="f250"/>
                      </a:cubicBezTo>
                      <a:cubicBezTo>
                        <a:pt x="f22" y="f251"/>
                        <a:pt x="f25" y="f252"/>
                        <a:pt x="f22" y="f253"/>
                      </a:cubicBezTo>
                      <a:cubicBezTo>
                        <a:pt x="f22" y="f254"/>
                        <a:pt x="f230" y="f255"/>
                        <a:pt x="f147" y="f256"/>
                      </a:cubicBezTo>
                      <a:cubicBezTo>
                        <a:pt x="f257" y="f258"/>
                        <a:pt x="f259" y="f256"/>
                        <a:pt x="f260" y="f261"/>
                      </a:cubicBezTo>
                      <a:cubicBezTo>
                        <a:pt x="f262" y="f258"/>
                        <a:pt x="f9" y="f263"/>
                        <a:pt x="f9" y="f264"/>
                      </a:cubicBezTo>
                      <a:cubicBezTo>
                        <a:pt x="f38" y="f195"/>
                        <a:pt x="f38" y="f265"/>
                        <a:pt x="f38" y="f266"/>
                      </a:cubicBezTo>
                      <a:cubicBezTo>
                        <a:pt x="f38" y="f267"/>
                        <a:pt x="f38" y="f268"/>
                        <a:pt x="f42" y="f268"/>
                      </a:cubicBezTo>
                      <a:cubicBezTo>
                        <a:pt x="f220" y="f268"/>
                        <a:pt x="f269" y="f268"/>
                        <a:pt x="f270" y="f268"/>
                      </a:cubicBezTo>
                      <a:cubicBezTo>
                        <a:pt x="f102" y="f268"/>
                        <a:pt x="f150" y="f271"/>
                        <a:pt x="f150" y="f272"/>
                      </a:cubicBezTo>
                      <a:cubicBezTo>
                        <a:pt x="f75" y="f273"/>
                        <a:pt x="f75" y="f274"/>
                        <a:pt x="f150" y="f275"/>
                      </a:cubicBezTo>
                      <a:cubicBezTo>
                        <a:pt x="f150" y="f175"/>
                        <a:pt x="f212" y="f174"/>
                        <a:pt x="f109" y="f174"/>
                      </a:cubicBezTo>
                      <a:cubicBezTo>
                        <a:pt x="f133" y="f276"/>
                        <a:pt x="f277" y="f276"/>
                        <a:pt x="f278" y="f276"/>
                      </a:cubicBezTo>
                      <a:cubicBezTo>
                        <a:pt x="f279" y="f276"/>
                        <a:pt x="f48" y="f280"/>
                        <a:pt x="f114" y="f170"/>
                      </a:cubicBezTo>
                      <a:cubicBezTo>
                        <a:pt x="f136" y="f2"/>
                        <a:pt x="f114" y="f281"/>
                        <a:pt x="f48" y="f264"/>
                      </a:cubicBezTo>
                      <a:cubicBezTo>
                        <a:pt x="f50" y="f282"/>
                        <a:pt x="f283" y="f261"/>
                        <a:pt x="f284" y="f261"/>
                      </a:cubicBezTo>
                      <a:cubicBezTo>
                        <a:pt x="f285" y="f256"/>
                        <a:pt x="f286" y="f261"/>
                        <a:pt x="f270" y="f256"/>
                      </a:cubicBezTo>
                      <a:cubicBezTo>
                        <a:pt x="f99" y="f256"/>
                        <a:pt x="f150" y="f287"/>
                        <a:pt x="f150" y="f288"/>
                      </a:cubicBezTo>
                      <a:cubicBezTo>
                        <a:pt x="f75" y="f289"/>
                        <a:pt x="f150" y="f290"/>
                        <a:pt x="f75" y="f291"/>
                      </a:cubicBezTo>
                      <a:cubicBezTo>
                        <a:pt x="f161" y="f292"/>
                        <a:pt x="f293" y="f294"/>
                        <a:pt x="f295" y="f296"/>
                      </a:cubicBezTo>
                      <a:cubicBezTo>
                        <a:pt x="f297" y="f298"/>
                        <a:pt x="f299" y="f296"/>
                        <a:pt x="f300" y="f296"/>
                      </a:cubicBezTo>
                      <a:cubicBezTo>
                        <a:pt x="f202" y="f296"/>
                        <a:pt x="f301" y="f217"/>
                        <a:pt x="f301" y="f302"/>
                      </a:cubicBezTo>
                      <a:cubicBezTo>
                        <a:pt x="f205" y="f303"/>
                        <a:pt x="f304" y="f305"/>
                        <a:pt x="f301" y="f213"/>
                      </a:cubicBezTo>
                      <a:cubicBezTo>
                        <a:pt x="f205" y="f304"/>
                        <a:pt x="f306" y="f245"/>
                        <a:pt x="f250" y="f245"/>
                      </a:cubicBezTo>
                      <a:cubicBezTo>
                        <a:pt x="f307" y="f245"/>
                        <a:pt x="f308" y="f304"/>
                        <a:pt x="f298" y="f202"/>
                      </a:cubicBezTo>
                      <a:cubicBezTo>
                        <a:pt x="f309" y="f199"/>
                        <a:pt x="f310" y="f199"/>
                        <a:pt x="f163" y="f199"/>
                      </a:cubicBezTo>
                      <a:cubicBezTo>
                        <a:pt x="f311" y="f245"/>
                        <a:pt x="f196" y="f205"/>
                        <a:pt x="f256" y="f301"/>
                      </a:cubicBezTo>
                      <a:cubicBezTo>
                        <a:pt x="f256" y="f301"/>
                        <a:pt x="f256" y="f205"/>
                        <a:pt x="f256" y="f205"/>
                      </a:cubicBezTo>
                      <a:cubicBezTo>
                        <a:pt x="f256" y="f205"/>
                        <a:pt x="f256" y="f301"/>
                        <a:pt x="f256" y="f301"/>
                      </a:cubicBezTo>
                      <a:cubicBezTo>
                        <a:pt x="f256" y="f312"/>
                        <a:pt x="f256" y="f313"/>
                        <a:pt x="f256" y="f314"/>
                      </a:cubicBezTo>
                      <a:cubicBezTo>
                        <a:pt x="f256" y="f314"/>
                        <a:pt x="f256" y="f314"/>
                        <a:pt x="f256" y="f314"/>
                      </a:cubicBezTo>
                      <a:cubicBezTo>
                        <a:pt x="f315" y="f314"/>
                        <a:pt x="f316" y="f217"/>
                        <a:pt x="f317" y="f217"/>
                      </a:cubicBezTo>
                      <a:cubicBezTo>
                        <a:pt x="f298" y="f314"/>
                        <a:pt x="f217" y="f298"/>
                        <a:pt x="f162" y="f197"/>
                      </a:cubicBezTo>
                      <a:cubicBezTo>
                        <a:pt x="f294" y="f318"/>
                        <a:pt x="f217" y="f319"/>
                        <a:pt x="f162" y="f253"/>
                      </a:cubicBezTo>
                      <a:cubicBezTo>
                        <a:pt x="f294" y="f254"/>
                        <a:pt x="f216" y="f261"/>
                        <a:pt x="f308" y="f261"/>
                      </a:cubicBezTo>
                      <a:cubicBezTo>
                        <a:pt x="f250" y="f261"/>
                        <a:pt x="f320" y="f256"/>
                        <a:pt x="f321" y="f261"/>
                      </a:cubicBezTo>
                      <a:cubicBezTo>
                        <a:pt x="f158" y="f258"/>
                        <a:pt x="f81" y="f322"/>
                        <a:pt x="f81" y="f323"/>
                      </a:cubicBezTo>
                      <a:cubicBezTo>
                        <a:pt x="f86" y="f195"/>
                        <a:pt x="f86" y="f324"/>
                        <a:pt x="f81" y="f325"/>
                      </a:cubicBezTo>
                      <a:cubicBezTo>
                        <a:pt x="f81" y="f326"/>
                        <a:pt x="f327" y="f268"/>
                        <a:pt x="f233" y="f268"/>
                      </a:cubicBezTo>
                      <a:cubicBezTo>
                        <a:pt x="f328" y="f268"/>
                        <a:pt x="f329" y="f268"/>
                        <a:pt x="f330" y="f268"/>
                      </a:cubicBezTo>
                      <a:cubicBezTo>
                        <a:pt x="f207" y="f268"/>
                        <a:pt x="f199" y="f331"/>
                        <a:pt x="f199" y="f332"/>
                      </a:cubicBezTo>
                      <a:cubicBezTo>
                        <a:pt x="f199" y="f333"/>
                        <a:pt x="f199" y="f334"/>
                        <a:pt x="f199" y="f335"/>
                      </a:cubicBezTo>
                      <a:cubicBezTo>
                        <a:pt x="f199" y="f336"/>
                        <a:pt x="f226" y="f337"/>
                        <a:pt x="f338" y="f337"/>
                      </a:cubicBezTo>
                      <a:cubicBezTo>
                        <a:pt x="f339" y="f340"/>
                        <a:pt x="f341" y="f340"/>
                        <a:pt x="f159" y="f337"/>
                      </a:cubicBezTo>
                      <a:cubicBezTo>
                        <a:pt x="f327" y="f337"/>
                        <a:pt x="f81" y="f336"/>
                        <a:pt x="f86" y="f335"/>
                      </a:cubicBezTo>
                      <a:cubicBezTo>
                        <a:pt x="f86" y="f342"/>
                        <a:pt x="f81" y="f343"/>
                        <a:pt x="f86" y="f344"/>
                      </a:cubicBezTo>
                      <a:cubicBezTo>
                        <a:pt x="f86" y="f345"/>
                        <a:pt x="f346" y="f347"/>
                        <a:pt x="f348" y="f349"/>
                      </a:cubicBezTo>
                      <a:cubicBezTo>
                        <a:pt x="f153" y="f350"/>
                        <a:pt x="f351" y="f350"/>
                        <a:pt x="f98" y="f349"/>
                      </a:cubicBezTo>
                      <a:cubicBezTo>
                        <a:pt x="f352" y="f349"/>
                        <a:pt x="f99" y="f353"/>
                        <a:pt x="f99" y="f354"/>
                      </a:cubicBezTo>
                      <a:cubicBezTo>
                        <a:pt x="f102" y="f343"/>
                        <a:pt x="f102" y="f355"/>
                        <a:pt x="f99" y="f356"/>
                      </a:cubicBezTo>
                      <a:cubicBezTo>
                        <a:pt x="f99" y="f337"/>
                        <a:pt x="f150" y="f357"/>
                        <a:pt x="f183" y="f357"/>
                      </a:cubicBezTo>
                      <a:cubicBezTo>
                        <a:pt x="f152" y="f358"/>
                        <a:pt x="f359" y="f357"/>
                        <a:pt x="f360" y="f357"/>
                      </a:cubicBezTo>
                      <a:cubicBezTo>
                        <a:pt x="f155" y="f358"/>
                        <a:pt x="f86" y="f361"/>
                        <a:pt x="f86" y="f362"/>
                      </a:cubicBezTo>
                      <a:cubicBezTo>
                        <a:pt x="f81" y="f363"/>
                        <a:pt x="f86" y="f364"/>
                        <a:pt x="f86" y="f365"/>
                      </a:cubicBezTo>
                      <a:cubicBezTo>
                        <a:pt x="f366" y="f365"/>
                        <a:pt x="f367" y="f365"/>
                        <a:pt x="f298" y="f365"/>
                      </a:cubicBezTo>
                      <a:cubicBezTo>
                        <a:pt x="f298" y="f364"/>
                        <a:pt x="f298" y="f368"/>
                        <a:pt x="f298" y="f369"/>
                      </a:cubicBezTo>
                      <a:cubicBezTo>
                        <a:pt x="f296" y="f370"/>
                        <a:pt x="f371" y="f358"/>
                        <a:pt x="f372" y="f358"/>
                      </a:cubicBezTo>
                      <a:cubicBezTo>
                        <a:pt x="f373" y="f357"/>
                        <a:pt x="f374" y="f358"/>
                        <a:pt x="f166" y="f358"/>
                      </a:cubicBezTo>
                      <a:cubicBezTo>
                        <a:pt x="f375" y="f336"/>
                        <a:pt x="f376" y="f336"/>
                        <a:pt x="f377" y="f336"/>
                      </a:cubicBezTo>
                      <a:cubicBezTo>
                        <a:pt x="f376" y="f336"/>
                        <a:pt x="f375" y="f336"/>
                        <a:pt x="f166" y="f358"/>
                      </a:cubicBezTo>
                      <a:cubicBezTo>
                        <a:pt x="f169" y="f358"/>
                        <a:pt x="f378" y="f358"/>
                        <a:pt x="f379" y="f358"/>
                      </a:cubicBezTo>
                      <a:cubicBezTo>
                        <a:pt x="f379" y="f358"/>
                        <a:pt x="f379" y="f358"/>
                        <a:pt x="f379" y="f358"/>
                      </a:cubicBezTo>
                      <a:cubicBezTo>
                        <a:pt x="f276" y="f380"/>
                        <a:pt x="f276" y="f381"/>
                        <a:pt x="f276" y="f382"/>
                      </a:cubicBezTo>
                      <a:cubicBezTo>
                        <a:pt x="f276" y="f383"/>
                        <a:pt x="f276" y="f384"/>
                        <a:pt x="f276" y="f365"/>
                      </a:cubicBezTo>
                      <a:cubicBezTo>
                        <a:pt x="f385" y="f365"/>
                        <a:pt x="f386" y="f365"/>
                        <a:pt x="f387" y="f365"/>
                      </a:cubicBezTo>
                      <a:cubicBezTo>
                        <a:pt x="f388" y="f365"/>
                        <a:pt x="f389" y="f365"/>
                        <a:pt x="f390" y="f365"/>
                      </a:cubicBezTo>
                      <a:cubicBezTo>
                        <a:pt x="f391" y="f6"/>
                        <a:pt x="f6" y="f392"/>
                        <a:pt x="f6" y="f390"/>
                      </a:cubicBezTo>
                      <a:cubicBezTo>
                        <a:pt x="f365" y="f393"/>
                        <a:pt x="f365" y="f394"/>
                        <a:pt x="f365" y="f8"/>
                      </a:cubicBezTo>
                      <a:cubicBezTo>
                        <a:pt x="f395" y="f8"/>
                        <a:pt x="f396" y="f8"/>
                        <a:pt x="f276" y="f8"/>
                      </a:cubicBezTo>
                      <a:cubicBezTo>
                        <a:pt x="f276" y="f397"/>
                        <a:pt x="f276" y="f398"/>
                        <a:pt x="f276" y="f399"/>
                      </a:cubicBezTo>
                      <a:cubicBezTo>
                        <a:pt x="f276" y="f400"/>
                        <a:pt x="f181" y="f401"/>
                        <a:pt x="f402" y="f403"/>
                      </a:cubicBezTo>
                      <a:cubicBezTo>
                        <a:pt x="f375" y="f404"/>
                        <a:pt x="f165" y="f405"/>
                        <a:pt x="f164" y="f406"/>
                      </a:cubicBezTo>
                      <a:cubicBezTo>
                        <a:pt x="f165" y="f405"/>
                        <a:pt x="f375" y="f404"/>
                        <a:pt x="f402" y="f403"/>
                      </a:cubicBezTo>
                      <a:cubicBezTo>
                        <a:pt x="f407" y="f403"/>
                        <a:pt x="f408" y="f403"/>
                        <a:pt x="f282" y="f403"/>
                      </a:cubicBezTo>
                      <a:cubicBezTo>
                        <a:pt x="f263" y="f403"/>
                        <a:pt x="f255" y="f409"/>
                        <a:pt x="f256" y="f409"/>
                      </a:cubicBezTo>
                      <a:cubicBezTo>
                        <a:pt x="f256" y="f410"/>
                        <a:pt x="f256" y="f411"/>
                        <a:pt x="f256" y="f412"/>
                      </a:cubicBezTo>
                      <a:cubicBezTo>
                        <a:pt x="f413" y="f412"/>
                        <a:pt x="f414" y="f412"/>
                        <a:pt x="f298" y="f412"/>
                      </a:cubicBezTo>
                      <a:cubicBezTo>
                        <a:pt x="f298" y="f411"/>
                        <a:pt x="f298" y="f410"/>
                        <a:pt x="f298" y="f409"/>
                      </a:cubicBezTo>
                      <a:cubicBezTo>
                        <a:pt x="f305" y="f409"/>
                        <a:pt x="f415" y="f409"/>
                        <a:pt x="f416" y="f409"/>
                      </a:cubicBezTo>
                      <a:cubicBezTo>
                        <a:pt x="f417" y="f403"/>
                        <a:pt x="f81" y="f418"/>
                        <a:pt x="f86" y="f419"/>
                      </a:cubicBezTo>
                      <a:cubicBezTo>
                        <a:pt x="f88" y="f420"/>
                        <a:pt x="f86" y="f421"/>
                        <a:pt x="f86" y="f8"/>
                      </a:cubicBezTo>
                      <a:cubicBezTo>
                        <a:pt x="f346" y="f8"/>
                        <a:pt x="f194" y="f8"/>
                        <a:pt x="f90" y="f8"/>
                      </a:cubicBezTo>
                      <a:cubicBezTo>
                        <a:pt x="f192" y="f8"/>
                        <a:pt x="f422" y="f8"/>
                        <a:pt x="f423" y="f8"/>
                      </a:cubicBezTo>
                      <a:cubicBezTo>
                        <a:pt x="f424" y="f8"/>
                        <a:pt x="f425" y="f8"/>
                        <a:pt x="f154" y="f8"/>
                      </a:cubicBezTo>
                      <a:cubicBezTo>
                        <a:pt x="f426" y="f8"/>
                        <a:pt x="f297" y="f8"/>
                        <a:pt x="f427" y="f8"/>
                      </a:cubicBezTo>
                      <a:cubicBezTo>
                        <a:pt x="f190" y="f8"/>
                        <a:pt x="f185" y="f8"/>
                        <a:pt x="f99" y="f8"/>
                      </a:cubicBezTo>
                      <a:cubicBezTo>
                        <a:pt x="f99" y="f397"/>
                        <a:pt x="f99" y="f428"/>
                        <a:pt x="f102" y="f429"/>
                      </a:cubicBezTo>
                      <a:cubicBezTo>
                        <a:pt x="f102" y="f418"/>
                        <a:pt x="f107" y="f403"/>
                        <a:pt x="f430" y="f409"/>
                      </a:cubicBezTo>
                      <a:cubicBezTo>
                        <a:pt x="f110" y="f409"/>
                        <a:pt x="f431" y="f403"/>
                        <a:pt x="f123" y="f409"/>
                      </a:cubicBezTo>
                      <a:cubicBezTo>
                        <a:pt x="f121" y="f409"/>
                        <a:pt x="f50" y="f432"/>
                        <a:pt x="f48" y="f433"/>
                      </a:cubicBezTo>
                      <a:cubicBezTo>
                        <a:pt x="f48" y="f434"/>
                        <a:pt x="f48" y="f435"/>
                        <a:pt x="f50" y="f436"/>
                      </a:cubicBezTo>
                      <a:cubicBezTo>
                        <a:pt x="f50" y="f437"/>
                        <a:pt x="f121" y="f412"/>
                        <a:pt x="f438" y="f412"/>
                      </a:cubicBezTo>
                      <a:cubicBezTo>
                        <a:pt x="f135" y="f439"/>
                        <a:pt x="f440" y="f412"/>
                        <a:pt x="f109" y="f439"/>
                      </a:cubicBezTo>
                      <a:cubicBezTo>
                        <a:pt x="f107" y="f439"/>
                        <a:pt x="f102" y="f441"/>
                        <a:pt x="f102" y="f442"/>
                      </a:cubicBezTo>
                      <a:cubicBezTo>
                        <a:pt x="f99" y="f443"/>
                        <a:pt x="f99" y="f444"/>
                        <a:pt x="f102" y="f445"/>
                      </a:cubicBezTo>
                      <a:cubicBezTo>
                        <a:pt x="f102" y="f446"/>
                        <a:pt x="f107" y="f447"/>
                        <a:pt x="f132" y="f447"/>
                      </a:cubicBezTo>
                      <a:cubicBezTo>
                        <a:pt x="f133" y="f447"/>
                        <a:pt x="f448" y="f447"/>
                        <a:pt x="f449" y="f447"/>
                      </a:cubicBezTo>
                      <a:cubicBezTo>
                        <a:pt x="f121" y="f450"/>
                        <a:pt x="f50" y="f451"/>
                        <a:pt x="f48" y="f452"/>
                      </a:cubicBezTo>
                      <a:cubicBezTo>
                        <a:pt x="f114" y="f453"/>
                        <a:pt x="f114" y="f454"/>
                        <a:pt x="f48" y="f455"/>
                      </a:cubicBezTo>
                      <a:cubicBezTo>
                        <a:pt x="f50" y="f456"/>
                        <a:pt x="f136" y="f457"/>
                        <a:pt x="f449" y="f457"/>
                      </a:cubicBezTo>
                      <a:cubicBezTo>
                        <a:pt x="f458" y="f459"/>
                        <a:pt x="f184" y="f457"/>
                        <a:pt x="f460" y="f459"/>
                      </a:cubicBezTo>
                      <a:cubicBezTo>
                        <a:pt x="f192" y="f461"/>
                        <a:pt x="f86" y="f462"/>
                        <a:pt x="f86" y="f463"/>
                      </a:cubicBezTo>
                      <a:cubicBezTo>
                        <a:pt x="f81" y="f464"/>
                        <a:pt x="f86" y="f465"/>
                        <a:pt x="f86" y="f30"/>
                      </a:cubicBezTo>
                      <a:cubicBezTo>
                        <a:pt x="f466" y="f30"/>
                        <a:pt x="f225" y="f33"/>
                        <a:pt x="f223" y="f30"/>
                      </a:cubicBezTo>
                      <a:cubicBezTo>
                        <a:pt x="f314" y="f30"/>
                        <a:pt x="f467" y="f29"/>
                        <a:pt x="f298" y="f468"/>
                      </a:cubicBezTo>
                      <a:cubicBezTo>
                        <a:pt x="f294" y="f469"/>
                        <a:pt x="f298" y="f470"/>
                        <a:pt x="f298" y="f471"/>
                      </a:cubicBezTo>
                      <a:cubicBezTo>
                        <a:pt x="f296" y="f472"/>
                        <a:pt x="f298" y="f45"/>
                        <a:pt x="f473" y="f23"/>
                      </a:cubicBezTo>
                      <a:cubicBezTo>
                        <a:pt x="f473" y="f23"/>
                        <a:pt x="f473" y="f23"/>
                        <a:pt x="f473" y="f23"/>
                      </a:cubicBezTo>
                      <a:cubicBezTo>
                        <a:pt x="f318" y="f41"/>
                        <a:pt x="f289" y="f45"/>
                        <a:pt x="f474" y="f14"/>
                      </a:cubicBezTo>
                      <a:cubicBezTo>
                        <a:pt x="f474" y="f475"/>
                        <a:pt x="f476" y="f477"/>
                        <a:pt x="f258" y="f478"/>
                      </a:cubicBezTo>
                      <a:cubicBezTo>
                        <a:pt x="f476" y="f477"/>
                        <a:pt x="f474" y="f475"/>
                        <a:pt x="f474" y="f14"/>
                      </a:cubicBezTo>
                      <a:cubicBezTo>
                        <a:pt x="f254" y="f23"/>
                        <a:pt x="f261" y="f41"/>
                        <a:pt x="f263" y="f45"/>
                      </a:cubicBezTo>
                      <a:cubicBezTo>
                        <a:pt x="f263" y="f479"/>
                        <a:pt x="f263" y="f480"/>
                        <a:pt x="f263" y="f39"/>
                      </a:cubicBezTo>
                      <a:cubicBezTo>
                        <a:pt x="f263" y="f39"/>
                        <a:pt x="f263" y="f39"/>
                        <a:pt x="f263" y="f39"/>
                      </a:cubicBezTo>
                      <a:cubicBezTo>
                        <a:pt x="f256" y="f481"/>
                        <a:pt x="f256" y="f482"/>
                        <a:pt x="f256" y="f49"/>
                      </a:cubicBezTo>
                      <a:cubicBezTo>
                        <a:pt x="f256" y="f483"/>
                        <a:pt x="f256" y="f484"/>
                        <a:pt x="f256" y="f485"/>
                      </a:cubicBezTo>
                      <a:cubicBezTo>
                        <a:pt x="f256" y="f486"/>
                        <a:pt x="f256" y="f487"/>
                        <a:pt x="f256" y="f488"/>
                      </a:cubicBezTo>
                      <a:cubicBezTo>
                        <a:pt x="f489" y="f487"/>
                        <a:pt x="f490" y="f488"/>
                        <a:pt x="f169" y="f56"/>
                      </a:cubicBezTo>
                      <a:cubicBezTo>
                        <a:pt x="f490" y="f488"/>
                        <a:pt x="f489" y="f487"/>
                        <a:pt x="f256" y="f488"/>
                      </a:cubicBezTo>
                      <a:cubicBezTo>
                        <a:pt x="f255" y="f491"/>
                        <a:pt x="f492" y="f493"/>
                        <a:pt x="f494" y="f493"/>
                      </a:cubicBezTo>
                      <a:cubicBezTo>
                        <a:pt x="f495" y="f496"/>
                        <a:pt x="f168" y="f496"/>
                        <a:pt x="f181" y="f496"/>
                      </a:cubicBezTo>
                      <a:cubicBezTo>
                        <a:pt x="f181" y="f497"/>
                        <a:pt x="f181" y="f498"/>
                        <a:pt x="f181" y="f499"/>
                      </a:cubicBezTo>
                      <a:cubicBezTo>
                        <a:pt x="f175" y="f499"/>
                        <a:pt x="f385" y="f500"/>
                        <a:pt x="f501" y="f502"/>
                      </a:cubicBezTo>
                      <a:cubicBezTo>
                        <a:pt x="f385" y="f500"/>
                        <a:pt x="f175" y="f499"/>
                        <a:pt x="f181" y="f499"/>
                      </a:cubicBezTo>
                      <a:cubicBezTo>
                        <a:pt x="f181" y="f502"/>
                        <a:pt x="f181" y="f503"/>
                        <a:pt x="f181" y="f504"/>
                      </a:cubicBezTo>
                      <a:cubicBezTo>
                        <a:pt x="f181" y="f504"/>
                        <a:pt x="f181" y="f504"/>
                        <a:pt x="f181" y="f504"/>
                      </a:cubicBezTo>
                      <a:cubicBezTo>
                        <a:pt x="f181" y="f505"/>
                        <a:pt x="f276" y="f506"/>
                        <a:pt x="f276" y="f507"/>
                      </a:cubicBezTo>
                      <a:cubicBezTo>
                        <a:pt x="f276" y="f507"/>
                        <a:pt x="f276" y="f507"/>
                        <a:pt x="f276" y="f507"/>
                      </a:cubicBezTo>
                      <a:cubicBezTo>
                        <a:pt x="f508" y="f507"/>
                        <a:pt x="f509" y="f510"/>
                        <a:pt x="f511" y="f507"/>
                      </a:cubicBezTo>
                      <a:cubicBezTo>
                        <a:pt x="f467" y="f507"/>
                        <a:pt x="f217" y="f512"/>
                        <a:pt x="f162" y="f513"/>
                      </a:cubicBezTo>
                      <a:cubicBezTo>
                        <a:pt x="f294" y="f514"/>
                        <a:pt x="f162" y="f515"/>
                        <a:pt x="f162" y="f516"/>
                      </a:cubicBezTo>
                      <a:cubicBezTo>
                        <a:pt x="f162" y="f517"/>
                        <a:pt x="f518" y="f519"/>
                        <a:pt x="f520" y="f82"/>
                      </a:cubicBezTo>
                      <a:cubicBezTo>
                        <a:pt x="f520" y="f72"/>
                        <a:pt x="f521" y="f82"/>
                        <a:pt x="f223" y="f82"/>
                      </a:cubicBezTo>
                      <a:cubicBezTo>
                        <a:pt x="f522" y="f72"/>
                        <a:pt x="f250" y="f523"/>
                        <a:pt x="f160" y="f517"/>
                      </a:cubicBezTo>
                      <a:cubicBezTo>
                        <a:pt x="f524" y="f525"/>
                        <a:pt x="f301" y="f526"/>
                        <a:pt x="f301" y="f527"/>
                      </a:cubicBezTo>
                      <a:cubicBezTo>
                        <a:pt x="f205" y="f528"/>
                        <a:pt x="f205" y="f498"/>
                        <a:pt x="f301" y="f529"/>
                      </a:cubicBezTo>
                      <a:cubicBezTo>
                        <a:pt x="f304" y="f493"/>
                        <a:pt x="f226" y="f65"/>
                        <a:pt x="f530" y="f65"/>
                      </a:cubicBezTo>
                      <a:cubicBezTo>
                        <a:pt x="f339" y="f61"/>
                        <a:pt x="f531" y="f65"/>
                        <a:pt x="f416" y="f61"/>
                      </a:cubicBezTo>
                      <a:cubicBezTo>
                        <a:pt x="f417" y="f58"/>
                        <a:pt x="f81" y="f532"/>
                        <a:pt x="f86" y="f533"/>
                      </a:cubicBezTo>
                      <a:cubicBezTo>
                        <a:pt x="f88" y="f534"/>
                        <a:pt x="f86" y="f535"/>
                        <a:pt x="f86" y="f30"/>
                      </a:cubicBezTo>
                      <a:cubicBezTo>
                        <a:pt x="f536" y="f30"/>
                        <a:pt x="f537" y="f30"/>
                        <a:pt x="f99" y="f30"/>
                      </a:cubicBezTo>
                      <a:cubicBezTo>
                        <a:pt x="f99" y="f53"/>
                        <a:pt x="f99" y="f538"/>
                        <a:pt x="f102" y="f55"/>
                      </a:cubicBezTo>
                      <a:cubicBezTo>
                        <a:pt x="f102" y="f56"/>
                        <a:pt x="f107" y="f61"/>
                        <a:pt x="f430" y="f61"/>
                      </a:cubicBezTo>
                      <a:cubicBezTo>
                        <a:pt x="f110" y="f65"/>
                        <a:pt x="f431" y="f65"/>
                        <a:pt x="f123" y="f61"/>
                      </a:cubicBezTo>
                      <a:cubicBezTo>
                        <a:pt x="f121" y="f61"/>
                        <a:pt x="f48" y="f56"/>
                        <a:pt x="f48" y="f539"/>
                      </a:cubicBezTo>
                      <a:cubicBezTo>
                        <a:pt x="f114" y="f54"/>
                        <a:pt x="f48" y="f53"/>
                        <a:pt x="f48" y="f30"/>
                      </a:cubicBezTo>
                      <a:cubicBezTo>
                        <a:pt x="f48" y="f30"/>
                        <a:pt x="f48" y="f30"/>
                        <a:pt x="f48" y="f30"/>
                      </a:cubicBezTo>
                      <a:cubicBezTo>
                        <a:pt x="f48" y="f30"/>
                        <a:pt x="f48" y="f30"/>
                        <a:pt x="f48" y="f30"/>
                      </a:cubicBezTo>
                      <a:cubicBezTo>
                        <a:pt x="f540" y="f30"/>
                        <a:pt x="f541" y="f30"/>
                        <a:pt x="f99" y="f30"/>
                      </a:cubicBezTo>
                      <a:cubicBezTo>
                        <a:pt x="f102" y="f29"/>
                        <a:pt x="f75" y="f542"/>
                        <a:pt x="f75" y="f543"/>
                      </a:cubicBezTo>
                      <a:cubicBezTo>
                        <a:pt x="f75" y="f544"/>
                        <a:pt x="f75" y="f545"/>
                        <a:pt x="f150" y="f546"/>
                      </a:cubicBezTo>
                      <a:cubicBezTo>
                        <a:pt x="f150" y="f547"/>
                        <a:pt x="f107" y="f547"/>
                        <a:pt x="f548" y="f547"/>
                      </a:cubicBezTo>
                      <a:cubicBezTo>
                        <a:pt x="f269" y="f547"/>
                        <a:pt x="f549" y="f547"/>
                        <a:pt x="f550" y="f551"/>
                      </a:cubicBezTo>
                      <a:cubicBezTo>
                        <a:pt x="f11" y="f551"/>
                        <a:pt x="f38" y="f552"/>
                        <a:pt x="f38" y="f553"/>
                      </a:cubicBezTo>
                      <a:cubicBezTo>
                        <a:pt x="f9" y="f554"/>
                        <a:pt x="f38" y="f555"/>
                        <a:pt x="f9" y="f10"/>
                      </a:cubicBezTo>
                      <a:close/>
                      <a:moveTo>
                        <a:pt x="f88" y="f556"/>
                      </a:moveTo>
                      <a:cubicBezTo>
                        <a:pt x="f88" y="f556"/>
                        <a:pt x="f88" y="f556"/>
                        <a:pt x="f88" y="f556"/>
                      </a:cubicBezTo>
                      <a:cubicBezTo>
                        <a:pt x="f327" y="f556"/>
                        <a:pt x="f417" y="f557"/>
                        <a:pt x="f558" y="f557"/>
                      </a:cubicBezTo>
                      <a:cubicBezTo>
                        <a:pt x="f417" y="f557"/>
                        <a:pt x="f327" y="f556"/>
                        <a:pt x="f88" y="f556"/>
                      </a:cubicBezTo>
                      <a:close/>
                      <a:moveTo>
                        <a:pt x="f150" y="f559"/>
                      </a:moveTo>
                      <a:cubicBezTo>
                        <a:pt x="f150" y="f560"/>
                        <a:pt x="f75" y="f561"/>
                        <a:pt x="f179" y="f562"/>
                      </a:cubicBezTo>
                      <a:cubicBezTo>
                        <a:pt x="f563" y="f115"/>
                        <a:pt x="f564" y="f565"/>
                        <a:pt x="f86" y="f566"/>
                      </a:cubicBezTo>
                      <a:cubicBezTo>
                        <a:pt x="f86" y="f560"/>
                        <a:pt x="f86" y="f116"/>
                        <a:pt x="f86" y="f559"/>
                      </a:cubicBezTo>
                      <a:cubicBezTo>
                        <a:pt x="f86" y="f567"/>
                        <a:pt x="f81" y="f568"/>
                        <a:pt x="f86" y="f569"/>
                      </a:cubicBezTo>
                      <a:cubicBezTo>
                        <a:pt x="f86" y="f570"/>
                        <a:pt x="f194" y="f571"/>
                        <a:pt x="f154" y="f571"/>
                      </a:cubicBezTo>
                      <a:cubicBezTo>
                        <a:pt x="f153" y="f572"/>
                        <a:pt x="f152" y="f571"/>
                        <a:pt x="f151" y="f571"/>
                      </a:cubicBezTo>
                      <a:cubicBezTo>
                        <a:pt x="f211" y="f571"/>
                        <a:pt x="f75" y="f573"/>
                        <a:pt x="f75" y="f574"/>
                      </a:cubicBezTo>
                      <a:cubicBezTo>
                        <a:pt x="f150" y="f575"/>
                        <a:pt x="f150" y="f576"/>
                        <a:pt x="f150" y="f559"/>
                      </a:cubicBezTo>
                      <a:close/>
                      <a:moveTo>
                        <a:pt x="f99" y="f125"/>
                      </a:moveTo>
                      <a:cubicBezTo>
                        <a:pt x="f176" y="f577"/>
                        <a:pt x="f75" y="f578"/>
                        <a:pt x="f75" y="f579"/>
                      </a:cubicBezTo>
                      <a:cubicBezTo>
                        <a:pt x="f75" y="f580"/>
                        <a:pt x="f293" y="f581"/>
                        <a:pt x="f185" y="f582"/>
                      </a:cubicBezTo>
                      <a:cubicBezTo>
                        <a:pt x="f583" y="f584"/>
                        <a:pt x="f426" y="f585"/>
                        <a:pt x="f155" y="f580"/>
                      </a:cubicBezTo>
                      <a:cubicBezTo>
                        <a:pt x="f586" y="f587"/>
                        <a:pt x="f346" y="f588"/>
                        <a:pt x="f81" y="f589"/>
                      </a:cubicBezTo>
                      <a:cubicBezTo>
                        <a:pt x="f81" y="f590"/>
                        <a:pt x="f417" y="f591"/>
                        <a:pt x="f79" y="f592"/>
                      </a:cubicBezTo>
                      <a:cubicBezTo>
                        <a:pt x="f79" y="f592"/>
                        <a:pt x="f79" y="f592"/>
                        <a:pt x="f79" y="f592"/>
                      </a:cubicBezTo>
                      <a:cubicBezTo>
                        <a:pt x="f593" y="f594"/>
                        <a:pt x="f348" y="f591"/>
                        <a:pt x="f154" y="f122"/>
                      </a:cubicBezTo>
                      <a:cubicBezTo>
                        <a:pt x="f595" y="f122"/>
                        <a:pt x="f596" y="f122"/>
                        <a:pt x="f99" y="f125"/>
                      </a:cubicBezTo>
                      <a:close/>
                      <a:moveTo>
                        <a:pt x="f385" y="f597"/>
                      </a:moveTo>
                      <a:cubicBezTo>
                        <a:pt x="f385" y="f461"/>
                        <a:pt x="f387" y="f459"/>
                        <a:pt x="f598" y="f459"/>
                      </a:cubicBezTo>
                      <a:cubicBezTo>
                        <a:pt x="f599" y="f459"/>
                        <a:pt x="f600" y="f457"/>
                        <a:pt x="f268" y="f457"/>
                      </a:cubicBezTo>
                      <a:cubicBezTo>
                        <a:pt x="f268" y="f601"/>
                        <a:pt x="f268" y="f602"/>
                        <a:pt x="f268" y="f603"/>
                      </a:cubicBezTo>
                      <a:cubicBezTo>
                        <a:pt x="f604" y="f605"/>
                        <a:pt x="f606" y="f547"/>
                        <a:pt x="f266" y="f547"/>
                      </a:cubicBezTo>
                      <a:cubicBezTo>
                        <a:pt x="f607" y="f551"/>
                        <a:pt x="f608" y="f547"/>
                        <a:pt x="f386" y="f547"/>
                      </a:cubicBezTo>
                      <a:cubicBezTo>
                        <a:pt x="f609" y="f610"/>
                        <a:pt x="f385" y="f611"/>
                        <a:pt x="f385" y="f597"/>
                      </a:cubicBezTo>
                      <a:close/>
                      <a:moveTo>
                        <a:pt x="f385" y="f612"/>
                      </a:moveTo>
                      <a:cubicBezTo>
                        <a:pt x="f385" y="f137"/>
                        <a:pt x="f613" y="f614"/>
                        <a:pt x="f615" y="f614"/>
                      </a:cubicBezTo>
                      <a:cubicBezTo>
                        <a:pt x="f616" y="f614"/>
                        <a:pt x="f617" y="f614"/>
                        <a:pt x="f618" y="f614"/>
                      </a:cubicBezTo>
                      <a:cubicBezTo>
                        <a:pt x="f606" y="f137"/>
                        <a:pt x="f604" y="f612"/>
                        <a:pt x="f268" y="f619"/>
                      </a:cubicBezTo>
                      <a:cubicBezTo>
                        <a:pt x="f268" y="f620"/>
                        <a:pt x="f268" y="f621"/>
                        <a:pt x="f604" y="f622"/>
                      </a:cubicBezTo>
                      <a:cubicBezTo>
                        <a:pt x="f604" y="f622"/>
                        <a:pt x="f604" y="f622"/>
                        <a:pt x="f604" y="f622"/>
                      </a:cubicBezTo>
                      <a:cubicBezTo>
                        <a:pt x="f623" y="f7"/>
                        <a:pt x="f623" y="f7"/>
                        <a:pt x="f624" y="f7"/>
                      </a:cubicBezTo>
                      <a:cubicBezTo>
                        <a:pt x="f625" y="f7"/>
                        <a:pt x="f265" y="f7"/>
                        <a:pt x="f386" y="f7"/>
                      </a:cubicBezTo>
                      <a:cubicBezTo>
                        <a:pt x="f626" y="f627"/>
                        <a:pt x="f628" y="f242"/>
                        <a:pt x="f501" y="f242"/>
                      </a:cubicBezTo>
                      <a:cubicBezTo>
                        <a:pt x="f628" y="f242"/>
                        <a:pt x="f626" y="f627"/>
                        <a:pt x="f386" y="f7"/>
                      </a:cubicBezTo>
                      <a:cubicBezTo>
                        <a:pt x="f609" y="f629"/>
                        <a:pt x="f501" y="f630"/>
                        <a:pt x="f385" y="f612"/>
                      </a:cubicBezTo>
                      <a:close/>
                      <a:moveTo>
                        <a:pt x="f501" y="f242"/>
                      </a:moveTo>
                      <a:cubicBezTo>
                        <a:pt x="f385" y="f238"/>
                        <a:pt x="f385" y="f238"/>
                        <a:pt x="f631" y="f238"/>
                      </a:cubicBezTo>
                      <a:cubicBezTo>
                        <a:pt x="f385" y="f238"/>
                        <a:pt x="f385" y="f238"/>
                        <a:pt x="f501" y="f242"/>
                      </a:cubicBezTo>
                      <a:close/>
                      <a:moveTo>
                        <a:pt x="f632" y="f633"/>
                      </a:moveTo>
                      <a:cubicBezTo>
                        <a:pt x="f632" y="f634"/>
                        <a:pt x="f632" y="f621"/>
                        <a:pt x="f632" y="f635"/>
                      </a:cubicBezTo>
                      <a:cubicBezTo>
                        <a:pt x="f632" y="f621"/>
                        <a:pt x="f632" y="f634"/>
                        <a:pt x="f632" y="f633"/>
                      </a:cubicBezTo>
                      <a:close/>
                      <a:moveTo>
                        <a:pt x="f268" y="f292"/>
                      </a:moveTo>
                      <a:cubicBezTo>
                        <a:pt x="f268" y="f292"/>
                        <a:pt x="f268" y="f292"/>
                        <a:pt x="f268" y="f292"/>
                      </a:cubicBezTo>
                      <a:cubicBezTo>
                        <a:pt x="f268" y="f636"/>
                        <a:pt x="f623" y="f637"/>
                        <a:pt x="f268" y="f315"/>
                      </a:cubicBezTo>
                      <a:cubicBezTo>
                        <a:pt x="f604" y="f476"/>
                        <a:pt x="f271" y="f256"/>
                        <a:pt x="f638" y="f261"/>
                      </a:cubicBezTo>
                      <a:cubicBezTo>
                        <a:pt x="f607" y="f258"/>
                        <a:pt x="f274" y="f261"/>
                        <a:pt x="f598" y="f261"/>
                      </a:cubicBezTo>
                      <a:cubicBezTo>
                        <a:pt x="f639" y="f261"/>
                        <a:pt x="f385" y="f261"/>
                        <a:pt x="f175" y="f163"/>
                      </a:cubicBezTo>
                      <a:cubicBezTo>
                        <a:pt x="f385" y="f289"/>
                        <a:pt x="f385" y="f318"/>
                        <a:pt x="f175" y="f640"/>
                      </a:cubicBezTo>
                      <a:cubicBezTo>
                        <a:pt x="f174" y="f640"/>
                        <a:pt x="f280" y="f473"/>
                        <a:pt x="f193" y="f641"/>
                      </a:cubicBezTo>
                      <a:cubicBezTo>
                        <a:pt x="f280" y="f473"/>
                        <a:pt x="f174" y="f640"/>
                        <a:pt x="f175" y="f640"/>
                      </a:cubicBezTo>
                      <a:cubicBezTo>
                        <a:pt x="f175" y="f642"/>
                        <a:pt x="f631" y="f643"/>
                        <a:pt x="f385" y="f296"/>
                      </a:cubicBezTo>
                      <a:cubicBezTo>
                        <a:pt x="f644" y="f298"/>
                        <a:pt x="f645" y="f518"/>
                        <a:pt x="f268" y="f292"/>
                      </a:cubicBezTo>
                      <a:close/>
                      <a:moveTo>
                        <a:pt x="f607" y="f646"/>
                      </a:moveTo>
                      <a:cubicBezTo>
                        <a:pt x="f647" y="f648"/>
                        <a:pt x="f649" y="f650"/>
                        <a:pt x="f325" y="f651"/>
                      </a:cubicBezTo>
                      <a:cubicBezTo>
                        <a:pt x="f325" y="f651"/>
                        <a:pt x="f325" y="f651"/>
                        <a:pt x="f325" y="f651"/>
                      </a:cubicBezTo>
                      <a:cubicBezTo>
                        <a:pt x="f649" y="f650"/>
                        <a:pt x="f647" y="f648"/>
                        <a:pt x="f607" y="f646"/>
                      </a:cubicBezTo>
                      <a:cubicBezTo>
                        <a:pt x="f652" y="f646"/>
                        <a:pt x="f653" y="f646"/>
                        <a:pt x="f599" y="f646"/>
                      </a:cubicBezTo>
                      <a:cubicBezTo>
                        <a:pt x="f653" y="f646"/>
                        <a:pt x="f652" y="f646"/>
                        <a:pt x="f607" y="f646"/>
                      </a:cubicBezTo>
                      <a:close/>
                      <a:moveTo>
                        <a:pt x="f653" y="f561"/>
                      </a:moveTo>
                      <a:cubicBezTo>
                        <a:pt x="f268" y="f561"/>
                        <a:pt x="f268" y="f561"/>
                        <a:pt x="f268" y="f654"/>
                      </a:cubicBezTo>
                      <a:cubicBezTo>
                        <a:pt x="f268" y="f571"/>
                        <a:pt x="f268" y="f571"/>
                        <a:pt x="f655" y="f571"/>
                      </a:cubicBezTo>
                      <a:cubicBezTo>
                        <a:pt x="f631" y="f571"/>
                        <a:pt x="f631" y="f571"/>
                        <a:pt x="f631" y="f656"/>
                      </a:cubicBezTo>
                      <a:cubicBezTo>
                        <a:pt x="f631" y="f561"/>
                        <a:pt x="f631" y="f561"/>
                        <a:pt x="f653" y="f561"/>
                      </a:cubicBezTo>
                      <a:close/>
                      <a:moveTo>
                        <a:pt x="f169" y="f38"/>
                      </a:moveTo>
                      <a:cubicBezTo>
                        <a:pt x="f168" y="f657"/>
                        <a:pt x="f167" y="f657"/>
                        <a:pt x="f166" y="f658"/>
                      </a:cubicBezTo>
                      <a:cubicBezTo>
                        <a:pt x="f659" y="f13"/>
                        <a:pt x="f660" y="f13"/>
                        <a:pt x="f264" y="f38"/>
                      </a:cubicBezTo>
                      <a:cubicBezTo>
                        <a:pt x="f264" y="f38"/>
                        <a:pt x="f264" y="f38"/>
                        <a:pt x="f264" y="f38"/>
                      </a:cubicBezTo>
                      <a:cubicBezTo>
                        <a:pt x="f661" y="f13"/>
                        <a:pt x="f662" y="f13"/>
                        <a:pt x="f263" y="f38"/>
                      </a:cubicBezTo>
                      <a:cubicBezTo>
                        <a:pt x="f322" y="f38"/>
                        <a:pt x="f255" y="f38"/>
                        <a:pt x="f256" y="f38"/>
                      </a:cubicBezTo>
                      <a:cubicBezTo>
                        <a:pt x="f256" y="f52"/>
                        <a:pt x="f261" y="f663"/>
                        <a:pt x="f261" y="f664"/>
                      </a:cubicBezTo>
                      <a:cubicBezTo>
                        <a:pt x="f256" y="f665"/>
                        <a:pt x="f254" y="f666"/>
                        <a:pt x="f667" y="f113"/>
                      </a:cubicBezTo>
                      <a:cubicBezTo>
                        <a:pt x="f254" y="f666"/>
                        <a:pt x="f256" y="f665"/>
                        <a:pt x="f261" y="f664"/>
                      </a:cubicBezTo>
                      <a:cubicBezTo>
                        <a:pt x="f287" y="f664"/>
                        <a:pt x="f311" y="f50"/>
                        <a:pt x="f474" y="f48"/>
                      </a:cubicBezTo>
                      <a:cubicBezTo>
                        <a:pt x="f474" y="f48"/>
                        <a:pt x="f474" y="f48"/>
                        <a:pt x="f474" y="f48"/>
                      </a:cubicBezTo>
                      <a:cubicBezTo>
                        <a:pt x="f289" y="f48"/>
                        <a:pt x="f318" y="f48"/>
                        <a:pt x="f473" y="f48"/>
                      </a:cubicBezTo>
                      <a:cubicBezTo>
                        <a:pt x="f162" y="f668"/>
                        <a:pt x="f298" y="f669"/>
                        <a:pt x="f298" y="f670"/>
                      </a:cubicBezTo>
                      <a:cubicBezTo>
                        <a:pt x="f298" y="f671"/>
                        <a:pt x="f672" y="f673"/>
                        <a:pt x="f292" y="f40"/>
                      </a:cubicBezTo>
                      <a:cubicBezTo>
                        <a:pt x="f317" y="f674"/>
                        <a:pt x="f675" y="f9"/>
                        <a:pt x="f373" y="f38"/>
                      </a:cubicBezTo>
                      <a:cubicBezTo>
                        <a:pt x="f509" y="f657"/>
                        <a:pt x="f474" y="f38"/>
                        <a:pt x="f256" y="f38"/>
                      </a:cubicBezTo>
                      <a:cubicBezTo>
                        <a:pt x="f256" y="f676"/>
                        <a:pt x="f261" y="f32"/>
                        <a:pt x="f256" y="f31"/>
                      </a:cubicBezTo>
                      <a:cubicBezTo>
                        <a:pt x="f255" y="f143"/>
                        <a:pt x="f196" y="f142"/>
                        <a:pt x="f677" y="f142"/>
                      </a:cubicBezTo>
                      <a:cubicBezTo>
                        <a:pt x="f678" y="f22"/>
                        <a:pt x="f679" y="f142"/>
                        <a:pt x="f317" y="f22"/>
                      </a:cubicBezTo>
                      <a:cubicBezTo>
                        <a:pt x="f292" y="f22"/>
                        <a:pt x="f296" y="f248"/>
                        <a:pt x="f298" y="f680"/>
                      </a:cubicBezTo>
                      <a:cubicBezTo>
                        <a:pt x="f298" y="f681"/>
                        <a:pt x="f298" y="f682"/>
                        <a:pt x="f298" y="f682"/>
                      </a:cubicBezTo>
                      <a:cubicBezTo>
                        <a:pt x="f217" y="f239"/>
                        <a:pt x="f217" y="f7"/>
                        <a:pt x="f253" y="f7"/>
                      </a:cubicBezTo>
                      <a:cubicBezTo>
                        <a:pt x="f662" y="f7"/>
                        <a:pt x="f683" y="f7"/>
                        <a:pt x="f684" y="f239"/>
                      </a:cubicBezTo>
                      <a:cubicBezTo>
                        <a:pt x="f685" y="f239"/>
                        <a:pt x="f280" y="f686"/>
                        <a:pt x="f181" y="f238"/>
                      </a:cubicBezTo>
                      <a:cubicBezTo>
                        <a:pt x="f181" y="f238"/>
                        <a:pt x="f181" y="f238"/>
                        <a:pt x="f181" y="f238"/>
                      </a:cubicBezTo>
                      <a:cubicBezTo>
                        <a:pt x="f181" y="f687"/>
                        <a:pt x="f181" y="f688"/>
                        <a:pt x="f181" y="f227"/>
                      </a:cubicBezTo>
                      <a:cubicBezTo>
                        <a:pt x="f386" y="f689"/>
                        <a:pt x="f628" y="f690"/>
                        <a:pt x="f385" y="f691"/>
                      </a:cubicBezTo>
                      <a:cubicBezTo>
                        <a:pt x="f628" y="f690"/>
                        <a:pt x="f386" y="f689"/>
                        <a:pt x="f181" y="f227"/>
                      </a:cubicBezTo>
                      <a:cubicBezTo>
                        <a:pt x="f181" y="f692"/>
                        <a:pt x="f181" y="f693"/>
                        <a:pt x="f181" y="f694"/>
                      </a:cubicBezTo>
                      <a:cubicBezTo>
                        <a:pt x="f181" y="f695"/>
                        <a:pt x="f181" y="f15"/>
                        <a:pt x="f175" y="f696"/>
                      </a:cubicBezTo>
                      <a:cubicBezTo>
                        <a:pt x="f175" y="f696"/>
                        <a:pt x="f175" y="f696"/>
                        <a:pt x="f175" y="f696"/>
                      </a:cubicBezTo>
                      <a:cubicBezTo>
                        <a:pt x="f181" y="f697"/>
                        <a:pt x="f175" y="f698"/>
                        <a:pt x="f175" y="f699"/>
                      </a:cubicBezTo>
                      <a:cubicBezTo>
                        <a:pt x="f175" y="f700"/>
                        <a:pt x="f175" y="f701"/>
                        <a:pt x="f175" y="f674"/>
                      </a:cubicBezTo>
                      <a:cubicBezTo>
                        <a:pt x="f175" y="f674"/>
                        <a:pt x="f175" y="f674"/>
                        <a:pt x="f175" y="f674"/>
                      </a:cubicBezTo>
                      <a:cubicBezTo>
                        <a:pt x="f174" y="f658"/>
                        <a:pt x="f173" y="f13"/>
                        <a:pt x="f172" y="f38"/>
                      </a:cubicBezTo>
                      <a:cubicBezTo>
                        <a:pt x="f171" y="f38"/>
                        <a:pt x="f170" y="f38"/>
                        <a:pt x="f169" y="f38"/>
                      </a:cubicBezTo>
                      <a:close/>
                      <a:moveTo>
                        <a:pt x="f667" y="f279"/>
                      </a:moveTo>
                      <a:cubicBezTo>
                        <a:pt x="f667" y="f283"/>
                        <a:pt x="f667" y="f283"/>
                        <a:pt x="f702" y="f283"/>
                      </a:cubicBezTo>
                      <a:cubicBezTo>
                        <a:pt x="f667" y="f283"/>
                        <a:pt x="f667" y="f283"/>
                        <a:pt x="f667" y="f279"/>
                      </a:cubicBezTo>
                      <a:close/>
                      <a:moveTo>
                        <a:pt x="f703" y="f38"/>
                      </a:moveTo>
                      <a:cubicBezTo>
                        <a:pt x="f703" y="f38"/>
                        <a:pt x="f703" y="f38"/>
                        <a:pt x="f703" y="f38"/>
                      </a:cubicBezTo>
                      <a:cubicBezTo>
                        <a:pt x="f703" y="f38"/>
                        <a:pt x="f703" y="f38"/>
                        <a:pt x="f703" y="f38"/>
                      </a:cubicBezTo>
                      <a:close/>
                      <a:moveTo>
                        <a:pt x="f476" y="f311"/>
                      </a:moveTo>
                      <a:cubicBezTo>
                        <a:pt x="f474" y="f311"/>
                        <a:pt x="f474" y="f311"/>
                        <a:pt x="f163" y="f311"/>
                      </a:cubicBezTo>
                      <a:cubicBezTo>
                        <a:pt x="f474" y="f311"/>
                        <a:pt x="f474" y="f311"/>
                        <a:pt x="f476" y="f311"/>
                      </a:cubicBezTo>
                      <a:close/>
                      <a:moveTo>
                        <a:pt x="f298" y="f704"/>
                      </a:moveTo>
                      <a:cubicBezTo>
                        <a:pt x="f298" y="f255"/>
                        <a:pt x="f642" y="f261"/>
                        <a:pt x="f197" y="f261"/>
                      </a:cubicBezTo>
                      <a:cubicBezTo>
                        <a:pt x="f705" y="f256"/>
                        <a:pt x="f706" y="f256"/>
                        <a:pt x="f263" y="f256"/>
                      </a:cubicBezTo>
                      <a:cubicBezTo>
                        <a:pt x="f263" y="f256"/>
                        <a:pt x="f263" y="f256"/>
                        <a:pt x="f263" y="f256"/>
                      </a:cubicBezTo>
                      <a:cubicBezTo>
                        <a:pt x="f263" y="f255"/>
                        <a:pt x="f263" y="f322"/>
                        <a:pt x="f263" y="f322"/>
                      </a:cubicBezTo>
                      <a:cubicBezTo>
                        <a:pt x="f263" y="f322"/>
                        <a:pt x="f263" y="f322"/>
                        <a:pt x="f263" y="f322"/>
                      </a:cubicBezTo>
                      <a:cubicBezTo>
                        <a:pt x="f287" y="f489"/>
                        <a:pt x="f255" y="f495"/>
                        <a:pt x="f256" y="f707"/>
                      </a:cubicBezTo>
                      <a:cubicBezTo>
                        <a:pt x="f255" y="f684"/>
                        <a:pt x="f322" y="f708"/>
                        <a:pt x="f263" y="f402"/>
                      </a:cubicBezTo>
                      <a:cubicBezTo>
                        <a:pt x="f322" y="f280"/>
                        <a:pt x="f255" y="f609"/>
                        <a:pt x="f256" y="f174"/>
                      </a:cubicBezTo>
                      <a:cubicBezTo>
                        <a:pt x="f256" y="f174"/>
                        <a:pt x="f256" y="f174"/>
                        <a:pt x="f256" y="f174"/>
                      </a:cubicBezTo>
                      <a:cubicBezTo>
                        <a:pt x="f256" y="f174"/>
                        <a:pt x="f256" y="f174"/>
                        <a:pt x="f256" y="f174"/>
                      </a:cubicBezTo>
                      <a:cubicBezTo>
                        <a:pt x="f256" y="f174"/>
                        <a:pt x="f256" y="f174"/>
                        <a:pt x="f256" y="f174"/>
                      </a:cubicBezTo>
                      <a:cubicBezTo>
                        <a:pt x="f256" y="f174"/>
                        <a:pt x="f256" y="f174"/>
                        <a:pt x="f256" y="f174"/>
                      </a:cubicBezTo>
                      <a:cubicBezTo>
                        <a:pt x="f258" y="f174"/>
                        <a:pt x="f196" y="f276"/>
                        <a:pt x="f287" y="f181"/>
                      </a:cubicBezTo>
                      <a:cubicBezTo>
                        <a:pt x="f413" y="f181"/>
                        <a:pt x="f679" y="f276"/>
                        <a:pt x="f473" y="f276"/>
                      </a:cubicBezTo>
                      <a:cubicBezTo>
                        <a:pt x="f643" y="f174"/>
                        <a:pt x="f296" y="f402"/>
                        <a:pt x="f296" y="f685"/>
                      </a:cubicBezTo>
                      <a:cubicBezTo>
                        <a:pt x="f298" y="f709"/>
                        <a:pt x="f298" y="f660"/>
                        <a:pt x="f298" y="f704"/>
                      </a:cubicBezTo>
                      <a:close/>
                      <a:moveTo>
                        <a:pt x="f704" y="f710"/>
                      </a:moveTo>
                      <a:cubicBezTo>
                        <a:pt x="f494" y="f711"/>
                        <a:pt x="f489" y="f711"/>
                        <a:pt x="f712" y="f345"/>
                      </a:cubicBezTo>
                      <a:cubicBezTo>
                        <a:pt x="f489" y="f711"/>
                        <a:pt x="f494" y="f711"/>
                        <a:pt x="f704" y="f710"/>
                      </a:cubicBezTo>
                      <a:close/>
                      <a:moveTo>
                        <a:pt x="f267" y="f358"/>
                      </a:moveTo>
                      <a:cubicBezTo>
                        <a:pt x="f713" y="f714"/>
                        <a:pt x="f599" y="f340"/>
                        <a:pt x="f265" y="f337"/>
                      </a:cubicBezTo>
                      <a:cubicBezTo>
                        <a:pt x="f628" y="f715"/>
                        <a:pt x="f631" y="f336"/>
                        <a:pt x="f631" y="f716"/>
                      </a:cubicBezTo>
                      <a:cubicBezTo>
                        <a:pt x="f631" y="f717"/>
                        <a:pt x="f626" y="f718"/>
                        <a:pt x="f276" y="f349"/>
                      </a:cubicBezTo>
                      <a:cubicBezTo>
                        <a:pt x="f280" y="f349"/>
                        <a:pt x="f379" y="f350"/>
                        <a:pt x="f172" y="f350"/>
                      </a:cubicBezTo>
                      <a:cubicBezTo>
                        <a:pt x="f609" y="f718"/>
                        <a:pt x="f609" y="f719"/>
                        <a:pt x="f280" y="f720"/>
                      </a:cubicBezTo>
                      <a:cubicBezTo>
                        <a:pt x="f609" y="f719"/>
                        <a:pt x="f609" y="f718"/>
                        <a:pt x="f172" y="f350"/>
                      </a:cubicBezTo>
                      <a:cubicBezTo>
                        <a:pt x="f171" y="f350"/>
                        <a:pt x="f684" y="f350"/>
                        <a:pt x="f195" y="f350"/>
                      </a:cubicBezTo>
                      <a:cubicBezTo>
                        <a:pt x="f709" y="f710"/>
                        <a:pt x="f721" y="f345"/>
                        <a:pt x="f508" y="f345"/>
                      </a:cubicBezTo>
                      <a:cubicBezTo>
                        <a:pt x="f721" y="f345"/>
                        <a:pt x="f709" y="f710"/>
                        <a:pt x="f195" y="f350"/>
                      </a:cubicBezTo>
                      <a:cubicBezTo>
                        <a:pt x="f721" y="f350"/>
                        <a:pt x="f722" y="f350"/>
                        <a:pt x="f282" y="f350"/>
                      </a:cubicBezTo>
                      <a:cubicBezTo>
                        <a:pt x="f255" y="f349"/>
                        <a:pt x="f196" y="f349"/>
                        <a:pt x="f287" y="f646"/>
                      </a:cubicBezTo>
                      <a:cubicBezTo>
                        <a:pt x="f287" y="f646"/>
                        <a:pt x="f287" y="f646"/>
                        <a:pt x="f287" y="f646"/>
                      </a:cubicBezTo>
                      <a:cubicBezTo>
                        <a:pt x="f723" y="f724"/>
                        <a:pt x="f256" y="f725"/>
                        <a:pt x="f261" y="f726"/>
                      </a:cubicBezTo>
                      <a:cubicBezTo>
                        <a:pt x="f261" y="f727"/>
                        <a:pt x="f282" y="f606"/>
                        <a:pt x="f728" y="f623"/>
                      </a:cubicBezTo>
                      <a:cubicBezTo>
                        <a:pt x="f729" y="f730"/>
                        <a:pt x="f378" y="f731"/>
                        <a:pt x="f703" y="f632"/>
                      </a:cubicBezTo>
                      <a:cubicBezTo>
                        <a:pt x="f386" y="f732"/>
                        <a:pt x="f174" y="f733"/>
                        <a:pt x="f276" y="f724"/>
                      </a:cubicBezTo>
                      <a:cubicBezTo>
                        <a:pt x="f181" y="f734"/>
                        <a:pt x="f276" y="f735"/>
                        <a:pt x="f276" y="f349"/>
                      </a:cubicBezTo>
                      <a:cubicBezTo>
                        <a:pt x="f181" y="f349"/>
                        <a:pt x="f175" y="f349"/>
                        <a:pt x="f385" y="f349"/>
                      </a:cubicBezTo>
                      <a:cubicBezTo>
                        <a:pt x="f385" y="f349"/>
                        <a:pt x="f385" y="f349"/>
                        <a:pt x="f385" y="f349"/>
                      </a:cubicBezTo>
                      <a:cubicBezTo>
                        <a:pt x="f736" y="f350"/>
                        <a:pt x="f737" y="f350"/>
                        <a:pt x="f266" y="f350"/>
                      </a:cubicBezTo>
                      <a:cubicBezTo>
                        <a:pt x="f738" y="f350"/>
                        <a:pt x="f268" y="f349"/>
                        <a:pt x="f623" y="f739"/>
                      </a:cubicBezTo>
                      <a:cubicBezTo>
                        <a:pt x="f623" y="f740"/>
                        <a:pt x="f632" y="f720"/>
                        <a:pt x="f741" y="f358"/>
                      </a:cubicBezTo>
                      <a:cubicBezTo>
                        <a:pt x="f741" y="f358"/>
                        <a:pt x="f742" y="f358"/>
                        <a:pt x="f267" y="f358"/>
                      </a:cubicBezTo>
                      <a:close/>
                      <a:moveTo>
                        <a:pt x="f193" y="f743"/>
                      </a:moveTo>
                      <a:cubicBezTo>
                        <a:pt x="f193" y="f743"/>
                        <a:pt x="f193" y="f743"/>
                        <a:pt x="f193" y="f743"/>
                      </a:cubicBezTo>
                      <a:cubicBezTo>
                        <a:pt x="f193" y="f743"/>
                        <a:pt x="f193" y="f743"/>
                        <a:pt x="f193" y="f743"/>
                      </a:cubicBezTo>
                      <a:close/>
                      <a:moveTo>
                        <a:pt x="f744" y="f745"/>
                      </a:moveTo>
                      <a:cubicBezTo>
                        <a:pt x="f746" y="f747"/>
                        <a:pt x="f748" y="f342"/>
                        <a:pt x="f748" y="f749"/>
                      </a:cubicBezTo>
                      <a:cubicBezTo>
                        <a:pt x="f748" y="f342"/>
                        <a:pt x="f746" y="f747"/>
                        <a:pt x="f744" y="f745"/>
                      </a:cubicBezTo>
                      <a:close/>
                      <a:moveTo>
                        <a:pt x="f717" y="f268"/>
                      </a:moveTo>
                      <a:cubicBezTo>
                        <a:pt x="f358" y="f268"/>
                        <a:pt x="f358" y="f268"/>
                        <a:pt x="f358" y="f725"/>
                      </a:cubicBezTo>
                      <a:cubicBezTo>
                        <a:pt x="f358" y="f349"/>
                        <a:pt x="f358" y="f349"/>
                        <a:pt x="f750" y="f349"/>
                      </a:cubicBezTo>
                      <a:cubicBezTo>
                        <a:pt x="f350" y="f349"/>
                        <a:pt x="f350" y="f349"/>
                        <a:pt x="f350" y="f751"/>
                      </a:cubicBezTo>
                      <a:cubicBezTo>
                        <a:pt x="f350" y="f268"/>
                        <a:pt x="f350" y="f268"/>
                        <a:pt x="f717" y="f268"/>
                      </a:cubicBezTo>
                      <a:close/>
                      <a:moveTo>
                        <a:pt x="f752" y="f447"/>
                      </a:moveTo>
                      <a:cubicBezTo>
                        <a:pt x="f753" y="f754"/>
                        <a:pt x="f755" y="f754"/>
                        <a:pt x="f756" y="f447"/>
                      </a:cubicBezTo>
                      <a:cubicBezTo>
                        <a:pt x="f757" y="f447"/>
                        <a:pt x="f350" y="f758"/>
                        <a:pt x="f350" y="f759"/>
                      </a:cubicBezTo>
                      <a:cubicBezTo>
                        <a:pt x="f349" y="f453"/>
                        <a:pt x="f349" y="f760"/>
                        <a:pt x="f350" y="f761"/>
                      </a:cubicBezTo>
                      <a:cubicBezTo>
                        <a:pt x="f353" y="f461"/>
                        <a:pt x="f762" y="f763"/>
                        <a:pt x="f764" y="f459"/>
                      </a:cubicBezTo>
                      <a:cubicBezTo>
                        <a:pt x="f764" y="f459"/>
                        <a:pt x="f764" y="f459"/>
                        <a:pt x="f764" y="f459"/>
                      </a:cubicBezTo>
                      <a:cubicBezTo>
                        <a:pt x="f733" y="f461"/>
                        <a:pt x="f765" y="f766"/>
                        <a:pt x="f604" y="f457"/>
                      </a:cubicBezTo>
                      <a:cubicBezTo>
                        <a:pt x="f604" y="f767"/>
                        <a:pt x="f604" y="f768"/>
                        <a:pt x="f268" y="f769"/>
                      </a:cubicBezTo>
                      <a:cubicBezTo>
                        <a:pt x="f268" y="f758"/>
                        <a:pt x="f331" y="f447"/>
                        <a:pt x="f752" y="f447"/>
                      </a:cubicBezTo>
                      <a:close/>
                      <a:moveTo>
                        <a:pt x="f770" y="f403"/>
                      </a:moveTo>
                      <a:cubicBezTo>
                        <a:pt x="f386" y="f409"/>
                        <a:pt x="f628" y="f409"/>
                        <a:pt x="f385" y="f406"/>
                      </a:cubicBezTo>
                      <a:cubicBezTo>
                        <a:pt x="f385" y="f406"/>
                        <a:pt x="f385" y="f406"/>
                        <a:pt x="f385" y="f406"/>
                      </a:cubicBezTo>
                      <a:cubicBezTo>
                        <a:pt x="f628" y="f409"/>
                        <a:pt x="f386" y="f409"/>
                        <a:pt x="f770" y="f403"/>
                      </a:cubicBezTo>
                      <a:close/>
                      <a:moveTo>
                        <a:pt x="f181" y="f771"/>
                      </a:moveTo>
                      <a:cubicBezTo>
                        <a:pt x="f181" y="f772"/>
                        <a:pt x="f181" y="f773"/>
                        <a:pt x="f175" y="f773"/>
                      </a:cubicBezTo>
                      <a:cubicBezTo>
                        <a:pt x="f175" y="f772"/>
                        <a:pt x="f175" y="f771"/>
                        <a:pt x="f175" y="f774"/>
                      </a:cubicBezTo>
                      <a:cubicBezTo>
                        <a:pt x="f175" y="f405"/>
                        <a:pt x="f631" y="f775"/>
                        <a:pt x="f385" y="f406"/>
                      </a:cubicBezTo>
                      <a:cubicBezTo>
                        <a:pt x="f628" y="f406"/>
                        <a:pt x="f613" y="f406"/>
                        <a:pt x="f639" y="f406"/>
                      </a:cubicBezTo>
                      <a:cubicBezTo>
                        <a:pt x="f644" y="f775"/>
                        <a:pt x="f776" y="f775"/>
                        <a:pt x="f618" y="f406"/>
                      </a:cubicBezTo>
                      <a:cubicBezTo>
                        <a:pt x="f777" y="f778"/>
                        <a:pt x="f741" y="f401"/>
                        <a:pt x="f623" y="f406"/>
                      </a:cubicBezTo>
                      <a:cubicBezTo>
                        <a:pt x="f741" y="f401"/>
                        <a:pt x="f777" y="f778"/>
                        <a:pt x="f618" y="f406"/>
                      </a:cubicBezTo>
                      <a:cubicBezTo>
                        <a:pt x="f777" y="f432"/>
                        <a:pt x="f741" y="f775"/>
                        <a:pt x="f268" y="f775"/>
                      </a:cubicBezTo>
                      <a:cubicBezTo>
                        <a:pt x="f268" y="f775"/>
                        <a:pt x="f268" y="f775"/>
                        <a:pt x="f268" y="f775"/>
                      </a:cubicBezTo>
                      <a:cubicBezTo>
                        <a:pt x="f268" y="f779"/>
                        <a:pt x="f268" y="f780"/>
                        <a:pt x="f268" y="f781"/>
                      </a:cubicBezTo>
                      <a:cubicBezTo>
                        <a:pt x="f604" y="f782"/>
                        <a:pt x="f271" y="f412"/>
                        <a:pt x="f266" y="f439"/>
                      </a:cubicBezTo>
                      <a:cubicBezTo>
                        <a:pt x="f737" y="f439"/>
                        <a:pt x="f736" y="f439"/>
                        <a:pt x="f385" y="f439"/>
                      </a:cubicBezTo>
                      <a:cubicBezTo>
                        <a:pt x="f631" y="f783"/>
                        <a:pt x="f631" y="f784"/>
                        <a:pt x="f175" y="f781"/>
                      </a:cubicBezTo>
                      <a:cubicBezTo>
                        <a:pt x="f175" y="f785"/>
                        <a:pt x="f181" y="f786"/>
                        <a:pt x="f181" y="f787"/>
                      </a:cubicBezTo>
                      <a:cubicBezTo>
                        <a:pt x="f181" y="f786"/>
                        <a:pt x="f175" y="f785"/>
                        <a:pt x="f175" y="f781"/>
                      </a:cubicBezTo>
                      <a:cubicBezTo>
                        <a:pt x="f631" y="f786"/>
                        <a:pt x="f631" y="f787"/>
                        <a:pt x="f175" y="f788"/>
                      </a:cubicBezTo>
                      <a:cubicBezTo>
                        <a:pt x="f631" y="f789"/>
                        <a:pt x="f385" y="f790"/>
                        <a:pt x="f175" y="f773"/>
                      </a:cubicBezTo>
                      <a:cubicBezTo>
                        <a:pt x="f181" y="f773"/>
                        <a:pt x="f181" y="f772"/>
                        <a:pt x="f181" y="f771"/>
                      </a:cubicBezTo>
                      <a:close/>
                      <a:moveTo>
                        <a:pt x="f791" y="f547"/>
                      </a:moveTo>
                      <a:cubicBezTo>
                        <a:pt x="f304" y="f547"/>
                        <a:pt x="f245" y="f792"/>
                        <a:pt x="f245" y="f793"/>
                      </a:cubicBezTo>
                      <a:cubicBezTo>
                        <a:pt x="f245" y="f794"/>
                        <a:pt x="f245" y="f758"/>
                        <a:pt x="f245" y="f795"/>
                      </a:cubicBezTo>
                      <a:cubicBezTo>
                        <a:pt x="f245" y="f796"/>
                        <a:pt x="f797" y="f439"/>
                        <a:pt x="f791" y="f412"/>
                      </a:cubicBezTo>
                      <a:cubicBezTo>
                        <a:pt x="f798" y="f412"/>
                        <a:pt x="f799" y="f412"/>
                        <a:pt x="f298" y="f412"/>
                      </a:cubicBezTo>
                      <a:cubicBezTo>
                        <a:pt x="f296" y="f447"/>
                        <a:pt x="f296" y="f456"/>
                        <a:pt x="f296" y="f792"/>
                      </a:cubicBezTo>
                      <a:cubicBezTo>
                        <a:pt x="f294" y="f800"/>
                        <a:pt x="f294" y="f801"/>
                        <a:pt x="f294" y="f551"/>
                      </a:cubicBezTo>
                      <a:cubicBezTo>
                        <a:pt x="f802" y="f551"/>
                        <a:pt x="f798" y="f551"/>
                        <a:pt x="f791" y="f547"/>
                      </a:cubicBezTo>
                      <a:close/>
                      <a:moveTo>
                        <a:pt x="f473" y="f16"/>
                      </a:moveTo>
                      <a:cubicBezTo>
                        <a:pt x="f803" y="f804"/>
                        <a:pt x="f292" y="f805"/>
                        <a:pt x="f294" y="f477"/>
                      </a:cubicBezTo>
                      <a:cubicBezTo>
                        <a:pt x="f292" y="f805"/>
                        <a:pt x="f803" y="f804"/>
                        <a:pt x="f473" y="f16"/>
                      </a:cubicBezTo>
                      <a:close/>
                      <a:moveTo>
                        <a:pt x="f806" y="f807"/>
                      </a:moveTo>
                      <a:cubicBezTo>
                        <a:pt x="f662" y="f808"/>
                        <a:pt x="f809" y="f808"/>
                        <a:pt x="f492" y="f808"/>
                      </a:cubicBezTo>
                      <a:cubicBezTo>
                        <a:pt x="f809" y="f808"/>
                        <a:pt x="f662" y="f808"/>
                        <a:pt x="f806" y="f807"/>
                      </a:cubicBezTo>
                      <a:close/>
                      <a:moveTo>
                        <a:pt x="f728" y="f754"/>
                      </a:moveTo>
                      <a:cubicBezTo>
                        <a:pt x="f810" y="f808"/>
                        <a:pt x="f374" y="f811"/>
                        <a:pt x="f704" y="f808"/>
                      </a:cubicBezTo>
                      <a:cubicBezTo>
                        <a:pt x="f374" y="f811"/>
                        <a:pt x="f810" y="f808"/>
                        <a:pt x="f728" y="f754"/>
                      </a:cubicBezTo>
                      <a:cubicBezTo>
                        <a:pt x="f282" y="f812"/>
                        <a:pt x="f258" y="f813"/>
                        <a:pt x="f256" y="f814"/>
                      </a:cubicBezTo>
                      <a:cubicBezTo>
                        <a:pt x="f255" y="f815"/>
                        <a:pt x="f256" y="f816"/>
                        <a:pt x="f256" y="f412"/>
                      </a:cubicBezTo>
                      <a:cubicBezTo>
                        <a:pt x="f817" y="f412"/>
                        <a:pt x="f818" y="f412"/>
                        <a:pt x="f276" y="f412"/>
                      </a:cubicBezTo>
                      <a:cubicBezTo>
                        <a:pt x="f181" y="f412"/>
                        <a:pt x="f175" y="f412"/>
                        <a:pt x="f385" y="f439"/>
                      </a:cubicBezTo>
                      <a:cubicBezTo>
                        <a:pt x="f385" y="f439"/>
                        <a:pt x="f385" y="f439"/>
                        <a:pt x="f385" y="f439"/>
                      </a:cubicBezTo>
                      <a:cubicBezTo>
                        <a:pt x="f385" y="f439"/>
                        <a:pt x="f385" y="f439"/>
                        <a:pt x="f385" y="f439"/>
                      </a:cubicBezTo>
                      <a:cubicBezTo>
                        <a:pt x="f631" y="f441"/>
                        <a:pt x="f175" y="f819"/>
                        <a:pt x="f175" y="f820"/>
                      </a:cubicBezTo>
                      <a:cubicBezTo>
                        <a:pt x="f181" y="f821"/>
                        <a:pt x="f276" y="f822"/>
                        <a:pt x="f276" y="f823"/>
                      </a:cubicBezTo>
                      <a:cubicBezTo>
                        <a:pt x="f181" y="f824"/>
                        <a:pt x="f703" y="f754"/>
                        <a:pt x="f170" y="f447"/>
                      </a:cubicBezTo>
                      <a:cubicBezTo>
                        <a:pt x="f709" y="f450"/>
                        <a:pt x="f495" y="f447"/>
                        <a:pt x="f728" y="f754"/>
                      </a:cubicBezTo>
                      <a:close/>
                      <a:moveTo>
                        <a:pt x="f379" y="f825"/>
                      </a:moveTo>
                      <a:cubicBezTo>
                        <a:pt x="f379" y="f825"/>
                        <a:pt x="f173" y="f825"/>
                        <a:pt x="f173" y="f825"/>
                      </a:cubicBezTo>
                      <a:cubicBezTo>
                        <a:pt x="f173" y="f825"/>
                        <a:pt x="f379" y="f825"/>
                        <a:pt x="f379" y="f825"/>
                      </a:cubicBezTo>
                      <a:close/>
                      <a:moveTo>
                        <a:pt x="f703" y="f826"/>
                      </a:moveTo>
                      <a:cubicBezTo>
                        <a:pt x="f280" y="f827"/>
                        <a:pt x="f402" y="f118"/>
                        <a:pt x="f193" y="f118"/>
                      </a:cubicBezTo>
                      <a:cubicBezTo>
                        <a:pt x="f402" y="f118"/>
                        <a:pt x="f280" y="f827"/>
                        <a:pt x="f703" y="f826"/>
                      </a:cubicBezTo>
                      <a:close/>
                      <a:moveTo>
                        <a:pt x="f641" y="f828"/>
                      </a:moveTo>
                      <a:cubicBezTo>
                        <a:pt x="f371" y="f829"/>
                        <a:pt x="f292" y="f830"/>
                        <a:pt x="f292" y="f831"/>
                      </a:cubicBezTo>
                      <a:cubicBezTo>
                        <a:pt x="f292" y="f830"/>
                        <a:pt x="f371" y="f829"/>
                        <a:pt x="f641" y="f828"/>
                      </a:cubicBezTo>
                      <a:close/>
                      <a:moveTo>
                        <a:pt x="f473" y="f832"/>
                      </a:moveTo>
                      <a:cubicBezTo>
                        <a:pt x="f473" y="f832"/>
                        <a:pt x="f473" y="f832"/>
                        <a:pt x="f473" y="f832"/>
                      </a:cubicBezTo>
                      <a:cubicBezTo>
                        <a:pt x="f641" y="f571"/>
                        <a:pt x="f292" y="f571"/>
                        <a:pt x="f298" y="f572"/>
                      </a:cubicBezTo>
                      <a:cubicBezTo>
                        <a:pt x="f298" y="f833"/>
                        <a:pt x="f298" y="f834"/>
                        <a:pt x="f296" y="f835"/>
                      </a:cubicBezTo>
                      <a:cubicBezTo>
                        <a:pt x="f296" y="f566"/>
                        <a:pt x="f643" y="f561"/>
                        <a:pt x="f836" y="f561"/>
                      </a:cubicBezTo>
                      <a:cubicBezTo>
                        <a:pt x="f679" y="f562"/>
                        <a:pt x="f678" y="f562"/>
                        <a:pt x="f509" y="f561"/>
                      </a:cubicBezTo>
                      <a:cubicBezTo>
                        <a:pt x="f254" y="f561"/>
                        <a:pt x="f256" y="f837"/>
                        <a:pt x="f256" y="f838"/>
                      </a:cubicBezTo>
                      <a:cubicBezTo>
                        <a:pt x="f261" y="f839"/>
                        <a:pt x="f261" y="f840"/>
                        <a:pt x="f256" y="f574"/>
                      </a:cubicBezTo>
                      <a:cubicBezTo>
                        <a:pt x="f256" y="f841"/>
                        <a:pt x="f258" y="f572"/>
                        <a:pt x="f163" y="f832"/>
                      </a:cubicBezTo>
                      <a:cubicBezTo>
                        <a:pt x="f163" y="f832"/>
                        <a:pt x="f163" y="f832"/>
                        <a:pt x="f163" y="f832"/>
                      </a:cubicBezTo>
                      <a:cubicBezTo>
                        <a:pt x="f289" y="f832"/>
                        <a:pt x="f318" y="f832"/>
                        <a:pt x="f473" y="f832"/>
                      </a:cubicBezTo>
                      <a:close/>
                      <a:moveTo>
                        <a:pt x="f371" y="f842"/>
                      </a:moveTo>
                      <a:cubicBezTo>
                        <a:pt x="f371" y="f843"/>
                        <a:pt x="f371" y="f844"/>
                        <a:pt x="f371" y="f845"/>
                      </a:cubicBezTo>
                      <a:cubicBezTo>
                        <a:pt x="f371" y="f844"/>
                        <a:pt x="f371" y="f843"/>
                        <a:pt x="f371" y="f842"/>
                      </a:cubicBezTo>
                      <a:close/>
                      <a:moveTo>
                        <a:pt x="f371" y="f846"/>
                      </a:moveTo>
                      <a:cubicBezTo>
                        <a:pt x="f371" y="f847"/>
                        <a:pt x="f371" y="f848"/>
                        <a:pt x="f371" y="f849"/>
                      </a:cubicBezTo>
                      <a:cubicBezTo>
                        <a:pt x="f371" y="f848"/>
                        <a:pt x="f371" y="f847"/>
                        <a:pt x="f371" y="f846"/>
                      </a:cubicBezTo>
                      <a:close/>
                      <a:moveTo>
                        <a:pt x="f371" y="f72"/>
                      </a:moveTo>
                      <a:cubicBezTo>
                        <a:pt x="f371" y="f850"/>
                        <a:pt x="f371" y="f851"/>
                        <a:pt x="f371" y="f516"/>
                      </a:cubicBezTo>
                      <a:cubicBezTo>
                        <a:pt x="f371" y="f851"/>
                        <a:pt x="f371" y="f850"/>
                        <a:pt x="f371" y="f72"/>
                      </a:cubicBezTo>
                      <a:cubicBezTo>
                        <a:pt x="f318" y="f72"/>
                        <a:pt x="f852" y="f82"/>
                        <a:pt x="f261" y="f82"/>
                      </a:cubicBezTo>
                      <a:cubicBezTo>
                        <a:pt x="f261" y="f853"/>
                        <a:pt x="f261" y="f854"/>
                        <a:pt x="f256" y="f855"/>
                      </a:cubicBezTo>
                      <a:cubicBezTo>
                        <a:pt x="f256" y="f856"/>
                        <a:pt x="f287" y="f93"/>
                        <a:pt x="f677" y="f93"/>
                      </a:cubicBezTo>
                      <a:cubicBezTo>
                        <a:pt x="f678" y="f93"/>
                        <a:pt x="f679" y="f93"/>
                        <a:pt x="f317" y="f93"/>
                      </a:cubicBezTo>
                      <a:cubicBezTo>
                        <a:pt x="f640" y="f93"/>
                        <a:pt x="f298" y="f95"/>
                        <a:pt x="f298" y="f857"/>
                      </a:cubicBezTo>
                      <a:cubicBezTo>
                        <a:pt x="f467" y="f858"/>
                        <a:pt x="f314" y="f859"/>
                        <a:pt x="f371" y="f72"/>
                      </a:cubicBezTo>
                      <a:close/>
                      <a:moveTo>
                        <a:pt x="f860" y="f571"/>
                      </a:moveTo>
                      <a:cubicBezTo>
                        <a:pt x="f861" y="f832"/>
                        <a:pt x="f308" y="f571"/>
                        <a:pt x="f298" y="f571"/>
                      </a:cubicBezTo>
                      <a:cubicBezTo>
                        <a:pt x="f296" y="f862"/>
                        <a:pt x="f296" y="f863"/>
                        <a:pt x="f296" y="f864"/>
                      </a:cubicBezTo>
                      <a:cubicBezTo>
                        <a:pt x="f296" y="f118"/>
                        <a:pt x="f294" y="f582"/>
                        <a:pt x="f473" y="f581"/>
                      </a:cubicBezTo>
                      <a:cubicBezTo>
                        <a:pt x="f289" y="f581"/>
                        <a:pt x="f164" y="f581"/>
                        <a:pt x="f166" y="f581"/>
                      </a:cubicBezTo>
                      <a:cubicBezTo>
                        <a:pt x="f195" y="f865"/>
                        <a:pt x="f171" y="f825"/>
                        <a:pt x="f685" y="f825"/>
                      </a:cubicBezTo>
                      <a:cubicBezTo>
                        <a:pt x="f171" y="f825"/>
                        <a:pt x="f195" y="f865"/>
                        <a:pt x="f166" y="f581"/>
                      </a:cubicBezTo>
                      <a:cubicBezTo>
                        <a:pt x="f866" y="f582"/>
                        <a:pt x="f379" y="f582"/>
                        <a:pt x="f276" y="f582"/>
                      </a:cubicBezTo>
                      <a:cubicBezTo>
                        <a:pt x="f276" y="f867"/>
                        <a:pt x="f181" y="f868"/>
                        <a:pt x="f181" y="f869"/>
                      </a:cubicBezTo>
                      <a:cubicBezTo>
                        <a:pt x="f723" y="f125"/>
                        <a:pt x="f803" y="f125"/>
                        <a:pt x="f870" y="f125"/>
                      </a:cubicBezTo>
                      <a:cubicBezTo>
                        <a:pt x="f301" y="f122"/>
                        <a:pt x="f245" y="f871"/>
                        <a:pt x="f245" y="f872"/>
                      </a:cubicBezTo>
                      <a:cubicBezTo>
                        <a:pt x="f245" y="f873"/>
                        <a:pt x="f245" y="f874"/>
                        <a:pt x="f245" y="f875"/>
                      </a:cubicBezTo>
                      <a:cubicBezTo>
                        <a:pt x="f199" y="f876"/>
                        <a:pt x="f797" y="f572"/>
                        <a:pt x="f860" y="f571"/>
                      </a:cubicBezTo>
                      <a:close/>
                      <a:moveTo>
                        <a:pt x="f199" y="f877"/>
                      </a:moveTo>
                      <a:cubicBezTo>
                        <a:pt x="f202" y="f878"/>
                        <a:pt x="f202" y="f879"/>
                        <a:pt x="f199" y="f682"/>
                      </a:cubicBezTo>
                      <a:cubicBezTo>
                        <a:pt x="f245" y="f248"/>
                        <a:pt x="f206" y="f22"/>
                        <a:pt x="f330" y="f22"/>
                      </a:cubicBezTo>
                      <a:cubicBezTo>
                        <a:pt x="f880" y="f142"/>
                        <a:pt x="f881" y="f142"/>
                        <a:pt x="f184" y="f22"/>
                      </a:cubicBezTo>
                      <a:cubicBezTo>
                        <a:pt x="f293" y="f22"/>
                        <a:pt x="f75" y="f248"/>
                        <a:pt x="f75" y="f681"/>
                      </a:cubicBezTo>
                      <a:cubicBezTo>
                        <a:pt x="f150" y="f882"/>
                        <a:pt x="f150" y="f883"/>
                        <a:pt x="f75" y="f237"/>
                      </a:cubicBezTo>
                      <a:cubicBezTo>
                        <a:pt x="f75" y="f238"/>
                        <a:pt x="f293" y="f7"/>
                        <a:pt x="f98" y="f7"/>
                      </a:cubicBezTo>
                      <a:cubicBezTo>
                        <a:pt x="f77" y="f239"/>
                        <a:pt x="f92" y="f7"/>
                        <a:pt x="f88" y="f7"/>
                      </a:cubicBezTo>
                      <a:cubicBezTo>
                        <a:pt x="f88" y="f7"/>
                        <a:pt x="f88" y="f7"/>
                        <a:pt x="f88" y="f7"/>
                      </a:cubicBezTo>
                      <a:cubicBezTo>
                        <a:pt x="f884" y="f7"/>
                        <a:pt x="f231" y="f239"/>
                        <a:pt x="f530" y="f7"/>
                      </a:cubicBezTo>
                      <a:cubicBezTo>
                        <a:pt x="f206" y="f7"/>
                        <a:pt x="f245" y="f238"/>
                        <a:pt x="f199" y="f877"/>
                      </a:cubicBezTo>
                      <a:close/>
                      <a:moveTo>
                        <a:pt x="f885" y="f886"/>
                      </a:moveTo>
                      <a:cubicBezTo>
                        <a:pt x="f199" y="f886"/>
                        <a:pt x="f199" y="f886"/>
                        <a:pt x="f199" y="f887"/>
                      </a:cubicBezTo>
                      <a:cubicBezTo>
                        <a:pt x="f199" y="f888"/>
                        <a:pt x="f160" y="f112"/>
                        <a:pt x="f889" y="f561"/>
                      </a:cubicBezTo>
                      <a:cubicBezTo>
                        <a:pt x="f889" y="f561"/>
                        <a:pt x="f890" y="f561"/>
                        <a:pt x="f201" y="f561"/>
                      </a:cubicBezTo>
                      <a:cubicBezTo>
                        <a:pt x="f86" y="f561"/>
                        <a:pt x="f86" y="f561"/>
                        <a:pt x="f86" y="f891"/>
                      </a:cubicBezTo>
                      <a:cubicBezTo>
                        <a:pt x="f86" y="f886"/>
                        <a:pt x="f86" y="f886"/>
                        <a:pt x="f885" y="f886"/>
                      </a:cubicBezTo>
                      <a:close/>
                      <a:moveTo>
                        <a:pt x="f892" y="f61"/>
                      </a:moveTo>
                      <a:cubicBezTo>
                        <a:pt x="f586" y="f61"/>
                        <a:pt x="f81" y="f65"/>
                        <a:pt x="f81" y="f893"/>
                      </a:cubicBezTo>
                      <a:cubicBezTo>
                        <a:pt x="f86" y="f507"/>
                        <a:pt x="f81" y="f507"/>
                        <a:pt x="f892" y="f507"/>
                      </a:cubicBezTo>
                      <a:cubicBezTo>
                        <a:pt x="f75" y="f507"/>
                        <a:pt x="f75" y="f507"/>
                        <a:pt x="f75" y="f893"/>
                      </a:cubicBezTo>
                      <a:cubicBezTo>
                        <a:pt x="f150" y="f894"/>
                        <a:pt x="f157" y="f58"/>
                        <a:pt x="f892" y="f61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69" name="Freeform 16">
                  <a:extLst>
                    <a:ext uri="{FF2B5EF4-FFF2-40B4-BE49-F238E27FC236}">
                      <a16:creationId xmlns:a16="http://schemas.microsoft.com/office/drawing/2014/main" id="{5D365615-2758-4B06-AAB0-69DBCFE98B53}"/>
                    </a:ext>
                  </a:extLst>
                </p:cNvPr>
                <p:cNvSpPr/>
                <p:nvPr/>
              </p:nvSpPr>
              <p:spPr>
                <a:xfrm rot="16200004">
                  <a:off x="2144131" y="4587178"/>
                  <a:ext cx="85176" cy="11579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64"/>
                    <a:gd name="f7" fmla="val 247"/>
                    <a:gd name="f8" fmla="val 124"/>
                    <a:gd name="f9" fmla="val 82"/>
                    <a:gd name="f10" fmla="val 85"/>
                    <a:gd name="f11" fmla="val 86"/>
                    <a:gd name="f12" fmla="val 84"/>
                    <a:gd name="f13" fmla="val 46"/>
                    <a:gd name="f14" fmla="val 42"/>
                    <a:gd name="f15" fmla="val 38"/>
                    <a:gd name="f16" fmla="val 34"/>
                    <a:gd name="f17" fmla="val 49"/>
                    <a:gd name="f18" fmla="val 48"/>
                    <a:gd name="f19" fmla="val 83"/>
                    <a:gd name="f20" fmla="val 36"/>
                    <a:gd name="f21" fmla="val 81"/>
                    <a:gd name="f22" fmla="val 128"/>
                    <a:gd name="f23" fmla="val 80"/>
                    <a:gd name="f24" fmla="val 166"/>
                    <a:gd name="f25" fmla="val 88"/>
                    <a:gd name="f26" fmla="val 163"/>
                    <a:gd name="f27" fmla="val 209"/>
                    <a:gd name="f28" fmla="val 201"/>
                    <a:gd name="f29" fmla="val 156"/>
                    <a:gd name="f30" fmla="val 120"/>
                    <a:gd name="f31" fmla="val 79"/>
                    <a:gd name="f32" fmla="+- 0 0 -90"/>
                    <a:gd name="f33" fmla="*/ f3 1 164"/>
                    <a:gd name="f34" fmla="*/ f4 1 247"/>
                    <a:gd name="f35" fmla="+- f7 0 f5"/>
                    <a:gd name="f36" fmla="+- f6 0 f5"/>
                    <a:gd name="f37" fmla="*/ f32 f0 1"/>
                    <a:gd name="f38" fmla="*/ f36 1 164"/>
                    <a:gd name="f39" fmla="*/ f35 1 247"/>
                    <a:gd name="f40" fmla="*/ 124 f36 1"/>
                    <a:gd name="f41" fmla="*/ 82 f35 1"/>
                    <a:gd name="f42" fmla="*/ 84 f36 1"/>
                    <a:gd name="f43" fmla="*/ 46 f35 1"/>
                    <a:gd name="f44" fmla="*/ 34 f35 1"/>
                    <a:gd name="f45" fmla="*/ 49 f36 1"/>
                    <a:gd name="f46" fmla="*/ 0 f35 1"/>
                    <a:gd name="f47" fmla="*/ 0 f36 1"/>
                    <a:gd name="f48" fmla="*/ 48 f35 1"/>
                    <a:gd name="f49" fmla="*/ 36 f36 1"/>
                    <a:gd name="f50" fmla="*/ 83 f35 1"/>
                    <a:gd name="f51" fmla="*/ 81 f36 1"/>
                    <a:gd name="f52" fmla="*/ 128 f35 1"/>
                    <a:gd name="f53" fmla="*/ 46 f36 1"/>
                    <a:gd name="f54" fmla="*/ 163 f35 1"/>
                    <a:gd name="f55" fmla="*/ 209 f35 1"/>
                    <a:gd name="f56" fmla="*/ 38 f36 1"/>
                    <a:gd name="f57" fmla="*/ 247 f35 1"/>
                    <a:gd name="f58" fmla="*/ 201 f35 1"/>
                    <a:gd name="f59" fmla="*/ 120 f36 1"/>
                    <a:gd name="f60" fmla="*/ 164 f35 1"/>
                    <a:gd name="f61" fmla="*/ 164 f36 1"/>
                    <a:gd name="f62" fmla="*/ 120 f35 1"/>
                    <a:gd name="f63" fmla="*/ f37 1 f2"/>
                    <a:gd name="f64" fmla="*/ f40 1 164"/>
                    <a:gd name="f65" fmla="*/ f41 1 247"/>
                    <a:gd name="f66" fmla="*/ f42 1 164"/>
                    <a:gd name="f67" fmla="*/ f43 1 247"/>
                    <a:gd name="f68" fmla="*/ f44 1 247"/>
                    <a:gd name="f69" fmla="*/ f45 1 164"/>
                    <a:gd name="f70" fmla="*/ f46 1 247"/>
                    <a:gd name="f71" fmla="*/ f47 1 164"/>
                    <a:gd name="f72" fmla="*/ f48 1 247"/>
                    <a:gd name="f73" fmla="*/ f49 1 164"/>
                    <a:gd name="f74" fmla="*/ f50 1 247"/>
                    <a:gd name="f75" fmla="*/ f51 1 164"/>
                    <a:gd name="f76" fmla="*/ f52 1 247"/>
                    <a:gd name="f77" fmla="*/ f53 1 164"/>
                    <a:gd name="f78" fmla="*/ f54 1 247"/>
                    <a:gd name="f79" fmla="*/ f55 1 247"/>
                    <a:gd name="f80" fmla="*/ f56 1 164"/>
                    <a:gd name="f81" fmla="*/ f57 1 247"/>
                    <a:gd name="f82" fmla="*/ f58 1 247"/>
                    <a:gd name="f83" fmla="*/ f59 1 164"/>
                    <a:gd name="f84" fmla="*/ f60 1 247"/>
                    <a:gd name="f85" fmla="*/ f61 1 164"/>
                    <a:gd name="f86" fmla="*/ f62 1 247"/>
                    <a:gd name="f87" fmla="*/ 0 1 f38"/>
                    <a:gd name="f88" fmla="*/ f6 1 f38"/>
                    <a:gd name="f89" fmla="*/ 0 1 f39"/>
                    <a:gd name="f90" fmla="*/ f7 1 f39"/>
                    <a:gd name="f91" fmla="+- f63 0 f1"/>
                    <a:gd name="f92" fmla="*/ f64 1 f38"/>
                    <a:gd name="f93" fmla="*/ f65 1 f39"/>
                    <a:gd name="f94" fmla="*/ f66 1 f38"/>
                    <a:gd name="f95" fmla="*/ f67 1 f39"/>
                    <a:gd name="f96" fmla="*/ f68 1 f39"/>
                    <a:gd name="f97" fmla="*/ f69 1 f38"/>
                    <a:gd name="f98" fmla="*/ f70 1 f39"/>
                    <a:gd name="f99" fmla="*/ f71 1 f38"/>
                    <a:gd name="f100" fmla="*/ f72 1 f39"/>
                    <a:gd name="f101" fmla="*/ f73 1 f38"/>
                    <a:gd name="f102" fmla="*/ f74 1 f39"/>
                    <a:gd name="f103" fmla="*/ f75 1 f38"/>
                    <a:gd name="f104" fmla="*/ f76 1 f39"/>
                    <a:gd name="f105" fmla="*/ f77 1 f38"/>
                    <a:gd name="f106" fmla="*/ f78 1 f39"/>
                    <a:gd name="f107" fmla="*/ f79 1 f39"/>
                    <a:gd name="f108" fmla="*/ f80 1 f38"/>
                    <a:gd name="f109" fmla="*/ f81 1 f39"/>
                    <a:gd name="f110" fmla="*/ f82 1 f39"/>
                    <a:gd name="f111" fmla="*/ f83 1 f38"/>
                    <a:gd name="f112" fmla="*/ f84 1 f39"/>
                    <a:gd name="f113" fmla="*/ f85 1 f38"/>
                    <a:gd name="f114" fmla="*/ f86 1 f39"/>
                    <a:gd name="f115" fmla="*/ f87 f33 1"/>
                    <a:gd name="f116" fmla="*/ f88 f33 1"/>
                    <a:gd name="f117" fmla="*/ f90 f34 1"/>
                    <a:gd name="f118" fmla="*/ f89 f34 1"/>
                    <a:gd name="f119" fmla="*/ f92 f33 1"/>
                    <a:gd name="f120" fmla="*/ f93 f34 1"/>
                    <a:gd name="f121" fmla="*/ f94 f33 1"/>
                    <a:gd name="f122" fmla="*/ f95 f34 1"/>
                    <a:gd name="f123" fmla="*/ f96 f34 1"/>
                    <a:gd name="f124" fmla="*/ f97 f33 1"/>
                    <a:gd name="f125" fmla="*/ f98 f34 1"/>
                    <a:gd name="f126" fmla="*/ f99 f33 1"/>
                    <a:gd name="f127" fmla="*/ f100 f34 1"/>
                    <a:gd name="f128" fmla="*/ f101 f33 1"/>
                    <a:gd name="f129" fmla="*/ f102 f34 1"/>
                    <a:gd name="f130" fmla="*/ f103 f33 1"/>
                    <a:gd name="f131" fmla="*/ f104 f34 1"/>
                    <a:gd name="f132" fmla="*/ f105 f33 1"/>
                    <a:gd name="f133" fmla="*/ f106 f34 1"/>
                    <a:gd name="f134" fmla="*/ f107 f34 1"/>
                    <a:gd name="f135" fmla="*/ f108 f33 1"/>
                    <a:gd name="f136" fmla="*/ f109 f34 1"/>
                    <a:gd name="f137" fmla="*/ f110 f34 1"/>
                    <a:gd name="f138" fmla="*/ f111 f33 1"/>
                    <a:gd name="f139" fmla="*/ f112 f34 1"/>
                    <a:gd name="f140" fmla="*/ f113 f33 1"/>
                    <a:gd name="f141" fmla="*/ f114 f3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91">
                      <a:pos x="f119" y="f120"/>
                    </a:cxn>
                    <a:cxn ang="f91">
                      <a:pos x="f121" y="f122"/>
                    </a:cxn>
                    <a:cxn ang="f91">
                      <a:pos x="f121" y="f123"/>
                    </a:cxn>
                    <a:cxn ang="f91">
                      <a:pos x="f124" y="f125"/>
                    </a:cxn>
                    <a:cxn ang="f91">
                      <a:pos x="f126" y="f127"/>
                    </a:cxn>
                    <a:cxn ang="f91">
                      <a:pos x="f128" y="f129"/>
                    </a:cxn>
                    <a:cxn ang="f91">
                      <a:pos x="f130" y="f131"/>
                    </a:cxn>
                    <a:cxn ang="f91">
                      <a:pos x="f132" y="f133"/>
                    </a:cxn>
                    <a:cxn ang="f91">
                      <a:pos x="f126" y="f134"/>
                    </a:cxn>
                    <a:cxn ang="f91">
                      <a:pos x="f135" y="f136"/>
                    </a:cxn>
                    <a:cxn ang="f91">
                      <a:pos x="f121" y="f137"/>
                    </a:cxn>
                    <a:cxn ang="f91">
                      <a:pos x="f138" y="f139"/>
                    </a:cxn>
                    <a:cxn ang="f91">
                      <a:pos x="f140" y="f141"/>
                    </a:cxn>
                    <a:cxn ang="f91">
                      <a:pos x="f119" y="f120"/>
                    </a:cxn>
                  </a:cxnLst>
                  <a:rect l="f115" t="f118" r="f116" b="f117"/>
                  <a:pathLst>
                    <a:path w="164" h="246">
                      <a:moveTo>
                        <a:pt x="f8" y="f9"/>
                      </a:moveTo>
                      <a:cubicBezTo>
                        <a:pt x="f10" y="f11"/>
                        <a:pt x="f12" y="f10"/>
                        <a:pt x="f12" y="f13"/>
                      </a:cubicBezTo>
                      <a:cubicBezTo>
                        <a:pt x="f12" y="f14"/>
                        <a:pt x="f12" y="f15"/>
                        <a:pt x="f12" y="f16"/>
                      </a:cubicBezTo>
                      <a:cubicBezTo>
                        <a:pt x="f12" y="f5"/>
                        <a:pt x="f12" y="f5"/>
                        <a:pt x="f17" y="f5"/>
                      </a:cubicBezTo>
                      <a:cubicBezTo>
                        <a:pt x="f5" y="f5"/>
                        <a:pt x="f5" y="f5"/>
                        <a:pt x="f5" y="f18"/>
                      </a:cubicBezTo>
                      <a:cubicBezTo>
                        <a:pt x="f5" y="f19"/>
                        <a:pt x="f5" y="f19"/>
                        <a:pt x="f20" y="f19"/>
                      </a:cubicBezTo>
                      <a:cubicBezTo>
                        <a:pt x="f21" y="f19"/>
                        <a:pt x="f21" y="f19"/>
                        <a:pt x="f21" y="f22"/>
                      </a:cubicBezTo>
                      <a:cubicBezTo>
                        <a:pt x="f23" y="f24"/>
                        <a:pt x="f25" y="f26"/>
                        <a:pt x="f13" y="f26"/>
                      </a:cubicBezTo>
                      <a:cubicBezTo>
                        <a:pt x="f5" y="f26"/>
                        <a:pt x="f5" y="f26"/>
                        <a:pt x="f5" y="f27"/>
                      </a:cubicBezTo>
                      <a:cubicBezTo>
                        <a:pt x="f5" y="f7"/>
                        <a:pt x="f5" y="f7"/>
                        <a:pt x="f15" y="f7"/>
                      </a:cubicBezTo>
                      <a:cubicBezTo>
                        <a:pt x="f12" y="f7"/>
                        <a:pt x="f12" y="f7"/>
                        <a:pt x="f12" y="f28"/>
                      </a:cubicBezTo>
                      <a:cubicBezTo>
                        <a:pt x="f12" y="f29"/>
                        <a:pt x="f21" y="f6"/>
                        <a:pt x="f30" y="f6"/>
                      </a:cubicBezTo>
                      <a:cubicBezTo>
                        <a:pt x="f6" y="f26"/>
                        <a:pt x="f6" y="f6"/>
                        <a:pt x="f6" y="f30"/>
                      </a:cubicBezTo>
                      <a:cubicBezTo>
                        <a:pt x="f6" y="f31"/>
                        <a:pt x="f6" y="f31"/>
                        <a:pt x="f8" y="f9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70" name="Freeform 17">
                  <a:extLst>
                    <a:ext uri="{FF2B5EF4-FFF2-40B4-BE49-F238E27FC236}">
                      <a16:creationId xmlns:a16="http://schemas.microsoft.com/office/drawing/2014/main" id="{9EBE0912-8D02-4140-893D-BC9251F73FE1}"/>
                    </a:ext>
                  </a:extLst>
                </p:cNvPr>
                <p:cNvSpPr/>
                <p:nvPr/>
              </p:nvSpPr>
              <p:spPr>
                <a:xfrm rot="16200004">
                  <a:off x="1798995" y="4586397"/>
                  <a:ext cx="86008" cy="11654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66"/>
                    <a:gd name="f7" fmla="val 248"/>
                    <a:gd name="f8" fmla="val 150"/>
                    <a:gd name="f9" fmla="val 2"/>
                    <a:gd name="f10" fmla="val 132"/>
                    <a:gd name="f11" fmla="val 113"/>
                    <a:gd name="f12" fmla="val 1"/>
                    <a:gd name="f13" fmla="val 95"/>
                    <a:gd name="f14" fmla="val 85"/>
                    <a:gd name="f15" fmla="val 82"/>
                    <a:gd name="f16" fmla="val 4"/>
                    <a:gd name="f17" fmla="val 13"/>
                    <a:gd name="f18" fmla="val 29"/>
                    <a:gd name="f19" fmla="val 80"/>
                    <a:gd name="f20" fmla="val 45"/>
                    <a:gd name="f21" fmla="val 61"/>
                    <a:gd name="f22" fmla="val 84"/>
                    <a:gd name="f23" fmla="val 76"/>
                    <a:gd name="f24" fmla="val 59"/>
                    <a:gd name="f25" fmla="val 83"/>
                    <a:gd name="f26" fmla="val 46"/>
                    <a:gd name="f27" fmla="val 33"/>
                    <a:gd name="f28" fmla="val 19"/>
                    <a:gd name="f29" fmla="val 81"/>
                    <a:gd name="f30" fmla="val 87"/>
                    <a:gd name="f31" fmla="val 102"/>
                    <a:gd name="f32" fmla="val 122"/>
                    <a:gd name="f33" fmla="val 143"/>
                    <a:gd name="f34" fmla="val 163"/>
                    <a:gd name="f35" fmla="val 185"/>
                    <a:gd name="f36" fmla="val 206"/>
                    <a:gd name="f37" fmla="val 227"/>
                    <a:gd name="f38" fmla="val 244"/>
                    <a:gd name="f39" fmla="val 6"/>
                    <a:gd name="f40" fmla="val 21"/>
                    <a:gd name="f41" fmla="val 247"/>
                    <a:gd name="f42" fmla="val 37"/>
                    <a:gd name="f43" fmla="val 245"/>
                    <a:gd name="f44" fmla="val 52"/>
                    <a:gd name="f45" fmla="val 246"/>
                    <a:gd name="f46" fmla="val 67"/>
                    <a:gd name="f47" fmla="val 243"/>
                    <a:gd name="f48" fmla="val 229"/>
                    <a:gd name="f49" fmla="val 187"/>
                    <a:gd name="f50" fmla="val 146"/>
                    <a:gd name="f51" fmla="val 105"/>
                    <a:gd name="f52" fmla="val 89"/>
                    <a:gd name="f53" fmla="val 86"/>
                    <a:gd name="f54" fmla="val 120"/>
                    <a:gd name="f55" fmla="val 136"/>
                    <a:gd name="f56" fmla="val 151"/>
                    <a:gd name="f57" fmla="val 165"/>
                    <a:gd name="f58" fmla="val 70"/>
                    <a:gd name="f59" fmla="val 34"/>
                    <a:gd name="f60" fmla="val 16"/>
                    <a:gd name="f61" fmla="val 5"/>
                    <a:gd name="f62" fmla="val 161"/>
                    <a:gd name="f63" fmla="+- 0 0 -90"/>
                    <a:gd name="f64" fmla="*/ f3 1 166"/>
                    <a:gd name="f65" fmla="*/ f4 1 248"/>
                    <a:gd name="f66" fmla="+- f7 0 f5"/>
                    <a:gd name="f67" fmla="+- f6 0 f5"/>
                    <a:gd name="f68" fmla="*/ f63 f0 1"/>
                    <a:gd name="f69" fmla="*/ f67 1 166"/>
                    <a:gd name="f70" fmla="*/ f66 1 248"/>
                    <a:gd name="f71" fmla="*/ 150 f67 1"/>
                    <a:gd name="f72" fmla="*/ 2 f66 1"/>
                    <a:gd name="f73" fmla="*/ 95 f67 1"/>
                    <a:gd name="f74" fmla="*/ 0 f66 1"/>
                    <a:gd name="f75" fmla="*/ 82 f67 1"/>
                    <a:gd name="f76" fmla="*/ 13 f66 1"/>
                    <a:gd name="f77" fmla="*/ 61 f66 1"/>
                    <a:gd name="f78" fmla="*/ 59 f67 1"/>
                    <a:gd name="f79" fmla="*/ 83 f66 1"/>
                    <a:gd name="f80" fmla="*/ 19 f67 1"/>
                    <a:gd name="f81" fmla="*/ 82 f66 1"/>
                    <a:gd name="f82" fmla="*/ 1 f67 1"/>
                    <a:gd name="f83" fmla="*/ 102 f66 1"/>
                    <a:gd name="f84" fmla="*/ 163 f66 1"/>
                    <a:gd name="f85" fmla="*/ 227 f66 1"/>
                    <a:gd name="f86" fmla="*/ 21 f67 1"/>
                    <a:gd name="f87" fmla="*/ 247 f66 1"/>
                    <a:gd name="f88" fmla="*/ 67 f67 1"/>
                    <a:gd name="f89" fmla="*/ 85 f67 1"/>
                    <a:gd name="f90" fmla="*/ 229 f66 1"/>
                    <a:gd name="f91" fmla="*/ 84 f67 1"/>
                    <a:gd name="f92" fmla="*/ 105 f66 1"/>
                    <a:gd name="f93" fmla="*/ 105 f67 1"/>
                    <a:gd name="f94" fmla="*/ 84 f66 1"/>
                    <a:gd name="f95" fmla="*/ 151 f67 1"/>
                    <a:gd name="f96" fmla="*/ 85 f66 1"/>
                    <a:gd name="f97" fmla="*/ 165 f67 1"/>
                    <a:gd name="f98" fmla="*/ 70 f66 1"/>
                    <a:gd name="f99" fmla="*/ 16 f66 1"/>
                    <a:gd name="f100" fmla="*/ f68 1 f2"/>
                    <a:gd name="f101" fmla="*/ f71 1 166"/>
                    <a:gd name="f102" fmla="*/ f72 1 248"/>
                    <a:gd name="f103" fmla="*/ f73 1 166"/>
                    <a:gd name="f104" fmla="*/ f74 1 248"/>
                    <a:gd name="f105" fmla="*/ f75 1 166"/>
                    <a:gd name="f106" fmla="*/ f76 1 248"/>
                    <a:gd name="f107" fmla="*/ f77 1 248"/>
                    <a:gd name="f108" fmla="*/ f78 1 166"/>
                    <a:gd name="f109" fmla="*/ f79 1 248"/>
                    <a:gd name="f110" fmla="*/ f80 1 166"/>
                    <a:gd name="f111" fmla="*/ f81 1 248"/>
                    <a:gd name="f112" fmla="*/ f82 1 166"/>
                    <a:gd name="f113" fmla="*/ f83 1 248"/>
                    <a:gd name="f114" fmla="*/ f84 1 248"/>
                    <a:gd name="f115" fmla="*/ f85 1 248"/>
                    <a:gd name="f116" fmla="*/ f86 1 166"/>
                    <a:gd name="f117" fmla="*/ f87 1 248"/>
                    <a:gd name="f118" fmla="*/ f88 1 166"/>
                    <a:gd name="f119" fmla="*/ f89 1 166"/>
                    <a:gd name="f120" fmla="*/ f90 1 248"/>
                    <a:gd name="f121" fmla="*/ f91 1 166"/>
                    <a:gd name="f122" fmla="*/ f92 1 248"/>
                    <a:gd name="f123" fmla="*/ f93 1 166"/>
                    <a:gd name="f124" fmla="*/ f94 1 248"/>
                    <a:gd name="f125" fmla="*/ f95 1 166"/>
                    <a:gd name="f126" fmla="*/ f96 1 248"/>
                    <a:gd name="f127" fmla="*/ f97 1 166"/>
                    <a:gd name="f128" fmla="*/ f98 1 248"/>
                    <a:gd name="f129" fmla="*/ f99 1 248"/>
                    <a:gd name="f130" fmla="*/ 0 1 f69"/>
                    <a:gd name="f131" fmla="*/ f6 1 f69"/>
                    <a:gd name="f132" fmla="*/ 0 1 f70"/>
                    <a:gd name="f133" fmla="*/ f7 1 f70"/>
                    <a:gd name="f134" fmla="+- f100 0 f1"/>
                    <a:gd name="f135" fmla="*/ f101 1 f69"/>
                    <a:gd name="f136" fmla="*/ f102 1 f70"/>
                    <a:gd name="f137" fmla="*/ f103 1 f69"/>
                    <a:gd name="f138" fmla="*/ f104 1 f70"/>
                    <a:gd name="f139" fmla="*/ f105 1 f69"/>
                    <a:gd name="f140" fmla="*/ f106 1 f70"/>
                    <a:gd name="f141" fmla="*/ f107 1 f70"/>
                    <a:gd name="f142" fmla="*/ f108 1 f69"/>
                    <a:gd name="f143" fmla="*/ f109 1 f70"/>
                    <a:gd name="f144" fmla="*/ f110 1 f69"/>
                    <a:gd name="f145" fmla="*/ f111 1 f70"/>
                    <a:gd name="f146" fmla="*/ f112 1 f69"/>
                    <a:gd name="f147" fmla="*/ f113 1 f70"/>
                    <a:gd name="f148" fmla="*/ f114 1 f70"/>
                    <a:gd name="f149" fmla="*/ f115 1 f70"/>
                    <a:gd name="f150" fmla="*/ f116 1 f69"/>
                    <a:gd name="f151" fmla="*/ f117 1 f70"/>
                    <a:gd name="f152" fmla="*/ f118 1 f69"/>
                    <a:gd name="f153" fmla="*/ f119 1 f69"/>
                    <a:gd name="f154" fmla="*/ f120 1 f70"/>
                    <a:gd name="f155" fmla="*/ f121 1 f69"/>
                    <a:gd name="f156" fmla="*/ f122 1 f70"/>
                    <a:gd name="f157" fmla="*/ f123 1 f69"/>
                    <a:gd name="f158" fmla="*/ f124 1 f70"/>
                    <a:gd name="f159" fmla="*/ f125 1 f69"/>
                    <a:gd name="f160" fmla="*/ f126 1 f70"/>
                    <a:gd name="f161" fmla="*/ f127 1 f69"/>
                    <a:gd name="f162" fmla="*/ f128 1 f70"/>
                    <a:gd name="f163" fmla="*/ f129 1 f70"/>
                    <a:gd name="f164" fmla="*/ f130 f64 1"/>
                    <a:gd name="f165" fmla="*/ f131 f64 1"/>
                    <a:gd name="f166" fmla="*/ f133 f65 1"/>
                    <a:gd name="f167" fmla="*/ f132 f65 1"/>
                    <a:gd name="f168" fmla="*/ f135 f64 1"/>
                    <a:gd name="f169" fmla="*/ f136 f65 1"/>
                    <a:gd name="f170" fmla="*/ f137 f64 1"/>
                    <a:gd name="f171" fmla="*/ f138 f65 1"/>
                    <a:gd name="f172" fmla="*/ f139 f64 1"/>
                    <a:gd name="f173" fmla="*/ f140 f65 1"/>
                    <a:gd name="f174" fmla="*/ f141 f65 1"/>
                    <a:gd name="f175" fmla="*/ f142 f64 1"/>
                    <a:gd name="f176" fmla="*/ f143 f65 1"/>
                    <a:gd name="f177" fmla="*/ f144 f64 1"/>
                    <a:gd name="f178" fmla="*/ f145 f65 1"/>
                    <a:gd name="f179" fmla="*/ f146 f64 1"/>
                    <a:gd name="f180" fmla="*/ f147 f65 1"/>
                    <a:gd name="f181" fmla="*/ f148 f65 1"/>
                    <a:gd name="f182" fmla="*/ f149 f65 1"/>
                    <a:gd name="f183" fmla="*/ f150 f64 1"/>
                    <a:gd name="f184" fmla="*/ f151 f65 1"/>
                    <a:gd name="f185" fmla="*/ f152 f64 1"/>
                    <a:gd name="f186" fmla="*/ f153 f64 1"/>
                    <a:gd name="f187" fmla="*/ f154 f65 1"/>
                    <a:gd name="f188" fmla="*/ f155 f64 1"/>
                    <a:gd name="f189" fmla="*/ f156 f65 1"/>
                    <a:gd name="f190" fmla="*/ f157 f64 1"/>
                    <a:gd name="f191" fmla="*/ f158 f65 1"/>
                    <a:gd name="f192" fmla="*/ f159 f64 1"/>
                    <a:gd name="f193" fmla="*/ f160 f65 1"/>
                    <a:gd name="f194" fmla="*/ f161 f64 1"/>
                    <a:gd name="f195" fmla="*/ f162 f65 1"/>
                    <a:gd name="f196" fmla="*/ f163 f65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134">
                      <a:pos x="f168" y="f169"/>
                    </a:cxn>
                    <a:cxn ang="f134">
                      <a:pos x="f170" y="f171"/>
                    </a:cxn>
                    <a:cxn ang="f134">
                      <a:pos x="f172" y="f173"/>
                    </a:cxn>
                    <a:cxn ang="f134">
                      <a:pos x="f172" y="f174"/>
                    </a:cxn>
                    <a:cxn ang="f134">
                      <a:pos x="f175" y="f176"/>
                    </a:cxn>
                    <a:cxn ang="f134">
                      <a:pos x="f177" y="f178"/>
                    </a:cxn>
                    <a:cxn ang="f134">
                      <a:pos x="f179" y="f180"/>
                    </a:cxn>
                    <a:cxn ang="f134">
                      <a:pos x="f179" y="f181"/>
                    </a:cxn>
                    <a:cxn ang="f134">
                      <a:pos x="f179" y="f182"/>
                    </a:cxn>
                    <a:cxn ang="f134">
                      <a:pos x="f183" y="f184"/>
                    </a:cxn>
                    <a:cxn ang="f134">
                      <a:pos x="f185" y="f184"/>
                    </a:cxn>
                    <a:cxn ang="f134">
                      <a:pos x="f186" y="f187"/>
                    </a:cxn>
                    <a:cxn ang="f134">
                      <a:pos x="f188" y="f189"/>
                    </a:cxn>
                    <a:cxn ang="f134">
                      <a:pos x="f190" y="f191"/>
                    </a:cxn>
                    <a:cxn ang="f134">
                      <a:pos x="f192" y="f193"/>
                    </a:cxn>
                    <a:cxn ang="f134">
                      <a:pos x="f194" y="f195"/>
                    </a:cxn>
                    <a:cxn ang="f134">
                      <a:pos x="f194" y="f196"/>
                    </a:cxn>
                    <a:cxn ang="f134">
                      <a:pos x="f168" y="f169"/>
                    </a:cxn>
                  </a:cxnLst>
                  <a:rect l="f164" t="f167" r="f165" b="f166"/>
                  <a:pathLst>
                    <a:path w="166" h="248">
                      <a:moveTo>
                        <a:pt x="f8" y="f9"/>
                      </a:moveTo>
                      <a:cubicBezTo>
                        <a:pt x="f10" y="f9"/>
                        <a:pt x="f11" y="f12"/>
                        <a:pt x="f13" y="f5"/>
                      </a:cubicBezTo>
                      <a:cubicBezTo>
                        <a:pt x="f14" y="f5"/>
                        <a:pt x="f15" y="f16"/>
                        <a:pt x="f15" y="f17"/>
                      </a:cubicBezTo>
                      <a:cubicBezTo>
                        <a:pt x="f15" y="f18"/>
                        <a:pt x="f19" y="f20"/>
                        <a:pt x="f15" y="f21"/>
                      </a:cubicBezTo>
                      <a:cubicBezTo>
                        <a:pt x="f22" y="f19"/>
                        <a:pt x="f23" y="f22"/>
                        <a:pt x="f24" y="f25"/>
                      </a:cubicBezTo>
                      <a:cubicBezTo>
                        <a:pt x="f26" y="f15"/>
                        <a:pt x="f27" y="f22"/>
                        <a:pt x="f28" y="f15"/>
                      </a:cubicBezTo>
                      <a:cubicBezTo>
                        <a:pt x="f16" y="f29"/>
                        <a:pt x="f5" y="f30"/>
                        <a:pt x="f12" y="f31"/>
                      </a:cubicBezTo>
                      <a:cubicBezTo>
                        <a:pt x="f9" y="f32"/>
                        <a:pt x="f12" y="f33"/>
                        <a:pt x="f12" y="f34"/>
                      </a:cubicBezTo>
                      <a:cubicBezTo>
                        <a:pt x="f12" y="f35"/>
                        <a:pt x="f9" y="f36"/>
                        <a:pt x="f12" y="f37"/>
                      </a:cubicBezTo>
                      <a:cubicBezTo>
                        <a:pt x="f5" y="f38"/>
                        <a:pt x="f39" y="f7"/>
                        <a:pt x="f40" y="f41"/>
                      </a:cubicBezTo>
                      <a:cubicBezTo>
                        <a:pt x="f42" y="f43"/>
                        <a:pt x="f44" y="f45"/>
                        <a:pt x="f46" y="f41"/>
                      </a:cubicBezTo>
                      <a:cubicBezTo>
                        <a:pt x="f29" y="f7"/>
                        <a:pt x="f14" y="f47"/>
                        <a:pt x="f14" y="f48"/>
                      </a:cubicBezTo>
                      <a:cubicBezTo>
                        <a:pt x="f22" y="f49"/>
                        <a:pt x="f14" y="f50"/>
                        <a:pt x="f22" y="f51"/>
                      </a:cubicBezTo>
                      <a:cubicBezTo>
                        <a:pt x="f22" y="f52"/>
                        <a:pt x="f53" y="f29"/>
                        <a:pt x="f51" y="f22"/>
                      </a:cubicBezTo>
                      <a:cubicBezTo>
                        <a:pt x="f54" y="f30"/>
                        <a:pt x="f55" y="f22"/>
                        <a:pt x="f56" y="f14"/>
                      </a:cubicBezTo>
                      <a:cubicBezTo>
                        <a:pt x="f34" y="f53"/>
                        <a:pt x="f6" y="f29"/>
                        <a:pt x="f57" y="f58"/>
                      </a:cubicBezTo>
                      <a:cubicBezTo>
                        <a:pt x="f57" y="f44"/>
                        <a:pt x="f57" y="f59"/>
                        <a:pt x="f57" y="f60"/>
                      </a:cubicBezTo>
                      <a:cubicBezTo>
                        <a:pt x="f6" y="f61"/>
                        <a:pt x="f62" y="f9"/>
                        <a:pt x="f8" y="f9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71" name="Freeform 18">
                  <a:extLst>
                    <a:ext uri="{FF2B5EF4-FFF2-40B4-BE49-F238E27FC236}">
                      <a16:creationId xmlns:a16="http://schemas.microsoft.com/office/drawing/2014/main" id="{B30B5BF1-AE4A-4B74-9645-73B9FD16C585}"/>
                    </a:ext>
                  </a:extLst>
                </p:cNvPr>
                <p:cNvSpPr/>
                <p:nvPr/>
              </p:nvSpPr>
              <p:spPr>
                <a:xfrm rot="16200004">
                  <a:off x="1167849" y="4562723"/>
                  <a:ext cx="86008" cy="7870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66"/>
                    <a:gd name="f7" fmla="val 167"/>
                    <a:gd name="f8" fmla="val 39"/>
                    <a:gd name="f9" fmla="val 84"/>
                    <a:gd name="f10" fmla="val 83"/>
                    <a:gd name="f11" fmla="val 128"/>
                    <a:gd name="f12" fmla="val 121"/>
                    <a:gd name="f13" fmla="val 124"/>
                    <a:gd name="f14" fmla="val 122"/>
                    <a:gd name="f15" fmla="val 120"/>
                    <a:gd name="f16" fmla="val 82"/>
                    <a:gd name="f17" fmla="val 129"/>
                    <a:gd name="f18" fmla="val 81"/>
                    <a:gd name="f19" fmla="val 38"/>
                    <a:gd name="f20" fmla="val 46"/>
                    <a:gd name="f21" fmla="+- 0 0 -90"/>
                    <a:gd name="f22" fmla="*/ f3 1 166"/>
                    <a:gd name="f23" fmla="*/ f4 1 167"/>
                    <a:gd name="f24" fmla="+- f7 0 f5"/>
                    <a:gd name="f25" fmla="+- f6 0 f5"/>
                    <a:gd name="f26" fmla="*/ f21 f0 1"/>
                    <a:gd name="f27" fmla="*/ f25 1 166"/>
                    <a:gd name="f28" fmla="*/ f24 1 167"/>
                    <a:gd name="f29" fmla="*/ 39 f25 1"/>
                    <a:gd name="f30" fmla="*/ 84 f24 1"/>
                    <a:gd name="f31" fmla="*/ 83 f25 1"/>
                    <a:gd name="f32" fmla="*/ 128 f24 1"/>
                    <a:gd name="f33" fmla="*/ 121 f25 1"/>
                    <a:gd name="f34" fmla="*/ 166 f24 1"/>
                    <a:gd name="f35" fmla="*/ 166 f25 1"/>
                    <a:gd name="f36" fmla="*/ 124 f24 1"/>
                    <a:gd name="f37" fmla="*/ 120 f24 1"/>
                    <a:gd name="f38" fmla="*/ 129 f25 1"/>
                    <a:gd name="f39" fmla="*/ 81 f24 1"/>
                    <a:gd name="f40" fmla="*/ 38 f24 1"/>
                    <a:gd name="f41" fmla="*/ 46 f25 1"/>
                    <a:gd name="f42" fmla="*/ 0 f24 1"/>
                    <a:gd name="f43" fmla="*/ 0 f25 1"/>
                    <a:gd name="f44" fmla="*/ 46 f24 1"/>
                    <a:gd name="f45" fmla="*/ f26 1 f2"/>
                    <a:gd name="f46" fmla="*/ f29 1 166"/>
                    <a:gd name="f47" fmla="*/ f30 1 167"/>
                    <a:gd name="f48" fmla="*/ f31 1 166"/>
                    <a:gd name="f49" fmla="*/ f32 1 167"/>
                    <a:gd name="f50" fmla="*/ f33 1 166"/>
                    <a:gd name="f51" fmla="*/ f34 1 167"/>
                    <a:gd name="f52" fmla="*/ f35 1 166"/>
                    <a:gd name="f53" fmla="*/ f36 1 167"/>
                    <a:gd name="f54" fmla="*/ f37 1 167"/>
                    <a:gd name="f55" fmla="*/ f38 1 166"/>
                    <a:gd name="f56" fmla="*/ f39 1 167"/>
                    <a:gd name="f57" fmla="*/ f40 1 167"/>
                    <a:gd name="f58" fmla="*/ f41 1 166"/>
                    <a:gd name="f59" fmla="*/ f42 1 167"/>
                    <a:gd name="f60" fmla="*/ f43 1 166"/>
                    <a:gd name="f61" fmla="*/ f44 1 167"/>
                    <a:gd name="f62" fmla="*/ 0 1 f27"/>
                    <a:gd name="f63" fmla="*/ f6 1 f27"/>
                    <a:gd name="f64" fmla="*/ 0 1 f28"/>
                    <a:gd name="f65" fmla="*/ f7 1 f28"/>
                    <a:gd name="f66" fmla="+- f45 0 f1"/>
                    <a:gd name="f67" fmla="*/ f46 1 f27"/>
                    <a:gd name="f68" fmla="*/ f47 1 f28"/>
                    <a:gd name="f69" fmla="*/ f48 1 f27"/>
                    <a:gd name="f70" fmla="*/ f49 1 f28"/>
                    <a:gd name="f71" fmla="*/ f50 1 f27"/>
                    <a:gd name="f72" fmla="*/ f51 1 f28"/>
                    <a:gd name="f73" fmla="*/ f52 1 f27"/>
                    <a:gd name="f74" fmla="*/ f53 1 f28"/>
                    <a:gd name="f75" fmla="*/ f54 1 f28"/>
                    <a:gd name="f76" fmla="*/ f55 1 f27"/>
                    <a:gd name="f77" fmla="*/ f56 1 f28"/>
                    <a:gd name="f78" fmla="*/ f57 1 f28"/>
                    <a:gd name="f79" fmla="*/ f58 1 f27"/>
                    <a:gd name="f80" fmla="*/ f59 1 f28"/>
                    <a:gd name="f81" fmla="*/ f60 1 f27"/>
                    <a:gd name="f82" fmla="*/ f61 1 f28"/>
                    <a:gd name="f83" fmla="*/ f62 f22 1"/>
                    <a:gd name="f84" fmla="*/ f63 f22 1"/>
                    <a:gd name="f85" fmla="*/ f65 f23 1"/>
                    <a:gd name="f86" fmla="*/ f64 f23 1"/>
                    <a:gd name="f87" fmla="*/ f67 f22 1"/>
                    <a:gd name="f88" fmla="*/ f68 f23 1"/>
                    <a:gd name="f89" fmla="*/ f69 f22 1"/>
                    <a:gd name="f90" fmla="*/ f70 f23 1"/>
                    <a:gd name="f91" fmla="*/ f71 f22 1"/>
                    <a:gd name="f92" fmla="*/ f72 f23 1"/>
                    <a:gd name="f93" fmla="*/ f73 f22 1"/>
                    <a:gd name="f94" fmla="*/ f74 f23 1"/>
                    <a:gd name="f95" fmla="*/ f75 f23 1"/>
                    <a:gd name="f96" fmla="*/ f76 f22 1"/>
                    <a:gd name="f97" fmla="*/ f77 f23 1"/>
                    <a:gd name="f98" fmla="*/ f78 f23 1"/>
                    <a:gd name="f99" fmla="*/ f79 f22 1"/>
                    <a:gd name="f100" fmla="*/ f80 f23 1"/>
                    <a:gd name="f101" fmla="*/ f81 f22 1"/>
                    <a:gd name="f102" fmla="*/ f82 f2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66">
                      <a:pos x="f87" y="f88"/>
                    </a:cxn>
                    <a:cxn ang="f66">
                      <a:pos x="f89" y="f90"/>
                    </a:cxn>
                    <a:cxn ang="f66">
                      <a:pos x="f91" y="f92"/>
                    </a:cxn>
                    <a:cxn ang="f66">
                      <a:pos x="f93" y="f94"/>
                    </a:cxn>
                    <a:cxn ang="f66">
                      <a:pos x="f93" y="f95"/>
                    </a:cxn>
                    <a:cxn ang="f66">
                      <a:pos x="f96" y="f97"/>
                    </a:cxn>
                    <a:cxn ang="f66">
                      <a:pos x="f89" y="f98"/>
                    </a:cxn>
                    <a:cxn ang="f66">
                      <a:pos x="f99" y="f100"/>
                    </a:cxn>
                    <a:cxn ang="f66">
                      <a:pos x="f101" y="f102"/>
                    </a:cxn>
                    <a:cxn ang="f66">
                      <a:pos x="f87" y="f88"/>
                    </a:cxn>
                  </a:cxnLst>
                  <a:rect l="f83" t="f86" r="f84" b="f85"/>
                  <a:pathLst>
                    <a:path w="166" h="167">
                      <a:moveTo>
                        <a:pt x="f8" y="f9"/>
                      </a:moveTo>
                      <a:cubicBezTo>
                        <a:pt x="f10" y="f9"/>
                        <a:pt x="f10" y="f9"/>
                        <a:pt x="f10" y="f11"/>
                      </a:cubicBezTo>
                      <a:cubicBezTo>
                        <a:pt x="f10" y="f6"/>
                        <a:pt x="f10" y="f6"/>
                        <a:pt x="f12" y="f6"/>
                      </a:cubicBezTo>
                      <a:cubicBezTo>
                        <a:pt x="f6" y="f7"/>
                        <a:pt x="f6" y="f7"/>
                        <a:pt x="f6" y="f13"/>
                      </a:cubicBezTo>
                      <a:cubicBezTo>
                        <a:pt x="f6" y="f14"/>
                        <a:pt x="f6" y="f12"/>
                        <a:pt x="f6" y="f15"/>
                      </a:cubicBezTo>
                      <a:cubicBezTo>
                        <a:pt x="f6" y="f16"/>
                        <a:pt x="f6" y="f16"/>
                        <a:pt x="f17" y="f18"/>
                      </a:cubicBezTo>
                      <a:cubicBezTo>
                        <a:pt x="f10" y="f18"/>
                        <a:pt x="f10" y="f18"/>
                        <a:pt x="f10" y="f19"/>
                      </a:cubicBezTo>
                      <a:cubicBezTo>
                        <a:pt x="f10" y="f5"/>
                        <a:pt x="f10" y="f5"/>
                        <a:pt x="f20" y="f5"/>
                      </a:cubicBezTo>
                      <a:cubicBezTo>
                        <a:pt x="f5" y="f5"/>
                        <a:pt x="f5" y="f5"/>
                        <a:pt x="f5" y="f20"/>
                      </a:cubicBezTo>
                      <a:cubicBezTo>
                        <a:pt x="f5" y="f9"/>
                        <a:pt x="f5" y="f9"/>
                        <a:pt x="f8" y="f9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72" name="Freeform 19">
                  <a:extLst>
                    <a:ext uri="{FF2B5EF4-FFF2-40B4-BE49-F238E27FC236}">
                      <a16:creationId xmlns:a16="http://schemas.microsoft.com/office/drawing/2014/main" id="{8211EDDC-707C-4F7A-8E77-9996134EDF47}"/>
                    </a:ext>
                  </a:extLst>
                </p:cNvPr>
                <p:cNvSpPr/>
                <p:nvPr/>
              </p:nvSpPr>
              <p:spPr>
                <a:xfrm rot="16200004">
                  <a:off x="1494546" y="4668025"/>
                  <a:ext cx="42592" cy="8022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2"/>
                    <a:gd name="f7" fmla="val 170"/>
                    <a:gd name="f8" fmla="val 15"/>
                    <a:gd name="f9" fmla="val 33"/>
                    <a:gd name="f10" fmla="val 169"/>
                    <a:gd name="f11" fmla="val 51"/>
                    <a:gd name="f12" fmla="val 69"/>
                    <a:gd name="f13" fmla="val 78"/>
                    <a:gd name="f14" fmla="val 167"/>
                    <a:gd name="f15" fmla="val 157"/>
                    <a:gd name="f16" fmla="val 81"/>
                    <a:gd name="f17" fmla="val 110"/>
                    <a:gd name="f18" fmla="val 63"/>
                    <a:gd name="f19" fmla="val 16"/>
                    <a:gd name="f20" fmla="val 9"/>
                    <a:gd name="f21" fmla="val 3"/>
                    <a:gd name="f22" fmla="val 72"/>
                    <a:gd name="f23" fmla="val 4"/>
                    <a:gd name="f24" fmla="val 49"/>
                    <a:gd name="f25" fmla="val 5"/>
                    <a:gd name="f26" fmla="val 25"/>
                    <a:gd name="f27" fmla="val 1"/>
                    <a:gd name="f28" fmla="val 7"/>
                    <a:gd name="f29" fmla="val 56"/>
                    <a:gd name="f30" fmla="val 105"/>
                    <a:gd name="f31" fmla="val 154"/>
                    <a:gd name="f32" fmla="val 165"/>
                    <a:gd name="f33" fmla="+- 0 0 -90"/>
                    <a:gd name="f34" fmla="*/ f3 1 82"/>
                    <a:gd name="f35" fmla="*/ f4 1 170"/>
                    <a:gd name="f36" fmla="+- f7 0 f5"/>
                    <a:gd name="f37" fmla="+- f6 0 f5"/>
                    <a:gd name="f38" fmla="*/ f33 f0 1"/>
                    <a:gd name="f39" fmla="*/ f37 1 82"/>
                    <a:gd name="f40" fmla="*/ f36 1 170"/>
                    <a:gd name="f41" fmla="*/ 15 f37 1"/>
                    <a:gd name="f42" fmla="*/ 170 f36 1"/>
                    <a:gd name="f43" fmla="*/ 69 f37 1"/>
                    <a:gd name="f44" fmla="*/ 82 f37 1"/>
                    <a:gd name="f45" fmla="*/ 157 f36 1"/>
                    <a:gd name="f46" fmla="*/ 16 f36 1"/>
                    <a:gd name="f47" fmla="*/ 72 f37 1"/>
                    <a:gd name="f48" fmla="*/ 4 f36 1"/>
                    <a:gd name="f49" fmla="*/ 1 f37 1"/>
                    <a:gd name="f50" fmla="*/ 7 f36 1"/>
                    <a:gd name="f51" fmla="*/ 154 f36 1"/>
                    <a:gd name="f52" fmla="*/ f38 1 f2"/>
                    <a:gd name="f53" fmla="*/ f41 1 82"/>
                    <a:gd name="f54" fmla="*/ f42 1 170"/>
                    <a:gd name="f55" fmla="*/ f43 1 82"/>
                    <a:gd name="f56" fmla="*/ f44 1 82"/>
                    <a:gd name="f57" fmla="*/ f45 1 170"/>
                    <a:gd name="f58" fmla="*/ f46 1 170"/>
                    <a:gd name="f59" fmla="*/ f47 1 82"/>
                    <a:gd name="f60" fmla="*/ f48 1 170"/>
                    <a:gd name="f61" fmla="*/ f49 1 82"/>
                    <a:gd name="f62" fmla="*/ f50 1 170"/>
                    <a:gd name="f63" fmla="*/ f51 1 170"/>
                    <a:gd name="f64" fmla="*/ 0 1 f39"/>
                    <a:gd name="f65" fmla="*/ f6 1 f39"/>
                    <a:gd name="f66" fmla="*/ 0 1 f40"/>
                    <a:gd name="f67" fmla="*/ f7 1 f40"/>
                    <a:gd name="f68" fmla="+- f52 0 f1"/>
                    <a:gd name="f69" fmla="*/ f53 1 f39"/>
                    <a:gd name="f70" fmla="*/ f54 1 f40"/>
                    <a:gd name="f71" fmla="*/ f55 1 f39"/>
                    <a:gd name="f72" fmla="*/ f56 1 f39"/>
                    <a:gd name="f73" fmla="*/ f57 1 f40"/>
                    <a:gd name="f74" fmla="*/ f58 1 f40"/>
                    <a:gd name="f75" fmla="*/ f59 1 f39"/>
                    <a:gd name="f76" fmla="*/ f60 1 f40"/>
                    <a:gd name="f77" fmla="*/ f61 1 f39"/>
                    <a:gd name="f78" fmla="*/ f62 1 f40"/>
                    <a:gd name="f79" fmla="*/ f63 1 f40"/>
                    <a:gd name="f80" fmla="*/ f64 f34 1"/>
                    <a:gd name="f81" fmla="*/ f65 f34 1"/>
                    <a:gd name="f82" fmla="*/ f67 f35 1"/>
                    <a:gd name="f83" fmla="*/ f66 f35 1"/>
                    <a:gd name="f84" fmla="*/ f69 f34 1"/>
                    <a:gd name="f85" fmla="*/ f70 f35 1"/>
                    <a:gd name="f86" fmla="*/ f71 f34 1"/>
                    <a:gd name="f87" fmla="*/ f72 f34 1"/>
                    <a:gd name="f88" fmla="*/ f73 f35 1"/>
                    <a:gd name="f89" fmla="*/ f74 f35 1"/>
                    <a:gd name="f90" fmla="*/ f75 f34 1"/>
                    <a:gd name="f91" fmla="*/ f76 f35 1"/>
                    <a:gd name="f92" fmla="*/ f77 f34 1"/>
                    <a:gd name="f93" fmla="*/ f78 f35 1"/>
                    <a:gd name="f94" fmla="*/ f79 f35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68">
                      <a:pos x="f84" y="f85"/>
                    </a:cxn>
                    <a:cxn ang="f68">
                      <a:pos x="f86" y="f85"/>
                    </a:cxn>
                    <a:cxn ang="f68">
                      <a:pos x="f87" y="f88"/>
                    </a:cxn>
                    <a:cxn ang="f68">
                      <a:pos x="f87" y="f89"/>
                    </a:cxn>
                    <a:cxn ang="f68">
                      <a:pos x="f90" y="f91"/>
                    </a:cxn>
                    <a:cxn ang="f68">
                      <a:pos x="f92" y="f93"/>
                    </a:cxn>
                    <a:cxn ang="f68">
                      <a:pos x="f92" y="f94"/>
                    </a:cxn>
                    <a:cxn ang="f68">
                      <a:pos x="f84" y="f85"/>
                    </a:cxn>
                  </a:cxnLst>
                  <a:rect l="f80" t="f83" r="f81" b="f82"/>
                  <a:pathLst>
                    <a:path w="82" h="170">
                      <a:moveTo>
                        <a:pt x="f8" y="f7"/>
                      </a:moveTo>
                      <a:cubicBezTo>
                        <a:pt x="f9" y="f10"/>
                        <a:pt x="f11" y="f7"/>
                        <a:pt x="f12" y="f7"/>
                      </a:cubicBezTo>
                      <a:cubicBezTo>
                        <a:pt x="f13" y="f7"/>
                        <a:pt x="f6" y="f14"/>
                        <a:pt x="f6" y="f15"/>
                      </a:cubicBezTo>
                      <a:cubicBezTo>
                        <a:pt x="f16" y="f17"/>
                        <a:pt x="f6" y="f18"/>
                        <a:pt x="f6" y="f19"/>
                      </a:cubicBezTo>
                      <a:cubicBezTo>
                        <a:pt x="f6" y="f20"/>
                        <a:pt x="f16" y="f21"/>
                        <a:pt x="f22" y="f23"/>
                      </a:cubicBezTo>
                      <a:cubicBezTo>
                        <a:pt x="f24" y="f25"/>
                        <a:pt x="f26" y="f5"/>
                        <a:pt x="f27" y="f28"/>
                      </a:cubicBezTo>
                      <a:cubicBezTo>
                        <a:pt x="f27" y="f29"/>
                        <a:pt x="f27" y="f30"/>
                        <a:pt x="f27" y="f31"/>
                      </a:cubicBezTo>
                      <a:cubicBezTo>
                        <a:pt x="f5" y="f32"/>
                        <a:pt x="f21" y="f7"/>
                        <a:pt x="f8" y="f7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73" name="Freeform 20">
                  <a:extLst>
                    <a:ext uri="{FF2B5EF4-FFF2-40B4-BE49-F238E27FC236}">
                      <a16:creationId xmlns:a16="http://schemas.microsoft.com/office/drawing/2014/main" id="{70FB3278-D8E0-4B73-9F50-8CB6035267DD}"/>
                    </a:ext>
                  </a:extLst>
                </p:cNvPr>
                <p:cNvSpPr/>
                <p:nvPr/>
              </p:nvSpPr>
              <p:spPr>
                <a:xfrm rot="16200004" flipH="1">
                  <a:off x="1479508" y="4728591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74" name="Freeform 21">
                  <a:extLst>
                    <a:ext uri="{FF2B5EF4-FFF2-40B4-BE49-F238E27FC236}">
                      <a16:creationId xmlns:a16="http://schemas.microsoft.com/office/drawing/2014/main" id="{81DB0DFD-FCEC-44FC-95C9-A577E013F7CA}"/>
                    </a:ext>
                  </a:extLst>
                </p:cNvPr>
                <p:cNvSpPr/>
                <p:nvPr/>
              </p:nvSpPr>
              <p:spPr>
                <a:xfrm rot="16200004">
                  <a:off x="2086981" y="4560808"/>
                  <a:ext cx="45098" cy="416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7"/>
                    <a:gd name="f7" fmla="val 88"/>
                    <a:gd name="f8" fmla="val 44"/>
                    <a:gd name="f9" fmla="val 4"/>
                    <a:gd name="f10" fmla="val 31"/>
                    <a:gd name="f11" fmla="val 13"/>
                    <a:gd name="f12" fmla="val 6"/>
                    <a:gd name="f13" fmla="val 7"/>
                    <a:gd name="f14" fmla="val 5"/>
                    <a:gd name="f15" fmla="val 46"/>
                    <a:gd name="f16" fmla="+- 0 0 -90"/>
                    <a:gd name="f17" fmla="*/ f3 1 87"/>
                    <a:gd name="f18" fmla="*/ f4 1 88"/>
                    <a:gd name="f19" fmla="+- f7 0 f5"/>
                    <a:gd name="f20" fmla="+- f6 0 f5"/>
                    <a:gd name="f21" fmla="*/ f16 f0 1"/>
                    <a:gd name="f22" fmla="*/ f20 1 87"/>
                    <a:gd name="f23" fmla="*/ f19 1 88"/>
                    <a:gd name="f24" fmla="*/ 44 f20 1"/>
                    <a:gd name="f25" fmla="*/ 4 f19 1"/>
                    <a:gd name="f26" fmla="*/ 6 f20 1"/>
                    <a:gd name="f27" fmla="*/ 7 f19 1"/>
                    <a:gd name="f28" fmla="*/ 5 f20 1"/>
                    <a:gd name="f29" fmla="*/ 44 f19 1"/>
                    <a:gd name="f30" fmla="*/ 87 f19 1"/>
                    <a:gd name="f31" fmla="*/ 87 f20 1"/>
                    <a:gd name="f32" fmla="*/ 46 f19 1"/>
                    <a:gd name="f33" fmla="*/ f21 1 f2"/>
                    <a:gd name="f34" fmla="*/ f24 1 87"/>
                    <a:gd name="f35" fmla="*/ f25 1 88"/>
                    <a:gd name="f36" fmla="*/ f26 1 87"/>
                    <a:gd name="f37" fmla="*/ f27 1 88"/>
                    <a:gd name="f38" fmla="*/ f28 1 87"/>
                    <a:gd name="f39" fmla="*/ f29 1 88"/>
                    <a:gd name="f40" fmla="*/ f30 1 88"/>
                    <a:gd name="f41" fmla="*/ f31 1 87"/>
                    <a:gd name="f42" fmla="*/ f32 1 88"/>
                    <a:gd name="f43" fmla="*/ 0 1 f22"/>
                    <a:gd name="f44" fmla="*/ f6 1 f22"/>
                    <a:gd name="f45" fmla="*/ 0 1 f23"/>
                    <a:gd name="f46" fmla="*/ f7 1 f23"/>
                    <a:gd name="f47" fmla="+- f33 0 f1"/>
                    <a:gd name="f48" fmla="*/ f34 1 f22"/>
                    <a:gd name="f49" fmla="*/ f35 1 f23"/>
                    <a:gd name="f50" fmla="*/ f36 1 f22"/>
                    <a:gd name="f51" fmla="*/ f37 1 f23"/>
                    <a:gd name="f52" fmla="*/ f38 1 f22"/>
                    <a:gd name="f53" fmla="*/ f39 1 f23"/>
                    <a:gd name="f54" fmla="*/ f40 1 f23"/>
                    <a:gd name="f55" fmla="*/ f41 1 f22"/>
                    <a:gd name="f56" fmla="*/ f42 1 f23"/>
                    <a:gd name="f57" fmla="*/ f43 f17 1"/>
                    <a:gd name="f58" fmla="*/ f44 f17 1"/>
                    <a:gd name="f59" fmla="*/ f46 f18 1"/>
                    <a:gd name="f60" fmla="*/ f45 f18 1"/>
                    <a:gd name="f61" fmla="*/ f48 f17 1"/>
                    <a:gd name="f62" fmla="*/ f49 f18 1"/>
                    <a:gd name="f63" fmla="*/ f50 f17 1"/>
                    <a:gd name="f64" fmla="*/ f51 f18 1"/>
                    <a:gd name="f65" fmla="*/ f52 f17 1"/>
                    <a:gd name="f66" fmla="*/ f53 f18 1"/>
                    <a:gd name="f67" fmla="*/ f54 f18 1"/>
                    <a:gd name="f68" fmla="*/ f55 f17 1"/>
                    <a:gd name="f69" fmla="*/ f56 f18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47">
                      <a:pos x="f61" y="f62"/>
                    </a:cxn>
                    <a:cxn ang="f47">
                      <a:pos x="f63" y="f64"/>
                    </a:cxn>
                    <a:cxn ang="f47">
                      <a:pos x="f65" y="f66"/>
                    </a:cxn>
                    <a:cxn ang="f47">
                      <a:pos x="f61" y="f67"/>
                    </a:cxn>
                    <a:cxn ang="f47">
                      <a:pos x="f68" y="f69"/>
                    </a:cxn>
                    <a:cxn ang="f47">
                      <a:pos x="f61" y="f62"/>
                    </a:cxn>
                  </a:cxnLst>
                  <a:rect l="f57" t="f60" r="f58" b="f59"/>
                  <a:pathLst>
                    <a:path w="87" h="88">
                      <a:moveTo>
                        <a:pt x="f8" y="f9"/>
                      </a:moveTo>
                      <a:cubicBezTo>
                        <a:pt x="f10" y="f9"/>
                        <a:pt x="f11" y="f5"/>
                        <a:pt x="f12" y="f13"/>
                      </a:cubicBezTo>
                      <a:cubicBezTo>
                        <a:pt x="f5" y="f11"/>
                        <a:pt x="f14" y="f10"/>
                        <a:pt x="f14" y="f8"/>
                      </a:cubicBezTo>
                      <a:cubicBezTo>
                        <a:pt x="f9" y="f7"/>
                        <a:pt x="f9" y="f7"/>
                        <a:pt x="f8" y="f6"/>
                      </a:cubicBezTo>
                      <a:cubicBezTo>
                        <a:pt x="f6" y="f6"/>
                        <a:pt x="f6" y="f6"/>
                        <a:pt x="f6" y="f15"/>
                      </a:cubicBezTo>
                      <a:cubicBezTo>
                        <a:pt x="f6" y="f9"/>
                        <a:pt x="f6" y="f9"/>
                        <a:pt x="f8" y="f9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75" name="Freeform 22">
                  <a:extLst>
                    <a:ext uri="{FF2B5EF4-FFF2-40B4-BE49-F238E27FC236}">
                      <a16:creationId xmlns:a16="http://schemas.microsoft.com/office/drawing/2014/main" id="{AD5AEE76-C0F2-47CC-B817-D7B031CF7169}"/>
                    </a:ext>
                  </a:extLst>
                </p:cNvPr>
                <p:cNvSpPr/>
                <p:nvPr/>
              </p:nvSpPr>
              <p:spPr>
                <a:xfrm rot="16200004">
                  <a:off x="1935369" y="4604493"/>
                  <a:ext cx="42592" cy="3859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3"/>
                    <a:gd name="f7" fmla="val 41"/>
                    <a:gd name="f8" fmla="val 43"/>
                    <a:gd name="f9" fmla="+- 0 0 -90"/>
                    <a:gd name="f10" fmla="*/ f3 1 83"/>
                    <a:gd name="f11" fmla="*/ f4 1 83"/>
                    <a:gd name="f12" fmla="+- f6 0 f5"/>
                    <a:gd name="f13" fmla="*/ f9 f0 1"/>
                    <a:gd name="f14" fmla="*/ f12 1 83"/>
                    <a:gd name="f15" fmla="*/ 41 f12 1"/>
                    <a:gd name="f16" fmla="*/ 0 f12 1"/>
                    <a:gd name="f17" fmla="*/ 43 f12 1"/>
                    <a:gd name="f18" fmla="*/ 83 f12 1"/>
                    <a:gd name="f19" fmla="*/ f13 1 f2"/>
                    <a:gd name="f20" fmla="*/ f15 1 83"/>
                    <a:gd name="f21" fmla="*/ f16 1 83"/>
                    <a:gd name="f22" fmla="*/ f17 1 83"/>
                    <a:gd name="f23" fmla="*/ f18 1 83"/>
                    <a:gd name="f24" fmla="*/ 0 1 f14"/>
                    <a:gd name="f25" fmla="*/ f6 1 f14"/>
                    <a:gd name="f26" fmla="+- f19 0 f1"/>
                    <a:gd name="f27" fmla="*/ f20 1 f14"/>
                    <a:gd name="f28" fmla="*/ f21 1 f14"/>
                    <a:gd name="f29" fmla="*/ f22 1 f14"/>
                    <a:gd name="f30" fmla="*/ f23 1 f14"/>
                    <a:gd name="f31" fmla="*/ f24 f10 1"/>
                    <a:gd name="f32" fmla="*/ f25 f10 1"/>
                    <a:gd name="f33" fmla="*/ f25 f11 1"/>
                    <a:gd name="f34" fmla="*/ f24 f11 1"/>
                    <a:gd name="f35" fmla="*/ f27 f10 1"/>
                    <a:gd name="f36" fmla="*/ f28 f11 1"/>
                    <a:gd name="f37" fmla="*/ f28 f10 1"/>
                    <a:gd name="f38" fmla="*/ f27 f11 1"/>
                    <a:gd name="f39" fmla="*/ f29 f10 1"/>
                    <a:gd name="f40" fmla="*/ f30 f11 1"/>
                    <a:gd name="f41" fmla="*/ f30 f10 1"/>
                    <a:gd name="f42" fmla="*/ f29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6">
                      <a:pos x="f35" y="f36"/>
                    </a:cxn>
                    <a:cxn ang="f26">
                      <a:pos x="f37" y="f38"/>
                    </a:cxn>
                    <a:cxn ang="f26">
                      <a:pos x="f39" y="f40"/>
                    </a:cxn>
                    <a:cxn ang="f26">
                      <a:pos x="f41" y="f42"/>
                    </a:cxn>
                    <a:cxn ang="f26">
                      <a:pos x="f35" y="f36"/>
                    </a:cxn>
                  </a:cxnLst>
                  <a:rect l="f31" t="f34" r="f32" b="f33"/>
                  <a:pathLst>
                    <a:path w="83" h="83">
                      <a:moveTo>
                        <a:pt x="f7" y="f5"/>
                      </a:moveTo>
                      <a:cubicBezTo>
                        <a:pt x="f5" y="f5"/>
                        <a:pt x="f5" y="f5"/>
                        <a:pt x="f5" y="f7"/>
                      </a:cubicBezTo>
                      <a:cubicBezTo>
                        <a:pt x="f5" y="f6"/>
                        <a:pt x="f5" y="f6"/>
                        <a:pt x="f8" y="f6"/>
                      </a:cubicBezTo>
                      <a:cubicBezTo>
                        <a:pt x="f6" y="f6"/>
                        <a:pt x="f6" y="f6"/>
                        <a:pt x="f6" y="f8"/>
                      </a:cubicBezTo>
                      <a:cubicBezTo>
                        <a:pt x="f6" y="f5"/>
                        <a:pt x="f6" y="f5"/>
                        <a:pt x="f7" y="f5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76" name="Freeform 23">
                  <a:extLst>
                    <a:ext uri="{FF2B5EF4-FFF2-40B4-BE49-F238E27FC236}">
                      <a16:creationId xmlns:a16="http://schemas.microsoft.com/office/drawing/2014/main" id="{F93F5948-C9E9-4D36-87A2-9A81FE8752F3}"/>
                    </a:ext>
                  </a:extLst>
                </p:cNvPr>
                <p:cNvSpPr/>
                <p:nvPr/>
              </p:nvSpPr>
              <p:spPr>
                <a:xfrm rot="16200004" flipH="1">
                  <a:off x="1479508" y="4728591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77" name="Freeform 24">
                  <a:extLst>
                    <a:ext uri="{FF2B5EF4-FFF2-40B4-BE49-F238E27FC236}">
                      <a16:creationId xmlns:a16="http://schemas.microsoft.com/office/drawing/2014/main" id="{1818015F-2DD1-4692-AE48-63559D6CCBFC}"/>
                    </a:ext>
                  </a:extLst>
                </p:cNvPr>
                <p:cNvSpPr/>
                <p:nvPr/>
              </p:nvSpPr>
              <p:spPr>
                <a:xfrm rot="16200004">
                  <a:off x="1437328" y="4730667"/>
                  <a:ext cx="44256" cy="4010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5"/>
                    <a:gd name="f7" fmla="val 84"/>
                    <a:gd name="f8" fmla="val 17"/>
                    <a:gd name="f9" fmla="val 6"/>
                    <a:gd name="f10" fmla="val 82"/>
                    <a:gd name="f11" fmla="val 69"/>
                    <a:gd name="f12" fmla="val 1"/>
                    <a:gd name="f13" fmla="val 51"/>
                    <a:gd name="f14" fmla="val 2"/>
                    <a:gd name="f15" fmla="val 33"/>
                    <a:gd name="f16" fmla="val 16"/>
                    <a:gd name="f17" fmla="val 5"/>
                    <a:gd name="f18" fmla="val 4"/>
                    <a:gd name="f19" fmla="val 15"/>
                    <a:gd name="f20" fmla="val 39"/>
                    <a:gd name="f21" fmla="val 62"/>
                    <a:gd name="f22" fmla="val 40"/>
                    <a:gd name="f23" fmla="+- 0 0 -90"/>
                    <a:gd name="f24" fmla="*/ f3 1 85"/>
                    <a:gd name="f25" fmla="*/ f4 1 85"/>
                    <a:gd name="f26" fmla="+- f6 0 f5"/>
                    <a:gd name="f27" fmla="*/ f23 f0 1"/>
                    <a:gd name="f28" fmla="*/ f26 1 85"/>
                    <a:gd name="f29" fmla="*/ 84 f26 1"/>
                    <a:gd name="f30" fmla="*/ 17 f26 1"/>
                    <a:gd name="f31" fmla="*/ 69 f26 1"/>
                    <a:gd name="f32" fmla="*/ 1 f26 1"/>
                    <a:gd name="f33" fmla="*/ 16 f26 1"/>
                    <a:gd name="f34" fmla="*/ 0 f26 1"/>
                    <a:gd name="f35" fmla="*/ 15 f26 1"/>
                    <a:gd name="f36" fmla="*/ 85 f26 1"/>
                    <a:gd name="f37" fmla="*/ f27 1 f2"/>
                    <a:gd name="f38" fmla="*/ f29 1 85"/>
                    <a:gd name="f39" fmla="*/ f30 1 85"/>
                    <a:gd name="f40" fmla="*/ f31 1 85"/>
                    <a:gd name="f41" fmla="*/ f32 1 85"/>
                    <a:gd name="f42" fmla="*/ f33 1 85"/>
                    <a:gd name="f43" fmla="*/ f34 1 85"/>
                    <a:gd name="f44" fmla="*/ f35 1 85"/>
                    <a:gd name="f45" fmla="*/ f36 1 85"/>
                    <a:gd name="f46" fmla="*/ 0 1 f28"/>
                    <a:gd name="f47" fmla="*/ f6 1 f28"/>
                    <a:gd name="f48" fmla="+- f37 0 f1"/>
                    <a:gd name="f49" fmla="*/ f38 1 f28"/>
                    <a:gd name="f50" fmla="*/ f39 1 f28"/>
                    <a:gd name="f51" fmla="*/ f40 1 f28"/>
                    <a:gd name="f52" fmla="*/ f41 1 f28"/>
                    <a:gd name="f53" fmla="*/ f42 1 f28"/>
                    <a:gd name="f54" fmla="*/ f43 1 f28"/>
                    <a:gd name="f55" fmla="*/ f44 1 f28"/>
                    <a:gd name="f56" fmla="*/ f45 1 f28"/>
                    <a:gd name="f57" fmla="*/ f46 f24 1"/>
                    <a:gd name="f58" fmla="*/ f47 f24 1"/>
                    <a:gd name="f59" fmla="*/ f47 f25 1"/>
                    <a:gd name="f60" fmla="*/ f46 f25 1"/>
                    <a:gd name="f61" fmla="*/ f49 f24 1"/>
                    <a:gd name="f62" fmla="*/ f50 f25 1"/>
                    <a:gd name="f63" fmla="*/ f51 f24 1"/>
                    <a:gd name="f64" fmla="*/ f52 f25 1"/>
                    <a:gd name="f65" fmla="*/ f53 f24 1"/>
                    <a:gd name="f66" fmla="*/ f54 f24 1"/>
                    <a:gd name="f67" fmla="*/ f55 f25 1"/>
                    <a:gd name="f68" fmla="*/ f51 f25 1"/>
                    <a:gd name="f69" fmla="*/ f50 f24 1"/>
                    <a:gd name="f70" fmla="*/ f56 f25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48">
                      <a:pos x="f61" y="f62"/>
                    </a:cxn>
                    <a:cxn ang="f48">
                      <a:pos x="f63" y="f64"/>
                    </a:cxn>
                    <a:cxn ang="f48">
                      <a:pos x="f65" y="f64"/>
                    </a:cxn>
                    <a:cxn ang="f48">
                      <a:pos x="f66" y="f67"/>
                    </a:cxn>
                    <a:cxn ang="f48">
                      <a:pos x="f66" y="f68"/>
                    </a:cxn>
                    <a:cxn ang="f48">
                      <a:pos x="f69" y="f70"/>
                    </a:cxn>
                    <a:cxn ang="f48">
                      <a:pos x="f61" y="f70"/>
                    </a:cxn>
                    <a:cxn ang="f48">
                      <a:pos x="f61" y="f62"/>
                    </a:cxn>
                  </a:cxnLst>
                  <a:rect l="f57" t="f60" r="f58" b="f59"/>
                  <a:pathLst>
                    <a:path w="85" h="85">
                      <a:moveTo>
                        <a:pt x="f7" y="f8"/>
                      </a:moveTo>
                      <a:cubicBezTo>
                        <a:pt x="f6" y="f9"/>
                        <a:pt x="f10" y="f5"/>
                        <a:pt x="f11" y="f12"/>
                      </a:cubicBezTo>
                      <a:cubicBezTo>
                        <a:pt x="f13" y="f14"/>
                        <a:pt x="f15" y="f12"/>
                        <a:pt x="f16" y="f12"/>
                      </a:cubicBezTo>
                      <a:cubicBezTo>
                        <a:pt x="f17" y="f5"/>
                        <a:pt x="f5" y="f18"/>
                        <a:pt x="f5" y="f19"/>
                      </a:cubicBezTo>
                      <a:cubicBezTo>
                        <a:pt x="f12" y="f15"/>
                        <a:pt x="f12" y="f13"/>
                        <a:pt x="f5" y="f11"/>
                      </a:cubicBezTo>
                      <a:cubicBezTo>
                        <a:pt x="f5" y="f10"/>
                        <a:pt x="f17" y="f6"/>
                        <a:pt x="f8" y="f6"/>
                      </a:cubicBezTo>
                      <a:cubicBezTo>
                        <a:pt x="f20" y="f7"/>
                        <a:pt x="f21" y="f7"/>
                        <a:pt x="f7" y="f6"/>
                      </a:cubicBezTo>
                      <a:cubicBezTo>
                        <a:pt x="f7" y="f21"/>
                        <a:pt x="f7" y="f22"/>
                        <a:pt x="f7" y="f8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78" name="Freeform 25">
                  <a:extLst>
                    <a:ext uri="{FF2B5EF4-FFF2-40B4-BE49-F238E27FC236}">
                      <a16:creationId xmlns:a16="http://schemas.microsoft.com/office/drawing/2014/main" id="{525ED48E-A2AB-4674-9F56-FD5A6BC3712C}"/>
                    </a:ext>
                  </a:extLst>
                </p:cNvPr>
                <p:cNvSpPr/>
                <p:nvPr/>
              </p:nvSpPr>
              <p:spPr>
                <a:xfrm rot="16200004">
                  <a:off x="1706020" y="4646272"/>
                  <a:ext cx="43424" cy="3935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4"/>
                    <a:gd name="f7" fmla="val 40"/>
                    <a:gd name="f8" fmla="val 42"/>
                    <a:gd name="f9" fmla="val 43"/>
                    <a:gd name="f10" fmla="+- 0 0 -90"/>
                    <a:gd name="f11" fmla="*/ f3 1 84"/>
                    <a:gd name="f12" fmla="*/ f4 1 84"/>
                    <a:gd name="f13" fmla="+- f6 0 f5"/>
                    <a:gd name="f14" fmla="*/ f10 f0 1"/>
                    <a:gd name="f15" fmla="*/ f13 1 84"/>
                    <a:gd name="f16" fmla="*/ 40 f13 1"/>
                    <a:gd name="f17" fmla="*/ 84 f13 1"/>
                    <a:gd name="f18" fmla="*/ 42 f13 1"/>
                    <a:gd name="f19" fmla="*/ 43 f13 1"/>
                    <a:gd name="f20" fmla="*/ 0 f13 1"/>
                    <a:gd name="f21" fmla="*/ f14 1 f2"/>
                    <a:gd name="f22" fmla="*/ f16 1 84"/>
                    <a:gd name="f23" fmla="*/ f17 1 84"/>
                    <a:gd name="f24" fmla="*/ f18 1 84"/>
                    <a:gd name="f25" fmla="*/ f19 1 84"/>
                    <a:gd name="f26" fmla="*/ f20 1 84"/>
                    <a:gd name="f27" fmla="*/ 0 1 f15"/>
                    <a:gd name="f28" fmla="*/ f6 1 f15"/>
                    <a:gd name="f29" fmla="+- f21 0 f1"/>
                    <a:gd name="f30" fmla="*/ f22 1 f15"/>
                    <a:gd name="f31" fmla="*/ f23 1 f15"/>
                    <a:gd name="f32" fmla="*/ f24 1 f15"/>
                    <a:gd name="f33" fmla="*/ f25 1 f15"/>
                    <a:gd name="f34" fmla="*/ f26 1 f15"/>
                    <a:gd name="f35" fmla="*/ f27 f11 1"/>
                    <a:gd name="f36" fmla="*/ f28 f11 1"/>
                    <a:gd name="f37" fmla="*/ f28 f12 1"/>
                    <a:gd name="f38" fmla="*/ f27 f12 1"/>
                    <a:gd name="f39" fmla="*/ f30 f11 1"/>
                    <a:gd name="f40" fmla="*/ f31 f12 1"/>
                    <a:gd name="f41" fmla="*/ f31 f11 1"/>
                    <a:gd name="f42" fmla="*/ f32 f12 1"/>
                    <a:gd name="f43" fmla="*/ f33 f11 1"/>
                    <a:gd name="f44" fmla="*/ f34 f12 1"/>
                    <a:gd name="f45" fmla="*/ f34 f11 1"/>
                    <a:gd name="f46" fmla="*/ f33 f12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9">
                      <a:pos x="f39" y="f40"/>
                    </a:cxn>
                    <a:cxn ang="f29">
                      <a:pos x="f41" y="f42"/>
                    </a:cxn>
                    <a:cxn ang="f29">
                      <a:pos x="f43" y="f44"/>
                    </a:cxn>
                    <a:cxn ang="f29">
                      <a:pos x="f45" y="f46"/>
                    </a:cxn>
                    <a:cxn ang="f29">
                      <a:pos x="f39" y="f40"/>
                    </a:cxn>
                  </a:cxnLst>
                  <a:rect l="f35" t="f38" r="f36" b="f37"/>
                  <a:pathLst>
                    <a:path w="84" h="84">
                      <a:moveTo>
                        <a:pt x="f7" y="f6"/>
                      </a:moveTo>
                      <a:cubicBezTo>
                        <a:pt x="f6" y="f6"/>
                        <a:pt x="f6" y="f6"/>
                        <a:pt x="f6" y="f8"/>
                      </a:cubicBezTo>
                      <a:cubicBezTo>
                        <a:pt x="f6" y="f5"/>
                        <a:pt x="f6" y="f5"/>
                        <a:pt x="f9" y="f5"/>
                      </a:cubicBezTo>
                      <a:cubicBezTo>
                        <a:pt x="f5" y="f5"/>
                        <a:pt x="f5" y="f5"/>
                        <a:pt x="f5" y="f9"/>
                      </a:cubicBezTo>
                      <a:cubicBezTo>
                        <a:pt x="f5" y="f6"/>
                        <a:pt x="f5" y="f6"/>
                        <a:pt x="f7" y="f6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79" name="Freeform 26">
                  <a:extLst>
                    <a:ext uri="{FF2B5EF4-FFF2-40B4-BE49-F238E27FC236}">
                      <a16:creationId xmlns:a16="http://schemas.microsoft.com/office/drawing/2014/main" id="{FEAEB2D4-9584-46CB-9DDB-F1307CC819B2}"/>
                    </a:ext>
                  </a:extLst>
                </p:cNvPr>
                <p:cNvSpPr/>
                <p:nvPr/>
              </p:nvSpPr>
              <p:spPr>
                <a:xfrm rot="16200004">
                  <a:off x="1472820" y="4558700"/>
                  <a:ext cx="45930" cy="416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8"/>
                    <a:gd name="f7" fmla="val 89"/>
                    <a:gd name="f8" fmla="val 45"/>
                    <a:gd name="f9" fmla="val 5"/>
                    <a:gd name="f10" fmla="val 50"/>
                    <a:gd name="f11" fmla="val 39"/>
                    <a:gd name="f12" fmla="val 83"/>
                    <a:gd name="f13" fmla="val 44"/>
                    <a:gd name="f14" fmla="val 43"/>
                    <a:gd name="f15" fmla="val 82"/>
                    <a:gd name="f16" fmla="val 6"/>
                    <a:gd name="f17" fmla="+- 0 0 -90"/>
                    <a:gd name="f18" fmla="*/ f3 1 88"/>
                    <a:gd name="f19" fmla="*/ f4 1 89"/>
                    <a:gd name="f20" fmla="+- f7 0 f5"/>
                    <a:gd name="f21" fmla="+- f6 0 f5"/>
                    <a:gd name="f22" fmla="*/ f17 f0 1"/>
                    <a:gd name="f23" fmla="*/ f21 1 88"/>
                    <a:gd name="f24" fmla="*/ f20 1 89"/>
                    <a:gd name="f25" fmla="*/ 45 f21 1"/>
                    <a:gd name="f26" fmla="*/ 5 f20 1"/>
                    <a:gd name="f27" fmla="*/ 0 f21 1"/>
                    <a:gd name="f28" fmla="*/ 50 f20 1"/>
                    <a:gd name="f29" fmla="*/ 39 f21 1"/>
                    <a:gd name="f30" fmla="*/ 89 f20 1"/>
                    <a:gd name="f31" fmla="*/ 83 f21 1"/>
                    <a:gd name="f32" fmla="*/ 45 f20 1"/>
                    <a:gd name="f33" fmla="*/ 43 f20 1"/>
                    <a:gd name="f34" fmla="*/ f22 1 f2"/>
                    <a:gd name="f35" fmla="*/ f25 1 88"/>
                    <a:gd name="f36" fmla="*/ f26 1 89"/>
                    <a:gd name="f37" fmla="*/ f27 1 88"/>
                    <a:gd name="f38" fmla="*/ f28 1 89"/>
                    <a:gd name="f39" fmla="*/ f29 1 88"/>
                    <a:gd name="f40" fmla="*/ f30 1 89"/>
                    <a:gd name="f41" fmla="*/ f31 1 88"/>
                    <a:gd name="f42" fmla="*/ f32 1 89"/>
                    <a:gd name="f43" fmla="*/ f33 1 89"/>
                    <a:gd name="f44" fmla="*/ 0 1 f23"/>
                    <a:gd name="f45" fmla="*/ f6 1 f23"/>
                    <a:gd name="f46" fmla="*/ 0 1 f24"/>
                    <a:gd name="f47" fmla="*/ f7 1 f24"/>
                    <a:gd name="f48" fmla="+- f34 0 f1"/>
                    <a:gd name="f49" fmla="*/ f35 1 f23"/>
                    <a:gd name="f50" fmla="*/ f36 1 f24"/>
                    <a:gd name="f51" fmla="*/ f37 1 f23"/>
                    <a:gd name="f52" fmla="*/ f38 1 f24"/>
                    <a:gd name="f53" fmla="*/ f39 1 f23"/>
                    <a:gd name="f54" fmla="*/ f40 1 f24"/>
                    <a:gd name="f55" fmla="*/ f41 1 f23"/>
                    <a:gd name="f56" fmla="*/ f42 1 f24"/>
                    <a:gd name="f57" fmla="*/ f43 1 f24"/>
                    <a:gd name="f58" fmla="*/ f44 f18 1"/>
                    <a:gd name="f59" fmla="*/ f45 f18 1"/>
                    <a:gd name="f60" fmla="*/ f47 f19 1"/>
                    <a:gd name="f61" fmla="*/ f46 f19 1"/>
                    <a:gd name="f62" fmla="*/ f49 f18 1"/>
                    <a:gd name="f63" fmla="*/ f50 f19 1"/>
                    <a:gd name="f64" fmla="*/ f51 f18 1"/>
                    <a:gd name="f65" fmla="*/ f52 f19 1"/>
                    <a:gd name="f66" fmla="*/ f53 f18 1"/>
                    <a:gd name="f67" fmla="*/ f54 f19 1"/>
                    <a:gd name="f68" fmla="*/ f55 f18 1"/>
                    <a:gd name="f69" fmla="*/ f56 f19 1"/>
                    <a:gd name="f70" fmla="*/ f57 f19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48">
                      <a:pos x="f62" y="f63"/>
                    </a:cxn>
                    <a:cxn ang="f48">
                      <a:pos x="f64" y="f65"/>
                    </a:cxn>
                    <a:cxn ang="f48">
                      <a:pos x="f66" y="f67"/>
                    </a:cxn>
                    <a:cxn ang="f48">
                      <a:pos x="f68" y="f69"/>
                    </a:cxn>
                    <a:cxn ang="f48">
                      <a:pos x="f68" y="f70"/>
                    </a:cxn>
                    <a:cxn ang="f48">
                      <a:pos x="f62" y="f63"/>
                    </a:cxn>
                  </a:cxnLst>
                  <a:rect l="f58" t="f61" r="f59" b="f60"/>
                  <a:pathLst>
                    <a:path w="88" h="89">
                      <a:moveTo>
                        <a:pt x="f8" y="f9"/>
                      </a:moveTo>
                      <a:cubicBezTo>
                        <a:pt x="f5" y="f9"/>
                        <a:pt x="f5" y="f9"/>
                        <a:pt x="f5" y="f10"/>
                      </a:cubicBezTo>
                      <a:cubicBezTo>
                        <a:pt x="f5" y="f7"/>
                        <a:pt x="f5" y="f7"/>
                        <a:pt x="f11" y="f7"/>
                      </a:cubicBezTo>
                      <a:cubicBezTo>
                        <a:pt x="f12" y="f7"/>
                        <a:pt x="f12" y="f7"/>
                        <a:pt x="f12" y="f8"/>
                      </a:cubicBezTo>
                      <a:cubicBezTo>
                        <a:pt x="f12" y="f8"/>
                        <a:pt x="f12" y="f13"/>
                        <a:pt x="f12" y="f14"/>
                      </a:cubicBezTo>
                      <a:cubicBezTo>
                        <a:pt x="f15" y="f5"/>
                        <a:pt x="f6" y="f16"/>
                        <a:pt x="f8" y="f9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80" name="Freeform 27">
                  <a:extLst>
                    <a:ext uri="{FF2B5EF4-FFF2-40B4-BE49-F238E27FC236}">
                      <a16:creationId xmlns:a16="http://schemas.microsoft.com/office/drawing/2014/main" id="{A6CF3535-EBE5-4AAB-8938-7D82DD357214}"/>
                    </a:ext>
                  </a:extLst>
                </p:cNvPr>
                <p:cNvSpPr/>
                <p:nvPr/>
              </p:nvSpPr>
              <p:spPr>
                <a:xfrm rot="16200004">
                  <a:off x="1591033" y="4604493"/>
                  <a:ext cx="42592" cy="3859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3"/>
                    <a:gd name="f7" fmla="val 81"/>
                    <a:gd name="f8" fmla="val 41"/>
                    <a:gd name="f9" fmla="val 40"/>
                    <a:gd name="f10" fmla="+- 0 0 -90"/>
                    <a:gd name="f11" fmla="*/ f3 1 83"/>
                    <a:gd name="f12" fmla="*/ f4 1 81"/>
                    <a:gd name="f13" fmla="+- f7 0 f5"/>
                    <a:gd name="f14" fmla="+- f6 0 f5"/>
                    <a:gd name="f15" fmla="*/ f10 f0 1"/>
                    <a:gd name="f16" fmla="*/ f14 1 83"/>
                    <a:gd name="f17" fmla="*/ f13 1 81"/>
                    <a:gd name="f18" fmla="*/ 41 f14 1"/>
                    <a:gd name="f19" fmla="*/ 0 f13 1"/>
                    <a:gd name="f20" fmla="*/ 0 f14 1"/>
                    <a:gd name="f21" fmla="*/ 40 f13 1"/>
                    <a:gd name="f22" fmla="*/ 40 f14 1"/>
                    <a:gd name="f23" fmla="*/ 81 f13 1"/>
                    <a:gd name="f24" fmla="*/ 83 f14 1"/>
                    <a:gd name="f25" fmla="*/ 41 f13 1"/>
                    <a:gd name="f26" fmla="*/ f15 1 f2"/>
                    <a:gd name="f27" fmla="*/ f18 1 83"/>
                    <a:gd name="f28" fmla="*/ f19 1 81"/>
                    <a:gd name="f29" fmla="*/ f20 1 83"/>
                    <a:gd name="f30" fmla="*/ f21 1 81"/>
                    <a:gd name="f31" fmla="*/ f22 1 83"/>
                    <a:gd name="f32" fmla="*/ f23 1 81"/>
                    <a:gd name="f33" fmla="*/ f24 1 83"/>
                    <a:gd name="f34" fmla="*/ f25 1 81"/>
                    <a:gd name="f35" fmla="*/ 0 1 f16"/>
                    <a:gd name="f36" fmla="*/ f6 1 f16"/>
                    <a:gd name="f37" fmla="*/ 0 1 f17"/>
                    <a:gd name="f38" fmla="*/ f7 1 f17"/>
                    <a:gd name="f39" fmla="+- f26 0 f1"/>
                    <a:gd name="f40" fmla="*/ f27 1 f16"/>
                    <a:gd name="f41" fmla="*/ f28 1 f17"/>
                    <a:gd name="f42" fmla="*/ f29 1 f16"/>
                    <a:gd name="f43" fmla="*/ f30 1 f17"/>
                    <a:gd name="f44" fmla="*/ f31 1 f16"/>
                    <a:gd name="f45" fmla="*/ f32 1 f17"/>
                    <a:gd name="f46" fmla="*/ f33 1 f16"/>
                    <a:gd name="f47" fmla="*/ f34 1 f17"/>
                    <a:gd name="f48" fmla="*/ f35 f11 1"/>
                    <a:gd name="f49" fmla="*/ f36 f11 1"/>
                    <a:gd name="f50" fmla="*/ f38 f12 1"/>
                    <a:gd name="f51" fmla="*/ f37 f12 1"/>
                    <a:gd name="f52" fmla="*/ f40 f11 1"/>
                    <a:gd name="f53" fmla="*/ f41 f12 1"/>
                    <a:gd name="f54" fmla="*/ f42 f11 1"/>
                    <a:gd name="f55" fmla="*/ f43 f12 1"/>
                    <a:gd name="f56" fmla="*/ f44 f11 1"/>
                    <a:gd name="f57" fmla="*/ f45 f12 1"/>
                    <a:gd name="f58" fmla="*/ f46 f11 1"/>
                    <a:gd name="f59" fmla="*/ f47 f12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9">
                      <a:pos x="f52" y="f53"/>
                    </a:cxn>
                    <a:cxn ang="f39">
                      <a:pos x="f54" y="f55"/>
                    </a:cxn>
                    <a:cxn ang="f39">
                      <a:pos x="f56" y="f57"/>
                    </a:cxn>
                    <a:cxn ang="f39">
                      <a:pos x="f58" y="f59"/>
                    </a:cxn>
                    <a:cxn ang="f39">
                      <a:pos x="f52" y="f53"/>
                    </a:cxn>
                  </a:cxnLst>
                  <a:rect l="f48" t="f51" r="f49" b="f50"/>
                  <a:pathLst>
                    <a:path w="83" h="81">
                      <a:moveTo>
                        <a:pt x="f8" y="f5"/>
                      </a:moveTo>
                      <a:cubicBezTo>
                        <a:pt x="f5" y="f5"/>
                        <a:pt x="f5" y="f5"/>
                        <a:pt x="f5" y="f9"/>
                      </a:cubicBezTo>
                      <a:cubicBezTo>
                        <a:pt x="f5" y="f7"/>
                        <a:pt x="f5" y="f7"/>
                        <a:pt x="f9" y="f7"/>
                      </a:cubicBezTo>
                      <a:cubicBezTo>
                        <a:pt x="f6" y="f7"/>
                        <a:pt x="f6" y="f7"/>
                        <a:pt x="f6" y="f8"/>
                      </a:cubicBezTo>
                      <a:cubicBezTo>
                        <a:pt x="f6" y="f5"/>
                        <a:pt x="f6" y="f5"/>
                        <a:pt x="f8" y="f5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81" name="Freeform 28">
                  <a:extLst>
                    <a:ext uri="{FF2B5EF4-FFF2-40B4-BE49-F238E27FC236}">
                      <a16:creationId xmlns:a16="http://schemas.microsoft.com/office/drawing/2014/main" id="{71D39F74-04F8-4B1A-9BF5-70FBFC2FE876}"/>
                    </a:ext>
                  </a:extLst>
                </p:cNvPr>
                <p:cNvSpPr/>
                <p:nvPr/>
              </p:nvSpPr>
              <p:spPr>
                <a:xfrm rot="16200004">
                  <a:off x="2202154" y="4980247"/>
                  <a:ext cx="1673" cy="605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4"/>
                    <a:gd name="f7" fmla="val 12"/>
                    <a:gd name="f8" fmla="val 2"/>
                    <a:gd name="f9" fmla="val 1"/>
                    <a:gd name="f10" fmla="val 8"/>
                    <a:gd name="f11" fmla="val 11"/>
                    <a:gd name="f12" fmla="val 3"/>
                    <a:gd name="f13" fmla="val 7"/>
                    <a:gd name="f14" fmla="+- 0 0 -90"/>
                    <a:gd name="f15" fmla="*/ f3 1 4"/>
                    <a:gd name="f16" fmla="*/ f4 1 12"/>
                    <a:gd name="f17" fmla="+- f7 0 f5"/>
                    <a:gd name="f18" fmla="+- f6 0 f5"/>
                    <a:gd name="f19" fmla="*/ f14 f0 1"/>
                    <a:gd name="f20" fmla="*/ f18 1 4"/>
                    <a:gd name="f21" fmla="*/ f17 1 12"/>
                    <a:gd name="f22" fmla="*/ 2 f18 1"/>
                    <a:gd name="f23" fmla="*/ 0 f17 1"/>
                    <a:gd name="f24" fmla="*/ 0 f18 1"/>
                    <a:gd name="f25" fmla="*/ 12 f17 1"/>
                    <a:gd name="f26" fmla="*/ 4 f18 1"/>
                    <a:gd name="f27" fmla="*/ 11 f17 1"/>
                    <a:gd name="f28" fmla="*/ f19 1 f2"/>
                    <a:gd name="f29" fmla="*/ f22 1 4"/>
                    <a:gd name="f30" fmla="*/ f23 1 12"/>
                    <a:gd name="f31" fmla="*/ f24 1 4"/>
                    <a:gd name="f32" fmla="*/ f25 1 12"/>
                    <a:gd name="f33" fmla="*/ f26 1 4"/>
                    <a:gd name="f34" fmla="*/ f27 1 12"/>
                    <a:gd name="f35" fmla="*/ 0 1 f20"/>
                    <a:gd name="f36" fmla="*/ f6 1 f20"/>
                    <a:gd name="f37" fmla="*/ 0 1 f21"/>
                    <a:gd name="f38" fmla="*/ f7 1 f21"/>
                    <a:gd name="f39" fmla="+- f28 0 f1"/>
                    <a:gd name="f40" fmla="*/ f29 1 f20"/>
                    <a:gd name="f41" fmla="*/ f30 1 f21"/>
                    <a:gd name="f42" fmla="*/ f31 1 f20"/>
                    <a:gd name="f43" fmla="*/ f32 1 f21"/>
                    <a:gd name="f44" fmla="*/ f33 1 f20"/>
                    <a:gd name="f45" fmla="*/ f34 1 f21"/>
                    <a:gd name="f46" fmla="*/ f35 f15 1"/>
                    <a:gd name="f47" fmla="*/ f36 f15 1"/>
                    <a:gd name="f48" fmla="*/ f38 f16 1"/>
                    <a:gd name="f49" fmla="*/ f37 f16 1"/>
                    <a:gd name="f50" fmla="*/ f40 f15 1"/>
                    <a:gd name="f51" fmla="*/ f41 f16 1"/>
                    <a:gd name="f52" fmla="*/ f42 f15 1"/>
                    <a:gd name="f53" fmla="*/ f43 f16 1"/>
                    <a:gd name="f54" fmla="*/ f44 f15 1"/>
                    <a:gd name="f55" fmla="*/ f45 f1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9">
                      <a:pos x="f50" y="f51"/>
                    </a:cxn>
                    <a:cxn ang="f39">
                      <a:pos x="f52" y="f53"/>
                    </a:cxn>
                    <a:cxn ang="f39">
                      <a:pos x="f54" y="f55"/>
                    </a:cxn>
                    <a:cxn ang="f39">
                      <a:pos x="f50" y="f51"/>
                    </a:cxn>
                  </a:cxnLst>
                  <a:rect l="f46" t="f49" r="f47" b="f48"/>
                  <a:pathLst>
                    <a:path w="4" h="12">
                      <a:moveTo>
                        <a:pt x="f8" y="f5"/>
                      </a:moveTo>
                      <a:cubicBezTo>
                        <a:pt x="f8" y="f6"/>
                        <a:pt x="f9" y="f10"/>
                        <a:pt x="f5" y="f7"/>
                      </a:cubicBezTo>
                      <a:cubicBezTo>
                        <a:pt x="f8" y="f11"/>
                        <a:pt x="f12" y="f11"/>
                        <a:pt x="f6" y="f11"/>
                      </a:cubicBezTo>
                      <a:cubicBezTo>
                        <a:pt x="f6" y="f13"/>
                        <a:pt x="f12" y="f6"/>
                        <a:pt x="f8" y="f5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</p:grpSp>
        </p:grpSp>
        <p:grpSp>
          <p:nvGrpSpPr>
            <p:cNvPr id="82" name="Grupo 31">
              <a:extLst>
                <a:ext uri="{FF2B5EF4-FFF2-40B4-BE49-F238E27FC236}">
                  <a16:creationId xmlns:a16="http://schemas.microsoft.com/office/drawing/2014/main" id="{11C24F7E-E61C-40D6-9E9A-886C3D1E7D5A}"/>
                </a:ext>
              </a:extLst>
            </p:cNvPr>
            <p:cNvGrpSpPr/>
            <p:nvPr/>
          </p:nvGrpSpPr>
          <p:grpSpPr>
            <a:xfrm>
              <a:off x="2284720" y="4554051"/>
              <a:ext cx="2289832" cy="601389"/>
              <a:chOff x="2284720" y="4554051"/>
              <a:chExt cx="2289832" cy="601389"/>
            </a:xfrm>
          </p:grpSpPr>
          <p:grpSp>
            <p:nvGrpSpPr>
              <p:cNvPr id="83" name="Grupo 134">
                <a:extLst>
                  <a:ext uri="{FF2B5EF4-FFF2-40B4-BE49-F238E27FC236}">
                    <a16:creationId xmlns:a16="http://schemas.microsoft.com/office/drawing/2014/main" id="{B14260C3-7620-4C3F-BBB9-020F7912B3A1}"/>
                  </a:ext>
                </a:extLst>
              </p:cNvPr>
              <p:cNvGrpSpPr/>
              <p:nvPr/>
            </p:nvGrpSpPr>
            <p:grpSpPr>
              <a:xfrm>
                <a:off x="2284720" y="4554051"/>
                <a:ext cx="1148798" cy="601389"/>
                <a:chOff x="2284720" y="4554051"/>
                <a:chExt cx="1148798" cy="601389"/>
              </a:xfrm>
            </p:grpSpPr>
            <p:sp>
              <p:nvSpPr>
                <p:cNvPr id="84" name="Freeform 5">
                  <a:extLst>
                    <a:ext uri="{FF2B5EF4-FFF2-40B4-BE49-F238E27FC236}">
                      <a16:creationId xmlns:a16="http://schemas.microsoft.com/office/drawing/2014/main" id="{32AFEDD9-0C2C-4667-9B4F-290C85A1703B}"/>
                    </a:ext>
                  </a:extLst>
                </p:cNvPr>
                <p:cNvSpPr/>
                <p:nvPr/>
              </p:nvSpPr>
              <p:spPr>
                <a:xfrm rot="16200004" flipH="1">
                  <a:off x="2705120" y="4937819"/>
                  <a:ext cx="0" cy="75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val 757"/>
                    <a:gd name="f8" fmla="+- 0 0 -90"/>
                    <a:gd name="f9" fmla="abs f3"/>
                    <a:gd name="f10" fmla="abs f4"/>
                    <a:gd name="f11" fmla="abs f5"/>
                    <a:gd name="f12" fmla="*/ f4 1 757"/>
                    <a:gd name="f13" fmla="val f6"/>
                    <a:gd name="f14" fmla="+- f7 0 f6"/>
                    <a:gd name="f15" fmla="+- f6 0 f6"/>
                    <a:gd name="f16" fmla="*/ f8 f0 1"/>
                    <a:gd name="f17" fmla="?: f9 f3 1"/>
                    <a:gd name="f18" fmla="?: f10 f4 1"/>
                    <a:gd name="f19" fmla="?: f11 f5 1"/>
                    <a:gd name="f20" fmla="*/ f15 1 0"/>
                    <a:gd name="f21" fmla="*/ f14 1 757"/>
                    <a:gd name="f22" fmla="*/ f16 1 f2"/>
                    <a:gd name="f23" fmla="*/ f17 1 21600"/>
                    <a:gd name="f24" fmla="*/ f18 1 757"/>
                    <a:gd name="f25" fmla="*/ 21600 f17 1"/>
                    <a:gd name="f26" fmla="*/ 0 1 f20"/>
                    <a:gd name="f27" fmla="*/ 757 1 f21"/>
                    <a:gd name="f28" fmla="*/ 0 1 f21"/>
                    <a:gd name="f29" fmla="*/ 1 1 f20"/>
                    <a:gd name="f30" fmla="+- f22 0 f1"/>
                    <a:gd name="f31" fmla="min f24 f23"/>
                    <a:gd name="f32" fmla="*/ f25 1 f19"/>
                    <a:gd name="f33" fmla="*/ f27 f12 1"/>
                    <a:gd name="f34" fmla="*/ f28 f12 1"/>
                    <a:gd name="f35" fmla="val f32"/>
                    <a:gd name="f36" fmla="*/ f6 f31 1"/>
                    <a:gd name="f37" fmla="+- f35 0 f13"/>
                    <a:gd name="f38" fmla="*/ f37 1 0"/>
                    <a:gd name="f39" fmla="*/ f26 f38 1"/>
                    <a:gd name="f40" fmla="*/ f29 f38 1"/>
                    <a:gd name="f41" fmla="*/ f39 f31 1"/>
                    <a:gd name="f42" fmla="*/ f40 f3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0">
                      <a:pos x="f41" y="f33"/>
                    </a:cxn>
                    <a:cxn ang="f30">
                      <a:pos x="f41" y="f33"/>
                    </a:cxn>
                    <a:cxn ang="f30">
                      <a:pos x="f41" y="f33"/>
                    </a:cxn>
                    <a:cxn ang="f30">
                      <a:pos x="f41" y="f34"/>
                    </a:cxn>
                    <a:cxn ang="f30">
                      <a:pos x="f41" y="f33"/>
                    </a:cxn>
                    <a:cxn ang="f30">
                      <a:pos x="f41" y="f33"/>
                    </a:cxn>
                  </a:cxnLst>
                  <a:rect l="f41" t="f34" r="f42" b="f33"/>
                  <a:pathLst>
                    <a:path h="757">
                      <a:moveTo>
                        <a:pt x="f36" y="f7"/>
                      </a:moveTo>
                      <a:cubicBezTo>
                        <a:pt x="f36" y="f7"/>
                        <a:pt x="f36" y="f7"/>
                        <a:pt x="f36" y="f7"/>
                      </a:cubicBezTo>
                      <a:cubicBezTo>
                        <a:pt x="f36" y="f7"/>
                        <a:pt x="f36" y="f7"/>
                        <a:pt x="f36" y="f7"/>
                      </a:cubicBezTo>
                      <a:cubicBezTo>
                        <a:pt x="f36" y="f7"/>
                        <a:pt x="f36" y="f7"/>
                        <a:pt x="f36" y="f6"/>
                      </a:cubicBezTo>
                      <a:cubicBezTo>
                        <a:pt x="f36" y="f6"/>
                        <a:pt x="f36" y="f6"/>
                        <a:pt x="f36" y="f7"/>
                      </a:cubicBezTo>
                      <a:cubicBezTo>
                        <a:pt x="f36" y="f7"/>
                        <a:pt x="f36" y="f7"/>
                        <a:pt x="f36" y="f7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85" name="Freeform 6">
                  <a:extLst>
                    <a:ext uri="{FF2B5EF4-FFF2-40B4-BE49-F238E27FC236}">
                      <a16:creationId xmlns:a16="http://schemas.microsoft.com/office/drawing/2014/main" id="{78E684AF-80DE-4EF2-9D2A-3EBCBCFE62C4}"/>
                    </a:ext>
                  </a:extLst>
                </p:cNvPr>
                <p:cNvSpPr/>
                <p:nvPr/>
              </p:nvSpPr>
              <p:spPr>
                <a:xfrm rot="16200004" flipH="1">
                  <a:off x="3395660" y="4938198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86" name="Freeform 7">
                  <a:extLst>
                    <a:ext uri="{FF2B5EF4-FFF2-40B4-BE49-F238E27FC236}">
                      <a16:creationId xmlns:a16="http://schemas.microsoft.com/office/drawing/2014/main" id="{5BB0C8E8-0C3A-4367-936A-7AE8A3EAD69A}"/>
                    </a:ext>
                  </a:extLst>
                </p:cNvPr>
                <p:cNvSpPr/>
                <p:nvPr/>
              </p:nvSpPr>
              <p:spPr>
                <a:xfrm rot="16200004" flipH="1">
                  <a:off x="3395660" y="4896447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87" name="Freeform 8">
                  <a:extLst>
                    <a:ext uri="{FF2B5EF4-FFF2-40B4-BE49-F238E27FC236}">
                      <a16:creationId xmlns:a16="http://schemas.microsoft.com/office/drawing/2014/main" id="{7B7569BE-75F8-4D1D-AAD1-907FE9342316}"/>
                    </a:ext>
                  </a:extLst>
                </p:cNvPr>
                <p:cNvSpPr/>
                <p:nvPr/>
              </p:nvSpPr>
              <p:spPr>
                <a:xfrm rot="16200004" flipH="1">
                  <a:off x="3164848" y="4811261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88" name="Freeform 9">
                  <a:extLst>
                    <a:ext uri="{FF2B5EF4-FFF2-40B4-BE49-F238E27FC236}">
                      <a16:creationId xmlns:a16="http://schemas.microsoft.com/office/drawing/2014/main" id="{9BF7E14E-B594-469F-A67E-2DE6368A72D9}"/>
                    </a:ext>
                  </a:extLst>
                </p:cNvPr>
                <p:cNvSpPr/>
                <p:nvPr/>
              </p:nvSpPr>
              <p:spPr>
                <a:xfrm rot="16200004">
                  <a:off x="2301829" y="4667226"/>
                  <a:ext cx="46762" cy="8097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90"/>
                    <a:gd name="f7" fmla="val 172"/>
                    <a:gd name="f8" fmla="val 13"/>
                    <a:gd name="f9" fmla="val 160"/>
                    <a:gd name="f10" fmla="val 27"/>
                    <a:gd name="f11" fmla="val 54"/>
                    <a:gd name="f12" fmla="val 162"/>
                    <a:gd name="f13" fmla="val 75"/>
                    <a:gd name="f14" fmla="val 164"/>
                    <a:gd name="f15" fmla="val 86"/>
                    <a:gd name="f16" fmla="val 165"/>
                    <a:gd name="f17" fmla="val 149"/>
                    <a:gd name="f18" fmla="val 89"/>
                    <a:gd name="f19" fmla="val 99"/>
                    <a:gd name="f20" fmla="val 50"/>
                    <a:gd name="f21" fmla="val 62"/>
                    <a:gd name="f22" fmla="val 36"/>
                    <a:gd name="f23" fmla="val 9"/>
                    <a:gd name="f24" fmla="val 34"/>
                    <a:gd name="f25" fmla="val 8"/>
                    <a:gd name="f26" fmla="val 68"/>
                    <a:gd name="f27" fmla="val 101"/>
                    <a:gd name="f28" fmla="val 122"/>
                    <a:gd name="f29" fmla="+- 0 0 -90"/>
                    <a:gd name="f30" fmla="*/ f3 1 90"/>
                    <a:gd name="f31" fmla="*/ f4 1 172"/>
                    <a:gd name="f32" fmla="+- f7 0 f5"/>
                    <a:gd name="f33" fmla="+- f6 0 f5"/>
                    <a:gd name="f34" fmla="*/ f29 f0 1"/>
                    <a:gd name="f35" fmla="*/ f33 1 90"/>
                    <a:gd name="f36" fmla="*/ f32 1 172"/>
                    <a:gd name="f37" fmla="*/ 13 f33 1"/>
                    <a:gd name="f38" fmla="*/ 160 f32 1"/>
                    <a:gd name="f39" fmla="*/ 75 f33 1"/>
                    <a:gd name="f40" fmla="*/ 164 f32 1"/>
                    <a:gd name="f41" fmla="*/ 90 f33 1"/>
                    <a:gd name="f42" fmla="*/ 149 f32 1"/>
                    <a:gd name="f43" fmla="*/ 89 f33 1"/>
                    <a:gd name="f44" fmla="*/ 0 f32 1"/>
                    <a:gd name="f45" fmla="*/ 9 f33 1"/>
                    <a:gd name="f46" fmla="*/ 101 f32 1"/>
                    <a:gd name="f47" fmla="*/ f34 1 f2"/>
                    <a:gd name="f48" fmla="*/ f37 1 90"/>
                    <a:gd name="f49" fmla="*/ f38 1 172"/>
                    <a:gd name="f50" fmla="*/ f39 1 90"/>
                    <a:gd name="f51" fmla="*/ f40 1 172"/>
                    <a:gd name="f52" fmla="*/ f41 1 90"/>
                    <a:gd name="f53" fmla="*/ f42 1 172"/>
                    <a:gd name="f54" fmla="*/ f43 1 90"/>
                    <a:gd name="f55" fmla="*/ f44 1 172"/>
                    <a:gd name="f56" fmla="*/ f45 1 90"/>
                    <a:gd name="f57" fmla="*/ f46 1 172"/>
                    <a:gd name="f58" fmla="*/ 0 1 f35"/>
                    <a:gd name="f59" fmla="*/ f6 1 f35"/>
                    <a:gd name="f60" fmla="*/ 0 1 f36"/>
                    <a:gd name="f61" fmla="*/ f7 1 f36"/>
                    <a:gd name="f62" fmla="+- f47 0 f1"/>
                    <a:gd name="f63" fmla="*/ f48 1 f35"/>
                    <a:gd name="f64" fmla="*/ f49 1 f36"/>
                    <a:gd name="f65" fmla="*/ f50 1 f35"/>
                    <a:gd name="f66" fmla="*/ f51 1 f36"/>
                    <a:gd name="f67" fmla="*/ f52 1 f35"/>
                    <a:gd name="f68" fmla="*/ f53 1 f36"/>
                    <a:gd name="f69" fmla="*/ f54 1 f35"/>
                    <a:gd name="f70" fmla="*/ f55 1 f36"/>
                    <a:gd name="f71" fmla="*/ f56 1 f35"/>
                    <a:gd name="f72" fmla="*/ f57 1 f36"/>
                    <a:gd name="f73" fmla="*/ f58 f30 1"/>
                    <a:gd name="f74" fmla="*/ f59 f30 1"/>
                    <a:gd name="f75" fmla="*/ f61 f31 1"/>
                    <a:gd name="f76" fmla="*/ f60 f31 1"/>
                    <a:gd name="f77" fmla="*/ f63 f30 1"/>
                    <a:gd name="f78" fmla="*/ f64 f31 1"/>
                    <a:gd name="f79" fmla="*/ f65 f30 1"/>
                    <a:gd name="f80" fmla="*/ f66 f31 1"/>
                    <a:gd name="f81" fmla="*/ f67 f30 1"/>
                    <a:gd name="f82" fmla="*/ f68 f31 1"/>
                    <a:gd name="f83" fmla="*/ f69 f30 1"/>
                    <a:gd name="f84" fmla="*/ f70 f31 1"/>
                    <a:gd name="f85" fmla="*/ f71 f30 1"/>
                    <a:gd name="f86" fmla="*/ f72 f3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62">
                      <a:pos x="f77" y="f78"/>
                    </a:cxn>
                    <a:cxn ang="f62">
                      <a:pos x="f79" y="f80"/>
                    </a:cxn>
                    <a:cxn ang="f62">
                      <a:pos x="f81" y="f82"/>
                    </a:cxn>
                    <a:cxn ang="f62">
                      <a:pos x="f83" y="f84"/>
                    </a:cxn>
                    <a:cxn ang="f62">
                      <a:pos x="f85" y="f84"/>
                    </a:cxn>
                    <a:cxn ang="f62">
                      <a:pos x="f85" y="f86"/>
                    </a:cxn>
                    <a:cxn ang="f62">
                      <a:pos x="f77" y="f78"/>
                    </a:cxn>
                  </a:cxnLst>
                  <a:rect l="f73" t="f76" r="f74" b="f75"/>
                  <a:pathLst>
                    <a:path w="90" h="172">
                      <a:moveTo>
                        <a:pt x="f8" y="f9"/>
                      </a:moveTo>
                      <a:cubicBezTo>
                        <a:pt x="f10" y="f7"/>
                        <a:pt x="f11" y="f12"/>
                        <a:pt x="f13" y="f14"/>
                      </a:cubicBezTo>
                      <a:cubicBezTo>
                        <a:pt x="f15" y="f16"/>
                        <a:pt x="f6" y="f9"/>
                        <a:pt x="f6" y="f17"/>
                      </a:cubicBezTo>
                      <a:cubicBezTo>
                        <a:pt x="f18" y="f19"/>
                        <a:pt x="f18" y="f20"/>
                        <a:pt x="f18" y="f5"/>
                      </a:cubicBezTo>
                      <a:cubicBezTo>
                        <a:pt x="f21" y="f5"/>
                        <a:pt x="f22" y="f5"/>
                        <a:pt x="f23" y="f5"/>
                      </a:cubicBezTo>
                      <a:cubicBezTo>
                        <a:pt x="f23" y="f24"/>
                        <a:pt x="f25" y="f26"/>
                        <a:pt x="f23" y="f27"/>
                      </a:cubicBezTo>
                      <a:cubicBezTo>
                        <a:pt x="f23" y="f28"/>
                        <a:pt x="f5" y="f17"/>
                        <a:pt x="f8" y="f9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89" name="Freeform 10">
                  <a:extLst>
                    <a:ext uri="{FF2B5EF4-FFF2-40B4-BE49-F238E27FC236}">
                      <a16:creationId xmlns:a16="http://schemas.microsoft.com/office/drawing/2014/main" id="{766116E8-6DF9-41F6-838F-30BFCF2B7B4D}"/>
                    </a:ext>
                  </a:extLst>
                </p:cNvPr>
                <p:cNvSpPr/>
                <p:nvPr/>
              </p:nvSpPr>
              <p:spPr>
                <a:xfrm rot="16200004">
                  <a:off x="3392571" y="4897270"/>
                  <a:ext cx="41751" cy="4010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0"/>
                    <a:gd name="f7" fmla="val 85"/>
                    <a:gd name="f8" fmla="val 4"/>
                    <a:gd name="f9" fmla="val 5"/>
                    <a:gd name="f10" fmla="val 3"/>
                    <a:gd name="f11" fmla="val 2"/>
                    <a:gd name="f12" fmla="val 32"/>
                    <a:gd name="f13" fmla="val 59"/>
                    <a:gd name="f14" fmla="val 30"/>
                    <a:gd name="f15" fmla="val 55"/>
                    <a:gd name="f16" fmla="+- 0 0 -90"/>
                    <a:gd name="f17" fmla="*/ f3 1 80"/>
                    <a:gd name="f18" fmla="*/ f4 1 85"/>
                    <a:gd name="f19" fmla="+- f7 0 f5"/>
                    <a:gd name="f20" fmla="+- f6 0 f5"/>
                    <a:gd name="f21" fmla="*/ f16 f0 1"/>
                    <a:gd name="f22" fmla="*/ f20 1 80"/>
                    <a:gd name="f23" fmla="*/ f19 1 85"/>
                    <a:gd name="f24" fmla="*/ 4 f20 1"/>
                    <a:gd name="f25" fmla="*/ 5 f19 1"/>
                    <a:gd name="f26" fmla="*/ 0 f20 1"/>
                    <a:gd name="f27" fmla="*/ 85 f19 1"/>
                    <a:gd name="f28" fmla="*/ 80 f20 1"/>
                    <a:gd name="f29" fmla="*/ f21 1 f2"/>
                    <a:gd name="f30" fmla="*/ f24 1 80"/>
                    <a:gd name="f31" fmla="*/ f25 1 85"/>
                    <a:gd name="f32" fmla="*/ f26 1 80"/>
                    <a:gd name="f33" fmla="*/ f27 1 85"/>
                    <a:gd name="f34" fmla="*/ f28 1 80"/>
                    <a:gd name="f35" fmla="*/ 0 1 f22"/>
                    <a:gd name="f36" fmla="*/ f6 1 f22"/>
                    <a:gd name="f37" fmla="*/ 0 1 f23"/>
                    <a:gd name="f38" fmla="*/ f7 1 f23"/>
                    <a:gd name="f39" fmla="+- f29 0 f1"/>
                    <a:gd name="f40" fmla="*/ f30 1 f22"/>
                    <a:gd name="f41" fmla="*/ f31 1 f23"/>
                    <a:gd name="f42" fmla="*/ f32 1 f22"/>
                    <a:gd name="f43" fmla="*/ f33 1 f23"/>
                    <a:gd name="f44" fmla="*/ f34 1 f22"/>
                    <a:gd name="f45" fmla="*/ f35 f17 1"/>
                    <a:gd name="f46" fmla="*/ f36 f17 1"/>
                    <a:gd name="f47" fmla="*/ f38 f18 1"/>
                    <a:gd name="f48" fmla="*/ f37 f18 1"/>
                    <a:gd name="f49" fmla="*/ f40 f17 1"/>
                    <a:gd name="f50" fmla="*/ f41 f18 1"/>
                    <a:gd name="f51" fmla="*/ f42 f17 1"/>
                    <a:gd name="f52" fmla="*/ f43 f18 1"/>
                    <a:gd name="f53" fmla="*/ f44 f17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9">
                      <a:pos x="f49" y="f50"/>
                    </a:cxn>
                    <a:cxn ang="f39">
                      <a:pos x="f51" y="f50"/>
                    </a:cxn>
                    <a:cxn ang="f39">
                      <a:pos x="f51" y="f52"/>
                    </a:cxn>
                    <a:cxn ang="f39">
                      <a:pos x="f49" y="f52"/>
                    </a:cxn>
                    <a:cxn ang="f39">
                      <a:pos x="f53" y="f52"/>
                    </a:cxn>
                    <a:cxn ang="f39">
                      <a:pos x="f53" y="f50"/>
                    </a:cxn>
                    <a:cxn ang="f39">
                      <a:pos x="f49" y="f50"/>
                    </a:cxn>
                  </a:cxnLst>
                  <a:rect l="f45" t="f48" r="f46" b="f47"/>
                  <a:pathLst>
                    <a:path w="80" h="85">
                      <a:moveTo>
                        <a:pt x="f8" y="f9"/>
                      </a:moveTo>
                      <a:cubicBezTo>
                        <a:pt x="f10" y="f9"/>
                        <a:pt x="f11" y="f9"/>
                        <a:pt x="f5" y="f9"/>
                      </a:cubicBezTo>
                      <a:cubicBezTo>
                        <a:pt x="f5" y="f12"/>
                        <a:pt x="f5" y="f13"/>
                        <a:pt x="f5" y="f7"/>
                      </a:cubicBezTo>
                      <a:cubicBezTo>
                        <a:pt x="f11" y="f7"/>
                        <a:pt x="f10" y="f7"/>
                        <a:pt x="f8" y="f7"/>
                      </a:cubicBezTo>
                      <a:cubicBezTo>
                        <a:pt x="f14" y="f7"/>
                        <a:pt x="f15" y="f7"/>
                        <a:pt x="f6" y="f7"/>
                      </a:cubicBezTo>
                      <a:cubicBezTo>
                        <a:pt x="f6" y="f13"/>
                        <a:pt x="f6" y="f12"/>
                        <a:pt x="f6" y="f9"/>
                      </a:cubicBezTo>
                      <a:cubicBezTo>
                        <a:pt x="f15" y="f5"/>
                        <a:pt x="f14" y="f5"/>
                        <a:pt x="f8" y="f9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90" name="Freeform 11">
                  <a:extLst>
                    <a:ext uri="{FF2B5EF4-FFF2-40B4-BE49-F238E27FC236}">
                      <a16:creationId xmlns:a16="http://schemas.microsoft.com/office/drawing/2014/main" id="{B0503FFB-E015-4105-AEE7-D5F2D1DD160C}"/>
                    </a:ext>
                  </a:extLst>
                </p:cNvPr>
                <p:cNvSpPr/>
                <p:nvPr/>
              </p:nvSpPr>
              <p:spPr>
                <a:xfrm rot="16200004" flipH="1">
                  <a:off x="3395660" y="4896447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91" name="Freeform 12">
                  <a:extLst>
                    <a:ext uri="{FF2B5EF4-FFF2-40B4-BE49-F238E27FC236}">
                      <a16:creationId xmlns:a16="http://schemas.microsoft.com/office/drawing/2014/main" id="{456525DC-A362-427E-8FE0-D21F4FFEC787}"/>
                    </a:ext>
                  </a:extLst>
                </p:cNvPr>
                <p:cNvSpPr/>
                <p:nvPr/>
              </p:nvSpPr>
              <p:spPr>
                <a:xfrm rot="16200004">
                  <a:off x="2361497" y="4979524"/>
                  <a:ext cx="832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val 835"/>
                    <a:gd name="f8" fmla="+- 0 0 -90"/>
                    <a:gd name="f9" fmla="abs f3"/>
                    <a:gd name="f10" fmla="abs f4"/>
                    <a:gd name="f11" fmla="abs f5"/>
                    <a:gd name="f12" fmla="*/ f3 1 835"/>
                    <a:gd name="f13" fmla="val f6"/>
                    <a:gd name="f14" fmla="+- f6 0 f6"/>
                    <a:gd name="f15" fmla="+- f7 0 f6"/>
                    <a:gd name="f16" fmla="*/ f8 f0 1"/>
                    <a:gd name="f17" fmla="?: f9 f3 1"/>
                    <a:gd name="f18" fmla="?: f10 f4 1"/>
                    <a:gd name="f19" fmla="?: f11 f5 1"/>
                    <a:gd name="f20" fmla="*/ f15 1 835"/>
                    <a:gd name="f21" fmla="*/ f14 1 0"/>
                    <a:gd name="f22" fmla="*/ f16 1 f2"/>
                    <a:gd name="f23" fmla="*/ f17 1 835"/>
                    <a:gd name="f24" fmla="*/ f18 1 21600"/>
                    <a:gd name="f25" fmla="*/ 21600 f18 1"/>
                    <a:gd name="f26" fmla="*/ 0 1 f20"/>
                    <a:gd name="f27" fmla="*/ 0 1 f21"/>
                    <a:gd name="f28" fmla="*/ 835 1 f20"/>
                    <a:gd name="f29" fmla="*/ 1 1 f21"/>
                    <a:gd name="f30" fmla="+- f22 0 f1"/>
                    <a:gd name="f31" fmla="min f24 f23"/>
                    <a:gd name="f32" fmla="*/ f25 1 f19"/>
                    <a:gd name="f33" fmla="*/ f26 f12 1"/>
                    <a:gd name="f34" fmla="*/ f28 f12 1"/>
                    <a:gd name="f35" fmla="val f32"/>
                    <a:gd name="f36" fmla="*/ f6 f31 1"/>
                    <a:gd name="f37" fmla="+- f35 0 f13"/>
                    <a:gd name="f38" fmla="*/ f37 1 0"/>
                    <a:gd name="f39" fmla="*/ f29 f38 1"/>
                    <a:gd name="f40" fmla="*/ f27 f38 1"/>
                    <a:gd name="f41" fmla="*/ f40 f31 1"/>
                    <a:gd name="f42" fmla="*/ f39 f3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0">
                      <a:pos x="f33" y="f41"/>
                    </a:cxn>
                    <a:cxn ang="f30">
                      <a:pos x="f33" y="f41"/>
                    </a:cxn>
                    <a:cxn ang="f30">
                      <a:pos x="f33" y="f41"/>
                    </a:cxn>
                    <a:cxn ang="f30">
                      <a:pos x="f34" y="f41"/>
                    </a:cxn>
                    <a:cxn ang="f30">
                      <a:pos x="f34" y="f41"/>
                    </a:cxn>
                    <a:cxn ang="f30">
                      <a:pos x="f33" y="f41"/>
                    </a:cxn>
                    <a:cxn ang="f30">
                      <a:pos x="f33" y="f41"/>
                    </a:cxn>
                    <a:cxn ang="f30">
                      <a:pos x="f33" y="f41"/>
                    </a:cxn>
                  </a:cxnLst>
                  <a:rect l="f33" t="f41" r="f34" b="f42"/>
                  <a:pathLst>
                    <a:path w="835">
                      <a:moveTo>
                        <a:pt x="f6" y="f36"/>
                      </a:moveTo>
                      <a:cubicBezTo>
                        <a:pt x="f6" y="f36"/>
                        <a:pt x="f6" y="f36"/>
                        <a:pt x="f6" y="f36"/>
                      </a:cubicBezTo>
                      <a:cubicBezTo>
                        <a:pt x="f6" y="f36"/>
                        <a:pt x="f6" y="f36"/>
                        <a:pt x="f6" y="f36"/>
                      </a:cubicBezTo>
                      <a:cubicBezTo>
                        <a:pt x="f6" y="f36"/>
                        <a:pt x="f6" y="f36"/>
                        <a:pt x="f7" y="f36"/>
                      </a:cubicBezTo>
                      <a:cubicBezTo>
                        <a:pt x="f7" y="f36"/>
                        <a:pt x="f7" y="f36"/>
                        <a:pt x="f7" y="f36"/>
                      </a:cubicBezTo>
                      <a:cubicBezTo>
                        <a:pt x="f7" y="f36"/>
                        <a:pt x="f7" y="f36"/>
                        <a:pt x="f6" y="f36"/>
                      </a:cubicBezTo>
                      <a:cubicBezTo>
                        <a:pt x="f6" y="f36"/>
                        <a:pt x="f6" y="f36"/>
                        <a:pt x="f6" y="f36"/>
                      </a:cubicBezTo>
                      <a:cubicBezTo>
                        <a:pt x="f6" y="f36"/>
                        <a:pt x="f6" y="f36"/>
                        <a:pt x="f6" y="f36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92" name="Freeform 13">
                  <a:extLst>
                    <a:ext uri="{FF2B5EF4-FFF2-40B4-BE49-F238E27FC236}">
                      <a16:creationId xmlns:a16="http://schemas.microsoft.com/office/drawing/2014/main" id="{ED926A03-D4FD-4D4D-970E-69FE2C86D873}"/>
                    </a:ext>
                  </a:extLst>
                </p:cNvPr>
                <p:cNvSpPr/>
                <p:nvPr/>
              </p:nvSpPr>
              <p:spPr>
                <a:xfrm rot="16200004" flipH="1">
                  <a:off x="3164848" y="4767837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93" name="Oval 14">
                  <a:extLst>
                    <a:ext uri="{FF2B5EF4-FFF2-40B4-BE49-F238E27FC236}">
                      <a16:creationId xmlns:a16="http://schemas.microsoft.com/office/drawing/2014/main" id="{A262F44D-0163-4F5F-9632-D8DA9CB900ED}"/>
                    </a:ext>
                  </a:extLst>
                </p:cNvPr>
                <p:cNvSpPr/>
                <p:nvPr/>
              </p:nvSpPr>
              <p:spPr>
                <a:xfrm rot="16200004">
                  <a:off x="3164821" y="4684370"/>
                  <a:ext cx="832" cy="758"/>
                </a:xfrm>
                <a:custGeom>
                  <a:avLst/>
                  <a:gdLst>
                    <a:gd name="f0" fmla="val 21600000"/>
                    <a:gd name="f1" fmla="val 10800000"/>
                    <a:gd name="f2" fmla="val 5400000"/>
                    <a:gd name="f3" fmla="val 18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+- 0 0 -360"/>
                    <a:gd name="f10" fmla="+- 0 0 -180"/>
                    <a:gd name="f11" fmla="abs f4"/>
                    <a:gd name="f12" fmla="abs f5"/>
                    <a:gd name="f13" fmla="abs f6"/>
                    <a:gd name="f14" fmla="+- 2700000 f2 0"/>
                    <a:gd name="f15" fmla="*/ f9 f1 1"/>
                    <a:gd name="f16" fmla="*/ f10 f1 1"/>
                    <a:gd name="f17" fmla="?: f11 f4 1"/>
                    <a:gd name="f18" fmla="?: f12 f5 1"/>
                    <a:gd name="f19" fmla="?: f13 f6 1"/>
                    <a:gd name="f20" fmla="+- f14 0 f2"/>
                    <a:gd name="f21" fmla="*/ f15 1 f3"/>
                    <a:gd name="f22" fmla="*/ f16 1 f3"/>
                    <a:gd name="f23" fmla="*/ f17 1 21600"/>
                    <a:gd name="f24" fmla="*/ f18 1 21600"/>
                    <a:gd name="f25" fmla="*/ 21600 f17 1"/>
                    <a:gd name="f26" fmla="*/ 21600 f18 1"/>
                    <a:gd name="f27" fmla="+- f20 f2 0"/>
                    <a:gd name="f28" fmla="+- f21 0 f2"/>
                    <a:gd name="f29" fmla="+- f22 0 f2"/>
                    <a:gd name="f30" fmla="min f24 f23"/>
                    <a:gd name="f31" fmla="*/ f25 1 f19"/>
                    <a:gd name="f32" fmla="*/ f26 1 f19"/>
                    <a:gd name="f33" fmla="*/ f27 f8 1"/>
                    <a:gd name="f34" fmla="val f31"/>
                    <a:gd name="f35" fmla="val f32"/>
                    <a:gd name="f36" fmla="*/ f33 1 f1"/>
                    <a:gd name="f37" fmla="*/ f7 f30 1"/>
                    <a:gd name="f38" fmla="+- f35 0 f7"/>
                    <a:gd name="f39" fmla="+- f34 0 f7"/>
                    <a:gd name="f40" fmla="+- 0 0 f36"/>
                    <a:gd name="f41" fmla="*/ f38 1 2"/>
                    <a:gd name="f42" fmla="*/ f39 1 2"/>
                    <a:gd name="f43" fmla="+- 0 0 f40"/>
                    <a:gd name="f44" fmla="+- f7 f41 0"/>
                    <a:gd name="f45" fmla="+- f7 f42 0"/>
                    <a:gd name="f46" fmla="*/ f43 f1 1"/>
                    <a:gd name="f47" fmla="*/ f42 f30 1"/>
                    <a:gd name="f48" fmla="*/ f41 f30 1"/>
                    <a:gd name="f49" fmla="*/ f46 1 f8"/>
                    <a:gd name="f50" fmla="*/ f44 f30 1"/>
                    <a:gd name="f51" fmla="+- f49 0 f2"/>
                    <a:gd name="f52" fmla="cos 1 f51"/>
                    <a:gd name="f53" fmla="sin 1 f51"/>
                    <a:gd name="f54" fmla="+- 0 0 f52"/>
                    <a:gd name="f55" fmla="+- 0 0 f53"/>
                    <a:gd name="f56" fmla="+- 0 0 f54"/>
                    <a:gd name="f57" fmla="+- 0 0 f55"/>
                    <a:gd name="f58" fmla="val f56"/>
                    <a:gd name="f59" fmla="val f57"/>
                    <a:gd name="f60" fmla="*/ f58 f42 1"/>
                    <a:gd name="f61" fmla="*/ f59 f41 1"/>
                    <a:gd name="f62" fmla="+- f45 0 f60"/>
                    <a:gd name="f63" fmla="+- f45 f60 0"/>
                    <a:gd name="f64" fmla="+- f44 0 f61"/>
                    <a:gd name="f65" fmla="+- f44 f61 0"/>
                    <a:gd name="f66" fmla="*/ f62 f30 1"/>
                    <a:gd name="f67" fmla="*/ f64 f30 1"/>
                    <a:gd name="f68" fmla="*/ f63 f30 1"/>
                    <a:gd name="f69" fmla="*/ f65 f30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66" y="f67"/>
                    </a:cxn>
                    <a:cxn ang="f29">
                      <a:pos x="f66" y="f69"/>
                    </a:cxn>
                    <a:cxn ang="f29">
                      <a:pos x="f68" y="f69"/>
                    </a:cxn>
                    <a:cxn ang="f28">
                      <a:pos x="f68" y="f67"/>
                    </a:cxn>
                  </a:cxnLst>
                  <a:rect l="f66" t="f67" r="f68" b="f69"/>
                  <a:pathLst>
                    <a:path>
                      <a:moveTo>
                        <a:pt x="f37" y="f50"/>
                      </a:moveTo>
                      <a:arcTo wR="f47" hR="f48" stAng="f1" swAng="f0"/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94" name="Freeform 15">
                  <a:extLst>
                    <a:ext uri="{FF2B5EF4-FFF2-40B4-BE49-F238E27FC236}">
                      <a16:creationId xmlns:a16="http://schemas.microsoft.com/office/drawing/2014/main" id="{2FF05D7C-6EFA-4C4D-96DD-489A0D6DB5DF}"/>
                    </a:ext>
                  </a:extLst>
                </p:cNvPr>
                <p:cNvSpPr/>
                <p:nvPr/>
              </p:nvSpPr>
              <p:spPr>
                <a:xfrm rot="16200004">
                  <a:off x="2583967" y="4305890"/>
                  <a:ext cx="550313" cy="1148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360"/>
                    <a:gd name="f3" fmla="val 180"/>
                    <a:gd name="f4" fmla="val w"/>
                    <a:gd name="f5" fmla="val h"/>
                    <a:gd name="f6" fmla="val 0"/>
                    <a:gd name="f7" fmla="val 1061"/>
                    <a:gd name="f8" fmla="val 2448"/>
                    <a:gd name="f9" fmla="val 896"/>
                    <a:gd name="f10" fmla="val 1977"/>
                    <a:gd name="f11" fmla="val 895"/>
                    <a:gd name="f12" fmla="val 1963"/>
                    <a:gd name="f13" fmla="val 901"/>
                    <a:gd name="f14" fmla="val 1959"/>
                    <a:gd name="f15" fmla="val 915"/>
                    <a:gd name="f16" fmla="val 1960"/>
                    <a:gd name="f17" fmla="val 931"/>
                    <a:gd name="f18" fmla="val 1961"/>
                    <a:gd name="f19" fmla="val 948"/>
                    <a:gd name="f20" fmla="val 964"/>
                    <a:gd name="f21" fmla="val 976"/>
                    <a:gd name="f22" fmla="val 980"/>
                    <a:gd name="f23" fmla="val 1958"/>
                    <a:gd name="f24" fmla="val 1946"/>
                    <a:gd name="f25" fmla="val 979"/>
                    <a:gd name="f26" fmla="val 1927"/>
                    <a:gd name="f27" fmla="val 1909"/>
                    <a:gd name="f28" fmla="val 1890"/>
                    <a:gd name="f29" fmla="val 1879"/>
                    <a:gd name="f30" fmla="val 1876"/>
                    <a:gd name="f31" fmla="val 966"/>
                    <a:gd name="f32" fmla="val 943"/>
                    <a:gd name="f33" fmla="val 1877"/>
                    <a:gd name="f34" fmla="val 919"/>
                    <a:gd name="f35" fmla="val 1899"/>
                    <a:gd name="f36" fmla="val 1921"/>
                    <a:gd name="f37" fmla="val 1944"/>
                    <a:gd name="f38" fmla="val 897"/>
                    <a:gd name="f39" fmla="val 1953"/>
                    <a:gd name="f40" fmla="val 893"/>
                    <a:gd name="f41" fmla="val 1957"/>
                    <a:gd name="f42" fmla="val 884"/>
                    <a:gd name="f43" fmla="val 866"/>
                    <a:gd name="f44" fmla="val 848"/>
                    <a:gd name="f45" fmla="val 1956"/>
                    <a:gd name="f46" fmla="val 830"/>
                    <a:gd name="f47" fmla="val 819"/>
                    <a:gd name="f48" fmla="val 816"/>
                    <a:gd name="f49" fmla="val 1943"/>
                    <a:gd name="f50" fmla="val 817"/>
                    <a:gd name="f51" fmla="val 843"/>
                    <a:gd name="f52" fmla="val 870"/>
                    <a:gd name="f53" fmla="val 1854"/>
                    <a:gd name="f54" fmla="val 1832"/>
                    <a:gd name="f55" fmla="val 1811"/>
                    <a:gd name="f56" fmla="val 1800"/>
                    <a:gd name="f57" fmla="val 894"/>
                    <a:gd name="f58" fmla="val 1795"/>
                    <a:gd name="f59" fmla="val 882"/>
                    <a:gd name="f60" fmla="val 867"/>
                    <a:gd name="f61" fmla="val 1796"/>
                    <a:gd name="f62" fmla="val 852"/>
                    <a:gd name="f63" fmla="val 836"/>
                    <a:gd name="f64" fmla="val 820"/>
                    <a:gd name="f65" fmla="val 1797"/>
                    <a:gd name="f66" fmla="val 1791"/>
                    <a:gd name="f67" fmla="val 1775"/>
                    <a:gd name="f68" fmla="val 1733"/>
                    <a:gd name="f69" fmla="val 1691"/>
                    <a:gd name="f70" fmla="val 1649"/>
                    <a:gd name="f71" fmla="val 1643"/>
                    <a:gd name="f72" fmla="val 1633"/>
                    <a:gd name="f73" fmla="val 808"/>
                    <a:gd name="f74" fmla="val 771"/>
                    <a:gd name="f75" fmla="val 733"/>
                    <a:gd name="f76" fmla="val 1629"/>
                    <a:gd name="f77" fmla="val 696"/>
                    <a:gd name="f78" fmla="val 1635"/>
                    <a:gd name="f79" fmla="val 664"/>
                    <a:gd name="f80" fmla="val 1640"/>
                    <a:gd name="f81" fmla="val 653"/>
                    <a:gd name="f82" fmla="val 1632"/>
                    <a:gd name="f83" fmla="val 1600"/>
                    <a:gd name="f84" fmla="val 1591"/>
                    <a:gd name="f85" fmla="val 1582"/>
                    <a:gd name="f86" fmla="val 652"/>
                    <a:gd name="f87" fmla="val 1574"/>
                    <a:gd name="f88" fmla="val 651"/>
                    <a:gd name="f89" fmla="val 1558"/>
                    <a:gd name="f90" fmla="val 656"/>
                    <a:gd name="f91" fmla="val 1550"/>
                    <a:gd name="f92" fmla="val 673"/>
                    <a:gd name="f93" fmla="val 1552"/>
                    <a:gd name="f94" fmla="val 689"/>
                    <a:gd name="f95" fmla="val 1553"/>
                    <a:gd name="f96" fmla="val 704"/>
                    <a:gd name="f97" fmla="val 1551"/>
                    <a:gd name="f98" fmla="val 719"/>
                    <a:gd name="f99" fmla="val 736"/>
                    <a:gd name="f100" fmla="val 1548"/>
                    <a:gd name="f101" fmla="val 1535"/>
                    <a:gd name="f102" fmla="val 735"/>
                    <a:gd name="f103" fmla="val 1518"/>
                    <a:gd name="f104" fmla="val 1502"/>
                    <a:gd name="f105" fmla="val 1485"/>
                    <a:gd name="f106" fmla="val 1475"/>
                    <a:gd name="f107" fmla="val 739"/>
                    <a:gd name="f108" fmla="val 1471"/>
                    <a:gd name="f109" fmla="val 749"/>
                    <a:gd name="f110" fmla="val 768"/>
                    <a:gd name="f111" fmla="val 787"/>
                    <a:gd name="f112" fmla="val 1470"/>
                    <a:gd name="f113" fmla="val 805"/>
                    <a:gd name="f114" fmla="val 815"/>
                    <a:gd name="f115" fmla="val 1467"/>
                    <a:gd name="f116" fmla="val 1459"/>
                    <a:gd name="f117" fmla="val 1385"/>
                    <a:gd name="f118" fmla="val 1311"/>
                    <a:gd name="f119" fmla="val 1237"/>
                    <a:gd name="f120" fmla="val 1227"/>
                    <a:gd name="f121" fmla="val 812"/>
                    <a:gd name="f122" fmla="val 1224"/>
                    <a:gd name="f123" fmla="val 802"/>
                    <a:gd name="f124" fmla="val 780"/>
                    <a:gd name="f125" fmla="val 1225"/>
                    <a:gd name="f126" fmla="val 758"/>
                    <a:gd name="f127" fmla="val 1202"/>
                    <a:gd name="f128" fmla="val 1179"/>
                    <a:gd name="f129" fmla="val 1157"/>
                    <a:gd name="f130" fmla="val 1147"/>
                    <a:gd name="f131" fmla="val 1144"/>
                    <a:gd name="f132" fmla="val 748"/>
                    <a:gd name="f133" fmla="val 766"/>
                    <a:gd name="f134" fmla="val 1145"/>
                    <a:gd name="f135" fmla="val 784"/>
                    <a:gd name="f136" fmla="val 813"/>
                    <a:gd name="f137" fmla="val 1142"/>
                    <a:gd name="f138" fmla="val 1131"/>
                    <a:gd name="f139" fmla="val 1084"/>
                    <a:gd name="f140" fmla="val 1038"/>
                    <a:gd name="f141" fmla="val 991"/>
                    <a:gd name="f142" fmla="val 981"/>
                    <a:gd name="f143" fmla="val 978"/>
                    <a:gd name="f144" fmla="val 803"/>
                    <a:gd name="f145" fmla="val 770"/>
                    <a:gd name="f146" fmla="val 753"/>
                    <a:gd name="f147" fmla="val 962"/>
                    <a:gd name="f148" fmla="val 875"/>
                    <a:gd name="f149" fmla="val 832"/>
                    <a:gd name="f150" fmla="val 732"/>
                    <a:gd name="f151" fmla="val 720"/>
                    <a:gd name="f152" fmla="val 703"/>
                    <a:gd name="f153" fmla="val 685"/>
                    <a:gd name="f154" fmla="val 668"/>
                    <a:gd name="f155" fmla="val 657"/>
                    <a:gd name="f156" fmla="val 814"/>
                    <a:gd name="f157" fmla="val 738"/>
                    <a:gd name="f158" fmla="val 649"/>
                    <a:gd name="f159" fmla="val 639"/>
                    <a:gd name="f160" fmla="val 565"/>
                    <a:gd name="f161" fmla="val 734"/>
                    <a:gd name="f162" fmla="val 491"/>
                    <a:gd name="f163" fmla="val 417"/>
                    <a:gd name="f164" fmla="val 395"/>
                    <a:gd name="f165" fmla="val 374"/>
                    <a:gd name="f166" fmla="val 352"/>
                    <a:gd name="f167" fmla="val 350"/>
                    <a:gd name="f168" fmla="val 349"/>
                    <a:gd name="f169" fmla="val 347"/>
                    <a:gd name="f170" fmla="val 345"/>
                    <a:gd name="f171" fmla="val 343"/>
                    <a:gd name="f172" fmla="val 341"/>
                    <a:gd name="f173" fmla="val 337"/>
                    <a:gd name="f174" fmla="val 329"/>
                    <a:gd name="f175" fmla="val 326"/>
                    <a:gd name="f176" fmla="val 728"/>
                    <a:gd name="f177" fmla="val 727"/>
                    <a:gd name="f178" fmla="val 726"/>
                    <a:gd name="f179" fmla="val 725"/>
                    <a:gd name="f180" fmla="val 724"/>
                    <a:gd name="f181" fmla="val 327"/>
                    <a:gd name="f182" fmla="val 723"/>
                    <a:gd name="f183" fmla="val 721"/>
                    <a:gd name="f184" fmla="val 718"/>
                    <a:gd name="f185" fmla="val 715"/>
                    <a:gd name="f186" fmla="val 712"/>
                    <a:gd name="f187" fmla="val 710"/>
                    <a:gd name="f188" fmla="val 707"/>
                    <a:gd name="f189" fmla="val 705"/>
                    <a:gd name="f190" fmla="val 694"/>
                    <a:gd name="f191" fmla="val 683"/>
                    <a:gd name="f192" fmla="val 658"/>
                    <a:gd name="f193" fmla="val 334"/>
                    <a:gd name="f194" fmla="val 655"/>
                    <a:gd name="f195" fmla="val 348"/>
                    <a:gd name="f196" fmla="val 411"/>
                    <a:gd name="f197" fmla="val 475"/>
                    <a:gd name="f198" fmla="val 538"/>
                    <a:gd name="f199" fmla="val 572"/>
                    <a:gd name="f200" fmla="val 622"/>
                    <a:gd name="f201" fmla="val 612"/>
                    <a:gd name="f202" fmla="val 573"/>
                    <a:gd name="f203" fmla="val 601"/>
                    <a:gd name="f204" fmla="val 592"/>
                    <a:gd name="f205" fmla="val 570"/>
                    <a:gd name="f206" fmla="val 576"/>
                    <a:gd name="f207" fmla="val 577"/>
                    <a:gd name="f208" fmla="val 591"/>
                    <a:gd name="f209" fmla="val 633"/>
                    <a:gd name="f210" fmla="val 674"/>
                    <a:gd name="f211" fmla="val 730"/>
                    <a:gd name="f212" fmla="val 737"/>
                    <a:gd name="f213" fmla="val 554"/>
                    <a:gd name="f214" fmla="val 523"/>
                    <a:gd name="f215" fmla="val 508"/>
                    <a:gd name="f216" fmla="val 495"/>
                    <a:gd name="f217" fmla="val 492"/>
                    <a:gd name="f218" fmla="val 751"/>
                    <a:gd name="f219" fmla="val 795"/>
                    <a:gd name="f220" fmla="val 838"/>
                    <a:gd name="f221" fmla="val 881"/>
                    <a:gd name="f222" fmla="val 892"/>
                    <a:gd name="f223" fmla="val 507"/>
                    <a:gd name="f224" fmla="val 539"/>
                    <a:gd name="f225" fmla="val 555"/>
                    <a:gd name="f226" fmla="val 574"/>
                    <a:gd name="f227" fmla="val 929"/>
                    <a:gd name="f228" fmla="val 957"/>
                    <a:gd name="f229" fmla="val 972"/>
                    <a:gd name="f230" fmla="val 977"/>
                    <a:gd name="f231" fmla="val 608"/>
                    <a:gd name="f232" fmla="val 625"/>
                    <a:gd name="f233" fmla="val 642"/>
                    <a:gd name="f234" fmla="val 987"/>
                    <a:gd name="f235" fmla="val 1007"/>
                    <a:gd name="f236" fmla="val 1027"/>
                    <a:gd name="f237" fmla="val 1047"/>
                    <a:gd name="f238" fmla="val 1057"/>
                    <a:gd name="f239" fmla="val 1060"/>
                    <a:gd name="f240" fmla="val 602"/>
                    <a:gd name="f241" fmla="val 582"/>
                    <a:gd name="f242" fmla="val 1058"/>
                    <a:gd name="f243" fmla="val 1050"/>
                    <a:gd name="f244" fmla="val 1032"/>
                    <a:gd name="f245" fmla="val 571"/>
                    <a:gd name="f246" fmla="val 1015"/>
                    <a:gd name="f247" fmla="val 998"/>
                    <a:gd name="f248" fmla="val 984"/>
                    <a:gd name="f249" fmla="val 566"/>
                    <a:gd name="f250" fmla="val 552"/>
                    <a:gd name="f251" fmla="val 510"/>
                    <a:gd name="f252" fmla="val 468"/>
                    <a:gd name="f253" fmla="val 427"/>
                    <a:gd name="f254" fmla="val 413"/>
                    <a:gd name="f255" fmla="val 407"/>
                    <a:gd name="f256" fmla="val 408"/>
                    <a:gd name="f257" fmla="val 946"/>
                    <a:gd name="f258" fmla="val 410"/>
                    <a:gd name="f259" fmla="val 930"/>
                    <a:gd name="f260" fmla="val 914"/>
                    <a:gd name="f261" fmla="val 409"/>
                    <a:gd name="f262" fmla="val 900"/>
                    <a:gd name="f263" fmla="val 405"/>
                    <a:gd name="f264" fmla="val 391"/>
                    <a:gd name="f265" fmla="val 305"/>
                    <a:gd name="f266" fmla="val 261"/>
                    <a:gd name="f267" fmla="val 252"/>
                    <a:gd name="f268" fmla="val 245"/>
                    <a:gd name="f269" fmla="val 792"/>
                    <a:gd name="f270" fmla="val 746"/>
                    <a:gd name="f271" fmla="val 249"/>
                    <a:gd name="f272" fmla="val 259"/>
                    <a:gd name="f273" fmla="val 277"/>
                    <a:gd name="f274" fmla="val 295"/>
                    <a:gd name="f275" fmla="val 313"/>
                    <a:gd name="f276" fmla="val 328"/>
                    <a:gd name="f277" fmla="val 782"/>
                    <a:gd name="f278" fmla="val 799"/>
                    <a:gd name="f279" fmla="val 810"/>
                    <a:gd name="f280" fmla="val 332"/>
                    <a:gd name="f281" fmla="val 375"/>
                    <a:gd name="f282" fmla="val 404"/>
                    <a:gd name="f283" fmla="val 811"/>
                    <a:gd name="f284" fmla="val 798"/>
                    <a:gd name="f285" fmla="val 781"/>
                    <a:gd name="f286" fmla="val 764"/>
                    <a:gd name="f287" fmla="val 412"/>
                    <a:gd name="f288" fmla="val 422"/>
                    <a:gd name="f289" fmla="val 438"/>
                    <a:gd name="f290" fmla="val 454"/>
                    <a:gd name="f291" fmla="val 470"/>
                    <a:gd name="f292" fmla="val 485"/>
                    <a:gd name="f293" fmla="val 729"/>
                    <a:gd name="f294" fmla="val 490"/>
                    <a:gd name="f295" fmla="val 714"/>
                    <a:gd name="f296" fmla="val 489"/>
                    <a:gd name="f297" fmla="val 671"/>
                    <a:gd name="f298" fmla="val 488"/>
                    <a:gd name="f299" fmla="val 628"/>
                    <a:gd name="f300" fmla="val 584"/>
                    <a:gd name="f301" fmla="val 569"/>
                    <a:gd name="f302" fmla="val 504"/>
                    <a:gd name="f303" fmla="val 520"/>
                    <a:gd name="f304" fmla="val 568"/>
                    <a:gd name="f305" fmla="val 537"/>
                    <a:gd name="f306" fmla="val 564"/>
                    <a:gd name="f307" fmla="val 531"/>
                    <a:gd name="f308" fmla="val 509"/>
                    <a:gd name="f309" fmla="val 464"/>
                    <a:gd name="f310" fmla="val 441"/>
                    <a:gd name="f311" fmla="val 414"/>
                    <a:gd name="f312" fmla="val 544"/>
                    <a:gd name="f313" fmla="val 518"/>
                    <a:gd name="f314" fmla="val 493"/>
                    <a:gd name="f315" fmla="val 430"/>
                    <a:gd name="f316" fmla="val 452"/>
                    <a:gd name="f317" fmla="val 474"/>
                    <a:gd name="f318" fmla="val 459"/>
                    <a:gd name="f319" fmla="val 443"/>
                    <a:gd name="f320" fmla="val 594"/>
                    <a:gd name="f321" fmla="val 637"/>
                    <a:gd name="f322" fmla="val 406"/>
                    <a:gd name="f323" fmla="val 394"/>
                    <a:gd name="f324" fmla="val 302"/>
                    <a:gd name="f325" fmla="val 256"/>
                    <a:gd name="f326" fmla="val 247"/>
                    <a:gd name="f327" fmla="val 650"/>
                    <a:gd name="f328" fmla="val 624"/>
                    <a:gd name="f329" fmla="val 606"/>
                    <a:gd name="f330" fmla="val 588"/>
                    <a:gd name="f331" fmla="val 242"/>
                    <a:gd name="f332" fmla="val 230"/>
                    <a:gd name="f333" fmla="val 186"/>
                    <a:gd name="f334" fmla="val 143"/>
                    <a:gd name="f335" fmla="val 99"/>
                    <a:gd name="f336" fmla="val 89"/>
                    <a:gd name="f337" fmla="val 84"/>
                    <a:gd name="f338" fmla="val 585"/>
                    <a:gd name="f339" fmla="val 603"/>
                    <a:gd name="f340" fmla="val 85"/>
                    <a:gd name="f341" fmla="val 621"/>
                    <a:gd name="f342" fmla="val 115"/>
                    <a:gd name="f343" fmla="val 132"/>
                    <a:gd name="f344" fmla="val 149"/>
                    <a:gd name="f345" fmla="val 160"/>
                    <a:gd name="f346" fmla="val 654"/>
                    <a:gd name="f347" fmla="val 166"/>
                    <a:gd name="f348" fmla="val 667"/>
                    <a:gd name="f349" fmla="val 165"/>
                    <a:gd name="f350" fmla="val 164"/>
                    <a:gd name="f351" fmla="val 702"/>
                    <a:gd name="f352" fmla="val 731"/>
                    <a:gd name="f353" fmla="val 163"/>
                    <a:gd name="f354" fmla="val 150"/>
                    <a:gd name="f355" fmla="val 114"/>
                    <a:gd name="f356" fmla="val 96"/>
                    <a:gd name="f357" fmla="val 81"/>
                    <a:gd name="f358" fmla="val 82"/>
                    <a:gd name="f359" fmla="val 686"/>
                    <a:gd name="f360" fmla="val 669"/>
                    <a:gd name="f361" fmla="val 77"/>
                    <a:gd name="f362" fmla="val 65"/>
                    <a:gd name="f363" fmla="val 44"/>
                    <a:gd name="f364" fmla="val 22"/>
                    <a:gd name="f365" fmla="val 1"/>
                    <a:gd name="f366" fmla="val 598"/>
                    <a:gd name="f367" fmla="val 543"/>
                    <a:gd name="f368" fmla="val 43"/>
                    <a:gd name="f369" fmla="val 64"/>
                    <a:gd name="f370" fmla="val 78"/>
                    <a:gd name="f371" fmla="val 484"/>
                    <a:gd name="f372" fmla="val 471"/>
                    <a:gd name="f373" fmla="val 432"/>
                    <a:gd name="f374" fmla="val 392"/>
                    <a:gd name="f375" fmla="val 354"/>
                    <a:gd name="f376" fmla="val 359"/>
                    <a:gd name="f377" fmla="val 364"/>
                    <a:gd name="f378" fmla="val 342"/>
                    <a:gd name="f379" fmla="val 336"/>
                    <a:gd name="f380" fmla="val 80"/>
                    <a:gd name="f381" fmla="val 74"/>
                    <a:gd name="f382" fmla="val 67"/>
                    <a:gd name="f383" fmla="val 45"/>
                    <a:gd name="f384" fmla="val 23"/>
                    <a:gd name="f385" fmla="val 324"/>
                    <a:gd name="f386" fmla="val 320"/>
                    <a:gd name="f387" fmla="val 316"/>
                    <a:gd name="f388" fmla="val 217"/>
                    <a:gd name="f389" fmla="val 118"/>
                    <a:gd name="f390" fmla="val 19"/>
                    <a:gd name="f391" fmla="val 3"/>
                    <a:gd name="f392" fmla="val 4"/>
                    <a:gd name="f393" fmla="val 829"/>
                    <a:gd name="f394" fmla="val 1638"/>
                    <a:gd name="f395" fmla="val 110"/>
                    <a:gd name="f396" fmla="val 219"/>
                    <a:gd name="f397" fmla="val 2426"/>
                    <a:gd name="f398" fmla="val 2403"/>
                    <a:gd name="f399" fmla="val 2381"/>
                    <a:gd name="f400" fmla="val 2376"/>
                    <a:gd name="f401" fmla="val 2370"/>
                    <a:gd name="f402" fmla="val 333"/>
                    <a:gd name="f403" fmla="val 2367"/>
                    <a:gd name="f404" fmla="val 2363"/>
                    <a:gd name="f405" fmla="val 2362"/>
                    <a:gd name="f406" fmla="val 2366"/>
                    <a:gd name="f407" fmla="val 357"/>
                    <a:gd name="f408" fmla="val 380"/>
                    <a:gd name="f409" fmla="val 2368"/>
                    <a:gd name="f410" fmla="val 2340"/>
                    <a:gd name="f411" fmla="val 2312"/>
                    <a:gd name="f412" fmla="val 2284"/>
                    <a:gd name="f413" fmla="val 435"/>
                    <a:gd name="f414" fmla="val 462"/>
                    <a:gd name="f415" fmla="val 586"/>
                    <a:gd name="f416" fmla="val 635"/>
                    <a:gd name="f417" fmla="val 648"/>
                    <a:gd name="f418" fmla="val 2371"/>
                    <a:gd name="f419" fmla="val 2384"/>
                    <a:gd name="f420" fmla="val 2406"/>
                    <a:gd name="f421" fmla="val 2427"/>
                    <a:gd name="f422" fmla="val 659"/>
                    <a:gd name="f423" fmla="val 660"/>
                    <a:gd name="f424" fmla="val 663"/>
                    <a:gd name="f425" fmla="val 666"/>
                    <a:gd name="f426" fmla="val 670"/>
                    <a:gd name="f427" fmla="val 672"/>
                    <a:gd name="f428" fmla="val 2404"/>
                    <a:gd name="f429" fmla="val 2382"/>
                    <a:gd name="f430" fmla="val 750"/>
                    <a:gd name="f431" fmla="val 785"/>
                    <a:gd name="f432" fmla="val 2365"/>
                    <a:gd name="f433" fmla="val 2354"/>
                    <a:gd name="f434" fmla="val 2336"/>
                    <a:gd name="f435" fmla="val 2317"/>
                    <a:gd name="f436" fmla="val 2298"/>
                    <a:gd name="f437" fmla="val 2286"/>
                    <a:gd name="f438" fmla="val 801"/>
                    <a:gd name="f439" fmla="val 2285"/>
                    <a:gd name="f440" fmla="val 767"/>
                    <a:gd name="f441" fmla="val 2281"/>
                    <a:gd name="f442" fmla="val 2271"/>
                    <a:gd name="f443" fmla="val 2253"/>
                    <a:gd name="f444" fmla="val 2235"/>
                    <a:gd name="f445" fmla="val 2217"/>
                    <a:gd name="f446" fmla="val 2207"/>
                    <a:gd name="f447" fmla="val 2204"/>
                    <a:gd name="f448" fmla="val 783"/>
                    <a:gd name="f449" fmla="val 800"/>
                    <a:gd name="f450" fmla="val 2205"/>
                    <a:gd name="f451" fmla="val 2202"/>
                    <a:gd name="f452" fmla="val 2189"/>
                    <a:gd name="f453" fmla="val 2172"/>
                    <a:gd name="f454" fmla="val 2154"/>
                    <a:gd name="f455" fmla="val 2137"/>
                    <a:gd name="f456" fmla="val 2124"/>
                    <a:gd name="f457" fmla="val 2120"/>
                    <a:gd name="f458" fmla="val 759"/>
                    <a:gd name="f459" fmla="val 2121"/>
                    <a:gd name="f460" fmla="val 678"/>
                    <a:gd name="f461" fmla="val 2122"/>
                    <a:gd name="f462" fmla="val 2117"/>
                    <a:gd name="f463" fmla="val 2096"/>
                    <a:gd name="f464" fmla="val 2023"/>
                    <a:gd name="f465" fmla="val 1950"/>
                    <a:gd name="f466" fmla="val 604"/>
                    <a:gd name="f467" fmla="val 487"/>
                    <a:gd name="f468" fmla="val 1895"/>
                    <a:gd name="f469" fmla="val 1910"/>
                    <a:gd name="f470" fmla="val 1926"/>
                    <a:gd name="f471" fmla="val 1942"/>
                    <a:gd name="f472" fmla="val 1949"/>
                    <a:gd name="f473" fmla="val 480"/>
                    <a:gd name="f474" fmla="val 416"/>
                    <a:gd name="f475" fmla="val 1964"/>
                    <a:gd name="f476" fmla="val 415"/>
                    <a:gd name="f477" fmla="val 1969"/>
                    <a:gd name="f478" fmla="val 1968"/>
                    <a:gd name="f479" fmla="val 1955"/>
                    <a:gd name="f480" fmla="val 1954"/>
                    <a:gd name="f481" fmla="val 1951"/>
                    <a:gd name="f482" fmla="val 1947"/>
                    <a:gd name="f483" fmla="val 1898"/>
                    <a:gd name="f484" fmla="val 1853"/>
                    <a:gd name="f485" fmla="val 1808"/>
                    <a:gd name="f486" fmla="val 1806"/>
                    <a:gd name="f487" fmla="val 1803"/>
                    <a:gd name="f488" fmla="val 1801"/>
                    <a:gd name="f489" fmla="val 388"/>
                    <a:gd name="f490" fmla="val 368"/>
                    <a:gd name="f491" fmla="val 1789"/>
                    <a:gd name="f492" fmla="val 398"/>
                    <a:gd name="f493" fmla="val 1794"/>
                    <a:gd name="f494" fmla="val 393"/>
                    <a:gd name="f495" fmla="val 371"/>
                    <a:gd name="f496" fmla="val 1793"/>
                    <a:gd name="f497" fmla="val 1771"/>
                    <a:gd name="f498" fmla="val 1750"/>
                    <a:gd name="f499" fmla="val 1728"/>
                    <a:gd name="f500" fmla="val 1727"/>
                    <a:gd name="f501" fmla="val 323"/>
                    <a:gd name="f502" fmla="val 1726"/>
                    <a:gd name="f503" fmla="val 1723"/>
                    <a:gd name="f504" fmla="val 1720"/>
                    <a:gd name="f505" fmla="val 1719"/>
                    <a:gd name="f506" fmla="val 1718"/>
                    <a:gd name="f507" fmla="val 1716"/>
                    <a:gd name="f508" fmla="val 376"/>
                    <a:gd name="f509" fmla="val 424"/>
                    <a:gd name="f510" fmla="val 1715"/>
                    <a:gd name="f511" fmla="val 472"/>
                    <a:gd name="f512" fmla="val 1712"/>
                    <a:gd name="f513" fmla="val 1696"/>
                    <a:gd name="f514" fmla="val 1680"/>
                    <a:gd name="f515" fmla="val 1663"/>
                    <a:gd name="f516" fmla="val 1646"/>
                    <a:gd name="f517" fmla="val 1636"/>
                    <a:gd name="f518" fmla="val 494"/>
                    <a:gd name="f519" fmla="val 1631"/>
                    <a:gd name="f520" fmla="val 505"/>
                    <a:gd name="f521" fmla="val 506"/>
                    <a:gd name="f522" fmla="val 526"/>
                    <a:gd name="f523" fmla="val 1624"/>
                    <a:gd name="f524" fmla="val 578"/>
                    <a:gd name="f525" fmla="val 1648"/>
                    <a:gd name="f526" fmla="val 1674"/>
                    <a:gd name="f527" fmla="val 1693"/>
                    <a:gd name="f528" fmla="val 1722"/>
                    <a:gd name="f529" fmla="val 1779"/>
                    <a:gd name="f530" fmla="val 587"/>
                    <a:gd name="f531" fmla="val 619"/>
                    <a:gd name="f532" fmla="val 1799"/>
                    <a:gd name="f533" fmla="val 1813"/>
                    <a:gd name="f534" fmla="val 1834"/>
                    <a:gd name="f535" fmla="val 1855"/>
                    <a:gd name="f536" fmla="val 680"/>
                    <a:gd name="f537" fmla="val 708"/>
                    <a:gd name="f538" fmla="val 1833"/>
                    <a:gd name="f539" fmla="val 1810"/>
                    <a:gd name="f540" fmla="val 789"/>
                    <a:gd name="f541" fmla="val 763"/>
                    <a:gd name="f542" fmla="val 1882"/>
                    <a:gd name="f543" fmla="val 1885"/>
                    <a:gd name="f544" fmla="val 1933"/>
                    <a:gd name="f545" fmla="val 1981"/>
                    <a:gd name="f546" fmla="val 2029"/>
                    <a:gd name="f547" fmla="val 2040"/>
                    <a:gd name="f548" fmla="val 747"/>
                    <a:gd name="f549" fmla="val 837"/>
                    <a:gd name="f550" fmla="val 883"/>
                    <a:gd name="f551" fmla="val 2041"/>
                    <a:gd name="f552" fmla="val 2036"/>
                    <a:gd name="f553" fmla="val 2025"/>
                    <a:gd name="f554" fmla="val 2009"/>
                    <a:gd name="f555" fmla="val 1993"/>
                    <a:gd name="f556" fmla="val 2131"/>
                    <a:gd name="f557" fmla="val 2130"/>
                    <a:gd name="f558" fmla="val 647"/>
                    <a:gd name="f559" fmla="val 1457"/>
                    <a:gd name="f560" fmla="val 1462"/>
                    <a:gd name="f561" fmla="val 1469"/>
                    <a:gd name="f562" fmla="val 1468"/>
                    <a:gd name="f563" fmla="val 701"/>
                    <a:gd name="f564" fmla="val 676"/>
                    <a:gd name="f565" fmla="val 1473"/>
                    <a:gd name="f566" fmla="val 1464"/>
                    <a:gd name="f567" fmla="val 1439"/>
                    <a:gd name="f568" fmla="val 1422"/>
                    <a:gd name="f569" fmla="val 1405"/>
                    <a:gd name="f570" fmla="val 1393"/>
                    <a:gd name="f571" fmla="val 1388"/>
                    <a:gd name="f572" fmla="val 1389"/>
                    <a:gd name="f573" fmla="val 1392"/>
                    <a:gd name="f574" fmla="val 1401"/>
                    <a:gd name="f575" fmla="val 1420"/>
                    <a:gd name="f576" fmla="val 1438"/>
                    <a:gd name="f577" fmla="val 1245"/>
                    <a:gd name="f578" fmla="val 1266"/>
                    <a:gd name="f579" fmla="val 1287"/>
                    <a:gd name="f580" fmla="val 1301"/>
                    <a:gd name="f581" fmla="val 1306"/>
                    <a:gd name="f582" fmla="val 1305"/>
                    <a:gd name="f583" fmla="val 695"/>
                    <a:gd name="f584" fmla="val 1303"/>
                    <a:gd name="f585" fmla="val 1313"/>
                    <a:gd name="f586" fmla="val 644"/>
                    <a:gd name="f587" fmla="val 1289"/>
                    <a:gd name="f588" fmla="val 1264"/>
                    <a:gd name="f589" fmla="val 1244"/>
                    <a:gd name="f590" fmla="val 1235"/>
                    <a:gd name="f591" fmla="val 1223"/>
                    <a:gd name="f592" fmla="val 1221"/>
                    <a:gd name="f593" fmla="val 665"/>
                    <a:gd name="f594" fmla="val 1222"/>
                    <a:gd name="f595" fmla="val 691"/>
                    <a:gd name="f596" fmla="val 713"/>
                    <a:gd name="f597" fmla="val 2114"/>
                    <a:gd name="f598" fmla="val 310"/>
                    <a:gd name="f599" fmla="val 288"/>
                    <a:gd name="f600" fmla="val 266"/>
                    <a:gd name="f601" fmla="val 2099"/>
                    <a:gd name="f602" fmla="val 2078"/>
                    <a:gd name="f603" fmla="val 2057"/>
                    <a:gd name="f604" fmla="val 244"/>
                    <a:gd name="f605" fmla="val 2045"/>
                    <a:gd name="f606" fmla="val 248"/>
                    <a:gd name="f607" fmla="val 280"/>
                    <a:gd name="f608" fmla="val 300"/>
                    <a:gd name="f609" fmla="val 330"/>
                    <a:gd name="f610" fmla="val 2064"/>
                    <a:gd name="f611" fmla="val 2089"/>
                    <a:gd name="f612" fmla="val 1137"/>
                    <a:gd name="f613" fmla="val 319"/>
                    <a:gd name="f614" fmla="val 1141"/>
                    <a:gd name="f615" fmla="val 315"/>
                    <a:gd name="f616" fmla="val 297"/>
                    <a:gd name="f617" fmla="val 278"/>
                    <a:gd name="f618" fmla="val 260"/>
                    <a:gd name="f619" fmla="val 1126"/>
                    <a:gd name="f620" fmla="val 1114"/>
                    <a:gd name="f621" fmla="val 1101"/>
                    <a:gd name="f622" fmla="val 1089"/>
                    <a:gd name="f623" fmla="val 246"/>
                    <a:gd name="f624" fmla="val 273"/>
                    <a:gd name="f625" fmla="val 289"/>
                    <a:gd name="f626" fmla="val 321"/>
                    <a:gd name="f627" fmla="val 1059"/>
                    <a:gd name="f628" fmla="val 322"/>
                    <a:gd name="f629" fmla="val 1086"/>
                    <a:gd name="f630" fmla="val 1112"/>
                    <a:gd name="f631" fmla="val 325"/>
                    <a:gd name="f632" fmla="val 240"/>
                    <a:gd name="f633" fmla="val 1105"/>
                    <a:gd name="f634" fmla="val 1103"/>
                    <a:gd name="f635" fmla="val 1099"/>
                    <a:gd name="f636" fmla="val 467"/>
                    <a:gd name="f637" fmla="val 448"/>
                    <a:gd name="f638" fmla="val 265"/>
                    <a:gd name="f639" fmla="val 317"/>
                    <a:gd name="f640" fmla="val 481"/>
                    <a:gd name="f641" fmla="val 482"/>
                    <a:gd name="f642" fmla="val 483"/>
                    <a:gd name="f643" fmla="val 486"/>
                    <a:gd name="f644" fmla="val 298"/>
                    <a:gd name="f645" fmla="val 271"/>
                    <a:gd name="f646" fmla="val 168"/>
                    <a:gd name="f647" fmla="val 272"/>
                    <a:gd name="f648" fmla="val 169"/>
                    <a:gd name="f649" fmla="val 264"/>
                    <a:gd name="f650" fmla="val 170"/>
                    <a:gd name="f651" fmla="val 173"/>
                    <a:gd name="f652" fmla="val 283"/>
                    <a:gd name="f653" fmla="val 286"/>
                    <a:gd name="f654" fmla="val 1428"/>
                    <a:gd name="f655" fmla="val 285"/>
                    <a:gd name="f656" fmla="val 1429"/>
                    <a:gd name="f657" fmla="val 898"/>
                    <a:gd name="f658" fmla="val 899"/>
                    <a:gd name="f659" fmla="val 365"/>
                    <a:gd name="f660" fmla="val 378"/>
                    <a:gd name="f661" fmla="val 396"/>
                    <a:gd name="f662" fmla="val 400"/>
                    <a:gd name="f663" fmla="val 844"/>
                    <a:gd name="f664" fmla="val 818"/>
                    <a:gd name="f665" fmla="val 809"/>
                    <a:gd name="f666" fmla="val 806"/>
                    <a:gd name="f667" fmla="val 419"/>
                    <a:gd name="f668" fmla="val 821"/>
                    <a:gd name="f669" fmla="val 831"/>
                    <a:gd name="f670" fmla="val 839"/>
                    <a:gd name="f671" fmla="val 857"/>
                    <a:gd name="f672" fmla="val 496"/>
                    <a:gd name="f673" fmla="val 880"/>
                    <a:gd name="f674" fmla="val 905"/>
                    <a:gd name="f675" fmla="val 450"/>
                    <a:gd name="f676" fmla="val 920"/>
                    <a:gd name="f677" fmla="val 423"/>
                    <a:gd name="f678" fmla="val 440"/>
                    <a:gd name="f679" fmla="val 457"/>
                    <a:gd name="f680" fmla="val 994"/>
                    <a:gd name="f681" fmla="val 995"/>
                    <a:gd name="f682" fmla="val 996"/>
                    <a:gd name="f683" fmla="val 373"/>
                    <a:gd name="f684" fmla="val 346"/>
                    <a:gd name="f685" fmla="val 339"/>
                    <a:gd name="f686" fmla="val 1062"/>
                    <a:gd name="f687" fmla="val 1014"/>
                    <a:gd name="f688" fmla="val 971"/>
                    <a:gd name="f689" fmla="val 927"/>
                    <a:gd name="f690" fmla="val 925"/>
                    <a:gd name="f691" fmla="val 923"/>
                    <a:gd name="f692" fmla="val 926"/>
                    <a:gd name="f693" fmla="val 924"/>
                    <a:gd name="f694" fmla="val 921"/>
                    <a:gd name="f695" fmla="val 918"/>
                    <a:gd name="f696" fmla="val 912"/>
                    <a:gd name="f697" fmla="val 911"/>
                    <a:gd name="f698" fmla="val 910"/>
                    <a:gd name="f699" fmla="val 908"/>
                    <a:gd name="f700" fmla="val 907"/>
                    <a:gd name="f701" fmla="val 906"/>
                    <a:gd name="f702" fmla="val 418"/>
                    <a:gd name="f703" fmla="val 331"/>
                    <a:gd name="f704" fmla="val 397"/>
                    <a:gd name="f705" fmla="val 451"/>
                    <a:gd name="f706" fmla="val 428"/>
                    <a:gd name="f707" fmla="val 353"/>
                    <a:gd name="f708" fmla="val 340"/>
                    <a:gd name="f709" fmla="val 358"/>
                    <a:gd name="f710" fmla="val 162"/>
                    <a:gd name="f711" fmla="val 161"/>
                    <a:gd name="f712" fmla="val 383"/>
                    <a:gd name="f713" fmla="val 270"/>
                    <a:gd name="f714" fmla="val 87"/>
                    <a:gd name="f715" fmla="val 83"/>
                    <a:gd name="f716" fmla="val 104"/>
                    <a:gd name="f717" fmla="val 124"/>
                    <a:gd name="f718" fmla="val 145"/>
                    <a:gd name="f719" fmla="val 125"/>
                    <a:gd name="f720" fmla="val 106"/>
                    <a:gd name="f721" fmla="val 367"/>
                    <a:gd name="f722" fmla="val 386"/>
                    <a:gd name="f723" fmla="val 403"/>
                    <a:gd name="f724" fmla="val 185"/>
                    <a:gd name="f725" fmla="val 203"/>
                    <a:gd name="f726" fmla="val 220"/>
                    <a:gd name="f727" fmla="val 239"/>
                    <a:gd name="f728" fmla="val 384"/>
                    <a:gd name="f729" fmla="val 366"/>
                    <a:gd name="f730" fmla="val 243"/>
                    <a:gd name="f731" fmla="val 253"/>
                    <a:gd name="f732" fmla="val 227"/>
                    <a:gd name="f733" fmla="val 204"/>
                    <a:gd name="f734" fmla="val 178"/>
                    <a:gd name="f735" fmla="val 172"/>
                    <a:gd name="f736" fmla="val 303"/>
                    <a:gd name="f737" fmla="val 282"/>
                    <a:gd name="f738" fmla="val 254"/>
                    <a:gd name="f739" fmla="val 156"/>
                    <a:gd name="f740" fmla="val 131"/>
                    <a:gd name="f741" fmla="val 250"/>
                    <a:gd name="f742" fmla="val 251"/>
                    <a:gd name="f743" fmla="val 98"/>
                    <a:gd name="f744" fmla="val 232"/>
                    <a:gd name="f745" fmla="val 101"/>
                    <a:gd name="f746" fmla="val 226"/>
                    <a:gd name="f747" fmla="val 107"/>
                    <a:gd name="f748" fmla="val 228"/>
                    <a:gd name="f749" fmla="val 122"/>
                    <a:gd name="f750" fmla="val 123"/>
                    <a:gd name="f751" fmla="val 205"/>
                    <a:gd name="f752" fmla="val 229"/>
                    <a:gd name="f753" fmla="val 212"/>
                    <a:gd name="f754" fmla="val 2203"/>
                    <a:gd name="f755" fmla="val 195"/>
                    <a:gd name="f756" fmla="val 177"/>
                    <a:gd name="f757" fmla="val 167"/>
                    <a:gd name="f758" fmla="val 2199"/>
                    <a:gd name="f759" fmla="val 2190"/>
                    <a:gd name="f760" fmla="val 2155"/>
                    <a:gd name="f761" fmla="val 2138"/>
                    <a:gd name="f762" fmla="val 171"/>
                    <a:gd name="f763" fmla="val 2119"/>
                    <a:gd name="f764" fmla="val 184"/>
                    <a:gd name="f765" fmla="val 224"/>
                    <a:gd name="f766" fmla="val 2123"/>
                    <a:gd name="f767" fmla="val 2143"/>
                    <a:gd name="f768" fmla="val 2165"/>
                    <a:gd name="f769" fmla="val 2188"/>
                    <a:gd name="f770" fmla="val 318"/>
                    <a:gd name="f771" fmla="val 2359"/>
                    <a:gd name="f772" fmla="val 2358"/>
                    <a:gd name="f773" fmla="val 2357"/>
                    <a:gd name="f774" fmla="val 2360"/>
                    <a:gd name="f775" fmla="val 2364"/>
                    <a:gd name="f776" fmla="val 279"/>
                    <a:gd name="f777" fmla="val 255"/>
                    <a:gd name="f778" fmla="val 2369"/>
                    <a:gd name="f779" fmla="val 2343"/>
                    <a:gd name="f780" fmla="val 2321"/>
                    <a:gd name="f781" fmla="val 2300"/>
                    <a:gd name="f782" fmla="val 2288"/>
                    <a:gd name="f783" fmla="val 2290"/>
                    <a:gd name="f784" fmla="val 2295"/>
                    <a:gd name="f785" fmla="val 2301"/>
                    <a:gd name="f786" fmla="val 2302"/>
                    <a:gd name="f787" fmla="val 2303"/>
                    <a:gd name="f788" fmla="val 2304"/>
                    <a:gd name="f789" fmla="val 2322"/>
                    <a:gd name="f790" fmla="val 2339"/>
                    <a:gd name="f791" fmla="val 558"/>
                    <a:gd name="f792" fmla="val 2044"/>
                    <a:gd name="f793" fmla="val 2053"/>
                    <a:gd name="f794" fmla="val 2126"/>
                    <a:gd name="f795" fmla="val 2272"/>
                    <a:gd name="f796" fmla="val 2282"/>
                    <a:gd name="f797" fmla="val 567"/>
                    <a:gd name="f798" fmla="val 535"/>
                    <a:gd name="f799" fmla="val 512"/>
                    <a:gd name="f800" fmla="val 2043"/>
                    <a:gd name="f801" fmla="val 2042"/>
                    <a:gd name="f802" fmla="val 513"/>
                    <a:gd name="f803" fmla="val 479"/>
                    <a:gd name="f804" fmla="val 1966"/>
                    <a:gd name="f805" fmla="val 1967"/>
                    <a:gd name="f806" fmla="val 401"/>
                    <a:gd name="f807" fmla="val 2197"/>
                    <a:gd name="f808" fmla="val 2196"/>
                    <a:gd name="f809" fmla="val 399"/>
                    <a:gd name="f810" fmla="val 387"/>
                    <a:gd name="f811" fmla="val 2195"/>
                    <a:gd name="f812" fmla="val 2201"/>
                    <a:gd name="f813" fmla="val 2210"/>
                    <a:gd name="f814" fmla="val 2229"/>
                    <a:gd name="f815" fmla="val 2247"/>
                    <a:gd name="f816" fmla="val 2266"/>
                    <a:gd name="f817" fmla="val 382"/>
                    <a:gd name="f818" fmla="val 355"/>
                    <a:gd name="f819" fmla="val 2277"/>
                    <a:gd name="f820" fmla="val 2273"/>
                    <a:gd name="f821" fmla="val 2256"/>
                    <a:gd name="f822" fmla="val 2239"/>
                    <a:gd name="f823" fmla="val 2222"/>
                    <a:gd name="f824" fmla="val 2209"/>
                    <a:gd name="f825" fmla="val 1312"/>
                    <a:gd name="f826" fmla="val 1309"/>
                    <a:gd name="f827" fmla="val 1310"/>
                    <a:gd name="f828" fmla="val 1316"/>
                    <a:gd name="f829" fmla="val 1326"/>
                    <a:gd name="f830" fmla="val 1336"/>
                    <a:gd name="f831" fmla="val 1346"/>
                    <a:gd name="f832" fmla="val 1387"/>
                    <a:gd name="f833" fmla="val 1410"/>
                    <a:gd name="f834" fmla="val 1431"/>
                    <a:gd name="f835" fmla="val 1452"/>
                    <a:gd name="f836" fmla="val 473"/>
                    <a:gd name="f837" fmla="val 1466"/>
                    <a:gd name="f838" fmla="val 1454"/>
                    <a:gd name="f839" fmla="val 1436"/>
                    <a:gd name="f840" fmla="val 1418"/>
                    <a:gd name="f841" fmla="val 1394"/>
                    <a:gd name="f842" fmla="val 1667"/>
                    <a:gd name="f843" fmla="val 1669"/>
                    <a:gd name="f844" fmla="val 1671"/>
                    <a:gd name="f845" fmla="val 1673"/>
                    <a:gd name="f846" fmla="val 1660"/>
                    <a:gd name="f847" fmla="val 1656"/>
                    <a:gd name="f848" fmla="val 1651"/>
                    <a:gd name="f849" fmla="val 1647"/>
                    <a:gd name="f850" fmla="val 1637"/>
                    <a:gd name="f851" fmla="val 1642"/>
                    <a:gd name="f852" fmla="val 434"/>
                    <a:gd name="f853" fmla="val 1610"/>
                    <a:gd name="f854" fmla="val 1588"/>
                    <a:gd name="f855" fmla="val 1566"/>
                    <a:gd name="f856" fmla="val 1556"/>
                    <a:gd name="f857" fmla="val 1561"/>
                    <a:gd name="f858" fmla="val 1585"/>
                    <a:gd name="f859" fmla="val 1609"/>
                    <a:gd name="f860" fmla="val 550"/>
                    <a:gd name="f861" fmla="val 529"/>
                    <a:gd name="f862" fmla="val 1365"/>
                    <a:gd name="f863" fmla="val 1341"/>
                    <a:gd name="f864" fmla="val 1317"/>
                    <a:gd name="f865" fmla="val 1308"/>
                    <a:gd name="f866" fmla="val 344"/>
                    <a:gd name="f867" fmla="val 1278"/>
                    <a:gd name="f868" fmla="val 1252"/>
                    <a:gd name="f869" fmla="val 1226"/>
                    <a:gd name="f870" fmla="val 556"/>
                    <a:gd name="f871" fmla="val 1229"/>
                    <a:gd name="f872" fmla="val 1241"/>
                    <a:gd name="f873" fmla="val 1283"/>
                    <a:gd name="f874" fmla="val 1324"/>
                    <a:gd name="f875" fmla="val 1366"/>
                    <a:gd name="f876" fmla="val 1382"/>
                    <a:gd name="f877" fmla="val 1046"/>
                    <a:gd name="f878" fmla="val 1029"/>
                    <a:gd name="f879" fmla="val 1013"/>
                    <a:gd name="f880" fmla="val 632"/>
                    <a:gd name="f881" fmla="val 675"/>
                    <a:gd name="f882" fmla="val 1012"/>
                    <a:gd name="f883" fmla="val 1030"/>
                    <a:gd name="f884" fmla="val 630"/>
                    <a:gd name="f885" fmla="val 614"/>
                    <a:gd name="f886" fmla="val 1549"/>
                    <a:gd name="f887" fmla="val 1507"/>
                    <a:gd name="f888" fmla="val 1465"/>
                    <a:gd name="f889" fmla="val 610"/>
                    <a:gd name="f890" fmla="val 611"/>
                    <a:gd name="f891" fmla="val 1511"/>
                    <a:gd name="f892" fmla="val 693"/>
                    <a:gd name="f893" fmla="val 1755"/>
                    <a:gd name="f894" fmla="val 1802"/>
                    <a:gd name="f895" fmla="+- 0 0 -90"/>
                    <a:gd name="f896" fmla="*/ f4 1 1061"/>
                    <a:gd name="f897" fmla="*/ f5 1 2448"/>
                    <a:gd name="f898" fmla="+- f8 0 f6"/>
                    <a:gd name="f899" fmla="+- f7 0 f6"/>
                    <a:gd name="f900" fmla="*/ f895 f0 1"/>
                    <a:gd name="f901" fmla="*/ f899 1 1061"/>
                    <a:gd name="f902" fmla="*/ f898 1 2448"/>
                    <a:gd name="f903" fmla="*/ 884 f899 1"/>
                    <a:gd name="f904" fmla="*/ 1957 f898 1"/>
                    <a:gd name="f905" fmla="*/ 816 f899 1"/>
                    <a:gd name="f906" fmla="*/ 1775 f898 1"/>
                    <a:gd name="f907" fmla="*/ 735 f899 1"/>
                    <a:gd name="f908" fmla="*/ 1485 f898 1"/>
                    <a:gd name="f909" fmla="*/ 802 f899 1"/>
                    <a:gd name="f910" fmla="*/ 1145 f898 1"/>
                    <a:gd name="f911" fmla="*/ 653 f899 1"/>
                    <a:gd name="f912" fmla="*/ 802 f898 1"/>
                    <a:gd name="f913" fmla="*/ 326 f899 1"/>
                    <a:gd name="f914" fmla="*/ 721 f898 1"/>
                    <a:gd name="f915" fmla="*/ 715 f899 1"/>
                    <a:gd name="f916" fmla="*/ 573 f898 1"/>
                    <a:gd name="f917" fmla="*/ 977 f899 1"/>
                    <a:gd name="f918" fmla="*/ 592 f898 1"/>
                    <a:gd name="f919" fmla="*/ 980 f899 1"/>
                    <a:gd name="f920" fmla="*/ 427 f898 1"/>
                    <a:gd name="f921" fmla="*/ 749 f899 1"/>
                    <a:gd name="f922" fmla="*/ 329 f898 1"/>
                    <a:gd name="f923" fmla="*/ 584 f899 1"/>
                    <a:gd name="f924" fmla="*/ 489 f898 1"/>
                    <a:gd name="f925" fmla="*/ 408 f899 1"/>
                    <a:gd name="f926" fmla="*/ 493 f898 1"/>
                    <a:gd name="f927" fmla="*/ 642 f899 1"/>
                    <a:gd name="f928" fmla="*/ 245 f898 1"/>
                    <a:gd name="f929" fmla="*/ 719 f899 1"/>
                    <a:gd name="f930" fmla="*/ 165 f898 1"/>
                    <a:gd name="f931" fmla="*/ 471 f899 1"/>
                    <a:gd name="f932" fmla="*/ 82 f898 1"/>
                    <a:gd name="f933" fmla="*/ 19 f899 1"/>
                    <a:gd name="f934" fmla="*/ 1 f898 1"/>
                    <a:gd name="f935" fmla="*/ 2368 f898 1"/>
                    <a:gd name="f936" fmla="*/ 668 f899 1"/>
                    <a:gd name="f937" fmla="*/ 2448 f898 1"/>
                    <a:gd name="f938" fmla="*/ 2285 f898 1"/>
                    <a:gd name="f939" fmla="*/ 652 f899 1"/>
                    <a:gd name="f940" fmla="*/ 2096 f898 1"/>
                    <a:gd name="f941" fmla="*/ 416 f899 1"/>
                    <a:gd name="f942" fmla="*/ 1959 f898 1"/>
                    <a:gd name="f943" fmla="*/ 393 f899 1"/>
                    <a:gd name="f944" fmla="*/ 1794 f898 1"/>
                    <a:gd name="f945" fmla="*/ 472 f899 1"/>
                    <a:gd name="f946" fmla="*/ 1716 f898 1"/>
                    <a:gd name="f947" fmla="*/ 635 f899 1"/>
                    <a:gd name="f948" fmla="*/ 1796 f898 1"/>
                    <a:gd name="f949" fmla="*/ 1876 f898 1"/>
                    <a:gd name="f950" fmla="*/ 651 f899 1"/>
                    <a:gd name="f951" fmla="*/ 2131 f898 1"/>
                    <a:gd name="f952" fmla="*/ 1388 f898 1"/>
                    <a:gd name="f953" fmla="*/ 664 f899 1"/>
                    <a:gd name="f954" fmla="*/ 1221 f898 1"/>
                    <a:gd name="f955" fmla="*/ 320 f899 1"/>
                    <a:gd name="f956" fmla="*/ 2040 f898 1"/>
                    <a:gd name="f957" fmla="*/ 1061 f898 1"/>
                    <a:gd name="f958" fmla="*/ 240 f899 1"/>
                    <a:gd name="f959" fmla="*/ 1105 f898 1"/>
                    <a:gd name="f960" fmla="*/ 481 f898 1"/>
                    <a:gd name="f961" fmla="*/ 286 f899 1"/>
                    <a:gd name="f962" fmla="*/ 1469 f898 1"/>
                    <a:gd name="f963" fmla="*/ 405 f899 1"/>
                    <a:gd name="f964" fmla="*/ 897 f898 1"/>
                    <a:gd name="f965" fmla="*/ 485 f899 1"/>
                    <a:gd name="f966" fmla="*/ 893 f898 1"/>
                    <a:gd name="f967" fmla="*/ 346 f899 1"/>
                    <a:gd name="f968" fmla="*/ 1060 f898 1"/>
                    <a:gd name="f969" fmla="*/ 908 f898 1"/>
                    <a:gd name="f970" fmla="*/ 331 f899 1"/>
                    <a:gd name="f971" fmla="*/ 406 f898 1"/>
                    <a:gd name="f972" fmla="*/ 412 f899 1"/>
                    <a:gd name="f973" fmla="*/ 327 f898 1"/>
                    <a:gd name="f974" fmla="*/ 325 f899 1"/>
                    <a:gd name="f975" fmla="*/ 104 f898 1"/>
                    <a:gd name="f976" fmla="*/ 168 f898 1"/>
                    <a:gd name="f977" fmla="*/ 261 f899 1"/>
                    <a:gd name="f978" fmla="*/ 164 f898 1"/>
                    <a:gd name="f979" fmla="*/ 232 f899 1"/>
                    <a:gd name="f980" fmla="*/ 101 f898 1"/>
                    <a:gd name="f981" fmla="*/ 164 f899 1"/>
                    <a:gd name="f982" fmla="*/ 2138 f898 1"/>
                    <a:gd name="f983" fmla="*/ 318 f899 1"/>
                    <a:gd name="f984" fmla="*/ 2367 f898 1"/>
                    <a:gd name="f985" fmla="*/ 245 f899 1"/>
                    <a:gd name="f986" fmla="*/ 2364 f898 1"/>
                    <a:gd name="f987" fmla="*/ 2357 f898 1"/>
                    <a:gd name="f988" fmla="*/ 558 f899 1"/>
                    <a:gd name="f989" fmla="*/ 384 f899 1"/>
                    <a:gd name="f990" fmla="*/ 2203 f898 1"/>
                    <a:gd name="f991" fmla="*/ 345 f899 1"/>
                    <a:gd name="f992" fmla="*/ 2204 f898 1"/>
                    <a:gd name="f993" fmla="*/ 1346 f898 1"/>
                    <a:gd name="f994" fmla="*/ 1401 f898 1"/>
                    <a:gd name="f995" fmla="*/ 484 f899 1"/>
                    <a:gd name="f996" fmla="*/ 1660 f898 1"/>
                    <a:gd name="f997" fmla="*/ 1633 f898 1"/>
                    <a:gd name="f998" fmla="*/ 327 f899 1"/>
                    <a:gd name="f999" fmla="*/ 1226 f898 1"/>
                    <a:gd name="f1000" fmla="*/ 733 f899 1"/>
                    <a:gd name="f1001" fmla="*/ 995 f898 1"/>
                    <a:gd name="f1002" fmla="*/ 610 f899 1"/>
                    <a:gd name="f1003" fmla="*/ f900 1 f3"/>
                    <a:gd name="f1004" fmla="*/ f903 1 1061"/>
                    <a:gd name="f1005" fmla="*/ f904 1 2448"/>
                    <a:gd name="f1006" fmla="*/ f905 1 1061"/>
                    <a:gd name="f1007" fmla="*/ f906 1 2448"/>
                    <a:gd name="f1008" fmla="*/ f907 1 1061"/>
                    <a:gd name="f1009" fmla="*/ f908 1 2448"/>
                    <a:gd name="f1010" fmla="*/ f909 1 1061"/>
                    <a:gd name="f1011" fmla="*/ f910 1 2448"/>
                    <a:gd name="f1012" fmla="*/ f911 1 1061"/>
                    <a:gd name="f1013" fmla="*/ f912 1 2448"/>
                    <a:gd name="f1014" fmla="*/ f913 1 1061"/>
                    <a:gd name="f1015" fmla="*/ f914 1 2448"/>
                    <a:gd name="f1016" fmla="*/ f915 1 1061"/>
                    <a:gd name="f1017" fmla="*/ f916 1 2448"/>
                    <a:gd name="f1018" fmla="*/ f917 1 1061"/>
                    <a:gd name="f1019" fmla="*/ f918 1 2448"/>
                    <a:gd name="f1020" fmla="*/ f919 1 1061"/>
                    <a:gd name="f1021" fmla="*/ f920 1 2448"/>
                    <a:gd name="f1022" fmla="*/ f921 1 1061"/>
                    <a:gd name="f1023" fmla="*/ f922 1 2448"/>
                    <a:gd name="f1024" fmla="*/ f923 1 1061"/>
                    <a:gd name="f1025" fmla="*/ f924 1 2448"/>
                    <a:gd name="f1026" fmla="*/ f925 1 1061"/>
                    <a:gd name="f1027" fmla="*/ f926 1 2448"/>
                    <a:gd name="f1028" fmla="*/ f927 1 1061"/>
                    <a:gd name="f1029" fmla="*/ f928 1 2448"/>
                    <a:gd name="f1030" fmla="*/ f929 1 1061"/>
                    <a:gd name="f1031" fmla="*/ f930 1 2448"/>
                    <a:gd name="f1032" fmla="*/ f931 1 1061"/>
                    <a:gd name="f1033" fmla="*/ f932 1 2448"/>
                    <a:gd name="f1034" fmla="*/ f933 1 1061"/>
                    <a:gd name="f1035" fmla="*/ f934 1 2448"/>
                    <a:gd name="f1036" fmla="*/ f935 1 2448"/>
                    <a:gd name="f1037" fmla="*/ f936 1 1061"/>
                    <a:gd name="f1038" fmla="*/ f937 1 2448"/>
                    <a:gd name="f1039" fmla="*/ f938 1 2448"/>
                    <a:gd name="f1040" fmla="*/ f939 1 1061"/>
                    <a:gd name="f1041" fmla="*/ f940 1 2448"/>
                    <a:gd name="f1042" fmla="*/ f941 1 1061"/>
                    <a:gd name="f1043" fmla="*/ f942 1 2448"/>
                    <a:gd name="f1044" fmla="*/ f943 1 1061"/>
                    <a:gd name="f1045" fmla="*/ f944 1 2448"/>
                    <a:gd name="f1046" fmla="*/ f945 1 1061"/>
                    <a:gd name="f1047" fmla="*/ f946 1 2448"/>
                    <a:gd name="f1048" fmla="*/ f947 1 1061"/>
                    <a:gd name="f1049" fmla="*/ f948 1 2448"/>
                    <a:gd name="f1050" fmla="*/ f949 1 2448"/>
                    <a:gd name="f1051" fmla="*/ f950 1 1061"/>
                    <a:gd name="f1052" fmla="*/ f951 1 2448"/>
                    <a:gd name="f1053" fmla="*/ f952 1 2448"/>
                    <a:gd name="f1054" fmla="*/ f953 1 1061"/>
                    <a:gd name="f1055" fmla="*/ f954 1 2448"/>
                    <a:gd name="f1056" fmla="*/ f955 1 1061"/>
                    <a:gd name="f1057" fmla="*/ f956 1 2448"/>
                    <a:gd name="f1058" fmla="*/ f957 1 2448"/>
                    <a:gd name="f1059" fmla="*/ f958 1 1061"/>
                    <a:gd name="f1060" fmla="*/ f959 1 2448"/>
                    <a:gd name="f1061" fmla="*/ f960 1 2448"/>
                    <a:gd name="f1062" fmla="*/ f961 1 1061"/>
                    <a:gd name="f1063" fmla="*/ f962 1 2448"/>
                    <a:gd name="f1064" fmla="*/ f963 1 1061"/>
                    <a:gd name="f1065" fmla="*/ f964 1 2448"/>
                    <a:gd name="f1066" fmla="*/ f965 1 1061"/>
                    <a:gd name="f1067" fmla="*/ f966 1 2448"/>
                    <a:gd name="f1068" fmla="*/ f967 1 1061"/>
                    <a:gd name="f1069" fmla="*/ f968 1 2448"/>
                    <a:gd name="f1070" fmla="*/ f969 1 2448"/>
                    <a:gd name="f1071" fmla="*/ f970 1 1061"/>
                    <a:gd name="f1072" fmla="*/ f971 1 2448"/>
                    <a:gd name="f1073" fmla="*/ f972 1 1061"/>
                    <a:gd name="f1074" fmla="*/ f973 1 2448"/>
                    <a:gd name="f1075" fmla="*/ f974 1 1061"/>
                    <a:gd name="f1076" fmla="*/ f975 1 2448"/>
                    <a:gd name="f1077" fmla="*/ f976 1 2448"/>
                    <a:gd name="f1078" fmla="*/ f977 1 1061"/>
                    <a:gd name="f1079" fmla="*/ f978 1 2448"/>
                    <a:gd name="f1080" fmla="*/ f979 1 1061"/>
                    <a:gd name="f1081" fmla="*/ f980 1 2448"/>
                    <a:gd name="f1082" fmla="*/ f981 1 1061"/>
                    <a:gd name="f1083" fmla="*/ f982 1 2448"/>
                    <a:gd name="f1084" fmla="*/ f983 1 1061"/>
                    <a:gd name="f1085" fmla="*/ f984 1 2448"/>
                    <a:gd name="f1086" fmla="*/ f985 1 1061"/>
                    <a:gd name="f1087" fmla="*/ f986 1 2448"/>
                    <a:gd name="f1088" fmla="*/ f987 1 2448"/>
                    <a:gd name="f1089" fmla="*/ f988 1 1061"/>
                    <a:gd name="f1090" fmla="*/ f989 1 1061"/>
                    <a:gd name="f1091" fmla="*/ f990 1 2448"/>
                    <a:gd name="f1092" fmla="*/ f991 1 1061"/>
                    <a:gd name="f1093" fmla="*/ f992 1 2448"/>
                    <a:gd name="f1094" fmla="*/ f993 1 2448"/>
                    <a:gd name="f1095" fmla="*/ f994 1 2448"/>
                    <a:gd name="f1096" fmla="*/ f995 1 1061"/>
                    <a:gd name="f1097" fmla="*/ f996 1 2448"/>
                    <a:gd name="f1098" fmla="*/ f997 1 2448"/>
                    <a:gd name="f1099" fmla="*/ f998 1 1061"/>
                    <a:gd name="f1100" fmla="*/ f999 1 2448"/>
                    <a:gd name="f1101" fmla="*/ f1000 1 1061"/>
                    <a:gd name="f1102" fmla="*/ f1001 1 2448"/>
                    <a:gd name="f1103" fmla="*/ f1002 1 1061"/>
                    <a:gd name="f1104" fmla="*/ 0 1 f901"/>
                    <a:gd name="f1105" fmla="*/ f7 1 f901"/>
                    <a:gd name="f1106" fmla="*/ 0 1 f902"/>
                    <a:gd name="f1107" fmla="*/ f8 1 f902"/>
                    <a:gd name="f1108" fmla="+- f1003 0 f1"/>
                    <a:gd name="f1109" fmla="*/ f1004 1 f901"/>
                    <a:gd name="f1110" fmla="*/ f1005 1 f902"/>
                    <a:gd name="f1111" fmla="*/ f1006 1 f901"/>
                    <a:gd name="f1112" fmla="*/ f1007 1 f902"/>
                    <a:gd name="f1113" fmla="*/ f1008 1 f901"/>
                    <a:gd name="f1114" fmla="*/ f1009 1 f902"/>
                    <a:gd name="f1115" fmla="*/ f1010 1 f901"/>
                    <a:gd name="f1116" fmla="*/ f1011 1 f902"/>
                    <a:gd name="f1117" fmla="*/ f1012 1 f901"/>
                    <a:gd name="f1118" fmla="*/ f1013 1 f902"/>
                    <a:gd name="f1119" fmla="*/ f1014 1 f901"/>
                    <a:gd name="f1120" fmla="*/ f1015 1 f902"/>
                    <a:gd name="f1121" fmla="*/ f1016 1 f901"/>
                    <a:gd name="f1122" fmla="*/ f1017 1 f902"/>
                    <a:gd name="f1123" fmla="*/ f1018 1 f901"/>
                    <a:gd name="f1124" fmla="*/ f1019 1 f902"/>
                    <a:gd name="f1125" fmla="*/ f1020 1 f901"/>
                    <a:gd name="f1126" fmla="*/ f1021 1 f902"/>
                    <a:gd name="f1127" fmla="*/ f1022 1 f901"/>
                    <a:gd name="f1128" fmla="*/ f1023 1 f902"/>
                    <a:gd name="f1129" fmla="*/ f1024 1 f901"/>
                    <a:gd name="f1130" fmla="*/ f1025 1 f902"/>
                    <a:gd name="f1131" fmla="*/ f1026 1 f901"/>
                    <a:gd name="f1132" fmla="*/ f1027 1 f902"/>
                    <a:gd name="f1133" fmla="*/ f1028 1 f901"/>
                    <a:gd name="f1134" fmla="*/ f1029 1 f902"/>
                    <a:gd name="f1135" fmla="*/ f1030 1 f901"/>
                    <a:gd name="f1136" fmla="*/ f1031 1 f902"/>
                    <a:gd name="f1137" fmla="*/ f1032 1 f901"/>
                    <a:gd name="f1138" fmla="*/ f1033 1 f902"/>
                    <a:gd name="f1139" fmla="*/ f1034 1 f901"/>
                    <a:gd name="f1140" fmla="*/ f1035 1 f902"/>
                    <a:gd name="f1141" fmla="*/ f1036 1 f902"/>
                    <a:gd name="f1142" fmla="*/ f1037 1 f901"/>
                    <a:gd name="f1143" fmla="*/ f1038 1 f902"/>
                    <a:gd name="f1144" fmla="*/ f1039 1 f902"/>
                    <a:gd name="f1145" fmla="*/ f1040 1 f901"/>
                    <a:gd name="f1146" fmla="*/ f1041 1 f902"/>
                    <a:gd name="f1147" fmla="*/ f1042 1 f901"/>
                    <a:gd name="f1148" fmla="*/ f1043 1 f902"/>
                    <a:gd name="f1149" fmla="*/ f1044 1 f901"/>
                    <a:gd name="f1150" fmla="*/ f1045 1 f902"/>
                    <a:gd name="f1151" fmla="*/ f1046 1 f901"/>
                    <a:gd name="f1152" fmla="*/ f1047 1 f902"/>
                    <a:gd name="f1153" fmla="*/ f1048 1 f901"/>
                    <a:gd name="f1154" fmla="*/ f1049 1 f902"/>
                    <a:gd name="f1155" fmla="*/ f1050 1 f902"/>
                    <a:gd name="f1156" fmla="*/ f1051 1 f901"/>
                    <a:gd name="f1157" fmla="*/ f1052 1 f902"/>
                    <a:gd name="f1158" fmla="*/ f1053 1 f902"/>
                    <a:gd name="f1159" fmla="*/ f1054 1 f901"/>
                    <a:gd name="f1160" fmla="*/ f1055 1 f902"/>
                    <a:gd name="f1161" fmla="*/ f1056 1 f901"/>
                    <a:gd name="f1162" fmla="*/ f1057 1 f902"/>
                    <a:gd name="f1163" fmla="*/ f1058 1 f902"/>
                    <a:gd name="f1164" fmla="*/ f1059 1 f901"/>
                    <a:gd name="f1165" fmla="*/ f1060 1 f902"/>
                    <a:gd name="f1166" fmla="*/ f1061 1 f902"/>
                    <a:gd name="f1167" fmla="*/ f1062 1 f901"/>
                    <a:gd name="f1168" fmla="*/ f1063 1 f902"/>
                    <a:gd name="f1169" fmla="*/ f1064 1 f901"/>
                    <a:gd name="f1170" fmla="*/ f1065 1 f902"/>
                    <a:gd name="f1171" fmla="*/ f1066 1 f901"/>
                    <a:gd name="f1172" fmla="*/ f1067 1 f902"/>
                    <a:gd name="f1173" fmla="*/ f1068 1 f901"/>
                    <a:gd name="f1174" fmla="*/ f1069 1 f902"/>
                    <a:gd name="f1175" fmla="*/ f1070 1 f902"/>
                    <a:gd name="f1176" fmla="*/ f1071 1 f901"/>
                    <a:gd name="f1177" fmla="*/ f1072 1 f902"/>
                    <a:gd name="f1178" fmla="*/ f1073 1 f901"/>
                    <a:gd name="f1179" fmla="*/ f1074 1 f902"/>
                    <a:gd name="f1180" fmla="*/ f1075 1 f901"/>
                    <a:gd name="f1181" fmla="*/ f1076 1 f902"/>
                    <a:gd name="f1182" fmla="*/ f1077 1 f902"/>
                    <a:gd name="f1183" fmla="*/ f1078 1 f901"/>
                    <a:gd name="f1184" fmla="*/ f1079 1 f902"/>
                    <a:gd name="f1185" fmla="*/ f1080 1 f901"/>
                    <a:gd name="f1186" fmla="*/ f1081 1 f902"/>
                    <a:gd name="f1187" fmla="*/ f1082 1 f901"/>
                    <a:gd name="f1188" fmla="*/ f1083 1 f902"/>
                    <a:gd name="f1189" fmla="*/ f1084 1 f901"/>
                    <a:gd name="f1190" fmla="*/ f1085 1 f902"/>
                    <a:gd name="f1191" fmla="*/ f1086 1 f901"/>
                    <a:gd name="f1192" fmla="*/ f1087 1 f902"/>
                    <a:gd name="f1193" fmla="*/ f1088 1 f902"/>
                    <a:gd name="f1194" fmla="*/ f1089 1 f901"/>
                    <a:gd name="f1195" fmla="*/ f1090 1 f901"/>
                    <a:gd name="f1196" fmla="*/ f1091 1 f902"/>
                    <a:gd name="f1197" fmla="*/ f1092 1 f901"/>
                    <a:gd name="f1198" fmla="*/ f1093 1 f902"/>
                    <a:gd name="f1199" fmla="*/ f1094 1 f902"/>
                    <a:gd name="f1200" fmla="*/ f1095 1 f902"/>
                    <a:gd name="f1201" fmla="*/ f1096 1 f901"/>
                    <a:gd name="f1202" fmla="*/ f1097 1 f902"/>
                    <a:gd name="f1203" fmla="*/ f1098 1 f902"/>
                    <a:gd name="f1204" fmla="*/ f1099 1 f901"/>
                    <a:gd name="f1205" fmla="*/ f1100 1 f902"/>
                    <a:gd name="f1206" fmla="*/ f1101 1 f901"/>
                    <a:gd name="f1207" fmla="*/ f1102 1 f902"/>
                    <a:gd name="f1208" fmla="*/ f1103 1 f901"/>
                    <a:gd name="f1209" fmla="*/ f1104 f896 1"/>
                    <a:gd name="f1210" fmla="*/ f1105 f896 1"/>
                    <a:gd name="f1211" fmla="*/ f1107 f897 1"/>
                    <a:gd name="f1212" fmla="*/ f1106 f897 1"/>
                    <a:gd name="f1213" fmla="*/ f1109 f896 1"/>
                    <a:gd name="f1214" fmla="*/ f1110 f897 1"/>
                    <a:gd name="f1215" fmla="*/ f1111 f896 1"/>
                    <a:gd name="f1216" fmla="*/ f1112 f897 1"/>
                    <a:gd name="f1217" fmla="*/ f1113 f896 1"/>
                    <a:gd name="f1218" fmla="*/ f1114 f897 1"/>
                    <a:gd name="f1219" fmla="*/ f1115 f896 1"/>
                    <a:gd name="f1220" fmla="*/ f1116 f897 1"/>
                    <a:gd name="f1221" fmla="*/ f1117 f896 1"/>
                    <a:gd name="f1222" fmla="*/ f1118 f897 1"/>
                    <a:gd name="f1223" fmla="*/ f1119 f896 1"/>
                    <a:gd name="f1224" fmla="*/ f1120 f897 1"/>
                    <a:gd name="f1225" fmla="*/ f1121 f896 1"/>
                    <a:gd name="f1226" fmla="*/ f1122 f897 1"/>
                    <a:gd name="f1227" fmla="*/ f1123 f896 1"/>
                    <a:gd name="f1228" fmla="*/ f1124 f897 1"/>
                    <a:gd name="f1229" fmla="*/ f1125 f896 1"/>
                    <a:gd name="f1230" fmla="*/ f1126 f897 1"/>
                    <a:gd name="f1231" fmla="*/ f1127 f896 1"/>
                    <a:gd name="f1232" fmla="*/ f1128 f897 1"/>
                    <a:gd name="f1233" fmla="*/ f1129 f896 1"/>
                    <a:gd name="f1234" fmla="*/ f1130 f897 1"/>
                    <a:gd name="f1235" fmla="*/ f1131 f896 1"/>
                    <a:gd name="f1236" fmla="*/ f1132 f897 1"/>
                    <a:gd name="f1237" fmla="*/ f1133 f896 1"/>
                    <a:gd name="f1238" fmla="*/ f1134 f897 1"/>
                    <a:gd name="f1239" fmla="*/ f1135 f896 1"/>
                    <a:gd name="f1240" fmla="*/ f1136 f897 1"/>
                    <a:gd name="f1241" fmla="*/ f1137 f896 1"/>
                    <a:gd name="f1242" fmla="*/ f1138 f897 1"/>
                    <a:gd name="f1243" fmla="*/ f1139 f896 1"/>
                    <a:gd name="f1244" fmla="*/ f1140 f897 1"/>
                    <a:gd name="f1245" fmla="*/ f1141 f897 1"/>
                    <a:gd name="f1246" fmla="*/ f1142 f896 1"/>
                    <a:gd name="f1247" fmla="*/ f1143 f897 1"/>
                    <a:gd name="f1248" fmla="*/ f1144 f897 1"/>
                    <a:gd name="f1249" fmla="*/ f1145 f896 1"/>
                    <a:gd name="f1250" fmla="*/ f1146 f897 1"/>
                    <a:gd name="f1251" fmla="*/ f1147 f896 1"/>
                    <a:gd name="f1252" fmla="*/ f1148 f897 1"/>
                    <a:gd name="f1253" fmla="*/ f1149 f896 1"/>
                    <a:gd name="f1254" fmla="*/ f1150 f897 1"/>
                    <a:gd name="f1255" fmla="*/ f1151 f896 1"/>
                    <a:gd name="f1256" fmla="*/ f1152 f897 1"/>
                    <a:gd name="f1257" fmla="*/ f1153 f896 1"/>
                    <a:gd name="f1258" fmla="*/ f1154 f897 1"/>
                    <a:gd name="f1259" fmla="*/ f1155 f897 1"/>
                    <a:gd name="f1260" fmla="*/ f1156 f896 1"/>
                    <a:gd name="f1261" fmla="*/ f1157 f897 1"/>
                    <a:gd name="f1262" fmla="*/ f1158 f897 1"/>
                    <a:gd name="f1263" fmla="*/ f1159 f896 1"/>
                    <a:gd name="f1264" fmla="*/ f1160 f897 1"/>
                    <a:gd name="f1265" fmla="*/ f1161 f896 1"/>
                    <a:gd name="f1266" fmla="*/ f1162 f897 1"/>
                    <a:gd name="f1267" fmla="*/ f1163 f897 1"/>
                    <a:gd name="f1268" fmla="*/ f1164 f896 1"/>
                    <a:gd name="f1269" fmla="*/ f1165 f897 1"/>
                    <a:gd name="f1270" fmla="*/ f1166 f897 1"/>
                    <a:gd name="f1271" fmla="*/ f1167 f896 1"/>
                    <a:gd name="f1272" fmla="*/ f1168 f897 1"/>
                    <a:gd name="f1273" fmla="*/ f1169 f896 1"/>
                    <a:gd name="f1274" fmla="*/ f1170 f897 1"/>
                    <a:gd name="f1275" fmla="*/ f1171 f896 1"/>
                    <a:gd name="f1276" fmla="*/ f1172 f897 1"/>
                    <a:gd name="f1277" fmla="*/ f1173 f896 1"/>
                    <a:gd name="f1278" fmla="*/ f1174 f897 1"/>
                    <a:gd name="f1279" fmla="*/ f1175 f897 1"/>
                    <a:gd name="f1280" fmla="*/ f1176 f896 1"/>
                    <a:gd name="f1281" fmla="*/ f1177 f897 1"/>
                    <a:gd name="f1282" fmla="*/ f1178 f896 1"/>
                    <a:gd name="f1283" fmla="*/ f1179 f897 1"/>
                    <a:gd name="f1284" fmla="*/ f1180 f896 1"/>
                    <a:gd name="f1285" fmla="*/ f1181 f897 1"/>
                    <a:gd name="f1286" fmla="*/ f1182 f897 1"/>
                    <a:gd name="f1287" fmla="*/ f1183 f896 1"/>
                    <a:gd name="f1288" fmla="*/ f1184 f897 1"/>
                    <a:gd name="f1289" fmla="*/ f1185 f896 1"/>
                    <a:gd name="f1290" fmla="*/ f1186 f897 1"/>
                    <a:gd name="f1291" fmla="*/ f1187 f896 1"/>
                    <a:gd name="f1292" fmla="*/ f1188 f897 1"/>
                    <a:gd name="f1293" fmla="*/ f1189 f896 1"/>
                    <a:gd name="f1294" fmla="*/ f1190 f897 1"/>
                    <a:gd name="f1295" fmla="*/ f1191 f896 1"/>
                    <a:gd name="f1296" fmla="*/ f1192 f897 1"/>
                    <a:gd name="f1297" fmla="*/ f1193 f897 1"/>
                    <a:gd name="f1298" fmla="*/ f1194 f896 1"/>
                    <a:gd name="f1299" fmla="*/ f1195 f896 1"/>
                    <a:gd name="f1300" fmla="*/ f1196 f897 1"/>
                    <a:gd name="f1301" fmla="*/ f1197 f896 1"/>
                    <a:gd name="f1302" fmla="*/ f1198 f897 1"/>
                    <a:gd name="f1303" fmla="*/ f1199 f897 1"/>
                    <a:gd name="f1304" fmla="*/ f1200 f897 1"/>
                    <a:gd name="f1305" fmla="*/ f1201 f896 1"/>
                    <a:gd name="f1306" fmla="*/ f1202 f897 1"/>
                    <a:gd name="f1307" fmla="*/ f1203 f897 1"/>
                    <a:gd name="f1308" fmla="*/ f1204 f896 1"/>
                    <a:gd name="f1309" fmla="*/ f1205 f897 1"/>
                    <a:gd name="f1310" fmla="*/ f1206 f896 1"/>
                    <a:gd name="f1311" fmla="*/ f1207 f897 1"/>
                    <a:gd name="f1312" fmla="*/ f1208 f89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1108">
                      <a:pos x="f1213" y="f1214"/>
                    </a:cxn>
                    <a:cxn ang="f1108">
                      <a:pos x="f1215" y="f1216"/>
                    </a:cxn>
                    <a:cxn ang="f1108">
                      <a:pos x="f1217" y="f1218"/>
                    </a:cxn>
                    <a:cxn ang="f1108">
                      <a:pos x="f1219" y="f1220"/>
                    </a:cxn>
                    <a:cxn ang="f1108">
                      <a:pos x="f1221" y="f1222"/>
                    </a:cxn>
                    <a:cxn ang="f1108">
                      <a:pos x="f1223" y="f1224"/>
                    </a:cxn>
                    <a:cxn ang="f1108">
                      <a:pos x="f1225" y="f1226"/>
                    </a:cxn>
                    <a:cxn ang="f1108">
                      <a:pos x="f1227" y="f1228"/>
                    </a:cxn>
                    <a:cxn ang="f1108">
                      <a:pos x="f1229" y="f1230"/>
                    </a:cxn>
                    <a:cxn ang="f1108">
                      <a:pos x="f1231" y="f1232"/>
                    </a:cxn>
                    <a:cxn ang="f1108">
                      <a:pos x="f1233" y="f1234"/>
                    </a:cxn>
                    <a:cxn ang="f1108">
                      <a:pos x="f1235" y="f1236"/>
                    </a:cxn>
                    <a:cxn ang="f1108">
                      <a:pos x="f1237" y="f1238"/>
                    </a:cxn>
                    <a:cxn ang="f1108">
                      <a:pos x="f1239" y="f1240"/>
                    </a:cxn>
                    <a:cxn ang="f1108">
                      <a:pos x="f1241" y="f1242"/>
                    </a:cxn>
                    <a:cxn ang="f1108">
                      <a:pos x="f1243" y="f1244"/>
                    </a:cxn>
                    <a:cxn ang="f1108">
                      <a:pos x="f1235" y="f1245"/>
                    </a:cxn>
                    <a:cxn ang="f1108">
                      <a:pos x="f1246" y="f1247"/>
                    </a:cxn>
                    <a:cxn ang="f1108">
                      <a:pos x="f1231" y="f1248"/>
                    </a:cxn>
                    <a:cxn ang="f1108">
                      <a:pos x="f1249" y="f1250"/>
                    </a:cxn>
                    <a:cxn ang="f1108">
                      <a:pos x="f1251" y="f1252"/>
                    </a:cxn>
                    <a:cxn ang="f1108">
                      <a:pos x="f1253" y="f1254"/>
                    </a:cxn>
                    <a:cxn ang="f1108">
                      <a:pos x="f1255" y="f1256"/>
                    </a:cxn>
                    <a:cxn ang="f1108">
                      <a:pos x="f1257" y="f1258"/>
                    </a:cxn>
                    <a:cxn ang="f1108">
                      <a:pos x="f1215" y="f1259"/>
                    </a:cxn>
                    <a:cxn ang="f1108">
                      <a:pos x="f1260" y="f1261"/>
                    </a:cxn>
                    <a:cxn ang="f1108">
                      <a:pos x="f1246" y="f1262"/>
                    </a:cxn>
                    <a:cxn ang="f1108">
                      <a:pos x="f1263" y="f1264"/>
                    </a:cxn>
                    <a:cxn ang="f1108">
                      <a:pos x="f1265" y="f1266"/>
                    </a:cxn>
                    <a:cxn ang="f1108">
                      <a:pos x="f1265" y="f1267"/>
                    </a:cxn>
                    <a:cxn ang="f1108">
                      <a:pos x="f1268" y="f1269"/>
                    </a:cxn>
                    <a:cxn ang="f1108">
                      <a:pos x="f1223" y="f1270"/>
                    </a:cxn>
                    <a:cxn ang="f1108">
                      <a:pos x="f1271" y="f1272"/>
                    </a:cxn>
                    <a:cxn ang="f1108">
                      <a:pos x="f1273" y="f1274"/>
                    </a:cxn>
                    <a:cxn ang="f1108">
                      <a:pos x="f1275" y="f1276"/>
                    </a:cxn>
                    <a:cxn ang="f1108">
                      <a:pos x="f1277" y="f1278"/>
                    </a:cxn>
                    <a:cxn ang="f1108">
                      <a:pos x="f1223" y="f1279"/>
                    </a:cxn>
                    <a:cxn ang="f1108">
                      <a:pos x="f1280" y="f1274"/>
                    </a:cxn>
                    <a:cxn ang="f1108">
                      <a:pos x="f1273" y="f1281"/>
                    </a:cxn>
                    <a:cxn ang="f1108">
                      <a:pos x="f1282" y="f1283"/>
                    </a:cxn>
                    <a:cxn ang="f1108">
                      <a:pos x="f1284" y="f1285"/>
                    </a:cxn>
                    <a:cxn ang="f1108">
                      <a:pos x="f1282" y="f1286"/>
                    </a:cxn>
                    <a:cxn ang="f1108">
                      <a:pos x="f1287" y="f1288"/>
                    </a:cxn>
                    <a:cxn ang="f1108">
                      <a:pos x="f1289" y="f1290"/>
                    </a:cxn>
                    <a:cxn ang="f1108">
                      <a:pos x="f1291" y="f1292"/>
                    </a:cxn>
                    <a:cxn ang="f1108">
                      <a:pos x="f1293" y="f1294"/>
                    </a:cxn>
                    <a:cxn ang="f1108">
                      <a:pos x="f1295" y="f1296"/>
                    </a:cxn>
                    <a:cxn ang="f1108">
                      <a:pos x="f1223" y="f1297"/>
                    </a:cxn>
                    <a:cxn ang="f1108">
                      <a:pos x="f1298" y="f1266"/>
                    </a:cxn>
                    <a:cxn ang="f1108">
                      <a:pos x="f1299" y="f1300"/>
                    </a:cxn>
                    <a:cxn ang="f1108">
                      <a:pos x="f1301" y="f1302"/>
                    </a:cxn>
                    <a:cxn ang="f1108">
                      <a:pos x="f1275" y="f1303"/>
                    </a:cxn>
                    <a:cxn ang="f1108">
                      <a:pos x="f1235" y="f1304"/>
                    </a:cxn>
                    <a:cxn ang="f1108">
                      <a:pos x="f1305" y="f1306"/>
                    </a:cxn>
                    <a:cxn ang="f1108">
                      <a:pos x="f1305" y="f1307"/>
                    </a:cxn>
                    <a:cxn ang="f1108">
                      <a:pos x="f1308" y="f1309"/>
                    </a:cxn>
                    <a:cxn ang="f1108">
                      <a:pos x="f1310" y="f1311"/>
                    </a:cxn>
                    <a:cxn ang="f1108">
                      <a:pos x="f1312" y="f1272"/>
                    </a:cxn>
                  </a:cxnLst>
                  <a:rect l="f1209" t="f1212" r="f1210" b="f1211"/>
                  <a:pathLst>
                    <a:path w="1061" h="2448">
                      <a:moveTo>
                        <a:pt x="f9" y="f10"/>
                      </a:moveTo>
                      <a:cubicBezTo>
                        <a:pt x="f11" y="f12"/>
                        <a:pt x="f13" y="f14"/>
                        <a:pt x="f15" y="f16"/>
                      </a:cubicBezTo>
                      <a:cubicBezTo>
                        <a:pt x="f17" y="f18"/>
                        <a:pt x="f19" y="f14"/>
                        <a:pt x="f20" y="f16"/>
                      </a:cubicBezTo>
                      <a:cubicBezTo>
                        <a:pt x="f21" y="f18"/>
                        <a:pt x="f22" y="f23"/>
                        <a:pt x="f22" y="f24"/>
                      </a:cubicBezTo>
                      <a:cubicBezTo>
                        <a:pt x="f25" y="f26"/>
                        <a:pt x="f25" y="f27"/>
                        <a:pt x="f22" y="f28"/>
                      </a:cubicBezTo>
                      <a:cubicBezTo>
                        <a:pt x="f22" y="f29"/>
                        <a:pt x="f21" y="f30"/>
                        <a:pt x="f31" y="f30"/>
                      </a:cubicBezTo>
                      <a:cubicBezTo>
                        <a:pt x="f32" y="f33"/>
                        <a:pt x="f34" y="f30"/>
                        <a:pt x="f9" y="f30"/>
                      </a:cubicBezTo>
                      <a:cubicBezTo>
                        <a:pt x="f9" y="f35"/>
                        <a:pt x="f9" y="f36"/>
                        <a:pt x="f9" y="f37"/>
                      </a:cubicBezTo>
                      <a:cubicBezTo>
                        <a:pt x="f38" y="f39"/>
                        <a:pt x="f40" y="f41"/>
                        <a:pt x="f42" y="f41"/>
                      </a:cubicBezTo>
                      <a:cubicBezTo>
                        <a:pt x="f43" y="f41"/>
                        <a:pt x="f44" y="f45"/>
                        <a:pt x="f46" y="f41"/>
                      </a:cubicBezTo>
                      <a:cubicBezTo>
                        <a:pt x="f47" y="f41"/>
                        <a:pt x="f48" y="f39"/>
                        <a:pt x="f48" y="f49"/>
                      </a:cubicBezTo>
                      <a:cubicBezTo>
                        <a:pt x="f50" y="f36"/>
                        <a:pt x="f50" y="f35"/>
                        <a:pt x="f50" y="f33"/>
                      </a:cubicBezTo>
                      <a:cubicBezTo>
                        <a:pt x="f50" y="f33"/>
                        <a:pt x="f50" y="f33"/>
                        <a:pt x="f50" y="f33"/>
                      </a:cubicBezTo>
                      <a:cubicBezTo>
                        <a:pt x="f51" y="f33"/>
                        <a:pt x="f52" y="f30"/>
                        <a:pt x="f9" y="f30"/>
                      </a:cubicBezTo>
                      <a:cubicBezTo>
                        <a:pt x="f9" y="f53"/>
                        <a:pt x="f9" y="f54"/>
                        <a:pt x="f38" y="f55"/>
                      </a:cubicBezTo>
                      <a:cubicBezTo>
                        <a:pt x="f38" y="f56"/>
                        <a:pt x="f57" y="f58"/>
                        <a:pt x="f59" y="f58"/>
                      </a:cubicBezTo>
                      <a:cubicBezTo>
                        <a:pt x="f60" y="f61"/>
                        <a:pt x="f62" y="f58"/>
                        <a:pt x="f63" y="f61"/>
                      </a:cubicBezTo>
                      <a:cubicBezTo>
                        <a:pt x="f64" y="f65"/>
                        <a:pt x="f48" y="f66"/>
                        <a:pt x="f48" y="f67"/>
                      </a:cubicBezTo>
                      <a:cubicBezTo>
                        <a:pt x="f50" y="f68"/>
                        <a:pt x="f48" y="f69"/>
                        <a:pt x="f48" y="f70"/>
                      </a:cubicBezTo>
                      <a:cubicBezTo>
                        <a:pt x="f48" y="f71"/>
                        <a:pt x="f64" y="f72"/>
                        <a:pt x="f73" y="f72"/>
                      </a:cubicBezTo>
                      <a:cubicBezTo>
                        <a:pt x="f74" y="f72"/>
                        <a:pt x="f75" y="f76"/>
                        <a:pt x="f77" y="f78"/>
                      </a:cubicBezTo>
                      <a:cubicBezTo>
                        <a:pt x="f79" y="f80"/>
                        <a:pt x="f81" y="f82"/>
                        <a:pt x="f81" y="f83"/>
                      </a:cubicBezTo>
                      <a:cubicBezTo>
                        <a:pt x="f81" y="f84"/>
                        <a:pt x="f81" y="f85"/>
                        <a:pt x="f86" y="f87"/>
                      </a:cubicBezTo>
                      <a:cubicBezTo>
                        <a:pt x="f88" y="f89"/>
                        <a:pt x="f90" y="f91"/>
                        <a:pt x="f92" y="f93"/>
                      </a:cubicBezTo>
                      <a:cubicBezTo>
                        <a:pt x="f94" y="f95"/>
                        <a:pt x="f96" y="f97"/>
                        <a:pt x="f98" y="f93"/>
                      </a:cubicBezTo>
                      <a:cubicBezTo>
                        <a:pt x="f75" y="f95"/>
                        <a:pt x="f99" y="f100"/>
                        <a:pt x="f99" y="f101"/>
                      </a:cubicBezTo>
                      <a:cubicBezTo>
                        <a:pt x="f102" y="f103"/>
                        <a:pt x="f99" y="f104"/>
                        <a:pt x="f102" y="f105"/>
                      </a:cubicBezTo>
                      <a:cubicBezTo>
                        <a:pt x="f102" y="f106"/>
                        <a:pt x="f107" y="f108"/>
                        <a:pt x="f109" y="f108"/>
                      </a:cubicBezTo>
                      <a:cubicBezTo>
                        <a:pt x="f110" y="f108"/>
                        <a:pt x="f111" y="f112"/>
                        <a:pt x="f113" y="f112"/>
                      </a:cubicBezTo>
                      <a:cubicBezTo>
                        <a:pt x="f114" y="f108"/>
                        <a:pt x="f48" y="f115"/>
                        <a:pt x="f48" y="f116"/>
                      </a:cubicBezTo>
                      <a:cubicBezTo>
                        <a:pt x="f48" y="f117"/>
                        <a:pt x="f48" y="f118"/>
                        <a:pt x="f48" y="f119"/>
                      </a:cubicBezTo>
                      <a:cubicBezTo>
                        <a:pt x="f48" y="f120"/>
                        <a:pt x="f121" y="f122"/>
                        <a:pt x="f123" y="f122"/>
                      </a:cubicBezTo>
                      <a:cubicBezTo>
                        <a:pt x="f124" y="f125"/>
                        <a:pt x="f126" y="f122"/>
                        <a:pt x="f99" y="f122"/>
                      </a:cubicBezTo>
                      <a:cubicBezTo>
                        <a:pt x="f99" y="f127"/>
                        <a:pt x="f99" y="f128"/>
                        <a:pt x="f102" y="f129"/>
                      </a:cubicBezTo>
                      <a:cubicBezTo>
                        <a:pt x="f102" y="f130"/>
                        <a:pt x="f107" y="f131"/>
                        <a:pt x="f132" y="f131"/>
                      </a:cubicBezTo>
                      <a:cubicBezTo>
                        <a:pt x="f133" y="f134"/>
                        <a:pt x="f135" y="f131"/>
                        <a:pt x="f123" y="f134"/>
                      </a:cubicBezTo>
                      <a:cubicBezTo>
                        <a:pt x="f136" y="f134"/>
                        <a:pt x="f50" y="f137"/>
                        <a:pt x="f48" y="f138"/>
                      </a:cubicBezTo>
                      <a:cubicBezTo>
                        <a:pt x="f48" y="f139"/>
                        <a:pt x="f48" y="f140"/>
                        <a:pt x="f48" y="f141"/>
                      </a:cubicBezTo>
                      <a:cubicBezTo>
                        <a:pt x="f48" y="f142"/>
                        <a:pt x="f136" y="f143"/>
                        <a:pt x="f144" y="f25"/>
                      </a:cubicBezTo>
                      <a:cubicBezTo>
                        <a:pt x="f111" y="f22"/>
                        <a:pt x="f145" y="f25"/>
                        <a:pt x="f146" y="f22"/>
                      </a:cubicBezTo>
                      <a:cubicBezTo>
                        <a:pt x="f107" y="f142"/>
                        <a:pt x="f102" y="f21"/>
                        <a:pt x="f102" y="f147"/>
                      </a:cubicBezTo>
                      <a:cubicBezTo>
                        <a:pt x="f99" y="f34"/>
                        <a:pt x="f102" y="f148"/>
                        <a:pt x="f99" y="f149"/>
                      </a:cubicBezTo>
                      <a:cubicBezTo>
                        <a:pt x="f99" y="f64"/>
                        <a:pt x="f150" y="f48"/>
                        <a:pt x="f151" y="f48"/>
                      </a:cubicBezTo>
                      <a:cubicBezTo>
                        <a:pt x="f152" y="f50"/>
                        <a:pt x="f153" y="f48"/>
                        <a:pt x="f154" y="f50"/>
                      </a:cubicBezTo>
                      <a:cubicBezTo>
                        <a:pt x="f155" y="f50"/>
                        <a:pt x="f86" y="f156"/>
                        <a:pt x="f81" y="f123"/>
                      </a:cubicBezTo>
                      <a:cubicBezTo>
                        <a:pt x="f81" y="f135"/>
                        <a:pt x="f86" y="f133"/>
                        <a:pt x="f81" y="f132"/>
                      </a:cubicBezTo>
                      <a:cubicBezTo>
                        <a:pt x="f81" y="f157"/>
                        <a:pt x="f158" y="f75"/>
                        <a:pt x="f159" y="f75"/>
                      </a:cubicBezTo>
                      <a:cubicBezTo>
                        <a:pt x="f160" y="f161"/>
                        <a:pt x="f162" y="f161"/>
                        <a:pt x="f163" y="f102"/>
                      </a:cubicBezTo>
                      <a:cubicBezTo>
                        <a:pt x="f164" y="f75"/>
                        <a:pt x="f165" y="f75"/>
                        <a:pt x="f166" y="f102"/>
                      </a:cubicBezTo>
                      <a:cubicBezTo>
                        <a:pt x="f167" y="f102"/>
                        <a:pt x="f168" y="f99"/>
                        <a:pt x="f169" y="f99"/>
                      </a:cubicBezTo>
                      <a:cubicBezTo>
                        <a:pt x="f170" y="f99"/>
                        <a:pt x="f171" y="f99"/>
                        <a:pt x="f172" y="f99"/>
                      </a:cubicBezTo>
                      <a:cubicBezTo>
                        <a:pt x="f173" y="f150"/>
                        <a:pt x="f174" y="f161"/>
                        <a:pt x="f175" y="f176"/>
                      </a:cubicBezTo>
                      <a:cubicBezTo>
                        <a:pt x="f175" y="f177"/>
                        <a:pt x="f175" y="f178"/>
                        <a:pt x="f175" y="f179"/>
                      </a:cubicBezTo>
                      <a:cubicBezTo>
                        <a:pt x="f175" y="f180"/>
                        <a:pt x="f181" y="f182"/>
                        <a:pt x="f175" y="f183"/>
                      </a:cubicBezTo>
                      <a:cubicBezTo>
                        <a:pt x="f181" y="f184"/>
                        <a:pt x="f181" y="f185"/>
                        <a:pt x="f181" y="f186"/>
                      </a:cubicBezTo>
                      <a:cubicBezTo>
                        <a:pt x="f181" y="f187"/>
                        <a:pt x="f181" y="f188"/>
                        <a:pt x="f181" y="f189"/>
                      </a:cubicBezTo>
                      <a:cubicBezTo>
                        <a:pt x="f181" y="f190"/>
                        <a:pt x="f181" y="f191"/>
                        <a:pt x="f181" y="f92"/>
                      </a:cubicBezTo>
                      <a:cubicBezTo>
                        <a:pt x="f181" y="f192"/>
                        <a:pt x="f193" y="f194"/>
                        <a:pt x="f195" y="f194"/>
                      </a:cubicBezTo>
                      <a:cubicBezTo>
                        <a:pt x="f196" y="f90"/>
                        <a:pt x="f197" y="f194"/>
                        <a:pt x="f198" y="f194"/>
                      </a:cubicBezTo>
                      <a:cubicBezTo>
                        <a:pt x="f199" y="f194"/>
                        <a:pt x="f199" y="f194"/>
                        <a:pt x="f199" y="f200"/>
                      </a:cubicBezTo>
                      <a:cubicBezTo>
                        <a:pt x="f199" y="f201"/>
                        <a:pt x="f202" y="f203"/>
                        <a:pt x="f199" y="f204"/>
                      </a:cubicBezTo>
                      <a:cubicBezTo>
                        <a:pt x="f205" y="f206"/>
                        <a:pt x="f207" y="f199"/>
                        <a:pt x="f208" y="f199"/>
                      </a:cubicBezTo>
                      <a:cubicBezTo>
                        <a:pt x="f209" y="f202"/>
                        <a:pt x="f210" y="f199"/>
                        <a:pt x="f185" y="f202"/>
                      </a:cubicBezTo>
                      <a:cubicBezTo>
                        <a:pt x="f211" y="f202"/>
                        <a:pt x="f212" y="f205"/>
                        <a:pt x="f99" y="f213"/>
                      </a:cubicBezTo>
                      <a:cubicBezTo>
                        <a:pt x="f161" y="f198"/>
                        <a:pt x="f99" y="f214"/>
                        <a:pt x="f102" y="f215"/>
                      </a:cubicBezTo>
                      <a:cubicBezTo>
                        <a:pt x="f102" y="f216"/>
                        <a:pt x="f107" y="f217"/>
                        <a:pt x="f218" y="f217"/>
                      </a:cubicBezTo>
                      <a:cubicBezTo>
                        <a:pt x="f219" y="f217"/>
                        <a:pt x="f220" y="f217"/>
                        <a:pt x="f221" y="f217"/>
                      </a:cubicBezTo>
                      <a:cubicBezTo>
                        <a:pt x="f222" y="f217"/>
                        <a:pt x="f38" y="f216"/>
                        <a:pt x="f9" y="f223"/>
                      </a:cubicBezTo>
                      <a:cubicBezTo>
                        <a:pt x="f9" y="f214"/>
                        <a:pt x="f38" y="f224"/>
                        <a:pt x="f9" y="f225"/>
                      </a:cubicBezTo>
                      <a:cubicBezTo>
                        <a:pt x="f11" y="f205"/>
                        <a:pt x="f13" y="f226"/>
                        <a:pt x="f15" y="f202"/>
                      </a:cubicBezTo>
                      <a:cubicBezTo>
                        <a:pt x="f227" y="f199"/>
                        <a:pt x="f32" y="f202"/>
                        <a:pt x="f228" y="f202"/>
                      </a:cubicBezTo>
                      <a:cubicBezTo>
                        <a:pt x="f229" y="f199"/>
                        <a:pt x="f143" y="f206"/>
                        <a:pt x="f230" y="f204"/>
                      </a:cubicBezTo>
                      <a:cubicBezTo>
                        <a:pt x="f21" y="f231"/>
                        <a:pt x="f230" y="f232"/>
                        <a:pt x="f230" y="f233"/>
                      </a:cubicBezTo>
                      <a:cubicBezTo>
                        <a:pt x="f21" y="f158"/>
                        <a:pt x="f143" y="f90"/>
                        <a:pt x="f234" y="f194"/>
                      </a:cubicBezTo>
                      <a:cubicBezTo>
                        <a:pt x="f235" y="f88"/>
                        <a:pt x="f236" y="f90"/>
                        <a:pt x="f237" y="f194"/>
                      </a:cubicBezTo>
                      <a:cubicBezTo>
                        <a:pt x="f238" y="f194"/>
                        <a:pt x="f7" y="f86"/>
                        <a:pt x="f7" y="f233"/>
                      </a:cubicBezTo>
                      <a:cubicBezTo>
                        <a:pt x="f239" y="f200"/>
                        <a:pt x="f239" y="f240"/>
                        <a:pt x="f7" y="f241"/>
                      </a:cubicBezTo>
                      <a:cubicBezTo>
                        <a:pt x="f7" y="f199"/>
                        <a:pt x="f242" y="f205"/>
                        <a:pt x="f243" y="f205"/>
                      </a:cubicBezTo>
                      <a:cubicBezTo>
                        <a:pt x="f244" y="f245"/>
                        <a:pt x="f246" y="f205"/>
                        <a:pt x="f247" y="f245"/>
                      </a:cubicBezTo>
                      <a:cubicBezTo>
                        <a:pt x="f248" y="f245"/>
                        <a:pt x="f25" y="f249"/>
                        <a:pt x="f25" y="f250"/>
                      </a:cubicBezTo>
                      <a:cubicBezTo>
                        <a:pt x="f22" y="f251"/>
                        <a:pt x="f25" y="f252"/>
                        <a:pt x="f22" y="f253"/>
                      </a:cubicBezTo>
                      <a:cubicBezTo>
                        <a:pt x="f22" y="f254"/>
                        <a:pt x="f230" y="f255"/>
                        <a:pt x="f147" y="f256"/>
                      </a:cubicBezTo>
                      <a:cubicBezTo>
                        <a:pt x="f257" y="f258"/>
                        <a:pt x="f259" y="f256"/>
                        <a:pt x="f260" y="f261"/>
                      </a:cubicBezTo>
                      <a:cubicBezTo>
                        <a:pt x="f262" y="f258"/>
                        <a:pt x="f9" y="f263"/>
                        <a:pt x="f9" y="f264"/>
                      </a:cubicBezTo>
                      <a:cubicBezTo>
                        <a:pt x="f38" y="f195"/>
                        <a:pt x="f38" y="f265"/>
                        <a:pt x="f38" y="f266"/>
                      </a:cubicBezTo>
                      <a:cubicBezTo>
                        <a:pt x="f38" y="f267"/>
                        <a:pt x="f38" y="f268"/>
                        <a:pt x="f42" y="f268"/>
                      </a:cubicBezTo>
                      <a:cubicBezTo>
                        <a:pt x="f220" y="f268"/>
                        <a:pt x="f269" y="f268"/>
                        <a:pt x="f270" y="f268"/>
                      </a:cubicBezTo>
                      <a:cubicBezTo>
                        <a:pt x="f102" y="f268"/>
                        <a:pt x="f150" y="f271"/>
                        <a:pt x="f150" y="f272"/>
                      </a:cubicBezTo>
                      <a:cubicBezTo>
                        <a:pt x="f75" y="f273"/>
                        <a:pt x="f75" y="f274"/>
                        <a:pt x="f150" y="f275"/>
                      </a:cubicBezTo>
                      <a:cubicBezTo>
                        <a:pt x="f150" y="f175"/>
                        <a:pt x="f212" y="f174"/>
                        <a:pt x="f109" y="f174"/>
                      </a:cubicBezTo>
                      <a:cubicBezTo>
                        <a:pt x="f133" y="f276"/>
                        <a:pt x="f277" y="f276"/>
                        <a:pt x="f278" y="f276"/>
                      </a:cubicBezTo>
                      <a:cubicBezTo>
                        <a:pt x="f279" y="f276"/>
                        <a:pt x="f48" y="f280"/>
                        <a:pt x="f114" y="f170"/>
                      </a:cubicBezTo>
                      <a:cubicBezTo>
                        <a:pt x="f136" y="f2"/>
                        <a:pt x="f114" y="f281"/>
                        <a:pt x="f48" y="f264"/>
                      </a:cubicBezTo>
                      <a:cubicBezTo>
                        <a:pt x="f50" y="f282"/>
                        <a:pt x="f283" y="f261"/>
                        <a:pt x="f284" y="f261"/>
                      </a:cubicBezTo>
                      <a:cubicBezTo>
                        <a:pt x="f285" y="f256"/>
                        <a:pt x="f286" y="f261"/>
                        <a:pt x="f270" y="f256"/>
                      </a:cubicBezTo>
                      <a:cubicBezTo>
                        <a:pt x="f99" y="f256"/>
                        <a:pt x="f150" y="f287"/>
                        <a:pt x="f150" y="f288"/>
                      </a:cubicBezTo>
                      <a:cubicBezTo>
                        <a:pt x="f75" y="f289"/>
                        <a:pt x="f150" y="f290"/>
                        <a:pt x="f75" y="f291"/>
                      </a:cubicBezTo>
                      <a:cubicBezTo>
                        <a:pt x="f161" y="f292"/>
                        <a:pt x="f293" y="f294"/>
                        <a:pt x="f295" y="f296"/>
                      </a:cubicBezTo>
                      <a:cubicBezTo>
                        <a:pt x="f297" y="f298"/>
                        <a:pt x="f299" y="f296"/>
                        <a:pt x="f300" y="f296"/>
                      </a:cubicBezTo>
                      <a:cubicBezTo>
                        <a:pt x="f202" y="f296"/>
                        <a:pt x="f301" y="f217"/>
                        <a:pt x="f301" y="f302"/>
                      </a:cubicBezTo>
                      <a:cubicBezTo>
                        <a:pt x="f205" y="f303"/>
                        <a:pt x="f304" y="f305"/>
                        <a:pt x="f301" y="f213"/>
                      </a:cubicBezTo>
                      <a:cubicBezTo>
                        <a:pt x="f205" y="f304"/>
                        <a:pt x="f306" y="f245"/>
                        <a:pt x="f250" y="f245"/>
                      </a:cubicBezTo>
                      <a:cubicBezTo>
                        <a:pt x="f307" y="f245"/>
                        <a:pt x="f308" y="f304"/>
                        <a:pt x="f298" y="f202"/>
                      </a:cubicBezTo>
                      <a:cubicBezTo>
                        <a:pt x="f309" y="f199"/>
                        <a:pt x="f310" y="f199"/>
                        <a:pt x="f163" y="f199"/>
                      </a:cubicBezTo>
                      <a:cubicBezTo>
                        <a:pt x="f311" y="f245"/>
                        <a:pt x="f196" y="f205"/>
                        <a:pt x="f256" y="f301"/>
                      </a:cubicBezTo>
                      <a:cubicBezTo>
                        <a:pt x="f256" y="f301"/>
                        <a:pt x="f256" y="f205"/>
                        <a:pt x="f256" y="f205"/>
                      </a:cubicBezTo>
                      <a:cubicBezTo>
                        <a:pt x="f256" y="f205"/>
                        <a:pt x="f256" y="f301"/>
                        <a:pt x="f256" y="f301"/>
                      </a:cubicBezTo>
                      <a:cubicBezTo>
                        <a:pt x="f256" y="f312"/>
                        <a:pt x="f256" y="f313"/>
                        <a:pt x="f256" y="f314"/>
                      </a:cubicBezTo>
                      <a:cubicBezTo>
                        <a:pt x="f256" y="f314"/>
                        <a:pt x="f256" y="f314"/>
                        <a:pt x="f256" y="f314"/>
                      </a:cubicBezTo>
                      <a:cubicBezTo>
                        <a:pt x="f315" y="f314"/>
                        <a:pt x="f316" y="f217"/>
                        <a:pt x="f317" y="f217"/>
                      </a:cubicBezTo>
                      <a:cubicBezTo>
                        <a:pt x="f298" y="f314"/>
                        <a:pt x="f217" y="f298"/>
                        <a:pt x="f162" y="f197"/>
                      </a:cubicBezTo>
                      <a:cubicBezTo>
                        <a:pt x="f294" y="f318"/>
                        <a:pt x="f217" y="f319"/>
                        <a:pt x="f162" y="f253"/>
                      </a:cubicBezTo>
                      <a:cubicBezTo>
                        <a:pt x="f294" y="f254"/>
                        <a:pt x="f216" y="f261"/>
                        <a:pt x="f308" y="f261"/>
                      </a:cubicBezTo>
                      <a:cubicBezTo>
                        <a:pt x="f250" y="f261"/>
                        <a:pt x="f320" y="f256"/>
                        <a:pt x="f321" y="f261"/>
                      </a:cubicBezTo>
                      <a:cubicBezTo>
                        <a:pt x="f158" y="f258"/>
                        <a:pt x="f81" y="f322"/>
                        <a:pt x="f81" y="f323"/>
                      </a:cubicBezTo>
                      <a:cubicBezTo>
                        <a:pt x="f86" y="f195"/>
                        <a:pt x="f86" y="f324"/>
                        <a:pt x="f81" y="f325"/>
                      </a:cubicBezTo>
                      <a:cubicBezTo>
                        <a:pt x="f81" y="f326"/>
                        <a:pt x="f327" y="f268"/>
                        <a:pt x="f233" y="f268"/>
                      </a:cubicBezTo>
                      <a:cubicBezTo>
                        <a:pt x="f328" y="f268"/>
                        <a:pt x="f329" y="f268"/>
                        <a:pt x="f330" y="f268"/>
                      </a:cubicBezTo>
                      <a:cubicBezTo>
                        <a:pt x="f207" y="f268"/>
                        <a:pt x="f199" y="f331"/>
                        <a:pt x="f199" y="f332"/>
                      </a:cubicBezTo>
                      <a:cubicBezTo>
                        <a:pt x="f199" y="f333"/>
                        <a:pt x="f199" y="f334"/>
                        <a:pt x="f199" y="f335"/>
                      </a:cubicBezTo>
                      <a:cubicBezTo>
                        <a:pt x="f199" y="f336"/>
                        <a:pt x="f226" y="f337"/>
                        <a:pt x="f338" y="f337"/>
                      </a:cubicBezTo>
                      <a:cubicBezTo>
                        <a:pt x="f339" y="f340"/>
                        <a:pt x="f341" y="f340"/>
                        <a:pt x="f159" y="f337"/>
                      </a:cubicBezTo>
                      <a:cubicBezTo>
                        <a:pt x="f327" y="f337"/>
                        <a:pt x="f81" y="f336"/>
                        <a:pt x="f86" y="f335"/>
                      </a:cubicBezTo>
                      <a:cubicBezTo>
                        <a:pt x="f86" y="f342"/>
                        <a:pt x="f81" y="f343"/>
                        <a:pt x="f86" y="f344"/>
                      </a:cubicBezTo>
                      <a:cubicBezTo>
                        <a:pt x="f86" y="f345"/>
                        <a:pt x="f346" y="f347"/>
                        <a:pt x="f348" y="f349"/>
                      </a:cubicBezTo>
                      <a:cubicBezTo>
                        <a:pt x="f153" y="f350"/>
                        <a:pt x="f351" y="f350"/>
                        <a:pt x="f98" y="f349"/>
                      </a:cubicBezTo>
                      <a:cubicBezTo>
                        <a:pt x="f352" y="f349"/>
                        <a:pt x="f99" y="f353"/>
                        <a:pt x="f99" y="f354"/>
                      </a:cubicBezTo>
                      <a:cubicBezTo>
                        <a:pt x="f102" y="f343"/>
                        <a:pt x="f102" y="f355"/>
                        <a:pt x="f99" y="f356"/>
                      </a:cubicBezTo>
                      <a:cubicBezTo>
                        <a:pt x="f99" y="f337"/>
                        <a:pt x="f150" y="f357"/>
                        <a:pt x="f183" y="f357"/>
                      </a:cubicBezTo>
                      <a:cubicBezTo>
                        <a:pt x="f152" y="f358"/>
                        <a:pt x="f359" y="f357"/>
                        <a:pt x="f360" y="f357"/>
                      </a:cubicBezTo>
                      <a:cubicBezTo>
                        <a:pt x="f155" y="f358"/>
                        <a:pt x="f86" y="f361"/>
                        <a:pt x="f86" y="f362"/>
                      </a:cubicBezTo>
                      <a:cubicBezTo>
                        <a:pt x="f81" y="f363"/>
                        <a:pt x="f86" y="f364"/>
                        <a:pt x="f86" y="f365"/>
                      </a:cubicBezTo>
                      <a:cubicBezTo>
                        <a:pt x="f366" y="f365"/>
                        <a:pt x="f367" y="f365"/>
                        <a:pt x="f298" y="f365"/>
                      </a:cubicBezTo>
                      <a:cubicBezTo>
                        <a:pt x="f298" y="f364"/>
                        <a:pt x="f298" y="f368"/>
                        <a:pt x="f298" y="f369"/>
                      </a:cubicBezTo>
                      <a:cubicBezTo>
                        <a:pt x="f296" y="f370"/>
                        <a:pt x="f371" y="f358"/>
                        <a:pt x="f372" y="f358"/>
                      </a:cubicBezTo>
                      <a:cubicBezTo>
                        <a:pt x="f373" y="f357"/>
                        <a:pt x="f374" y="f358"/>
                        <a:pt x="f166" y="f358"/>
                      </a:cubicBezTo>
                      <a:cubicBezTo>
                        <a:pt x="f375" y="f336"/>
                        <a:pt x="f376" y="f336"/>
                        <a:pt x="f377" y="f336"/>
                      </a:cubicBezTo>
                      <a:cubicBezTo>
                        <a:pt x="f376" y="f336"/>
                        <a:pt x="f375" y="f336"/>
                        <a:pt x="f166" y="f358"/>
                      </a:cubicBezTo>
                      <a:cubicBezTo>
                        <a:pt x="f169" y="f358"/>
                        <a:pt x="f378" y="f358"/>
                        <a:pt x="f379" y="f358"/>
                      </a:cubicBezTo>
                      <a:cubicBezTo>
                        <a:pt x="f379" y="f358"/>
                        <a:pt x="f379" y="f358"/>
                        <a:pt x="f379" y="f358"/>
                      </a:cubicBezTo>
                      <a:cubicBezTo>
                        <a:pt x="f276" y="f380"/>
                        <a:pt x="f276" y="f381"/>
                        <a:pt x="f276" y="f382"/>
                      </a:cubicBezTo>
                      <a:cubicBezTo>
                        <a:pt x="f276" y="f383"/>
                        <a:pt x="f276" y="f384"/>
                        <a:pt x="f276" y="f365"/>
                      </a:cubicBezTo>
                      <a:cubicBezTo>
                        <a:pt x="f385" y="f365"/>
                        <a:pt x="f386" y="f365"/>
                        <a:pt x="f387" y="f365"/>
                      </a:cubicBezTo>
                      <a:cubicBezTo>
                        <a:pt x="f388" y="f365"/>
                        <a:pt x="f389" y="f365"/>
                        <a:pt x="f390" y="f365"/>
                      </a:cubicBezTo>
                      <a:cubicBezTo>
                        <a:pt x="f391" y="f6"/>
                        <a:pt x="f6" y="f392"/>
                        <a:pt x="f6" y="f390"/>
                      </a:cubicBezTo>
                      <a:cubicBezTo>
                        <a:pt x="f365" y="f393"/>
                        <a:pt x="f365" y="f394"/>
                        <a:pt x="f365" y="f8"/>
                      </a:cubicBezTo>
                      <a:cubicBezTo>
                        <a:pt x="f395" y="f8"/>
                        <a:pt x="f396" y="f8"/>
                        <a:pt x="f276" y="f8"/>
                      </a:cubicBezTo>
                      <a:cubicBezTo>
                        <a:pt x="f276" y="f397"/>
                        <a:pt x="f276" y="f398"/>
                        <a:pt x="f276" y="f399"/>
                      </a:cubicBezTo>
                      <a:cubicBezTo>
                        <a:pt x="f276" y="f400"/>
                        <a:pt x="f181" y="f401"/>
                        <a:pt x="f402" y="f403"/>
                      </a:cubicBezTo>
                      <a:cubicBezTo>
                        <a:pt x="f375" y="f404"/>
                        <a:pt x="f165" y="f405"/>
                        <a:pt x="f164" y="f406"/>
                      </a:cubicBezTo>
                      <a:cubicBezTo>
                        <a:pt x="f165" y="f405"/>
                        <a:pt x="f375" y="f404"/>
                        <a:pt x="f402" y="f403"/>
                      </a:cubicBezTo>
                      <a:cubicBezTo>
                        <a:pt x="f407" y="f403"/>
                        <a:pt x="f408" y="f403"/>
                        <a:pt x="f282" y="f403"/>
                      </a:cubicBezTo>
                      <a:cubicBezTo>
                        <a:pt x="f263" y="f403"/>
                        <a:pt x="f255" y="f409"/>
                        <a:pt x="f256" y="f409"/>
                      </a:cubicBezTo>
                      <a:cubicBezTo>
                        <a:pt x="f256" y="f410"/>
                        <a:pt x="f256" y="f411"/>
                        <a:pt x="f256" y="f412"/>
                      </a:cubicBezTo>
                      <a:cubicBezTo>
                        <a:pt x="f413" y="f412"/>
                        <a:pt x="f414" y="f412"/>
                        <a:pt x="f298" y="f412"/>
                      </a:cubicBezTo>
                      <a:cubicBezTo>
                        <a:pt x="f298" y="f411"/>
                        <a:pt x="f298" y="f410"/>
                        <a:pt x="f298" y="f409"/>
                      </a:cubicBezTo>
                      <a:cubicBezTo>
                        <a:pt x="f305" y="f409"/>
                        <a:pt x="f415" y="f409"/>
                        <a:pt x="f416" y="f409"/>
                      </a:cubicBezTo>
                      <a:cubicBezTo>
                        <a:pt x="f417" y="f403"/>
                        <a:pt x="f81" y="f418"/>
                        <a:pt x="f86" y="f419"/>
                      </a:cubicBezTo>
                      <a:cubicBezTo>
                        <a:pt x="f88" y="f420"/>
                        <a:pt x="f86" y="f421"/>
                        <a:pt x="f86" y="f8"/>
                      </a:cubicBezTo>
                      <a:cubicBezTo>
                        <a:pt x="f346" y="f8"/>
                        <a:pt x="f194" y="f8"/>
                        <a:pt x="f90" y="f8"/>
                      </a:cubicBezTo>
                      <a:cubicBezTo>
                        <a:pt x="f192" y="f8"/>
                        <a:pt x="f422" y="f8"/>
                        <a:pt x="f423" y="f8"/>
                      </a:cubicBezTo>
                      <a:cubicBezTo>
                        <a:pt x="f424" y="f8"/>
                        <a:pt x="f425" y="f8"/>
                        <a:pt x="f154" y="f8"/>
                      </a:cubicBezTo>
                      <a:cubicBezTo>
                        <a:pt x="f426" y="f8"/>
                        <a:pt x="f297" y="f8"/>
                        <a:pt x="f427" y="f8"/>
                      </a:cubicBezTo>
                      <a:cubicBezTo>
                        <a:pt x="f190" y="f8"/>
                        <a:pt x="f185" y="f8"/>
                        <a:pt x="f99" y="f8"/>
                      </a:cubicBezTo>
                      <a:cubicBezTo>
                        <a:pt x="f99" y="f397"/>
                        <a:pt x="f99" y="f428"/>
                        <a:pt x="f102" y="f429"/>
                      </a:cubicBezTo>
                      <a:cubicBezTo>
                        <a:pt x="f102" y="f418"/>
                        <a:pt x="f107" y="f403"/>
                        <a:pt x="f430" y="f409"/>
                      </a:cubicBezTo>
                      <a:cubicBezTo>
                        <a:pt x="f110" y="f409"/>
                        <a:pt x="f431" y="f403"/>
                        <a:pt x="f123" y="f409"/>
                      </a:cubicBezTo>
                      <a:cubicBezTo>
                        <a:pt x="f121" y="f409"/>
                        <a:pt x="f50" y="f432"/>
                        <a:pt x="f48" y="f433"/>
                      </a:cubicBezTo>
                      <a:cubicBezTo>
                        <a:pt x="f48" y="f434"/>
                        <a:pt x="f48" y="f435"/>
                        <a:pt x="f50" y="f436"/>
                      </a:cubicBezTo>
                      <a:cubicBezTo>
                        <a:pt x="f50" y="f437"/>
                        <a:pt x="f121" y="f412"/>
                        <a:pt x="f438" y="f412"/>
                      </a:cubicBezTo>
                      <a:cubicBezTo>
                        <a:pt x="f135" y="f439"/>
                        <a:pt x="f440" y="f412"/>
                        <a:pt x="f109" y="f439"/>
                      </a:cubicBezTo>
                      <a:cubicBezTo>
                        <a:pt x="f107" y="f439"/>
                        <a:pt x="f102" y="f441"/>
                        <a:pt x="f102" y="f442"/>
                      </a:cubicBezTo>
                      <a:cubicBezTo>
                        <a:pt x="f99" y="f443"/>
                        <a:pt x="f99" y="f444"/>
                        <a:pt x="f102" y="f445"/>
                      </a:cubicBezTo>
                      <a:cubicBezTo>
                        <a:pt x="f102" y="f446"/>
                        <a:pt x="f107" y="f447"/>
                        <a:pt x="f132" y="f447"/>
                      </a:cubicBezTo>
                      <a:cubicBezTo>
                        <a:pt x="f133" y="f447"/>
                        <a:pt x="f448" y="f447"/>
                        <a:pt x="f449" y="f447"/>
                      </a:cubicBezTo>
                      <a:cubicBezTo>
                        <a:pt x="f121" y="f450"/>
                        <a:pt x="f50" y="f451"/>
                        <a:pt x="f48" y="f452"/>
                      </a:cubicBezTo>
                      <a:cubicBezTo>
                        <a:pt x="f114" y="f453"/>
                        <a:pt x="f114" y="f454"/>
                        <a:pt x="f48" y="f455"/>
                      </a:cubicBezTo>
                      <a:cubicBezTo>
                        <a:pt x="f50" y="f456"/>
                        <a:pt x="f136" y="f457"/>
                        <a:pt x="f449" y="f457"/>
                      </a:cubicBezTo>
                      <a:cubicBezTo>
                        <a:pt x="f458" y="f459"/>
                        <a:pt x="f184" y="f457"/>
                        <a:pt x="f460" y="f459"/>
                      </a:cubicBezTo>
                      <a:cubicBezTo>
                        <a:pt x="f192" y="f461"/>
                        <a:pt x="f86" y="f462"/>
                        <a:pt x="f86" y="f463"/>
                      </a:cubicBezTo>
                      <a:cubicBezTo>
                        <a:pt x="f81" y="f464"/>
                        <a:pt x="f86" y="f465"/>
                        <a:pt x="f86" y="f30"/>
                      </a:cubicBezTo>
                      <a:cubicBezTo>
                        <a:pt x="f466" y="f30"/>
                        <a:pt x="f225" y="f33"/>
                        <a:pt x="f223" y="f30"/>
                      </a:cubicBezTo>
                      <a:cubicBezTo>
                        <a:pt x="f314" y="f30"/>
                        <a:pt x="f467" y="f29"/>
                        <a:pt x="f298" y="f468"/>
                      </a:cubicBezTo>
                      <a:cubicBezTo>
                        <a:pt x="f294" y="f469"/>
                        <a:pt x="f298" y="f470"/>
                        <a:pt x="f298" y="f471"/>
                      </a:cubicBezTo>
                      <a:cubicBezTo>
                        <a:pt x="f296" y="f472"/>
                        <a:pt x="f298" y="f45"/>
                        <a:pt x="f473" y="f23"/>
                      </a:cubicBezTo>
                      <a:cubicBezTo>
                        <a:pt x="f473" y="f23"/>
                        <a:pt x="f473" y="f23"/>
                        <a:pt x="f473" y="f23"/>
                      </a:cubicBezTo>
                      <a:cubicBezTo>
                        <a:pt x="f318" y="f41"/>
                        <a:pt x="f289" y="f45"/>
                        <a:pt x="f474" y="f14"/>
                      </a:cubicBezTo>
                      <a:cubicBezTo>
                        <a:pt x="f474" y="f475"/>
                        <a:pt x="f476" y="f477"/>
                        <a:pt x="f258" y="f478"/>
                      </a:cubicBezTo>
                      <a:cubicBezTo>
                        <a:pt x="f476" y="f477"/>
                        <a:pt x="f474" y="f475"/>
                        <a:pt x="f474" y="f14"/>
                      </a:cubicBezTo>
                      <a:cubicBezTo>
                        <a:pt x="f254" y="f23"/>
                        <a:pt x="f261" y="f41"/>
                        <a:pt x="f263" y="f45"/>
                      </a:cubicBezTo>
                      <a:cubicBezTo>
                        <a:pt x="f263" y="f479"/>
                        <a:pt x="f263" y="f480"/>
                        <a:pt x="f263" y="f39"/>
                      </a:cubicBezTo>
                      <a:cubicBezTo>
                        <a:pt x="f263" y="f39"/>
                        <a:pt x="f263" y="f39"/>
                        <a:pt x="f263" y="f39"/>
                      </a:cubicBezTo>
                      <a:cubicBezTo>
                        <a:pt x="f256" y="f481"/>
                        <a:pt x="f256" y="f482"/>
                        <a:pt x="f256" y="f49"/>
                      </a:cubicBezTo>
                      <a:cubicBezTo>
                        <a:pt x="f256" y="f483"/>
                        <a:pt x="f256" y="f484"/>
                        <a:pt x="f256" y="f485"/>
                      </a:cubicBezTo>
                      <a:cubicBezTo>
                        <a:pt x="f256" y="f486"/>
                        <a:pt x="f256" y="f487"/>
                        <a:pt x="f256" y="f488"/>
                      </a:cubicBezTo>
                      <a:cubicBezTo>
                        <a:pt x="f489" y="f487"/>
                        <a:pt x="f490" y="f488"/>
                        <a:pt x="f169" y="f56"/>
                      </a:cubicBezTo>
                      <a:cubicBezTo>
                        <a:pt x="f490" y="f488"/>
                        <a:pt x="f489" y="f487"/>
                        <a:pt x="f256" y="f488"/>
                      </a:cubicBezTo>
                      <a:cubicBezTo>
                        <a:pt x="f255" y="f491"/>
                        <a:pt x="f492" y="f493"/>
                        <a:pt x="f494" y="f493"/>
                      </a:cubicBezTo>
                      <a:cubicBezTo>
                        <a:pt x="f495" y="f496"/>
                        <a:pt x="f168" y="f496"/>
                        <a:pt x="f181" y="f496"/>
                      </a:cubicBezTo>
                      <a:cubicBezTo>
                        <a:pt x="f181" y="f497"/>
                        <a:pt x="f181" y="f498"/>
                        <a:pt x="f181" y="f499"/>
                      </a:cubicBezTo>
                      <a:cubicBezTo>
                        <a:pt x="f175" y="f499"/>
                        <a:pt x="f385" y="f500"/>
                        <a:pt x="f501" y="f502"/>
                      </a:cubicBezTo>
                      <a:cubicBezTo>
                        <a:pt x="f385" y="f500"/>
                        <a:pt x="f175" y="f499"/>
                        <a:pt x="f181" y="f499"/>
                      </a:cubicBezTo>
                      <a:cubicBezTo>
                        <a:pt x="f181" y="f502"/>
                        <a:pt x="f181" y="f503"/>
                        <a:pt x="f181" y="f504"/>
                      </a:cubicBezTo>
                      <a:cubicBezTo>
                        <a:pt x="f181" y="f504"/>
                        <a:pt x="f181" y="f504"/>
                        <a:pt x="f181" y="f504"/>
                      </a:cubicBezTo>
                      <a:cubicBezTo>
                        <a:pt x="f181" y="f505"/>
                        <a:pt x="f276" y="f506"/>
                        <a:pt x="f276" y="f507"/>
                      </a:cubicBezTo>
                      <a:cubicBezTo>
                        <a:pt x="f276" y="f507"/>
                        <a:pt x="f276" y="f507"/>
                        <a:pt x="f276" y="f507"/>
                      </a:cubicBezTo>
                      <a:cubicBezTo>
                        <a:pt x="f508" y="f507"/>
                        <a:pt x="f509" y="f510"/>
                        <a:pt x="f511" y="f507"/>
                      </a:cubicBezTo>
                      <a:cubicBezTo>
                        <a:pt x="f467" y="f507"/>
                        <a:pt x="f217" y="f512"/>
                        <a:pt x="f162" y="f513"/>
                      </a:cubicBezTo>
                      <a:cubicBezTo>
                        <a:pt x="f294" y="f514"/>
                        <a:pt x="f162" y="f515"/>
                        <a:pt x="f162" y="f516"/>
                      </a:cubicBezTo>
                      <a:cubicBezTo>
                        <a:pt x="f162" y="f517"/>
                        <a:pt x="f518" y="f519"/>
                        <a:pt x="f520" y="f82"/>
                      </a:cubicBezTo>
                      <a:cubicBezTo>
                        <a:pt x="f520" y="f72"/>
                        <a:pt x="f521" y="f82"/>
                        <a:pt x="f223" y="f82"/>
                      </a:cubicBezTo>
                      <a:cubicBezTo>
                        <a:pt x="f522" y="f72"/>
                        <a:pt x="f250" y="f523"/>
                        <a:pt x="f160" y="f517"/>
                      </a:cubicBezTo>
                      <a:cubicBezTo>
                        <a:pt x="f524" y="f525"/>
                        <a:pt x="f301" y="f526"/>
                        <a:pt x="f301" y="f527"/>
                      </a:cubicBezTo>
                      <a:cubicBezTo>
                        <a:pt x="f205" y="f528"/>
                        <a:pt x="f205" y="f498"/>
                        <a:pt x="f301" y="f529"/>
                      </a:cubicBezTo>
                      <a:cubicBezTo>
                        <a:pt x="f304" y="f493"/>
                        <a:pt x="f226" y="f65"/>
                        <a:pt x="f530" y="f65"/>
                      </a:cubicBezTo>
                      <a:cubicBezTo>
                        <a:pt x="f339" y="f61"/>
                        <a:pt x="f531" y="f65"/>
                        <a:pt x="f416" y="f61"/>
                      </a:cubicBezTo>
                      <a:cubicBezTo>
                        <a:pt x="f417" y="f58"/>
                        <a:pt x="f81" y="f532"/>
                        <a:pt x="f86" y="f533"/>
                      </a:cubicBezTo>
                      <a:cubicBezTo>
                        <a:pt x="f88" y="f534"/>
                        <a:pt x="f86" y="f535"/>
                        <a:pt x="f86" y="f30"/>
                      </a:cubicBezTo>
                      <a:cubicBezTo>
                        <a:pt x="f536" y="f30"/>
                        <a:pt x="f537" y="f30"/>
                        <a:pt x="f99" y="f30"/>
                      </a:cubicBezTo>
                      <a:cubicBezTo>
                        <a:pt x="f99" y="f53"/>
                        <a:pt x="f99" y="f538"/>
                        <a:pt x="f102" y="f55"/>
                      </a:cubicBezTo>
                      <a:cubicBezTo>
                        <a:pt x="f102" y="f56"/>
                        <a:pt x="f107" y="f61"/>
                        <a:pt x="f430" y="f61"/>
                      </a:cubicBezTo>
                      <a:cubicBezTo>
                        <a:pt x="f110" y="f65"/>
                        <a:pt x="f431" y="f65"/>
                        <a:pt x="f123" y="f61"/>
                      </a:cubicBezTo>
                      <a:cubicBezTo>
                        <a:pt x="f121" y="f61"/>
                        <a:pt x="f48" y="f56"/>
                        <a:pt x="f48" y="f539"/>
                      </a:cubicBezTo>
                      <a:cubicBezTo>
                        <a:pt x="f114" y="f54"/>
                        <a:pt x="f48" y="f53"/>
                        <a:pt x="f48" y="f30"/>
                      </a:cubicBezTo>
                      <a:cubicBezTo>
                        <a:pt x="f48" y="f30"/>
                        <a:pt x="f48" y="f30"/>
                        <a:pt x="f48" y="f30"/>
                      </a:cubicBezTo>
                      <a:cubicBezTo>
                        <a:pt x="f48" y="f30"/>
                        <a:pt x="f48" y="f30"/>
                        <a:pt x="f48" y="f30"/>
                      </a:cubicBezTo>
                      <a:cubicBezTo>
                        <a:pt x="f540" y="f30"/>
                        <a:pt x="f541" y="f30"/>
                        <a:pt x="f99" y="f30"/>
                      </a:cubicBezTo>
                      <a:cubicBezTo>
                        <a:pt x="f102" y="f29"/>
                        <a:pt x="f75" y="f542"/>
                        <a:pt x="f75" y="f543"/>
                      </a:cubicBezTo>
                      <a:cubicBezTo>
                        <a:pt x="f75" y="f544"/>
                        <a:pt x="f75" y="f545"/>
                        <a:pt x="f150" y="f546"/>
                      </a:cubicBezTo>
                      <a:cubicBezTo>
                        <a:pt x="f150" y="f547"/>
                        <a:pt x="f107" y="f547"/>
                        <a:pt x="f548" y="f547"/>
                      </a:cubicBezTo>
                      <a:cubicBezTo>
                        <a:pt x="f269" y="f547"/>
                        <a:pt x="f549" y="f547"/>
                        <a:pt x="f550" y="f551"/>
                      </a:cubicBezTo>
                      <a:cubicBezTo>
                        <a:pt x="f11" y="f551"/>
                        <a:pt x="f38" y="f552"/>
                        <a:pt x="f38" y="f553"/>
                      </a:cubicBezTo>
                      <a:cubicBezTo>
                        <a:pt x="f9" y="f554"/>
                        <a:pt x="f38" y="f555"/>
                        <a:pt x="f9" y="f10"/>
                      </a:cubicBezTo>
                      <a:close/>
                      <a:moveTo>
                        <a:pt x="f88" y="f556"/>
                      </a:moveTo>
                      <a:cubicBezTo>
                        <a:pt x="f88" y="f556"/>
                        <a:pt x="f88" y="f556"/>
                        <a:pt x="f88" y="f556"/>
                      </a:cubicBezTo>
                      <a:cubicBezTo>
                        <a:pt x="f327" y="f556"/>
                        <a:pt x="f417" y="f557"/>
                        <a:pt x="f558" y="f557"/>
                      </a:cubicBezTo>
                      <a:cubicBezTo>
                        <a:pt x="f417" y="f557"/>
                        <a:pt x="f327" y="f556"/>
                        <a:pt x="f88" y="f556"/>
                      </a:cubicBezTo>
                      <a:close/>
                      <a:moveTo>
                        <a:pt x="f150" y="f559"/>
                      </a:moveTo>
                      <a:cubicBezTo>
                        <a:pt x="f150" y="f560"/>
                        <a:pt x="f75" y="f561"/>
                        <a:pt x="f179" y="f562"/>
                      </a:cubicBezTo>
                      <a:cubicBezTo>
                        <a:pt x="f563" y="f115"/>
                        <a:pt x="f564" y="f565"/>
                        <a:pt x="f86" y="f566"/>
                      </a:cubicBezTo>
                      <a:cubicBezTo>
                        <a:pt x="f86" y="f560"/>
                        <a:pt x="f86" y="f116"/>
                        <a:pt x="f86" y="f559"/>
                      </a:cubicBezTo>
                      <a:cubicBezTo>
                        <a:pt x="f86" y="f567"/>
                        <a:pt x="f81" y="f568"/>
                        <a:pt x="f86" y="f569"/>
                      </a:cubicBezTo>
                      <a:cubicBezTo>
                        <a:pt x="f86" y="f570"/>
                        <a:pt x="f194" y="f571"/>
                        <a:pt x="f154" y="f571"/>
                      </a:cubicBezTo>
                      <a:cubicBezTo>
                        <a:pt x="f153" y="f572"/>
                        <a:pt x="f152" y="f571"/>
                        <a:pt x="f151" y="f571"/>
                      </a:cubicBezTo>
                      <a:cubicBezTo>
                        <a:pt x="f211" y="f571"/>
                        <a:pt x="f75" y="f573"/>
                        <a:pt x="f75" y="f574"/>
                      </a:cubicBezTo>
                      <a:cubicBezTo>
                        <a:pt x="f150" y="f575"/>
                        <a:pt x="f150" y="f576"/>
                        <a:pt x="f150" y="f559"/>
                      </a:cubicBezTo>
                      <a:close/>
                      <a:moveTo>
                        <a:pt x="f99" y="f125"/>
                      </a:moveTo>
                      <a:cubicBezTo>
                        <a:pt x="f176" y="f577"/>
                        <a:pt x="f75" y="f578"/>
                        <a:pt x="f75" y="f579"/>
                      </a:cubicBezTo>
                      <a:cubicBezTo>
                        <a:pt x="f75" y="f580"/>
                        <a:pt x="f293" y="f581"/>
                        <a:pt x="f185" y="f582"/>
                      </a:cubicBezTo>
                      <a:cubicBezTo>
                        <a:pt x="f583" y="f584"/>
                        <a:pt x="f426" y="f585"/>
                        <a:pt x="f155" y="f580"/>
                      </a:cubicBezTo>
                      <a:cubicBezTo>
                        <a:pt x="f586" y="f587"/>
                        <a:pt x="f346" y="f588"/>
                        <a:pt x="f81" y="f589"/>
                      </a:cubicBezTo>
                      <a:cubicBezTo>
                        <a:pt x="f81" y="f590"/>
                        <a:pt x="f417" y="f591"/>
                        <a:pt x="f79" y="f592"/>
                      </a:cubicBezTo>
                      <a:cubicBezTo>
                        <a:pt x="f79" y="f592"/>
                        <a:pt x="f79" y="f592"/>
                        <a:pt x="f79" y="f592"/>
                      </a:cubicBezTo>
                      <a:cubicBezTo>
                        <a:pt x="f593" y="f594"/>
                        <a:pt x="f348" y="f591"/>
                        <a:pt x="f154" y="f122"/>
                      </a:cubicBezTo>
                      <a:cubicBezTo>
                        <a:pt x="f595" y="f122"/>
                        <a:pt x="f596" y="f122"/>
                        <a:pt x="f99" y="f125"/>
                      </a:cubicBezTo>
                      <a:close/>
                      <a:moveTo>
                        <a:pt x="f385" y="f597"/>
                      </a:moveTo>
                      <a:cubicBezTo>
                        <a:pt x="f385" y="f461"/>
                        <a:pt x="f387" y="f459"/>
                        <a:pt x="f598" y="f459"/>
                      </a:cubicBezTo>
                      <a:cubicBezTo>
                        <a:pt x="f599" y="f459"/>
                        <a:pt x="f600" y="f457"/>
                        <a:pt x="f268" y="f457"/>
                      </a:cubicBezTo>
                      <a:cubicBezTo>
                        <a:pt x="f268" y="f601"/>
                        <a:pt x="f268" y="f602"/>
                        <a:pt x="f268" y="f603"/>
                      </a:cubicBezTo>
                      <a:cubicBezTo>
                        <a:pt x="f604" y="f605"/>
                        <a:pt x="f606" y="f547"/>
                        <a:pt x="f266" y="f547"/>
                      </a:cubicBezTo>
                      <a:cubicBezTo>
                        <a:pt x="f607" y="f551"/>
                        <a:pt x="f608" y="f547"/>
                        <a:pt x="f386" y="f547"/>
                      </a:cubicBezTo>
                      <a:cubicBezTo>
                        <a:pt x="f609" y="f610"/>
                        <a:pt x="f385" y="f611"/>
                        <a:pt x="f385" y="f597"/>
                      </a:cubicBezTo>
                      <a:close/>
                      <a:moveTo>
                        <a:pt x="f385" y="f612"/>
                      </a:moveTo>
                      <a:cubicBezTo>
                        <a:pt x="f385" y="f137"/>
                        <a:pt x="f613" y="f614"/>
                        <a:pt x="f615" y="f614"/>
                      </a:cubicBezTo>
                      <a:cubicBezTo>
                        <a:pt x="f616" y="f614"/>
                        <a:pt x="f617" y="f614"/>
                        <a:pt x="f618" y="f614"/>
                      </a:cubicBezTo>
                      <a:cubicBezTo>
                        <a:pt x="f606" y="f137"/>
                        <a:pt x="f604" y="f612"/>
                        <a:pt x="f268" y="f619"/>
                      </a:cubicBezTo>
                      <a:cubicBezTo>
                        <a:pt x="f268" y="f620"/>
                        <a:pt x="f268" y="f621"/>
                        <a:pt x="f604" y="f622"/>
                      </a:cubicBezTo>
                      <a:cubicBezTo>
                        <a:pt x="f604" y="f622"/>
                        <a:pt x="f604" y="f622"/>
                        <a:pt x="f604" y="f622"/>
                      </a:cubicBezTo>
                      <a:cubicBezTo>
                        <a:pt x="f623" y="f7"/>
                        <a:pt x="f623" y="f7"/>
                        <a:pt x="f624" y="f7"/>
                      </a:cubicBezTo>
                      <a:cubicBezTo>
                        <a:pt x="f625" y="f7"/>
                        <a:pt x="f265" y="f7"/>
                        <a:pt x="f386" y="f7"/>
                      </a:cubicBezTo>
                      <a:cubicBezTo>
                        <a:pt x="f626" y="f627"/>
                        <a:pt x="f628" y="f242"/>
                        <a:pt x="f501" y="f242"/>
                      </a:cubicBezTo>
                      <a:cubicBezTo>
                        <a:pt x="f628" y="f242"/>
                        <a:pt x="f626" y="f627"/>
                        <a:pt x="f386" y="f7"/>
                      </a:cubicBezTo>
                      <a:cubicBezTo>
                        <a:pt x="f609" y="f629"/>
                        <a:pt x="f501" y="f630"/>
                        <a:pt x="f385" y="f612"/>
                      </a:cubicBezTo>
                      <a:close/>
                      <a:moveTo>
                        <a:pt x="f501" y="f242"/>
                      </a:moveTo>
                      <a:cubicBezTo>
                        <a:pt x="f385" y="f238"/>
                        <a:pt x="f385" y="f238"/>
                        <a:pt x="f631" y="f238"/>
                      </a:cubicBezTo>
                      <a:cubicBezTo>
                        <a:pt x="f385" y="f238"/>
                        <a:pt x="f385" y="f238"/>
                        <a:pt x="f501" y="f242"/>
                      </a:cubicBezTo>
                      <a:close/>
                      <a:moveTo>
                        <a:pt x="f632" y="f633"/>
                      </a:moveTo>
                      <a:cubicBezTo>
                        <a:pt x="f632" y="f634"/>
                        <a:pt x="f632" y="f621"/>
                        <a:pt x="f632" y="f635"/>
                      </a:cubicBezTo>
                      <a:cubicBezTo>
                        <a:pt x="f632" y="f621"/>
                        <a:pt x="f632" y="f634"/>
                        <a:pt x="f632" y="f633"/>
                      </a:cubicBezTo>
                      <a:close/>
                      <a:moveTo>
                        <a:pt x="f268" y="f292"/>
                      </a:moveTo>
                      <a:cubicBezTo>
                        <a:pt x="f268" y="f292"/>
                        <a:pt x="f268" y="f292"/>
                        <a:pt x="f268" y="f292"/>
                      </a:cubicBezTo>
                      <a:cubicBezTo>
                        <a:pt x="f268" y="f636"/>
                        <a:pt x="f623" y="f637"/>
                        <a:pt x="f268" y="f315"/>
                      </a:cubicBezTo>
                      <a:cubicBezTo>
                        <a:pt x="f604" y="f476"/>
                        <a:pt x="f271" y="f256"/>
                        <a:pt x="f638" y="f261"/>
                      </a:cubicBezTo>
                      <a:cubicBezTo>
                        <a:pt x="f607" y="f258"/>
                        <a:pt x="f274" y="f261"/>
                        <a:pt x="f598" y="f261"/>
                      </a:cubicBezTo>
                      <a:cubicBezTo>
                        <a:pt x="f639" y="f261"/>
                        <a:pt x="f385" y="f261"/>
                        <a:pt x="f175" y="f163"/>
                      </a:cubicBezTo>
                      <a:cubicBezTo>
                        <a:pt x="f385" y="f289"/>
                        <a:pt x="f385" y="f318"/>
                        <a:pt x="f175" y="f640"/>
                      </a:cubicBezTo>
                      <a:cubicBezTo>
                        <a:pt x="f174" y="f640"/>
                        <a:pt x="f280" y="f473"/>
                        <a:pt x="f193" y="f641"/>
                      </a:cubicBezTo>
                      <a:cubicBezTo>
                        <a:pt x="f280" y="f473"/>
                        <a:pt x="f174" y="f640"/>
                        <a:pt x="f175" y="f640"/>
                      </a:cubicBezTo>
                      <a:cubicBezTo>
                        <a:pt x="f175" y="f642"/>
                        <a:pt x="f631" y="f643"/>
                        <a:pt x="f385" y="f296"/>
                      </a:cubicBezTo>
                      <a:cubicBezTo>
                        <a:pt x="f644" y="f298"/>
                        <a:pt x="f645" y="f518"/>
                        <a:pt x="f268" y="f292"/>
                      </a:cubicBezTo>
                      <a:close/>
                      <a:moveTo>
                        <a:pt x="f607" y="f646"/>
                      </a:moveTo>
                      <a:cubicBezTo>
                        <a:pt x="f647" y="f648"/>
                        <a:pt x="f649" y="f650"/>
                        <a:pt x="f325" y="f651"/>
                      </a:cubicBezTo>
                      <a:cubicBezTo>
                        <a:pt x="f325" y="f651"/>
                        <a:pt x="f325" y="f651"/>
                        <a:pt x="f325" y="f651"/>
                      </a:cubicBezTo>
                      <a:cubicBezTo>
                        <a:pt x="f649" y="f650"/>
                        <a:pt x="f647" y="f648"/>
                        <a:pt x="f607" y="f646"/>
                      </a:cubicBezTo>
                      <a:cubicBezTo>
                        <a:pt x="f652" y="f646"/>
                        <a:pt x="f653" y="f646"/>
                        <a:pt x="f599" y="f646"/>
                      </a:cubicBezTo>
                      <a:cubicBezTo>
                        <a:pt x="f653" y="f646"/>
                        <a:pt x="f652" y="f646"/>
                        <a:pt x="f607" y="f646"/>
                      </a:cubicBezTo>
                      <a:close/>
                      <a:moveTo>
                        <a:pt x="f653" y="f561"/>
                      </a:moveTo>
                      <a:cubicBezTo>
                        <a:pt x="f268" y="f561"/>
                        <a:pt x="f268" y="f561"/>
                        <a:pt x="f268" y="f654"/>
                      </a:cubicBezTo>
                      <a:cubicBezTo>
                        <a:pt x="f268" y="f571"/>
                        <a:pt x="f268" y="f571"/>
                        <a:pt x="f655" y="f571"/>
                      </a:cubicBezTo>
                      <a:cubicBezTo>
                        <a:pt x="f631" y="f571"/>
                        <a:pt x="f631" y="f571"/>
                        <a:pt x="f631" y="f656"/>
                      </a:cubicBezTo>
                      <a:cubicBezTo>
                        <a:pt x="f631" y="f561"/>
                        <a:pt x="f631" y="f561"/>
                        <a:pt x="f653" y="f561"/>
                      </a:cubicBezTo>
                      <a:close/>
                      <a:moveTo>
                        <a:pt x="f169" y="f38"/>
                      </a:moveTo>
                      <a:cubicBezTo>
                        <a:pt x="f168" y="f657"/>
                        <a:pt x="f167" y="f657"/>
                        <a:pt x="f166" y="f658"/>
                      </a:cubicBezTo>
                      <a:cubicBezTo>
                        <a:pt x="f659" y="f13"/>
                        <a:pt x="f660" y="f13"/>
                        <a:pt x="f264" y="f38"/>
                      </a:cubicBezTo>
                      <a:cubicBezTo>
                        <a:pt x="f264" y="f38"/>
                        <a:pt x="f264" y="f38"/>
                        <a:pt x="f264" y="f38"/>
                      </a:cubicBezTo>
                      <a:cubicBezTo>
                        <a:pt x="f661" y="f13"/>
                        <a:pt x="f662" y="f13"/>
                        <a:pt x="f263" y="f38"/>
                      </a:cubicBezTo>
                      <a:cubicBezTo>
                        <a:pt x="f322" y="f38"/>
                        <a:pt x="f255" y="f38"/>
                        <a:pt x="f256" y="f38"/>
                      </a:cubicBezTo>
                      <a:cubicBezTo>
                        <a:pt x="f256" y="f52"/>
                        <a:pt x="f261" y="f663"/>
                        <a:pt x="f261" y="f664"/>
                      </a:cubicBezTo>
                      <a:cubicBezTo>
                        <a:pt x="f256" y="f665"/>
                        <a:pt x="f254" y="f666"/>
                        <a:pt x="f667" y="f113"/>
                      </a:cubicBezTo>
                      <a:cubicBezTo>
                        <a:pt x="f254" y="f666"/>
                        <a:pt x="f256" y="f665"/>
                        <a:pt x="f261" y="f664"/>
                      </a:cubicBezTo>
                      <a:cubicBezTo>
                        <a:pt x="f287" y="f664"/>
                        <a:pt x="f311" y="f50"/>
                        <a:pt x="f474" y="f48"/>
                      </a:cubicBezTo>
                      <a:cubicBezTo>
                        <a:pt x="f474" y="f48"/>
                        <a:pt x="f474" y="f48"/>
                        <a:pt x="f474" y="f48"/>
                      </a:cubicBezTo>
                      <a:cubicBezTo>
                        <a:pt x="f289" y="f48"/>
                        <a:pt x="f318" y="f48"/>
                        <a:pt x="f473" y="f48"/>
                      </a:cubicBezTo>
                      <a:cubicBezTo>
                        <a:pt x="f162" y="f668"/>
                        <a:pt x="f298" y="f669"/>
                        <a:pt x="f298" y="f670"/>
                      </a:cubicBezTo>
                      <a:cubicBezTo>
                        <a:pt x="f298" y="f671"/>
                        <a:pt x="f672" y="f673"/>
                        <a:pt x="f292" y="f40"/>
                      </a:cubicBezTo>
                      <a:cubicBezTo>
                        <a:pt x="f317" y="f674"/>
                        <a:pt x="f675" y="f9"/>
                        <a:pt x="f373" y="f38"/>
                      </a:cubicBezTo>
                      <a:cubicBezTo>
                        <a:pt x="f509" y="f657"/>
                        <a:pt x="f474" y="f38"/>
                        <a:pt x="f256" y="f38"/>
                      </a:cubicBezTo>
                      <a:cubicBezTo>
                        <a:pt x="f256" y="f676"/>
                        <a:pt x="f261" y="f32"/>
                        <a:pt x="f256" y="f31"/>
                      </a:cubicBezTo>
                      <a:cubicBezTo>
                        <a:pt x="f255" y="f143"/>
                        <a:pt x="f196" y="f142"/>
                        <a:pt x="f677" y="f142"/>
                      </a:cubicBezTo>
                      <a:cubicBezTo>
                        <a:pt x="f678" y="f22"/>
                        <a:pt x="f679" y="f142"/>
                        <a:pt x="f317" y="f22"/>
                      </a:cubicBezTo>
                      <a:cubicBezTo>
                        <a:pt x="f292" y="f22"/>
                        <a:pt x="f296" y="f248"/>
                        <a:pt x="f298" y="f680"/>
                      </a:cubicBezTo>
                      <a:cubicBezTo>
                        <a:pt x="f298" y="f681"/>
                        <a:pt x="f298" y="f682"/>
                        <a:pt x="f298" y="f682"/>
                      </a:cubicBezTo>
                      <a:cubicBezTo>
                        <a:pt x="f217" y="f239"/>
                        <a:pt x="f217" y="f7"/>
                        <a:pt x="f253" y="f7"/>
                      </a:cubicBezTo>
                      <a:cubicBezTo>
                        <a:pt x="f662" y="f7"/>
                        <a:pt x="f683" y="f7"/>
                        <a:pt x="f684" y="f239"/>
                      </a:cubicBezTo>
                      <a:cubicBezTo>
                        <a:pt x="f685" y="f239"/>
                        <a:pt x="f280" y="f686"/>
                        <a:pt x="f181" y="f238"/>
                      </a:cubicBezTo>
                      <a:cubicBezTo>
                        <a:pt x="f181" y="f238"/>
                        <a:pt x="f181" y="f238"/>
                        <a:pt x="f181" y="f238"/>
                      </a:cubicBezTo>
                      <a:cubicBezTo>
                        <a:pt x="f181" y="f687"/>
                        <a:pt x="f181" y="f688"/>
                        <a:pt x="f181" y="f227"/>
                      </a:cubicBezTo>
                      <a:cubicBezTo>
                        <a:pt x="f386" y="f689"/>
                        <a:pt x="f628" y="f690"/>
                        <a:pt x="f385" y="f691"/>
                      </a:cubicBezTo>
                      <a:cubicBezTo>
                        <a:pt x="f628" y="f690"/>
                        <a:pt x="f386" y="f689"/>
                        <a:pt x="f181" y="f227"/>
                      </a:cubicBezTo>
                      <a:cubicBezTo>
                        <a:pt x="f181" y="f692"/>
                        <a:pt x="f181" y="f693"/>
                        <a:pt x="f181" y="f694"/>
                      </a:cubicBezTo>
                      <a:cubicBezTo>
                        <a:pt x="f181" y="f695"/>
                        <a:pt x="f181" y="f15"/>
                        <a:pt x="f175" y="f696"/>
                      </a:cubicBezTo>
                      <a:cubicBezTo>
                        <a:pt x="f175" y="f696"/>
                        <a:pt x="f175" y="f696"/>
                        <a:pt x="f175" y="f696"/>
                      </a:cubicBezTo>
                      <a:cubicBezTo>
                        <a:pt x="f181" y="f697"/>
                        <a:pt x="f175" y="f698"/>
                        <a:pt x="f175" y="f699"/>
                      </a:cubicBezTo>
                      <a:cubicBezTo>
                        <a:pt x="f175" y="f700"/>
                        <a:pt x="f175" y="f701"/>
                        <a:pt x="f175" y="f674"/>
                      </a:cubicBezTo>
                      <a:cubicBezTo>
                        <a:pt x="f175" y="f674"/>
                        <a:pt x="f175" y="f674"/>
                        <a:pt x="f175" y="f674"/>
                      </a:cubicBezTo>
                      <a:cubicBezTo>
                        <a:pt x="f174" y="f658"/>
                        <a:pt x="f173" y="f13"/>
                        <a:pt x="f172" y="f38"/>
                      </a:cubicBezTo>
                      <a:cubicBezTo>
                        <a:pt x="f171" y="f38"/>
                        <a:pt x="f170" y="f38"/>
                        <a:pt x="f169" y="f38"/>
                      </a:cubicBezTo>
                      <a:close/>
                      <a:moveTo>
                        <a:pt x="f667" y="f279"/>
                      </a:moveTo>
                      <a:cubicBezTo>
                        <a:pt x="f667" y="f283"/>
                        <a:pt x="f667" y="f283"/>
                        <a:pt x="f702" y="f283"/>
                      </a:cubicBezTo>
                      <a:cubicBezTo>
                        <a:pt x="f667" y="f283"/>
                        <a:pt x="f667" y="f283"/>
                        <a:pt x="f667" y="f279"/>
                      </a:cubicBezTo>
                      <a:close/>
                      <a:moveTo>
                        <a:pt x="f703" y="f38"/>
                      </a:moveTo>
                      <a:cubicBezTo>
                        <a:pt x="f703" y="f38"/>
                        <a:pt x="f703" y="f38"/>
                        <a:pt x="f703" y="f38"/>
                      </a:cubicBezTo>
                      <a:cubicBezTo>
                        <a:pt x="f703" y="f38"/>
                        <a:pt x="f703" y="f38"/>
                        <a:pt x="f703" y="f38"/>
                      </a:cubicBezTo>
                      <a:close/>
                      <a:moveTo>
                        <a:pt x="f476" y="f311"/>
                      </a:moveTo>
                      <a:cubicBezTo>
                        <a:pt x="f474" y="f311"/>
                        <a:pt x="f474" y="f311"/>
                        <a:pt x="f163" y="f311"/>
                      </a:cubicBezTo>
                      <a:cubicBezTo>
                        <a:pt x="f474" y="f311"/>
                        <a:pt x="f474" y="f311"/>
                        <a:pt x="f476" y="f311"/>
                      </a:cubicBezTo>
                      <a:close/>
                      <a:moveTo>
                        <a:pt x="f298" y="f704"/>
                      </a:moveTo>
                      <a:cubicBezTo>
                        <a:pt x="f298" y="f255"/>
                        <a:pt x="f642" y="f261"/>
                        <a:pt x="f197" y="f261"/>
                      </a:cubicBezTo>
                      <a:cubicBezTo>
                        <a:pt x="f705" y="f256"/>
                        <a:pt x="f706" y="f256"/>
                        <a:pt x="f263" y="f256"/>
                      </a:cubicBezTo>
                      <a:cubicBezTo>
                        <a:pt x="f263" y="f256"/>
                        <a:pt x="f263" y="f256"/>
                        <a:pt x="f263" y="f256"/>
                      </a:cubicBezTo>
                      <a:cubicBezTo>
                        <a:pt x="f263" y="f255"/>
                        <a:pt x="f263" y="f322"/>
                        <a:pt x="f263" y="f322"/>
                      </a:cubicBezTo>
                      <a:cubicBezTo>
                        <a:pt x="f263" y="f322"/>
                        <a:pt x="f263" y="f322"/>
                        <a:pt x="f263" y="f322"/>
                      </a:cubicBezTo>
                      <a:cubicBezTo>
                        <a:pt x="f287" y="f489"/>
                        <a:pt x="f255" y="f495"/>
                        <a:pt x="f256" y="f707"/>
                      </a:cubicBezTo>
                      <a:cubicBezTo>
                        <a:pt x="f255" y="f684"/>
                        <a:pt x="f322" y="f708"/>
                        <a:pt x="f263" y="f402"/>
                      </a:cubicBezTo>
                      <a:cubicBezTo>
                        <a:pt x="f322" y="f280"/>
                        <a:pt x="f255" y="f609"/>
                        <a:pt x="f256" y="f174"/>
                      </a:cubicBezTo>
                      <a:cubicBezTo>
                        <a:pt x="f256" y="f174"/>
                        <a:pt x="f256" y="f174"/>
                        <a:pt x="f256" y="f174"/>
                      </a:cubicBezTo>
                      <a:cubicBezTo>
                        <a:pt x="f256" y="f174"/>
                        <a:pt x="f256" y="f174"/>
                        <a:pt x="f256" y="f174"/>
                      </a:cubicBezTo>
                      <a:cubicBezTo>
                        <a:pt x="f256" y="f174"/>
                        <a:pt x="f256" y="f174"/>
                        <a:pt x="f256" y="f174"/>
                      </a:cubicBezTo>
                      <a:cubicBezTo>
                        <a:pt x="f256" y="f174"/>
                        <a:pt x="f256" y="f174"/>
                        <a:pt x="f256" y="f174"/>
                      </a:cubicBezTo>
                      <a:cubicBezTo>
                        <a:pt x="f258" y="f174"/>
                        <a:pt x="f196" y="f276"/>
                        <a:pt x="f287" y="f181"/>
                      </a:cubicBezTo>
                      <a:cubicBezTo>
                        <a:pt x="f413" y="f181"/>
                        <a:pt x="f679" y="f276"/>
                        <a:pt x="f473" y="f276"/>
                      </a:cubicBezTo>
                      <a:cubicBezTo>
                        <a:pt x="f643" y="f174"/>
                        <a:pt x="f296" y="f402"/>
                        <a:pt x="f296" y="f685"/>
                      </a:cubicBezTo>
                      <a:cubicBezTo>
                        <a:pt x="f298" y="f709"/>
                        <a:pt x="f298" y="f660"/>
                        <a:pt x="f298" y="f704"/>
                      </a:cubicBezTo>
                      <a:close/>
                      <a:moveTo>
                        <a:pt x="f704" y="f710"/>
                      </a:moveTo>
                      <a:cubicBezTo>
                        <a:pt x="f494" y="f711"/>
                        <a:pt x="f489" y="f711"/>
                        <a:pt x="f712" y="f345"/>
                      </a:cubicBezTo>
                      <a:cubicBezTo>
                        <a:pt x="f489" y="f711"/>
                        <a:pt x="f494" y="f711"/>
                        <a:pt x="f704" y="f710"/>
                      </a:cubicBezTo>
                      <a:close/>
                      <a:moveTo>
                        <a:pt x="f267" y="f358"/>
                      </a:moveTo>
                      <a:cubicBezTo>
                        <a:pt x="f713" y="f714"/>
                        <a:pt x="f599" y="f340"/>
                        <a:pt x="f265" y="f337"/>
                      </a:cubicBezTo>
                      <a:cubicBezTo>
                        <a:pt x="f628" y="f715"/>
                        <a:pt x="f631" y="f336"/>
                        <a:pt x="f631" y="f716"/>
                      </a:cubicBezTo>
                      <a:cubicBezTo>
                        <a:pt x="f631" y="f717"/>
                        <a:pt x="f626" y="f718"/>
                        <a:pt x="f276" y="f349"/>
                      </a:cubicBezTo>
                      <a:cubicBezTo>
                        <a:pt x="f280" y="f349"/>
                        <a:pt x="f379" y="f350"/>
                        <a:pt x="f172" y="f350"/>
                      </a:cubicBezTo>
                      <a:cubicBezTo>
                        <a:pt x="f609" y="f718"/>
                        <a:pt x="f609" y="f719"/>
                        <a:pt x="f280" y="f720"/>
                      </a:cubicBezTo>
                      <a:cubicBezTo>
                        <a:pt x="f609" y="f719"/>
                        <a:pt x="f609" y="f718"/>
                        <a:pt x="f172" y="f350"/>
                      </a:cubicBezTo>
                      <a:cubicBezTo>
                        <a:pt x="f171" y="f350"/>
                        <a:pt x="f684" y="f350"/>
                        <a:pt x="f195" y="f350"/>
                      </a:cubicBezTo>
                      <a:cubicBezTo>
                        <a:pt x="f709" y="f710"/>
                        <a:pt x="f721" y="f345"/>
                        <a:pt x="f508" y="f345"/>
                      </a:cubicBezTo>
                      <a:cubicBezTo>
                        <a:pt x="f721" y="f345"/>
                        <a:pt x="f709" y="f710"/>
                        <a:pt x="f195" y="f350"/>
                      </a:cubicBezTo>
                      <a:cubicBezTo>
                        <a:pt x="f721" y="f350"/>
                        <a:pt x="f722" y="f350"/>
                        <a:pt x="f282" y="f350"/>
                      </a:cubicBezTo>
                      <a:cubicBezTo>
                        <a:pt x="f255" y="f349"/>
                        <a:pt x="f196" y="f349"/>
                        <a:pt x="f287" y="f646"/>
                      </a:cubicBezTo>
                      <a:cubicBezTo>
                        <a:pt x="f287" y="f646"/>
                        <a:pt x="f287" y="f646"/>
                        <a:pt x="f287" y="f646"/>
                      </a:cubicBezTo>
                      <a:cubicBezTo>
                        <a:pt x="f723" y="f724"/>
                        <a:pt x="f256" y="f725"/>
                        <a:pt x="f261" y="f726"/>
                      </a:cubicBezTo>
                      <a:cubicBezTo>
                        <a:pt x="f261" y="f727"/>
                        <a:pt x="f282" y="f606"/>
                        <a:pt x="f728" y="f623"/>
                      </a:cubicBezTo>
                      <a:cubicBezTo>
                        <a:pt x="f729" y="f730"/>
                        <a:pt x="f378" y="f731"/>
                        <a:pt x="f703" y="f632"/>
                      </a:cubicBezTo>
                      <a:cubicBezTo>
                        <a:pt x="f386" y="f732"/>
                        <a:pt x="f174" y="f733"/>
                        <a:pt x="f276" y="f724"/>
                      </a:cubicBezTo>
                      <a:cubicBezTo>
                        <a:pt x="f181" y="f734"/>
                        <a:pt x="f276" y="f735"/>
                        <a:pt x="f276" y="f349"/>
                      </a:cubicBezTo>
                      <a:cubicBezTo>
                        <a:pt x="f181" y="f349"/>
                        <a:pt x="f175" y="f349"/>
                        <a:pt x="f385" y="f349"/>
                      </a:cubicBezTo>
                      <a:cubicBezTo>
                        <a:pt x="f385" y="f349"/>
                        <a:pt x="f385" y="f349"/>
                        <a:pt x="f385" y="f349"/>
                      </a:cubicBezTo>
                      <a:cubicBezTo>
                        <a:pt x="f736" y="f350"/>
                        <a:pt x="f737" y="f350"/>
                        <a:pt x="f266" y="f350"/>
                      </a:cubicBezTo>
                      <a:cubicBezTo>
                        <a:pt x="f738" y="f350"/>
                        <a:pt x="f268" y="f349"/>
                        <a:pt x="f623" y="f739"/>
                      </a:cubicBezTo>
                      <a:cubicBezTo>
                        <a:pt x="f623" y="f740"/>
                        <a:pt x="f632" y="f720"/>
                        <a:pt x="f741" y="f358"/>
                      </a:cubicBezTo>
                      <a:cubicBezTo>
                        <a:pt x="f741" y="f358"/>
                        <a:pt x="f742" y="f358"/>
                        <a:pt x="f267" y="f358"/>
                      </a:cubicBezTo>
                      <a:close/>
                      <a:moveTo>
                        <a:pt x="f193" y="f743"/>
                      </a:moveTo>
                      <a:cubicBezTo>
                        <a:pt x="f193" y="f743"/>
                        <a:pt x="f193" y="f743"/>
                        <a:pt x="f193" y="f743"/>
                      </a:cubicBezTo>
                      <a:cubicBezTo>
                        <a:pt x="f193" y="f743"/>
                        <a:pt x="f193" y="f743"/>
                        <a:pt x="f193" y="f743"/>
                      </a:cubicBezTo>
                      <a:close/>
                      <a:moveTo>
                        <a:pt x="f744" y="f745"/>
                      </a:moveTo>
                      <a:cubicBezTo>
                        <a:pt x="f746" y="f747"/>
                        <a:pt x="f748" y="f342"/>
                        <a:pt x="f748" y="f749"/>
                      </a:cubicBezTo>
                      <a:cubicBezTo>
                        <a:pt x="f748" y="f342"/>
                        <a:pt x="f746" y="f747"/>
                        <a:pt x="f744" y="f745"/>
                      </a:cubicBezTo>
                      <a:close/>
                      <a:moveTo>
                        <a:pt x="f717" y="f268"/>
                      </a:moveTo>
                      <a:cubicBezTo>
                        <a:pt x="f358" y="f268"/>
                        <a:pt x="f358" y="f268"/>
                        <a:pt x="f358" y="f725"/>
                      </a:cubicBezTo>
                      <a:cubicBezTo>
                        <a:pt x="f358" y="f349"/>
                        <a:pt x="f358" y="f349"/>
                        <a:pt x="f750" y="f349"/>
                      </a:cubicBezTo>
                      <a:cubicBezTo>
                        <a:pt x="f350" y="f349"/>
                        <a:pt x="f350" y="f349"/>
                        <a:pt x="f350" y="f751"/>
                      </a:cubicBezTo>
                      <a:cubicBezTo>
                        <a:pt x="f350" y="f268"/>
                        <a:pt x="f350" y="f268"/>
                        <a:pt x="f717" y="f268"/>
                      </a:cubicBezTo>
                      <a:close/>
                      <a:moveTo>
                        <a:pt x="f752" y="f447"/>
                      </a:moveTo>
                      <a:cubicBezTo>
                        <a:pt x="f753" y="f754"/>
                        <a:pt x="f755" y="f754"/>
                        <a:pt x="f756" y="f447"/>
                      </a:cubicBezTo>
                      <a:cubicBezTo>
                        <a:pt x="f757" y="f447"/>
                        <a:pt x="f350" y="f758"/>
                        <a:pt x="f350" y="f759"/>
                      </a:cubicBezTo>
                      <a:cubicBezTo>
                        <a:pt x="f349" y="f453"/>
                        <a:pt x="f349" y="f760"/>
                        <a:pt x="f350" y="f761"/>
                      </a:cubicBezTo>
                      <a:cubicBezTo>
                        <a:pt x="f353" y="f461"/>
                        <a:pt x="f762" y="f763"/>
                        <a:pt x="f764" y="f459"/>
                      </a:cubicBezTo>
                      <a:cubicBezTo>
                        <a:pt x="f764" y="f459"/>
                        <a:pt x="f764" y="f459"/>
                        <a:pt x="f764" y="f459"/>
                      </a:cubicBezTo>
                      <a:cubicBezTo>
                        <a:pt x="f733" y="f461"/>
                        <a:pt x="f765" y="f766"/>
                        <a:pt x="f604" y="f457"/>
                      </a:cubicBezTo>
                      <a:cubicBezTo>
                        <a:pt x="f604" y="f767"/>
                        <a:pt x="f604" y="f768"/>
                        <a:pt x="f268" y="f769"/>
                      </a:cubicBezTo>
                      <a:cubicBezTo>
                        <a:pt x="f268" y="f758"/>
                        <a:pt x="f331" y="f447"/>
                        <a:pt x="f752" y="f447"/>
                      </a:cubicBezTo>
                      <a:close/>
                      <a:moveTo>
                        <a:pt x="f770" y="f403"/>
                      </a:moveTo>
                      <a:cubicBezTo>
                        <a:pt x="f386" y="f409"/>
                        <a:pt x="f628" y="f409"/>
                        <a:pt x="f385" y="f406"/>
                      </a:cubicBezTo>
                      <a:cubicBezTo>
                        <a:pt x="f385" y="f406"/>
                        <a:pt x="f385" y="f406"/>
                        <a:pt x="f385" y="f406"/>
                      </a:cubicBezTo>
                      <a:cubicBezTo>
                        <a:pt x="f628" y="f409"/>
                        <a:pt x="f386" y="f409"/>
                        <a:pt x="f770" y="f403"/>
                      </a:cubicBezTo>
                      <a:close/>
                      <a:moveTo>
                        <a:pt x="f181" y="f771"/>
                      </a:moveTo>
                      <a:cubicBezTo>
                        <a:pt x="f181" y="f772"/>
                        <a:pt x="f181" y="f773"/>
                        <a:pt x="f175" y="f773"/>
                      </a:cubicBezTo>
                      <a:cubicBezTo>
                        <a:pt x="f175" y="f772"/>
                        <a:pt x="f175" y="f771"/>
                        <a:pt x="f175" y="f774"/>
                      </a:cubicBezTo>
                      <a:cubicBezTo>
                        <a:pt x="f175" y="f405"/>
                        <a:pt x="f631" y="f775"/>
                        <a:pt x="f385" y="f406"/>
                      </a:cubicBezTo>
                      <a:cubicBezTo>
                        <a:pt x="f628" y="f406"/>
                        <a:pt x="f613" y="f406"/>
                        <a:pt x="f639" y="f406"/>
                      </a:cubicBezTo>
                      <a:cubicBezTo>
                        <a:pt x="f644" y="f775"/>
                        <a:pt x="f776" y="f775"/>
                        <a:pt x="f618" y="f406"/>
                      </a:cubicBezTo>
                      <a:cubicBezTo>
                        <a:pt x="f777" y="f778"/>
                        <a:pt x="f741" y="f401"/>
                        <a:pt x="f623" y="f406"/>
                      </a:cubicBezTo>
                      <a:cubicBezTo>
                        <a:pt x="f741" y="f401"/>
                        <a:pt x="f777" y="f778"/>
                        <a:pt x="f618" y="f406"/>
                      </a:cubicBezTo>
                      <a:cubicBezTo>
                        <a:pt x="f777" y="f432"/>
                        <a:pt x="f741" y="f775"/>
                        <a:pt x="f268" y="f775"/>
                      </a:cubicBezTo>
                      <a:cubicBezTo>
                        <a:pt x="f268" y="f775"/>
                        <a:pt x="f268" y="f775"/>
                        <a:pt x="f268" y="f775"/>
                      </a:cubicBezTo>
                      <a:cubicBezTo>
                        <a:pt x="f268" y="f779"/>
                        <a:pt x="f268" y="f780"/>
                        <a:pt x="f268" y="f781"/>
                      </a:cubicBezTo>
                      <a:cubicBezTo>
                        <a:pt x="f604" y="f782"/>
                        <a:pt x="f271" y="f412"/>
                        <a:pt x="f266" y="f439"/>
                      </a:cubicBezTo>
                      <a:cubicBezTo>
                        <a:pt x="f737" y="f439"/>
                        <a:pt x="f736" y="f439"/>
                        <a:pt x="f385" y="f439"/>
                      </a:cubicBezTo>
                      <a:cubicBezTo>
                        <a:pt x="f631" y="f783"/>
                        <a:pt x="f631" y="f784"/>
                        <a:pt x="f175" y="f781"/>
                      </a:cubicBezTo>
                      <a:cubicBezTo>
                        <a:pt x="f175" y="f785"/>
                        <a:pt x="f181" y="f786"/>
                        <a:pt x="f181" y="f787"/>
                      </a:cubicBezTo>
                      <a:cubicBezTo>
                        <a:pt x="f181" y="f786"/>
                        <a:pt x="f175" y="f785"/>
                        <a:pt x="f175" y="f781"/>
                      </a:cubicBezTo>
                      <a:cubicBezTo>
                        <a:pt x="f631" y="f786"/>
                        <a:pt x="f631" y="f787"/>
                        <a:pt x="f175" y="f788"/>
                      </a:cubicBezTo>
                      <a:cubicBezTo>
                        <a:pt x="f631" y="f789"/>
                        <a:pt x="f385" y="f790"/>
                        <a:pt x="f175" y="f773"/>
                      </a:cubicBezTo>
                      <a:cubicBezTo>
                        <a:pt x="f181" y="f773"/>
                        <a:pt x="f181" y="f772"/>
                        <a:pt x="f181" y="f771"/>
                      </a:cubicBezTo>
                      <a:close/>
                      <a:moveTo>
                        <a:pt x="f791" y="f547"/>
                      </a:moveTo>
                      <a:cubicBezTo>
                        <a:pt x="f304" y="f547"/>
                        <a:pt x="f245" y="f792"/>
                        <a:pt x="f245" y="f793"/>
                      </a:cubicBezTo>
                      <a:cubicBezTo>
                        <a:pt x="f245" y="f794"/>
                        <a:pt x="f245" y="f758"/>
                        <a:pt x="f245" y="f795"/>
                      </a:cubicBezTo>
                      <a:cubicBezTo>
                        <a:pt x="f245" y="f796"/>
                        <a:pt x="f797" y="f439"/>
                        <a:pt x="f791" y="f412"/>
                      </a:cubicBezTo>
                      <a:cubicBezTo>
                        <a:pt x="f798" y="f412"/>
                        <a:pt x="f799" y="f412"/>
                        <a:pt x="f298" y="f412"/>
                      </a:cubicBezTo>
                      <a:cubicBezTo>
                        <a:pt x="f296" y="f447"/>
                        <a:pt x="f296" y="f456"/>
                        <a:pt x="f296" y="f792"/>
                      </a:cubicBezTo>
                      <a:cubicBezTo>
                        <a:pt x="f294" y="f800"/>
                        <a:pt x="f294" y="f801"/>
                        <a:pt x="f294" y="f551"/>
                      </a:cubicBezTo>
                      <a:cubicBezTo>
                        <a:pt x="f802" y="f551"/>
                        <a:pt x="f798" y="f551"/>
                        <a:pt x="f791" y="f547"/>
                      </a:cubicBezTo>
                      <a:close/>
                      <a:moveTo>
                        <a:pt x="f473" y="f16"/>
                      </a:moveTo>
                      <a:cubicBezTo>
                        <a:pt x="f803" y="f804"/>
                        <a:pt x="f292" y="f805"/>
                        <a:pt x="f294" y="f477"/>
                      </a:cubicBezTo>
                      <a:cubicBezTo>
                        <a:pt x="f292" y="f805"/>
                        <a:pt x="f803" y="f804"/>
                        <a:pt x="f473" y="f16"/>
                      </a:cubicBezTo>
                      <a:close/>
                      <a:moveTo>
                        <a:pt x="f806" y="f807"/>
                      </a:moveTo>
                      <a:cubicBezTo>
                        <a:pt x="f662" y="f808"/>
                        <a:pt x="f809" y="f808"/>
                        <a:pt x="f492" y="f808"/>
                      </a:cubicBezTo>
                      <a:cubicBezTo>
                        <a:pt x="f809" y="f808"/>
                        <a:pt x="f662" y="f808"/>
                        <a:pt x="f806" y="f807"/>
                      </a:cubicBezTo>
                      <a:close/>
                      <a:moveTo>
                        <a:pt x="f728" y="f754"/>
                      </a:moveTo>
                      <a:cubicBezTo>
                        <a:pt x="f810" y="f808"/>
                        <a:pt x="f374" y="f811"/>
                        <a:pt x="f704" y="f808"/>
                      </a:cubicBezTo>
                      <a:cubicBezTo>
                        <a:pt x="f374" y="f811"/>
                        <a:pt x="f810" y="f808"/>
                        <a:pt x="f728" y="f754"/>
                      </a:cubicBezTo>
                      <a:cubicBezTo>
                        <a:pt x="f282" y="f812"/>
                        <a:pt x="f258" y="f813"/>
                        <a:pt x="f256" y="f814"/>
                      </a:cubicBezTo>
                      <a:cubicBezTo>
                        <a:pt x="f255" y="f815"/>
                        <a:pt x="f256" y="f816"/>
                        <a:pt x="f256" y="f412"/>
                      </a:cubicBezTo>
                      <a:cubicBezTo>
                        <a:pt x="f817" y="f412"/>
                        <a:pt x="f818" y="f412"/>
                        <a:pt x="f276" y="f412"/>
                      </a:cubicBezTo>
                      <a:cubicBezTo>
                        <a:pt x="f181" y="f412"/>
                        <a:pt x="f175" y="f412"/>
                        <a:pt x="f385" y="f439"/>
                      </a:cubicBezTo>
                      <a:cubicBezTo>
                        <a:pt x="f385" y="f439"/>
                        <a:pt x="f385" y="f439"/>
                        <a:pt x="f385" y="f439"/>
                      </a:cubicBezTo>
                      <a:cubicBezTo>
                        <a:pt x="f385" y="f439"/>
                        <a:pt x="f385" y="f439"/>
                        <a:pt x="f385" y="f439"/>
                      </a:cubicBezTo>
                      <a:cubicBezTo>
                        <a:pt x="f631" y="f441"/>
                        <a:pt x="f175" y="f819"/>
                        <a:pt x="f175" y="f820"/>
                      </a:cubicBezTo>
                      <a:cubicBezTo>
                        <a:pt x="f181" y="f821"/>
                        <a:pt x="f276" y="f822"/>
                        <a:pt x="f276" y="f823"/>
                      </a:cubicBezTo>
                      <a:cubicBezTo>
                        <a:pt x="f181" y="f824"/>
                        <a:pt x="f703" y="f754"/>
                        <a:pt x="f170" y="f447"/>
                      </a:cubicBezTo>
                      <a:cubicBezTo>
                        <a:pt x="f709" y="f450"/>
                        <a:pt x="f495" y="f447"/>
                        <a:pt x="f728" y="f754"/>
                      </a:cubicBezTo>
                      <a:close/>
                      <a:moveTo>
                        <a:pt x="f379" y="f825"/>
                      </a:moveTo>
                      <a:cubicBezTo>
                        <a:pt x="f379" y="f825"/>
                        <a:pt x="f173" y="f825"/>
                        <a:pt x="f173" y="f825"/>
                      </a:cubicBezTo>
                      <a:cubicBezTo>
                        <a:pt x="f173" y="f825"/>
                        <a:pt x="f379" y="f825"/>
                        <a:pt x="f379" y="f825"/>
                      </a:cubicBezTo>
                      <a:close/>
                      <a:moveTo>
                        <a:pt x="f703" y="f826"/>
                      </a:moveTo>
                      <a:cubicBezTo>
                        <a:pt x="f280" y="f827"/>
                        <a:pt x="f402" y="f118"/>
                        <a:pt x="f193" y="f118"/>
                      </a:cubicBezTo>
                      <a:cubicBezTo>
                        <a:pt x="f402" y="f118"/>
                        <a:pt x="f280" y="f827"/>
                        <a:pt x="f703" y="f826"/>
                      </a:cubicBezTo>
                      <a:close/>
                      <a:moveTo>
                        <a:pt x="f641" y="f828"/>
                      </a:moveTo>
                      <a:cubicBezTo>
                        <a:pt x="f371" y="f829"/>
                        <a:pt x="f292" y="f830"/>
                        <a:pt x="f292" y="f831"/>
                      </a:cubicBezTo>
                      <a:cubicBezTo>
                        <a:pt x="f292" y="f830"/>
                        <a:pt x="f371" y="f829"/>
                        <a:pt x="f641" y="f828"/>
                      </a:cubicBezTo>
                      <a:close/>
                      <a:moveTo>
                        <a:pt x="f473" y="f832"/>
                      </a:moveTo>
                      <a:cubicBezTo>
                        <a:pt x="f473" y="f832"/>
                        <a:pt x="f473" y="f832"/>
                        <a:pt x="f473" y="f832"/>
                      </a:cubicBezTo>
                      <a:cubicBezTo>
                        <a:pt x="f641" y="f571"/>
                        <a:pt x="f292" y="f571"/>
                        <a:pt x="f298" y="f572"/>
                      </a:cubicBezTo>
                      <a:cubicBezTo>
                        <a:pt x="f298" y="f833"/>
                        <a:pt x="f298" y="f834"/>
                        <a:pt x="f296" y="f835"/>
                      </a:cubicBezTo>
                      <a:cubicBezTo>
                        <a:pt x="f296" y="f566"/>
                        <a:pt x="f643" y="f561"/>
                        <a:pt x="f836" y="f561"/>
                      </a:cubicBezTo>
                      <a:cubicBezTo>
                        <a:pt x="f679" y="f562"/>
                        <a:pt x="f678" y="f562"/>
                        <a:pt x="f509" y="f561"/>
                      </a:cubicBezTo>
                      <a:cubicBezTo>
                        <a:pt x="f254" y="f561"/>
                        <a:pt x="f256" y="f837"/>
                        <a:pt x="f256" y="f838"/>
                      </a:cubicBezTo>
                      <a:cubicBezTo>
                        <a:pt x="f261" y="f839"/>
                        <a:pt x="f261" y="f840"/>
                        <a:pt x="f256" y="f574"/>
                      </a:cubicBezTo>
                      <a:cubicBezTo>
                        <a:pt x="f256" y="f841"/>
                        <a:pt x="f258" y="f572"/>
                        <a:pt x="f163" y="f832"/>
                      </a:cubicBezTo>
                      <a:cubicBezTo>
                        <a:pt x="f163" y="f832"/>
                        <a:pt x="f163" y="f832"/>
                        <a:pt x="f163" y="f832"/>
                      </a:cubicBezTo>
                      <a:cubicBezTo>
                        <a:pt x="f289" y="f832"/>
                        <a:pt x="f318" y="f832"/>
                        <a:pt x="f473" y="f832"/>
                      </a:cubicBezTo>
                      <a:close/>
                      <a:moveTo>
                        <a:pt x="f371" y="f842"/>
                      </a:moveTo>
                      <a:cubicBezTo>
                        <a:pt x="f371" y="f843"/>
                        <a:pt x="f371" y="f844"/>
                        <a:pt x="f371" y="f845"/>
                      </a:cubicBezTo>
                      <a:cubicBezTo>
                        <a:pt x="f371" y="f844"/>
                        <a:pt x="f371" y="f843"/>
                        <a:pt x="f371" y="f842"/>
                      </a:cubicBezTo>
                      <a:close/>
                      <a:moveTo>
                        <a:pt x="f371" y="f846"/>
                      </a:moveTo>
                      <a:cubicBezTo>
                        <a:pt x="f371" y="f847"/>
                        <a:pt x="f371" y="f848"/>
                        <a:pt x="f371" y="f849"/>
                      </a:cubicBezTo>
                      <a:cubicBezTo>
                        <a:pt x="f371" y="f848"/>
                        <a:pt x="f371" y="f847"/>
                        <a:pt x="f371" y="f846"/>
                      </a:cubicBezTo>
                      <a:close/>
                      <a:moveTo>
                        <a:pt x="f371" y="f72"/>
                      </a:moveTo>
                      <a:cubicBezTo>
                        <a:pt x="f371" y="f850"/>
                        <a:pt x="f371" y="f851"/>
                        <a:pt x="f371" y="f516"/>
                      </a:cubicBezTo>
                      <a:cubicBezTo>
                        <a:pt x="f371" y="f851"/>
                        <a:pt x="f371" y="f850"/>
                        <a:pt x="f371" y="f72"/>
                      </a:cubicBezTo>
                      <a:cubicBezTo>
                        <a:pt x="f318" y="f72"/>
                        <a:pt x="f852" y="f82"/>
                        <a:pt x="f261" y="f82"/>
                      </a:cubicBezTo>
                      <a:cubicBezTo>
                        <a:pt x="f261" y="f853"/>
                        <a:pt x="f261" y="f854"/>
                        <a:pt x="f256" y="f855"/>
                      </a:cubicBezTo>
                      <a:cubicBezTo>
                        <a:pt x="f256" y="f856"/>
                        <a:pt x="f287" y="f93"/>
                        <a:pt x="f677" y="f93"/>
                      </a:cubicBezTo>
                      <a:cubicBezTo>
                        <a:pt x="f678" y="f93"/>
                        <a:pt x="f679" y="f93"/>
                        <a:pt x="f317" y="f93"/>
                      </a:cubicBezTo>
                      <a:cubicBezTo>
                        <a:pt x="f640" y="f93"/>
                        <a:pt x="f298" y="f95"/>
                        <a:pt x="f298" y="f857"/>
                      </a:cubicBezTo>
                      <a:cubicBezTo>
                        <a:pt x="f467" y="f858"/>
                        <a:pt x="f314" y="f859"/>
                        <a:pt x="f371" y="f72"/>
                      </a:cubicBezTo>
                      <a:close/>
                      <a:moveTo>
                        <a:pt x="f860" y="f571"/>
                      </a:moveTo>
                      <a:cubicBezTo>
                        <a:pt x="f861" y="f832"/>
                        <a:pt x="f308" y="f571"/>
                        <a:pt x="f298" y="f571"/>
                      </a:cubicBezTo>
                      <a:cubicBezTo>
                        <a:pt x="f296" y="f862"/>
                        <a:pt x="f296" y="f863"/>
                        <a:pt x="f296" y="f864"/>
                      </a:cubicBezTo>
                      <a:cubicBezTo>
                        <a:pt x="f296" y="f118"/>
                        <a:pt x="f294" y="f582"/>
                        <a:pt x="f473" y="f581"/>
                      </a:cubicBezTo>
                      <a:cubicBezTo>
                        <a:pt x="f289" y="f581"/>
                        <a:pt x="f164" y="f581"/>
                        <a:pt x="f166" y="f581"/>
                      </a:cubicBezTo>
                      <a:cubicBezTo>
                        <a:pt x="f195" y="f865"/>
                        <a:pt x="f171" y="f825"/>
                        <a:pt x="f685" y="f825"/>
                      </a:cubicBezTo>
                      <a:cubicBezTo>
                        <a:pt x="f171" y="f825"/>
                        <a:pt x="f195" y="f865"/>
                        <a:pt x="f166" y="f581"/>
                      </a:cubicBezTo>
                      <a:cubicBezTo>
                        <a:pt x="f866" y="f582"/>
                        <a:pt x="f379" y="f582"/>
                        <a:pt x="f276" y="f582"/>
                      </a:cubicBezTo>
                      <a:cubicBezTo>
                        <a:pt x="f276" y="f867"/>
                        <a:pt x="f181" y="f868"/>
                        <a:pt x="f181" y="f869"/>
                      </a:cubicBezTo>
                      <a:cubicBezTo>
                        <a:pt x="f723" y="f125"/>
                        <a:pt x="f803" y="f125"/>
                        <a:pt x="f870" y="f125"/>
                      </a:cubicBezTo>
                      <a:cubicBezTo>
                        <a:pt x="f301" y="f122"/>
                        <a:pt x="f245" y="f871"/>
                        <a:pt x="f245" y="f872"/>
                      </a:cubicBezTo>
                      <a:cubicBezTo>
                        <a:pt x="f245" y="f873"/>
                        <a:pt x="f245" y="f874"/>
                        <a:pt x="f245" y="f875"/>
                      </a:cubicBezTo>
                      <a:cubicBezTo>
                        <a:pt x="f199" y="f876"/>
                        <a:pt x="f797" y="f572"/>
                        <a:pt x="f860" y="f571"/>
                      </a:cubicBezTo>
                      <a:close/>
                      <a:moveTo>
                        <a:pt x="f199" y="f877"/>
                      </a:moveTo>
                      <a:cubicBezTo>
                        <a:pt x="f202" y="f878"/>
                        <a:pt x="f202" y="f879"/>
                        <a:pt x="f199" y="f682"/>
                      </a:cubicBezTo>
                      <a:cubicBezTo>
                        <a:pt x="f245" y="f248"/>
                        <a:pt x="f206" y="f22"/>
                        <a:pt x="f330" y="f22"/>
                      </a:cubicBezTo>
                      <a:cubicBezTo>
                        <a:pt x="f880" y="f142"/>
                        <a:pt x="f881" y="f142"/>
                        <a:pt x="f184" y="f22"/>
                      </a:cubicBezTo>
                      <a:cubicBezTo>
                        <a:pt x="f293" y="f22"/>
                        <a:pt x="f75" y="f248"/>
                        <a:pt x="f75" y="f681"/>
                      </a:cubicBezTo>
                      <a:cubicBezTo>
                        <a:pt x="f150" y="f882"/>
                        <a:pt x="f150" y="f883"/>
                        <a:pt x="f75" y="f237"/>
                      </a:cubicBezTo>
                      <a:cubicBezTo>
                        <a:pt x="f75" y="f238"/>
                        <a:pt x="f293" y="f7"/>
                        <a:pt x="f98" y="f7"/>
                      </a:cubicBezTo>
                      <a:cubicBezTo>
                        <a:pt x="f77" y="f239"/>
                        <a:pt x="f92" y="f7"/>
                        <a:pt x="f88" y="f7"/>
                      </a:cubicBezTo>
                      <a:cubicBezTo>
                        <a:pt x="f88" y="f7"/>
                        <a:pt x="f88" y="f7"/>
                        <a:pt x="f88" y="f7"/>
                      </a:cubicBezTo>
                      <a:cubicBezTo>
                        <a:pt x="f884" y="f7"/>
                        <a:pt x="f231" y="f239"/>
                        <a:pt x="f530" y="f7"/>
                      </a:cubicBezTo>
                      <a:cubicBezTo>
                        <a:pt x="f206" y="f7"/>
                        <a:pt x="f245" y="f238"/>
                        <a:pt x="f199" y="f877"/>
                      </a:cubicBezTo>
                      <a:close/>
                      <a:moveTo>
                        <a:pt x="f885" y="f886"/>
                      </a:moveTo>
                      <a:cubicBezTo>
                        <a:pt x="f199" y="f886"/>
                        <a:pt x="f199" y="f886"/>
                        <a:pt x="f199" y="f887"/>
                      </a:cubicBezTo>
                      <a:cubicBezTo>
                        <a:pt x="f199" y="f888"/>
                        <a:pt x="f160" y="f112"/>
                        <a:pt x="f889" y="f561"/>
                      </a:cubicBezTo>
                      <a:cubicBezTo>
                        <a:pt x="f889" y="f561"/>
                        <a:pt x="f890" y="f561"/>
                        <a:pt x="f201" y="f561"/>
                      </a:cubicBezTo>
                      <a:cubicBezTo>
                        <a:pt x="f86" y="f561"/>
                        <a:pt x="f86" y="f561"/>
                        <a:pt x="f86" y="f891"/>
                      </a:cubicBezTo>
                      <a:cubicBezTo>
                        <a:pt x="f86" y="f886"/>
                        <a:pt x="f86" y="f886"/>
                        <a:pt x="f885" y="f886"/>
                      </a:cubicBezTo>
                      <a:close/>
                      <a:moveTo>
                        <a:pt x="f892" y="f61"/>
                      </a:moveTo>
                      <a:cubicBezTo>
                        <a:pt x="f586" y="f61"/>
                        <a:pt x="f81" y="f65"/>
                        <a:pt x="f81" y="f893"/>
                      </a:cubicBezTo>
                      <a:cubicBezTo>
                        <a:pt x="f86" y="f507"/>
                        <a:pt x="f81" y="f507"/>
                        <a:pt x="f892" y="f507"/>
                      </a:cubicBezTo>
                      <a:cubicBezTo>
                        <a:pt x="f75" y="f507"/>
                        <a:pt x="f75" y="f507"/>
                        <a:pt x="f75" y="f893"/>
                      </a:cubicBezTo>
                      <a:cubicBezTo>
                        <a:pt x="f150" y="f894"/>
                        <a:pt x="f157" y="f58"/>
                        <a:pt x="f892" y="f61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95" name="Freeform 16">
                  <a:extLst>
                    <a:ext uri="{FF2B5EF4-FFF2-40B4-BE49-F238E27FC236}">
                      <a16:creationId xmlns:a16="http://schemas.microsoft.com/office/drawing/2014/main" id="{660E84E2-0A50-4088-86C1-A608A2374F41}"/>
                    </a:ext>
                  </a:extLst>
                </p:cNvPr>
                <p:cNvSpPr/>
                <p:nvPr/>
              </p:nvSpPr>
              <p:spPr>
                <a:xfrm rot="16200004">
                  <a:off x="3295196" y="4584682"/>
                  <a:ext cx="85176" cy="11579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64"/>
                    <a:gd name="f7" fmla="val 247"/>
                    <a:gd name="f8" fmla="val 124"/>
                    <a:gd name="f9" fmla="val 82"/>
                    <a:gd name="f10" fmla="val 85"/>
                    <a:gd name="f11" fmla="val 86"/>
                    <a:gd name="f12" fmla="val 84"/>
                    <a:gd name="f13" fmla="val 46"/>
                    <a:gd name="f14" fmla="val 42"/>
                    <a:gd name="f15" fmla="val 38"/>
                    <a:gd name="f16" fmla="val 34"/>
                    <a:gd name="f17" fmla="val 49"/>
                    <a:gd name="f18" fmla="val 48"/>
                    <a:gd name="f19" fmla="val 83"/>
                    <a:gd name="f20" fmla="val 36"/>
                    <a:gd name="f21" fmla="val 81"/>
                    <a:gd name="f22" fmla="val 128"/>
                    <a:gd name="f23" fmla="val 80"/>
                    <a:gd name="f24" fmla="val 166"/>
                    <a:gd name="f25" fmla="val 88"/>
                    <a:gd name="f26" fmla="val 163"/>
                    <a:gd name="f27" fmla="val 209"/>
                    <a:gd name="f28" fmla="val 201"/>
                    <a:gd name="f29" fmla="val 156"/>
                    <a:gd name="f30" fmla="val 120"/>
                    <a:gd name="f31" fmla="val 79"/>
                    <a:gd name="f32" fmla="+- 0 0 -90"/>
                    <a:gd name="f33" fmla="*/ f3 1 164"/>
                    <a:gd name="f34" fmla="*/ f4 1 247"/>
                    <a:gd name="f35" fmla="+- f7 0 f5"/>
                    <a:gd name="f36" fmla="+- f6 0 f5"/>
                    <a:gd name="f37" fmla="*/ f32 f0 1"/>
                    <a:gd name="f38" fmla="*/ f36 1 164"/>
                    <a:gd name="f39" fmla="*/ f35 1 247"/>
                    <a:gd name="f40" fmla="*/ 124 f36 1"/>
                    <a:gd name="f41" fmla="*/ 82 f35 1"/>
                    <a:gd name="f42" fmla="*/ 84 f36 1"/>
                    <a:gd name="f43" fmla="*/ 46 f35 1"/>
                    <a:gd name="f44" fmla="*/ 34 f35 1"/>
                    <a:gd name="f45" fmla="*/ 49 f36 1"/>
                    <a:gd name="f46" fmla="*/ 0 f35 1"/>
                    <a:gd name="f47" fmla="*/ 0 f36 1"/>
                    <a:gd name="f48" fmla="*/ 48 f35 1"/>
                    <a:gd name="f49" fmla="*/ 36 f36 1"/>
                    <a:gd name="f50" fmla="*/ 83 f35 1"/>
                    <a:gd name="f51" fmla="*/ 81 f36 1"/>
                    <a:gd name="f52" fmla="*/ 128 f35 1"/>
                    <a:gd name="f53" fmla="*/ 46 f36 1"/>
                    <a:gd name="f54" fmla="*/ 163 f35 1"/>
                    <a:gd name="f55" fmla="*/ 209 f35 1"/>
                    <a:gd name="f56" fmla="*/ 38 f36 1"/>
                    <a:gd name="f57" fmla="*/ 247 f35 1"/>
                    <a:gd name="f58" fmla="*/ 201 f35 1"/>
                    <a:gd name="f59" fmla="*/ 120 f36 1"/>
                    <a:gd name="f60" fmla="*/ 164 f35 1"/>
                    <a:gd name="f61" fmla="*/ 164 f36 1"/>
                    <a:gd name="f62" fmla="*/ 120 f35 1"/>
                    <a:gd name="f63" fmla="*/ f37 1 f2"/>
                    <a:gd name="f64" fmla="*/ f40 1 164"/>
                    <a:gd name="f65" fmla="*/ f41 1 247"/>
                    <a:gd name="f66" fmla="*/ f42 1 164"/>
                    <a:gd name="f67" fmla="*/ f43 1 247"/>
                    <a:gd name="f68" fmla="*/ f44 1 247"/>
                    <a:gd name="f69" fmla="*/ f45 1 164"/>
                    <a:gd name="f70" fmla="*/ f46 1 247"/>
                    <a:gd name="f71" fmla="*/ f47 1 164"/>
                    <a:gd name="f72" fmla="*/ f48 1 247"/>
                    <a:gd name="f73" fmla="*/ f49 1 164"/>
                    <a:gd name="f74" fmla="*/ f50 1 247"/>
                    <a:gd name="f75" fmla="*/ f51 1 164"/>
                    <a:gd name="f76" fmla="*/ f52 1 247"/>
                    <a:gd name="f77" fmla="*/ f53 1 164"/>
                    <a:gd name="f78" fmla="*/ f54 1 247"/>
                    <a:gd name="f79" fmla="*/ f55 1 247"/>
                    <a:gd name="f80" fmla="*/ f56 1 164"/>
                    <a:gd name="f81" fmla="*/ f57 1 247"/>
                    <a:gd name="f82" fmla="*/ f58 1 247"/>
                    <a:gd name="f83" fmla="*/ f59 1 164"/>
                    <a:gd name="f84" fmla="*/ f60 1 247"/>
                    <a:gd name="f85" fmla="*/ f61 1 164"/>
                    <a:gd name="f86" fmla="*/ f62 1 247"/>
                    <a:gd name="f87" fmla="*/ 0 1 f38"/>
                    <a:gd name="f88" fmla="*/ f6 1 f38"/>
                    <a:gd name="f89" fmla="*/ 0 1 f39"/>
                    <a:gd name="f90" fmla="*/ f7 1 f39"/>
                    <a:gd name="f91" fmla="+- f63 0 f1"/>
                    <a:gd name="f92" fmla="*/ f64 1 f38"/>
                    <a:gd name="f93" fmla="*/ f65 1 f39"/>
                    <a:gd name="f94" fmla="*/ f66 1 f38"/>
                    <a:gd name="f95" fmla="*/ f67 1 f39"/>
                    <a:gd name="f96" fmla="*/ f68 1 f39"/>
                    <a:gd name="f97" fmla="*/ f69 1 f38"/>
                    <a:gd name="f98" fmla="*/ f70 1 f39"/>
                    <a:gd name="f99" fmla="*/ f71 1 f38"/>
                    <a:gd name="f100" fmla="*/ f72 1 f39"/>
                    <a:gd name="f101" fmla="*/ f73 1 f38"/>
                    <a:gd name="f102" fmla="*/ f74 1 f39"/>
                    <a:gd name="f103" fmla="*/ f75 1 f38"/>
                    <a:gd name="f104" fmla="*/ f76 1 f39"/>
                    <a:gd name="f105" fmla="*/ f77 1 f38"/>
                    <a:gd name="f106" fmla="*/ f78 1 f39"/>
                    <a:gd name="f107" fmla="*/ f79 1 f39"/>
                    <a:gd name="f108" fmla="*/ f80 1 f38"/>
                    <a:gd name="f109" fmla="*/ f81 1 f39"/>
                    <a:gd name="f110" fmla="*/ f82 1 f39"/>
                    <a:gd name="f111" fmla="*/ f83 1 f38"/>
                    <a:gd name="f112" fmla="*/ f84 1 f39"/>
                    <a:gd name="f113" fmla="*/ f85 1 f38"/>
                    <a:gd name="f114" fmla="*/ f86 1 f39"/>
                    <a:gd name="f115" fmla="*/ f87 f33 1"/>
                    <a:gd name="f116" fmla="*/ f88 f33 1"/>
                    <a:gd name="f117" fmla="*/ f90 f34 1"/>
                    <a:gd name="f118" fmla="*/ f89 f34 1"/>
                    <a:gd name="f119" fmla="*/ f92 f33 1"/>
                    <a:gd name="f120" fmla="*/ f93 f34 1"/>
                    <a:gd name="f121" fmla="*/ f94 f33 1"/>
                    <a:gd name="f122" fmla="*/ f95 f34 1"/>
                    <a:gd name="f123" fmla="*/ f96 f34 1"/>
                    <a:gd name="f124" fmla="*/ f97 f33 1"/>
                    <a:gd name="f125" fmla="*/ f98 f34 1"/>
                    <a:gd name="f126" fmla="*/ f99 f33 1"/>
                    <a:gd name="f127" fmla="*/ f100 f34 1"/>
                    <a:gd name="f128" fmla="*/ f101 f33 1"/>
                    <a:gd name="f129" fmla="*/ f102 f34 1"/>
                    <a:gd name="f130" fmla="*/ f103 f33 1"/>
                    <a:gd name="f131" fmla="*/ f104 f34 1"/>
                    <a:gd name="f132" fmla="*/ f105 f33 1"/>
                    <a:gd name="f133" fmla="*/ f106 f34 1"/>
                    <a:gd name="f134" fmla="*/ f107 f34 1"/>
                    <a:gd name="f135" fmla="*/ f108 f33 1"/>
                    <a:gd name="f136" fmla="*/ f109 f34 1"/>
                    <a:gd name="f137" fmla="*/ f110 f34 1"/>
                    <a:gd name="f138" fmla="*/ f111 f33 1"/>
                    <a:gd name="f139" fmla="*/ f112 f34 1"/>
                    <a:gd name="f140" fmla="*/ f113 f33 1"/>
                    <a:gd name="f141" fmla="*/ f114 f3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91">
                      <a:pos x="f119" y="f120"/>
                    </a:cxn>
                    <a:cxn ang="f91">
                      <a:pos x="f121" y="f122"/>
                    </a:cxn>
                    <a:cxn ang="f91">
                      <a:pos x="f121" y="f123"/>
                    </a:cxn>
                    <a:cxn ang="f91">
                      <a:pos x="f124" y="f125"/>
                    </a:cxn>
                    <a:cxn ang="f91">
                      <a:pos x="f126" y="f127"/>
                    </a:cxn>
                    <a:cxn ang="f91">
                      <a:pos x="f128" y="f129"/>
                    </a:cxn>
                    <a:cxn ang="f91">
                      <a:pos x="f130" y="f131"/>
                    </a:cxn>
                    <a:cxn ang="f91">
                      <a:pos x="f132" y="f133"/>
                    </a:cxn>
                    <a:cxn ang="f91">
                      <a:pos x="f126" y="f134"/>
                    </a:cxn>
                    <a:cxn ang="f91">
                      <a:pos x="f135" y="f136"/>
                    </a:cxn>
                    <a:cxn ang="f91">
                      <a:pos x="f121" y="f137"/>
                    </a:cxn>
                    <a:cxn ang="f91">
                      <a:pos x="f138" y="f139"/>
                    </a:cxn>
                    <a:cxn ang="f91">
                      <a:pos x="f140" y="f141"/>
                    </a:cxn>
                    <a:cxn ang="f91">
                      <a:pos x="f119" y="f120"/>
                    </a:cxn>
                  </a:cxnLst>
                  <a:rect l="f115" t="f118" r="f116" b="f117"/>
                  <a:pathLst>
                    <a:path w="164" h="246">
                      <a:moveTo>
                        <a:pt x="f8" y="f9"/>
                      </a:moveTo>
                      <a:cubicBezTo>
                        <a:pt x="f10" y="f11"/>
                        <a:pt x="f12" y="f10"/>
                        <a:pt x="f12" y="f13"/>
                      </a:cubicBezTo>
                      <a:cubicBezTo>
                        <a:pt x="f12" y="f14"/>
                        <a:pt x="f12" y="f15"/>
                        <a:pt x="f12" y="f16"/>
                      </a:cubicBezTo>
                      <a:cubicBezTo>
                        <a:pt x="f12" y="f5"/>
                        <a:pt x="f12" y="f5"/>
                        <a:pt x="f17" y="f5"/>
                      </a:cubicBezTo>
                      <a:cubicBezTo>
                        <a:pt x="f5" y="f5"/>
                        <a:pt x="f5" y="f5"/>
                        <a:pt x="f5" y="f18"/>
                      </a:cubicBezTo>
                      <a:cubicBezTo>
                        <a:pt x="f5" y="f19"/>
                        <a:pt x="f5" y="f19"/>
                        <a:pt x="f20" y="f19"/>
                      </a:cubicBezTo>
                      <a:cubicBezTo>
                        <a:pt x="f21" y="f19"/>
                        <a:pt x="f21" y="f19"/>
                        <a:pt x="f21" y="f22"/>
                      </a:cubicBezTo>
                      <a:cubicBezTo>
                        <a:pt x="f23" y="f24"/>
                        <a:pt x="f25" y="f26"/>
                        <a:pt x="f13" y="f26"/>
                      </a:cubicBezTo>
                      <a:cubicBezTo>
                        <a:pt x="f5" y="f26"/>
                        <a:pt x="f5" y="f26"/>
                        <a:pt x="f5" y="f27"/>
                      </a:cubicBezTo>
                      <a:cubicBezTo>
                        <a:pt x="f5" y="f7"/>
                        <a:pt x="f5" y="f7"/>
                        <a:pt x="f15" y="f7"/>
                      </a:cubicBezTo>
                      <a:cubicBezTo>
                        <a:pt x="f12" y="f7"/>
                        <a:pt x="f12" y="f7"/>
                        <a:pt x="f12" y="f28"/>
                      </a:cubicBezTo>
                      <a:cubicBezTo>
                        <a:pt x="f12" y="f29"/>
                        <a:pt x="f21" y="f6"/>
                        <a:pt x="f30" y="f6"/>
                      </a:cubicBezTo>
                      <a:cubicBezTo>
                        <a:pt x="f6" y="f26"/>
                        <a:pt x="f6" y="f6"/>
                        <a:pt x="f6" y="f30"/>
                      </a:cubicBezTo>
                      <a:cubicBezTo>
                        <a:pt x="f6" y="f31"/>
                        <a:pt x="f6" y="f31"/>
                        <a:pt x="f8" y="f9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96" name="Freeform 17">
                  <a:extLst>
                    <a:ext uri="{FF2B5EF4-FFF2-40B4-BE49-F238E27FC236}">
                      <a16:creationId xmlns:a16="http://schemas.microsoft.com/office/drawing/2014/main" id="{45C620AD-E39A-46BB-8FD1-52DFA3852588}"/>
                    </a:ext>
                  </a:extLst>
                </p:cNvPr>
                <p:cNvSpPr/>
                <p:nvPr/>
              </p:nvSpPr>
              <p:spPr>
                <a:xfrm rot="16200004">
                  <a:off x="2950051" y="4583891"/>
                  <a:ext cx="86008" cy="11654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66"/>
                    <a:gd name="f7" fmla="val 248"/>
                    <a:gd name="f8" fmla="val 150"/>
                    <a:gd name="f9" fmla="val 2"/>
                    <a:gd name="f10" fmla="val 132"/>
                    <a:gd name="f11" fmla="val 113"/>
                    <a:gd name="f12" fmla="val 1"/>
                    <a:gd name="f13" fmla="val 95"/>
                    <a:gd name="f14" fmla="val 85"/>
                    <a:gd name="f15" fmla="val 82"/>
                    <a:gd name="f16" fmla="val 4"/>
                    <a:gd name="f17" fmla="val 13"/>
                    <a:gd name="f18" fmla="val 29"/>
                    <a:gd name="f19" fmla="val 80"/>
                    <a:gd name="f20" fmla="val 45"/>
                    <a:gd name="f21" fmla="val 61"/>
                    <a:gd name="f22" fmla="val 84"/>
                    <a:gd name="f23" fmla="val 76"/>
                    <a:gd name="f24" fmla="val 59"/>
                    <a:gd name="f25" fmla="val 83"/>
                    <a:gd name="f26" fmla="val 46"/>
                    <a:gd name="f27" fmla="val 33"/>
                    <a:gd name="f28" fmla="val 19"/>
                    <a:gd name="f29" fmla="val 81"/>
                    <a:gd name="f30" fmla="val 87"/>
                    <a:gd name="f31" fmla="val 102"/>
                    <a:gd name="f32" fmla="val 122"/>
                    <a:gd name="f33" fmla="val 143"/>
                    <a:gd name="f34" fmla="val 163"/>
                    <a:gd name="f35" fmla="val 185"/>
                    <a:gd name="f36" fmla="val 206"/>
                    <a:gd name="f37" fmla="val 227"/>
                    <a:gd name="f38" fmla="val 244"/>
                    <a:gd name="f39" fmla="val 6"/>
                    <a:gd name="f40" fmla="val 21"/>
                    <a:gd name="f41" fmla="val 247"/>
                    <a:gd name="f42" fmla="val 37"/>
                    <a:gd name="f43" fmla="val 245"/>
                    <a:gd name="f44" fmla="val 52"/>
                    <a:gd name="f45" fmla="val 246"/>
                    <a:gd name="f46" fmla="val 67"/>
                    <a:gd name="f47" fmla="val 243"/>
                    <a:gd name="f48" fmla="val 229"/>
                    <a:gd name="f49" fmla="val 187"/>
                    <a:gd name="f50" fmla="val 146"/>
                    <a:gd name="f51" fmla="val 105"/>
                    <a:gd name="f52" fmla="val 89"/>
                    <a:gd name="f53" fmla="val 86"/>
                    <a:gd name="f54" fmla="val 120"/>
                    <a:gd name="f55" fmla="val 136"/>
                    <a:gd name="f56" fmla="val 151"/>
                    <a:gd name="f57" fmla="val 165"/>
                    <a:gd name="f58" fmla="val 70"/>
                    <a:gd name="f59" fmla="val 34"/>
                    <a:gd name="f60" fmla="val 16"/>
                    <a:gd name="f61" fmla="val 5"/>
                    <a:gd name="f62" fmla="val 161"/>
                    <a:gd name="f63" fmla="+- 0 0 -90"/>
                    <a:gd name="f64" fmla="*/ f3 1 166"/>
                    <a:gd name="f65" fmla="*/ f4 1 248"/>
                    <a:gd name="f66" fmla="+- f7 0 f5"/>
                    <a:gd name="f67" fmla="+- f6 0 f5"/>
                    <a:gd name="f68" fmla="*/ f63 f0 1"/>
                    <a:gd name="f69" fmla="*/ f67 1 166"/>
                    <a:gd name="f70" fmla="*/ f66 1 248"/>
                    <a:gd name="f71" fmla="*/ 150 f67 1"/>
                    <a:gd name="f72" fmla="*/ 2 f66 1"/>
                    <a:gd name="f73" fmla="*/ 95 f67 1"/>
                    <a:gd name="f74" fmla="*/ 0 f66 1"/>
                    <a:gd name="f75" fmla="*/ 82 f67 1"/>
                    <a:gd name="f76" fmla="*/ 13 f66 1"/>
                    <a:gd name="f77" fmla="*/ 61 f66 1"/>
                    <a:gd name="f78" fmla="*/ 59 f67 1"/>
                    <a:gd name="f79" fmla="*/ 83 f66 1"/>
                    <a:gd name="f80" fmla="*/ 19 f67 1"/>
                    <a:gd name="f81" fmla="*/ 82 f66 1"/>
                    <a:gd name="f82" fmla="*/ 1 f67 1"/>
                    <a:gd name="f83" fmla="*/ 102 f66 1"/>
                    <a:gd name="f84" fmla="*/ 163 f66 1"/>
                    <a:gd name="f85" fmla="*/ 227 f66 1"/>
                    <a:gd name="f86" fmla="*/ 21 f67 1"/>
                    <a:gd name="f87" fmla="*/ 247 f66 1"/>
                    <a:gd name="f88" fmla="*/ 67 f67 1"/>
                    <a:gd name="f89" fmla="*/ 85 f67 1"/>
                    <a:gd name="f90" fmla="*/ 229 f66 1"/>
                    <a:gd name="f91" fmla="*/ 84 f67 1"/>
                    <a:gd name="f92" fmla="*/ 105 f66 1"/>
                    <a:gd name="f93" fmla="*/ 105 f67 1"/>
                    <a:gd name="f94" fmla="*/ 84 f66 1"/>
                    <a:gd name="f95" fmla="*/ 151 f67 1"/>
                    <a:gd name="f96" fmla="*/ 85 f66 1"/>
                    <a:gd name="f97" fmla="*/ 165 f67 1"/>
                    <a:gd name="f98" fmla="*/ 70 f66 1"/>
                    <a:gd name="f99" fmla="*/ 16 f66 1"/>
                    <a:gd name="f100" fmla="*/ f68 1 f2"/>
                    <a:gd name="f101" fmla="*/ f71 1 166"/>
                    <a:gd name="f102" fmla="*/ f72 1 248"/>
                    <a:gd name="f103" fmla="*/ f73 1 166"/>
                    <a:gd name="f104" fmla="*/ f74 1 248"/>
                    <a:gd name="f105" fmla="*/ f75 1 166"/>
                    <a:gd name="f106" fmla="*/ f76 1 248"/>
                    <a:gd name="f107" fmla="*/ f77 1 248"/>
                    <a:gd name="f108" fmla="*/ f78 1 166"/>
                    <a:gd name="f109" fmla="*/ f79 1 248"/>
                    <a:gd name="f110" fmla="*/ f80 1 166"/>
                    <a:gd name="f111" fmla="*/ f81 1 248"/>
                    <a:gd name="f112" fmla="*/ f82 1 166"/>
                    <a:gd name="f113" fmla="*/ f83 1 248"/>
                    <a:gd name="f114" fmla="*/ f84 1 248"/>
                    <a:gd name="f115" fmla="*/ f85 1 248"/>
                    <a:gd name="f116" fmla="*/ f86 1 166"/>
                    <a:gd name="f117" fmla="*/ f87 1 248"/>
                    <a:gd name="f118" fmla="*/ f88 1 166"/>
                    <a:gd name="f119" fmla="*/ f89 1 166"/>
                    <a:gd name="f120" fmla="*/ f90 1 248"/>
                    <a:gd name="f121" fmla="*/ f91 1 166"/>
                    <a:gd name="f122" fmla="*/ f92 1 248"/>
                    <a:gd name="f123" fmla="*/ f93 1 166"/>
                    <a:gd name="f124" fmla="*/ f94 1 248"/>
                    <a:gd name="f125" fmla="*/ f95 1 166"/>
                    <a:gd name="f126" fmla="*/ f96 1 248"/>
                    <a:gd name="f127" fmla="*/ f97 1 166"/>
                    <a:gd name="f128" fmla="*/ f98 1 248"/>
                    <a:gd name="f129" fmla="*/ f99 1 248"/>
                    <a:gd name="f130" fmla="*/ 0 1 f69"/>
                    <a:gd name="f131" fmla="*/ f6 1 f69"/>
                    <a:gd name="f132" fmla="*/ 0 1 f70"/>
                    <a:gd name="f133" fmla="*/ f7 1 f70"/>
                    <a:gd name="f134" fmla="+- f100 0 f1"/>
                    <a:gd name="f135" fmla="*/ f101 1 f69"/>
                    <a:gd name="f136" fmla="*/ f102 1 f70"/>
                    <a:gd name="f137" fmla="*/ f103 1 f69"/>
                    <a:gd name="f138" fmla="*/ f104 1 f70"/>
                    <a:gd name="f139" fmla="*/ f105 1 f69"/>
                    <a:gd name="f140" fmla="*/ f106 1 f70"/>
                    <a:gd name="f141" fmla="*/ f107 1 f70"/>
                    <a:gd name="f142" fmla="*/ f108 1 f69"/>
                    <a:gd name="f143" fmla="*/ f109 1 f70"/>
                    <a:gd name="f144" fmla="*/ f110 1 f69"/>
                    <a:gd name="f145" fmla="*/ f111 1 f70"/>
                    <a:gd name="f146" fmla="*/ f112 1 f69"/>
                    <a:gd name="f147" fmla="*/ f113 1 f70"/>
                    <a:gd name="f148" fmla="*/ f114 1 f70"/>
                    <a:gd name="f149" fmla="*/ f115 1 f70"/>
                    <a:gd name="f150" fmla="*/ f116 1 f69"/>
                    <a:gd name="f151" fmla="*/ f117 1 f70"/>
                    <a:gd name="f152" fmla="*/ f118 1 f69"/>
                    <a:gd name="f153" fmla="*/ f119 1 f69"/>
                    <a:gd name="f154" fmla="*/ f120 1 f70"/>
                    <a:gd name="f155" fmla="*/ f121 1 f69"/>
                    <a:gd name="f156" fmla="*/ f122 1 f70"/>
                    <a:gd name="f157" fmla="*/ f123 1 f69"/>
                    <a:gd name="f158" fmla="*/ f124 1 f70"/>
                    <a:gd name="f159" fmla="*/ f125 1 f69"/>
                    <a:gd name="f160" fmla="*/ f126 1 f70"/>
                    <a:gd name="f161" fmla="*/ f127 1 f69"/>
                    <a:gd name="f162" fmla="*/ f128 1 f70"/>
                    <a:gd name="f163" fmla="*/ f129 1 f70"/>
                    <a:gd name="f164" fmla="*/ f130 f64 1"/>
                    <a:gd name="f165" fmla="*/ f131 f64 1"/>
                    <a:gd name="f166" fmla="*/ f133 f65 1"/>
                    <a:gd name="f167" fmla="*/ f132 f65 1"/>
                    <a:gd name="f168" fmla="*/ f135 f64 1"/>
                    <a:gd name="f169" fmla="*/ f136 f65 1"/>
                    <a:gd name="f170" fmla="*/ f137 f64 1"/>
                    <a:gd name="f171" fmla="*/ f138 f65 1"/>
                    <a:gd name="f172" fmla="*/ f139 f64 1"/>
                    <a:gd name="f173" fmla="*/ f140 f65 1"/>
                    <a:gd name="f174" fmla="*/ f141 f65 1"/>
                    <a:gd name="f175" fmla="*/ f142 f64 1"/>
                    <a:gd name="f176" fmla="*/ f143 f65 1"/>
                    <a:gd name="f177" fmla="*/ f144 f64 1"/>
                    <a:gd name="f178" fmla="*/ f145 f65 1"/>
                    <a:gd name="f179" fmla="*/ f146 f64 1"/>
                    <a:gd name="f180" fmla="*/ f147 f65 1"/>
                    <a:gd name="f181" fmla="*/ f148 f65 1"/>
                    <a:gd name="f182" fmla="*/ f149 f65 1"/>
                    <a:gd name="f183" fmla="*/ f150 f64 1"/>
                    <a:gd name="f184" fmla="*/ f151 f65 1"/>
                    <a:gd name="f185" fmla="*/ f152 f64 1"/>
                    <a:gd name="f186" fmla="*/ f153 f64 1"/>
                    <a:gd name="f187" fmla="*/ f154 f65 1"/>
                    <a:gd name="f188" fmla="*/ f155 f64 1"/>
                    <a:gd name="f189" fmla="*/ f156 f65 1"/>
                    <a:gd name="f190" fmla="*/ f157 f64 1"/>
                    <a:gd name="f191" fmla="*/ f158 f65 1"/>
                    <a:gd name="f192" fmla="*/ f159 f64 1"/>
                    <a:gd name="f193" fmla="*/ f160 f65 1"/>
                    <a:gd name="f194" fmla="*/ f161 f64 1"/>
                    <a:gd name="f195" fmla="*/ f162 f65 1"/>
                    <a:gd name="f196" fmla="*/ f163 f65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134">
                      <a:pos x="f168" y="f169"/>
                    </a:cxn>
                    <a:cxn ang="f134">
                      <a:pos x="f170" y="f171"/>
                    </a:cxn>
                    <a:cxn ang="f134">
                      <a:pos x="f172" y="f173"/>
                    </a:cxn>
                    <a:cxn ang="f134">
                      <a:pos x="f172" y="f174"/>
                    </a:cxn>
                    <a:cxn ang="f134">
                      <a:pos x="f175" y="f176"/>
                    </a:cxn>
                    <a:cxn ang="f134">
                      <a:pos x="f177" y="f178"/>
                    </a:cxn>
                    <a:cxn ang="f134">
                      <a:pos x="f179" y="f180"/>
                    </a:cxn>
                    <a:cxn ang="f134">
                      <a:pos x="f179" y="f181"/>
                    </a:cxn>
                    <a:cxn ang="f134">
                      <a:pos x="f179" y="f182"/>
                    </a:cxn>
                    <a:cxn ang="f134">
                      <a:pos x="f183" y="f184"/>
                    </a:cxn>
                    <a:cxn ang="f134">
                      <a:pos x="f185" y="f184"/>
                    </a:cxn>
                    <a:cxn ang="f134">
                      <a:pos x="f186" y="f187"/>
                    </a:cxn>
                    <a:cxn ang="f134">
                      <a:pos x="f188" y="f189"/>
                    </a:cxn>
                    <a:cxn ang="f134">
                      <a:pos x="f190" y="f191"/>
                    </a:cxn>
                    <a:cxn ang="f134">
                      <a:pos x="f192" y="f193"/>
                    </a:cxn>
                    <a:cxn ang="f134">
                      <a:pos x="f194" y="f195"/>
                    </a:cxn>
                    <a:cxn ang="f134">
                      <a:pos x="f194" y="f196"/>
                    </a:cxn>
                    <a:cxn ang="f134">
                      <a:pos x="f168" y="f169"/>
                    </a:cxn>
                  </a:cxnLst>
                  <a:rect l="f164" t="f167" r="f165" b="f166"/>
                  <a:pathLst>
                    <a:path w="166" h="248">
                      <a:moveTo>
                        <a:pt x="f8" y="f9"/>
                      </a:moveTo>
                      <a:cubicBezTo>
                        <a:pt x="f10" y="f9"/>
                        <a:pt x="f11" y="f12"/>
                        <a:pt x="f13" y="f5"/>
                      </a:cubicBezTo>
                      <a:cubicBezTo>
                        <a:pt x="f14" y="f5"/>
                        <a:pt x="f15" y="f16"/>
                        <a:pt x="f15" y="f17"/>
                      </a:cubicBezTo>
                      <a:cubicBezTo>
                        <a:pt x="f15" y="f18"/>
                        <a:pt x="f19" y="f20"/>
                        <a:pt x="f15" y="f21"/>
                      </a:cubicBezTo>
                      <a:cubicBezTo>
                        <a:pt x="f22" y="f19"/>
                        <a:pt x="f23" y="f22"/>
                        <a:pt x="f24" y="f25"/>
                      </a:cubicBezTo>
                      <a:cubicBezTo>
                        <a:pt x="f26" y="f15"/>
                        <a:pt x="f27" y="f22"/>
                        <a:pt x="f28" y="f15"/>
                      </a:cubicBezTo>
                      <a:cubicBezTo>
                        <a:pt x="f16" y="f29"/>
                        <a:pt x="f5" y="f30"/>
                        <a:pt x="f12" y="f31"/>
                      </a:cubicBezTo>
                      <a:cubicBezTo>
                        <a:pt x="f9" y="f32"/>
                        <a:pt x="f12" y="f33"/>
                        <a:pt x="f12" y="f34"/>
                      </a:cubicBezTo>
                      <a:cubicBezTo>
                        <a:pt x="f12" y="f35"/>
                        <a:pt x="f9" y="f36"/>
                        <a:pt x="f12" y="f37"/>
                      </a:cubicBezTo>
                      <a:cubicBezTo>
                        <a:pt x="f5" y="f38"/>
                        <a:pt x="f39" y="f7"/>
                        <a:pt x="f40" y="f41"/>
                      </a:cubicBezTo>
                      <a:cubicBezTo>
                        <a:pt x="f42" y="f43"/>
                        <a:pt x="f44" y="f45"/>
                        <a:pt x="f46" y="f41"/>
                      </a:cubicBezTo>
                      <a:cubicBezTo>
                        <a:pt x="f29" y="f7"/>
                        <a:pt x="f14" y="f47"/>
                        <a:pt x="f14" y="f48"/>
                      </a:cubicBezTo>
                      <a:cubicBezTo>
                        <a:pt x="f22" y="f49"/>
                        <a:pt x="f14" y="f50"/>
                        <a:pt x="f22" y="f51"/>
                      </a:cubicBezTo>
                      <a:cubicBezTo>
                        <a:pt x="f22" y="f52"/>
                        <a:pt x="f53" y="f29"/>
                        <a:pt x="f51" y="f22"/>
                      </a:cubicBezTo>
                      <a:cubicBezTo>
                        <a:pt x="f54" y="f30"/>
                        <a:pt x="f55" y="f22"/>
                        <a:pt x="f56" y="f14"/>
                      </a:cubicBezTo>
                      <a:cubicBezTo>
                        <a:pt x="f34" y="f53"/>
                        <a:pt x="f6" y="f29"/>
                        <a:pt x="f57" y="f58"/>
                      </a:cubicBezTo>
                      <a:cubicBezTo>
                        <a:pt x="f57" y="f44"/>
                        <a:pt x="f57" y="f59"/>
                        <a:pt x="f57" y="f60"/>
                      </a:cubicBezTo>
                      <a:cubicBezTo>
                        <a:pt x="f6" y="f61"/>
                        <a:pt x="f62" y="f9"/>
                        <a:pt x="f8" y="f9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97" name="Freeform 18">
                  <a:extLst>
                    <a:ext uri="{FF2B5EF4-FFF2-40B4-BE49-F238E27FC236}">
                      <a16:creationId xmlns:a16="http://schemas.microsoft.com/office/drawing/2014/main" id="{28E2E365-D9E9-4359-BE62-5338464DD7D6}"/>
                    </a:ext>
                  </a:extLst>
                </p:cNvPr>
                <p:cNvSpPr/>
                <p:nvPr/>
              </p:nvSpPr>
              <p:spPr>
                <a:xfrm rot="16200004">
                  <a:off x="2318914" y="4560218"/>
                  <a:ext cx="86008" cy="7870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66"/>
                    <a:gd name="f7" fmla="val 167"/>
                    <a:gd name="f8" fmla="val 39"/>
                    <a:gd name="f9" fmla="val 84"/>
                    <a:gd name="f10" fmla="val 83"/>
                    <a:gd name="f11" fmla="val 128"/>
                    <a:gd name="f12" fmla="val 121"/>
                    <a:gd name="f13" fmla="val 124"/>
                    <a:gd name="f14" fmla="val 122"/>
                    <a:gd name="f15" fmla="val 120"/>
                    <a:gd name="f16" fmla="val 82"/>
                    <a:gd name="f17" fmla="val 129"/>
                    <a:gd name="f18" fmla="val 81"/>
                    <a:gd name="f19" fmla="val 38"/>
                    <a:gd name="f20" fmla="val 46"/>
                    <a:gd name="f21" fmla="+- 0 0 -90"/>
                    <a:gd name="f22" fmla="*/ f3 1 166"/>
                    <a:gd name="f23" fmla="*/ f4 1 167"/>
                    <a:gd name="f24" fmla="+- f7 0 f5"/>
                    <a:gd name="f25" fmla="+- f6 0 f5"/>
                    <a:gd name="f26" fmla="*/ f21 f0 1"/>
                    <a:gd name="f27" fmla="*/ f25 1 166"/>
                    <a:gd name="f28" fmla="*/ f24 1 167"/>
                    <a:gd name="f29" fmla="*/ 39 f25 1"/>
                    <a:gd name="f30" fmla="*/ 84 f24 1"/>
                    <a:gd name="f31" fmla="*/ 83 f25 1"/>
                    <a:gd name="f32" fmla="*/ 128 f24 1"/>
                    <a:gd name="f33" fmla="*/ 121 f25 1"/>
                    <a:gd name="f34" fmla="*/ 166 f24 1"/>
                    <a:gd name="f35" fmla="*/ 166 f25 1"/>
                    <a:gd name="f36" fmla="*/ 124 f24 1"/>
                    <a:gd name="f37" fmla="*/ 120 f24 1"/>
                    <a:gd name="f38" fmla="*/ 129 f25 1"/>
                    <a:gd name="f39" fmla="*/ 81 f24 1"/>
                    <a:gd name="f40" fmla="*/ 38 f24 1"/>
                    <a:gd name="f41" fmla="*/ 46 f25 1"/>
                    <a:gd name="f42" fmla="*/ 0 f24 1"/>
                    <a:gd name="f43" fmla="*/ 0 f25 1"/>
                    <a:gd name="f44" fmla="*/ 46 f24 1"/>
                    <a:gd name="f45" fmla="*/ f26 1 f2"/>
                    <a:gd name="f46" fmla="*/ f29 1 166"/>
                    <a:gd name="f47" fmla="*/ f30 1 167"/>
                    <a:gd name="f48" fmla="*/ f31 1 166"/>
                    <a:gd name="f49" fmla="*/ f32 1 167"/>
                    <a:gd name="f50" fmla="*/ f33 1 166"/>
                    <a:gd name="f51" fmla="*/ f34 1 167"/>
                    <a:gd name="f52" fmla="*/ f35 1 166"/>
                    <a:gd name="f53" fmla="*/ f36 1 167"/>
                    <a:gd name="f54" fmla="*/ f37 1 167"/>
                    <a:gd name="f55" fmla="*/ f38 1 166"/>
                    <a:gd name="f56" fmla="*/ f39 1 167"/>
                    <a:gd name="f57" fmla="*/ f40 1 167"/>
                    <a:gd name="f58" fmla="*/ f41 1 166"/>
                    <a:gd name="f59" fmla="*/ f42 1 167"/>
                    <a:gd name="f60" fmla="*/ f43 1 166"/>
                    <a:gd name="f61" fmla="*/ f44 1 167"/>
                    <a:gd name="f62" fmla="*/ 0 1 f27"/>
                    <a:gd name="f63" fmla="*/ f6 1 f27"/>
                    <a:gd name="f64" fmla="*/ 0 1 f28"/>
                    <a:gd name="f65" fmla="*/ f7 1 f28"/>
                    <a:gd name="f66" fmla="+- f45 0 f1"/>
                    <a:gd name="f67" fmla="*/ f46 1 f27"/>
                    <a:gd name="f68" fmla="*/ f47 1 f28"/>
                    <a:gd name="f69" fmla="*/ f48 1 f27"/>
                    <a:gd name="f70" fmla="*/ f49 1 f28"/>
                    <a:gd name="f71" fmla="*/ f50 1 f27"/>
                    <a:gd name="f72" fmla="*/ f51 1 f28"/>
                    <a:gd name="f73" fmla="*/ f52 1 f27"/>
                    <a:gd name="f74" fmla="*/ f53 1 f28"/>
                    <a:gd name="f75" fmla="*/ f54 1 f28"/>
                    <a:gd name="f76" fmla="*/ f55 1 f27"/>
                    <a:gd name="f77" fmla="*/ f56 1 f28"/>
                    <a:gd name="f78" fmla="*/ f57 1 f28"/>
                    <a:gd name="f79" fmla="*/ f58 1 f27"/>
                    <a:gd name="f80" fmla="*/ f59 1 f28"/>
                    <a:gd name="f81" fmla="*/ f60 1 f27"/>
                    <a:gd name="f82" fmla="*/ f61 1 f28"/>
                    <a:gd name="f83" fmla="*/ f62 f22 1"/>
                    <a:gd name="f84" fmla="*/ f63 f22 1"/>
                    <a:gd name="f85" fmla="*/ f65 f23 1"/>
                    <a:gd name="f86" fmla="*/ f64 f23 1"/>
                    <a:gd name="f87" fmla="*/ f67 f22 1"/>
                    <a:gd name="f88" fmla="*/ f68 f23 1"/>
                    <a:gd name="f89" fmla="*/ f69 f22 1"/>
                    <a:gd name="f90" fmla="*/ f70 f23 1"/>
                    <a:gd name="f91" fmla="*/ f71 f22 1"/>
                    <a:gd name="f92" fmla="*/ f72 f23 1"/>
                    <a:gd name="f93" fmla="*/ f73 f22 1"/>
                    <a:gd name="f94" fmla="*/ f74 f23 1"/>
                    <a:gd name="f95" fmla="*/ f75 f23 1"/>
                    <a:gd name="f96" fmla="*/ f76 f22 1"/>
                    <a:gd name="f97" fmla="*/ f77 f23 1"/>
                    <a:gd name="f98" fmla="*/ f78 f23 1"/>
                    <a:gd name="f99" fmla="*/ f79 f22 1"/>
                    <a:gd name="f100" fmla="*/ f80 f23 1"/>
                    <a:gd name="f101" fmla="*/ f81 f22 1"/>
                    <a:gd name="f102" fmla="*/ f82 f2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66">
                      <a:pos x="f87" y="f88"/>
                    </a:cxn>
                    <a:cxn ang="f66">
                      <a:pos x="f89" y="f90"/>
                    </a:cxn>
                    <a:cxn ang="f66">
                      <a:pos x="f91" y="f92"/>
                    </a:cxn>
                    <a:cxn ang="f66">
                      <a:pos x="f93" y="f94"/>
                    </a:cxn>
                    <a:cxn ang="f66">
                      <a:pos x="f93" y="f95"/>
                    </a:cxn>
                    <a:cxn ang="f66">
                      <a:pos x="f96" y="f97"/>
                    </a:cxn>
                    <a:cxn ang="f66">
                      <a:pos x="f89" y="f98"/>
                    </a:cxn>
                    <a:cxn ang="f66">
                      <a:pos x="f99" y="f100"/>
                    </a:cxn>
                    <a:cxn ang="f66">
                      <a:pos x="f101" y="f102"/>
                    </a:cxn>
                    <a:cxn ang="f66">
                      <a:pos x="f87" y="f88"/>
                    </a:cxn>
                  </a:cxnLst>
                  <a:rect l="f83" t="f86" r="f84" b="f85"/>
                  <a:pathLst>
                    <a:path w="166" h="167">
                      <a:moveTo>
                        <a:pt x="f8" y="f9"/>
                      </a:moveTo>
                      <a:cubicBezTo>
                        <a:pt x="f10" y="f9"/>
                        <a:pt x="f10" y="f9"/>
                        <a:pt x="f10" y="f11"/>
                      </a:cubicBezTo>
                      <a:cubicBezTo>
                        <a:pt x="f10" y="f6"/>
                        <a:pt x="f10" y="f6"/>
                        <a:pt x="f12" y="f6"/>
                      </a:cubicBezTo>
                      <a:cubicBezTo>
                        <a:pt x="f6" y="f7"/>
                        <a:pt x="f6" y="f7"/>
                        <a:pt x="f6" y="f13"/>
                      </a:cubicBezTo>
                      <a:cubicBezTo>
                        <a:pt x="f6" y="f14"/>
                        <a:pt x="f6" y="f12"/>
                        <a:pt x="f6" y="f15"/>
                      </a:cubicBezTo>
                      <a:cubicBezTo>
                        <a:pt x="f6" y="f16"/>
                        <a:pt x="f6" y="f16"/>
                        <a:pt x="f17" y="f18"/>
                      </a:cubicBezTo>
                      <a:cubicBezTo>
                        <a:pt x="f10" y="f18"/>
                        <a:pt x="f10" y="f18"/>
                        <a:pt x="f10" y="f19"/>
                      </a:cubicBezTo>
                      <a:cubicBezTo>
                        <a:pt x="f10" y="f5"/>
                        <a:pt x="f10" y="f5"/>
                        <a:pt x="f20" y="f5"/>
                      </a:cubicBezTo>
                      <a:cubicBezTo>
                        <a:pt x="f5" y="f5"/>
                        <a:pt x="f5" y="f5"/>
                        <a:pt x="f5" y="f20"/>
                      </a:cubicBezTo>
                      <a:cubicBezTo>
                        <a:pt x="f5" y="f9"/>
                        <a:pt x="f5" y="f9"/>
                        <a:pt x="f8" y="f9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98" name="Freeform 19">
                  <a:extLst>
                    <a:ext uri="{FF2B5EF4-FFF2-40B4-BE49-F238E27FC236}">
                      <a16:creationId xmlns:a16="http://schemas.microsoft.com/office/drawing/2014/main" id="{19B06473-7880-4CAB-92DE-E69DA56D378A}"/>
                    </a:ext>
                  </a:extLst>
                </p:cNvPr>
                <p:cNvSpPr/>
                <p:nvPr/>
              </p:nvSpPr>
              <p:spPr>
                <a:xfrm rot="16200004">
                  <a:off x="2645611" y="4665520"/>
                  <a:ext cx="42592" cy="8022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2"/>
                    <a:gd name="f7" fmla="val 170"/>
                    <a:gd name="f8" fmla="val 15"/>
                    <a:gd name="f9" fmla="val 33"/>
                    <a:gd name="f10" fmla="val 169"/>
                    <a:gd name="f11" fmla="val 51"/>
                    <a:gd name="f12" fmla="val 69"/>
                    <a:gd name="f13" fmla="val 78"/>
                    <a:gd name="f14" fmla="val 167"/>
                    <a:gd name="f15" fmla="val 157"/>
                    <a:gd name="f16" fmla="val 81"/>
                    <a:gd name="f17" fmla="val 110"/>
                    <a:gd name="f18" fmla="val 63"/>
                    <a:gd name="f19" fmla="val 16"/>
                    <a:gd name="f20" fmla="val 9"/>
                    <a:gd name="f21" fmla="val 3"/>
                    <a:gd name="f22" fmla="val 72"/>
                    <a:gd name="f23" fmla="val 4"/>
                    <a:gd name="f24" fmla="val 49"/>
                    <a:gd name="f25" fmla="val 5"/>
                    <a:gd name="f26" fmla="val 25"/>
                    <a:gd name="f27" fmla="val 1"/>
                    <a:gd name="f28" fmla="val 7"/>
                    <a:gd name="f29" fmla="val 56"/>
                    <a:gd name="f30" fmla="val 105"/>
                    <a:gd name="f31" fmla="val 154"/>
                    <a:gd name="f32" fmla="val 165"/>
                    <a:gd name="f33" fmla="+- 0 0 -90"/>
                    <a:gd name="f34" fmla="*/ f3 1 82"/>
                    <a:gd name="f35" fmla="*/ f4 1 170"/>
                    <a:gd name="f36" fmla="+- f7 0 f5"/>
                    <a:gd name="f37" fmla="+- f6 0 f5"/>
                    <a:gd name="f38" fmla="*/ f33 f0 1"/>
                    <a:gd name="f39" fmla="*/ f37 1 82"/>
                    <a:gd name="f40" fmla="*/ f36 1 170"/>
                    <a:gd name="f41" fmla="*/ 15 f37 1"/>
                    <a:gd name="f42" fmla="*/ 170 f36 1"/>
                    <a:gd name="f43" fmla="*/ 69 f37 1"/>
                    <a:gd name="f44" fmla="*/ 82 f37 1"/>
                    <a:gd name="f45" fmla="*/ 157 f36 1"/>
                    <a:gd name="f46" fmla="*/ 16 f36 1"/>
                    <a:gd name="f47" fmla="*/ 72 f37 1"/>
                    <a:gd name="f48" fmla="*/ 4 f36 1"/>
                    <a:gd name="f49" fmla="*/ 1 f37 1"/>
                    <a:gd name="f50" fmla="*/ 7 f36 1"/>
                    <a:gd name="f51" fmla="*/ 154 f36 1"/>
                    <a:gd name="f52" fmla="*/ f38 1 f2"/>
                    <a:gd name="f53" fmla="*/ f41 1 82"/>
                    <a:gd name="f54" fmla="*/ f42 1 170"/>
                    <a:gd name="f55" fmla="*/ f43 1 82"/>
                    <a:gd name="f56" fmla="*/ f44 1 82"/>
                    <a:gd name="f57" fmla="*/ f45 1 170"/>
                    <a:gd name="f58" fmla="*/ f46 1 170"/>
                    <a:gd name="f59" fmla="*/ f47 1 82"/>
                    <a:gd name="f60" fmla="*/ f48 1 170"/>
                    <a:gd name="f61" fmla="*/ f49 1 82"/>
                    <a:gd name="f62" fmla="*/ f50 1 170"/>
                    <a:gd name="f63" fmla="*/ f51 1 170"/>
                    <a:gd name="f64" fmla="*/ 0 1 f39"/>
                    <a:gd name="f65" fmla="*/ f6 1 f39"/>
                    <a:gd name="f66" fmla="*/ 0 1 f40"/>
                    <a:gd name="f67" fmla="*/ f7 1 f40"/>
                    <a:gd name="f68" fmla="+- f52 0 f1"/>
                    <a:gd name="f69" fmla="*/ f53 1 f39"/>
                    <a:gd name="f70" fmla="*/ f54 1 f40"/>
                    <a:gd name="f71" fmla="*/ f55 1 f39"/>
                    <a:gd name="f72" fmla="*/ f56 1 f39"/>
                    <a:gd name="f73" fmla="*/ f57 1 f40"/>
                    <a:gd name="f74" fmla="*/ f58 1 f40"/>
                    <a:gd name="f75" fmla="*/ f59 1 f39"/>
                    <a:gd name="f76" fmla="*/ f60 1 f40"/>
                    <a:gd name="f77" fmla="*/ f61 1 f39"/>
                    <a:gd name="f78" fmla="*/ f62 1 f40"/>
                    <a:gd name="f79" fmla="*/ f63 1 f40"/>
                    <a:gd name="f80" fmla="*/ f64 f34 1"/>
                    <a:gd name="f81" fmla="*/ f65 f34 1"/>
                    <a:gd name="f82" fmla="*/ f67 f35 1"/>
                    <a:gd name="f83" fmla="*/ f66 f35 1"/>
                    <a:gd name="f84" fmla="*/ f69 f34 1"/>
                    <a:gd name="f85" fmla="*/ f70 f35 1"/>
                    <a:gd name="f86" fmla="*/ f71 f34 1"/>
                    <a:gd name="f87" fmla="*/ f72 f34 1"/>
                    <a:gd name="f88" fmla="*/ f73 f35 1"/>
                    <a:gd name="f89" fmla="*/ f74 f35 1"/>
                    <a:gd name="f90" fmla="*/ f75 f34 1"/>
                    <a:gd name="f91" fmla="*/ f76 f35 1"/>
                    <a:gd name="f92" fmla="*/ f77 f34 1"/>
                    <a:gd name="f93" fmla="*/ f78 f35 1"/>
                    <a:gd name="f94" fmla="*/ f79 f35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68">
                      <a:pos x="f84" y="f85"/>
                    </a:cxn>
                    <a:cxn ang="f68">
                      <a:pos x="f86" y="f85"/>
                    </a:cxn>
                    <a:cxn ang="f68">
                      <a:pos x="f87" y="f88"/>
                    </a:cxn>
                    <a:cxn ang="f68">
                      <a:pos x="f87" y="f89"/>
                    </a:cxn>
                    <a:cxn ang="f68">
                      <a:pos x="f90" y="f91"/>
                    </a:cxn>
                    <a:cxn ang="f68">
                      <a:pos x="f92" y="f93"/>
                    </a:cxn>
                    <a:cxn ang="f68">
                      <a:pos x="f92" y="f94"/>
                    </a:cxn>
                    <a:cxn ang="f68">
                      <a:pos x="f84" y="f85"/>
                    </a:cxn>
                  </a:cxnLst>
                  <a:rect l="f80" t="f83" r="f81" b="f82"/>
                  <a:pathLst>
                    <a:path w="82" h="170">
                      <a:moveTo>
                        <a:pt x="f8" y="f7"/>
                      </a:moveTo>
                      <a:cubicBezTo>
                        <a:pt x="f9" y="f10"/>
                        <a:pt x="f11" y="f7"/>
                        <a:pt x="f12" y="f7"/>
                      </a:cubicBezTo>
                      <a:cubicBezTo>
                        <a:pt x="f13" y="f7"/>
                        <a:pt x="f6" y="f14"/>
                        <a:pt x="f6" y="f15"/>
                      </a:cubicBezTo>
                      <a:cubicBezTo>
                        <a:pt x="f16" y="f17"/>
                        <a:pt x="f6" y="f18"/>
                        <a:pt x="f6" y="f19"/>
                      </a:cubicBezTo>
                      <a:cubicBezTo>
                        <a:pt x="f6" y="f20"/>
                        <a:pt x="f16" y="f21"/>
                        <a:pt x="f22" y="f23"/>
                      </a:cubicBezTo>
                      <a:cubicBezTo>
                        <a:pt x="f24" y="f25"/>
                        <a:pt x="f26" y="f5"/>
                        <a:pt x="f27" y="f28"/>
                      </a:cubicBezTo>
                      <a:cubicBezTo>
                        <a:pt x="f27" y="f29"/>
                        <a:pt x="f27" y="f30"/>
                        <a:pt x="f27" y="f31"/>
                      </a:cubicBezTo>
                      <a:cubicBezTo>
                        <a:pt x="f5" y="f32"/>
                        <a:pt x="f21" y="f7"/>
                        <a:pt x="f8" y="f7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99" name="Freeform 20">
                  <a:extLst>
                    <a:ext uri="{FF2B5EF4-FFF2-40B4-BE49-F238E27FC236}">
                      <a16:creationId xmlns:a16="http://schemas.microsoft.com/office/drawing/2014/main" id="{A9761204-5630-467B-9C66-194FA5F96068}"/>
                    </a:ext>
                  </a:extLst>
                </p:cNvPr>
                <p:cNvSpPr/>
                <p:nvPr/>
              </p:nvSpPr>
              <p:spPr>
                <a:xfrm rot="16200004" flipH="1">
                  <a:off x="2630564" y="4726085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00" name="Freeform 21">
                  <a:extLst>
                    <a:ext uri="{FF2B5EF4-FFF2-40B4-BE49-F238E27FC236}">
                      <a16:creationId xmlns:a16="http://schemas.microsoft.com/office/drawing/2014/main" id="{BDC254BF-C375-4FD6-9871-88C204CEC0AA}"/>
                    </a:ext>
                  </a:extLst>
                </p:cNvPr>
                <p:cNvSpPr/>
                <p:nvPr/>
              </p:nvSpPr>
              <p:spPr>
                <a:xfrm rot="16200004">
                  <a:off x="3238028" y="4558303"/>
                  <a:ext cx="45098" cy="416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7"/>
                    <a:gd name="f7" fmla="val 88"/>
                    <a:gd name="f8" fmla="val 44"/>
                    <a:gd name="f9" fmla="val 4"/>
                    <a:gd name="f10" fmla="val 31"/>
                    <a:gd name="f11" fmla="val 13"/>
                    <a:gd name="f12" fmla="val 6"/>
                    <a:gd name="f13" fmla="val 7"/>
                    <a:gd name="f14" fmla="val 5"/>
                    <a:gd name="f15" fmla="val 46"/>
                    <a:gd name="f16" fmla="+- 0 0 -90"/>
                    <a:gd name="f17" fmla="*/ f3 1 87"/>
                    <a:gd name="f18" fmla="*/ f4 1 88"/>
                    <a:gd name="f19" fmla="+- f7 0 f5"/>
                    <a:gd name="f20" fmla="+- f6 0 f5"/>
                    <a:gd name="f21" fmla="*/ f16 f0 1"/>
                    <a:gd name="f22" fmla="*/ f20 1 87"/>
                    <a:gd name="f23" fmla="*/ f19 1 88"/>
                    <a:gd name="f24" fmla="*/ 44 f20 1"/>
                    <a:gd name="f25" fmla="*/ 4 f19 1"/>
                    <a:gd name="f26" fmla="*/ 6 f20 1"/>
                    <a:gd name="f27" fmla="*/ 7 f19 1"/>
                    <a:gd name="f28" fmla="*/ 5 f20 1"/>
                    <a:gd name="f29" fmla="*/ 44 f19 1"/>
                    <a:gd name="f30" fmla="*/ 87 f19 1"/>
                    <a:gd name="f31" fmla="*/ 87 f20 1"/>
                    <a:gd name="f32" fmla="*/ 46 f19 1"/>
                    <a:gd name="f33" fmla="*/ f21 1 f2"/>
                    <a:gd name="f34" fmla="*/ f24 1 87"/>
                    <a:gd name="f35" fmla="*/ f25 1 88"/>
                    <a:gd name="f36" fmla="*/ f26 1 87"/>
                    <a:gd name="f37" fmla="*/ f27 1 88"/>
                    <a:gd name="f38" fmla="*/ f28 1 87"/>
                    <a:gd name="f39" fmla="*/ f29 1 88"/>
                    <a:gd name="f40" fmla="*/ f30 1 88"/>
                    <a:gd name="f41" fmla="*/ f31 1 87"/>
                    <a:gd name="f42" fmla="*/ f32 1 88"/>
                    <a:gd name="f43" fmla="*/ 0 1 f22"/>
                    <a:gd name="f44" fmla="*/ f6 1 f22"/>
                    <a:gd name="f45" fmla="*/ 0 1 f23"/>
                    <a:gd name="f46" fmla="*/ f7 1 f23"/>
                    <a:gd name="f47" fmla="+- f33 0 f1"/>
                    <a:gd name="f48" fmla="*/ f34 1 f22"/>
                    <a:gd name="f49" fmla="*/ f35 1 f23"/>
                    <a:gd name="f50" fmla="*/ f36 1 f22"/>
                    <a:gd name="f51" fmla="*/ f37 1 f23"/>
                    <a:gd name="f52" fmla="*/ f38 1 f22"/>
                    <a:gd name="f53" fmla="*/ f39 1 f23"/>
                    <a:gd name="f54" fmla="*/ f40 1 f23"/>
                    <a:gd name="f55" fmla="*/ f41 1 f22"/>
                    <a:gd name="f56" fmla="*/ f42 1 f23"/>
                    <a:gd name="f57" fmla="*/ f43 f17 1"/>
                    <a:gd name="f58" fmla="*/ f44 f17 1"/>
                    <a:gd name="f59" fmla="*/ f46 f18 1"/>
                    <a:gd name="f60" fmla="*/ f45 f18 1"/>
                    <a:gd name="f61" fmla="*/ f48 f17 1"/>
                    <a:gd name="f62" fmla="*/ f49 f18 1"/>
                    <a:gd name="f63" fmla="*/ f50 f17 1"/>
                    <a:gd name="f64" fmla="*/ f51 f18 1"/>
                    <a:gd name="f65" fmla="*/ f52 f17 1"/>
                    <a:gd name="f66" fmla="*/ f53 f18 1"/>
                    <a:gd name="f67" fmla="*/ f54 f18 1"/>
                    <a:gd name="f68" fmla="*/ f55 f17 1"/>
                    <a:gd name="f69" fmla="*/ f56 f18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47">
                      <a:pos x="f61" y="f62"/>
                    </a:cxn>
                    <a:cxn ang="f47">
                      <a:pos x="f63" y="f64"/>
                    </a:cxn>
                    <a:cxn ang="f47">
                      <a:pos x="f65" y="f66"/>
                    </a:cxn>
                    <a:cxn ang="f47">
                      <a:pos x="f61" y="f67"/>
                    </a:cxn>
                    <a:cxn ang="f47">
                      <a:pos x="f68" y="f69"/>
                    </a:cxn>
                    <a:cxn ang="f47">
                      <a:pos x="f61" y="f62"/>
                    </a:cxn>
                  </a:cxnLst>
                  <a:rect l="f57" t="f60" r="f58" b="f59"/>
                  <a:pathLst>
                    <a:path w="87" h="88">
                      <a:moveTo>
                        <a:pt x="f8" y="f9"/>
                      </a:moveTo>
                      <a:cubicBezTo>
                        <a:pt x="f10" y="f9"/>
                        <a:pt x="f11" y="f5"/>
                        <a:pt x="f12" y="f13"/>
                      </a:cubicBezTo>
                      <a:cubicBezTo>
                        <a:pt x="f5" y="f11"/>
                        <a:pt x="f14" y="f10"/>
                        <a:pt x="f14" y="f8"/>
                      </a:cubicBezTo>
                      <a:cubicBezTo>
                        <a:pt x="f9" y="f7"/>
                        <a:pt x="f9" y="f7"/>
                        <a:pt x="f8" y="f6"/>
                      </a:cubicBezTo>
                      <a:cubicBezTo>
                        <a:pt x="f6" y="f6"/>
                        <a:pt x="f6" y="f6"/>
                        <a:pt x="f6" y="f15"/>
                      </a:cubicBezTo>
                      <a:cubicBezTo>
                        <a:pt x="f6" y="f9"/>
                        <a:pt x="f6" y="f9"/>
                        <a:pt x="f8" y="f9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01" name="Freeform 22">
                  <a:extLst>
                    <a:ext uri="{FF2B5EF4-FFF2-40B4-BE49-F238E27FC236}">
                      <a16:creationId xmlns:a16="http://schemas.microsoft.com/office/drawing/2014/main" id="{287F0CEB-2E70-4832-A502-3E9D60901FC4}"/>
                    </a:ext>
                  </a:extLst>
                </p:cNvPr>
                <p:cNvSpPr/>
                <p:nvPr/>
              </p:nvSpPr>
              <p:spPr>
                <a:xfrm rot="16200004">
                  <a:off x="3086434" y="4601988"/>
                  <a:ext cx="42592" cy="3859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3"/>
                    <a:gd name="f7" fmla="val 41"/>
                    <a:gd name="f8" fmla="val 43"/>
                    <a:gd name="f9" fmla="+- 0 0 -90"/>
                    <a:gd name="f10" fmla="*/ f3 1 83"/>
                    <a:gd name="f11" fmla="*/ f4 1 83"/>
                    <a:gd name="f12" fmla="+- f6 0 f5"/>
                    <a:gd name="f13" fmla="*/ f9 f0 1"/>
                    <a:gd name="f14" fmla="*/ f12 1 83"/>
                    <a:gd name="f15" fmla="*/ 41 f12 1"/>
                    <a:gd name="f16" fmla="*/ 0 f12 1"/>
                    <a:gd name="f17" fmla="*/ 43 f12 1"/>
                    <a:gd name="f18" fmla="*/ 83 f12 1"/>
                    <a:gd name="f19" fmla="*/ f13 1 f2"/>
                    <a:gd name="f20" fmla="*/ f15 1 83"/>
                    <a:gd name="f21" fmla="*/ f16 1 83"/>
                    <a:gd name="f22" fmla="*/ f17 1 83"/>
                    <a:gd name="f23" fmla="*/ f18 1 83"/>
                    <a:gd name="f24" fmla="*/ 0 1 f14"/>
                    <a:gd name="f25" fmla="*/ f6 1 f14"/>
                    <a:gd name="f26" fmla="+- f19 0 f1"/>
                    <a:gd name="f27" fmla="*/ f20 1 f14"/>
                    <a:gd name="f28" fmla="*/ f21 1 f14"/>
                    <a:gd name="f29" fmla="*/ f22 1 f14"/>
                    <a:gd name="f30" fmla="*/ f23 1 f14"/>
                    <a:gd name="f31" fmla="*/ f24 f10 1"/>
                    <a:gd name="f32" fmla="*/ f25 f10 1"/>
                    <a:gd name="f33" fmla="*/ f25 f11 1"/>
                    <a:gd name="f34" fmla="*/ f24 f11 1"/>
                    <a:gd name="f35" fmla="*/ f27 f10 1"/>
                    <a:gd name="f36" fmla="*/ f28 f11 1"/>
                    <a:gd name="f37" fmla="*/ f28 f10 1"/>
                    <a:gd name="f38" fmla="*/ f27 f11 1"/>
                    <a:gd name="f39" fmla="*/ f29 f10 1"/>
                    <a:gd name="f40" fmla="*/ f30 f11 1"/>
                    <a:gd name="f41" fmla="*/ f30 f10 1"/>
                    <a:gd name="f42" fmla="*/ f29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6">
                      <a:pos x="f35" y="f36"/>
                    </a:cxn>
                    <a:cxn ang="f26">
                      <a:pos x="f37" y="f38"/>
                    </a:cxn>
                    <a:cxn ang="f26">
                      <a:pos x="f39" y="f40"/>
                    </a:cxn>
                    <a:cxn ang="f26">
                      <a:pos x="f41" y="f42"/>
                    </a:cxn>
                    <a:cxn ang="f26">
                      <a:pos x="f35" y="f36"/>
                    </a:cxn>
                  </a:cxnLst>
                  <a:rect l="f31" t="f34" r="f32" b="f33"/>
                  <a:pathLst>
                    <a:path w="83" h="83">
                      <a:moveTo>
                        <a:pt x="f7" y="f5"/>
                      </a:moveTo>
                      <a:cubicBezTo>
                        <a:pt x="f5" y="f5"/>
                        <a:pt x="f5" y="f5"/>
                        <a:pt x="f5" y="f7"/>
                      </a:cubicBezTo>
                      <a:cubicBezTo>
                        <a:pt x="f5" y="f6"/>
                        <a:pt x="f5" y="f6"/>
                        <a:pt x="f8" y="f6"/>
                      </a:cubicBezTo>
                      <a:cubicBezTo>
                        <a:pt x="f6" y="f6"/>
                        <a:pt x="f6" y="f6"/>
                        <a:pt x="f6" y="f8"/>
                      </a:cubicBezTo>
                      <a:cubicBezTo>
                        <a:pt x="f6" y="f5"/>
                        <a:pt x="f6" y="f5"/>
                        <a:pt x="f7" y="f5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02" name="Freeform 23">
                  <a:extLst>
                    <a:ext uri="{FF2B5EF4-FFF2-40B4-BE49-F238E27FC236}">
                      <a16:creationId xmlns:a16="http://schemas.microsoft.com/office/drawing/2014/main" id="{E10A5908-1E98-4B20-8DFC-C07A855344AA}"/>
                    </a:ext>
                  </a:extLst>
                </p:cNvPr>
                <p:cNvSpPr/>
                <p:nvPr/>
              </p:nvSpPr>
              <p:spPr>
                <a:xfrm rot="16200004" flipH="1">
                  <a:off x="2630564" y="4726085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03" name="Freeform 24">
                  <a:extLst>
                    <a:ext uri="{FF2B5EF4-FFF2-40B4-BE49-F238E27FC236}">
                      <a16:creationId xmlns:a16="http://schemas.microsoft.com/office/drawing/2014/main" id="{7F00B27F-1842-4A12-BD56-6756726231B1}"/>
                    </a:ext>
                  </a:extLst>
                </p:cNvPr>
                <p:cNvSpPr/>
                <p:nvPr/>
              </p:nvSpPr>
              <p:spPr>
                <a:xfrm rot="16200004">
                  <a:off x="2588384" y="4728162"/>
                  <a:ext cx="44256" cy="4010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5"/>
                    <a:gd name="f7" fmla="val 84"/>
                    <a:gd name="f8" fmla="val 17"/>
                    <a:gd name="f9" fmla="val 6"/>
                    <a:gd name="f10" fmla="val 82"/>
                    <a:gd name="f11" fmla="val 69"/>
                    <a:gd name="f12" fmla="val 1"/>
                    <a:gd name="f13" fmla="val 51"/>
                    <a:gd name="f14" fmla="val 2"/>
                    <a:gd name="f15" fmla="val 33"/>
                    <a:gd name="f16" fmla="val 16"/>
                    <a:gd name="f17" fmla="val 5"/>
                    <a:gd name="f18" fmla="val 4"/>
                    <a:gd name="f19" fmla="val 15"/>
                    <a:gd name="f20" fmla="val 39"/>
                    <a:gd name="f21" fmla="val 62"/>
                    <a:gd name="f22" fmla="val 40"/>
                    <a:gd name="f23" fmla="+- 0 0 -90"/>
                    <a:gd name="f24" fmla="*/ f3 1 85"/>
                    <a:gd name="f25" fmla="*/ f4 1 85"/>
                    <a:gd name="f26" fmla="+- f6 0 f5"/>
                    <a:gd name="f27" fmla="*/ f23 f0 1"/>
                    <a:gd name="f28" fmla="*/ f26 1 85"/>
                    <a:gd name="f29" fmla="*/ 84 f26 1"/>
                    <a:gd name="f30" fmla="*/ 17 f26 1"/>
                    <a:gd name="f31" fmla="*/ 69 f26 1"/>
                    <a:gd name="f32" fmla="*/ 1 f26 1"/>
                    <a:gd name="f33" fmla="*/ 16 f26 1"/>
                    <a:gd name="f34" fmla="*/ 0 f26 1"/>
                    <a:gd name="f35" fmla="*/ 15 f26 1"/>
                    <a:gd name="f36" fmla="*/ 85 f26 1"/>
                    <a:gd name="f37" fmla="*/ f27 1 f2"/>
                    <a:gd name="f38" fmla="*/ f29 1 85"/>
                    <a:gd name="f39" fmla="*/ f30 1 85"/>
                    <a:gd name="f40" fmla="*/ f31 1 85"/>
                    <a:gd name="f41" fmla="*/ f32 1 85"/>
                    <a:gd name="f42" fmla="*/ f33 1 85"/>
                    <a:gd name="f43" fmla="*/ f34 1 85"/>
                    <a:gd name="f44" fmla="*/ f35 1 85"/>
                    <a:gd name="f45" fmla="*/ f36 1 85"/>
                    <a:gd name="f46" fmla="*/ 0 1 f28"/>
                    <a:gd name="f47" fmla="*/ f6 1 f28"/>
                    <a:gd name="f48" fmla="+- f37 0 f1"/>
                    <a:gd name="f49" fmla="*/ f38 1 f28"/>
                    <a:gd name="f50" fmla="*/ f39 1 f28"/>
                    <a:gd name="f51" fmla="*/ f40 1 f28"/>
                    <a:gd name="f52" fmla="*/ f41 1 f28"/>
                    <a:gd name="f53" fmla="*/ f42 1 f28"/>
                    <a:gd name="f54" fmla="*/ f43 1 f28"/>
                    <a:gd name="f55" fmla="*/ f44 1 f28"/>
                    <a:gd name="f56" fmla="*/ f45 1 f28"/>
                    <a:gd name="f57" fmla="*/ f46 f24 1"/>
                    <a:gd name="f58" fmla="*/ f47 f24 1"/>
                    <a:gd name="f59" fmla="*/ f47 f25 1"/>
                    <a:gd name="f60" fmla="*/ f46 f25 1"/>
                    <a:gd name="f61" fmla="*/ f49 f24 1"/>
                    <a:gd name="f62" fmla="*/ f50 f25 1"/>
                    <a:gd name="f63" fmla="*/ f51 f24 1"/>
                    <a:gd name="f64" fmla="*/ f52 f25 1"/>
                    <a:gd name="f65" fmla="*/ f53 f24 1"/>
                    <a:gd name="f66" fmla="*/ f54 f24 1"/>
                    <a:gd name="f67" fmla="*/ f55 f25 1"/>
                    <a:gd name="f68" fmla="*/ f51 f25 1"/>
                    <a:gd name="f69" fmla="*/ f50 f24 1"/>
                    <a:gd name="f70" fmla="*/ f56 f25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48">
                      <a:pos x="f61" y="f62"/>
                    </a:cxn>
                    <a:cxn ang="f48">
                      <a:pos x="f63" y="f64"/>
                    </a:cxn>
                    <a:cxn ang="f48">
                      <a:pos x="f65" y="f64"/>
                    </a:cxn>
                    <a:cxn ang="f48">
                      <a:pos x="f66" y="f67"/>
                    </a:cxn>
                    <a:cxn ang="f48">
                      <a:pos x="f66" y="f68"/>
                    </a:cxn>
                    <a:cxn ang="f48">
                      <a:pos x="f69" y="f70"/>
                    </a:cxn>
                    <a:cxn ang="f48">
                      <a:pos x="f61" y="f70"/>
                    </a:cxn>
                    <a:cxn ang="f48">
                      <a:pos x="f61" y="f62"/>
                    </a:cxn>
                  </a:cxnLst>
                  <a:rect l="f57" t="f60" r="f58" b="f59"/>
                  <a:pathLst>
                    <a:path w="85" h="85">
                      <a:moveTo>
                        <a:pt x="f7" y="f8"/>
                      </a:moveTo>
                      <a:cubicBezTo>
                        <a:pt x="f6" y="f9"/>
                        <a:pt x="f10" y="f5"/>
                        <a:pt x="f11" y="f12"/>
                      </a:cubicBezTo>
                      <a:cubicBezTo>
                        <a:pt x="f13" y="f14"/>
                        <a:pt x="f15" y="f12"/>
                        <a:pt x="f16" y="f12"/>
                      </a:cubicBezTo>
                      <a:cubicBezTo>
                        <a:pt x="f17" y="f5"/>
                        <a:pt x="f5" y="f18"/>
                        <a:pt x="f5" y="f19"/>
                      </a:cubicBezTo>
                      <a:cubicBezTo>
                        <a:pt x="f12" y="f15"/>
                        <a:pt x="f12" y="f13"/>
                        <a:pt x="f5" y="f11"/>
                      </a:cubicBezTo>
                      <a:cubicBezTo>
                        <a:pt x="f5" y="f10"/>
                        <a:pt x="f17" y="f6"/>
                        <a:pt x="f8" y="f6"/>
                      </a:cubicBezTo>
                      <a:cubicBezTo>
                        <a:pt x="f20" y="f7"/>
                        <a:pt x="f21" y="f7"/>
                        <a:pt x="f7" y="f6"/>
                      </a:cubicBezTo>
                      <a:cubicBezTo>
                        <a:pt x="f7" y="f21"/>
                        <a:pt x="f7" y="f22"/>
                        <a:pt x="f7" y="f8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04" name="Freeform 25">
                  <a:extLst>
                    <a:ext uri="{FF2B5EF4-FFF2-40B4-BE49-F238E27FC236}">
                      <a16:creationId xmlns:a16="http://schemas.microsoft.com/office/drawing/2014/main" id="{16CC45F1-82C3-4398-A350-9DD018D76FAE}"/>
                    </a:ext>
                  </a:extLst>
                </p:cNvPr>
                <p:cNvSpPr/>
                <p:nvPr/>
              </p:nvSpPr>
              <p:spPr>
                <a:xfrm rot="16200004">
                  <a:off x="2857076" y="4643767"/>
                  <a:ext cx="43424" cy="3935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4"/>
                    <a:gd name="f7" fmla="val 40"/>
                    <a:gd name="f8" fmla="val 42"/>
                    <a:gd name="f9" fmla="val 43"/>
                    <a:gd name="f10" fmla="+- 0 0 -90"/>
                    <a:gd name="f11" fmla="*/ f3 1 84"/>
                    <a:gd name="f12" fmla="*/ f4 1 84"/>
                    <a:gd name="f13" fmla="+- f6 0 f5"/>
                    <a:gd name="f14" fmla="*/ f10 f0 1"/>
                    <a:gd name="f15" fmla="*/ f13 1 84"/>
                    <a:gd name="f16" fmla="*/ 40 f13 1"/>
                    <a:gd name="f17" fmla="*/ 84 f13 1"/>
                    <a:gd name="f18" fmla="*/ 42 f13 1"/>
                    <a:gd name="f19" fmla="*/ 43 f13 1"/>
                    <a:gd name="f20" fmla="*/ 0 f13 1"/>
                    <a:gd name="f21" fmla="*/ f14 1 f2"/>
                    <a:gd name="f22" fmla="*/ f16 1 84"/>
                    <a:gd name="f23" fmla="*/ f17 1 84"/>
                    <a:gd name="f24" fmla="*/ f18 1 84"/>
                    <a:gd name="f25" fmla="*/ f19 1 84"/>
                    <a:gd name="f26" fmla="*/ f20 1 84"/>
                    <a:gd name="f27" fmla="*/ 0 1 f15"/>
                    <a:gd name="f28" fmla="*/ f6 1 f15"/>
                    <a:gd name="f29" fmla="+- f21 0 f1"/>
                    <a:gd name="f30" fmla="*/ f22 1 f15"/>
                    <a:gd name="f31" fmla="*/ f23 1 f15"/>
                    <a:gd name="f32" fmla="*/ f24 1 f15"/>
                    <a:gd name="f33" fmla="*/ f25 1 f15"/>
                    <a:gd name="f34" fmla="*/ f26 1 f15"/>
                    <a:gd name="f35" fmla="*/ f27 f11 1"/>
                    <a:gd name="f36" fmla="*/ f28 f11 1"/>
                    <a:gd name="f37" fmla="*/ f28 f12 1"/>
                    <a:gd name="f38" fmla="*/ f27 f12 1"/>
                    <a:gd name="f39" fmla="*/ f30 f11 1"/>
                    <a:gd name="f40" fmla="*/ f31 f12 1"/>
                    <a:gd name="f41" fmla="*/ f31 f11 1"/>
                    <a:gd name="f42" fmla="*/ f32 f12 1"/>
                    <a:gd name="f43" fmla="*/ f33 f11 1"/>
                    <a:gd name="f44" fmla="*/ f34 f12 1"/>
                    <a:gd name="f45" fmla="*/ f34 f11 1"/>
                    <a:gd name="f46" fmla="*/ f33 f12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9">
                      <a:pos x="f39" y="f40"/>
                    </a:cxn>
                    <a:cxn ang="f29">
                      <a:pos x="f41" y="f42"/>
                    </a:cxn>
                    <a:cxn ang="f29">
                      <a:pos x="f43" y="f44"/>
                    </a:cxn>
                    <a:cxn ang="f29">
                      <a:pos x="f45" y="f46"/>
                    </a:cxn>
                    <a:cxn ang="f29">
                      <a:pos x="f39" y="f40"/>
                    </a:cxn>
                  </a:cxnLst>
                  <a:rect l="f35" t="f38" r="f36" b="f37"/>
                  <a:pathLst>
                    <a:path w="84" h="84">
                      <a:moveTo>
                        <a:pt x="f7" y="f6"/>
                      </a:moveTo>
                      <a:cubicBezTo>
                        <a:pt x="f6" y="f6"/>
                        <a:pt x="f6" y="f6"/>
                        <a:pt x="f6" y="f8"/>
                      </a:cubicBezTo>
                      <a:cubicBezTo>
                        <a:pt x="f6" y="f5"/>
                        <a:pt x="f6" y="f5"/>
                        <a:pt x="f9" y="f5"/>
                      </a:cubicBezTo>
                      <a:cubicBezTo>
                        <a:pt x="f5" y="f5"/>
                        <a:pt x="f5" y="f5"/>
                        <a:pt x="f5" y="f9"/>
                      </a:cubicBezTo>
                      <a:cubicBezTo>
                        <a:pt x="f5" y="f6"/>
                        <a:pt x="f5" y="f6"/>
                        <a:pt x="f7" y="f6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05" name="Freeform 26">
                  <a:extLst>
                    <a:ext uri="{FF2B5EF4-FFF2-40B4-BE49-F238E27FC236}">
                      <a16:creationId xmlns:a16="http://schemas.microsoft.com/office/drawing/2014/main" id="{4E617F9E-2FB5-46A7-B990-F322B4892BC5}"/>
                    </a:ext>
                  </a:extLst>
                </p:cNvPr>
                <p:cNvSpPr/>
                <p:nvPr/>
              </p:nvSpPr>
              <p:spPr>
                <a:xfrm rot="16200004">
                  <a:off x="2623876" y="4556204"/>
                  <a:ext cx="45930" cy="416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8"/>
                    <a:gd name="f7" fmla="val 89"/>
                    <a:gd name="f8" fmla="val 45"/>
                    <a:gd name="f9" fmla="val 5"/>
                    <a:gd name="f10" fmla="val 50"/>
                    <a:gd name="f11" fmla="val 39"/>
                    <a:gd name="f12" fmla="val 83"/>
                    <a:gd name="f13" fmla="val 44"/>
                    <a:gd name="f14" fmla="val 43"/>
                    <a:gd name="f15" fmla="val 82"/>
                    <a:gd name="f16" fmla="val 6"/>
                    <a:gd name="f17" fmla="+- 0 0 -90"/>
                    <a:gd name="f18" fmla="*/ f3 1 88"/>
                    <a:gd name="f19" fmla="*/ f4 1 89"/>
                    <a:gd name="f20" fmla="+- f7 0 f5"/>
                    <a:gd name="f21" fmla="+- f6 0 f5"/>
                    <a:gd name="f22" fmla="*/ f17 f0 1"/>
                    <a:gd name="f23" fmla="*/ f21 1 88"/>
                    <a:gd name="f24" fmla="*/ f20 1 89"/>
                    <a:gd name="f25" fmla="*/ 45 f21 1"/>
                    <a:gd name="f26" fmla="*/ 5 f20 1"/>
                    <a:gd name="f27" fmla="*/ 0 f21 1"/>
                    <a:gd name="f28" fmla="*/ 50 f20 1"/>
                    <a:gd name="f29" fmla="*/ 39 f21 1"/>
                    <a:gd name="f30" fmla="*/ 89 f20 1"/>
                    <a:gd name="f31" fmla="*/ 83 f21 1"/>
                    <a:gd name="f32" fmla="*/ 45 f20 1"/>
                    <a:gd name="f33" fmla="*/ 43 f20 1"/>
                    <a:gd name="f34" fmla="*/ f22 1 f2"/>
                    <a:gd name="f35" fmla="*/ f25 1 88"/>
                    <a:gd name="f36" fmla="*/ f26 1 89"/>
                    <a:gd name="f37" fmla="*/ f27 1 88"/>
                    <a:gd name="f38" fmla="*/ f28 1 89"/>
                    <a:gd name="f39" fmla="*/ f29 1 88"/>
                    <a:gd name="f40" fmla="*/ f30 1 89"/>
                    <a:gd name="f41" fmla="*/ f31 1 88"/>
                    <a:gd name="f42" fmla="*/ f32 1 89"/>
                    <a:gd name="f43" fmla="*/ f33 1 89"/>
                    <a:gd name="f44" fmla="*/ 0 1 f23"/>
                    <a:gd name="f45" fmla="*/ f6 1 f23"/>
                    <a:gd name="f46" fmla="*/ 0 1 f24"/>
                    <a:gd name="f47" fmla="*/ f7 1 f24"/>
                    <a:gd name="f48" fmla="+- f34 0 f1"/>
                    <a:gd name="f49" fmla="*/ f35 1 f23"/>
                    <a:gd name="f50" fmla="*/ f36 1 f24"/>
                    <a:gd name="f51" fmla="*/ f37 1 f23"/>
                    <a:gd name="f52" fmla="*/ f38 1 f24"/>
                    <a:gd name="f53" fmla="*/ f39 1 f23"/>
                    <a:gd name="f54" fmla="*/ f40 1 f24"/>
                    <a:gd name="f55" fmla="*/ f41 1 f23"/>
                    <a:gd name="f56" fmla="*/ f42 1 f24"/>
                    <a:gd name="f57" fmla="*/ f43 1 f24"/>
                    <a:gd name="f58" fmla="*/ f44 f18 1"/>
                    <a:gd name="f59" fmla="*/ f45 f18 1"/>
                    <a:gd name="f60" fmla="*/ f47 f19 1"/>
                    <a:gd name="f61" fmla="*/ f46 f19 1"/>
                    <a:gd name="f62" fmla="*/ f49 f18 1"/>
                    <a:gd name="f63" fmla="*/ f50 f19 1"/>
                    <a:gd name="f64" fmla="*/ f51 f18 1"/>
                    <a:gd name="f65" fmla="*/ f52 f19 1"/>
                    <a:gd name="f66" fmla="*/ f53 f18 1"/>
                    <a:gd name="f67" fmla="*/ f54 f19 1"/>
                    <a:gd name="f68" fmla="*/ f55 f18 1"/>
                    <a:gd name="f69" fmla="*/ f56 f19 1"/>
                    <a:gd name="f70" fmla="*/ f57 f19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48">
                      <a:pos x="f62" y="f63"/>
                    </a:cxn>
                    <a:cxn ang="f48">
                      <a:pos x="f64" y="f65"/>
                    </a:cxn>
                    <a:cxn ang="f48">
                      <a:pos x="f66" y="f67"/>
                    </a:cxn>
                    <a:cxn ang="f48">
                      <a:pos x="f68" y="f69"/>
                    </a:cxn>
                    <a:cxn ang="f48">
                      <a:pos x="f68" y="f70"/>
                    </a:cxn>
                    <a:cxn ang="f48">
                      <a:pos x="f62" y="f63"/>
                    </a:cxn>
                  </a:cxnLst>
                  <a:rect l="f58" t="f61" r="f59" b="f60"/>
                  <a:pathLst>
                    <a:path w="88" h="89">
                      <a:moveTo>
                        <a:pt x="f8" y="f9"/>
                      </a:moveTo>
                      <a:cubicBezTo>
                        <a:pt x="f5" y="f9"/>
                        <a:pt x="f5" y="f9"/>
                        <a:pt x="f5" y="f10"/>
                      </a:cubicBezTo>
                      <a:cubicBezTo>
                        <a:pt x="f5" y="f7"/>
                        <a:pt x="f5" y="f7"/>
                        <a:pt x="f11" y="f7"/>
                      </a:cubicBezTo>
                      <a:cubicBezTo>
                        <a:pt x="f12" y="f7"/>
                        <a:pt x="f12" y="f7"/>
                        <a:pt x="f12" y="f8"/>
                      </a:cubicBezTo>
                      <a:cubicBezTo>
                        <a:pt x="f12" y="f8"/>
                        <a:pt x="f12" y="f13"/>
                        <a:pt x="f12" y="f14"/>
                      </a:cubicBezTo>
                      <a:cubicBezTo>
                        <a:pt x="f15" y="f5"/>
                        <a:pt x="f6" y="f16"/>
                        <a:pt x="f8" y="f9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06" name="Freeform 27">
                  <a:extLst>
                    <a:ext uri="{FF2B5EF4-FFF2-40B4-BE49-F238E27FC236}">
                      <a16:creationId xmlns:a16="http://schemas.microsoft.com/office/drawing/2014/main" id="{362A9239-C12E-41E6-897F-38F1B5530656}"/>
                    </a:ext>
                  </a:extLst>
                </p:cNvPr>
                <p:cNvSpPr/>
                <p:nvPr/>
              </p:nvSpPr>
              <p:spPr>
                <a:xfrm rot="16200004">
                  <a:off x="2742089" y="4601988"/>
                  <a:ext cx="42592" cy="3859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3"/>
                    <a:gd name="f7" fmla="val 81"/>
                    <a:gd name="f8" fmla="val 41"/>
                    <a:gd name="f9" fmla="val 40"/>
                    <a:gd name="f10" fmla="+- 0 0 -90"/>
                    <a:gd name="f11" fmla="*/ f3 1 83"/>
                    <a:gd name="f12" fmla="*/ f4 1 81"/>
                    <a:gd name="f13" fmla="+- f7 0 f5"/>
                    <a:gd name="f14" fmla="+- f6 0 f5"/>
                    <a:gd name="f15" fmla="*/ f10 f0 1"/>
                    <a:gd name="f16" fmla="*/ f14 1 83"/>
                    <a:gd name="f17" fmla="*/ f13 1 81"/>
                    <a:gd name="f18" fmla="*/ 41 f14 1"/>
                    <a:gd name="f19" fmla="*/ 0 f13 1"/>
                    <a:gd name="f20" fmla="*/ 0 f14 1"/>
                    <a:gd name="f21" fmla="*/ 40 f13 1"/>
                    <a:gd name="f22" fmla="*/ 40 f14 1"/>
                    <a:gd name="f23" fmla="*/ 81 f13 1"/>
                    <a:gd name="f24" fmla="*/ 83 f14 1"/>
                    <a:gd name="f25" fmla="*/ 41 f13 1"/>
                    <a:gd name="f26" fmla="*/ f15 1 f2"/>
                    <a:gd name="f27" fmla="*/ f18 1 83"/>
                    <a:gd name="f28" fmla="*/ f19 1 81"/>
                    <a:gd name="f29" fmla="*/ f20 1 83"/>
                    <a:gd name="f30" fmla="*/ f21 1 81"/>
                    <a:gd name="f31" fmla="*/ f22 1 83"/>
                    <a:gd name="f32" fmla="*/ f23 1 81"/>
                    <a:gd name="f33" fmla="*/ f24 1 83"/>
                    <a:gd name="f34" fmla="*/ f25 1 81"/>
                    <a:gd name="f35" fmla="*/ 0 1 f16"/>
                    <a:gd name="f36" fmla="*/ f6 1 f16"/>
                    <a:gd name="f37" fmla="*/ 0 1 f17"/>
                    <a:gd name="f38" fmla="*/ f7 1 f17"/>
                    <a:gd name="f39" fmla="+- f26 0 f1"/>
                    <a:gd name="f40" fmla="*/ f27 1 f16"/>
                    <a:gd name="f41" fmla="*/ f28 1 f17"/>
                    <a:gd name="f42" fmla="*/ f29 1 f16"/>
                    <a:gd name="f43" fmla="*/ f30 1 f17"/>
                    <a:gd name="f44" fmla="*/ f31 1 f16"/>
                    <a:gd name="f45" fmla="*/ f32 1 f17"/>
                    <a:gd name="f46" fmla="*/ f33 1 f16"/>
                    <a:gd name="f47" fmla="*/ f34 1 f17"/>
                    <a:gd name="f48" fmla="*/ f35 f11 1"/>
                    <a:gd name="f49" fmla="*/ f36 f11 1"/>
                    <a:gd name="f50" fmla="*/ f38 f12 1"/>
                    <a:gd name="f51" fmla="*/ f37 f12 1"/>
                    <a:gd name="f52" fmla="*/ f40 f11 1"/>
                    <a:gd name="f53" fmla="*/ f41 f12 1"/>
                    <a:gd name="f54" fmla="*/ f42 f11 1"/>
                    <a:gd name="f55" fmla="*/ f43 f12 1"/>
                    <a:gd name="f56" fmla="*/ f44 f11 1"/>
                    <a:gd name="f57" fmla="*/ f45 f12 1"/>
                    <a:gd name="f58" fmla="*/ f46 f11 1"/>
                    <a:gd name="f59" fmla="*/ f47 f12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9">
                      <a:pos x="f52" y="f53"/>
                    </a:cxn>
                    <a:cxn ang="f39">
                      <a:pos x="f54" y="f55"/>
                    </a:cxn>
                    <a:cxn ang="f39">
                      <a:pos x="f56" y="f57"/>
                    </a:cxn>
                    <a:cxn ang="f39">
                      <a:pos x="f58" y="f59"/>
                    </a:cxn>
                    <a:cxn ang="f39">
                      <a:pos x="f52" y="f53"/>
                    </a:cxn>
                  </a:cxnLst>
                  <a:rect l="f48" t="f51" r="f49" b="f50"/>
                  <a:pathLst>
                    <a:path w="83" h="81">
                      <a:moveTo>
                        <a:pt x="f8" y="f5"/>
                      </a:moveTo>
                      <a:cubicBezTo>
                        <a:pt x="f5" y="f5"/>
                        <a:pt x="f5" y="f5"/>
                        <a:pt x="f5" y="f9"/>
                      </a:cubicBezTo>
                      <a:cubicBezTo>
                        <a:pt x="f5" y="f7"/>
                        <a:pt x="f5" y="f7"/>
                        <a:pt x="f9" y="f7"/>
                      </a:cubicBezTo>
                      <a:cubicBezTo>
                        <a:pt x="f6" y="f7"/>
                        <a:pt x="f6" y="f7"/>
                        <a:pt x="f6" y="f8"/>
                      </a:cubicBezTo>
                      <a:cubicBezTo>
                        <a:pt x="f6" y="f5"/>
                        <a:pt x="f6" y="f5"/>
                        <a:pt x="f8" y="f5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07" name="Freeform 28">
                  <a:extLst>
                    <a:ext uri="{FF2B5EF4-FFF2-40B4-BE49-F238E27FC236}">
                      <a16:creationId xmlns:a16="http://schemas.microsoft.com/office/drawing/2014/main" id="{29550CC7-E963-4EBB-A06F-B3DE40918C14}"/>
                    </a:ext>
                  </a:extLst>
                </p:cNvPr>
                <p:cNvSpPr/>
                <p:nvPr/>
              </p:nvSpPr>
              <p:spPr>
                <a:xfrm rot="16200004">
                  <a:off x="3353201" y="4977742"/>
                  <a:ext cx="1673" cy="605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4"/>
                    <a:gd name="f7" fmla="val 12"/>
                    <a:gd name="f8" fmla="val 2"/>
                    <a:gd name="f9" fmla="val 1"/>
                    <a:gd name="f10" fmla="val 8"/>
                    <a:gd name="f11" fmla="val 11"/>
                    <a:gd name="f12" fmla="val 3"/>
                    <a:gd name="f13" fmla="val 7"/>
                    <a:gd name="f14" fmla="+- 0 0 -90"/>
                    <a:gd name="f15" fmla="*/ f3 1 4"/>
                    <a:gd name="f16" fmla="*/ f4 1 12"/>
                    <a:gd name="f17" fmla="+- f7 0 f5"/>
                    <a:gd name="f18" fmla="+- f6 0 f5"/>
                    <a:gd name="f19" fmla="*/ f14 f0 1"/>
                    <a:gd name="f20" fmla="*/ f18 1 4"/>
                    <a:gd name="f21" fmla="*/ f17 1 12"/>
                    <a:gd name="f22" fmla="*/ 2 f18 1"/>
                    <a:gd name="f23" fmla="*/ 0 f17 1"/>
                    <a:gd name="f24" fmla="*/ 0 f18 1"/>
                    <a:gd name="f25" fmla="*/ 12 f17 1"/>
                    <a:gd name="f26" fmla="*/ 4 f18 1"/>
                    <a:gd name="f27" fmla="*/ 11 f17 1"/>
                    <a:gd name="f28" fmla="*/ f19 1 f2"/>
                    <a:gd name="f29" fmla="*/ f22 1 4"/>
                    <a:gd name="f30" fmla="*/ f23 1 12"/>
                    <a:gd name="f31" fmla="*/ f24 1 4"/>
                    <a:gd name="f32" fmla="*/ f25 1 12"/>
                    <a:gd name="f33" fmla="*/ f26 1 4"/>
                    <a:gd name="f34" fmla="*/ f27 1 12"/>
                    <a:gd name="f35" fmla="*/ 0 1 f20"/>
                    <a:gd name="f36" fmla="*/ f6 1 f20"/>
                    <a:gd name="f37" fmla="*/ 0 1 f21"/>
                    <a:gd name="f38" fmla="*/ f7 1 f21"/>
                    <a:gd name="f39" fmla="+- f28 0 f1"/>
                    <a:gd name="f40" fmla="*/ f29 1 f20"/>
                    <a:gd name="f41" fmla="*/ f30 1 f21"/>
                    <a:gd name="f42" fmla="*/ f31 1 f20"/>
                    <a:gd name="f43" fmla="*/ f32 1 f21"/>
                    <a:gd name="f44" fmla="*/ f33 1 f20"/>
                    <a:gd name="f45" fmla="*/ f34 1 f21"/>
                    <a:gd name="f46" fmla="*/ f35 f15 1"/>
                    <a:gd name="f47" fmla="*/ f36 f15 1"/>
                    <a:gd name="f48" fmla="*/ f38 f16 1"/>
                    <a:gd name="f49" fmla="*/ f37 f16 1"/>
                    <a:gd name="f50" fmla="*/ f40 f15 1"/>
                    <a:gd name="f51" fmla="*/ f41 f16 1"/>
                    <a:gd name="f52" fmla="*/ f42 f15 1"/>
                    <a:gd name="f53" fmla="*/ f43 f16 1"/>
                    <a:gd name="f54" fmla="*/ f44 f15 1"/>
                    <a:gd name="f55" fmla="*/ f45 f1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9">
                      <a:pos x="f50" y="f51"/>
                    </a:cxn>
                    <a:cxn ang="f39">
                      <a:pos x="f52" y="f53"/>
                    </a:cxn>
                    <a:cxn ang="f39">
                      <a:pos x="f54" y="f55"/>
                    </a:cxn>
                    <a:cxn ang="f39">
                      <a:pos x="f50" y="f51"/>
                    </a:cxn>
                  </a:cxnLst>
                  <a:rect l="f46" t="f49" r="f47" b="f48"/>
                  <a:pathLst>
                    <a:path w="4" h="12">
                      <a:moveTo>
                        <a:pt x="f8" y="f5"/>
                      </a:moveTo>
                      <a:cubicBezTo>
                        <a:pt x="f8" y="f6"/>
                        <a:pt x="f9" y="f10"/>
                        <a:pt x="f5" y="f7"/>
                      </a:cubicBezTo>
                      <a:cubicBezTo>
                        <a:pt x="f8" y="f11"/>
                        <a:pt x="f12" y="f11"/>
                        <a:pt x="f6" y="f11"/>
                      </a:cubicBezTo>
                      <a:cubicBezTo>
                        <a:pt x="f6" y="f13"/>
                        <a:pt x="f12" y="f6"/>
                        <a:pt x="f8" y="f5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</p:grpSp>
          <p:grpSp>
            <p:nvGrpSpPr>
              <p:cNvPr id="108" name="Grupo 135">
                <a:extLst>
                  <a:ext uri="{FF2B5EF4-FFF2-40B4-BE49-F238E27FC236}">
                    <a16:creationId xmlns:a16="http://schemas.microsoft.com/office/drawing/2014/main" id="{1F5D3F43-1886-44E7-901C-2643487F577A}"/>
                  </a:ext>
                </a:extLst>
              </p:cNvPr>
              <p:cNvGrpSpPr/>
              <p:nvPr/>
            </p:nvGrpSpPr>
            <p:grpSpPr>
              <a:xfrm>
                <a:off x="3425754" y="4556547"/>
                <a:ext cx="1148798" cy="595419"/>
                <a:chOff x="3425754" y="4556547"/>
                <a:chExt cx="1148798" cy="595419"/>
              </a:xfrm>
            </p:grpSpPr>
            <p:sp>
              <p:nvSpPr>
                <p:cNvPr id="109" name="Freeform 5">
                  <a:extLst>
                    <a:ext uri="{FF2B5EF4-FFF2-40B4-BE49-F238E27FC236}">
                      <a16:creationId xmlns:a16="http://schemas.microsoft.com/office/drawing/2014/main" id="{BA092F9C-EBA2-4040-BDE0-B697B3A87F26}"/>
                    </a:ext>
                  </a:extLst>
                </p:cNvPr>
                <p:cNvSpPr/>
                <p:nvPr/>
              </p:nvSpPr>
              <p:spPr>
                <a:xfrm rot="16200004" flipH="1">
                  <a:off x="3846154" y="4940325"/>
                  <a:ext cx="0" cy="75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val 757"/>
                    <a:gd name="f8" fmla="+- 0 0 -90"/>
                    <a:gd name="f9" fmla="abs f3"/>
                    <a:gd name="f10" fmla="abs f4"/>
                    <a:gd name="f11" fmla="abs f5"/>
                    <a:gd name="f12" fmla="*/ f4 1 757"/>
                    <a:gd name="f13" fmla="val f6"/>
                    <a:gd name="f14" fmla="+- f7 0 f6"/>
                    <a:gd name="f15" fmla="+- f6 0 f6"/>
                    <a:gd name="f16" fmla="*/ f8 f0 1"/>
                    <a:gd name="f17" fmla="?: f9 f3 1"/>
                    <a:gd name="f18" fmla="?: f10 f4 1"/>
                    <a:gd name="f19" fmla="?: f11 f5 1"/>
                    <a:gd name="f20" fmla="*/ f15 1 0"/>
                    <a:gd name="f21" fmla="*/ f14 1 757"/>
                    <a:gd name="f22" fmla="*/ f16 1 f2"/>
                    <a:gd name="f23" fmla="*/ f17 1 21600"/>
                    <a:gd name="f24" fmla="*/ f18 1 757"/>
                    <a:gd name="f25" fmla="*/ 21600 f17 1"/>
                    <a:gd name="f26" fmla="*/ 0 1 f20"/>
                    <a:gd name="f27" fmla="*/ 757 1 f21"/>
                    <a:gd name="f28" fmla="*/ 0 1 f21"/>
                    <a:gd name="f29" fmla="*/ 1 1 f20"/>
                    <a:gd name="f30" fmla="+- f22 0 f1"/>
                    <a:gd name="f31" fmla="min f24 f23"/>
                    <a:gd name="f32" fmla="*/ f25 1 f19"/>
                    <a:gd name="f33" fmla="*/ f27 f12 1"/>
                    <a:gd name="f34" fmla="*/ f28 f12 1"/>
                    <a:gd name="f35" fmla="val f32"/>
                    <a:gd name="f36" fmla="*/ f6 f31 1"/>
                    <a:gd name="f37" fmla="+- f35 0 f13"/>
                    <a:gd name="f38" fmla="*/ f37 1 0"/>
                    <a:gd name="f39" fmla="*/ f26 f38 1"/>
                    <a:gd name="f40" fmla="*/ f29 f38 1"/>
                    <a:gd name="f41" fmla="*/ f39 f31 1"/>
                    <a:gd name="f42" fmla="*/ f40 f3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0">
                      <a:pos x="f41" y="f33"/>
                    </a:cxn>
                    <a:cxn ang="f30">
                      <a:pos x="f41" y="f33"/>
                    </a:cxn>
                    <a:cxn ang="f30">
                      <a:pos x="f41" y="f33"/>
                    </a:cxn>
                    <a:cxn ang="f30">
                      <a:pos x="f41" y="f34"/>
                    </a:cxn>
                    <a:cxn ang="f30">
                      <a:pos x="f41" y="f33"/>
                    </a:cxn>
                    <a:cxn ang="f30">
                      <a:pos x="f41" y="f33"/>
                    </a:cxn>
                  </a:cxnLst>
                  <a:rect l="f41" t="f34" r="f42" b="f33"/>
                  <a:pathLst>
                    <a:path h="757">
                      <a:moveTo>
                        <a:pt x="f36" y="f7"/>
                      </a:moveTo>
                      <a:cubicBezTo>
                        <a:pt x="f36" y="f7"/>
                        <a:pt x="f36" y="f7"/>
                        <a:pt x="f36" y="f7"/>
                      </a:cubicBezTo>
                      <a:cubicBezTo>
                        <a:pt x="f36" y="f7"/>
                        <a:pt x="f36" y="f7"/>
                        <a:pt x="f36" y="f7"/>
                      </a:cubicBezTo>
                      <a:cubicBezTo>
                        <a:pt x="f36" y="f7"/>
                        <a:pt x="f36" y="f7"/>
                        <a:pt x="f36" y="f6"/>
                      </a:cubicBezTo>
                      <a:cubicBezTo>
                        <a:pt x="f36" y="f6"/>
                        <a:pt x="f36" y="f6"/>
                        <a:pt x="f36" y="f7"/>
                      </a:cubicBezTo>
                      <a:cubicBezTo>
                        <a:pt x="f36" y="f7"/>
                        <a:pt x="f36" y="f7"/>
                        <a:pt x="f36" y="f7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10" name="Freeform 6">
                  <a:extLst>
                    <a:ext uri="{FF2B5EF4-FFF2-40B4-BE49-F238E27FC236}">
                      <a16:creationId xmlns:a16="http://schemas.microsoft.com/office/drawing/2014/main" id="{29FFA391-B5A5-441C-89B8-71A84EB5E93E}"/>
                    </a:ext>
                  </a:extLst>
                </p:cNvPr>
                <p:cNvSpPr/>
                <p:nvPr/>
              </p:nvSpPr>
              <p:spPr>
                <a:xfrm rot="16200004" flipH="1">
                  <a:off x="4536695" y="4940704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11" name="Freeform 7">
                  <a:extLst>
                    <a:ext uri="{FF2B5EF4-FFF2-40B4-BE49-F238E27FC236}">
                      <a16:creationId xmlns:a16="http://schemas.microsoft.com/office/drawing/2014/main" id="{6CFAD010-65C5-467F-A008-41E7BAD39B91}"/>
                    </a:ext>
                  </a:extLst>
                </p:cNvPr>
                <p:cNvSpPr/>
                <p:nvPr/>
              </p:nvSpPr>
              <p:spPr>
                <a:xfrm rot="16200004" flipH="1">
                  <a:off x="4536695" y="4898943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12" name="Freeform 8">
                  <a:extLst>
                    <a:ext uri="{FF2B5EF4-FFF2-40B4-BE49-F238E27FC236}">
                      <a16:creationId xmlns:a16="http://schemas.microsoft.com/office/drawing/2014/main" id="{DE9D77AC-2F5E-4988-AA44-7D21509E09C7}"/>
                    </a:ext>
                  </a:extLst>
                </p:cNvPr>
                <p:cNvSpPr/>
                <p:nvPr/>
              </p:nvSpPr>
              <p:spPr>
                <a:xfrm rot="16200004" flipH="1">
                  <a:off x="4305882" y="4813767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13" name="Freeform 9">
                  <a:extLst>
                    <a:ext uri="{FF2B5EF4-FFF2-40B4-BE49-F238E27FC236}">
                      <a16:creationId xmlns:a16="http://schemas.microsoft.com/office/drawing/2014/main" id="{ACEA7BE2-D5DB-43A9-AEA4-EDB409FA7984}"/>
                    </a:ext>
                  </a:extLst>
                </p:cNvPr>
                <p:cNvSpPr/>
                <p:nvPr/>
              </p:nvSpPr>
              <p:spPr>
                <a:xfrm rot="16200004">
                  <a:off x="3442863" y="4669731"/>
                  <a:ext cx="46762" cy="8097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90"/>
                    <a:gd name="f7" fmla="val 172"/>
                    <a:gd name="f8" fmla="val 13"/>
                    <a:gd name="f9" fmla="val 160"/>
                    <a:gd name="f10" fmla="val 27"/>
                    <a:gd name="f11" fmla="val 54"/>
                    <a:gd name="f12" fmla="val 162"/>
                    <a:gd name="f13" fmla="val 75"/>
                    <a:gd name="f14" fmla="val 164"/>
                    <a:gd name="f15" fmla="val 86"/>
                    <a:gd name="f16" fmla="val 165"/>
                    <a:gd name="f17" fmla="val 149"/>
                    <a:gd name="f18" fmla="val 89"/>
                    <a:gd name="f19" fmla="val 99"/>
                    <a:gd name="f20" fmla="val 50"/>
                    <a:gd name="f21" fmla="val 62"/>
                    <a:gd name="f22" fmla="val 36"/>
                    <a:gd name="f23" fmla="val 9"/>
                    <a:gd name="f24" fmla="val 34"/>
                    <a:gd name="f25" fmla="val 8"/>
                    <a:gd name="f26" fmla="val 68"/>
                    <a:gd name="f27" fmla="val 101"/>
                    <a:gd name="f28" fmla="val 122"/>
                    <a:gd name="f29" fmla="+- 0 0 -90"/>
                    <a:gd name="f30" fmla="*/ f3 1 90"/>
                    <a:gd name="f31" fmla="*/ f4 1 172"/>
                    <a:gd name="f32" fmla="+- f7 0 f5"/>
                    <a:gd name="f33" fmla="+- f6 0 f5"/>
                    <a:gd name="f34" fmla="*/ f29 f0 1"/>
                    <a:gd name="f35" fmla="*/ f33 1 90"/>
                    <a:gd name="f36" fmla="*/ f32 1 172"/>
                    <a:gd name="f37" fmla="*/ 13 f33 1"/>
                    <a:gd name="f38" fmla="*/ 160 f32 1"/>
                    <a:gd name="f39" fmla="*/ 75 f33 1"/>
                    <a:gd name="f40" fmla="*/ 164 f32 1"/>
                    <a:gd name="f41" fmla="*/ 90 f33 1"/>
                    <a:gd name="f42" fmla="*/ 149 f32 1"/>
                    <a:gd name="f43" fmla="*/ 89 f33 1"/>
                    <a:gd name="f44" fmla="*/ 0 f32 1"/>
                    <a:gd name="f45" fmla="*/ 9 f33 1"/>
                    <a:gd name="f46" fmla="*/ 101 f32 1"/>
                    <a:gd name="f47" fmla="*/ f34 1 f2"/>
                    <a:gd name="f48" fmla="*/ f37 1 90"/>
                    <a:gd name="f49" fmla="*/ f38 1 172"/>
                    <a:gd name="f50" fmla="*/ f39 1 90"/>
                    <a:gd name="f51" fmla="*/ f40 1 172"/>
                    <a:gd name="f52" fmla="*/ f41 1 90"/>
                    <a:gd name="f53" fmla="*/ f42 1 172"/>
                    <a:gd name="f54" fmla="*/ f43 1 90"/>
                    <a:gd name="f55" fmla="*/ f44 1 172"/>
                    <a:gd name="f56" fmla="*/ f45 1 90"/>
                    <a:gd name="f57" fmla="*/ f46 1 172"/>
                    <a:gd name="f58" fmla="*/ 0 1 f35"/>
                    <a:gd name="f59" fmla="*/ f6 1 f35"/>
                    <a:gd name="f60" fmla="*/ 0 1 f36"/>
                    <a:gd name="f61" fmla="*/ f7 1 f36"/>
                    <a:gd name="f62" fmla="+- f47 0 f1"/>
                    <a:gd name="f63" fmla="*/ f48 1 f35"/>
                    <a:gd name="f64" fmla="*/ f49 1 f36"/>
                    <a:gd name="f65" fmla="*/ f50 1 f35"/>
                    <a:gd name="f66" fmla="*/ f51 1 f36"/>
                    <a:gd name="f67" fmla="*/ f52 1 f35"/>
                    <a:gd name="f68" fmla="*/ f53 1 f36"/>
                    <a:gd name="f69" fmla="*/ f54 1 f35"/>
                    <a:gd name="f70" fmla="*/ f55 1 f36"/>
                    <a:gd name="f71" fmla="*/ f56 1 f35"/>
                    <a:gd name="f72" fmla="*/ f57 1 f36"/>
                    <a:gd name="f73" fmla="*/ f58 f30 1"/>
                    <a:gd name="f74" fmla="*/ f59 f30 1"/>
                    <a:gd name="f75" fmla="*/ f61 f31 1"/>
                    <a:gd name="f76" fmla="*/ f60 f31 1"/>
                    <a:gd name="f77" fmla="*/ f63 f30 1"/>
                    <a:gd name="f78" fmla="*/ f64 f31 1"/>
                    <a:gd name="f79" fmla="*/ f65 f30 1"/>
                    <a:gd name="f80" fmla="*/ f66 f31 1"/>
                    <a:gd name="f81" fmla="*/ f67 f30 1"/>
                    <a:gd name="f82" fmla="*/ f68 f31 1"/>
                    <a:gd name="f83" fmla="*/ f69 f30 1"/>
                    <a:gd name="f84" fmla="*/ f70 f31 1"/>
                    <a:gd name="f85" fmla="*/ f71 f30 1"/>
                    <a:gd name="f86" fmla="*/ f72 f3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62">
                      <a:pos x="f77" y="f78"/>
                    </a:cxn>
                    <a:cxn ang="f62">
                      <a:pos x="f79" y="f80"/>
                    </a:cxn>
                    <a:cxn ang="f62">
                      <a:pos x="f81" y="f82"/>
                    </a:cxn>
                    <a:cxn ang="f62">
                      <a:pos x="f83" y="f84"/>
                    </a:cxn>
                    <a:cxn ang="f62">
                      <a:pos x="f85" y="f84"/>
                    </a:cxn>
                    <a:cxn ang="f62">
                      <a:pos x="f85" y="f86"/>
                    </a:cxn>
                    <a:cxn ang="f62">
                      <a:pos x="f77" y="f78"/>
                    </a:cxn>
                  </a:cxnLst>
                  <a:rect l="f73" t="f76" r="f74" b="f75"/>
                  <a:pathLst>
                    <a:path w="90" h="172">
                      <a:moveTo>
                        <a:pt x="f8" y="f9"/>
                      </a:moveTo>
                      <a:cubicBezTo>
                        <a:pt x="f10" y="f7"/>
                        <a:pt x="f11" y="f12"/>
                        <a:pt x="f13" y="f14"/>
                      </a:cubicBezTo>
                      <a:cubicBezTo>
                        <a:pt x="f15" y="f16"/>
                        <a:pt x="f6" y="f9"/>
                        <a:pt x="f6" y="f17"/>
                      </a:cubicBezTo>
                      <a:cubicBezTo>
                        <a:pt x="f18" y="f19"/>
                        <a:pt x="f18" y="f20"/>
                        <a:pt x="f18" y="f5"/>
                      </a:cubicBezTo>
                      <a:cubicBezTo>
                        <a:pt x="f21" y="f5"/>
                        <a:pt x="f22" y="f5"/>
                        <a:pt x="f23" y="f5"/>
                      </a:cubicBezTo>
                      <a:cubicBezTo>
                        <a:pt x="f23" y="f24"/>
                        <a:pt x="f25" y="f26"/>
                        <a:pt x="f23" y="f27"/>
                      </a:cubicBezTo>
                      <a:cubicBezTo>
                        <a:pt x="f23" y="f28"/>
                        <a:pt x="f5" y="f17"/>
                        <a:pt x="f8" y="f9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14" name="Freeform 10">
                  <a:extLst>
                    <a:ext uri="{FF2B5EF4-FFF2-40B4-BE49-F238E27FC236}">
                      <a16:creationId xmlns:a16="http://schemas.microsoft.com/office/drawing/2014/main" id="{E2F97652-A272-4A80-AF18-0B9CE1FE20CC}"/>
                    </a:ext>
                  </a:extLst>
                </p:cNvPr>
                <p:cNvSpPr/>
                <p:nvPr/>
              </p:nvSpPr>
              <p:spPr>
                <a:xfrm rot="16200004">
                  <a:off x="4533605" y="4899766"/>
                  <a:ext cx="41751" cy="4010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0"/>
                    <a:gd name="f7" fmla="val 85"/>
                    <a:gd name="f8" fmla="val 4"/>
                    <a:gd name="f9" fmla="val 5"/>
                    <a:gd name="f10" fmla="val 3"/>
                    <a:gd name="f11" fmla="val 2"/>
                    <a:gd name="f12" fmla="val 32"/>
                    <a:gd name="f13" fmla="val 59"/>
                    <a:gd name="f14" fmla="val 30"/>
                    <a:gd name="f15" fmla="val 55"/>
                    <a:gd name="f16" fmla="+- 0 0 -90"/>
                    <a:gd name="f17" fmla="*/ f3 1 80"/>
                    <a:gd name="f18" fmla="*/ f4 1 85"/>
                    <a:gd name="f19" fmla="+- f7 0 f5"/>
                    <a:gd name="f20" fmla="+- f6 0 f5"/>
                    <a:gd name="f21" fmla="*/ f16 f0 1"/>
                    <a:gd name="f22" fmla="*/ f20 1 80"/>
                    <a:gd name="f23" fmla="*/ f19 1 85"/>
                    <a:gd name="f24" fmla="*/ 4 f20 1"/>
                    <a:gd name="f25" fmla="*/ 5 f19 1"/>
                    <a:gd name="f26" fmla="*/ 0 f20 1"/>
                    <a:gd name="f27" fmla="*/ 85 f19 1"/>
                    <a:gd name="f28" fmla="*/ 80 f20 1"/>
                    <a:gd name="f29" fmla="*/ f21 1 f2"/>
                    <a:gd name="f30" fmla="*/ f24 1 80"/>
                    <a:gd name="f31" fmla="*/ f25 1 85"/>
                    <a:gd name="f32" fmla="*/ f26 1 80"/>
                    <a:gd name="f33" fmla="*/ f27 1 85"/>
                    <a:gd name="f34" fmla="*/ f28 1 80"/>
                    <a:gd name="f35" fmla="*/ 0 1 f22"/>
                    <a:gd name="f36" fmla="*/ f6 1 f22"/>
                    <a:gd name="f37" fmla="*/ 0 1 f23"/>
                    <a:gd name="f38" fmla="*/ f7 1 f23"/>
                    <a:gd name="f39" fmla="+- f29 0 f1"/>
                    <a:gd name="f40" fmla="*/ f30 1 f22"/>
                    <a:gd name="f41" fmla="*/ f31 1 f23"/>
                    <a:gd name="f42" fmla="*/ f32 1 f22"/>
                    <a:gd name="f43" fmla="*/ f33 1 f23"/>
                    <a:gd name="f44" fmla="*/ f34 1 f22"/>
                    <a:gd name="f45" fmla="*/ f35 f17 1"/>
                    <a:gd name="f46" fmla="*/ f36 f17 1"/>
                    <a:gd name="f47" fmla="*/ f38 f18 1"/>
                    <a:gd name="f48" fmla="*/ f37 f18 1"/>
                    <a:gd name="f49" fmla="*/ f40 f17 1"/>
                    <a:gd name="f50" fmla="*/ f41 f18 1"/>
                    <a:gd name="f51" fmla="*/ f42 f17 1"/>
                    <a:gd name="f52" fmla="*/ f43 f18 1"/>
                    <a:gd name="f53" fmla="*/ f44 f17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9">
                      <a:pos x="f49" y="f50"/>
                    </a:cxn>
                    <a:cxn ang="f39">
                      <a:pos x="f51" y="f50"/>
                    </a:cxn>
                    <a:cxn ang="f39">
                      <a:pos x="f51" y="f52"/>
                    </a:cxn>
                    <a:cxn ang="f39">
                      <a:pos x="f49" y="f52"/>
                    </a:cxn>
                    <a:cxn ang="f39">
                      <a:pos x="f53" y="f52"/>
                    </a:cxn>
                    <a:cxn ang="f39">
                      <a:pos x="f53" y="f50"/>
                    </a:cxn>
                    <a:cxn ang="f39">
                      <a:pos x="f49" y="f50"/>
                    </a:cxn>
                  </a:cxnLst>
                  <a:rect l="f45" t="f48" r="f46" b="f47"/>
                  <a:pathLst>
                    <a:path w="80" h="85">
                      <a:moveTo>
                        <a:pt x="f8" y="f9"/>
                      </a:moveTo>
                      <a:cubicBezTo>
                        <a:pt x="f10" y="f9"/>
                        <a:pt x="f11" y="f9"/>
                        <a:pt x="f5" y="f9"/>
                      </a:cubicBezTo>
                      <a:cubicBezTo>
                        <a:pt x="f5" y="f12"/>
                        <a:pt x="f5" y="f13"/>
                        <a:pt x="f5" y="f7"/>
                      </a:cubicBezTo>
                      <a:cubicBezTo>
                        <a:pt x="f11" y="f7"/>
                        <a:pt x="f10" y="f7"/>
                        <a:pt x="f8" y="f7"/>
                      </a:cubicBezTo>
                      <a:cubicBezTo>
                        <a:pt x="f14" y="f7"/>
                        <a:pt x="f15" y="f7"/>
                        <a:pt x="f6" y="f7"/>
                      </a:cubicBezTo>
                      <a:cubicBezTo>
                        <a:pt x="f6" y="f13"/>
                        <a:pt x="f6" y="f12"/>
                        <a:pt x="f6" y="f9"/>
                      </a:cubicBezTo>
                      <a:cubicBezTo>
                        <a:pt x="f15" y="f5"/>
                        <a:pt x="f14" y="f5"/>
                        <a:pt x="f8" y="f9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15" name="Freeform 11">
                  <a:extLst>
                    <a:ext uri="{FF2B5EF4-FFF2-40B4-BE49-F238E27FC236}">
                      <a16:creationId xmlns:a16="http://schemas.microsoft.com/office/drawing/2014/main" id="{FD412A0C-EC85-4FC0-847C-EB4E4D7CDA08}"/>
                    </a:ext>
                  </a:extLst>
                </p:cNvPr>
                <p:cNvSpPr/>
                <p:nvPr/>
              </p:nvSpPr>
              <p:spPr>
                <a:xfrm rot="16200004" flipH="1">
                  <a:off x="4536695" y="4898943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16" name="Freeform 12">
                  <a:extLst>
                    <a:ext uri="{FF2B5EF4-FFF2-40B4-BE49-F238E27FC236}">
                      <a16:creationId xmlns:a16="http://schemas.microsoft.com/office/drawing/2014/main" id="{45F4B3B2-2D19-4BFD-ACD0-9F5EB25EC68C}"/>
                    </a:ext>
                  </a:extLst>
                </p:cNvPr>
                <p:cNvSpPr/>
                <p:nvPr/>
              </p:nvSpPr>
              <p:spPr>
                <a:xfrm rot="16200004">
                  <a:off x="3502531" y="4982030"/>
                  <a:ext cx="832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val 835"/>
                    <a:gd name="f8" fmla="+- 0 0 -90"/>
                    <a:gd name="f9" fmla="abs f3"/>
                    <a:gd name="f10" fmla="abs f4"/>
                    <a:gd name="f11" fmla="abs f5"/>
                    <a:gd name="f12" fmla="*/ f3 1 835"/>
                    <a:gd name="f13" fmla="val f6"/>
                    <a:gd name="f14" fmla="+- f6 0 f6"/>
                    <a:gd name="f15" fmla="+- f7 0 f6"/>
                    <a:gd name="f16" fmla="*/ f8 f0 1"/>
                    <a:gd name="f17" fmla="?: f9 f3 1"/>
                    <a:gd name="f18" fmla="?: f10 f4 1"/>
                    <a:gd name="f19" fmla="?: f11 f5 1"/>
                    <a:gd name="f20" fmla="*/ f15 1 835"/>
                    <a:gd name="f21" fmla="*/ f14 1 0"/>
                    <a:gd name="f22" fmla="*/ f16 1 f2"/>
                    <a:gd name="f23" fmla="*/ f17 1 835"/>
                    <a:gd name="f24" fmla="*/ f18 1 21600"/>
                    <a:gd name="f25" fmla="*/ 21600 f18 1"/>
                    <a:gd name="f26" fmla="*/ 0 1 f20"/>
                    <a:gd name="f27" fmla="*/ 0 1 f21"/>
                    <a:gd name="f28" fmla="*/ 835 1 f20"/>
                    <a:gd name="f29" fmla="*/ 1 1 f21"/>
                    <a:gd name="f30" fmla="+- f22 0 f1"/>
                    <a:gd name="f31" fmla="min f24 f23"/>
                    <a:gd name="f32" fmla="*/ f25 1 f19"/>
                    <a:gd name="f33" fmla="*/ f26 f12 1"/>
                    <a:gd name="f34" fmla="*/ f28 f12 1"/>
                    <a:gd name="f35" fmla="val f32"/>
                    <a:gd name="f36" fmla="*/ f6 f31 1"/>
                    <a:gd name="f37" fmla="+- f35 0 f13"/>
                    <a:gd name="f38" fmla="*/ f37 1 0"/>
                    <a:gd name="f39" fmla="*/ f29 f38 1"/>
                    <a:gd name="f40" fmla="*/ f27 f38 1"/>
                    <a:gd name="f41" fmla="*/ f40 f31 1"/>
                    <a:gd name="f42" fmla="*/ f39 f3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0">
                      <a:pos x="f33" y="f41"/>
                    </a:cxn>
                    <a:cxn ang="f30">
                      <a:pos x="f33" y="f41"/>
                    </a:cxn>
                    <a:cxn ang="f30">
                      <a:pos x="f33" y="f41"/>
                    </a:cxn>
                    <a:cxn ang="f30">
                      <a:pos x="f34" y="f41"/>
                    </a:cxn>
                    <a:cxn ang="f30">
                      <a:pos x="f34" y="f41"/>
                    </a:cxn>
                    <a:cxn ang="f30">
                      <a:pos x="f33" y="f41"/>
                    </a:cxn>
                    <a:cxn ang="f30">
                      <a:pos x="f33" y="f41"/>
                    </a:cxn>
                    <a:cxn ang="f30">
                      <a:pos x="f33" y="f41"/>
                    </a:cxn>
                  </a:cxnLst>
                  <a:rect l="f33" t="f41" r="f34" b="f42"/>
                  <a:pathLst>
                    <a:path w="835">
                      <a:moveTo>
                        <a:pt x="f6" y="f36"/>
                      </a:moveTo>
                      <a:cubicBezTo>
                        <a:pt x="f6" y="f36"/>
                        <a:pt x="f6" y="f36"/>
                        <a:pt x="f6" y="f36"/>
                      </a:cubicBezTo>
                      <a:cubicBezTo>
                        <a:pt x="f6" y="f36"/>
                        <a:pt x="f6" y="f36"/>
                        <a:pt x="f6" y="f36"/>
                      </a:cubicBezTo>
                      <a:cubicBezTo>
                        <a:pt x="f6" y="f36"/>
                        <a:pt x="f6" y="f36"/>
                        <a:pt x="f7" y="f36"/>
                      </a:cubicBezTo>
                      <a:cubicBezTo>
                        <a:pt x="f7" y="f36"/>
                        <a:pt x="f7" y="f36"/>
                        <a:pt x="f7" y="f36"/>
                      </a:cubicBezTo>
                      <a:cubicBezTo>
                        <a:pt x="f7" y="f36"/>
                        <a:pt x="f7" y="f36"/>
                        <a:pt x="f6" y="f36"/>
                      </a:cubicBezTo>
                      <a:cubicBezTo>
                        <a:pt x="f6" y="f36"/>
                        <a:pt x="f6" y="f36"/>
                        <a:pt x="f6" y="f36"/>
                      </a:cubicBezTo>
                      <a:cubicBezTo>
                        <a:pt x="f6" y="f36"/>
                        <a:pt x="f6" y="f36"/>
                        <a:pt x="f6" y="f36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17" name="Freeform 13">
                  <a:extLst>
                    <a:ext uri="{FF2B5EF4-FFF2-40B4-BE49-F238E27FC236}">
                      <a16:creationId xmlns:a16="http://schemas.microsoft.com/office/drawing/2014/main" id="{88B9E063-1864-4FB0-829B-12D3F3572264}"/>
                    </a:ext>
                  </a:extLst>
                </p:cNvPr>
                <p:cNvSpPr/>
                <p:nvPr/>
              </p:nvSpPr>
              <p:spPr>
                <a:xfrm rot="16200004" flipH="1">
                  <a:off x="4305882" y="4770342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18" name="Oval 14">
                  <a:extLst>
                    <a:ext uri="{FF2B5EF4-FFF2-40B4-BE49-F238E27FC236}">
                      <a16:creationId xmlns:a16="http://schemas.microsoft.com/office/drawing/2014/main" id="{73C24942-82DC-4C4E-BACC-24C38D1B5109}"/>
                    </a:ext>
                  </a:extLst>
                </p:cNvPr>
                <p:cNvSpPr/>
                <p:nvPr/>
              </p:nvSpPr>
              <p:spPr>
                <a:xfrm rot="16200004">
                  <a:off x="4305855" y="4686866"/>
                  <a:ext cx="832" cy="758"/>
                </a:xfrm>
                <a:custGeom>
                  <a:avLst/>
                  <a:gdLst>
                    <a:gd name="f0" fmla="val 21600000"/>
                    <a:gd name="f1" fmla="val 10800000"/>
                    <a:gd name="f2" fmla="val 5400000"/>
                    <a:gd name="f3" fmla="val 18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+- 0 0 -360"/>
                    <a:gd name="f10" fmla="+- 0 0 -180"/>
                    <a:gd name="f11" fmla="abs f4"/>
                    <a:gd name="f12" fmla="abs f5"/>
                    <a:gd name="f13" fmla="abs f6"/>
                    <a:gd name="f14" fmla="+- 2700000 f2 0"/>
                    <a:gd name="f15" fmla="*/ f9 f1 1"/>
                    <a:gd name="f16" fmla="*/ f10 f1 1"/>
                    <a:gd name="f17" fmla="?: f11 f4 1"/>
                    <a:gd name="f18" fmla="?: f12 f5 1"/>
                    <a:gd name="f19" fmla="?: f13 f6 1"/>
                    <a:gd name="f20" fmla="+- f14 0 f2"/>
                    <a:gd name="f21" fmla="*/ f15 1 f3"/>
                    <a:gd name="f22" fmla="*/ f16 1 f3"/>
                    <a:gd name="f23" fmla="*/ f17 1 21600"/>
                    <a:gd name="f24" fmla="*/ f18 1 21600"/>
                    <a:gd name="f25" fmla="*/ 21600 f17 1"/>
                    <a:gd name="f26" fmla="*/ 21600 f18 1"/>
                    <a:gd name="f27" fmla="+- f20 f2 0"/>
                    <a:gd name="f28" fmla="+- f21 0 f2"/>
                    <a:gd name="f29" fmla="+- f22 0 f2"/>
                    <a:gd name="f30" fmla="min f24 f23"/>
                    <a:gd name="f31" fmla="*/ f25 1 f19"/>
                    <a:gd name="f32" fmla="*/ f26 1 f19"/>
                    <a:gd name="f33" fmla="*/ f27 f8 1"/>
                    <a:gd name="f34" fmla="val f31"/>
                    <a:gd name="f35" fmla="val f32"/>
                    <a:gd name="f36" fmla="*/ f33 1 f1"/>
                    <a:gd name="f37" fmla="*/ f7 f30 1"/>
                    <a:gd name="f38" fmla="+- f35 0 f7"/>
                    <a:gd name="f39" fmla="+- f34 0 f7"/>
                    <a:gd name="f40" fmla="+- 0 0 f36"/>
                    <a:gd name="f41" fmla="*/ f38 1 2"/>
                    <a:gd name="f42" fmla="*/ f39 1 2"/>
                    <a:gd name="f43" fmla="+- 0 0 f40"/>
                    <a:gd name="f44" fmla="+- f7 f41 0"/>
                    <a:gd name="f45" fmla="+- f7 f42 0"/>
                    <a:gd name="f46" fmla="*/ f43 f1 1"/>
                    <a:gd name="f47" fmla="*/ f42 f30 1"/>
                    <a:gd name="f48" fmla="*/ f41 f30 1"/>
                    <a:gd name="f49" fmla="*/ f46 1 f8"/>
                    <a:gd name="f50" fmla="*/ f44 f30 1"/>
                    <a:gd name="f51" fmla="+- f49 0 f2"/>
                    <a:gd name="f52" fmla="cos 1 f51"/>
                    <a:gd name="f53" fmla="sin 1 f51"/>
                    <a:gd name="f54" fmla="+- 0 0 f52"/>
                    <a:gd name="f55" fmla="+- 0 0 f53"/>
                    <a:gd name="f56" fmla="+- 0 0 f54"/>
                    <a:gd name="f57" fmla="+- 0 0 f55"/>
                    <a:gd name="f58" fmla="val f56"/>
                    <a:gd name="f59" fmla="val f57"/>
                    <a:gd name="f60" fmla="*/ f58 f42 1"/>
                    <a:gd name="f61" fmla="*/ f59 f41 1"/>
                    <a:gd name="f62" fmla="+- f45 0 f60"/>
                    <a:gd name="f63" fmla="+- f45 f60 0"/>
                    <a:gd name="f64" fmla="+- f44 0 f61"/>
                    <a:gd name="f65" fmla="+- f44 f61 0"/>
                    <a:gd name="f66" fmla="*/ f62 f30 1"/>
                    <a:gd name="f67" fmla="*/ f64 f30 1"/>
                    <a:gd name="f68" fmla="*/ f63 f30 1"/>
                    <a:gd name="f69" fmla="*/ f65 f30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66" y="f67"/>
                    </a:cxn>
                    <a:cxn ang="f29">
                      <a:pos x="f66" y="f69"/>
                    </a:cxn>
                    <a:cxn ang="f29">
                      <a:pos x="f68" y="f69"/>
                    </a:cxn>
                    <a:cxn ang="f28">
                      <a:pos x="f68" y="f67"/>
                    </a:cxn>
                  </a:cxnLst>
                  <a:rect l="f66" t="f67" r="f68" b="f69"/>
                  <a:pathLst>
                    <a:path>
                      <a:moveTo>
                        <a:pt x="f37" y="f50"/>
                      </a:moveTo>
                      <a:arcTo wR="f47" hR="f48" stAng="f1" swAng="f0"/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19" name="Freeform 15">
                  <a:extLst>
                    <a:ext uri="{FF2B5EF4-FFF2-40B4-BE49-F238E27FC236}">
                      <a16:creationId xmlns:a16="http://schemas.microsoft.com/office/drawing/2014/main" id="{B7DC55BC-9CE5-4DE6-AF4A-181D6E04D904}"/>
                    </a:ext>
                  </a:extLst>
                </p:cNvPr>
                <p:cNvSpPr/>
                <p:nvPr/>
              </p:nvSpPr>
              <p:spPr>
                <a:xfrm rot="16200004">
                  <a:off x="3725001" y="4302416"/>
                  <a:ext cx="550313" cy="1148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360"/>
                    <a:gd name="f3" fmla="val 180"/>
                    <a:gd name="f4" fmla="val w"/>
                    <a:gd name="f5" fmla="val h"/>
                    <a:gd name="f6" fmla="val 0"/>
                    <a:gd name="f7" fmla="val 1061"/>
                    <a:gd name="f8" fmla="val 2448"/>
                    <a:gd name="f9" fmla="val 896"/>
                    <a:gd name="f10" fmla="val 1977"/>
                    <a:gd name="f11" fmla="val 895"/>
                    <a:gd name="f12" fmla="val 1963"/>
                    <a:gd name="f13" fmla="val 901"/>
                    <a:gd name="f14" fmla="val 1959"/>
                    <a:gd name="f15" fmla="val 915"/>
                    <a:gd name="f16" fmla="val 1960"/>
                    <a:gd name="f17" fmla="val 931"/>
                    <a:gd name="f18" fmla="val 1961"/>
                    <a:gd name="f19" fmla="val 948"/>
                    <a:gd name="f20" fmla="val 964"/>
                    <a:gd name="f21" fmla="val 976"/>
                    <a:gd name="f22" fmla="val 980"/>
                    <a:gd name="f23" fmla="val 1958"/>
                    <a:gd name="f24" fmla="val 1946"/>
                    <a:gd name="f25" fmla="val 979"/>
                    <a:gd name="f26" fmla="val 1927"/>
                    <a:gd name="f27" fmla="val 1909"/>
                    <a:gd name="f28" fmla="val 1890"/>
                    <a:gd name="f29" fmla="val 1879"/>
                    <a:gd name="f30" fmla="val 1876"/>
                    <a:gd name="f31" fmla="val 966"/>
                    <a:gd name="f32" fmla="val 943"/>
                    <a:gd name="f33" fmla="val 1877"/>
                    <a:gd name="f34" fmla="val 919"/>
                    <a:gd name="f35" fmla="val 1899"/>
                    <a:gd name="f36" fmla="val 1921"/>
                    <a:gd name="f37" fmla="val 1944"/>
                    <a:gd name="f38" fmla="val 897"/>
                    <a:gd name="f39" fmla="val 1953"/>
                    <a:gd name="f40" fmla="val 893"/>
                    <a:gd name="f41" fmla="val 1957"/>
                    <a:gd name="f42" fmla="val 884"/>
                    <a:gd name="f43" fmla="val 866"/>
                    <a:gd name="f44" fmla="val 848"/>
                    <a:gd name="f45" fmla="val 1956"/>
                    <a:gd name="f46" fmla="val 830"/>
                    <a:gd name="f47" fmla="val 819"/>
                    <a:gd name="f48" fmla="val 816"/>
                    <a:gd name="f49" fmla="val 1943"/>
                    <a:gd name="f50" fmla="val 817"/>
                    <a:gd name="f51" fmla="val 843"/>
                    <a:gd name="f52" fmla="val 870"/>
                    <a:gd name="f53" fmla="val 1854"/>
                    <a:gd name="f54" fmla="val 1832"/>
                    <a:gd name="f55" fmla="val 1811"/>
                    <a:gd name="f56" fmla="val 1800"/>
                    <a:gd name="f57" fmla="val 894"/>
                    <a:gd name="f58" fmla="val 1795"/>
                    <a:gd name="f59" fmla="val 882"/>
                    <a:gd name="f60" fmla="val 867"/>
                    <a:gd name="f61" fmla="val 1796"/>
                    <a:gd name="f62" fmla="val 852"/>
                    <a:gd name="f63" fmla="val 836"/>
                    <a:gd name="f64" fmla="val 820"/>
                    <a:gd name="f65" fmla="val 1797"/>
                    <a:gd name="f66" fmla="val 1791"/>
                    <a:gd name="f67" fmla="val 1775"/>
                    <a:gd name="f68" fmla="val 1733"/>
                    <a:gd name="f69" fmla="val 1691"/>
                    <a:gd name="f70" fmla="val 1649"/>
                    <a:gd name="f71" fmla="val 1643"/>
                    <a:gd name="f72" fmla="val 1633"/>
                    <a:gd name="f73" fmla="val 808"/>
                    <a:gd name="f74" fmla="val 771"/>
                    <a:gd name="f75" fmla="val 733"/>
                    <a:gd name="f76" fmla="val 1629"/>
                    <a:gd name="f77" fmla="val 696"/>
                    <a:gd name="f78" fmla="val 1635"/>
                    <a:gd name="f79" fmla="val 664"/>
                    <a:gd name="f80" fmla="val 1640"/>
                    <a:gd name="f81" fmla="val 653"/>
                    <a:gd name="f82" fmla="val 1632"/>
                    <a:gd name="f83" fmla="val 1600"/>
                    <a:gd name="f84" fmla="val 1591"/>
                    <a:gd name="f85" fmla="val 1582"/>
                    <a:gd name="f86" fmla="val 652"/>
                    <a:gd name="f87" fmla="val 1574"/>
                    <a:gd name="f88" fmla="val 651"/>
                    <a:gd name="f89" fmla="val 1558"/>
                    <a:gd name="f90" fmla="val 656"/>
                    <a:gd name="f91" fmla="val 1550"/>
                    <a:gd name="f92" fmla="val 673"/>
                    <a:gd name="f93" fmla="val 1552"/>
                    <a:gd name="f94" fmla="val 689"/>
                    <a:gd name="f95" fmla="val 1553"/>
                    <a:gd name="f96" fmla="val 704"/>
                    <a:gd name="f97" fmla="val 1551"/>
                    <a:gd name="f98" fmla="val 719"/>
                    <a:gd name="f99" fmla="val 736"/>
                    <a:gd name="f100" fmla="val 1548"/>
                    <a:gd name="f101" fmla="val 1535"/>
                    <a:gd name="f102" fmla="val 735"/>
                    <a:gd name="f103" fmla="val 1518"/>
                    <a:gd name="f104" fmla="val 1502"/>
                    <a:gd name="f105" fmla="val 1485"/>
                    <a:gd name="f106" fmla="val 1475"/>
                    <a:gd name="f107" fmla="val 739"/>
                    <a:gd name="f108" fmla="val 1471"/>
                    <a:gd name="f109" fmla="val 749"/>
                    <a:gd name="f110" fmla="val 768"/>
                    <a:gd name="f111" fmla="val 787"/>
                    <a:gd name="f112" fmla="val 1470"/>
                    <a:gd name="f113" fmla="val 805"/>
                    <a:gd name="f114" fmla="val 815"/>
                    <a:gd name="f115" fmla="val 1467"/>
                    <a:gd name="f116" fmla="val 1459"/>
                    <a:gd name="f117" fmla="val 1385"/>
                    <a:gd name="f118" fmla="val 1311"/>
                    <a:gd name="f119" fmla="val 1237"/>
                    <a:gd name="f120" fmla="val 1227"/>
                    <a:gd name="f121" fmla="val 812"/>
                    <a:gd name="f122" fmla="val 1224"/>
                    <a:gd name="f123" fmla="val 802"/>
                    <a:gd name="f124" fmla="val 780"/>
                    <a:gd name="f125" fmla="val 1225"/>
                    <a:gd name="f126" fmla="val 758"/>
                    <a:gd name="f127" fmla="val 1202"/>
                    <a:gd name="f128" fmla="val 1179"/>
                    <a:gd name="f129" fmla="val 1157"/>
                    <a:gd name="f130" fmla="val 1147"/>
                    <a:gd name="f131" fmla="val 1144"/>
                    <a:gd name="f132" fmla="val 748"/>
                    <a:gd name="f133" fmla="val 766"/>
                    <a:gd name="f134" fmla="val 1145"/>
                    <a:gd name="f135" fmla="val 784"/>
                    <a:gd name="f136" fmla="val 813"/>
                    <a:gd name="f137" fmla="val 1142"/>
                    <a:gd name="f138" fmla="val 1131"/>
                    <a:gd name="f139" fmla="val 1084"/>
                    <a:gd name="f140" fmla="val 1038"/>
                    <a:gd name="f141" fmla="val 991"/>
                    <a:gd name="f142" fmla="val 981"/>
                    <a:gd name="f143" fmla="val 978"/>
                    <a:gd name="f144" fmla="val 803"/>
                    <a:gd name="f145" fmla="val 770"/>
                    <a:gd name="f146" fmla="val 753"/>
                    <a:gd name="f147" fmla="val 962"/>
                    <a:gd name="f148" fmla="val 875"/>
                    <a:gd name="f149" fmla="val 832"/>
                    <a:gd name="f150" fmla="val 732"/>
                    <a:gd name="f151" fmla="val 720"/>
                    <a:gd name="f152" fmla="val 703"/>
                    <a:gd name="f153" fmla="val 685"/>
                    <a:gd name="f154" fmla="val 668"/>
                    <a:gd name="f155" fmla="val 657"/>
                    <a:gd name="f156" fmla="val 814"/>
                    <a:gd name="f157" fmla="val 738"/>
                    <a:gd name="f158" fmla="val 649"/>
                    <a:gd name="f159" fmla="val 639"/>
                    <a:gd name="f160" fmla="val 565"/>
                    <a:gd name="f161" fmla="val 734"/>
                    <a:gd name="f162" fmla="val 491"/>
                    <a:gd name="f163" fmla="val 417"/>
                    <a:gd name="f164" fmla="val 395"/>
                    <a:gd name="f165" fmla="val 374"/>
                    <a:gd name="f166" fmla="val 352"/>
                    <a:gd name="f167" fmla="val 350"/>
                    <a:gd name="f168" fmla="val 349"/>
                    <a:gd name="f169" fmla="val 347"/>
                    <a:gd name="f170" fmla="val 345"/>
                    <a:gd name="f171" fmla="val 343"/>
                    <a:gd name="f172" fmla="val 341"/>
                    <a:gd name="f173" fmla="val 337"/>
                    <a:gd name="f174" fmla="val 329"/>
                    <a:gd name="f175" fmla="val 326"/>
                    <a:gd name="f176" fmla="val 728"/>
                    <a:gd name="f177" fmla="val 727"/>
                    <a:gd name="f178" fmla="val 726"/>
                    <a:gd name="f179" fmla="val 725"/>
                    <a:gd name="f180" fmla="val 724"/>
                    <a:gd name="f181" fmla="val 327"/>
                    <a:gd name="f182" fmla="val 723"/>
                    <a:gd name="f183" fmla="val 721"/>
                    <a:gd name="f184" fmla="val 718"/>
                    <a:gd name="f185" fmla="val 715"/>
                    <a:gd name="f186" fmla="val 712"/>
                    <a:gd name="f187" fmla="val 710"/>
                    <a:gd name="f188" fmla="val 707"/>
                    <a:gd name="f189" fmla="val 705"/>
                    <a:gd name="f190" fmla="val 694"/>
                    <a:gd name="f191" fmla="val 683"/>
                    <a:gd name="f192" fmla="val 658"/>
                    <a:gd name="f193" fmla="val 334"/>
                    <a:gd name="f194" fmla="val 655"/>
                    <a:gd name="f195" fmla="val 348"/>
                    <a:gd name="f196" fmla="val 411"/>
                    <a:gd name="f197" fmla="val 475"/>
                    <a:gd name="f198" fmla="val 538"/>
                    <a:gd name="f199" fmla="val 572"/>
                    <a:gd name="f200" fmla="val 622"/>
                    <a:gd name="f201" fmla="val 612"/>
                    <a:gd name="f202" fmla="val 573"/>
                    <a:gd name="f203" fmla="val 601"/>
                    <a:gd name="f204" fmla="val 592"/>
                    <a:gd name="f205" fmla="val 570"/>
                    <a:gd name="f206" fmla="val 576"/>
                    <a:gd name="f207" fmla="val 577"/>
                    <a:gd name="f208" fmla="val 591"/>
                    <a:gd name="f209" fmla="val 633"/>
                    <a:gd name="f210" fmla="val 674"/>
                    <a:gd name="f211" fmla="val 730"/>
                    <a:gd name="f212" fmla="val 737"/>
                    <a:gd name="f213" fmla="val 554"/>
                    <a:gd name="f214" fmla="val 523"/>
                    <a:gd name="f215" fmla="val 508"/>
                    <a:gd name="f216" fmla="val 495"/>
                    <a:gd name="f217" fmla="val 492"/>
                    <a:gd name="f218" fmla="val 751"/>
                    <a:gd name="f219" fmla="val 795"/>
                    <a:gd name="f220" fmla="val 838"/>
                    <a:gd name="f221" fmla="val 881"/>
                    <a:gd name="f222" fmla="val 892"/>
                    <a:gd name="f223" fmla="val 507"/>
                    <a:gd name="f224" fmla="val 539"/>
                    <a:gd name="f225" fmla="val 555"/>
                    <a:gd name="f226" fmla="val 574"/>
                    <a:gd name="f227" fmla="val 929"/>
                    <a:gd name="f228" fmla="val 957"/>
                    <a:gd name="f229" fmla="val 972"/>
                    <a:gd name="f230" fmla="val 977"/>
                    <a:gd name="f231" fmla="val 608"/>
                    <a:gd name="f232" fmla="val 625"/>
                    <a:gd name="f233" fmla="val 642"/>
                    <a:gd name="f234" fmla="val 987"/>
                    <a:gd name="f235" fmla="val 1007"/>
                    <a:gd name="f236" fmla="val 1027"/>
                    <a:gd name="f237" fmla="val 1047"/>
                    <a:gd name="f238" fmla="val 1057"/>
                    <a:gd name="f239" fmla="val 1060"/>
                    <a:gd name="f240" fmla="val 602"/>
                    <a:gd name="f241" fmla="val 582"/>
                    <a:gd name="f242" fmla="val 1058"/>
                    <a:gd name="f243" fmla="val 1050"/>
                    <a:gd name="f244" fmla="val 1032"/>
                    <a:gd name="f245" fmla="val 571"/>
                    <a:gd name="f246" fmla="val 1015"/>
                    <a:gd name="f247" fmla="val 998"/>
                    <a:gd name="f248" fmla="val 984"/>
                    <a:gd name="f249" fmla="val 566"/>
                    <a:gd name="f250" fmla="val 552"/>
                    <a:gd name="f251" fmla="val 510"/>
                    <a:gd name="f252" fmla="val 468"/>
                    <a:gd name="f253" fmla="val 427"/>
                    <a:gd name="f254" fmla="val 413"/>
                    <a:gd name="f255" fmla="val 407"/>
                    <a:gd name="f256" fmla="val 408"/>
                    <a:gd name="f257" fmla="val 946"/>
                    <a:gd name="f258" fmla="val 410"/>
                    <a:gd name="f259" fmla="val 930"/>
                    <a:gd name="f260" fmla="val 914"/>
                    <a:gd name="f261" fmla="val 409"/>
                    <a:gd name="f262" fmla="val 900"/>
                    <a:gd name="f263" fmla="val 405"/>
                    <a:gd name="f264" fmla="val 391"/>
                    <a:gd name="f265" fmla="val 305"/>
                    <a:gd name="f266" fmla="val 261"/>
                    <a:gd name="f267" fmla="val 252"/>
                    <a:gd name="f268" fmla="val 245"/>
                    <a:gd name="f269" fmla="val 792"/>
                    <a:gd name="f270" fmla="val 746"/>
                    <a:gd name="f271" fmla="val 249"/>
                    <a:gd name="f272" fmla="val 259"/>
                    <a:gd name="f273" fmla="val 277"/>
                    <a:gd name="f274" fmla="val 295"/>
                    <a:gd name="f275" fmla="val 313"/>
                    <a:gd name="f276" fmla="val 328"/>
                    <a:gd name="f277" fmla="val 782"/>
                    <a:gd name="f278" fmla="val 799"/>
                    <a:gd name="f279" fmla="val 810"/>
                    <a:gd name="f280" fmla="val 332"/>
                    <a:gd name="f281" fmla="val 375"/>
                    <a:gd name="f282" fmla="val 404"/>
                    <a:gd name="f283" fmla="val 811"/>
                    <a:gd name="f284" fmla="val 798"/>
                    <a:gd name="f285" fmla="val 781"/>
                    <a:gd name="f286" fmla="val 764"/>
                    <a:gd name="f287" fmla="val 412"/>
                    <a:gd name="f288" fmla="val 422"/>
                    <a:gd name="f289" fmla="val 438"/>
                    <a:gd name="f290" fmla="val 454"/>
                    <a:gd name="f291" fmla="val 470"/>
                    <a:gd name="f292" fmla="val 485"/>
                    <a:gd name="f293" fmla="val 729"/>
                    <a:gd name="f294" fmla="val 490"/>
                    <a:gd name="f295" fmla="val 714"/>
                    <a:gd name="f296" fmla="val 489"/>
                    <a:gd name="f297" fmla="val 671"/>
                    <a:gd name="f298" fmla="val 488"/>
                    <a:gd name="f299" fmla="val 628"/>
                    <a:gd name="f300" fmla="val 584"/>
                    <a:gd name="f301" fmla="val 569"/>
                    <a:gd name="f302" fmla="val 504"/>
                    <a:gd name="f303" fmla="val 520"/>
                    <a:gd name="f304" fmla="val 568"/>
                    <a:gd name="f305" fmla="val 537"/>
                    <a:gd name="f306" fmla="val 564"/>
                    <a:gd name="f307" fmla="val 531"/>
                    <a:gd name="f308" fmla="val 509"/>
                    <a:gd name="f309" fmla="val 464"/>
                    <a:gd name="f310" fmla="val 441"/>
                    <a:gd name="f311" fmla="val 414"/>
                    <a:gd name="f312" fmla="val 544"/>
                    <a:gd name="f313" fmla="val 518"/>
                    <a:gd name="f314" fmla="val 493"/>
                    <a:gd name="f315" fmla="val 430"/>
                    <a:gd name="f316" fmla="val 452"/>
                    <a:gd name="f317" fmla="val 474"/>
                    <a:gd name="f318" fmla="val 459"/>
                    <a:gd name="f319" fmla="val 443"/>
                    <a:gd name="f320" fmla="val 594"/>
                    <a:gd name="f321" fmla="val 637"/>
                    <a:gd name="f322" fmla="val 406"/>
                    <a:gd name="f323" fmla="val 394"/>
                    <a:gd name="f324" fmla="val 302"/>
                    <a:gd name="f325" fmla="val 256"/>
                    <a:gd name="f326" fmla="val 247"/>
                    <a:gd name="f327" fmla="val 650"/>
                    <a:gd name="f328" fmla="val 624"/>
                    <a:gd name="f329" fmla="val 606"/>
                    <a:gd name="f330" fmla="val 588"/>
                    <a:gd name="f331" fmla="val 242"/>
                    <a:gd name="f332" fmla="val 230"/>
                    <a:gd name="f333" fmla="val 186"/>
                    <a:gd name="f334" fmla="val 143"/>
                    <a:gd name="f335" fmla="val 99"/>
                    <a:gd name="f336" fmla="val 89"/>
                    <a:gd name="f337" fmla="val 84"/>
                    <a:gd name="f338" fmla="val 585"/>
                    <a:gd name="f339" fmla="val 603"/>
                    <a:gd name="f340" fmla="val 85"/>
                    <a:gd name="f341" fmla="val 621"/>
                    <a:gd name="f342" fmla="val 115"/>
                    <a:gd name="f343" fmla="val 132"/>
                    <a:gd name="f344" fmla="val 149"/>
                    <a:gd name="f345" fmla="val 160"/>
                    <a:gd name="f346" fmla="val 654"/>
                    <a:gd name="f347" fmla="val 166"/>
                    <a:gd name="f348" fmla="val 667"/>
                    <a:gd name="f349" fmla="val 165"/>
                    <a:gd name="f350" fmla="val 164"/>
                    <a:gd name="f351" fmla="val 702"/>
                    <a:gd name="f352" fmla="val 731"/>
                    <a:gd name="f353" fmla="val 163"/>
                    <a:gd name="f354" fmla="val 150"/>
                    <a:gd name="f355" fmla="val 114"/>
                    <a:gd name="f356" fmla="val 96"/>
                    <a:gd name="f357" fmla="val 81"/>
                    <a:gd name="f358" fmla="val 82"/>
                    <a:gd name="f359" fmla="val 686"/>
                    <a:gd name="f360" fmla="val 669"/>
                    <a:gd name="f361" fmla="val 77"/>
                    <a:gd name="f362" fmla="val 65"/>
                    <a:gd name="f363" fmla="val 44"/>
                    <a:gd name="f364" fmla="val 22"/>
                    <a:gd name="f365" fmla="val 1"/>
                    <a:gd name="f366" fmla="val 598"/>
                    <a:gd name="f367" fmla="val 543"/>
                    <a:gd name="f368" fmla="val 43"/>
                    <a:gd name="f369" fmla="val 64"/>
                    <a:gd name="f370" fmla="val 78"/>
                    <a:gd name="f371" fmla="val 484"/>
                    <a:gd name="f372" fmla="val 471"/>
                    <a:gd name="f373" fmla="val 432"/>
                    <a:gd name="f374" fmla="val 392"/>
                    <a:gd name="f375" fmla="val 354"/>
                    <a:gd name="f376" fmla="val 359"/>
                    <a:gd name="f377" fmla="val 364"/>
                    <a:gd name="f378" fmla="val 342"/>
                    <a:gd name="f379" fmla="val 336"/>
                    <a:gd name="f380" fmla="val 80"/>
                    <a:gd name="f381" fmla="val 74"/>
                    <a:gd name="f382" fmla="val 67"/>
                    <a:gd name="f383" fmla="val 45"/>
                    <a:gd name="f384" fmla="val 23"/>
                    <a:gd name="f385" fmla="val 324"/>
                    <a:gd name="f386" fmla="val 320"/>
                    <a:gd name="f387" fmla="val 316"/>
                    <a:gd name="f388" fmla="val 217"/>
                    <a:gd name="f389" fmla="val 118"/>
                    <a:gd name="f390" fmla="val 19"/>
                    <a:gd name="f391" fmla="val 3"/>
                    <a:gd name="f392" fmla="val 4"/>
                    <a:gd name="f393" fmla="val 829"/>
                    <a:gd name="f394" fmla="val 1638"/>
                    <a:gd name="f395" fmla="val 110"/>
                    <a:gd name="f396" fmla="val 219"/>
                    <a:gd name="f397" fmla="val 2426"/>
                    <a:gd name="f398" fmla="val 2403"/>
                    <a:gd name="f399" fmla="val 2381"/>
                    <a:gd name="f400" fmla="val 2376"/>
                    <a:gd name="f401" fmla="val 2370"/>
                    <a:gd name="f402" fmla="val 333"/>
                    <a:gd name="f403" fmla="val 2367"/>
                    <a:gd name="f404" fmla="val 2363"/>
                    <a:gd name="f405" fmla="val 2362"/>
                    <a:gd name="f406" fmla="val 2366"/>
                    <a:gd name="f407" fmla="val 357"/>
                    <a:gd name="f408" fmla="val 380"/>
                    <a:gd name="f409" fmla="val 2368"/>
                    <a:gd name="f410" fmla="val 2340"/>
                    <a:gd name="f411" fmla="val 2312"/>
                    <a:gd name="f412" fmla="val 2284"/>
                    <a:gd name="f413" fmla="val 435"/>
                    <a:gd name="f414" fmla="val 462"/>
                    <a:gd name="f415" fmla="val 586"/>
                    <a:gd name="f416" fmla="val 635"/>
                    <a:gd name="f417" fmla="val 648"/>
                    <a:gd name="f418" fmla="val 2371"/>
                    <a:gd name="f419" fmla="val 2384"/>
                    <a:gd name="f420" fmla="val 2406"/>
                    <a:gd name="f421" fmla="val 2427"/>
                    <a:gd name="f422" fmla="val 659"/>
                    <a:gd name="f423" fmla="val 660"/>
                    <a:gd name="f424" fmla="val 663"/>
                    <a:gd name="f425" fmla="val 666"/>
                    <a:gd name="f426" fmla="val 670"/>
                    <a:gd name="f427" fmla="val 672"/>
                    <a:gd name="f428" fmla="val 2404"/>
                    <a:gd name="f429" fmla="val 2382"/>
                    <a:gd name="f430" fmla="val 750"/>
                    <a:gd name="f431" fmla="val 785"/>
                    <a:gd name="f432" fmla="val 2365"/>
                    <a:gd name="f433" fmla="val 2354"/>
                    <a:gd name="f434" fmla="val 2336"/>
                    <a:gd name="f435" fmla="val 2317"/>
                    <a:gd name="f436" fmla="val 2298"/>
                    <a:gd name="f437" fmla="val 2286"/>
                    <a:gd name="f438" fmla="val 801"/>
                    <a:gd name="f439" fmla="val 2285"/>
                    <a:gd name="f440" fmla="val 767"/>
                    <a:gd name="f441" fmla="val 2281"/>
                    <a:gd name="f442" fmla="val 2271"/>
                    <a:gd name="f443" fmla="val 2253"/>
                    <a:gd name="f444" fmla="val 2235"/>
                    <a:gd name="f445" fmla="val 2217"/>
                    <a:gd name="f446" fmla="val 2207"/>
                    <a:gd name="f447" fmla="val 2204"/>
                    <a:gd name="f448" fmla="val 783"/>
                    <a:gd name="f449" fmla="val 800"/>
                    <a:gd name="f450" fmla="val 2205"/>
                    <a:gd name="f451" fmla="val 2202"/>
                    <a:gd name="f452" fmla="val 2189"/>
                    <a:gd name="f453" fmla="val 2172"/>
                    <a:gd name="f454" fmla="val 2154"/>
                    <a:gd name="f455" fmla="val 2137"/>
                    <a:gd name="f456" fmla="val 2124"/>
                    <a:gd name="f457" fmla="val 2120"/>
                    <a:gd name="f458" fmla="val 759"/>
                    <a:gd name="f459" fmla="val 2121"/>
                    <a:gd name="f460" fmla="val 678"/>
                    <a:gd name="f461" fmla="val 2122"/>
                    <a:gd name="f462" fmla="val 2117"/>
                    <a:gd name="f463" fmla="val 2096"/>
                    <a:gd name="f464" fmla="val 2023"/>
                    <a:gd name="f465" fmla="val 1950"/>
                    <a:gd name="f466" fmla="val 604"/>
                    <a:gd name="f467" fmla="val 487"/>
                    <a:gd name="f468" fmla="val 1895"/>
                    <a:gd name="f469" fmla="val 1910"/>
                    <a:gd name="f470" fmla="val 1926"/>
                    <a:gd name="f471" fmla="val 1942"/>
                    <a:gd name="f472" fmla="val 1949"/>
                    <a:gd name="f473" fmla="val 480"/>
                    <a:gd name="f474" fmla="val 416"/>
                    <a:gd name="f475" fmla="val 1964"/>
                    <a:gd name="f476" fmla="val 415"/>
                    <a:gd name="f477" fmla="val 1969"/>
                    <a:gd name="f478" fmla="val 1968"/>
                    <a:gd name="f479" fmla="val 1955"/>
                    <a:gd name="f480" fmla="val 1954"/>
                    <a:gd name="f481" fmla="val 1951"/>
                    <a:gd name="f482" fmla="val 1947"/>
                    <a:gd name="f483" fmla="val 1898"/>
                    <a:gd name="f484" fmla="val 1853"/>
                    <a:gd name="f485" fmla="val 1808"/>
                    <a:gd name="f486" fmla="val 1806"/>
                    <a:gd name="f487" fmla="val 1803"/>
                    <a:gd name="f488" fmla="val 1801"/>
                    <a:gd name="f489" fmla="val 388"/>
                    <a:gd name="f490" fmla="val 368"/>
                    <a:gd name="f491" fmla="val 1789"/>
                    <a:gd name="f492" fmla="val 398"/>
                    <a:gd name="f493" fmla="val 1794"/>
                    <a:gd name="f494" fmla="val 393"/>
                    <a:gd name="f495" fmla="val 371"/>
                    <a:gd name="f496" fmla="val 1793"/>
                    <a:gd name="f497" fmla="val 1771"/>
                    <a:gd name="f498" fmla="val 1750"/>
                    <a:gd name="f499" fmla="val 1728"/>
                    <a:gd name="f500" fmla="val 1727"/>
                    <a:gd name="f501" fmla="val 323"/>
                    <a:gd name="f502" fmla="val 1726"/>
                    <a:gd name="f503" fmla="val 1723"/>
                    <a:gd name="f504" fmla="val 1720"/>
                    <a:gd name="f505" fmla="val 1719"/>
                    <a:gd name="f506" fmla="val 1718"/>
                    <a:gd name="f507" fmla="val 1716"/>
                    <a:gd name="f508" fmla="val 376"/>
                    <a:gd name="f509" fmla="val 424"/>
                    <a:gd name="f510" fmla="val 1715"/>
                    <a:gd name="f511" fmla="val 472"/>
                    <a:gd name="f512" fmla="val 1712"/>
                    <a:gd name="f513" fmla="val 1696"/>
                    <a:gd name="f514" fmla="val 1680"/>
                    <a:gd name="f515" fmla="val 1663"/>
                    <a:gd name="f516" fmla="val 1646"/>
                    <a:gd name="f517" fmla="val 1636"/>
                    <a:gd name="f518" fmla="val 494"/>
                    <a:gd name="f519" fmla="val 1631"/>
                    <a:gd name="f520" fmla="val 505"/>
                    <a:gd name="f521" fmla="val 506"/>
                    <a:gd name="f522" fmla="val 526"/>
                    <a:gd name="f523" fmla="val 1624"/>
                    <a:gd name="f524" fmla="val 578"/>
                    <a:gd name="f525" fmla="val 1648"/>
                    <a:gd name="f526" fmla="val 1674"/>
                    <a:gd name="f527" fmla="val 1693"/>
                    <a:gd name="f528" fmla="val 1722"/>
                    <a:gd name="f529" fmla="val 1779"/>
                    <a:gd name="f530" fmla="val 587"/>
                    <a:gd name="f531" fmla="val 619"/>
                    <a:gd name="f532" fmla="val 1799"/>
                    <a:gd name="f533" fmla="val 1813"/>
                    <a:gd name="f534" fmla="val 1834"/>
                    <a:gd name="f535" fmla="val 1855"/>
                    <a:gd name="f536" fmla="val 680"/>
                    <a:gd name="f537" fmla="val 708"/>
                    <a:gd name="f538" fmla="val 1833"/>
                    <a:gd name="f539" fmla="val 1810"/>
                    <a:gd name="f540" fmla="val 789"/>
                    <a:gd name="f541" fmla="val 763"/>
                    <a:gd name="f542" fmla="val 1882"/>
                    <a:gd name="f543" fmla="val 1885"/>
                    <a:gd name="f544" fmla="val 1933"/>
                    <a:gd name="f545" fmla="val 1981"/>
                    <a:gd name="f546" fmla="val 2029"/>
                    <a:gd name="f547" fmla="val 2040"/>
                    <a:gd name="f548" fmla="val 747"/>
                    <a:gd name="f549" fmla="val 837"/>
                    <a:gd name="f550" fmla="val 883"/>
                    <a:gd name="f551" fmla="val 2041"/>
                    <a:gd name="f552" fmla="val 2036"/>
                    <a:gd name="f553" fmla="val 2025"/>
                    <a:gd name="f554" fmla="val 2009"/>
                    <a:gd name="f555" fmla="val 1993"/>
                    <a:gd name="f556" fmla="val 2131"/>
                    <a:gd name="f557" fmla="val 2130"/>
                    <a:gd name="f558" fmla="val 647"/>
                    <a:gd name="f559" fmla="val 1457"/>
                    <a:gd name="f560" fmla="val 1462"/>
                    <a:gd name="f561" fmla="val 1469"/>
                    <a:gd name="f562" fmla="val 1468"/>
                    <a:gd name="f563" fmla="val 701"/>
                    <a:gd name="f564" fmla="val 676"/>
                    <a:gd name="f565" fmla="val 1473"/>
                    <a:gd name="f566" fmla="val 1464"/>
                    <a:gd name="f567" fmla="val 1439"/>
                    <a:gd name="f568" fmla="val 1422"/>
                    <a:gd name="f569" fmla="val 1405"/>
                    <a:gd name="f570" fmla="val 1393"/>
                    <a:gd name="f571" fmla="val 1388"/>
                    <a:gd name="f572" fmla="val 1389"/>
                    <a:gd name="f573" fmla="val 1392"/>
                    <a:gd name="f574" fmla="val 1401"/>
                    <a:gd name="f575" fmla="val 1420"/>
                    <a:gd name="f576" fmla="val 1438"/>
                    <a:gd name="f577" fmla="val 1245"/>
                    <a:gd name="f578" fmla="val 1266"/>
                    <a:gd name="f579" fmla="val 1287"/>
                    <a:gd name="f580" fmla="val 1301"/>
                    <a:gd name="f581" fmla="val 1306"/>
                    <a:gd name="f582" fmla="val 1305"/>
                    <a:gd name="f583" fmla="val 695"/>
                    <a:gd name="f584" fmla="val 1303"/>
                    <a:gd name="f585" fmla="val 1313"/>
                    <a:gd name="f586" fmla="val 644"/>
                    <a:gd name="f587" fmla="val 1289"/>
                    <a:gd name="f588" fmla="val 1264"/>
                    <a:gd name="f589" fmla="val 1244"/>
                    <a:gd name="f590" fmla="val 1235"/>
                    <a:gd name="f591" fmla="val 1223"/>
                    <a:gd name="f592" fmla="val 1221"/>
                    <a:gd name="f593" fmla="val 665"/>
                    <a:gd name="f594" fmla="val 1222"/>
                    <a:gd name="f595" fmla="val 691"/>
                    <a:gd name="f596" fmla="val 713"/>
                    <a:gd name="f597" fmla="val 2114"/>
                    <a:gd name="f598" fmla="val 310"/>
                    <a:gd name="f599" fmla="val 288"/>
                    <a:gd name="f600" fmla="val 266"/>
                    <a:gd name="f601" fmla="val 2099"/>
                    <a:gd name="f602" fmla="val 2078"/>
                    <a:gd name="f603" fmla="val 2057"/>
                    <a:gd name="f604" fmla="val 244"/>
                    <a:gd name="f605" fmla="val 2045"/>
                    <a:gd name="f606" fmla="val 248"/>
                    <a:gd name="f607" fmla="val 280"/>
                    <a:gd name="f608" fmla="val 300"/>
                    <a:gd name="f609" fmla="val 330"/>
                    <a:gd name="f610" fmla="val 2064"/>
                    <a:gd name="f611" fmla="val 2089"/>
                    <a:gd name="f612" fmla="val 1137"/>
                    <a:gd name="f613" fmla="val 319"/>
                    <a:gd name="f614" fmla="val 1141"/>
                    <a:gd name="f615" fmla="val 315"/>
                    <a:gd name="f616" fmla="val 297"/>
                    <a:gd name="f617" fmla="val 278"/>
                    <a:gd name="f618" fmla="val 260"/>
                    <a:gd name="f619" fmla="val 1126"/>
                    <a:gd name="f620" fmla="val 1114"/>
                    <a:gd name="f621" fmla="val 1101"/>
                    <a:gd name="f622" fmla="val 1089"/>
                    <a:gd name="f623" fmla="val 246"/>
                    <a:gd name="f624" fmla="val 273"/>
                    <a:gd name="f625" fmla="val 289"/>
                    <a:gd name="f626" fmla="val 321"/>
                    <a:gd name="f627" fmla="val 1059"/>
                    <a:gd name="f628" fmla="val 322"/>
                    <a:gd name="f629" fmla="val 1086"/>
                    <a:gd name="f630" fmla="val 1112"/>
                    <a:gd name="f631" fmla="val 325"/>
                    <a:gd name="f632" fmla="val 240"/>
                    <a:gd name="f633" fmla="val 1105"/>
                    <a:gd name="f634" fmla="val 1103"/>
                    <a:gd name="f635" fmla="val 1099"/>
                    <a:gd name="f636" fmla="val 467"/>
                    <a:gd name="f637" fmla="val 448"/>
                    <a:gd name="f638" fmla="val 265"/>
                    <a:gd name="f639" fmla="val 317"/>
                    <a:gd name="f640" fmla="val 481"/>
                    <a:gd name="f641" fmla="val 482"/>
                    <a:gd name="f642" fmla="val 483"/>
                    <a:gd name="f643" fmla="val 486"/>
                    <a:gd name="f644" fmla="val 298"/>
                    <a:gd name="f645" fmla="val 271"/>
                    <a:gd name="f646" fmla="val 168"/>
                    <a:gd name="f647" fmla="val 272"/>
                    <a:gd name="f648" fmla="val 169"/>
                    <a:gd name="f649" fmla="val 264"/>
                    <a:gd name="f650" fmla="val 170"/>
                    <a:gd name="f651" fmla="val 173"/>
                    <a:gd name="f652" fmla="val 283"/>
                    <a:gd name="f653" fmla="val 286"/>
                    <a:gd name="f654" fmla="val 1428"/>
                    <a:gd name="f655" fmla="val 285"/>
                    <a:gd name="f656" fmla="val 1429"/>
                    <a:gd name="f657" fmla="val 898"/>
                    <a:gd name="f658" fmla="val 899"/>
                    <a:gd name="f659" fmla="val 365"/>
                    <a:gd name="f660" fmla="val 378"/>
                    <a:gd name="f661" fmla="val 396"/>
                    <a:gd name="f662" fmla="val 400"/>
                    <a:gd name="f663" fmla="val 844"/>
                    <a:gd name="f664" fmla="val 818"/>
                    <a:gd name="f665" fmla="val 809"/>
                    <a:gd name="f666" fmla="val 806"/>
                    <a:gd name="f667" fmla="val 419"/>
                    <a:gd name="f668" fmla="val 821"/>
                    <a:gd name="f669" fmla="val 831"/>
                    <a:gd name="f670" fmla="val 839"/>
                    <a:gd name="f671" fmla="val 857"/>
                    <a:gd name="f672" fmla="val 496"/>
                    <a:gd name="f673" fmla="val 880"/>
                    <a:gd name="f674" fmla="val 905"/>
                    <a:gd name="f675" fmla="val 450"/>
                    <a:gd name="f676" fmla="val 920"/>
                    <a:gd name="f677" fmla="val 423"/>
                    <a:gd name="f678" fmla="val 440"/>
                    <a:gd name="f679" fmla="val 457"/>
                    <a:gd name="f680" fmla="val 994"/>
                    <a:gd name="f681" fmla="val 995"/>
                    <a:gd name="f682" fmla="val 996"/>
                    <a:gd name="f683" fmla="val 373"/>
                    <a:gd name="f684" fmla="val 346"/>
                    <a:gd name="f685" fmla="val 339"/>
                    <a:gd name="f686" fmla="val 1062"/>
                    <a:gd name="f687" fmla="val 1014"/>
                    <a:gd name="f688" fmla="val 971"/>
                    <a:gd name="f689" fmla="val 927"/>
                    <a:gd name="f690" fmla="val 925"/>
                    <a:gd name="f691" fmla="val 923"/>
                    <a:gd name="f692" fmla="val 926"/>
                    <a:gd name="f693" fmla="val 924"/>
                    <a:gd name="f694" fmla="val 921"/>
                    <a:gd name="f695" fmla="val 918"/>
                    <a:gd name="f696" fmla="val 912"/>
                    <a:gd name="f697" fmla="val 911"/>
                    <a:gd name="f698" fmla="val 910"/>
                    <a:gd name="f699" fmla="val 908"/>
                    <a:gd name="f700" fmla="val 907"/>
                    <a:gd name="f701" fmla="val 906"/>
                    <a:gd name="f702" fmla="val 418"/>
                    <a:gd name="f703" fmla="val 331"/>
                    <a:gd name="f704" fmla="val 397"/>
                    <a:gd name="f705" fmla="val 451"/>
                    <a:gd name="f706" fmla="val 428"/>
                    <a:gd name="f707" fmla="val 353"/>
                    <a:gd name="f708" fmla="val 340"/>
                    <a:gd name="f709" fmla="val 358"/>
                    <a:gd name="f710" fmla="val 162"/>
                    <a:gd name="f711" fmla="val 161"/>
                    <a:gd name="f712" fmla="val 383"/>
                    <a:gd name="f713" fmla="val 270"/>
                    <a:gd name="f714" fmla="val 87"/>
                    <a:gd name="f715" fmla="val 83"/>
                    <a:gd name="f716" fmla="val 104"/>
                    <a:gd name="f717" fmla="val 124"/>
                    <a:gd name="f718" fmla="val 145"/>
                    <a:gd name="f719" fmla="val 125"/>
                    <a:gd name="f720" fmla="val 106"/>
                    <a:gd name="f721" fmla="val 367"/>
                    <a:gd name="f722" fmla="val 386"/>
                    <a:gd name="f723" fmla="val 403"/>
                    <a:gd name="f724" fmla="val 185"/>
                    <a:gd name="f725" fmla="val 203"/>
                    <a:gd name="f726" fmla="val 220"/>
                    <a:gd name="f727" fmla="val 239"/>
                    <a:gd name="f728" fmla="val 384"/>
                    <a:gd name="f729" fmla="val 366"/>
                    <a:gd name="f730" fmla="val 243"/>
                    <a:gd name="f731" fmla="val 253"/>
                    <a:gd name="f732" fmla="val 227"/>
                    <a:gd name="f733" fmla="val 204"/>
                    <a:gd name="f734" fmla="val 178"/>
                    <a:gd name="f735" fmla="val 172"/>
                    <a:gd name="f736" fmla="val 303"/>
                    <a:gd name="f737" fmla="val 282"/>
                    <a:gd name="f738" fmla="val 254"/>
                    <a:gd name="f739" fmla="val 156"/>
                    <a:gd name="f740" fmla="val 131"/>
                    <a:gd name="f741" fmla="val 250"/>
                    <a:gd name="f742" fmla="val 251"/>
                    <a:gd name="f743" fmla="val 98"/>
                    <a:gd name="f744" fmla="val 232"/>
                    <a:gd name="f745" fmla="val 101"/>
                    <a:gd name="f746" fmla="val 226"/>
                    <a:gd name="f747" fmla="val 107"/>
                    <a:gd name="f748" fmla="val 228"/>
                    <a:gd name="f749" fmla="val 122"/>
                    <a:gd name="f750" fmla="val 123"/>
                    <a:gd name="f751" fmla="val 205"/>
                    <a:gd name="f752" fmla="val 229"/>
                    <a:gd name="f753" fmla="val 212"/>
                    <a:gd name="f754" fmla="val 2203"/>
                    <a:gd name="f755" fmla="val 195"/>
                    <a:gd name="f756" fmla="val 177"/>
                    <a:gd name="f757" fmla="val 167"/>
                    <a:gd name="f758" fmla="val 2199"/>
                    <a:gd name="f759" fmla="val 2190"/>
                    <a:gd name="f760" fmla="val 2155"/>
                    <a:gd name="f761" fmla="val 2138"/>
                    <a:gd name="f762" fmla="val 171"/>
                    <a:gd name="f763" fmla="val 2119"/>
                    <a:gd name="f764" fmla="val 184"/>
                    <a:gd name="f765" fmla="val 224"/>
                    <a:gd name="f766" fmla="val 2123"/>
                    <a:gd name="f767" fmla="val 2143"/>
                    <a:gd name="f768" fmla="val 2165"/>
                    <a:gd name="f769" fmla="val 2188"/>
                    <a:gd name="f770" fmla="val 318"/>
                    <a:gd name="f771" fmla="val 2359"/>
                    <a:gd name="f772" fmla="val 2358"/>
                    <a:gd name="f773" fmla="val 2357"/>
                    <a:gd name="f774" fmla="val 2360"/>
                    <a:gd name="f775" fmla="val 2364"/>
                    <a:gd name="f776" fmla="val 279"/>
                    <a:gd name="f777" fmla="val 255"/>
                    <a:gd name="f778" fmla="val 2369"/>
                    <a:gd name="f779" fmla="val 2343"/>
                    <a:gd name="f780" fmla="val 2321"/>
                    <a:gd name="f781" fmla="val 2300"/>
                    <a:gd name="f782" fmla="val 2288"/>
                    <a:gd name="f783" fmla="val 2290"/>
                    <a:gd name="f784" fmla="val 2295"/>
                    <a:gd name="f785" fmla="val 2301"/>
                    <a:gd name="f786" fmla="val 2302"/>
                    <a:gd name="f787" fmla="val 2303"/>
                    <a:gd name="f788" fmla="val 2304"/>
                    <a:gd name="f789" fmla="val 2322"/>
                    <a:gd name="f790" fmla="val 2339"/>
                    <a:gd name="f791" fmla="val 558"/>
                    <a:gd name="f792" fmla="val 2044"/>
                    <a:gd name="f793" fmla="val 2053"/>
                    <a:gd name="f794" fmla="val 2126"/>
                    <a:gd name="f795" fmla="val 2272"/>
                    <a:gd name="f796" fmla="val 2282"/>
                    <a:gd name="f797" fmla="val 567"/>
                    <a:gd name="f798" fmla="val 535"/>
                    <a:gd name="f799" fmla="val 512"/>
                    <a:gd name="f800" fmla="val 2043"/>
                    <a:gd name="f801" fmla="val 2042"/>
                    <a:gd name="f802" fmla="val 513"/>
                    <a:gd name="f803" fmla="val 479"/>
                    <a:gd name="f804" fmla="val 1966"/>
                    <a:gd name="f805" fmla="val 1967"/>
                    <a:gd name="f806" fmla="val 401"/>
                    <a:gd name="f807" fmla="val 2197"/>
                    <a:gd name="f808" fmla="val 2196"/>
                    <a:gd name="f809" fmla="val 399"/>
                    <a:gd name="f810" fmla="val 387"/>
                    <a:gd name="f811" fmla="val 2195"/>
                    <a:gd name="f812" fmla="val 2201"/>
                    <a:gd name="f813" fmla="val 2210"/>
                    <a:gd name="f814" fmla="val 2229"/>
                    <a:gd name="f815" fmla="val 2247"/>
                    <a:gd name="f816" fmla="val 2266"/>
                    <a:gd name="f817" fmla="val 382"/>
                    <a:gd name="f818" fmla="val 355"/>
                    <a:gd name="f819" fmla="val 2277"/>
                    <a:gd name="f820" fmla="val 2273"/>
                    <a:gd name="f821" fmla="val 2256"/>
                    <a:gd name="f822" fmla="val 2239"/>
                    <a:gd name="f823" fmla="val 2222"/>
                    <a:gd name="f824" fmla="val 2209"/>
                    <a:gd name="f825" fmla="val 1312"/>
                    <a:gd name="f826" fmla="val 1309"/>
                    <a:gd name="f827" fmla="val 1310"/>
                    <a:gd name="f828" fmla="val 1316"/>
                    <a:gd name="f829" fmla="val 1326"/>
                    <a:gd name="f830" fmla="val 1336"/>
                    <a:gd name="f831" fmla="val 1346"/>
                    <a:gd name="f832" fmla="val 1387"/>
                    <a:gd name="f833" fmla="val 1410"/>
                    <a:gd name="f834" fmla="val 1431"/>
                    <a:gd name="f835" fmla="val 1452"/>
                    <a:gd name="f836" fmla="val 473"/>
                    <a:gd name="f837" fmla="val 1466"/>
                    <a:gd name="f838" fmla="val 1454"/>
                    <a:gd name="f839" fmla="val 1436"/>
                    <a:gd name="f840" fmla="val 1418"/>
                    <a:gd name="f841" fmla="val 1394"/>
                    <a:gd name="f842" fmla="val 1667"/>
                    <a:gd name="f843" fmla="val 1669"/>
                    <a:gd name="f844" fmla="val 1671"/>
                    <a:gd name="f845" fmla="val 1673"/>
                    <a:gd name="f846" fmla="val 1660"/>
                    <a:gd name="f847" fmla="val 1656"/>
                    <a:gd name="f848" fmla="val 1651"/>
                    <a:gd name="f849" fmla="val 1647"/>
                    <a:gd name="f850" fmla="val 1637"/>
                    <a:gd name="f851" fmla="val 1642"/>
                    <a:gd name="f852" fmla="val 434"/>
                    <a:gd name="f853" fmla="val 1610"/>
                    <a:gd name="f854" fmla="val 1588"/>
                    <a:gd name="f855" fmla="val 1566"/>
                    <a:gd name="f856" fmla="val 1556"/>
                    <a:gd name="f857" fmla="val 1561"/>
                    <a:gd name="f858" fmla="val 1585"/>
                    <a:gd name="f859" fmla="val 1609"/>
                    <a:gd name="f860" fmla="val 550"/>
                    <a:gd name="f861" fmla="val 529"/>
                    <a:gd name="f862" fmla="val 1365"/>
                    <a:gd name="f863" fmla="val 1341"/>
                    <a:gd name="f864" fmla="val 1317"/>
                    <a:gd name="f865" fmla="val 1308"/>
                    <a:gd name="f866" fmla="val 344"/>
                    <a:gd name="f867" fmla="val 1278"/>
                    <a:gd name="f868" fmla="val 1252"/>
                    <a:gd name="f869" fmla="val 1226"/>
                    <a:gd name="f870" fmla="val 556"/>
                    <a:gd name="f871" fmla="val 1229"/>
                    <a:gd name="f872" fmla="val 1241"/>
                    <a:gd name="f873" fmla="val 1283"/>
                    <a:gd name="f874" fmla="val 1324"/>
                    <a:gd name="f875" fmla="val 1366"/>
                    <a:gd name="f876" fmla="val 1382"/>
                    <a:gd name="f877" fmla="val 1046"/>
                    <a:gd name="f878" fmla="val 1029"/>
                    <a:gd name="f879" fmla="val 1013"/>
                    <a:gd name="f880" fmla="val 632"/>
                    <a:gd name="f881" fmla="val 675"/>
                    <a:gd name="f882" fmla="val 1012"/>
                    <a:gd name="f883" fmla="val 1030"/>
                    <a:gd name="f884" fmla="val 630"/>
                    <a:gd name="f885" fmla="val 614"/>
                    <a:gd name="f886" fmla="val 1549"/>
                    <a:gd name="f887" fmla="val 1507"/>
                    <a:gd name="f888" fmla="val 1465"/>
                    <a:gd name="f889" fmla="val 610"/>
                    <a:gd name="f890" fmla="val 611"/>
                    <a:gd name="f891" fmla="val 1511"/>
                    <a:gd name="f892" fmla="val 693"/>
                    <a:gd name="f893" fmla="val 1755"/>
                    <a:gd name="f894" fmla="val 1802"/>
                    <a:gd name="f895" fmla="+- 0 0 -90"/>
                    <a:gd name="f896" fmla="*/ f4 1 1061"/>
                    <a:gd name="f897" fmla="*/ f5 1 2448"/>
                    <a:gd name="f898" fmla="+- f8 0 f6"/>
                    <a:gd name="f899" fmla="+- f7 0 f6"/>
                    <a:gd name="f900" fmla="*/ f895 f0 1"/>
                    <a:gd name="f901" fmla="*/ f899 1 1061"/>
                    <a:gd name="f902" fmla="*/ f898 1 2448"/>
                    <a:gd name="f903" fmla="*/ 884 f899 1"/>
                    <a:gd name="f904" fmla="*/ 1957 f898 1"/>
                    <a:gd name="f905" fmla="*/ 816 f899 1"/>
                    <a:gd name="f906" fmla="*/ 1775 f898 1"/>
                    <a:gd name="f907" fmla="*/ 735 f899 1"/>
                    <a:gd name="f908" fmla="*/ 1485 f898 1"/>
                    <a:gd name="f909" fmla="*/ 802 f899 1"/>
                    <a:gd name="f910" fmla="*/ 1145 f898 1"/>
                    <a:gd name="f911" fmla="*/ 653 f899 1"/>
                    <a:gd name="f912" fmla="*/ 802 f898 1"/>
                    <a:gd name="f913" fmla="*/ 326 f899 1"/>
                    <a:gd name="f914" fmla="*/ 721 f898 1"/>
                    <a:gd name="f915" fmla="*/ 715 f899 1"/>
                    <a:gd name="f916" fmla="*/ 573 f898 1"/>
                    <a:gd name="f917" fmla="*/ 977 f899 1"/>
                    <a:gd name="f918" fmla="*/ 592 f898 1"/>
                    <a:gd name="f919" fmla="*/ 980 f899 1"/>
                    <a:gd name="f920" fmla="*/ 427 f898 1"/>
                    <a:gd name="f921" fmla="*/ 749 f899 1"/>
                    <a:gd name="f922" fmla="*/ 329 f898 1"/>
                    <a:gd name="f923" fmla="*/ 584 f899 1"/>
                    <a:gd name="f924" fmla="*/ 489 f898 1"/>
                    <a:gd name="f925" fmla="*/ 408 f899 1"/>
                    <a:gd name="f926" fmla="*/ 493 f898 1"/>
                    <a:gd name="f927" fmla="*/ 642 f899 1"/>
                    <a:gd name="f928" fmla="*/ 245 f898 1"/>
                    <a:gd name="f929" fmla="*/ 719 f899 1"/>
                    <a:gd name="f930" fmla="*/ 165 f898 1"/>
                    <a:gd name="f931" fmla="*/ 471 f899 1"/>
                    <a:gd name="f932" fmla="*/ 82 f898 1"/>
                    <a:gd name="f933" fmla="*/ 19 f899 1"/>
                    <a:gd name="f934" fmla="*/ 1 f898 1"/>
                    <a:gd name="f935" fmla="*/ 2368 f898 1"/>
                    <a:gd name="f936" fmla="*/ 668 f899 1"/>
                    <a:gd name="f937" fmla="*/ 2448 f898 1"/>
                    <a:gd name="f938" fmla="*/ 2285 f898 1"/>
                    <a:gd name="f939" fmla="*/ 652 f899 1"/>
                    <a:gd name="f940" fmla="*/ 2096 f898 1"/>
                    <a:gd name="f941" fmla="*/ 416 f899 1"/>
                    <a:gd name="f942" fmla="*/ 1959 f898 1"/>
                    <a:gd name="f943" fmla="*/ 393 f899 1"/>
                    <a:gd name="f944" fmla="*/ 1794 f898 1"/>
                    <a:gd name="f945" fmla="*/ 472 f899 1"/>
                    <a:gd name="f946" fmla="*/ 1716 f898 1"/>
                    <a:gd name="f947" fmla="*/ 635 f899 1"/>
                    <a:gd name="f948" fmla="*/ 1796 f898 1"/>
                    <a:gd name="f949" fmla="*/ 1876 f898 1"/>
                    <a:gd name="f950" fmla="*/ 651 f899 1"/>
                    <a:gd name="f951" fmla="*/ 2131 f898 1"/>
                    <a:gd name="f952" fmla="*/ 1388 f898 1"/>
                    <a:gd name="f953" fmla="*/ 664 f899 1"/>
                    <a:gd name="f954" fmla="*/ 1221 f898 1"/>
                    <a:gd name="f955" fmla="*/ 320 f899 1"/>
                    <a:gd name="f956" fmla="*/ 2040 f898 1"/>
                    <a:gd name="f957" fmla="*/ 1061 f898 1"/>
                    <a:gd name="f958" fmla="*/ 240 f899 1"/>
                    <a:gd name="f959" fmla="*/ 1105 f898 1"/>
                    <a:gd name="f960" fmla="*/ 481 f898 1"/>
                    <a:gd name="f961" fmla="*/ 286 f899 1"/>
                    <a:gd name="f962" fmla="*/ 1469 f898 1"/>
                    <a:gd name="f963" fmla="*/ 405 f899 1"/>
                    <a:gd name="f964" fmla="*/ 897 f898 1"/>
                    <a:gd name="f965" fmla="*/ 485 f899 1"/>
                    <a:gd name="f966" fmla="*/ 893 f898 1"/>
                    <a:gd name="f967" fmla="*/ 346 f899 1"/>
                    <a:gd name="f968" fmla="*/ 1060 f898 1"/>
                    <a:gd name="f969" fmla="*/ 908 f898 1"/>
                    <a:gd name="f970" fmla="*/ 331 f899 1"/>
                    <a:gd name="f971" fmla="*/ 406 f898 1"/>
                    <a:gd name="f972" fmla="*/ 412 f899 1"/>
                    <a:gd name="f973" fmla="*/ 327 f898 1"/>
                    <a:gd name="f974" fmla="*/ 325 f899 1"/>
                    <a:gd name="f975" fmla="*/ 104 f898 1"/>
                    <a:gd name="f976" fmla="*/ 168 f898 1"/>
                    <a:gd name="f977" fmla="*/ 261 f899 1"/>
                    <a:gd name="f978" fmla="*/ 164 f898 1"/>
                    <a:gd name="f979" fmla="*/ 232 f899 1"/>
                    <a:gd name="f980" fmla="*/ 101 f898 1"/>
                    <a:gd name="f981" fmla="*/ 164 f899 1"/>
                    <a:gd name="f982" fmla="*/ 2138 f898 1"/>
                    <a:gd name="f983" fmla="*/ 318 f899 1"/>
                    <a:gd name="f984" fmla="*/ 2367 f898 1"/>
                    <a:gd name="f985" fmla="*/ 245 f899 1"/>
                    <a:gd name="f986" fmla="*/ 2364 f898 1"/>
                    <a:gd name="f987" fmla="*/ 2357 f898 1"/>
                    <a:gd name="f988" fmla="*/ 558 f899 1"/>
                    <a:gd name="f989" fmla="*/ 384 f899 1"/>
                    <a:gd name="f990" fmla="*/ 2203 f898 1"/>
                    <a:gd name="f991" fmla="*/ 345 f899 1"/>
                    <a:gd name="f992" fmla="*/ 2204 f898 1"/>
                    <a:gd name="f993" fmla="*/ 1346 f898 1"/>
                    <a:gd name="f994" fmla="*/ 1401 f898 1"/>
                    <a:gd name="f995" fmla="*/ 484 f899 1"/>
                    <a:gd name="f996" fmla="*/ 1660 f898 1"/>
                    <a:gd name="f997" fmla="*/ 1633 f898 1"/>
                    <a:gd name="f998" fmla="*/ 327 f899 1"/>
                    <a:gd name="f999" fmla="*/ 1226 f898 1"/>
                    <a:gd name="f1000" fmla="*/ 733 f899 1"/>
                    <a:gd name="f1001" fmla="*/ 995 f898 1"/>
                    <a:gd name="f1002" fmla="*/ 610 f899 1"/>
                    <a:gd name="f1003" fmla="*/ f900 1 f3"/>
                    <a:gd name="f1004" fmla="*/ f903 1 1061"/>
                    <a:gd name="f1005" fmla="*/ f904 1 2448"/>
                    <a:gd name="f1006" fmla="*/ f905 1 1061"/>
                    <a:gd name="f1007" fmla="*/ f906 1 2448"/>
                    <a:gd name="f1008" fmla="*/ f907 1 1061"/>
                    <a:gd name="f1009" fmla="*/ f908 1 2448"/>
                    <a:gd name="f1010" fmla="*/ f909 1 1061"/>
                    <a:gd name="f1011" fmla="*/ f910 1 2448"/>
                    <a:gd name="f1012" fmla="*/ f911 1 1061"/>
                    <a:gd name="f1013" fmla="*/ f912 1 2448"/>
                    <a:gd name="f1014" fmla="*/ f913 1 1061"/>
                    <a:gd name="f1015" fmla="*/ f914 1 2448"/>
                    <a:gd name="f1016" fmla="*/ f915 1 1061"/>
                    <a:gd name="f1017" fmla="*/ f916 1 2448"/>
                    <a:gd name="f1018" fmla="*/ f917 1 1061"/>
                    <a:gd name="f1019" fmla="*/ f918 1 2448"/>
                    <a:gd name="f1020" fmla="*/ f919 1 1061"/>
                    <a:gd name="f1021" fmla="*/ f920 1 2448"/>
                    <a:gd name="f1022" fmla="*/ f921 1 1061"/>
                    <a:gd name="f1023" fmla="*/ f922 1 2448"/>
                    <a:gd name="f1024" fmla="*/ f923 1 1061"/>
                    <a:gd name="f1025" fmla="*/ f924 1 2448"/>
                    <a:gd name="f1026" fmla="*/ f925 1 1061"/>
                    <a:gd name="f1027" fmla="*/ f926 1 2448"/>
                    <a:gd name="f1028" fmla="*/ f927 1 1061"/>
                    <a:gd name="f1029" fmla="*/ f928 1 2448"/>
                    <a:gd name="f1030" fmla="*/ f929 1 1061"/>
                    <a:gd name="f1031" fmla="*/ f930 1 2448"/>
                    <a:gd name="f1032" fmla="*/ f931 1 1061"/>
                    <a:gd name="f1033" fmla="*/ f932 1 2448"/>
                    <a:gd name="f1034" fmla="*/ f933 1 1061"/>
                    <a:gd name="f1035" fmla="*/ f934 1 2448"/>
                    <a:gd name="f1036" fmla="*/ f935 1 2448"/>
                    <a:gd name="f1037" fmla="*/ f936 1 1061"/>
                    <a:gd name="f1038" fmla="*/ f937 1 2448"/>
                    <a:gd name="f1039" fmla="*/ f938 1 2448"/>
                    <a:gd name="f1040" fmla="*/ f939 1 1061"/>
                    <a:gd name="f1041" fmla="*/ f940 1 2448"/>
                    <a:gd name="f1042" fmla="*/ f941 1 1061"/>
                    <a:gd name="f1043" fmla="*/ f942 1 2448"/>
                    <a:gd name="f1044" fmla="*/ f943 1 1061"/>
                    <a:gd name="f1045" fmla="*/ f944 1 2448"/>
                    <a:gd name="f1046" fmla="*/ f945 1 1061"/>
                    <a:gd name="f1047" fmla="*/ f946 1 2448"/>
                    <a:gd name="f1048" fmla="*/ f947 1 1061"/>
                    <a:gd name="f1049" fmla="*/ f948 1 2448"/>
                    <a:gd name="f1050" fmla="*/ f949 1 2448"/>
                    <a:gd name="f1051" fmla="*/ f950 1 1061"/>
                    <a:gd name="f1052" fmla="*/ f951 1 2448"/>
                    <a:gd name="f1053" fmla="*/ f952 1 2448"/>
                    <a:gd name="f1054" fmla="*/ f953 1 1061"/>
                    <a:gd name="f1055" fmla="*/ f954 1 2448"/>
                    <a:gd name="f1056" fmla="*/ f955 1 1061"/>
                    <a:gd name="f1057" fmla="*/ f956 1 2448"/>
                    <a:gd name="f1058" fmla="*/ f957 1 2448"/>
                    <a:gd name="f1059" fmla="*/ f958 1 1061"/>
                    <a:gd name="f1060" fmla="*/ f959 1 2448"/>
                    <a:gd name="f1061" fmla="*/ f960 1 2448"/>
                    <a:gd name="f1062" fmla="*/ f961 1 1061"/>
                    <a:gd name="f1063" fmla="*/ f962 1 2448"/>
                    <a:gd name="f1064" fmla="*/ f963 1 1061"/>
                    <a:gd name="f1065" fmla="*/ f964 1 2448"/>
                    <a:gd name="f1066" fmla="*/ f965 1 1061"/>
                    <a:gd name="f1067" fmla="*/ f966 1 2448"/>
                    <a:gd name="f1068" fmla="*/ f967 1 1061"/>
                    <a:gd name="f1069" fmla="*/ f968 1 2448"/>
                    <a:gd name="f1070" fmla="*/ f969 1 2448"/>
                    <a:gd name="f1071" fmla="*/ f970 1 1061"/>
                    <a:gd name="f1072" fmla="*/ f971 1 2448"/>
                    <a:gd name="f1073" fmla="*/ f972 1 1061"/>
                    <a:gd name="f1074" fmla="*/ f973 1 2448"/>
                    <a:gd name="f1075" fmla="*/ f974 1 1061"/>
                    <a:gd name="f1076" fmla="*/ f975 1 2448"/>
                    <a:gd name="f1077" fmla="*/ f976 1 2448"/>
                    <a:gd name="f1078" fmla="*/ f977 1 1061"/>
                    <a:gd name="f1079" fmla="*/ f978 1 2448"/>
                    <a:gd name="f1080" fmla="*/ f979 1 1061"/>
                    <a:gd name="f1081" fmla="*/ f980 1 2448"/>
                    <a:gd name="f1082" fmla="*/ f981 1 1061"/>
                    <a:gd name="f1083" fmla="*/ f982 1 2448"/>
                    <a:gd name="f1084" fmla="*/ f983 1 1061"/>
                    <a:gd name="f1085" fmla="*/ f984 1 2448"/>
                    <a:gd name="f1086" fmla="*/ f985 1 1061"/>
                    <a:gd name="f1087" fmla="*/ f986 1 2448"/>
                    <a:gd name="f1088" fmla="*/ f987 1 2448"/>
                    <a:gd name="f1089" fmla="*/ f988 1 1061"/>
                    <a:gd name="f1090" fmla="*/ f989 1 1061"/>
                    <a:gd name="f1091" fmla="*/ f990 1 2448"/>
                    <a:gd name="f1092" fmla="*/ f991 1 1061"/>
                    <a:gd name="f1093" fmla="*/ f992 1 2448"/>
                    <a:gd name="f1094" fmla="*/ f993 1 2448"/>
                    <a:gd name="f1095" fmla="*/ f994 1 2448"/>
                    <a:gd name="f1096" fmla="*/ f995 1 1061"/>
                    <a:gd name="f1097" fmla="*/ f996 1 2448"/>
                    <a:gd name="f1098" fmla="*/ f997 1 2448"/>
                    <a:gd name="f1099" fmla="*/ f998 1 1061"/>
                    <a:gd name="f1100" fmla="*/ f999 1 2448"/>
                    <a:gd name="f1101" fmla="*/ f1000 1 1061"/>
                    <a:gd name="f1102" fmla="*/ f1001 1 2448"/>
                    <a:gd name="f1103" fmla="*/ f1002 1 1061"/>
                    <a:gd name="f1104" fmla="*/ 0 1 f901"/>
                    <a:gd name="f1105" fmla="*/ f7 1 f901"/>
                    <a:gd name="f1106" fmla="*/ 0 1 f902"/>
                    <a:gd name="f1107" fmla="*/ f8 1 f902"/>
                    <a:gd name="f1108" fmla="+- f1003 0 f1"/>
                    <a:gd name="f1109" fmla="*/ f1004 1 f901"/>
                    <a:gd name="f1110" fmla="*/ f1005 1 f902"/>
                    <a:gd name="f1111" fmla="*/ f1006 1 f901"/>
                    <a:gd name="f1112" fmla="*/ f1007 1 f902"/>
                    <a:gd name="f1113" fmla="*/ f1008 1 f901"/>
                    <a:gd name="f1114" fmla="*/ f1009 1 f902"/>
                    <a:gd name="f1115" fmla="*/ f1010 1 f901"/>
                    <a:gd name="f1116" fmla="*/ f1011 1 f902"/>
                    <a:gd name="f1117" fmla="*/ f1012 1 f901"/>
                    <a:gd name="f1118" fmla="*/ f1013 1 f902"/>
                    <a:gd name="f1119" fmla="*/ f1014 1 f901"/>
                    <a:gd name="f1120" fmla="*/ f1015 1 f902"/>
                    <a:gd name="f1121" fmla="*/ f1016 1 f901"/>
                    <a:gd name="f1122" fmla="*/ f1017 1 f902"/>
                    <a:gd name="f1123" fmla="*/ f1018 1 f901"/>
                    <a:gd name="f1124" fmla="*/ f1019 1 f902"/>
                    <a:gd name="f1125" fmla="*/ f1020 1 f901"/>
                    <a:gd name="f1126" fmla="*/ f1021 1 f902"/>
                    <a:gd name="f1127" fmla="*/ f1022 1 f901"/>
                    <a:gd name="f1128" fmla="*/ f1023 1 f902"/>
                    <a:gd name="f1129" fmla="*/ f1024 1 f901"/>
                    <a:gd name="f1130" fmla="*/ f1025 1 f902"/>
                    <a:gd name="f1131" fmla="*/ f1026 1 f901"/>
                    <a:gd name="f1132" fmla="*/ f1027 1 f902"/>
                    <a:gd name="f1133" fmla="*/ f1028 1 f901"/>
                    <a:gd name="f1134" fmla="*/ f1029 1 f902"/>
                    <a:gd name="f1135" fmla="*/ f1030 1 f901"/>
                    <a:gd name="f1136" fmla="*/ f1031 1 f902"/>
                    <a:gd name="f1137" fmla="*/ f1032 1 f901"/>
                    <a:gd name="f1138" fmla="*/ f1033 1 f902"/>
                    <a:gd name="f1139" fmla="*/ f1034 1 f901"/>
                    <a:gd name="f1140" fmla="*/ f1035 1 f902"/>
                    <a:gd name="f1141" fmla="*/ f1036 1 f902"/>
                    <a:gd name="f1142" fmla="*/ f1037 1 f901"/>
                    <a:gd name="f1143" fmla="*/ f1038 1 f902"/>
                    <a:gd name="f1144" fmla="*/ f1039 1 f902"/>
                    <a:gd name="f1145" fmla="*/ f1040 1 f901"/>
                    <a:gd name="f1146" fmla="*/ f1041 1 f902"/>
                    <a:gd name="f1147" fmla="*/ f1042 1 f901"/>
                    <a:gd name="f1148" fmla="*/ f1043 1 f902"/>
                    <a:gd name="f1149" fmla="*/ f1044 1 f901"/>
                    <a:gd name="f1150" fmla="*/ f1045 1 f902"/>
                    <a:gd name="f1151" fmla="*/ f1046 1 f901"/>
                    <a:gd name="f1152" fmla="*/ f1047 1 f902"/>
                    <a:gd name="f1153" fmla="*/ f1048 1 f901"/>
                    <a:gd name="f1154" fmla="*/ f1049 1 f902"/>
                    <a:gd name="f1155" fmla="*/ f1050 1 f902"/>
                    <a:gd name="f1156" fmla="*/ f1051 1 f901"/>
                    <a:gd name="f1157" fmla="*/ f1052 1 f902"/>
                    <a:gd name="f1158" fmla="*/ f1053 1 f902"/>
                    <a:gd name="f1159" fmla="*/ f1054 1 f901"/>
                    <a:gd name="f1160" fmla="*/ f1055 1 f902"/>
                    <a:gd name="f1161" fmla="*/ f1056 1 f901"/>
                    <a:gd name="f1162" fmla="*/ f1057 1 f902"/>
                    <a:gd name="f1163" fmla="*/ f1058 1 f902"/>
                    <a:gd name="f1164" fmla="*/ f1059 1 f901"/>
                    <a:gd name="f1165" fmla="*/ f1060 1 f902"/>
                    <a:gd name="f1166" fmla="*/ f1061 1 f902"/>
                    <a:gd name="f1167" fmla="*/ f1062 1 f901"/>
                    <a:gd name="f1168" fmla="*/ f1063 1 f902"/>
                    <a:gd name="f1169" fmla="*/ f1064 1 f901"/>
                    <a:gd name="f1170" fmla="*/ f1065 1 f902"/>
                    <a:gd name="f1171" fmla="*/ f1066 1 f901"/>
                    <a:gd name="f1172" fmla="*/ f1067 1 f902"/>
                    <a:gd name="f1173" fmla="*/ f1068 1 f901"/>
                    <a:gd name="f1174" fmla="*/ f1069 1 f902"/>
                    <a:gd name="f1175" fmla="*/ f1070 1 f902"/>
                    <a:gd name="f1176" fmla="*/ f1071 1 f901"/>
                    <a:gd name="f1177" fmla="*/ f1072 1 f902"/>
                    <a:gd name="f1178" fmla="*/ f1073 1 f901"/>
                    <a:gd name="f1179" fmla="*/ f1074 1 f902"/>
                    <a:gd name="f1180" fmla="*/ f1075 1 f901"/>
                    <a:gd name="f1181" fmla="*/ f1076 1 f902"/>
                    <a:gd name="f1182" fmla="*/ f1077 1 f902"/>
                    <a:gd name="f1183" fmla="*/ f1078 1 f901"/>
                    <a:gd name="f1184" fmla="*/ f1079 1 f902"/>
                    <a:gd name="f1185" fmla="*/ f1080 1 f901"/>
                    <a:gd name="f1186" fmla="*/ f1081 1 f902"/>
                    <a:gd name="f1187" fmla="*/ f1082 1 f901"/>
                    <a:gd name="f1188" fmla="*/ f1083 1 f902"/>
                    <a:gd name="f1189" fmla="*/ f1084 1 f901"/>
                    <a:gd name="f1190" fmla="*/ f1085 1 f902"/>
                    <a:gd name="f1191" fmla="*/ f1086 1 f901"/>
                    <a:gd name="f1192" fmla="*/ f1087 1 f902"/>
                    <a:gd name="f1193" fmla="*/ f1088 1 f902"/>
                    <a:gd name="f1194" fmla="*/ f1089 1 f901"/>
                    <a:gd name="f1195" fmla="*/ f1090 1 f901"/>
                    <a:gd name="f1196" fmla="*/ f1091 1 f902"/>
                    <a:gd name="f1197" fmla="*/ f1092 1 f901"/>
                    <a:gd name="f1198" fmla="*/ f1093 1 f902"/>
                    <a:gd name="f1199" fmla="*/ f1094 1 f902"/>
                    <a:gd name="f1200" fmla="*/ f1095 1 f902"/>
                    <a:gd name="f1201" fmla="*/ f1096 1 f901"/>
                    <a:gd name="f1202" fmla="*/ f1097 1 f902"/>
                    <a:gd name="f1203" fmla="*/ f1098 1 f902"/>
                    <a:gd name="f1204" fmla="*/ f1099 1 f901"/>
                    <a:gd name="f1205" fmla="*/ f1100 1 f902"/>
                    <a:gd name="f1206" fmla="*/ f1101 1 f901"/>
                    <a:gd name="f1207" fmla="*/ f1102 1 f902"/>
                    <a:gd name="f1208" fmla="*/ f1103 1 f901"/>
                    <a:gd name="f1209" fmla="*/ f1104 f896 1"/>
                    <a:gd name="f1210" fmla="*/ f1105 f896 1"/>
                    <a:gd name="f1211" fmla="*/ f1107 f897 1"/>
                    <a:gd name="f1212" fmla="*/ f1106 f897 1"/>
                    <a:gd name="f1213" fmla="*/ f1109 f896 1"/>
                    <a:gd name="f1214" fmla="*/ f1110 f897 1"/>
                    <a:gd name="f1215" fmla="*/ f1111 f896 1"/>
                    <a:gd name="f1216" fmla="*/ f1112 f897 1"/>
                    <a:gd name="f1217" fmla="*/ f1113 f896 1"/>
                    <a:gd name="f1218" fmla="*/ f1114 f897 1"/>
                    <a:gd name="f1219" fmla="*/ f1115 f896 1"/>
                    <a:gd name="f1220" fmla="*/ f1116 f897 1"/>
                    <a:gd name="f1221" fmla="*/ f1117 f896 1"/>
                    <a:gd name="f1222" fmla="*/ f1118 f897 1"/>
                    <a:gd name="f1223" fmla="*/ f1119 f896 1"/>
                    <a:gd name="f1224" fmla="*/ f1120 f897 1"/>
                    <a:gd name="f1225" fmla="*/ f1121 f896 1"/>
                    <a:gd name="f1226" fmla="*/ f1122 f897 1"/>
                    <a:gd name="f1227" fmla="*/ f1123 f896 1"/>
                    <a:gd name="f1228" fmla="*/ f1124 f897 1"/>
                    <a:gd name="f1229" fmla="*/ f1125 f896 1"/>
                    <a:gd name="f1230" fmla="*/ f1126 f897 1"/>
                    <a:gd name="f1231" fmla="*/ f1127 f896 1"/>
                    <a:gd name="f1232" fmla="*/ f1128 f897 1"/>
                    <a:gd name="f1233" fmla="*/ f1129 f896 1"/>
                    <a:gd name="f1234" fmla="*/ f1130 f897 1"/>
                    <a:gd name="f1235" fmla="*/ f1131 f896 1"/>
                    <a:gd name="f1236" fmla="*/ f1132 f897 1"/>
                    <a:gd name="f1237" fmla="*/ f1133 f896 1"/>
                    <a:gd name="f1238" fmla="*/ f1134 f897 1"/>
                    <a:gd name="f1239" fmla="*/ f1135 f896 1"/>
                    <a:gd name="f1240" fmla="*/ f1136 f897 1"/>
                    <a:gd name="f1241" fmla="*/ f1137 f896 1"/>
                    <a:gd name="f1242" fmla="*/ f1138 f897 1"/>
                    <a:gd name="f1243" fmla="*/ f1139 f896 1"/>
                    <a:gd name="f1244" fmla="*/ f1140 f897 1"/>
                    <a:gd name="f1245" fmla="*/ f1141 f897 1"/>
                    <a:gd name="f1246" fmla="*/ f1142 f896 1"/>
                    <a:gd name="f1247" fmla="*/ f1143 f897 1"/>
                    <a:gd name="f1248" fmla="*/ f1144 f897 1"/>
                    <a:gd name="f1249" fmla="*/ f1145 f896 1"/>
                    <a:gd name="f1250" fmla="*/ f1146 f897 1"/>
                    <a:gd name="f1251" fmla="*/ f1147 f896 1"/>
                    <a:gd name="f1252" fmla="*/ f1148 f897 1"/>
                    <a:gd name="f1253" fmla="*/ f1149 f896 1"/>
                    <a:gd name="f1254" fmla="*/ f1150 f897 1"/>
                    <a:gd name="f1255" fmla="*/ f1151 f896 1"/>
                    <a:gd name="f1256" fmla="*/ f1152 f897 1"/>
                    <a:gd name="f1257" fmla="*/ f1153 f896 1"/>
                    <a:gd name="f1258" fmla="*/ f1154 f897 1"/>
                    <a:gd name="f1259" fmla="*/ f1155 f897 1"/>
                    <a:gd name="f1260" fmla="*/ f1156 f896 1"/>
                    <a:gd name="f1261" fmla="*/ f1157 f897 1"/>
                    <a:gd name="f1262" fmla="*/ f1158 f897 1"/>
                    <a:gd name="f1263" fmla="*/ f1159 f896 1"/>
                    <a:gd name="f1264" fmla="*/ f1160 f897 1"/>
                    <a:gd name="f1265" fmla="*/ f1161 f896 1"/>
                    <a:gd name="f1266" fmla="*/ f1162 f897 1"/>
                    <a:gd name="f1267" fmla="*/ f1163 f897 1"/>
                    <a:gd name="f1268" fmla="*/ f1164 f896 1"/>
                    <a:gd name="f1269" fmla="*/ f1165 f897 1"/>
                    <a:gd name="f1270" fmla="*/ f1166 f897 1"/>
                    <a:gd name="f1271" fmla="*/ f1167 f896 1"/>
                    <a:gd name="f1272" fmla="*/ f1168 f897 1"/>
                    <a:gd name="f1273" fmla="*/ f1169 f896 1"/>
                    <a:gd name="f1274" fmla="*/ f1170 f897 1"/>
                    <a:gd name="f1275" fmla="*/ f1171 f896 1"/>
                    <a:gd name="f1276" fmla="*/ f1172 f897 1"/>
                    <a:gd name="f1277" fmla="*/ f1173 f896 1"/>
                    <a:gd name="f1278" fmla="*/ f1174 f897 1"/>
                    <a:gd name="f1279" fmla="*/ f1175 f897 1"/>
                    <a:gd name="f1280" fmla="*/ f1176 f896 1"/>
                    <a:gd name="f1281" fmla="*/ f1177 f897 1"/>
                    <a:gd name="f1282" fmla="*/ f1178 f896 1"/>
                    <a:gd name="f1283" fmla="*/ f1179 f897 1"/>
                    <a:gd name="f1284" fmla="*/ f1180 f896 1"/>
                    <a:gd name="f1285" fmla="*/ f1181 f897 1"/>
                    <a:gd name="f1286" fmla="*/ f1182 f897 1"/>
                    <a:gd name="f1287" fmla="*/ f1183 f896 1"/>
                    <a:gd name="f1288" fmla="*/ f1184 f897 1"/>
                    <a:gd name="f1289" fmla="*/ f1185 f896 1"/>
                    <a:gd name="f1290" fmla="*/ f1186 f897 1"/>
                    <a:gd name="f1291" fmla="*/ f1187 f896 1"/>
                    <a:gd name="f1292" fmla="*/ f1188 f897 1"/>
                    <a:gd name="f1293" fmla="*/ f1189 f896 1"/>
                    <a:gd name="f1294" fmla="*/ f1190 f897 1"/>
                    <a:gd name="f1295" fmla="*/ f1191 f896 1"/>
                    <a:gd name="f1296" fmla="*/ f1192 f897 1"/>
                    <a:gd name="f1297" fmla="*/ f1193 f897 1"/>
                    <a:gd name="f1298" fmla="*/ f1194 f896 1"/>
                    <a:gd name="f1299" fmla="*/ f1195 f896 1"/>
                    <a:gd name="f1300" fmla="*/ f1196 f897 1"/>
                    <a:gd name="f1301" fmla="*/ f1197 f896 1"/>
                    <a:gd name="f1302" fmla="*/ f1198 f897 1"/>
                    <a:gd name="f1303" fmla="*/ f1199 f897 1"/>
                    <a:gd name="f1304" fmla="*/ f1200 f897 1"/>
                    <a:gd name="f1305" fmla="*/ f1201 f896 1"/>
                    <a:gd name="f1306" fmla="*/ f1202 f897 1"/>
                    <a:gd name="f1307" fmla="*/ f1203 f897 1"/>
                    <a:gd name="f1308" fmla="*/ f1204 f896 1"/>
                    <a:gd name="f1309" fmla="*/ f1205 f897 1"/>
                    <a:gd name="f1310" fmla="*/ f1206 f896 1"/>
                    <a:gd name="f1311" fmla="*/ f1207 f897 1"/>
                    <a:gd name="f1312" fmla="*/ f1208 f89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1108">
                      <a:pos x="f1213" y="f1214"/>
                    </a:cxn>
                    <a:cxn ang="f1108">
                      <a:pos x="f1215" y="f1216"/>
                    </a:cxn>
                    <a:cxn ang="f1108">
                      <a:pos x="f1217" y="f1218"/>
                    </a:cxn>
                    <a:cxn ang="f1108">
                      <a:pos x="f1219" y="f1220"/>
                    </a:cxn>
                    <a:cxn ang="f1108">
                      <a:pos x="f1221" y="f1222"/>
                    </a:cxn>
                    <a:cxn ang="f1108">
                      <a:pos x="f1223" y="f1224"/>
                    </a:cxn>
                    <a:cxn ang="f1108">
                      <a:pos x="f1225" y="f1226"/>
                    </a:cxn>
                    <a:cxn ang="f1108">
                      <a:pos x="f1227" y="f1228"/>
                    </a:cxn>
                    <a:cxn ang="f1108">
                      <a:pos x="f1229" y="f1230"/>
                    </a:cxn>
                    <a:cxn ang="f1108">
                      <a:pos x="f1231" y="f1232"/>
                    </a:cxn>
                    <a:cxn ang="f1108">
                      <a:pos x="f1233" y="f1234"/>
                    </a:cxn>
                    <a:cxn ang="f1108">
                      <a:pos x="f1235" y="f1236"/>
                    </a:cxn>
                    <a:cxn ang="f1108">
                      <a:pos x="f1237" y="f1238"/>
                    </a:cxn>
                    <a:cxn ang="f1108">
                      <a:pos x="f1239" y="f1240"/>
                    </a:cxn>
                    <a:cxn ang="f1108">
                      <a:pos x="f1241" y="f1242"/>
                    </a:cxn>
                    <a:cxn ang="f1108">
                      <a:pos x="f1243" y="f1244"/>
                    </a:cxn>
                    <a:cxn ang="f1108">
                      <a:pos x="f1235" y="f1245"/>
                    </a:cxn>
                    <a:cxn ang="f1108">
                      <a:pos x="f1246" y="f1247"/>
                    </a:cxn>
                    <a:cxn ang="f1108">
                      <a:pos x="f1231" y="f1248"/>
                    </a:cxn>
                    <a:cxn ang="f1108">
                      <a:pos x="f1249" y="f1250"/>
                    </a:cxn>
                    <a:cxn ang="f1108">
                      <a:pos x="f1251" y="f1252"/>
                    </a:cxn>
                    <a:cxn ang="f1108">
                      <a:pos x="f1253" y="f1254"/>
                    </a:cxn>
                    <a:cxn ang="f1108">
                      <a:pos x="f1255" y="f1256"/>
                    </a:cxn>
                    <a:cxn ang="f1108">
                      <a:pos x="f1257" y="f1258"/>
                    </a:cxn>
                    <a:cxn ang="f1108">
                      <a:pos x="f1215" y="f1259"/>
                    </a:cxn>
                    <a:cxn ang="f1108">
                      <a:pos x="f1260" y="f1261"/>
                    </a:cxn>
                    <a:cxn ang="f1108">
                      <a:pos x="f1246" y="f1262"/>
                    </a:cxn>
                    <a:cxn ang="f1108">
                      <a:pos x="f1263" y="f1264"/>
                    </a:cxn>
                    <a:cxn ang="f1108">
                      <a:pos x="f1265" y="f1266"/>
                    </a:cxn>
                    <a:cxn ang="f1108">
                      <a:pos x="f1265" y="f1267"/>
                    </a:cxn>
                    <a:cxn ang="f1108">
                      <a:pos x="f1268" y="f1269"/>
                    </a:cxn>
                    <a:cxn ang="f1108">
                      <a:pos x="f1223" y="f1270"/>
                    </a:cxn>
                    <a:cxn ang="f1108">
                      <a:pos x="f1271" y="f1272"/>
                    </a:cxn>
                    <a:cxn ang="f1108">
                      <a:pos x="f1273" y="f1274"/>
                    </a:cxn>
                    <a:cxn ang="f1108">
                      <a:pos x="f1275" y="f1276"/>
                    </a:cxn>
                    <a:cxn ang="f1108">
                      <a:pos x="f1277" y="f1278"/>
                    </a:cxn>
                    <a:cxn ang="f1108">
                      <a:pos x="f1223" y="f1279"/>
                    </a:cxn>
                    <a:cxn ang="f1108">
                      <a:pos x="f1280" y="f1274"/>
                    </a:cxn>
                    <a:cxn ang="f1108">
                      <a:pos x="f1273" y="f1281"/>
                    </a:cxn>
                    <a:cxn ang="f1108">
                      <a:pos x="f1282" y="f1283"/>
                    </a:cxn>
                    <a:cxn ang="f1108">
                      <a:pos x="f1284" y="f1285"/>
                    </a:cxn>
                    <a:cxn ang="f1108">
                      <a:pos x="f1282" y="f1286"/>
                    </a:cxn>
                    <a:cxn ang="f1108">
                      <a:pos x="f1287" y="f1288"/>
                    </a:cxn>
                    <a:cxn ang="f1108">
                      <a:pos x="f1289" y="f1290"/>
                    </a:cxn>
                    <a:cxn ang="f1108">
                      <a:pos x="f1291" y="f1292"/>
                    </a:cxn>
                    <a:cxn ang="f1108">
                      <a:pos x="f1293" y="f1294"/>
                    </a:cxn>
                    <a:cxn ang="f1108">
                      <a:pos x="f1295" y="f1296"/>
                    </a:cxn>
                    <a:cxn ang="f1108">
                      <a:pos x="f1223" y="f1297"/>
                    </a:cxn>
                    <a:cxn ang="f1108">
                      <a:pos x="f1298" y="f1266"/>
                    </a:cxn>
                    <a:cxn ang="f1108">
                      <a:pos x="f1299" y="f1300"/>
                    </a:cxn>
                    <a:cxn ang="f1108">
                      <a:pos x="f1301" y="f1302"/>
                    </a:cxn>
                    <a:cxn ang="f1108">
                      <a:pos x="f1275" y="f1303"/>
                    </a:cxn>
                    <a:cxn ang="f1108">
                      <a:pos x="f1235" y="f1304"/>
                    </a:cxn>
                    <a:cxn ang="f1108">
                      <a:pos x="f1305" y="f1306"/>
                    </a:cxn>
                    <a:cxn ang="f1108">
                      <a:pos x="f1305" y="f1307"/>
                    </a:cxn>
                    <a:cxn ang="f1108">
                      <a:pos x="f1308" y="f1309"/>
                    </a:cxn>
                    <a:cxn ang="f1108">
                      <a:pos x="f1310" y="f1311"/>
                    </a:cxn>
                    <a:cxn ang="f1108">
                      <a:pos x="f1312" y="f1272"/>
                    </a:cxn>
                  </a:cxnLst>
                  <a:rect l="f1209" t="f1212" r="f1210" b="f1211"/>
                  <a:pathLst>
                    <a:path w="1061" h="2448">
                      <a:moveTo>
                        <a:pt x="f9" y="f10"/>
                      </a:moveTo>
                      <a:cubicBezTo>
                        <a:pt x="f11" y="f12"/>
                        <a:pt x="f13" y="f14"/>
                        <a:pt x="f15" y="f16"/>
                      </a:cubicBezTo>
                      <a:cubicBezTo>
                        <a:pt x="f17" y="f18"/>
                        <a:pt x="f19" y="f14"/>
                        <a:pt x="f20" y="f16"/>
                      </a:cubicBezTo>
                      <a:cubicBezTo>
                        <a:pt x="f21" y="f18"/>
                        <a:pt x="f22" y="f23"/>
                        <a:pt x="f22" y="f24"/>
                      </a:cubicBezTo>
                      <a:cubicBezTo>
                        <a:pt x="f25" y="f26"/>
                        <a:pt x="f25" y="f27"/>
                        <a:pt x="f22" y="f28"/>
                      </a:cubicBezTo>
                      <a:cubicBezTo>
                        <a:pt x="f22" y="f29"/>
                        <a:pt x="f21" y="f30"/>
                        <a:pt x="f31" y="f30"/>
                      </a:cubicBezTo>
                      <a:cubicBezTo>
                        <a:pt x="f32" y="f33"/>
                        <a:pt x="f34" y="f30"/>
                        <a:pt x="f9" y="f30"/>
                      </a:cubicBezTo>
                      <a:cubicBezTo>
                        <a:pt x="f9" y="f35"/>
                        <a:pt x="f9" y="f36"/>
                        <a:pt x="f9" y="f37"/>
                      </a:cubicBezTo>
                      <a:cubicBezTo>
                        <a:pt x="f38" y="f39"/>
                        <a:pt x="f40" y="f41"/>
                        <a:pt x="f42" y="f41"/>
                      </a:cubicBezTo>
                      <a:cubicBezTo>
                        <a:pt x="f43" y="f41"/>
                        <a:pt x="f44" y="f45"/>
                        <a:pt x="f46" y="f41"/>
                      </a:cubicBezTo>
                      <a:cubicBezTo>
                        <a:pt x="f47" y="f41"/>
                        <a:pt x="f48" y="f39"/>
                        <a:pt x="f48" y="f49"/>
                      </a:cubicBezTo>
                      <a:cubicBezTo>
                        <a:pt x="f50" y="f36"/>
                        <a:pt x="f50" y="f35"/>
                        <a:pt x="f50" y="f33"/>
                      </a:cubicBezTo>
                      <a:cubicBezTo>
                        <a:pt x="f50" y="f33"/>
                        <a:pt x="f50" y="f33"/>
                        <a:pt x="f50" y="f33"/>
                      </a:cubicBezTo>
                      <a:cubicBezTo>
                        <a:pt x="f51" y="f33"/>
                        <a:pt x="f52" y="f30"/>
                        <a:pt x="f9" y="f30"/>
                      </a:cubicBezTo>
                      <a:cubicBezTo>
                        <a:pt x="f9" y="f53"/>
                        <a:pt x="f9" y="f54"/>
                        <a:pt x="f38" y="f55"/>
                      </a:cubicBezTo>
                      <a:cubicBezTo>
                        <a:pt x="f38" y="f56"/>
                        <a:pt x="f57" y="f58"/>
                        <a:pt x="f59" y="f58"/>
                      </a:cubicBezTo>
                      <a:cubicBezTo>
                        <a:pt x="f60" y="f61"/>
                        <a:pt x="f62" y="f58"/>
                        <a:pt x="f63" y="f61"/>
                      </a:cubicBezTo>
                      <a:cubicBezTo>
                        <a:pt x="f64" y="f65"/>
                        <a:pt x="f48" y="f66"/>
                        <a:pt x="f48" y="f67"/>
                      </a:cubicBezTo>
                      <a:cubicBezTo>
                        <a:pt x="f50" y="f68"/>
                        <a:pt x="f48" y="f69"/>
                        <a:pt x="f48" y="f70"/>
                      </a:cubicBezTo>
                      <a:cubicBezTo>
                        <a:pt x="f48" y="f71"/>
                        <a:pt x="f64" y="f72"/>
                        <a:pt x="f73" y="f72"/>
                      </a:cubicBezTo>
                      <a:cubicBezTo>
                        <a:pt x="f74" y="f72"/>
                        <a:pt x="f75" y="f76"/>
                        <a:pt x="f77" y="f78"/>
                      </a:cubicBezTo>
                      <a:cubicBezTo>
                        <a:pt x="f79" y="f80"/>
                        <a:pt x="f81" y="f82"/>
                        <a:pt x="f81" y="f83"/>
                      </a:cubicBezTo>
                      <a:cubicBezTo>
                        <a:pt x="f81" y="f84"/>
                        <a:pt x="f81" y="f85"/>
                        <a:pt x="f86" y="f87"/>
                      </a:cubicBezTo>
                      <a:cubicBezTo>
                        <a:pt x="f88" y="f89"/>
                        <a:pt x="f90" y="f91"/>
                        <a:pt x="f92" y="f93"/>
                      </a:cubicBezTo>
                      <a:cubicBezTo>
                        <a:pt x="f94" y="f95"/>
                        <a:pt x="f96" y="f97"/>
                        <a:pt x="f98" y="f93"/>
                      </a:cubicBezTo>
                      <a:cubicBezTo>
                        <a:pt x="f75" y="f95"/>
                        <a:pt x="f99" y="f100"/>
                        <a:pt x="f99" y="f101"/>
                      </a:cubicBezTo>
                      <a:cubicBezTo>
                        <a:pt x="f102" y="f103"/>
                        <a:pt x="f99" y="f104"/>
                        <a:pt x="f102" y="f105"/>
                      </a:cubicBezTo>
                      <a:cubicBezTo>
                        <a:pt x="f102" y="f106"/>
                        <a:pt x="f107" y="f108"/>
                        <a:pt x="f109" y="f108"/>
                      </a:cubicBezTo>
                      <a:cubicBezTo>
                        <a:pt x="f110" y="f108"/>
                        <a:pt x="f111" y="f112"/>
                        <a:pt x="f113" y="f112"/>
                      </a:cubicBezTo>
                      <a:cubicBezTo>
                        <a:pt x="f114" y="f108"/>
                        <a:pt x="f48" y="f115"/>
                        <a:pt x="f48" y="f116"/>
                      </a:cubicBezTo>
                      <a:cubicBezTo>
                        <a:pt x="f48" y="f117"/>
                        <a:pt x="f48" y="f118"/>
                        <a:pt x="f48" y="f119"/>
                      </a:cubicBezTo>
                      <a:cubicBezTo>
                        <a:pt x="f48" y="f120"/>
                        <a:pt x="f121" y="f122"/>
                        <a:pt x="f123" y="f122"/>
                      </a:cubicBezTo>
                      <a:cubicBezTo>
                        <a:pt x="f124" y="f125"/>
                        <a:pt x="f126" y="f122"/>
                        <a:pt x="f99" y="f122"/>
                      </a:cubicBezTo>
                      <a:cubicBezTo>
                        <a:pt x="f99" y="f127"/>
                        <a:pt x="f99" y="f128"/>
                        <a:pt x="f102" y="f129"/>
                      </a:cubicBezTo>
                      <a:cubicBezTo>
                        <a:pt x="f102" y="f130"/>
                        <a:pt x="f107" y="f131"/>
                        <a:pt x="f132" y="f131"/>
                      </a:cubicBezTo>
                      <a:cubicBezTo>
                        <a:pt x="f133" y="f134"/>
                        <a:pt x="f135" y="f131"/>
                        <a:pt x="f123" y="f134"/>
                      </a:cubicBezTo>
                      <a:cubicBezTo>
                        <a:pt x="f136" y="f134"/>
                        <a:pt x="f50" y="f137"/>
                        <a:pt x="f48" y="f138"/>
                      </a:cubicBezTo>
                      <a:cubicBezTo>
                        <a:pt x="f48" y="f139"/>
                        <a:pt x="f48" y="f140"/>
                        <a:pt x="f48" y="f141"/>
                      </a:cubicBezTo>
                      <a:cubicBezTo>
                        <a:pt x="f48" y="f142"/>
                        <a:pt x="f136" y="f143"/>
                        <a:pt x="f144" y="f25"/>
                      </a:cubicBezTo>
                      <a:cubicBezTo>
                        <a:pt x="f111" y="f22"/>
                        <a:pt x="f145" y="f25"/>
                        <a:pt x="f146" y="f22"/>
                      </a:cubicBezTo>
                      <a:cubicBezTo>
                        <a:pt x="f107" y="f142"/>
                        <a:pt x="f102" y="f21"/>
                        <a:pt x="f102" y="f147"/>
                      </a:cubicBezTo>
                      <a:cubicBezTo>
                        <a:pt x="f99" y="f34"/>
                        <a:pt x="f102" y="f148"/>
                        <a:pt x="f99" y="f149"/>
                      </a:cubicBezTo>
                      <a:cubicBezTo>
                        <a:pt x="f99" y="f64"/>
                        <a:pt x="f150" y="f48"/>
                        <a:pt x="f151" y="f48"/>
                      </a:cubicBezTo>
                      <a:cubicBezTo>
                        <a:pt x="f152" y="f50"/>
                        <a:pt x="f153" y="f48"/>
                        <a:pt x="f154" y="f50"/>
                      </a:cubicBezTo>
                      <a:cubicBezTo>
                        <a:pt x="f155" y="f50"/>
                        <a:pt x="f86" y="f156"/>
                        <a:pt x="f81" y="f123"/>
                      </a:cubicBezTo>
                      <a:cubicBezTo>
                        <a:pt x="f81" y="f135"/>
                        <a:pt x="f86" y="f133"/>
                        <a:pt x="f81" y="f132"/>
                      </a:cubicBezTo>
                      <a:cubicBezTo>
                        <a:pt x="f81" y="f157"/>
                        <a:pt x="f158" y="f75"/>
                        <a:pt x="f159" y="f75"/>
                      </a:cubicBezTo>
                      <a:cubicBezTo>
                        <a:pt x="f160" y="f161"/>
                        <a:pt x="f162" y="f161"/>
                        <a:pt x="f163" y="f102"/>
                      </a:cubicBezTo>
                      <a:cubicBezTo>
                        <a:pt x="f164" y="f75"/>
                        <a:pt x="f165" y="f75"/>
                        <a:pt x="f166" y="f102"/>
                      </a:cubicBezTo>
                      <a:cubicBezTo>
                        <a:pt x="f167" y="f102"/>
                        <a:pt x="f168" y="f99"/>
                        <a:pt x="f169" y="f99"/>
                      </a:cubicBezTo>
                      <a:cubicBezTo>
                        <a:pt x="f170" y="f99"/>
                        <a:pt x="f171" y="f99"/>
                        <a:pt x="f172" y="f99"/>
                      </a:cubicBezTo>
                      <a:cubicBezTo>
                        <a:pt x="f173" y="f150"/>
                        <a:pt x="f174" y="f161"/>
                        <a:pt x="f175" y="f176"/>
                      </a:cubicBezTo>
                      <a:cubicBezTo>
                        <a:pt x="f175" y="f177"/>
                        <a:pt x="f175" y="f178"/>
                        <a:pt x="f175" y="f179"/>
                      </a:cubicBezTo>
                      <a:cubicBezTo>
                        <a:pt x="f175" y="f180"/>
                        <a:pt x="f181" y="f182"/>
                        <a:pt x="f175" y="f183"/>
                      </a:cubicBezTo>
                      <a:cubicBezTo>
                        <a:pt x="f181" y="f184"/>
                        <a:pt x="f181" y="f185"/>
                        <a:pt x="f181" y="f186"/>
                      </a:cubicBezTo>
                      <a:cubicBezTo>
                        <a:pt x="f181" y="f187"/>
                        <a:pt x="f181" y="f188"/>
                        <a:pt x="f181" y="f189"/>
                      </a:cubicBezTo>
                      <a:cubicBezTo>
                        <a:pt x="f181" y="f190"/>
                        <a:pt x="f181" y="f191"/>
                        <a:pt x="f181" y="f92"/>
                      </a:cubicBezTo>
                      <a:cubicBezTo>
                        <a:pt x="f181" y="f192"/>
                        <a:pt x="f193" y="f194"/>
                        <a:pt x="f195" y="f194"/>
                      </a:cubicBezTo>
                      <a:cubicBezTo>
                        <a:pt x="f196" y="f90"/>
                        <a:pt x="f197" y="f194"/>
                        <a:pt x="f198" y="f194"/>
                      </a:cubicBezTo>
                      <a:cubicBezTo>
                        <a:pt x="f199" y="f194"/>
                        <a:pt x="f199" y="f194"/>
                        <a:pt x="f199" y="f200"/>
                      </a:cubicBezTo>
                      <a:cubicBezTo>
                        <a:pt x="f199" y="f201"/>
                        <a:pt x="f202" y="f203"/>
                        <a:pt x="f199" y="f204"/>
                      </a:cubicBezTo>
                      <a:cubicBezTo>
                        <a:pt x="f205" y="f206"/>
                        <a:pt x="f207" y="f199"/>
                        <a:pt x="f208" y="f199"/>
                      </a:cubicBezTo>
                      <a:cubicBezTo>
                        <a:pt x="f209" y="f202"/>
                        <a:pt x="f210" y="f199"/>
                        <a:pt x="f185" y="f202"/>
                      </a:cubicBezTo>
                      <a:cubicBezTo>
                        <a:pt x="f211" y="f202"/>
                        <a:pt x="f212" y="f205"/>
                        <a:pt x="f99" y="f213"/>
                      </a:cubicBezTo>
                      <a:cubicBezTo>
                        <a:pt x="f161" y="f198"/>
                        <a:pt x="f99" y="f214"/>
                        <a:pt x="f102" y="f215"/>
                      </a:cubicBezTo>
                      <a:cubicBezTo>
                        <a:pt x="f102" y="f216"/>
                        <a:pt x="f107" y="f217"/>
                        <a:pt x="f218" y="f217"/>
                      </a:cubicBezTo>
                      <a:cubicBezTo>
                        <a:pt x="f219" y="f217"/>
                        <a:pt x="f220" y="f217"/>
                        <a:pt x="f221" y="f217"/>
                      </a:cubicBezTo>
                      <a:cubicBezTo>
                        <a:pt x="f222" y="f217"/>
                        <a:pt x="f38" y="f216"/>
                        <a:pt x="f9" y="f223"/>
                      </a:cubicBezTo>
                      <a:cubicBezTo>
                        <a:pt x="f9" y="f214"/>
                        <a:pt x="f38" y="f224"/>
                        <a:pt x="f9" y="f225"/>
                      </a:cubicBezTo>
                      <a:cubicBezTo>
                        <a:pt x="f11" y="f205"/>
                        <a:pt x="f13" y="f226"/>
                        <a:pt x="f15" y="f202"/>
                      </a:cubicBezTo>
                      <a:cubicBezTo>
                        <a:pt x="f227" y="f199"/>
                        <a:pt x="f32" y="f202"/>
                        <a:pt x="f228" y="f202"/>
                      </a:cubicBezTo>
                      <a:cubicBezTo>
                        <a:pt x="f229" y="f199"/>
                        <a:pt x="f143" y="f206"/>
                        <a:pt x="f230" y="f204"/>
                      </a:cubicBezTo>
                      <a:cubicBezTo>
                        <a:pt x="f21" y="f231"/>
                        <a:pt x="f230" y="f232"/>
                        <a:pt x="f230" y="f233"/>
                      </a:cubicBezTo>
                      <a:cubicBezTo>
                        <a:pt x="f21" y="f158"/>
                        <a:pt x="f143" y="f90"/>
                        <a:pt x="f234" y="f194"/>
                      </a:cubicBezTo>
                      <a:cubicBezTo>
                        <a:pt x="f235" y="f88"/>
                        <a:pt x="f236" y="f90"/>
                        <a:pt x="f237" y="f194"/>
                      </a:cubicBezTo>
                      <a:cubicBezTo>
                        <a:pt x="f238" y="f194"/>
                        <a:pt x="f7" y="f86"/>
                        <a:pt x="f7" y="f233"/>
                      </a:cubicBezTo>
                      <a:cubicBezTo>
                        <a:pt x="f239" y="f200"/>
                        <a:pt x="f239" y="f240"/>
                        <a:pt x="f7" y="f241"/>
                      </a:cubicBezTo>
                      <a:cubicBezTo>
                        <a:pt x="f7" y="f199"/>
                        <a:pt x="f242" y="f205"/>
                        <a:pt x="f243" y="f205"/>
                      </a:cubicBezTo>
                      <a:cubicBezTo>
                        <a:pt x="f244" y="f245"/>
                        <a:pt x="f246" y="f205"/>
                        <a:pt x="f247" y="f245"/>
                      </a:cubicBezTo>
                      <a:cubicBezTo>
                        <a:pt x="f248" y="f245"/>
                        <a:pt x="f25" y="f249"/>
                        <a:pt x="f25" y="f250"/>
                      </a:cubicBezTo>
                      <a:cubicBezTo>
                        <a:pt x="f22" y="f251"/>
                        <a:pt x="f25" y="f252"/>
                        <a:pt x="f22" y="f253"/>
                      </a:cubicBezTo>
                      <a:cubicBezTo>
                        <a:pt x="f22" y="f254"/>
                        <a:pt x="f230" y="f255"/>
                        <a:pt x="f147" y="f256"/>
                      </a:cubicBezTo>
                      <a:cubicBezTo>
                        <a:pt x="f257" y="f258"/>
                        <a:pt x="f259" y="f256"/>
                        <a:pt x="f260" y="f261"/>
                      </a:cubicBezTo>
                      <a:cubicBezTo>
                        <a:pt x="f262" y="f258"/>
                        <a:pt x="f9" y="f263"/>
                        <a:pt x="f9" y="f264"/>
                      </a:cubicBezTo>
                      <a:cubicBezTo>
                        <a:pt x="f38" y="f195"/>
                        <a:pt x="f38" y="f265"/>
                        <a:pt x="f38" y="f266"/>
                      </a:cubicBezTo>
                      <a:cubicBezTo>
                        <a:pt x="f38" y="f267"/>
                        <a:pt x="f38" y="f268"/>
                        <a:pt x="f42" y="f268"/>
                      </a:cubicBezTo>
                      <a:cubicBezTo>
                        <a:pt x="f220" y="f268"/>
                        <a:pt x="f269" y="f268"/>
                        <a:pt x="f270" y="f268"/>
                      </a:cubicBezTo>
                      <a:cubicBezTo>
                        <a:pt x="f102" y="f268"/>
                        <a:pt x="f150" y="f271"/>
                        <a:pt x="f150" y="f272"/>
                      </a:cubicBezTo>
                      <a:cubicBezTo>
                        <a:pt x="f75" y="f273"/>
                        <a:pt x="f75" y="f274"/>
                        <a:pt x="f150" y="f275"/>
                      </a:cubicBezTo>
                      <a:cubicBezTo>
                        <a:pt x="f150" y="f175"/>
                        <a:pt x="f212" y="f174"/>
                        <a:pt x="f109" y="f174"/>
                      </a:cubicBezTo>
                      <a:cubicBezTo>
                        <a:pt x="f133" y="f276"/>
                        <a:pt x="f277" y="f276"/>
                        <a:pt x="f278" y="f276"/>
                      </a:cubicBezTo>
                      <a:cubicBezTo>
                        <a:pt x="f279" y="f276"/>
                        <a:pt x="f48" y="f280"/>
                        <a:pt x="f114" y="f170"/>
                      </a:cubicBezTo>
                      <a:cubicBezTo>
                        <a:pt x="f136" y="f2"/>
                        <a:pt x="f114" y="f281"/>
                        <a:pt x="f48" y="f264"/>
                      </a:cubicBezTo>
                      <a:cubicBezTo>
                        <a:pt x="f50" y="f282"/>
                        <a:pt x="f283" y="f261"/>
                        <a:pt x="f284" y="f261"/>
                      </a:cubicBezTo>
                      <a:cubicBezTo>
                        <a:pt x="f285" y="f256"/>
                        <a:pt x="f286" y="f261"/>
                        <a:pt x="f270" y="f256"/>
                      </a:cubicBezTo>
                      <a:cubicBezTo>
                        <a:pt x="f99" y="f256"/>
                        <a:pt x="f150" y="f287"/>
                        <a:pt x="f150" y="f288"/>
                      </a:cubicBezTo>
                      <a:cubicBezTo>
                        <a:pt x="f75" y="f289"/>
                        <a:pt x="f150" y="f290"/>
                        <a:pt x="f75" y="f291"/>
                      </a:cubicBezTo>
                      <a:cubicBezTo>
                        <a:pt x="f161" y="f292"/>
                        <a:pt x="f293" y="f294"/>
                        <a:pt x="f295" y="f296"/>
                      </a:cubicBezTo>
                      <a:cubicBezTo>
                        <a:pt x="f297" y="f298"/>
                        <a:pt x="f299" y="f296"/>
                        <a:pt x="f300" y="f296"/>
                      </a:cubicBezTo>
                      <a:cubicBezTo>
                        <a:pt x="f202" y="f296"/>
                        <a:pt x="f301" y="f217"/>
                        <a:pt x="f301" y="f302"/>
                      </a:cubicBezTo>
                      <a:cubicBezTo>
                        <a:pt x="f205" y="f303"/>
                        <a:pt x="f304" y="f305"/>
                        <a:pt x="f301" y="f213"/>
                      </a:cubicBezTo>
                      <a:cubicBezTo>
                        <a:pt x="f205" y="f304"/>
                        <a:pt x="f306" y="f245"/>
                        <a:pt x="f250" y="f245"/>
                      </a:cubicBezTo>
                      <a:cubicBezTo>
                        <a:pt x="f307" y="f245"/>
                        <a:pt x="f308" y="f304"/>
                        <a:pt x="f298" y="f202"/>
                      </a:cubicBezTo>
                      <a:cubicBezTo>
                        <a:pt x="f309" y="f199"/>
                        <a:pt x="f310" y="f199"/>
                        <a:pt x="f163" y="f199"/>
                      </a:cubicBezTo>
                      <a:cubicBezTo>
                        <a:pt x="f311" y="f245"/>
                        <a:pt x="f196" y="f205"/>
                        <a:pt x="f256" y="f301"/>
                      </a:cubicBezTo>
                      <a:cubicBezTo>
                        <a:pt x="f256" y="f301"/>
                        <a:pt x="f256" y="f205"/>
                        <a:pt x="f256" y="f205"/>
                      </a:cubicBezTo>
                      <a:cubicBezTo>
                        <a:pt x="f256" y="f205"/>
                        <a:pt x="f256" y="f301"/>
                        <a:pt x="f256" y="f301"/>
                      </a:cubicBezTo>
                      <a:cubicBezTo>
                        <a:pt x="f256" y="f312"/>
                        <a:pt x="f256" y="f313"/>
                        <a:pt x="f256" y="f314"/>
                      </a:cubicBezTo>
                      <a:cubicBezTo>
                        <a:pt x="f256" y="f314"/>
                        <a:pt x="f256" y="f314"/>
                        <a:pt x="f256" y="f314"/>
                      </a:cubicBezTo>
                      <a:cubicBezTo>
                        <a:pt x="f315" y="f314"/>
                        <a:pt x="f316" y="f217"/>
                        <a:pt x="f317" y="f217"/>
                      </a:cubicBezTo>
                      <a:cubicBezTo>
                        <a:pt x="f298" y="f314"/>
                        <a:pt x="f217" y="f298"/>
                        <a:pt x="f162" y="f197"/>
                      </a:cubicBezTo>
                      <a:cubicBezTo>
                        <a:pt x="f294" y="f318"/>
                        <a:pt x="f217" y="f319"/>
                        <a:pt x="f162" y="f253"/>
                      </a:cubicBezTo>
                      <a:cubicBezTo>
                        <a:pt x="f294" y="f254"/>
                        <a:pt x="f216" y="f261"/>
                        <a:pt x="f308" y="f261"/>
                      </a:cubicBezTo>
                      <a:cubicBezTo>
                        <a:pt x="f250" y="f261"/>
                        <a:pt x="f320" y="f256"/>
                        <a:pt x="f321" y="f261"/>
                      </a:cubicBezTo>
                      <a:cubicBezTo>
                        <a:pt x="f158" y="f258"/>
                        <a:pt x="f81" y="f322"/>
                        <a:pt x="f81" y="f323"/>
                      </a:cubicBezTo>
                      <a:cubicBezTo>
                        <a:pt x="f86" y="f195"/>
                        <a:pt x="f86" y="f324"/>
                        <a:pt x="f81" y="f325"/>
                      </a:cubicBezTo>
                      <a:cubicBezTo>
                        <a:pt x="f81" y="f326"/>
                        <a:pt x="f327" y="f268"/>
                        <a:pt x="f233" y="f268"/>
                      </a:cubicBezTo>
                      <a:cubicBezTo>
                        <a:pt x="f328" y="f268"/>
                        <a:pt x="f329" y="f268"/>
                        <a:pt x="f330" y="f268"/>
                      </a:cubicBezTo>
                      <a:cubicBezTo>
                        <a:pt x="f207" y="f268"/>
                        <a:pt x="f199" y="f331"/>
                        <a:pt x="f199" y="f332"/>
                      </a:cubicBezTo>
                      <a:cubicBezTo>
                        <a:pt x="f199" y="f333"/>
                        <a:pt x="f199" y="f334"/>
                        <a:pt x="f199" y="f335"/>
                      </a:cubicBezTo>
                      <a:cubicBezTo>
                        <a:pt x="f199" y="f336"/>
                        <a:pt x="f226" y="f337"/>
                        <a:pt x="f338" y="f337"/>
                      </a:cubicBezTo>
                      <a:cubicBezTo>
                        <a:pt x="f339" y="f340"/>
                        <a:pt x="f341" y="f340"/>
                        <a:pt x="f159" y="f337"/>
                      </a:cubicBezTo>
                      <a:cubicBezTo>
                        <a:pt x="f327" y="f337"/>
                        <a:pt x="f81" y="f336"/>
                        <a:pt x="f86" y="f335"/>
                      </a:cubicBezTo>
                      <a:cubicBezTo>
                        <a:pt x="f86" y="f342"/>
                        <a:pt x="f81" y="f343"/>
                        <a:pt x="f86" y="f344"/>
                      </a:cubicBezTo>
                      <a:cubicBezTo>
                        <a:pt x="f86" y="f345"/>
                        <a:pt x="f346" y="f347"/>
                        <a:pt x="f348" y="f349"/>
                      </a:cubicBezTo>
                      <a:cubicBezTo>
                        <a:pt x="f153" y="f350"/>
                        <a:pt x="f351" y="f350"/>
                        <a:pt x="f98" y="f349"/>
                      </a:cubicBezTo>
                      <a:cubicBezTo>
                        <a:pt x="f352" y="f349"/>
                        <a:pt x="f99" y="f353"/>
                        <a:pt x="f99" y="f354"/>
                      </a:cubicBezTo>
                      <a:cubicBezTo>
                        <a:pt x="f102" y="f343"/>
                        <a:pt x="f102" y="f355"/>
                        <a:pt x="f99" y="f356"/>
                      </a:cubicBezTo>
                      <a:cubicBezTo>
                        <a:pt x="f99" y="f337"/>
                        <a:pt x="f150" y="f357"/>
                        <a:pt x="f183" y="f357"/>
                      </a:cubicBezTo>
                      <a:cubicBezTo>
                        <a:pt x="f152" y="f358"/>
                        <a:pt x="f359" y="f357"/>
                        <a:pt x="f360" y="f357"/>
                      </a:cubicBezTo>
                      <a:cubicBezTo>
                        <a:pt x="f155" y="f358"/>
                        <a:pt x="f86" y="f361"/>
                        <a:pt x="f86" y="f362"/>
                      </a:cubicBezTo>
                      <a:cubicBezTo>
                        <a:pt x="f81" y="f363"/>
                        <a:pt x="f86" y="f364"/>
                        <a:pt x="f86" y="f365"/>
                      </a:cubicBezTo>
                      <a:cubicBezTo>
                        <a:pt x="f366" y="f365"/>
                        <a:pt x="f367" y="f365"/>
                        <a:pt x="f298" y="f365"/>
                      </a:cubicBezTo>
                      <a:cubicBezTo>
                        <a:pt x="f298" y="f364"/>
                        <a:pt x="f298" y="f368"/>
                        <a:pt x="f298" y="f369"/>
                      </a:cubicBezTo>
                      <a:cubicBezTo>
                        <a:pt x="f296" y="f370"/>
                        <a:pt x="f371" y="f358"/>
                        <a:pt x="f372" y="f358"/>
                      </a:cubicBezTo>
                      <a:cubicBezTo>
                        <a:pt x="f373" y="f357"/>
                        <a:pt x="f374" y="f358"/>
                        <a:pt x="f166" y="f358"/>
                      </a:cubicBezTo>
                      <a:cubicBezTo>
                        <a:pt x="f375" y="f336"/>
                        <a:pt x="f376" y="f336"/>
                        <a:pt x="f377" y="f336"/>
                      </a:cubicBezTo>
                      <a:cubicBezTo>
                        <a:pt x="f376" y="f336"/>
                        <a:pt x="f375" y="f336"/>
                        <a:pt x="f166" y="f358"/>
                      </a:cubicBezTo>
                      <a:cubicBezTo>
                        <a:pt x="f169" y="f358"/>
                        <a:pt x="f378" y="f358"/>
                        <a:pt x="f379" y="f358"/>
                      </a:cubicBezTo>
                      <a:cubicBezTo>
                        <a:pt x="f379" y="f358"/>
                        <a:pt x="f379" y="f358"/>
                        <a:pt x="f379" y="f358"/>
                      </a:cubicBezTo>
                      <a:cubicBezTo>
                        <a:pt x="f276" y="f380"/>
                        <a:pt x="f276" y="f381"/>
                        <a:pt x="f276" y="f382"/>
                      </a:cubicBezTo>
                      <a:cubicBezTo>
                        <a:pt x="f276" y="f383"/>
                        <a:pt x="f276" y="f384"/>
                        <a:pt x="f276" y="f365"/>
                      </a:cubicBezTo>
                      <a:cubicBezTo>
                        <a:pt x="f385" y="f365"/>
                        <a:pt x="f386" y="f365"/>
                        <a:pt x="f387" y="f365"/>
                      </a:cubicBezTo>
                      <a:cubicBezTo>
                        <a:pt x="f388" y="f365"/>
                        <a:pt x="f389" y="f365"/>
                        <a:pt x="f390" y="f365"/>
                      </a:cubicBezTo>
                      <a:cubicBezTo>
                        <a:pt x="f391" y="f6"/>
                        <a:pt x="f6" y="f392"/>
                        <a:pt x="f6" y="f390"/>
                      </a:cubicBezTo>
                      <a:cubicBezTo>
                        <a:pt x="f365" y="f393"/>
                        <a:pt x="f365" y="f394"/>
                        <a:pt x="f365" y="f8"/>
                      </a:cubicBezTo>
                      <a:cubicBezTo>
                        <a:pt x="f395" y="f8"/>
                        <a:pt x="f396" y="f8"/>
                        <a:pt x="f276" y="f8"/>
                      </a:cubicBezTo>
                      <a:cubicBezTo>
                        <a:pt x="f276" y="f397"/>
                        <a:pt x="f276" y="f398"/>
                        <a:pt x="f276" y="f399"/>
                      </a:cubicBezTo>
                      <a:cubicBezTo>
                        <a:pt x="f276" y="f400"/>
                        <a:pt x="f181" y="f401"/>
                        <a:pt x="f402" y="f403"/>
                      </a:cubicBezTo>
                      <a:cubicBezTo>
                        <a:pt x="f375" y="f404"/>
                        <a:pt x="f165" y="f405"/>
                        <a:pt x="f164" y="f406"/>
                      </a:cubicBezTo>
                      <a:cubicBezTo>
                        <a:pt x="f165" y="f405"/>
                        <a:pt x="f375" y="f404"/>
                        <a:pt x="f402" y="f403"/>
                      </a:cubicBezTo>
                      <a:cubicBezTo>
                        <a:pt x="f407" y="f403"/>
                        <a:pt x="f408" y="f403"/>
                        <a:pt x="f282" y="f403"/>
                      </a:cubicBezTo>
                      <a:cubicBezTo>
                        <a:pt x="f263" y="f403"/>
                        <a:pt x="f255" y="f409"/>
                        <a:pt x="f256" y="f409"/>
                      </a:cubicBezTo>
                      <a:cubicBezTo>
                        <a:pt x="f256" y="f410"/>
                        <a:pt x="f256" y="f411"/>
                        <a:pt x="f256" y="f412"/>
                      </a:cubicBezTo>
                      <a:cubicBezTo>
                        <a:pt x="f413" y="f412"/>
                        <a:pt x="f414" y="f412"/>
                        <a:pt x="f298" y="f412"/>
                      </a:cubicBezTo>
                      <a:cubicBezTo>
                        <a:pt x="f298" y="f411"/>
                        <a:pt x="f298" y="f410"/>
                        <a:pt x="f298" y="f409"/>
                      </a:cubicBezTo>
                      <a:cubicBezTo>
                        <a:pt x="f305" y="f409"/>
                        <a:pt x="f415" y="f409"/>
                        <a:pt x="f416" y="f409"/>
                      </a:cubicBezTo>
                      <a:cubicBezTo>
                        <a:pt x="f417" y="f403"/>
                        <a:pt x="f81" y="f418"/>
                        <a:pt x="f86" y="f419"/>
                      </a:cubicBezTo>
                      <a:cubicBezTo>
                        <a:pt x="f88" y="f420"/>
                        <a:pt x="f86" y="f421"/>
                        <a:pt x="f86" y="f8"/>
                      </a:cubicBezTo>
                      <a:cubicBezTo>
                        <a:pt x="f346" y="f8"/>
                        <a:pt x="f194" y="f8"/>
                        <a:pt x="f90" y="f8"/>
                      </a:cubicBezTo>
                      <a:cubicBezTo>
                        <a:pt x="f192" y="f8"/>
                        <a:pt x="f422" y="f8"/>
                        <a:pt x="f423" y="f8"/>
                      </a:cubicBezTo>
                      <a:cubicBezTo>
                        <a:pt x="f424" y="f8"/>
                        <a:pt x="f425" y="f8"/>
                        <a:pt x="f154" y="f8"/>
                      </a:cubicBezTo>
                      <a:cubicBezTo>
                        <a:pt x="f426" y="f8"/>
                        <a:pt x="f297" y="f8"/>
                        <a:pt x="f427" y="f8"/>
                      </a:cubicBezTo>
                      <a:cubicBezTo>
                        <a:pt x="f190" y="f8"/>
                        <a:pt x="f185" y="f8"/>
                        <a:pt x="f99" y="f8"/>
                      </a:cubicBezTo>
                      <a:cubicBezTo>
                        <a:pt x="f99" y="f397"/>
                        <a:pt x="f99" y="f428"/>
                        <a:pt x="f102" y="f429"/>
                      </a:cubicBezTo>
                      <a:cubicBezTo>
                        <a:pt x="f102" y="f418"/>
                        <a:pt x="f107" y="f403"/>
                        <a:pt x="f430" y="f409"/>
                      </a:cubicBezTo>
                      <a:cubicBezTo>
                        <a:pt x="f110" y="f409"/>
                        <a:pt x="f431" y="f403"/>
                        <a:pt x="f123" y="f409"/>
                      </a:cubicBezTo>
                      <a:cubicBezTo>
                        <a:pt x="f121" y="f409"/>
                        <a:pt x="f50" y="f432"/>
                        <a:pt x="f48" y="f433"/>
                      </a:cubicBezTo>
                      <a:cubicBezTo>
                        <a:pt x="f48" y="f434"/>
                        <a:pt x="f48" y="f435"/>
                        <a:pt x="f50" y="f436"/>
                      </a:cubicBezTo>
                      <a:cubicBezTo>
                        <a:pt x="f50" y="f437"/>
                        <a:pt x="f121" y="f412"/>
                        <a:pt x="f438" y="f412"/>
                      </a:cubicBezTo>
                      <a:cubicBezTo>
                        <a:pt x="f135" y="f439"/>
                        <a:pt x="f440" y="f412"/>
                        <a:pt x="f109" y="f439"/>
                      </a:cubicBezTo>
                      <a:cubicBezTo>
                        <a:pt x="f107" y="f439"/>
                        <a:pt x="f102" y="f441"/>
                        <a:pt x="f102" y="f442"/>
                      </a:cubicBezTo>
                      <a:cubicBezTo>
                        <a:pt x="f99" y="f443"/>
                        <a:pt x="f99" y="f444"/>
                        <a:pt x="f102" y="f445"/>
                      </a:cubicBezTo>
                      <a:cubicBezTo>
                        <a:pt x="f102" y="f446"/>
                        <a:pt x="f107" y="f447"/>
                        <a:pt x="f132" y="f447"/>
                      </a:cubicBezTo>
                      <a:cubicBezTo>
                        <a:pt x="f133" y="f447"/>
                        <a:pt x="f448" y="f447"/>
                        <a:pt x="f449" y="f447"/>
                      </a:cubicBezTo>
                      <a:cubicBezTo>
                        <a:pt x="f121" y="f450"/>
                        <a:pt x="f50" y="f451"/>
                        <a:pt x="f48" y="f452"/>
                      </a:cubicBezTo>
                      <a:cubicBezTo>
                        <a:pt x="f114" y="f453"/>
                        <a:pt x="f114" y="f454"/>
                        <a:pt x="f48" y="f455"/>
                      </a:cubicBezTo>
                      <a:cubicBezTo>
                        <a:pt x="f50" y="f456"/>
                        <a:pt x="f136" y="f457"/>
                        <a:pt x="f449" y="f457"/>
                      </a:cubicBezTo>
                      <a:cubicBezTo>
                        <a:pt x="f458" y="f459"/>
                        <a:pt x="f184" y="f457"/>
                        <a:pt x="f460" y="f459"/>
                      </a:cubicBezTo>
                      <a:cubicBezTo>
                        <a:pt x="f192" y="f461"/>
                        <a:pt x="f86" y="f462"/>
                        <a:pt x="f86" y="f463"/>
                      </a:cubicBezTo>
                      <a:cubicBezTo>
                        <a:pt x="f81" y="f464"/>
                        <a:pt x="f86" y="f465"/>
                        <a:pt x="f86" y="f30"/>
                      </a:cubicBezTo>
                      <a:cubicBezTo>
                        <a:pt x="f466" y="f30"/>
                        <a:pt x="f225" y="f33"/>
                        <a:pt x="f223" y="f30"/>
                      </a:cubicBezTo>
                      <a:cubicBezTo>
                        <a:pt x="f314" y="f30"/>
                        <a:pt x="f467" y="f29"/>
                        <a:pt x="f298" y="f468"/>
                      </a:cubicBezTo>
                      <a:cubicBezTo>
                        <a:pt x="f294" y="f469"/>
                        <a:pt x="f298" y="f470"/>
                        <a:pt x="f298" y="f471"/>
                      </a:cubicBezTo>
                      <a:cubicBezTo>
                        <a:pt x="f296" y="f472"/>
                        <a:pt x="f298" y="f45"/>
                        <a:pt x="f473" y="f23"/>
                      </a:cubicBezTo>
                      <a:cubicBezTo>
                        <a:pt x="f473" y="f23"/>
                        <a:pt x="f473" y="f23"/>
                        <a:pt x="f473" y="f23"/>
                      </a:cubicBezTo>
                      <a:cubicBezTo>
                        <a:pt x="f318" y="f41"/>
                        <a:pt x="f289" y="f45"/>
                        <a:pt x="f474" y="f14"/>
                      </a:cubicBezTo>
                      <a:cubicBezTo>
                        <a:pt x="f474" y="f475"/>
                        <a:pt x="f476" y="f477"/>
                        <a:pt x="f258" y="f478"/>
                      </a:cubicBezTo>
                      <a:cubicBezTo>
                        <a:pt x="f476" y="f477"/>
                        <a:pt x="f474" y="f475"/>
                        <a:pt x="f474" y="f14"/>
                      </a:cubicBezTo>
                      <a:cubicBezTo>
                        <a:pt x="f254" y="f23"/>
                        <a:pt x="f261" y="f41"/>
                        <a:pt x="f263" y="f45"/>
                      </a:cubicBezTo>
                      <a:cubicBezTo>
                        <a:pt x="f263" y="f479"/>
                        <a:pt x="f263" y="f480"/>
                        <a:pt x="f263" y="f39"/>
                      </a:cubicBezTo>
                      <a:cubicBezTo>
                        <a:pt x="f263" y="f39"/>
                        <a:pt x="f263" y="f39"/>
                        <a:pt x="f263" y="f39"/>
                      </a:cubicBezTo>
                      <a:cubicBezTo>
                        <a:pt x="f256" y="f481"/>
                        <a:pt x="f256" y="f482"/>
                        <a:pt x="f256" y="f49"/>
                      </a:cubicBezTo>
                      <a:cubicBezTo>
                        <a:pt x="f256" y="f483"/>
                        <a:pt x="f256" y="f484"/>
                        <a:pt x="f256" y="f485"/>
                      </a:cubicBezTo>
                      <a:cubicBezTo>
                        <a:pt x="f256" y="f486"/>
                        <a:pt x="f256" y="f487"/>
                        <a:pt x="f256" y="f488"/>
                      </a:cubicBezTo>
                      <a:cubicBezTo>
                        <a:pt x="f489" y="f487"/>
                        <a:pt x="f490" y="f488"/>
                        <a:pt x="f169" y="f56"/>
                      </a:cubicBezTo>
                      <a:cubicBezTo>
                        <a:pt x="f490" y="f488"/>
                        <a:pt x="f489" y="f487"/>
                        <a:pt x="f256" y="f488"/>
                      </a:cubicBezTo>
                      <a:cubicBezTo>
                        <a:pt x="f255" y="f491"/>
                        <a:pt x="f492" y="f493"/>
                        <a:pt x="f494" y="f493"/>
                      </a:cubicBezTo>
                      <a:cubicBezTo>
                        <a:pt x="f495" y="f496"/>
                        <a:pt x="f168" y="f496"/>
                        <a:pt x="f181" y="f496"/>
                      </a:cubicBezTo>
                      <a:cubicBezTo>
                        <a:pt x="f181" y="f497"/>
                        <a:pt x="f181" y="f498"/>
                        <a:pt x="f181" y="f499"/>
                      </a:cubicBezTo>
                      <a:cubicBezTo>
                        <a:pt x="f175" y="f499"/>
                        <a:pt x="f385" y="f500"/>
                        <a:pt x="f501" y="f502"/>
                      </a:cubicBezTo>
                      <a:cubicBezTo>
                        <a:pt x="f385" y="f500"/>
                        <a:pt x="f175" y="f499"/>
                        <a:pt x="f181" y="f499"/>
                      </a:cubicBezTo>
                      <a:cubicBezTo>
                        <a:pt x="f181" y="f502"/>
                        <a:pt x="f181" y="f503"/>
                        <a:pt x="f181" y="f504"/>
                      </a:cubicBezTo>
                      <a:cubicBezTo>
                        <a:pt x="f181" y="f504"/>
                        <a:pt x="f181" y="f504"/>
                        <a:pt x="f181" y="f504"/>
                      </a:cubicBezTo>
                      <a:cubicBezTo>
                        <a:pt x="f181" y="f505"/>
                        <a:pt x="f276" y="f506"/>
                        <a:pt x="f276" y="f507"/>
                      </a:cubicBezTo>
                      <a:cubicBezTo>
                        <a:pt x="f276" y="f507"/>
                        <a:pt x="f276" y="f507"/>
                        <a:pt x="f276" y="f507"/>
                      </a:cubicBezTo>
                      <a:cubicBezTo>
                        <a:pt x="f508" y="f507"/>
                        <a:pt x="f509" y="f510"/>
                        <a:pt x="f511" y="f507"/>
                      </a:cubicBezTo>
                      <a:cubicBezTo>
                        <a:pt x="f467" y="f507"/>
                        <a:pt x="f217" y="f512"/>
                        <a:pt x="f162" y="f513"/>
                      </a:cubicBezTo>
                      <a:cubicBezTo>
                        <a:pt x="f294" y="f514"/>
                        <a:pt x="f162" y="f515"/>
                        <a:pt x="f162" y="f516"/>
                      </a:cubicBezTo>
                      <a:cubicBezTo>
                        <a:pt x="f162" y="f517"/>
                        <a:pt x="f518" y="f519"/>
                        <a:pt x="f520" y="f82"/>
                      </a:cubicBezTo>
                      <a:cubicBezTo>
                        <a:pt x="f520" y="f72"/>
                        <a:pt x="f521" y="f82"/>
                        <a:pt x="f223" y="f82"/>
                      </a:cubicBezTo>
                      <a:cubicBezTo>
                        <a:pt x="f522" y="f72"/>
                        <a:pt x="f250" y="f523"/>
                        <a:pt x="f160" y="f517"/>
                      </a:cubicBezTo>
                      <a:cubicBezTo>
                        <a:pt x="f524" y="f525"/>
                        <a:pt x="f301" y="f526"/>
                        <a:pt x="f301" y="f527"/>
                      </a:cubicBezTo>
                      <a:cubicBezTo>
                        <a:pt x="f205" y="f528"/>
                        <a:pt x="f205" y="f498"/>
                        <a:pt x="f301" y="f529"/>
                      </a:cubicBezTo>
                      <a:cubicBezTo>
                        <a:pt x="f304" y="f493"/>
                        <a:pt x="f226" y="f65"/>
                        <a:pt x="f530" y="f65"/>
                      </a:cubicBezTo>
                      <a:cubicBezTo>
                        <a:pt x="f339" y="f61"/>
                        <a:pt x="f531" y="f65"/>
                        <a:pt x="f416" y="f61"/>
                      </a:cubicBezTo>
                      <a:cubicBezTo>
                        <a:pt x="f417" y="f58"/>
                        <a:pt x="f81" y="f532"/>
                        <a:pt x="f86" y="f533"/>
                      </a:cubicBezTo>
                      <a:cubicBezTo>
                        <a:pt x="f88" y="f534"/>
                        <a:pt x="f86" y="f535"/>
                        <a:pt x="f86" y="f30"/>
                      </a:cubicBezTo>
                      <a:cubicBezTo>
                        <a:pt x="f536" y="f30"/>
                        <a:pt x="f537" y="f30"/>
                        <a:pt x="f99" y="f30"/>
                      </a:cubicBezTo>
                      <a:cubicBezTo>
                        <a:pt x="f99" y="f53"/>
                        <a:pt x="f99" y="f538"/>
                        <a:pt x="f102" y="f55"/>
                      </a:cubicBezTo>
                      <a:cubicBezTo>
                        <a:pt x="f102" y="f56"/>
                        <a:pt x="f107" y="f61"/>
                        <a:pt x="f430" y="f61"/>
                      </a:cubicBezTo>
                      <a:cubicBezTo>
                        <a:pt x="f110" y="f65"/>
                        <a:pt x="f431" y="f65"/>
                        <a:pt x="f123" y="f61"/>
                      </a:cubicBezTo>
                      <a:cubicBezTo>
                        <a:pt x="f121" y="f61"/>
                        <a:pt x="f48" y="f56"/>
                        <a:pt x="f48" y="f539"/>
                      </a:cubicBezTo>
                      <a:cubicBezTo>
                        <a:pt x="f114" y="f54"/>
                        <a:pt x="f48" y="f53"/>
                        <a:pt x="f48" y="f30"/>
                      </a:cubicBezTo>
                      <a:cubicBezTo>
                        <a:pt x="f48" y="f30"/>
                        <a:pt x="f48" y="f30"/>
                        <a:pt x="f48" y="f30"/>
                      </a:cubicBezTo>
                      <a:cubicBezTo>
                        <a:pt x="f48" y="f30"/>
                        <a:pt x="f48" y="f30"/>
                        <a:pt x="f48" y="f30"/>
                      </a:cubicBezTo>
                      <a:cubicBezTo>
                        <a:pt x="f540" y="f30"/>
                        <a:pt x="f541" y="f30"/>
                        <a:pt x="f99" y="f30"/>
                      </a:cubicBezTo>
                      <a:cubicBezTo>
                        <a:pt x="f102" y="f29"/>
                        <a:pt x="f75" y="f542"/>
                        <a:pt x="f75" y="f543"/>
                      </a:cubicBezTo>
                      <a:cubicBezTo>
                        <a:pt x="f75" y="f544"/>
                        <a:pt x="f75" y="f545"/>
                        <a:pt x="f150" y="f546"/>
                      </a:cubicBezTo>
                      <a:cubicBezTo>
                        <a:pt x="f150" y="f547"/>
                        <a:pt x="f107" y="f547"/>
                        <a:pt x="f548" y="f547"/>
                      </a:cubicBezTo>
                      <a:cubicBezTo>
                        <a:pt x="f269" y="f547"/>
                        <a:pt x="f549" y="f547"/>
                        <a:pt x="f550" y="f551"/>
                      </a:cubicBezTo>
                      <a:cubicBezTo>
                        <a:pt x="f11" y="f551"/>
                        <a:pt x="f38" y="f552"/>
                        <a:pt x="f38" y="f553"/>
                      </a:cubicBezTo>
                      <a:cubicBezTo>
                        <a:pt x="f9" y="f554"/>
                        <a:pt x="f38" y="f555"/>
                        <a:pt x="f9" y="f10"/>
                      </a:cubicBezTo>
                      <a:close/>
                      <a:moveTo>
                        <a:pt x="f88" y="f556"/>
                      </a:moveTo>
                      <a:cubicBezTo>
                        <a:pt x="f88" y="f556"/>
                        <a:pt x="f88" y="f556"/>
                        <a:pt x="f88" y="f556"/>
                      </a:cubicBezTo>
                      <a:cubicBezTo>
                        <a:pt x="f327" y="f556"/>
                        <a:pt x="f417" y="f557"/>
                        <a:pt x="f558" y="f557"/>
                      </a:cubicBezTo>
                      <a:cubicBezTo>
                        <a:pt x="f417" y="f557"/>
                        <a:pt x="f327" y="f556"/>
                        <a:pt x="f88" y="f556"/>
                      </a:cubicBezTo>
                      <a:close/>
                      <a:moveTo>
                        <a:pt x="f150" y="f559"/>
                      </a:moveTo>
                      <a:cubicBezTo>
                        <a:pt x="f150" y="f560"/>
                        <a:pt x="f75" y="f561"/>
                        <a:pt x="f179" y="f562"/>
                      </a:cubicBezTo>
                      <a:cubicBezTo>
                        <a:pt x="f563" y="f115"/>
                        <a:pt x="f564" y="f565"/>
                        <a:pt x="f86" y="f566"/>
                      </a:cubicBezTo>
                      <a:cubicBezTo>
                        <a:pt x="f86" y="f560"/>
                        <a:pt x="f86" y="f116"/>
                        <a:pt x="f86" y="f559"/>
                      </a:cubicBezTo>
                      <a:cubicBezTo>
                        <a:pt x="f86" y="f567"/>
                        <a:pt x="f81" y="f568"/>
                        <a:pt x="f86" y="f569"/>
                      </a:cubicBezTo>
                      <a:cubicBezTo>
                        <a:pt x="f86" y="f570"/>
                        <a:pt x="f194" y="f571"/>
                        <a:pt x="f154" y="f571"/>
                      </a:cubicBezTo>
                      <a:cubicBezTo>
                        <a:pt x="f153" y="f572"/>
                        <a:pt x="f152" y="f571"/>
                        <a:pt x="f151" y="f571"/>
                      </a:cubicBezTo>
                      <a:cubicBezTo>
                        <a:pt x="f211" y="f571"/>
                        <a:pt x="f75" y="f573"/>
                        <a:pt x="f75" y="f574"/>
                      </a:cubicBezTo>
                      <a:cubicBezTo>
                        <a:pt x="f150" y="f575"/>
                        <a:pt x="f150" y="f576"/>
                        <a:pt x="f150" y="f559"/>
                      </a:cubicBezTo>
                      <a:close/>
                      <a:moveTo>
                        <a:pt x="f99" y="f125"/>
                      </a:moveTo>
                      <a:cubicBezTo>
                        <a:pt x="f176" y="f577"/>
                        <a:pt x="f75" y="f578"/>
                        <a:pt x="f75" y="f579"/>
                      </a:cubicBezTo>
                      <a:cubicBezTo>
                        <a:pt x="f75" y="f580"/>
                        <a:pt x="f293" y="f581"/>
                        <a:pt x="f185" y="f582"/>
                      </a:cubicBezTo>
                      <a:cubicBezTo>
                        <a:pt x="f583" y="f584"/>
                        <a:pt x="f426" y="f585"/>
                        <a:pt x="f155" y="f580"/>
                      </a:cubicBezTo>
                      <a:cubicBezTo>
                        <a:pt x="f586" y="f587"/>
                        <a:pt x="f346" y="f588"/>
                        <a:pt x="f81" y="f589"/>
                      </a:cubicBezTo>
                      <a:cubicBezTo>
                        <a:pt x="f81" y="f590"/>
                        <a:pt x="f417" y="f591"/>
                        <a:pt x="f79" y="f592"/>
                      </a:cubicBezTo>
                      <a:cubicBezTo>
                        <a:pt x="f79" y="f592"/>
                        <a:pt x="f79" y="f592"/>
                        <a:pt x="f79" y="f592"/>
                      </a:cubicBezTo>
                      <a:cubicBezTo>
                        <a:pt x="f593" y="f594"/>
                        <a:pt x="f348" y="f591"/>
                        <a:pt x="f154" y="f122"/>
                      </a:cubicBezTo>
                      <a:cubicBezTo>
                        <a:pt x="f595" y="f122"/>
                        <a:pt x="f596" y="f122"/>
                        <a:pt x="f99" y="f125"/>
                      </a:cubicBezTo>
                      <a:close/>
                      <a:moveTo>
                        <a:pt x="f385" y="f597"/>
                      </a:moveTo>
                      <a:cubicBezTo>
                        <a:pt x="f385" y="f461"/>
                        <a:pt x="f387" y="f459"/>
                        <a:pt x="f598" y="f459"/>
                      </a:cubicBezTo>
                      <a:cubicBezTo>
                        <a:pt x="f599" y="f459"/>
                        <a:pt x="f600" y="f457"/>
                        <a:pt x="f268" y="f457"/>
                      </a:cubicBezTo>
                      <a:cubicBezTo>
                        <a:pt x="f268" y="f601"/>
                        <a:pt x="f268" y="f602"/>
                        <a:pt x="f268" y="f603"/>
                      </a:cubicBezTo>
                      <a:cubicBezTo>
                        <a:pt x="f604" y="f605"/>
                        <a:pt x="f606" y="f547"/>
                        <a:pt x="f266" y="f547"/>
                      </a:cubicBezTo>
                      <a:cubicBezTo>
                        <a:pt x="f607" y="f551"/>
                        <a:pt x="f608" y="f547"/>
                        <a:pt x="f386" y="f547"/>
                      </a:cubicBezTo>
                      <a:cubicBezTo>
                        <a:pt x="f609" y="f610"/>
                        <a:pt x="f385" y="f611"/>
                        <a:pt x="f385" y="f597"/>
                      </a:cubicBezTo>
                      <a:close/>
                      <a:moveTo>
                        <a:pt x="f385" y="f612"/>
                      </a:moveTo>
                      <a:cubicBezTo>
                        <a:pt x="f385" y="f137"/>
                        <a:pt x="f613" y="f614"/>
                        <a:pt x="f615" y="f614"/>
                      </a:cubicBezTo>
                      <a:cubicBezTo>
                        <a:pt x="f616" y="f614"/>
                        <a:pt x="f617" y="f614"/>
                        <a:pt x="f618" y="f614"/>
                      </a:cubicBezTo>
                      <a:cubicBezTo>
                        <a:pt x="f606" y="f137"/>
                        <a:pt x="f604" y="f612"/>
                        <a:pt x="f268" y="f619"/>
                      </a:cubicBezTo>
                      <a:cubicBezTo>
                        <a:pt x="f268" y="f620"/>
                        <a:pt x="f268" y="f621"/>
                        <a:pt x="f604" y="f622"/>
                      </a:cubicBezTo>
                      <a:cubicBezTo>
                        <a:pt x="f604" y="f622"/>
                        <a:pt x="f604" y="f622"/>
                        <a:pt x="f604" y="f622"/>
                      </a:cubicBezTo>
                      <a:cubicBezTo>
                        <a:pt x="f623" y="f7"/>
                        <a:pt x="f623" y="f7"/>
                        <a:pt x="f624" y="f7"/>
                      </a:cubicBezTo>
                      <a:cubicBezTo>
                        <a:pt x="f625" y="f7"/>
                        <a:pt x="f265" y="f7"/>
                        <a:pt x="f386" y="f7"/>
                      </a:cubicBezTo>
                      <a:cubicBezTo>
                        <a:pt x="f626" y="f627"/>
                        <a:pt x="f628" y="f242"/>
                        <a:pt x="f501" y="f242"/>
                      </a:cubicBezTo>
                      <a:cubicBezTo>
                        <a:pt x="f628" y="f242"/>
                        <a:pt x="f626" y="f627"/>
                        <a:pt x="f386" y="f7"/>
                      </a:cubicBezTo>
                      <a:cubicBezTo>
                        <a:pt x="f609" y="f629"/>
                        <a:pt x="f501" y="f630"/>
                        <a:pt x="f385" y="f612"/>
                      </a:cubicBezTo>
                      <a:close/>
                      <a:moveTo>
                        <a:pt x="f501" y="f242"/>
                      </a:moveTo>
                      <a:cubicBezTo>
                        <a:pt x="f385" y="f238"/>
                        <a:pt x="f385" y="f238"/>
                        <a:pt x="f631" y="f238"/>
                      </a:cubicBezTo>
                      <a:cubicBezTo>
                        <a:pt x="f385" y="f238"/>
                        <a:pt x="f385" y="f238"/>
                        <a:pt x="f501" y="f242"/>
                      </a:cubicBezTo>
                      <a:close/>
                      <a:moveTo>
                        <a:pt x="f632" y="f633"/>
                      </a:moveTo>
                      <a:cubicBezTo>
                        <a:pt x="f632" y="f634"/>
                        <a:pt x="f632" y="f621"/>
                        <a:pt x="f632" y="f635"/>
                      </a:cubicBezTo>
                      <a:cubicBezTo>
                        <a:pt x="f632" y="f621"/>
                        <a:pt x="f632" y="f634"/>
                        <a:pt x="f632" y="f633"/>
                      </a:cubicBezTo>
                      <a:close/>
                      <a:moveTo>
                        <a:pt x="f268" y="f292"/>
                      </a:moveTo>
                      <a:cubicBezTo>
                        <a:pt x="f268" y="f292"/>
                        <a:pt x="f268" y="f292"/>
                        <a:pt x="f268" y="f292"/>
                      </a:cubicBezTo>
                      <a:cubicBezTo>
                        <a:pt x="f268" y="f636"/>
                        <a:pt x="f623" y="f637"/>
                        <a:pt x="f268" y="f315"/>
                      </a:cubicBezTo>
                      <a:cubicBezTo>
                        <a:pt x="f604" y="f476"/>
                        <a:pt x="f271" y="f256"/>
                        <a:pt x="f638" y="f261"/>
                      </a:cubicBezTo>
                      <a:cubicBezTo>
                        <a:pt x="f607" y="f258"/>
                        <a:pt x="f274" y="f261"/>
                        <a:pt x="f598" y="f261"/>
                      </a:cubicBezTo>
                      <a:cubicBezTo>
                        <a:pt x="f639" y="f261"/>
                        <a:pt x="f385" y="f261"/>
                        <a:pt x="f175" y="f163"/>
                      </a:cubicBezTo>
                      <a:cubicBezTo>
                        <a:pt x="f385" y="f289"/>
                        <a:pt x="f385" y="f318"/>
                        <a:pt x="f175" y="f640"/>
                      </a:cubicBezTo>
                      <a:cubicBezTo>
                        <a:pt x="f174" y="f640"/>
                        <a:pt x="f280" y="f473"/>
                        <a:pt x="f193" y="f641"/>
                      </a:cubicBezTo>
                      <a:cubicBezTo>
                        <a:pt x="f280" y="f473"/>
                        <a:pt x="f174" y="f640"/>
                        <a:pt x="f175" y="f640"/>
                      </a:cubicBezTo>
                      <a:cubicBezTo>
                        <a:pt x="f175" y="f642"/>
                        <a:pt x="f631" y="f643"/>
                        <a:pt x="f385" y="f296"/>
                      </a:cubicBezTo>
                      <a:cubicBezTo>
                        <a:pt x="f644" y="f298"/>
                        <a:pt x="f645" y="f518"/>
                        <a:pt x="f268" y="f292"/>
                      </a:cubicBezTo>
                      <a:close/>
                      <a:moveTo>
                        <a:pt x="f607" y="f646"/>
                      </a:moveTo>
                      <a:cubicBezTo>
                        <a:pt x="f647" y="f648"/>
                        <a:pt x="f649" y="f650"/>
                        <a:pt x="f325" y="f651"/>
                      </a:cubicBezTo>
                      <a:cubicBezTo>
                        <a:pt x="f325" y="f651"/>
                        <a:pt x="f325" y="f651"/>
                        <a:pt x="f325" y="f651"/>
                      </a:cubicBezTo>
                      <a:cubicBezTo>
                        <a:pt x="f649" y="f650"/>
                        <a:pt x="f647" y="f648"/>
                        <a:pt x="f607" y="f646"/>
                      </a:cubicBezTo>
                      <a:cubicBezTo>
                        <a:pt x="f652" y="f646"/>
                        <a:pt x="f653" y="f646"/>
                        <a:pt x="f599" y="f646"/>
                      </a:cubicBezTo>
                      <a:cubicBezTo>
                        <a:pt x="f653" y="f646"/>
                        <a:pt x="f652" y="f646"/>
                        <a:pt x="f607" y="f646"/>
                      </a:cubicBezTo>
                      <a:close/>
                      <a:moveTo>
                        <a:pt x="f653" y="f561"/>
                      </a:moveTo>
                      <a:cubicBezTo>
                        <a:pt x="f268" y="f561"/>
                        <a:pt x="f268" y="f561"/>
                        <a:pt x="f268" y="f654"/>
                      </a:cubicBezTo>
                      <a:cubicBezTo>
                        <a:pt x="f268" y="f571"/>
                        <a:pt x="f268" y="f571"/>
                        <a:pt x="f655" y="f571"/>
                      </a:cubicBezTo>
                      <a:cubicBezTo>
                        <a:pt x="f631" y="f571"/>
                        <a:pt x="f631" y="f571"/>
                        <a:pt x="f631" y="f656"/>
                      </a:cubicBezTo>
                      <a:cubicBezTo>
                        <a:pt x="f631" y="f561"/>
                        <a:pt x="f631" y="f561"/>
                        <a:pt x="f653" y="f561"/>
                      </a:cubicBezTo>
                      <a:close/>
                      <a:moveTo>
                        <a:pt x="f169" y="f38"/>
                      </a:moveTo>
                      <a:cubicBezTo>
                        <a:pt x="f168" y="f657"/>
                        <a:pt x="f167" y="f657"/>
                        <a:pt x="f166" y="f658"/>
                      </a:cubicBezTo>
                      <a:cubicBezTo>
                        <a:pt x="f659" y="f13"/>
                        <a:pt x="f660" y="f13"/>
                        <a:pt x="f264" y="f38"/>
                      </a:cubicBezTo>
                      <a:cubicBezTo>
                        <a:pt x="f264" y="f38"/>
                        <a:pt x="f264" y="f38"/>
                        <a:pt x="f264" y="f38"/>
                      </a:cubicBezTo>
                      <a:cubicBezTo>
                        <a:pt x="f661" y="f13"/>
                        <a:pt x="f662" y="f13"/>
                        <a:pt x="f263" y="f38"/>
                      </a:cubicBezTo>
                      <a:cubicBezTo>
                        <a:pt x="f322" y="f38"/>
                        <a:pt x="f255" y="f38"/>
                        <a:pt x="f256" y="f38"/>
                      </a:cubicBezTo>
                      <a:cubicBezTo>
                        <a:pt x="f256" y="f52"/>
                        <a:pt x="f261" y="f663"/>
                        <a:pt x="f261" y="f664"/>
                      </a:cubicBezTo>
                      <a:cubicBezTo>
                        <a:pt x="f256" y="f665"/>
                        <a:pt x="f254" y="f666"/>
                        <a:pt x="f667" y="f113"/>
                      </a:cubicBezTo>
                      <a:cubicBezTo>
                        <a:pt x="f254" y="f666"/>
                        <a:pt x="f256" y="f665"/>
                        <a:pt x="f261" y="f664"/>
                      </a:cubicBezTo>
                      <a:cubicBezTo>
                        <a:pt x="f287" y="f664"/>
                        <a:pt x="f311" y="f50"/>
                        <a:pt x="f474" y="f48"/>
                      </a:cubicBezTo>
                      <a:cubicBezTo>
                        <a:pt x="f474" y="f48"/>
                        <a:pt x="f474" y="f48"/>
                        <a:pt x="f474" y="f48"/>
                      </a:cubicBezTo>
                      <a:cubicBezTo>
                        <a:pt x="f289" y="f48"/>
                        <a:pt x="f318" y="f48"/>
                        <a:pt x="f473" y="f48"/>
                      </a:cubicBezTo>
                      <a:cubicBezTo>
                        <a:pt x="f162" y="f668"/>
                        <a:pt x="f298" y="f669"/>
                        <a:pt x="f298" y="f670"/>
                      </a:cubicBezTo>
                      <a:cubicBezTo>
                        <a:pt x="f298" y="f671"/>
                        <a:pt x="f672" y="f673"/>
                        <a:pt x="f292" y="f40"/>
                      </a:cubicBezTo>
                      <a:cubicBezTo>
                        <a:pt x="f317" y="f674"/>
                        <a:pt x="f675" y="f9"/>
                        <a:pt x="f373" y="f38"/>
                      </a:cubicBezTo>
                      <a:cubicBezTo>
                        <a:pt x="f509" y="f657"/>
                        <a:pt x="f474" y="f38"/>
                        <a:pt x="f256" y="f38"/>
                      </a:cubicBezTo>
                      <a:cubicBezTo>
                        <a:pt x="f256" y="f676"/>
                        <a:pt x="f261" y="f32"/>
                        <a:pt x="f256" y="f31"/>
                      </a:cubicBezTo>
                      <a:cubicBezTo>
                        <a:pt x="f255" y="f143"/>
                        <a:pt x="f196" y="f142"/>
                        <a:pt x="f677" y="f142"/>
                      </a:cubicBezTo>
                      <a:cubicBezTo>
                        <a:pt x="f678" y="f22"/>
                        <a:pt x="f679" y="f142"/>
                        <a:pt x="f317" y="f22"/>
                      </a:cubicBezTo>
                      <a:cubicBezTo>
                        <a:pt x="f292" y="f22"/>
                        <a:pt x="f296" y="f248"/>
                        <a:pt x="f298" y="f680"/>
                      </a:cubicBezTo>
                      <a:cubicBezTo>
                        <a:pt x="f298" y="f681"/>
                        <a:pt x="f298" y="f682"/>
                        <a:pt x="f298" y="f682"/>
                      </a:cubicBezTo>
                      <a:cubicBezTo>
                        <a:pt x="f217" y="f239"/>
                        <a:pt x="f217" y="f7"/>
                        <a:pt x="f253" y="f7"/>
                      </a:cubicBezTo>
                      <a:cubicBezTo>
                        <a:pt x="f662" y="f7"/>
                        <a:pt x="f683" y="f7"/>
                        <a:pt x="f684" y="f239"/>
                      </a:cubicBezTo>
                      <a:cubicBezTo>
                        <a:pt x="f685" y="f239"/>
                        <a:pt x="f280" y="f686"/>
                        <a:pt x="f181" y="f238"/>
                      </a:cubicBezTo>
                      <a:cubicBezTo>
                        <a:pt x="f181" y="f238"/>
                        <a:pt x="f181" y="f238"/>
                        <a:pt x="f181" y="f238"/>
                      </a:cubicBezTo>
                      <a:cubicBezTo>
                        <a:pt x="f181" y="f687"/>
                        <a:pt x="f181" y="f688"/>
                        <a:pt x="f181" y="f227"/>
                      </a:cubicBezTo>
                      <a:cubicBezTo>
                        <a:pt x="f386" y="f689"/>
                        <a:pt x="f628" y="f690"/>
                        <a:pt x="f385" y="f691"/>
                      </a:cubicBezTo>
                      <a:cubicBezTo>
                        <a:pt x="f628" y="f690"/>
                        <a:pt x="f386" y="f689"/>
                        <a:pt x="f181" y="f227"/>
                      </a:cubicBezTo>
                      <a:cubicBezTo>
                        <a:pt x="f181" y="f692"/>
                        <a:pt x="f181" y="f693"/>
                        <a:pt x="f181" y="f694"/>
                      </a:cubicBezTo>
                      <a:cubicBezTo>
                        <a:pt x="f181" y="f695"/>
                        <a:pt x="f181" y="f15"/>
                        <a:pt x="f175" y="f696"/>
                      </a:cubicBezTo>
                      <a:cubicBezTo>
                        <a:pt x="f175" y="f696"/>
                        <a:pt x="f175" y="f696"/>
                        <a:pt x="f175" y="f696"/>
                      </a:cubicBezTo>
                      <a:cubicBezTo>
                        <a:pt x="f181" y="f697"/>
                        <a:pt x="f175" y="f698"/>
                        <a:pt x="f175" y="f699"/>
                      </a:cubicBezTo>
                      <a:cubicBezTo>
                        <a:pt x="f175" y="f700"/>
                        <a:pt x="f175" y="f701"/>
                        <a:pt x="f175" y="f674"/>
                      </a:cubicBezTo>
                      <a:cubicBezTo>
                        <a:pt x="f175" y="f674"/>
                        <a:pt x="f175" y="f674"/>
                        <a:pt x="f175" y="f674"/>
                      </a:cubicBezTo>
                      <a:cubicBezTo>
                        <a:pt x="f174" y="f658"/>
                        <a:pt x="f173" y="f13"/>
                        <a:pt x="f172" y="f38"/>
                      </a:cubicBezTo>
                      <a:cubicBezTo>
                        <a:pt x="f171" y="f38"/>
                        <a:pt x="f170" y="f38"/>
                        <a:pt x="f169" y="f38"/>
                      </a:cubicBezTo>
                      <a:close/>
                      <a:moveTo>
                        <a:pt x="f667" y="f279"/>
                      </a:moveTo>
                      <a:cubicBezTo>
                        <a:pt x="f667" y="f283"/>
                        <a:pt x="f667" y="f283"/>
                        <a:pt x="f702" y="f283"/>
                      </a:cubicBezTo>
                      <a:cubicBezTo>
                        <a:pt x="f667" y="f283"/>
                        <a:pt x="f667" y="f283"/>
                        <a:pt x="f667" y="f279"/>
                      </a:cubicBezTo>
                      <a:close/>
                      <a:moveTo>
                        <a:pt x="f703" y="f38"/>
                      </a:moveTo>
                      <a:cubicBezTo>
                        <a:pt x="f703" y="f38"/>
                        <a:pt x="f703" y="f38"/>
                        <a:pt x="f703" y="f38"/>
                      </a:cubicBezTo>
                      <a:cubicBezTo>
                        <a:pt x="f703" y="f38"/>
                        <a:pt x="f703" y="f38"/>
                        <a:pt x="f703" y="f38"/>
                      </a:cubicBezTo>
                      <a:close/>
                      <a:moveTo>
                        <a:pt x="f476" y="f311"/>
                      </a:moveTo>
                      <a:cubicBezTo>
                        <a:pt x="f474" y="f311"/>
                        <a:pt x="f474" y="f311"/>
                        <a:pt x="f163" y="f311"/>
                      </a:cubicBezTo>
                      <a:cubicBezTo>
                        <a:pt x="f474" y="f311"/>
                        <a:pt x="f474" y="f311"/>
                        <a:pt x="f476" y="f311"/>
                      </a:cubicBezTo>
                      <a:close/>
                      <a:moveTo>
                        <a:pt x="f298" y="f704"/>
                      </a:moveTo>
                      <a:cubicBezTo>
                        <a:pt x="f298" y="f255"/>
                        <a:pt x="f642" y="f261"/>
                        <a:pt x="f197" y="f261"/>
                      </a:cubicBezTo>
                      <a:cubicBezTo>
                        <a:pt x="f705" y="f256"/>
                        <a:pt x="f706" y="f256"/>
                        <a:pt x="f263" y="f256"/>
                      </a:cubicBezTo>
                      <a:cubicBezTo>
                        <a:pt x="f263" y="f256"/>
                        <a:pt x="f263" y="f256"/>
                        <a:pt x="f263" y="f256"/>
                      </a:cubicBezTo>
                      <a:cubicBezTo>
                        <a:pt x="f263" y="f255"/>
                        <a:pt x="f263" y="f322"/>
                        <a:pt x="f263" y="f322"/>
                      </a:cubicBezTo>
                      <a:cubicBezTo>
                        <a:pt x="f263" y="f322"/>
                        <a:pt x="f263" y="f322"/>
                        <a:pt x="f263" y="f322"/>
                      </a:cubicBezTo>
                      <a:cubicBezTo>
                        <a:pt x="f287" y="f489"/>
                        <a:pt x="f255" y="f495"/>
                        <a:pt x="f256" y="f707"/>
                      </a:cubicBezTo>
                      <a:cubicBezTo>
                        <a:pt x="f255" y="f684"/>
                        <a:pt x="f322" y="f708"/>
                        <a:pt x="f263" y="f402"/>
                      </a:cubicBezTo>
                      <a:cubicBezTo>
                        <a:pt x="f322" y="f280"/>
                        <a:pt x="f255" y="f609"/>
                        <a:pt x="f256" y="f174"/>
                      </a:cubicBezTo>
                      <a:cubicBezTo>
                        <a:pt x="f256" y="f174"/>
                        <a:pt x="f256" y="f174"/>
                        <a:pt x="f256" y="f174"/>
                      </a:cubicBezTo>
                      <a:cubicBezTo>
                        <a:pt x="f256" y="f174"/>
                        <a:pt x="f256" y="f174"/>
                        <a:pt x="f256" y="f174"/>
                      </a:cubicBezTo>
                      <a:cubicBezTo>
                        <a:pt x="f256" y="f174"/>
                        <a:pt x="f256" y="f174"/>
                        <a:pt x="f256" y="f174"/>
                      </a:cubicBezTo>
                      <a:cubicBezTo>
                        <a:pt x="f256" y="f174"/>
                        <a:pt x="f256" y="f174"/>
                        <a:pt x="f256" y="f174"/>
                      </a:cubicBezTo>
                      <a:cubicBezTo>
                        <a:pt x="f258" y="f174"/>
                        <a:pt x="f196" y="f276"/>
                        <a:pt x="f287" y="f181"/>
                      </a:cubicBezTo>
                      <a:cubicBezTo>
                        <a:pt x="f413" y="f181"/>
                        <a:pt x="f679" y="f276"/>
                        <a:pt x="f473" y="f276"/>
                      </a:cubicBezTo>
                      <a:cubicBezTo>
                        <a:pt x="f643" y="f174"/>
                        <a:pt x="f296" y="f402"/>
                        <a:pt x="f296" y="f685"/>
                      </a:cubicBezTo>
                      <a:cubicBezTo>
                        <a:pt x="f298" y="f709"/>
                        <a:pt x="f298" y="f660"/>
                        <a:pt x="f298" y="f704"/>
                      </a:cubicBezTo>
                      <a:close/>
                      <a:moveTo>
                        <a:pt x="f704" y="f710"/>
                      </a:moveTo>
                      <a:cubicBezTo>
                        <a:pt x="f494" y="f711"/>
                        <a:pt x="f489" y="f711"/>
                        <a:pt x="f712" y="f345"/>
                      </a:cubicBezTo>
                      <a:cubicBezTo>
                        <a:pt x="f489" y="f711"/>
                        <a:pt x="f494" y="f711"/>
                        <a:pt x="f704" y="f710"/>
                      </a:cubicBezTo>
                      <a:close/>
                      <a:moveTo>
                        <a:pt x="f267" y="f358"/>
                      </a:moveTo>
                      <a:cubicBezTo>
                        <a:pt x="f713" y="f714"/>
                        <a:pt x="f599" y="f340"/>
                        <a:pt x="f265" y="f337"/>
                      </a:cubicBezTo>
                      <a:cubicBezTo>
                        <a:pt x="f628" y="f715"/>
                        <a:pt x="f631" y="f336"/>
                        <a:pt x="f631" y="f716"/>
                      </a:cubicBezTo>
                      <a:cubicBezTo>
                        <a:pt x="f631" y="f717"/>
                        <a:pt x="f626" y="f718"/>
                        <a:pt x="f276" y="f349"/>
                      </a:cubicBezTo>
                      <a:cubicBezTo>
                        <a:pt x="f280" y="f349"/>
                        <a:pt x="f379" y="f350"/>
                        <a:pt x="f172" y="f350"/>
                      </a:cubicBezTo>
                      <a:cubicBezTo>
                        <a:pt x="f609" y="f718"/>
                        <a:pt x="f609" y="f719"/>
                        <a:pt x="f280" y="f720"/>
                      </a:cubicBezTo>
                      <a:cubicBezTo>
                        <a:pt x="f609" y="f719"/>
                        <a:pt x="f609" y="f718"/>
                        <a:pt x="f172" y="f350"/>
                      </a:cubicBezTo>
                      <a:cubicBezTo>
                        <a:pt x="f171" y="f350"/>
                        <a:pt x="f684" y="f350"/>
                        <a:pt x="f195" y="f350"/>
                      </a:cubicBezTo>
                      <a:cubicBezTo>
                        <a:pt x="f709" y="f710"/>
                        <a:pt x="f721" y="f345"/>
                        <a:pt x="f508" y="f345"/>
                      </a:cubicBezTo>
                      <a:cubicBezTo>
                        <a:pt x="f721" y="f345"/>
                        <a:pt x="f709" y="f710"/>
                        <a:pt x="f195" y="f350"/>
                      </a:cubicBezTo>
                      <a:cubicBezTo>
                        <a:pt x="f721" y="f350"/>
                        <a:pt x="f722" y="f350"/>
                        <a:pt x="f282" y="f350"/>
                      </a:cubicBezTo>
                      <a:cubicBezTo>
                        <a:pt x="f255" y="f349"/>
                        <a:pt x="f196" y="f349"/>
                        <a:pt x="f287" y="f646"/>
                      </a:cubicBezTo>
                      <a:cubicBezTo>
                        <a:pt x="f287" y="f646"/>
                        <a:pt x="f287" y="f646"/>
                        <a:pt x="f287" y="f646"/>
                      </a:cubicBezTo>
                      <a:cubicBezTo>
                        <a:pt x="f723" y="f724"/>
                        <a:pt x="f256" y="f725"/>
                        <a:pt x="f261" y="f726"/>
                      </a:cubicBezTo>
                      <a:cubicBezTo>
                        <a:pt x="f261" y="f727"/>
                        <a:pt x="f282" y="f606"/>
                        <a:pt x="f728" y="f623"/>
                      </a:cubicBezTo>
                      <a:cubicBezTo>
                        <a:pt x="f729" y="f730"/>
                        <a:pt x="f378" y="f731"/>
                        <a:pt x="f703" y="f632"/>
                      </a:cubicBezTo>
                      <a:cubicBezTo>
                        <a:pt x="f386" y="f732"/>
                        <a:pt x="f174" y="f733"/>
                        <a:pt x="f276" y="f724"/>
                      </a:cubicBezTo>
                      <a:cubicBezTo>
                        <a:pt x="f181" y="f734"/>
                        <a:pt x="f276" y="f735"/>
                        <a:pt x="f276" y="f349"/>
                      </a:cubicBezTo>
                      <a:cubicBezTo>
                        <a:pt x="f181" y="f349"/>
                        <a:pt x="f175" y="f349"/>
                        <a:pt x="f385" y="f349"/>
                      </a:cubicBezTo>
                      <a:cubicBezTo>
                        <a:pt x="f385" y="f349"/>
                        <a:pt x="f385" y="f349"/>
                        <a:pt x="f385" y="f349"/>
                      </a:cubicBezTo>
                      <a:cubicBezTo>
                        <a:pt x="f736" y="f350"/>
                        <a:pt x="f737" y="f350"/>
                        <a:pt x="f266" y="f350"/>
                      </a:cubicBezTo>
                      <a:cubicBezTo>
                        <a:pt x="f738" y="f350"/>
                        <a:pt x="f268" y="f349"/>
                        <a:pt x="f623" y="f739"/>
                      </a:cubicBezTo>
                      <a:cubicBezTo>
                        <a:pt x="f623" y="f740"/>
                        <a:pt x="f632" y="f720"/>
                        <a:pt x="f741" y="f358"/>
                      </a:cubicBezTo>
                      <a:cubicBezTo>
                        <a:pt x="f741" y="f358"/>
                        <a:pt x="f742" y="f358"/>
                        <a:pt x="f267" y="f358"/>
                      </a:cubicBezTo>
                      <a:close/>
                      <a:moveTo>
                        <a:pt x="f193" y="f743"/>
                      </a:moveTo>
                      <a:cubicBezTo>
                        <a:pt x="f193" y="f743"/>
                        <a:pt x="f193" y="f743"/>
                        <a:pt x="f193" y="f743"/>
                      </a:cubicBezTo>
                      <a:cubicBezTo>
                        <a:pt x="f193" y="f743"/>
                        <a:pt x="f193" y="f743"/>
                        <a:pt x="f193" y="f743"/>
                      </a:cubicBezTo>
                      <a:close/>
                      <a:moveTo>
                        <a:pt x="f744" y="f745"/>
                      </a:moveTo>
                      <a:cubicBezTo>
                        <a:pt x="f746" y="f747"/>
                        <a:pt x="f748" y="f342"/>
                        <a:pt x="f748" y="f749"/>
                      </a:cubicBezTo>
                      <a:cubicBezTo>
                        <a:pt x="f748" y="f342"/>
                        <a:pt x="f746" y="f747"/>
                        <a:pt x="f744" y="f745"/>
                      </a:cubicBezTo>
                      <a:close/>
                      <a:moveTo>
                        <a:pt x="f717" y="f268"/>
                      </a:moveTo>
                      <a:cubicBezTo>
                        <a:pt x="f358" y="f268"/>
                        <a:pt x="f358" y="f268"/>
                        <a:pt x="f358" y="f725"/>
                      </a:cubicBezTo>
                      <a:cubicBezTo>
                        <a:pt x="f358" y="f349"/>
                        <a:pt x="f358" y="f349"/>
                        <a:pt x="f750" y="f349"/>
                      </a:cubicBezTo>
                      <a:cubicBezTo>
                        <a:pt x="f350" y="f349"/>
                        <a:pt x="f350" y="f349"/>
                        <a:pt x="f350" y="f751"/>
                      </a:cubicBezTo>
                      <a:cubicBezTo>
                        <a:pt x="f350" y="f268"/>
                        <a:pt x="f350" y="f268"/>
                        <a:pt x="f717" y="f268"/>
                      </a:cubicBezTo>
                      <a:close/>
                      <a:moveTo>
                        <a:pt x="f752" y="f447"/>
                      </a:moveTo>
                      <a:cubicBezTo>
                        <a:pt x="f753" y="f754"/>
                        <a:pt x="f755" y="f754"/>
                        <a:pt x="f756" y="f447"/>
                      </a:cubicBezTo>
                      <a:cubicBezTo>
                        <a:pt x="f757" y="f447"/>
                        <a:pt x="f350" y="f758"/>
                        <a:pt x="f350" y="f759"/>
                      </a:cubicBezTo>
                      <a:cubicBezTo>
                        <a:pt x="f349" y="f453"/>
                        <a:pt x="f349" y="f760"/>
                        <a:pt x="f350" y="f761"/>
                      </a:cubicBezTo>
                      <a:cubicBezTo>
                        <a:pt x="f353" y="f461"/>
                        <a:pt x="f762" y="f763"/>
                        <a:pt x="f764" y="f459"/>
                      </a:cubicBezTo>
                      <a:cubicBezTo>
                        <a:pt x="f764" y="f459"/>
                        <a:pt x="f764" y="f459"/>
                        <a:pt x="f764" y="f459"/>
                      </a:cubicBezTo>
                      <a:cubicBezTo>
                        <a:pt x="f733" y="f461"/>
                        <a:pt x="f765" y="f766"/>
                        <a:pt x="f604" y="f457"/>
                      </a:cubicBezTo>
                      <a:cubicBezTo>
                        <a:pt x="f604" y="f767"/>
                        <a:pt x="f604" y="f768"/>
                        <a:pt x="f268" y="f769"/>
                      </a:cubicBezTo>
                      <a:cubicBezTo>
                        <a:pt x="f268" y="f758"/>
                        <a:pt x="f331" y="f447"/>
                        <a:pt x="f752" y="f447"/>
                      </a:cubicBezTo>
                      <a:close/>
                      <a:moveTo>
                        <a:pt x="f770" y="f403"/>
                      </a:moveTo>
                      <a:cubicBezTo>
                        <a:pt x="f386" y="f409"/>
                        <a:pt x="f628" y="f409"/>
                        <a:pt x="f385" y="f406"/>
                      </a:cubicBezTo>
                      <a:cubicBezTo>
                        <a:pt x="f385" y="f406"/>
                        <a:pt x="f385" y="f406"/>
                        <a:pt x="f385" y="f406"/>
                      </a:cubicBezTo>
                      <a:cubicBezTo>
                        <a:pt x="f628" y="f409"/>
                        <a:pt x="f386" y="f409"/>
                        <a:pt x="f770" y="f403"/>
                      </a:cubicBezTo>
                      <a:close/>
                      <a:moveTo>
                        <a:pt x="f181" y="f771"/>
                      </a:moveTo>
                      <a:cubicBezTo>
                        <a:pt x="f181" y="f772"/>
                        <a:pt x="f181" y="f773"/>
                        <a:pt x="f175" y="f773"/>
                      </a:cubicBezTo>
                      <a:cubicBezTo>
                        <a:pt x="f175" y="f772"/>
                        <a:pt x="f175" y="f771"/>
                        <a:pt x="f175" y="f774"/>
                      </a:cubicBezTo>
                      <a:cubicBezTo>
                        <a:pt x="f175" y="f405"/>
                        <a:pt x="f631" y="f775"/>
                        <a:pt x="f385" y="f406"/>
                      </a:cubicBezTo>
                      <a:cubicBezTo>
                        <a:pt x="f628" y="f406"/>
                        <a:pt x="f613" y="f406"/>
                        <a:pt x="f639" y="f406"/>
                      </a:cubicBezTo>
                      <a:cubicBezTo>
                        <a:pt x="f644" y="f775"/>
                        <a:pt x="f776" y="f775"/>
                        <a:pt x="f618" y="f406"/>
                      </a:cubicBezTo>
                      <a:cubicBezTo>
                        <a:pt x="f777" y="f778"/>
                        <a:pt x="f741" y="f401"/>
                        <a:pt x="f623" y="f406"/>
                      </a:cubicBezTo>
                      <a:cubicBezTo>
                        <a:pt x="f741" y="f401"/>
                        <a:pt x="f777" y="f778"/>
                        <a:pt x="f618" y="f406"/>
                      </a:cubicBezTo>
                      <a:cubicBezTo>
                        <a:pt x="f777" y="f432"/>
                        <a:pt x="f741" y="f775"/>
                        <a:pt x="f268" y="f775"/>
                      </a:cubicBezTo>
                      <a:cubicBezTo>
                        <a:pt x="f268" y="f775"/>
                        <a:pt x="f268" y="f775"/>
                        <a:pt x="f268" y="f775"/>
                      </a:cubicBezTo>
                      <a:cubicBezTo>
                        <a:pt x="f268" y="f779"/>
                        <a:pt x="f268" y="f780"/>
                        <a:pt x="f268" y="f781"/>
                      </a:cubicBezTo>
                      <a:cubicBezTo>
                        <a:pt x="f604" y="f782"/>
                        <a:pt x="f271" y="f412"/>
                        <a:pt x="f266" y="f439"/>
                      </a:cubicBezTo>
                      <a:cubicBezTo>
                        <a:pt x="f737" y="f439"/>
                        <a:pt x="f736" y="f439"/>
                        <a:pt x="f385" y="f439"/>
                      </a:cubicBezTo>
                      <a:cubicBezTo>
                        <a:pt x="f631" y="f783"/>
                        <a:pt x="f631" y="f784"/>
                        <a:pt x="f175" y="f781"/>
                      </a:cubicBezTo>
                      <a:cubicBezTo>
                        <a:pt x="f175" y="f785"/>
                        <a:pt x="f181" y="f786"/>
                        <a:pt x="f181" y="f787"/>
                      </a:cubicBezTo>
                      <a:cubicBezTo>
                        <a:pt x="f181" y="f786"/>
                        <a:pt x="f175" y="f785"/>
                        <a:pt x="f175" y="f781"/>
                      </a:cubicBezTo>
                      <a:cubicBezTo>
                        <a:pt x="f631" y="f786"/>
                        <a:pt x="f631" y="f787"/>
                        <a:pt x="f175" y="f788"/>
                      </a:cubicBezTo>
                      <a:cubicBezTo>
                        <a:pt x="f631" y="f789"/>
                        <a:pt x="f385" y="f790"/>
                        <a:pt x="f175" y="f773"/>
                      </a:cubicBezTo>
                      <a:cubicBezTo>
                        <a:pt x="f181" y="f773"/>
                        <a:pt x="f181" y="f772"/>
                        <a:pt x="f181" y="f771"/>
                      </a:cubicBezTo>
                      <a:close/>
                      <a:moveTo>
                        <a:pt x="f791" y="f547"/>
                      </a:moveTo>
                      <a:cubicBezTo>
                        <a:pt x="f304" y="f547"/>
                        <a:pt x="f245" y="f792"/>
                        <a:pt x="f245" y="f793"/>
                      </a:cubicBezTo>
                      <a:cubicBezTo>
                        <a:pt x="f245" y="f794"/>
                        <a:pt x="f245" y="f758"/>
                        <a:pt x="f245" y="f795"/>
                      </a:cubicBezTo>
                      <a:cubicBezTo>
                        <a:pt x="f245" y="f796"/>
                        <a:pt x="f797" y="f439"/>
                        <a:pt x="f791" y="f412"/>
                      </a:cubicBezTo>
                      <a:cubicBezTo>
                        <a:pt x="f798" y="f412"/>
                        <a:pt x="f799" y="f412"/>
                        <a:pt x="f298" y="f412"/>
                      </a:cubicBezTo>
                      <a:cubicBezTo>
                        <a:pt x="f296" y="f447"/>
                        <a:pt x="f296" y="f456"/>
                        <a:pt x="f296" y="f792"/>
                      </a:cubicBezTo>
                      <a:cubicBezTo>
                        <a:pt x="f294" y="f800"/>
                        <a:pt x="f294" y="f801"/>
                        <a:pt x="f294" y="f551"/>
                      </a:cubicBezTo>
                      <a:cubicBezTo>
                        <a:pt x="f802" y="f551"/>
                        <a:pt x="f798" y="f551"/>
                        <a:pt x="f791" y="f547"/>
                      </a:cubicBezTo>
                      <a:close/>
                      <a:moveTo>
                        <a:pt x="f473" y="f16"/>
                      </a:moveTo>
                      <a:cubicBezTo>
                        <a:pt x="f803" y="f804"/>
                        <a:pt x="f292" y="f805"/>
                        <a:pt x="f294" y="f477"/>
                      </a:cubicBezTo>
                      <a:cubicBezTo>
                        <a:pt x="f292" y="f805"/>
                        <a:pt x="f803" y="f804"/>
                        <a:pt x="f473" y="f16"/>
                      </a:cubicBezTo>
                      <a:close/>
                      <a:moveTo>
                        <a:pt x="f806" y="f807"/>
                      </a:moveTo>
                      <a:cubicBezTo>
                        <a:pt x="f662" y="f808"/>
                        <a:pt x="f809" y="f808"/>
                        <a:pt x="f492" y="f808"/>
                      </a:cubicBezTo>
                      <a:cubicBezTo>
                        <a:pt x="f809" y="f808"/>
                        <a:pt x="f662" y="f808"/>
                        <a:pt x="f806" y="f807"/>
                      </a:cubicBezTo>
                      <a:close/>
                      <a:moveTo>
                        <a:pt x="f728" y="f754"/>
                      </a:moveTo>
                      <a:cubicBezTo>
                        <a:pt x="f810" y="f808"/>
                        <a:pt x="f374" y="f811"/>
                        <a:pt x="f704" y="f808"/>
                      </a:cubicBezTo>
                      <a:cubicBezTo>
                        <a:pt x="f374" y="f811"/>
                        <a:pt x="f810" y="f808"/>
                        <a:pt x="f728" y="f754"/>
                      </a:cubicBezTo>
                      <a:cubicBezTo>
                        <a:pt x="f282" y="f812"/>
                        <a:pt x="f258" y="f813"/>
                        <a:pt x="f256" y="f814"/>
                      </a:cubicBezTo>
                      <a:cubicBezTo>
                        <a:pt x="f255" y="f815"/>
                        <a:pt x="f256" y="f816"/>
                        <a:pt x="f256" y="f412"/>
                      </a:cubicBezTo>
                      <a:cubicBezTo>
                        <a:pt x="f817" y="f412"/>
                        <a:pt x="f818" y="f412"/>
                        <a:pt x="f276" y="f412"/>
                      </a:cubicBezTo>
                      <a:cubicBezTo>
                        <a:pt x="f181" y="f412"/>
                        <a:pt x="f175" y="f412"/>
                        <a:pt x="f385" y="f439"/>
                      </a:cubicBezTo>
                      <a:cubicBezTo>
                        <a:pt x="f385" y="f439"/>
                        <a:pt x="f385" y="f439"/>
                        <a:pt x="f385" y="f439"/>
                      </a:cubicBezTo>
                      <a:cubicBezTo>
                        <a:pt x="f385" y="f439"/>
                        <a:pt x="f385" y="f439"/>
                        <a:pt x="f385" y="f439"/>
                      </a:cubicBezTo>
                      <a:cubicBezTo>
                        <a:pt x="f631" y="f441"/>
                        <a:pt x="f175" y="f819"/>
                        <a:pt x="f175" y="f820"/>
                      </a:cubicBezTo>
                      <a:cubicBezTo>
                        <a:pt x="f181" y="f821"/>
                        <a:pt x="f276" y="f822"/>
                        <a:pt x="f276" y="f823"/>
                      </a:cubicBezTo>
                      <a:cubicBezTo>
                        <a:pt x="f181" y="f824"/>
                        <a:pt x="f703" y="f754"/>
                        <a:pt x="f170" y="f447"/>
                      </a:cubicBezTo>
                      <a:cubicBezTo>
                        <a:pt x="f709" y="f450"/>
                        <a:pt x="f495" y="f447"/>
                        <a:pt x="f728" y="f754"/>
                      </a:cubicBezTo>
                      <a:close/>
                      <a:moveTo>
                        <a:pt x="f379" y="f825"/>
                      </a:moveTo>
                      <a:cubicBezTo>
                        <a:pt x="f379" y="f825"/>
                        <a:pt x="f173" y="f825"/>
                        <a:pt x="f173" y="f825"/>
                      </a:cubicBezTo>
                      <a:cubicBezTo>
                        <a:pt x="f173" y="f825"/>
                        <a:pt x="f379" y="f825"/>
                        <a:pt x="f379" y="f825"/>
                      </a:cubicBezTo>
                      <a:close/>
                      <a:moveTo>
                        <a:pt x="f703" y="f826"/>
                      </a:moveTo>
                      <a:cubicBezTo>
                        <a:pt x="f280" y="f827"/>
                        <a:pt x="f402" y="f118"/>
                        <a:pt x="f193" y="f118"/>
                      </a:cubicBezTo>
                      <a:cubicBezTo>
                        <a:pt x="f402" y="f118"/>
                        <a:pt x="f280" y="f827"/>
                        <a:pt x="f703" y="f826"/>
                      </a:cubicBezTo>
                      <a:close/>
                      <a:moveTo>
                        <a:pt x="f641" y="f828"/>
                      </a:moveTo>
                      <a:cubicBezTo>
                        <a:pt x="f371" y="f829"/>
                        <a:pt x="f292" y="f830"/>
                        <a:pt x="f292" y="f831"/>
                      </a:cubicBezTo>
                      <a:cubicBezTo>
                        <a:pt x="f292" y="f830"/>
                        <a:pt x="f371" y="f829"/>
                        <a:pt x="f641" y="f828"/>
                      </a:cubicBezTo>
                      <a:close/>
                      <a:moveTo>
                        <a:pt x="f473" y="f832"/>
                      </a:moveTo>
                      <a:cubicBezTo>
                        <a:pt x="f473" y="f832"/>
                        <a:pt x="f473" y="f832"/>
                        <a:pt x="f473" y="f832"/>
                      </a:cubicBezTo>
                      <a:cubicBezTo>
                        <a:pt x="f641" y="f571"/>
                        <a:pt x="f292" y="f571"/>
                        <a:pt x="f298" y="f572"/>
                      </a:cubicBezTo>
                      <a:cubicBezTo>
                        <a:pt x="f298" y="f833"/>
                        <a:pt x="f298" y="f834"/>
                        <a:pt x="f296" y="f835"/>
                      </a:cubicBezTo>
                      <a:cubicBezTo>
                        <a:pt x="f296" y="f566"/>
                        <a:pt x="f643" y="f561"/>
                        <a:pt x="f836" y="f561"/>
                      </a:cubicBezTo>
                      <a:cubicBezTo>
                        <a:pt x="f679" y="f562"/>
                        <a:pt x="f678" y="f562"/>
                        <a:pt x="f509" y="f561"/>
                      </a:cubicBezTo>
                      <a:cubicBezTo>
                        <a:pt x="f254" y="f561"/>
                        <a:pt x="f256" y="f837"/>
                        <a:pt x="f256" y="f838"/>
                      </a:cubicBezTo>
                      <a:cubicBezTo>
                        <a:pt x="f261" y="f839"/>
                        <a:pt x="f261" y="f840"/>
                        <a:pt x="f256" y="f574"/>
                      </a:cubicBezTo>
                      <a:cubicBezTo>
                        <a:pt x="f256" y="f841"/>
                        <a:pt x="f258" y="f572"/>
                        <a:pt x="f163" y="f832"/>
                      </a:cubicBezTo>
                      <a:cubicBezTo>
                        <a:pt x="f163" y="f832"/>
                        <a:pt x="f163" y="f832"/>
                        <a:pt x="f163" y="f832"/>
                      </a:cubicBezTo>
                      <a:cubicBezTo>
                        <a:pt x="f289" y="f832"/>
                        <a:pt x="f318" y="f832"/>
                        <a:pt x="f473" y="f832"/>
                      </a:cubicBezTo>
                      <a:close/>
                      <a:moveTo>
                        <a:pt x="f371" y="f842"/>
                      </a:moveTo>
                      <a:cubicBezTo>
                        <a:pt x="f371" y="f843"/>
                        <a:pt x="f371" y="f844"/>
                        <a:pt x="f371" y="f845"/>
                      </a:cubicBezTo>
                      <a:cubicBezTo>
                        <a:pt x="f371" y="f844"/>
                        <a:pt x="f371" y="f843"/>
                        <a:pt x="f371" y="f842"/>
                      </a:cubicBezTo>
                      <a:close/>
                      <a:moveTo>
                        <a:pt x="f371" y="f846"/>
                      </a:moveTo>
                      <a:cubicBezTo>
                        <a:pt x="f371" y="f847"/>
                        <a:pt x="f371" y="f848"/>
                        <a:pt x="f371" y="f849"/>
                      </a:cubicBezTo>
                      <a:cubicBezTo>
                        <a:pt x="f371" y="f848"/>
                        <a:pt x="f371" y="f847"/>
                        <a:pt x="f371" y="f846"/>
                      </a:cubicBezTo>
                      <a:close/>
                      <a:moveTo>
                        <a:pt x="f371" y="f72"/>
                      </a:moveTo>
                      <a:cubicBezTo>
                        <a:pt x="f371" y="f850"/>
                        <a:pt x="f371" y="f851"/>
                        <a:pt x="f371" y="f516"/>
                      </a:cubicBezTo>
                      <a:cubicBezTo>
                        <a:pt x="f371" y="f851"/>
                        <a:pt x="f371" y="f850"/>
                        <a:pt x="f371" y="f72"/>
                      </a:cubicBezTo>
                      <a:cubicBezTo>
                        <a:pt x="f318" y="f72"/>
                        <a:pt x="f852" y="f82"/>
                        <a:pt x="f261" y="f82"/>
                      </a:cubicBezTo>
                      <a:cubicBezTo>
                        <a:pt x="f261" y="f853"/>
                        <a:pt x="f261" y="f854"/>
                        <a:pt x="f256" y="f855"/>
                      </a:cubicBezTo>
                      <a:cubicBezTo>
                        <a:pt x="f256" y="f856"/>
                        <a:pt x="f287" y="f93"/>
                        <a:pt x="f677" y="f93"/>
                      </a:cubicBezTo>
                      <a:cubicBezTo>
                        <a:pt x="f678" y="f93"/>
                        <a:pt x="f679" y="f93"/>
                        <a:pt x="f317" y="f93"/>
                      </a:cubicBezTo>
                      <a:cubicBezTo>
                        <a:pt x="f640" y="f93"/>
                        <a:pt x="f298" y="f95"/>
                        <a:pt x="f298" y="f857"/>
                      </a:cubicBezTo>
                      <a:cubicBezTo>
                        <a:pt x="f467" y="f858"/>
                        <a:pt x="f314" y="f859"/>
                        <a:pt x="f371" y="f72"/>
                      </a:cubicBezTo>
                      <a:close/>
                      <a:moveTo>
                        <a:pt x="f860" y="f571"/>
                      </a:moveTo>
                      <a:cubicBezTo>
                        <a:pt x="f861" y="f832"/>
                        <a:pt x="f308" y="f571"/>
                        <a:pt x="f298" y="f571"/>
                      </a:cubicBezTo>
                      <a:cubicBezTo>
                        <a:pt x="f296" y="f862"/>
                        <a:pt x="f296" y="f863"/>
                        <a:pt x="f296" y="f864"/>
                      </a:cubicBezTo>
                      <a:cubicBezTo>
                        <a:pt x="f296" y="f118"/>
                        <a:pt x="f294" y="f582"/>
                        <a:pt x="f473" y="f581"/>
                      </a:cubicBezTo>
                      <a:cubicBezTo>
                        <a:pt x="f289" y="f581"/>
                        <a:pt x="f164" y="f581"/>
                        <a:pt x="f166" y="f581"/>
                      </a:cubicBezTo>
                      <a:cubicBezTo>
                        <a:pt x="f195" y="f865"/>
                        <a:pt x="f171" y="f825"/>
                        <a:pt x="f685" y="f825"/>
                      </a:cubicBezTo>
                      <a:cubicBezTo>
                        <a:pt x="f171" y="f825"/>
                        <a:pt x="f195" y="f865"/>
                        <a:pt x="f166" y="f581"/>
                      </a:cubicBezTo>
                      <a:cubicBezTo>
                        <a:pt x="f866" y="f582"/>
                        <a:pt x="f379" y="f582"/>
                        <a:pt x="f276" y="f582"/>
                      </a:cubicBezTo>
                      <a:cubicBezTo>
                        <a:pt x="f276" y="f867"/>
                        <a:pt x="f181" y="f868"/>
                        <a:pt x="f181" y="f869"/>
                      </a:cubicBezTo>
                      <a:cubicBezTo>
                        <a:pt x="f723" y="f125"/>
                        <a:pt x="f803" y="f125"/>
                        <a:pt x="f870" y="f125"/>
                      </a:cubicBezTo>
                      <a:cubicBezTo>
                        <a:pt x="f301" y="f122"/>
                        <a:pt x="f245" y="f871"/>
                        <a:pt x="f245" y="f872"/>
                      </a:cubicBezTo>
                      <a:cubicBezTo>
                        <a:pt x="f245" y="f873"/>
                        <a:pt x="f245" y="f874"/>
                        <a:pt x="f245" y="f875"/>
                      </a:cubicBezTo>
                      <a:cubicBezTo>
                        <a:pt x="f199" y="f876"/>
                        <a:pt x="f797" y="f572"/>
                        <a:pt x="f860" y="f571"/>
                      </a:cubicBezTo>
                      <a:close/>
                      <a:moveTo>
                        <a:pt x="f199" y="f877"/>
                      </a:moveTo>
                      <a:cubicBezTo>
                        <a:pt x="f202" y="f878"/>
                        <a:pt x="f202" y="f879"/>
                        <a:pt x="f199" y="f682"/>
                      </a:cubicBezTo>
                      <a:cubicBezTo>
                        <a:pt x="f245" y="f248"/>
                        <a:pt x="f206" y="f22"/>
                        <a:pt x="f330" y="f22"/>
                      </a:cubicBezTo>
                      <a:cubicBezTo>
                        <a:pt x="f880" y="f142"/>
                        <a:pt x="f881" y="f142"/>
                        <a:pt x="f184" y="f22"/>
                      </a:cubicBezTo>
                      <a:cubicBezTo>
                        <a:pt x="f293" y="f22"/>
                        <a:pt x="f75" y="f248"/>
                        <a:pt x="f75" y="f681"/>
                      </a:cubicBezTo>
                      <a:cubicBezTo>
                        <a:pt x="f150" y="f882"/>
                        <a:pt x="f150" y="f883"/>
                        <a:pt x="f75" y="f237"/>
                      </a:cubicBezTo>
                      <a:cubicBezTo>
                        <a:pt x="f75" y="f238"/>
                        <a:pt x="f293" y="f7"/>
                        <a:pt x="f98" y="f7"/>
                      </a:cubicBezTo>
                      <a:cubicBezTo>
                        <a:pt x="f77" y="f239"/>
                        <a:pt x="f92" y="f7"/>
                        <a:pt x="f88" y="f7"/>
                      </a:cubicBezTo>
                      <a:cubicBezTo>
                        <a:pt x="f88" y="f7"/>
                        <a:pt x="f88" y="f7"/>
                        <a:pt x="f88" y="f7"/>
                      </a:cubicBezTo>
                      <a:cubicBezTo>
                        <a:pt x="f884" y="f7"/>
                        <a:pt x="f231" y="f239"/>
                        <a:pt x="f530" y="f7"/>
                      </a:cubicBezTo>
                      <a:cubicBezTo>
                        <a:pt x="f206" y="f7"/>
                        <a:pt x="f245" y="f238"/>
                        <a:pt x="f199" y="f877"/>
                      </a:cubicBezTo>
                      <a:close/>
                      <a:moveTo>
                        <a:pt x="f885" y="f886"/>
                      </a:moveTo>
                      <a:cubicBezTo>
                        <a:pt x="f199" y="f886"/>
                        <a:pt x="f199" y="f886"/>
                        <a:pt x="f199" y="f887"/>
                      </a:cubicBezTo>
                      <a:cubicBezTo>
                        <a:pt x="f199" y="f888"/>
                        <a:pt x="f160" y="f112"/>
                        <a:pt x="f889" y="f561"/>
                      </a:cubicBezTo>
                      <a:cubicBezTo>
                        <a:pt x="f889" y="f561"/>
                        <a:pt x="f890" y="f561"/>
                        <a:pt x="f201" y="f561"/>
                      </a:cubicBezTo>
                      <a:cubicBezTo>
                        <a:pt x="f86" y="f561"/>
                        <a:pt x="f86" y="f561"/>
                        <a:pt x="f86" y="f891"/>
                      </a:cubicBezTo>
                      <a:cubicBezTo>
                        <a:pt x="f86" y="f886"/>
                        <a:pt x="f86" y="f886"/>
                        <a:pt x="f885" y="f886"/>
                      </a:cubicBezTo>
                      <a:close/>
                      <a:moveTo>
                        <a:pt x="f892" y="f61"/>
                      </a:moveTo>
                      <a:cubicBezTo>
                        <a:pt x="f586" y="f61"/>
                        <a:pt x="f81" y="f65"/>
                        <a:pt x="f81" y="f893"/>
                      </a:cubicBezTo>
                      <a:cubicBezTo>
                        <a:pt x="f86" y="f507"/>
                        <a:pt x="f81" y="f507"/>
                        <a:pt x="f892" y="f507"/>
                      </a:cubicBezTo>
                      <a:cubicBezTo>
                        <a:pt x="f75" y="f507"/>
                        <a:pt x="f75" y="f507"/>
                        <a:pt x="f75" y="f893"/>
                      </a:cubicBezTo>
                      <a:cubicBezTo>
                        <a:pt x="f150" y="f894"/>
                        <a:pt x="f157" y="f58"/>
                        <a:pt x="f892" y="f61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20" name="Freeform 16">
                  <a:extLst>
                    <a:ext uri="{FF2B5EF4-FFF2-40B4-BE49-F238E27FC236}">
                      <a16:creationId xmlns:a16="http://schemas.microsoft.com/office/drawing/2014/main" id="{80A09EDF-A20C-4254-A4B8-453257F3AA6B}"/>
                    </a:ext>
                  </a:extLst>
                </p:cNvPr>
                <p:cNvSpPr/>
                <p:nvPr/>
              </p:nvSpPr>
              <p:spPr>
                <a:xfrm rot="16200004">
                  <a:off x="4436230" y="4587187"/>
                  <a:ext cx="85176" cy="11579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64"/>
                    <a:gd name="f7" fmla="val 247"/>
                    <a:gd name="f8" fmla="val 124"/>
                    <a:gd name="f9" fmla="val 82"/>
                    <a:gd name="f10" fmla="val 85"/>
                    <a:gd name="f11" fmla="val 86"/>
                    <a:gd name="f12" fmla="val 84"/>
                    <a:gd name="f13" fmla="val 46"/>
                    <a:gd name="f14" fmla="val 42"/>
                    <a:gd name="f15" fmla="val 38"/>
                    <a:gd name="f16" fmla="val 34"/>
                    <a:gd name="f17" fmla="val 49"/>
                    <a:gd name="f18" fmla="val 48"/>
                    <a:gd name="f19" fmla="val 83"/>
                    <a:gd name="f20" fmla="val 36"/>
                    <a:gd name="f21" fmla="val 81"/>
                    <a:gd name="f22" fmla="val 128"/>
                    <a:gd name="f23" fmla="val 80"/>
                    <a:gd name="f24" fmla="val 166"/>
                    <a:gd name="f25" fmla="val 88"/>
                    <a:gd name="f26" fmla="val 163"/>
                    <a:gd name="f27" fmla="val 209"/>
                    <a:gd name="f28" fmla="val 201"/>
                    <a:gd name="f29" fmla="val 156"/>
                    <a:gd name="f30" fmla="val 120"/>
                    <a:gd name="f31" fmla="val 79"/>
                    <a:gd name="f32" fmla="+- 0 0 -90"/>
                    <a:gd name="f33" fmla="*/ f3 1 164"/>
                    <a:gd name="f34" fmla="*/ f4 1 247"/>
                    <a:gd name="f35" fmla="+- f7 0 f5"/>
                    <a:gd name="f36" fmla="+- f6 0 f5"/>
                    <a:gd name="f37" fmla="*/ f32 f0 1"/>
                    <a:gd name="f38" fmla="*/ f36 1 164"/>
                    <a:gd name="f39" fmla="*/ f35 1 247"/>
                    <a:gd name="f40" fmla="*/ 124 f36 1"/>
                    <a:gd name="f41" fmla="*/ 82 f35 1"/>
                    <a:gd name="f42" fmla="*/ 84 f36 1"/>
                    <a:gd name="f43" fmla="*/ 46 f35 1"/>
                    <a:gd name="f44" fmla="*/ 34 f35 1"/>
                    <a:gd name="f45" fmla="*/ 49 f36 1"/>
                    <a:gd name="f46" fmla="*/ 0 f35 1"/>
                    <a:gd name="f47" fmla="*/ 0 f36 1"/>
                    <a:gd name="f48" fmla="*/ 48 f35 1"/>
                    <a:gd name="f49" fmla="*/ 36 f36 1"/>
                    <a:gd name="f50" fmla="*/ 83 f35 1"/>
                    <a:gd name="f51" fmla="*/ 81 f36 1"/>
                    <a:gd name="f52" fmla="*/ 128 f35 1"/>
                    <a:gd name="f53" fmla="*/ 46 f36 1"/>
                    <a:gd name="f54" fmla="*/ 163 f35 1"/>
                    <a:gd name="f55" fmla="*/ 209 f35 1"/>
                    <a:gd name="f56" fmla="*/ 38 f36 1"/>
                    <a:gd name="f57" fmla="*/ 247 f35 1"/>
                    <a:gd name="f58" fmla="*/ 201 f35 1"/>
                    <a:gd name="f59" fmla="*/ 120 f36 1"/>
                    <a:gd name="f60" fmla="*/ 164 f35 1"/>
                    <a:gd name="f61" fmla="*/ 164 f36 1"/>
                    <a:gd name="f62" fmla="*/ 120 f35 1"/>
                    <a:gd name="f63" fmla="*/ f37 1 f2"/>
                    <a:gd name="f64" fmla="*/ f40 1 164"/>
                    <a:gd name="f65" fmla="*/ f41 1 247"/>
                    <a:gd name="f66" fmla="*/ f42 1 164"/>
                    <a:gd name="f67" fmla="*/ f43 1 247"/>
                    <a:gd name="f68" fmla="*/ f44 1 247"/>
                    <a:gd name="f69" fmla="*/ f45 1 164"/>
                    <a:gd name="f70" fmla="*/ f46 1 247"/>
                    <a:gd name="f71" fmla="*/ f47 1 164"/>
                    <a:gd name="f72" fmla="*/ f48 1 247"/>
                    <a:gd name="f73" fmla="*/ f49 1 164"/>
                    <a:gd name="f74" fmla="*/ f50 1 247"/>
                    <a:gd name="f75" fmla="*/ f51 1 164"/>
                    <a:gd name="f76" fmla="*/ f52 1 247"/>
                    <a:gd name="f77" fmla="*/ f53 1 164"/>
                    <a:gd name="f78" fmla="*/ f54 1 247"/>
                    <a:gd name="f79" fmla="*/ f55 1 247"/>
                    <a:gd name="f80" fmla="*/ f56 1 164"/>
                    <a:gd name="f81" fmla="*/ f57 1 247"/>
                    <a:gd name="f82" fmla="*/ f58 1 247"/>
                    <a:gd name="f83" fmla="*/ f59 1 164"/>
                    <a:gd name="f84" fmla="*/ f60 1 247"/>
                    <a:gd name="f85" fmla="*/ f61 1 164"/>
                    <a:gd name="f86" fmla="*/ f62 1 247"/>
                    <a:gd name="f87" fmla="*/ 0 1 f38"/>
                    <a:gd name="f88" fmla="*/ f6 1 f38"/>
                    <a:gd name="f89" fmla="*/ 0 1 f39"/>
                    <a:gd name="f90" fmla="*/ f7 1 f39"/>
                    <a:gd name="f91" fmla="+- f63 0 f1"/>
                    <a:gd name="f92" fmla="*/ f64 1 f38"/>
                    <a:gd name="f93" fmla="*/ f65 1 f39"/>
                    <a:gd name="f94" fmla="*/ f66 1 f38"/>
                    <a:gd name="f95" fmla="*/ f67 1 f39"/>
                    <a:gd name="f96" fmla="*/ f68 1 f39"/>
                    <a:gd name="f97" fmla="*/ f69 1 f38"/>
                    <a:gd name="f98" fmla="*/ f70 1 f39"/>
                    <a:gd name="f99" fmla="*/ f71 1 f38"/>
                    <a:gd name="f100" fmla="*/ f72 1 f39"/>
                    <a:gd name="f101" fmla="*/ f73 1 f38"/>
                    <a:gd name="f102" fmla="*/ f74 1 f39"/>
                    <a:gd name="f103" fmla="*/ f75 1 f38"/>
                    <a:gd name="f104" fmla="*/ f76 1 f39"/>
                    <a:gd name="f105" fmla="*/ f77 1 f38"/>
                    <a:gd name="f106" fmla="*/ f78 1 f39"/>
                    <a:gd name="f107" fmla="*/ f79 1 f39"/>
                    <a:gd name="f108" fmla="*/ f80 1 f38"/>
                    <a:gd name="f109" fmla="*/ f81 1 f39"/>
                    <a:gd name="f110" fmla="*/ f82 1 f39"/>
                    <a:gd name="f111" fmla="*/ f83 1 f38"/>
                    <a:gd name="f112" fmla="*/ f84 1 f39"/>
                    <a:gd name="f113" fmla="*/ f85 1 f38"/>
                    <a:gd name="f114" fmla="*/ f86 1 f39"/>
                    <a:gd name="f115" fmla="*/ f87 f33 1"/>
                    <a:gd name="f116" fmla="*/ f88 f33 1"/>
                    <a:gd name="f117" fmla="*/ f90 f34 1"/>
                    <a:gd name="f118" fmla="*/ f89 f34 1"/>
                    <a:gd name="f119" fmla="*/ f92 f33 1"/>
                    <a:gd name="f120" fmla="*/ f93 f34 1"/>
                    <a:gd name="f121" fmla="*/ f94 f33 1"/>
                    <a:gd name="f122" fmla="*/ f95 f34 1"/>
                    <a:gd name="f123" fmla="*/ f96 f34 1"/>
                    <a:gd name="f124" fmla="*/ f97 f33 1"/>
                    <a:gd name="f125" fmla="*/ f98 f34 1"/>
                    <a:gd name="f126" fmla="*/ f99 f33 1"/>
                    <a:gd name="f127" fmla="*/ f100 f34 1"/>
                    <a:gd name="f128" fmla="*/ f101 f33 1"/>
                    <a:gd name="f129" fmla="*/ f102 f34 1"/>
                    <a:gd name="f130" fmla="*/ f103 f33 1"/>
                    <a:gd name="f131" fmla="*/ f104 f34 1"/>
                    <a:gd name="f132" fmla="*/ f105 f33 1"/>
                    <a:gd name="f133" fmla="*/ f106 f34 1"/>
                    <a:gd name="f134" fmla="*/ f107 f34 1"/>
                    <a:gd name="f135" fmla="*/ f108 f33 1"/>
                    <a:gd name="f136" fmla="*/ f109 f34 1"/>
                    <a:gd name="f137" fmla="*/ f110 f34 1"/>
                    <a:gd name="f138" fmla="*/ f111 f33 1"/>
                    <a:gd name="f139" fmla="*/ f112 f34 1"/>
                    <a:gd name="f140" fmla="*/ f113 f33 1"/>
                    <a:gd name="f141" fmla="*/ f114 f3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91">
                      <a:pos x="f119" y="f120"/>
                    </a:cxn>
                    <a:cxn ang="f91">
                      <a:pos x="f121" y="f122"/>
                    </a:cxn>
                    <a:cxn ang="f91">
                      <a:pos x="f121" y="f123"/>
                    </a:cxn>
                    <a:cxn ang="f91">
                      <a:pos x="f124" y="f125"/>
                    </a:cxn>
                    <a:cxn ang="f91">
                      <a:pos x="f126" y="f127"/>
                    </a:cxn>
                    <a:cxn ang="f91">
                      <a:pos x="f128" y="f129"/>
                    </a:cxn>
                    <a:cxn ang="f91">
                      <a:pos x="f130" y="f131"/>
                    </a:cxn>
                    <a:cxn ang="f91">
                      <a:pos x="f132" y="f133"/>
                    </a:cxn>
                    <a:cxn ang="f91">
                      <a:pos x="f126" y="f134"/>
                    </a:cxn>
                    <a:cxn ang="f91">
                      <a:pos x="f135" y="f136"/>
                    </a:cxn>
                    <a:cxn ang="f91">
                      <a:pos x="f121" y="f137"/>
                    </a:cxn>
                    <a:cxn ang="f91">
                      <a:pos x="f138" y="f139"/>
                    </a:cxn>
                    <a:cxn ang="f91">
                      <a:pos x="f140" y="f141"/>
                    </a:cxn>
                    <a:cxn ang="f91">
                      <a:pos x="f119" y="f120"/>
                    </a:cxn>
                  </a:cxnLst>
                  <a:rect l="f115" t="f118" r="f116" b="f117"/>
                  <a:pathLst>
                    <a:path w="164" h="246">
                      <a:moveTo>
                        <a:pt x="f8" y="f9"/>
                      </a:moveTo>
                      <a:cubicBezTo>
                        <a:pt x="f10" y="f11"/>
                        <a:pt x="f12" y="f10"/>
                        <a:pt x="f12" y="f13"/>
                      </a:cubicBezTo>
                      <a:cubicBezTo>
                        <a:pt x="f12" y="f14"/>
                        <a:pt x="f12" y="f15"/>
                        <a:pt x="f12" y="f16"/>
                      </a:cubicBezTo>
                      <a:cubicBezTo>
                        <a:pt x="f12" y="f5"/>
                        <a:pt x="f12" y="f5"/>
                        <a:pt x="f17" y="f5"/>
                      </a:cubicBezTo>
                      <a:cubicBezTo>
                        <a:pt x="f5" y="f5"/>
                        <a:pt x="f5" y="f5"/>
                        <a:pt x="f5" y="f18"/>
                      </a:cubicBezTo>
                      <a:cubicBezTo>
                        <a:pt x="f5" y="f19"/>
                        <a:pt x="f5" y="f19"/>
                        <a:pt x="f20" y="f19"/>
                      </a:cubicBezTo>
                      <a:cubicBezTo>
                        <a:pt x="f21" y="f19"/>
                        <a:pt x="f21" y="f19"/>
                        <a:pt x="f21" y="f22"/>
                      </a:cubicBezTo>
                      <a:cubicBezTo>
                        <a:pt x="f23" y="f24"/>
                        <a:pt x="f25" y="f26"/>
                        <a:pt x="f13" y="f26"/>
                      </a:cubicBezTo>
                      <a:cubicBezTo>
                        <a:pt x="f5" y="f26"/>
                        <a:pt x="f5" y="f26"/>
                        <a:pt x="f5" y="f27"/>
                      </a:cubicBezTo>
                      <a:cubicBezTo>
                        <a:pt x="f5" y="f7"/>
                        <a:pt x="f5" y="f7"/>
                        <a:pt x="f15" y="f7"/>
                      </a:cubicBezTo>
                      <a:cubicBezTo>
                        <a:pt x="f12" y="f7"/>
                        <a:pt x="f12" y="f7"/>
                        <a:pt x="f12" y="f28"/>
                      </a:cubicBezTo>
                      <a:cubicBezTo>
                        <a:pt x="f12" y="f29"/>
                        <a:pt x="f21" y="f6"/>
                        <a:pt x="f30" y="f6"/>
                      </a:cubicBezTo>
                      <a:cubicBezTo>
                        <a:pt x="f6" y="f26"/>
                        <a:pt x="f6" y="f6"/>
                        <a:pt x="f6" y="f30"/>
                      </a:cubicBezTo>
                      <a:cubicBezTo>
                        <a:pt x="f6" y="f31"/>
                        <a:pt x="f6" y="f31"/>
                        <a:pt x="f8" y="f9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21" name="Freeform 17">
                  <a:extLst>
                    <a:ext uri="{FF2B5EF4-FFF2-40B4-BE49-F238E27FC236}">
                      <a16:creationId xmlns:a16="http://schemas.microsoft.com/office/drawing/2014/main" id="{494E5804-BB5E-4082-B602-59A1F15A22E9}"/>
                    </a:ext>
                  </a:extLst>
                </p:cNvPr>
                <p:cNvSpPr/>
                <p:nvPr/>
              </p:nvSpPr>
              <p:spPr>
                <a:xfrm rot="16200004">
                  <a:off x="4091085" y="4586397"/>
                  <a:ext cx="86008" cy="11654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66"/>
                    <a:gd name="f7" fmla="val 248"/>
                    <a:gd name="f8" fmla="val 150"/>
                    <a:gd name="f9" fmla="val 2"/>
                    <a:gd name="f10" fmla="val 132"/>
                    <a:gd name="f11" fmla="val 113"/>
                    <a:gd name="f12" fmla="val 1"/>
                    <a:gd name="f13" fmla="val 95"/>
                    <a:gd name="f14" fmla="val 85"/>
                    <a:gd name="f15" fmla="val 82"/>
                    <a:gd name="f16" fmla="val 4"/>
                    <a:gd name="f17" fmla="val 13"/>
                    <a:gd name="f18" fmla="val 29"/>
                    <a:gd name="f19" fmla="val 80"/>
                    <a:gd name="f20" fmla="val 45"/>
                    <a:gd name="f21" fmla="val 61"/>
                    <a:gd name="f22" fmla="val 84"/>
                    <a:gd name="f23" fmla="val 76"/>
                    <a:gd name="f24" fmla="val 59"/>
                    <a:gd name="f25" fmla="val 83"/>
                    <a:gd name="f26" fmla="val 46"/>
                    <a:gd name="f27" fmla="val 33"/>
                    <a:gd name="f28" fmla="val 19"/>
                    <a:gd name="f29" fmla="val 81"/>
                    <a:gd name="f30" fmla="val 87"/>
                    <a:gd name="f31" fmla="val 102"/>
                    <a:gd name="f32" fmla="val 122"/>
                    <a:gd name="f33" fmla="val 143"/>
                    <a:gd name="f34" fmla="val 163"/>
                    <a:gd name="f35" fmla="val 185"/>
                    <a:gd name="f36" fmla="val 206"/>
                    <a:gd name="f37" fmla="val 227"/>
                    <a:gd name="f38" fmla="val 244"/>
                    <a:gd name="f39" fmla="val 6"/>
                    <a:gd name="f40" fmla="val 21"/>
                    <a:gd name="f41" fmla="val 247"/>
                    <a:gd name="f42" fmla="val 37"/>
                    <a:gd name="f43" fmla="val 245"/>
                    <a:gd name="f44" fmla="val 52"/>
                    <a:gd name="f45" fmla="val 246"/>
                    <a:gd name="f46" fmla="val 67"/>
                    <a:gd name="f47" fmla="val 243"/>
                    <a:gd name="f48" fmla="val 229"/>
                    <a:gd name="f49" fmla="val 187"/>
                    <a:gd name="f50" fmla="val 146"/>
                    <a:gd name="f51" fmla="val 105"/>
                    <a:gd name="f52" fmla="val 89"/>
                    <a:gd name="f53" fmla="val 86"/>
                    <a:gd name="f54" fmla="val 120"/>
                    <a:gd name="f55" fmla="val 136"/>
                    <a:gd name="f56" fmla="val 151"/>
                    <a:gd name="f57" fmla="val 165"/>
                    <a:gd name="f58" fmla="val 70"/>
                    <a:gd name="f59" fmla="val 34"/>
                    <a:gd name="f60" fmla="val 16"/>
                    <a:gd name="f61" fmla="val 5"/>
                    <a:gd name="f62" fmla="val 161"/>
                    <a:gd name="f63" fmla="+- 0 0 -90"/>
                    <a:gd name="f64" fmla="*/ f3 1 166"/>
                    <a:gd name="f65" fmla="*/ f4 1 248"/>
                    <a:gd name="f66" fmla="+- f7 0 f5"/>
                    <a:gd name="f67" fmla="+- f6 0 f5"/>
                    <a:gd name="f68" fmla="*/ f63 f0 1"/>
                    <a:gd name="f69" fmla="*/ f67 1 166"/>
                    <a:gd name="f70" fmla="*/ f66 1 248"/>
                    <a:gd name="f71" fmla="*/ 150 f67 1"/>
                    <a:gd name="f72" fmla="*/ 2 f66 1"/>
                    <a:gd name="f73" fmla="*/ 95 f67 1"/>
                    <a:gd name="f74" fmla="*/ 0 f66 1"/>
                    <a:gd name="f75" fmla="*/ 82 f67 1"/>
                    <a:gd name="f76" fmla="*/ 13 f66 1"/>
                    <a:gd name="f77" fmla="*/ 61 f66 1"/>
                    <a:gd name="f78" fmla="*/ 59 f67 1"/>
                    <a:gd name="f79" fmla="*/ 83 f66 1"/>
                    <a:gd name="f80" fmla="*/ 19 f67 1"/>
                    <a:gd name="f81" fmla="*/ 82 f66 1"/>
                    <a:gd name="f82" fmla="*/ 1 f67 1"/>
                    <a:gd name="f83" fmla="*/ 102 f66 1"/>
                    <a:gd name="f84" fmla="*/ 163 f66 1"/>
                    <a:gd name="f85" fmla="*/ 227 f66 1"/>
                    <a:gd name="f86" fmla="*/ 21 f67 1"/>
                    <a:gd name="f87" fmla="*/ 247 f66 1"/>
                    <a:gd name="f88" fmla="*/ 67 f67 1"/>
                    <a:gd name="f89" fmla="*/ 85 f67 1"/>
                    <a:gd name="f90" fmla="*/ 229 f66 1"/>
                    <a:gd name="f91" fmla="*/ 84 f67 1"/>
                    <a:gd name="f92" fmla="*/ 105 f66 1"/>
                    <a:gd name="f93" fmla="*/ 105 f67 1"/>
                    <a:gd name="f94" fmla="*/ 84 f66 1"/>
                    <a:gd name="f95" fmla="*/ 151 f67 1"/>
                    <a:gd name="f96" fmla="*/ 85 f66 1"/>
                    <a:gd name="f97" fmla="*/ 165 f67 1"/>
                    <a:gd name="f98" fmla="*/ 70 f66 1"/>
                    <a:gd name="f99" fmla="*/ 16 f66 1"/>
                    <a:gd name="f100" fmla="*/ f68 1 f2"/>
                    <a:gd name="f101" fmla="*/ f71 1 166"/>
                    <a:gd name="f102" fmla="*/ f72 1 248"/>
                    <a:gd name="f103" fmla="*/ f73 1 166"/>
                    <a:gd name="f104" fmla="*/ f74 1 248"/>
                    <a:gd name="f105" fmla="*/ f75 1 166"/>
                    <a:gd name="f106" fmla="*/ f76 1 248"/>
                    <a:gd name="f107" fmla="*/ f77 1 248"/>
                    <a:gd name="f108" fmla="*/ f78 1 166"/>
                    <a:gd name="f109" fmla="*/ f79 1 248"/>
                    <a:gd name="f110" fmla="*/ f80 1 166"/>
                    <a:gd name="f111" fmla="*/ f81 1 248"/>
                    <a:gd name="f112" fmla="*/ f82 1 166"/>
                    <a:gd name="f113" fmla="*/ f83 1 248"/>
                    <a:gd name="f114" fmla="*/ f84 1 248"/>
                    <a:gd name="f115" fmla="*/ f85 1 248"/>
                    <a:gd name="f116" fmla="*/ f86 1 166"/>
                    <a:gd name="f117" fmla="*/ f87 1 248"/>
                    <a:gd name="f118" fmla="*/ f88 1 166"/>
                    <a:gd name="f119" fmla="*/ f89 1 166"/>
                    <a:gd name="f120" fmla="*/ f90 1 248"/>
                    <a:gd name="f121" fmla="*/ f91 1 166"/>
                    <a:gd name="f122" fmla="*/ f92 1 248"/>
                    <a:gd name="f123" fmla="*/ f93 1 166"/>
                    <a:gd name="f124" fmla="*/ f94 1 248"/>
                    <a:gd name="f125" fmla="*/ f95 1 166"/>
                    <a:gd name="f126" fmla="*/ f96 1 248"/>
                    <a:gd name="f127" fmla="*/ f97 1 166"/>
                    <a:gd name="f128" fmla="*/ f98 1 248"/>
                    <a:gd name="f129" fmla="*/ f99 1 248"/>
                    <a:gd name="f130" fmla="*/ 0 1 f69"/>
                    <a:gd name="f131" fmla="*/ f6 1 f69"/>
                    <a:gd name="f132" fmla="*/ 0 1 f70"/>
                    <a:gd name="f133" fmla="*/ f7 1 f70"/>
                    <a:gd name="f134" fmla="+- f100 0 f1"/>
                    <a:gd name="f135" fmla="*/ f101 1 f69"/>
                    <a:gd name="f136" fmla="*/ f102 1 f70"/>
                    <a:gd name="f137" fmla="*/ f103 1 f69"/>
                    <a:gd name="f138" fmla="*/ f104 1 f70"/>
                    <a:gd name="f139" fmla="*/ f105 1 f69"/>
                    <a:gd name="f140" fmla="*/ f106 1 f70"/>
                    <a:gd name="f141" fmla="*/ f107 1 f70"/>
                    <a:gd name="f142" fmla="*/ f108 1 f69"/>
                    <a:gd name="f143" fmla="*/ f109 1 f70"/>
                    <a:gd name="f144" fmla="*/ f110 1 f69"/>
                    <a:gd name="f145" fmla="*/ f111 1 f70"/>
                    <a:gd name="f146" fmla="*/ f112 1 f69"/>
                    <a:gd name="f147" fmla="*/ f113 1 f70"/>
                    <a:gd name="f148" fmla="*/ f114 1 f70"/>
                    <a:gd name="f149" fmla="*/ f115 1 f70"/>
                    <a:gd name="f150" fmla="*/ f116 1 f69"/>
                    <a:gd name="f151" fmla="*/ f117 1 f70"/>
                    <a:gd name="f152" fmla="*/ f118 1 f69"/>
                    <a:gd name="f153" fmla="*/ f119 1 f69"/>
                    <a:gd name="f154" fmla="*/ f120 1 f70"/>
                    <a:gd name="f155" fmla="*/ f121 1 f69"/>
                    <a:gd name="f156" fmla="*/ f122 1 f70"/>
                    <a:gd name="f157" fmla="*/ f123 1 f69"/>
                    <a:gd name="f158" fmla="*/ f124 1 f70"/>
                    <a:gd name="f159" fmla="*/ f125 1 f69"/>
                    <a:gd name="f160" fmla="*/ f126 1 f70"/>
                    <a:gd name="f161" fmla="*/ f127 1 f69"/>
                    <a:gd name="f162" fmla="*/ f128 1 f70"/>
                    <a:gd name="f163" fmla="*/ f129 1 f70"/>
                    <a:gd name="f164" fmla="*/ f130 f64 1"/>
                    <a:gd name="f165" fmla="*/ f131 f64 1"/>
                    <a:gd name="f166" fmla="*/ f133 f65 1"/>
                    <a:gd name="f167" fmla="*/ f132 f65 1"/>
                    <a:gd name="f168" fmla="*/ f135 f64 1"/>
                    <a:gd name="f169" fmla="*/ f136 f65 1"/>
                    <a:gd name="f170" fmla="*/ f137 f64 1"/>
                    <a:gd name="f171" fmla="*/ f138 f65 1"/>
                    <a:gd name="f172" fmla="*/ f139 f64 1"/>
                    <a:gd name="f173" fmla="*/ f140 f65 1"/>
                    <a:gd name="f174" fmla="*/ f141 f65 1"/>
                    <a:gd name="f175" fmla="*/ f142 f64 1"/>
                    <a:gd name="f176" fmla="*/ f143 f65 1"/>
                    <a:gd name="f177" fmla="*/ f144 f64 1"/>
                    <a:gd name="f178" fmla="*/ f145 f65 1"/>
                    <a:gd name="f179" fmla="*/ f146 f64 1"/>
                    <a:gd name="f180" fmla="*/ f147 f65 1"/>
                    <a:gd name="f181" fmla="*/ f148 f65 1"/>
                    <a:gd name="f182" fmla="*/ f149 f65 1"/>
                    <a:gd name="f183" fmla="*/ f150 f64 1"/>
                    <a:gd name="f184" fmla="*/ f151 f65 1"/>
                    <a:gd name="f185" fmla="*/ f152 f64 1"/>
                    <a:gd name="f186" fmla="*/ f153 f64 1"/>
                    <a:gd name="f187" fmla="*/ f154 f65 1"/>
                    <a:gd name="f188" fmla="*/ f155 f64 1"/>
                    <a:gd name="f189" fmla="*/ f156 f65 1"/>
                    <a:gd name="f190" fmla="*/ f157 f64 1"/>
                    <a:gd name="f191" fmla="*/ f158 f65 1"/>
                    <a:gd name="f192" fmla="*/ f159 f64 1"/>
                    <a:gd name="f193" fmla="*/ f160 f65 1"/>
                    <a:gd name="f194" fmla="*/ f161 f64 1"/>
                    <a:gd name="f195" fmla="*/ f162 f65 1"/>
                    <a:gd name="f196" fmla="*/ f163 f65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134">
                      <a:pos x="f168" y="f169"/>
                    </a:cxn>
                    <a:cxn ang="f134">
                      <a:pos x="f170" y="f171"/>
                    </a:cxn>
                    <a:cxn ang="f134">
                      <a:pos x="f172" y="f173"/>
                    </a:cxn>
                    <a:cxn ang="f134">
                      <a:pos x="f172" y="f174"/>
                    </a:cxn>
                    <a:cxn ang="f134">
                      <a:pos x="f175" y="f176"/>
                    </a:cxn>
                    <a:cxn ang="f134">
                      <a:pos x="f177" y="f178"/>
                    </a:cxn>
                    <a:cxn ang="f134">
                      <a:pos x="f179" y="f180"/>
                    </a:cxn>
                    <a:cxn ang="f134">
                      <a:pos x="f179" y="f181"/>
                    </a:cxn>
                    <a:cxn ang="f134">
                      <a:pos x="f179" y="f182"/>
                    </a:cxn>
                    <a:cxn ang="f134">
                      <a:pos x="f183" y="f184"/>
                    </a:cxn>
                    <a:cxn ang="f134">
                      <a:pos x="f185" y="f184"/>
                    </a:cxn>
                    <a:cxn ang="f134">
                      <a:pos x="f186" y="f187"/>
                    </a:cxn>
                    <a:cxn ang="f134">
                      <a:pos x="f188" y="f189"/>
                    </a:cxn>
                    <a:cxn ang="f134">
                      <a:pos x="f190" y="f191"/>
                    </a:cxn>
                    <a:cxn ang="f134">
                      <a:pos x="f192" y="f193"/>
                    </a:cxn>
                    <a:cxn ang="f134">
                      <a:pos x="f194" y="f195"/>
                    </a:cxn>
                    <a:cxn ang="f134">
                      <a:pos x="f194" y="f196"/>
                    </a:cxn>
                    <a:cxn ang="f134">
                      <a:pos x="f168" y="f169"/>
                    </a:cxn>
                  </a:cxnLst>
                  <a:rect l="f164" t="f167" r="f165" b="f166"/>
                  <a:pathLst>
                    <a:path w="166" h="248">
                      <a:moveTo>
                        <a:pt x="f8" y="f9"/>
                      </a:moveTo>
                      <a:cubicBezTo>
                        <a:pt x="f10" y="f9"/>
                        <a:pt x="f11" y="f12"/>
                        <a:pt x="f13" y="f5"/>
                      </a:cubicBezTo>
                      <a:cubicBezTo>
                        <a:pt x="f14" y="f5"/>
                        <a:pt x="f15" y="f16"/>
                        <a:pt x="f15" y="f17"/>
                      </a:cubicBezTo>
                      <a:cubicBezTo>
                        <a:pt x="f15" y="f18"/>
                        <a:pt x="f19" y="f20"/>
                        <a:pt x="f15" y="f21"/>
                      </a:cubicBezTo>
                      <a:cubicBezTo>
                        <a:pt x="f22" y="f19"/>
                        <a:pt x="f23" y="f22"/>
                        <a:pt x="f24" y="f25"/>
                      </a:cubicBezTo>
                      <a:cubicBezTo>
                        <a:pt x="f26" y="f15"/>
                        <a:pt x="f27" y="f22"/>
                        <a:pt x="f28" y="f15"/>
                      </a:cubicBezTo>
                      <a:cubicBezTo>
                        <a:pt x="f16" y="f29"/>
                        <a:pt x="f5" y="f30"/>
                        <a:pt x="f12" y="f31"/>
                      </a:cubicBezTo>
                      <a:cubicBezTo>
                        <a:pt x="f9" y="f32"/>
                        <a:pt x="f12" y="f33"/>
                        <a:pt x="f12" y="f34"/>
                      </a:cubicBezTo>
                      <a:cubicBezTo>
                        <a:pt x="f12" y="f35"/>
                        <a:pt x="f9" y="f36"/>
                        <a:pt x="f12" y="f37"/>
                      </a:cubicBezTo>
                      <a:cubicBezTo>
                        <a:pt x="f5" y="f38"/>
                        <a:pt x="f39" y="f7"/>
                        <a:pt x="f40" y="f41"/>
                      </a:cubicBezTo>
                      <a:cubicBezTo>
                        <a:pt x="f42" y="f43"/>
                        <a:pt x="f44" y="f45"/>
                        <a:pt x="f46" y="f41"/>
                      </a:cubicBezTo>
                      <a:cubicBezTo>
                        <a:pt x="f29" y="f7"/>
                        <a:pt x="f14" y="f47"/>
                        <a:pt x="f14" y="f48"/>
                      </a:cubicBezTo>
                      <a:cubicBezTo>
                        <a:pt x="f22" y="f49"/>
                        <a:pt x="f14" y="f50"/>
                        <a:pt x="f22" y="f51"/>
                      </a:cubicBezTo>
                      <a:cubicBezTo>
                        <a:pt x="f22" y="f52"/>
                        <a:pt x="f53" y="f29"/>
                        <a:pt x="f51" y="f22"/>
                      </a:cubicBezTo>
                      <a:cubicBezTo>
                        <a:pt x="f54" y="f30"/>
                        <a:pt x="f55" y="f22"/>
                        <a:pt x="f56" y="f14"/>
                      </a:cubicBezTo>
                      <a:cubicBezTo>
                        <a:pt x="f34" y="f53"/>
                        <a:pt x="f6" y="f29"/>
                        <a:pt x="f57" y="f58"/>
                      </a:cubicBezTo>
                      <a:cubicBezTo>
                        <a:pt x="f57" y="f44"/>
                        <a:pt x="f57" y="f59"/>
                        <a:pt x="f57" y="f60"/>
                      </a:cubicBezTo>
                      <a:cubicBezTo>
                        <a:pt x="f6" y="f61"/>
                        <a:pt x="f62" y="f9"/>
                        <a:pt x="f8" y="f9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22" name="Freeform 18">
                  <a:extLst>
                    <a:ext uri="{FF2B5EF4-FFF2-40B4-BE49-F238E27FC236}">
                      <a16:creationId xmlns:a16="http://schemas.microsoft.com/office/drawing/2014/main" id="{96A7635D-31B0-4FA8-8A05-CE262305314F}"/>
                    </a:ext>
                  </a:extLst>
                </p:cNvPr>
                <p:cNvSpPr/>
                <p:nvPr/>
              </p:nvSpPr>
              <p:spPr>
                <a:xfrm rot="16200004">
                  <a:off x="3459948" y="4562723"/>
                  <a:ext cx="86008" cy="7870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66"/>
                    <a:gd name="f7" fmla="val 167"/>
                    <a:gd name="f8" fmla="val 39"/>
                    <a:gd name="f9" fmla="val 84"/>
                    <a:gd name="f10" fmla="val 83"/>
                    <a:gd name="f11" fmla="val 128"/>
                    <a:gd name="f12" fmla="val 121"/>
                    <a:gd name="f13" fmla="val 124"/>
                    <a:gd name="f14" fmla="val 122"/>
                    <a:gd name="f15" fmla="val 120"/>
                    <a:gd name="f16" fmla="val 82"/>
                    <a:gd name="f17" fmla="val 129"/>
                    <a:gd name="f18" fmla="val 81"/>
                    <a:gd name="f19" fmla="val 38"/>
                    <a:gd name="f20" fmla="val 46"/>
                    <a:gd name="f21" fmla="+- 0 0 -90"/>
                    <a:gd name="f22" fmla="*/ f3 1 166"/>
                    <a:gd name="f23" fmla="*/ f4 1 167"/>
                    <a:gd name="f24" fmla="+- f7 0 f5"/>
                    <a:gd name="f25" fmla="+- f6 0 f5"/>
                    <a:gd name="f26" fmla="*/ f21 f0 1"/>
                    <a:gd name="f27" fmla="*/ f25 1 166"/>
                    <a:gd name="f28" fmla="*/ f24 1 167"/>
                    <a:gd name="f29" fmla="*/ 39 f25 1"/>
                    <a:gd name="f30" fmla="*/ 84 f24 1"/>
                    <a:gd name="f31" fmla="*/ 83 f25 1"/>
                    <a:gd name="f32" fmla="*/ 128 f24 1"/>
                    <a:gd name="f33" fmla="*/ 121 f25 1"/>
                    <a:gd name="f34" fmla="*/ 166 f24 1"/>
                    <a:gd name="f35" fmla="*/ 166 f25 1"/>
                    <a:gd name="f36" fmla="*/ 124 f24 1"/>
                    <a:gd name="f37" fmla="*/ 120 f24 1"/>
                    <a:gd name="f38" fmla="*/ 129 f25 1"/>
                    <a:gd name="f39" fmla="*/ 81 f24 1"/>
                    <a:gd name="f40" fmla="*/ 38 f24 1"/>
                    <a:gd name="f41" fmla="*/ 46 f25 1"/>
                    <a:gd name="f42" fmla="*/ 0 f24 1"/>
                    <a:gd name="f43" fmla="*/ 0 f25 1"/>
                    <a:gd name="f44" fmla="*/ 46 f24 1"/>
                    <a:gd name="f45" fmla="*/ f26 1 f2"/>
                    <a:gd name="f46" fmla="*/ f29 1 166"/>
                    <a:gd name="f47" fmla="*/ f30 1 167"/>
                    <a:gd name="f48" fmla="*/ f31 1 166"/>
                    <a:gd name="f49" fmla="*/ f32 1 167"/>
                    <a:gd name="f50" fmla="*/ f33 1 166"/>
                    <a:gd name="f51" fmla="*/ f34 1 167"/>
                    <a:gd name="f52" fmla="*/ f35 1 166"/>
                    <a:gd name="f53" fmla="*/ f36 1 167"/>
                    <a:gd name="f54" fmla="*/ f37 1 167"/>
                    <a:gd name="f55" fmla="*/ f38 1 166"/>
                    <a:gd name="f56" fmla="*/ f39 1 167"/>
                    <a:gd name="f57" fmla="*/ f40 1 167"/>
                    <a:gd name="f58" fmla="*/ f41 1 166"/>
                    <a:gd name="f59" fmla="*/ f42 1 167"/>
                    <a:gd name="f60" fmla="*/ f43 1 166"/>
                    <a:gd name="f61" fmla="*/ f44 1 167"/>
                    <a:gd name="f62" fmla="*/ 0 1 f27"/>
                    <a:gd name="f63" fmla="*/ f6 1 f27"/>
                    <a:gd name="f64" fmla="*/ 0 1 f28"/>
                    <a:gd name="f65" fmla="*/ f7 1 f28"/>
                    <a:gd name="f66" fmla="+- f45 0 f1"/>
                    <a:gd name="f67" fmla="*/ f46 1 f27"/>
                    <a:gd name="f68" fmla="*/ f47 1 f28"/>
                    <a:gd name="f69" fmla="*/ f48 1 f27"/>
                    <a:gd name="f70" fmla="*/ f49 1 f28"/>
                    <a:gd name="f71" fmla="*/ f50 1 f27"/>
                    <a:gd name="f72" fmla="*/ f51 1 f28"/>
                    <a:gd name="f73" fmla="*/ f52 1 f27"/>
                    <a:gd name="f74" fmla="*/ f53 1 f28"/>
                    <a:gd name="f75" fmla="*/ f54 1 f28"/>
                    <a:gd name="f76" fmla="*/ f55 1 f27"/>
                    <a:gd name="f77" fmla="*/ f56 1 f28"/>
                    <a:gd name="f78" fmla="*/ f57 1 f28"/>
                    <a:gd name="f79" fmla="*/ f58 1 f27"/>
                    <a:gd name="f80" fmla="*/ f59 1 f28"/>
                    <a:gd name="f81" fmla="*/ f60 1 f27"/>
                    <a:gd name="f82" fmla="*/ f61 1 f28"/>
                    <a:gd name="f83" fmla="*/ f62 f22 1"/>
                    <a:gd name="f84" fmla="*/ f63 f22 1"/>
                    <a:gd name="f85" fmla="*/ f65 f23 1"/>
                    <a:gd name="f86" fmla="*/ f64 f23 1"/>
                    <a:gd name="f87" fmla="*/ f67 f22 1"/>
                    <a:gd name="f88" fmla="*/ f68 f23 1"/>
                    <a:gd name="f89" fmla="*/ f69 f22 1"/>
                    <a:gd name="f90" fmla="*/ f70 f23 1"/>
                    <a:gd name="f91" fmla="*/ f71 f22 1"/>
                    <a:gd name="f92" fmla="*/ f72 f23 1"/>
                    <a:gd name="f93" fmla="*/ f73 f22 1"/>
                    <a:gd name="f94" fmla="*/ f74 f23 1"/>
                    <a:gd name="f95" fmla="*/ f75 f23 1"/>
                    <a:gd name="f96" fmla="*/ f76 f22 1"/>
                    <a:gd name="f97" fmla="*/ f77 f23 1"/>
                    <a:gd name="f98" fmla="*/ f78 f23 1"/>
                    <a:gd name="f99" fmla="*/ f79 f22 1"/>
                    <a:gd name="f100" fmla="*/ f80 f23 1"/>
                    <a:gd name="f101" fmla="*/ f81 f22 1"/>
                    <a:gd name="f102" fmla="*/ f82 f2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66">
                      <a:pos x="f87" y="f88"/>
                    </a:cxn>
                    <a:cxn ang="f66">
                      <a:pos x="f89" y="f90"/>
                    </a:cxn>
                    <a:cxn ang="f66">
                      <a:pos x="f91" y="f92"/>
                    </a:cxn>
                    <a:cxn ang="f66">
                      <a:pos x="f93" y="f94"/>
                    </a:cxn>
                    <a:cxn ang="f66">
                      <a:pos x="f93" y="f95"/>
                    </a:cxn>
                    <a:cxn ang="f66">
                      <a:pos x="f96" y="f97"/>
                    </a:cxn>
                    <a:cxn ang="f66">
                      <a:pos x="f89" y="f98"/>
                    </a:cxn>
                    <a:cxn ang="f66">
                      <a:pos x="f99" y="f100"/>
                    </a:cxn>
                    <a:cxn ang="f66">
                      <a:pos x="f101" y="f102"/>
                    </a:cxn>
                    <a:cxn ang="f66">
                      <a:pos x="f87" y="f88"/>
                    </a:cxn>
                  </a:cxnLst>
                  <a:rect l="f83" t="f86" r="f84" b="f85"/>
                  <a:pathLst>
                    <a:path w="166" h="167">
                      <a:moveTo>
                        <a:pt x="f8" y="f9"/>
                      </a:moveTo>
                      <a:cubicBezTo>
                        <a:pt x="f10" y="f9"/>
                        <a:pt x="f10" y="f9"/>
                        <a:pt x="f10" y="f11"/>
                      </a:cubicBezTo>
                      <a:cubicBezTo>
                        <a:pt x="f10" y="f6"/>
                        <a:pt x="f10" y="f6"/>
                        <a:pt x="f12" y="f6"/>
                      </a:cubicBezTo>
                      <a:cubicBezTo>
                        <a:pt x="f6" y="f7"/>
                        <a:pt x="f6" y="f7"/>
                        <a:pt x="f6" y="f13"/>
                      </a:cubicBezTo>
                      <a:cubicBezTo>
                        <a:pt x="f6" y="f14"/>
                        <a:pt x="f6" y="f12"/>
                        <a:pt x="f6" y="f15"/>
                      </a:cubicBezTo>
                      <a:cubicBezTo>
                        <a:pt x="f6" y="f16"/>
                        <a:pt x="f6" y="f16"/>
                        <a:pt x="f17" y="f18"/>
                      </a:cubicBezTo>
                      <a:cubicBezTo>
                        <a:pt x="f10" y="f18"/>
                        <a:pt x="f10" y="f18"/>
                        <a:pt x="f10" y="f19"/>
                      </a:cubicBezTo>
                      <a:cubicBezTo>
                        <a:pt x="f10" y="f5"/>
                        <a:pt x="f10" y="f5"/>
                        <a:pt x="f20" y="f5"/>
                      </a:cubicBezTo>
                      <a:cubicBezTo>
                        <a:pt x="f5" y="f5"/>
                        <a:pt x="f5" y="f5"/>
                        <a:pt x="f5" y="f20"/>
                      </a:cubicBezTo>
                      <a:cubicBezTo>
                        <a:pt x="f5" y="f9"/>
                        <a:pt x="f5" y="f9"/>
                        <a:pt x="f8" y="f9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23" name="Freeform 19">
                  <a:extLst>
                    <a:ext uri="{FF2B5EF4-FFF2-40B4-BE49-F238E27FC236}">
                      <a16:creationId xmlns:a16="http://schemas.microsoft.com/office/drawing/2014/main" id="{CCFA6A98-CD0A-4ABF-9AFF-ED130C18B650}"/>
                    </a:ext>
                  </a:extLst>
                </p:cNvPr>
                <p:cNvSpPr/>
                <p:nvPr/>
              </p:nvSpPr>
              <p:spPr>
                <a:xfrm rot="16200004">
                  <a:off x="3786645" y="4668025"/>
                  <a:ext cx="42592" cy="8022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2"/>
                    <a:gd name="f7" fmla="val 170"/>
                    <a:gd name="f8" fmla="val 15"/>
                    <a:gd name="f9" fmla="val 33"/>
                    <a:gd name="f10" fmla="val 169"/>
                    <a:gd name="f11" fmla="val 51"/>
                    <a:gd name="f12" fmla="val 69"/>
                    <a:gd name="f13" fmla="val 78"/>
                    <a:gd name="f14" fmla="val 167"/>
                    <a:gd name="f15" fmla="val 157"/>
                    <a:gd name="f16" fmla="val 81"/>
                    <a:gd name="f17" fmla="val 110"/>
                    <a:gd name="f18" fmla="val 63"/>
                    <a:gd name="f19" fmla="val 16"/>
                    <a:gd name="f20" fmla="val 9"/>
                    <a:gd name="f21" fmla="val 3"/>
                    <a:gd name="f22" fmla="val 72"/>
                    <a:gd name="f23" fmla="val 4"/>
                    <a:gd name="f24" fmla="val 49"/>
                    <a:gd name="f25" fmla="val 5"/>
                    <a:gd name="f26" fmla="val 25"/>
                    <a:gd name="f27" fmla="val 1"/>
                    <a:gd name="f28" fmla="val 7"/>
                    <a:gd name="f29" fmla="val 56"/>
                    <a:gd name="f30" fmla="val 105"/>
                    <a:gd name="f31" fmla="val 154"/>
                    <a:gd name="f32" fmla="val 165"/>
                    <a:gd name="f33" fmla="+- 0 0 -90"/>
                    <a:gd name="f34" fmla="*/ f3 1 82"/>
                    <a:gd name="f35" fmla="*/ f4 1 170"/>
                    <a:gd name="f36" fmla="+- f7 0 f5"/>
                    <a:gd name="f37" fmla="+- f6 0 f5"/>
                    <a:gd name="f38" fmla="*/ f33 f0 1"/>
                    <a:gd name="f39" fmla="*/ f37 1 82"/>
                    <a:gd name="f40" fmla="*/ f36 1 170"/>
                    <a:gd name="f41" fmla="*/ 15 f37 1"/>
                    <a:gd name="f42" fmla="*/ 170 f36 1"/>
                    <a:gd name="f43" fmla="*/ 69 f37 1"/>
                    <a:gd name="f44" fmla="*/ 82 f37 1"/>
                    <a:gd name="f45" fmla="*/ 157 f36 1"/>
                    <a:gd name="f46" fmla="*/ 16 f36 1"/>
                    <a:gd name="f47" fmla="*/ 72 f37 1"/>
                    <a:gd name="f48" fmla="*/ 4 f36 1"/>
                    <a:gd name="f49" fmla="*/ 1 f37 1"/>
                    <a:gd name="f50" fmla="*/ 7 f36 1"/>
                    <a:gd name="f51" fmla="*/ 154 f36 1"/>
                    <a:gd name="f52" fmla="*/ f38 1 f2"/>
                    <a:gd name="f53" fmla="*/ f41 1 82"/>
                    <a:gd name="f54" fmla="*/ f42 1 170"/>
                    <a:gd name="f55" fmla="*/ f43 1 82"/>
                    <a:gd name="f56" fmla="*/ f44 1 82"/>
                    <a:gd name="f57" fmla="*/ f45 1 170"/>
                    <a:gd name="f58" fmla="*/ f46 1 170"/>
                    <a:gd name="f59" fmla="*/ f47 1 82"/>
                    <a:gd name="f60" fmla="*/ f48 1 170"/>
                    <a:gd name="f61" fmla="*/ f49 1 82"/>
                    <a:gd name="f62" fmla="*/ f50 1 170"/>
                    <a:gd name="f63" fmla="*/ f51 1 170"/>
                    <a:gd name="f64" fmla="*/ 0 1 f39"/>
                    <a:gd name="f65" fmla="*/ f6 1 f39"/>
                    <a:gd name="f66" fmla="*/ 0 1 f40"/>
                    <a:gd name="f67" fmla="*/ f7 1 f40"/>
                    <a:gd name="f68" fmla="+- f52 0 f1"/>
                    <a:gd name="f69" fmla="*/ f53 1 f39"/>
                    <a:gd name="f70" fmla="*/ f54 1 f40"/>
                    <a:gd name="f71" fmla="*/ f55 1 f39"/>
                    <a:gd name="f72" fmla="*/ f56 1 f39"/>
                    <a:gd name="f73" fmla="*/ f57 1 f40"/>
                    <a:gd name="f74" fmla="*/ f58 1 f40"/>
                    <a:gd name="f75" fmla="*/ f59 1 f39"/>
                    <a:gd name="f76" fmla="*/ f60 1 f40"/>
                    <a:gd name="f77" fmla="*/ f61 1 f39"/>
                    <a:gd name="f78" fmla="*/ f62 1 f40"/>
                    <a:gd name="f79" fmla="*/ f63 1 f40"/>
                    <a:gd name="f80" fmla="*/ f64 f34 1"/>
                    <a:gd name="f81" fmla="*/ f65 f34 1"/>
                    <a:gd name="f82" fmla="*/ f67 f35 1"/>
                    <a:gd name="f83" fmla="*/ f66 f35 1"/>
                    <a:gd name="f84" fmla="*/ f69 f34 1"/>
                    <a:gd name="f85" fmla="*/ f70 f35 1"/>
                    <a:gd name="f86" fmla="*/ f71 f34 1"/>
                    <a:gd name="f87" fmla="*/ f72 f34 1"/>
                    <a:gd name="f88" fmla="*/ f73 f35 1"/>
                    <a:gd name="f89" fmla="*/ f74 f35 1"/>
                    <a:gd name="f90" fmla="*/ f75 f34 1"/>
                    <a:gd name="f91" fmla="*/ f76 f35 1"/>
                    <a:gd name="f92" fmla="*/ f77 f34 1"/>
                    <a:gd name="f93" fmla="*/ f78 f35 1"/>
                    <a:gd name="f94" fmla="*/ f79 f35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68">
                      <a:pos x="f84" y="f85"/>
                    </a:cxn>
                    <a:cxn ang="f68">
                      <a:pos x="f86" y="f85"/>
                    </a:cxn>
                    <a:cxn ang="f68">
                      <a:pos x="f87" y="f88"/>
                    </a:cxn>
                    <a:cxn ang="f68">
                      <a:pos x="f87" y="f89"/>
                    </a:cxn>
                    <a:cxn ang="f68">
                      <a:pos x="f90" y="f91"/>
                    </a:cxn>
                    <a:cxn ang="f68">
                      <a:pos x="f92" y="f93"/>
                    </a:cxn>
                    <a:cxn ang="f68">
                      <a:pos x="f92" y="f94"/>
                    </a:cxn>
                    <a:cxn ang="f68">
                      <a:pos x="f84" y="f85"/>
                    </a:cxn>
                  </a:cxnLst>
                  <a:rect l="f80" t="f83" r="f81" b="f82"/>
                  <a:pathLst>
                    <a:path w="82" h="170">
                      <a:moveTo>
                        <a:pt x="f8" y="f7"/>
                      </a:moveTo>
                      <a:cubicBezTo>
                        <a:pt x="f9" y="f10"/>
                        <a:pt x="f11" y="f7"/>
                        <a:pt x="f12" y="f7"/>
                      </a:cubicBezTo>
                      <a:cubicBezTo>
                        <a:pt x="f13" y="f7"/>
                        <a:pt x="f6" y="f14"/>
                        <a:pt x="f6" y="f15"/>
                      </a:cubicBezTo>
                      <a:cubicBezTo>
                        <a:pt x="f16" y="f17"/>
                        <a:pt x="f6" y="f18"/>
                        <a:pt x="f6" y="f19"/>
                      </a:cubicBezTo>
                      <a:cubicBezTo>
                        <a:pt x="f6" y="f20"/>
                        <a:pt x="f16" y="f21"/>
                        <a:pt x="f22" y="f23"/>
                      </a:cubicBezTo>
                      <a:cubicBezTo>
                        <a:pt x="f24" y="f25"/>
                        <a:pt x="f26" y="f5"/>
                        <a:pt x="f27" y="f28"/>
                      </a:cubicBezTo>
                      <a:cubicBezTo>
                        <a:pt x="f27" y="f29"/>
                        <a:pt x="f27" y="f30"/>
                        <a:pt x="f27" y="f31"/>
                      </a:cubicBezTo>
                      <a:cubicBezTo>
                        <a:pt x="f5" y="f32"/>
                        <a:pt x="f21" y="f7"/>
                        <a:pt x="f8" y="f7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24" name="Freeform 20">
                  <a:extLst>
                    <a:ext uri="{FF2B5EF4-FFF2-40B4-BE49-F238E27FC236}">
                      <a16:creationId xmlns:a16="http://schemas.microsoft.com/office/drawing/2014/main" id="{1A6A22DC-1095-4DE0-9B14-5FE19D950705}"/>
                    </a:ext>
                  </a:extLst>
                </p:cNvPr>
                <p:cNvSpPr/>
                <p:nvPr/>
              </p:nvSpPr>
              <p:spPr>
                <a:xfrm rot="16200004" flipH="1">
                  <a:off x="3771598" y="4728591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25" name="Freeform 21">
                  <a:extLst>
                    <a:ext uri="{FF2B5EF4-FFF2-40B4-BE49-F238E27FC236}">
                      <a16:creationId xmlns:a16="http://schemas.microsoft.com/office/drawing/2014/main" id="{6D91F29A-E0C1-4E25-8E77-56E5C2EDDAE4}"/>
                    </a:ext>
                  </a:extLst>
                </p:cNvPr>
                <p:cNvSpPr/>
                <p:nvPr/>
              </p:nvSpPr>
              <p:spPr>
                <a:xfrm rot="16200004">
                  <a:off x="4379062" y="4560808"/>
                  <a:ext cx="45098" cy="416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7"/>
                    <a:gd name="f7" fmla="val 88"/>
                    <a:gd name="f8" fmla="val 44"/>
                    <a:gd name="f9" fmla="val 4"/>
                    <a:gd name="f10" fmla="val 31"/>
                    <a:gd name="f11" fmla="val 13"/>
                    <a:gd name="f12" fmla="val 6"/>
                    <a:gd name="f13" fmla="val 7"/>
                    <a:gd name="f14" fmla="val 5"/>
                    <a:gd name="f15" fmla="val 46"/>
                    <a:gd name="f16" fmla="+- 0 0 -90"/>
                    <a:gd name="f17" fmla="*/ f3 1 87"/>
                    <a:gd name="f18" fmla="*/ f4 1 88"/>
                    <a:gd name="f19" fmla="+- f7 0 f5"/>
                    <a:gd name="f20" fmla="+- f6 0 f5"/>
                    <a:gd name="f21" fmla="*/ f16 f0 1"/>
                    <a:gd name="f22" fmla="*/ f20 1 87"/>
                    <a:gd name="f23" fmla="*/ f19 1 88"/>
                    <a:gd name="f24" fmla="*/ 44 f20 1"/>
                    <a:gd name="f25" fmla="*/ 4 f19 1"/>
                    <a:gd name="f26" fmla="*/ 6 f20 1"/>
                    <a:gd name="f27" fmla="*/ 7 f19 1"/>
                    <a:gd name="f28" fmla="*/ 5 f20 1"/>
                    <a:gd name="f29" fmla="*/ 44 f19 1"/>
                    <a:gd name="f30" fmla="*/ 87 f19 1"/>
                    <a:gd name="f31" fmla="*/ 87 f20 1"/>
                    <a:gd name="f32" fmla="*/ 46 f19 1"/>
                    <a:gd name="f33" fmla="*/ f21 1 f2"/>
                    <a:gd name="f34" fmla="*/ f24 1 87"/>
                    <a:gd name="f35" fmla="*/ f25 1 88"/>
                    <a:gd name="f36" fmla="*/ f26 1 87"/>
                    <a:gd name="f37" fmla="*/ f27 1 88"/>
                    <a:gd name="f38" fmla="*/ f28 1 87"/>
                    <a:gd name="f39" fmla="*/ f29 1 88"/>
                    <a:gd name="f40" fmla="*/ f30 1 88"/>
                    <a:gd name="f41" fmla="*/ f31 1 87"/>
                    <a:gd name="f42" fmla="*/ f32 1 88"/>
                    <a:gd name="f43" fmla="*/ 0 1 f22"/>
                    <a:gd name="f44" fmla="*/ f6 1 f22"/>
                    <a:gd name="f45" fmla="*/ 0 1 f23"/>
                    <a:gd name="f46" fmla="*/ f7 1 f23"/>
                    <a:gd name="f47" fmla="+- f33 0 f1"/>
                    <a:gd name="f48" fmla="*/ f34 1 f22"/>
                    <a:gd name="f49" fmla="*/ f35 1 f23"/>
                    <a:gd name="f50" fmla="*/ f36 1 f22"/>
                    <a:gd name="f51" fmla="*/ f37 1 f23"/>
                    <a:gd name="f52" fmla="*/ f38 1 f22"/>
                    <a:gd name="f53" fmla="*/ f39 1 f23"/>
                    <a:gd name="f54" fmla="*/ f40 1 f23"/>
                    <a:gd name="f55" fmla="*/ f41 1 f22"/>
                    <a:gd name="f56" fmla="*/ f42 1 f23"/>
                    <a:gd name="f57" fmla="*/ f43 f17 1"/>
                    <a:gd name="f58" fmla="*/ f44 f17 1"/>
                    <a:gd name="f59" fmla="*/ f46 f18 1"/>
                    <a:gd name="f60" fmla="*/ f45 f18 1"/>
                    <a:gd name="f61" fmla="*/ f48 f17 1"/>
                    <a:gd name="f62" fmla="*/ f49 f18 1"/>
                    <a:gd name="f63" fmla="*/ f50 f17 1"/>
                    <a:gd name="f64" fmla="*/ f51 f18 1"/>
                    <a:gd name="f65" fmla="*/ f52 f17 1"/>
                    <a:gd name="f66" fmla="*/ f53 f18 1"/>
                    <a:gd name="f67" fmla="*/ f54 f18 1"/>
                    <a:gd name="f68" fmla="*/ f55 f17 1"/>
                    <a:gd name="f69" fmla="*/ f56 f18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47">
                      <a:pos x="f61" y="f62"/>
                    </a:cxn>
                    <a:cxn ang="f47">
                      <a:pos x="f63" y="f64"/>
                    </a:cxn>
                    <a:cxn ang="f47">
                      <a:pos x="f65" y="f66"/>
                    </a:cxn>
                    <a:cxn ang="f47">
                      <a:pos x="f61" y="f67"/>
                    </a:cxn>
                    <a:cxn ang="f47">
                      <a:pos x="f68" y="f69"/>
                    </a:cxn>
                    <a:cxn ang="f47">
                      <a:pos x="f61" y="f62"/>
                    </a:cxn>
                  </a:cxnLst>
                  <a:rect l="f57" t="f60" r="f58" b="f59"/>
                  <a:pathLst>
                    <a:path w="87" h="88">
                      <a:moveTo>
                        <a:pt x="f8" y="f9"/>
                      </a:moveTo>
                      <a:cubicBezTo>
                        <a:pt x="f10" y="f9"/>
                        <a:pt x="f11" y="f5"/>
                        <a:pt x="f12" y="f13"/>
                      </a:cubicBezTo>
                      <a:cubicBezTo>
                        <a:pt x="f5" y="f11"/>
                        <a:pt x="f14" y="f10"/>
                        <a:pt x="f14" y="f8"/>
                      </a:cubicBezTo>
                      <a:cubicBezTo>
                        <a:pt x="f9" y="f7"/>
                        <a:pt x="f9" y="f7"/>
                        <a:pt x="f8" y="f6"/>
                      </a:cubicBezTo>
                      <a:cubicBezTo>
                        <a:pt x="f6" y="f6"/>
                        <a:pt x="f6" y="f6"/>
                        <a:pt x="f6" y="f15"/>
                      </a:cubicBezTo>
                      <a:cubicBezTo>
                        <a:pt x="f6" y="f9"/>
                        <a:pt x="f6" y="f9"/>
                        <a:pt x="f8" y="f9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26" name="Freeform 22">
                  <a:extLst>
                    <a:ext uri="{FF2B5EF4-FFF2-40B4-BE49-F238E27FC236}">
                      <a16:creationId xmlns:a16="http://schemas.microsoft.com/office/drawing/2014/main" id="{30A53C10-864B-497C-B80B-9D2E5D5C2EEA}"/>
                    </a:ext>
                  </a:extLst>
                </p:cNvPr>
                <p:cNvSpPr/>
                <p:nvPr/>
              </p:nvSpPr>
              <p:spPr>
                <a:xfrm rot="16200004">
                  <a:off x="4227459" y="4604493"/>
                  <a:ext cx="42592" cy="3859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3"/>
                    <a:gd name="f7" fmla="val 41"/>
                    <a:gd name="f8" fmla="val 43"/>
                    <a:gd name="f9" fmla="+- 0 0 -90"/>
                    <a:gd name="f10" fmla="*/ f3 1 83"/>
                    <a:gd name="f11" fmla="*/ f4 1 83"/>
                    <a:gd name="f12" fmla="+- f6 0 f5"/>
                    <a:gd name="f13" fmla="*/ f9 f0 1"/>
                    <a:gd name="f14" fmla="*/ f12 1 83"/>
                    <a:gd name="f15" fmla="*/ 41 f12 1"/>
                    <a:gd name="f16" fmla="*/ 0 f12 1"/>
                    <a:gd name="f17" fmla="*/ 43 f12 1"/>
                    <a:gd name="f18" fmla="*/ 83 f12 1"/>
                    <a:gd name="f19" fmla="*/ f13 1 f2"/>
                    <a:gd name="f20" fmla="*/ f15 1 83"/>
                    <a:gd name="f21" fmla="*/ f16 1 83"/>
                    <a:gd name="f22" fmla="*/ f17 1 83"/>
                    <a:gd name="f23" fmla="*/ f18 1 83"/>
                    <a:gd name="f24" fmla="*/ 0 1 f14"/>
                    <a:gd name="f25" fmla="*/ f6 1 f14"/>
                    <a:gd name="f26" fmla="+- f19 0 f1"/>
                    <a:gd name="f27" fmla="*/ f20 1 f14"/>
                    <a:gd name="f28" fmla="*/ f21 1 f14"/>
                    <a:gd name="f29" fmla="*/ f22 1 f14"/>
                    <a:gd name="f30" fmla="*/ f23 1 f14"/>
                    <a:gd name="f31" fmla="*/ f24 f10 1"/>
                    <a:gd name="f32" fmla="*/ f25 f10 1"/>
                    <a:gd name="f33" fmla="*/ f25 f11 1"/>
                    <a:gd name="f34" fmla="*/ f24 f11 1"/>
                    <a:gd name="f35" fmla="*/ f27 f10 1"/>
                    <a:gd name="f36" fmla="*/ f28 f11 1"/>
                    <a:gd name="f37" fmla="*/ f28 f10 1"/>
                    <a:gd name="f38" fmla="*/ f27 f11 1"/>
                    <a:gd name="f39" fmla="*/ f29 f10 1"/>
                    <a:gd name="f40" fmla="*/ f30 f11 1"/>
                    <a:gd name="f41" fmla="*/ f30 f10 1"/>
                    <a:gd name="f42" fmla="*/ f29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6">
                      <a:pos x="f35" y="f36"/>
                    </a:cxn>
                    <a:cxn ang="f26">
                      <a:pos x="f37" y="f38"/>
                    </a:cxn>
                    <a:cxn ang="f26">
                      <a:pos x="f39" y="f40"/>
                    </a:cxn>
                    <a:cxn ang="f26">
                      <a:pos x="f41" y="f42"/>
                    </a:cxn>
                    <a:cxn ang="f26">
                      <a:pos x="f35" y="f36"/>
                    </a:cxn>
                  </a:cxnLst>
                  <a:rect l="f31" t="f34" r="f32" b="f33"/>
                  <a:pathLst>
                    <a:path w="83" h="83">
                      <a:moveTo>
                        <a:pt x="f7" y="f5"/>
                      </a:moveTo>
                      <a:cubicBezTo>
                        <a:pt x="f5" y="f5"/>
                        <a:pt x="f5" y="f5"/>
                        <a:pt x="f5" y="f7"/>
                      </a:cubicBezTo>
                      <a:cubicBezTo>
                        <a:pt x="f5" y="f6"/>
                        <a:pt x="f5" y="f6"/>
                        <a:pt x="f8" y="f6"/>
                      </a:cubicBezTo>
                      <a:cubicBezTo>
                        <a:pt x="f6" y="f6"/>
                        <a:pt x="f6" y="f6"/>
                        <a:pt x="f6" y="f8"/>
                      </a:cubicBezTo>
                      <a:cubicBezTo>
                        <a:pt x="f6" y="f5"/>
                        <a:pt x="f6" y="f5"/>
                        <a:pt x="f7" y="f5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27" name="Freeform 23">
                  <a:extLst>
                    <a:ext uri="{FF2B5EF4-FFF2-40B4-BE49-F238E27FC236}">
                      <a16:creationId xmlns:a16="http://schemas.microsoft.com/office/drawing/2014/main" id="{1CE81E8A-5956-485A-B29D-84B9C8F2A5BC}"/>
                    </a:ext>
                  </a:extLst>
                </p:cNvPr>
                <p:cNvSpPr/>
                <p:nvPr/>
              </p:nvSpPr>
              <p:spPr>
                <a:xfrm rot="16200004" flipH="1">
                  <a:off x="3771598" y="4728591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28" name="Freeform 24">
                  <a:extLst>
                    <a:ext uri="{FF2B5EF4-FFF2-40B4-BE49-F238E27FC236}">
                      <a16:creationId xmlns:a16="http://schemas.microsoft.com/office/drawing/2014/main" id="{96D4DA7B-6D8C-41F8-8922-793AEA82E340}"/>
                    </a:ext>
                  </a:extLst>
                </p:cNvPr>
                <p:cNvSpPr/>
                <p:nvPr/>
              </p:nvSpPr>
              <p:spPr>
                <a:xfrm rot="16200004">
                  <a:off x="3729418" y="4730667"/>
                  <a:ext cx="44256" cy="4010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5"/>
                    <a:gd name="f7" fmla="val 84"/>
                    <a:gd name="f8" fmla="val 17"/>
                    <a:gd name="f9" fmla="val 6"/>
                    <a:gd name="f10" fmla="val 82"/>
                    <a:gd name="f11" fmla="val 69"/>
                    <a:gd name="f12" fmla="val 1"/>
                    <a:gd name="f13" fmla="val 51"/>
                    <a:gd name="f14" fmla="val 2"/>
                    <a:gd name="f15" fmla="val 33"/>
                    <a:gd name="f16" fmla="val 16"/>
                    <a:gd name="f17" fmla="val 5"/>
                    <a:gd name="f18" fmla="val 4"/>
                    <a:gd name="f19" fmla="val 15"/>
                    <a:gd name="f20" fmla="val 39"/>
                    <a:gd name="f21" fmla="val 62"/>
                    <a:gd name="f22" fmla="val 40"/>
                    <a:gd name="f23" fmla="+- 0 0 -90"/>
                    <a:gd name="f24" fmla="*/ f3 1 85"/>
                    <a:gd name="f25" fmla="*/ f4 1 85"/>
                    <a:gd name="f26" fmla="+- f6 0 f5"/>
                    <a:gd name="f27" fmla="*/ f23 f0 1"/>
                    <a:gd name="f28" fmla="*/ f26 1 85"/>
                    <a:gd name="f29" fmla="*/ 84 f26 1"/>
                    <a:gd name="f30" fmla="*/ 17 f26 1"/>
                    <a:gd name="f31" fmla="*/ 69 f26 1"/>
                    <a:gd name="f32" fmla="*/ 1 f26 1"/>
                    <a:gd name="f33" fmla="*/ 16 f26 1"/>
                    <a:gd name="f34" fmla="*/ 0 f26 1"/>
                    <a:gd name="f35" fmla="*/ 15 f26 1"/>
                    <a:gd name="f36" fmla="*/ 85 f26 1"/>
                    <a:gd name="f37" fmla="*/ f27 1 f2"/>
                    <a:gd name="f38" fmla="*/ f29 1 85"/>
                    <a:gd name="f39" fmla="*/ f30 1 85"/>
                    <a:gd name="f40" fmla="*/ f31 1 85"/>
                    <a:gd name="f41" fmla="*/ f32 1 85"/>
                    <a:gd name="f42" fmla="*/ f33 1 85"/>
                    <a:gd name="f43" fmla="*/ f34 1 85"/>
                    <a:gd name="f44" fmla="*/ f35 1 85"/>
                    <a:gd name="f45" fmla="*/ f36 1 85"/>
                    <a:gd name="f46" fmla="*/ 0 1 f28"/>
                    <a:gd name="f47" fmla="*/ f6 1 f28"/>
                    <a:gd name="f48" fmla="+- f37 0 f1"/>
                    <a:gd name="f49" fmla="*/ f38 1 f28"/>
                    <a:gd name="f50" fmla="*/ f39 1 f28"/>
                    <a:gd name="f51" fmla="*/ f40 1 f28"/>
                    <a:gd name="f52" fmla="*/ f41 1 f28"/>
                    <a:gd name="f53" fmla="*/ f42 1 f28"/>
                    <a:gd name="f54" fmla="*/ f43 1 f28"/>
                    <a:gd name="f55" fmla="*/ f44 1 f28"/>
                    <a:gd name="f56" fmla="*/ f45 1 f28"/>
                    <a:gd name="f57" fmla="*/ f46 f24 1"/>
                    <a:gd name="f58" fmla="*/ f47 f24 1"/>
                    <a:gd name="f59" fmla="*/ f47 f25 1"/>
                    <a:gd name="f60" fmla="*/ f46 f25 1"/>
                    <a:gd name="f61" fmla="*/ f49 f24 1"/>
                    <a:gd name="f62" fmla="*/ f50 f25 1"/>
                    <a:gd name="f63" fmla="*/ f51 f24 1"/>
                    <a:gd name="f64" fmla="*/ f52 f25 1"/>
                    <a:gd name="f65" fmla="*/ f53 f24 1"/>
                    <a:gd name="f66" fmla="*/ f54 f24 1"/>
                    <a:gd name="f67" fmla="*/ f55 f25 1"/>
                    <a:gd name="f68" fmla="*/ f51 f25 1"/>
                    <a:gd name="f69" fmla="*/ f50 f24 1"/>
                    <a:gd name="f70" fmla="*/ f56 f25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48">
                      <a:pos x="f61" y="f62"/>
                    </a:cxn>
                    <a:cxn ang="f48">
                      <a:pos x="f63" y="f64"/>
                    </a:cxn>
                    <a:cxn ang="f48">
                      <a:pos x="f65" y="f64"/>
                    </a:cxn>
                    <a:cxn ang="f48">
                      <a:pos x="f66" y="f67"/>
                    </a:cxn>
                    <a:cxn ang="f48">
                      <a:pos x="f66" y="f68"/>
                    </a:cxn>
                    <a:cxn ang="f48">
                      <a:pos x="f69" y="f70"/>
                    </a:cxn>
                    <a:cxn ang="f48">
                      <a:pos x="f61" y="f70"/>
                    </a:cxn>
                    <a:cxn ang="f48">
                      <a:pos x="f61" y="f62"/>
                    </a:cxn>
                  </a:cxnLst>
                  <a:rect l="f57" t="f60" r="f58" b="f59"/>
                  <a:pathLst>
                    <a:path w="85" h="85">
                      <a:moveTo>
                        <a:pt x="f7" y="f8"/>
                      </a:moveTo>
                      <a:cubicBezTo>
                        <a:pt x="f6" y="f9"/>
                        <a:pt x="f10" y="f5"/>
                        <a:pt x="f11" y="f12"/>
                      </a:cubicBezTo>
                      <a:cubicBezTo>
                        <a:pt x="f13" y="f14"/>
                        <a:pt x="f15" y="f12"/>
                        <a:pt x="f16" y="f12"/>
                      </a:cubicBezTo>
                      <a:cubicBezTo>
                        <a:pt x="f17" y="f5"/>
                        <a:pt x="f5" y="f18"/>
                        <a:pt x="f5" y="f19"/>
                      </a:cubicBezTo>
                      <a:cubicBezTo>
                        <a:pt x="f12" y="f15"/>
                        <a:pt x="f12" y="f13"/>
                        <a:pt x="f5" y="f11"/>
                      </a:cubicBezTo>
                      <a:cubicBezTo>
                        <a:pt x="f5" y="f10"/>
                        <a:pt x="f17" y="f6"/>
                        <a:pt x="f8" y="f6"/>
                      </a:cubicBezTo>
                      <a:cubicBezTo>
                        <a:pt x="f20" y="f7"/>
                        <a:pt x="f21" y="f7"/>
                        <a:pt x="f7" y="f6"/>
                      </a:cubicBezTo>
                      <a:cubicBezTo>
                        <a:pt x="f7" y="f21"/>
                        <a:pt x="f7" y="f22"/>
                        <a:pt x="f7" y="f8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29" name="Freeform 25">
                  <a:extLst>
                    <a:ext uri="{FF2B5EF4-FFF2-40B4-BE49-F238E27FC236}">
                      <a16:creationId xmlns:a16="http://schemas.microsoft.com/office/drawing/2014/main" id="{2E1A16AD-2EC3-4E5B-B0D6-D545ECA8977B}"/>
                    </a:ext>
                  </a:extLst>
                </p:cNvPr>
                <p:cNvSpPr/>
                <p:nvPr/>
              </p:nvSpPr>
              <p:spPr>
                <a:xfrm rot="16200004">
                  <a:off x="3998110" y="4646272"/>
                  <a:ext cx="43424" cy="3935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4"/>
                    <a:gd name="f7" fmla="val 40"/>
                    <a:gd name="f8" fmla="val 42"/>
                    <a:gd name="f9" fmla="val 43"/>
                    <a:gd name="f10" fmla="+- 0 0 -90"/>
                    <a:gd name="f11" fmla="*/ f3 1 84"/>
                    <a:gd name="f12" fmla="*/ f4 1 84"/>
                    <a:gd name="f13" fmla="+- f6 0 f5"/>
                    <a:gd name="f14" fmla="*/ f10 f0 1"/>
                    <a:gd name="f15" fmla="*/ f13 1 84"/>
                    <a:gd name="f16" fmla="*/ 40 f13 1"/>
                    <a:gd name="f17" fmla="*/ 84 f13 1"/>
                    <a:gd name="f18" fmla="*/ 42 f13 1"/>
                    <a:gd name="f19" fmla="*/ 43 f13 1"/>
                    <a:gd name="f20" fmla="*/ 0 f13 1"/>
                    <a:gd name="f21" fmla="*/ f14 1 f2"/>
                    <a:gd name="f22" fmla="*/ f16 1 84"/>
                    <a:gd name="f23" fmla="*/ f17 1 84"/>
                    <a:gd name="f24" fmla="*/ f18 1 84"/>
                    <a:gd name="f25" fmla="*/ f19 1 84"/>
                    <a:gd name="f26" fmla="*/ f20 1 84"/>
                    <a:gd name="f27" fmla="*/ 0 1 f15"/>
                    <a:gd name="f28" fmla="*/ f6 1 f15"/>
                    <a:gd name="f29" fmla="+- f21 0 f1"/>
                    <a:gd name="f30" fmla="*/ f22 1 f15"/>
                    <a:gd name="f31" fmla="*/ f23 1 f15"/>
                    <a:gd name="f32" fmla="*/ f24 1 f15"/>
                    <a:gd name="f33" fmla="*/ f25 1 f15"/>
                    <a:gd name="f34" fmla="*/ f26 1 f15"/>
                    <a:gd name="f35" fmla="*/ f27 f11 1"/>
                    <a:gd name="f36" fmla="*/ f28 f11 1"/>
                    <a:gd name="f37" fmla="*/ f28 f12 1"/>
                    <a:gd name="f38" fmla="*/ f27 f12 1"/>
                    <a:gd name="f39" fmla="*/ f30 f11 1"/>
                    <a:gd name="f40" fmla="*/ f31 f12 1"/>
                    <a:gd name="f41" fmla="*/ f31 f11 1"/>
                    <a:gd name="f42" fmla="*/ f32 f12 1"/>
                    <a:gd name="f43" fmla="*/ f33 f11 1"/>
                    <a:gd name="f44" fmla="*/ f34 f12 1"/>
                    <a:gd name="f45" fmla="*/ f34 f11 1"/>
                    <a:gd name="f46" fmla="*/ f33 f12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9">
                      <a:pos x="f39" y="f40"/>
                    </a:cxn>
                    <a:cxn ang="f29">
                      <a:pos x="f41" y="f42"/>
                    </a:cxn>
                    <a:cxn ang="f29">
                      <a:pos x="f43" y="f44"/>
                    </a:cxn>
                    <a:cxn ang="f29">
                      <a:pos x="f45" y="f46"/>
                    </a:cxn>
                    <a:cxn ang="f29">
                      <a:pos x="f39" y="f40"/>
                    </a:cxn>
                  </a:cxnLst>
                  <a:rect l="f35" t="f38" r="f36" b="f37"/>
                  <a:pathLst>
                    <a:path w="84" h="84">
                      <a:moveTo>
                        <a:pt x="f7" y="f6"/>
                      </a:moveTo>
                      <a:cubicBezTo>
                        <a:pt x="f6" y="f6"/>
                        <a:pt x="f6" y="f6"/>
                        <a:pt x="f6" y="f8"/>
                      </a:cubicBezTo>
                      <a:cubicBezTo>
                        <a:pt x="f6" y="f5"/>
                        <a:pt x="f6" y="f5"/>
                        <a:pt x="f9" y="f5"/>
                      </a:cubicBezTo>
                      <a:cubicBezTo>
                        <a:pt x="f5" y="f5"/>
                        <a:pt x="f5" y="f5"/>
                        <a:pt x="f5" y="f9"/>
                      </a:cubicBezTo>
                      <a:cubicBezTo>
                        <a:pt x="f5" y="f6"/>
                        <a:pt x="f5" y="f6"/>
                        <a:pt x="f7" y="f6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30" name="Freeform 26">
                  <a:extLst>
                    <a:ext uri="{FF2B5EF4-FFF2-40B4-BE49-F238E27FC236}">
                      <a16:creationId xmlns:a16="http://schemas.microsoft.com/office/drawing/2014/main" id="{F4559E4C-D6E4-42FC-84E2-241011CFB171}"/>
                    </a:ext>
                  </a:extLst>
                </p:cNvPr>
                <p:cNvSpPr/>
                <p:nvPr/>
              </p:nvSpPr>
              <p:spPr>
                <a:xfrm rot="16200004">
                  <a:off x="3764901" y="4558700"/>
                  <a:ext cx="45930" cy="416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8"/>
                    <a:gd name="f7" fmla="val 89"/>
                    <a:gd name="f8" fmla="val 45"/>
                    <a:gd name="f9" fmla="val 5"/>
                    <a:gd name="f10" fmla="val 50"/>
                    <a:gd name="f11" fmla="val 39"/>
                    <a:gd name="f12" fmla="val 83"/>
                    <a:gd name="f13" fmla="val 44"/>
                    <a:gd name="f14" fmla="val 43"/>
                    <a:gd name="f15" fmla="val 82"/>
                    <a:gd name="f16" fmla="val 6"/>
                    <a:gd name="f17" fmla="+- 0 0 -90"/>
                    <a:gd name="f18" fmla="*/ f3 1 88"/>
                    <a:gd name="f19" fmla="*/ f4 1 89"/>
                    <a:gd name="f20" fmla="+- f7 0 f5"/>
                    <a:gd name="f21" fmla="+- f6 0 f5"/>
                    <a:gd name="f22" fmla="*/ f17 f0 1"/>
                    <a:gd name="f23" fmla="*/ f21 1 88"/>
                    <a:gd name="f24" fmla="*/ f20 1 89"/>
                    <a:gd name="f25" fmla="*/ 45 f21 1"/>
                    <a:gd name="f26" fmla="*/ 5 f20 1"/>
                    <a:gd name="f27" fmla="*/ 0 f21 1"/>
                    <a:gd name="f28" fmla="*/ 50 f20 1"/>
                    <a:gd name="f29" fmla="*/ 39 f21 1"/>
                    <a:gd name="f30" fmla="*/ 89 f20 1"/>
                    <a:gd name="f31" fmla="*/ 83 f21 1"/>
                    <a:gd name="f32" fmla="*/ 45 f20 1"/>
                    <a:gd name="f33" fmla="*/ 43 f20 1"/>
                    <a:gd name="f34" fmla="*/ f22 1 f2"/>
                    <a:gd name="f35" fmla="*/ f25 1 88"/>
                    <a:gd name="f36" fmla="*/ f26 1 89"/>
                    <a:gd name="f37" fmla="*/ f27 1 88"/>
                    <a:gd name="f38" fmla="*/ f28 1 89"/>
                    <a:gd name="f39" fmla="*/ f29 1 88"/>
                    <a:gd name="f40" fmla="*/ f30 1 89"/>
                    <a:gd name="f41" fmla="*/ f31 1 88"/>
                    <a:gd name="f42" fmla="*/ f32 1 89"/>
                    <a:gd name="f43" fmla="*/ f33 1 89"/>
                    <a:gd name="f44" fmla="*/ 0 1 f23"/>
                    <a:gd name="f45" fmla="*/ f6 1 f23"/>
                    <a:gd name="f46" fmla="*/ 0 1 f24"/>
                    <a:gd name="f47" fmla="*/ f7 1 f24"/>
                    <a:gd name="f48" fmla="+- f34 0 f1"/>
                    <a:gd name="f49" fmla="*/ f35 1 f23"/>
                    <a:gd name="f50" fmla="*/ f36 1 f24"/>
                    <a:gd name="f51" fmla="*/ f37 1 f23"/>
                    <a:gd name="f52" fmla="*/ f38 1 f24"/>
                    <a:gd name="f53" fmla="*/ f39 1 f23"/>
                    <a:gd name="f54" fmla="*/ f40 1 f24"/>
                    <a:gd name="f55" fmla="*/ f41 1 f23"/>
                    <a:gd name="f56" fmla="*/ f42 1 f24"/>
                    <a:gd name="f57" fmla="*/ f43 1 f24"/>
                    <a:gd name="f58" fmla="*/ f44 f18 1"/>
                    <a:gd name="f59" fmla="*/ f45 f18 1"/>
                    <a:gd name="f60" fmla="*/ f47 f19 1"/>
                    <a:gd name="f61" fmla="*/ f46 f19 1"/>
                    <a:gd name="f62" fmla="*/ f49 f18 1"/>
                    <a:gd name="f63" fmla="*/ f50 f19 1"/>
                    <a:gd name="f64" fmla="*/ f51 f18 1"/>
                    <a:gd name="f65" fmla="*/ f52 f19 1"/>
                    <a:gd name="f66" fmla="*/ f53 f18 1"/>
                    <a:gd name="f67" fmla="*/ f54 f19 1"/>
                    <a:gd name="f68" fmla="*/ f55 f18 1"/>
                    <a:gd name="f69" fmla="*/ f56 f19 1"/>
                    <a:gd name="f70" fmla="*/ f57 f19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48">
                      <a:pos x="f62" y="f63"/>
                    </a:cxn>
                    <a:cxn ang="f48">
                      <a:pos x="f64" y="f65"/>
                    </a:cxn>
                    <a:cxn ang="f48">
                      <a:pos x="f66" y="f67"/>
                    </a:cxn>
                    <a:cxn ang="f48">
                      <a:pos x="f68" y="f69"/>
                    </a:cxn>
                    <a:cxn ang="f48">
                      <a:pos x="f68" y="f70"/>
                    </a:cxn>
                    <a:cxn ang="f48">
                      <a:pos x="f62" y="f63"/>
                    </a:cxn>
                  </a:cxnLst>
                  <a:rect l="f58" t="f61" r="f59" b="f60"/>
                  <a:pathLst>
                    <a:path w="88" h="89">
                      <a:moveTo>
                        <a:pt x="f8" y="f9"/>
                      </a:moveTo>
                      <a:cubicBezTo>
                        <a:pt x="f5" y="f9"/>
                        <a:pt x="f5" y="f9"/>
                        <a:pt x="f5" y="f10"/>
                      </a:cubicBezTo>
                      <a:cubicBezTo>
                        <a:pt x="f5" y="f7"/>
                        <a:pt x="f5" y="f7"/>
                        <a:pt x="f11" y="f7"/>
                      </a:cubicBezTo>
                      <a:cubicBezTo>
                        <a:pt x="f12" y="f7"/>
                        <a:pt x="f12" y="f7"/>
                        <a:pt x="f12" y="f8"/>
                      </a:cubicBezTo>
                      <a:cubicBezTo>
                        <a:pt x="f12" y="f8"/>
                        <a:pt x="f12" y="f13"/>
                        <a:pt x="f12" y="f14"/>
                      </a:cubicBezTo>
                      <a:cubicBezTo>
                        <a:pt x="f15" y="f5"/>
                        <a:pt x="f6" y="f16"/>
                        <a:pt x="f8" y="f9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31" name="Freeform 27">
                  <a:extLst>
                    <a:ext uri="{FF2B5EF4-FFF2-40B4-BE49-F238E27FC236}">
                      <a16:creationId xmlns:a16="http://schemas.microsoft.com/office/drawing/2014/main" id="{B6BBE7DE-912C-43E5-A042-7FA04991CA34}"/>
                    </a:ext>
                  </a:extLst>
                </p:cNvPr>
                <p:cNvSpPr/>
                <p:nvPr/>
              </p:nvSpPr>
              <p:spPr>
                <a:xfrm rot="16200004">
                  <a:off x="3883123" y="4604493"/>
                  <a:ext cx="42592" cy="3859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3"/>
                    <a:gd name="f7" fmla="val 81"/>
                    <a:gd name="f8" fmla="val 41"/>
                    <a:gd name="f9" fmla="val 40"/>
                    <a:gd name="f10" fmla="+- 0 0 -90"/>
                    <a:gd name="f11" fmla="*/ f3 1 83"/>
                    <a:gd name="f12" fmla="*/ f4 1 81"/>
                    <a:gd name="f13" fmla="+- f7 0 f5"/>
                    <a:gd name="f14" fmla="+- f6 0 f5"/>
                    <a:gd name="f15" fmla="*/ f10 f0 1"/>
                    <a:gd name="f16" fmla="*/ f14 1 83"/>
                    <a:gd name="f17" fmla="*/ f13 1 81"/>
                    <a:gd name="f18" fmla="*/ 41 f14 1"/>
                    <a:gd name="f19" fmla="*/ 0 f13 1"/>
                    <a:gd name="f20" fmla="*/ 0 f14 1"/>
                    <a:gd name="f21" fmla="*/ 40 f13 1"/>
                    <a:gd name="f22" fmla="*/ 40 f14 1"/>
                    <a:gd name="f23" fmla="*/ 81 f13 1"/>
                    <a:gd name="f24" fmla="*/ 83 f14 1"/>
                    <a:gd name="f25" fmla="*/ 41 f13 1"/>
                    <a:gd name="f26" fmla="*/ f15 1 f2"/>
                    <a:gd name="f27" fmla="*/ f18 1 83"/>
                    <a:gd name="f28" fmla="*/ f19 1 81"/>
                    <a:gd name="f29" fmla="*/ f20 1 83"/>
                    <a:gd name="f30" fmla="*/ f21 1 81"/>
                    <a:gd name="f31" fmla="*/ f22 1 83"/>
                    <a:gd name="f32" fmla="*/ f23 1 81"/>
                    <a:gd name="f33" fmla="*/ f24 1 83"/>
                    <a:gd name="f34" fmla="*/ f25 1 81"/>
                    <a:gd name="f35" fmla="*/ 0 1 f16"/>
                    <a:gd name="f36" fmla="*/ f6 1 f16"/>
                    <a:gd name="f37" fmla="*/ 0 1 f17"/>
                    <a:gd name="f38" fmla="*/ f7 1 f17"/>
                    <a:gd name="f39" fmla="+- f26 0 f1"/>
                    <a:gd name="f40" fmla="*/ f27 1 f16"/>
                    <a:gd name="f41" fmla="*/ f28 1 f17"/>
                    <a:gd name="f42" fmla="*/ f29 1 f16"/>
                    <a:gd name="f43" fmla="*/ f30 1 f17"/>
                    <a:gd name="f44" fmla="*/ f31 1 f16"/>
                    <a:gd name="f45" fmla="*/ f32 1 f17"/>
                    <a:gd name="f46" fmla="*/ f33 1 f16"/>
                    <a:gd name="f47" fmla="*/ f34 1 f17"/>
                    <a:gd name="f48" fmla="*/ f35 f11 1"/>
                    <a:gd name="f49" fmla="*/ f36 f11 1"/>
                    <a:gd name="f50" fmla="*/ f38 f12 1"/>
                    <a:gd name="f51" fmla="*/ f37 f12 1"/>
                    <a:gd name="f52" fmla="*/ f40 f11 1"/>
                    <a:gd name="f53" fmla="*/ f41 f12 1"/>
                    <a:gd name="f54" fmla="*/ f42 f11 1"/>
                    <a:gd name="f55" fmla="*/ f43 f12 1"/>
                    <a:gd name="f56" fmla="*/ f44 f11 1"/>
                    <a:gd name="f57" fmla="*/ f45 f12 1"/>
                    <a:gd name="f58" fmla="*/ f46 f11 1"/>
                    <a:gd name="f59" fmla="*/ f47 f12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9">
                      <a:pos x="f52" y="f53"/>
                    </a:cxn>
                    <a:cxn ang="f39">
                      <a:pos x="f54" y="f55"/>
                    </a:cxn>
                    <a:cxn ang="f39">
                      <a:pos x="f56" y="f57"/>
                    </a:cxn>
                    <a:cxn ang="f39">
                      <a:pos x="f58" y="f59"/>
                    </a:cxn>
                    <a:cxn ang="f39">
                      <a:pos x="f52" y="f53"/>
                    </a:cxn>
                  </a:cxnLst>
                  <a:rect l="f48" t="f51" r="f49" b="f50"/>
                  <a:pathLst>
                    <a:path w="83" h="81">
                      <a:moveTo>
                        <a:pt x="f8" y="f5"/>
                      </a:moveTo>
                      <a:cubicBezTo>
                        <a:pt x="f5" y="f5"/>
                        <a:pt x="f5" y="f5"/>
                        <a:pt x="f5" y="f9"/>
                      </a:cubicBezTo>
                      <a:cubicBezTo>
                        <a:pt x="f5" y="f7"/>
                        <a:pt x="f5" y="f7"/>
                        <a:pt x="f9" y="f7"/>
                      </a:cubicBezTo>
                      <a:cubicBezTo>
                        <a:pt x="f6" y="f7"/>
                        <a:pt x="f6" y="f7"/>
                        <a:pt x="f6" y="f8"/>
                      </a:cubicBezTo>
                      <a:cubicBezTo>
                        <a:pt x="f6" y="f5"/>
                        <a:pt x="f6" y="f5"/>
                        <a:pt x="f8" y="f5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32" name="Freeform 28">
                  <a:extLst>
                    <a:ext uri="{FF2B5EF4-FFF2-40B4-BE49-F238E27FC236}">
                      <a16:creationId xmlns:a16="http://schemas.microsoft.com/office/drawing/2014/main" id="{037BF246-02A4-44CF-9B16-19B784E84754}"/>
                    </a:ext>
                  </a:extLst>
                </p:cNvPr>
                <p:cNvSpPr/>
                <p:nvPr/>
              </p:nvSpPr>
              <p:spPr>
                <a:xfrm rot="16200004">
                  <a:off x="4494235" y="4980247"/>
                  <a:ext cx="1673" cy="605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4"/>
                    <a:gd name="f7" fmla="val 12"/>
                    <a:gd name="f8" fmla="val 2"/>
                    <a:gd name="f9" fmla="val 1"/>
                    <a:gd name="f10" fmla="val 8"/>
                    <a:gd name="f11" fmla="val 11"/>
                    <a:gd name="f12" fmla="val 3"/>
                    <a:gd name="f13" fmla="val 7"/>
                    <a:gd name="f14" fmla="+- 0 0 -90"/>
                    <a:gd name="f15" fmla="*/ f3 1 4"/>
                    <a:gd name="f16" fmla="*/ f4 1 12"/>
                    <a:gd name="f17" fmla="+- f7 0 f5"/>
                    <a:gd name="f18" fmla="+- f6 0 f5"/>
                    <a:gd name="f19" fmla="*/ f14 f0 1"/>
                    <a:gd name="f20" fmla="*/ f18 1 4"/>
                    <a:gd name="f21" fmla="*/ f17 1 12"/>
                    <a:gd name="f22" fmla="*/ 2 f18 1"/>
                    <a:gd name="f23" fmla="*/ 0 f17 1"/>
                    <a:gd name="f24" fmla="*/ 0 f18 1"/>
                    <a:gd name="f25" fmla="*/ 12 f17 1"/>
                    <a:gd name="f26" fmla="*/ 4 f18 1"/>
                    <a:gd name="f27" fmla="*/ 11 f17 1"/>
                    <a:gd name="f28" fmla="*/ f19 1 f2"/>
                    <a:gd name="f29" fmla="*/ f22 1 4"/>
                    <a:gd name="f30" fmla="*/ f23 1 12"/>
                    <a:gd name="f31" fmla="*/ f24 1 4"/>
                    <a:gd name="f32" fmla="*/ f25 1 12"/>
                    <a:gd name="f33" fmla="*/ f26 1 4"/>
                    <a:gd name="f34" fmla="*/ f27 1 12"/>
                    <a:gd name="f35" fmla="*/ 0 1 f20"/>
                    <a:gd name="f36" fmla="*/ f6 1 f20"/>
                    <a:gd name="f37" fmla="*/ 0 1 f21"/>
                    <a:gd name="f38" fmla="*/ f7 1 f21"/>
                    <a:gd name="f39" fmla="+- f28 0 f1"/>
                    <a:gd name="f40" fmla="*/ f29 1 f20"/>
                    <a:gd name="f41" fmla="*/ f30 1 f21"/>
                    <a:gd name="f42" fmla="*/ f31 1 f20"/>
                    <a:gd name="f43" fmla="*/ f32 1 f21"/>
                    <a:gd name="f44" fmla="*/ f33 1 f20"/>
                    <a:gd name="f45" fmla="*/ f34 1 f21"/>
                    <a:gd name="f46" fmla="*/ f35 f15 1"/>
                    <a:gd name="f47" fmla="*/ f36 f15 1"/>
                    <a:gd name="f48" fmla="*/ f38 f16 1"/>
                    <a:gd name="f49" fmla="*/ f37 f16 1"/>
                    <a:gd name="f50" fmla="*/ f40 f15 1"/>
                    <a:gd name="f51" fmla="*/ f41 f16 1"/>
                    <a:gd name="f52" fmla="*/ f42 f15 1"/>
                    <a:gd name="f53" fmla="*/ f43 f16 1"/>
                    <a:gd name="f54" fmla="*/ f44 f15 1"/>
                    <a:gd name="f55" fmla="*/ f45 f1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9">
                      <a:pos x="f50" y="f51"/>
                    </a:cxn>
                    <a:cxn ang="f39">
                      <a:pos x="f52" y="f53"/>
                    </a:cxn>
                    <a:cxn ang="f39">
                      <a:pos x="f54" y="f55"/>
                    </a:cxn>
                    <a:cxn ang="f39">
                      <a:pos x="f50" y="f51"/>
                    </a:cxn>
                  </a:cxnLst>
                  <a:rect l="f46" t="f49" r="f47" b="f48"/>
                  <a:pathLst>
                    <a:path w="4" h="12">
                      <a:moveTo>
                        <a:pt x="f8" y="f5"/>
                      </a:moveTo>
                      <a:cubicBezTo>
                        <a:pt x="f8" y="f6"/>
                        <a:pt x="f9" y="f10"/>
                        <a:pt x="f5" y="f7"/>
                      </a:cubicBezTo>
                      <a:cubicBezTo>
                        <a:pt x="f8" y="f11"/>
                        <a:pt x="f12" y="f11"/>
                        <a:pt x="f6" y="f11"/>
                      </a:cubicBezTo>
                      <a:cubicBezTo>
                        <a:pt x="f6" y="f13"/>
                        <a:pt x="f12" y="f6"/>
                        <a:pt x="f8" y="f5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</p:grpSp>
        </p:grpSp>
        <p:grpSp>
          <p:nvGrpSpPr>
            <p:cNvPr id="133" name="Grupo 32">
              <a:extLst>
                <a:ext uri="{FF2B5EF4-FFF2-40B4-BE49-F238E27FC236}">
                  <a16:creationId xmlns:a16="http://schemas.microsoft.com/office/drawing/2014/main" id="{6BB5AD1D-8B1C-4E15-B843-69A6BC438BC6}"/>
                </a:ext>
              </a:extLst>
            </p:cNvPr>
            <p:cNvGrpSpPr/>
            <p:nvPr/>
          </p:nvGrpSpPr>
          <p:grpSpPr>
            <a:xfrm>
              <a:off x="4561146" y="4553657"/>
              <a:ext cx="2289823" cy="601390"/>
              <a:chOff x="4561146" y="4553657"/>
              <a:chExt cx="2289823" cy="601390"/>
            </a:xfrm>
          </p:grpSpPr>
          <p:grpSp>
            <p:nvGrpSpPr>
              <p:cNvPr id="134" name="Grupo 84">
                <a:extLst>
                  <a:ext uri="{FF2B5EF4-FFF2-40B4-BE49-F238E27FC236}">
                    <a16:creationId xmlns:a16="http://schemas.microsoft.com/office/drawing/2014/main" id="{02745595-4DD3-4F62-83D6-D66029899BB3}"/>
                  </a:ext>
                </a:extLst>
              </p:cNvPr>
              <p:cNvGrpSpPr/>
              <p:nvPr/>
            </p:nvGrpSpPr>
            <p:grpSpPr>
              <a:xfrm>
                <a:off x="4561146" y="4553657"/>
                <a:ext cx="1148789" cy="601390"/>
                <a:chOff x="4561146" y="4553657"/>
                <a:chExt cx="1148789" cy="601390"/>
              </a:xfrm>
            </p:grpSpPr>
            <p:sp>
              <p:nvSpPr>
                <p:cNvPr id="135" name="Freeform 5">
                  <a:extLst>
                    <a:ext uri="{FF2B5EF4-FFF2-40B4-BE49-F238E27FC236}">
                      <a16:creationId xmlns:a16="http://schemas.microsoft.com/office/drawing/2014/main" id="{87EC5042-B28F-4C8E-B970-E5DF742BC8B2}"/>
                    </a:ext>
                  </a:extLst>
                </p:cNvPr>
                <p:cNvSpPr/>
                <p:nvPr/>
              </p:nvSpPr>
              <p:spPr>
                <a:xfrm rot="16200004" flipH="1">
                  <a:off x="4981546" y="4937426"/>
                  <a:ext cx="0" cy="75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val 757"/>
                    <a:gd name="f8" fmla="+- 0 0 -90"/>
                    <a:gd name="f9" fmla="abs f3"/>
                    <a:gd name="f10" fmla="abs f4"/>
                    <a:gd name="f11" fmla="abs f5"/>
                    <a:gd name="f12" fmla="*/ f4 1 757"/>
                    <a:gd name="f13" fmla="val f6"/>
                    <a:gd name="f14" fmla="+- f7 0 f6"/>
                    <a:gd name="f15" fmla="+- f6 0 f6"/>
                    <a:gd name="f16" fmla="*/ f8 f0 1"/>
                    <a:gd name="f17" fmla="?: f9 f3 1"/>
                    <a:gd name="f18" fmla="?: f10 f4 1"/>
                    <a:gd name="f19" fmla="?: f11 f5 1"/>
                    <a:gd name="f20" fmla="*/ f15 1 0"/>
                    <a:gd name="f21" fmla="*/ f14 1 757"/>
                    <a:gd name="f22" fmla="*/ f16 1 f2"/>
                    <a:gd name="f23" fmla="*/ f17 1 21600"/>
                    <a:gd name="f24" fmla="*/ f18 1 757"/>
                    <a:gd name="f25" fmla="*/ 21600 f17 1"/>
                    <a:gd name="f26" fmla="*/ 0 1 f20"/>
                    <a:gd name="f27" fmla="*/ 757 1 f21"/>
                    <a:gd name="f28" fmla="*/ 0 1 f21"/>
                    <a:gd name="f29" fmla="*/ 1 1 f20"/>
                    <a:gd name="f30" fmla="+- f22 0 f1"/>
                    <a:gd name="f31" fmla="min f24 f23"/>
                    <a:gd name="f32" fmla="*/ f25 1 f19"/>
                    <a:gd name="f33" fmla="*/ f27 f12 1"/>
                    <a:gd name="f34" fmla="*/ f28 f12 1"/>
                    <a:gd name="f35" fmla="val f32"/>
                    <a:gd name="f36" fmla="*/ f6 f31 1"/>
                    <a:gd name="f37" fmla="+- f35 0 f13"/>
                    <a:gd name="f38" fmla="*/ f37 1 0"/>
                    <a:gd name="f39" fmla="*/ f26 f38 1"/>
                    <a:gd name="f40" fmla="*/ f29 f38 1"/>
                    <a:gd name="f41" fmla="*/ f39 f31 1"/>
                    <a:gd name="f42" fmla="*/ f40 f3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0">
                      <a:pos x="f41" y="f33"/>
                    </a:cxn>
                    <a:cxn ang="f30">
                      <a:pos x="f41" y="f33"/>
                    </a:cxn>
                    <a:cxn ang="f30">
                      <a:pos x="f41" y="f33"/>
                    </a:cxn>
                    <a:cxn ang="f30">
                      <a:pos x="f41" y="f34"/>
                    </a:cxn>
                    <a:cxn ang="f30">
                      <a:pos x="f41" y="f33"/>
                    </a:cxn>
                    <a:cxn ang="f30">
                      <a:pos x="f41" y="f33"/>
                    </a:cxn>
                  </a:cxnLst>
                  <a:rect l="f41" t="f34" r="f42" b="f33"/>
                  <a:pathLst>
                    <a:path h="757">
                      <a:moveTo>
                        <a:pt x="f36" y="f7"/>
                      </a:moveTo>
                      <a:cubicBezTo>
                        <a:pt x="f36" y="f7"/>
                        <a:pt x="f36" y="f7"/>
                        <a:pt x="f36" y="f7"/>
                      </a:cubicBezTo>
                      <a:cubicBezTo>
                        <a:pt x="f36" y="f7"/>
                        <a:pt x="f36" y="f7"/>
                        <a:pt x="f36" y="f7"/>
                      </a:cubicBezTo>
                      <a:cubicBezTo>
                        <a:pt x="f36" y="f7"/>
                        <a:pt x="f36" y="f7"/>
                        <a:pt x="f36" y="f6"/>
                      </a:cubicBezTo>
                      <a:cubicBezTo>
                        <a:pt x="f36" y="f6"/>
                        <a:pt x="f36" y="f6"/>
                        <a:pt x="f36" y="f7"/>
                      </a:cubicBezTo>
                      <a:cubicBezTo>
                        <a:pt x="f36" y="f7"/>
                        <a:pt x="f36" y="f7"/>
                        <a:pt x="f36" y="f7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36" name="Freeform 6">
                  <a:extLst>
                    <a:ext uri="{FF2B5EF4-FFF2-40B4-BE49-F238E27FC236}">
                      <a16:creationId xmlns:a16="http://schemas.microsoft.com/office/drawing/2014/main" id="{C2F9CB99-BC5A-45B8-A618-BA90EA19A557}"/>
                    </a:ext>
                  </a:extLst>
                </p:cNvPr>
                <p:cNvSpPr/>
                <p:nvPr/>
              </p:nvSpPr>
              <p:spPr>
                <a:xfrm rot="16200004" flipH="1">
                  <a:off x="5672096" y="4937805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37" name="Freeform 7">
                  <a:extLst>
                    <a:ext uri="{FF2B5EF4-FFF2-40B4-BE49-F238E27FC236}">
                      <a16:creationId xmlns:a16="http://schemas.microsoft.com/office/drawing/2014/main" id="{AC326E76-2DBC-4211-87A3-2AAACC65AC86}"/>
                    </a:ext>
                  </a:extLst>
                </p:cNvPr>
                <p:cNvSpPr/>
                <p:nvPr/>
              </p:nvSpPr>
              <p:spPr>
                <a:xfrm rot="16200004" flipH="1">
                  <a:off x="5672096" y="4896045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38" name="Freeform 8">
                  <a:extLst>
                    <a:ext uri="{FF2B5EF4-FFF2-40B4-BE49-F238E27FC236}">
                      <a16:creationId xmlns:a16="http://schemas.microsoft.com/office/drawing/2014/main" id="{B11DA129-E66D-43D1-8D7F-813C044C342E}"/>
                    </a:ext>
                  </a:extLst>
                </p:cNvPr>
                <p:cNvSpPr/>
                <p:nvPr/>
              </p:nvSpPr>
              <p:spPr>
                <a:xfrm rot="16200004" flipH="1">
                  <a:off x="5441274" y="4810868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39" name="Freeform 9">
                  <a:extLst>
                    <a:ext uri="{FF2B5EF4-FFF2-40B4-BE49-F238E27FC236}">
                      <a16:creationId xmlns:a16="http://schemas.microsoft.com/office/drawing/2014/main" id="{E23BADD8-5744-48A4-A447-F56E005C30F4}"/>
                    </a:ext>
                  </a:extLst>
                </p:cNvPr>
                <p:cNvSpPr/>
                <p:nvPr/>
              </p:nvSpPr>
              <p:spPr>
                <a:xfrm rot="16200004">
                  <a:off x="4578255" y="4666833"/>
                  <a:ext cx="46762" cy="8097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90"/>
                    <a:gd name="f7" fmla="val 172"/>
                    <a:gd name="f8" fmla="val 13"/>
                    <a:gd name="f9" fmla="val 160"/>
                    <a:gd name="f10" fmla="val 27"/>
                    <a:gd name="f11" fmla="val 54"/>
                    <a:gd name="f12" fmla="val 162"/>
                    <a:gd name="f13" fmla="val 75"/>
                    <a:gd name="f14" fmla="val 164"/>
                    <a:gd name="f15" fmla="val 86"/>
                    <a:gd name="f16" fmla="val 165"/>
                    <a:gd name="f17" fmla="val 149"/>
                    <a:gd name="f18" fmla="val 89"/>
                    <a:gd name="f19" fmla="val 99"/>
                    <a:gd name="f20" fmla="val 50"/>
                    <a:gd name="f21" fmla="val 62"/>
                    <a:gd name="f22" fmla="val 36"/>
                    <a:gd name="f23" fmla="val 9"/>
                    <a:gd name="f24" fmla="val 34"/>
                    <a:gd name="f25" fmla="val 8"/>
                    <a:gd name="f26" fmla="val 68"/>
                    <a:gd name="f27" fmla="val 101"/>
                    <a:gd name="f28" fmla="val 122"/>
                    <a:gd name="f29" fmla="+- 0 0 -90"/>
                    <a:gd name="f30" fmla="*/ f3 1 90"/>
                    <a:gd name="f31" fmla="*/ f4 1 172"/>
                    <a:gd name="f32" fmla="+- f7 0 f5"/>
                    <a:gd name="f33" fmla="+- f6 0 f5"/>
                    <a:gd name="f34" fmla="*/ f29 f0 1"/>
                    <a:gd name="f35" fmla="*/ f33 1 90"/>
                    <a:gd name="f36" fmla="*/ f32 1 172"/>
                    <a:gd name="f37" fmla="*/ 13 f33 1"/>
                    <a:gd name="f38" fmla="*/ 160 f32 1"/>
                    <a:gd name="f39" fmla="*/ 75 f33 1"/>
                    <a:gd name="f40" fmla="*/ 164 f32 1"/>
                    <a:gd name="f41" fmla="*/ 90 f33 1"/>
                    <a:gd name="f42" fmla="*/ 149 f32 1"/>
                    <a:gd name="f43" fmla="*/ 89 f33 1"/>
                    <a:gd name="f44" fmla="*/ 0 f32 1"/>
                    <a:gd name="f45" fmla="*/ 9 f33 1"/>
                    <a:gd name="f46" fmla="*/ 101 f32 1"/>
                    <a:gd name="f47" fmla="*/ f34 1 f2"/>
                    <a:gd name="f48" fmla="*/ f37 1 90"/>
                    <a:gd name="f49" fmla="*/ f38 1 172"/>
                    <a:gd name="f50" fmla="*/ f39 1 90"/>
                    <a:gd name="f51" fmla="*/ f40 1 172"/>
                    <a:gd name="f52" fmla="*/ f41 1 90"/>
                    <a:gd name="f53" fmla="*/ f42 1 172"/>
                    <a:gd name="f54" fmla="*/ f43 1 90"/>
                    <a:gd name="f55" fmla="*/ f44 1 172"/>
                    <a:gd name="f56" fmla="*/ f45 1 90"/>
                    <a:gd name="f57" fmla="*/ f46 1 172"/>
                    <a:gd name="f58" fmla="*/ 0 1 f35"/>
                    <a:gd name="f59" fmla="*/ f6 1 f35"/>
                    <a:gd name="f60" fmla="*/ 0 1 f36"/>
                    <a:gd name="f61" fmla="*/ f7 1 f36"/>
                    <a:gd name="f62" fmla="+- f47 0 f1"/>
                    <a:gd name="f63" fmla="*/ f48 1 f35"/>
                    <a:gd name="f64" fmla="*/ f49 1 f36"/>
                    <a:gd name="f65" fmla="*/ f50 1 f35"/>
                    <a:gd name="f66" fmla="*/ f51 1 f36"/>
                    <a:gd name="f67" fmla="*/ f52 1 f35"/>
                    <a:gd name="f68" fmla="*/ f53 1 f36"/>
                    <a:gd name="f69" fmla="*/ f54 1 f35"/>
                    <a:gd name="f70" fmla="*/ f55 1 f36"/>
                    <a:gd name="f71" fmla="*/ f56 1 f35"/>
                    <a:gd name="f72" fmla="*/ f57 1 f36"/>
                    <a:gd name="f73" fmla="*/ f58 f30 1"/>
                    <a:gd name="f74" fmla="*/ f59 f30 1"/>
                    <a:gd name="f75" fmla="*/ f61 f31 1"/>
                    <a:gd name="f76" fmla="*/ f60 f31 1"/>
                    <a:gd name="f77" fmla="*/ f63 f30 1"/>
                    <a:gd name="f78" fmla="*/ f64 f31 1"/>
                    <a:gd name="f79" fmla="*/ f65 f30 1"/>
                    <a:gd name="f80" fmla="*/ f66 f31 1"/>
                    <a:gd name="f81" fmla="*/ f67 f30 1"/>
                    <a:gd name="f82" fmla="*/ f68 f31 1"/>
                    <a:gd name="f83" fmla="*/ f69 f30 1"/>
                    <a:gd name="f84" fmla="*/ f70 f31 1"/>
                    <a:gd name="f85" fmla="*/ f71 f30 1"/>
                    <a:gd name="f86" fmla="*/ f72 f3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62">
                      <a:pos x="f77" y="f78"/>
                    </a:cxn>
                    <a:cxn ang="f62">
                      <a:pos x="f79" y="f80"/>
                    </a:cxn>
                    <a:cxn ang="f62">
                      <a:pos x="f81" y="f82"/>
                    </a:cxn>
                    <a:cxn ang="f62">
                      <a:pos x="f83" y="f84"/>
                    </a:cxn>
                    <a:cxn ang="f62">
                      <a:pos x="f85" y="f84"/>
                    </a:cxn>
                    <a:cxn ang="f62">
                      <a:pos x="f85" y="f86"/>
                    </a:cxn>
                    <a:cxn ang="f62">
                      <a:pos x="f77" y="f78"/>
                    </a:cxn>
                  </a:cxnLst>
                  <a:rect l="f73" t="f76" r="f74" b="f75"/>
                  <a:pathLst>
                    <a:path w="90" h="172">
                      <a:moveTo>
                        <a:pt x="f8" y="f9"/>
                      </a:moveTo>
                      <a:cubicBezTo>
                        <a:pt x="f10" y="f7"/>
                        <a:pt x="f11" y="f12"/>
                        <a:pt x="f13" y="f14"/>
                      </a:cubicBezTo>
                      <a:cubicBezTo>
                        <a:pt x="f15" y="f16"/>
                        <a:pt x="f6" y="f9"/>
                        <a:pt x="f6" y="f17"/>
                      </a:cubicBezTo>
                      <a:cubicBezTo>
                        <a:pt x="f18" y="f19"/>
                        <a:pt x="f18" y="f20"/>
                        <a:pt x="f18" y="f5"/>
                      </a:cubicBezTo>
                      <a:cubicBezTo>
                        <a:pt x="f21" y="f5"/>
                        <a:pt x="f22" y="f5"/>
                        <a:pt x="f23" y="f5"/>
                      </a:cubicBezTo>
                      <a:cubicBezTo>
                        <a:pt x="f23" y="f24"/>
                        <a:pt x="f25" y="f26"/>
                        <a:pt x="f23" y="f27"/>
                      </a:cubicBezTo>
                      <a:cubicBezTo>
                        <a:pt x="f23" y="f28"/>
                        <a:pt x="f5" y="f17"/>
                        <a:pt x="f8" y="f9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40" name="Freeform 10">
                  <a:extLst>
                    <a:ext uri="{FF2B5EF4-FFF2-40B4-BE49-F238E27FC236}">
                      <a16:creationId xmlns:a16="http://schemas.microsoft.com/office/drawing/2014/main" id="{3BB5BDF6-916F-44BC-A0A9-AC6B335495E0}"/>
                    </a:ext>
                  </a:extLst>
                </p:cNvPr>
                <p:cNvSpPr/>
                <p:nvPr/>
              </p:nvSpPr>
              <p:spPr>
                <a:xfrm rot="16200004">
                  <a:off x="5668997" y="4896876"/>
                  <a:ext cx="41751" cy="4010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0"/>
                    <a:gd name="f7" fmla="val 85"/>
                    <a:gd name="f8" fmla="val 4"/>
                    <a:gd name="f9" fmla="val 5"/>
                    <a:gd name="f10" fmla="val 3"/>
                    <a:gd name="f11" fmla="val 2"/>
                    <a:gd name="f12" fmla="val 32"/>
                    <a:gd name="f13" fmla="val 59"/>
                    <a:gd name="f14" fmla="val 30"/>
                    <a:gd name="f15" fmla="val 55"/>
                    <a:gd name="f16" fmla="+- 0 0 -90"/>
                    <a:gd name="f17" fmla="*/ f3 1 80"/>
                    <a:gd name="f18" fmla="*/ f4 1 85"/>
                    <a:gd name="f19" fmla="+- f7 0 f5"/>
                    <a:gd name="f20" fmla="+- f6 0 f5"/>
                    <a:gd name="f21" fmla="*/ f16 f0 1"/>
                    <a:gd name="f22" fmla="*/ f20 1 80"/>
                    <a:gd name="f23" fmla="*/ f19 1 85"/>
                    <a:gd name="f24" fmla="*/ 4 f20 1"/>
                    <a:gd name="f25" fmla="*/ 5 f19 1"/>
                    <a:gd name="f26" fmla="*/ 0 f20 1"/>
                    <a:gd name="f27" fmla="*/ 85 f19 1"/>
                    <a:gd name="f28" fmla="*/ 80 f20 1"/>
                    <a:gd name="f29" fmla="*/ f21 1 f2"/>
                    <a:gd name="f30" fmla="*/ f24 1 80"/>
                    <a:gd name="f31" fmla="*/ f25 1 85"/>
                    <a:gd name="f32" fmla="*/ f26 1 80"/>
                    <a:gd name="f33" fmla="*/ f27 1 85"/>
                    <a:gd name="f34" fmla="*/ f28 1 80"/>
                    <a:gd name="f35" fmla="*/ 0 1 f22"/>
                    <a:gd name="f36" fmla="*/ f6 1 f22"/>
                    <a:gd name="f37" fmla="*/ 0 1 f23"/>
                    <a:gd name="f38" fmla="*/ f7 1 f23"/>
                    <a:gd name="f39" fmla="+- f29 0 f1"/>
                    <a:gd name="f40" fmla="*/ f30 1 f22"/>
                    <a:gd name="f41" fmla="*/ f31 1 f23"/>
                    <a:gd name="f42" fmla="*/ f32 1 f22"/>
                    <a:gd name="f43" fmla="*/ f33 1 f23"/>
                    <a:gd name="f44" fmla="*/ f34 1 f22"/>
                    <a:gd name="f45" fmla="*/ f35 f17 1"/>
                    <a:gd name="f46" fmla="*/ f36 f17 1"/>
                    <a:gd name="f47" fmla="*/ f38 f18 1"/>
                    <a:gd name="f48" fmla="*/ f37 f18 1"/>
                    <a:gd name="f49" fmla="*/ f40 f17 1"/>
                    <a:gd name="f50" fmla="*/ f41 f18 1"/>
                    <a:gd name="f51" fmla="*/ f42 f17 1"/>
                    <a:gd name="f52" fmla="*/ f43 f18 1"/>
                    <a:gd name="f53" fmla="*/ f44 f17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9">
                      <a:pos x="f49" y="f50"/>
                    </a:cxn>
                    <a:cxn ang="f39">
                      <a:pos x="f51" y="f50"/>
                    </a:cxn>
                    <a:cxn ang="f39">
                      <a:pos x="f51" y="f52"/>
                    </a:cxn>
                    <a:cxn ang="f39">
                      <a:pos x="f49" y="f52"/>
                    </a:cxn>
                    <a:cxn ang="f39">
                      <a:pos x="f53" y="f52"/>
                    </a:cxn>
                    <a:cxn ang="f39">
                      <a:pos x="f53" y="f50"/>
                    </a:cxn>
                    <a:cxn ang="f39">
                      <a:pos x="f49" y="f50"/>
                    </a:cxn>
                  </a:cxnLst>
                  <a:rect l="f45" t="f48" r="f46" b="f47"/>
                  <a:pathLst>
                    <a:path w="80" h="85">
                      <a:moveTo>
                        <a:pt x="f8" y="f9"/>
                      </a:moveTo>
                      <a:cubicBezTo>
                        <a:pt x="f10" y="f9"/>
                        <a:pt x="f11" y="f9"/>
                        <a:pt x="f5" y="f9"/>
                      </a:cubicBezTo>
                      <a:cubicBezTo>
                        <a:pt x="f5" y="f12"/>
                        <a:pt x="f5" y="f13"/>
                        <a:pt x="f5" y="f7"/>
                      </a:cubicBezTo>
                      <a:cubicBezTo>
                        <a:pt x="f11" y="f7"/>
                        <a:pt x="f10" y="f7"/>
                        <a:pt x="f8" y="f7"/>
                      </a:cubicBezTo>
                      <a:cubicBezTo>
                        <a:pt x="f14" y="f7"/>
                        <a:pt x="f15" y="f7"/>
                        <a:pt x="f6" y="f7"/>
                      </a:cubicBezTo>
                      <a:cubicBezTo>
                        <a:pt x="f6" y="f13"/>
                        <a:pt x="f6" y="f12"/>
                        <a:pt x="f6" y="f9"/>
                      </a:cubicBezTo>
                      <a:cubicBezTo>
                        <a:pt x="f15" y="f5"/>
                        <a:pt x="f14" y="f5"/>
                        <a:pt x="f8" y="f9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41" name="Freeform 11">
                  <a:extLst>
                    <a:ext uri="{FF2B5EF4-FFF2-40B4-BE49-F238E27FC236}">
                      <a16:creationId xmlns:a16="http://schemas.microsoft.com/office/drawing/2014/main" id="{E0D7E1F2-D99E-478C-9EE3-52C5609C1B64}"/>
                    </a:ext>
                  </a:extLst>
                </p:cNvPr>
                <p:cNvSpPr/>
                <p:nvPr/>
              </p:nvSpPr>
              <p:spPr>
                <a:xfrm rot="16200004" flipH="1">
                  <a:off x="5672096" y="4896045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42" name="Freeform 12">
                  <a:extLst>
                    <a:ext uri="{FF2B5EF4-FFF2-40B4-BE49-F238E27FC236}">
                      <a16:creationId xmlns:a16="http://schemas.microsoft.com/office/drawing/2014/main" id="{ED9E23FC-140C-4303-8723-2430297F971D}"/>
                    </a:ext>
                  </a:extLst>
                </p:cNvPr>
                <p:cNvSpPr/>
                <p:nvPr/>
              </p:nvSpPr>
              <p:spPr>
                <a:xfrm rot="16200004">
                  <a:off x="4637923" y="4979131"/>
                  <a:ext cx="832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val 835"/>
                    <a:gd name="f8" fmla="+- 0 0 -90"/>
                    <a:gd name="f9" fmla="abs f3"/>
                    <a:gd name="f10" fmla="abs f4"/>
                    <a:gd name="f11" fmla="abs f5"/>
                    <a:gd name="f12" fmla="*/ f3 1 835"/>
                    <a:gd name="f13" fmla="val f6"/>
                    <a:gd name="f14" fmla="+- f6 0 f6"/>
                    <a:gd name="f15" fmla="+- f7 0 f6"/>
                    <a:gd name="f16" fmla="*/ f8 f0 1"/>
                    <a:gd name="f17" fmla="?: f9 f3 1"/>
                    <a:gd name="f18" fmla="?: f10 f4 1"/>
                    <a:gd name="f19" fmla="?: f11 f5 1"/>
                    <a:gd name="f20" fmla="*/ f15 1 835"/>
                    <a:gd name="f21" fmla="*/ f14 1 0"/>
                    <a:gd name="f22" fmla="*/ f16 1 f2"/>
                    <a:gd name="f23" fmla="*/ f17 1 835"/>
                    <a:gd name="f24" fmla="*/ f18 1 21600"/>
                    <a:gd name="f25" fmla="*/ 21600 f18 1"/>
                    <a:gd name="f26" fmla="*/ 0 1 f20"/>
                    <a:gd name="f27" fmla="*/ 0 1 f21"/>
                    <a:gd name="f28" fmla="*/ 835 1 f20"/>
                    <a:gd name="f29" fmla="*/ 1 1 f21"/>
                    <a:gd name="f30" fmla="+- f22 0 f1"/>
                    <a:gd name="f31" fmla="min f24 f23"/>
                    <a:gd name="f32" fmla="*/ f25 1 f19"/>
                    <a:gd name="f33" fmla="*/ f26 f12 1"/>
                    <a:gd name="f34" fmla="*/ f28 f12 1"/>
                    <a:gd name="f35" fmla="val f32"/>
                    <a:gd name="f36" fmla="*/ f6 f31 1"/>
                    <a:gd name="f37" fmla="+- f35 0 f13"/>
                    <a:gd name="f38" fmla="*/ f37 1 0"/>
                    <a:gd name="f39" fmla="*/ f29 f38 1"/>
                    <a:gd name="f40" fmla="*/ f27 f38 1"/>
                    <a:gd name="f41" fmla="*/ f40 f31 1"/>
                    <a:gd name="f42" fmla="*/ f39 f3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0">
                      <a:pos x="f33" y="f41"/>
                    </a:cxn>
                    <a:cxn ang="f30">
                      <a:pos x="f33" y="f41"/>
                    </a:cxn>
                    <a:cxn ang="f30">
                      <a:pos x="f33" y="f41"/>
                    </a:cxn>
                    <a:cxn ang="f30">
                      <a:pos x="f34" y="f41"/>
                    </a:cxn>
                    <a:cxn ang="f30">
                      <a:pos x="f34" y="f41"/>
                    </a:cxn>
                    <a:cxn ang="f30">
                      <a:pos x="f33" y="f41"/>
                    </a:cxn>
                    <a:cxn ang="f30">
                      <a:pos x="f33" y="f41"/>
                    </a:cxn>
                    <a:cxn ang="f30">
                      <a:pos x="f33" y="f41"/>
                    </a:cxn>
                  </a:cxnLst>
                  <a:rect l="f33" t="f41" r="f34" b="f42"/>
                  <a:pathLst>
                    <a:path w="835">
                      <a:moveTo>
                        <a:pt x="f6" y="f36"/>
                      </a:moveTo>
                      <a:cubicBezTo>
                        <a:pt x="f6" y="f36"/>
                        <a:pt x="f6" y="f36"/>
                        <a:pt x="f6" y="f36"/>
                      </a:cubicBezTo>
                      <a:cubicBezTo>
                        <a:pt x="f6" y="f36"/>
                        <a:pt x="f6" y="f36"/>
                        <a:pt x="f6" y="f36"/>
                      </a:cubicBezTo>
                      <a:cubicBezTo>
                        <a:pt x="f6" y="f36"/>
                        <a:pt x="f6" y="f36"/>
                        <a:pt x="f7" y="f36"/>
                      </a:cubicBezTo>
                      <a:cubicBezTo>
                        <a:pt x="f7" y="f36"/>
                        <a:pt x="f7" y="f36"/>
                        <a:pt x="f7" y="f36"/>
                      </a:cubicBezTo>
                      <a:cubicBezTo>
                        <a:pt x="f7" y="f36"/>
                        <a:pt x="f7" y="f36"/>
                        <a:pt x="f6" y="f36"/>
                      </a:cubicBezTo>
                      <a:cubicBezTo>
                        <a:pt x="f6" y="f36"/>
                        <a:pt x="f6" y="f36"/>
                        <a:pt x="f6" y="f36"/>
                      </a:cubicBezTo>
                      <a:cubicBezTo>
                        <a:pt x="f6" y="f36"/>
                        <a:pt x="f6" y="f36"/>
                        <a:pt x="f6" y="f36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43" name="Freeform 13">
                  <a:extLst>
                    <a:ext uri="{FF2B5EF4-FFF2-40B4-BE49-F238E27FC236}">
                      <a16:creationId xmlns:a16="http://schemas.microsoft.com/office/drawing/2014/main" id="{2FD68DFB-6C3D-4CB5-9850-3EC7B59C5DA6}"/>
                    </a:ext>
                  </a:extLst>
                </p:cNvPr>
                <p:cNvSpPr/>
                <p:nvPr/>
              </p:nvSpPr>
              <p:spPr>
                <a:xfrm rot="16200004" flipH="1">
                  <a:off x="5441274" y="4767443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44" name="Oval 14">
                  <a:extLst>
                    <a:ext uri="{FF2B5EF4-FFF2-40B4-BE49-F238E27FC236}">
                      <a16:creationId xmlns:a16="http://schemas.microsoft.com/office/drawing/2014/main" id="{DC398B5B-6C9A-443B-A550-14CA694C66FE}"/>
                    </a:ext>
                  </a:extLst>
                </p:cNvPr>
                <p:cNvSpPr/>
                <p:nvPr/>
              </p:nvSpPr>
              <p:spPr>
                <a:xfrm rot="16200004">
                  <a:off x="5441247" y="4683977"/>
                  <a:ext cx="832" cy="758"/>
                </a:xfrm>
                <a:custGeom>
                  <a:avLst/>
                  <a:gdLst>
                    <a:gd name="f0" fmla="val 21600000"/>
                    <a:gd name="f1" fmla="val 10800000"/>
                    <a:gd name="f2" fmla="val 5400000"/>
                    <a:gd name="f3" fmla="val 18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+- 0 0 -360"/>
                    <a:gd name="f10" fmla="+- 0 0 -180"/>
                    <a:gd name="f11" fmla="abs f4"/>
                    <a:gd name="f12" fmla="abs f5"/>
                    <a:gd name="f13" fmla="abs f6"/>
                    <a:gd name="f14" fmla="+- 2700000 f2 0"/>
                    <a:gd name="f15" fmla="*/ f9 f1 1"/>
                    <a:gd name="f16" fmla="*/ f10 f1 1"/>
                    <a:gd name="f17" fmla="?: f11 f4 1"/>
                    <a:gd name="f18" fmla="?: f12 f5 1"/>
                    <a:gd name="f19" fmla="?: f13 f6 1"/>
                    <a:gd name="f20" fmla="+- f14 0 f2"/>
                    <a:gd name="f21" fmla="*/ f15 1 f3"/>
                    <a:gd name="f22" fmla="*/ f16 1 f3"/>
                    <a:gd name="f23" fmla="*/ f17 1 21600"/>
                    <a:gd name="f24" fmla="*/ f18 1 21600"/>
                    <a:gd name="f25" fmla="*/ 21600 f17 1"/>
                    <a:gd name="f26" fmla="*/ 21600 f18 1"/>
                    <a:gd name="f27" fmla="+- f20 f2 0"/>
                    <a:gd name="f28" fmla="+- f21 0 f2"/>
                    <a:gd name="f29" fmla="+- f22 0 f2"/>
                    <a:gd name="f30" fmla="min f24 f23"/>
                    <a:gd name="f31" fmla="*/ f25 1 f19"/>
                    <a:gd name="f32" fmla="*/ f26 1 f19"/>
                    <a:gd name="f33" fmla="*/ f27 f8 1"/>
                    <a:gd name="f34" fmla="val f31"/>
                    <a:gd name="f35" fmla="val f32"/>
                    <a:gd name="f36" fmla="*/ f33 1 f1"/>
                    <a:gd name="f37" fmla="*/ f7 f30 1"/>
                    <a:gd name="f38" fmla="+- f35 0 f7"/>
                    <a:gd name="f39" fmla="+- f34 0 f7"/>
                    <a:gd name="f40" fmla="+- 0 0 f36"/>
                    <a:gd name="f41" fmla="*/ f38 1 2"/>
                    <a:gd name="f42" fmla="*/ f39 1 2"/>
                    <a:gd name="f43" fmla="+- 0 0 f40"/>
                    <a:gd name="f44" fmla="+- f7 f41 0"/>
                    <a:gd name="f45" fmla="+- f7 f42 0"/>
                    <a:gd name="f46" fmla="*/ f43 f1 1"/>
                    <a:gd name="f47" fmla="*/ f42 f30 1"/>
                    <a:gd name="f48" fmla="*/ f41 f30 1"/>
                    <a:gd name="f49" fmla="*/ f46 1 f8"/>
                    <a:gd name="f50" fmla="*/ f44 f30 1"/>
                    <a:gd name="f51" fmla="+- f49 0 f2"/>
                    <a:gd name="f52" fmla="cos 1 f51"/>
                    <a:gd name="f53" fmla="sin 1 f51"/>
                    <a:gd name="f54" fmla="+- 0 0 f52"/>
                    <a:gd name="f55" fmla="+- 0 0 f53"/>
                    <a:gd name="f56" fmla="+- 0 0 f54"/>
                    <a:gd name="f57" fmla="+- 0 0 f55"/>
                    <a:gd name="f58" fmla="val f56"/>
                    <a:gd name="f59" fmla="val f57"/>
                    <a:gd name="f60" fmla="*/ f58 f42 1"/>
                    <a:gd name="f61" fmla="*/ f59 f41 1"/>
                    <a:gd name="f62" fmla="+- f45 0 f60"/>
                    <a:gd name="f63" fmla="+- f45 f60 0"/>
                    <a:gd name="f64" fmla="+- f44 0 f61"/>
                    <a:gd name="f65" fmla="+- f44 f61 0"/>
                    <a:gd name="f66" fmla="*/ f62 f30 1"/>
                    <a:gd name="f67" fmla="*/ f64 f30 1"/>
                    <a:gd name="f68" fmla="*/ f63 f30 1"/>
                    <a:gd name="f69" fmla="*/ f65 f30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66" y="f67"/>
                    </a:cxn>
                    <a:cxn ang="f29">
                      <a:pos x="f66" y="f69"/>
                    </a:cxn>
                    <a:cxn ang="f29">
                      <a:pos x="f68" y="f69"/>
                    </a:cxn>
                    <a:cxn ang="f28">
                      <a:pos x="f68" y="f67"/>
                    </a:cxn>
                  </a:cxnLst>
                  <a:rect l="f66" t="f67" r="f68" b="f69"/>
                  <a:pathLst>
                    <a:path>
                      <a:moveTo>
                        <a:pt x="f37" y="f50"/>
                      </a:moveTo>
                      <a:arcTo wR="f47" hR="f48" stAng="f1" swAng="f0"/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45" name="Freeform 15">
                  <a:extLst>
                    <a:ext uri="{FF2B5EF4-FFF2-40B4-BE49-F238E27FC236}">
                      <a16:creationId xmlns:a16="http://schemas.microsoft.com/office/drawing/2014/main" id="{4A7FB70C-876F-4DC0-8BF0-127F8FB7CE64}"/>
                    </a:ext>
                  </a:extLst>
                </p:cNvPr>
                <p:cNvSpPr/>
                <p:nvPr/>
              </p:nvSpPr>
              <p:spPr>
                <a:xfrm rot="16200004">
                  <a:off x="4860384" y="4305497"/>
                  <a:ext cx="550313" cy="1148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360"/>
                    <a:gd name="f3" fmla="val 180"/>
                    <a:gd name="f4" fmla="val w"/>
                    <a:gd name="f5" fmla="val h"/>
                    <a:gd name="f6" fmla="val 0"/>
                    <a:gd name="f7" fmla="val 1061"/>
                    <a:gd name="f8" fmla="val 2448"/>
                    <a:gd name="f9" fmla="val 896"/>
                    <a:gd name="f10" fmla="val 1977"/>
                    <a:gd name="f11" fmla="val 895"/>
                    <a:gd name="f12" fmla="val 1963"/>
                    <a:gd name="f13" fmla="val 901"/>
                    <a:gd name="f14" fmla="val 1959"/>
                    <a:gd name="f15" fmla="val 915"/>
                    <a:gd name="f16" fmla="val 1960"/>
                    <a:gd name="f17" fmla="val 931"/>
                    <a:gd name="f18" fmla="val 1961"/>
                    <a:gd name="f19" fmla="val 948"/>
                    <a:gd name="f20" fmla="val 964"/>
                    <a:gd name="f21" fmla="val 976"/>
                    <a:gd name="f22" fmla="val 980"/>
                    <a:gd name="f23" fmla="val 1958"/>
                    <a:gd name="f24" fmla="val 1946"/>
                    <a:gd name="f25" fmla="val 979"/>
                    <a:gd name="f26" fmla="val 1927"/>
                    <a:gd name="f27" fmla="val 1909"/>
                    <a:gd name="f28" fmla="val 1890"/>
                    <a:gd name="f29" fmla="val 1879"/>
                    <a:gd name="f30" fmla="val 1876"/>
                    <a:gd name="f31" fmla="val 966"/>
                    <a:gd name="f32" fmla="val 943"/>
                    <a:gd name="f33" fmla="val 1877"/>
                    <a:gd name="f34" fmla="val 919"/>
                    <a:gd name="f35" fmla="val 1899"/>
                    <a:gd name="f36" fmla="val 1921"/>
                    <a:gd name="f37" fmla="val 1944"/>
                    <a:gd name="f38" fmla="val 897"/>
                    <a:gd name="f39" fmla="val 1953"/>
                    <a:gd name="f40" fmla="val 893"/>
                    <a:gd name="f41" fmla="val 1957"/>
                    <a:gd name="f42" fmla="val 884"/>
                    <a:gd name="f43" fmla="val 866"/>
                    <a:gd name="f44" fmla="val 848"/>
                    <a:gd name="f45" fmla="val 1956"/>
                    <a:gd name="f46" fmla="val 830"/>
                    <a:gd name="f47" fmla="val 819"/>
                    <a:gd name="f48" fmla="val 816"/>
                    <a:gd name="f49" fmla="val 1943"/>
                    <a:gd name="f50" fmla="val 817"/>
                    <a:gd name="f51" fmla="val 843"/>
                    <a:gd name="f52" fmla="val 870"/>
                    <a:gd name="f53" fmla="val 1854"/>
                    <a:gd name="f54" fmla="val 1832"/>
                    <a:gd name="f55" fmla="val 1811"/>
                    <a:gd name="f56" fmla="val 1800"/>
                    <a:gd name="f57" fmla="val 894"/>
                    <a:gd name="f58" fmla="val 1795"/>
                    <a:gd name="f59" fmla="val 882"/>
                    <a:gd name="f60" fmla="val 867"/>
                    <a:gd name="f61" fmla="val 1796"/>
                    <a:gd name="f62" fmla="val 852"/>
                    <a:gd name="f63" fmla="val 836"/>
                    <a:gd name="f64" fmla="val 820"/>
                    <a:gd name="f65" fmla="val 1797"/>
                    <a:gd name="f66" fmla="val 1791"/>
                    <a:gd name="f67" fmla="val 1775"/>
                    <a:gd name="f68" fmla="val 1733"/>
                    <a:gd name="f69" fmla="val 1691"/>
                    <a:gd name="f70" fmla="val 1649"/>
                    <a:gd name="f71" fmla="val 1643"/>
                    <a:gd name="f72" fmla="val 1633"/>
                    <a:gd name="f73" fmla="val 808"/>
                    <a:gd name="f74" fmla="val 771"/>
                    <a:gd name="f75" fmla="val 733"/>
                    <a:gd name="f76" fmla="val 1629"/>
                    <a:gd name="f77" fmla="val 696"/>
                    <a:gd name="f78" fmla="val 1635"/>
                    <a:gd name="f79" fmla="val 664"/>
                    <a:gd name="f80" fmla="val 1640"/>
                    <a:gd name="f81" fmla="val 653"/>
                    <a:gd name="f82" fmla="val 1632"/>
                    <a:gd name="f83" fmla="val 1600"/>
                    <a:gd name="f84" fmla="val 1591"/>
                    <a:gd name="f85" fmla="val 1582"/>
                    <a:gd name="f86" fmla="val 652"/>
                    <a:gd name="f87" fmla="val 1574"/>
                    <a:gd name="f88" fmla="val 651"/>
                    <a:gd name="f89" fmla="val 1558"/>
                    <a:gd name="f90" fmla="val 656"/>
                    <a:gd name="f91" fmla="val 1550"/>
                    <a:gd name="f92" fmla="val 673"/>
                    <a:gd name="f93" fmla="val 1552"/>
                    <a:gd name="f94" fmla="val 689"/>
                    <a:gd name="f95" fmla="val 1553"/>
                    <a:gd name="f96" fmla="val 704"/>
                    <a:gd name="f97" fmla="val 1551"/>
                    <a:gd name="f98" fmla="val 719"/>
                    <a:gd name="f99" fmla="val 736"/>
                    <a:gd name="f100" fmla="val 1548"/>
                    <a:gd name="f101" fmla="val 1535"/>
                    <a:gd name="f102" fmla="val 735"/>
                    <a:gd name="f103" fmla="val 1518"/>
                    <a:gd name="f104" fmla="val 1502"/>
                    <a:gd name="f105" fmla="val 1485"/>
                    <a:gd name="f106" fmla="val 1475"/>
                    <a:gd name="f107" fmla="val 739"/>
                    <a:gd name="f108" fmla="val 1471"/>
                    <a:gd name="f109" fmla="val 749"/>
                    <a:gd name="f110" fmla="val 768"/>
                    <a:gd name="f111" fmla="val 787"/>
                    <a:gd name="f112" fmla="val 1470"/>
                    <a:gd name="f113" fmla="val 805"/>
                    <a:gd name="f114" fmla="val 815"/>
                    <a:gd name="f115" fmla="val 1467"/>
                    <a:gd name="f116" fmla="val 1459"/>
                    <a:gd name="f117" fmla="val 1385"/>
                    <a:gd name="f118" fmla="val 1311"/>
                    <a:gd name="f119" fmla="val 1237"/>
                    <a:gd name="f120" fmla="val 1227"/>
                    <a:gd name="f121" fmla="val 812"/>
                    <a:gd name="f122" fmla="val 1224"/>
                    <a:gd name="f123" fmla="val 802"/>
                    <a:gd name="f124" fmla="val 780"/>
                    <a:gd name="f125" fmla="val 1225"/>
                    <a:gd name="f126" fmla="val 758"/>
                    <a:gd name="f127" fmla="val 1202"/>
                    <a:gd name="f128" fmla="val 1179"/>
                    <a:gd name="f129" fmla="val 1157"/>
                    <a:gd name="f130" fmla="val 1147"/>
                    <a:gd name="f131" fmla="val 1144"/>
                    <a:gd name="f132" fmla="val 748"/>
                    <a:gd name="f133" fmla="val 766"/>
                    <a:gd name="f134" fmla="val 1145"/>
                    <a:gd name="f135" fmla="val 784"/>
                    <a:gd name="f136" fmla="val 813"/>
                    <a:gd name="f137" fmla="val 1142"/>
                    <a:gd name="f138" fmla="val 1131"/>
                    <a:gd name="f139" fmla="val 1084"/>
                    <a:gd name="f140" fmla="val 1038"/>
                    <a:gd name="f141" fmla="val 991"/>
                    <a:gd name="f142" fmla="val 981"/>
                    <a:gd name="f143" fmla="val 978"/>
                    <a:gd name="f144" fmla="val 803"/>
                    <a:gd name="f145" fmla="val 770"/>
                    <a:gd name="f146" fmla="val 753"/>
                    <a:gd name="f147" fmla="val 962"/>
                    <a:gd name="f148" fmla="val 875"/>
                    <a:gd name="f149" fmla="val 832"/>
                    <a:gd name="f150" fmla="val 732"/>
                    <a:gd name="f151" fmla="val 720"/>
                    <a:gd name="f152" fmla="val 703"/>
                    <a:gd name="f153" fmla="val 685"/>
                    <a:gd name="f154" fmla="val 668"/>
                    <a:gd name="f155" fmla="val 657"/>
                    <a:gd name="f156" fmla="val 814"/>
                    <a:gd name="f157" fmla="val 738"/>
                    <a:gd name="f158" fmla="val 649"/>
                    <a:gd name="f159" fmla="val 639"/>
                    <a:gd name="f160" fmla="val 565"/>
                    <a:gd name="f161" fmla="val 734"/>
                    <a:gd name="f162" fmla="val 491"/>
                    <a:gd name="f163" fmla="val 417"/>
                    <a:gd name="f164" fmla="val 395"/>
                    <a:gd name="f165" fmla="val 374"/>
                    <a:gd name="f166" fmla="val 352"/>
                    <a:gd name="f167" fmla="val 350"/>
                    <a:gd name="f168" fmla="val 349"/>
                    <a:gd name="f169" fmla="val 347"/>
                    <a:gd name="f170" fmla="val 345"/>
                    <a:gd name="f171" fmla="val 343"/>
                    <a:gd name="f172" fmla="val 341"/>
                    <a:gd name="f173" fmla="val 337"/>
                    <a:gd name="f174" fmla="val 329"/>
                    <a:gd name="f175" fmla="val 326"/>
                    <a:gd name="f176" fmla="val 728"/>
                    <a:gd name="f177" fmla="val 727"/>
                    <a:gd name="f178" fmla="val 726"/>
                    <a:gd name="f179" fmla="val 725"/>
                    <a:gd name="f180" fmla="val 724"/>
                    <a:gd name="f181" fmla="val 327"/>
                    <a:gd name="f182" fmla="val 723"/>
                    <a:gd name="f183" fmla="val 721"/>
                    <a:gd name="f184" fmla="val 718"/>
                    <a:gd name="f185" fmla="val 715"/>
                    <a:gd name="f186" fmla="val 712"/>
                    <a:gd name="f187" fmla="val 710"/>
                    <a:gd name="f188" fmla="val 707"/>
                    <a:gd name="f189" fmla="val 705"/>
                    <a:gd name="f190" fmla="val 694"/>
                    <a:gd name="f191" fmla="val 683"/>
                    <a:gd name="f192" fmla="val 658"/>
                    <a:gd name="f193" fmla="val 334"/>
                    <a:gd name="f194" fmla="val 655"/>
                    <a:gd name="f195" fmla="val 348"/>
                    <a:gd name="f196" fmla="val 411"/>
                    <a:gd name="f197" fmla="val 475"/>
                    <a:gd name="f198" fmla="val 538"/>
                    <a:gd name="f199" fmla="val 572"/>
                    <a:gd name="f200" fmla="val 622"/>
                    <a:gd name="f201" fmla="val 612"/>
                    <a:gd name="f202" fmla="val 573"/>
                    <a:gd name="f203" fmla="val 601"/>
                    <a:gd name="f204" fmla="val 592"/>
                    <a:gd name="f205" fmla="val 570"/>
                    <a:gd name="f206" fmla="val 576"/>
                    <a:gd name="f207" fmla="val 577"/>
                    <a:gd name="f208" fmla="val 591"/>
                    <a:gd name="f209" fmla="val 633"/>
                    <a:gd name="f210" fmla="val 674"/>
                    <a:gd name="f211" fmla="val 730"/>
                    <a:gd name="f212" fmla="val 737"/>
                    <a:gd name="f213" fmla="val 554"/>
                    <a:gd name="f214" fmla="val 523"/>
                    <a:gd name="f215" fmla="val 508"/>
                    <a:gd name="f216" fmla="val 495"/>
                    <a:gd name="f217" fmla="val 492"/>
                    <a:gd name="f218" fmla="val 751"/>
                    <a:gd name="f219" fmla="val 795"/>
                    <a:gd name="f220" fmla="val 838"/>
                    <a:gd name="f221" fmla="val 881"/>
                    <a:gd name="f222" fmla="val 892"/>
                    <a:gd name="f223" fmla="val 507"/>
                    <a:gd name="f224" fmla="val 539"/>
                    <a:gd name="f225" fmla="val 555"/>
                    <a:gd name="f226" fmla="val 574"/>
                    <a:gd name="f227" fmla="val 929"/>
                    <a:gd name="f228" fmla="val 957"/>
                    <a:gd name="f229" fmla="val 972"/>
                    <a:gd name="f230" fmla="val 977"/>
                    <a:gd name="f231" fmla="val 608"/>
                    <a:gd name="f232" fmla="val 625"/>
                    <a:gd name="f233" fmla="val 642"/>
                    <a:gd name="f234" fmla="val 987"/>
                    <a:gd name="f235" fmla="val 1007"/>
                    <a:gd name="f236" fmla="val 1027"/>
                    <a:gd name="f237" fmla="val 1047"/>
                    <a:gd name="f238" fmla="val 1057"/>
                    <a:gd name="f239" fmla="val 1060"/>
                    <a:gd name="f240" fmla="val 602"/>
                    <a:gd name="f241" fmla="val 582"/>
                    <a:gd name="f242" fmla="val 1058"/>
                    <a:gd name="f243" fmla="val 1050"/>
                    <a:gd name="f244" fmla="val 1032"/>
                    <a:gd name="f245" fmla="val 571"/>
                    <a:gd name="f246" fmla="val 1015"/>
                    <a:gd name="f247" fmla="val 998"/>
                    <a:gd name="f248" fmla="val 984"/>
                    <a:gd name="f249" fmla="val 566"/>
                    <a:gd name="f250" fmla="val 552"/>
                    <a:gd name="f251" fmla="val 510"/>
                    <a:gd name="f252" fmla="val 468"/>
                    <a:gd name="f253" fmla="val 427"/>
                    <a:gd name="f254" fmla="val 413"/>
                    <a:gd name="f255" fmla="val 407"/>
                    <a:gd name="f256" fmla="val 408"/>
                    <a:gd name="f257" fmla="val 946"/>
                    <a:gd name="f258" fmla="val 410"/>
                    <a:gd name="f259" fmla="val 930"/>
                    <a:gd name="f260" fmla="val 914"/>
                    <a:gd name="f261" fmla="val 409"/>
                    <a:gd name="f262" fmla="val 900"/>
                    <a:gd name="f263" fmla="val 405"/>
                    <a:gd name="f264" fmla="val 391"/>
                    <a:gd name="f265" fmla="val 305"/>
                    <a:gd name="f266" fmla="val 261"/>
                    <a:gd name="f267" fmla="val 252"/>
                    <a:gd name="f268" fmla="val 245"/>
                    <a:gd name="f269" fmla="val 792"/>
                    <a:gd name="f270" fmla="val 746"/>
                    <a:gd name="f271" fmla="val 249"/>
                    <a:gd name="f272" fmla="val 259"/>
                    <a:gd name="f273" fmla="val 277"/>
                    <a:gd name="f274" fmla="val 295"/>
                    <a:gd name="f275" fmla="val 313"/>
                    <a:gd name="f276" fmla="val 328"/>
                    <a:gd name="f277" fmla="val 782"/>
                    <a:gd name="f278" fmla="val 799"/>
                    <a:gd name="f279" fmla="val 810"/>
                    <a:gd name="f280" fmla="val 332"/>
                    <a:gd name="f281" fmla="val 375"/>
                    <a:gd name="f282" fmla="val 404"/>
                    <a:gd name="f283" fmla="val 811"/>
                    <a:gd name="f284" fmla="val 798"/>
                    <a:gd name="f285" fmla="val 781"/>
                    <a:gd name="f286" fmla="val 764"/>
                    <a:gd name="f287" fmla="val 412"/>
                    <a:gd name="f288" fmla="val 422"/>
                    <a:gd name="f289" fmla="val 438"/>
                    <a:gd name="f290" fmla="val 454"/>
                    <a:gd name="f291" fmla="val 470"/>
                    <a:gd name="f292" fmla="val 485"/>
                    <a:gd name="f293" fmla="val 729"/>
                    <a:gd name="f294" fmla="val 490"/>
                    <a:gd name="f295" fmla="val 714"/>
                    <a:gd name="f296" fmla="val 489"/>
                    <a:gd name="f297" fmla="val 671"/>
                    <a:gd name="f298" fmla="val 488"/>
                    <a:gd name="f299" fmla="val 628"/>
                    <a:gd name="f300" fmla="val 584"/>
                    <a:gd name="f301" fmla="val 569"/>
                    <a:gd name="f302" fmla="val 504"/>
                    <a:gd name="f303" fmla="val 520"/>
                    <a:gd name="f304" fmla="val 568"/>
                    <a:gd name="f305" fmla="val 537"/>
                    <a:gd name="f306" fmla="val 564"/>
                    <a:gd name="f307" fmla="val 531"/>
                    <a:gd name="f308" fmla="val 509"/>
                    <a:gd name="f309" fmla="val 464"/>
                    <a:gd name="f310" fmla="val 441"/>
                    <a:gd name="f311" fmla="val 414"/>
                    <a:gd name="f312" fmla="val 544"/>
                    <a:gd name="f313" fmla="val 518"/>
                    <a:gd name="f314" fmla="val 493"/>
                    <a:gd name="f315" fmla="val 430"/>
                    <a:gd name="f316" fmla="val 452"/>
                    <a:gd name="f317" fmla="val 474"/>
                    <a:gd name="f318" fmla="val 459"/>
                    <a:gd name="f319" fmla="val 443"/>
                    <a:gd name="f320" fmla="val 594"/>
                    <a:gd name="f321" fmla="val 637"/>
                    <a:gd name="f322" fmla="val 406"/>
                    <a:gd name="f323" fmla="val 394"/>
                    <a:gd name="f324" fmla="val 302"/>
                    <a:gd name="f325" fmla="val 256"/>
                    <a:gd name="f326" fmla="val 247"/>
                    <a:gd name="f327" fmla="val 650"/>
                    <a:gd name="f328" fmla="val 624"/>
                    <a:gd name="f329" fmla="val 606"/>
                    <a:gd name="f330" fmla="val 588"/>
                    <a:gd name="f331" fmla="val 242"/>
                    <a:gd name="f332" fmla="val 230"/>
                    <a:gd name="f333" fmla="val 186"/>
                    <a:gd name="f334" fmla="val 143"/>
                    <a:gd name="f335" fmla="val 99"/>
                    <a:gd name="f336" fmla="val 89"/>
                    <a:gd name="f337" fmla="val 84"/>
                    <a:gd name="f338" fmla="val 585"/>
                    <a:gd name="f339" fmla="val 603"/>
                    <a:gd name="f340" fmla="val 85"/>
                    <a:gd name="f341" fmla="val 621"/>
                    <a:gd name="f342" fmla="val 115"/>
                    <a:gd name="f343" fmla="val 132"/>
                    <a:gd name="f344" fmla="val 149"/>
                    <a:gd name="f345" fmla="val 160"/>
                    <a:gd name="f346" fmla="val 654"/>
                    <a:gd name="f347" fmla="val 166"/>
                    <a:gd name="f348" fmla="val 667"/>
                    <a:gd name="f349" fmla="val 165"/>
                    <a:gd name="f350" fmla="val 164"/>
                    <a:gd name="f351" fmla="val 702"/>
                    <a:gd name="f352" fmla="val 731"/>
                    <a:gd name="f353" fmla="val 163"/>
                    <a:gd name="f354" fmla="val 150"/>
                    <a:gd name="f355" fmla="val 114"/>
                    <a:gd name="f356" fmla="val 96"/>
                    <a:gd name="f357" fmla="val 81"/>
                    <a:gd name="f358" fmla="val 82"/>
                    <a:gd name="f359" fmla="val 686"/>
                    <a:gd name="f360" fmla="val 669"/>
                    <a:gd name="f361" fmla="val 77"/>
                    <a:gd name="f362" fmla="val 65"/>
                    <a:gd name="f363" fmla="val 44"/>
                    <a:gd name="f364" fmla="val 22"/>
                    <a:gd name="f365" fmla="val 1"/>
                    <a:gd name="f366" fmla="val 598"/>
                    <a:gd name="f367" fmla="val 543"/>
                    <a:gd name="f368" fmla="val 43"/>
                    <a:gd name="f369" fmla="val 64"/>
                    <a:gd name="f370" fmla="val 78"/>
                    <a:gd name="f371" fmla="val 484"/>
                    <a:gd name="f372" fmla="val 471"/>
                    <a:gd name="f373" fmla="val 432"/>
                    <a:gd name="f374" fmla="val 392"/>
                    <a:gd name="f375" fmla="val 354"/>
                    <a:gd name="f376" fmla="val 359"/>
                    <a:gd name="f377" fmla="val 364"/>
                    <a:gd name="f378" fmla="val 342"/>
                    <a:gd name="f379" fmla="val 336"/>
                    <a:gd name="f380" fmla="val 80"/>
                    <a:gd name="f381" fmla="val 74"/>
                    <a:gd name="f382" fmla="val 67"/>
                    <a:gd name="f383" fmla="val 45"/>
                    <a:gd name="f384" fmla="val 23"/>
                    <a:gd name="f385" fmla="val 324"/>
                    <a:gd name="f386" fmla="val 320"/>
                    <a:gd name="f387" fmla="val 316"/>
                    <a:gd name="f388" fmla="val 217"/>
                    <a:gd name="f389" fmla="val 118"/>
                    <a:gd name="f390" fmla="val 19"/>
                    <a:gd name="f391" fmla="val 3"/>
                    <a:gd name="f392" fmla="val 4"/>
                    <a:gd name="f393" fmla="val 829"/>
                    <a:gd name="f394" fmla="val 1638"/>
                    <a:gd name="f395" fmla="val 110"/>
                    <a:gd name="f396" fmla="val 219"/>
                    <a:gd name="f397" fmla="val 2426"/>
                    <a:gd name="f398" fmla="val 2403"/>
                    <a:gd name="f399" fmla="val 2381"/>
                    <a:gd name="f400" fmla="val 2376"/>
                    <a:gd name="f401" fmla="val 2370"/>
                    <a:gd name="f402" fmla="val 333"/>
                    <a:gd name="f403" fmla="val 2367"/>
                    <a:gd name="f404" fmla="val 2363"/>
                    <a:gd name="f405" fmla="val 2362"/>
                    <a:gd name="f406" fmla="val 2366"/>
                    <a:gd name="f407" fmla="val 357"/>
                    <a:gd name="f408" fmla="val 380"/>
                    <a:gd name="f409" fmla="val 2368"/>
                    <a:gd name="f410" fmla="val 2340"/>
                    <a:gd name="f411" fmla="val 2312"/>
                    <a:gd name="f412" fmla="val 2284"/>
                    <a:gd name="f413" fmla="val 435"/>
                    <a:gd name="f414" fmla="val 462"/>
                    <a:gd name="f415" fmla="val 586"/>
                    <a:gd name="f416" fmla="val 635"/>
                    <a:gd name="f417" fmla="val 648"/>
                    <a:gd name="f418" fmla="val 2371"/>
                    <a:gd name="f419" fmla="val 2384"/>
                    <a:gd name="f420" fmla="val 2406"/>
                    <a:gd name="f421" fmla="val 2427"/>
                    <a:gd name="f422" fmla="val 659"/>
                    <a:gd name="f423" fmla="val 660"/>
                    <a:gd name="f424" fmla="val 663"/>
                    <a:gd name="f425" fmla="val 666"/>
                    <a:gd name="f426" fmla="val 670"/>
                    <a:gd name="f427" fmla="val 672"/>
                    <a:gd name="f428" fmla="val 2404"/>
                    <a:gd name="f429" fmla="val 2382"/>
                    <a:gd name="f430" fmla="val 750"/>
                    <a:gd name="f431" fmla="val 785"/>
                    <a:gd name="f432" fmla="val 2365"/>
                    <a:gd name="f433" fmla="val 2354"/>
                    <a:gd name="f434" fmla="val 2336"/>
                    <a:gd name="f435" fmla="val 2317"/>
                    <a:gd name="f436" fmla="val 2298"/>
                    <a:gd name="f437" fmla="val 2286"/>
                    <a:gd name="f438" fmla="val 801"/>
                    <a:gd name="f439" fmla="val 2285"/>
                    <a:gd name="f440" fmla="val 767"/>
                    <a:gd name="f441" fmla="val 2281"/>
                    <a:gd name="f442" fmla="val 2271"/>
                    <a:gd name="f443" fmla="val 2253"/>
                    <a:gd name="f444" fmla="val 2235"/>
                    <a:gd name="f445" fmla="val 2217"/>
                    <a:gd name="f446" fmla="val 2207"/>
                    <a:gd name="f447" fmla="val 2204"/>
                    <a:gd name="f448" fmla="val 783"/>
                    <a:gd name="f449" fmla="val 800"/>
                    <a:gd name="f450" fmla="val 2205"/>
                    <a:gd name="f451" fmla="val 2202"/>
                    <a:gd name="f452" fmla="val 2189"/>
                    <a:gd name="f453" fmla="val 2172"/>
                    <a:gd name="f454" fmla="val 2154"/>
                    <a:gd name="f455" fmla="val 2137"/>
                    <a:gd name="f456" fmla="val 2124"/>
                    <a:gd name="f457" fmla="val 2120"/>
                    <a:gd name="f458" fmla="val 759"/>
                    <a:gd name="f459" fmla="val 2121"/>
                    <a:gd name="f460" fmla="val 678"/>
                    <a:gd name="f461" fmla="val 2122"/>
                    <a:gd name="f462" fmla="val 2117"/>
                    <a:gd name="f463" fmla="val 2096"/>
                    <a:gd name="f464" fmla="val 2023"/>
                    <a:gd name="f465" fmla="val 1950"/>
                    <a:gd name="f466" fmla="val 604"/>
                    <a:gd name="f467" fmla="val 487"/>
                    <a:gd name="f468" fmla="val 1895"/>
                    <a:gd name="f469" fmla="val 1910"/>
                    <a:gd name="f470" fmla="val 1926"/>
                    <a:gd name="f471" fmla="val 1942"/>
                    <a:gd name="f472" fmla="val 1949"/>
                    <a:gd name="f473" fmla="val 480"/>
                    <a:gd name="f474" fmla="val 416"/>
                    <a:gd name="f475" fmla="val 1964"/>
                    <a:gd name="f476" fmla="val 415"/>
                    <a:gd name="f477" fmla="val 1969"/>
                    <a:gd name="f478" fmla="val 1968"/>
                    <a:gd name="f479" fmla="val 1955"/>
                    <a:gd name="f480" fmla="val 1954"/>
                    <a:gd name="f481" fmla="val 1951"/>
                    <a:gd name="f482" fmla="val 1947"/>
                    <a:gd name="f483" fmla="val 1898"/>
                    <a:gd name="f484" fmla="val 1853"/>
                    <a:gd name="f485" fmla="val 1808"/>
                    <a:gd name="f486" fmla="val 1806"/>
                    <a:gd name="f487" fmla="val 1803"/>
                    <a:gd name="f488" fmla="val 1801"/>
                    <a:gd name="f489" fmla="val 388"/>
                    <a:gd name="f490" fmla="val 368"/>
                    <a:gd name="f491" fmla="val 1789"/>
                    <a:gd name="f492" fmla="val 398"/>
                    <a:gd name="f493" fmla="val 1794"/>
                    <a:gd name="f494" fmla="val 393"/>
                    <a:gd name="f495" fmla="val 371"/>
                    <a:gd name="f496" fmla="val 1793"/>
                    <a:gd name="f497" fmla="val 1771"/>
                    <a:gd name="f498" fmla="val 1750"/>
                    <a:gd name="f499" fmla="val 1728"/>
                    <a:gd name="f500" fmla="val 1727"/>
                    <a:gd name="f501" fmla="val 323"/>
                    <a:gd name="f502" fmla="val 1726"/>
                    <a:gd name="f503" fmla="val 1723"/>
                    <a:gd name="f504" fmla="val 1720"/>
                    <a:gd name="f505" fmla="val 1719"/>
                    <a:gd name="f506" fmla="val 1718"/>
                    <a:gd name="f507" fmla="val 1716"/>
                    <a:gd name="f508" fmla="val 376"/>
                    <a:gd name="f509" fmla="val 424"/>
                    <a:gd name="f510" fmla="val 1715"/>
                    <a:gd name="f511" fmla="val 472"/>
                    <a:gd name="f512" fmla="val 1712"/>
                    <a:gd name="f513" fmla="val 1696"/>
                    <a:gd name="f514" fmla="val 1680"/>
                    <a:gd name="f515" fmla="val 1663"/>
                    <a:gd name="f516" fmla="val 1646"/>
                    <a:gd name="f517" fmla="val 1636"/>
                    <a:gd name="f518" fmla="val 494"/>
                    <a:gd name="f519" fmla="val 1631"/>
                    <a:gd name="f520" fmla="val 505"/>
                    <a:gd name="f521" fmla="val 506"/>
                    <a:gd name="f522" fmla="val 526"/>
                    <a:gd name="f523" fmla="val 1624"/>
                    <a:gd name="f524" fmla="val 578"/>
                    <a:gd name="f525" fmla="val 1648"/>
                    <a:gd name="f526" fmla="val 1674"/>
                    <a:gd name="f527" fmla="val 1693"/>
                    <a:gd name="f528" fmla="val 1722"/>
                    <a:gd name="f529" fmla="val 1779"/>
                    <a:gd name="f530" fmla="val 587"/>
                    <a:gd name="f531" fmla="val 619"/>
                    <a:gd name="f532" fmla="val 1799"/>
                    <a:gd name="f533" fmla="val 1813"/>
                    <a:gd name="f534" fmla="val 1834"/>
                    <a:gd name="f535" fmla="val 1855"/>
                    <a:gd name="f536" fmla="val 680"/>
                    <a:gd name="f537" fmla="val 708"/>
                    <a:gd name="f538" fmla="val 1833"/>
                    <a:gd name="f539" fmla="val 1810"/>
                    <a:gd name="f540" fmla="val 789"/>
                    <a:gd name="f541" fmla="val 763"/>
                    <a:gd name="f542" fmla="val 1882"/>
                    <a:gd name="f543" fmla="val 1885"/>
                    <a:gd name="f544" fmla="val 1933"/>
                    <a:gd name="f545" fmla="val 1981"/>
                    <a:gd name="f546" fmla="val 2029"/>
                    <a:gd name="f547" fmla="val 2040"/>
                    <a:gd name="f548" fmla="val 747"/>
                    <a:gd name="f549" fmla="val 837"/>
                    <a:gd name="f550" fmla="val 883"/>
                    <a:gd name="f551" fmla="val 2041"/>
                    <a:gd name="f552" fmla="val 2036"/>
                    <a:gd name="f553" fmla="val 2025"/>
                    <a:gd name="f554" fmla="val 2009"/>
                    <a:gd name="f555" fmla="val 1993"/>
                    <a:gd name="f556" fmla="val 2131"/>
                    <a:gd name="f557" fmla="val 2130"/>
                    <a:gd name="f558" fmla="val 647"/>
                    <a:gd name="f559" fmla="val 1457"/>
                    <a:gd name="f560" fmla="val 1462"/>
                    <a:gd name="f561" fmla="val 1469"/>
                    <a:gd name="f562" fmla="val 1468"/>
                    <a:gd name="f563" fmla="val 701"/>
                    <a:gd name="f564" fmla="val 676"/>
                    <a:gd name="f565" fmla="val 1473"/>
                    <a:gd name="f566" fmla="val 1464"/>
                    <a:gd name="f567" fmla="val 1439"/>
                    <a:gd name="f568" fmla="val 1422"/>
                    <a:gd name="f569" fmla="val 1405"/>
                    <a:gd name="f570" fmla="val 1393"/>
                    <a:gd name="f571" fmla="val 1388"/>
                    <a:gd name="f572" fmla="val 1389"/>
                    <a:gd name="f573" fmla="val 1392"/>
                    <a:gd name="f574" fmla="val 1401"/>
                    <a:gd name="f575" fmla="val 1420"/>
                    <a:gd name="f576" fmla="val 1438"/>
                    <a:gd name="f577" fmla="val 1245"/>
                    <a:gd name="f578" fmla="val 1266"/>
                    <a:gd name="f579" fmla="val 1287"/>
                    <a:gd name="f580" fmla="val 1301"/>
                    <a:gd name="f581" fmla="val 1306"/>
                    <a:gd name="f582" fmla="val 1305"/>
                    <a:gd name="f583" fmla="val 695"/>
                    <a:gd name="f584" fmla="val 1303"/>
                    <a:gd name="f585" fmla="val 1313"/>
                    <a:gd name="f586" fmla="val 644"/>
                    <a:gd name="f587" fmla="val 1289"/>
                    <a:gd name="f588" fmla="val 1264"/>
                    <a:gd name="f589" fmla="val 1244"/>
                    <a:gd name="f590" fmla="val 1235"/>
                    <a:gd name="f591" fmla="val 1223"/>
                    <a:gd name="f592" fmla="val 1221"/>
                    <a:gd name="f593" fmla="val 665"/>
                    <a:gd name="f594" fmla="val 1222"/>
                    <a:gd name="f595" fmla="val 691"/>
                    <a:gd name="f596" fmla="val 713"/>
                    <a:gd name="f597" fmla="val 2114"/>
                    <a:gd name="f598" fmla="val 310"/>
                    <a:gd name="f599" fmla="val 288"/>
                    <a:gd name="f600" fmla="val 266"/>
                    <a:gd name="f601" fmla="val 2099"/>
                    <a:gd name="f602" fmla="val 2078"/>
                    <a:gd name="f603" fmla="val 2057"/>
                    <a:gd name="f604" fmla="val 244"/>
                    <a:gd name="f605" fmla="val 2045"/>
                    <a:gd name="f606" fmla="val 248"/>
                    <a:gd name="f607" fmla="val 280"/>
                    <a:gd name="f608" fmla="val 300"/>
                    <a:gd name="f609" fmla="val 330"/>
                    <a:gd name="f610" fmla="val 2064"/>
                    <a:gd name="f611" fmla="val 2089"/>
                    <a:gd name="f612" fmla="val 1137"/>
                    <a:gd name="f613" fmla="val 319"/>
                    <a:gd name="f614" fmla="val 1141"/>
                    <a:gd name="f615" fmla="val 315"/>
                    <a:gd name="f616" fmla="val 297"/>
                    <a:gd name="f617" fmla="val 278"/>
                    <a:gd name="f618" fmla="val 260"/>
                    <a:gd name="f619" fmla="val 1126"/>
                    <a:gd name="f620" fmla="val 1114"/>
                    <a:gd name="f621" fmla="val 1101"/>
                    <a:gd name="f622" fmla="val 1089"/>
                    <a:gd name="f623" fmla="val 246"/>
                    <a:gd name="f624" fmla="val 273"/>
                    <a:gd name="f625" fmla="val 289"/>
                    <a:gd name="f626" fmla="val 321"/>
                    <a:gd name="f627" fmla="val 1059"/>
                    <a:gd name="f628" fmla="val 322"/>
                    <a:gd name="f629" fmla="val 1086"/>
                    <a:gd name="f630" fmla="val 1112"/>
                    <a:gd name="f631" fmla="val 325"/>
                    <a:gd name="f632" fmla="val 240"/>
                    <a:gd name="f633" fmla="val 1105"/>
                    <a:gd name="f634" fmla="val 1103"/>
                    <a:gd name="f635" fmla="val 1099"/>
                    <a:gd name="f636" fmla="val 467"/>
                    <a:gd name="f637" fmla="val 448"/>
                    <a:gd name="f638" fmla="val 265"/>
                    <a:gd name="f639" fmla="val 317"/>
                    <a:gd name="f640" fmla="val 481"/>
                    <a:gd name="f641" fmla="val 482"/>
                    <a:gd name="f642" fmla="val 483"/>
                    <a:gd name="f643" fmla="val 486"/>
                    <a:gd name="f644" fmla="val 298"/>
                    <a:gd name="f645" fmla="val 271"/>
                    <a:gd name="f646" fmla="val 168"/>
                    <a:gd name="f647" fmla="val 272"/>
                    <a:gd name="f648" fmla="val 169"/>
                    <a:gd name="f649" fmla="val 264"/>
                    <a:gd name="f650" fmla="val 170"/>
                    <a:gd name="f651" fmla="val 173"/>
                    <a:gd name="f652" fmla="val 283"/>
                    <a:gd name="f653" fmla="val 286"/>
                    <a:gd name="f654" fmla="val 1428"/>
                    <a:gd name="f655" fmla="val 285"/>
                    <a:gd name="f656" fmla="val 1429"/>
                    <a:gd name="f657" fmla="val 898"/>
                    <a:gd name="f658" fmla="val 899"/>
                    <a:gd name="f659" fmla="val 365"/>
                    <a:gd name="f660" fmla="val 378"/>
                    <a:gd name="f661" fmla="val 396"/>
                    <a:gd name="f662" fmla="val 400"/>
                    <a:gd name="f663" fmla="val 844"/>
                    <a:gd name="f664" fmla="val 818"/>
                    <a:gd name="f665" fmla="val 809"/>
                    <a:gd name="f666" fmla="val 806"/>
                    <a:gd name="f667" fmla="val 419"/>
                    <a:gd name="f668" fmla="val 821"/>
                    <a:gd name="f669" fmla="val 831"/>
                    <a:gd name="f670" fmla="val 839"/>
                    <a:gd name="f671" fmla="val 857"/>
                    <a:gd name="f672" fmla="val 496"/>
                    <a:gd name="f673" fmla="val 880"/>
                    <a:gd name="f674" fmla="val 905"/>
                    <a:gd name="f675" fmla="val 450"/>
                    <a:gd name="f676" fmla="val 920"/>
                    <a:gd name="f677" fmla="val 423"/>
                    <a:gd name="f678" fmla="val 440"/>
                    <a:gd name="f679" fmla="val 457"/>
                    <a:gd name="f680" fmla="val 994"/>
                    <a:gd name="f681" fmla="val 995"/>
                    <a:gd name="f682" fmla="val 996"/>
                    <a:gd name="f683" fmla="val 373"/>
                    <a:gd name="f684" fmla="val 346"/>
                    <a:gd name="f685" fmla="val 339"/>
                    <a:gd name="f686" fmla="val 1062"/>
                    <a:gd name="f687" fmla="val 1014"/>
                    <a:gd name="f688" fmla="val 971"/>
                    <a:gd name="f689" fmla="val 927"/>
                    <a:gd name="f690" fmla="val 925"/>
                    <a:gd name="f691" fmla="val 923"/>
                    <a:gd name="f692" fmla="val 926"/>
                    <a:gd name="f693" fmla="val 924"/>
                    <a:gd name="f694" fmla="val 921"/>
                    <a:gd name="f695" fmla="val 918"/>
                    <a:gd name="f696" fmla="val 912"/>
                    <a:gd name="f697" fmla="val 911"/>
                    <a:gd name="f698" fmla="val 910"/>
                    <a:gd name="f699" fmla="val 908"/>
                    <a:gd name="f700" fmla="val 907"/>
                    <a:gd name="f701" fmla="val 906"/>
                    <a:gd name="f702" fmla="val 418"/>
                    <a:gd name="f703" fmla="val 331"/>
                    <a:gd name="f704" fmla="val 397"/>
                    <a:gd name="f705" fmla="val 451"/>
                    <a:gd name="f706" fmla="val 428"/>
                    <a:gd name="f707" fmla="val 353"/>
                    <a:gd name="f708" fmla="val 340"/>
                    <a:gd name="f709" fmla="val 358"/>
                    <a:gd name="f710" fmla="val 162"/>
                    <a:gd name="f711" fmla="val 161"/>
                    <a:gd name="f712" fmla="val 383"/>
                    <a:gd name="f713" fmla="val 270"/>
                    <a:gd name="f714" fmla="val 87"/>
                    <a:gd name="f715" fmla="val 83"/>
                    <a:gd name="f716" fmla="val 104"/>
                    <a:gd name="f717" fmla="val 124"/>
                    <a:gd name="f718" fmla="val 145"/>
                    <a:gd name="f719" fmla="val 125"/>
                    <a:gd name="f720" fmla="val 106"/>
                    <a:gd name="f721" fmla="val 367"/>
                    <a:gd name="f722" fmla="val 386"/>
                    <a:gd name="f723" fmla="val 403"/>
                    <a:gd name="f724" fmla="val 185"/>
                    <a:gd name="f725" fmla="val 203"/>
                    <a:gd name="f726" fmla="val 220"/>
                    <a:gd name="f727" fmla="val 239"/>
                    <a:gd name="f728" fmla="val 384"/>
                    <a:gd name="f729" fmla="val 366"/>
                    <a:gd name="f730" fmla="val 243"/>
                    <a:gd name="f731" fmla="val 253"/>
                    <a:gd name="f732" fmla="val 227"/>
                    <a:gd name="f733" fmla="val 204"/>
                    <a:gd name="f734" fmla="val 178"/>
                    <a:gd name="f735" fmla="val 172"/>
                    <a:gd name="f736" fmla="val 303"/>
                    <a:gd name="f737" fmla="val 282"/>
                    <a:gd name="f738" fmla="val 254"/>
                    <a:gd name="f739" fmla="val 156"/>
                    <a:gd name="f740" fmla="val 131"/>
                    <a:gd name="f741" fmla="val 250"/>
                    <a:gd name="f742" fmla="val 251"/>
                    <a:gd name="f743" fmla="val 98"/>
                    <a:gd name="f744" fmla="val 232"/>
                    <a:gd name="f745" fmla="val 101"/>
                    <a:gd name="f746" fmla="val 226"/>
                    <a:gd name="f747" fmla="val 107"/>
                    <a:gd name="f748" fmla="val 228"/>
                    <a:gd name="f749" fmla="val 122"/>
                    <a:gd name="f750" fmla="val 123"/>
                    <a:gd name="f751" fmla="val 205"/>
                    <a:gd name="f752" fmla="val 229"/>
                    <a:gd name="f753" fmla="val 212"/>
                    <a:gd name="f754" fmla="val 2203"/>
                    <a:gd name="f755" fmla="val 195"/>
                    <a:gd name="f756" fmla="val 177"/>
                    <a:gd name="f757" fmla="val 167"/>
                    <a:gd name="f758" fmla="val 2199"/>
                    <a:gd name="f759" fmla="val 2190"/>
                    <a:gd name="f760" fmla="val 2155"/>
                    <a:gd name="f761" fmla="val 2138"/>
                    <a:gd name="f762" fmla="val 171"/>
                    <a:gd name="f763" fmla="val 2119"/>
                    <a:gd name="f764" fmla="val 184"/>
                    <a:gd name="f765" fmla="val 224"/>
                    <a:gd name="f766" fmla="val 2123"/>
                    <a:gd name="f767" fmla="val 2143"/>
                    <a:gd name="f768" fmla="val 2165"/>
                    <a:gd name="f769" fmla="val 2188"/>
                    <a:gd name="f770" fmla="val 318"/>
                    <a:gd name="f771" fmla="val 2359"/>
                    <a:gd name="f772" fmla="val 2358"/>
                    <a:gd name="f773" fmla="val 2357"/>
                    <a:gd name="f774" fmla="val 2360"/>
                    <a:gd name="f775" fmla="val 2364"/>
                    <a:gd name="f776" fmla="val 279"/>
                    <a:gd name="f777" fmla="val 255"/>
                    <a:gd name="f778" fmla="val 2369"/>
                    <a:gd name="f779" fmla="val 2343"/>
                    <a:gd name="f780" fmla="val 2321"/>
                    <a:gd name="f781" fmla="val 2300"/>
                    <a:gd name="f782" fmla="val 2288"/>
                    <a:gd name="f783" fmla="val 2290"/>
                    <a:gd name="f784" fmla="val 2295"/>
                    <a:gd name="f785" fmla="val 2301"/>
                    <a:gd name="f786" fmla="val 2302"/>
                    <a:gd name="f787" fmla="val 2303"/>
                    <a:gd name="f788" fmla="val 2304"/>
                    <a:gd name="f789" fmla="val 2322"/>
                    <a:gd name="f790" fmla="val 2339"/>
                    <a:gd name="f791" fmla="val 558"/>
                    <a:gd name="f792" fmla="val 2044"/>
                    <a:gd name="f793" fmla="val 2053"/>
                    <a:gd name="f794" fmla="val 2126"/>
                    <a:gd name="f795" fmla="val 2272"/>
                    <a:gd name="f796" fmla="val 2282"/>
                    <a:gd name="f797" fmla="val 567"/>
                    <a:gd name="f798" fmla="val 535"/>
                    <a:gd name="f799" fmla="val 512"/>
                    <a:gd name="f800" fmla="val 2043"/>
                    <a:gd name="f801" fmla="val 2042"/>
                    <a:gd name="f802" fmla="val 513"/>
                    <a:gd name="f803" fmla="val 479"/>
                    <a:gd name="f804" fmla="val 1966"/>
                    <a:gd name="f805" fmla="val 1967"/>
                    <a:gd name="f806" fmla="val 401"/>
                    <a:gd name="f807" fmla="val 2197"/>
                    <a:gd name="f808" fmla="val 2196"/>
                    <a:gd name="f809" fmla="val 399"/>
                    <a:gd name="f810" fmla="val 387"/>
                    <a:gd name="f811" fmla="val 2195"/>
                    <a:gd name="f812" fmla="val 2201"/>
                    <a:gd name="f813" fmla="val 2210"/>
                    <a:gd name="f814" fmla="val 2229"/>
                    <a:gd name="f815" fmla="val 2247"/>
                    <a:gd name="f816" fmla="val 2266"/>
                    <a:gd name="f817" fmla="val 382"/>
                    <a:gd name="f818" fmla="val 355"/>
                    <a:gd name="f819" fmla="val 2277"/>
                    <a:gd name="f820" fmla="val 2273"/>
                    <a:gd name="f821" fmla="val 2256"/>
                    <a:gd name="f822" fmla="val 2239"/>
                    <a:gd name="f823" fmla="val 2222"/>
                    <a:gd name="f824" fmla="val 2209"/>
                    <a:gd name="f825" fmla="val 1312"/>
                    <a:gd name="f826" fmla="val 1309"/>
                    <a:gd name="f827" fmla="val 1310"/>
                    <a:gd name="f828" fmla="val 1316"/>
                    <a:gd name="f829" fmla="val 1326"/>
                    <a:gd name="f830" fmla="val 1336"/>
                    <a:gd name="f831" fmla="val 1346"/>
                    <a:gd name="f832" fmla="val 1387"/>
                    <a:gd name="f833" fmla="val 1410"/>
                    <a:gd name="f834" fmla="val 1431"/>
                    <a:gd name="f835" fmla="val 1452"/>
                    <a:gd name="f836" fmla="val 473"/>
                    <a:gd name="f837" fmla="val 1466"/>
                    <a:gd name="f838" fmla="val 1454"/>
                    <a:gd name="f839" fmla="val 1436"/>
                    <a:gd name="f840" fmla="val 1418"/>
                    <a:gd name="f841" fmla="val 1394"/>
                    <a:gd name="f842" fmla="val 1667"/>
                    <a:gd name="f843" fmla="val 1669"/>
                    <a:gd name="f844" fmla="val 1671"/>
                    <a:gd name="f845" fmla="val 1673"/>
                    <a:gd name="f846" fmla="val 1660"/>
                    <a:gd name="f847" fmla="val 1656"/>
                    <a:gd name="f848" fmla="val 1651"/>
                    <a:gd name="f849" fmla="val 1647"/>
                    <a:gd name="f850" fmla="val 1637"/>
                    <a:gd name="f851" fmla="val 1642"/>
                    <a:gd name="f852" fmla="val 434"/>
                    <a:gd name="f853" fmla="val 1610"/>
                    <a:gd name="f854" fmla="val 1588"/>
                    <a:gd name="f855" fmla="val 1566"/>
                    <a:gd name="f856" fmla="val 1556"/>
                    <a:gd name="f857" fmla="val 1561"/>
                    <a:gd name="f858" fmla="val 1585"/>
                    <a:gd name="f859" fmla="val 1609"/>
                    <a:gd name="f860" fmla="val 550"/>
                    <a:gd name="f861" fmla="val 529"/>
                    <a:gd name="f862" fmla="val 1365"/>
                    <a:gd name="f863" fmla="val 1341"/>
                    <a:gd name="f864" fmla="val 1317"/>
                    <a:gd name="f865" fmla="val 1308"/>
                    <a:gd name="f866" fmla="val 344"/>
                    <a:gd name="f867" fmla="val 1278"/>
                    <a:gd name="f868" fmla="val 1252"/>
                    <a:gd name="f869" fmla="val 1226"/>
                    <a:gd name="f870" fmla="val 556"/>
                    <a:gd name="f871" fmla="val 1229"/>
                    <a:gd name="f872" fmla="val 1241"/>
                    <a:gd name="f873" fmla="val 1283"/>
                    <a:gd name="f874" fmla="val 1324"/>
                    <a:gd name="f875" fmla="val 1366"/>
                    <a:gd name="f876" fmla="val 1382"/>
                    <a:gd name="f877" fmla="val 1046"/>
                    <a:gd name="f878" fmla="val 1029"/>
                    <a:gd name="f879" fmla="val 1013"/>
                    <a:gd name="f880" fmla="val 632"/>
                    <a:gd name="f881" fmla="val 675"/>
                    <a:gd name="f882" fmla="val 1012"/>
                    <a:gd name="f883" fmla="val 1030"/>
                    <a:gd name="f884" fmla="val 630"/>
                    <a:gd name="f885" fmla="val 614"/>
                    <a:gd name="f886" fmla="val 1549"/>
                    <a:gd name="f887" fmla="val 1507"/>
                    <a:gd name="f888" fmla="val 1465"/>
                    <a:gd name="f889" fmla="val 610"/>
                    <a:gd name="f890" fmla="val 611"/>
                    <a:gd name="f891" fmla="val 1511"/>
                    <a:gd name="f892" fmla="val 693"/>
                    <a:gd name="f893" fmla="val 1755"/>
                    <a:gd name="f894" fmla="val 1802"/>
                    <a:gd name="f895" fmla="+- 0 0 -90"/>
                    <a:gd name="f896" fmla="*/ f4 1 1061"/>
                    <a:gd name="f897" fmla="*/ f5 1 2448"/>
                    <a:gd name="f898" fmla="+- f8 0 f6"/>
                    <a:gd name="f899" fmla="+- f7 0 f6"/>
                    <a:gd name="f900" fmla="*/ f895 f0 1"/>
                    <a:gd name="f901" fmla="*/ f899 1 1061"/>
                    <a:gd name="f902" fmla="*/ f898 1 2448"/>
                    <a:gd name="f903" fmla="*/ 884 f899 1"/>
                    <a:gd name="f904" fmla="*/ 1957 f898 1"/>
                    <a:gd name="f905" fmla="*/ 816 f899 1"/>
                    <a:gd name="f906" fmla="*/ 1775 f898 1"/>
                    <a:gd name="f907" fmla="*/ 735 f899 1"/>
                    <a:gd name="f908" fmla="*/ 1485 f898 1"/>
                    <a:gd name="f909" fmla="*/ 802 f899 1"/>
                    <a:gd name="f910" fmla="*/ 1145 f898 1"/>
                    <a:gd name="f911" fmla="*/ 653 f899 1"/>
                    <a:gd name="f912" fmla="*/ 802 f898 1"/>
                    <a:gd name="f913" fmla="*/ 326 f899 1"/>
                    <a:gd name="f914" fmla="*/ 721 f898 1"/>
                    <a:gd name="f915" fmla="*/ 715 f899 1"/>
                    <a:gd name="f916" fmla="*/ 573 f898 1"/>
                    <a:gd name="f917" fmla="*/ 977 f899 1"/>
                    <a:gd name="f918" fmla="*/ 592 f898 1"/>
                    <a:gd name="f919" fmla="*/ 980 f899 1"/>
                    <a:gd name="f920" fmla="*/ 427 f898 1"/>
                    <a:gd name="f921" fmla="*/ 749 f899 1"/>
                    <a:gd name="f922" fmla="*/ 329 f898 1"/>
                    <a:gd name="f923" fmla="*/ 584 f899 1"/>
                    <a:gd name="f924" fmla="*/ 489 f898 1"/>
                    <a:gd name="f925" fmla="*/ 408 f899 1"/>
                    <a:gd name="f926" fmla="*/ 493 f898 1"/>
                    <a:gd name="f927" fmla="*/ 642 f899 1"/>
                    <a:gd name="f928" fmla="*/ 245 f898 1"/>
                    <a:gd name="f929" fmla="*/ 719 f899 1"/>
                    <a:gd name="f930" fmla="*/ 165 f898 1"/>
                    <a:gd name="f931" fmla="*/ 471 f899 1"/>
                    <a:gd name="f932" fmla="*/ 82 f898 1"/>
                    <a:gd name="f933" fmla="*/ 19 f899 1"/>
                    <a:gd name="f934" fmla="*/ 1 f898 1"/>
                    <a:gd name="f935" fmla="*/ 2368 f898 1"/>
                    <a:gd name="f936" fmla="*/ 668 f899 1"/>
                    <a:gd name="f937" fmla="*/ 2448 f898 1"/>
                    <a:gd name="f938" fmla="*/ 2285 f898 1"/>
                    <a:gd name="f939" fmla="*/ 652 f899 1"/>
                    <a:gd name="f940" fmla="*/ 2096 f898 1"/>
                    <a:gd name="f941" fmla="*/ 416 f899 1"/>
                    <a:gd name="f942" fmla="*/ 1959 f898 1"/>
                    <a:gd name="f943" fmla="*/ 393 f899 1"/>
                    <a:gd name="f944" fmla="*/ 1794 f898 1"/>
                    <a:gd name="f945" fmla="*/ 472 f899 1"/>
                    <a:gd name="f946" fmla="*/ 1716 f898 1"/>
                    <a:gd name="f947" fmla="*/ 635 f899 1"/>
                    <a:gd name="f948" fmla="*/ 1796 f898 1"/>
                    <a:gd name="f949" fmla="*/ 1876 f898 1"/>
                    <a:gd name="f950" fmla="*/ 651 f899 1"/>
                    <a:gd name="f951" fmla="*/ 2131 f898 1"/>
                    <a:gd name="f952" fmla="*/ 1388 f898 1"/>
                    <a:gd name="f953" fmla="*/ 664 f899 1"/>
                    <a:gd name="f954" fmla="*/ 1221 f898 1"/>
                    <a:gd name="f955" fmla="*/ 320 f899 1"/>
                    <a:gd name="f956" fmla="*/ 2040 f898 1"/>
                    <a:gd name="f957" fmla="*/ 1061 f898 1"/>
                    <a:gd name="f958" fmla="*/ 240 f899 1"/>
                    <a:gd name="f959" fmla="*/ 1105 f898 1"/>
                    <a:gd name="f960" fmla="*/ 481 f898 1"/>
                    <a:gd name="f961" fmla="*/ 286 f899 1"/>
                    <a:gd name="f962" fmla="*/ 1469 f898 1"/>
                    <a:gd name="f963" fmla="*/ 405 f899 1"/>
                    <a:gd name="f964" fmla="*/ 897 f898 1"/>
                    <a:gd name="f965" fmla="*/ 485 f899 1"/>
                    <a:gd name="f966" fmla="*/ 893 f898 1"/>
                    <a:gd name="f967" fmla="*/ 346 f899 1"/>
                    <a:gd name="f968" fmla="*/ 1060 f898 1"/>
                    <a:gd name="f969" fmla="*/ 908 f898 1"/>
                    <a:gd name="f970" fmla="*/ 331 f899 1"/>
                    <a:gd name="f971" fmla="*/ 406 f898 1"/>
                    <a:gd name="f972" fmla="*/ 412 f899 1"/>
                    <a:gd name="f973" fmla="*/ 327 f898 1"/>
                    <a:gd name="f974" fmla="*/ 325 f899 1"/>
                    <a:gd name="f975" fmla="*/ 104 f898 1"/>
                    <a:gd name="f976" fmla="*/ 168 f898 1"/>
                    <a:gd name="f977" fmla="*/ 261 f899 1"/>
                    <a:gd name="f978" fmla="*/ 164 f898 1"/>
                    <a:gd name="f979" fmla="*/ 232 f899 1"/>
                    <a:gd name="f980" fmla="*/ 101 f898 1"/>
                    <a:gd name="f981" fmla="*/ 164 f899 1"/>
                    <a:gd name="f982" fmla="*/ 2138 f898 1"/>
                    <a:gd name="f983" fmla="*/ 318 f899 1"/>
                    <a:gd name="f984" fmla="*/ 2367 f898 1"/>
                    <a:gd name="f985" fmla="*/ 245 f899 1"/>
                    <a:gd name="f986" fmla="*/ 2364 f898 1"/>
                    <a:gd name="f987" fmla="*/ 2357 f898 1"/>
                    <a:gd name="f988" fmla="*/ 558 f899 1"/>
                    <a:gd name="f989" fmla="*/ 384 f899 1"/>
                    <a:gd name="f990" fmla="*/ 2203 f898 1"/>
                    <a:gd name="f991" fmla="*/ 345 f899 1"/>
                    <a:gd name="f992" fmla="*/ 2204 f898 1"/>
                    <a:gd name="f993" fmla="*/ 1346 f898 1"/>
                    <a:gd name="f994" fmla="*/ 1401 f898 1"/>
                    <a:gd name="f995" fmla="*/ 484 f899 1"/>
                    <a:gd name="f996" fmla="*/ 1660 f898 1"/>
                    <a:gd name="f997" fmla="*/ 1633 f898 1"/>
                    <a:gd name="f998" fmla="*/ 327 f899 1"/>
                    <a:gd name="f999" fmla="*/ 1226 f898 1"/>
                    <a:gd name="f1000" fmla="*/ 733 f899 1"/>
                    <a:gd name="f1001" fmla="*/ 995 f898 1"/>
                    <a:gd name="f1002" fmla="*/ 610 f899 1"/>
                    <a:gd name="f1003" fmla="*/ f900 1 f3"/>
                    <a:gd name="f1004" fmla="*/ f903 1 1061"/>
                    <a:gd name="f1005" fmla="*/ f904 1 2448"/>
                    <a:gd name="f1006" fmla="*/ f905 1 1061"/>
                    <a:gd name="f1007" fmla="*/ f906 1 2448"/>
                    <a:gd name="f1008" fmla="*/ f907 1 1061"/>
                    <a:gd name="f1009" fmla="*/ f908 1 2448"/>
                    <a:gd name="f1010" fmla="*/ f909 1 1061"/>
                    <a:gd name="f1011" fmla="*/ f910 1 2448"/>
                    <a:gd name="f1012" fmla="*/ f911 1 1061"/>
                    <a:gd name="f1013" fmla="*/ f912 1 2448"/>
                    <a:gd name="f1014" fmla="*/ f913 1 1061"/>
                    <a:gd name="f1015" fmla="*/ f914 1 2448"/>
                    <a:gd name="f1016" fmla="*/ f915 1 1061"/>
                    <a:gd name="f1017" fmla="*/ f916 1 2448"/>
                    <a:gd name="f1018" fmla="*/ f917 1 1061"/>
                    <a:gd name="f1019" fmla="*/ f918 1 2448"/>
                    <a:gd name="f1020" fmla="*/ f919 1 1061"/>
                    <a:gd name="f1021" fmla="*/ f920 1 2448"/>
                    <a:gd name="f1022" fmla="*/ f921 1 1061"/>
                    <a:gd name="f1023" fmla="*/ f922 1 2448"/>
                    <a:gd name="f1024" fmla="*/ f923 1 1061"/>
                    <a:gd name="f1025" fmla="*/ f924 1 2448"/>
                    <a:gd name="f1026" fmla="*/ f925 1 1061"/>
                    <a:gd name="f1027" fmla="*/ f926 1 2448"/>
                    <a:gd name="f1028" fmla="*/ f927 1 1061"/>
                    <a:gd name="f1029" fmla="*/ f928 1 2448"/>
                    <a:gd name="f1030" fmla="*/ f929 1 1061"/>
                    <a:gd name="f1031" fmla="*/ f930 1 2448"/>
                    <a:gd name="f1032" fmla="*/ f931 1 1061"/>
                    <a:gd name="f1033" fmla="*/ f932 1 2448"/>
                    <a:gd name="f1034" fmla="*/ f933 1 1061"/>
                    <a:gd name="f1035" fmla="*/ f934 1 2448"/>
                    <a:gd name="f1036" fmla="*/ f935 1 2448"/>
                    <a:gd name="f1037" fmla="*/ f936 1 1061"/>
                    <a:gd name="f1038" fmla="*/ f937 1 2448"/>
                    <a:gd name="f1039" fmla="*/ f938 1 2448"/>
                    <a:gd name="f1040" fmla="*/ f939 1 1061"/>
                    <a:gd name="f1041" fmla="*/ f940 1 2448"/>
                    <a:gd name="f1042" fmla="*/ f941 1 1061"/>
                    <a:gd name="f1043" fmla="*/ f942 1 2448"/>
                    <a:gd name="f1044" fmla="*/ f943 1 1061"/>
                    <a:gd name="f1045" fmla="*/ f944 1 2448"/>
                    <a:gd name="f1046" fmla="*/ f945 1 1061"/>
                    <a:gd name="f1047" fmla="*/ f946 1 2448"/>
                    <a:gd name="f1048" fmla="*/ f947 1 1061"/>
                    <a:gd name="f1049" fmla="*/ f948 1 2448"/>
                    <a:gd name="f1050" fmla="*/ f949 1 2448"/>
                    <a:gd name="f1051" fmla="*/ f950 1 1061"/>
                    <a:gd name="f1052" fmla="*/ f951 1 2448"/>
                    <a:gd name="f1053" fmla="*/ f952 1 2448"/>
                    <a:gd name="f1054" fmla="*/ f953 1 1061"/>
                    <a:gd name="f1055" fmla="*/ f954 1 2448"/>
                    <a:gd name="f1056" fmla="*/ f955 1 1061"/>
                    <a:gd name="f1057" fmla="*/ f956 1 2448"/>
                    <a:gd name="f1058" fmla="*/ f957 1 2448"/>
                    <a:gd name="f1059" fmla="*/ f958 1 1061"/>
                    <a:gd name="f1060" fmla="*/ f959 1 2448"/>
                    <a:gd name="f1061" fmla="*/ f960 1 2448"/>
                    <a:gd name="f1062" fmla="*/ f961 1 1061"/>
                    <a:gd name="f1063" fmla="*/ f962 1 2448"/>
                    <a:gd name="f1064" fmla="*/ f963 1 1061"/>
                    <a:gd name="f1065" fmla="*/ f964 1 2448"/>
                    <a:gd name="f1066" fmla="*/ f965 1 1061"/>
                    <a:gd name="f1067" fmla="*/ f966 1 2448"/>
                    <a:gd name="f1068" fmla="*/ f967 1 1061"/>
                    <a:gd name="f1069" fmla="*/ f968 1 2448"/>
                    <a:gd name="f1070" fmla="*/ f969 1 2448"/>
                    <a:gd name="f1071" fmla="*/ f970 1 1061"/>
                    <a:gd name="f1072" fmla="*/ f971 1 2448"/>
                    <a:gd name="f1073" fmla="*/ f972 1 1061"/>
                    <a:gd name="f1074" fmla="*/ f973 1 2448"/>
                    <a:gd name="f1075" fmla="*/ f974 1 1061"/>
                    <a:gd name="f1076" fmla="*/ f975 1 2448"/>
                    <a:gd name="f1077" fmla="*/ f976 1 2448"/>
                    <a:gd name="f1078" fmla="*/ f977 1 1061"/>
                    <a:gd name="f1079" fmla="*/ f978 1 2448"/>
                    <a:gd name="f1080" fmla="*/ f979 1 1061"/>
                    <a:gd name="f1081" fmla="*/ f980 1 2448"/>
                    <a:gd name="f1082" fmla="*/ f981 1 1061"/>
                    <a:gd name="f1083" fmla="*/ f982 1 2448"/>
                    <a:gd name="f1084" fmla="*/ f983 1 1061"/>
                    <a:gd name="f1085" fmla="*/ f984 1 2448"/>
                    <a:gd name="f1086" fmla="*/ f985 1 1061"/>
                    <a:gd name="f1087" fmla="*/ f986 1 2448"/>
                    <a:gd name="f1088" fmla="*/ f987 1 2448"/>
                    <a:gd name="f1089" fmla="*/ f988 1 1061"/>
                    <a:gd name="f1090" fmla="*/ f989 1 1061"/>
                    <a:gd name="f1091" fmla="*/ f990 1 2448"/>
                    <a:gd name="f1092" fmla="*/ f991 1 1061"/>
                    <a:gd name="f1093" fmla="*/ f992 1 2448"/>
                    <a:gd name="f1094" fmla="*/ f993 1 2448"/>
                    <a:gd name="f1095" fmla="*/ f994 1 2448"/>
                    <a:gd name="f1096" fmla="*/ f995 1 1061"/>
                    <a:gd name="f1097" fmla="*/ f996 1 2448"/>
                    <a:gd name="f1098" fmla="*/ f997 1 2448"/>
                    <a:gd name="f1099" fmla="*/ f998 1 1061"/>
                    <a:gd name="f1100" fmla="*/ f999 1 2448"/>
                    <a:gd name="f1101" fmla="*/ f1000 1 1061"/>
                    <a:gd name="f1102" fmla="*/ f1001 1 2448"/>
                    <a:gd name="f1103" fmla="*/ f1002 1 1061"/>
                    <a:gd name="f1104" fmla="*/ 0 1 f901"/>
                    <a:gd name="f1105" fmla="*/ f7 1 f901"/>
                    <a:gd name="f1106" fmla="*/ 0 1 f902"/>
                    <a:gd name="f1107" fmla="*/ f8 1 f902"/>
                    <a:gd name="f1108" fmla="+- f1003 0 f1"/>
                    <a:gd name="f1109" fmla="*/ f1004 1 f901"/>
                    <a:gd name="f1110" fmla="*/ f1005 1 f902"/>
                    <a:gd name="f1111" fmla="*/ f1006 1 f901"/>
                    <a:gd name="f1112" fmla="*/ f1007 1 f902"/>
                    <a:gd name="f1113" fmla="*/ f1008 1 f901"/>
                    <a:gd name="f1114" fmla="*/ f1009 1 f902"/>
                    <a:gd name="f1115" fmla="*/ f1010 1 f901"/>
                    <a:gd name="f1116" fmla="*/ f1011 1 f902"/>
                    <a:gd name="f1117" fmla="*/ f1012 1 f901"/>
                    <a:gd name="f1118" fmla="*/ f1013 1 f902"/>
                    <a:gd name="f1119" fmla="*/ f1014 1 f901"/>
                    <a:gd name="f1120" fmla="*/ f1015 1 f902"/>
                    <a:gd name="f1121" fmla="*/ f1016 1 f901"/>
                    <a:gd name="f1122" fmla="*/ f1017 1 f902"/>
                    <a:gd name="f1123" fmla="*/ f1018 1 f901"/>
                    <a:gd name="f1124" fmla="*/ f1019 1 f902"/>
                    <a:gd name="f1125" fmla="*/ f1020 1 f901"/>
                    <a:gd name="f1126" fmla="*/ f1021 1 f902"/>
                    <a:gd name="f1127" fmla="*/ f1022 1 f901"/>
                    <a:gd name="f1128" fmla="*/ f1023 1 f902"/>
                    <a:gd name="f1129" fmla="*/ f1024 1 f901"/>
                    <a:gd name="f1130" fmla="*/ f1025 1 f902"/>
                    <a:gd name="f1131" fmla="*/ f1026 1 f901"/>
                    <a:gd name="f1132" fmla="*/ f1027 1 f902"/>
                    <a:gd name="f1133" fmla="*/ f1028 1 f901"/>
                    <a:gd name="f1134" fmla="*/ f1029 1 f902"/>
                    <a:gd name="f1135" fmla="*/ f1030 1 f901"/>
                    <a:gd name="f1136" fmla="*/ f1031 1 f902"/>
                    <a:gd name="f1137" fmla="*/ f1032 1 f901"/>
                    <a:gd name="f1138" fmla="*/ f1033 1 f902"/>
                    <a:gd name="f1139" fmla="*/ f1034 1 f901"/>
                    <a:gd name="f1140" fmla="*/ f1035 1 f902"/>
                    <a:gd name="f1141" fmla="*/ f1036 1 f902"/>
                    <a:gd name="f1142" fmla="*/ f1037 1 f901"/>
                    <a:gd name="f1143" fmla="*/ f1038 1 f902"/>
                    <a:gd name="f1144" fmla="*/ f1039 1 f902"/>
                    <a:gd name="f1145" fmla="*/ f1040 1 f901"/>
                    <a:gd name="f1146" fmla="*/ f1041 1 f902"/>
                    <a:gd name="f1147" fmla="*/ f1042 1 f901"/>
                    <a:gd name="f1148" fmla="*/ f1043 1 f902"/>
                    <a:gd name="f1149" fmla="*/ f1044 1 f901"/>
                    <a:gd name="f1150" fmla="*/ f1045 1 f902"/>
                    <a:gd name="f1151" fmla="*/ f1046 1 f901"/>
                    <a:gd name="f1152" fmla="*/ f1047 1 f902"/>
                    <a:gd name="f1153" fmla="*/ f1048 1 f901"/>
                    <a:gd name="f1154" fmla="*/ f1049 1 f902"/>
                    <a:gd name="f1155" fmla="*/ f1050 1 f902"/>
                    <a:gd name="f1156" fmla="*/ f1051 1 f901"/>
                    <a:gd name="f1157" fmla="*/ f1052 1 f902"/>
                    <a:gd name="f1158" fmla="*/ f1053 1 f902"/>
                    <a:gd name="f1159" fmla="*/ f1054 1 f901"/>
                    <a:gd name="f1160" fmla="*/ f1055 1 f902"/>
                    <a:gd name="f1161" fmla="*/ f1056 1 f901"/>
                    <a:gd name="f1162" fmla="*/ f1057 1 f902"/>
                    <a:gd name="f1163" fmla="*/ f1058 1 f902"/>
                    <a:gd name="f1164" fmla="*/ f1059 1 f901"/>
                    <a:gd name="f1165" fmla="*/ f1060 1 f902"/>
                    <a:gd name="f1166" fmla="*/ f1061 1 f902"/>
                    <a:gd name="f1167" fmla="*/ f1062 1 f901"/>
                    <a:gd name="f1168" fmla="*/ f1063 1 f902"/>
                    <a:gd name="f1169" fmla="*/ f1064 1 f901"/>
                    <a:gd name="f1170" fmla="*/ f1065 1 f902"/>
                    <a:gd name="f1171" fmla="*/ f1066 1 f901"/>
                    <a:gd name="f1172" fmla="*/ f1067 1 f902"/>
                    <a:gd name="f1173" fmla="*/ f1068 1 f901"/>
                    <a:gd name="f1174" fmla="*/ f1069 1 f902"/>
                    <a:gd name="f1175" fmla="*/ f1070 1 f902"/>
                    <a:gd name="f1176" fmla="*/ f1071 1 f901"/>
                    <a:gd name="f1177" fmla="*/ f1072 1 f902"/>
                    <a:gd name="f1178" fmla="*/ f1073 1 f901"/>
                    <a:gd name="f1179" fmla="*/ f1074 1 f902"/>
                    <a:gd name="f1180" fmla="*/ f1075 1 f901"/>
                    <a:gd name="f1181" fmla="*/ f1076 1 f902"/>
                    <a:gd name="f1182" fmla="*/ f1077 1 f902"/>
                    <a:gd name="f1183" fmla="*/ f1078 1 f901"/>
                    <a:gd name="f1184" fmla="*/ f1079 1 f902"/>
                    <a:gd name="f1185" fmla="*/ f1080 1 f901"/>
                    <a:gd name="f1186" fmla="*/ f1081 1 f902"/>
                    <a:gd name="f1187" fmla="*/ f1082 1 f901"/>
                    <a:gd name="f1188" fmla="*/ f1083 1 f902"/>
                    <a:gd name="f1189" fmla="*/ f1084 1 f901"/>
                    <a:gd name="f1190" fmla="*/ f1085 1 f902"/>
                    <a:gd name="f1191" fmla="*/ f1086 1 f901"/>
                    <a:gd name="f1192" fmla="*/ f1087 1 f902"/>
                    <a:gd name="f1193" fmla="*/ f1088 1 f902"/>
                    <a:gd name="f1194" fmla="*/ f1089 1 f901"/>
                    <a:gd name="f1195" fmla="*/ f1090 1 f901"/>
                    <a:gd name="f1196" fmla="*/ f1091 1 f902"/>
                    <a:gd name="f1197" fmla="*/ f1092 1 f901"/>
                    <a:gd name="f1198" fmla="*/ f1093 1 f902"/>
                    <a:gd name="f1199" fmla="*/ f1094 1 f902"/>
                    <a:gd name="f1200" fmla="*/ f1095 1 f902"/>
                    <a:gd name="f1201" fmla="*/ f1096 1 f901"/>
                    <a:gd name="f1202" fmla="*/ f1097 1 f902"/>
                    <a:gd name="f1203" fmla="*/ f1098 1 f902"/>
                    <a:gd name="f1204" fmla="*/ f1099 1 f901"/>
                    <a:gd name="f1205" fmla="*/ f1100 1 f902"/>
                    <a:gd name="f1206" fmla="*/ f1101 1 f901"/>
                    <a:gd name="f1207" fmla="*/ f1102 1 f902"/>
                    <a:gd name="f1208" fmla="*/ f1103 1 f901"/>
                    <a:gd name="f1209" fmla="*/ f1104 f896 1"/>
                    <a:gd name="f1210" fmla="*/ f1105 f896 1"/>
                    <a:gd name="f1211" fmla="*/ f1107 f897 1"/>
                    <a:gd name="f1212" fmla="*/ f1106 f897 1"/>
                    <a:gd name="f1213" fmla="*/ f1109 f896 1"/>
                    <a:gd name="f1214" fmla="*/ f1110 f897 1"/>
                    <a:gd name="f1215" fmla="*/ f1111 f896 1"/>
                    <a:gd name="f1216" fmla="*/ f1112 f897 1"/>
                    <a:gd name="f1217" fmla="*/ f1113 f896 1"/>
                    <a:gd name="f1218" fmla="*/ f1114 f897 1"/>
                    <a:gd name="f1219" fmla="*/ f1115 f896 1"/>
                    <a:gd name="f1220" fmla="*/ f1116 f897 1"/>
                    <a:gd name="f1221" fmla="*/ f1117 f896 1"/>
                    <a:gd name="f1222" fmla="*/ f1118 f897 1"/>
                    <a:gd name="f1223" fmla="*/ f1119 f896 1"/>
                    <a:gd name="f1224" fmla="*/ f1120 f897 1"/>
                    <a:gd name="f1225" fmla="*/ f1121 f896 1"/>
                    <a:gd name="f1226" fmla="*/ f1122 f897 1"/>
                    <a:gd name="f1227" fmla="*/ f1123 f896 1"/>
                    <a:gd name="f1228" fmla="*/ f1124 f897 1"/>
                    <a:gd name="f1229" fmla="*/ f1125 f896 1"/>
                    <a:gd name="f1230" fmla="*/ f1126 f897 1"/>
                    <a:gd name="f1231" fmla="*/ f1127 f896 1"/>
                    <a:gd name="f1232" fmla="*/ f1128 f897 1"/>
                    <a:gd name="f1233" fmla="*/ f1129 f896 1"/>
                    <a:gd name="f1234" fmla="*/ f1130 f897 1"/>
                    <a:gd name="f1235" fmla="*/ f1131 f896 1"/>
                    <a:gd name="f1236" fmla="*/ f1132 f897 1"/>
                    <a:gd name="f1237" fmla="*/ f1133 f896 1"/>
                    <a:gd name="f1238" fmla="*/ f1134 f897 1"/>
                    <a:gd name="f1239" fmla="*/ f1135 f896 1"/>
                    <a:gd name="f1240" fmla="*/ f1136 f897 1"/>
                    <a:gd name="f1241" fmla="*/ f1137 f896 1"/>
                    <a:gd name="f1242" fmla="*/ f1138 f897 1"/>
                    <a:gd name="f1243" fmla="*/ f1139 f896 1"/>
                    <a:gd name="f1244" fmla="*/ f1140 f897 1"/>
                    <a:gd name="f1245" fmla="*/ f1141 f897 1"/>
                    <a:gd name="f1246" fmla="*/ f1142 f896 1"/>
                    <a:gd name="f1247" fmla="*/ f1143 f897 1"/>
                    <a:gd name="f1248" fmla="*/ f1144 f897 1"/>
                    <a:gd name="f1249" fmla="*/ f1145 f896 1"/>
                    <a:gd name="f1250" fmla="*/ f1146 f897 1"/>
                    <a:gd name="f1251" fmla="*/ f1147 f896 1"/>
                    <a:gd name="f1252" fmla="*/ f1148 f897 1"/>
                    <a:gd name="f1253" fmla="*/ f1149 f896 1"/>
                    <a:gd name="f1254" fmla="*/ f1150 f897 1"/>
                    <a:gd name="f1255" fmla="*/ f1151 f896 1"/>
                    <a:gd name="f1256" fmla="*/ f1152 f897 1"/>
                    <a:gd name="f1257" fmla="*/ f1153 f896 1"/>
                    <a:gd name="f1258" fmla="*/ f1154 f897 1"/>
                    <a:gd name="f1259" fmla="*/ f1155 f897 1"/>
                    <a:gd name="f1260" fmla="*/ f1156 f896 1"/>
                    <a:gd name="f1261" fmla="*/ f1157 f897 1"/>
                    <a:gd name="f1262" fmla="*/ f1158 f897 1"/>
                    <a:gd name="f1263" fmla="*/ f1159 f896 1"/>
                    <a:gd name="f1264" fmla="*/ f1160 f897 1"/>
                    <a:gd name="f1265" fmla="*/ f1161 f896 1"/>
                    <a:gd name="f1266" fmla="*/ f1162 f897 1"/>
                    <a:gd name="f1267" fmla="*/ f1163 f897 1"/>
                    <a:gd name="f1268" fmla="*/ f1164 f896 1"/>
                    <a:gd name="f1269" fmla="*/ f1165 f897 1"/>
                    <a:gd name="f1270" fmla="*/ f1166 f897 1"/>
                    <a:gd name="f1271" fmla="*/ f1167 f896 1"/>
                    <a:gd name="f1272" fmla="*/ f1168 f897 1"/>
                    <a:gd name="f1273" fmla="*/ f1169 f896 1"/>
                    <a:gd name="f1274" fmla="*/ f1170 f897 1"/>
                    <a:gd name="f1275" fmla="*/ f1171 f896 1"/>
                    <a:gd name="f1276" fmla="*/ f1172 f897 1"/>
                    <a:gd name="f1277" fmla="*/ f1173 f896 1"/>
                    <a:gd name="f1278" fmla="*/ f1174 f897 1"/>
                    <a:gd name="f1279" fmla="*/ f1175 f897 1"/>
                    <a:gd name="f1280" fmla="*/ f1176 f896 1"/>
                    <a:gd name="f1281" fmla="*/ f1177 f897 1"/>
                    <a:gd name="f1282" fmla="*/ f1178 f896 1"/>
                    <a:gd name="f1283" fmla="*/ f1179 f897 1"/>
                    <a:gd name="f1284" fmla="*/ f1180 f896 1"/>
                    <a:gd name="f1285" fmla="*/ f1181 f897 1"/>
                    <a:gd name="f1286" fmla="*/ f1182 f897 1"/>
                    <a:gd name="f1287" fmla="*/ f1183 f896 1"/>
                    <a:gd name="f1288" fmla="*/ f1184 f897 1"/>
                    <a:gd name="f1289" fmla="*/ f1185 f896 1"/>
                    <a:gd name="f1290" fmla="*/ f1186 f897 1"/>
                    <a:gd name="f1291" fmla="*/ f1187 f896 1"/>
                    <a:gd name="f1292" fmla="*/ f1188 f897 1"/>
                    <a:gd name="f1293" fmla="*/ f1189 f896 1"/>
                    <a:gd name="f1294" fmla="*/ f1190 f897 1"/>
                    <a:gd name="f1295" fmla="*/ f1191 f896 1"/>
                    <a:gd name="f1296" fmla="*/ f1192 f897 1"/>
                    <a:gd name="f1297" fmla="*/ f1193 f897 1"/>
                    <a:gd name="f1298" fmla="*/ f1194 f896 1"/>
                    <a:gd name="f1299" fmla="*/ f1195 f896 1"/>
                    <a:gd name="f1300" fmla="*/ f1196 f897 1"/>
                    <a:gd name="f1301" fmla="*/ f1197 f896 1"/>
                    <a:gd name="f1302" fmla="*/ f1198 f897 1"/>
                    <a:gd name="f1303" fmla="*/ f1199 f897 1"/>
                    <a:gd name="f1304" fmla="*/ f1200 f897 1"/>
                    <a:gd name="f1305" fmla="*/ f1201 f896 1"/>
                    <a:gd name="f1306" fmla="*/ f1202 f897 1"/>
                    <a:gd name="f1307" fmla="*/ f1203 f897 1"/>
                    <a:gd name="f1308" fmla="*/ f1204 f896 1"/>
                    <a:gd name="f1309" fmla="*/ f1205 f897 1"/>
                    <a:gd name="f1310" fmla="*/ f1206 f896 1"/>
                    <a:gd name="f1311" fmla="*/ f1207 f897 1"/>
                    <a:gd name="f1312" fmla="*/ f1208 f89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1108">
                      <a:pos x="f1213" y="f1214"/>
                    </a:cxn>
                    <a:cxn ang="f1108">
                      <a:pos x="f1215" y="f1216"/>
                    </a:cxn>
                    <a:cxn ang="f1108">
                      <a:pos x="f1217" y="f1218"/>
                    </a:cxn>
                    <a:cxn ang="f1108">
                      <a:pos x="f1219" y="f1220"/>
                    </a:cxn>
                    <a:cxn ang="f1108">
                      <a:pos x="f1221" y="f1222"/>
                    </a:cxn>
                    <a:cxn ang="f1108">
                      <a:pos x="f1223" y="f1224"/>
                    </a:cxn>
                    <a:cxn ang="f1108">
                      <a:pos x="f1225" y="f1226"/>
                    </a:cxn>
                    <a:cxn ang="f1108">
                      <a:pos x="f1227" y="f1228"/>
                    </a:cxn>
                    <a:cxn ang="f1108">
                      <a:pos x="f1229" y="f1230"/>
                    </a:cxn>
                    <a:cxn ang="f1108">
                      <a:pos x="f1231" y="f1232"/>
                    </a:cxn>
                    <a:cxn ang="f1108">
                      <a:pos x="f1233" y="f1234"/>
                    </a:cxn>
                    <a:cxn ang="f1108">
                      <a:pos x="f1235" y="f1236"/>
                    </a:cxn>
                    <a:cxn ang="f1108">
                      <a:pos x="f1237" y="f1238"/>
                    </a:cxn>
                    <a:cxn ang="f1108">
                      <a:pos x="f1239" y="f1240"/>
                    </a:cxn>
                    <a:cxn ang="f1108">
                      <a:pos x="f1241" y="f1242"/>
                    </a:cxn>
                    <a:cxn ang="f1108">
                      <a:pos x="f1243" y="f1244"/>
                    </a:cxn>
                    <a:cxn ang="f1108">
                      <a:pos x="f1235" y="f1245"/>
                    </a:cxn>
                    <a:cxn ang="f1108">
                      <a:pos x="f1246" y="f1247"/>
                    </a:cxn>
                    <a:cxn ang="f1108">
                      <a:pos x="f1231" y="f1248"/>
                    </a:cxn>
                    <a:cxn ang="f1108">
                      <a:pos x="f1249" y="f1250"/>
                    </a:cxn>
                    <a:cxn ang="f1108">
                      <a:pos x="f1251" y="f1252"/>
                    </a:cxn>
                    <a:cxn ang="f1108">
                      <a:pos x="f1253" y="f1254"/>
                    </a:cxn>
                    <a:cxn ang="f1108">
                      <a:pos x="f1255" y="f1256"/>
                    </a:cxn>
                    <a:cxn ang="f1108">
                      <a:pos x="f1257" y="f1258"/>
                    </a:cxn>
                    <a:cxn ang="f1108">
                      <a:pos x="f1215" y="f1259"/>
                    </a:cxn>
                    <a:cxn ang="f1108">
                      <a:pos x="f1260" y="f1261"/>
                    </a:cxn>
                    <a:cxn ang="f1108">
                      <a:pos x="f1246" y="f1262"/>
                    </a:cxn>
                    <a:cxn ang="f1108">
                      <a:pos x="f1263" y="f1264"/>
                    </a:cxn>
                    <a:cxn ang="f1108">
                      <a:pos x="f1265" y="f1266"/>
                    </a:cxn>
                    <a:cxn ang="f1108">
                      <a:pos x="f1265" y="f1267"/>
                    </a:cxn>
                    <a:cxn ang="f1108">
                      <a:pos x="f1268" y="f1269"/>
                    </a:cxn>
                    <a:cxn ang="f1108">
                      <a:pos x="f1223" y="f1270"/>
                    </a:cxn>
                    <a:cxn ang="f1108">
                      <a:pos x="f1271" y="f1272"/>
                    </a:cxn>
                    <a:cxn ang="f1108">
                      <a:pos x="f1273" y="f1274"/>
                    </a:cxn>
                    <a:cxn ang="f1108">
                      <a:pos x="f1275" y="f1276"/>
                    </a:cxn>
                    <a:cxn ang="f1108">
                      <a:pos x="f1277" y="f1278"/>
                    </a:cxn>
                    <a:cxn ang="f1108">
                      <a:pos x="f1223" y="f1279"/>
                    </a:cxn>
                    <a:cxn ang="f1108">
                      <a:pos x="f1280" y="f1274"/>
                    </a:cxn>
                    <a:cxn ang="f1108">
                      <a:pos x="f1273" y="f1281"/>
                    </a:cxn>
                    <a:cxn ang="f1108">
                      <a:pos x="f1282" y="f1283"/>
                    </a:cxn>
                    <a:cxn ang="f1108">
                      <a:pos x="f1284" y="f1285"/>
                    </a:cxn>
                    <a:cxn ang="f1108">
                      <a:pos x="f1282" y="f1286"/>
                    </a:cxn>
                    <a:cxn ang="f1108">
                      <a:pos x="f1287" y="f1288"/>
                    </a:cxn>
                    <a:cxn ang="f1108">
                      <a:pos x="f1289" y="f1290"/>
                    </a:cxn>
                    <a:cxn ang="f1108">
                      <a:pos x="f1291" y="f1292"/>
                    </a:cxn>
                    <a:cxn ang="f1108">
                      <a:pos x="f1293" y="f1294"/>
                    </a:cxn>
                    <a:cxn ang="f1108">
                      <a:pos x="f1295" y="f1296"/>
                    </a:cxn>
                    <a:cxn ang="f1108">
                      <a:pos x="f1223" y="f1297"/>
                    </a:cxn>
                    <a:cxn ang="f1108">
                      <a:pos x="f1298" y="f1266"/>
                    </a:cxn>
                    <a:cxn ang="f1108">
                      <a:pos x="f1299" y="f1300"/>
                    </a:cxn>
                    <a:cxn ang="f1108">
                      <a:pos x="f1301" y="f1302"/>
                    </a:cxn>
                    <a:cxn ang="f1108">
                      <a:pos x="f1275" y="f1303"/>
                    </a:cxn>
                    <a:cxn ang="f1108">
                      <a:pos x="f1235" y="f1304"/>
                    </a:cxn>
                    <a:cxn ang="f1108">
                      <a:pos x="f1305" y="f1306"/>
                    </a:cxn>
                    <a:cxn ang="f1108">
                      <a:pos x="f1305" y="f1307"/>
                    </a:cxn>
                    <a:cxn ang="f1108">
                      <a:pos x="f1308" y="f1309"/>
                    </a:cxn>
                    <a:cxn ang="f1108">
                      <a:pos x="f1310" y="f1311"/>
                    </a:cxn>
                    <a:cxn ang="f1108">
                      <a:pos x="f1312" y="f1272"/>
                    </a:cxn>
                  </a:cxnLst>
                  <a:rect l="f1209" t="f1212" r="f1210" b="f1211"/>
                  <a:pathLst>
                    <a:path w="1061" h="2448">
                      <a:moveTo>
                        <a:pt x="f9" y="f10"/>
                      </a:moveTo>
                      <a:cubicBezTo>
                        <a:pt x="f11" y="f12"/>
                        <a:pt x="f13" y="f14"/>
                        <a:pt x="f15" y="f16"/>
                      </a:cubicBezTo>
                      <a:cubicBezTo>
                        <a:pt x="f17" y="f18"/>
                        <a:pt x="f19" y="f14"/>
                        <a:pt x="f20" y="f16"/>
                      </a:cubicBezTo>
                      <a:cubicBezTo>
                        <a:pt x="f21" y="f18"/>
                        <a:pt x="f22" y="f23"/>
                        <a:pt x="f22" y="f24"/>
                      </a:cubicBezTo>
                      <a:cubicBezTo>
                        <a:pt x="f25" y="f26"/>
                        <a:pt x="f25" y="f27"/>
                        <a:pt x="f22" y="f28"/>
                      </a:cubicBezTo>
                      <a:cubicBezTo>
                        <a:pt x="f22" y="f29"/>
                        <a:pt x="f21" y="f30"/>
                        <a:pt x="f31" y="f30"/>
                      </a:cubicBezTo>
                      <a:cubicBezTo>
                        <a:pt x="f32" y="f33"/>
                        <a:pt x="f34" y="f30"/>
                        <a:pt x="f9" y="f30"/>
                      </a:cubicBezTo>
                      <a:cubicBezTo>
                        <a:pt x="f9" y="f35"/>
                        <a:pt x="f9" y="f36"/>
                        <a:pt x="f9" y="f37"/>
                      </a:cubicBezTo>
                      <a:cubicBezTo>
                        <a:pt x="f38" y="f39"/>
                        <a:pt x="f40" y="f41"/>
                        <a:pt x="f42" y="f41"/>
                      </a:cubicBezTo>
                      <a:cubicBezTo>
                        <a:pt x="f43" y="f41"/>
                        <a:pt x="f44" y="f45"/>
                        <a:pt x="f46" y="f41"/>
                      </a:cubicBezTo>
                      <a:cubicBezTo>
                        <a:pt x="f47" y="f41"/>
                        <a:pt x="f48" y="f39"/>
                        <a:pt x="f48" y="f49"/>
                      </a:cubicBezTo>
                      <a:cubicBezTo>
                        <a:pt x="f50" y="f36"/>
                        <a:pt x="f50" y="f35"/>
                        <a:pt x="f50" y="f33"/>
                      </a:cubicBezTo>
                      <a:cubicBezTo>
                        <a:pt x="f50" y="f33"/>
                        <a:pt x="f50" y="f33"/>
                        <a:pt x="f50" y="f33"/>
                      </a:cubicBezTo>
                      <a:cubicBezTo>
                        <a:pt x="f51" y="f33"/>
                        <a:pt x="f52" y="f30"/>
                        <a:pt x="f9" y="f30"/>
                      </a:cubicBezTo>
                      <a:cubicBezTo>
                        <a:pt x="f9" y="f53"/>
                        <a:pt x="f9" y="f54"/>
                        <a:pt x="f38" y="f55"/>
                      </a:cubicBezTo>
                      <a:cubicBezTo>
                        <a:pt x="f38" y="f56"/>
                        <a:pt x="f57" y="f58"/>
                        <a:pt x="f59" y="f58"/>
                      </a:cubicBezTo>
                      <a:cubicBezTo>
                        <a:pt x="f60" y="f61"/>
                        <a:pt x="f62" y="f58"/>
                        <a:pt x="f63" y="f61"/>
                      </a:cubicBezTo>
                      <a:cubicBezTo>
                        <a:pt x="f64" y="f65"/>
                        <a:pt x="f48" y="f66"/>
                        <a:pt x="f48" y="f67"/>
                      </a:cubicBezTo>
                      <a:cubicBezTo>
                        <a:pt x="f50" y="f68"/>
                        <a:pt x="f48" y="f69"/>
                        <a:pt x="f48" y="f70"/>
                      </a:cubicBezTo>
                      <a:cubicBezTo>
                        <a:pt x="f48" y="f71"/>
                        <a:pt x="f64" y="f72"/>
                        <a:pt x="f73" y="f72"/>
                      </a:cubicBezTo>
                      <a:cubicBezTo>
                        <a:pt x="f74" y="f72"/>
                        <a:pt x="f75" y="f76"/>
                        <a:pt x="f77" y="f78"/>
                      </a:cubicBezTo>
                      <a:cubicBezTo>
                        <a:pt x="f79" y="f80"/>
                        <a:pt x="f81" y="f82"/>
                        <a:pt x="f81" y="f83"/>
                      </a:cubicBezTo>
                      <a:cubicBezTo>
                        <a:pt x="f81" y="f84"/>
                        <a:pt x="f81" y="f85"/>
                        <a:pt x="f86" y="f87"/>
                      </a:cubicBezTo>
                      <a:cubicBezTo>
                        <a:pt x="f88" y="f89"/>
                        <a:pt x="f90" y="f91"/>
                        <a:pt x="f92" y="f93"/>
                      </a:cubicBezTo>
                      <a:cubicBezTo>
                        <a:pt x="f94" y="f95"/>
                        <a:pt x="f96" y="f97"/>
                        <a:pt x="f98" y="f93"/>
                      </a:cubicBezTo>
                      <a:cubicBezTo>
                        <a:pt x="f75" y="f95"/>
                        <a:pt x="f99" y="f100"/>
                        <a:pt x="f99" y="f101"/>
                      </a:cubicBezTo>
                      <a:cubicBezTo>
                        <a:pt x="f102" y="f103"/>
                        <a:pt x="f99" y="f104"/>
                        <a:pt x="f102" y="f105"/>
                      </a:cubicBezTo>
                      <a:cubicBezTo>
                        <a:pt x="f102" y="f106"/>
                        <a:pt x="f107" y="f108"/>
                        <a:pt x="f109" y="f108"/>
                      </a:cubicBezTo>
                      <a:cubicBezTo>
                        <a:pt x="f110" y="f108"/>
                        <a:pt x="f111" y="f112"/>
                        <a:pt x="f113" y="f112"/>
                      </a:cubicBezTo>
                      <a:cubicBezTo>
                        <a:pt x="f114" y="f108"/>
                        <a:pt x="f48" y="f115"/>
                        <a:pt x="f48" y="f116"/>
                      </a:cubicBezTo>
                      <a:cubicBezTo>
                        <a:pt x="f48" y="f117"/>
                        <a:pt x="f48" y="f118"/>
                        <a:pt x="f48" y="f119"/>
                      </a:cubicBezTo>
                      <a:cubicBezTo>
                        <a:pt x="f48" y="f120"/>
                        <a:pt x="f121" y="f122"/>
                        <a:pt x="f123" y="f122"/>
                      </a:cubicBezTo>
                      <a:cubicBezTo>
                        <a:pt x="f124" y="f125"/>
                        <a:pt x="f126" y="f122"/>
                        <a:pt x="f99" y="f122"/>
                      </a:cubicBezTo>
                      <a:cubicBezTo>
                        <a:pt x="f99" y="f127"/>
                        <a:pt x="f99" y="f128"/>
                        <a:pt x="f102" y="f129"/>
                      </a:cubicBezTo>
                      <a:cubicBezTo>
                        <a:pt x="f102" y="f130"/>
                        <a:pt x="f107" y="f131"/>
                        <a:pt x="f132" y="f131"/>
                      </a:cubicBezTo>
                      <a:cubicBezTo>
                        <a:pt x="f133" y="f134"/>
                        <a:pt x="f135" y="f131"/>
                        <a:pt x="f123" y="f134"/>
                      </a:cubicBezTo>
                      <a:cubicBezTo>
                        <a:pt x="f136" y="f134"/>
                        <a:pt x="f50" y="f137"/>
                        <a:pt x="f48" y="f138"/>
                      </a:cubicBezTo>
                      <a:cubicBezTo>
                        <a:pt x="f48" y="f139"/>
                        <a:pt x="f48" y="f140"/>
                        <a:pt x="f48" y="f141"/>
                      </a:cubicBezTo>
                      <a:cubicBezTo>
                        <a:pt x="f48" y="f142"/>
                        <a:pt x="f136" y="f143"/>
                        <a:pt x="f144" y="f25"/>
                      </a:cubicBezTo>
                      <a:cubicBezTo>
                        <a:pt x="f111" y="f22"/>
                        <a:pt x="f145" y="f25"/>
                        <a:pt x="f146" y="f22"/>
                      </a:cubicBezTo>
                      <a:cubicBezTo>
                        <a:pt x="f107" y="f142"/>
                        <a:pt x="f102" y="f21"/>
                        <a:pt x="f102" y="f147"/>
                      </a:cubicBezTo>
                      <a:cubicBezTo>
                        <a:pt x="f99" y="f34"/>
                        <a:pt x="f102" y="f148"/>
                        <a:pt x="f99" y="f149"/>
                      </a:cubicBezTo>
                      <a:cubicBezTo>
                        <a:pt x="f99" y="f64"/>
                        <a:pt x="f150" y="f48"/>
                        <a:pt x="f151" y="f48"/>
                      </a:cubicBezTo>
                      <a:cubicBezTo>
                        <a:pt x="f152" y="f50"/>
                        <a:pt x="f153" y="f48"/>
                        <a:pt x="f154" y="f50"/>
                      </a:cubicBezTo>
                      <a:cubicBezTo>
                        <a:pt x="f155" y="f50"/>
                        <a:pt x="f86" y="f156"/>
                        <a:pt x="f81" y="f123"/>
                      </a:cubicBezTo>
                      <a:cubicBezTo>
                        <a:pt x="f81" y="f135"/>
                        <a:pt x="f86" y="f133"/>
                        <a:pt x="f81" y="f132"/>
                      </a:cubicBezTo>
                      <a:cubicBezTo>
                        <a:pt x="f81" y="f157"/>
                        <a:pt x="f158" y="f75"/>
                        <a:pt x="f159" y="f75"/>
                      </a:cubicBezTo>
                      <a:cubicBezTo>
                        <a:pt x="f160" y="f161"/>
                        <a:pt x="f162" y="f161"/>
                        <a:pt x="f163" y="f102"/>
                      </a:cubicBezTo>
                      <a:cubicBezTo>
                        <a:pt x="f164" y="f75"/>
                        <a:pt x="f165" y="f75"/>
                        <a:pt x="f166" y="f102"/>
                      </a:cubicBezTo>
                      <a:cubicBezTo>
                        <a:pt x="f167" y="f102"/>
                        <a:pt x="f168" y="f99"/>
                        <a:pt x="f169" y="f99"/>
                      </a:cubicBezTo>
                      <a:cubicBezTo>
                        <a:pt x="f170" y="f99"/>
                        <a:pt x="f171" y="f99"/>
                        <a:pt x="f172" y="f99"/>
                      </a:cubicBezTo>
                      <a:cubicBezTo>
                        <a:pt x="f173" y="f150"/>
                        <a:pt x="f174" y="f161"/>
                        <a:pt x="f175" y="f176"/>
                      </a:cubicBezTo>
                      <a:cubicBezTo>
                        <a:pt x="f175" y="f177"/>
                        <a:pt x="f175" y="f178"/>
                        <a:pt x="f175" y="f179"/>
                      </a:cubicBezTo>
                      <a:cubicBezTo>
                        <a:pt x="f175" y="f180"/>
                        <a:pt x="f181" y="f182"/>
                        <a:pt x="f175" y="f183"/>
                      </a:cubicBezTo>
                      <a:cubicBezTo>
                        <a:pt x="f181" y="f184"/>
                        <a:pt x="f181" y="f185"/>
                        <a:pt x="f181" y="f186"/>
                      </a:cubicBezTo>
                      <a:cubicBezTo>
                        <a:pt x="f181" y="f187"/>
                        <a:pt x="f181" y="f188"/>
                        <a:pt x="f181" y="f189"/>
                      </a:cubicBezTo>
                      <a:cubicBezTo>
                        <a:pt x="f181" y="f190"/>
                        <a:pt x="f181" y="f191"/>
                        <a:pt x="f181" y="f92"/>
                      </a:cubicBezTo>
                      <a:cubicBezTo>
                        <a:pt x="f181" y="f192"/>
                        <a:pt x="f193" y="f194"/>
                        <a:pt x="f195" y="f194"/>
                      </a:cubicBezTo>
                      <a:cubicBezTo>
                        <a:pt x="f196" y="f90"/>
                        <a:pt x="f197" y="f194"/>
                        <a:pt x="f198" y="f194"/>
                      </a:cubicBezTo>
                      <a:cubicBezTo>
                        <a:pt x="f199" y="f194"/>
                        <a:pt x="f199" y="f194"/>
                        <a:pt x="f199" y="f200"/>
                      </a:cubicBezTo>
                      <a:cubicBezTo>
                        <a:pt x="f199" y="f201"/>
                        <a:pt x="f202" y="f203"/>
                        <a:pt x="f199" y="f204"/>
                      </a:cubicBezTo>
                      <a:cubicBezTo>
                        <a:pt x="f205" y="f206"/>
                        <a:pt x="f207" y="f199"/>
                        <a:pt x="f208" y="f199"/>
                      </a:cubicBezTo>
                      <a:cubicBezTo>
                        <a:pt x="f209" y="f202"/>
                        <a:pt x="f210" y="f199"/>
                        <a:pt x="f185" y="f202"/>
                      </a:cubicBezTo>
                      <a:cubicBezTo>
                        <a:pt x="f211" y="f202"/>
                        <a:pt x="f212" y="f205"/>
                        <a:pt x="f99" y="f213"/>
                      </a:cubicBezTo>
                      <a:cubicBezTo>
                        <a:pt x="f161" y="f198"/>
                        <a:pt x="f99" y="f214"/>
                        <a:pt x="f102" y="f215"/>
                      </a:cubicBezTo>
                      <a:cubicBezTo>
                        <a:pt x="f102" y="f216"/>
                        <a:pt x="f107" y="f217"/>
                        <a:pt x="f218" y="f217"/>
                      </a:cubicBezTo>
                      <a:cubicBezTo>
                        <a:pt x="f219" y="f217"/>
                        <a:pt x="f220" y="f217"/>
                        <a:pt x="f221" y="f217"/>
                      </a:cubicBezTo>
                      <a:cubicBezTo>
                        <a:pt x="f222" y="f217"/>
                        <a:pt x="f38" y="f216"/>
                        <a:pt x="f9" y="f223"/>
                      </a:cubicBezTo>
                      <a:cubicBezTo>
                        <a:pt x="f9" y="f214"/>
                        <a:pt x="f38" y="f224"/>
                        <a:pt x="f9" y="f225"/>
                      </a:cubicBezTo>
                      <a:cubicBezTo>
                        <a:pt x="f11" y="f205"/>
                        <a:pt x="f13" y="f226"/>
                        <a:pt x="f15" y="f202"/>
                      </a:cubicBezTo>
                      <a:cubicBezTo>
                        <a:pt x="f227" y="f199"/>
                        <a:pt x="f32" y="f202"/>
                        <a:pt x="f228" y="f202"/>
                      </a:cubicBezTo>
                      <a:cubicBezTo>
                        <a:pt x="f229" y="f199"/>
                        <a:pt x="f143" y="f206"/>
                        <a:pt x="f230" y="f204"/>
                      </a:cubicBezTo>
                      <a:cubicBezTo>
                        <a:pt x="f21" y="f231"/>
                        <a:pt x="f230" y="f232"/>
                        <a:pt x="f230" y="f233"/>
                      </a:cubicBezTo>
                      <a:cubicBezTo>
                        <a:pt x="f21" y="f158"/>
                        <a:pt x="f143" y="f90"/>
                        <a:pt x="f234" y="f194"/>
                      </a:cubicBezTo>
                      <a:cubicBezTo>
                        <a:pt x="f235" y="f88"/>
                        <a:pt x="f236" y="f90"/>
                        <a:pt x="f237" y="f194"/>
                      </a:cubicBezTo>
                      <a:cubicBezTo>
                        <a:pt x="f238" y="f194"/>
                        <a:pt x="f7" y="f86"/>
                        <a:pt x="f7" y="f233"/>
                      </a:cubicBezTo>
                      <a:cubicBezTo>
                        <a:pt x="f239" y="f200"/>
                        <a:pt x="f239" y="f240"/>
                        <a:pt x="f7" y="f241"/>
                      </a:cubicBezTo>
                      <a:cubicBezTo>
                        <a:pt x="f7" y="f199"/>
                        <a:pt x="f242" y="f205"/>
                        <a:pt x="f243" y="f205"/>
                      </a:cubicBezTo>
                      <a:cubicBezTo>
                        <a:pt x="f244" y="f245"/>
                        <a:pt x="f246" y="f205"/>
                        <a:pt x="f247" y="f245"/>
                      </a:cubicBezTo>
                      <a:cubicBezTo>
                        <a:pt x="f248" y="f245"/>
                        <a:pt x="f25" y="f249"/>
                        <a:pt x="f25" y="f250"/>
                      </a:cubicBezTo>
                      <a:cubicBezTo>
                        <a:pt x="f22" y="f251"/>
                        <a:pt x="f25" y="f252"/>
                        <a:pt x="f22" y="f253"/>
                      </a:cubicBezTo>
                      <a:cubicBezTo>
                        <a:pt x="f22" y="f254"/>
                        <a:pt x="f230" y="f255"/>
                        <a:pt x="f147" y="f256"/>
                      </a:cubicBezTo>
                      <a:cubicBezTo>
                        <a:pt x="f257" y="f258"/>
                        <a:pt x="f259" y="f256"/>
                        <a:pt x="f260" y="f261"/>
                      </a:cubicBezTo>
                      <a:cubicBezTo>
                        <a:pt x="f262" y="f258"/>
                        <a:pt x="f9" y="f263"/>
                        <a:pt x="f9" y="f264"/>
                      </a:cubicBezTo>
                      <a:cubicBezTo>
                        <a:pt x="f38" y="f195"/>
                        <a:pt x="f38" y="f265"/>
                        <a:pt x="f38" y="f266"/>
                      </a:cubicBezTo>
                      <a:cubicBezTo>
                        <a:pt x="f38" y="f267"/>
                        <a:pt x="f38" y="f268"/>
                        <a:pt x="f42" y="f268"/>
                      </a:cubicBezTo>
                      <a:cubicBezTo>
                        <a:pt x="f220" y="f268"/>
                        <a:pt x="f269" y="f268"/>
                        <a:pt x="f270" y="f268"/>
                      </a:cubicBezTo>
                      <a:cubicBezTo>
                        <a:pt x="f102" y="f268"/>
                        <a:pt x="f150" y="f271"/>
                        <a:pt x="f150" y="f272"/>
                      </a:cubicBezTo>
                      <a:cubicBezTo>
                        <a:pt x="f75" y="f273"/>
                        <a:pt x="f75" y="f274"/>
                        <a:pt x="f150" y="f275"/>
                      </a:cubicBezTo>
                      <a:cubicBezTo>
                        <a:pt x="f150" y="f175"/>
                        <a:pt x="f212" y="f174"/>
                        <a:pt x="f109" y="f174"/>
                      </a:cubicBezTo>
                      <a:cubicBezTo>
                        <a:pt x="f133" y="f276"/>
                        <a:pt x="f277" y="f276"/>
                        <a:pt x="f278" y="f276"/>
                      </a:cubicBezTo>
                      <a:cubicBezTo>
                        <a:pt x="f279" y="f276"/>
                        <a:pt x="f48" y="f280"/>
                        <a:pt x="f114" y="f170"/>
                      </a:cubicBezTo>
                      <a:cubicBezTo>
                        <a:pt x="f136" y="f2"/>
                        <a:pt x="f114" y="f281"/>
                        <a:pt x="f48" y="f264"/>
                      </a:cubicBezTo>
                      <a:cubicBezTo>
                        <a:pt x="f50" y="f282"/>
                        <a:pt x="f283" y="f261"/>
                        <a:pt x="f284" y="f261"/>
                      </a:cubicBezTo>
                      <a:cubicBezTo>
                        <a:pt x="f285" y="f256"/>
                        <a:pt x="f286" y="f261"/>
                        <a:pt x="f270" y="f256"/>
                      </a:cubicBezTo>
                      <a:cubicBezTo>
                        <a:pt x="f99" y="f256"/>
                        <a:pt x="f150" y="f287"/>
                        <a:pt x="f150" y="f288"/>
                      </a:cubicBezTo>
                      <a:cubicBezTo>
                        <a:pt x="f75" y="f289"/>
                        <a:pt x="f150" y="f290"/>
                        <a:pt x="f75" y="f291"/>
                      </a:cubicBezTo>
                      <a:cubicBezTo>
                        <a:pt x="f161" y="f292"/>
                        <a:pt x="f293" y="f294"/>
                        <a:pt x="f295" y="f296"/>
                      </a:cubicBezTo>
                      <a:cubicBezTo>
                        <a:pt x="f297" y="f298"/>
                        <a:pt x="f299" y="f296"/>
                        <a:pt x="f300" y="f296"/>
                      </a:cubicBezTo>
                      <a:cubicBezTo>
                        <a:pt x="f202" y="f296"/>
                        <a:pt x="f301" y="f217"/>
                        <a:pt x="f301" y="f302"/>
                      </a:cubicBezTo>
                      <a:cubicBezTo>
                        <a:pt x="f205" y="f303"/>
                        <a:pt x="f304" y="f305"/>
                        <a:pt x="f301" y="f213"/>
                      </a:cubicBezTo>
                      <a:cubicBezTo>
                        <a:pt x="f205" y="f304"/>
                        <a:pt x="f306" y="f245"/>
                        <a:pt x="f250" y="f245"/>
                      </a:cubicBezTo>
                      <a:cubicBezTo>
                        <a:pt x="f307" y="f245"/>
                        <a:pt x="f308" y="f304"/>
                        <a:pt x="f298" y="f202"/>
                      </a:cubicBezTo>
                      <a:cubicBezTo>
                        <a:pt x="f309" y="f199"/>
                        <a:pt x="f310" y="f199"/>
                        <a:pt x="f163" y="f199"/>
                      </a:cubicBezTo>
                      <a:cubicBezTo>
                        <a:pt x="f311" y="f245"/>
                        <a:pt x="f196" y="f205"/>
                        <a:pt x="f256" y="f301"/>
                      </a:cubicBezTo>
                      <a:cubicBezTo>
                        <a:pt x="f256" y="f301"/>
                        <a:pt x="f256" y="f205"/>
                        <a:pt x="f256" y="f205"/>
                      </a:cubicBezTo>
                      <a:cubicBezTo>
                        <a:pt x="f256" y="f205"/>
                        <a:pt x="f256" y="f301"/>
                        <a:pt x="f256" y="f301"/>
                      </a:cubicBezTo>
                      <a:cubicBezTo>
                        <a:pt x="f256" y="f312"/>
                        <a:pt x="f256" y="f313"/>
                        <a:pt x="f256" y="f314"/>
                      </a:cubicBezTo>
                      <a:cubicBezTo>
                        <a:pt x="f256" y="f314"/>
                        <a:pt x="f256" y="f314"/>
                        <a:pt x="f256" y="f314"/>
                      </a:cubicBezTo>
                      <a:cubicBezTo>
                        <a:pt x="f315" y="f314"/>
                        <a:pt x="f316" y="f217"/>
                        <a:pt x="f317" y="f217"/>
                      </a:cubicBezTo>
                      <a:cubicBezTo>
                        <a:pt x="f298" y="f314"/>
                        <a:pt x="f217" y="f298"/>
                        <a:pt x="f162" y="f197"/>
                      </a:cubicBezTo>
                      <a:cubicBezTo>
                        <a:pt x="f294" y="f318"/>
                        <a:pt x="f217" y="f319"/>
                        <a:pt x="f162" y="f253"/>
                      </a:cubicBezTo>
                      <a:cubicBezTo>
                        <a:pt x="f294" y="f254"/>
                        <a:pt x="f216" y="f261"/>
                        <a:pt x="f308" y="f261"/>
                      </a:cubicBezTo>
                      <a:cubicBezTo>
                        <a:pt x="f250" y="f261"/>
                        <a:pt x="f320" y="f256"/>
                        <a:pt x="f321" y="f261"/>
                      </a:cubicBezTo>
                      <a:cubicBezTo>
                        <a:pt x="f158" y="f258"/>
                        <a:pt x="f81" y="f322"/>
                        <a:pt x="f81" y="f323"/>
                      </a:cubicBezTo>
                      <a:cubicBezTo>
                        <a:pt x="f86" y="f195"/>
                        <a:pt x="f86" y="f324"/>
                        <a:pt x="f81" y="f325"/>
                      </a:cubicBezTo>
                      <a:cubicBezTo>
                        <a:pt x="f81" y="f326"/>
                        <a:pt x="f327" y="f268"/>
                        <a:pt x="f233" y="f268"/>
                      </a:cubicBezTo>
                      <a:cubicBezTo>
                        <a:pt x="f328" y="f268"/>
                        <a:pt x="f329" y="f268"/>
                        <a:pt x="f330" y="f268"/>
                      </a:cubicBezTo>
                      <a:cubicBezTo>
                        <a:pt x="f207" y="f268"/>
                        <a:pt x="f199" y="f331"/>
                        <a:pt x="f199" y="f332"/>
                      </a:cubicBezTo>
                      <a:cubicBezTo>
                        <a:pt x="f199" y="f333"/>
                        <a:pt x="f199" y="f334"/>
                        <a:pt x="f199" y="f335"/>
                      </a:cubicBezTo>
                      <a:cubicBezTo>
                        <a:pt x="f199" y="f336"/>
                        <a:pt x="f226" y="f337"/>
                        <a:pt x="f338" y="f337"/>
                      </a:cubicBezTo>
                      <a:cubicBezTo>
                        <a:pt x="f339" y="f340"/>
                        <a:pt x="f341" y="f340"/>
                        <a:pt x="f159" y="f337"/>
                      </a:cubicBezTo>
                      <a:cubicBezTo>
                        <a:pt x="f327" y="f337"/>
                        <a:pt x="f81" y="f336"/>
                        <a:pt x="f86" y="f335"/>
                      </a:cubicBezTo>
                      <a:cubicBezTo>
                        <a:pt x="f86" y="f342"/>
                        <a:pt x="f81" y="f343"/>
                        <a:pt x="f86" y="f344"/>
                      </a:cubicBezTo>
                      <a:cubicBezTo>
                        <a:pt x="f86" y="f345"/>
                        <a:pt x="f346" y="f347"/>
                        <a:pt x="f348" y="f349"/>
                      </a:cubicBezTo>
                      <a:cubicBezTo>
                        <a:pt x="f153" y="f350"/>
                        <a:pt x="f351" y="f350"/>
                        <a:pt x="f98" y="f349"/>
                      </a:cubicBezTo>
                      <a:cubicBezTo>
                        <a:pt x="f352" y="f349"/>
                        <a:pt x="f99" y="f353"/>
                        <a:pt x="f99" y="f354"/>
                      </a:cubicBezTo>
                      <a:cubicBezTo>
                        <a:pt x="f102" y="f343"/>
                        <a:pt x="f102" y="f355"/>
                        <a:pt x="f99" y="f356"/>
                      </a:cubicBezTo>
                      <a:cubicBezTo>
                        <a:pt x="f99" y="f337"/>
                        <a:pt x="f150" y="f357"/>
                        <a:pt x="f183" y="f357"/>
                      </a:cubicBezTo>
                      <a:cubicBezTo>
                        <a:pt x="f152" y="f358"/>
                        <a:pt x="f359" y="f357"/>
                        <a:pt x="f360" y="f357"/>
                      </a:cubicBezTo>
                      <a:cubicBezTo>
                        <a:pt x="f155" y="f358"/>
                        <a:pt x="f86" y="f361"/>
                        <a:pt x="f86" y="f362"/>
                      </a:cubicBezTo>
                      <a:cubicBezTo>
                        <a:pt x="f81" y="f363"/>
                        <a:pt x="f86" y="f364"/>
                        <a:pt x="f86" y="f365"/>
                      </a:cubicBezTo>
                      <a:cubicBezTo>
                        <a:pt x="f366" y="f365"/>
                        <a:pt x="f367" y="f365"/>
                        <a:pt x="f298" y="f365"/>
                      </a:cubicBezTo>
                      <a:cubicBezTo>
                        <a:pt x="f298" y="f364"/>
                        <a:pt x="f298" y="f368"/>
                        <a:pt x="f298" y="f369"/>
                      </a:cubicBezTo>
                      <a:cubicBezTo>
                        <a:pt x="f296" y="f370"/>
                        <a:pt x="f371" y="f358"/>
                        <a:pt x="f372" y="f358"/>
                      </a:cubicBezTo>
                      <a:cubicBezTo>
                        <a:pt x="f373" y="f357"/>
                        <a:pt x="f374" y="f358"/>
                        <a:pt x="f166" y="f358"/>
                      </a:cubicBezTo>
                      <a:cubicBezTo>
                        <a:pt x="f375" y="f336"/>
                        <a:pt x="f376" y="f336"/>
                        <a:pt x="f377" y="f336"/>
                      </a:cubicBezTo>
                      <a:cubicBezTo>
                        <a:pt x="f376" y="f336"/>
                        <a:pt x="f375" y="f336"/>
                        <a:pt x="f166" y="f358"/>
                      </a:cubicBezTo>
                      <a:cubicBezTo>
                        <a:pt x="f169" y="f358"/>
                        <a:pt x="f378" y="f358"/>
                        <a:pt x="f379" y="f358"/>
                      </a:cubicBezTo>
                      <a:cubicBezTo>
                        <a:pt x="f379" y="f358"/>
                        <a:pt x="f379" y="f358"/>
                        <a:pt x="f379" y="f358"/>
                      </a:cubicBezTo>
                      <a:cubicBezTo>
                        <a:pt x="f276" y="f380"/>
                        <a:pt x="f276" y="f381"/>
                        <a:pt x="f276" y="f382"/>
                      </a:cubicBezTo>
                      <a:cubicBezTo>
                        <a:pt x="f276" y="f383"/>
                        <a:pt x="f276" y="f384"/>
                        <a:pt x="f276" y="f365"/>
                      </a:cubicBezTo>
                      <a:cubicBezTo>
                        <a:pt x="f385" y="f365"/>
                        <a:pt x="f386" y="f365"/>
                        <a:pt x="f387" y="f365"/>
                      </a:cubicBezTo>
                      <a:cubicBezTo>
                        <a:pt x="f388" y="f365"/>
                        <a:pt x="f389" y="f365"/>
                        <a:pt x="f390" y="f365"/>
                      </a:cubicBezTo>
                      <a:cubicBezTo>
                        <a:pt x="f391" y="f6"/>
                        <a:pt x="f6" y="f392"/>
                        <a:pt x="f6" y="f390"/>
                      </a:cubicBezTo>
                      <a:cubicBezTo>
                        <a:pt x="f365" y="f393"/>
                        <a:pt x="f365" y="f394"/>
                        <a:pt x="f365" y="f8"/>
                      </a:cubicBezTo>
                      <a:cubicBezTo>
                        <a:pt x="f395" y="f8"/>
                        <a:pt x="f396" y="f8"/>
                        <a:pt x="f276" y="f8"/>
                      </a:cubicBezTo>
                      <a:cubicBezTo>
                        <a:pt x="f276" y="f397"/>
                        <a:pt x="f276" y="f398"/>
                        <a:pt x="f276" y="f399"/>
                      </a:cubicBezTo>
                      <a:cubicBezTo>
                        <a:pt x="f276" y="f400"/>
                        <a:pt x="f181" y="f401"/>
                        <a:pt x="f402" y="f403"/>
                      </a:cubicBezTo>
                      <a:cubicBezTo>
                        <a:pt x="f375" y="f404"/>
                        <a:pt x="f165" y="f405"/>
                        <a:pt x="f164" y="f406"/>
                      </a:cubicBezTo>
                      <a:cubicBezTo>
                        <a:pt x="f165" y="f405"/>
                        <a:pt x="f375" y="f404"/>
                        <a:pt x="f402" y="f403"/>
                      </a:cubicBezTo>
                      <a:cubicBezTo>
                        <a:pt x="f407" y="f403"/>
                        <a:pt x="f408" y="f403"/>
                        <a:pt x="f282" y="f403"/>
                      </a:cubicBezTo>
                      <a:cubicBezTo>
                        <a:pt x="f263" y="f403"/>
                        <a:pt x="f255" y="f409"/>
                        <a:pt x="f256" y="f409"/>
                      </a:cubicBezTo>
                      <a:cubicBezTo>
                        <a:pt x="f256" y="f410"/>
                        <a:pt x="f256" y="f411"/>
                        <a:pt x="f256" y="f412"/>
                      </a:cubicBezTo>
                      <a:cubicBezTo>
                        <a:pt x="f413" y="f412"/>
                        <a:pt x="f414" y="f412"/>
                        <a:pt x="f298" y="f412"/>
                      </a:cubicBezTo>
                      <a:cubicBezTo>
                        <a:pt x="f298" y="f411"/>
                        <a:pt x="f298" y="f410"/>
                        <a:pt x="f298" y="f409"/>
                      </a:cubicBezTo>
                      <a:cubicBezTo>
                        <a:pt x="f305" y="f409"/>
                        <a:pt x="f415" y="f409"/>
                        <a:pt x="f416" y="f409"/>
                      </a:cubicBezTo>
                      <a:cubicBezTo>
                        <a:pt x="f417" y="f403"/>
                        <a:pt x="f81" y="f418"/>
                        <a:pt x="f86" y="f419"/>
                      </a:cubicBezTo>
                      <a:cubicBezTo>
                        <a:pt x="f88" y="f420"/>
                        <a:pt x="f86" y="f421"/>
                        <a:pt x="f86" y="f8"/>
                      </a:cubicBezTo>
                      <a:cubicBezTo>
                        <a:pt x="f346" y="f8"/>
                        <a:pt x="f194" y="f8"/>
                        <a:pt x="f90" y="f8"/>
                      </a:cubicBezTo>
                      <a:cubicBezTo>
                        <a:pt x="f192" y="f8"/>
                        <a:pt x="f422" y="f8"/>
                        <a:pt x="f423" y="f8"/>
                      </a:cubicBezTo>
                      <a:cubicBezTo>
                        <a:pt x="f424" y="f8"/>
                        <a:pt x="f425" y="f8"/>
                        <a:pt x="f154" y="f8"/>
                      </a:cubicBezTo>
                      <a:cubicBezTo>
                        <a:pt x="f426" y="f8"/>
                        <a:pt x="f297" y="f8"/>
                        <a:pt x="f427" y="f8"/>
                      </a:cubicBezTo>
                      <a:cubicBezTo>
                        <a:pt x="f190" y="f8"/>
                        <a:pt x="f185" y="f8"/>
                        <a:pt x="f99" y="f8"/>
                      </a:cubicBezTo>
                      <a:cubicBezTo>
                        <a:pt x="f99" y="f397"/>
                        <a:pt x="f99" y="f428"/>
                        <a:pt x="f102" y="f429"/>
                      </a:cubicBezTo>
                      <a:cubicBezTo>
                        <a:pt x="f102" y="f418"/>
                        <a:pt x="f107" y="f403"/>
                        <a:pt x="f430" y="f409"/>
                      </a:cubicBezTo>
                      <a:cubicBezTo>
                        <a:pt x="f110" y="f409"/>
                        <a:pt x="f431" y="f403"/>
                        <a:pt x="f123" y="f409"/>
                      </a:cubicBezTo>
                      <a:cubicBezTo>
                        <a:pt x="f121" y="f409"/>
                        <a:pt x="f50" y="f432"/>
                        <a:pt x="f48" y="f433"/>
                      </a:cubicBezTo>
                      <a:cubicBezTo>
                        <a:pt x="f48" y="f434"/>
                        <a:pt x="f48" y="f435"/>
                        <a:pt x="f50" y="f436"/>
                      </a:cubicBezTo>
                      <a:cubicBezTo>
                        <a:pt x="f50" y="f437"/>
                        <a:pt x="f121" y="f412"/>
                        <a:pt x="f438" y="f412"/>
                      </a:cubicBezTo>
                      <a:cubicBezTo>
                        <a:pt x="f135" y="f439"/>
                        <a:pt x="f440" y="f412"/>
                        <a:pt x="f109" y="f439"/>
                      </a:cubicBezTo>
                      <a:cubicBezTo>
                        <a:pt x="f107" y="f439"/>
                        <a:pt x="f102" y="f441"/>
                        <a:pt x="f102" y="f442"/>
                      </a:cubicBezTo>
                      <a:cubicBezTo>
                        <a:pt x="f99" y="f443"/>
                        <a:pt x="f99" y="f444"/>
                        <a:pt x="f102" y="f445"/>
                      </a:cubicBezTo>
                      <a:cubicBezTo>
                        <a:pt x="f102" y="f446"/>
                        <a:pt x="f107" y="f447"/>
                        <a:pt x="f132" y="f447"/>
                      </a:cubicBezTo>
                      <a:cubicBezTo>
                        <a:pt x="f133" y="f447"/>
                        <a:pt x="f448" y="f447"/>
                        <a:pt x="f449" y="f447"/>
                      </a:cubicBezTo>
                      <a:cubicBezTo>
                        <a:pt x="f121" y="f450"/>
                        <a:pt x="f50" y="f451"/>
                        <a:pt x="f48" y="f452"/>
                      </a:cubicBezTo>
                      <a:cubicBezTo>
                        <a:pt x="f114" y="f453"/>
                        <a:pt x="f114" y="f454"/>
                        <a:pt x="f48" y="f455"/>
                      </a:cubicBezTo>
                      <a:cubicBezTo>
                        <a:pt x="f50" y="f456"/>
                        <a:pt x="f136" y="f457"/>
                        <a:pt x="f449" y="f457"/>
                      </a:cubicBezTo>
                      <a:cubicBezTo>
                        <a:pt x="f458" y="f459"/>
                        <a:pt x="f184" y="f457"/>
                        <a:pt x="f460" y="f459"/>
                      </a:cubicBezTo>
                      <a:cubicBezTo>
                        <a:pt x="f192" y="f461"/>
                        <a:pt x="f86" y="f462"/>
                        <a:pt x="f86" y="f463"/>
                      </a:cubicBezTo>
                      <a:cubicBezTo>
                        <a:pt x="f81" y="f464"/>
                        <a:pt x="f86" y="f465"/>
                        <a:pt x="f86" y="f30"/>
                      </a:cubicBezTo>
                      <a:cubicBezTo>
                        <a:pt x="f466" y="f30"/>
                        <a:pt x="f225" y="f33"/>
                        <a:pt x="f223" y="f30"/>
                      </a:cubicBezTo>
                      <a:cubicBezTo>
                        <a:pt x="f314" y="f30"/>
                        <a:pt x="f467" y="f29"/>
                        <a:pt x="f298" y="f468"/>
                      </a:cubicBezTo>
                      <a:cubicBezTo>
                        <a:pt x="f294" y="f469"/>
                        <a:pt x="f298" y="f470"/>
                        <a:pt x="f298" y="f471"/>
                      </a:cubicBezTo>
                      <a:cubicBezTo>
                        <a:pt x="f296" y="f472"/>
                        <a:pt x="f298" y="f45"/>
                        <a:pt x="f473" y="f23"/>
                      </a:cubicBezTo>
                      <a:cubicBezTo>
                        <a:pt x="f473" y="f23"/>
                        <a:pt x="f473" y="f23"/>
                        <a:pt x="f473" y="f23"/>
                      </a:cubicBezTo>
                      <a:cubicBezTo>
                        <a:pt x="f318" y="f41"/>
                        <a:pt x="f289" y="f45"/>
                        <a:pt x="f474" y="f14"/>
                      </a:cubicBezTo>
                      <a:cubicBezTo>
                        <a:pt x="f474" y="f475"/>
                        <a:pt x="f476" y="f477"/>
                        <a:pt x="f258" y="f478"/>
                      </a:cubicBezTo>
                      <a:cubicBezTo>
                        <a:pt x="f476" y="f477"/>
                        <a:pt x="f474" y="f475"/>
                        <a:pt x="f474" y="f14"/>
                      </a:cubicBezTo>
                      <a:cubicBezTo>
                        <a:pt x="f254" y="f23"/>
                        <a:pt x="f261" y="f41"/>
                        <a:pt x="f263" y="f45"/>
                      </a:cubicBezTo>
                      <a:cubicBezTo>
                        <a:pt x="f263" y="f479"/>
                        <a:pt x="f263" y="f480"/>
                        <a:pt x="f263" y="f39"/>
                      </a:cubicBezTo>
                      <a:cubicBezTo>
                        <a:pt x="f263" y="f39"/>
                        <a:pt x="f263" y="f39"/>
                        <a:pt x="f263" y="f39"/>
                      </a:cubicBezTo>
                      <a:cubicBezTo>
                        <a:pt x="f256" y="f481"/>
                        <a:pt x="f256" y="f482"/>
                        <a:pt x="f256" y="f49"/>
                      </a:cubicBezTo>
                      <a:cubicBezTo>
                        <a:pt x="f256" y="f483"/>
                        <a:pt x="f256" y="f484"/>
                        <a:pt x="f256" y="f485"/>
                      </a:cubicBezTo>
                      <a:cubicBezTo>
                        <a:pt x="f256" y="f486"/>
                        <a:pt x="f256" y="f487"/>
                        <a:pt x="f256" y="f488"/>
                      </a:cubicBezTo>
                      <a:cubicBezTo>
                        <a:pt x="f489" y="f487"/>
                        <a:pt x="f490" y="f488"/>
                        <a:pt x="f169" y="f56"/>
                      </a:cubicBezTo>
                      <a:cubicBezTo>
                        <a:pt x="f490" y="f488"/>
                        <a:pt x="f489" y="f487"/>
                        <a:pt x="f256" y="f488"/>
                      </a:cubicBezTo>
                      <a:cubicBezTo>
                        <a:pt x="f255" y="f491"/>
                        <a:pt x="f492" y="f493"/>
                        <a:pt x="f494" y="f493"/>
                      </a:cubicBezTo>
                      <a:cubicBezTo>
                        <a:pt x="f495" y="f496"/>
                        <a:pt x="f168" y="f496"/>
                        <a:pt x="f181" y="f496"/>
                      </a:cubicBezTo>
                      <a:cubicBezTo>
                        <a:pt x="f181" y="f497"/>
                        <a:pt x="f181" y="f498"/>
                        <a:pt x="f181" y="f499"/>
                      </a:cubicBezTo>
                      <a:cubicBezTo>
                        <a:pt x="f175" y="f499"/>
                        <a:pt x="f385" y="f500"/>
                        <a:pt x="f501" y="f502"/>
                      </a:cubicBezTo>
                      <a:cubicBezTo>
                        <a:pt x="f385" y="f500"/>
                        <a:pt x="f175" y="f499"/>
                        <a:pt x="f181" y="f499"/>
                      </a:cubicBezTo>
                      <a:cubicBezTo>
                        <a:pt x="f181" y="f502"/>
                        <a:pt x="f181" y="f503"/>
                        <a:pt x="f181" y="f504"/>
                      </a:cubicBezTo>
                      <a:cubicBezTo>
                        <a:pt x="f181" y="f504"/>
                        <a:pt x="f181" y="f504"/>
                        <a:pt x="f181" y="f504"/>
                      </a:cubicBezTo>
                      <a:cubicBezTo>
                        <a:pt x="f181" y="f505"/>
                        <a:pt x="f276" y="f506"/>
                        <a:pt x="f276" y="f507"/>
                      </a:cubicBezTo>
                      <a:cubicBezTo>
                        <a:pt x="f276" y="f507"/>
                        <a:pt x="f276" y="f507"/>
                        <a:pt x="f276" y="f507"/>
                      </a:cubicBezTo>
                      <a:cubicBezTo>
                        <a:pt x="f508" y="f507"/>
                        <a:pt x="f509" y="f510"/>
                        <a:pt x="f511" y="f507"/>
                      </a:cubicBezTo>
                      <a:cubicBezTo>
                        <a:pt x="f467" y="f507"/>
                        <a:pt x="f217" y="f512"/>
                        <a:pt x="f162" y="f513"/>
                      </a:cubicBezTo>
                      <a:cubicBezTo>
                        <a:pt x="f294" y="f514"/>
                        <a:pt x="f162" y="f515"/>
                        <a:pt x="f162" y="f516"/>
                      </a:cubicBezTo>
                      <a:cubicBezTo>
                        <a:pt x="f162" y="f517"/>
                        <a:pt x="f518" y="f519"/>
                        <a:pt x="f520" y="f82"/>
                      </a:cubicBezTo>
                      <a:cubicBezTo>
                        <a:pt x="f520" y="f72"/>
                        <a:pt x="f521" y="f82"/>
                        <a:pt x="f223" y="f82"/>
                      </a:cubicBezTo>
                      <a:cubicBezTo>
                        <a:pt x="f522" y="f72"/>
                        <a:pt x="f250" y="f523"/>
                        <a:pt x="f160" y="f517"/>
                      </a:cubicBezTo>
                      <a:cubicBezTo>
                        <a:pt x="f524" y="f525"/>
                        <a:pt x="f301" y="f526"/>
                        <a:pt x="f301" y="f527"/>
                      </a:cubicBezTo>
                      <a:cubicBezTo>
                        <a:pt x="f205" y="f528"/>
                        <a:pt x="f205" y="f498"/>
                        <a:pt x="f301" y="f529"/>
                      </a:cubicBezTo>
                      <a:cubicBezTo>
                        <a:pt x="f304" y="f493"/>
                        <a:pt x="f226" y="f65"/>
                        <a:pt x="f530" y="f65"/>
                      </a:cubicBezTo>
                      <a:cubicBezTo>
                        <a:pt x="f339" y="f61"/>
                        <a:pt x="f531" y="f65"/>
                        <a:pt x="f416" y="f61"/>
                      </a:cubicBezTo>
                      <a:cubicBezTo>
                        <a:pt x="f417" y="f58"/>
                        <a:pt x="f81" y="f532"/>
                        <a:pt x="f86" y="f533"/>
                      </a:cubicBezTo>
                      <a:cubicBezTo>
                        <a:pt x="f88" y="f534"/>
                        <a:pt x="f86" y="f535"/>
                        <a:pt x="f86" y="f30"/>
                      </a:cubicBezTo>
                      <a:cubicBezTo>
                        <a:pt x="f536" y="f30"/>
                        <a:pt x="f537" y="f30"/>
                        <a:pt x="f99" y="f30"/>
                      </a:cubicBezTo>
                      <a:cubicBezTo>
                        <a:pt x="f99" y="f53"/>
                        <a:pt x="f99" y="f538"/>
                        <a:pt x="f102" y="f55"/>
                      </a:cubicBezTo>
                      <a:cubicBezTo>
                        <a:pt x="f102" y="f56"/>
                        <a:pt x="f107" y="f61"/>
                        <a:pt x="f430" y="f61"/>
                      </a:cubicBezTo>
                      <a:cubicBezTo>
                        <a:pt x="f110" y="f65"/>
                        <a:pt x="f431" y="f65"/>
                        <a:pt x="f123" y="f61"/>
                      </a:cubicBezTo>
                      <a:cubicBezTo>
                        <a:pt x="f121" y="f61"/>
                        <a:pt x="f48" y="f56"/>
                        <a:pt x="f48" y="f539"/>
                      </a:cubicBezTo>
                      <a:cubicBezTo>
                        <a:pt x="f114" y="f54"/>
                        <a:pt x="f48" y="f53"/>
                        <a:pt x="f48" y="f30"/>
                      </a:cubicBezTo>
                      <a:cubicBezTo>
                        <a:pt x="f48" y="f30"/>
                        <a:pt x="f48" y="f30"/>
                        <a:pt x="f48" y="f30"/>
                      </a:cubicBezTo>
                      <a:cubicBezTo>
                        <a:pt x="f48" y="f30"/>
                        <a:pt x="f48" y="f30"/>
                        <a:pt x="f48" y="f30"/>
                      </a:cubicBezTo>
                      <a:cubicBezTo>
                        <a:pt x="f540" y="f30"/>
                        <a:pt x="f541" y="f30"/>
                        <a:pt x="f99" y="f30"/>
                      </a:cubicBezTo>
                      <a:cubicBezTo>
                        <a:pt x="f102" y="f29"/>
                        <a:pt x="f75" y="f542"/>
                        <a:pt x="f75" y="f543"/>
                      </a:cubicBezTo>
                      <a:cubicBezTo>
                        <a:pt x="f75" y="f544"/>
                        <a:pt x="f75" y="f545"/>
                        <a:pt x="f150" y="f546"/>
                      </a:cubicBezTo>
                      <a:cubicBezTo>
                        <a:pt x="f150" y="f547"/>
                        <a:pt x="f107" y="f547"/>
                        <a:pt x="f548" y="f547"/>
                      </a:cubicBezTo>
                      <a:cubicBezTo>
                        <a:pt x="f269" y="f547"/>
                        <a:pt x="f549" y="f547"/>
                        <a:pt x="f550" y="f551"/>
                      </a:cubicBezTo>
                      <a:cubicBezTo>
                        <a:pt x="f11" y="f551"/>
                        <a:pt x="f38" y="f552"/>
                        <a:pt x="f38" y="f553"/>
                      </a:cubicBezTo>
                      <a:cubicBezTo>
                        <a:pt x="f9" y="f554"/>
                        <a:pt x="f38" y="f555"/>
                        <a:pt x="f9" y="f10"/>
                      </a:cubicBezTo>
                      <a:close/>
                      <a:moveTo>
                        <a:pt x="f88" y="f556"/>
                      </a:moveTo>
                      <a:cubicBezTo>
                        <a:pt x="f88" y="f556"/>
                        <a:pt x="f88" y="f556"/>
                        <a:pt x="f88" y="f556"/>
                      </a:cubicBezTo>
                      <a:cubicBezTo>
                        <a:pt x="f327" y="f556"/>
                        <a:pt x="f417" y="f557"/>
                        <a:pt x="f558" y="f557"/>
                      </a:cubicBezTo>
                      <a:cubicBezTo>
                        <a:pt x="f417" y="f557"/>
                        <a:pt x="f327" y="f556"/>
                        <a:pt x="f88" y="f556"/>
                      </a:cubicBezTo>
                      <a:close/>
                      <a:moveTo>
                        <a:pt x="f150" y="f559"/>
                      </a:moveTo>
                      <a:cubicBezTo>
                        <a:pt x="f150" y="f560"/>
                        <a:pt x="f75" y="f561"/>
                        <a:pt x="f179" y="f562"/>
                      </a:cubicBezTo>
                      <a:cubicBezTo>
                        <a:pt x="f563" y="f115"/>
                        <a:pt x="f564" y="f565"/>
                        <a:pt x="f86" y="f566"/>
                      </a:cubicBezTo>
                      <a:cubicBezTo>
                        <a:pt x="f86" y="f560"/>
                        <a:pt x="f86" y="f116"/>
                        <a:pt x="f86" y="f559"/>
                      </a:cubicBezTo>
                      <a:cubicBezTo>
                        <a:pt x="f86" y="f567"/>
                        <a:pt x="f81" y="f568"/>
                        <a:pt x="f86" y="f569"/>
                      </a:cubicBezTo>
                      <a:cubicBezTo>
                        <a:pt x="f86" y="f570"/>
                        <a:pt x="f194" y="f571"/>
                        <a:pt x="f154" y="f571"/>
                      </a:cubicBezTo>
                      <a:cubicBezTo>
                        <a:pt x="f153" y="f572"/>
                        <a:pt x="f152" y="f571"/>
                        <a:pt x="f151" y="f571"/>
                      </a:cubicBezTo>
                      <a:cubicBezTo>
                        <a:pt x="f211" y="f571"/>
                        <a:pt x="f75" y="f573"/>
                        <a:pt x="f75" y="f574"/>
                      </a:cubicBezTo>
                      <a:cubicBezTo>
                        <a:pt x="f150" y="f575"/>
                        <a:pt x="f150" y="f576"/>
                        <a:pt x="f150" y="f559"/>
                      </a:cubicBezTo>
                      <a:close/>
                      <a:moveTo>
                        <a:pt x="f99" y="f125"/>
                      </a:moveTo>
                      <a:cubicBezTo>
                        <a:pt x="f176" y="f577"/>
                        <a:pt x="f75" y="f578"/>
                        <a:pt x="f75" y="f579"/>
                      </a:cubicBezTo>
                      <a:cubicBezTo>
                        <a:pt x="f75" y="f580"/>
                        <a:pt x="f293" y="f581"/>
                        <a:pt x="f185" y="f582"/>
                      </a:cubicBezTo>
                      <a:cubicBezTo>
                        <a:pt x="f583" y="f584"/>
                        <a:pt x="f426" y="f585"/>
                        <a:pt x="f155" y="f580"/>
                      </a:cubicBezTo>
                      <a:cubicBezTo>
                        <a:pt x="f586" y="f587"/>
                        <a:pt x="f346" y="f588"/>
                        <a:pt x="f81" y="f589"/>
                      </a:cubicBezTo>
                      <a:cubicBezTo>
                        <a:pt x="f81" y="f590"/>
                        <a:pt x="f417" y="f591"/>
                        <a:pt x="f79" y="f592"/>
                      </a:cubicBezTo>
                      <a:cubicBezTo>
                        <a:pt x="f79" y="f592"/>
                        <a:pt x="f79" y="f592"/>
                        <a:pt x="f79" y="f592"/>
                      </a:cubicBezTo>
                      <a:cubicBezTo>
                        <a:pt x="f593" y="f594"/>
                        <a:pt x="f348" y="f591"/>
                        <a:pt x="f154" y="f122"/>
                      </a:cubicBezTo>
                      <a:cubicBezTo>
                        <a:pt x="f595" y="f122"/>
                        <a:pt x="f596" y="f122"/>
                        <a:pt x="f99" y="f125"/>
                      </a:cubicBezTo>
                      <a:close/>
                      <a:moveTo>
                        <a:pt x="f385" y="f597"/>
                      </a:moveTo>
                      <a:cubicBezTo>
                        <a:pt x="f385" y="f461"/>
                        <a:pt x="f387" y="f459"/>
                        <a:pt x="f598" y="f459"/>
                      </a:cubicBezTo>
                      <a:cubicBezTo>
                        <a:pt x="f599" y="f459"/>
                        <a:pt x="f600" y="f457"/>
                        <a:pt x="f268" y="f457"/>
                      </a:cubicBezTo>
                      <a:cubicBezTo>
                        <a:pt x="f268" y="f601"/>
                        <a:pt x="f268" y="f602"/>
                        <a:pt x="f268" y="f603"/>
                      </a:cubicBezTo>
                      <a:cubicBezTo>
                        <a:pt x="f604" y="f605"/>
                        <a:pt x="f606" y="f547"/>
                        <a:pt x="f266" y="f547"/>
                      </a:cubicBezTo>
                      <a:cubicBezTo>
                        <a:pt x="f607" y="f551"/>
                        <a:pt x="f608" y="f547"/>
                        <a:pt x="f386" y="f547"/>
                      </a:cubicBezTo>
                      <a:cubicBezTo>
                        <a:pt x="f609" y="f610"/>
                        <a:pt x="f385" y="f611"/>
                        <a:pt x="f385" y="f597"/>
                      </a:cubicBezTo>
                      <a:close/>
                      <a:moveTo>
                        <a:pt x="f385" y="f612"/>
                      </a:moveTo>
                      <a:cubicBezTo>
                        <a:pt x="f385" y="f137"/>
                        <a:pt x="f613" y="f614"/>
                        <a:pt x="f615" y="f614"/>
                      </a:cubicBezTo>
                      <a:cubicBezTo>
                        <a:pt x="f616" y="f614"/>
                        <a:pt x="f617" y="f614"/>
                        <a:pt x="f618" y="f614"/>
                      </a:cubicBezTo>
                      <a:cubicBezTo>
                        <a:pt x="f606" y="f137"/>
                        <a:pt x="f604" y="f612"/>
                        <a:pt x="f268" y="f619"/>
                      </a:cubicBezTo>
                      <a:cubicBezTo>
                        <a:pt x="f268" y="f620"/>
                        <a:pt x="f268" y="f621"/>
                        <a:pt x="f604" y="f622"/>
                      </a:cubicBezTo>
                      <a:cubicBezTo>
                        <a:pt x="f604" y="f622"/>
                        <a:pt x="f604" y="f622"/>
                        <a:pt x="f604" y="f622"/>
                      </a:cubicBezTo>
                      <a:cubicBezTo>
                        <a:pt x="f623" y="f7"/>
                        <a:pt x="f623" y="f7"/>
                        <a:pt x="f624" y="f7"/>
                      </a:cubicBezTo>
                      <a:cubicBezTo>
                        <a:pt x="f625" y="f7"/>
                        <a:pt x="f265" y="f7"/>
                        <a:pt x="f386" y="f7"/>
                      </a:cubicBezTo>
                      <a:cubicBezTo>
                        <a:pt x="f626" y="f627"/>
                        <a:pt x="f628" y="f242"/>
                        <a:pt x="f501" y="f242"/>
                      </a:cubicBezTo>
                      <a:cubicBezTo>
                        <a:pt x="f628" y="f242"/>
                        <a:pt x="f626" y="f627"/>
                        <a:pt x="f386" y="f7"/>
                      </a:cubicBezTo>
                      <a:cubicBezTo>
                        <a:pt x="f609" y="f629"/>
                        <a:pt x="f501" y="f630"/>
                        <a:pt x="f385" y="f612"/>
                      </a:cubicBezTo>
                      <a:close/>
                      <a:moveTo>
                        <a:pt x="f501" y="f242"/>
                      </a:moveTo>
                      <a:cubicBezTo>
                        <a:pt x="f385" y="f238"/>
                        <a:pt x="f385" y="f238"/>
                        <a:pt x="f631" y="f238"/>
                      </a:cubicBezTo>
                      <a:cubicBezTo>
                        <a:pt x="f385" y="f238"/>
                        <a:pt x="f385" y="f238"/>
                        <a:pt x="f501" y="f242"/>
                      </a:cubicBezTo>
                      <a:close/>
                      <a:moveTo>
                        <a:pt x="f632" y="f633"/>
                      </a:moveTo>
                      <a:cubicBezTo>
                        <a:pt x="f632" y="f634"/>
                        <a:pt x="f632" y="f621"/>
                        <a:pt x="f632" y="f635"/>
                      </a:cubicBezTo>
                      <a:cubicBezTo>
                        <a:pt x="f632" y="f621"/>
                        <a:pt x="f632" y="f634"/>
                        <a:pt x="f632" y="f633"/>
                      </a:cubicBezTo>
                      <a:close/>
                      <a:moveTo>
                        <a:pt x="f268" y="f292"/>
                      </a:moveTo>
                      <a:cubicBezTo>
                        <a:pt x="f268" y="f292"/>
                        <a:pt x="f268" y="f292"/>
                        <a:pt x="f268" y="f292"/>
                      </a:cubicBezTo>
                      <a:cubicBezTo>
                        <a:pt x="f268" y="f636"/>
                        <a:pt x="f623" y="f637"/>
                        <a:pt x="f268" y="f315"/>
                      </a:cubicBezTo>
                      <a:cubicBezTo>
                        <a:pt x="f604" y="f476"/>
                        <a:pt x="f271" y="f256"/>
                        <a:pt x="f638" y="f261"/>
                      </a:cubicBezTo>
                      <a:cubicBezTo>
                        <a:pt x="f607" y="f258"/>
                        <a:pt x="f274" y="f261"/>
                        <a:pt x="f598" y="f261"/>
                      </a:cubicBezTo>
                      <a:cubicBezTo>
                        <a:pt x="f639" y="f261"/>
                        <a:pt x="f385" y="f261"/>
                        <a:pt x="f175" y="f163"/>
                      </a:cubicBezTo>
                      <a:cubicBezTo>
                        <a:pt x="f385" y="f289"/>
                        <a:pt x="f385" y="f318"/>
                        <a:pt x="f175" y="f640"/>
                      </a:cubicBezTo>
                      <a:cubicBezTo>
                        <a:pt x="f174" y="f640"/>
                        <a:pt x="f280" y="f473"/>
                        <a:pt x="f193" y="f641"/>
                      </a:cubicBezTo>
                      <a:cubicBezTo>
                        <a:pt x="f280" y="f473"/>
                        <a:pt x="f174" y="f640"/>
                        <a:pt x="f175" y="f640"/>
                      </a:cubicBezTo>
                      <a:cubicBezTo>
                        <a:pt x="f175" y="f642"/>
                        <a:pt x="f631" y="f643"/>
                        <a:pt x="f385" y="f296"/>
                      </a:cubicBezTo>
                      <a:cubicBezTo>
                        <a:pt x="f644" y="f298"/>
                        <a:pt x="f645" y="f518"/>
                        <a:pt x="f268" y="f292"/>
                      </a:cubicBezTo>
                      <a:close/>
                      <a:moveTo>
                        <a:pt x="f607" y="f646"/>
                      </a:moveTo>
                      <a:cubicBezTo>
                        <a:pt x="f647" y="f648"/>
                        <a:pt x="f649" y="f650"/>
                        <a:pt x="f325" y="f651"/>
                      </a:cubicBezTo>
                      <a:cubicBezTo>
                        <a:pt x="f325" y="f651"/>
                        <a:pt x="f325" y="f651"/>
                        <a:pt x="f325" y="f651"/>
                      </a:cubicBezTo>
                      <a:cubicBezTo>
                        <a:pt x="f649" y="f650"/>
                        <a:pt x="f647" y="f648"/>
                        <a:pt x="f607" y="f646"/>
                      </a:cubicBezTo>
                      <a:cubicBezTo>
                        <a:pt x="f652" y="f646"/>
                        <a:pt x="f653" y="f646"/>
                        <a:pt x="f599" y="f646"/>
                      </a:cubicBezTo>
                      <a:cubicBezTo>
                        <a:pt x="f653" y="f646"/>
                        <a:pt x="f652" y="f646"/>
                        <a:pt x="f607" y="f646"/>
                      </a:cubicBezTo>
                      <a:close/>
                      <a:moveTo>
                        <a:pt x="f653" y="f561"/>
                      </a:moveTo>
                      <a:cubicBezTo>
                        <a:pt x="f268" y="f561"/>
                        <a:pt x="f268" y="f561"/>
                        <a:pt x="f268" y="f654"/>
                      </a:cubicBezTo>
                      <a:cubicBezTo>
                        <a:pt x="f268" y="f571"/>
                        <a:pt x="f268" y="f571"/>
                        <a:pt x="f655" y="f571"/>
                      </a:cubicBezTo>
                      <a:cubicBezTo>
                        <a:pt x="f631" y="f571"/>
                        <a:pt x="f631" y="f571"/>
                        <a:pt x="f631" y="f656"/>
                      </a:cubicBezTo>
                      <a:cubicBezTo>
                        <a:pt x="f631" y="f561"/>
                        <a:pt x="f631" y="f561"/>
                        <a:pt x="f653" y="f561"/>
                      </a:cubicBezTo>
                      <a:close/>
                      <a:moveTo>
                        <a:pt x="f169" y="f38"/>
                      </a:moveTo>
                      <a:cubicBezTo>
                        <a:pt x="f168" y="f657"/>
                        <a:pt x="f167" y="f657"/>
                        <a:pt x="f166" y="f658"/>
                      </a:cubicBezTo>
                      <a:cubicBezTo>
                        <a:pt x="f659" y="f13"/>
                        <a:pt x="f660" y="f13"/>
                        <a:pt x="f264" y="f38"/>
                      </a:cubicBezTo>
                      <a:cubicBezTo>
                        <a:pt x="f264" y="f38"/>
                        <a:pt x="f264" y="f38"/>
                        <a:pt x="f264" y="f38"/>
                      </a:cubicBezTo>
                      <a:cubicBezTo>
                        <a:pt x="f661" y="f13"/>
                        <a:pt x="f662" y="f13"/>
                        <a:pt x="f263" y="f38"/>
                      </a:cubicBezTo>
                      <a:cubicBezTo>
                        <a:pt x="f322" y="f38"/>
                        <a:pt x="f255" y="f38"/>
                        <a:pt x="f256" y="f38"/>
                      </a:cubicBezTo>
                      <a:cubicBezTo>
                        <a:pt x="f256" y="f52"/>
                        <a:pt x="f261" y="f663"/>
                        <a:pt x="f261" y="f664"/>
                      </a:cubicBezTo>
                      <a:cubicBezTo>
                        <a:pt x="f256" y="f665"/>
                        <a:pt x="f254" y="f666"/>
                        <a:pt x="f667" y="f113"/>
                      </a:cubicBezTo>
                      <a:cubicBezTo>
                        <a:pt x="f254" y="f666"/>
                        <a:pt x="f256" y="f665"/>
                        <a:pt x="f261" y="f664"/>
                      </a:cubicBezTo>
                      <a:cubicBezTo>
                        <a:pt x="f287" y="f664"/>
                        <a:pt x="f311" y="f50"/>
                        <a:pt x="f474" y="f48"/>
                      </a:cubicBezTo>
                      <a:cubicBezTo>
                        <a:pt x="f474" y="f48"/>
                        <a:pt x="f474" y="f48"/>
                        <a:pt x="f474" y="f48"/>
                      </a:cubicBezTo>
                      <a:cubicBezTo>
                        <a:pt x="f289" y="f48"/>
                        <a:pt x="f318" y="f48"/>
                        <a:pt x="f473" y="f48"/>
                      </a:cubicBezTo>
                      <a:cubicBezTo>
                        <a:pt x="f162" y="f668"/>
                        <a:pt x="f298" y="f669"/>
                        <a:pt x="f298" y="f670"/>
                      </a:cubicBezTo>
                      <a:cubicBezTo>
                        <a:pt x="f298" y="f671"/>
                        <a:pt x="f672" y="f673"/>
                        <a:pt x="f292" y="f40"/>
                      </a:cubicBezTo>
                      <a:cubicBezTo>
                        <a:pt x="f317" y="f674"/>
                        <a:pt x="f675" y="f9"/>
                        <a:pt x="f373" y="f38"/>
                      </a:cubicBezTo>
                      <a:cubicBezTo>
                        <a:pt x="f509" y="f657"/>
                        <a:pt x="f474" y="f38"/>
                        <a:pt x="f256" y="f38"/>
                      </a:cubicBezTo>
                      <a:cubicBezTo>
                        <a:pt x="f256" y="f676"/>
                        <a:pt x="f261" y="f32"/>
                        <a:pt x="f256" y="f31"/>
                      </a:cubicBezTo>
                      <a:cubicBezTo>
                        <a:pt x="f255" y="f143"/>
                        <a:pt x="f196" y="f142"/>
                        <a:pt x="f677" y="f142"/>
                      </a:cubicBezTo>
                      <a:cubicBezTo>
                        <a:pt x="f678" y="f22"/>
                        <a:pt x="f679" y="f142"/>
                        <a:pt x="f317" y="f22"/>
                      </a:cubicBezTo>
                      <a:cubicBezTo>
                        <a:pt x="f292" y="f22"/>
                        <a:pt x="f296" y="f248"/>
                        <a:pt x="f298" y="f680"/>
                      </a:cubicBezTo>
                      <a:cubicBezTo>
                        <a:pt x="f298" y="f681"/>
                        <a:pt x="f298" y="f682"/>
                        <a:pt x="f298" y="f682"/>
                      </a:cubicBezTo>
                      <a:cubicBezTo>
                        <a:pt x="f217" y="f239"/>
                        <a:pt x="f217" y="f7"/>
                        <a:pt x="f253" y="f7"/>
                      </a:cubicBezTo>
                      <a:cubicBezTo>
                        <a:pt x="f662" y="f7"/>
                        <a:pt x="f683" y="f7"/>
                        <a:pt x="f684" y="f239"/>
                      </a:cubicBezTo>
                      <a:cubicBezTo>
                        <a:pt x="f685" y="f239"/>
                        <a:pt x="f280" y="f686"/>
                        <a:pt x="f181" y="f238"/>
                      </a:cubicBezTo>
                      <a:cubicBezTo>
                        <a:pt x="f181" y="f238"/>
                        <a:pt x="f181" y="f238"/>
                        <a:pt x="f181" y="f238"/>
                      </a:cubicBezTo>
                      <a:cubicBezTo>
                        <a:pt x="f181" y="f687"/>
                        <a:pt x="f181" y="f688"/>
                        <a:pt x="f181" y="f227"/>
                      </a:cubicBezTo>
                      <a:cubicBezTo>
                        <a:pt x="f386" y="f689"/>
                        <a:pt x="f628" y="f690"/>
                        <a:pt x="f385" y="f691"/>
                      </a:cubicBezTo>
                      <a:cubicBezTo>
                        <a:pt x="f628" y="f690"/>
                        <a:pt x="f386" y="f689"/>
                        <a:pt x="f181" y="f227"/>
                      </a:cubicBezTo>
                      <a:cubicBezTo>
                        <a:pt x="f181" y="f692"/>
                        <a:pt x="f181" y="f693"/>
                        <a:pt x="f181" y="f694"/>
                      </a:cubicBezTo>
                      <a:cubicBezTo>
                        <a:pt x="f181" y="f695"/>
                        <a:pt x="f181" y="f15"/>
                        <a:pt x="f175" y="f696"/>
                      </a:cubicBezTo>
                      <a:cubicBezTo>
                        <a:pt x="f175" y="f696"/>
                        <a:pt x="f175" y="f696"/>
                        <a:pt x="f175" y="f696"/>
                      </a:cubicBezTo>
                      <a:cubicBezTo>
                        <a:pt x="f181" y="f697"/>
                        <a:pt x="f175" y="f698"/>
                        <a:pt x="f175" y="f699"/>
                      </a:cubicBezTo>
                      <a:cubicBezTo>
                        <a:pt x="f175" y="f700"/>
                        <a:pt x="f175" y="f701"/>
                        <a:pt x="f175" y="f674"/>
                      </a:cubicBezTo>
                      <a:cubicBezTo>
                        <a:pt x="f175" y="f674"/>
                        <a:pt x="f175" y="f674"/>
                        <a:pt x="f175" y="f674"/>
                      </a:cubicBezTo>
                      <a:cubicBezTo>
                        <a:pt x="f174" y="f658"/>
                        <a:pt x="f173" y="f13"/>
                        <a:pt x="f172" y="f38"/>
                      </a:cubicBezTo>
                      <a:cubicBezTo>
                        <a:pt x="f171" y="f38"/>
                        <a:pt x="f170" y="f38"/>
                        <a:pt x="f169" y="f38"/>
                      </a:cubicBezTo>
                      <a:close/>
                      <a:moveTo>
                        <a:pt x="f667" y="f279"/>
                      </a:moveTo>
                      <a:cubicBezTo>
                        <a:pt x="f667" y="f283"/>
                        <a:pt x="f667" y="f283"/>
                        <a:pt x="f702" y="f283"/>
                      </a:cubicBezTo>
                      <a:cubicBezTo>
                        <a:pt x="f667" y="f283"/>
                        <a:pt x="f667" y="f283"/>
                        <a:pt x="f667" y="f279"/>
                      </a:cubicBezTo>
                      <a:close/>
                      <a:moveTo>
                        <a:pt x="f703" y="f38"/>
                      </a:moveTo>
                      <a:cubicBezTo>
                        <a:pt x="f703" y="f38"/>
                        <a:pt x="f703" y="f38"/>
                        <a:pt x="f703" y="f38"/>
                      </a:cubicBezTo>
                      <a:cubicBezTo>
                        <a:pt x="f703" y="f38"/>
                        <a:pt x="f703" y="f38"/>
                        <a:pt x="f703" y="f38"/>
                      </a:cubicBezTo>
                      <a:close/>
                      <a:moveTo>
                        <a:pt x="f476" y="f311"/>
                      </a:moveTo>
                      <a:cubicBezTo>
                        <a:pt x="f474" y="f311"/>
                        <a:pt x="f474" y="f311"/>
                        <a:pt x="f163" y="f311"/>
                      </a:cubicBezTo>
                      <a:cubicBezTo>
                        <a:pt x="f474" y="f311"/>
                        <a:pt x="f474" y="f311"/>
                        <a:pt x="f476" y="f311"/>
                      </a:cubicBezTo>
                      <a:close/>
                      <a:moveTo>
                        <a:pt x="f298" y="f704"/>
                      </a:moveTo>
                      <a:cubicBezTo>
                        <a:pt x="f298" y="f255"/>
                        <a:pt x="f642" y="f261"/>
                        <a:pt x="f197" y="f261"/>
                      </a:cubicBezTo>
                      <a:cubicBezTo>
                        <a:pt x="f705" y="f256"/>
                        <a:pt x="f706" y="f256"/>
                        <a:pt x="f263" y="f256"/>
                      </a:cubicBezTo>
                      <a:cubicBezTo>
                        <a:pt x="f263" y="f256"/>
                        <a:pt x="f263" y="f256"/>
                        <a:pt x="f263" y="f256"/>
                      </a:cubicBezTo>
                      <a:cubicBezTo>
                        <a:pt x="f263" y="f255"/>
                        <a:pt x="f263" y="f322"/>
                        <a:pt x="f263" y="f322"/>
                      </a:cubicBezTo>
                      <a:cubicBezTo>
                        <a:pt x="f263" y="f322"/>
                        <a:pt x="f263" y="f322"/>
                        <a:pt x="f263" y="f322"/>
                      </a:cubicBezTo>
                      <a:cubicBezTo>
                        <a:pt x="f287" y="f489"/>
                        <a:pt x="f255" y="f495"/>
                        <a:pt x="f256" y="f707"/>
                      </a:cubicBezTo>
                      <a:cubicBezTo>
                        <a:pt x="f255" y="f684"/>
                        <a:pt x="f322" y="f708"/>
                        <a:pt x="f263" y="f402"/>
                      </a:cubicBezTo>
                      <a:cubicBezTo>
                        <a:pt x="f322" y="f280"/>
                        <a:pt x="f255" y="f609"/>
                        <a:pt x="f256" y="f174"/>
                      </a:cubicBezTo>
                      <a:cubicBezTo>
                        <a:pt x="f256" y="f174"/>
                        <a:pt x="f256" y="f174"/>
                        <a:pt x="f256" y="f174"/>
                      </a:cubicBezTo>
                      <a:cubicBezTo>
                        <a:pt x="f256" y="f174"/>
                        <a:pt x="f256" y="f174"/>
                        <a:pt x="f256" y="f174"/>
                      </a:cubicBezTo>
                      <a:cubicBezTo>
                        <a:pt x="f256" y="f174"/>
                        <a:pt x="f256" y="f174"/>
                        <a:pt x="f256" y="f174"/>
                      </a:cubicBezTo>
                      <a:cubicBezTo>
                        <a:pt x="f256" y="f174"/>
                        <a:pt x="f256" y="f174"/>
                        <a:pt x="f256" y="f174"/>
                      </a:cubicBezTo>
                      <a:cubicBezTo>
                        <a:pt x="f258" y="f174"/>
                        <a:pt x="f196" y="f276"/>
                        <a:pt x="f287" y="f181"/>
                      </a:cubicBezTo>
                      <a:cubicBezTo>
                        <a:pt x="f413" y="f181"/>
                        <a:pt x="f679" y="f276"/>
                        <a:pt x="f473" y="f276"/>
                      </a:cubicBezTo>
                      <a:cubicBezTo>
                        <a:pt x="f643" y="f174"/>
                        <a:pt x="f296" y="f402"/>
                        <a:pt x="f296" y="f685"/>
                      </a:cubicBezTo>
                      <a:cubicBezTo>
                        <a:pt x="f298" y="f709"/>
                        <a:pt x="f298" y="f660"/>
                        <a:pt x="f298" y="f704"/>
                      </a:cubicBezTo>
                      <a:close/>
                      <a:moveTo>
                        <a:pt x="f704" y="f710"/>
                      </a:moveTo>
                      <a:cubicBezTo>
                        <a:pt x="f494" y="f711"/>
                        <a:pt x="f489" y="f711"/>
                        <a:pt x="f712" y="f345"/>
                      </a:cubicBezTo>
                      <a:cubicBezTo>
                        <a:pt x="f489" y="f711"/>
                        <a:pt x="f494" y="f711"/>
                        <a:pt x="f704" y="f710"/>
                      </a:cubicBezTo>
                      <a:close/>
                      <a:moveTo>
                        <a:pt x="f267" y="f358"/>
                      </a:moveTo>
                      <a:cubicBezTo>
                        <a:pt x="f713" y="f714"/>
                        <a:pt x="f599" y="f340"/>
                        <a:pt x="f265" y="f337"/>
                      </a:cubicBezTo>
                      <a:cubicBezTo>
                        <a:pt x="f628" y="f715"/>
                        <a:pt x="f631" y="f336"/>
                        <a:pt x="f631" y="f716"/>
                      </a:cubicBezTo>
                      <a:cubicBezTo>
                        <a:pt x="f631" y="f717"/>
                        <a:pt x="f626" y="f718"/>
                        <a:pt x="f276" y="f349"/>
                      </a:cubicBezTo>
                      <a:cubicBezTo>
                        <a:pt x="f280" y="f349"/>
                        <a:pt x="f379" y="f350"/>
                        <a:pt x="f172" y="f350"/>
                      </a:cubicBezTo>
                      <a:cubicBezTo>
                        <a:pt x="f609" y="f718"/>
                        <a:pt x="f609" y="f719"/>
                        <a:pt x="f280" y="f720"/>
                      </a:cubicBezTo>
                      <a:cubicBezTo>
                        <a:pt x="f609" y="f719"/>
                        <a:pt x="f609" y="f718"/>
                        <a:pt x="f172" y="f350"/>
                      </a:cubicBezTo>
                      <a:cubicBezTo>
                        <a:pt x="f171" y="f350"/>
                        <a:pt x="f684" y="f350"/>
                        <a:pt x="f195" y="f350"/>
                      </a:cubicBezTo>
                      <a:cubicBezTo>
                        <a:pt x="f709" y="f710"/>
                        <a:pt x="f721" y="f345"/>
                        <a:pt x="f508" y="f345"/>
                      </a:cubicBezTo>
                      <a:cubicBezTo>
                        <a:pt x="f721" y="f345"/>
                        <a:pt x="f709" y="f710"/>
                        <a:pt x="f195" y="f350"/>
                      </a:cubicBezTo>
                      <a:cubicBezTo>
                        <a:pt x="f721" y="f350"/>
                        <a:pt x="f722" y="f350"/>
                        <a:pt x="f282" y="f350"/>
                      </a:cubicBezTo>
                      <a:cubicBezTo>
                        <a:pt x="f255" y="f349"/>
                        <a:pt x="f196" y="f349"/>
                        <a:pt x="f287" y="f646"/>
                      </a:cubicBezTo>
                      <a:cubicBezTo>
                        <a:pt x="f287" y="f646"/>
                        <a:pt x="f287" y="f646"/>
                        <a:pt x="f287" y="f646"/>
                      </a:cubicBezTo>
                      <a:cubicBezTo>
                        <a:pt x="f723" y="f724"/>
                        <a:pt x="f256" y="f725"/>
                        <a:pt x="f261" y="f726"/>
                      </a:cubicBezTo>
                      <a:cubicBezTo>
                        <a:pt x="f261" y="f727"/>
                        <a:pt x="f282" y="f606"/>
                        <a:pt x="f728" y="f623"/>
                      </a:cubicBezTo>
                      <a:cubicBezTo>
                        <a:pt x="f729" y="f730"/>
                        <a:pt x="f378" y="f731"/>
                        <a:pt x="f703" y="f632"/>
                      </a:cubicBezTo>
                      <a:cubicBezTo>
                        <a:pt x="f386" y="f732"/>
                        <a:pt x="f174" y="f733"/>
                        <a:pt x="f276" y="f724"/>
                      </a:cubicBezTo>
                      <a:cubicBezTo>
                        <a:pt x="f181" y="f734"/>
                        <a:pt x="f276" y="f735"/>
                        <a:pt x="f276" y="f349"/>
                      </a:cubicBezTo>
                      <a:cubicBezTo>
                        <a:pt x="f181" y="f349"/>
                        <a:pt x="f175" y="f349"/>
                        <a:pt x="f385" y="f349"/>
                      </a:cubicBezTo>
                      <a:cubicBezTo>
                        <a:pt x="f385" y="f349"/>
                        <a:pt x="f385" y="f349"/>
                        <a:pt x="f385" y="f349"/>
                      </a:cubicBezTo>
                      <a:cubicBezTo>
                        <a:pt x="f736" y="f350"/>
                        <a:pt x="f737" y="f350"/>
                        <a:pt x="f266" y="f350"/>
                      </a:cubicBezTo>
                      <a:cubicBezTo>
                        <a:pt x="f738" y="f350"/>
                        <a:pt x="f268" y="f349"/>
                        <a:pt x="f623" y="f739"/>
                      </a:cubicBezTo>
                      <a:cubicBezTo>
                        <a:pt x="f623" y="f740"/>
                        <a:pt x="f632" y="f720"/>
                        <a:pt x="f741" y="f358"/>
                      </a:cubicBezTo>
                      <a:cubicBezTo>
                        <a:pt x="f741" y="f358"/>
                        <a:pt x="f742" y="f358"/>
                        <a:pt x="f267" y="f358"/>
                      </a:cubicBezTo>
                      <a:close/>
                      <a:moveTo>
                        <a:pt x="f193" y="f743"/>
                      </a:moveTo>
                      <a:cubicBezTo>
                        <a:pt x="f193" y="f743"/>
                        <a:pt x="f193" y="f743"/>
                        <a:pt x="f193" y="f743"/>
                      </a:cubicBezTo>
                      <a:cubicBezTo>
                        <a:pt x="f193" y="f743"/>
                        <a:pt x="f193" y="f743"/>
                        <a:pt x="f193" y="f743"/>
                      </a:cubicBezTo>
                      <a:close/>
                      <a:moveTo>
                        <a:pt x="f744" y="f745"/>
                      </a:moveTo>
                      <a:cubicBezTo>
                        <a:pt x="f746" y="f747"/>
                        <a:pt x="f748" y="f342"/>
                        <a:pt x="f748" y="f749"/>
                      </a:cubicBezTo>
                      <a:cubicBezTo>
                        <a:pt x="f748" y="f342"/>
                        <a:pt x="f746" y="f747"/>
                        <a:pt x="f744" y="f745"/>
                      </a:cubicBezTo>
                      <a:close/>
                      <a:moveTo>
                        <a:pt x="f717" y="f268"/>
                      </a:moveTo>
                      <a:cubicBezTo>
                        <a:pt x="f358" y="f268"/>
                        <a:pt x="f358" y="f268"/>
                        <a:pt x="f358" y="f725"/>
                      </a:cubicBezTo>
                      <a:cubicBezTo>
                        <a:pt x="f358" y="f349"/>
                        <a:pt x="f358" y="f349"/>
                        <a:pt x="f750" y="f349"/>
                      </a:cubicBezTo>
                      <a:cubicBezTo>
                        <a:pt x="f350" y="f349"/>
                        <a:pt x="f350" y="f349"/>
                        <a:pt x="f350" y="f751"/>
                      </a:cubicBezTo>
                      <a:cubicBezTo>
                        <a:pt x="f350" y="f268"/>
                        <a:pt x="f350" y="f268"/>
                        <a:pt x="f717" y="f268"/>
                      </a:cubicBezTo>
                      <a:close/>
                      <a:moveTo>
                        <a:pt x="f752" y="f447"/>
                      </a:moveTo>
                      <a:cubicBezTo>
                        <a:pt x="f753" y="f754"/>
                        <a:pt x="f755" y="f754"/>
                        <a:pt x="f756" y="f447"/>
                      </a:cubicBezTo>
                      <a:cubicBezTo>
                        <a:pt x="f757" y="f447"/>
                        <a:pt x="f350" y="f758"/>
                        <a:pt x="f350" y="f759"/>
                      </a:cubicBezTo>
                      <a:cubicBezTo>
                        <a:pt x="f349" y="f453"/>
                        <a:pt x="f349" y="f760"/>
                        <a:pt x="f350" y="f761"/>
                      </a:cubicBezTo>
                      <a:cubicBezTo>
                        <a:pt x="f353" y="f461"/>
                        <a:pt x="f762" y="f763"/>
                        <a:pt x="f764" y="f459"/>
                      </a:cubicBezTo>
                      <a:cubicBezTo>
                        <a:pt x="f764" y="f459"/>
                        <a:pt x="f764" y="f459"/>
                        <a:pt x="f764" y="f459"/>
                      </a:cubicBezTo>
                      <a:cubicBezTo>
                        <a:pt x="f733" y="f461"/>
                        <a:pt x="f765" y="f766"/>
                        <a:pt x="f604" y="f457"/>
                      </a:cubicBezTo>
                      <a:cubicBezTo>
                        <a:pt x="f604" y="f767"/>
                        <a:pt x="f604" y="f768"/>
                        <a:pt x="f268" y="f769"/>
                      </a:cubicBezTo>
                      <a:cubicBezTo>
                        <a:pt x="f268" y="f758"/>
                        <a:pt x="f331" y="f447"/>
                        <a:pt x="f752" y="f447"/>
                      </a:cubicBezTo>
                      <a:close/>
                      <a:moveTo>
                        <a:pt x="f770" y="f403"/>
                      </a:moveTo>
                      <a:cubicBezTo>
                        <a:pt x="f386" y="f409"/>
                        <a:pt x="f628" y="f409"/>
                        <a:pt x="f385" y="f406"/>
                      </a:cubicBezTo>
                      <a:cubicBezTo>
                        <a:pt x="f385" y="f406"/>
                        <a:pt x="f385" y="f406"/>
                        <a:pt x="f385" y="f406"/>
                      </a:cubicBezTo>
                      <a:cubicBezTo>
                        <a:pt x="f628" y="f409"/>
                        <a:pt x="f386" y="f409"/>
                        <a:pt x="f770" y="f403"/>
                      </a:cubicBezTo>
                      <a:close/>
                      <a:moveTo>
                        <a:pt x="f181" y="f771"/>
                      </a:moveTo>
                      <a:cubicBezTo>
                        <a:pt x="f181" y="f772"/>
                        <a:pt x="f181" y="f773"/>
                        <a:pt x="f175" y="f773"/>
                      </a:cubicBezTo>
                      <a:cubicBezTo>
                        <a:pt x="f175" y="f772"/>
                        <a:pt x="f175" y="f771"/>
                        <a:pt x="f175" y="f774"/>
                      </a:cubicBezTo>
                      <a:cubicBezTo>
                        <a:pt x="f175" y="f405"/>
                        <a:pt x="f631" y="f775"/>
                        <a:pt x="f385" y="f406"/>
                      </a:cubicBezTo>
                      <a:cubicBezTo>
                        <a:pt x="f628" y="f406"/>
                        <a:pt x="f613" y="f406"/>
                        <a:pt x="f639" y="f406"/>
                      </a:cubicBezTo>
                      <a:cubicBezTo>
                        <a:pt x="f644" y="f775"/>
                        <a:pt x="f776" y="f775"/>
                        <a:pt x="f618" y="f406"/>
                      </a:cubicBezTo>
                      <a:cubicBezTo>
                        <a:pt x="f777" y="f778"/>
                        <a:pt x="f741" y="f401"/>
                        <a:pt x="f623" y="f406"/>
                      </a:cubicBezTo>
                      <a:cubicBezTo>
                        <a:pt x="f741" y="f401"/>
                        <a:pt x="f777" y="f778"/>
                        <a:pt x="f618" y="f406"/>
                      </a:cubicBezTo>
                      <a:cubicBezTo>
                        <a:pt x="f777" y="f432"/>
                        <a:pt x="f741" y="f775"/>
                        <a:pt x="f268" y="f775"/>
                      </a:cubicBezTo>
                      <a:cubicBezTo>
                        <a:pt x="f268" y="f775"/>
                        <a:pt x="f268" y="f775"/>
                        <a:pt x="f268" y="f775"/>
                      </a:cubicBezTo>
                      <a:cubicBezTo>
                        <a:pt x="f268" y="f779"/>
                        <a:pt x="f268" y="f780"/>
                        <a:pt x="f268" y="f781"/>
                      </a:cubicBezTo>
                      <a:cubicBezTo>
                        <a:pt x="f604" y="f782"/>
                        <a:pt x="f271" y="f412"/>
                        <a:pt x="f266" y="f439"/>
                      </a:cubicBezTo>
                      <a:cubicBezTo>
                        <a:pt x="f737" y="f439"/>
                        <a:pt x="f736" y="f439"/>
                        <a:pt x="f385" y="f439"/>
                      </a:cubicBezTo>
                      <a:cubicBezTo>
                        <a:pt x="f631" y="f783"/>
                        <a:pt x="f631" y="f784"/>
                        <a:pt x="f175" y="f781"/>
                      </a:cubicBezTo>
                      <a:cubicBezTo>
                        <a:pt x="f175" y="f785"/>
                        <a:pt x="f181" y="f786"/>
                        <a:pt x="f181" y="f787"/>
                      </a:cubicBezTo>
                      <a:cubicBezTo>
                        <a:pt x="f181" y="f786"/>
                        <a:pt x="f175" y="f785"/>
                        <a:pt x="f175" y="f781"/>
                      </a:cubicBezTo>
                      <a:cubicBezTo>
                        <a:pt x="f631" y="f786"/>
                        <a:pt x="f631" y="f787"/>
                        <a:pt x="f175" y="f788"/>
                      </a:cubicBezTo>
                      <a:cubicBezTo>
                        <a:pt x="f631" y="f789"/>
                        <a:pt x="f385" y="f790"/>
                        <a:pt x="f175" y="f773"/>
                      </a:cubicBezTo>
                      <a:cubicBezTo>
                        <a:pt x="f181" y="f773"/>
                        <a:pt x="f181" y="f772"/>
                        <a:pt x="f181" y="f771"/>
                      </a:cubicBezTo>
                      <a:close/>
                      <a:moveTo>
                        <a:pt x="f791" y="f547"/>
                      </a:moveTo>
                      <a:cubicBezTo>
                        <a:pt x="f304" y="f547"/>
                        <a:pt x="f245" y="f792"/>
                        <a:pt x="f245" y="f793"/>
                      </a:cubicBezTo>
                      <a:cubicBezTo>
                        <a:pt x="f245" y="f794"/>
                        <a:pt x="f245" y="f758"/>
                        <a:pt x="f245" y="f795"/>
                      </a:cubicBezTo>
                      <a:cubicBezTo>
                        <a:pt x="f245" y="f796"/>
                        <a:pt x="f797" y="f439"/>
                        <a:pt x="f791" y="f412"/>
                      </a:cubicBezTo>
                      <a:cubicBezTo>
                        <a:pt x="f798" y="f412"/>
                        <a:pt x="f799" y="f412"/>
                        <a:pt x="f298" y="f412"/>
                      </a:cubicBezTo>
                      <a:cubicBezTo>
                        <a:pt x="f296" y="f447"/>
                        <a:pt x="f296" y="f456"/>
                        <a:pt x="f296" y="f792"/>
                      </a:cubicBezTo>
                      <a:cubicBezTo>
                        <a:pt x="f294" y="f800"/>
                        <a:pt x="f294" y="f801"/>
                        <a:pt x="f294" y="f551"/>
                      </a:cubicBezTo>
                      <a:cubicBezTo>
                        <a:pt x="f802" y="f551"/>
                        <a:pt x="f798" y="f551"/>
                        <a:pt x="f791" y="f547"/>
                      </a:cubicBezTo>
                      <a:close/>
                      <a:moveTo>
                        <a:pt x="f473" y="f16"/>
                      </a:moveTo>
                      <a:cubicBezTo>
                        <a:pt x="f803" y="f804"/>
                        <a:pt x="f292" y="f805"/>
                        <a:pt x="f294" y="f477"/>
                      </a:cubicBezTo>
                      <a:cubicBezTo>
                        <a:pt x="f292" y="f805"/>
                        <a:pt x="f803" y="f804"/>
                        <a:pt x="f473" y="f16"/>
                      </a:cubicBezTo>
                      <a:close/>
                      <a:moveTo>
                        <a:pt x="f806" y="f807"/>
                      </a:moveTo>
                      <a:cubicBezTo>
                        <a:pt x="f662" y="f808"/>
                        <a:pt x="f809" y="f808"/>
                        <a:pt x="f492" y="f808"/>
                      </a:cubicBezTo>
                      <a:cubicBezTo>
                        <a:pt x="f809" y="f808"/>
                        <a:pt x="f662" y="f808"/>
                        <a:pt x="f806" y="f807"/>
                      </a:cubicBezTo>
                      <a:close/>
                      <a:moveTo>
                        <a:pt x="f728" y="f754"/>
                      </a:moveTo>
                      <a:cubicBezTo>
                        <a:pt x="f810" y="f808"/>
                        <a:pt x="f374" y="f811"/>
                        <a:pt x="f704" y="f808"/>
                      </a:cubicBezTo>
                      <a:cubicBezTo>
                        <a:pt x="f374" y="f811"/>
                        <a:pt x="f810" y="f808"/>
                        <a:pt x="f728" y="f754"/>
                      </a:cubicBezTo>
                      <a:cubicBezTo>
                        <a:pt x="f282" y="f812"/>
                        <a:pt x="f258" y="f813"/>
                        <a:pt x="f256" y="f814"/>
                      </a:cubicBezTo>
                      <a:cubicBezTo>
                        <a:pt x="f255" y="f815"/>
                        <a:pt x="f256" y="f816"/>
                        <a:pt x="f256" y="f412"/>
                      </a:cubicBezTo>
                      <a:cubicBezTo>
                        <a:pt x="f817" y="f412"/>
                        <a:pt x="f818" y="f412"/>
                        <a:pt x="f276" y="f412"/>
                      </a:cubicBezTo>
                      <a:cubicBezTo>
                        <a:pt x="f181" y="f412"/>
                        <a:pt x="f175" y="f412"/>
                        <a:pt x="f385" y="f439"/>
                      </a:cubicBezTo>
                      <a:cubicBezTo>
                        <a:pt x="f385" y="f439"/>
                        <a:pt x="f385" y="f439"/>
                        <a:pt x="f385" y="f439"/>
                      </a:cubicBezTo>
                      <a:cubicBezTo>
                        <a:pt x="f385" y="f439"/>
                        <a:pt x="f385" y="f439"/>
                        <a:pt x="f385" y="f439"/>
                      </a:cubicBezTo>
                      <a:cubicBezTo>
                        <a:pt x="f631" y="f441"/>
                        <a:pt x="f175" y="f819"/>
                        <a:pt x="f175" y="f820"/>
                      </a:cubicBezTo>
                      <a:cubicBezTo>
                        <a:pt x="f181" y="f821"/>
                        <a:pt x="f276" y="f822"/>
                        <a:pt x="f276" y="f823"/>
                      </a:cubicBezTo>
                      <a:cubicBezTo>
                        <a:pt x="f181" y="f824"/>
                        <a:pt x="f703" y="f754"/>
                        <a:pt x="f170" y="f447"/>
                      </a:cubicBezTo>
                      <a:cubicBezTo>
                        <a:pt x="f709" y="f450"/>
                        <a:pt x="f495" y="f447"/>
                        <a:pt x="f728" y="f754"/>
                      </a:cubicBezTo>
                      <a:close/>
                      <a:moveTo>
                        <a:pt x="f379" y="f825"/>
                      </a:moveTo>
                      <a:cubicBezTo>
                        <a:pt x="f379" y="f825"/>
                        <a:pt x="f173" y="f825"/>
                        <a:pt x="f173" y="f825"/>
                      </a:cubicBezTo>
                      <a:cubicBezTo>
                        <a:pt x="f173" y="f825"/>
                        <a:pt x="f379" y="f825"/>
                        <a:pt x="f379" y="f825"/>
                      </a:cubicBezTo>
                      <a:close/>
                      <a:moveTo>
                        <a:pt x="f703" y="f826"/>
                      </a:moveTo>
                      <a:cubicBezTo>
                        <a:pt x="f280" y="f827"/>
                        <a:pt x="f402" y="f118"/>
                        <a:pt x="f193" y="f118"/>
                      </a:cubicBezTo>
                      <a:cubicBezTo>
                        <a:pt x="f402" y="f118"/>
                        <a:pt x="f280" y="f827"/>
                        <a:pt x="f703" y="f826"/>
                      </a:cubicBezTo>
                      <a:close/>
                      <a:moveTo>
                        <a:pt x="f641" y="f828"/>
                      </a:moveTo>
                      <a:cubicBezTo>
                        <a:pt x="f371" y="f829"/>
                        <a:pt x="f292" y="f830"/>
                        <a:pt x="f292" y="f831"/>
                      </a:cubicBezTo>
                      <a:cubicBezTo>
                        <a:pt x="f292" y="f830"/>
                        <a:pt x="f371" y="f829"/>
                        <a:pt x="f641" y="f828"/>
                      </a:cubicBezTo>
                      <a:close/>
                      <a:moveTo>
                        <a:pt x="f473" y="f832"/>
                      </a:moveTo>
                      <a:cubicBezTo>
                        <a:pt x="f473" y="f832"/>
                        <a:pt x="f473" y="f832"/>
                        <a:pt x="f473" y="f832"/>
                      </a:cubicBezTo>
                      <a:cubicBezTo>
                        <a:pt x="f641" y="f571"/>
                        <a:pt x="f292" y="f571"/>
                        <a:pt x="f298" y="f572"/>
                      </a:cubicBezTo>
                      <a:cubicBezTo>
                        <a:pt x="f298" y="f833"/>
                        <a:pt x="f298" y="f834"/>
                        <a:pt x="f296" y="f835"/>
                      </a:cubicBezTo>
                      <a:cubicBezTo>
                        <a:pt x="f296" y="f566"/>
                        <a:pt x="f643" y="f561"/>
                        <a:pt x="f836" y="f561"/>
                      </a:cubicBezTo>
                      <a:cubicBezTo>
                        <a:pt x="f679" y="f562"/>
                        <a:pt x="f678" y="f562"/>
                        <a:pt x="f509" y="f561"/>
                      </a:cubicBezTo>
                      <a:cubicBezTo>
                        <a:pt x="f254" y="f561"/>
                        <a:pt x="f256" y="f837"/>
                        <a:pt x="f256" y="f838"/>
                      </a:cubicBezTo>
                      <a:cubicBezTo>
                        <a:pt x="f261" y="f839"/>
                        <a:pt x="f261" y="f840"/>
                        <a:pt x="f256" y="f574"/>
                      </a:cubicBezTo>
                      <a:cubicBezTo>
                        <a:pt x="f256" y="f841"/>
                        <a:pt x="f258" y="f572"/>
                        <a:pt x="f163" y="f832"/>
                      </a:cubicBezTo>
                      <a:cubicBezTo>
                        <a:pt x="f163" y="f832"/>
                        <a:pt x="f163" y="f832"/>
                        <a:pt x="f163" y="f832"/>
                      </a:cubicBezTo>
                      <a:cubicBezTo>
                        <a:pt x="f289" y="f832"/>
                        <a:pt x="f318" y="f832"/>
                        <a:pt x="f473" y="f832"/>
                      </a:cubicBezTo>
                      <a:close/>
                      <a:moveTo>
                        <a:pt x="f371" y="f842"/>
                      </a:moveTo>
                      <a:cubicBezTo>
                        <a:pt x="f371" y="f843"/>
                        <a:pt x="f371" y="f844"/>
                        <a:pt x="f371" y="f845"/>
                      </a:cubicBezTo>
                      <a:cubicBezTo>
                        <a:pt x="f371" y="f844"/>
                        <a:pt x="f371" y="f843"/>
                        <a:pt x="f371" y="f842"/>
                      </a:cubicBezTo>
                      <a:close/>
                      <a:moveTo>
                        <a:pt x="f371" y="f846"/>
                      </a:moveTo>
                      <a:cubicBezTo>
                        <a:pt x="f371" y="f847"/>
                        <a:pt x="f371" y="f848"/>
                        <a:pt x="f371" y="f849"/>
                      </a:cubicBezTo>
                      <a:cubicBezTo>
                        <a:pt x="f371" y="f848"/>
                        <a:pt x="f371" y="f847"/>
                        <a:pt x="f371" y="f846"/>
                      </a:cubicBezTo>
                      <a:close/>
                      <a:moveTo>
                        <a:pt x="f371" y="f72"/>
                      </a:moveTo>
                      <a:cubicBezTo>
                        <a:pt x="f371" y="f850"/>
                        <a:pt x="f371" y="f851"/>
                        <a:pt x="f371" y="f516"/>
                      </a:cubicBezTo>
                      <a:cubicBezTo>
                        <a:pt x="f371" y="f851"/>
                        <a:pt x="f371" y="f850"/>
                        <a:pt x="f371" y="f72"/>
                      </a:cubicBezTo>
                      <a:cubicBezTo>
                        <a:pt x="f318" y="f72"/>
                        <a:pt x="f852" y="f82"/>
                        <a:pt x="f261" y="f82"/>
                      </a:cubicBezTo>
                      <a:cubicBezTo>
                        <a:pt x="f261" y="f853"/>
                        <a:pt x="f261" y="f854"/>
                        <a:pt x="f256" y="f855"/>
                      </a:cubicBezTo>
                      <a:cubicBezTo>
                        <a:pt x="f256" y="f856"/>
                        <a:pt x="f287" y="f93"/>
                        <a:pt x="f677" y="f93"/>
                      </a:cubicBezTo>
                      <a:cubicBezTo>
                        <a:pt x="f678" y="f93"/>
                        <a:pt x="f679" y="f93"/>
                        <a:pt x="f317" y="f93"/>
                      </a:cubicBezTo>
                      <a:cubicBezTo>
                        <a:pt x="f640" y="f93"/>
                        <a:pt x="f298" y="f95"/>
                        <a:pt x="f298" y="f857"/>
                      </a:cubicBezTo>
                      <a:cubicBezTo>
                        <a:pt x="f467" y="f858"/>
                        <a:pt x="f314" y="f859"/>
                        <a:pt x="f371" y="f72"/>
                      </a:cubicBezTo>
                      <a:close/>
                      <a:moveTo>
                        <a:pt x="f860" y="f571"/>
                      </a:moveTo>
                      <a:cubicBezTo>
                        <a:pt x="f861" y="f832"/>
                        <a:pt x="f308" y="f571"/>
                        <a:pt x="f298" y="f571"/>
                      </a:cubicBezTo>
                      <a:cubicBezTo>
                        <a:pt x="f296" y="f862"/>
                        <a:pt x="f296" y="f863"/>
                        <a:pt x="f296" y="f864"/>
                      </a:cubicBezTo>
                      <a:cubicBezTo>
                        <a:pt x="f296" y="f118"/>
                        <a:pt x="f294" y="f582"/>
                        <a:pt x="f473" y="f581"/>
                      </a:cubicBezTo>
                      <a:cubicBezTo>
                        <a:pt x="f289" y="f581"/>
                        <a:pt x="f164" y="f581"/>
                        <a:pt x="f166" y="f581"/>
                      </a:cubicBezTo>
                      <a:cubicBezTo>
                        <a:pt x="f195" y="f865"/>
                        <a:pt x="f171" y="f825"/>
                        <a:pt x="f685" y="f825"/>
                      </a:cubicBezTo>
                      <a:cubicBezTo>
                        <a:pt x="f171" y="f825"/>
                        <a:pt x="f195" y="f865"/>
                        <a:pt x="f166" y="f581"/>
                      </a:cubicBezTo>
                      <a:cubicBezTo>
                        <a:pt x="f866" y="f582"/>
                        <a:pt x="f379" y="f582"/>
                        <a:pt x="f276" y="f582"/>
                      </a:cubicBezTo>
                      <a:cubicBezTo>
                        <a:pt x="f276" y="f867"/>
                        <a:pt x="f181" y="f868"/>
                        <a:pt x="f181" y="f869"/>
                      </a:cubicBezTo>
                      <a:cubicBezTo>
                        <a:pt x="f723" y="f125"/>
                        <a:pt x="f803" y="f125"/>
                        <a:pt x="f870" y="f125"/>
                      </a:cubicBezTo>
                      <a:cubicBezTo>
                        <a:pt x="f301" y="f122"/>
                        <a:pt x="f245" y="f871"/>
                        <a:pt x="f245" y="f872"/>
                      </a:cubicBezTo>
                      <a:cubicBezTo>
                        <a:pt x="f245" y="f873"/>
                        <a:pt x="f245" y="f874"/>
                        <a:pt x="f245" y="f875"/>
                      </a:cubicBezTo>
                      <a:cubicBezTo>
                        <a:pt x="f199" y="f876"/>
                        <a:pt x="f797" y="f572"/>
                        <a:pt x="f860" y="f571"/>
                      </a:cubicBezTo>
                      <a:close/>
                      <a:moveTo>
                        <a:pt x="f199" y="f877"/>
                      </a:moveTo>
                      <a:cubicBezTo>
                        <a:pt x="f202" y="f878"/>
                        <a:pt x="f202" y="f879"/>
                        <a:pt x="f199" y="f682"/>
                      </a:cubicBezTo>
                      <a:cubicBezTo>
                        <a:pt x="f245" y="f248"/>
                        <a:pt x="f206" y="f22"/>
                        <a:pt x="f330" y="f22"/>
                      </a:cubicBezTo>
                      <a:cubicBezTo>
                        <a:pt x="f880" y="f142"/>
                        <a:pt x="f881" y="f142"/>
                        <a:pt x="f184" y="f22"/>
                      </a:cubicBezTo>
                      <a:cubicBezTo>
                        <a:pt x="f293" y="f22"/>
                        <a:pt x="f75" y="f248"/>
                        <a:pt x="f75" y="f681"/>
                      </a:cubicBezTo>
                      <a:cubicBezTo>
                        <a:pt x="f150" y="f882"/>
                        <a:pt x="f150" y="f883"/>
                        <a:pt x="f75" y="f237"/>
                      </a:cubicBezTo>
                      <a:cubicBezTo>
                        <a:pt x="f75" y="f238"/>
                        <a:pt x="f293" y="f7"/>
                        <a:pt x="f98" y="f7"/>
                      </a:cubicBezTo>
                      <a:cubicBezTo>
                        <a:pt x="f77" y="f239"/>
                        <a:pt x="f92" y="f7"/>
                        <a:pt x="f88" y="f7"/>
                      </a:cubicBezTo>
                      <a:cubicBezTo>
                        <a:pt x="f88" y="f7"/>
                        <a:pt x="f88" y="f7"/>
                        <a:pt x="f88" y="f7"/>
                      </a:cubicBezTo>
                      <a:cubicBezTo>
                        <a:pt x="f884" y="f7"/>
                        <a:pt x="f231" y="f239"/>
                        <a:pt x="f530" y="f7"/>
                      </a:cubicBezTo>
                      <a:cubicBezTo>
                        <a:pt x="f206" y="f7"/>
                        <a:pt x="f245" y="f238"/>
                        <a:pt x="f199" y="f877"/>
                      </a:cubicBezTo>
                      <a:close/>
                      <a:moveTo>
                        <a:pt x="f885" y="f886"/>
                      </a:moveTo>
                      <a:cubicBezTo>
                        <a:pt x="f199" y="f886"/>
                        <a:pt x="f199" y="f886"/>
                        <a:pt x="f199" y="f887"/>
                      </a:cubicBezTo>
                      <a:cubicBezTo>
                        <a:pt x="f199" y="f888"/>
                        <a:pt x="f160" y="f112"/>
                        <a:pt x="f889" y="f561"/>
                      </a:cubicBezTo>
                      <a:cubicBezTo>
                        <a:pt x="f889" y="f561"/>
                        <a:pt x="f890" y="f561"/>
                        <a:pt x="f201" y="f561"/>
                      </a:cubicBezTo>
                      <a:cubicBezTo>
                        <a:pt x="f86" y="f561"/>
                        <a:pt x="f86" y="f561"/>
                        <a:pt x="f86" y="f891"/>
                      </a:cubicBezTo>
                      <a:cubicBezTo>
                        <a:pt x="f86" y="f886"/>
                        <a:pt x="f86" y="f886"/>
                        <a:pt x="f885" y="f886"/>
                      </a:cubicBezTo>
                      <a:close/>
                      <a:moveTo>
                        <a:pt x="f892" y="f61"/>
                      </a:moveTo>
                      <a:cubicBezTo>
                        <a:pt x="f586" y="f61"/>
                        <a:pt x="f81" y="f65"/>
                        <a:pt x="f81" y="f893"/>
                      </a:cubicBezTo>
                      <a:cubicBezTo>
                        <a:pt x="f86" y="f507"/>
                        <a:pt x="f81" y="f507"/>
                        <a:pt x="f892" y="f507"/>
                      </a:cubicBezTo>
                      <a:cubicBezTo>
                        <a:pt x="f75" y="f507"/>
                        <a:pt x="f75" y="f507"/>
                        <a:pt x="f75" y="f893"/>
                      </a:cubicBezTo>
                      <a:cubicBezTo>
                        <a:pt x="f150" y="f894"/>
                        <a:pt x="f157" y="f58"/>
                        <a:pt x="f892" y="f61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46" name="Freeform 16">
                  <a:extLst>
                    <a:ext uri="{FF2B5EF4-FFF2-40B4-BE49-F238E27FC236}">
                      <a16:creationId xmlns:a16="http://schemas.microsoft.com/office/drawing/2014/main" id="{BD309B20-A184-4368-BEE9-C491B6A4C399}"/>
                    </a:ext>
                  </a:extLst>
                </p:cNvPr>
                <p:cNvSpPr/>
                <p:nvPr/>
              </p:nvSpPr>
              <p:spPr>
                <a:xfrm rot="16200004">
                  <a:off x="5571613" y="4584289"/>
                  <a:ext cx="85176" cy="11579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64"/>
                    <a:gd name="f7" fmla="val 247"/>
                    <a:gd name="f8" fmla="val 124"/>
                    <a:gd name="f9" fmla="val 82"/>
                    <a:gd name="f10" fmla="val 85"/>
                    <a:gd name="f11" fmla="val 86"/>
                    <a:gd name="f12" fmla="val 84"/>
                    <a:gd name="f13" fmla="val 46"/>
                    <a:gd name="f14" fmla="val 42"/>
                    <a:gd name="f15" fmla="val 38"/>
                    <a:gd name="f16" fmla="val 34"/>
                    <a:gd name="f17" fmla="val 49"/>
                    <a:gd name="f18" fmla="val 48"/>
                    <a:gd name="f19" fmla="val 83"/>
                    <a:gd name="f20" fmla="val 36"/>
                    <a:gd name="f21" fmla="val 81"/>
                    <a:gd name="f22" fmla="val 128"/>
                    <a:gd name="f23" fmla="val 80"/>
                    <a:gd name="f24" fmla="val 166"/>
                    <a:gd name="f25" fmla="val 88"/>
                    <a:gd name="f26" fmla="val 163"/>
                    <a:gd name="f27" fmla="val 209"/>
                    <a:gd name="f28" fmla="val 201"/>
                    <a:gd name="f29" fmla="val 156"/>
                    <a:gd name="f30" fmla="val 120"/>
                    <a:gd name="f31" fmla="val 79"/>
                    <a:gd name="f32" fmla="+- 0 0 -90"/>
                    <a:gd name="f33" fmla="*/ f3 1 164"/>
                    <a:gd name="f34" fmla="*/ f4 1 247"/>
                    <a:gd name="f35" fmla="+- f7 0 f5"/>
                    <a:gd name="f36" fmla="+- f6 0 f5"/>
                    <a:gd name="f37" fmla="*/ f32 f0 1"/>
                    <a:gd name="f38" fmla="*/ f36 1 164"/>
                    <a:gd name="f39" fmla="*/ f35 1 247"/>
                    <a:gd name="f40" fmla="*/ 124 f36 1"/>
                    <a:gd name="f41" fmla="*/ 82 f35 1"/>
                    <a:gd name="f42" fmla="*/ 84 f36 1"/>
                    <a:gd name="f43" fmla="*/ 46 f35 1"/>
                    <a:gd name="f44" fmla="*/ 34 f35 1"/>
                    <a:gd name="f45" fmla="*/ 49 f36 1"/>
                    <a:gd name="f46" fmla="*/ 0 f35 1"/>
                    <a:gd name="f47" fmla="*/ 0 f36 1"/>
                    <a:gd name="f48" fmla="*/ 48 f35 1"/>
                    <a:gd name="f49" fmla="*/ 36 f36 1"/>
                    <a:gd name="f50" fmla="*/ 83 f35 1"/>
                    <a:gd name="f51" fmla="*/ 81 f36 1"/>
                    <a:gd name="f52" fmla="*/ 128 f35 1"/>
                    <a:gd name="f53" fmla="*/ 46 f36 1"/>
                    <a:gd name="f54" fmla="*/ 163 f35 1"/>
                    <a:gd name="f55" fmla="*/ 209 f35 1"/>
                    <a:gd name="f56" fmla="*/ 38 f36 1"/>
                    <a:gd name="f57" fmla="*/ 247 f35 1"/>
                    <a:gd name="f58" fmla="*/ 201 f35 1"/>
                    <a:gd name="f59" fmla="*/ 120 f36 1"/>
                    <a:gd name="f60" fmla="*/ 164 f35 1"/>
                    <a:gd name="f61" fmla="*/ 164 f36 1"/>
                    <a:gd name="f62" fmla="*/ 120 f35 1"/>
                    <a:gd name="f63" fmla="*/ f37 1 f2"/>
                    <a:gd name="f64" fmla="*/ f40 1 164"/>
                    <a:gd name="f65" fmla="*/ f41 1 247"/>
                    <a:gd name="f66" fmla="*/ f42 1 164"/>
                    <a:gd name="f67" fmla="*/ f43 1 247"/>
                    <a:gd name="f68" fmla="*/ f44 1 247"/>
                    <a:gd name="f69" fmla="*/ f45 1 164"/>
                    <a:gd name="f70" fmla="*/ f46 1 247"/>
                    <a:gd name="f71" fmla="*/ f47 1 164"/>
                    <a:gd name="f72" fmla="*/ f48 1 247"/>
                    <a:gd name="f73" fmla="*/ f49 1 164"/>
                    <a:gd name="f74" fmla="*/ f50 1 247"/>
                    <a:gd name="f75" fmla="*/ f51 1 164"/>
                    <a:gd name="f76" fmla="*/ f52 1 247"/>
                    <a:gd name="f77" fmla="*/ f53 1 164"/>
                    <a:gd name="f78" fmla="*/ f54 1 247"/>
                    <a:gd name="f79" fmla="*/ f55 1 247"/>
                    <a:gd name="f80" fmla="*/ f56 1 164"/>
                    <a:gd name="f81" fmla="*/ f57 1 247"/>
                    <a:gd name="f82" fmla="*/ f58 1 247"/>
                    <a:gd name="f83" fmla="*/ f59 1 164"/>
                    <a:gd name="f84" fmla="*/ f60 1 247"/>
                    <a:gd name="f85" fmla="*/ f61 1 164"/>
                    <a:gd name="f86" fmla="*/ f62 1 247"/>
                    <a:gd name="f87" fmla="*/ 0 1 f38"/>
                    <a:gd name="f88" fmla="*/ f6 1 f38"/>
                    <a:gd name="f89" fmla="*/ 0 1 f39"/>
                    <a:gd name="f90" fmla="*/ f7 1 f39"/>
                    <a:gd name="f91" fmla="+- f63 0 f1"/>
                    <a:gd name="f92" fmla="*/ f64 1 f38"/>
                    <a:gd name="f93" fmla="*/ f65 1 f39"/>
                    <a:gd name="f94" fmla="*/ f66 1 f38"/>
                    <a:gd name="f95" fmla="*/ f67 1 f39"/>
                    <a:gd name="f96" fmla="*/ f68 1 f39"/>
                    <a:gd name="f97" fmla="*/ f69 1 f38"/>
                    <a:gd name="f98" fmla="*/ f70 1 f39"/>
                    <a:gd name="f99" fmla="*/ f71 1 f38"/>
                    <a:gd name="f100" fmla="*/ f72 1 f39"/>
                    <a:gd name="f101" fmla="*/ f73 1 f38"/>
                    <a:gd name="f102" fmla="*/ f74 1 f39"/>
                    <a:gd name="f103" fmla="*/ f75 1 f38"/>
                    <a:gd name="f104" fmla="*/ f76 1 f39"/>
                    <a:gd name="f105" fmla="*/ f77 1 f38"/>
                    <a:gd name="f106" fmla="*/ f78 1 f39"/>
                    <a:gd name="f107" fmla="*/ f79 1 f39"/>
                    <a:gd name="f108" fmla="*/ f80 1 f38"/>
                    <a:gd name="f109" fmla="*/ f81 1 f39"/>
                    <a:gd name="f110" fmla="*/ f82 1 f39"/>
                    <a:gd name="f111" fmla="*/ f83 1 f38"/>
                    <a:gd name="f112" fmla="*/ f84 1 f39"/>
                    <a:gd name="f113" fmla="*/ f85 1 f38"/>
                    <a:gd name="f114" fmla="*/ f86 1 f39"/>
                    <a:gd name="f115" fmla="*/ f87 f33 1"/>
                    <a:gd name="f116" fmla="*/ f88 f33 1"/>
                    <a:gd name="f117" fmla="*/ f90 f34 1"/>
                    <a:gd name="f118" fmla="*/ f89 f34 1"/>
                    <a:gd name="f119" fmla="*/ f92 f33 1"/>
                    <a:gd name="f120" fmla="*/ f93 f34 1"/>
                    <a:gd name="f121" fmla="*/ f94 f33 1"/>
                    <a:gd name="f122" fmla="*/ f95 f34 1"/>
                    <a:gd name="f123" fmla="*/ f96 f34 1"/>
                    <a:gd name="f124" fmla="*/ f97 f33 1"/>
                    <a:gd name="f125" fmla="*/ f98 f34 1"/>
                    <a:gd name="f126" fmla="*/ f99 f33 1"/>
                    <a:gd name="f127" fmla="*/ f100 f34 1"/>
                    <a:gd name="f128" fmla="*/ f101 f33 1"/>
                    <a:gd name="f129" fmla="*/ f102 f34 1"/>
                    <a:gd name="f130" fmla="*/ f103 f33 1"/>
                    <a:gd name="f131" fmla="*/ f104 f34 1"/>
                    <a:gd name="f132" fmla="*/ f105 f33 1"/>
                    <a:gd name="f133" fmla="*/ f106 f34 1"/>
                    <a:gd name="f134" fmla="*/ f107 f34 1"/>
                    <a:gd name="f135" fmla="*/ f108 f33 1"/>
                    <a:gd name="f136" fmla="*/ f109 f34 1"/>
                    <a:gd name="f137" fmla="*/ f110 f34 1"/>
                    <a:gd name="f138" fmla="*/ f111 f33 1"/>
                    <a:gd name="f139" fmla="*/ f112 f34 1"/>
                    <a:gd name="f140" fmla="*/ f113 f33 1"/>
                    <a:gd name="f141" fmla="*/ f114 f3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91">
                      <a:pos x="f119" y="f120"/>
                    </a:cxn>
                    <a:cxn ang="f91">
                      <a:pos x="f121" y="f122"/>
                    </a:cxn>
                    <a:cxn ang="f91">
                      <a:pos x="f121" y="f123"/>
                    </a:cxn>
                    <a:cxn ang="f91">
                      <a:pos x="f124" y="f125"/>
                    </a:cxn>
                    <a:cxn ang="f91">
                      <a:pos x="f126" y="f127"/>
                    </a:cxn>
                    <a:cxn ang="f91">
                      <a:pos x="f128" y="f129"/>
                    </a:cxn>
                    <a:cxn ang="f91">
                      <a:pos x="f130" y="f131"/>
                    </a:cxn>
                    <a:cxn ang="f91">
                      <a:pos x="f132" y="f133"/>
                    </a:cxn>
                    <a:cxn ang="f91">
                      <a:pos x="f126" y="f134"/>
                    </a:cxn>
                    <a:cxn ang="f91">
                      <a:pos x="f135" y="f136"/>
                    </a:cxn>
                    <a:cxn ang="f91">
                      <a:pos x="f121" y="f137"/>
                    </a:cxn>
                    <a:cxn ang="f91">
                      <a:pos x="f138" y="f139"/>
                    </a:cxn>
                    <a:cxn ang="f91">
                      <a:pos x="f140" y="f141"/>
                    </a:cxn>
                    <a:cxn ang="f91">
                      <a:pos x="f119" y="f120"/>
                    </a:cxn>
                  </a:cxnLst>
                  <a:rect l="f115" t="f118" r="f116" b="f117"/>
                  <a:pathLst>
                    <a:path w="164" h="246">
                      <a:moveTo>
                        <a:pt x="f8" y="f9"/>
                      </a:moveTo>
                      <a:cubicBezTo>
                        <a:pt x="f10" y="f11"/>
                        <a:pt x="f12" y="f10"/>
                        <a:pt x="f12" y="f13"/>
                      </a:cubicBezTo>
                      <a:cubicBezTo>
                        <a:pt x="f12" y="f14"/>
                        <a:pt x="f12" y="f15"/>
                        <a:pt x="f12" y="f16"/>
                      </a:cubicBezTo>
                      <a:cubicBezTo>
                        <a:pt x="f12" y="f5"/>
                        <a:pt x="f12" y="f5"/>
                        <a:pt x="f17" y="f5"/>
                      </a:cubicBezTo>
                      <a:cubicBezTo>
                        <a:pt x="f5" y="f5"/>
                        <a:pt x="f5" y="f5"/>
                        <a:pt x="f5" y="f18"/>
                      </a:cubicBezTo>
                      <a:cubicBezTo>
                        <a:pt x="f5" y="f19"/>
                        <a:pt x="f5" y="f19"/>
                        <a:pt x="f20" y="f19"/>
                      </a:cubicBezTo>
                      <a:cubicBezTo>
                        <a:pt x="f21" y="f19"/>
                        <a:pt x="f21" y="f19"/>
                        <a:pt x="f21" y="f22"/>
                      </a:cubicBezTo>
                      <a:cubicBezTo>
                        <a:pt x="f23" y="f24"/>
                        <a:pt x="f25" y="f26"/>
                        <a:pt x="f13" y="f26"/>
                      </a:cubicBezTo>
                      <a:cubicBezTo>
                        <a:pt x="f5" y="f26"/>
                        <a:pt x="f5" y="f26"/>
                        <a:pt x="f5" y="f27"/>
                      </a:cubicBezTo>
                      <a:cubicBezTo>
                        <a:pt x="f5" y="f7"/>
                        <a:pt x="f5" y="f7"/>
                        <a:pt x="f15" y="f7"/>
                      </a:cubicBezTo>
                      <a:cubicBezTo>
                        <a:pt x="f12" y="f7"/>
                        <a:pt x="f12" y="f7"/>
                        <a:pt x="f12" y="f28"/>
                      </a:cubicBezTo>
                      <a:cubicBezTo>
                        <a:pt x="f12" y="f29"/>
                        <a:pt x="f21" y="f6"/>
                        <a:pt x="f30" y="f6"/>
                      </a:cubicBezTo>
                      <a:cubicBezTo>
                        <a:pt x="f6" y="f26"/>
                        <a:pt x="f6" y="f6"/>
                        <a:pt x="f6" y="f30"/>
                      </a:cubicBezTo>
                      <a:cubicBezTo>
                        <a:pt x="f6" y="f31"/>
                        <a:pt x="f6" y="f31"/>
                        <a:pt x="f8" y="f9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47" name="Freeform 17">
                  <a:extLst>
                    <a:ext uri="{FF2B5EF4-FFF2-40B4-BE49-F238E27FC236}">
                      <a16:creationId xmlns:a16="http://schemas.microsoft.com/office/drawing/2014/main" id="{64D364CE-88C6-49D7-97C8-3905BBD521EB}"/>
                    </a:ext>
                  </a:extLst>
                </p:cNvPr>
                <p:cNvSpPr/>
                <p:nvPr/>
              </p:nvSpPr>
              <p:spPr>
                <a:xfrm rot="16200004">
                  <a:off x="5226487" y="4583498"/>
                  <a:ext cx="86008" cy="11654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66"/>
                    <a:gd name="f7" fmla="val 248"/>
                    <a:gd name="f8" fmla="val 150"/>
                    <a:gd name="f9" fmla="val 2"/>
                    <a:gd name="f10" fmla="val 132"/>
                    <a:gd name="f11" fmla="val 113"/>
                    <a:gd name="f12" fmla="val 1"/>
                    <a:gd name="f13" fmla="val 95"/>
                    <a:gd name="f14" fmla="val 85"/>
                    <a:gd name="f15" fmla="val 82"/>
                    <a:gd name="f16" fmla="val 4"/>
                    <a:gd name="f17" fmla="val 13"/>
                    <a:gd name="f18" fmla="val 29"/>
                    <a:gd name="f19" fmla="val 80"/>
                    <a:gd name="f20" fmla="val 45"/>
                    <a:gd name="f21" fmla="val 61"/>
                    <a:gd name="f22" fmla="val 84"/>
                    <a:gd name="f23" fmla="val 76"/>
                    <a:gd name="f24" fmla="val 59"/>
                    <a:gd name="f25" fmla="val 83"/>
                    <a:gd name="f26" fmla="val 46"/>
                    <a:gd name="f27" fmla="val 33"/>
                    <a:gd name="f28" fmla="val 19"/>
                    <a:gd name="f29" fmla="val 81"/>
                    <a:gd name="f30" fmla="val 87"/>
                    <a:gd name="f31" fmla="val 102"/>
                    <a:gd name="f32" fmla="val 122"/>
                    <a:gd name="f33" fmla="val 143"/>
                    <a:gd name="f34" fmla="val 163"/>
                    <a:gd name="f35" fmla="val 185"/>
                    <a:gd name="f36" fmla="val 206"/>
                    <a:gd name="f37" fmla="val 227"/>
                    <a:gd name="f38" fmla="val 244"/>
                    <a:gd name="f39" fmla="val 6"/>
                    <a:gd name="f40" fmla="val 21"/>
                    <a:gd name="f41" fmla="val 247"/>
                    <a:gd name="f42" fmla="val 37"/>
                    <a:gd name="f43" fmla="val 245"/>
                    <a:gd name="f44" fmla="val 52"/>
                    <a:gd name="f45" fmla="val 246"/>
                    <a:gd name="f46" fmla="val 67"/>
                    <a:gd name="f47" fmla="val 243"/>
                    <a:gd name="f48" fmla="val 229"/>
                    <a:gd name="f49" fmla="val 187"/>
                    <a:gd name="f50" fmla="val 146"/>
                    <a:gd name="f51" fmla="val 105"/>
                    <a:gd name="f52" fmla="val 89"/>
                    <a:gd name="f53" fmla="val 86"/>
                    <a:gd name="f54" fmla="val 120"/>
                    <a:gd name="f55" fmla="val 136"/>
                    <a:gd name="f56" fmla="val 151"/>
                    <a:gd name="f57" fmla="val 165"/>
                    <a:gd name="f58" fmla="val 70"/>
                    <a:gd name="f59" fmla="val 34"/>
                    <a:gd name="f60" fmla="val 16"/>
                    <a:gd name="f61" fmla="val 5"/>
                    <a:gd name="f62" fmla="val 161"/>
                    <a:gd name="f63" fmla="+- 0 0 -90"/>
                    <a:gd name="f64" fmla="*/ f3 1 166"/>
                    <a:gd name="f65" fmla="*/ f4 1 248"/>
                    <a:gd name="f66" fmla="+- f7 0 f5"/>
                    <a:gd name="f67" fmla="+- f6 0 f5"/>
                    <a:gd name="f68" fmla="*/ f63 f0 1"/>
                    <a:gd name="f69" fmla="*/ f67 1 166"/>
                    <a:gd name="f70" fmla="*/ f66 1 248"/>
                    <a:gd name="f71" fmla="*/ 150 f67 1"/>
                    <a:gd name="f72" fmla="*/ 2 f66 1"/>
                    <a:gd name="f73" fmla="*/ 95 f67 1"/>
                    <a:gd name="f74" fmla="*/ 0 f66 1"/>
                    <a:gd name="f75" fmla="*/ 82 f67 1"/>
                    <a:gd name="f76" fmla="*/ 13 f66 1"/>
                    <a:gd name="f77" fmla="*/ 61 f66 1"/>
                    <a:gd name="f78" fmla="*/ 59 f67 1"/>
                    <a:gd name="f79" fmla="*/ 83 f66 1"/>
                    <a:gd name="f80" fmla="*/ 19 f67 1"/>
                    <a:gd name="f81" fmla="*/ 82 f66 1"/>
                    <a:gd name="f82" fmla="*/ 1 f67 1"/>
                    <a:gd name="f83" fmla="*/ 102 f66 1"/>
                    <a:gd name="f84" fmla="*/ 163 f66 1"/>
                    <a:gd name="f85" fmla="*/ 227 f66 1"/>
                    <a:gd name="f86" fmla="*/ 21 f67 1"/>
                    <a:gd name="f87" fmla="*/ 247 f66 1"/>
                    <a:gd name="f88" fmla="*/ 67 f67 1"/>
                    <a:gd name="f89" fmla="*/ 85 f67 1"/>
                    <a:gd name="f90" fmla="*/ 229 f66 1"/>
                    <a:gd name="f91" fmla="*/ 84 f67 1"/>
                    <a:gd name="f92" fmla="*/ 105 f66 1"/>
                    <a:gd name="f93" fmla="*/ 105 f67 1"/>
                    <a:gd name="f94" fmla="*/ 84 f66 1"/>
                    <a:gd name="f95" fmla="*/ 151 f67 1"/>
                    <a:gd name="f96" fmla="*/ 85 f66 1"/>
                    <a:gd name="f97" fmla="*/ 165 f67 1"/>
                    <a:gd name="f98" fmla="*/ 70 f66 1"/>
                    <a:gd name="f99" fmla="*/ 16 f66 1"/>
                    <a:gd name="f100" fmla="*/ f68 1 f2"/>
                    <a:gd name="f101" fmla="*/ f71 1 166"/>
                    <a:gd name="f102" fmla="*/ f72 1 248"/>
                    <a:gd name="f103" fmla="*/ f73 1 166"/>
                    <a:gd name="f104" fmla="*/ f74 1 248"/>
                    <a:gd name="f105" fmla="*/ f75 1 166"/>
                    <a:gd name="f106" fmla="*/ f76 1 248"/>
                    <a:gd name="f107" fmla="*/ f77 1 248"/>
                    <a:gd name="f108" fmla="*/ f78 1 166"/>
                    <a:gd name="f109" fmla="*/ f79 1 248"/>
                    <a:gd name="f110" fmla="*/ f80 1 166"/>
                    <a:gd name="f111" fmla="*/ f81 1 248"/>
                    <a:gd name="f112" fmla="*/ f82 1 166"/>
                    <a:gd name="f113" fmla="*/ f83 1 248"/>
                    <a:gd name="f114" fmla="*/ f84 1 248"/>
                    <a:gd name="f115" fmla="*/ f85 1 248"/>
                    <a:gd name="f116" fmla="*/ f86 1 166"/>
                    <a:gd name="f117" fmla="*/ f87 1 248"/>
                    <a:gd name="f118" fmla="*/ f88 1 166"/>
                    <a:gd name="f119" fmla="*/ f89 1 166"/>
                    <a:gd name="f120" fmla="*/ f90 1 248"/>
                    <a:gd name="f121" fmla="*/ f91 1 166"/>
                    <a:gd name="f122" fmla="*/ f92 1 248"/>
                    <a:gd name="f123" fmla="*/ f93 1 166"/>
                    <a:gd name="f124" fmla="*/ f94 1 248"/>
                    <a:gd name="f125" fmla="*/ f95 1 166"/>
                    <a:gd name="f126" fmla="*/ f96 1 248"/>
                    <a:gd name="f127" fmla="*/ f97 1 166"/>
                    <a:gd name="f128" fmla="*/ f98 1 248"/>
                    <a:gd name="f129" fmla="*/ f99 1 248"/>
                    <a:gd name="f130" fmla="*/ 0 1 f69"/>
                    <a:gd name="f131" fmla="*/ f6 1 f69"/>
                    <a:gd name="f132" fmla="*/ 0 1 f70"/>
                    <a:gd name="f133" fmla="*/ f7 1 f70"/>
                    <a:gd name="f134" fmla="+- f100 0 f1"/>
                    <a:gd name="f135" fmla="*/ f101 1 f69"/>
                    <a:gd name="f136" fmla="*/ f102 1 f70"/>
                    <a:gd name="f137" fmla="*/ f103 1 f69"/>
                    <a:gd name="f138" fmla="*/ f104 1 f70"/>
                    <a:gd name="f139" fmla="*/ f105 1 f69"/>
                    <a:gd name="f140" fmla="*/ f106 1 f70"/>
                    <a:gd name="f141" fmla="*/ f107 1 f70"/>
                    <a:gd name="f142" fmla="*/ f108 1 f69"/>
                    <a:gd name="f143" fmla="*/ f109 1 f70"/>
                    <a:gd name="f144" fmla="*/ f110 1 f69"/>
                    <a:gd name="f145" fmla="*/ f111 1 f70"/>
                    <a:gd name="f146" fmla="*/ f112 1 f69"/>
                    <a:gd name="f147" fmla="*/ f113 1 f70"/>
                    <a:gd name="f148" fmla="*/ f114 1 f70"/>
                    <a:gd name="f149" fmla="*/ f115 1 f70"/>
                    <a:gd name="f150" fmla="*/ f116 1 f69"/>
                    <a:gd name="f151" fmla="*/ f117 1 f70"/>
                    <a:gd name="f152" fmla="*/ f118 1 f69"/>
                    <a:gd name="f153" fmla="*/ f119 1 f69"/>
                    <a:gd name="f154" fmla="*/ f120 1 f70"/>
                    <a:gd name="f155" fmla="*/ f121 1 f69"/>
                    <a:gd name="f156" fmla="*/ f122 1 f70"/>
                    <a:gd name="f157" fmla="*/ f123 1 f69"/>
                    <a:gd name="f158" fmla="*/ f124 1 f70"/>
                    <a:gd name="f159" fmla="*/ f125 1 f69"/>
                    <a:gd name="f160" fmla="*/ f126 1 f70"/>
                    <a:gd name="f161" fmla="*/ f127 1 f69"/>
                    <a:gd name="f162" fmla="*/ f128 1 f70"/>
                    <a:gd name="f163" fmla="*/ f129 1 f70"/>
                    <a:gd name="f164" fmla="*/ f130 f64 1"/>
                    <a:gd name="f165" fmla="*/ f131 f64 1"/>
                    <a:gd name="f166" fmla="*/ f133 f65 1"/>
                    <a:gd name="f167" fmla="*/ f132 f65 1"/>
                    <a:gd name="f168" fmla="*/ f135 f64 1"/>
                    <a:gd name="f169" fmla="*/ f136 f65 1"/>
                    <a:gd name="f170" fmla="*/ f137 f64 1"/>
                    <a:gd name="f171" fmla="*/ f138 f65 1"/>
                    <a:gd name="f172" fmla="*/ f139 f64 1"/>
                    <a:gd name="f173" fmla="*/ f140 f65 1"/>
                    <a:gd name="f174" fmla="*/ f141 f65 1"/>
                    <a:gd name="f175" fmla="*/ f142 f64 1"/>
                    <a:gd name="f176" fmla="*/ f143 f65 1"/>
                    <a:gd name="f177" fmla="*/ f144 f64 1"/>
                    <a:gd name="f178" fmla="*/ f145 f65 1"/>
                    <a:gd name="f179" fmla="*/ f146 f64 1"/>
                    <a:gd name="f180" fmla="*/ f147 f65 1"/>
                    <a:gd name="f181" fmla="*/ f148 f65 1"/>
                    <a:gd name="f182" fmla="*/ f149 f65 1"/>
                    <a:gd name="f183" fmla="*/ f150 f64 1"/>
                    <a:gd name="f184" fmla="*/ f151 f65 1"/>
                    <a:gd name="f185" fmla="*/ f152 f64 1"/>
                    <a:gd name="f186" fmla="*/ f153 f64 1"/>
                    <a:gd name="f187" fmla="*/ f154 f65 1"/>
                    <a:gd name="f188" fmla="*/ f155 f64 1"/>
                    <a:gd name="f189" fmla="*/ f156 f65 1"/>
                    <a:gd name="f190" fmla="*/ f157 f64 1"/>
                    <a:gd name="f191" fmla="*/ f158 f65 1"/>
                    <a:gd name="f192" fmla="*/ f159 f64 1"/>
                    <a:gd name="f193" fmla="*/ f160 f65 1"/>
                    <a:gd name="f194" fmla="*/ f161 f64 1"/>
                    <a:gd name="f195" fmla="*/ f162 f65 1"/>
                    <a:gd name="f196" fmla="*/ f163 f65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134">
                      <a:pos x="f168" y="f169"/>
                    </a:cxn>
                    <a:cxn ang="f134">
                      <a:pos x="f170" y="f171"/>
                    </a:cxn>
                    <a:cxn ang="f134">
                      <a:pos x="f172" y="f173"/>
                    </a:cxn>
                    <a:cxn ang="f134">
                      <a:pos x="f172" y="f174"/>
                    </a:cxn>
                    <a:cxn ang="f134">
                      <a:pos x="f175" y="f176"/>
                    </a:cxn>
                    <a:cxn ang="f134">
                      <a:pos x="f177" y="f178"/>
                    </a:cxn>
                    <a:cxn ang="f134">
                      <a:pos x="f179" y="f180"/>
                    </a:cxn>
                    <a:cxn ang="f134">
                      <a:pos x="f179" y="f181"/>
                    </a:cxn>
                    <a:cxn ang="f134">
                      <a:pos x="f179" y="f182"/>
                    </a:cxn>
                    <a:cxn ang="f134">
                      <a:pos x="f183" y="f184"/>
                    </a:cxn>
                    <a:cxn ang="f134">
                      <a:pos x="f185" y="f184"/>
                    </a:cxn>
                    <a:cxn ang="f134">
                      <a:pos x="f186" y="f187"/>
                    </a:cxn>
                    <a:cxn ang="f134">
                      <a:pos x="f188" y="f189"/>
                    </a:cxn>
                    <a:cxn ang="f134">
                      <a:pos x="f190" y="f191"/>
                    </a:cxn>
                    <a:cxn ang="f134">
                      <a:pos x="f192" y="f193"/>
                    </a:cxn>
                    <a:cxn ang="f134">
                      <a:pos x="f194" y="f195"/>
                    </a:cxn>
                    <a:cxn ang="f134">
                      <a:pos x="f194" y="f196"/>
                    </a:cxn>
                    <a:cxn ang="f134">
                      <a:pos x="f168" y="f169"/>
                    </a:cxn>
                  </a:cxnLst>
                  <a:rect l="f164" t="f167" r="f165" b="f166"/>
                  <a:pathLst>
                    <a:path w="166" h="248">
                      <a:moveTo>
                        <a:pt x="f8" y="f9"/>
                      </a:moveTo>
                      <a:cubicBezTo>
                        <a:pt x="f10" y="f9"/>
                        <a:pt x="f11" y="f12"/>
                        <a:pt x="f13" y="f5"/>
                      </a:cubicBezTo>
                      <a:cubicBezTo>
                        <a:pt x="f14" y="f5"/>
                        <a:pt x="f15" y="f16"/>
                        <a:pt x="f15" y="f17"/>
                      </a:cubicBezTo>
                      <a:cubicBezTo>
                        <a:pt x="f15" y="f18"/>
                        <a:pt x="f19" y="f20"/>
                        <a:pt x="f15" y="f21"/>
                      </a:cubicBezTo>
                      <a:cubicBezTo>
                        <a:pt x="f22" y="f19"/>
                        <a:pt x="f23" y="f22"/>
                        <a:pt x="f24" y="f25"/>
                      </a:cubicBezTo>
                      <a:cubicBezTo>
                        <a:pt x="f26" y="f15"/>
                        <a:pt x="f27" y="f22"/>
                        <a:pt x="f28" y="f15"/>
                      </a:cubicBezTo>
                      <a:cubicBezTo>
                        <a:pt x="f16" y="f29"/>
                        <a:pt x="f5" y="f30"/>
                        <a:pt x="f12" y="f31"/>
                      </a:cubicBezTo>
                      <a:cubicBezTo>
                        <a:pt x="f9" y="f32"/>
                        <a:pt x="f12" y="f33"/>
                        <a:pt x="f12" y="f34"/>
                      </a:cubicBezTo>
                      <a:cubicBezTo>
                        <a:pt x="f12" y="f35"/>
                        <a:pt x="f9" y="f36"/>
                        <a:pt x="f12" y="f37"/>
                      </a:cubicBezTo>
                      <a:cubicBezTo>
                        <a:pt x="f5" y="f38"/>
                        <a:pt x="f39" y="f7"/>
                        <a:pt x="f40" y="f41"/>
                      </a:cubicBezTo>
                      <a:cubicBezTo>
                        <a:pt x="f42" y="f43"/>
                        <a:pt x="f44" y="f45"/>
                        <a:pt x="f46" y="f41"/>
                      </a:cubicBezTo>
                      <a:cubicBezTo>
                        <a:pt x="f29" y="f7"/>
                        <a:pt x="f14" y="f47"/>
                        <a:pt x="f14" y="f48"/>
                      </a:cubicBezTo>
                      <a:cubicBezTo>
                        <a:pt x="f22" y="f49"/>
                        <a:pt x="f14" y="f50"/>
                        <a:pt x="f22" y="f51"/>
                      </a:cubicBezTo>
                      <a:cubicBezTo>
                        <a:pt x="f22" y="f52"/>
                        <a:pt x="f53" y="f29"/>
                        <a:pt x="f51" y="f22"/>
                      </a:cubicBezTo>
                      <a:cubicBezTo>
                        <a:pt x="f54" y="f30"/>
                        <a:pt x="f55" y="f22"/>
                        <a:pt x="f56" y="f14"/>
                      </a:cubicBezTo>
                      <a:cubicBezTo>
                        <a:pt x="f34" y="f53"/>
                        <a:pt x="f6" y="f29"/>
                        <a:pt x="f57" y="f58"/>
                      </a:cubicBezTo>
                      <a:cubicBezTo>
                        <a:pt x="f57" y="f44"/>
                        <a:pt x="f57" y="f59"/>
                        <a:pt x="f57" y="f60"/>
                      </a:cubicBezTo>
                      <a:cubicBezTo>
                        <a:pt x="f6" y="f61"/>
                        <a:pt x="f62" y="f9"/>
                        <a:pt x="f8" y="f9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48" name="Freeform 18">
                  <a:extLst>
                    <a:ext uri="{FF2B5EF4-FFF2-40B4-BE49-F238E27FC236}">
                      <a16:creationId xmlns:a16="http://schemas.microsoft.com/office/drawing/2014/main" id="{5D000C4F-E633-41D0-9BA8-98E7BE9A36A6}"/>
                    </a:ext>
                  </a:extLst>
                </p:cNvPr>
                <p:cNvSpPr/>
                <p:nvPr/>
              </p:nvSpPr>
              <p:spPr>
                <a:xfrm rot="16200004">
                  <a:off x="4595331" y="4559824"/>
                  <a:ext cx="86008" cy="7870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66"/>
                    <a:gd name="f7" fmla="val 167"/>
                    <a:gd name="f8" fmla="val 39"/>
                    <a:gd name="f9" fmla="val 84"/>
                    <a:gd name="f10" fmla="val 83"/>
                    <a:gd name="f11" fmla="val 128"/>
                    <a:gd name="f12" fmla="val 121"/>
                    <a:gd name="f13" fmla="val 124"/>
                    <a:gd name="f14" fmla="val 122"/>
                    <a:gd name="f15" fmla="val 120"/>
                    <a:gd name="f16" fmla="val 82"/>
                    <a:gd name="f17" fmla="val 129"/>
                    <a:gd name="f18" fmla="val 81"/>
                    <a:gd name="f19" fmla="val 38"/>
                    <a:gd name="f20" fmla="val 46"/>
                    <a:gd name="f21" fmla="+- 0 0 -90"/>
                    <a:gd name="f22" fmla="*/ f3 1 166"/>
                    <a:gd name="f23" fmla="*/ f4 1 167"/>
                    <a:gd name="f24" fmla="+- f7 0 f5"/>
                    <a:gd name="f25" fmla="+- f6 0 f5"/>
                    <a:gd name="f26" fmla="*/ f21 f0 1"/>
                    <a:gd name="f27" fmla="*/ f25 1 166"/>
                    <a:gd name="f28" fmla="*/ f24 1 167"/>
                    <a:gd name="f29" fmla="*/ 39 f25 1"/>
                    <a:gd name="f30" fmla="*/ 84 f24 1"/>
                    <a:gd name="f31" fmla="*/ 83 f25 1"/>
                    <a:gd name="f32" fmla="*/ 128 f24 1"/>
                    <a:gd name="f33" fmla="*/ 121 f25 1"/>
                    <a:gd name="f34" fmla="*/ 166 f24 1"/>
                    <a:gd name="f35" fmla="*/ 166 f25 1"/>
                    <a:gd name="f36" fmla="*/ 124 f24 1"/>
                    <a:gd name="f37" fmla="*/ 120 f24 1"/>
                    <a:gd name="f38" fmla="*/ 129 f25 1"/>
                    <a:gd name="f39" fmla="*/ 81 f24 1"/>
                    <a:gd name="f40" fmla="*/ 38 f24 1"/>
                    <a:gd name="f41" fmla="*/ 46 f25 1"/>
                    <a:gd name="f42" fmla="*/ 0 f24 1"/>
                    <a:gd name="f43" fmla="*/ 0 f25 1"/>
                    <a:gd name="f44" fmla="*/ 46 f24 1"/>
                    <a:gd name="f45" fmla="*/ f26 1 f2"/>
                    <a:gd name="f46" fmla="*/ f29 1 166"/>
                    <a:gd name="f47" fmla="*/ f30 1 167"/>
                    <a:gd name="f48" fmla="*/ f31 1 166"/>
                    <a:gd name="f49" fmla="*/ f32 1 167"/>
                    <a:gd name="f50" fmla="*/ f33 1 166"/>
                    <a:gd name="f51" fmla="*/ f34 1 167"/>
                    <a:gd name="f52" fmla="*/ f35 1 166"/>
                    <a:gd name="f53" fmla="*/ f36 1 167"/>
                    <a:gd name="f54" fmla="*/ f37 1 167"/>
                    <a:gd name="f55" fmla="*/ f38 1 166"/>
                    <a:gd name="f56" fmla="*/ f39 1 167"/>
                    <a:gd name="f57" fmla="*/ f40 1 167"/>
                    <a:gd name="f58" fmla="*/ f41 1 166"/>
                    <a:gd name="f59" fmla="*/ f42 1 167"/>
                    <a:gd name="f60" fmla="*/ f43 1 166"/>
                    <a:gd name="f61" fmla="*/ f44 1 167"/>
                    <a:gd name="f62" fmla="*/ 0 1 f27"/>
                    <a:gd name="f63" fmla="*/ f6 1 f27"/>
                    <a:gd name="f64" fmla="*/ 0 1 f28"/>
                    <a:gd name="f65" fmla="*/ f7 1 f28"/>
                    <a:gd name="f66" fmla="+- f45 0 f1"/>
                    <a:gd name="f67" fmla="*/ f46 1 f27"/>
                    <a:gd name="f68" fmla="*/ f47 1 f28"/>
                    <a:gd name="f69" fmla="*/ f48 1 f27"/>
                    <a:gd name="f70" fmla="*/ f49 1 f28"/>
                    <a:gd name="f71" fmla="*/ f50 1 f27"/>
                    <a:gd name="f72" fmla="*/ f51 1 f28"/>
                    <a:gd name="f73" fmla="*/ f52 1 f27"/>
                    <a:gd name="f74" fmla="*/ f53 1 f28"/>
                    <a:gd name="f75" fmla="*/ f54 1 f28"/>
                    <a:gd name="f76" fmla="*/ f55 1 f27"/>
                    <a:gd name="f77" fmla="*/ f56 1 f28"/>
                    <a:gd name="f78" fmla="*/ f57 1 f28"/>
                    <a:gd name="f79" fmla="*/ f58 1 f27"/>
                    <a:gd name="f80" fmla="*/ f59 1 f28"/>
                    <a:gd name="f81" fmla="*/ f60 1 f27"/>
                    <a:gd name="f82" fmla="*/ f61 1 f28"/>
                    <a:gd name="f83" fmla="*/ f62 f22 1"/>
                    <a:gd name="f84" fmla="*/ f63 f22 1"/>
                    <a:gd name="f85" fmla="*/ f65 f23 1"/>
                    <a:gd name="f86" fmla="*/ f64 f23 1"/>
                    <a:gd name="f87" fmla="*/ f67 f22 1"/>
                    <a:gd name="f88" fmla="*/ f68 f23 1"/>
                    <a:gd name="f89" fmla="*/ f69 f22 1"/>
                    <a:gd name="f90" fmla="*/ f70 f23 1"/>
                    <a:gd name="f91" fmla="*/ f71 f22 1"/>
                    <a:gd name="f92" fmla="*/ f72 f23 1"/>
                    <a:gd name="f93" fmla="*/ f73 f22 1"/>
                    <a:gd name="f94" fmla="*/ f74 f23 1"/>
                    <a:gd name="f95" fmla="*/ f75 f23 1"/>
                    <a:gd name="f96" fmla="*/ f76 f22 1"/>
                    <a:gd name="f97" fmla="*/ f77 f23 1"/>
                    <a:gd name="f98" fmla="*/ f78 f23 1"/>
                    <a:gd name="f99" fmla="*/ f79 f22 1"/>
                    <a:gd name="f100" fmla="*/ f80 f23 1"/>
                    <a:gd name="f101" fmla="*/ f81 f22 1"/>
                    <a:gd name="f102" fmla="*/ f82 f2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66">
                      <a:pos x="f87" y="f88"/>
                    </a:cxn>
                    <a:cxn ang="f66">
                      <a:pos x="f89" y="f90"/>
                    </a:cxn>
                    <a:cxn ang="f66">
                      <a:pos x="f91" y="f92"/>
                    </a:cxn>
                    <a:cxn ang="f66">
                      <a:pos x="f93" y="f94"/>
                    </a:cxn>
                    <a:cxn ang="f66">
                      <a:pos x="f93" y="f95"/>
                    </a:cxn>
                    <a:cxn ang="f66">
                      <a:pos x="f96" y="f97"/>
                    </a:cxn>
                    <a:cxn ang="f66">
                      <a:pos x="f89" y="f98"/>
                    </a:cxn>
                    <a:cxn ang="f66">
                      <a:pos x="f99" y="f100"/>
                    </a:cxn>
                    <a:cxn ang="f66">
                      <a:pos x="f101" y="f102"/>
                    </a:cxn>
                    <a:cxn ang="f66">
                      <a:pos x="f87" y="f88"/>
                    </a:cxn>
                  </a:cxnLst>
                  <a:rect l="f83" t="f86" r="f84" b="f85"/>
                  <a:pathLst>
                    <a:path w="166" h="167">
                      <a:moveTo>
                        <a:pt x="f8" y="f9"/>
                      </a:moveTo>
                      <a:cubicBezTo>
                        <a:pt x="f10" y="f9"/>
                        <a:pt x="f10" y="f9"/>
                        <a:pt x="f10" y="f11"/>
                      </a:cubicBezTo>
                      <a:cubicBezTo>
                        <a:pt x="f10" y="f6"/>
                        <a:pt x="f10" y="f6"/>
                        <a:pt x="f12" y="f6"/>
                      </a:cubicBezTo>
                      <a:cubicBezTo>
                        <a:pt x="f6" y="f7"/>
                        <a:pt x="f6" y="f7"/>
                        <a:pt x="f6" y="f13"/>
                      </a:cubicBezTo>
                      <a:cubicBezTo>
                        <a:pt x="f6" y="f14"/>
                        <a:pt x="f6" y="f12"/>
                        <a:pt x="f6" y="f15"/>
                      </a:cubicBezTo>
                      <a:cubicBezTo>
                        <a:pt x="f6" y="f16"/>
                        <a:pt x="f6" y="f16"/>
                        <a:pt x="f17" y="f18"/>
                      </a:cubicBezTo>
                      <a:cubicBezTo>
                        <a:pt x="f10" y="f18"/>
                        <a:pt x="f10" y="f18"/>
                        <a:pt x="f10" y="f19"/>
                      </a:cubicBezTo>
                      <a:cubicBezTo>
                        <a:pt x="f10" y="f5"/>
                        <a:pt x="f10" y="f5"/>
                        <a:pt x="f20" y="f5"/>
                      </a:cubicBezTo>
                      <a:cubicBezTo>
                        <a:pt x="f5" y="f5"/>
                        <a:pt x="f5" y="f5"/>
                        <a:pt x="f5" y="f20"/>
                      </a:cubicBezTo>
                      <a:cubicBezTo>
                        <a:pt x="f5" y="f9"/>
                        <a:pt x="f5" y="f9"/>
                        <a:pt x="f8" y="f9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49" name="Freeform 19">
                  <a:extLst>
                    <a:ext uri="{FF2B5EF4-FFF2-40B4-BE49-F238E27FC236}">
                      <a16:creationId xmlns:a16="http://schemas.microsoft.com/office/drawing/2014/main" id="{E2ADB316-67B0-4863-868A-3ADCC9EF8077}"/>
                    </a:ext>
                  </a:extLst>
                </p:cNvPr>
                <p:cNvSpPr/>
                <p:nvPr/>
              </p:nvSpPr>
              <p:spPr>
                <a:xfrm rot="16200004">
                  <a:off x="4922028" y="4665127"/>
                  <a:ext cx="42592" cy="8022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2"/>
                    <a:gd name="f7" fmla="val 170"/>
                    <a:gd name="f8" fmla="val 15"/>
                    <a:gd name="f9" fmla="val 33"/>
                    <a:gd name="f10" fmla="val 169"/>
                    <a:gd name="f11" fmla="val 51"/>
                    <a:gd name="f12" fmla="val 69"/>
                    <a:gd name="f13" fmla="val 78"/>
                    <a:gd name="f14" fmla="val 167"/>
                    <a:gd name="f15" fmla="val 157"/>
                    <a:gd name="f16" fmla="val 81"/>
                    <a:gd name="f17" fmla="val 110"/>
                    <a:gd name="f18" fmla="val 63"/>
                    <a:gd name="f19" fmla="val 16"/>
                    <a:gd name="f20" fmla="val 9"/>
                    <a:gd name="f21" fmla="val 3"/>
                    <a:gd name="f22" fmla="val 72"/>
                    <a:gd name="f23" fmla="val 4"/>
                    <a:gd name="f24" fmla="val 49"/>
                    <a:gd name="f25" fmla="val 5"/>
                    <a:gd name="f26" fmla="val 25"/>
                    <a:gd name="f27" fmla="val 1"/>
                    <a:gd name="f28" fmla="val 7"/>
                    <a:gd name="f29" fmla="val 56"/>
                    <a:gd name="f30" fmla="val 105"/>
                    <a:gd name="f31" fmla="val 154"/>
                    <a:gd name="f32" fmla="val 165"/>
                    <a:gd name="f33" fmla="+- 0 0 -90"/>
                    <a:gd name="f34" fmla="*/ f3 1 82"/>
                    <a:gd name="f35" fmla="*/ f4 1 170"/>
                    <a:gd name="f36" fmla="+- f7 0 f5"/>
                    <a:gd name="f37" fmla="+- f6 0 f5"/>
                    <a:gd name="f38" fmla="*/ f33 f0 1"/>
                    <a:gd name="f39" fmla="*/ f37 1 82"/>
                    <a:gd name="f40" fmla="*/ f36 1 170"/>
                    <a:gd name="f41" fmla="*/ 15 f37 1"/>
                    <a:gd name="f42" fmla="*/ 170 f36 1"/>
                    <a:gd name="f43" fmla="*/ 69 f37 1"/>
                    <a:gd name="f44" fmla="*/ 82 f37 1"/>
                    <a:gd name="f45" fmla="*/ 157 f36 1"/>
                    <a:gd name="f46" fmla="*/ 16 f36 1"/>
                    <a:gd name="f47" fmla="*/ 72 f37 1"/>
                    <a:gd name="f48" fmla="*/ 4 f36 1"/>
                    <a:gd name="f49" fmla="*/ 1 f37 1"/>
                    <a:gd name="f50" fmla="*/ 7 f36 1"/>
                    <a:gd name="f51" fmla="*/ 154 f36 1"/>
                    <a:gd name="f52" fmla="*/ f38 1 f2"/>
                    <a:gd name="f53" fmla="*/ f41 1 82"/>
                    <a:gd name="f54" fmla="*/ f42 1 170"/>
                    <a:gd name="f55" fmla="*/ f43 1 82"/>
                    <a:gd name="f56" fmla="*/ f44 1 82"/>
                    <a:gd name="f57" fmla="*/ f45 1 170"/>
                    <a:gd name="f58" fmla="*/ f46 1 170"/>
                    <a:gd name="f59" fmla="*/ f47 1 82"/>
                    <a:gd name="f60" fmla="*/ f48 1 170"/>
                    <a:gd name="f61" fmla="*/ f49 1 82"/>
                    <a:gd name="f62" fmla="*/ f50 1 170"/>
                    <a:gd name="f63" fmla="*/ f51 1 170"/>
                    <a:gd name="f64" fmla="*/ 0 1 f39"/>
                    <a:gd name="f65" fmla="*/ f6 1 f39"/>
                    <a:gd name="f66" fmla="*/ 0 1 f40"/>
                    <a:gd name="f67" fmla="*/ f7 1 f40"/>
                    <a:gd name="f68" fmla="+- f52 0 f1"/>
                    <a:gd name="f69" fmla="*/ f53 1 f39"/>
                    <a:gd name="f70" fmla="*/ f54 1 f40"/>
                    <a:gd name="f71" fmla="*/ f55 1 f39"/>
                    <a:gd name="f72" fmla="*/ f56 1 f39"/>
                    <a:gd name="f73" fmla="*/ f57 1 f40"/>
                    <a:gd name="f74" fmla="*/ f58 1 f40"/>
                    <a:gd name="f75" fmla="*/ f59 1 f39"/>
                    <a:gd name="f76" fmla="*/ f60 1 f40"/>
                    <a:gd name="f77" fmla="*/ f61 1 f39"/>
                    <a:gd name="f78" fmla="*/ f62 1 f40"/>
                    <a:gd name="f79" fmla="*/ f63 1 f40"/>
                    <a:gd name="f80" fmla="*/ f64 f34 1"/>
                    <a:gd name="f81" fmla="*/ f65 f34 1"/>
                    <a:gd name="f82" fmla="*/ f67 f35 1"/>
                    <a:gd name="f83" fmla="*/ f66 f35 1"/>
                    <a:gd name="f84" fmla="*/ f69 f34 1"/>
                    <a:gd name="f85" fmla="*/ f70 f35 1"/>
                    <a:gd name="f86" fmla="*/ f71 f34 1"/>
                    <a:gd name="f87" fmla="*/ f72 f34 1"/>
                    <a:gd name="f88" fmla="*/ f73 f35 1"/>
                    <a:gd name="f89" fmla="*/ f74 f35 1"/>
                    <a:gd name="f90" fmla="*/ f75 f34 1"/>
                    <a:gd name="f91" fmla="*/ f76 f35 1"/>
                    <a:gd name="f92" fmla="*/ f77 f34 1"/>
                    <a:gd name="f93" fmla="*/ f78 f35 1"/>
                    <a:gd name="f94" fmla="*/ f79 f35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68">
                      <a:pos x="f84" y="f85"/>
                    </a:cxn>
                    <a:cxn ang="f68">
                      <a:pos x="f86" y="f85"/>
                    </a:cxn>
                    <a:cxn ang="f68">
                      <a:pos x="f87" y="f88"/>
                    </a:cxn>
                    <a:cxn ang="f68">
                      <a:pos x="f87" y="f89"/>
                    </a:cxn>
                    <a:cxn ang="f68">
                      <a:pos x="f90" y="f91"/>
                    </a:cxn>
                    <a:cxn ang="f68">
                      <a:pos x="f92" y="f93"/>
                    </a:cxn>
                    <a:cxn ang="f68">
                      <a:pos x="f92" y="f94"/>
                    </a:cxn>
                    <a:cxn ang="f68">
                      <a:pos x="f84" y="f85"/>
                    </a:cxn>
                  </a:cxnLst>
                  <a:rect l="f80" t="f83" r="f81" b="f82"/>
                  <a:pathLst>
                    <a:path w="82" h="170">
                      <a:moveTo>
                        <a:pt x="f8" y="f7"/>
                      </a:moveTo>
                      <a:cubicBezTo>
                        <a:pt x="f9" y="f10"/>
                        <a:pt x="f11" y="f7"/>
                        <a:pt x="f12" y="f7"/>
                      </a:cubicBezTo>
                      <a:cubicBezTo>
                        <a:pt x="f13" y="f7"/>
                        <a:pt x="f6" y="f14"/>
                        <a:pt x="f6" y="f15"/>
                      </a:cubicBezTo>
                      <a:cubicBezTo>
                        <a:pt x="f16" y="f17"/>
                        <a:pt x="f6" y="f18"/>
                        <a:pt x="f6" y="f19"/>
                      </a:cubicBezTo>
                      <a:cubicBezTo>
                        <a:pt x="f6" y="f20"/>
                        <a:pt x="f16" y="f21"/>
                        <a:pt x="f22" y="f23"/>
                      </a:cubicBezTo>
                      <a:cubicBezTo>
                        <a:pt x="f24" y="f25"/>
                        <a:pt x="f26" y="f5"/>
                        <a:pt x="f27" y="f28"/>
                      </a:cubicBezTo>
                      <a:cubicBezTo>
                        <a:pt x="f27" y="f29"/>
                        <a:pt x="f27" y="f30"/>
                        <a:pt x="f27" y="f31"/>
                      </a:cubicBezTo>
                      <a:cubicBezTo>
                        <a:pt x="f5" y="f32"/>
                        <a:pt x="f21" y="f7"/>
                        <a:pt x="f8" y="f7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50" name="Freeform 20">
                  <a:extLst>
                    <a:ext uri="{FF2B5EF4-FFF2-40B4-BE49-F238E27FC236}">
                      <a16:creationId xmlns:a16="http://schemas.microsoft.com/office/drawing/2014/main" id="{819AE7A2-A626-4105-992A-D8C26B81BC1C}"/>
                    </a:ext>
                  </a:extLst>
                </p:cNvPr>
                <p:cNvSpPr/>
                <p:nvPr/>
              </p:nvSpPr>
              <p:spPr>
                <a:xfrm rot="16200004" flipH="1">
                  <a:off x="4906990" y="4725692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51" name="Freeform 21">
                  <a:extLst>
                    <a:ext uri="{FF2B5EF4-FFF2-40B4-BE49-F238E27FC236}">
                      <a16:creationId xmlns:a16="http://schemas.microsoft.com/office/drawing/2014/main" id="{A1B5019D-35F8-4341-89D0-9135D42F841E}"/>
                    </a:ext>
                  </a:extLst>
                </p:cNvPr>
                <p:cNvSpPr/>
                <p:nvPr/>
              </p:nvSpPr>
              <p:spPr>
                <a:xfrm rot="16200004">
                  <a:off x="5514464" y="4557909"/>
                  <a:ext cx="45098" cy="416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7"/>
                    <a:gd name="f7" fmla="val 88"/>
                    <a:gd name="f8" fmla="val 44"/>
                    <a:gd name="f9" fmla="val 4"/>
                    <a:gd name="f10" fmla="val 31"/>
                    <a:gd name="f11" fmla="val 13"/>
                    <a:gd name="f12" fmla="val 6"/>
                    <a:gd name="f13" fmla="val 7"/>
                    <a:gd name="f14" fmla="val 5"/>
                    <a:gd name="f15" fmla="val 46"/>
                    <a:gd name="f16" fmla="+- 0 0 -90"/>
                    <a:gd name="f17" fmla="*/ f3 1 87"/>
                    <a:gd name="f18" fmla="*/ f4 1 88"/>
                    <a:gd name="f19" fmla="+- f7 0 f5"/>
                    <a:gd name="f20" fmla="+- f6 0 f5"/>
                    <a:gd name="f21" fmla="*/ f16 f0 1"/>
                    <a:gd name="f22" fmla="*/ f20 1 87"/>
                    <a:gd name="f23" fmla="*/ f19 1 88"/>
                    <a:gd name="f24" fmla="*/ 44 f20 1"/>
                    <a:gd name="f25" fmla="*/ 4 f19 1"/>
                    <a:gd name="f26" fmla="*/ 6 f20 1"/>
                    <a:gd name="f27" fmla="*/ 7 f19 1"/>
                    <a:gd name="f28" fmla="*/ 5 f20 1"/>
                    <a:gd name="f29" fmla="*/ 44 f19 1"/>
                    <a:gd name="f30" fmla="*/ 87 f19 1"/>
                    <a:gd name="f31" fmla="*/ 87 f20 1"/>
                    <a:gd name="f32" fmla="*/ 46 f19 1"/>
                    <a:gd name="f33" fmla="*/ f21 1 f2"/>
                    <a:gd name="f34" fmla="*/ f24 1 87"/>
                    <a:gd name="f35" fmla="*/ f25 1 88"/>
                    <a:gd name="f36" fmla="*/ f26 1 87"/>
                    <a:gd name="f37" fmla="*/ f27 1 88"/>
                    <a:gd name="f38" fmla="*/ f28 1 87"/>
                    <a:gd name="f39" fmla="*/ f29 1 88"/>
                    <a:gd name="f40" fmla="*/ f30 1 88"/>
                    <a:gd name="f41" fmla="*/ f31 1 87"/>
                    <a:gd name="f42" fmla="*/ f32 1 88"/>
                    <a:gd name="f43" fmla="*/ 0 1 f22"/>
                    <a:gd name="f44" fmla="*/ f6 1 f22"/>
                    <a:gd name="f45" fmla="*/ 0 1 f23"/>
                    <a:gd name="f46" fmla="*/ f7 1 f23"/>
                    <a:gd name="f47" fmla="+- f33 0 f1"/>
                    <a:gd name="f48" fmla="*/ f34 1 f22"/>
                    <a:gd name="f49" fmla="*/ f35 1 f23"/>
                    <a:gd name="f50" fmla="*/ f36 1 f22"/>
                    <a:gd name="f51" fmla="*/ f37 1 f23"/>
                    <a:gd name="f52" fmla="*/ f38 1 f22"/>
                    <a:gd name="f53" fmla="*/ f39 1 f23"/>
                    <a:gd name="f54" fmla="*/ f40 1 f23"/>
                    <a:gd name="f55" fmla="*/ f41 1 f22"/>
                    <a:gd name="f56" fmla="*/ f42 1 f23"/>
                    <a:gd name="f57" fmla="*/ f43 f17 1"/>
                    <a:gd name="f58" fmla="*/ f44 f17 1"/>
                    <a:gd name="f59" fmla="*/ f46 f18 1"/>
                    <a:gd name="f60" fmla="*/ f45 f18 1"/>
                    <a:gd name="f61" fmla="*/ f48 f17 1"/>
                    <a:gd name="f62" fmla="*/ f49 f18 1"/>
                    <a:gd name="f63" fmla="*/ f50 f17 1"/>
                    <a:gd name="f64" fmla="*/ f51 f18 1"/>
                    <a:gd name="f65" fmla="*/ f52 f17 1"/>
                    <a:gd name="f66" fmla="*/ f53 f18 1"/>
                    <a:gd name="f67" fmla="*/ f54 f18 1"/>
                    <a:gd name="f68" fmla="*/ f55 f17 1"/>
                    <a:gd name="f69" fmla="*/ f56 f18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47">
                      <a:pos x="f61" y="f62"/>
                    </a:cxn>
                    <a:cxn ang="f47">
                      <a:pos x="f63" y="f64"/>
                    </a:cxn>
                    <a:cxn ang="f47">
                      <a:pos x="f65" y="f66"/>
                    </a:cxn>
                    <a:cxn ang="f47">
                      <a:pos x="f61" y="f67"/>
                    </a:cxn>
                    <a:cxn ang="f47">
                      <a:pos x="f68" y="f69"/>
                    </a:cxn>
                    <a:cxn ang="f47">
                      <a:pos x="f61" y="f62"/>
                    </a:cxn>
                  </a:cxnLst>
                  <a:rect l="f57" t="f60" r="f58" b="f59"/>
                  <a:pathLst>
                    <a:path w="87" h="88">
                      <a:moveTo>
                        <a:pt x="f8" y="f9"/>
                      </a:moveTo>
                      <a:cubicBezTo>
                        <a:pt x="f10" y="f9"/>
                        <a:pt x="f11" y="f5"/>
                        <a:pt x="f12" y="f13"/>
                      </a:cubicBezTo>
                      <a:cubicBezTo>
                        <a:pt x="f5" y="f11"/>
                        <a:pt x="f14" y="f10"/>
                        <a:pt x="f14" y="f8"/>
                      </a:cubicBezTo>
                      <a:cubicBezTo>
                        <a:pt x="f9" y="f7"/>
                        <a:pt x="f9" y="f7"/>
                        <a:pt x="f8" y="f6"/>
                      </a:cubicBezTo>
                      <a:cubicBezTo>
                        <a:pt x="f6" y="f6"/>
                        <a:pt x="f6" y="f6"/>
                        <a:pt x="f6" y="f15"/>
                      </a:cubicBezTo>
                      <a:cubicBezTo>
                        <a:pt x="f6" y="f9"/>
                        <a:pt x="f6" y="f9"/>
                        <a:pt x="f8" y="f9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52" name="Freeform 22">
                  <a:extLst>
                    <a:ext uri="{FF2B5EF4-FFF2-40B4-BE49-F238E27FC236}">
                      <a16:creationId xmlns:a16="http://schemas.microsoft.com/office/drawing/2014/main" id="{24B7E79A-F1B2-4D61-AA54-F9A1C69EDF74}"/>
                    </a:ext>
                  </a:extLst>
                </p:cNvPr>
                <p:cNvSpPr/>
                <p:nvPr/>
              </p:nvSpPr>
              <p:spPr>
                <a:xfrm rot="16200004">
                  <a:off x="5362851" y="4601594"/>
                  <a:ext cx="42592" cy="3859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3"/>
                    <a:gd name="f7" fmla="val 41"/>
                    <a:gd name="f8" fmla="val 43"/>
                    <a:gd name="f9" fmla="+- 0 0 -90"/>
                    <a:gd name="f10" fmla="*/ f3 1 83"/>
                    <a:gd name="f11" fmla="*/ f4 1 83"/>
                    <a:gd name="f12" fmla="+- f6 0 f5"/>
                    <a:gd name="f13" fmla="*/ f9 f0 1"/>
                    <a:gd name="f14" fmla="*/ f12 1 83"/>
                    <a:gd name="f15" fmla="*/ 41 f12 1"/>
                    <a:gd name="f16" fmla="*/ 0 f12 1"/>
                    <a:gd name="f17" fmla="*/ 43 f12 1"/>
                    <a:gd name="f18" fmla="*/ 83 f12 1"/>
                    <a:gd name="f19" fmla="*/ f13 1 f2"/>
                    <a:gd name="f20" fmla="*/ f15 1 83"/>
                    <a:gd name="f21" fmla="*/ f16 1 83"/>
                    <a:gd name="f22" fmla="*/ f17 1 83"/>
                    <a:gd name="f23" fmla="*/ f18 1 83"/>
                    <a:gd name="f24" fmla="*/ 0 1 f14"/>
                    <a:gd name="f25" fmla="*/ f6 1 f14"/>
                    <a:gd name="f26" fmla="+- f19 0 f1"/>
                    <a:gd name="f27" fmla="*/ f20 1 f14"/>
                    <a:gd name="f28" fmla="*/ f21 1 f14"/>
                    <a:gd name="f29" fmla="*/ f22 1 f14"/>
                    <a:gd name="f30" fmla="*/ f23 1 f14"/>
                    <a:gd name="f31" fmla="*/ f24 f10 1"/>
                    <a:gd name="f32" fmla="*/ f25 f10 1"/>
                    <a:gd name="f33" fmla="*/ f25 f11 1"/>
                    <a:gd name="f34" fmla="*/ f24 f11 1"/>
                    <a:gd name="f35" fmla="*/ f27 f10 1"/>
                    <a:gd name="f36" fmla="*/ f28 f11 1"/>
                    <a:gd name="f37" fmla="*/ f28 f10 1"/>
                    <a:gd name="f38" fmla="*/ f27 f11 1"/>
                    <a:gd name="f39" fmla="*/ f29 f10 1"/>
                    <a:gd name="f40" fmla="*/ f30 f11 1"/>
                    <a:gd name="f41" fmla="*/ f30 f10 1"/>
                    <a:gd name="f42" fmla="*/ f29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6">
                      <a:pos x="f35" y="f36"/>
                    </a:cxn>
                    <a:cxn ang="f26">
                      <a:pos x="f37" y="f38"/>
                    </a:cxn>
                    <a:cxn ang="f26">
                      <a:pos x="f39" y="f40"/>
                    </a:cxn>
                    <a:cxn ang="f26">
                      <a:pos x="f41" y="f42"/>
                    </a:cxn>
                    <a:cxn ang="f26">
                      <a:pos x="f35" y="f36"/>
                    </a:cxn>
                  </a:cxnLst>
                  <a:rect l="f31" t="f34" r="f32" b="f33"/>
                  <a:pathLst>
                    <a:path w="83" h="83">
                      <a:moveTo>
                        <a:pt x="f7" y="f5"/>
                      </a:moveTo>
                      <a:cubicBezTo>
                        <a:pt x="f5" y="f5"/>
                        <a:pt x="f5" y="f5"/>
                        <a:pt x="f5" y="f7"/>
                      </a:cubicBezTo>
                      <a:cubicBezTo>
                        <a:pt x="f5" y="f6"/>
                        <a:pt x="f5" y="f6"/>
                        <a:pt x="f8" y="f6"/>
                      </a:cubicBezTo>
                      <a:cubicBezTo>
                        <a:pt x="f6" y="f6"/>
                        <a:pt x="f6" y="f6"/>
                        <a:pt x="f6" y="f8"/>
                      </a:cubicBezTo>
                      <a:cubicBezTo>
                        <a:pt x="f6" y="f5"/>
                        <a:pt x="f6" y="f5"/>
                        <a:pt x="f7" y="f5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53" name="Freeform 23">
                  <a:extLst>
                    <a:ext uri="{FF2B5EF4-FFF2-40B4-BE49-F238E27FC236}">
                      <a16:creationId xmlns:a16="http://schemas.microsoft.com/office/drawing/2014/main" id="{51D91C36-7425-4472-A845-89416E40D016}"/>
                    </a:ext>
                  </a:extLst>
                </p:cNvPr>
                <p:cNvSpPr/>
                <p:nvPr/>
              </p:nvSpPr>
              <p:spPr>
                <a:xfrm rot="16200004" flipH="1">
                  <a:off x="4906990" y="4725692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54" name="Freeform 24">
                  <a:extLst>
                    <a:ext uri="{FF2B5EF4-FFF2-40B4-BE49-F238E27FC236}">
                      <a16:creationId xmlns:a16="http://schemas.microsoft.com/office/drawing/2014/main" id="{42968FC1-1FC2-4548-99F7-D0CD6CC27850}"/>
                    </a:ext>
                  </a:extLst>
                </p:cNvPr>
                <p:cNvSpPr/>
                <p:nvPr/>
              </p:nvSpPr>
              <p:spPr>
                <a:xfrm rot="16200004">
                  <a:off x="4864810" y="4727768"/>
                  <a:ext cx="44256" cy="4010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5"/>
                    <a:gd name="f7" fmla="val 84"/>
                    <a:gd name="f8" fmla="val 17"/>
                    <a:gd name="f9" fmla="val 6"/>
                    <a:gd name="f10" fmla="val 82"/>
                    <a:gd name="f11" fmla="val 69"/>
                    <a:gd name="f12" fmla="val 1"/>
                    <a:gd name="f13" fmla="val 51"/>
                    <a:gd name="f14" fmla="val 2"/>
                    <a:gd name="f15" fmla="val 33"/>
                    <a:gd name="f16" fmla="val 16"/>
                    <a:gd name="f17" fmla="val 5"/>
                    <a:gd name="f18" fmla="val 4"/>
                    <a:gd name="f19" fmla="val 15"/>
                    <a:gd name="f20" fmla="val 39"/>
                    <a:gd name="f21" fmla="val 62"/>
                    <a:gd name="f22" fmla="val 40"/>
                    <a:gd name="f23" fmla="+- 0 0 -90"/>
                    <a:gd name="f24" fmla="*/ f3 1 85"/>
                    <a:gd name="f25" fmla="*/ f4 1 85"/>
                    <a:gd name="f26" fmla="+- f6 0 f5"/>
                    <a:gd name="f27" fmla="*/ f23 f0 1"/>
                    <a:gd name="f28" fmla="*/ f26 1 85"/>
                    <a:gd name="f29" fmla="*/ 84 f26 1"/>
                    <a:gd name="f30" fmla="*/ 17 f26 1"/>
                    <a:gd name="f31" fmla="*/ 69 f26 1"/>
                    <a:gd name="f32" fmla="*/ 1 f26 1"/>
                    <a:gd name="f33" fmla="*/ 16 f26 1"/>
                    <a:gd name="f34" fmla="*/ 0 f26 1"/>
                    <a:gd name="f35" fmla="*/ 15 f26 1"/>
                    <a:gd name="f36" fmla="*/ 85 f26 1"/>
                    <a:gd name="f37" fmla="*/ f27 1 f2"/>
                    <a:gd name="f38" fmla="*/ f29 1 85"/>
                    <a:gd name="f39" fmla="*/ f30 1 85"/>
                    <a:gd name="f40" fmla="*/ f31 1 85"/>
                    <a:gd name="f41" fmla="*/ f32 1 85"/>
                    <a:gd name="f42" fmla="*/ f33 1 85"/>
                    <a:gd name="f43" fmla="*/ f34 1 85"/>
                    <a:gd name="f44" fmla="*/ f35 1 85"/>
                    <a:gd name="f45" fmla="*/ f36 1 85"/>
                    <a:gd name="f46" fmla="*/ 0 1 f28"/>
                    <a:gd name="f47" fmla="*/ f6 1 f28"/>
                    <a:gd name="f48" fmla="+- f37 0 f1"/>
                    <a:gd name="f49" fmla="*/ f38 1 f28"/>
                    <a:gd name="f50" fmla="*/ f39 1 f28"/>
                    <a:gd name="f51" fmla="*/ f40 1 f28"/>
                    <a:gd name="f52" fmla="*/ f41 1 f28"/>
                    <a:gd name="f53" fmla="*/ f42 1 f28"/>
                    <a:gd name="f54" fmla="*/ f43 1 f28"/>
                    <a:gd name="f55" fmla="*/ f44 1 f28"/>
                    <a:gd name="f56" fmla="*/ f45 1 f28"/>
                    <a:gd name="f57" fmla="*/ f46 f24 1"/>
                    <a:gd name="f58" fmla="*/ f47 f24 1"/>
                    <a:gd name="f59" fmla="*/ f47 f25 1"/>
                    <a:gd name="f60" fmla="*/ f46 f25 1"/>
                    <a:gd name="f61" fmla="*/ f49 f24 1"/>
                    <a:gd name="f62" fmla="*/ f50 f25 1"/>
                    <a:gd name="f63" fmla="*/ f51 f24 1"/>
                    <a:gd name="f64" fmla="*/ f52 f25 1"/>
                    <a:gd name="f65" fmla="*/ f53 f24 1"/>
                    <a:gd name="f66" fmla="*/ f54 f24 1"/>
                    <a:gd name="f67" fmla="*/ f55 f25 1"/>
                    <a:gd name="f68" fmla="*/ f51 f25 1"/>
                    <a:gd name="f69" fmla="*/ f50 f24 1"/>
                    <a:gd name="f70" fmla="*/ f56 f25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48">
                      <a:pos x="f61" y="f62"/>
                    </a:cxn>
                    <a:cxn ang="f48">
                      <a:pos x="f63" y="f64"/>
                    </a:cxn>
                    <a:cxn ang="f48">
                      <a:pos x="f65" y="f64"/>
                    </a:cxn>
                    <a:cxn ang="f48">
                      <a:pos x="f66" y="f67"/>
                    </a:cxn>
                    <a:cxn ang="f48">
                      <a:pos x="f66" y="f68"/>
                    </a:cxn>
                    <a:cxn ang="f48">
                      <a:pos x="f69" y="f70"/>
                    </a:cxn>
                    <a:cxn ang="f48">
                      <a:pos x="f61" y="f70"/>
                    </a:cxn>
                    <a:cxn ang="f48">
                      <a:pos x="f61" y="f62"/>
                    </a:cxn>
                  </a:cxnLst>
                  <a:rect l="f57" t="f60" r="f58" b="f59"/>
                  <a:pathLst>
                    <a:path w="85" h="85">
                      <a:moveTo>
                        <a:pt x="f7" y="f8"/>
                      </a:moveTo>
                      <a:cubicBezTo>
                        <a:pt x="f6" y="f9"/>
                        <a:pt x="f10" y="f5"/>
                        <a:pt x="f11" y="f12"/>
                      </a:cubicBezTo>
                      <a:cubicBezTo>
                        <a:pt x="f13" y="f14"/>
                        <a:pt x="f15" y="f12"/>
                        <a:pt x="f16" y="f12"/>
                      </a:cubicBezTo>
                      <a:cubicBezTo>
                        <a:pt x="f17" y="f5"/>
                        <a:pt x="f5" y="f18"/>
                        <a:pt x="f5" y="f19"/>
                      </a:cubicBezTo>
                      <a:cubicBezTo>
                        <a:pt x="f12" y="f15"/>
                        <a:pt x="f12" y="f13"/>
                        <a:pt x="f5" y="f11"/>
                      </a:cubicBezTo>
                      <a:cubicBezTo>
                        <a:pt x="f5" y="f10"/>
                        <a:pt x="f17" y="f6"/>
                        <a:pt x="f8" y="f6"/>
                      </a:cubicBezTo>
                      <a:cubicBezTo>
                        <a:pt x="f20" y="f7"/>
                        <a:pt x="f21" y="f7"/>
                        <a:pt x="f7" y="f6"/>
                      </a:cubicBezTo>
                      <a:cubicBezTo>
                        <a:pt x="f7" y="f21"/>
                        <a:pt x="f7" y="f22"/>
                        <a:pt x="f7" y="f8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55" name="Freeform 25">
                  <a:extLst>
                    <a:ext uri="{FF2B5EF4-FFF2-40B4-BE49-F238E27FC236}">
                      <a16:creationId xmlns:a16="http://schemas.microsoft.com/office/drawing/2014/main" id="{7866D9E6-7BA0-425D-A83F-D24C5116CB4A}"/>
                    </a:ext>
                  </a:extLst>
                </p:cNvPr>
                <p:cNvSpPr/>
                <p:nvPr/>
              </p:nvSpPr>
              <p:spPr>
                <a:xfrm rot="16200004">
                  <a:off x="5133502" y="4643373"/>
                  <a:ext cx="43424" cy="3935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4"/>
                    <a:gd name="f7" fmla="val 40"/>
                    <a:gd name="f8" fmla="val 42"/>
                    <a:gd name="f9" fmla="val 43"/>
                    <a:gd name="f10" fmla="+- 0 0 -90"/>
                    <a:gd name="f11" fmla="*/ f3 1 84"/>
                    <a:gd name="f12" fmla="*/ f4 1 84"/>
                    <a:gd name="f13" fmla="+- f6 0 f5"/>
                    <a:gd name="f14" fmla="*/ f10 f0 1"/>
                    <a:gd name="f15" fmla="*/ f13 1 84"/>
                    <a:gd name="f16" fmla="*/ 40 f13 1"/>
                    <a:gd name="f17" fmla="*/ 84 f13 1"/>
                    <a:gd name="f18" fmla="*/ 42 f13 1"/>
                    <a:gd name="f19" fmla="*/ 43 f13 1"/>
                    <a:gd name="f20" fmla="*/ 0 f13 1"/>
                    <a:gd name="f21" fmla="*/ f14 1 f2"/>
                    <a:gd name="f22" fmla="*/ f16 1 84"/>
                    <a:gd name="f23" fmla="*/ f17 1 84"/>
                    <a:gd name="f24" fmla="*/ f18 1 84"/>
                    <a:gd name="f25" fmla="*/ f19 1 84"/>
                    <a:gd name="f26" fmla="*/ f20 1 84"/>
                    <a:gd name="f27" fmla="*/ 0 1 f15"/>
                    <a:gd name="f28" fmla="*/ f6 1 f15"/>
                    <a:gd name="f29" fmla="+- f21 0 f1"/>
                    <a:gd name="f30" fmla="*/ f22 1 f15"/>
                    <a:gd name="f31" fmla="*/ f23 1 f15"/>
                    <a:gd name="f32" fmla="*/ f24 1 f15"/>
                    <a:gd name="f33" fmla="*/ f25 1 f15"/>
                    <a:gd name="f34" fmla="*/ f26 1 f15"/>
                    <a:gd name="f35" fmla="*/ f27 f11 1"/>
                    <a:gd name="f36" fmla="*/ f28 f11 1"/>
                    <a:gd name="f37" fmla="*/ f28 f12 1"/>
                    <a:gd name="f38" fmla="*/ f27 f12 1"/>
                    <a:gd name="f39" fmla="*/ f30 f11 1"/>
                    <a:gd name="f40" fmla="*/ f31 f12 1"/>
                    <a:gd name="f41" fmla="*/ f31 f11 1"/>
                    <a:gd name="f42" fmla="*/ f32 f12 1"/>
                    <a:gd name="f43" fmla="*/ f33 f11 1"/>
                    <a:gd name="f44" fmla="*/ f34 f12 1"/>
                    <a:gd name="f45" fmla="*/ f34 f11 1"/>
                    <a:gd name="f46" fmla="*/ f33 f12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9">
                      <a:pos x="f39" y="f40"/>
                    </a:cxn>
                    <a:cxn ang="f29">
                      <a:pos x="f41" y="f42"/>
                    </a:cxn>
                    <a:cxn ang="f29">
                      <a:pos x="f43" y="f44"/>
                    </a:cxn>
                    <a:cxn ang="f29">
                      <a:pos x="f45" y="f46"/>
                    </a:cxn>
                    <a:cxn ang="f29">
                      <a:pos x="f39" y="f40"/>
                    </a:cxn>
                  </a:cxnLst>
                  <a:rect l="f35" t="f38" r="f36" b="f37"/>
                  <a:pathLst>
                    <a:path w="84" h="84">
                      <a:moveTo>
                        <a:pt x="f7" y="f6"/>
                      </a:moveTo>
                      <a:cubicBezTo>
                        <a:pt x="f6" y="f6"/>
                        <a:pt x="f6" y="f6"/>
                        <a:pt x="f6" y="f8"/>
                      </a:cubicBezTo>
                      <a:cubicBezTo>
                        <a:pt x="f6" y="f5"/>
                        <a:pt x="f6" y="f5"/>
                        <a:pt x="f9" y="f5"/>
                      </a:cubicBezTo>
                      <a:cubicBezTo>
                        <a:pt x="f5" y="f5"/>
                        <a:pt x="f5" y="f5"/>
                        <a:pt x="f5" y="f9"/>
                      </a:cubicBezTo>
                      <a:cubicBezTo>
                        <a:pt x="f5" y="f6"/>
                        <a:pt x="f5" y="f6"/>
                        <a:pt x="f7" y="f6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56" name="Freeform 26">
                  <a:extLst>
                    <a:ext uri="{FF2B5EF4-FFF2-40B4-BE49-F238E27FC236}">
                      <a16:creationId xmlns:a16="http://schemas.microsoft.com/office/drawing/2014/main" id="{BF684EBE-2824-4853-9F8B-AF812735BCD7}"/>
                    </a:ext>
                  </a:extLst>
                </p:cNvPr>
                <p:cNvSpPr/>
                <p:nvPr/>
              </p:nvSpPr>
              <p:spPr>
                <a:xfrm rot="16200004">
                  <a:off x="4900302" y="4555810"/>
                  <a:ext cx="45930" cy="416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8"/>
                    <a:gd name="f7" fmla="val 89"/>
                    <a:gd name="f8" fmla="val 45"/>
                    <a:gd name="f9" fmla="val 5"/>
                    <a:gd name="f10" fmla="val 50"/>
                    <a:gd name="f11" fmla="val 39"/>
                    <a:gd name="f12" fmla="val 83"/>
                    <a:gd name="f13" fmla="val 44"/>
                    <a:gd name="f14" fmla="val 43"/>
                    <a:gd name="f15" fmla="val 82"/>
                    <a:gd name="f16" fmla="val 6"/>
                    <a:gd name="f17" fmla="+- 0 0 -90"/>
                    <a:gd name="f18" fmla="*/ f3 1 88"/>
                    <a:gd name="f19" fmla="*/ f4 1 89"/>
                    <a:gd name="f20" fmla="+- f7 0 f5"/>
                    <a:gd name="f21" fmla="+- f6 0 f5"/>
                    <a:gd name="f22" fmla="*/ f17 f0 1"/>
                    <a:gd name="f23" fmla="*/ f21 1 88"/>
                    <a:gd name="f24" fmla="*/ f20 1 89"/>
                    <a:gd name="f25" fmla="*/ 45 f21 1"/>
                    <a:gd name="f26" fmla="*/ 5 f20 1"/>
                    <a:gd name="f27" fmla="*/ 0 f21 1"/>
                    <a:gd name="f28" fmla="*/ 50 f20 1"/>
                    <a:gd name="f29" fmla="*/ 39 f21 1"/>
                    <a:gd name="f30" fmla="*/ 89 f20 1"/>
                    <a:gd name="f31" fmla="*/ 83 f21 1"/>
                    <a:gd name="f32" fmla="*/ 45 f20 1"/>
                    <a:gd name="f33" fmla="*/ 43 f20 1"/>
                    <a:gd name="f34" fmla="*/ f22 1 f2"/>
                    <a:gd name="f35" fmla="*/ f25 1 88"/>
                    <a:gd name="f36" fmla="*/ f26 1 89"/>
                    <a:gd name="f37" fmla="*/ f27 1 88"/>
                    <a:gd name="f38" fmla="*/ f28 1 89"/>
                    <a:gd name="f39" fmla="*/ f29 1 88"/>
                    <a:gd name="f40" fmla="*/ f30 1 89"/>
                    <a:gd name="f41" fmla="*/ f31 1 88"/>
                    <a:gd name="f42" fmla="*/ f32 1 89"/>
                    <a:gd name="f43" fmla="*/ f33 1 89"/>
                    <a:gd name="f44" fmla="*/ 0 1 f23"/>
                    <a:gd name="f45" fmla="*/ f6 1 f23"/>
                    <a:gd name="f46" fmla="*/ 0 1 f24"/>
                    <a:gd name="f47" fmla="*/ f7 1 f24"/>
                    <a:gd name="f48" fmla="+- f34 0 f1"/>
                    <a:gd name="f49" fmla="*/ f35 1 f23"/>
                    <a:gd name="f50" fmla="*/ f36 1 f24"/>
                    <a:gd name="f51" fmla="*/ f37 1 f23"/>
                    <a:gd name="f52" fmla="*/ f38 1 f24"/>
                    <a:gd name="f53" fmla="*/ f39 1 f23"/>
                    <a:gd name="f54" fmla="*/ f40 1 f24"/>
                    <a:gd name="f55" fmla="*/ f41 1 f23"/>
                    <a:gd name="f56" fmla="*/ f42 1 f24"/>
                    <a:gd name="f57" fmla="*/ f43 1 f24"/>
                    <a:gd name="f58" fmla="*/ f44 f18 1"/>
                    <a:gd name="f59" fmla="*/ f45 f18 1"/>
                    <a:gd name="f60" fmla="*/ f47 f19 1"/>
                    <a:gd name="f61" fmla="*/ f46 f19 1"/>
                    <a:gd name="f62" fmla="*/ f49 f18 1"/>
                    <a:gd name="f63" fmla="*/ f50 f19 1"/>
                    <a:gd name="f64" fmla="*/ f51 f18 1"/>
                    <a:gd name="f65" fmla="*/ f52 f19 1"/>
                    <a:gd name="f66" fmla="*/ f53 f18 1"/>
                    <a:gd name="f67" fmla="*/ f54 f19 1"/>
                    <a:gd name="f68" fmla="*/ f55 f18 1"/>
                    <a:gd name="f69" fmla="*/ f56 f19 1"/>
                    <a:gd name="f70" fmla="*/ f57 f19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48">
                      <a:pos x="f62" y="f63"/>
                    </a:cxn>
                    <a:cxn ang="f48">
                      <a:pos x="f64" y="f65"/>
                    </a:cxn>
                    <a:cxn ang="f48">
                      <a:pos x="f66" y="f67"/>
                    </a:cxn>
                    <a:cxn ang="f48">
                      <a:pos x="f68" y="f69"/>
                    </a:cxn>
                    <a:cxn ang="f48">
                      <a:pos x="f68" y="f70"/>
                    </a:cxn>
                    <a:cxn ang="f48">
                      <a:pos x="f62" y="f63"/>
                    </a:cxn>
                  </a:cxnLst>
                  <a:rect l="f58" t="f61" r="f59" b="f60"/>
                  <a:pathLst>
                    <a:path w="88" h="89">
                      <a:moveTo>
                        <a:pt x="f8" y="f9"/>
                      </a:moveTo>
                      <a:cubicBezTo>
                        <a:pt x="f5" y="f9"/>
                        <a:pt x="f5" y="f9"/>
                        <a:pt x="f5" y="f10"/>
                      </a:cubicBezTo>
                      <a:cubicBezTo>
                        <a:pt x="f5" y="f7"/>
                        <a:pt x="f5" y="f7"/>
                        <a:pt x="f11" y="f7"/>
                      </a:cubicBezTo>
                      <a:cubicBezTo>
                        <a:pt x="f12" y="f7"/>
                        <a:pt x="f12" y="f7"/>
                        <a:pt x="f12" y="f8"/>
                      </a:cubicBezTo>
                      <a:cubicBezTo>
                        <a:pt x="f12" y="f8"/>
                        <a:pt x="f12" y="f13"/>
                        <a:pt x="f12" y="f14"/>
                      </a:cubicBezTo>
                      <a:cubicBezTo>
                        <a:pt x="f15" y="f5"/>
                        <a:pt x="f6" y="f16"/>
                        <a:pt x="f8" y="f9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57" name="Freeform 27">
                  <a:extLst>
                    <a:ext uri="{FF2B5EF4-FFF2-40B4-BE49-F238E27FC236}">
                      <a16:creationId xmlns:a16="http://schemas.microsoft.com/office/drawing/2014/main" id="{66B4229E-78DA-4F41-B802-4871D2052077}"/>
                    </a:ext>
                  </a:extLst>
                </p:cNvPr>
                <p:cNvSpPr/>
                <p:nvPr/>
              </p:nvSpPr>
              <p:spPr>
                <a:xfrm rot="16200004">
                  <a:off x="5018525" y="4601594"/>
                  <a:ext cx="42592" cy="3859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3"/>
                    <a:gd name="f7" fmla="val 81"/>
                    <a:gd name="f8" fmla="val 41"/>
                    <a:gd name="f9" fmla="val 40"/>
                    <a:gd name="f10" fmla="+- 0 0 -90"/>
                    <a:gd name="f11" fmla="*/ f3 1 83"/>
                    <a:gd name="f12" fmla="*/ f4 1 81"/>
                    <a:gd name="f13" fmla="+- f7 0 f5"/>
                    <a:gd name="f14" fmla="+- f6 0 f5"/>
                    <a:gd name="f15" fmla="*/ f10 f0 1"/>
                    <a:gd name="f16" fmla="*/ f14 1 83"/>
                    <a:gd name="f17" fmla="*/ f13 1 81"/>
                    <a:gd name="f18" fmla="*/ 41 f14 1"/>
                    <a:gd name="f19" fmla="*/ 0 f13 1"/>
                    <a:gd name="f20" fmla="*/ 0 f14 1"/>
                    <a:gd name="f21" fmla="*/ 40 f13 1"/>
                    <a:gd name="f22" fmla="*/ 40 f14 1"/>
                    <a:gd name="f23" fmla="*/ 81 f13 1"/>
                    <a:gd name="f24" fmla="*/ 83 f14 1"/>
                    <a:gd name="f25" fmla="*/ 41 f13 1"/>
                    <a:gd name="f26" fmla="*/ f15 1 f2"/>
                    <a:gd name="f27" fmla="*/ f18 1 83"/>
                    <a:gd name="f28" fmla="*/ f19 1 81"/>
                    <a:gd name="f29" fmla="*/ f20 1 83"/>
                    <a:gd name="f30" fmla="*/ f21 1 81"/>
                    <a:gd name="f31" fmla="*/ f22 1 83"/>
                    <a:gd name="f32" fmla="*/ f23 1 81"/>
                    <a:gd name="f33" fmla="*/ f24 1 83"/>
                    <a:gd name="f34" fmla="*/ f25 1 81"/>
                    <a:gd name="f35" fmla="*/ 0 1 f16"/>
                    <a:gd name="f36" fmla="*/ f6 1 f16"/>
                    <a:gd name="f37" fmla="*/ 0 1 f17"/>
                    <a:gd name="f38" fmla="*/ f7 1 f17"/>
                    <a:gd name="f39" fmla="+- f26 0 f1"/>
                    <a:gd name="f40" fmla="*/ f27 1 f16"/>
                    <a:gd name="f41" fmla="*/ f28 1 f17"/>
                    <a:gd name="f42" fmla="*/ f29 1 f16"/>
                    <a:gd name="f43" fmla="*/ f30 1 f17"/>
                    <a:gd name="f44" fmla="*/ f31 1 f16"/>
                    <a:gd name="f45" fmla="*/ f32 1 f17"/>
                    <a:gd name="f46" fmla="*/ f33 1 f16"/>
                    <a:gd name="f47" fmla="*/ f34 1 f17"/>
                    <a:gd name="f48" fmla="*/ f35 f11 1"/>
                    <a:gd name="f49" fmla="*/ f36 f11 1"/>
                    <a:gd name="f50" fmla="*/ f38 f12 1"/>
                    <a:gd name="f51" fmla="*/ f37 f12 1"/>
                    <a:gd name="f52" fmla="*/ f40 f11 1"/>
                    <a:gd name="f53" fmla="*/ f41 f12 1"/>
                    <a:gd name="f54" fmla="*/ f42 f11 1"/>
                    <a:gd name="f55" fmla="*/ f43 f12 1"/>
                    <a:gd name="f56" fmla="*/ f44 f11 1"/>
                    <a:gd name="f57" fmla="*/ f45 f12 1"/>
                    <a:gd name="f58" fmla="*/ f46 f11 1"/>
                    <a:gd name="f59" fmla="*/ f47 f12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9">
                      <a:pos x="f52" y="f53"/>
                    </a:cxn>
                    <a:cxn ang="f39">
                      <a:pos x="f54" y="f55"/>
                    </a:cxn>
                    <a:cxn ang="f39">
                      <a:pos x="f56" y="f57"/>
                    </a:cxn>
                    <a:cxn ang="f39">
                      <a:pos x="f58" y="f59"/>
                    </a:cxn>
                    <a:cxn ang="f39">
                      <a:pos x="f52" y="f53"/>
                    </a:cxn>
                  </a:cxnLst>
                  <a:rect l="f48" t="f51" r="f49" b="f50"/>
                  <a:pathLst>
                    <a:path w="83" h="81">
                      <a:moveTo>
                        <a:pt x="f8" y="f5"/>
                      </a:moveTo>
                      <a:cubicBezTo>
                        <a:pt x="f5" y="f5"/>
                        <a:pt x="f5" y="f5"/>
                        <a:pt x="f5" y="f9"/>
                      </a:cubicBezTo>
                      <a:cubicBezTo>
                        <a:pt x="f5" y="f7"/>
                        <a:pt x="f5" y="f7"/>
                        <a:pt x="f9" y="f7"/>
                      </a:cubicBezTo>
                      <a:cubicBezTo>
                        <a:pt x="f6" y="f7"/>
                        <a:pt x="f6" y="f7"/>
                        <a:pt x="f6" y="f8"/>
                      </a:cubicBezTo>
                      <a:cubicBezTo>
                        <a:pt x="f6" y="f5"/>
                        <a:pt x="f6" y="f5"/>
                        <a:pt x="f8" y="f5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58" name="Freeform 28">
                  <a:extLst>
                    <a:ext uri="{FF2B5EF4-FFF2-40B4-BE49-F238E27FC236}">
                      <a16:creationId xmlns:a16="http://schemas.microsoft.com/office/drawing/2014/main" id="{DA1F85A2-BBD4-4DBB-A04C-BC7CE606F512}"/>
                    </a:ext>
                  </a:extLst>
                </p:cNvPr>
                <p:cNvSpPr/>
                <p:nvPr/>
              </p:nvSpPr>
              <p:spPr>
                <a:xfrm rot="16200004">
                  <a:off x="5629636" y="4977349"/>
                  <a:ext cx="1673" cy="605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4"/>
                    <a:gd name="f7" fmla="val 12"/>
                    <a:gd name="f8" fmla="val 2"/>
                    <a:gd name="f9" fmla="val 1"/>
                    <a:gd name="f10" fmla="val 8"/>
                    <a:gd name="f11" fmla="val 11"/>
                    <a:gd name="f12" fmla="val 3"/>
                    <a:gd name="f13" fmla="val 7"/>
                    <a:gd name="f14" fmla="+- 0 0 -90"/>
                    <a:gd name="f15" fmla="*/ f3 1 4"/>
                    <a:gd name="f16" fmla="*/ f4 1 12"/>
                    <a:gd name="f17" fmla="+- f7 0 f5"/>
                    <a:gd name="f18" fmla="+- f6 0 f5"/>
                    <a:gd name="f19" fmla="*/ f14 f0 1"/>
                    <a:gd name="f20" fmla="*/ f18 1 4"/>
                    <a:gd name="f21" fmla="*/ f17 1 12"/>
                    <a:gd name="f22" fmla="*/ 2 f18 1"/>
                    <a:gd name="f23" fmla="*/ 0 f17 1"/>
                    <a:gd name="f24" fmla="*/ 0 f18 1"/>
                    <a:gd name="f25" fmla="*/ 12 f17 1"/>
                    <a:gd name="f26" fmla="*/ 4 f18 1"/>
                    <a:gd name="f27" fmla="*/ 11 f17 1"/>
                    <a:gd name="f28" fmla="*/ f19 1 f2"/>
                    <a:gd name="f29" fmla="*/ f22 1 4"/>
                    <a:gd name="f30" fmla="*/ f23 1 12"/>
                    <a:gd name="f31" fmla="*/ f24 1 4"/>
                    <a:gd name="f32" fmla="*/ f25 1 12"/>
                    <a:gd name="f33" fmla="*/ f26 1 4"/>
                    <a:gd name="f34" fmla="*/ f27 1 12"/>
                    <a:gd name="f35" fmla="*/ 0 1 f20"/>
                    <a:gd name="f36" fmla="*/ f6 1 f20"/>
                    <a:gd name="f37" fmla="*/ 0 1 f21"/>
                    <a:gd name="f38" fmla="*/ f7 1 f21"/>
                    <a:gd name="f39" fmla="+- f28 0 f1"/>
                    <a:gd name="f40" fmla="*/ f29 1 f20"/>
                    <a:gd name="f41" fmla="*/ f30 1 f21"/>
                    <a:gd name="f42" fmla="*/ f31 1 f20"/>
                    <a:gd name="f43" fmla="*/ f32 1 f21"/>
                    <a:gd name="f44" fmla="*/ f33 1 f20"/>
                    <a:gd name="f45" fmla="*/ f34 1 f21"/>
                    <a:gd name="f46" fmla="*/ f35 f15 1"/>
                    <a:gd name="f47" fmla="*/ f36 f15 1"/>
                    <a:gd name="f48" fmla="*/ f38 f16 1"/>
                    <a:gd name="f49" fmla="*/ f37 f16 1"/>
                    <a:gd name="f50" fmla="*/ f40 f15 1"/>
                    <a:gd name="f51" fmla="*/ f41 f16 1"/>
                    <a:gd name="f52" fmla="*/ f42 f15 1"/>
                    <a:gd name="f53" fmla="*/ f43 f16 1"/>
                    <a:gd name="f54" fmla="*/ f44 f15 1"/>
                    <a:gd name="f55" fmla="*/ f45 f1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9">
                      <a:pos x="f50" y="f51"/>
                    </a:cxn>
                    <a:cxn ang="f39">
                      <a:pos x="f52" y="f53"/>
                    </a:cxn>
                    <a:cxn ang="f39">
                      <a:pos x="f54" y="f55"/>
                    </a:cxn>
                    <a:cxn ang="f39">
                      <a:pos x="f50" y="f51"/>
                    </a:cxn>
                  </a:cxnLst>
                  <a:rect l="f46" t="f49" r="f47" b="f48"/>
                  <a:pathLst>
                    <a:path w="4" h="12">
                      <a:moveTo>
                        <a:pt x="f8" y="f5"/>
                      </a:moveTo>
                      <a:cubicBezTo>
                        <a:pt x="f8" y="f6"/>
                        <a:pt x="f9" y="f10"/>
                        <a:pt x="f5" y="f7"/>
                      </a:cubicBezTo>
                      <a:cubicBezTo>
                        <a:pt x="f8" y="f11"/>
                        <a:pt x="f12" y="f11"/>
                        <a:pt x="f6" y="f11"/>
                      </a:cubicBezTo>
                      <a:cubicBezTo>
                        <a:pt x="f6" y="f13"/>
                        <a:pt x="f12" y="f6"/>
                        <a:pt x="f8" y="f5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</p:grpSp>
          <p:grpSp>
            <p:nvGrpSpPr>
              <p:cNvPr id="159" name="Grupo 85">
                <a:extLst>
                  <a:ext uri="{FF2B5EF4-FFF2-40B4-BE49-F238E27FC236}">
                    <a16:creationId xmlns:a16="http://schemas.microsoft.com/office/drawing/2014/main" id="{C5C3EB0D-9C10-4D9A-A37F-77DB68A629AA}"/>
                  </a:ext>
                </a:extLst>
              </p:cNvPr>
              <p:cNvGrpSpPr/>
              <p:nvPr/>
            </p:nvGrpSpPr>
            <p:grpSpPr>
              <a:xfrm>
                <a:off x="5702180" y="4556154"/>
                <a:ext cx="1148789" cy="595419"/>
                <a:chOff x="5702180" y="4556154"/>
                <a:chExt cx="1148789" cy="595419"/>
              </a:xfrm>
            </p:grpSpPr>
            <p:sp>
              <p:nvSpPr>
                <p:cNvPr id="160" name="Freeform 5">
                  <a:extLst>
                    <a:ext uri="{FF2B5EF4-FFF2-40B4-BE49-F238E27FC236}">
                      <a16:creationId xmlns:a16="http://schemas.microsoft.com/office/drawing/2014/main" id="{494C58D6-DD85-48E6-BF47-B4D264FA5D80}"/>
                    </a:ext>
                  </a:extLst>
                </p:cNvPr>
                <p:cNvSpPr/>
                <p:nvPr/>
              </p:nvSpPr>
              <p:spPr>
                <a:xfrm rot="16200004" flipH="1">
                  <a:off x="6122580" y="4939932"/>
                  <a:ext cx="0" cy="75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val 757"/>
                    <a:gd name="f8" fmla="+- 0 0 -90"/>
                    <a:gd name="f9" fmla="abs f3"/>
                    <a:gd name="f10" fmla="abs f4"/>
                    <a:gd name="f11" fmla="abs f5"/>
                    <a:gd name="f12" fmla="*/ f4 1 757"/>
                    <a:gd name="f13" fmla="val f6"/>
                    <a:gd name="f14" fmla="+- f7 0 f6"/>
                    <a:gd name="f15" fmla="+- f6 0 f6"/>
                    <a:gd name="f16" fmla="*/ f8 f0 1"/>
                    <a:gd name="f17" fmla="?: f9 f3 1"/>
                    <a:gd name="f18" fmla="?: f10 f4 1"/>
                    <a:gd name="f19" fmla="?: f11 f5 1"/>
                    <a:gd name="f20" fmla="*/ f15 1 0"/>
                    <a:gd name="f21" fmla="*/ f14 1 757"/>
                    <a:gd name="f22" fmla="*/ f16 1 f2"/>
                    <a:gd name="f23" fmla="*/ f17 1 21600"/>
                    <a:gd name="f24" fmla="*/ f18 1 757"/>
                    <a:gd name="f25" fmla="*/ 21600 f17 1"/>
                    <a:gd name="f26" fmla="*/ 0 1 f20"/>
                    <a:gd name="f27" fmla="*/ 757 1 f21"/>
                    <a:gd name="f28" fmla="*/ 0 1 f21"/>
                    <a:gd name="f29" fmla="*/ 1 1 f20"/>
                    <a:gd name="f30" fmla="+- f22 0 f1"/>
                    <a:gd name="f31" fmla="min f24 f23"/>
                    <a:gd name="f32" fmla="*/ f25 1 f19"/>
                    <a:gd name="f33" fmla="*/ f27 f12 1"/>
                    <a:gd name="f34" fmla="*/ f28 f12 1"/>
                    <a:gd name="f35" fmla="val f32"/>
                    <a:gd name="f36" fmla="*/ f6 f31 1"/>
                    <a:gd name="f37" fmla="+- f35 0 f13"/>
                    <a:gd name="f38" fmla="*/ f37 1 0"/>
                    <a:gd name="f39" fmla="*/ f26 f38 1"/>
                    <a:gd name="f40" fmla="*/ f29 f38 1"/>
                    <a:gd name="f41" fmla="*/ f39 f31 1"/>
                    <a:gd name="f42" fmla="*/ f40 f3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0">
                      <a:pos x="f41" y="f33"/>
                    </a:cxn>
                    <a:cxn ang="f30">
                      <a:pos x="f41" y="f33"/>
                    </a:cxn>
                    <a:cxn ang="f30">
                      <a:pos x="f41" y="f33"/>
                    </a:cxn>
                    <a:cxn ang="f30">
                      <a:pos x="f41" y="f34"/>
                    </a:cxn>
                    <a:cxn ang="f30">
                      <a:pos x="f41" y="f33"/>
                    </a:cxn>
                    <a:cxn ang="f30">
                      <a:pos x="f41" y="f33"/>
                    </a:cxn>
                  </a:cxnLst>
                  <a:rect l="f41" t="f34" r="f42" b="f33"/>
                  <a:pathLst>
                    <a:path h="757">
                      <a:moveTo>
                        <a:pt x="f36" y="f7"/>
                      </a:moveTo>
                      <a:cubicBezTo>
                        <a:pt x="f36" y="f7"/>
                        <a:pt x="f36" y="f7"/>
                        <a:pt x="f36" y="f7"/>
                      </a:cubicBezTo>
                      <a:cubicBezTo>
                        <a:pt x="f36" y="f7"/>
                        <a:pt x="f36" y="f7"/>
                        <a:pt x="f36" y="f7"/>
                      </a:cubicBezTo>
                      <a:cubicBezTo>
                        <a:pt x="f36" y="f7"/>
                        <a:pt x="f36" y="f7"/>
                        <a:pt x="f36" y="f6"/>
                      </a:cubicBezTo>
                      <a:cubicBezTo>
                        <a:pt x="f36" y="f6"/>
                        <a:pt x="f36" y="f6"/>
                        <a:pt x="f36" y="f7"/>
                      </a:cubicBezTo>
                      <a:cubicBezTo>
                        <a:pt x="f36" y="f7"/>
                        <a:pt x="f36" y="f7"/>
                        <a:pt x="f36" y="f7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61" name="Freeform 6">
                  <a:extLst>
                    <a:ext uri="{FF2B5EF4-FFF2-40B4-BE49-F238E27FC236}">
                      <a16:creationId xmlns:a16="http://schemas.microsoft.com/office/drawing/2014/main" id="{75DC0442-2694-4CE2-ADEE-D7F32C0910B9}"/>
                    </a:ext>
                  </a:extLst>
                </p:cNvPr>
                <p:cNvSpPr/>
                <p:nvPr/>
              </p:nvSpPr>
              <p:spPr>
                <a:xfrm rot="16200004" flipH="1">
                  <a:off x="6813121" y="4940311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62" name="Freeform 7">
                  <a:extLst>
                    <a:ext uri="{FF2B5EF4-FFF2-40B4-BE49-F238E27FC236}">
                      <a16:creationId xmlns:a16="http://schemas.microsoft.com/office/drawing/2014/main" id="{C8D29765-C7D3-4FD8-AD13-D6E3F464E345}"/>
                    </a:ext>
                  </a:extLst>
                </p:cNvPr>
                <p:cNvSpPr/>
                <p:nvPr/>
              </p:nvSpPr>
              <p:spPr>
                <a:xfrm rot="16200004" flipH="1">
                  <a:off x="6813121" y="4898550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63" name="Freeform 8">
                  <a:extLst>
                    <a:ext uri="{FF2B5EF4-FFF2-40B4-BE49-F238E27FC236}">
                      <a16:creationId xmlns:a16="http://schemas.microsoft.com/office/drawing/2014/main" id="{AAE21249-5765-4C86-B7B4-2F678FDE707A}"/>
                    </a:ext>
                  </a:extLst>
                </p:cNvPr>
                <p:cNvSpPr/>
                <p:nvPr/>
              </p:nvSpPr>
              <p:spPr>
                <a:xfrm rot="16200004" flipH="1">
                  <a:off x="6582308" y="4813374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64" name="Freeform 9">
                  <a:extLst>
                    <a:ext uri="{FF2B5EF4-FFF2-40B4-BE49-F238E27FC236}">
                      <a16:creationId xmlns:a16="http://schemas.microsoft.com/office/drawing/2014/main" id="{D6417E8C-010A-4EA2-B898-5D15747864CB}"/>
                    </a:ext>
                  </a:extLst>
                </p:cNvPr>
                <p:cNvSpPr/>
                <p:nvPr/>
              </p:nvSpPr>
              <p:spPr>
                <a:xfrm rot="16200004">
                  <a:off x="5719289" y="4669338"/>
                  <a:ext cx="46762" cy="8097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90"/>
                    <a:gd name="f7" fmla="val 172"/>
                    <a:gd name="f8" fmla="val 13"/>
                    <a:gd name="f9" fmla="val 160"/>
                    <a:gd name="f10" fmla="val 27"/>
                    <a:gd name="f11" fmla="val 54"/>
                    <a:gd name="f12" fmla="val 162"/>
                    <a:gd name="f13" fmla="val 75"/>
                    <a:gd name="f14" fmla="val 164"/>
                    <a:gd name="f15" fmla="val 86"/>
                    <a:gd name="f16" fmla="val 165"/>
                    <a:gd name="f17" fmla="val 149"/>
                    <a:gd name="f18" fmla="val 89"/>
                    <a:gd name="f19" fmla="val 99"/>
                    <a:gd name="f20" fmla="val 50"/>
                    <a:gd name="f21" fmla="val 62"/>
                    <a:gd name="f22" fmla="val 36"/>
                    <a:gd name="f23" fmla="val 9"/>
                    <a:gd name="f24" fmla="val 34"/>
                    <a:gd name="f25" fmla="val 8"/>
                    <a:gd name="f26" fmla="val 68"/>
                    <a:gd name="f27" fmla="val 101"/>
                    <a:gd name="f28" fmla="val 122"/>
                    <a:gd name="f29" fmla="+- 0 0 -90"/>
                    <a:gd name="f30" fmla="*/ f3 1 90"/>
                    <a:gd name="f31" fmla="*/ f4 1 172"/>
                    <a:gd name="f32" fmla="+- f7 0 f5"/>
                    <a:gd name="f33" fmla="+- f6 0 f5"/>
                    <a:gd name="f34" fmla="*/ f29 f0 1"/>
                    <a:gd name="f35" fmla="*/ f33 1 90"/>
                    <a:gd name="f36" fmla="*/ f32 1 172"/>
                    <a:gd name="f37" fmla="*/ 13 f33 1"/>
                    <a:gd name="f38" fmla="*/ 160 f32 1"/>
                    <a:gd name="f39" fmla="*/ 75 f33 1"/>
                    <a:gd name="f40" fmla="*/ 164 f32 1"/>
                    <a:gd name="f41" fmla="*/ 90 f33 1"/>
                    <a:gd name="f42" fmla="*/ 149 f32 1"/>
                    <a:gd name="f43" fmla="*/ 89 f33 1"/>
                    <a:gd name="f44" fmla="*/ 0 f32 1"/>
                    <a:gd name="f45" fmla="*/ 9 f33 1"/>
                    <a:gd name="f46" fmla="*/ 101 f32 1"/>
                    <a:gd name="f47" fmla="*/ f34 1 f2"/>
                    <a:gd name="f48" fmla="*/ f37 1 90"/>
                    <a:gd name="f49" fmla="*/ f38 1 172"/>
                    <a:gd name="f50" fmla="*/ f39 1 90"/>
                    <a:gd name="f51" fmla="*/ f40 1 172"/>
                    <a:gd name="f52" fmla="*/ f41 1 90"/>
                    <a:gd name="f53" fmla="*/ f42 1 172"/>
                    <a:gd name="f54" fmla="*/ f43 1 90"/>
                    <a:gd name="f55" fmla="*/ f44 1 172"/>
                    <a:gd name="f56" fmla="*/ f45 1 90"/>
                    <a:gd name="f57" fmla="*/ f46 1 172"/>
                    <a:gd name="f58" fmla="*/ 0 1 f35"/>
                    <a:gd name="f59" fmla="*/ f6 1 f35"/>
                    <a:gd name="f60" fmla="*/ 0 1 f36"/>
                    <a:gd name="f61" fmla="*/ f7 1 f36"/>
                    <a:gd name="f62" fmla="+- f47 0 f1"/>
                    <a:gd name="f63" fmla="*/ f48 1 f35"/>
                    <a:gd name="f64" fmla="*/ f49 1 f36"/>
                    <a:gd name="f65" fmla="*/ f50 1 f35"/>
                    <a:gd name="f66" fmla="*/ f51 1 f36"/>
                    <a:gd name="f67" fmla="*/ f52 1 f35"/>
                    <a:gd name="f68" fmla="*/ f53 1 f36"/>
                    <a:gd name="f69" fmla="*/ f54 1 f35"/>
                    <a:gd name="f70" fmla="*/ f55 1 f36"/>
                    <a:gd name="f71" fmla="*/ f56 1 f35"/>
                    <a:gd name="f72" fmla="*/ f57 1 f36"/>
                    <a:gd name="f73" fmla="*/ f58 f30 1"/>
                    <a:gd name="f74" fmla="*/ f59 f30 1"/>
                    <a:gd name="f75" fmla="*/ f61 f31 1"/>
                    <a:gd name="f76" fmla="*/ f60 f31 1"/>
                    <a:gd name="f77" fmla="*/ f63 f30 1"/>
                    <a:gd name="f78" fmla="*/ f64 f31 1"/>
                    <a:gd name="f79" fmla="*/ f65 f30 1"/>
                    <a:gd name="f80" fmla="*/ f66 f31 1"/>
                    <a:gd name="f81" fmla="*/ f67 f30 1"/>
                    <a:gd name="f82" fmla="*/ f68 f31 1"/>
                    <a:gd name="f83" fmla="*/ f69 f30 1"/>
                    <a:gd name="f84" fmla="*/ f70 f31 1"/>
                    <a:gd name="f85" fmla="*/ f71 f30 1"/>
                    <a:gd name="f86" fmla="*/ f72 f3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62">
                      <a:pos x="f77" y="f78"/>
                    </a:cxn>
                    <a:cxn ang="f62">
                      <a:pos x="f79" y="f80"/>
                    </a:cxn>
                    <a:cxn ang="f62">
                      <a:pos x="f81" y="f82"/>
                    </a:cxn>
                    <a:cxn ang="f62">
                      <a:pos x="f83" y="f84"/>
                    </a:cxn>
                    <a:cxn ang="f62">
                      <a:pos x="f85" y="f84"/>
                    </a:cxn>
                    <a:cxn ang="f62">
                      <a:pos x="f85" y="f86"/>
                    </a:cxn>
                    <a:cxn ang="f62">
                      <a:pos x="f77" y="f78"/>
                    </a:cxn>
                  </a:cxnLst>
                  <a:rect l="f73" t="f76" r="f74" b="f75"/>
                  <a:pathLst>
                    <a:path w="90" h="172">
                      <a:moveTo>
                        <a:pt x="f8" y="f9"/>
                      </a:moveTo>
                      <a:cubicBezTo>
                        <a:pt x="f10" y="f7"/>
                        <a:pt x="f11" y="f12"/>
                        <a:pt x="f13" y="f14"/>
                      </a:cubicBezTo>
                      <a:cubicBezTo>
                        <a:pt x="f15" y="f16"/>
                        <a:pt x="f6" y="f9"/>
                        <a:pt x="f6" y="f17"/>
                      </a:cubicBezTo>
                      <a:cubicBezTo>
                        <a:pt x="f18" y="f19"/>
                        <a:pt x="f18" y="f20"/>
                        <a:pt x="f18" y="f5"/>
                      </a:cubicBezTo>
                      <a:cubicBezTo>
                        <a:pt x="f21" y="f5"/>
                        <a:pt x="f22" y="f5"/>
                        <a:pt x="f23" y="f5"/>
                      </a:cubicBezTo>
                      <a:cubicBezTo>
                        <a:pt x="f23" y="f24"/>
                        <a:pt x="f25" y="f26"/>
                        <a:pt x="f23" y="f27"/>
                      </a:cubicBezTo>
                      <a:cubicBezTo>
                        <a:pt x="f23" y="f28"/>
                        <a:pt x="f5" y="f17"/>
                        <a:pt x="f8" y="f9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65" name="Freeform 10">
                  <a:extLst>
                    <a:ext uri="{FF2B5EF4-FFF2-40B4-BE49-F238E27FC236}">
                      <a16:creationId xmlns:a16="http://schemas.microsoft.com/office/drawing/2014/main" id="{53D01B6D-0161-44F4-BD51-02F42B3E0105}"/>
                    </a:ext>
                  </a:extLst>
                </p:cNvPr>
                <p:cNvSpPr/>
                <p:nvPr/>
              </p:nvSpPr>
              <p:spPr>
                <a:xfrm rot="16200004">
                  <a:off x="6810031" y="4899373"/>
                  <a:ext cx="41751" cy="4010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0"/>
                    <a:gd name="f7" fmla="val 85"/>
                    <a:gd name="f8" fmla="val 4"/>
                    <a:gd name="f9" fmla="val 5"/>
                    <a:gd name="f10" fmla="val 3"/>
                    <a:gd name="f11" fmla="val 2"/>
                    <a:gd name="f12" fmla="val 32"/>
                    <a:gd name="f13" fmla="val 59"/>
                    <a:gd name="f14" fmla="val 30"/>
                    <a:gd name="f15" fmla="val 55"/>
                    <a:gd name="f16" fmla="+- 0 0 -90"/>
                    <a:gd name="f17" fmla="*/ f3 1 80"/>
                    <a:gd name="f18" fmla="*/ f4 1 85"/>
                    <a:gd name="f19" fmla="+- f7 0 f5"/>
                    <a:gd name="f20" fmla="+- f6 0 f5"/>
                    <a:gd name="f21" fmla="*/ f16 f0 1"/>
                    <a:gd name="f22" fmla="*/ f20 1 80"/>
                    <a:gd name="f23" fmla="*/ f19 1 85"/>
                    <a:gd name="f24" fmla="*/ 4 f20 1"/>
                    <a:gd name="f25" fmla="*/ 5 f19 1"/>
                    <a:gd name="f26" fmla="*/ 0 f20 1"/>
                    <a:gd name="f27" fmla="*/ 85 f19 1"/>
                    <a:gd name="f28" fmla="*/ 80 f20 1"/>
                    <a:gd name="f29" fmla="*/ f21 1 f2"/>
                    <a:gd name="f30" fmla="*/ f24 1 80"/>
                    <a:gd name="f31" fmla="*/ f25 1 85"/>
                    <a:gd name="f32" fmla="*/ f26 1 80"/>
                    <a:gd name="f33" fmla="*/ f27 1 85"/>
                    <a:gd name="f34" fmla="*/ f28 1 80"/>
                    <a:gd name="f35" fmla="*/ 0 1 f22"/>
                    <a:gd name="f36" fmla="*/ f6 1 f22"/>
                    <a:gd name="f37" fmla="*/ 0 1 f23"/>
                    <a:gd name="f38" fmla="*/ f7 1 f23"/>
                    <a:gd name="f39" fmla="+- f29 0 f1"/>
                    <a:gd name="f40" fmla="*/ f30 1 f22"/>
                    <a:gd name="f41" fmla="*/ f31 1 f23"/>
                    <a:gd name="f42" fmla="*/ f32 1 f22"/>
                    <a:gd name="f43" fmla="*/ f33 1 f23"/>
                    <a:gd name="f44" fmla="*/ f34 1 f22"/>
                    <a:gd name="f45" fmla="*/ f35 f17 1"/>
                    <a:gd name="f46" fmla="*/ f36 f17 1"/>
                    <a:gd name="f47" fmla="*/ f38 f18 1"/>
                    <a:gd name="f48" fmla="*/ f37 f18 1"/>
                    <a:gd name="f49" fmla="*/ f40 f17 1"/>
                    <a:gd name="f50" fmla="*/ f41 f18 1"/>
                    <a:gd name="f51" fmla="*/ f42 f17 1"/>
                    <a:gd name="f52" fmla="*/ f43 f18 1"/>
                    <a:gd name="f53" fmla="*/ f44 f17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9">
                      <a:pos x="f49" y="f50"/>
                    </a:cxn>
                    <a:cxn ang="f39">
                      <a:pos x="f51" y="f50"/>
                    </a:cxn>
                    <a:cxn ang="f39">
                      <a:pos x="f51" y="f52"/>
                    </a:cxn>
                    <a:cxn ang="f39">
                      <a:pos x="f49" y="f52"/>
                    </a:cxn>
                    <a:cxn ang="f39">
                      <a:pos x="f53" y="f52"/>
                    </a:cxn>
                    <a:cxn ang="f39">
                      <a:pos x="f53" y="f50"/>
                    </a:cxn>
                    <a:cxn ang="f39">
                      <a:pos x="f49" y="f50"/>
                    </a:cxn>
                  </a:cxnLst>
                  <a:rect l="f45" t="f48" r="f46" b="f47"/>
                  <a:pathLst>
                    <a:path w="80" h="85">
                      <a:moveTo>
                        <a:pt x="f8" y="f9"/>
                      </a:moveTo>
                      <a:cubicBezTo>
                        <a:pt x="f10" y="f9"/>
                        <a:pt x="f11" y="f9"/>
                        <a:pt x="f5" y="f9"/>
                      </a:cubicBezTo>
                      <a:cubicBezTo>
                        <a:pt x="f5" y="f12"/>
                        <a:pt x="f5" y="f13"/>
                        <a:pt x="f5" y="f7"/>
                      </a:cubicBezTo>
                      <a:cubicBezTo>
                        <a:pt x="f11" y="f7"/>
                        <a:pt x="f10" y="f7"/>
                        <a:pt x="f8" y="f7"/>
                      </a:cubicBezTo>
                      <a:cubicBezTo>
                        <a:pt x="f14" y="f7"/>
                        <a:pt x="f15" y="f7"/>
                        <a:pt x="f6" y="f7"/>
                      </a:cubicBezTo>
                      <a:cubicBezTo>
                        <a:pt x="f6" y="f13"/>
                        <a:pt x="f6" y="f12"/>
                        <a:pt x="f6" y="f9"/>
                      </a:cubicBezTo>
                      <a:cubicBezTo>
                        <a:pt x="f15" y="f5"/>
                        <a:pt x="f14" y="f5"/>
                        <a:pt x="f8" y="f9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66" name="Freeform 11">
                  <a:extLst>
                    <a:ext uri="{FF2B5EF4-FFF2-40B4-BE49-F238E27FC236}">
                      <a16:creationId xmlns:a16="http://schemas.microsoft.com/office/drawing/2014/main" id="{BC01E6DC-1412-4440-9142-5CC1B9445D3D}"/>
                    </a:ext>
                  </a:extLst>
                </p:cNvPr>
                <p:cNvSpPr/>
                <p:nvPr/>
              </p:nvSpPr>
              <p:spPr>
                <a:xfrm rot="16200004" flipH="1">
                  <a:off x="6813121" y="4898550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67" name="Freeform 12">
                  <a:extLst>
                    <a:ext uri="{FF2B5EF4-FFF2-40B4-BE49-F238E27FC236}">
                      <a16:creationId xmlns:a16="http://schemas.microsoft.com/office/drawing/2014/main" id="{3DDD2FF4-19E4-4A02-BC9E-86B91101A8F9}"/>
                    </a:ext>
                  </a:extLst>
                </p:cNvPr>
                <p:cNvSpPr/>
                <p:nvPr/>
              </p:nvSpPr>
              <p:spPr>
                <a:xfrm rot="16200004">
                  <a:off x="5778957" y="4981637"/>
                  <a:ext cx="832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val 835"/>
                    <a:gd name="f8" fmla="+- 0 0 -90"/>
                    <a:gd name="f9" fmla="abs f3"/>
                    <a:gd name="f10" fmla="abs f4"/>
                    <a:gd name="f11" fmla="abs f5"/>
                    <a:gd name="f12" fmla="*/ f3 1 835"/>
                    <a:gd name="f13" fmla="val f6"/>
                    <a:gd name="f14" fmla="+- f6 0 f6"/>
                    <a:gd name="f15" fmla="+- f7 0 f6"/>
                    <a:gd name="f16" fmla="*/ f8 f0 1"/>
                    <a:gd name="f17" fmla="?: f9 f3 1"/>
                    <a:gd name="f18" fmla="?: f10 f4 1"/>
                    <a:gd name="f19" fmla="?: f11 f5 1"/>
                    <a:gd name="f20" fmla="*/ f15 1 835"/>
                    <a:gd name="f21" fmla="*/ f14 1 0"/>
                    <a:gd name="f22" fmla="*/ f16 1 f2"/>
                    <a:gd name="f23" fmla="*/ f17 1 835"/>
                    <a:gd name="f24" fmla="*/ f18 1 21600"/>
                    <a:gd name="f25" fmla="*/ 21600 f18 1"/>
                    <a:gd name="f26" fmla="*/ 0 1 f20"/>
                    <a:gd name="f27" fmla="*/ 0 1 f21"/>
                    <a:gd name="f28" fmla="*/ 835 1 f20"/>
                    <a:gd name="f29" fmla="*/ 1 1 f21"/>
                    <a:gd name="f30" fmla="+- f22 0 f1"/>
                    <a:gd name="f31" fmla="min f24 f23"/>
                    <a:gd name="f32" fmla="*/ f25 1 f19"/>
                    <a:gd name="f33" fmla="*/ f26 f12 1"/>
                    <a:gd name="f34" fmla="*/ f28 f12 1"/>
                    <a:gd name="f35" fmla="val f32"/>
                    <a:gd name="f36" fmla="*/ f6 f31 1"/>
                    <a:gd name="f37" fmla="+- f35 0 f13"/>
                    <a:gd name="f38" fmla="*/ f37 1 0"/>
                    <a:gd name="f39" fmla="*/ f29 f38 1"/>
                    <a:gd name="f40" fmla="*/ f27 f38 1"/>
                    <a:gd name="f41" fmla="*/ f40 f31 1"/>
                    <a:gd name="f42" fmla="*/ f39 f3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0">
                      <a:pos x="f33" y="f41"/>
                    </a:cxn>
                    <a:cxn ang="f30">
                      <a:pos x="f33" y="f41"/>
                    </a:cxn>
                    <a:cxn ang="f30">
                      <a:pos x="f33" y="f41"/>
                    </a:cxn>
                    <a:cxn ang="f30">
                      <a:pos x="f34" y="f41"/>
                    </a:cxn>
                    <a:cxn ang="f30">
                      <a:pos x="f34" y="f41"/>
                    </a:cxn>
                    <a:cxn ang="f30">
                      <a:pos x="f33" y="f41"/>
                    </a:cxn>
                    <a:cxn ang="f30">
                      <a:pos x="f33" y="f41"/>
                    </a:cxn>
                    <a:cxn ang="f30">
                      <a:pos x="f33" y="f41"/>
                    </a:cxn>
                  </a:cxnLst>
                  <a:rect l="f33" t="f41" r="f34" b="f42"/>
                  <a:pathLst>
                    <a:path w="835">
                      <a:moveTo>
                        <a:pt x="f6" y="f36"/>
                      </a:moveTo>
                      <a:cubicBezTo>
                        <a:pt x="f6" y="f36"/>
                        <a:pt x="f6" y="f36"/>
                        <a:pt x="f6" y="f36"/>
                      </a:cubicBezTo>
                      <a:cubicBezTo>
                        <a:pt x="f6" y="f36"/>
                        <a:pt x="f6" y="f36"/>
                        <a:pt x="f6" y="f36"/>
                      </a:cubicBezTo>
                      <a:cubicBezTo>
                        <a:pt x="f6" y="f36"/>
                        <a:pt x="f6" y="f36"/>
                        <a:pt x="f7" y="f36"/>
                      </a:cubicBezTo>
                      <a:cubicBezTo>
                        <a:pt x="f7" y="f36"/>
                        <a:pt x="f7" y="f36"/>
                        <a:pt x="f7" y="f36"/>
                      </a:cubicBezTo>
                      <a:cubicBezTo>
                        <a:pt x="f7" y="f36"/>
                        <a:pt x="f7" y="f36"/>
                        <a:pt x="f6" y="f36"/>
                      </a:cubicBezTo>
                      <a:cubicBezTo>
                        <a:pt x="f6" y="f36"/>
                        <a:pt x="f6" y="f36"/>
                        <a:pt x="f6" y="f36"/>
                      </a:cubicBezTo>
                      <a:cubicBezTo>
                        <a:pt x="f6" y="f36"/>
                        <a:pt x="f6" y="f36"/>
                        <a:pt x="f6" y="f36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68" name="Freeform 13">
                  <a:extLst>
                    <a:ext uri="{FF2B5EF4-FFF2-40B4-BE49-F238E27FC236}">
                      <a16:creationId xmlns:a16="http://schemas.microsoft.com/office/drawing/2014/main" id="{304DF879-36B6-42DC-9808-F77C059B1BC6}"/>
                    </a:ext>
                  </a:extLst>
                </p:cNvPr>
                <p:cNvSpPr/>
                <p:nvPr/>
              </p:nvSpPr>
              <p:spPr>
                <a:xfrm rot="16200004" flipH="1">
                  <a:off x="6582308" y="4769949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69" name="Oval 14">
                  <a:extLst>
                    <a:ext uri="{FF2B5EF4-FFF2-40B4-BE49-F238E27FC236}">
                      <a16:creationId xmlns:a16="http://schemas.microsoft.com/office/drawing/2014/main" id="{50D1AA69-5127-4249-94B2-50EFACEDF2BA}"/>
                    </a:ext>
                  </a:extLst>
                </p:cNvPr>
                <p:cNvSpPr/>
                <p:nvPr/>
              </p:nvSpPr>
              <p:spPr>
                <a:xfrm rot="16200004">
                  <a:off x="6582281" y="4686473"/>
                  <a:ext cx="832" cy="758"/>
                </a:xfrm>
                <a:custGeom>
                  <a:avLst/>
                  <a:gdLst>
                    <a:gd name="f0" fmla="val 21600000"/>
                    <a:gd name="f1" fmla="val 10800000"/>
                    <a:gd name="f2" fmla="val 5400000"/>
                    <a:gd name="f3" fmla="val 18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+- 0 0 -360"/>
                    <a:gd name="f10" fmla="+- 0 0 -180"/>
                    <a:gd name="f11" fmla="abs f4"/>
                    <a:gd name="f12" fmla="abs f5"/>
                    <a:gd name="f13" fmla="abs f6"/>
                    <a:gd name="f14" fmla="+- 2700000 f2 0"/>
                    <a:gd name="f15" fmla="*/ f9 f1 1"/>
                    <a:gd name="f16" fmla="*/ f10 f1 1"/>
                    <a:gd name="f17" fmla="?: f11 f4 1"/>
                    <a:gd name="f18" fmla="?: f12 f5 1"/>
                    <a:gd name="f19" fmla="?: f13 f6 1"/>
                    <a:gd name="f20" fmla="+- f14 0 f2"/>
                    <a:gd name="f21" fmla="*/ f15 1 f3"/>
                    <a:gd name="f22" fmla="*/ f16 1 f3"/>
                    <a:gd name="f23" fmla="*/ f17 1 21600"/>
                    <a:gd name="f24" fmla="*/ f18 1 21600"/>
                    <a:gd name="f25" fmla="*/ 21600 f17 1"/>
                    <a:gd name="f26" fmla="*/ 21600 f18 1"/>
                    <a:gd name="f27" fmla="+- f20 f2 0"/>
                    <a:gd name="f28" fmla="+- f21 0 f2"/>
                    <a:gd name="f29" fmla="+- f22 0 f2"/>
                    <a:gd name="f30" fmla="min f24 f23"/>
                    <a:gd name="f31" fmla="*/ f25 1 f19"/>
                    <a:gd name="f32" fmla="*/ f26 1 f19"/>
                    <a:gd name="f33" fmla="*/ f27 f8 1"/>
                    <a:gd name="f34" fmla="val f31"/>
                    <a:gd name="f35" fmla="val f32"/>
                    <a:gd name="f36" fmla="*/ f33 1 f1"/>
                    <a:gd name="f37" fmla="*/ f7 f30 1"/>
                    <a:gd name="f38" fmla="+- f35 0 f7"/>
                    <a:gd name="f39" fmla="+- f34 0 f7"/>
                    <a:gd name="f40" fmla="+- 0 0 f36"/>
                    <a:gd name="f41" fmla="*/ f38 1 2"/>
                    <a:gd name="f42" fmla="*/ f39 1 2"/>
                    <a:gd name="f43" fmla="+- 0 0 f40"/>
                    <a:gd name="f44" fmla="+- f7 f41 0"/>
                    <a:gd name="f45" fmla="+- f7 f42 0"/>
                    <a:gd name="f46" fmla="*/ f43 f1 1"/>
                    <a:gd name="f47" fmla="*/ f42 f30 1"/>
                    <a:gd name="f48" fmla="*/ f41 f30 1"/>
                    <a:gd name="f49" fmla="*/ f46 1 f8"/>
                    <a:gd name="f50" fmla="*/ f44 f30 1"/>
                    <a:gd name="f51" fmla="+- f49 0 f2"/>
                    <a:gd name="f52" fmla="cos 1 f51"/>
                    <a:gd name="f53" fmla="sin 1 f51"/>
                    <a:gd name="f54" fmla="+- 0 0 f52"/>
                    <a:gd name="f55" fmla="+- 0 0 f53"/>
                    <a:gd name="f56" fmla="+- 0 0 f54"/>
                    <a:gd name="f57" fmla="+- 0 0 f55"/>
                    <a:gd name="f58" fmla="val f56"/>
                    <a:gd name="f59" fmla="val f57"/>
                    <a:gd name="f60" fmla="*/ f58 f42 1"/>
                    <a:gd name="f61" fmla="*/ f59 f41 1"/>
                    <a:gd name="f62" fmla="+- f45 0 f60"/>
                    <a:gd name="f63" fmla="+- f45 f60 0"/>
                    <a:gd name="f64" fmla="+- f44 0 f61"/>
                    <a:gd name="f65" fmla="+- f44 f61 0"/>
                    <a:gd name="f66" fmla="*/ f62 f30 1"/>
                    <a:gd name="f67" fmla="*/ f64 f30 1"/>
                    <a:gd name="f68" fmla="*/ f63 f30 1"/>
                    <a:gd name="f69" fmla="*/ f65 f30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66" y="f67"/>
                    </a:cxn>
                    <a:cxn ang="f29">
                      <a:pos x="f66" y="f69"/>
                    </a:cxn>
                    <a:cxn ang="f29">
                      <a:pos x="f68" y="f69"/>
                    </a:cxn>
                    <a:cxn ang="f28">
                      <a:pos x="f68" y="f67"/>
                    </a:cxn>
                  </a:cxnLst>
                  <a:rect l="f66" t="f67" r="f68" b="f69"/>
                  <a:pathLst>
                    <a:path>
                      <a:moveTo>
                        <a:pt x="f37" y="f50"/>
                      </a:moveTo>
                      <a:arcTo wR="f47" hR="f48" stAng="f1" swAng="f0"/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70" name="Freeform 15">
                  <a:extLst>
                    <a:ext uri="{FF2B5EF4-FFF2-40B4-BE49-F238E27FC236}">
                      <a16:creationId xmlns:a16="http://schemas.microsoft.com/office/drawing/2014/main" id="{43F16797-4987-4CFC-BBEA-4CF9966C35A9}"/>
                    </a:ext>
                  </a:extLst>
                </p:cNvPr>
                <p:cNvSpPr/>
                <p:nvPr/>
              </p:nvSpPr>
              <p:spPr>
                <a:xfrm rot="16200004">
                  <a:off x="6001418" y="4302023"/>
                  <a:ext cx="550313" cy="1148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360"/>
                    <a:gd name="f3" fmla="val 180"/>
                    <a:gd name="f4" fmla="val w"/>
                    <a:gd name="f5" fmla="val h"/>
                    <a:gd name="f6" fmla="val 0"/>
                    <a:gd name="f7" fmla="val 1061"/>
                    <a:gd name="f8" fmla="val 2448"/>
                    <a:gd name="f9" fmla="val 896"/>
                    <a:gd name="f10" fmla="val 1977"/>
                    <a:gd name="f11" fmla="val 895"/>
                    <a:gd name="f12" fmla="val 1963"/>
                    <a:gd name="f13" fmla="val 901"/>
                    <a:gd name="f14" fmla="val 1959"/>
                    <a:gd name="f15" fmla="val 915"/>
                    <a:gd name="f16" fmla="val 1960"/>
                    <a:gd name="f17" fmla="val 931"/>
                    <a:gd name="f18" fmla="val 1961"/>
                    <a:gd name="f19" fmla="val 948"/>
                    <a:gd name="f20" fmla="val 964"/>
                    <a:gd name="f21" fmla="val 976"/>
                    <a:gd name="f22" fmla="val 980"/>
                    <a:gd name="f23" fmla="val 1958"/>
                    <a:gd name="f24" fmla="val 1946"/>
                    <a:gd name="f25" fmla="val 979"/>
                    <a:gd name="f26" fmla="val 1927"/>
                    <a:gd name="f27" fmla="val 1909"/>
                    <a:gd name="f28" fmla="val 1890"/>
                    <a:gd name="f29" fmla="val 1879"/>
                    <a:gd name="f30" fmla="val 1876"/>
                    <a:gd name="f31" fmla="val 966"/>
                    <a:gd name="f32" fmla="val 943"/>
                    <a:gd name="f33" fmla="val 1877"/>
                    <a:gd name="f34" fmla="val 919"/>
                    <a:gd name="f35" fmla="val 1899"/>
                    <a:gd name="f36" fmla="val 1921"/>
                    <a:gd name="f37" fmla="val 1944"/>
                    <a:gd name="f38" fmla="val 897"/>
                    <a:gd name="f39" fmla="val 1953"/>
                    <a:gd name="f40" fmla="val 893"/>
                    <a:gd name="f41" fmla="val 1957"/>
                    <a:gd name="f42" fmla="val 884"/>
                    <a:gd name="f43" fmla="val 866"/>
                    <a:gd name="f44" fmla="val 848"/>
                    <a:gd name="f45" fmla="val 1956"/>
                    <a:gd name="f46" fmla="val 830"/>
                    <a:gd name="f47" fmla="val 819"/>
                    <a:gd name="f48" fmla="val 816"/>
                    <a:gd name="f49" fmla="val 1943"/>
                    <a:gd name="f50" fmla="val 817"/>
                    <a:gd name="f51" fmla="val 843"/>
                    <a:gd name="f52" fmla="val 870"/>
                    <a:gd name="f53" fmla="val 1854"/>
                    <a:gd name="f54" fmla="val 1832"/>
                    <a:gd name="f55" fmla="val 1811"/>
                    <a:gd name="f56" fmla="val 1800"/>
                    <a:gd name="f57" fmla="val 894"/>
                    <a:gd name="f58" fmla="val 1795"/>
                    <a:gd name="f59" fmla="val 882"/>
                    <a:gd name="f60" fmla="val 867"/>
                    <a:gd name="f61" fmla="val 1796"/>
                    <a:gd name="f62" fmla="val 852"/>
                    <a:gd name="f63" fmla="val 836"/>
                    <a:gd name="f64" fmla="val 820"/>
                    <a:gd name="f65" fmla="val 1797"/>
                    <a:gd name="f66" fmla="val 1791"/>
                    <a:gd name="f67" fmla="val 1775"/>
                    <a:gd name="f68" fmla="val 1733"/>
                    <a:gd name="f69" fmla="val 1691"/>
                    <a:gd name="f70" fmla="val 1649"/>
                    <a:gd name="f71" fmla="val 1643"/>
                    <a:gd name="f72" fmla="val 1633"/>
                    <a:gd name="f73" fmla="val 808"/>
                    <a:gd name="f74" fmla="val 771"/>
                    <a:gd name="f75" fmla="val 733"/>
                    <a:gd name="f76" fmla="val 1629"/>
                    <a:gd name="f77" fmla="val 696"/>
                    <a:gd name="f78" fmla="val 1635"/>
                    <a:gd name="f79" fmla="val 664"/>
                    <a:gd name="f80" fmla="val 1640"/>
                    <a:gd name="f81" fmla="val 653"/>
                    <a:gd name="f82" fmla="val 1632"/>
                    <a:gd name="f83" fmla="val 1600"/>
                    <a:gd name="f84" fmla="val 1591"/>
                    <a:gd name="f85" fmla="val 1582"/>
                    <a:gd name="f86" fmla="val 652"/>
                    <a:gd name="f87" fmla="val 1574"/>
                    <a:gd name="f88" fmla="val 651"/>
                    <a:gd name="f89" fmla="val 1558"/>
                    <a:gd name="f90" fmla="val 656"/>
                    <a:gd name="f91" fmla="val 1550"/>
                    <a:gd name="f92" fmla="val 673"/>
                    <a:gd name="f93" fmla="val 1552"/>
                    <a:gd name="f94" fmla="val 689"/>
                    <a:gd name="f95" fmla="val 1553"/>
                    <a:gd name="f96" fmla="val 704"/>
                    <a:gd name="f97" fmla="val 1551"/>
                    <a:gd name="f98" fmla="val 719"/>
                    <a:gd name="f99" fmla="val 736"/>
                    <a:gd name="f100" fmla="val 1548"/>
                    <a:gd name="f101" fmla="val 1535"/>
                    <a:gd name="f102" fmla="val 735"/>
                    <a:gd name="f103" fmla="val 1518"/>
                    <a:gd name="f104" fmla="val 1502"/>
                    <a:gd name="f105" fmla="val 1485"/>
                    <a:gd name="f106" fmla="val 1475"/>
                    <a:gd name="f107" fmla="val 739"/>
                    <a:gd name="f108" fmla="val 1471"/>
                    <a:gd name="f109" fmla="val 749"/>
                    <a:gd name="f110" fmla="val 768"/>
                    <a:gd name="f111" fmla="val 787"/>
                    <a:gd name="f112" fmla="val 1470"/>
                    <a:gd name="f113" fmla="val 805"/>
                    <a:gd name="f114" fmla="val 815"/>
                    <a:gd name="f115" fmla="val 1467"/>
                    <a:gd name="f116" fmla="val 1459"/>
                    <a:gd name="f117" fmla="val 1385"/>
                    <a:gd name="f118" fmla="val 1311"/>
                    <a:gd name="f119" fmla="val 1237"/>
                    <a:gd name="f120" fmla="val 1227"/>
                    <a:gd name="f121" fmla="val 812"/>
                    <a:gd name="f122" fmla="val 1224"/>
                    <a:gd name="f123" fmla="val 802"/>
                    <a:gd name="f124" fmla="val 780"/>
                    <a:gd name="f125" fmla="val 1225"/>
                    <a:gd name="f126" fmla="val 758"/>
                    <a:gd name="f127" fmla="val 1202"/>
                    <a:gd name="f128" fmla="val 1179"/>
                    <a:gd name="f129" fmla="val 1157"/>
                    <a:gd name="f130" fmla="val 1147"/>
                    <a:gd name="f131" fmla="val 1144"/>
                    <a:gd name="f132" fmla="val 748"/>
                    <a:gd name="f133" fmla="val 766"/>
                    <a:gd name="f134" fmla="val 1145"/>
                    <a:gd name="f135" fmla="val 784"/>
                    <a:gd name="f136" fmla="val 813"/>
                    <a:gd name="f137" fmla="val 1142"/>
                    <a:gd name="f138" fmla="val 1131"/>
                    <a:gd name="f139" fmla="val 1084"/>
                    <a:gd name="f140" fmla="val 1038"/>
                    <a:gd name="f141" fmla="val 991"/>
                    <a:gd name="f142" fmla="val 981"/>
                    <a:gd name="f143" fmla="val 978"/>
                    <a:gd name="f144" fmla="val 803"/>
                    <a:gd name="f145" fmla="val 770"/>
                    <a:gd name="f146" fmla="val 753"/>
                    <a:gd name="f147" fmla="val 962"/>
                    <a:gd name="f148" fmla="val 875"/>
                    <a:gd name="f149" fmla="val 832"/>
                    <a:gd name="f150" fmla="val 732"/>
                    <a:gd name="f151" fmla="val 720"/>
                    <a:gd name="f152" fmla="val 703"/>
                    <a:gd name="f153" fmla="val 685"/>
                    <a:gd name="f154" fmla="val 668"/>
                    <a:gd name="f155" fmla="val 657"/>
                    <a:gd name="f156" fmla="val 814"/>
                    <a:gd name="f157" fmla="val 738"/>
                    <a:gd name="f158" fmla="val 649"/>
                    <a:gd name="f159" fmla="val 639"/>
                    <a:gd name="f160" fmla="val 565"/>
                    <a:gd name="f161" fmla="val 734"/>
                    <a:gd name="f162" fmla="val 491"/>
                    <a:gd name="f163" fmla="val 417"/>
                    <a:gd name="f164" fmla="val 395"/>
                    <a:gd name="f165" fmla="val 374"/>
                    <a:gd name="f166" fmla="val 352"/>
                    <a:gd name="f167" fmla="val 350"/>
                    <a:gd name="f168" fmla="val 349"/>
                    <a:gd name="f169" fmla="val 347"/>
                    <a:gd name="f170" fmla="val 345"/>
                    <a:gd name="f171" fmla="val 343"/>
                    <a:gd name="f172" fmla="val 341"/>
                    <a:gd name="f173" fmla="val 337"/>
                    <a:gd name="f174" fmla="val 329"/>
                    <a:gd name="f175" fmla="val 326"/>
                    <a:gd name="f176" fmla="val 728"/>
                    <a:gd name="f177" fmla="val 727"/>
                    <a:gd name="f178" fmla="val 726"/>
                    <a:gd name="f179" fmla="val 725"/>
                    <a:gd name="f180" fmla="val 724"/>
                    <a:gd name="f181" fmla="val 327"/>
                    <a:gd name="f182" fmla="val 723"/>
                    <a:gd name="f183" fmla="val 721"/>
                    <a:gd name="f184" fmla="val 718"/>
                    <a:gd name="f185" fmla="val 715"/>
                    <a:gd name="f186" fmla="val 712"/>
                    <a:gd name="f187" fmla="val 710"/>
                    <a:gd name="f188" fmla="val 707"/>
                    <a:gd name="f189" fmla="val 705"/>
                    <a:gd name="f190" fmla="val 694"/>
                    <a:gd name="f191" fmla="val 683"/>
                    <a:gd name="f192" fmla="val 658"/>
                    <a:gd name="f193" fmla="val 334"/>
                    <a:gd name="f194" fmla="val 655"/>
                    <a:gd name="f195" fmla="val 348"/>
                    <a:gd name="f196" fmla="val 411"/>
                    <a:gd name="f197" fmla="val 475"/>
                    <a:gd name="f198" fmla="val 538"/>
                    <a:gd name="f199" fmla="val 572"/>
                    <a:gd name="f200" fmla="val 622"/>
                    <a:gd name="f201" fmla="val 612"/>
                    <a:gd name="f202" fmla="val 573"/>
                    <a:gd name="f203" fmla="val 601"/>
                    <a:gd name="f204" fmla="val 592"/>
                    <a:gd name="f205" fmla="val 570"/>
                    <a:gd name="f206" fmla="val 576"/>
                    <a:gd name="f207" fmla="val 577"/>
                    <a:gd name="f208" fmla="val 591"/>
                    <a:gd name="f209" fmla="val 633"/>
                    <a:gd name="f210" fmla="val 674"/>
                    <a:gd name="f211" fmla="val 730"/>
                    <a:gd name="f212" fmla="val 737"/>
                    <a:gd name="f213" fmla="val 554"/>
                    <a:gd name="f214" fmla="val 523"/>
                    <a:gd name="f215" fmla="val 508"/>
                    <a:gd name="f216" fmla="val 495"/>
                    <a:gd name="f217" fmla="val 492"/>
                    <a:gd name="f218" fmla="val 751"/>
                    <a:gd name="f219" fmla="val 795"/>
                    <a:gd name="f220" fmla="val 838"/>
                    <a:gd name="f221" fmla="val 881"/>
                    <a:gd name="f222" fmla="val 892"/>
                    <a:gd name="f223" fmla="val 507"/>
                    <a:gd name="f224" fmla="val 539"/>
                    <a:gd name="f225" fmla="val 555"/>
                    <a:gd name="f226" fmla="val 574"/>
                    <a:gd name="f227" fmla="val 929"/>
                    <a:gd name="f228" fmla="val 957"/>
                    <a:gd name="f229" fmla="val 972"/>
                    <a:gd name="f230" fmla="val 977"/>
                    <a:gd name="f231" fmla="val 608"/>
                    <a:gd name="f232" fmla="val 625"/>
                    <a:gd name="f233" fmla="val 642"/>
                    <a:gd name="f234" fmla="val 987"/>
                    <a:gd name="f235" fmla="val 1007"/>
                    <a:gd name="f236" fmla="val 1027"/>
                    <a:gd name="f237" fmla="val 1047"/>
                    <a:gd name="f238" fmla="val 1057"/>
                    <a:gd name="f239" fmla="val 1060"/>
                    <a:gd name="f240" fmla="val 602"/>
                    <a:gd name="f241" fmla="val 582"/>
                    <a:gd name="f242" fmla="val 1058"/>
                    <a:gd name="f243" fmla="val 1050"/>
                    <a:gd name="f244" fmla="val 1032"/>
                    <a:gd name="f245" fmla="val 571"/>
                    <a:gd name="f246" fmla="val 1015"/>
                    <a:gd name="f247" fmla="val 998"/>
                    <a:gd name="f248" fmla="val 984"/>
                    <a:gd name="f249" fmla="val 566"/>
                    <a:gd name="f250" fmla="val 552"/>
                    <a:gd name="f251" fmla="val 510"/>
                    <a:gd name="f252" fmla="val 468"/>
                    <a:gd name="f253" fmla="val 427"/>
                    <a:gd name="f254" fmla="val 413"/>
                    <a:gd name="f255" fmla="val 407"/>
                    <a:gd name="f256" fmla="val 408"/>
                    <a:gd name="f257" fmla="val 946"/>
                    <a:gd name="f258" fmla="val 410"/>
                    <a:gd name="f259" fmla="val 930"/>
                    <a:gd name="f260" fmla="val 914"/>
                    <a:gd name="f261" fmla="val 409"/>
                    <a:gd name="f262" fmla="val 900"/>
                    <a:gd name="f263" fmla="val 405"/>
                    <a:gd name="f264" fmla="val 391"/>
                    <a:gd name="f265" fmla="val 305"/>
                    <a:gd name="f266" fmla="val 261"/>
                    <a:gd name="f267" fmla="val 252"/>
                    <a:gd name="f268" fmla="val 245"/>
                    <a:gd name="f269" fmla="val 792"/>
                    <a:gd name="f270" fmla="val 746"/>
                    <a:gd name="f271" fmla="val 249"/>
                    <a:gd name="f272" fmla="val 259"/>
                    <a:gd name="f273" fmla="val 277"/>
                    <a:gd name="f274" fmla="val 295"/>
                    <a:gd name="f275" fmla="val 313"/>
                    <a:gd name="f276" fmla="val 328"/>
                    <a:gd name="f277" fmla="val 782"/>
                    <a:gd name="f278" fmla="val 799"/>
                    <a:gd name="f279" fmla="val 810"/>
                    <a:gd name="f280" fmla="val 332"/>
                    <a:gd name="f281" fmla="val 375"/>
                    <a:gd name="f282" fmla="val 404"/>
                    <a:gd name="f283" fmla="val 811"/>
                    <a:gd name="f284" fmla="val 798"/>
                    <a:gd name="f285" fmla="val 781"/>
                    <a:gd name="f286" fmla="val 764"/>
                    <a:gd name="f287" fmla="val 412"/>
                    <a:gd name="f288" fmla="val 422"/>
                    <a:gd name="f289" fmla="val 438"/>
                    <a:gd name="f290" fmla="val 454"/>
                    <a:gd name="f291" fmla="val 470"/>
                    <a:gd name="f292" fmla="val 485"/>
                    <a:gd name="f293" fmla="val 729"/>
                    <a:gd name="f294" fmla="val 490"/>
                    <a:gd name="f295" fmla="val 714"/>
                    <a:gd name="f296" fmla="val 489"/>
                    <a:gd name="f297" fmla="val 671"/>
                    <a:gd name="f298" fmla="val 488"/>
                    <a:gd name="f299" fmla="val 628"/>
                    <a:gd name="f300" fmla="val 584"/>
                    <a:gd name="f301" fmla="val 569"/>
                    <a:gd name="f302" fmla="val 504"/>
                    <a:gd name="f303" fmla="val 520"/>
                    <a:gd name="f304" fmla="val 568"/>
                    <a:gd name="f305" fmla="val 537"/>
                    <a:gd name="f306" fmla="val 564"/>
                    <a:gd name="f307" fmla="val 531"/>
                    <a:gd name="f308" fmla="val 509"/>
                    <a:gd name="f309" fmla="val 464"/>
                    <a:gd name="f310" fmla="val 441"/>
                    <a:gd name="f311" fmla="val 414"/>
                    <a:gd name="f312" fmla="val 544"/>
                    <a:gd name="f313" fmla="val 518"/>
                    <a:gd name="f314" fmla="val 493"/>
                    <a:gd name="f315" fmla="val 430"/>
                    <a:gd name="f316" fmla="val 452"/>
                    <a:gd name="f317" fmla="val 474"/>
                    <a:gd name="f318" fmla="val 459"/>
                    <a:gd name="f319" fmla="val 443"/>
                    <a:gd name="f320" fmla="val 594"/>
                    <a:gd name="f321" fmla="val 637"/>
                    <a:gd name="f322" fmla="val 406"/>
                    <a:gd name="f323" fmla="val 394"/>
                    <a:gd name="f324" fmla="val 302"/>
                    <a:gd name="f325" fmla="val 256"/>
                    <a:gd name="f326" fmla="val 247"/>
                    <a:gd name="f327" fmla="val 650"/>
                    <a:gd name="f328" fmla="val 624"/>
                    <a:gd name="f329" fmla="val 606"/>
                    <a:gd name="f330" fmla="val 588"/>
                    <a:gd name="f331" fmla="val 242"/>
                    <a:gd name="f332" fmla="val 230"/>
                    <a:gd name="f333" fmla="val 186"/>
                    <a:gd name="f334" fmla="val 143"/>
                    <a:gd name="f335" fmla="val 99"/>
                    <a:gd name="f336" fmla="val 89"/>
                    <a:gd name="f337" fmla="val 84"/>
                    <a:gd name="f338" fmla="val 585"/>
                    <a:gd name="f339" fmla="val 603"/>
                    <a:gd name="f340" fmla="val 85"/>
                    <a:gd name="f341" fmla="val 621"/>
                    <a:gd name="f342" fmla="val 115"/>
                    <a:gd name="f343" fmla="val 132"/>
                    <a:gd name="f344" fmla="val 149"/>
                    <a:gd name="f345" fmla="val 160"/>
                    <a:gd name="f346" fmla="val 654"/>
                    <a:gd name="f347" fmla="val 166"/>
                    <a:gd name="f348" fmla="val 667"/>
                    <a:gd name="f349" fmla="val 165"/>
                    <a:gd name="f350" fmla="val 164"/>
                    <a:gd name="f351" fmla="val 702"/>
                    <a:gd name="f352" fmla="val 731"/>
                    <a:gd name="f353" fmla="val 163"/>
                    <a:gd name="f354" fmla="val 150"/>
                    <a:gd name="f355" fmla="val 114"/>
                    <a:gd name="f356" fmla="val 96"/>
                    <a:gd name="f357" fmla="val 81"/>
                    <a:gd name="f358" fmla="val 82"/>
                    <a:gd name="f359" fmla="val 686"/>
                    <a:gd name="f360" fmla="val 669"/>
                    <a:gd name="f361" fmla="val 77"/>
                    <a:gd name="f362" fmla="val 65"/>
                    <a:gd name="f363" fmla="val 44"/>
                    <a:gd name="f364" fmla="val 22"/>
                    <a:gd name="f365" fmla="val 1"/>
                    <a:gd name="f366" fmla="val 598"/>
                    <a:gd name="f367" fmla="val 543"/>
                    <a:gd name="f368" fmla="val 43"/>
                    <a:gd name="f369" fmla="val 64"/>
                    <a:gd name="f370" fmla="val 78"/>
                    <a:gd name="f371" fmla="val 484"/>
                    <a:gd name="f372" fmla="val 471"/>
                    <a:gd name="f373" fmla="val 432"/>
                    <a:gd name="f374" fmla="val 392"/>
                    <a:gd name="f375" fmla="val 354"/>
                    <a:gd name="f376" fmla="val 359"/>
                    <a:gd name="f377" fmla="val 364"/>
                    <a:gd name="f378" fmla="val 342"/>
                    <a:gd name="f379" fmla="val 336"/>
                    <a:gd name="f380" fmla="val 80"/>
                    <a:gd name="f381" fmla="val 74"/>
                    <a:gd name="f382" fmla="val 67"/>
                    <a:gd name="f383" fmla="val 45"/>
                    <a:gd name="f384" fmla="val 23"/>
                    <a:gd name="f385" fmla="val 324"/>
                    <a:gd name="f386" fmla="val 320"/>
                    <a:gd name="f387" fmla="val 316"/>
                    <a:gd name="f388" fmla="val 217"/>
                    <a:gd name="f389" fmla="val 118"/>
                    <a:gd name="f390" fmla="val 19"/>
                    <a:gd name="f391" fmla="val 3"/>
                    <a:gd name="f392" fmla="val 4"/>
                    <a:gd name="f393" fmla="val 829"/>
                    <a:gd name="f394" fmla="val 1638"/>
                    <a:gd name="f395" fmla="val 110"/>
                    <a:gd name="f396" fmla="val 219"/>
                    <a:gd name="f397" fmla="val 2426"/>
                    <a:gd name="f398" fmla="val 2403"/>
                    <a:gd name="f399" fmla="val 2381"/>
                    <a:gd name="f400" fmla="val 2376"/>
                    <a:gd name="f401" fmla="val 2370"/>
                    <a:gd name="f402" fmla="val 333"/>
                    <a:gd name="f403" fmla="val 2367"/>
                    <a:gd name="f404" fmla="val 2363"/>
                    <a:gd name="f405" fmla="val 2362"/>
                    <a:gd name="f406" fmla="val 2366"/>
                    <a:gd name="f407" fmla="val 357"/>
                    <a:gd name="f408" fmla="val 380"/>
                    <a:gd name="f409" fmla="val 2368"/>
                    <a:gd name="f410" fmla="val 2340"/>
                    <a:gd name="f411" fmla="val 2312"/>
                    <a:gd name="f412" fmla="val 2284"/>
                    <a:gd name="f413" fmla="val 435"/>
                    <a:gd name="f414" fmla="val 462"/>
                    <a:gd name="f415" fmla="val 586"/>
                    <a:gd name="f416" fmla="val 635"/>
                    <a:gd name="f417" fmla="val 648"/>
                    <a:gd name="f418" fmla="val 2371"/>
                    <a:gd name="f419" fmla="val 2384"/>
                    <a:gd name="f420" fmla="val 2406"/>
                    <a:gd name="f421" fmla="val 2427"/>
                    <a:gd name="f422" fmla="val 659"/>
                    <a:gd name="f423" fmla="val 660"/>
                    <a:gd name="f424" fmla="val 663"/>
                    <a:gd name="f425" fmla="val 666"/>
                    <a:gd name="f426" fmla="val 670"/>
                    <a:gd name="f427" fmla="val 672"/>
                    <a:gd name="f428" fmla="val 2404"/>
                    <a:gd name="f429" fmla="val 2382"/>
                    <a:gd name="f430" fmla="val 750"/>
                    <a:gd name="f431" fmla="val 785"/>
                    <a:gd name="f432" fmla="val 2365"/>
                    <a:gd name="f433" fmla="val 2354"/>
                    <a:gd name="f434" fmla="val 2336"/>
                    <a:gd name="f435" fmla="val 2317"/>
                    <a:gd name="f436" fmla="val 2298"/>
                    <a:gd name="f437" fmla="val 2286"/>
                    <a:gd name="f438" fmla="val 801"/>
                    <a:gd name="f439" fmla="val 2285"/>
                    <a:gd name="f440" fmla="val 767"/>
                    <a:gd name="f441" fmla="val 2281"/>
                    <a:gd name="f442" fmla="val 2271"/>
                    <a:gd name="f443" fmla="val 2253"/>
                    <a:gd name="f444" fmla="val 2235"/>
                    <a:gd name="f445" fmla="val 2217"/>
                    <a:gd name="f446" fmla="val 2207"/>
                    <a:gd name="f447" fmla="val 2204"/>
                    <a:gd name="f448" fmla="val 783"/>
                    <a:gd name="f449" fmla="val 800"/>
                    <a:gd name="f450" fmla="val 2205"/>
                    <a:gd name="f451" fmla="val 2202"/>
                    <a:gd name="f452" fmla="val 2189"/>
                    <a:gd name="f453" fmla="val 2172"/>
                    <a:gd name="f454" fmla="val 2154"/>
                    <a:gd name="f455" fmla="val 2137"/>
                    <a:gd name="f456" fmla="val 2124"/>
                    <a:gd name="f457" fmla="val 2120"/>
                    <a:gd name="f458" fmla="val 759"/>
                    <a:gd name="f459" fmla="val 2121"/>
                    <a:gd name="f460" fmla="val 678"/>
                    <a:gd name="f461" fmla="val 2122"/>
                    <a:gd name="f462" fmla="val 2117"/>
                    <a:gd name="f463" fmla="val 2096"/>
                    <a:gd name="f464" fmla="val 2023"/>
                    <a:gd name="f465" fmla="val 1950"/>
                    <a:gd name="f466" fmla="val 604"/>
                    <a:gd name="f467" fmla="val 487"/>
                    <a:gd name="f468" fmla="val 1895"/>
                    <a:gd name="f469" fmla="val 1910"/>
                    <a:gd name="f470" fmla="val 1926"/>
                    <a:gd name="f471" fmla="val 1942"/>
                    <a:gd name="f472" fmla="val 1949"/>
                    <a:gd name="f473" fmla="val 480"/>
                    <a:gd name="f474" fmla="val 416"/>
                    <a:gd name="f475" fmla="val 1964"/>
                    <a:gd name="f476" fmla="val 415"/>
                    <a:gd name="f477" fmla="val 1969"/>
                    <a:gd name="f478" fmla="val 1968"/>
                    <a:gd name="f479" fmla="val 1955"/>
                    <a:gd name="f480" fmla="val 1954"/>
                    <a:gd name="f481" fmla="val 1951"/>
                    <a:gd name="f482" fmla="val 1947"/>
                    <a:gd name="f483" fmla="val 1898"/>
                    <a:gd name="f484" fmla="val 1853"/>
                    <a:gd name="f485" fmla="val 1808"/>
                    <a:gd name="f486" fmla="val 1806"/>
                    <a:gd name="f487" fmla="val 1803"/>
                    <a:gd name="f488" fmla="val 1801"/>
                    <a:gd name="f489" fmla="val 388"/>
                    <a:gd name="f490" fmla="val 368"/>
                    <a:gd name="f491" fmla="val 1789"/>
                    <a:gd name="f492" fmla="val 398"/>
                    <a:gd name="f493" fmla="val 1794"/>
                    <a:gd name="f494" fmla="val 393"/>
                    <a:gd name="f495" fmla="val 371"/>
                    <a:gd name="f496" fmla="val 1793"/>
                    <a:gd name="f497" fmla="val 1771"/>
                    <a:gd name="f498" fmla="val 1750"/>
                    <a:gd name="f499" fmla="val 1728"/>
                    <a:gd name="f500" fmla="val 1727"/>
                    <a:gd name="f501" fmla="val 323"/>
                    <a:gd name="f502" fmla="val 1726"/>
                    <a:gd name="f503" fmla="val 1723"/>
                    <a:gd name="f504" fmla="val 1720"/>
                    <a:gd name="f505" fmla="val 1719"/>
                    <a:gd name="f506" fmla="val 1718"/>
                    <a:gd name="f507" fmla="val 1716"/>
                    <a:gd name="f508" fmla="val 376"/>
                    <a:gd name="f509" fmla="val 424"/>
                    <a:gd name="f510" fmla="val 1715"/>
                    <a:gd name="f511" fmla="val 472"/>
                    <a:gd name="f512" fmla="val 1712"/>
                    <a:gd name="f513" fmla="val 1696"/>
                    <a:gd name="f514" fmla="val 1680"/>
                    <a:gd name="f515" fmla="val 1663"/>
                    <a:gd name="f516" fmla="val 1646"/>
                    <a:gd name="f517" fmla="val 1636"/>
                    <a:gd name="f518" fmla="val 494"/>
                    <a:gd name="f519" fmla="val 1631"/>
                    <a:gd name="f520" fmla="val 505"/>
                    <a:gd name="f521" fmla="val 506"/>
                    <a:gd name="f522" fmla="val 526"/>
                    <a:gd name="f523" fmla="val 1624"/>
                    <a:gd name="f524" fmla="val 578"/>
                    <a:gd name="f525" fmla="val 1648"/>
                    <a:gd name="f526" fmla="val 1674"/>
                    <a:gd name="f527" fmla="val 1693"/>
                    <a:gd name="f528" fmla="val 1722"/>
                    <a:gd name="f529" fmla="val 1779"/>
                    <a:gd name="f530" fmla="val 587"/>
                    <a:gd name="f531" fmla="val 619"/>
                    <a:gd name="f532" fmla="val 1799"/>
                    <a:gd name="f533" fmla="val 1813"/>
                    <a:gd name="f534" fmla="val 1834"/>
                    <a:gd name="f535" fmla="val 1855"/>
                    <a:gd name="f536" fmla="val 680"/>
                    <a:gd name="f537" fmla="val 708"/>
                    <a:gd name="f538" fmla="val 1833"/>
                    <a:gd name="f539" fmla="val 1810"/>
                    <a:gd name="f540" fmla="val 789"/>
                    <a:gd name="f541" fmla="val 763"/>
                    <a:gd name="f542" fmla="val 1882"/>
                    <a:gd name="f543" fmla="val 1885"/>
                    <a:gd name="f544" fmla="val 1933"/>
                    <a:gd name="f545" fmla="val 1981"/>
                    <a:gd name="f546" fmla="val 2029"/>
                    <a:gd name="f547" fmla="val 2040"/>
                    <a:gd name="f548" fmla="val 747"/>
                    <a:gd name="f549" fmla="val 837"/>
                    <a:gd name="f550" fmla="val 883"/>
                    <a:gd name="f551" fmla="val 2041"/>
                    <a:gd name="f552" fmla="val 2036"/>
                    <a:gd name="f553" fmla="val 2025"/>
                    <a:gd name="f554" fmla="val 2009"/>
                    <a:gd name="f555" fmla="val 1993"/>
                    <a:gd name="f556" fmla="val 2131"/>
                    <a:gd name="f557" fmla="val 2130"/>
                    <a:gd name="f558" fmla="val 647"/>
                    <a:gd name="f559" fmla="val 1457"/>
                    <a:gd name="f560" fmla="val 1462"/>
                    <a:gd name="f561" fmla="val 1469"/>
                    <a:gd name="f562" fmla="val 1468"/>
                    <a:gd name="f563" fmla="val 701"/>
                    <a:gd name="f564" fmla="val 676"/>
                    <a:gd name="f565" fmla="val 1473"/>
                    <a:gd name="f566" fmla="val 1464"/>
                    <a:gd name="f567" fmla="val 1439"/>
                    <a:gd name="f568" fmla="val 1422"/>
                    <a:gd name="f569" fmla="val 1405"/>
                    <a:gd name="f570" fmla="val 1393"/>
                    <a:gd name="f571" fmla="val 1388"/>
                    <a:gd name="f572" fmla="val 1389"/>
                    <a:gd name="f573" fmla="val 1392"/>
                    <a:gd name="f574" fmla="val 1401"/>
                    <a:gd name="f575" fmla="val 1420"/>
                    <a:gd name="f576" fmla="val 1438"/>
                    <a:gd name="f577" fmla="val 1245"/>
                    <a:gd name="f578" fmla="val 1266"/>
                    <a:gd name="f579" fmla="val 1287"/>
                    <a:gd name="f580" fmla="val 1301"/>
                    <a:gd name="f581" fmla="val 1306"/>
                    <a:gd name="f582" fmla="val 1305"/>
                    <a:gd name="f583" fmla="val 695"/>
                    <a:gd name="f584" fmla="val 1303"/>
                    <a:gd name="f585" fmla="val 1313"/>
                    <a:gd name="f586" fmla="val 644"/>
                    <a:gd name="f587" fmla="val 1289"/>
                    <a:gd name="f588" fmla="val 1264"/>
                    <a:gd name="f589" fmla="val 1244"/>
                    <a:gd name="f590" fmla="val 1235"/>
                    <a:gd name="f591" fmla="val 1223"/>
                    <a:gd name="f592" fmla="val 1221"/>
                    <a:gd name="f593" fmla="val 665"/>
                    <a:gd name="f594" fmla="val 1222"/>
                    <a:gd name="f595" fmla="val 691"/>
                    <a:gd name="f596" fmla="val 713"/>
                    <a:gd name="f597" fmla="val 2114"/>
                    <a:gd name="f598" fmla="val 310"/>
                    <a:gd name="f599" fmla="val 288"/>
                    <a:gd name="f600" fmla="val 266"/>
                    <a:gd name="f601" fmla="val 2099"/>
                    <a:gd name="f602" fmla="val 2078"/>
                    <a:gd name="f603" fmla="val 2057"/>
                    <a:gd name="f604" fmla="val 244"/>
                    <a:gd name="f605" fmla="val 2045"/>
                    <a:gd name="f606" fmla="val 248"/>
                    <a:gd name="f607" fmla="val 280"/>
                    <a:gd name="f608" fmla="val 300"/>
                    <a:gd name="f609" fmla="val 330"/>
                    <a:gd name="f610" fmla="val 2064"/>
                    <a:gd name="f611" fmla="val 2089"/>
                    <a:gd name="f612" fmla="val 1137"/>
                    <a:gd name="f613" fmla="val 319"/>
                    <a:gd name="f614" fmla="val 1141"/>
                    <a:gd name="f615" fmla="val 315"/>
                    <a:gd name="f616" fmla="val 297"/>
                    <a:gd name="f617" fmla="val 278"/>
                    <a:gd name="f618" fmla="val 260"/>
                    <a:gd name="f619" fmla="val 1126"/>
                    <a:gd name="f620" fmla="val 1114"/>
                    <a:gd name="f621" fmla="val 1101"/>
                    <a:gd name="f622" fmla="val 1089"/>
                    <a:gd name="f623" fmla="val 246"/>
                    <a:gd name="f624" fmla="val 273"/>
                    <a:gd name="f625" fmla="val 289"/>
                    <a:gd name="f626" fmla="val 321"/>
                    <a:gd name="f627" fmla="val 1059"/>
                    <a:gd name="f628" fmla="val 322"/>
                    <a:gd name="f629" fmla="val 1086"/>
                    <a:gd name="f630" fmla="val 1112"/>
                    <a:gd name="f631" fmla="val 325"/>
                    <a:gd name="f632" fmla="val 240"/>
                    <a:gd name="f633" fmla="val 1105"/>
                    <a:gd name="f634" fmla="val 1103"/>
                    <a:gd name="f635" fmla="val 1099"/>
                    <a:gd name="f636" fmla="val 467"/>
                    <a:gd name="f637" fmla="val 448"/>
                    <a:gd name="f638" fmla="val 265"/>
                    <a:gd name="f639" fmla="val 317"/>
                    <a:gd name="f640" fmla="val 481"/>
                    <a:gd name="f641" fmla="val 482"/>
                    <a:gd name="f642" fmla="val 483"/>
                    <a:gd name="f643" fmla="val 486"/>
                    <a:gd name="f644" fmla="val 298"/>
                    <a:gd name="f645" fmla="val 271"/>
                    <a:gd name="f646" fmla="val 168"/>
                    <a:gd name="f647" fmla="val 272"/>
                    <a:gd name="f648" fmla="val 169"/>
                    <a:gd name="f649" fmla="val 264"/>
                    <a:gd name="f650" fmla="val 170"/>
                    <a:gd name="f651" fmla="val 173"/>
                    <a:gd name="f652" fmla="val 283"/>
                    <a:gd name="f653" fmla="val 286"/>
                    <a:gd name="f654" fmla="val 1428"/>
                    <a:gd name="f655" fmla="val 285"/>
                    <a:gd name="f656" fmla="val 1429"/>
                    <a:gd name="f657" fmla="val 898"/>
                    <a:gd name="f658" fmla="val 899"/>
                    <a:gd name="f659" fmla="val 365"/>
                    <a:gd name="f660" fmla="val 378"/>
                    <a:gd name="f661" fmla="val 396"/>
                    <a:gd name="f662" fmla="val 400"/>
                    <a:gd name="f663" fmla="val 844"/>
                    <a:gd name="f664" fmla="val 818"/>
                    <a:gd name="f665" fmla="val 809"/>
                    <a:gd name="f666" fmla="val 806"/>
                    <a:gd name="f667" fmla="val 419"/>
                    <a:gd name="f668" fmla="val 821"/>
                    <a:gd name="f669" fmla="val 831"/>
                    <a:gd name="f670" fmla="val 839"/>
                    <a:gd name="f671" fmla="val 857"/>
                    <a:gd name="f672" fmla="val 496"/>
                    <a:gd name="f673" fmla="val 880"/>
                    <a:gd name="f674" fmla="val 905"/>
                    <a:gd name="f675" fmla="val 450"/>
                    <a:gd name="f676" fmla="val 920"/>
                    <a:gd name="f677" fmla="val 423"/>
                    <a:gd name="f678" fmla="val 440"/>
                    <a:gd name="f679" fmla="val 457"/>
                    <a:gd name="f680" fmla="val 994"/>
                    <a:gd name="f681" fmla="val 995"/>
                    <a:gd name="f682" fmla="val 996"/>
                    <a:gd name="f683" fmla="val 373"/>
                    <a:gd name="f684" fmla="val 346"/>
                    <a:gd name="f685" fmla="val 339"/>
                    <a:gd name="f686" fmla="val 1062"/>
                    <a:gd name="f687" fmla="val 1014"/>
                    <a:gd name="f688" fmla="val 971"/>
                    <a:gd name="f689" fmla="val 927"/>
                    <a:gd name="f690" fmla="val 925"/>
                    <a:gd name="f691" fmla="val 923"/>
                    <a:gd name="f692" fmla="val 926"/>
                    <a:gd name="f693" fmla="val 924"/>
                    <a:gd name="f694" fmla="val 921"/>
                    <a:gd name="f695" fmla="val 918"/>
                    <a:gd name="f696" fmla="val 912"/>
                    <a:gd name="f697" fmla="val 911"/>
                    <a:gd name="f698" fmla="val 910"/>
                    <a:gd name="f699" fmla="val 908"/>
                    <a:gd name="f700" fmla="val 907"/>
                    <a:gd name="f701" fmla="val 906"/>
                    <a:gd name="f702" fmla="val 418"/>
                    <a:gd name="f703" fmla="val 331"/>
                    <a:gd name="f704" fmla="val 397"/>
                    <a:gd name="f705" fmla="val 451"/>
                    <a:gd name="f706" fmla="val 428"/>
                    <a:gd name="f707" fmla="val 353"/>
                    <a:gd name="f708" fmla="val 340"/>
                    <a:gd name="f709" fmla="val 358"/>
                    <a:gd name="f710" fmla="val 162"/>
                    <a:gd name="f711" fmla="val 161"/>
                    <a:gd name="f712" fmla="val 383"/>
                    <a:gd name="f713" fmla="val 270"/>
                    <a:gd name="f714" fmla="val 87"/>
                    <a:gd name="f715" fmla="val 83"/>
                    <a:gd name="f716" fmla="val 104"/>
                    <a:gd name="f717" fmla="val 124"/>
                    <a:gd name="f718" fmla="val 145"/>
                    <a:gd name="f719" fmla="val 125"/>
                    <a:gd name="f720" fmla="val 106"/>
                    <a:gd name="f721" fmla="val 367"/>
                    <a:gd name="f722" fmla="val 386"/>
                    <a:gd name="f723" fmla="val 403"/>
                    <a:gd name="f724" fmla="val 185"/>
                    <a:gd name="f725" fmla="val 203"/>
                    <a:gd name="f726" fmla="val 220"/>
                    <a:gd name="f727" fmla="val 239"/>
                    <a:gd name="f728" fmla="val 384"/>
                    <a:gd name="f729" fmla="val 366"/>
                    <a:gd name="f730" fmla="val 243"/>
                    <a:gd name="f731" fmla="val 253"/>
                    <a:gd name="f732" fmla="val 227"/>
                    <a:gd name="f733" fmla="val 204"/>
                    <a:gd name="f734" fmla="val 178"/>
                    <a:gd name="f735" fmla="val 172"/>
                    <a:gd name="f736" fmla="val 303"/>
                    <a:gd name="f737" fmla="val 282"/>
                    <a:gd name="f738" fmla="val 254"/>
                    <a:gd name="f739" fmla="val 156"/>
                    <a:gd name="f740" fmla="val 131"/>
                    <a:gd name="f741" fmla="val 250"/>
                    <a:gd name="f742" fmla="val 251"/>
                    <a:gd name="f743" fmla="val 98"/>
                    <a:gd name="f744" fmla="val 232"/>
                    <a:gd name="f745" fmla="val 101"/>
                    <a:gd name="f746" fmla="val 226"/>
                    <a:gd name="f747" fmla="val 107"/>
                    <a:gd name="f748" fmla="val 228"/>
                    <a:gd name="f749" fmla="val 122"/>
                    <a:gd name="f750" fmla="val 123"/>
                    <a:gd name="f751" fmla="val 205"/>
                    <a:gd name="f752" fmla="val 229"/>
                    <a:gd name="f753" fmla="val 212"/>
                    <a:gd name="f754" fmla="val 2203"/>
                    <a:gd name="f755" fmla="val 195"/>
                    <a:gd name="f756" fmla="val 177"/>
                    <a:gd name="f757" fmla="val 167"/>
                    <a:gd name="f758" fmla="val 2199"/>
                    <a:gd name="f759" fmla="val 2190"/>
                    <a:gd name="f760" fmla="val 2155"/>
                    <a:gd name="f761" fmla="val 2138"/>
                    <a:gd name="f762" fmla="val 171"/>
                    <a:gd name="f763" fmla="val 2119"/>
                    <a:gd name="f764" fmla="val 184"/>
                    <a:gd name="f765" fmla="val 224"/>
                    <a:gd name="f766" fmla="val 2123"/>
                    <a:gd name="f767" fmla="val 2143"/>
                    <a:gd name="f768" fmla="val 2165"/>
                    <a:gd name="f769" fmla="val 2188"/>
                    <a:gd name="f770" fmla="val 318"/>
                    <a:gd name="f771" fmla="val 2359"/>
                    <a:gd name="f772" fmla="val 2358"/>
                    <a:gd name="f773" fmla="val 2357"/>
                    <a:gd name="f774" fmla="val 2360"/>
                    <a:gd name="f775" fmla="val 2364"/>
                    <a:gd name="f776" fmla="val 279"/>
                    <a:gd name="f777" fmla="val 255"/>
                    <a:gd name="f778" fmla="val 2369"/>
                    <a:gd name="f779" fmla="val 2343"/>
                    <a:gd name="f780" fmla="val 2321"/>
                    <a:gd name="f781" fmla="val 2300"/>
                    <a:gd name="f782" fmla="val 2288"/>
                    <a:gd name="f783" fmla="val 2290"/>
                    <a:gd name="f784" fmla="val 2295"/>
                    <a:gd name="f785" fmla="val 2301"/>
                    <a:gd name="f786" fmla="val 2302"/>
                    <a:gd name="f787" fmla="val 2303"/>
                    <a:gd name="f788" fmla="val 2304"/>
                    <a:gd name="f789" fmla="val 2322"/>
                    <a:gd name="f790" fmla="val 2339"/>
                    <a:gd name="f791" fmla="val 558"/>
                    <a:gd name="f792" fmla="val 2044"/>
                    <a:gd name="f793" fmla="val 2053"/>
                    <a:gd name="f794" fmla="val 2126"/>
                    <a:gd name="f795" fmla="val 2272"/>
                    <a:gd name="f796" fmla="val 2282"/>
                    <a:gd name="f797" fmla="val 567"/>
                    <a:gd name="f798" fmla="val 535"/>
                    <a:gd name="f799" fmla="val 512"/>
                    <a:gd name="f800" fmla="val 2043"/>
                    <a:gd name="f801" fmla="val 2042"/>
                    <a:gd name="f802" fmla="val 513"/>
                    <a:gd name="f803" fmla="val 479"/>
                    <a:gd name="f804" fmla="val 1966"/>
                    <a:gd name="f805" fmla="val 1967"/>
                    <a:gd name="f806" fmla="val 401"/>
                    <a:gd name="f807" fmla="val 2197"/>
                    <a:gd name="f808" fmla="val 2196"/>
                    <a:gd name="f809" fmla="val 399"/>
                    <a:gd name="f810" fmla="val 387"/>
                    <a:gd name="f811" fmla="val 2195"/>
                    <a:gd name="f812" fmla="val 2201"/>
                    <a:gd name="f813" fmla="val 2210"/>
                    <a:gd name="f814" fmla="val 2229"/>
                    <a:gd name="f815" fmla="val 2247"/>
                    <a:gd name="f816" fmla="val 2266"/>
                    <a:gd name="f817" fmla="val 382"/>
                    <a:gd name="f818" fmla="val 355"/>
                    <a:gd name="f819" fmla="val 2277"/>
                    <a:gd name="f820" fmla="val 2273"/>
                    <a:gd name="f821" fmla="val 2256"/>
                    <a:gd name="f822" fmla="val 2239"/>
                    <a:gd name="f823" fmla="val 2222"/>
                    <a:gd name="f824" fmla="val 2209"/>
                    <a:gd name="f825" fmla="val 1312"/>
                    <a:gd name="f826" fmla="val 1309"/>
                    <a:gd name="f827" fmla="val 1310"/>
                    <a:gd name="f828" fmla="val 1316"/>
                    <a:gd name="f829" fmla="val 1326"/>
                    <a:gd name="f830" fmla="val 1336"/>
                    <a:gd name="f831" fmla="val 1346"/>
                    <a:gd name="f832" fmla="val 1387"/>
                    <a:gd name="f833" fmla="val 1410"/>
                    <a:gd name="f834" fmla="val 1431"/>
                    <a:gd name="f835" fmla="val 1452"/>
                    <a:gd name="f836" fmla="val 473"/>
                    <a:gd name="f837" fmla="val 1466"/>
                    <a:gd name="f838" fmla="val 1454"/>
                    <a:gd name="f839" fmla="val 1436"/>
                    <a:gd name="f840" fmla="val 1418"/>
                    <a:gd name="f841" fmla="val 1394"/>
                    <a:gd name="f842" fmla="val 1667"/>
                    <a:gd name="f843" fmla="val 1669"/>
                    <a:gd name="f844" fmla="val 1671"/>
                    <a:gd name="f845" fmla="val 1673"/>
                    <a:gd name="f846" fmla="val 1660"/>
                    <a:gd name="f847" fmla="val 1656"/>
                    <a:gd name="f848" fmla="val 1651"/>
                    <a:gd name="f849" fmla="val 1647"/>
                    <a:gd name="f850" fmla="val 1637"/>
                    <a:gd name="f851" fmla="val 1642"/>
                    <a:gd name="f852" fmla="val 434"/>
                    <a:gd name="f853" fmla="val 1610"/>
                    <a:gd name="f854" fmla="val 1588"/>
                    <a:gd name="f855" fmla="val 1566"/>
                    <a:gd name="f856" fmla="val 1556"/>
                    <a:gd name="f857" fmla="val 1561"/>
                    <a:gd name="f858" fmla="val 1585"/>
                    <a:gd name="f859" fmla="val 1609"/>
                    <a:gd name="f860" fmla="val 550"/>
                    <a:gd name="f861" fmla="val 529"/>
                    <a:gd name="f862" fmla="val 1365"/>
                    <a:gd name="f863" fmla="val 1341"/>
                    <a:gd name="f864" fmla="val 1317"/>
                    <a:gd name="f865" fmla="val 1308"/>
                    <a:gd name="f866" fmla="val 344"/>
                    <a:gd name="f867" fmla="val 1278"/>
                    <a:gd name="f868" fmla="val 1252"/>
                    <a:gd name="f869" fmla="val 1226"/>
                    <a:gd name="f870" fmla="val 556"/>
                    <a:gd name="f871" fmla="val 1229"/>
                    <a:gd name="f872" fmla="val 1241"/>
                    <a:gd name="f873" fmla="val 1283"/>
                    <a:gd name="f874" fmla="val 1324"/>
                    <a:gd name="f875" fmla="val 1366"/>
                    <a:gd name="f876" fmla="val 1382"/>
                    <a:gd name="f877" fmla="val 1046"/>
                    <a:gd name="f878" fmla="val 1029"/>
                    <a:gd name="f879" fmla="val 1013"/>
                    <a:gd name="f880" fmla="val 632"/>
                    <a:gd name="f881" fmla="val 675"/>
                    <a:gd name="f882" fmla="val 1012"/>
                    <a:gd name="f883" fmla="val 1030"/>
                    <a:gd name="f884" fmla="val 630"/>
                    <a:gd name="f885" fmla="val 614"/>
                    <a:gd name="f886" fmla="val 1549"/>
                    <a:gd name="f887" fmla="val 1507"/>
                    <a:gd name="f888" fmla="val 1465"/>
                    <a:gd name="f889" fmla="val 610"/>
                    <a:gd name="f890" fmla="val 611"/>
                    <a:gd name="f891" fmla="val 1511"/>
                    <a:gd name="f892" fmla="val 693"/>
                    <a:gd name="f893" fmla="val 1755"/>
                    <a:gd name="f894" fmla="val 1802"/>
                    <a:gd name="f895" fmla="+- 0 0 -90"/>
                    <a:gd name="f896" fmla="*/ f4 1 1061"/>
                    <a:gd name="f897" fmla="*/ f5 1 2448"/>
                    <a:gd name="f898" fmla="+- f8 0 f6"/>
                    <a:gd name="f899" fmla="+- f7 0 f6"/>
                    <a:gd name="f900" fmla="*/ f895 f0 1"/>
                    <a:gd name="f901" fmla="*/ f899 1 1061"/>
                    <a:gd name="f902" fmla="*/ f898 1 2448"/>
                    <a:gd name="f903" fmla="*/ 884 f899 1"/>
                    <a:gd name="f904" fmla="*/ 1957 f898 1"/>
                    <a:gd name="f905" fmla="*/ 816 f899 1"/>
                    <a:gd name="f906" fmla="*/ 1775 f898 1"/>
                    <a:gd name="f907" fmla="*/ 735 f899 1"/>
                    <a:gd name="f908" fmla="*/ 1485 f898 1"/>
                    <a:gd name="f909" fmla="*/ 802 f899 1"/>
                    <a:gd name="f910" fmla="*/ 1145 f898 1"/>
                    <a:gd name="f911" fmla="*/ 653 f899 1"/>
                    <a:gd name="f912" fmla="*/ 802 f898 1"/>
                    <a:gd name="f913" fmla="*/ 326 f899 1"/>
                    <a:gd name="f914" fmla="*/ 721 f898 1"/>
                    <a:gd name="f915" fmla="*/ 715 f899 1"/>
                    <a:gd name="f916" fmla="*/ 573 f898 1"/>
                    <a:gd name="f917" fmla="*/ 977 f899 1"/>
                    <a:gd name="f918" fmla="*/ 592 f898 1"/>
                    <a:gd name="f919" fmla="*/ 980 f899 1"/>
                    <a:gd name="f920" fmla="*/ 427 f898 1"/>
                    <a:gd name="f921" fmla="*/ 749 f899 1"/>
                    <a:gd name="f922" fmla="*/ 329 f898 1"/>
                    <a:gd name="f923" fmla="*/ 584 f899 1"/>
                    <a:gd name="f924" fmla="*/ 489 f898 1"/>
                    <a:gd name="f925" fmla="*/ 408 f899 1"/>
                    <a:gd name="f926" fmla="*/ 493 f898 1"/>
                    <a:gd name="f927" fmla="*/ 642 f899 1"/>
                    <a:gd name="f928" fmla="*/ 245 f898 1"/>
                    <a:gd name="f929" fmla="*/ 719 f899 1"/>
                    <a:gd name="f930" fmla="*/ 165 f898 1"/>
                    <a:gd name="f931" fmla="*/ 471 f899 1"/>
                    <a:gd name="f932" fmla="*/ 82 f898 1"/>
                    <a:gd name="f933" fmla="*/ 19 f899 1"/>
                    <a:gd name="f934" fmla="*/ 1 f898 1"/>
                    <a:gd name="f935" fmla="*/ 2368 f898 1"/>
                    <a:gd name="f936" fmla="*/ 668 f899 1"/>
                    <a:gd name="f937" fmla="*/ 2448 f898 1"/>
                    <a:gd name="f938" fmla="*/ 2285 f898 1"/>
                    <a:gd name="f939" fmla="*/ 652 f899 1"/>
                    <a:gd name="f940" fmla="*/ 2096 f898 1"/>
                    <a:gd name="f941" fmla="*/ 416 f899 1"/>
                    <a:gd name="f942" fmla="*/ 1959 f898 1"/>
                    <a:gd name="f943" fmla="*/ 393 f899 1"/>
                    <a:gd name="f944" fmla="*/ 1794 f898 1"/>
                    <a:gd name="f945" fmla="*/ 472 f899 1"/>
                    <a:gd name="f946" fmla="*/ 1716 f898 1"/>
                    <a:gd name="f947" fmla="*/ 635 f899 1"/>
                    <a:gd name="f948" fmla="*/ 1796 f898 1"/>
                    <a:gd name="f949" fmla="*/ 1876 f898 1"/>
                    <a:gd name="f950" fmla="*/ 651 f899 1"/>
                    <a:gd name="f951" fmla="*/ 2131 f898 1"/>
                    <a:gd name="f952" fmla="*/ 1388 f898 1"/>
                    <a:gd name="f953" fmla="*/ 664 f899 1"/>
                    <a:gd name="f954" fmla="*/ 1221 f898 1"/>
                    <a:gd name="f955" fmla="*/ 320 f899 1"/>
                    <a:gd name="f956" fmla="*/ 2040 f898 1"/>
                    <a:gd name="f957" fmla="*/ 1061 f898 1"/>
                    <a:gd name="f958" fmla="*/ 240 f899 1"/>
                    <a:gd name="f959" fmla="*/ 1105 f898 1"/>
                    <a:gd name="f960" fmla="*/ 481 f898 1"/>
                    <a:gd name="f961" fmla="*/ 286 f899 1"/>
                    <a:gd name="f962" fmla="*/ 1469 f898 1"/>
                    <a:gd name="f963" fmla="*/ 405 f899 1"/>
                    <a:gd name="f964" fmla="*/ 897 f898 1"/>
                    <a:gd name="f965" fmla="*/ 485 f899 1"/>
                    <a:gd name="f966" fmla="*/ 893 f898 1"/>
                    <a:gd name="f967" fmla="*/ 346 f899 1"/>
                    <a:gd name="f968" fmla="*/ 1060 f898 1"/>
                    <a:gd name="f969" fmla="*/ 908 f898 1"/>
                    <a:gd name="f970" fmla="*/ 331 f899 1"/>
                    <a:gd name="f971" fmla="*/ 406 f898 1"/>
                    <a:gd name="f972" fmla="*/ 412 f899 1"/>
                    <a:gd name="f973" fmla="*/ 327 f898 1"/>
                    <a:gd name="f974" fmla="*/ 325 f899 1"/>
                    <a:gd name="f975" fmla="*/ 104 f898 1"/>
                    <a:gd name="f976" fmla="*/ 168 f898 1"/>
                    <a:gd name="f977" fmla="*/ 261 f899 1"/>
                    <a:gd name="f978" fmla="*/ 164 f898 1"/>
                    <a:gd name="f979" fmla="*/ 232 f899 1"/>
                    <a:gd name="f980" fmla="*/ 101 f898 1"/>
                    <a:gd name="f981" fmla="*/ 164 f899 1"/>
                    <a:gd name="f982" fmla="*/ 2138 f898 1"/>
                    <a:gd name="f983" fmla="*/ 318 f899 1"/>
                    <a:gd name="f984" fmla="*/ 2367 f898 1"/>
                    <a:gd name="f985" fmla="*/ 245 f899 1"/>
                    <a:gd name="f986" fmla="*/ 2364 f898 1"/>
                    <a:gd name="f987" fmla="*/ 2357 f898 1"/>
                    <a:gd name="f988" fmla="*/ 558 f899 1"/>
                    <a:gd name="f989" fmla="*/ 384 f899 1"/>
                    <a:gd name="f990" fmla="*/ 2203 f898 1"/>
                    <a:gd name="f991" fmla="*/ 345 f899 1"/>
                    <a:gd name="f992" fmla="*/ 2204 f898 1"/>
                    <a:gd name="f993" fmla="*/ 1346 f898 1"/>
                    <a:gd name="f994" fmla="*/ 1401 f898 1"/>
                    <a:gd name="f995" fmla="*/ 484 f899 1"/>
                    <a:gd name="f996" fmla="*/ 1660 f898 1"/>
                    <a:gd name="f997" fmla="*/ 1633 f898 1"/>
                    <a:gd name="f998" fmla="*/ 327 f899 1"/>
                    <a:gd name="f999" fmla="*/ 1226 f898 1"/>
                    <a:gd name="f1000" fmla="*/ 733 f899 1"/>
                    <a:gd name="f1001" fmla="*/ 995 f898 1"/>
                    <a:gd name="f1002" fmla="*/ 610 f899 1"/>
                    <a:gd name="f1003" fmla="*/ f900 1 f3"/>
                    <a:gd name="f1004" fmla="*/ f903 1 1061"/>
                    <a:gd name="f1005" fmla="*/ f904 1 2448"/>
                    <a:gd name="f1006" fmla="*/ f905 1 1061"/>
                    <a:gd name="f1007" fmla="*/ f906 1 2448"/>
                    <a:gd name="f1008" fmla="*/ f907 1 1061"/>
                    <a:gd name="f1009" fmla="*/ f908 1 2448"/>
                    <a:gd name="f1010" fmla="*/ f909 1 1061"/>
                    <a:gd name="f1011" fmla="*/ f910 1 2448"/>
                    <a:gd name="f1012" fmla="*/ f911 1 1061"/>
                    <a:gd name="f1013" fmla="*/ f912 1 2448"/>
                    <a:gd name="f1014" fmla="*/ f913 1 1061"/>
                    <a:gd name="f1015" fmla="*/ f914 1 2448"/>
                    <a:gd name="f1016" fmla="*/ f915 1 1061"/>
                    <a:gd name="f1017" fmla="*/ f916 1 2448"/>
                    <a:gd name="f1018" fmla="*/ f917 1 1061"/>
                    <a:gd name="f1019" fmla="*/ f918 1 2448"/>
                    <a:gd name="f1020" fmla="*/ f919 1 1061"/>
                    <a:gd name="f1021" fmla="*/ f920 1 2448"/>
                    <a:gd name="f1022" fmla="*/ f921 1 1061"/>
                    <a:gd name="f1023" fmla="*/ f922 1 2448"/>
                    <a:gd name="f1024" fmla="*/ f923 1 1061"/>
                    <a:gd name="f1025" fmla="*/ f924 1 2448"/>
                    <a:gd name="f1026" fmla="*/ f925 1 1061"/>
                    <a:gd name="f1027" fmla="*/ f926 1 2448"/>
                    <a:gd name="f1028" fmla="*/ f927 1 1061"/>
                    <a:gd name="f1029" fmla="*/ f928 1 2448"/>
                    <a:gd name="f1030" fmla="*/ f929 1 1061"/>
                    <a:gd name="f1031" fmla="*/ f930 1 2448"/>
                    <a:gd name="f1032" fmla="*/ f931 1 1061"/>
                    <a:gd name="f1033" fmla="*/ f932 1 2448"/>
                    <a:gd name="f1034" fmla="*/ f933 1 1061"/>
                    <a:gd name="f1035" fmla="*/ f934 1 2448"/>
                    <a:gd name="f1036" fmla="*/ f935 1 2448"/>
                    <a:gd name="f1037" fmla="*/ f936 1 1061"/>
                    <a:gd name="f1038" fmla="*/ f937 1 2448"/>
                    <a:gd name="f1039" fmla="*/ f938 1 2448"/>
                    <a:gd name="f1040" fmla="*/ f939 1 1061"/>
                    <a:gd name="f1041" fmla="*/ f940 1 2448"/>
                    <a:gd name="f1042" fmla="*/ f941 1 1061"/>
                    <a:gd name="f1043" fmla="*/ f942 1 2448"/>
                    <a:gd name="f1044" fmla="*/ f943 1 1061"/>
                    <a:gd name="f1045" fmla="*/ f944 1 2448"/>
                    <a:gd name="f1046" fmla="*/ f945 1 1061"/>
                    <a:gd name="f1047" fmla="*/ f946 1 2448"/>
                    <a:gd name="f1048" fmla="*/ f947 1 1061"/>
                    <a:gd name="f1049" fmla="*/ f948 1 2448"/>
                    <a:gd name="f1050" fmla="*/ f949 1 2448"/>
                    <a:gd name="f1051" fmla="*/ f950 1 1061"/>
                    <a:gd name="f1052" fmla="*/ f951 1 2448"/>
                    <a:gd name="f1053" fmla="*/ f952 1 2448"/>
                    <a:gd name="f1054" fmla="*/ f953 1 1061"/>
                    <a:gd name="f1055" fmla="*/ f954 1 2448"/>
                    <a:gd name="f1056" fmla="*/ f955 1 1061"/>
                    <a:gd name="f1057" fmla="*/ f956 1 2448"/>
                    <a:gd name="f1058" fmla="*/ f957 1 2448"/>
                    <a:gd name="f1059" fmla="*/ f958 1 1061"/>
                    <a:gd name="f1060" fmla="*/ f959 1 2448"/>
                    <a:gd name="f1061" fmla="*/ f960 1 2448"/>
                    <a:gd name="f1062" fmla="*/ f961 1 1061"/>
                    <a:gd name="f1063" fmla="*/ f962 1 2448"/>
                    <a:gd name="f1064" fmla="*/ f963 1 1061"/>
                    <a:gd name="f1065" fmla="*/ f964 1 2448"/>
                    <a:gd name="f1066" fmla="*/ f965 1 1061"/>
                    <a:gd name="f1067" fmla="*/ f966 1 2448"/>
                    <a:gd name="f1068" fmla="*/ f967 1 1061"/>
                    <a:gd name="f1069" fmla="*/ f968 1 2448"/>
                    <a:gd name="f1070" fmla="*/ f969 1 2448"/>
                    <a:gd name="f1071" fmla="*/ f970 1 1061"/>
                    <a:gd name="f1072" fmla="*/ f971 1 2448"/>
                    <a:gd name="f1073" fmla="*/ f972 1 1061"/>
                    <a:gd name="f1074" fmla="*/ f973 1 2448"/>
                    <a:gd name="f1075" fmla="*/ f974 1 1061"/>
                    <a:gd name="f1076" fmla="*/ f975 1 2448"/>
                    <a:gd name="f1077" fmla="*/ f976 1 2448"/>
                    <a:gd name="f1078" fmla="*/ f977 1 1061"/>
                    <a:gd name="f1079" fmla="*/ f978 1 2448"/>
                    <a:gd name="f1080" fmla="*/ f979 1 1061"/>
                    <a:gd name="f1081" fmla="*/ f980 1 2448"/>
                    <a:gd name="f1082" fmla="*/ f981 1 1061"/>
                    <a:gd name="f1083" fmla="*/ f982 1 2448"/>
                    <a:gd name="f1084" fmla="*/ f983 1 1061"/>
                    <a:gd name="f1085" fmla="*/ f984 1 2448"/>
                    <a:gd name="f1086" fmla="*/ f985 1 1061"/>
                    <a:gd name="f1087" fmla="*/ f986 1 2448"/>
                    <a:gd name="f1088" fmla="*/ f987 1 2448"/>
                    <a:gd name="f1089" fmla="*/ f988 1 1061"/>
                    <a:gd name="f1090" fmla="*/ f989 1 1061"/>
                    <a:gd name="f1091" fmla="*/ f990 1 2448"/>
                    <a:gd name="f1092" fmla="*/ f991 1 1061"/>
                    <a:gd name="f1093" fmla="*/ f992 1 2448"/>
                    <a:gd name="f1094" fmla="*/ f993 1 2448"/>
                    <a:gd name="f1095" fmla="*/ f994 1 2448"/>
                    <a:gd name="f1096" fmla="*/ f995 1 1061"/>
                    <a:gd name="f1097" fmla="*/ f996 1 2448"/>
                    <a:gd name="f1098" fmla="*/ f997 1 2448"/>
                    <a:gd name="f1099" fmla="*/ f998 1 1061"/>
                    <a:gd name="f1100" fmla="*/ f999 1 2448"/>
                    <a:gd name="f1101" fmla="*/ f1000 1 1061"/>
                    <a:gd name="f1102" fmla="*/ f1001 1 2448"/>
                    <a:gd name="f1103" fmla="*/ f1002 1 1061"/>
                    <a:gd name="f1104" fmla="*/ 0 1 f901"/>
                    <a:gd name="f1105" fmla="*/ f7 1 f901"/>
                    <a:gd name="f1106" fmla="*/ 0 1 f902"/>
                    <a:gd name="f1107" fmla="*/ f8 1 f902"/>
                    <a:gd name="f1108" fmla="+- f1003 0 f1"/>
                    <a:gd name="f1109" fmla="*/ f1004 1 f901"/>
                    <a:gd name="f1110" fmla="*/ f1005 1 f902"/>
                    <a:gd name="f1111" fmla="*/ f1006 1 f901"/>
                    <a:gd name="f1112" fmla="*/ f1007 1 f902"/>
                    <a:gd name="f1113" fmla="*/ f1008 1 f901"/>
                    <a:gd name="f1114" fmla="*/ f1009 1 f902"/>
                    <a:gd name="f1115" fmla="*/ f1010 1 f901"/>
                    <a:gd name="f1116" fmla="*/ f1011 1 f902"/>
                    <a:gd name="f1117" fmla="*/ f1012 1 f901"/>
                    <a:gd name="f1118" fmla="*/ f1013 1 f902"/>
                    <a:gd name="f1119" fmla="*/ f1014 1 f901"/>
                    <a:gd name="f1120" fmla="*/ f1015 1 f902"/>
                    <a:gd name="f1121" fmla="*/ f1016 1 f901"/>
                    <a:gd name="f1122" fmla="*/ f1017 1 f902"/>
                    <a:gd name="f1123" fmla="*/ f1018 1 f901"/>
                    <a:gd name="f1124" fmla="*/ f1019 1 f902"/>
                    <a:gd name="f1125" fmla="*/ f1020 1 f901"/>
                    <a:gd name="f1126" fmla="*/ f1021 1 f902"/>
                    <a:gd name="f1127" fmla="*/ f1022 1 f901"/>
                    <a:gd name="f1128" fmla="*/ f1023 1 f902"/>
                    <a:gd name="f1129" fmla="*/ f1024 1 f901"/>
                    <a:gd name="f1130" fmla="*/ f1025 1 f902"/>
                    <a:gd name="f1131" fmla="*/ f1026 1 f901"/>
                    <a:gd name="f1132" fmla="*/ f1027 1 f902"/>
                    <a:gd name="f1133" fmla="*/ f1028 1 f901"/>
                    <a:gd name="f1134" fmla="*/ f1029 1 f902"/>
                    <a:gd name="f1135" fmla="*/ f1030 1 f901"/>
                    <a:gd name="f1136" fmla="*/ f1031 1 f902"/>
                    <a:gd name="f1137" fmla="*/ f1032 1 f901"/>
                    <a:gd name="f1138" fmla="*/ f1033 1 f902"/>
                    <a:gd name="f1139" fmla="*/ f1034 1 f901"/>
                    <a:gd name="f1140" fmla="*/ f1035 1 f902"/>
                    <a:gd name="f1141" fmla="*/ f1036 1 f902"/>
                    <a:gd name="f1142" fmla="*/ f1037 1 f901"/>
                    <a:gd name="f1143" fmla="*/ f1038 1 f902"/>
                    <a:gd name="f1144" fmla="*/ f1039 1 f902"/>
                    <a:gd name="f1145" fmla="*/ f1040 1 f901"/>
                    <a:gd name="f1146" fmla="*/ f1041 1 f902"/>
                    <a:gd name="f1147" fmla="*/ f1042 1 f901"/>
                    <a:gd name="f1148" fmla="*/ f1043 1 f902"/>
                    <a:gd name="f1149" fmla="*/ f1044 1 f901"/>
                    <a:gd name="f1150" fmla="*/ f1045 1 f902"/>
                    <a:gd name="f1151" fmla="*/ f1046 1 f901"/>
                    <a:gd name="f1152" fmla="*/ f1047 1 f902"/>
                    <a:gd name="f1153" fmla="*/ f1048 1 f901"/>
                    <a:gd name="f1154" fmla="*/ f1049 1 f902"/>
                    <a:gd name="f1155" fmla="*/ f1050 1 f902"/>
                    <a:gd name="f1156" fmla="*/ f1051 1 f901"/>
                    <a:gd name="f1157" fmla="*/ f1052 1 f902"/>
                    <a:gd name="f1158" fmla="*/ f1053 1 f902"/>
                    <a:gd name="f1159" fmla="*/ f1054 1 f901"/>
                    <a:gd name="f1160" fmla="*/ f1055 1 f902"/>
                    <a:gd name="f1161" fmla="*/ f1056 1 f901"/>
                    <a:gd name="f1162" fmla="*/ f1057 1 f902"/>
                    <a:gd name="f1163" fmla="*/ f1058 1 f902"/>
                    <a:gd name="f1164" fmla="*/ f1059 1 f901"/>
                    <a:gd name="f1165" fmla="*/ f1060 1 f902"/>
                    <a:gd name="f1166" fmla="*/ f1061 1 f902"/>
                    <a:gd name="f1167" fmla="*/ f1062 1 f901"/>
                    <a:gd name="f1168" fmla="*/ f1063 1 f902"/>
                    <a:gd name="f1169" fmla="*/ f1064 1 f901"/>
                    <a:gd name="f1170" fmla="*/ f1065 1 f902"/>
                    <a:gd name="f1171" fmla="*/ f1066 1 f901"/>
                    <a:gd name="f1172" fmla="*/ f1067 1 f902"/>
                    <a:gd name="f1173" fmla="*/ f1068 1 f901"/>
                    <a:gd name="f1174" fmla="*/ f1069 1 f902"/>
                    <a:gd name="f1175" fmla="*/ f1070 1 f902"/>
                    <a:gd name="f1176" fmla="*/ f1071 1 f901"/>
                    <a:gd name="f1177" fmla="*/ f1072 1 f902"/>
                    <a:gd name="f1178" fmla="*/ f1073 1 f901"/>
                    <a:gd name="f1179" fmla="*/ f1074 1 f902"/>
                    <a:gd name="f1180" fmla="*/ f1075 1 f901"/>
                    <a:gd name="f1181" fmla="*/ f1076 1 f902"/>
                    <a:gd name="f1182" fmla="*/ f1077 1 f902"/>
                    <a:gd name="f1183" fmla="*/ f1078 1 f901"/>
                    <a:gd name="f1184" fmla="*/ f1079 1 f902"/>
                    <a:gd name="f1185" fmla="*/ f1080 1 f901"/>
                    <a:gd name="f1186" fmla="*/ f1081 1 f902"/>
                    <a:gd name="f1187" fmla="*/ f1082 1 f901"/>
                    <a:gd name="f1188" fmla="*/ f1083 1 f902"/>
                    <a:gd name="f1189" fmla="*/ f1084 1 f901"/>
                    <a:gd name="f1190" fmla="*/ f1085 1 f902"/>
                    <a:gd name="f1191" fmla="*/ f1086 1 f901"/>
                    <a:gd name="f1192" fmla="*/ f1087 1 f902"/>
                    <a:gd name="f1193" fmla="*/ f1088 1 f902"/>
                    <a:gd name="f1194" fmla="*/ f1089 1 f901"/>
                    <a:gd name="f1195" fmla="*/ f1090 1 f901"/>
                    <a:gd name="f1196" fmla="*/ f1091 1 f902"/>
                    <a:gd name="f1197" fmla="*/ f1092 1 f901"/>
                    <a:gd name="f1198" fmla="*/ f1093 1 f902"/>
                    <a:gd name="f1199" fmla="*/ f1094 1 f902"/>
                    <a:gd name="f1200" fmla="*/ f1095 1 f902"/>
                    <a:gd name="f1201" fmla="*/ f1096 1 f901"/>
                    <a:gd name="f1202" fmla="*/ f1097 1 f902"/>
                    <a:gd name="f1203" fmla="*/ f1098 1 f902"/>
                    <a:gd name="f1204" fmla="*/ f1099 1 f901"/>
                    <a:gd name="f1205" fmla="*/ f1100 1 f902"/>
                    <a:gd name="f1206" fmla="*/ f1101 1 f901"/>
                    <a:gd name="f1207" fmla="*/ f1102 1 f902"/>
                    <a:gd name="f1208" fmla="*/ f1103 1 f901"/>
                    <a:gd name="f1209" fmla="*/ f1104 f896 1"/>
                    <a:gd name="f1210" fmla="*/ f1105 f896 1"/>
                    <a:gd name="f1211" fmla="*/ f1107 f897 1"/>
                    <a:gd name="f1212" fmla="*/ f1106 f897 1"/>
                    <a:gd name="f1213" fmla="*/ f1109 f896 1"/>
                    <a:gd name="f1214" fmla="*/ f1110 f897 1"/>
                    <a:gd name="f1215" fmla="*/ f1111 f896 1"/>
                    <a:gd name="f1216" fmla="*/ f1112 f897 1"/>
                    <a:gd name="f1217" fmla="*/ f1113 f896 1"/>
                    <a:gd name="f1218" fmla="*/ f1114 f897 1"/>
                    <a:gd name="f1219" fmla="*/ f1115 f896 1"/>
                    <a:gd name="f1220" fmla="*/ f1116 f897 1"/>
                    <a:gd name="f1221" fmla="*/ f1117 f896 1"/>
                    <a:gd name="f1222" fmla="*/ f1118 f897 1"/>
                    <a:gd name="f1223" fmla="*/ f1119 f896 1"/>
                    <a:gd name="f1224" fmla="*/ f1120 f897 1"/>
                    <a:gd name="f1225" fmla="*/ f1121 f896 1"/>
                    <a:gd name="f1226" fmla="*/ f1122 f897 1"/>
                    <a:gd name="f1227" fmla="*/ f1123 f896 1"/>
                    <a:gd name="f1228" fmla="*/ f1124 f897 1"/>
                    <a:gd name="f1229" fmla="*/ f1125 f896 1"/>
                    <a:gd name="f1230" fmla="*/ f1126 f897 1"/>
                    <a:gd name="f1231" fmla="*/ f1127 f896 1"/>
                    <a:gd name="f1232" fmla="*/ f1128 f897 1"/>
                    <a:gd name="f1233" fmla="*/ f1129 f896 1"/>
                    <a:gd name="f1234" fmla="*/ f1130 f897 1"/>
                    <a:gd name="f1235" fmla="*/ f1131 f896 1"/>
                    <a:gd name="f1236" fmla="*/ f1132 f897 1"/>
                    <a:gd name="f1237" fmla="*/ f1133 f896 1"/>
                    <a:gd name="f1238" fmla="*/ f1134 f897 1"/>
                    <a:gd name="f1239" fmla="*/ f1135 f896 1"/>
                    <a:gd name="f1240" fmla="*/ f1136 f897 1"/>
                    <a:gd name="f1241" fmla="*/ f1137 f896 1"/>
                    <a:gd name="f1242" fmla="*/ f1138 f897 1"/>
                    <a:gd name="f1243" fmla="*/ f1139 f896 1"/>
                    <a:gd name="f1244" fmla="*/ f1140 f897 1"/>
                    <a:gd name="f1245" fmla="*/ f1141 f897 1"/>
                    <a:gd name="f1246" fmla="*/ f1142 f896 1"/>
                    <a:gd name="f1247" fmla="*/ f1143 f897 1"/>
                    <a:gd name="f1248" fmla="*/ f1144 f897 1"/>
                    <a:gd name="f1249" fmla="*/ f1145 f896 1"/>
                    <a:gd name="f1250" fmla="*/ f1146 f897 1"/>
                    <a:gd name="f1251" fmla="*/ f1147 f896 1"/>
                    <a:gd name="f1252" fmla="*/ f1148 f897 1"/>
                    <a:gd name="f1253" fmla="*/ f1149 f896 1"/>
                    <a:gd name="f1254" fmla="*/ f1150 f897 1"/>
                    <a:gd name="f1255" fmla="*/ f1151 f896 1"/>
                    <a:gd name="f1256" fmla="*/ f1152 f897 1"/>
                    <a:gd name="f1257" fmla="*/ f1153 f896 1"/>
                    <a:gd name="f1258" fmla="*/ f1154 f897 1"/>
                    <a:gd name="f1259" fmla="*/ f1155 f897 1"/>
                    <a:gd name="f1260" fmla="*/ f1156 f896 1"/>
                    <a:gd name="f1261" fmla="*/ f1157 f897 1"/>
                    <a:gd name="f1262" fmla="*/ f1158 f897 1"/>
                    <a:gd name="f1263" fmla="*/ f1159 f896 1"/>
                    <a:gd name="f1264" fmla="*/ f1160 f897 1"/>
                    <a:gd name="f1265" fmla="*/ f1161 f896 1"/>
                    <a:gd name="f1266" fmla="*/ f1162 f897 1"/>
                    <a:gd name="f1267" fmla="*/ f1163 f897 1"/>
                    <a:gd name="f1268" fmla="*/ f1164 f896 1"/>
                    <a:gd name="f1269" fmla="*/ f1165 f897 1"/>
                    <a:gd name="f1270" fmla="*/ f1166 f897 1"/>
                    <a:gd name="f1271" fmla="*/ f1167 f896 1"/>
                    <a:gd name="f1272" fmla="*/ f1168 f897 1"/>
                    <a:gd name="f1273" fmla="*/ f1169 f896 1"/>
                    <a:gd name="f1274" fmla="*/ f1170 f897 1"/>
                    <a:gd name="f1275" fmla="*/ f1171 f896 1"/>
                    <a:gd name="f1276" fmla="*/ f1172 f897 1"/>
                    <a:gd name="f1277" fmla="*/ f1173 f896 1"/>
                    <a:gd name="f1278" fmla="*/ f1174 f897 1"/>
                    <a:gd name="f1279" fmla="*/ f1175 f897 1"/>
                    <a:gd name="f1280" fmla="*/ f1176 f896 1"/>
                    <a:gd name="f1281" fmla="*/ f1177 f897 1"/>
                    <a:gd name="f1282" fmla="*/ f1178 f896 1"/>
                    <a:gd name="f1283" fmla="*/ f1179 f897 1"/>
                    <a:gd name="f1284" fmla="*/ f1180 f896 1"/>
                    <a:gd name="f1285" fmla="*/ f1181 f897 1"/>
                    <a:gd name="f1286" fmla="*/ f1182 f897 1"/>
                    <a:gd name="f1287" fmla="*/ f1183 f896 1"/>
                    <a:gd name="f1288" fmla="*/ f1184 f897 1"/>
                    <a:gd name="f1289" fmla="*/ f1185 f896 1"/>
                    <a:gd name="f1290" fmla="*/ f1186 f897 1"/>
                    <a:gd name="f1291" fmla="*/ f1187 f896 1"/>
                    <a:gd name="f1292" fmla="*/ f1188 f897 1"/>
                    <a:gd name="f1293" fmla="*/ f1189 f896 1"/>
                    <a:gd name="f1294" fmla="*/ f1190 f897 1"/>
                    <a:gd name="f1295" fmla="*/ f1191 f896 1"/>
                    <a:gd name="f1296" fmla="*/ f1192 f897 1"/>
                    <a:gd name="f1297" fmla="*/ f1193 f897 1"/>
                    <a:gd name="f1298" fmla="*/ f1194 f896 1"/>
                    <a:gd name="f1299" fmla="*/ f1195 f896 1"/>
                    <a:gd name="f1300" fmla="*/ f1196 f897 1"/>
                    <a:gd name="f1301" fmla="*/ f1197 f896 1"/>
                    <a:gd name="f1302" fmla="*/ f1198 f897 1"/>
                    <a:gd name="f1303" fmla="*/ f1199 f897 1"/>
                    <a:gd name="f1304" fmla="*/ f1200 f897 1"/>
                    <a:gd name="f1305" fmla="*/ f1201 f896 1"/>
                    <a:gd name="f1306" fmla="*/ f1202 f897 1"/>
                    <a:gd name="f1307" fmla="*/ f1203 f897 1"/>
                    <a:gd name="f1308" fmla="*/ f1204 f896 1"/>
                    <a:gd name="f1309" fmla="*/ f1205 f897 1"/>
                    <a:gd name="f1310" fmla="*/ f1206 f896 1"/>
                    <a:gd name="f1311" fmla="*/ f1207 f897 1"/>
                    <a:gd name="f1312" fmla="*/ f1208 f89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1108">
                      <a:pos x="f1213" y="f1214"/>
                    </a:cxn>
                    <a:cxn ang="f1108">
                      <a:pos x="f1215" y="f1216"/>
                    </a:cxn>
                    <a:cxn ang="f1108">
                      <a:pos x="f1217" y="f1218"/>
                    </a:cxn>
                    <a:cxn ang="f1108">
                      <a:pos x="f1219" y="f1220"/>
                    </a:cxn>
                    <a:cxn ang="f1108">
                      <a:pos x="f1221" y="f1222"/>
                    </a:cxn>
                    <a:cxn ang="f1108">
                      <a:pos x="f1223" y="f1224"/>
                    </a:cxn>
                    <a:cxn ang="f1108">
                      <a:pos x="f1225" y="f1226"/>
                    </a:cxn>
                    <a:cxn ang="f1108">
                      <a:pos x="f1227" y="f1228"/>
                    </a:cxn>
                    <a:cxn ang="f1108">
                      <a:pos x="f1229" y="f1230"/>
                    </a:cxn>
                    <a:cxn ang="f1108">
                      <a:pos x="f1231" y="f1232"/>
                    </a:cxn>
                    <a:cxn ang="f1108">
                      <a:pos x="f1233" y="f1234"/>
                    </a:cxn>
                    <a:cxn ang="f1108">
                      <a:pos x="f1235" y="f1236"/>
                    </a:cxn>
                    <a:cxn ang="f1108">
                      <a:pos x="f1237" y="f1238"/>
                    </a:cxn>
                    <a:cxn ang="f1108">
                      <a:pos x="f1239" y="f1240"/>
                    </a:cxn>
                    <a:cxn ang="f1108">
                      <a:pos x="f1241" y="f1242"/>
                    </a:cxn>
                    <a:cxn ang="f1108">
                      <a:pos x="f1243" y="f1244"/>
                    </a:cxn>
                    <a:cxn ang="f1108">
                      <a:pos x="f1235" y="f1245"/>
                    </a:cxn>
                    <a:cxn ang="f1108">
                      <a:pos x="f1246" y="f1247"/>
                    </a:cxn>
                    <a:cxn ang="f1108">
                      <a:pos x="f1231" y="f1248"/>
                    </a:cxn>
                    <a:cxn ang="f1108">
                      <a:pos x="f1249" y="f1250"/>
                    </a:cxn>
                    <a:cxn ang="f1108">
                      <a:pos x="f1251" y="f1252"/>
                    </a:cxn>
                    <a:cxn ang="f1108">
                      <a:pos x="f1253" y="f1254"/>
                    </a:cxn>
                    <a:cxn ang="f1108">
                      <a:pos x="f1255" y="f1256"/>
                    </a:cxn>
                    <a:cxn ang="f1108">
                      <a:pos x="f1257" y="f1258"/>
                    </a:cxn>
                    <a:cxn ang="f1108">
                      <a:pos x="f1215" y="f1259"/>
                    </a:cxn>
                    <a:cxn ang="f1108">
                      <a:pos x="f1260" y="f1261"/>
                    </a:cxn>
                    <a:cxn ang="f1108">
                      <a:pos x="f1246" y="f1262"/>
                    </a:cxn>
                    <a:cxn ang="f1108">
                      <a:pos x="f1263" y="f1264"/>
                    </a:cxn>
                    <a:cxn ang="f1108">
                      <a:pos x="f1265" y="f1266"/>
                    </a:cxn>
                    <a:cxn ang="f1108">
                      <a:pos x="f1265" y="f1267"/>
                    </a:cxn>
                    <a:cxn ang="f1108">
                      <a:pos x="f1268" y="f1269"/>
                    </a:cxn>
                    <a:cxn ang="f1108">
                      <a:pos x="f1223" y="f1270"/>
                    </a:cxn>
                    <a:cxn ang="f1108">
                      <a:pos x="f1271" y="f1272"/>
                    </a:cxn>
                    <a:cxn ang="f1108">
                      <a:pos x="f1273" y="f1274"/>
                    </a:cxn>
                    <a:cxn ang="f1108">
                      <a:pos x="f1275" y="f1276"/>
                    </a:cxn>
                    <a:cxn ang="f1108">
                      <a:pos x="f1277" y="f1278"/>
                    </a:cxn>
                    <a:cxn ang="f1108">
                      <a:pos x="f1223" y="f1279"/>
                    </a:cxn>
                    <a:cxn ang="f1108">
                      <a:pos x="f1280" y="f1274"/>
                    </a:cxn>
                    <a:cxn ang="f1108">
                      <a:pos x="f1273" y="f1281"/>
                    </a:cxn>
                    <a:cxn ang="f1108">
                      <a:pos x="f1282" y="f1283"/>
                    </a:cxn>
                    <a:cxn ang="f1108">
                      <a:pos x="f1284" y="f1285"/>
                    </a:cxn>
                    <a:cxn ang="f1108">
                      <a:pos x="f1282" y="f1286"/>
                    </a:cxn>
                    <a:cxn ang="f1108">
                      <a:pos x="f1287" y="f1288"/>
                    </a:cxn>
                    <a:cxn ang="f1108">
                      <a:pos x="f1289" y="f1290"/>
                    </a:cxn>
                    <a:cxn ang="f1108">
                      <a:pos x="f1291" y="f1292"/>
                    </a:cxn>
                    <a:cxn ang="f1108">
                      <a:pos x="f1293" y="f1294"/>
                    </a:cxn>
                    <a:cxn ang="f1108">
                      <a:pos x="f1295" y="f1296"/>
                    </a:cxn>
                    <a:cxn ang="f1108">
                      <a:pos x="f1223" y="f1297"/>
                    </a:cxn>
                    <a:cxn ang="f1108">
                      <a:pos x="f1298" y="f1266"/>
                    </a:cxn>
                    <a:cxn ang="f1108">
                      <a:pos x="f1299" y="f1300"/>
                    </a:cxn>
                    <a:cxn ang="f1108">
                      <a:pos x="f1301" y="f1302"/>
                    </a:cxn>
                    <a:cxn ang="f1108">
                      <a:pos x="f1275" y="f1303"/>
                    </a:cxn>
                    <a:cxn ang="f1108">
                      <a:pos x="f1235" y="f1304"/>
                    </a:cxn>
                    <a:cxn ang="f1108">
                      <a:pos x="f1305" y="f1306"/>
                    </a:cxn>
                    <a:cxn ang="f1108">
                      <a:pos x="f1305" y="f1307"/>
                    </a:cxn>
                    <a:cxn ang="f1108">
                      <a:pos x="f1308" y="f1309"/>
                    </a:cxn>
                    <a:cxn ang="f1108">
                      <a:pos x="f1310" y="f1311"/>
                    </a:cxn>
                    <a:cxn ang="f1108">
                      <a:pos x="f1312" y="f1272"/>
                    </a:cxn>
                  </a:cxnLst>
                  <a:rect l="f1209" t="f1212" r="f1210" b="f1211"/>
                  <a:pathLst>
                    <a:path w="1061" h="2448">
                      <a:moveTo>
                        <a:pt x="f9" y="f10"/>
                      </a:moveTo>
                      <a:cubicBezTo>
                        <a:pt x="f11" y="f12"/>
                        <a:pt x="f13" y="f14"/>
                        <a:pt x="f15" y="f16"/>
                      </a:cubicBezTo>
                      <a:cubicBezTo>
                        <a:pt x="f17" y="f18"/>
                        <a:pt x="f19" y="f14"/>
                        <a:pt x="f20" y="f16"/>
                      </a:cubicBezTo>
                      <a:cubicBezTo>
                        <a:pt x="f21" y="f18"/>
                        <a:pt x="f22" y="f23"/>
                        <a:pt x="f22" y="f24"/>
                      </a:cubicBezTo>
                      <a:cubicBezTo>
                        <a:pt x="f25" y="f26"/>
                        <a:pt x="f25" y="f27"/>
                        <a:pt x="f22" y="f28"/>
                      </a:cubicBezTo>
                      <a:cubicBezTo>
                        <a:pt x="f22" y="f29"/>
                        <a:pt x="f21" y="f30"/>
                        <a:pt x="f31" y="f30"/>
                      </a:cubicBezTo>
                      <a:cubicBezTo>
                        <a:pt x="f32" y="f33"/>
                        <a:pt x="f34" y="f30"/>
                        <a:pt x="f9" y="f30"/>
                      </a:cubicBezTo>
                      <a:cubicBezTo>
                        <a:pt x="f9" y="f35"/>
                        <a:pt x="f9" y="f36"/>
                        <a:pt x="f9" y="f37"/>
                      </a:cubicBezTo>
                      <a:cubicBezTo>
                        <a:pt x="f38" y="f39"/>
                        <a:pt x="f40" y="f41"/>
                        <a:pt x="f42" y="f41"/>
                      </a:cubicBezTo>
                      <a:cubicBezTo>
                        <a:pt x="f43" y="f41"/>
                        <a:pt x="f44" y="f45"/>
                        <a:pt x="f46" y="f41"/>
                      </a:cubicBezTo>
                      <a:cubicBezTo>
                        <a:pt x="f47" y="f41"/>
                        <a:pt x="f48" y="f39"/>
                        <a:pt x="f48" y="f49"/>
                      </a:cubicBezTo>
                      <a:cubicBezTo>
                        <a:pt x="f50" y="f36"/>
                        <a:pt x="f50" y="f35"/>
                        <a:pt x="f50" y="f33"/>
                      </a:cubicBezTo>
                      <a:cubicBezTo>
                        <a:pt x="f50" y="f33"/>
                        <a:pt x="f50" y="f33"/>
                        <a:pt x="f50" y="f33"/>
                      </a:cubicBezTo>
                      <a:cubicBezTo>
                        <a:pt x="f51" y="f33"/>
                        <a:pt x="f52" y="f30"/>
                        <a:pt x="f9" y="f30"/>
                      </a:cubicBezTo>
                      <a:cubicBezTo>
                        <a:pt x="f9" y="f53"/>
                        <a:pt x="f9" y="f54"/>
                        <a:pt x="f38" y="f55"/>
                      </a:cubicBezTo>
                      <a:cubicBezTo>
                        <a:pt x="f38" y="f56"/>
                        <a:pt x="f57" y="f58"/>
                        <a:pt x="f59" y="f58"/>
                      </a:cubicBezTo>
                      <a:cubicBezTo>
                        <a:pt x="f60" y="f61"/>
                        <a:pt x="f62" y="f58"/>
                        <a:pt x="f63" y="f61"/>
                      </a:cubicBezTo>
                      <a:cubicBezTo>
                        <a:pt x="f64" y="f65"/>
                        <a:pt x="f48" y="f66"/>
                        <a:pt x="f48" y="f67"/>
                      </a:cubicBezTo>
                      <a:cubicBezTo>
                        <a:pt x="f50" y="f68"/>
                        <a:pt x="f48" y="f69"/>
                        <a:pt x="f48" y="f70"/>
                      </a:cubicBezTo>
                      <a:cubicBezTo>
                        <a:pt x="f48" y="f71"/>
                        <a:pt x="f64" y="f72"/>
                        <a:pt x="f73" y="f72"/>
                      </a:cubicBezTo>
                      <a:cubicBezTo>
                        <a:pt x="f74" y="f72"/>
                        <a:pt x="f75" y="f76"/>
                        <a:pt x="f77" y="f78"/>
                      </a:cubicBezTo>
                      <a:cubicBezTo>
                        <a:pt x="f79" y="f80"/>
                        <a:pt x="f81" y="f82"/>
                        <a:pt x="f81" y="f83"/>
                      </a:cubicBezTo>
                      <a:cubicBezTo>
                        <a:pt x="f81" y="f84"/>
                        <a:pt x="f81" y="f85"/>
                        <a:pt x="f86" y="f87"/>
                      </a:cubicBezTo>
                      <a:cubicBezTo>
                        <a:pt x="f88" y="f89"/>
                        <a:pt x="f90" y="f91"/>
                        <a:pt x="f92" y="f93"/>
                      </a:cubicBezTo>
                      <a:cubicBezTo>
                        <a:pt x="f94" y="f95"/>
                        <a:pt x="f96" y="f97"/>
                        <a:pt x="f98" y="f93"/>
                      </a:cubicBezTo>
                      <a:cubicBezTo>
                        <a:pt x="f75" y="f95"/>
                        <a:pt x="f99" y="f100"/>
                        <a:pt x="f99" y="f101"/>
                      </a:cubicBezTo>
                      <a:cubicBezTo>
                        <a:pt x="f102" y="f103"/>
                        <a:pt x="f99" y="f104"/>
                        <a:pt x="f102" y="f105"/>
                      </a:cubicBezTo>
                      <a:cubicBezTo>
                        <a:pt x="f102" y="f106"/>
                        <a:pt x="f107" y="f108"/>
                        <a:pt x="f109" y="f108"/>
                      </a:cubicBezTo>
                      <a:cubicBezTo>
                        <a:pt x="f110" y="f108"/>
                        <a:pt x="f111" y="f112"/>
                        <a:pt x="f113" y="f112"/>
                      </a:cubicBezTo>
                      <a:cubicBezTo>
                        <a:pt x="f114" y="f108"/>
                        <a:pt x="f48" y="f115"/>
                        <a:pt x="f48" y="f116"/>
                      </a:cubicBezTo>
                      <a:cubicBezTo>
                        <a:pt x="f48" y="f117"/>
                        <a:pt x="f48" y="f118"/>
                        <a:pt x="f48" y="f119"/>
                      </a:cubicBezTo>
                      <a:cubicBezTo>
                        <a:pt x="f48" y="f120"/>
                        <a:pt x="f121" y="f122"/>
                        <a:pt x="f123" y="f122"/>
                      </a:cubicBezTo>
                      <a:cubicBezTo>
                        <a:pt x="f124" y="f125"/>
                        <a:pt x="f126" y="f122"/>
                        <a:pt x="f99" y="f122"/>
                      </a:cubicBezTo>
                      <a:cubicBezTo>
                        <a:pt x="f99" y="f127"/>
                        <a:pt x="f99" y="f128"/>
                        <a:pt x="f102" y="f129"/>
                      </a:cubicBezTo>
                      <a:cubicBezTo>
                        <a:pt x="f102" y="f130"/>
                        <a:pt x="f107" y="f131"/>
                        <a:pt x="f132" y="f131"/>
                      </a:cubicBezTo>
                      <a:cubicBezTo>
                        <a:pt x="f133" y="f134"/>
                        <a:pt x="f135" y="f131"/>
                        <a:pt x="f123" y="f134"/>
                      </a:cubicBezTo>
                      <a:cubicBezTo>
                        <a:pt x="f136" y="f134"/>
                        <a:pt x="f50" y="f137"/>
                        <a:pt x="f48" y="f138"/>
                      </a:cubicBezTo>
                      <a:cubicBezTo>
                        <a:pt x="f48" y="f139"/>
                        <a:pt x="f48" y="f140"/>
                        <a:pt x="f48" y="f141"/>
                      </a:cubicBezTo>
                      <a:cubicBezTo>
                        <a:pt x="f48" y="f142"/>
                        <a:pt x="f136" y="f143"/>
                        <a:pt x="f144" y="f25"/>
                      </a:cubicBezTo>
                      <a:cubicBezTo>
                        <a:pt x="f111" y="f22"/>
                        <a:pt x="f145" y="f25"/>
                        <a:pt x="f146" y="f22"/>
                      </a:cubicBezTo>
                      <a:cubicBezTo>
                        <a:pt x="f107" y="f142"/>
                        <a:pt x="f102" y="f21"/>
                        <a:pt x="f102" y="f147"/>
                      </a:cubicBezTo>
                      <a:cubicBezTo>
                        <a:pt x="f99" y="f34"/>
                        <a:pt x="f102" y="f148"/>
                        <a:pt x="f99" y="f149"/>
                      </a:cubicBezTo>
                      <a:cubicBezTo>
                        <a:pt x="f99" y="f64"/>
                        <a:pt x="f150" y="f48"/>
                        <a:pt x="f151" y="f48"/>
                      </a:cubicBezTo>
                      <a:cubicBezTo>
                        <a:pt x="f152" y="f50"/>
                        <a:pt x="f153" y="f48"/>
                        <a:pt x="f154" y="f50"/>
                      </a:cubicBezTo>
                      <a:cubicBezTo>
                        <a:pt x="f155" y="f50"/>
                        <a:pt x="f86" y="f156"/>
                        <a:pt x="f81" y="f123"/>
                      </a:cubicBezTo>
                      <a:cubicBezTo>
                        <a:pt x="f81" y="f135"/>
                        <a:pt x="f86" y="f133"/>
                        <a:pt x="f81" y="f132"/>
                      </a:cubicBezTo>
                      <a:cubicBezTo>
                        <a:pt x="f81" y="f157"/>
                        <a:pt x="f158" y="f75"/>
                        <a:pt x="f159" y="f75"/>
                      </a:cubicBezTo>
                      <a:cubicBezTo>
                        <a:pt x="f160" y="f161"/>
                        <a:pt x="f162" y="f161"/>
                        <a:pt x="f163" y="f102"/>
                      </a:cubicBezTo>
                      <a:cubicBezTo>
                        <a:pt x="f164" y="f75"/>
                        <a:pt x="f165" y="f75"/>
                        <a:pt x="f166" y="f102"/>
                      </a:cubicBezTo>
                      <a:cubicBezTo>
                        <a:pt x="f167" y="f102"/>
                        <a:pt x="f168" y="f99"/>
                        <a:pt x="f169" y="f99"/>
                      </a:cubicBezTo>
                      <a:cubicBezTo>
                        <a:pt x="f170" y="f99"/>
                        <a:pt x="f171" y="f99"/>
                        <a:pt x="f172" y="f99"/>
                      </a:cubicBezTo>
                      <a:cubicBezTo>
                        <a:pt x="f173" y="f150"/>
                        <a:pt x="f174" y="f161"/>
                        <a:pt x="f175" y="f176"/>
                      </a:cubicBezTo>
                      <a:cubicBezTo>
                        <a:pt x="f175" y="f177"/>
                        <a:pt x="f175" y="f178"/>
                        <a:pt x="f175" y="f179"/>
                      </a:cubicBezTo>
                      <a:cubicBezTo>
                        <a:pt x="f175" y="f180"/>
                        <a:pt x="f181" y="f182"/>
                        <a:pt x="f175" y="f183"/>
                      </a:cubicBezTo>
                      <a:cubicBezTo>
                        <a:pt x="f181" y="f184"/>
                        <a:pt x="f181" y="f185"/>
                        <a:pt x="f181" y="f186"/>
                      </a:cubicBezTo>
                      <a:cubicBezTo>
                        <a:pt x="f181" y="f187"/>
                        <a:pt x="f181" y="f188"/>
                        <a:pt x="f181" y="f189"/>
                      </a:cubicBezTo>
                      <a:cubicBezTo>
                        <a:pt x="f181" y="f190"/>
                        <a:pt x="f181" y="f191"/>
                        <a:pt x="f181" y="f92"/>
                      </a:cubicBezTo>
                      <a:cubicBezTo>
                        <a:pt x="f181" y="f192"/>
                        <a:pt x="f193" y="f194"/>
                        <a:pt x="f195" y="f194"/>
                      </a:cubicBezTo>
                      <a:cubicBezTo>
                        <a:pt x="f196" y="f90"/>
                        <a:pt x="f197" y="f194"/>
                        <a:pt x="f198" y="f194"/>
                      </a:cubicBezTo>
                      <a:cubicBezTo>
                        <a:pt x="f199" y="f194"/>
                        <a:pt x="f199" y="f194"/>
                        <a:pt x="f199" y="f200"/>
                      </a:cubicBezTo>
                      <a:cubicBezTo>
                        <a:pt x="f199" y="f201"/>
                        <a:pt x="f202" y="f203"/>
                        <a:pt x="f199" y="f204"/>
                      </a:cubicBezTo>
                      <a:cubicBezTo>
                        <a:pt x="f205" y="f206"/>
                        <a:pt x="f207" y="f199"/>
                        <a:pt x="f208" y="f199"/>
                      </a:cubicBezTo>
                      <a:cubicBezTo>
                        <a:pt x="f209" y="f202"/>
                        <a:pt x="f210" y="f199"/>
                        <a:pt x="f185" y="f202"/>
                      </a:cubicBezTo>
                      <a:cubicBezTo>
                        <a:pt x="f211" y="f202"/>
                        <a:pt x="f212" y="f205"/>
                        <a:pt x="f99" y="f213"/>
                      </a:cubicBezTo>
                      <a:cubicBezTo>
                        <a:pt x="f161" y="f198"/>
                        <a:pt x="f99" y="f214"/>
                        <a:pt x="f102" y="f215"/>
                      </a:cubicBezTo>
                      <a:cubicBezTo>
                        <a:pt x="f102" y="f216"/>
                        <a:pt x="f107" y="f217"/>
                        <a:pt x="f218" y="f217"/>
                      </a:cubicBezTo>
                      <a:cubicBezTo>
                        <a:pt x="f219" y="f217"/>
                        <a:pt x="f220" y="f217"/>
                        <a:pt x="f221" y="f217"/>
                      </a:cubicBezTo>
                      <a:cubicBezTo>
                        <a:pt x="f222" y="f217"/>
                        <a:pt x="f38" y="f216"/>
                        <a:pt x="f9" y="f223"/>
                      </a:cubicBezTo>
                      <a:cubicBezTo>
                        <a:pt x="f9" y="f214"/>
                        <a:pt x="f38" y="f224"/>
                        <a:pt x="f9" y="f225"/>
                      </a:cubicBezTo>
                      <a:cubicBezTo>
                        <a:pt x="f11" y="f205"/>
                        <a:pt x="f13" y="f226"/>
                        <a:pt x="f15" y="f202"/>
                      </a:cubicBezTo>
                      <a:cubicBezTo>
                        <a:pt x="f227" y="f199"/>
                        <a:pt x="f32" y="f202"/>
                        <a:pt x="f228" y="f202"/>
                      </a:cubicBezTo>
                      <a:cubicBezTo>
                        <a:pt x="f229" y="f199"/>
                        <a:pt x="f143" y="f206"/>
                        <a:pt x="f230" y="f204"/>
                      </a:cubicBezTo>
                      <a:cubicBezTo>
                        <a:pt x="f21" y="f231"/>
                        <a:pt x="f230" y="f232"/>
                        <a:pt x="f230" y="f233"/>
                      </a:cubicBezTo>
                      <a:cubicBezTo>
                        <a:pt x="f21" y="f158"/>
                        <a:pt x="f143" y="f90"/>
                        <a:pt x="f234" y="f194"/>
                      </a:cubicBezTo>
                      <a:cubicBezTo>
                        <a:pt x="f235" y="f88"/>
                        <a:pt x="f236" y="f90"/>
                        <a:pt x="f237" y="f194"/>
                      </a:cubicBezTo>
                      <a:cubicBezTo>
                        <a:pt x="f238" y="f194"/>
                        <a:pt x="f7" y="f86"/>
                        <a:pt x="f7" y="f233"/>
                      </a:cubicBezTo>
                      <a:cubicBezTo>
                        <a:pt x="f239" y="f200"/>
                        <a:pt x="f239" y="f240"/>
                        <a:pt x="f7" y="f241"/>
                      </a:cubicBezTo>
                      <a:cubicBezTo>
                        <a:pt x="f7" y="f199"/>
                        <a:pt x="f242" y="f205"/>
                        <a:pt x="f243" y="f205"/>
                      </a:cubicBezTo>
                      <a:cubicBezTo>
                        <a:pt x="f244" y="f245"/>
                        <a:pt x="f246" y="f205"/>
                        <a:pt x="f247" y="f245"/>
                      </a:cubicBezTo>
                      <a:cubicBezTo>
                        <a:pt x="f248" y="f245"/>
                        <a:pt x="f25" y="f249"/>
                        <a:pt x="f25" y="f250"/>
                      </a:cubicBezTo>
                      <a:cubicBezTo>
                        <a:pt x="f22" y="f251"/>
                        <a:pt x="f25" y="f252"/>
                        <a:pt x="f22" y="f253"/>
                      </a:cubicBezTo>
                      <a:cubicBezTo>
                        <a:pt x="f22" y="f254"/>
                        <a:pt x="f230" y="f255"/>
                        <a:pt x="f147" y="f256"/>
                      </a:cubicBezTo>
                      <a:cubicBezTo>
                        <a:pt x="f257" y="f258"/>
                        <a:pt x="f259" y="f256"/>
                        <a:pt x="f260" y="f261"/>
                      </a:cubicBezTo>
                      <a:cubicBezTo>
                        <a:pt x="f262" y="f258"/>
                        <a:pt x="f9" y="f263"/>
                        <a:pt x="f9" y="f264"/>
                      </a:cubicBezTo>
                      <a:cubicBezTo>
                        <a:pt x="f38" y="f195"/>
                        <a:pt x="f38" y="f265"/>
                        <a:pt x="f38" y="f266"/>
                      </a:cubicBezTo>
                      <a:cubicBezTo>
                        <a:pt x="f38" y="f267"/>
                        <a:pt x="f38" y="f268"/>
                        <a:pt x="f42" y="f268"/>
                      </a:cubicBezTo>
                      <a:cubicBezTo>
                        <a:pt x="f220" y="f268"/>
                        <a:pt x="f269" y="f268"/>
                        <a:pt x="f270" y="f268"/>
                      </a:cubicBezTo>
                      <a:cubicBezTo>
                        <a:pt x="f102" y="f268"/>
                        <a:pt x="f150" y="f271"/>
                        <a:pt x="f150" y="f272"/>
                      </a:cubicBezTo>
                      <a:cubicBezTo>
                        <a:pt x="f75" y="f273"/>
                        <a:pt x="f75" y="f274"/>
                        <a:pt x="f150" y="f275"/>
                      </a:cubicBezTo>
                      <a:cubicBezTo>
                        <a:pt x="f150" y="f175"/>
                        <a:pt x="f212" y="f174"/>
                        <a:pt x="f109" y="f174"/>
                      </a:cubicBezTo>
                      <a:cubicBezTo>
                        <a:pt x="f133" y="f276"/>
                        <a:pt x="f277" y="f276"/>
                        <a:pt x="f278" y="f276"/>
                      </a:cubicBezTo>
                      <a:cubicBezTo>
                        <a:pt x="f279" y="f276"/>
                        <a:pt x="f48" y="f280"/>
                        <a:pt x="f114" y="f170"/>
                      </a:cubicBezTo>
                      <a:cubicBezTo>
                        <a:pt x="f136" y="f2"/>
                        <a:pt x="f114" y="f281"/>
                        <a:pt x="f48" y="f264"/>
                      </a:cubicBezTo>
                      <a:cubicBezTo>
                        <a:pt x="f50" y="f282"/>
                        <a:pt x="f283" y="f261"/>
                        <a:pt x="f284" y="f261"/>
                      </a:cubicBezTo>
                      <a:cubicBezTo>
                        <a:pt x="f285" y="f256"/>
                        <a:pt x="f286" y="f261"/>
                        <a:pt x="f270" y="f256"/>
                      </a:cubicBezTo>
                      <a:cubicBezTo>
                        <a:pt x="f99" y="f256"/>
                        <a:pt x="f150" y="f287"/>
                        <a:pt x="f150" y="f288"/>
                      </a:cubicBezTo>
                      <a:cubicBezTo>
                        <a:pt x="f75" y="f289"/>
                        <a:pt x="f150" y="f290"/>
                        <a:pt x="f75" y="f291"/>
                      </a:cubicBezTo>
                      <a:cubicBezTo>
                        <a:pt x="f161" y="f292"/>
                        <a:pt x="f293" y="f294"/>
                        <a:pt x="f295" y="f296"/>
                      </a:cubicBezTo>
                      <a:cubicBezTo>
                        <a:pt x="f297" y="f298"/>
                        <a:pt x="f299" y="f296"/>
                        <a:pt x="f300" y="f296"/>
                      </a:cubicBezTo>
                      <a:cubicBezTo>
                        <a:pt x="f202" y="f296"/>
                        <a:pt x="f301" y="f217"/>
                        <a:pt x="f301" y="f302"/>
                      </a:cubicBezTo>
                      <a:cubicBezTo>
                        <a:pt x="f205" y="f303"/>
                        <a:pt x="f304" y="f305"/>
                        <a:pt x="f301" y="f213"/>
                      </a:cubicBezTo>
                      <a:cubicBezTo>
                        <a:pt x="f205" y="f304"/>
                        <a:pt x="f306" y="f245"/>
                        <a:pt x="f250" y="f245"/>
                      </a:cubicBezTo>
                      <a:cubicBezTo>
                        <a:pt x="f307" y="f245"/>
                        <a:pt x="f308" y="f304"/>
                        <a:pt x="f298" y="f202"/>
                      </a:cubicBezTo>
                      <a:cubicBezTo>
                        <a:pt x="f309" y="f199"/>
                        <a:pt x="f310" y="f199"/>
                        <a:pt x="f163" y="f199"/>
                      </a:cubicBezTo>
                      <a:cubicBezTo>
                        <a:pt x="f311" y="f245"/>
                        <a:pt x="f196" y="f205"/>
                        <a:pt x="f256" y="f301"/>
                      </a:cubicBezTo>
                      <a:cubicBezTo>
                        <a:pt x="f256" y="f301"/>
                        <a:pt x="f256" y="f205"/>
                        <a:pt x="f256" y="f205"/>
                      </a:cubicBezTo>
                      <a:cubicBezTo>
                        <a:pt x="f256" y="f205"/>
                        <a:pt x="f256" y="f301"/>
                        <a:pt x="f256" y="f301"/>
                      </a:cubicBezTo>
                      <a:cubicBezTo>
                        <a:pt x="f256" y="f312"/>
                        <a:pt x="f256" y="f313"/>
                        <a:pt x="f256" y="f314"/>
                      </a:cubicBezTo>
                      <a:cubicBezTo>
                        <a:pt x="f256" y="f314"/>
                        <a:pt x="f256" y="f314"/>
                        <a:pt x="f256" y="f314"/>
                      </a:cubicBezTo>
                      <a:cubicBezTo>
                        <a:pt x="f315" y="f314"/>
                        <a:pt x="f316" y="f217"/>
                        <a:pt x="f317" y="f217"/>
                      </a:cubicBezTo>
                      <a:cubicBezTo>
                        <a:pt x="f298" y="f314"/>
                        <a:pt x="f217" y="f298"/>
                        <a:pt x="f162" y="f197"/>
                      </a:cubicBezTo>
                      <a:cubicBezTo>
                        <a:pt x="f294" y="f318"/>
                        <a:pt x="f217" y="f319"/>
                        <a:pt x="f162" y="f253"/>
                      </a:cubicBezTo>
                      <a:cubicBezTo>
                        <a:pt x="f294" y="f254"/>
                        <a:pt x="f216" y="f261"/>
                        <a:pt x="f308" y="f261"/>
                      </a:cubicBezTo>
                      <a:cubicBezTo>
                        <a:pt x="f250" y="f261"/>
                        <a:pt x="f320" y="f256"/>
                        <a:pt x="f321" y="f261"/>
                      </a:cubicBezTo>
                      <a:cubicBezTo>
                        <a:pt x="f158" y="f258"/>
                        <a:pt x="f81" y="f322"/>
                        <a:pt x="f81" y="f323"/>
                      </a:cubicBezTo>
                      <a:cubicBezTo>
                        <a:pt x="f86" y="f195"/>
                        <a:pt x="f86" y="f324"/>
                        <a:pt x="f81" y="f325"/>
                      </a:cubicBezTo>
                      <a:cubicBezTo>
                        <a:pt x="f81" y="f326"/>
                        <a:pt x="f327" y="f268"/>
                        <a:pt x="f233" y="f268"/>
                      </a:cubicBezTo>
                      <a:cubicBezTo>
                        <a:pt x="f328" y="f268"/>
                        <a:pt x="f329" y="f268"/>
                        <a:pt x="f330" y="f268"/>
                      </a:cubicBezTo>
                      <a:cubicBezTo>
                        <a:pt x="f207" y="f268"/>
                        <a:pt x="f199" y="f331"/>
                        <a:pt x="f199" y="f332"/>
                      </a:cubicBezTo>
                      <a:cubicBezTo>
                        <a:pt x="f199" y="f333"/>
                        <a:pt x="f199" y="f334"/>
                        <a:pt x="f199" y="f335"/>
                      </a:cubicBezTo>
                      <a:cubicBezTo>
                        <a:pt x="f199" y="f336"/>
                        <a:pt x="f226" y="f337"/>
                        <a:pt x="f338" y="f337"/>
                      </a:cubicBezTo>
                      <a:cubicBezTo>
                        <a:pt x="f339" y="f340"/>
                        <a:pt x="f341" y="f340"/>
                        <a:pt x="f159" y="f337"/>
                      </a:cubicBezTo>
                      <a:cubicBezTo>
                        <a:pt x="f327" y="f337"/>
                        <a:pt x="f81" y="f336"/>
                        <a:pt x="f86" y="f335"/>
                      </a:cubicBezTo>
                      <a:cubicBezTo>
                        <a:pt x="f86" y="f342"/>
                        <a:pt x="f81" y="f343"/>
                        <a:pt x="f86" y="f344"/>
                      </a:cubicBezTo>
                      <a:cubicBezTo>
                        <a:pt x="f86" y="f345"/>
                        <a:pt x="f346" y="f347"/>
                        <a:pt x="f348" y="f349"/>
                      </a:cubicBezTo>
                      <a:cubicBezTo>
                        <a:pt x="f153" y="f350"/>
                        <a:pt x="f351" y="f350"/>
                        <a:pt x="f98" y="f349"/>
                      </a:cubicBezTo>
                      <a:cubicBezTo>
                        <a:pt x="f352" y="f349"/>
                        <a:pt x="f99" y="f353"/>
                        <a:pt x="f99" y="f354"/>
                      </a:cubicBezTo>
                      <a:cubicBezTo>
                        <a:pt x="f102" y="f343"/>
                        <a:pt x="f102" y="f355"/>
                        <a:pt x="f99" y="f356"/>
                      </a:cubicBezTo>
                      <a:cubicBezTo>
                        <a:pt x="f99" y="f337"/>
                        <a:pt x="f150" y="f357"/>
                        <a:pt x="f183" y="f357"/>
                      </a:cubicBezTo>
                      <a:cubicBezTo>
                        <a:pt x="f152" y="f358"/>
                        <a:pt x="f359" y="f357"/>
                        <a:pt x="f360" y="f357"/>
                      </a:cubicBezTo>
                      <a:cubicBezTo>
                        <a:pt x="f155" y="f358"/>
                        <a:pt x="f86" y="f361"/>
                        <a:pt x="f86" y="f362"/>
                      </a:cubicBezTo>
                      <a:cubicBezTo>
                        <a:pt x="f81" y="f363"/>
                        <a:pt x="f86" y="f364"/>
                        <a:pt x="f86" y="f365"/>
                      </a:cubicBezTo>
                      <a:cubicBezTo>
                        <a:pt x="f366" y="f365"/>
                        <a:pt x="f367" y="f365"/>
                        <a:pt x="f298" y="f365"/>
                      </a:cubicBezTo>
                      <a:cubicBezTo>
                        <a:pt x="f298" y="f364"/>
                        <a:pt x="f298" y="f368"/>
                        <a:pt x="f298" y="f369"/>
                      </a:cubicBezTo>
                      <a:cubicBezTo>
                        <a:pt x="f296" y="f370"/>
                        <a:pt x="f371" y="f358"/>
                        <a:pt x="f372" y="f358"/>
                      </a:cubicBezTo>
                      <a:cubicBezTo>
                        <a:pt x="f373" y="f357"/>
                        <a:pt x="f374" y="f358"/>
                        <a:pt x="f166" y="f358"/>
                      </a:cubicBezTo>
                      <a:cubicBezTo>
                        <a:pt x="f375" y="f336"/>
                        <a:pt x="f376" y="f336"/>
                        <a:pt x="f377" y="f336"/>
                      </a:cubicBezTo>
                      <a:cubicBezTo>
                        <a:pt x="f376" y="f336"/>
                        <a:pt x="f375" y="f336"/>
                        <a:pt x="f166" y="f358"/>
                      </a:cubicBezTo>
                      <a:cubicBezTo>
                        <a:pt x="f169" y="f358"/>
                        <a:pt x="f378" y="f358"/>
                        <a:pt x="f379" y="f358"/>
                      </a:cubicBezTo>
                      <a:cubicBezTo>
                        <a:pt x="f379" y="f358"/>
                        <a:pt x="f379" y="f358"/>
                        <a:pt x="f379" y="f358"/>
                      </a:cubicBezTo>
                      <a:cubicBezTo>
                        <a:pt x="f276" y="f380"/>
                        <a:pt x="f276" y="f381"/>
                        <a:pt x="f276" y="f382"/>
                      </a:cubicBezTo>
                      <a:cubicBezTo>
                        <a:pt x="f276" y="f383"/>
                        <a:pt x="f276" y="f384"/>
                        <a:pt x="f276" y="f365"/>
                      </a:cubicBezTo>
                      <a:cubicBezTo>
                        <a:pt x="f385" y="f365"/>
                        <a:pt x="f386" y="f365"/>
                        <a:pt x="f387" y="f365"/>
                      </a:cubicBezTo>
                      <a:cubicBezTo>
                        <a:pt x="f388" y="f365"/>
                        <a:pt x="f389" y="f365"/>
                        <a:pt x="f390" y="f365"/>
                      </a:cubicBezTo>
                      <a:cubicBezTo>
                        <a:pt x="f391" y="f6"/>
                        <a:pt x="f6" y="f392"/>
                        <a:pt x="f6" y="f390"/>
                      </a:cubicBezTo>
                      <a:cubicBezTo>
                        <a:pt x="f365" y="f393"/>
                        <a:pt x="f365" y="f394"/>
                        <a:pt x="f365" y="f8"/>
                      </a:cubicBezTo>
                      <a:cubicBezTo>
                        <a:pt x="f395" y="f8"/>
                        <a:pt x="f396" y="f8"/>
                        <a:pt x="f276" y="f8"/>
                      </a:cubicBezTo>
                      <a:cubicBezTo>
                        <a:pt x="f276" y="f397"/>
                        <a:pt x="f276" y="f398"/>
                        <a:pt x="f276" y="f399"/>
                      </a:cubicBezTo>
                      <a:cubicBezTo>
                        <a:pt x="f276" y="f400"/>
                        <a:pt x="f181" y="f401"/>
                        <a:pt x="f402" y="f403"/>
                      </a:cubicBezTo>
                      <a:cubicBezTo>
                        <a:pt x="f375" y="f404"/>
                        <a:pt x="f165" y="f405"/>
                        <a:pt x="f164" y="f406"/>
                      </a:cubicBezTo>
                      <a:cubicBezTo>
                        <a:pt x="f165" y="f405"/>
                        <a:pt x="f375" y="f404"/>
                        <a:pt x="f402" y="f403"/>
                      </a:cubicBezTo>
                      <a:cubicBezTo>
                        <a:pt x="f407" y="f403"/>
                        <a:pt x="f408" y="f403"/>
                        <a:pt x="f282" y="f403"/>
                      </a:cubicBezTo>
                      <a:cubicBezTo>
                        <a:pt x="f263" y="f403"/>
                        <a:pt x="f255" y="f409"/>
                        <a:pt x="f256" y="f409"/>
                      </a:cubicBezTo>
                      <a:cubicBezTo>
                        <a:pt x="f256" y="f410"/>
                        <a:pt x="f256" y="f411"/>
                        <a:pt x="f256" y="f412"/>
                      </a:cubicBezTo>
                      <a:cubicBezTo>
                        <a:pt x="f413" y="f412"/>
                        <a:pt x="f414" y="f412"/>
                        <a:pt x="f298" y="f412"/>
                      </a:cubicBezTo>
                      <a:cubicBezTo>
                        <a:pt x="f298" y="f411"/>
                        <a:pt x="f298" y="f410"/>
                        <a:pt x="f298" y="f409"/>
                      </a:cubicBezTo>
                      <a:cubicBezTo>
                        <a:pt x="f305" y="f409"/>
                        <a:pt x="f415" y="f409"/>
                        <a:pt x="f416" y="f409"/>
                      </a:cubicBezTo>
                      <a:cubicBezTo>
                        <a:pt x="f417" y="f403"/>
                        <a:pt x="f81" y="f418"/>
                        <a:pt x="f86" y="f419"/>
                      </a:cubicBezTo>
                      <a:cubicBezTo>
                        <a:pt x="f88" y="f420"/>
                        <a:pt x="f86" y="f421"/>
                        <a:pt x="f86" y="f8"/>
                      </a:cubicBezTo>
                      <a:cubicBezTo>
                        <a:pt x="f346" y="f8"/>
                        <a:pt x="f194" y="f8"/>
                        <a:pt x="f90" y="f8"/>
                      </a:cubicBezTo>
                      <a:cubicBezTo>
                        <a:pt x="f192" y="f8"/>
                        <a:pt x="f422" y="f8"/>
                        <a:pt x="f423" y="f8"/>
                      </a:cubicBezTo>
                      <a:cubicBezTo>
                        <a:pt x="f424" y="f8"/>
                        <a:pt x="f425" y="f8"/>
                        <a:pt x="f154" y="f8"/>
                      </a:cubicBezTo>
                      <a:cubicBezTo>
                        <a:pt x="f426" y="f8"/>
                        <a:pt x="f297" y="f8"/>
                        <a:pt x="f427" y="f8"/>
                      </a:cubicBezTo>
                      <a:cubicBezTo>
                        <a:pt x="f190" y="f8"/>
                        <a:pt x="f185" y="f8"/>
                        <a:pt x="f99" y="f8"/>
                      </a:cubicBezTo>
                      <a:cubicBezTo>
                        <a:pt x="f99" y="f397"/>
                        <a:pt x="f99" y="f428"/>
                        <a:pt x="f102" y="f429"/>
                      </a:cubicBezTo>
                      <a:cubicBezTo>
                        <a:pt x="f102" y="f418"/>
                        <a:pt x="f107" y="f403"/>
                        <a:pt x="f430" y="f409"/>
                      </a:cubicBezTo>
                      <a:cubicBezTo>
                        <a:pt x="f110" y="f409"/>
                        <a:pt x="f431" y="f403"/>
                        <a:pt x="f123" y="f409"/>
                      </a:cubicBezTo>
                      <a:cubicBezTo>
                        <a:pt x="f121" y="f409"/>
                        <a:pt x="f50" y="f432"/>
                        <a:pt x="f48" y="f433"/>
                      </a:cubicBezTo>
                      <a:cubicBezTo>
                        <a:pt x="f48" y="f434"/>
                        <a:pt x="f48" y="f435"/>
                        <a:pt x="f50" y="f436"/>
                      </a:cubicBezTo>
                      <a:cubicBezTo>
                        <a:pt x="f50" y="f437"/>
                        <a:pt x="f121" y="f412"/>
                        <a:pt x="f438" y="f412"/>
                      </a:cubicBezTo>
                      <a:cubicBezTo>
                        <a:pt x="f135" y="f439"/>
                        <a:pt x="f440" y="f412"/>
                        <a:pt x="f109" y="f439"/>
                      </a:cubicBezTo>
                      <a:cubicBezTo>
                        <a:pt x="f107" y="f439"/>
                        <a:pt x="f102" y="f441"/>
                        <a:pt x="f102" y="f442"/>
                      </a:cubicBezTo>
                      <a:cubicBezTo>
                        <a:pt x="f99" y="f443"/>
                        <a:pt x="f99" y="f444"/>
                        <a:pt x="f102" y="f445"/>
                      </a:cubicBezTo>
                      <a:cubicBezTo>
                        <a:pt x="f102" y="f446"/>
                        <a:pt x="f107" y="f447"/>
                        <a:pt x="f132" y="f447"/>
                      </a:cubicBezTo>
                      <a:cubicBezTo>
                        <a:pt x="f133" y="f447"/>
                        <a:pt x="f448" y="f447"/>
                        <a:pt x="f449" y="f447"/>
                      </a:cubicBezTo>
                      <a:cubicBezTo>
                        <a:pt x="f121" y="f450"/>
                        <a:pt x="f50" y="f451"/>
                        <a:pt x="f48" y="f452"/>
                      </a:cubicBezTo>
                      <a:cubicBezTo>
                        <a:pt x="f114" y="f453"/>
                        <a:pt x="f114" y="f454"/>
                        <a:pt x="f48" y="f455"/>
                      </a:cubicBezTo>
                      <a:cubicBezTo>
                        <a:pt x="f50" y="f456"/>
                        <a:pt x="f136" y="f457"/>
                        <a:pt x="f449" y="f457"/>
                      </a:cubicBezTo>
                      <a:cubicBezTo>
                        <a:pt x="f458" y="f459"/>
                        <a:pt x="f184" y="f457"/>
                        <a:pt x="f460" y="f459"/>
                      </a:cubicBezTo>
                      <a:cubicBezTo>
                        <a:pt x="f192" y="f461"/>
                        <a:pt x="f86" y="f462"/>
                        <a:pt x="f86" y="f463"/>
                      </a:cubicBezTo>
                      <a:cubicBezTo>
                        <a:pt x="f81" y="f464"/>
                        <a:pt x="f86" y="f465"/>
                        <a:pt x="f86" y="f30"/>
                      </a:cubicBezTo>
                      <a:cubicBezTo>
                        <a:pt x="f466" y="f30"/>
                        <a:pt x="f225" y="f33"/>
                        <a:pt x="f223" y="f30"/>
                      </a:cubicBezTo>
                      <a:cubicBezTo>
                        <a:pt x="f314" y="f30"/>
                        <a:pt x="f467" y="f29"/>
                        <a:pt x="f298" y="f468"/>
                      </a:cubicBezTo>
                      <a:cubicBezTo>
                        <a:pt x="f294" y="f469"/>
                        <a:pt x="f298" y="f470"/>
                        <a:pt x="f298" y="f471"/>
                      </a:cubicBezTo>
                      <a:cubicBezTo>
                        <a:pt x="f296" y="f472"/>
                        <a:pt x="f298" y="f45"/>
                        <a:pt x="f473" y="f23"/>
                      </a:cubicBezTo>
                      <a:cubicBezTo>
                        <a:pt x="f473" y="f23"/>
                        <a:pt x="f473" y="f23"/>
                        <a:pt x="f473" y="f23"/>
                      </a:cubicBezTo>
                      <a:cubicBezTo>
                        <a:pt x="f318" y="f41"/>
                        <a:pt x="f289" y="f45"/>
                        <a:pt x="f474" y="f14"/>
                      </a:cubicBezTo>
                      <a:cubicBezTo>
                        <a:pt x="f474" y="f475"/>
                        <a:pt x="f476" y="f477"/>
                        <a:pt x="f258" y="f478"/>
                      </a:cubicBezTo>
                      <a:cubicBezTo>
                        <a:pt x="f476" y="f477"/>
                        <a:pt x="f474" y="f475"/>
                        <a:pt x="f474" y="f14"/>
                      </a:cubicBezTo>
                      <a:cubicBezTo>
                        <a:pt x="f254" y="f23"/>
                        <a:pt x="f261" y="f41"/>
                        <a:pt x="f263" y="f45"/>
                      </a:cubicBezTo>
                      <a:cubicBezTo>
                        <a:pt x="f263" y="f479"/>
                        <a:pt x="f263" y="f480"/>
                        <a:pt x="f263" y="f39"/>
                      </a:cubicBezTo>
                      <a:cubicBezTo>
                        <a:pt x="f263" y="f39"/>
                        <a:pt x="f263" y="f39"/>
                        <a:pt x="f263" y="f39"/>
                      </a:cubicBezTo>
                      <a:cubicBezTo>
                        <a:pt x="f256" y="f481"/>
                        <a:pt x="f256" y="f482"/>
                        <a:pt x="f256" y="f49"/>
                      </a:cubicBezTo>
                      <a:cubicBezTo>
                        <a:pt x="f256" y="f483"/>
                        <a:pt x="f256" y="f484"/>
                        <a:pt x="f256" y="f485"/>
                      </a:cubicBezTo>
                      <a:cubicBezTo>
                        <a:pt x="f256" y="f486"/>
                        <a:pt x="f256" y="f487"/>
                        <a:pt x="f256" y="f488"/>
                      </a:cubicBezTo>
                      <a:cubicBezTo>
                        <a:pt x="f489" y="f487"/>
                        <a:pt x="f490" y="f488"/>
                        <a:pt x="f169" y="f56"/>
                      </a:cubicBezTo>
                      <a:cubicBezTo>
                        <a:pt x="f490" y="f488"/>
                        <a:pt x="f489" y="f487"/>
                        <a:pt x="f256" y="f488"/>
                      </a:cubicBezTo>
                      <a:cubicBezTo>
                        <a:pt x="f255" y="f491"/>
                        <a:pt x="f492" y="f493"/>
                        <a:pt x="f494" y="f493"/>
                      </a:cubicBezTo>
                      <a:cubicBezTo>
                        <a:pt x="f495" y="f496"/>
                        <a:pt x="f168" y="f496"/>
                        <a:pt x="f181" y="f496"/>
                      </a:cubicBezTo>
                      <a:cubicBezTo>
                        <a:pt x="f181" y="f497"/>
                        <a:pt x="f181" y="f498"/>
                        <a:pt x="f181" y="f499"/>
                      </a:cubicBezTo>
                      <a:cubicBezTo>
                        <a:pt x="f175" y="f499"/>
                        <a:pt x="f385" y="f500"/>
                        <a:pt x="f501" y="f502"/>
                      </a:cubicBezTo>
                      <a:cubicBezTo>
                        <a:pt x="f385" y="f500"/>
                        <a:pt x="f175" y="f499"/>
                        <a:pt x="f181" y="f499"/>
                      </a:cubicBezTo>
                      <a:cubicBezTo>
                        <a:pt x="f181" y="f502"/>
                        <a:pt x="f181" y="f503"/>
                        <a:pt x="f181" y="f504"/>
                      </a:cubicBezTo>
                      <a:cubicBezTo>
                        <a:pt x="f181" y="f504"/>
                        <a:pt x="f181" y="f504"/>
                        <a:pt x="f181" y="f504"/>
                      </a:cubicBezTo>
                      <a:cubicBezTo>
                        <a:pt x="f181" y="f505"/>
                        <a:pt x="f276" y="f506"/>
                        <a:pt x="f276" y="f507"/>
                      </a:cubicBezTo>
                      <a:cubicBezTo>
                        <a:pt x="f276" y="f507"/>
                        <a:pt x="f276" y="f507"/>
                        <a:pt x="f276" y="f507"/>
                      </a:cubicBezTo>
                      <a:cubicBezTo>
                        <a:pt x="f508" y="f507"/>
                        <a:pt x="f509" y="f510"/>
                        <a:pt x="f511" y="f507"/>
                      </a:cubicBezTo>
                      <a:cubicBezTo>
                        <a:pt x="f467" y="f507"/>
                        <a:pt x="f217" y="f512"/>
                        <a:pt x="f162" y="f513"/>
                      </a:cubicBezTo>
                      <a:cubicBezTo>
                        <a:pt x="f294" y="f514"/>
                        <a:pt x="f162" y="f515"/>
                        <a:pt x="f162" y="f516"/>
                      </a:cubicBezTo>
                      <a:cubicBezTo>
                        <a:pt x="f162" y="f517"/>
                        <a:pt x="f518" y="f519"/>
                        <a:pt x="f520" y="f82"/>
                      </a:cubicBezTo>
                      <a:cubicBezTo>
                        <a:pt x="f520" y="f72"/>
                        <a:pt x="f521" y="f82"/>
                        <a:pt x="f223" y="f82"/>
                      </a:cubicBezTo>
                      <a:cubicBezTo>
                        <a:pt x="f522" y="f72"/>
                        <a:pt x="f250" y="f523"/>
                        <a:pt x="f160" y="f517"/>
                      </a:cubicBezTo>
                      <a:cubicBezTo>
                        <a:pt x="f524" y="f525"/>
                        <a:pt x="f301" y="f526"/>
                        <a:pt x="f301" y="f527"/>
                      </a:cubicBezTo>
                      <a:cubicBezTo>
                        <a:pt x="f205" y="f528"/>
                        <a:pt x="f205" y="f498"/>
                        <a:pt x="f301" y="f529"/>
                      </a:cubicBezTo>
                      <a:cubicBezTo>
                        <a:pt x="f304" y="f493"/>
                        <a:pt x="f226" y="f65"/>
                        <a:pt x="f530" y="f65"/>
                      </a:cubicBezTo>
                      <a:cubicBezTo>
                        <a:pt x="f339" y="f61"/>
                        <a:pt x="f531" y="f65"/>
                        <a:pt x="f416" y="f61"/>
                      </a:cubicBezTo>
                      <a:cubicBezTo>
                        <a:pt x="f417" y="f58"/>
                        <a:pt x="f81" y="f532"/>
                        <a:pt x="f86" y="f533"/>
                      </a:cubicBezTo>
                      <a:cubicBezTo>
                        <a:pt x="f88" y="f534"/>
                        <a:pt x="f86" y="f535"/>
                        <a:pt x="f86" y="f30"/>
                      </a:cubicBezTo>
                      <a:cubicBezTo>
                        <a:pt x="f536" y="f30"/>
                        <a:pt x="f537" y="f30"/>
                        <a:pt x="f99" y="f30"/>
                      </a:cubicBezTo>
                      <a:cubicBezTo>
                        <a:pt x="f99" y="f53"/>
                        <a:pt x="f99" y="f538"/>
                        <a:pt x="f102" y="f55"/>
                      </a:cubicBezTo>
                      <a:cubicBezTo>
                        <a:pt x="f102" y="f56"/>
                        <a:pt x="f107" y="f61"/>
                        <a:pt x="f430" y="f61"/>
                      </a:cubicBezTo>
                      <a:cubicBezTo>
                        <a:pt x="f110" y="f65"/>
                        <a:pt x="f431" y="f65"/>
                        <a:pt x="f123" y="f61"/>
                      </a:cubicBezTo>
                      <a:cubicBezTo>
                        <a:pt x="f121" y="f61"/>
                        <a:pt x="f48" y="f56"/>
                        <a:pt x="f48" y="f539"/>
                      </a:cubicBezTo>
                      <a:cubicBezTo>
                        <a:pt x="f114" y="f54"/>
                        <a:pt x="f48" y="f53"/>
                        <a:pt x="f48" y="f30"/>
                      </a:cubicBezTo>
                      <a:cubicBezTo>
                        <a:pt x="f48" y="f30"/>
                        <a:pt x="f48" y="f30"/>
                        <a:pt x="f48" y="f30"/>
                      </a:cubicBezTo>
                      <a:cubicBezTo>
                        <a:pt x="f48" y="f30"/>
                        <a:pt x="f48" y="f30"/>
                        <a:pt x="f48" y="f30"/>
                      </a:cubicBezTo>
                      <a:cubicBezTo>
                        <a:pt x="f540" y="f30"/>
                        <a:pt x="f541" y="f30"/>
                        <a:pt x="f99" y="f30"/>
                      </a:cubicBezTo>
                      <a:cubicBezTo>
                        <a:pt x="f102" y="f29"/>
                        <a:pt x="f75" y="f542"/>
                        <a:pt x="f75" y="f543"/>
                      </a:cubicBezTo>
                      <a:cubicBezTo>
                        <a:pt x="f75" y="f544"/>
                        <a:pt x="f75" y="f545"/>
                        <a:pt x="f150" y="f546"/>
                      </a:cubicBezTo>
                      <a:cubicBezTo>
                        <a:pt x="f150" y="f547"/>
                        <a:pt x="f107" y="f547"/>
                        <a:pt x="f548" y="f547"/>
                      </a:cubicBezTo>
                      <a:cubicBezTo>
                        <a:pt x="f269" y="f547"/>
                        <a:pt x="f549" y="f547"/>
                        <a:pt x="f550" y="f551"/>
                      </a:cubicBezTo>
                      <a:cubicBezTo>
                        <a:pt x="f11" y="f551"/>
                        <a:pt x="f38" y="f552"/>
                        <a:pt x="f38" y="f553"/>
                      </a:cubicBezTo>
                      <a:cubicBezTo>
                        <a:pt x="f9" y="f554"/>
                        <a:pt x="f38" y="f555"/>
                        <a:pt x="f9" y="f10"/>
                      </a:cubicBezTo>
                      <a:close/>
                      <a:moveTo>
                        <a:pt x="f88" y="f556"/>
                      </a:moveTo>
                      <a:cubicBezTo>
                        <a:pt x="f88" y="f556"/>
                        <a:pt x="f88" y="f556"/>
                        <a:pt x="f88" y="f556"/>
                      </a:cubicBezTo>
                      <a:cubicBezTo>
                        <a:pt x="f327" y="f556"/>
                        <a:pt x="f417" y="f557"/>
                        <a:pt x="f558" y="f557"/>
                      </a:cubicBezTo>
                      <a:cubicBezTo>
                        <a:pt x="f417" y="f557"/>
                        <a:pt x="f327" y="f556"/>
                        <a:pt x="f88" y="f556"/>
                      </a:cubicBezTo>
                      <a:close/>
                      <a:moveTo>
                        <a:pt x="f150" y="f559"/>
                      </a:moveTo>
                      <a:cubicBezTo>
                        <a:pt x="f150" y="f560"/>
                        <a:pt x="f75" y="f561"/>
                        <a:pt x="f179" y="f562"/>
                      </a:cubicBezTo>
                      <a:cubicBezTo>
                        <a:pt x="f563" y="f115"/>
                        <a:pt x="f564" y="f565"/>
                        <a:pt x="f86" y="f566"/>
                      </a:cubicBezTo>
                      <a:cubicBezTo>
                        <a:pt x="f86" y="f560"/>
                        <a:pt x="f86" y="f116"/>
                        <a:pt x="f86" y="f559"/>
                      </a:cubicBezTo>
                      <a:cubicBezTo>
                        <a:pt x="f86" y="f567"/>
                        <a:pt x="f81" y="f568"/>
                        <a:pt x="f86" y="f569"/>
                      </a:cubicBezTo>
                      <a:cubicBezTo>
                        <a:pt x="f86" y="f570"/>
                        <a:pt x="f194" y="f571"/>
                        <a:pt x="f154" y="f571"/>
                      </a:cubicBezTo>
                      <a:cubicBezTo>
                        <a:pt x="f153" y="f572"/>
                        <a:pt x="f152" y="f571"/>
                        <a:pt x="f151" y="f571"/>
                      </a:cubicBezTo>
                      <a:cubicBezTo>
                        <a:pt x="f211" y="f571"/>
                        <a:pt x="f75" y="f573"/>
                        <a:pt x="f75" y="f574"/>
                      </a:cubicBezTo>
                      <a:cubicBezTo>
                        <a:pt x="f150" y="f575"/>
                        <a:pt x="f150" y="f576"/>
                        <a:pt x="f150" y="f559"/>
                      </a:cubicBezTo>
                      <a:close/>
                      <a:moveTo>
                        <a:pt x="f99" y="f125"/>
                      </a:moveTo>
                      <a:cubicBezTo>
                        <a:pt x="f176" y="f577"/>
                        <a:pt x="f75" y="f578"/>
                        <a:pt x="f75" y="f579"/>
                      </a:cubicBezTo>
                      <a:cubicBezTo>
                        <a:pt x="f75" y="f580"/>
                        <a:pt x="f293" y="f581"/>
                        <a:pt x="f185" y="f582"/>
                      </a:cubicBezTo>
                      <a:cubicBezTo>
                        <a:pt x="f583" y="f584"/>
                        <a:pt x="f426" y="f585"/>
                        <a:pt x="f155" y="f580"/>
                      </a:cubicBezTo>
                      <a:cubicBezTo>
                        <a:pt x="f586" y="f587"/>
                        <a:pt x="f346" y="f588"/>
                        <a:pt x="f81" y="f589"/>
                      </a:cubicBezTo>
                      <a:cubicBezTo>
                        <a:pt x="f81" y="f590"/>
                        <a:pt x="f417" y="f591"/>
                        <a:pt x="f79" y="f592"/>
                      </a:cubicBezTo>
                      <a:cubicBezTo>
                        <a:pt x="f79" y="f592"/>
                        <a:pt x="f79" y="f592"/>
                        <a:pt x="f79" y="f592"/>
                      </a:cubicBezTo>
                      <a:cubicBezTo>
                        <a:pt x="f593" y="f594"/>
                        <a:pt x="f348" y="f591"/>
                        <a:pt x="f154" y="f122"/>
                      </a:cubicBezTo>
                      <a:cubicBezTo>
                        <a:pt x="f595" y="f122"/>
                        <a:pt x="f596" y="f122"/>
                        <a:pt x="f99" y="f125"/>
                      </a:cubicBezTo>
                      <a:close/>
                      <a:moveTo>
                        <a:pt x="f385" y="f597"/>
                      </a:moveTo>
                      <a:cubicBezTo>
                        <a:pt x="f385" y="f461"/>
                        <a:pt x="f387" y="f459"/>
                        <a:pt x="f598" y="f459"/>
                      </a:cubicBezTo>
                      <a:cubicBezTo>
                        <a:pt x="f599" y="f459"/>
                        <a:pt x="f600" y="f457"/>
                        <a:pt x="f268" y="f457"/>
                      </a:cubicBezTo>
                      <a:cubicBezTo>
                        <a:pt x="f268" y="f601"/>
                        <a:pt x="f268" y="f602"/>
                        <a:pt x="f268" y="f603"/>
                      </a:cubicBezTo>
                      <a:cubicBezTo>
                        <a:pt x="f604" y="f605"/>
                        <a:pt x="f606" y="f547"/>
                        <a:pt x="f266" y="f547"/>
                      </a:cubicBezTo>
                      <a:cubicBezTo>
                        <a:pt x="f607" y="f551"/>
                        <a:pt x="f608" y="f547"/>
                        <a:pt x="f386" y="f547"/>
                      </a:cubicBezTo>
                      <a:cubicBezTo>
                        <a:pt x="f609" y="f610"/>
                        <a:pt x="f385" y="f611"/>
                        <a:pt x="f385" y="f597"/>
                      </a:cubicBezTo>
                      <a:close/>
                      <a:moveTo>
                        <a:pt x="f385" y="f612"/>
                      </a:moveTo>
                      <a:cubicBezTo>
                        <a:pt x="f385" y="f137"/>
                        <a:pt x="f613" y="f614"/>
                        <a:pt x="f615" y="f614"/>
                      </a:cubicBezTo>
                      <a:cubicBezTo>
                        <a:pt x="f616" y="f614"/>
                        <a:pt x="f617" y="f614"/>
                        <a:pt x="f618" y="f614"/>
                      </a:cubicBezTo>
                      <a:cubicBezTo>
                        <a:pt x="f606" y="f137"/>
                        <a:pt x="f604" y="f612"/>
                        <a:pt x="f268" y="f619"/>
                      </a:cubicBezTo>
                      <a:cubicBezTo>
                        <a:pt x="f268" y="f620"/>
                        <a:pt x="f268" y="f621"/>
                        <a:pt x="f604" y="f622"/>
                      </a:cubicBezTo>
                      <a:cubicBezTo>
                        <a:pt x="f604" y="f622"/>
                        <a:pt x="f604" y="f622"/>
                        <a:pt x="f604" y="f622"/>
                      </a:cubicBezTo>
                      <a:cubicBezTo>
                        <a:pt x="f623" y="f7"/>
                        <a:pt x="f623" y="f7"/>
                        <a:pt x="f624" y="f7"/>
                      </a:cubicBezTo>
                      <a:cubicBezTo>
                        <a:pt x="f625" y="f7"/>
                        <a:pt x="f265" y="f7"/>
                        <a:pt x="f386" y="f7"/>
                      </a:cubicBezTo>
                      <a:cubicBezTo>
                        <a:pt x="f626" y="f627"/>
                        <a:pt x="f628" y="f242"/>
                        <a:pt x="f501" y="f242"/>
                      </a:cubicBezTo>
                      <a:cubicBezTo>
                        <a:pt x="f628" y="f242"/>
                        <a:pt x="f626" y="f627"/>
                        <a:pt x="f386" y="f7"/>
                      </a:cubicBezTo>
                      <a:cubicBezTo>
                        <a:pt x="f609" y="f629"/>
                        <a:pt x="f501" y="f630"/>
                        <a:pt x="f385" y="f612"/>
                      </a:cubicBezTo>
                      <a:close/>
                      <a:moveTo>
                        <a:pt x="f501" y="f242"/>
                      </a:moveTo>
                      <a:cubicBezTo>
                        <a:pt x="f385" y="f238"/>
                        <a:pt x="f385" y="f238"/>
                        <a:pt x="f631" y="f238"/>
                      </a:cubicBezTo>
                      <a:cubicBezTo>
                        <a:pt x="f385" y="f238"/>
                        <a:pt x="f385" y="f238"/>
                        <a:pt x="f501" y="f242"/>
                      </a:cubicBezTo>
                      <a:close/>
                      <a:moveTo>
                        <a:pt x="f632" y="f633"/>
                      </a:moveTo>
                      <a:cubicBezTo>
                        <a:pt x="f632" y="f634"/>
                        <a:pt x="f632" y="f621"/>
                        <a:pt x="f632" y="f635"/>
                      </a:cubicBezTo>
                      <a:cubicBezTo>
                        <a:pt x="f632" y="f621"/>
                        <a:pt x="f632" y="f634"/>
                        <a:pt x="f632" y="f633"/>
                      </a:cubicBezTo>
                      <a:close/>
                      <a:moveTo>
                        <a:pt x="f268" y="f292"/>
                      </a:moveTo>
                      <a:cubicBezTo>
                        <a:pt x="f268" y="f292"/>
                        <a:pt x="f268" y="f292"/>
                        <a:pt x="f268" y="f292"/>
                      </a:cubicBezTo>
                      <a:cubicBezTo>
                        <a:pt x="f268" y="f636"/>
                        <a:pt x="f623" y="f637"/>
                        <a:pt x="f268" y="f315"/>
                      </a:cubicBezTo>
                      <a:cubicBezTo>
                        <a:pt x="f604" y="f476"/>
                        <a:pt x="f271" y="f256"/>
                        <a:pt x="f638" y="f261"/>
                      </a:cubicBezTo>
                      <a:cubicBezTo>
                        <a:pt x="f607" y="f258"/>
                        <a:pt x="f274" y="f261"/>
                        <a:pt x="f598" y="f261"/>
                      </a:cubicBezTo>
                      <a:cubicBezTo>
                        <a:pt x="f639" y="f261"/>
                        <a:pt x="f385" y="f261"/>
                        <a:pt x="f175" y="f163"/>
                      </a:cubicBezTo>
                      <a:cubicBezTo>
                        <a:pt x="f385" y="f289"/>
                        <a:pt x="f385" y="f318"/>
                        <a:pt x="f175" y="f640"/>
                      </a:cubicBezTo>
                      <a:cubicBezTo>
                        <a:pt x="f174" y="f640"/>
                        <a:pt x="f280" y="f473"/>
                        <a:pt x="f193" y="f641"/>
                      </a:cubicBezTo>
                      <a:cubicBezTo>
                        <a:pt x="f280" y="f473"/>
                        <a:pt x="f174" y="f640"/>
                        <a:pt x="f175" y="f640"/>
                      </a:cubicBezTo>
                      <a:cubicBezTo>
                        <a:pt x="f175" y="f642"/>
                        <a:pt x="f631" y="f643"/>
                        <a:pt x="f385" y="f296"/>
                      </a:cubicBezTo>
                      <a:cubicBezTo>
                        <a:pt x="f644" y="f298"/>
                        <a:pt x="f645" y="f518"/>
                        <a:pt x="f268" y="f292"/>
                      </a:cubicBezTo>
                      <a:close/>
                      <a:moveTo>
                        <a:pt x="f607" y="f646"/>
                      </a:moveTo>
                      <a:cubicBezTo>
                        <a:pt x="f647" y="f648"/>
                        <a:pt x="f649" y="f650"/>
                        <a:pt x="f325" y="f651"/>
                      </a:cubicBezTo>
                      <a:cubicBezTo>
                        <a:pt x="f325" y="f651"/>
                        <a:pt x="f325" y="f651"/>
                        <a:pt x="f325" y="f651"/>
                      </a:cubicBezTo>
                      <a:cubicBezTo>
                        <a:pt x="f649" y="f650"/>
                        <a:pt x="f647" y="f648"/>
                        <a:pt x="f607" y="f646"/>
                      </a:cubicBezTo>
                      <a:cubicBezTo>
                        <a:pt x="f652" y="f646"/>
                        <a:pt x="f653" y="f646"/>
                        <a:pt x="f599" y="f646"/>
                      </a:cubicBezTo>
                      <a:cubicBezTo>
                        <a:pt x="f653" y="f646"/>
                        <a:pt x="f652" y="f646"/>
                        <a:pt x="f607" y="f646"/>
                      </a:cubicBezTo>
                      <a:close/>
                      <a:moveTo>
                        <a:pt x="f653" y="f561"/>
                      </a:moveTo>
                      <a:cubicBezTo>
                        <a:pt x="f268" y="f561"/>
                        <a:pt x="f268" y="f561"/>
                        <a:pt x="f268" y="f654"/>
                      </a:cubicBezTo>
                      <a:cubicBezTo>
                        <a:pt x="f268" y="f571"/>
                        <a:pt x="f268" y="f571"/>
                        <a:pt x="f655" y="f571"/>
                      </a:cubicBezTo>
                      <a:cubicBezTo>
                        <a:pt x="f631" y="f571"/>
                        <a:pt x="f631" y="f571"/>
                        <a:pt x="f631" y="f656"/>
                      </a:cubicBezTo>
                      <a:cubicBezTo>
                        <a:pt x="f631" y="f561"/>
                        <a:pt x="f631" y="f561"/>
                        <a:pt x="f653" y="f561"/>
                      </a:cubicBezTo>
                      <a:close/>
                      <a:moveTo>
                        <a:pt x="f169" y="f38"/>
                      </a:moveTo>
                      <a:cubicBezTo>
                        <a:pt x="f168" y="f657"/>
                        <a:pt x="f167" y="f657"/>
                        <a:pt x="f166" y="f658"/>
                      </a:cubicBezTo>
                      <a:cubicBezTo>
                        <a:pt x="f659" y="f13"/>
                        <a:pt x="f660" y="f13"/>
                        <a:pt x="f264" y="f38"/>
                      </a:cubicBezTo>
                      <a:cubicBezTo>
                        <a:pt x="f264" y="f38"/>
                        <a:pt x="f264" y="f38"/>
                        <a:pt x="f264" y="f38"/>
                      </a:cubicBezTo>
                      <a:cubicBezTo>
                        <a:pt x="f661" y="f13"/>
                        <a:pt x="f662" y="f13"/>
                        <a:pt x="f263" y="f38"/>
                      </a:cubicBezTo>
                      <a:cubicBezTo>
                        <a:pt x="f322" y="f38"/>
                        <a:pt x="f255" y="f38"/>
                        <a:pt x="f256" y="f38"/>
                      </a:cubicBezTo>
                      <a:cubicBezTo>
                        <a:pt x="f256" y="f52"/>
                        <a:pt x="f261" y="f663"/>
                        <a:pt x="f261" y="f664"/>
                      </a:cubicBezTo>
                      <a:cubicBezTo>
                        <a:pt x="f256" y="f665"/>
                        <a:pt x="f254" y="f666"/>
                        <a:pt x="f667" y="f113"/>
                      </a:cubicBezTo>
                      <a:cubicBezTo>
                        <a:pt x="f254" y="f666"/>
                        <a:pt x="f256" y="f665"/>
                        <a:pt x="f261" y="f664"/>
                      </a:cubicBezTo>
                      <a:cubicBezTo>
                        <a:pt x="f287" y="f664"/>
                        <a:pt x="f311" y="f50"/>
                        <a:pt x="f474" y="f48"/>
                      </a:cubicBezTo>
                      <a:cubicBezTo>
                        <a:pt x="f474" y="f48"/>
                        <a:pt x="f474" y="f48"/>
                        <a:pt x="f474" y="f48"/>
                      </a:cubicBezTo>
                      <a:cubicBezTo>
                        <a:pt x="f289" y="f48"/>
                        <a:pt x="f318" y="f48"/>
                        <a:pt x="f473" y="f48"/>
                      </a:cubicBezTo>
                      <a:cubicBezTo>
                        <a:pt x="f162" y="f668"/>
                        <a:pt x="f298" y="f669"/>
                        <a:pt x="f298" y="f670"/>
                      </a:cubicBezTo>
                      <a:cubicBezTo>
                        <a:pt x="f298" y="f671"/>
                        <a:pt x="f672" y="f673"/>
                        <a:pt x="f292" y="f40"/>
                      </a:cubicBezTo>
                      <a:cubicBezTo>
                        <a:pt x="f317" y="f674"/>
                        <a:pt x="f675" y="f9"/>
                        <a:pt x="f373" y="f38"/>
                      </a:cubicBezTo>
                      <a:cubicBezTo>
                        <a:pt x="f509" y="f657"/>
                        <a:pt x="f474" y="f38"/>
                        <a:pt x="f256" y="f38"/>
                      </a:cubicBezTo>
                      <a:cubicBezTo>
                        <a:pt x="f256" y="f676"/>
                        <a:pt x="f261" y="f32"/>
                        <a:pt x="f256" y="f31"/>
                      </a:cubicBezTo>
                      <a:cubicBezTo>
                        <a:pt x="f255" y="f143"/>
                        <a:pt x="f196" y="f142"/>
                        <a:pt x="f677" y="f142"/>
                      </a:cubicBezTo>
                      <a:cubicBezTo>
                        <a:pt x="f678" y="f22"/>
                        <a:pt x="f679" y="f142"/>
                        <a:pt x="f317" y="f22"/>
                      </a:cubicBezTo>
                      <a:cubicBezTo>
                        <a:pt x="f292" y="f22"/>
                        <a:pt x="f296" y="f248"/>
                        <a:pt x="f298" y="f680"/>
                      </a:cubicBezTo>
                      <a:cubicBezTo>
                        <a:pt x="f298" y="f681"/>
                        <a:pt x="f298" y="f682"/>
                        <a:pt x="f298" y="f682"/>
                      </a:cubicBezTo>
                      <a:cubicBezTo>
                        <a:pt x="f217" y="f239"/>
                        <a:pt x="f217" y="f7"/>
                        <a:pt x="f253" y="f7"/>
                      </a:cubicBezTo>
                      <a:cubicBezTo>
                        <a:pt x="f662" y="f7"/>
                        <a:pt x="f683" y="f7"/>
                        <a:pt x="f684" y="f239"/>
                      </a:cubicBezTo>
                      <a:cubicBezTo>
                        <a:pt x="f685" y="f239"/>
                        <a:pt x="f280" y="f686"/>
                        <a:pt x="f181" y="f238"/>
                      </a:cubicBezTo>
                      <a:cubicBezTo>
                        <a:pt x="f181" y="f238"/>
                        <a:pt x="f181" y="f238"/>
                        <a:pt x="f181" y="f238"/>
                      </a:cubicBezTo>
                      <a:cubicBezTo>
                        <a:pt x="f181" y="f687"/>
                        <a:pt x="f181" y="f688"/>
                        <a:pt x="f181" y="f227"/>
                      </a:cubicBezTo>
                      <a:cubicBezTo>
                        <a:pt x="f386" y="f689"/>
                        <a:pt x="f628" y="f690"/>
                        <a:pt x="f385" y="f691"/>
                      </a:cubicBezTo>
                      <a:cubicBezTo>
                        <a:pt x="f628" y="f690"/>
                        <a:pt x="f386" y="f689"/>
                        <a:pt x="f181" y="f227"/>
                      </a:cubicBezTo>
                      <a:cubicBezTo>
                        <a:pt x="f181" y="f692"/>
                        <a:pt x="f181" y="f693"/>
                        <a:pt x="f181" y="f694"/>
                      </a:cubicBezTo>
                      <a:cubicBezTo>
                        <a:pt x="f181" y="f695"/>
                        <a:pt x="f181" y="f15"/>
                        <a:pt x="f175" y="f696"/>
                      </a:cubicBezTo>
                      <a:cubicBezTo>
                        <a:pt x="f175" y="f696"/>
                        <a:pt x="f175" y="f696"/>
                        <a:pt x="f175" y="f696"/>
                      </a:cubicBezTo>
                      <a:cubicBezTo>
                        <a:pt x="f181" y="f697"/>
                        <a:pt x="f175" y="f698"/>
                        <a:pt x="f175" y="f699"/>
                      </a:cubicBezTo>
                      <a:cubicBezTo>
                        <a:pt x="f175" y="f700"/>
                        <a:pt x="f175" y="f701"/>
                        <a:pt x="f175" y="f674"/>
                      </a:cubicBezTo>
                      <a:cubicBezTo>
                        <a:pt x="f175" y="f674"/>
                        <a:pt x="f175" y="f674"/>
                        <a:pt x="f175" y="f674"/>
                      </a:cubicBezTo>
                      <a:cubicBezTo>
                        <a:pt x="f174" y="f658"/>
                        <a:pt x="f173" y="f13"/>
                        <a:pt x="f172" y="f38"/>
                      </a:cubicBezTo>
                      <a:cubicBezTo>
                        <a:pt x="f171" y="f38"/>
                        <a:pt x="f170" y="f38"/>
                        <a:pt x="f169" y="f38"/>
                      </a:cubicBezTo>
                      <a:close/>
                      <a:moveTo>
                        <a:pt x="f667" y="f279"/>
                      </a:moveTo>
                      <a:cubicBezTo>
                        <a:pt x="f667" y="f283"/>
                        <a:pt x="f667" y="f283"/>
                        <a:pt x="f702" y="f283"/>
                      </a:cubicBezTo>
                      <a:cubicBezTo>
                        <a:pt x="f667" y="f283"/>
                        <a:pt x="f667" y="f283"/>
                        <a:pt x="f667" y="f279"/>
                      </a:cubicBezTo>
                      <a:close/>
                      <a:moveTo>
                        <a:pt x="f703" y="f38"/>
                      </a:moveTo>
                      <a:cubicBezTo>
                        <a:pt x="f703" y="f38"/>
                        <a:pt x="f703" y="f38"/>
                        <a:pt x="f703" y="f38"/>
                      </a:cubicBezTo>
                      <a:cubicBezTo>
                        <a:pt x="f703" y="f38"/>
                        <a:pt x="f703" y="f38"/>
                        <a:pt x="f703" y="f38"/>
                      </a:cubicBezTo>
                      <a:close/>
                      <a:moveTo>
                        <a:pt x="f476" y="f311"/>
                      </a:moveTo>
                      <a:cubicBezTo>
                        <a:pt x="f474" y="f311"/>
                        <a:pt x="f474" y="f311"/>
                        <a:pt x="f163" y="f311"/>
                      </a:cubicBezTo>
                      <a:cubicBezTo>
                        <a:pt x="f474" y="f311"/>
                        <a:pt x="f474" y="f311"/>
                        <a:pt x="f476" y="f311"/>
                      </a:cubicBezTo>
                      <a:close/>
                      <a:moveTo>
                        <a:pt x="f298" y="f704"/>
                      </a:moveTo>
                      <a:cubicBezTo>
                        <a:pt x="f298" y="f255"/>
                        <a:pt x="f642" y="f261"/>
                        <a:pt x="f197" y="f261"/>
                      </a:cubicBezTo>
                      <a:cubicBezTo>
                        <a:pt x="f705" y="f256"/>
                        <a:pt x="f706" y="f256"/>
                        <a:pt x="f263" y="f256"/>
                      </a:cubicBezTo>
                      <a:cubicBezTo>
                        <a:pt x="f263" y="f256"/>
                        <a:pt x="f263" y="f256"/>
                        <a:pt x="f263" y="f256"/>
                      </a:cubicBezTo>
                      <a:cubicBezTo>
                        <a:pt x="f263" y="f255"/>
                        <a:pt x="f263" y="f322"/>
                        <a:pt x="f263" y="f322"/>
                      </a:cubicBezTo>
                      <a:cubicBezTo>
                        <a:pt x="f263" y="f322"/>
                        <a:pt x="f263" y="f322"/>
                        <a:pt x="f263" y="f322"/>
                      </a:cubicBezTo>
                      <a:cubicBezTo>
                        <a:pt x="f287" y="f489"/>
                        <a:pt x="f255" y="f495"/>
                        <a:pt x="f256" y="f707"/>
                      </a:cubicBezTo>
                      <a:cubicBezTo>
                        <a:pt x="f255" y="f684"/>
                        <a:pt x="f322" y="f708"/>
                        <a:pt x="f263" y="f402"/>
                      </a:cubicBezTo>
                      <a:cubicBezTo>
                        <a:pt x="f322" y="f280"/>
                        <a:pt x="f255" y="f609"/>
                        <a:pt x="f256" y="f174"/>
                      </a:cubicBezTo>
                      <a:cubicBezTo>
                        <a:pt x="f256" y="f174"/>
                        <a:pt x="f256" y="f174"/>
                        <a:pt x="f256" y="f174"/>
                      </a:cubicBezTo>
                      <a:cubicBezTo>
                        <a:pt x="f256" y="f174"/>
                        <a:pt x="f256" y="f174"/>
                        <a:pt x="f256" y="f174"/>
                      </a:cubicBezTo>
                      <a:cubicBezTo>
                        <a:pt x="f256" y="f174"/>
                        <a:pt x="f256" y="f174"/>
                        <a:pt x="f256" y="f174"/>
                      </a:cubicBezTo>
                      <a:cubicBezTo>
                        <a:pt x="f256" y="f174"/>
                        <a:pt x="f256" y="f174"/>
                        <a:pt x="f256" y="f174"/>
                      </a:cubicBezTo>
                      <a:cubicBezTo>
                        <a:pt x="f258" y="f174"/>
                        <a:pt x="f196" y="f276"/>
                        <a:pt x="f287" y="f181"/>
                      </a:cubicBezTo>
                      <a:cubicBezTo>
                        <a:pt x="f413" y="f181"/>
                        <a:pt x="f679" y="f276"/>
                        <a:pt x="f473" y="f276"/>
                      </a:cubicBezTo>
                      <a:cubicBezTo>
                        <a:pt x="f643" y="f174"/>
                        <a:pt x="f296" y="f402"/>
                        <a:pt x="f296" y="f685"/>
                      </a:cubicBezTo>
                      <a:cubicBezTo>
                        <a:pt x="f298" y="f709"/>
                        <a:pt x="f298" y="f660"/>
                        <a:pt x="f298" y="f704"/>
                      </a:cubicBezTo>
                      <a:close/>
                      <a:moveTo>
                        <a:pt x="f704" y="f710"/>
                      </a:moveTo>
                      <a:cubicBezTo>
                        <a:pt x="f494" y="f711"/>
                        <a:pt x="f489" y="f711"/>
                        <a:pt x="f712" y="f345"/>
                      </a:cubicBezTo>
                      <a:cubicBezTo>
                        <a:pt x="f489" y="f711"/>
                        <a:pt x="f494" y="f711"/>
                        <a:pt x="f704" y="f710"/>
                      </a:cubicBezTo>
                      <a:close/>
                      <a:moveTo>
                        <a:pt x="f267" y="f358"/>
                      </a:moveTo>
                      <a:cubicBezTo>
                        <a:pt x="f713" y="f714"/>
                        <a:pt x="f599" y="f340"/>
                        <a:pt x="f265" y="f337"/>
                      </a:cubicBezTo>
                      <a:cubicBezTo>
                        <a:pt x="f628" y="f715"/>
                        <a:pt x="f631" y="f336"/>
                        <a:pt x="f631" y="f716"/>
                      </a:cubicBezTo>
                      <a:cubicBezTo>
                        <a:pt x="f631" y="f717"/>
                        <a:pt x="f626" y="f718"/>
                        <a:pt x="f276" y="f349"/>
                      </a:cubicBezTo>
                      <a:cubicBezTo>
                        <a:pt x="f280" y="f349"/>
                        <a:pt x="f379" y="f350"/>
                        <a:pt x="f172" y="f350"/>
                      </a:cubicBezTo>
                      <a:cubicBezTo>
                        <a:pt x="f609" y="f718"/>
                        <a:pt x="f609" y="f719"/>
                        <a:pt x="f280" y="f720"/>
                      </a:cubicBezTo>
                      <a:cubicBezTo>
                        <a:pt x="f609" y="f719"/>
                        <a:pt x="f609" y="f718"/>
                        <a:pt x="f172" y="f350"/>
                      </a:cubicBezTo>
                      <a:cubicBezTo>
                        <a:pt x="f171" y="f350"/>
                        <a:pt x="f684" y="f350"/>
                        <a:pt x="f195" y="f350"/>
                      </a:cubicBezTo>
                      <a:cubicBezTo>
                        <a:pt x="f709" y="f710"/>
                        <a:pt x="f721" y="f345"/>
                        <a:pt x="f508" y="f345"/>
                      </a:cubicBezTo>
                      <a:cubicBezTo>
                        <a:pt x="f721" y="f345"/>
                        <a:pt x="f709" y="f710"/>
                        <a:pt x="f195" y="f350"/>
                      </a:cubicBezTo>
                      <a:cubicBezTo>
                        <a:pt x="f721" y="f350"/>
                        <a:pt x="f722" y="f350"/>
                        <a:pt x="f282" y="f350"/>
                      </a:cubicBezTo>
                      <a:cubicBezTo>
                        <a:pt x="f255" y="f349"/>
                        <a:pt x="f196" y="f349"/>
                        <a:pt x="f287" y="f646"/>
                      </a:cubicBezTo>
                      <a:cubicBezTo>
                        <a:pt x="f287" y="f646"/>
                        <a:pt x="f287" y="f646"/>
                        <a:pt x="f287" y="f646"/>
                      </a:cubicBezTo>
                      <a:cubicBezTo>
                        <a:pt x="f723" y="f724"/>
                        <a:pt x="f256" y="f725"/>
                        <a:pt x="f261" y="f726"/>
                      </a:cubicBezTo>
                      <a:cubicBezTo>
                        <a:pt x="f261" y="f727"/>
                        <a:pt x="f282" y="f606"/>
                        <a:pt x="f728" y="f623"/>
                      </a:cubicBezTo>
                      <a:cubicBezTo>
                        <a:pt x="f729" y="f730"/>
                        <a:pt x="f378" y="f731"/>
                        <a:pt x="f703" y="f632"/>
                      </a:cubicBezTo>
                      <a:cubicBezTo>
                        <a:pt x="f386" y="f732"/>
                        <a:pt x="f174" y="f733"/>
                        <a:pt x="f276" y="f724"/>
                      </a:cubicBezTo>
                      <a:cubicBezTo>
                        <a:pt x="f181" y="f734"/>
                        <a:pt x="f276" y="f735"/>
                        <a:pt x="f276" y="f349"/>
                      </a:cubicBezTo>
                      <a:cubicBezTo>
                        <a:pt x="f181" y="f349"/>
                        <a:pt x="f175" y="f349"/>
                        <a:pt x="f385" y="f349"/>
                      </a:cubicBezTo>
                      <a:cubicBezTo>
                        <a:pt x="f385" y="f349"/>
                        <a:pt x="f385" y="f349"/>
                        <a:pt x="f385" y="f349"/>
                      </a:cubicBezTo>
                      <a:cubicBezTo>
                        <a:pt x="f736" y="f350"/>
                        <a:pt x="f737" y="f350"/>
                        <a:pt x="f266" y="f350"/>
                      </a:cubicBezTo>
                      <a:cubicBezTo>
                        <a:pt x="f738" y="f350"/>
                        <a:pt x="f268" y="f349"/>
                        <a:pt x="f623" y="f739"/>
                      </a:cubicBezTo>
                      <a:cubicBezTo>
                        <a:pt x="f623" y="f740"/>
                        <a:pt x="f632" y="f720"/>
                        <a:pt x="f741" y="f358"/>
                      </a:cubicBezTo>
                      <a:cubicBezTo>
                        <a:pt x="f741" y="f358"/>
                        <a:pt x="f742" y="f358"/>
                        <a:pt x="f267" y="f358"/>
                      </a:cubicBezTo>
                      <a:close/>
                      <a:moveTo>
                        <a:pt x="f193" y="f743"/>
                      </a:moveTo>
                      <a:cubicBezTo>
                        <a:pt x="f193" y="f743"/>
                        <a:pt x="f193" y="f743"/>
                        <a:pt x="f193" y="f743"/>
                      </a:cubicBezTo>
                      <a:cubicBezTo>
                        <a:pt x="f193" y="f743"/>
                        <a:pt x="f193" y="f743"/>
                        <a:pt x="f193" y="f743"/>
                      </a:cubicBezTo>
                      <a:close/>
                      <a:moveTo>
                        <a:pt x="f744" y="f745"/>
                      </a:moveTo>
                      <a:cubicBezTo>
                        <a:pt x="f746" y="f747"/>
                        <a:pt x="f748" y="f342"/>
                        <a:pt x="f748" y="f749"/>
                      </a:cubicBezTo>
                      <a:cubicBezTo>
                        <a:pt x="f748" y="f342"/>
                        <a:pt x="f746" y="f747"/>
                        <a:pt x="f744" y="f745"/>
                      </a:cubicBezTo>
                      <a:close/>
                      <a:moveTo>
                        <a:pt x="f717" y="f268"/>
                      </a:moveTo>
                      <a:cubicBezTo>
                        <a:pt x="f358" y="f268"/>
                        <a:pt x="f358" y="f268"/>
                        <a:pt x="f358" y="f725"/>
                      </a:cubicBezTo>
                      <a:cubicBezTo>
                        <a:pt x="f358" y="f349"/>
                        <a:pt x="f358" y="f349"/>
                        <a:pt x="f750" y="f349"/>
                      </a:cubicBezTo>
                      <a:cubicBezTo>
                        <a:pt x="f350" y="f349"/>
                        <a:pt x="f350" y="f349"/>
                        <a:pt x="f350" y="f751"/>
                      </a:cubicBezTo>
                      <a:cubicBezTo>
                        <a:pt x="f350" y="f268"/>
                        <a:pt x="f350" y="f268"/>
                        <a:pt x="f717" y="f268"/>
                      </a:cubicBezTo>
                      <a:close/>
                      <a:moveTo>
                        <a:pt x="f752" y="f447"/>
                      </a:moveTo>
                      <a:cubicBezTo>
                        <a:pt x="f753" y="f754"/>
                        <a:pt x="f755" y="f754"/>
                        <a:pt x="f756" y="f447"/>
                      </a:cubicBezTo>
                      <a:cubicBezTo>
                        <a:pt x="f757" y="f447"/>
                        <a:pt x="f350" y="f758"/>
                        <a:pt x="f350" y="f759"/>
                      </a:cubicBezTo>
                      <a:cubicBezTo>
                        <a:pt x="f349" y="f453"/>
                        <a:pt x="f349" y="f760"/>
                        <a:pt x="f350" y="f761"/>
                      </a:cubicBezTo>
                      <a:cubicBezTo>
                        <a:pt x="f353" y="f461"/>
                        <a:pt x="f762" y="f763"/>
                        <a:pt x="f764" y="f459"/>
                      </a:cubicBezTo>
                      <a:cubicBezTo>
                        <a:pt x="f764" y="f459"/>
                        <a:pt x="f764" y="f459"/>
                        <a:pt x="f764" y="f459"/>
                      </a:cubicBezTo>
                      <a:cubicBezTo>
                        <a:pt x="f733" y="f461"/>
                        <a:pt x="f765" y="f766"/>
                        <a:pt x="f604" y="f457"/>
                      </a:cubicBezTo>
                      <a:cubicBezTo>
                        <a:pt x="f604" y="f767"/>
                        <a:pt x="f604" y="f768"/>
                        <a:pt x="f268" y="f769"/>
                      </a:cubicBezTo>
                      <a:cubicBezTo>
                        <a:pt x="f268" y="f758"/>
                        <a:pt x="f331" y="f447"/>
                        <a:pt x="f752" y="f447"/>
                      </a:cubicBezTo>
                      <a:close/>
                      <a:moveTo>
                        <a:pt x="f770" y="f403"/>
                      </a:moveTo>
                      <a:cubicBezTo>
                        <a:pt x="f386" y="f409"/>
                        <a:pt x="f628" y="f409"/>
                        <a:pt x="f385" y="f406"/>
                      </a:cubicBezTo>
                      <a:cubicBezTo>
                        <a:pt x="f385" y="f406"/>
                        <a:pt x="f385" y="f406"/>
                        <a:pt x="f385" y="f406"/>
                      </a:cubicBezTo>
                      <a:cubicBezTo>
                        <a:pt x="f628" y="f409"/>
                        <a:pt x="f386" y="f409"/>
                        <a:pt x="f770" y="f403"/>
                      </a:cubicBezTo>
                      <a:close/>
                      <a:moveTo>
                        <a:pt x="f181" y="f771"/>
                      </a:moveTo>
                      <a:cubicBezTo>
                        <a:pt x="f181" y="f772"/>
                        <a:pt x="f181" y="f773"/>
                        <a:pt x="f175" y="f773"/>
                      </a:cubicBezTo>
                      <a:cubicBezTo>
                        <a:pt x="f175" y="f772"/>
                        <a:pt x="f175" y="f771"/>
                        <a:pt x="f175" y="f774"/>
                      </a:cubicBezTo>
                      <a:cubicBezTo>
                        <a:pt x="f175" y="f405"/>
                        <a:pt x="f631" y="f775"/>
                        <a:pt x="f385" y="f406"/>
                      </a:cubicBezTo>
                      <a:cubicBezTo>
                        <a:pt x="f628" y="f406"/>
                        <a:pt x="f613" y="f406"/>
                        <a:pt x="f639" y="f406"/>
                      </a:cubicBezTo>
                      <a:cubicBezTo>
                        <a:pt x="f644" y="f775"/>
                        <a:pt x="f776" y="f775"/>
                        <a:pt x="f618" y="f406"/>
                      </a:cubicBezTo>
                      <a:cubicBezTo>
                        <a:pt x="f777" y="f778"/>
                        <a:pt x="f741" y="f401"/>
                        <a:pt x="f623" y="f406"/>
                      </a:cubicBezTo>
                      <a:cubicBezTo>
                        <a:pt x="f741" y="f401"/>
                        <a:pt x="f777" y="f778"/>
                        <a:pt x="f618" y="f406"/>
                      </a:cubicBezTo>
                      <a:cubicBezTo>
                        <a:pt x="f777" y="f432"/>
                        <a:pt x="f741" y="f775"/>
                        <a:pt x="f268" y="f775"/>
                      </a:cubicBezTo>
                      <a:cubicBezTo>
                        <a:pt x="f268" y="f775"/>
                        <a:pt x="f268" y="f775"/>
                        <a:pt x="f268" y="f775"/>
                      </a:cubicBezTo>
                      <a:cubicBezTo>
                        <a:pt x="f268" y="f779"/>
                        <a:pt x="f268" y="f780"/>
                        <a:pt x="f268" y="f781"/>
                      </a:cubicBezTo>
                      <a:cubicBezTo>
                        <a:pt x="f604" y="f782"/>
                        <a:pt x="f271" y="f412"/>
                        <a:pt x="f266" y="f439"/>
                      </a:cubicBezTo>
                      <a:cubicBezTo>
                        <a:pt x="f737" y="f439"/>
                        <a:pt x="f736" y="f439"/>
                        <a:pt x="f385" y="f439"/>
                      </a:cubicBezTo>
                      <a:cubicBezTo>
                        <a:pt x="f631" y="f783"/>
                        <a:pt x="f631" y="f784"/>
                        <a:pt x="f175" y="f781"/>
                      </a:cubicBezTo>
                      <a:cubicBezTo>
                        <a:pt x="f175" y="f785"/>
                        <a:pt x="f181" y="f786"/>
                        <a:pt x="f181" y="f787"/>
                      </a:cubicBezTo>
                      <a:cubicBezTo>
                        <a:pt x="f181" y="f786"/>
                        <a:pt x="f175" y="f785"/>
                        <a:pt x="f175" y="f781"/>
                      </a:cubicBezTo>
                      <a:cubicBezTo>
                        <a:pt x="f631" y="f786"/>
                        <a:pt x="f631" y="f787"/>
                        <a:pt x="f175" y="f788"/>
                      </a:cubicBezTo>
                      <a:cubicBezTo>
                        <a:pt x="f631" y="f789"/>
                        <a:pt x="f385" y="f790"/>
                        <a:pt x="f175" y="f773"/>
                      </a:cubicBezTo>
                      <a:cubicBezTo>
                        <a:pt x="f181" y="f773"/>
                        <a:pt x="f181" y="f772"/>
                        <a:pt x="f181" y="f771"/>
                      </a:cubicBezTo>
                      <a:close/>
                      <a:moveTo>
                        <a:pt x="f791" y="f547"/>
                      </a:moveTo>
                      <a:cubicBezTo>
                        <a:pt x="f304" y="f547"/>
                        <a:pt x="f245" y="f792"/>
                        <a:pt x="f245" y="f793"/>
                      </a:cubicBezTo>
                      <a:cubicBezTo>
                        <a:pt x="f245" y="f794"/>
                        <a:pt x="f245" y="f758"/>
                        <a:pt x="f245" y="f795"/>
                      </a:cubicBezTo>
                      <a:cubicBezTo>
                        <a:pt x="f245" y="f796"/>
                        <a:pt x="f797" y="f439"/>
                        <a:pt x="f791" y="f412"/>
                      </a:cubicBezTo>
                      <a:cubicBezTo>
                        <a:pt x="f798" y="f412"/>
                        <a:pt x="f799" y="f412"/>
                        <a:pt x="f298" y="f412"/>
                      </a:cubicBezTo>
                      <a:cubicBezTo>
                        <a:pt x="f296" y="f447"/>
                        <a:pt x="f296" y="f456"/>
                        <a:pt x="f296" y="f792"/>
                      </a:cubicBezTo>
                      <a:cubicBezTo>
                        <a:pt x="f294" y="f800"/>
                        <a:pt x="f294" y="f801"/>
                        <a:pt x="f294" y="f551"/>
                      </a:cubicBezTo>
                      <a:cubicBezTo>
                        <a:pt x="f802" y="f551"/>
                        <a:pt x="f798" y="f551"/>
                        <a:pt x="f791" y="f547"/>
                      </a:cubicBezTo>
                      <a:close/>
                      <a:moveTo>
                        <a:pt x="f473" y="f16"/>
                      </a:moveTo>
                      <a:cubicBezTo>
                        <a:pt x="f803" y="f804"/>
                        <a:pt x="f292" y="f805"/>
                        <a:pt x="f294" y="f477"/>
                      </a:cubicBezTo>
                      <a:cubicBezTo>
                        <a:pt x="f292" y="f805"/>
                        <a:pt x="f803" y="f804"/>
                        <a:pt x="f473" y="f16"/>
                      </a:cubicBezTo>
                      <a:close/>
                      <a:moveTo>
                        <a:pt x="f806" y="f807"/>
                      </a:moveTo>
                      <a:cubicBezTo>
                        <a:pt x="f662" y="f808"/>
                        <a:pt x="f809" y="f808"/>
                        <a:pt x="f492" y="f808"/>
                      </a:cubicBezTo>
                      <a:cubicBezTo>
                        <a:pt x="f809" y="f808"/>
                        <a:pt x="f662" y="f808"/>
                        <a:pt x="f806" y="f807"/>
                      </a:cubicBezTo>
                      <a:close/>
                      <a:moveTo>
                        <a:pt x="f728" y="f754"/>
                      </a:moveTo>
                      <a:cubicBezTo>
                        <a:pt x="f810" y="f808"/>
                        <a:pt x="f374" y="f811"/>
                        <a:pt x="f704" y="f808"/>
                      </a:cubicBezTo>
                      <a:cubicBezTo>
                        <a:pt x="f374" y="f811"/>
                        <a:pt x="f810" y="f808"/>
                        <a:pt x="f728" y="f754"/>
                      </a:cubicBezTo>
                      <a:cubicBezTo>
                        <a:pt x="f282" y="f812"/>
                        <a:pt x="f258" y="f813"/>
                        <a:pt x="f256" y="f814"/>
                      </a:cubicBezTo>
                      <a:cubicBezTo>
                        <a:pt x="f255" y="f815"/>
                        <a:pt x="f256" y="f816"/>
                        <a:pt x="f256" y="f412"/>
                      </a:cubicBezTo>
                      <a:cubicBezTo>
                        <a:pt x="f817" y="f412"/>
                        <a:pt x="f818" y="f412"/>
                        <a:pt x="f276" y="f412"/>
                      </a:cubicBezTo>
                      <a:cubicBezTo>
                        <a:pt x="f181" y="f412"/>
                        <a:pt x="f175" y="f412"/>
                        <a:pt x="f385" y="f439"/>
                      </a:cubicBezTo>
                      <a:cubicBezTo>
                        <a:pt x="f385" y="f439"/>
                        <a:pt x="f385" y="f439"/>
                        <a:pt x="f385" y="f439"/>
                      </a:cubicBezTo>
                      <a:cubicBezTo>
                        <a:pt x="f385" y="f439"/>
                        <a:pt x="f385" y="f439"/>
                        <a:pt x="f385" y="f439"/>
                      </a:cubicBezTo>
                      <a:cubicBezTo>
                        <a:pt x="f631" y="f441"/>
                        <a:pt x="f175" y="f819"/>
                        <a:pt x="f175" y="f820"/>
                      </a:cubicBezTo>
                      <a:cubicBezTo>
                        <a:pt x="f181" y="f821"/>
                        <a:pt x="f276" y="f822"/>
                        <a:pt x="f276" y="f823"/>
                      </a:cubicBezTo>
                      <a:cubicBezTo>
                        <a:pt x="f181" y="f824"/>
                        <a:pt x="f703" y="f754"/>
                        <a:pt x="f170" y="f447"/>
                      </a:cubicBezTo>
                      <a:cubicBezTo>
                        <a:pt x="f709" y="f450"/>
                        <a:pt x="f495" y="f447"/>
                        <a:pt x="f728" y="f754"/>
                      </a:cubicBezTo>
                      <a:close/>
                      <a:moveTo>
                        <a:pt x="f379" y="f825"/>
                      </a:moveTo>
                      <a:cubicBezTo>
                        <a:pt x="f379" y="f825"/>
                        <a:pt x="f173" y="f825"/>
                        <a:pt x="f173" y="f825"/>
                      </a:cubicBezTo>
                      <a:cubicBezTo>
                        <a:pt x="f173" y="f825"/>
                        <a:pt x="f379" y="f825"/>
                        <a:pt x="f379" y="f825"/>
                      </a:cubicBezTo>
                      <a:close/>
                      <a:moveTo>
                        <a:pt x="f703" y="f826"/>
                      </a:moveTo>
                      <a:cubicBezTo>
                        <a:pt x="f280" y="f827"/>
                        <a:pt x="f402" y="f118"/>
                        <a:pt x="f193" y="f118"/>
                      </a:cubicBezTo>
                      <a:cubicBezTo>
                        <a:pt x="f402" y="f118"/>
                        <a:pt x="f280" y="f827"/>
                        <a:pt x="f703" y="f826"/>
                      </a:cubicBezTo>
                      <a:close/>
                      <a:moveTo>
                        <a:pt x="f641" y="f828"/>
                      </a:moveTo>
                      <a:cubicBezTo>
                        <a:pt x="f371" y="f829"/>
                        <a:pt x="f292" y="f830"/>
                        <a:pt x="f292" y="f831"/>
                      </a:cubicBezTo>
                      <a:cubicBezTo>
                        <a:pt x="f292" y="f830"/>
                        <a:pt x="f371" y="f829"/>
                        <a:pt x="f641" y="f828"/>
                      </a:cubicBezTo>
                      <a:close/>
                      <a:moveTo>
                        <a:pt x="f473" y="f832"/>
                      </a:moveTo>
                      <a:cubicBezTo>
                        <a:pt x="f473" y="f832"/>
                        <a:pt x="f473" y="f832"/>
                        <a:pt x="f473" y="f832"/>
                      </a:cubicBezTo>
                      <a:cubicBezTo>
                        <a:pt x="f641" y="f571"/>
                        <a:pt x="f292" y="f571"/>
                        <a:pt x="f298" y="f572"/>
                      </a:cubicBezTo>
                      <a:cubicBezTo>
                        <a:pt x="f298" y="f833"/>
                        <a:pt x="f298" y="f834"/>
                        <a:pt x="f296" y="f835"/>
                      </a:cubicBezTo>
                      <a:cubicBezTo>
                        <a:pt x="f296" y="f566"/>
                        <a:pt x="f643" y="f561"/>
                        <a:pt x="f836" y="f561"/>
                      </a:cubicBezTo>
                      <a:cubicBezTo>
                        <a:pt x="f679" y="f562"/>
                        <a:pt x="f678" y="f562"/>
                        <a:pt x="f509" y="f561"/>
                      </a:cubicBezTo>
                      <a:cubicBezTo>
                        <a:pt x="f254" y="f561"/>
                        <a:pt x="f256" y="f837"/>
                        <a:pt x="f256" y="f838"/>
                      </a:cubicBezTo>
                      <a:cubicBezTo>
                        <a:pt x="f261" y="f839"/>
                        <a:pt x="f261" y="f840"/>
                        <a:pt x="f256" y="f574"/>
                      </a:cubicBezTo>
                      <a:cubicBezTo>
                        <a:pt x="f256" y="f841"/>
                        <a:pt x="f258" y="f572"/>
                        <a:pt x="f163" y="f832"/>
                      </a:cubicBezTo>
                      <a:cubicBezTo>
                        <a:pt x="f163" y="f832"/>
                        <a:pt x="f163" y="f832"/>
                        <a:pt x="f163" y="f832"/>
                      </a:cubicBezTo>
                      <a:cubicBezTo>
                        <a:pt x="f289" y="f832"/>
                        <a:pt x="f318" y="f832"/>
                        <a:pt x="f473" y="f832"/>
                      </a:cubicBezTo>
                      <a:close/>
                      <a:moveTo>
                        <a:pt x="f371" y="f842"/>
                      </a:moveTo>
                      <a:cubicBezTo>
                        <a:pt x="f371" y="f843"/>
                        <a:pt x="f371" y="f844"/>
                        <a:pt x="f371" y="f845"/>
                      </a:cubicBezTo>
                      <a:cubicBezTo>
                        <a:pt x="f371" y="f844"/>
                        <a:pt x="f371" y="f843"/>
                        <a:pt x="f371" y="f842"/>
                      </a:cubicBezTo>
                      <a:close/>
                      <a:moveTo>
                        <a:pt x="f371" y="f846"/>
                      </a:moveTo>
                      <a:cubicBezTo>
                        <a:pt x="f371" y="f847"/>
                        <a:pt x="f371" y="f848"/>
                        <a:pt x="f371" y="f849"/>
                      </a:cubicBezTo>
                      <a:cubicBezTo>
                        <a:pt x="f371" y="f848"/>
                        <a:pt x="f371" y="f847"/>
                        <a:pt x="f371" y="f846"/>
                      </a:cubicBezTo>
                      <a:close/>
                      <a:moveTo>
                        <a:pt x="f371" y="f72"/>
                      </a:moveTo>
                      <a:cubicBezTo>
                        <a:pt x="f371" y="f850"/>
                        <a:pt x="f371" y="f851"/>
                        <a:pt x="f371" y="f516"/>
                      </a:cubicBezTo>
                      <a:cubicBezTo>
                        <a:pt x="f371" y="f851"/>
                        <a:pt x="f371" y="f850"/>
                        <a:pt x="f371" y="f72"/>
                      </a:cubicBezTo>
                      <a:cubicBezTo>
                        <a:pt x="f318" y="f72"/>
                        <a:pt x="f852" y="f82"/>
                        <a:pt x="f261" y="f82"/>
                      </a:cubicBezTo>
                      <a:cubicBezTo>
                        <a:pt x="f261" y="f853"/>
                        <a:pt x="f261" y="f854"/>
                        <a:pt x="f256" y="f855"/>
                      </a:cubicBezTo>
                      <a:cubicBezTo>
                        <a:pt x="f256" y="f856"/>
                        <a:pt x="f287" y="f93"/>
                        <a:pt x="f677" y="f93"/>
                      </a:cubicBezTo>
                      <a:cubicBezTo>
                        <a:pt x="f678" y="f93"/>
                        <a:pt x="f679" y="f93"/>
                        <a:pt x="f317" y="f93"/>
                      </a:cubicBezTo>
                      <a:cubicBezTo>
                        <a:pt x="f640" y="f93"/>
                        <a:pt x="f298" y="f95"/>
                        <a:pt x="f298" y="f857"/>
                      </a:cubicBezTo>
                      <a:cubicBezTo>
                        <a:pt x="f467" y="f858"/>
                        <a:pt x="f314" y="f859"/>
                        <a:pt x="f371" y="f72"/>
                      </a:cubicBezTo>
                      <a:close/>
                      <a:moveTo>
                        <a:pt x="f860" y="f571"/>
                      </a:moveTo>
                      <a:cubicBezTo>
                        <a:pt x="f861" y="f832"/>
                        <a:pt x="f308" y="f571"/>
                        <a:pt x="f298" y="f571"/>
                      </a:cubicBezTo>
                      <a:cubicBezTo>
                        <a:pt x="f296" y="f862"/>
                        <a:pt x="f296" y="f863"/>
                        <a:pt x="f296" y="f864"/>
                      </a:cubicBezTo>
                      <a:cubicBezTo>
                        <a:pt x="f296" y="f118"/>
                        <a:pt x="f294" y="f582"/>
                        <a:pt x="f473" y="f581"/>
                      </a:cubicBezTo>
                      <a:cubicBezTo>
                        <a:pt x="f289" y="f581"/>
                        <a:pt x="f164" y="f581"/>
                        <a:pt x="f166" y="f581"/>
                      </a:cubicBezTo>
                      <a:cubicBezTo>
                        <a:pt x="f195" y="f865"/>
                        <a:pt x="f171" y="f825"/>
                        <a:pt x="f685" y="f825"/>
                      </a:cubicBezTo>
                      <a:cubicBezTo>
                        <a:pt x="f171" y="f825"/>
                        <a:pt x="f195" y="f865"/>
                        <a:pt x="f166" y="f581"/>
                      </a:cubicBezTo>
                      <a:cubicBezTo>
                        <a:pt x="f866" y="f582"/>
                        <a:pt x="f379" y="f582"/>
                        <a:pt x="f276" y="f582"/>
                      </a:cubicBezTo>
                      <a:cubicBezTo>
                        <a:pt x="f276" y="f867"/>
                        <a:pt x="f181" y="f868"/>
                        <a:pt x="f181" y="f869"/>
                      </a:cubicBezTo>
                      <a:cubicBezTo>
                        <a:pt x="f723" y="f125"/>
                        <a:pt x="f803" y="f125"/>
                        <a:pt x="f870" y="f125"/>
                      </a:cubicBezTo>
                      <a:cubicBezTo>
                        <a:pt x="f301" y="f122"/>
                        <a:pt x="f245" y="f871"/>
                        <a:pt x="f245" y="f872"/>
                      </a:cubicBezTo>
                      <a:cubicBezTo>
                        <a:pt x="f245" y="f873"/>
                        <a:pt x="f245" y="f874"/>
                        <a:pt x="f245" y="f875"/>
                      </a:cubicBezTo>
                      <a:cubicBezTo>
                        <a:pt x="f199" y="f876"/>
                        <a:pt x="f797" y="f572"/>
                        <a:pt x="f860" y="f571"/>
                      </a:cubicBezTo>
                      <a:close/>
                      <a:moveTo>
                        <a:pt x="f199" y="f877"/>
                      </a:moveTo>
                      <a:cubicBezTo>
                        <a:pt x="f202" y="f878"/>
                        <a:pt x="f202" y="f879"/>
                        <a:pt x="f199" y="f682"/>
                      </a:cubicBezTo>
                      <a:cubicBezTo>
                        <a:pt x="f245" y="f248"/>
                        <a:pt x="f206" y="f22"/>
                        <a:pt x="f330" y="f22"/>
                      </a:cubicBezTo>
                      <a:cubicBezTo>
                        <a:pt x="f880" y="f142"/>
                        <a:pt x="f881" y="f142"/>
                        <a:pt x="f184" y="f22"/>
                      </a:cubicBezTo>
                      <a:cubicBezTo>
                        <a:pt x="f293" y="f22"/>
                        <a:pt x="f75" y="f248"/>
                        <a:pt x="f75" y="f681"/>
                      </a:cubicBezTo>
                      <a:cubicBezTo>
                        <a:pt x="f150" y="f882"/>
                        <a:pt x="f150" y="f883"/>
                        <a:pt x="f75" y="f237"/>
                      </a:cubicBezTo>
                      <a:cubicBezTo>
                        <a:pt x="f75" y="f238"/>
                        <a:pt x="f293" y="f7"/>
                        <a:pt x="f98" y="f7"/>
                      </a:cubicBezTo>
                      <a:cubicBezTo>
                        <a:pt x="f77" y="f239"/>
                        <a:pt x="f92" y="f7"/>
                        <a:pt x="f88" y="f7"/>
                      </a:cubicBezTo>
                      <a:cubicBezTo>
                        <a:pt x="f88" y="f7"/>
                        <a:pt x="f88" y="f7"/>
                        <a:pt x="f88" y="f7"/>
                      </a:cubicBezTo>
                      <a:cubicBezTo>
                        <a:pt x="f884" y="f7"/>
                        <a:pt x="f231" y="f239"/>
                        <a:pt x="f530" y="f7"/>
                      </a:cubicBezTo>
                      <a:cubicBezTo>
                        <a:pt x="f206" y="f7"/>
                        <a:pt x="f245" y="f238"/>
                        <a:pt x="f199" y="f877"/>
                      </a:cubicBezTo>
                      <a:close/>
                      <a:moveTo>
                        <a:pt x="f885" y="f886"/>
                      </a:moveTo>
                      <a:cubicBezTo>
                        <a:pt x="f199" y="f886"/>
                        <a:pt x="f199" y="f886"/>
                        <a:pt x="f199" y="f887"/>
                      </a:cubicBezTo>
                      <a:cubicBezTo>
                        <a:pt x="f199" y="f888"/>
                        <a:pt x="f160" y="f112"/>
                        <a:pt x="f889" y="f561"/>
                      </a:cubicBezTo>
                      <a:cubicBezTo>
                        <a:pt x="f889" y="f561"/>
                        <a:pt x="f890" y="f561"/>
                        <a:pt x="f201" y="f561"/>
                      </a:cubicBezTo>
                      <a:cubicBezTo>
                        <a:pt x="f86" y="f561"/>
                        <a:pt x="f86" y="f561"/>
                        <a:pt x="f86" y="f891"/>
                      </a:cubicBezTo>
                      <a:cubicBezTo>
                        <a:pt x="f86" y="f886"/>
                        <a:pt x="f86" y="f886"/>
                        <a:pt x="f885" y="f886"/>
                      </a:cubicBezTo>
                      <a:close/>
                      <a:moveTo>
                        <a:pt x="f892" y="f61"/>
                      </a:moveTo>
                      <a:cubicBezTo>
                        <a:pt x="f586" y="f61"/>
                        <a:pt x="f81" y="f65"/>
                        <a:pt x="f81" y="f893"/>
                      </a:cubicBezTo>
                      <a:cubicBezTo>
                        <a:pt x="f86" y="f507"/>
                        <a:pt x="f81" y="f507"/>
                        <a:pt x="f892" y="f507"/>
                      </a:cubicBezTo>
                      <a:cubicBezTo>
                        <a:pt x="f75" y="f507"/>
                        <a:pt x="f75" y="f507"/>
                        <a:pt x="f75" y="f893"/>
                      </a:cubicBezTo>
                      <a:cubicBezTo>
                        <a:pt x="f150" y="f894"/>
                        <a:pt x="f157" y="f58"/>
                        <a:pt x="f892" y="f61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71" name="Freeform 16">
                  <a:extLst>
                    <a:ext uri="{FF2B5EF4-FFF2-40B4-BE49-F238E27FC236}">
                      <a16:creationId xmlns:a16="http://schemas.microsoft.com/office/drawing/2014/main" id="{E59DA0C5-DEC9-4785-88DE-5EEE339A8A19}"/>
                    </a:ext>
                  </a:extLst>
                </p:cNvPr>
                <p:cNvSpPr/>
                <p:nvPr/>
              </p:nvSpPr>
              <p:spPr>
                <a:xfrm rot="16200004">
                  <a:off x="6712647" y="4586785"/>
                  <a:ext cx="85176" cy="11579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64"/>
                    <a:gd name="f7" fmla="val 247"/>
                    <a:gd name="f8" fmla="val 124"/>
                    <a:gd name="f9" fmla="val 82"/>
                    <a:gd name="f10" fmla="val 85"/>
                    <a:gd name="f11" fmla="val 86"/>
                    <a:gd name="f12" fmla="val 84"/>
                    <a:gd name="f13" fmla="val 46"/>
                    <a:gd name="f14" fmla="val 42"/>
                    <a:gd name="f15" fmla="val 38"/>
                    <a:gd name="f16" fmla="val 34"/>
                    <a:gd name="f17" fmla="val 49"/>
                    <a:gd name="f18" fmla="val 48"/>
                    <a:gd name="f19" fmla="val 83"/>
                    <a:gd name="f20" fmla="val 36"/>
                    <a:gd name="f21" fmla="val 81"/>
                    <a:gd name="f22" fmla="val 128"/>
                    <a:gd name="f23" fmla="val 80"/>
                    <a:gd name="f24" fmla="val 166"/>
                    <a:gd name="f25" fmla="val 88"/>
                    <a:gd name="f26" fmla="val 163"/>
                    <a:gd name="f27" fmla="val 209"/>
                    <a:gd name="f28" fmla="val 201"/>
                    <a:gd name="f29" fmla="val 156"/>
                    <a:gd name="f30" fmla="val 120"/>
                    <a:gd name="f31" fmla="val 79"/>
                    <a:gd name="f32" fmla="+- 0 0 -90"/>
                    <a:gd name="f33" fmla="*/ f3 1 164"/>
                    <a:gd name="f34" fmla="*/ f4 1 247"/>
                    <a:gd name="f35" fmla="+- f7 0 f5"/>
                    <a:gd name="f36" fmla="+- f6 0 f5"/>
                    <a:gd name="f37" fmla="*/ f32 f0 1"/>
                    <a:gd name="f38" fmla="*/ f36 1 164"/>
                    <a:gd name="f39" fmla="*/ f35 1 247"/>
                    <a:gd name="f40" fmla="*/ 124 f36 1"/>
                    <a:gd name="f41" fmla="*/ 82 f35 1"/>
                    <a:gd name="f42" fmla="*/ 84 f36 1"/>
                    <a:gd name="f43" fmla="*/ 46 f35 1"/>
                    <a:gd name="f44" fmla="*/ 34 f35 1"/>
                    <a:gd name="f45" fmla="*/ 49 f36 1"/>
                    <a:gd name="f46" fmla="*/ 0 f35 1"/>
                    <a:gd name="f47" fmla="*/ 0 f36 1"/>
                    <a:gd name="f48" fmla="*/ 48 f35 1"/>
                    <a:gd name="f49" fmla="*/ 36 f36 1"/>
                    <a:gd name="f50" fmla="*/ 83 f35 1"/>
                    <a:gd name="f51" fmla="*/ 81 f36 1"/>
                    <a:gd name="f52" fmla="*/ 128 f35 1"/>
                    <a:gd name="f53" fmla="*/ 46 f36 1"/>
                    <a:gd name="f54" fmla="*/ 163 f35 1"/>
                    <a:gd name="f55" fmla="*/ 209 f35 1"/>
                    <a:gd name="f56" fmla="*/ 38 f36 1"/>
                    <a:gd name="f57" fmla="*/ 247 f35 1"/>
                    <a:gd name="f58" fmla="*/ 201 f35 1"/>
                    <a:gd name="f59" fmla="*/ 120 f36 1"/>
                    <a:gd name="f60" fmla="*/ 164 f35 1"/>
                    <a:gd name="f61" fmla="*/ 164 f36 1"/>
                    <a:gd name="f62" fmla="*/ 120 f35 1"/>
                    <a:gd name="f63" fmla="*/ f37 1 f2"/>
                    <a:gd name="f64" fmla="*/ f40 1 164"/>
                    <a:gd name="f65" fmla="*/ f41 1 247"/>
                    <a:gd name="f66" fmla="*/ f42 1 164"/>
                    <a:gd name="f67" fmla="*/ f43 1 247"/>
                    <a:gd name="f68" fmla="*/ f44 1 247"/>
                    <a:gd name="f69" fmla="*/ f45 1 164"/>
                    <a:gd name="f70" fmla="*/ f46 1 247"/>
                    <a:gd name="f71" fmla="*/ f47 1 164"/>
                    <a:gd name="f72" fmla="*/ f48 1 247"/>
                    <a:gd name="f73" fmla="*/ f49 1 164"/>
                    <a:gd name="f74" fmla="*/ f50 1 247"/>
                    <a:gd name="f75" fmla="*/ f51 1 164"/>
                    <a:gd name="f76" fmla="*/ f52 1 247"/>
                    <a:gd name="f77" fmla="*/ f53 1 164"/>
                    <a:gd name="f78" fmla="*/ f54 1 247"/>
                    <a:gd name="f79" fmla="*/ f55 1 247"/>
                    <a:gd name="f80" fmla="*/ f56 1 164"/>
                    <a:gd name="f81" fmla="*/ f57 1 247"/>
                    <a:gd name="f82" fmla="*/ f58 1 247"/>
                    <a:gd name="f83" fmla="*/ f59 1 164"/>
                    <a:gd name="f84" fmla="*/ f60 1 247"/>
                    <a:gd name="f85" fmla="*/ f61 1 164"/>
                    <a:gd name="f86" fmla="*/ f62 1 247"/>
                    <a:gd name="f87" fmla="*/ 0 1 f38"/>
                    <a:gd name="f88" fmla="*/ f6 1 f38"/>
                    <a:gd name="f89" fmla="*/ 0 1 f39"/>
                    <a:gd name="f90" fmla="*/ f7 1 f39"/>
                    <a:gd name="f91" fmla="+- f63 0 f1"/>
                    <a:gd name="f92" fmla="*/ f64 1 f38"/>
                    <a:gd name="f93" fmla="*/ f65 1 f39"/>
                    <a:gd name="f94" fmla="*/ f66 1 f38"/>
                    <a:gd name="f95" fmla="*/ f67 1 f39"/>
                    <a:gd name="f96" fmla="*/ f68 1 f39"/>
                    <a:gd name="f97" fmla="*/ f69 1 f38"/>
                    <a:gd name="f98" fmla="*/ f70 1 f39"/>
                    <a:gd name="f99" fmla="*/ f71 1 f38"/>
                    <a:gd name="f100" fmla="*/ f72 1 f39"/>
                    <a:gd name="f101" fmla="*/ f73 1 f38"/>
                    <a:gd name="f102" fmla="*/ f74 1 f39"/>
                    <a:gd name="f103" fmla="*/ f75 1 f38"/>
                    <a:gd name="f104" fmla="*/ f76 1 f39"/>
                    <a:gd name="f105" fmla="*/ f77 1 f38"/>
                    <a:gd name="f106" fmla="*/ f78 1 f39"/>
                    <a:gd name="f107" fmla="*/ f79 1 f39"/>
                    <a:gd name="f108" fmla="*/ f80 1 f38"/>
                    <a:gd name="f109" fmla="*/ f81 1 f39"/>
                    <a:gd name="f110" fmla="*/ f82 1 f39"/>
                    <a:gd name="f111" fmla="*/ f83 1 f38"/>
                    <a:gd name="f112" fmla="*/ f84 1 f39"/>
                    <a:gd name="f113" fmla="*/ f85 1 f38"/>
                    <a:gd name="f114" fmla="*/ f86 1 f39"/>
                    <a:gd name="f115" fmla="*/ f87 f33 1"/>
                    <a:gd name="f116" fmla="*/ f88 f33 1"/>
                    <a:gd name="f117" fmla="*/ f90 f34 1"/>
                    <a:gd name="f118" fmla="*/ f89 f34 1"/>
                    <a:gd name="f119" fmla="*/ f92 f33 1"/>
                    <a:gd name="f120" fmla="*/ f93 f34 1"/>
                    <a:gd name="f121" fmla="*/ f94 f33 1"/>
                    <a:gd name="f122" fmla="*/ f95 f34 1"/>
                    <a:gd name="f123" fmla="*/ f96 f34 1"/>
                    <a:gd name="f124" fmla="*/ f97 f33 1"/>
                    <a:gd name="f125" fmla="*/ f98 f34 1"/>
                    <a:gd name="f126" fmla="*/ f99 f33 1"/>
                    <a:gd name="f127" fmla="*/ f100 f34 1"/>
                    <a:gd name="f128" fmla="*/ f101 f33 1"/>
                    <a:gd name="f129" fmla="*/ f102 f34 1"/>
                    <a:gd name="f130" fmla="*/ f103 f33 1"/>
                    <a:gd name="f131" fmla="*/ f104 f34 1"/>
                    <a:gd name="f132" fmla="*/ f105 f33 1"/>
                    <a:gd name="f133" fmla="*/ f106 f34 1"/>
                    <a:gd name="f134" fmla="*/ f107 f34 1"/>
                    <a:gd name="f135" fmla="*/ f108 f33 1"/>
                    <a:gd name="f136" fmla="*/ f109 f34 1"/>
                    <a:gd name="f137" fmla="*/ f110 f34 1"/>
                    <a:gd name="f138" fmla="*/ f111 f33 1"/>
                    <a:gd name="f139" fmla="*/ f112 f34 1"/>
                    <a:gd name="f140" fmla="*/ f113 f33 1"/>
                    <a:gd name="f141" fmla="*/ f114 f3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91">
                      <a:pos x="f119" y="f120"/>
                    </a:cxn>
                    <a:cxn ang="f91">
                      <a:pos x="f121" y="f122"/>
                    </a:cxn>
                    <a:cxn ang="f91">
                      <a:pos x="f121" y="f123"/>
                    </a:cxn>
                    <a:cxn ang="f91">
                      <a:pos x="f124" y="f125"/>
                    </a:cxn>
                    <a:cxn ang="f91">
                      <a:pos x="f126" y="f127"/>
                    </a:cxn>
                    <a:cxn ang="f91">
                      <a:pos x="f128" y="f129"/>
                    </a:cxn>
                    <a:cxn ang="f91">
                      <a:pos x="f130" y="f131"/>
                    </a:cxn>
                    <a:cxn ang="f91">
                      <a:pos x="f132" y="f133"/>
                    </a:cxn>
                    <a:cxn ang="f91">
                      <a:pos x="f126" y="f134"/>
                    </a:cxn>
                    <a:cxn ang="f91">
                      <a:pos x="f135" y="f136"/>
                    </a:cxn>
                    <a:cxn ang="f91">
                      <a:pos x="f121" y="f137"/>
                    </a:cxn>
                    <a:cxn ang="f91">
                      <a:pos x="f138" y="f139"/>
                    </a:cxn>
                    <a:cxn ang="f91">
                      <a:pos x="f140" y="f141"/>
                    </a:cxn>
                    <a:cxn ang="f91">
                      <a:pos x="f119" y="f120"/>
                    </a:cxn>
                  </a:cxnLst>
                  <a:rect l="f115" t="f118" r="f116" b="f117"/>
                  <a:pathLst>
                    <a:path w="164" h="246">
                      <a:moveTo>
                        <a:pt x="f8" y="f9"/>
                      </a:moveTo>
                      <a:cubicBezTo>
                        <a:pt x="f10" y="f11"/>
                        <a:pt x="f12" y="f10"/>
                        <a:pt x="f12" y="f13"/>
                      </a:cubicBezTo>
                      <a:cubicBezTo>
                        <a:pt x="f12" y="f14"/>
                        <a:pt x="f12" y="f15"/>
                        <a:pt x="f12" y="f16"/>
                      </a:cubicBezTo>
                      <a:cubicBezTo>
                        <a:pt x="f12" y="f5"/>
                        <a:pt x="f12" y="f5"/>
                        <a:pt x="f17" y="f5"/>
                      </a:cubicBezTo>
                      <a:cubicBezTo>
                        <a:pt x="f5" y="f5"/>
                        <a:pt x="f5" y="f5"/>
                        <a:pt x="f5" y="f18"/>
                      </a:cubicBezTo>
                      <a:cubicBezTo>
                        <a:pt x="f5" y="f19"/>
                        <a:pt x="f5" y="f19"/>
                        <a:pt x="f20" y="f19"/>
                      </a:cubicBezTo>
                      <a:cubicBezTo>
                        <a:pt x="f21" y="f19"/>
                        <a:pt x="f21" y="f19"/>
                        <a:pt x="f21" y="f22"/>
                      </a:cubicBezTo>
                      <a:cubicBezTo>
                        <a:pt x="f23" y="f24"/>
                        <a:pt x="f25" y="f26"/>
                        <a:pt x="f13" y="f26"/>
                      </a:cubicBezTo>
                      <a:cubicBezTo>
                        <a:pt x="f5" y="f26"/>
                        <a:pt x="f5" y="f26"/>
                        <a:pt x="f5" y="f27"/>
                      </a:cubicBezTo>
                      <a:cubicBezTo>
                        <a:pt x="f5" y="f7"/>
                        <a:pt x="f5" y="f7"/>
                        <a:pt x="f15" y="f7"/>
                      </a:cubicBezTo>
                      <a:cubicBezTo>
                        <a:pt x="f12" y="f7"/>
                        <a:pt x="f12" y="f7"/>
                        <a:pt x="f12" y="f28"/>
                      </a:cubicBezTo>
                      <a:cubicBezTo>
                        <a:pt x="f12" y="f29"/>
                        <a:pt x="f21" y="f6"/>
                        <a:pt x="f30" y="f6"/>
                      </a:cubicBezTo>
                      <a:cubicBezTo>
                        <a:pt x="f6" y="f26"/>
                        <a:pt x="f6" y="f6"/>
                        <a:pt x="f6" y="f30"/>
                      </a:cubicBezTo>
                      <a:cubicBezTo>
                        <a:pt x="f6" y="f31"/>
                        <a:pt x="f6" y="f31"/>
                        <a:pt x="f8" y="f9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72" name="Freeform 17">
                  <a:extLst>
                    <a:ext uri="{FF2B5EF4-FFF2-40B4-BE49-F238E27FC236}">
                      <a16:creationId xmlns:a16="http://schemas.microsoft.com/office/drawing/2014/main" id="{52D1E173-7A8C-43B5-93F5-BA3374F6A69B}"/>
                    </a:ext>
                  </a:extLst>
                </p:cNvPr>
                <p:cNvSpPr/>
                <p:nvPr/>
              </p:nvSpPr>
              <p:spPr>
                <a:xfrm rot="16200004">
                  <a:off x="6367521" y="4586004"/>
                  <a:ext cx="86008" cy="11654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66"/>
                    <a:gd name="f7" fmla="val 248"/>
                    <a:gd name="f8" fmla="val 150"/>
                    <a:gd name="f9" fmla="val 2"/>
                    <a:gd name="f10" fmla="val 132"/>
                    <a:gd name="f11" fmla="val 113"/>
                    <a:gd name="f12" fmla="val 1"/>
                    <a:gd name="f13" fmla="val 95"/>
                    <a:gd name="f14" fmla="val 85"/>
                    <a:gd name="f15" fmla="val 82"/>
                    <a:gd name="f16" fmla="val 4"/>
                    <a:gd name="f17" fmla="val 13"/>
                    <a:gd name="f18" fmla="val 29"/>
                    <a:gd name="f19" fmla="val 80"/>
                    <a:gd name="f20" fmla="val 45"/>
                    <a:gd name="f21" fmla="val 61"/>
                    <a:gd name="f22" fmla="val 84"/>
                    <a:gd name="f23" fmla="val 76"/>
                    <a:gd name="f24" fmla="val 59"/>
                    <a:gd name="f25" fmla="val 83"/>
                    <a:gd name="f26" fmla="val 46"/>
                    <a:gd name="f27" fmla="val 33"/>
                    <a:gd name="f28" fmla="val 19"/>
                    <a:gd name="f29" fmla="val 81"/>
                    <a:gd name="f30" fmla="val 87"/>
                    <a:gd name="f31" fmla="val 102"/>
                    <a:gd name="f32" fmla="val 122"/>
                    <a:gd name="f33" fmla="val 143"/>
                    <a:gd name="f34" fmla="val 163"/>
                    <a:gd name="f35" fmla="val 185"/>
                    <a:gd name="f36" fmla="val 206"/>
                    <a:gd name="f37" fmla="val 227"/>
                    <a:gd name="f38" fmla="val 244"/>
                    <a:gd name="f39" fmla="val 6"/>
                    <a:gd name="f40" fmla="val 21"/>
                    <a:gd name="f41" fmla="val 247"/>
                    <a:gd name="f42" fmla="val 37"/>
                    <a:gd name="f43" fmla="val 245"/>
                    <a:gd name="f44" fmla="val 52"/>
                    <a:gd name="f45" fmla="val 246"/>
                    <a:gd name="f46" fmla="val 67"/>
                    <a:gd name="f47" fmla="val 243"/>
                    <a:gd name="f48" fmla="val 229"/>
                    <a:gd name="f49" fmla="val 187"/>
                    <a:gd name="f50" fmla="val 146"/>
                    <a:gd name="f51" fmla="val 105"/>
                    <a:gd name="f52" fmla="val 89"/>
                    <a:gd name="f53" fmla="val 86"/>
                    <a:gd name="f54" fmla="val 120"/>
                    <a:gd name="f55" fmla="val 136"/>
                    <a:gd name="f56" fmla="val 151"/>
                    <a:gd name="f57" fmla="val 165"/>
                    <a:gd name="f58" fmla="val 70"/>
                    <a:gd name="f59" fmla="val 34"/>
                    <a:gd name="f60" fmla="val 16"/>
                    <a:gd name="f61" fmla="val 5"/>
                    <a:gd name="f62" fmla="val 161"/>
                    <a:gd name="f63" fmla="+- 0 0 -90"/>
                    <a:gd name="f64" fmla="*/ f3 1 166"/>
                    <a:gd name="f65" fmla="*/ f4 1 248"/>
                    <a:gd name="f66" fmla="+- f7 0 f5"/>
                    <a:gd name="f67" fmla="+- f6 0 f5"/>
                    <a:gd name="f68" fmla="*/ f63 f0 1"/>
                    <a:gd name="f69" fmla="*/ f67 1 166"/>
                    <a:gd name="f70" fmla="*/ f66 1 248"/>
                    <a:gd name="f71" fmla="*/ 150 f67 1"/>
                    <a:gd name="f72" fmla="*/ 2 f66 1"/>
                    <a:gd name="f73" fmla="*/ 95 f67 1"/>
                    <a:gd name="f74" fmla="*/ 0 f66 1"/>
                    <a:gd name="f75" fmla="*/ 82 f67 1"/>
                    <a:gd name="f76" fmla="*/ 13 f66 1"/>
                    <a:gd name="f77" fmla="*/ 61 f66 1"/>
                    <a:gd name="f78" fmla="*/ 59 f67 1"/>
                    <a:gd name="f79" fmla="*/ 83 f66 1"/>
                    <a:gd name="f80" fmla="*/ 19 f67 1"/>
                    <a:gd name="f81" fmla="*/ 82 f66 1"/>
                    <a:gd name="f82" fmla="*/ 1 f67 1"/>
                    <a:gd name="f83" fmla="*/ 102 f66 1"/>
                    <a:gd name="f84" fmla="*/ 163 f66 1"/>
                    <a:gd name="f85" fmla="*/ 227 f66 1"/>
                    <a:gd name="f86" fmla="*/ 21 f67 1"/>
                    <a:gd name="f87" fmla="*/ 247 f66 1"/>
                    <a:gd name="f88" fmla="*/ 67 f67 1"/>
                    <a:gd name="f89" fmla="*/ 85 f67 1"/>
                    <a:gd name="f90" fmla="*/ 229 f66 1"/>
                    <a:gd name="f91" fmla="*/ 84 f67 1"/>
                    <a:gd name="f92" fmla="*/ 105 f66 1"/>
                    <a:gd name="f93" fmla="*/ 105 f67 1"/>
                    <a:gd name="f94" fmla="*/ 84 f66 1"/>
                    <a:gd name="f95" fmla="*/ 151 f67 1"/>
                    <a:gd name="f96" fmla="*/ 85 f66 1"/>
                    <a:gd name="f97" fmla="*/ 165 f67 1"/>
                    <a:gd name="f98" fmla="*/ 70 f66 1"/>
                    <a:gd name="f99" fmla="*/ 16 f66 1"/>
                    <a:gd name="f100" fmla="*/ f68 1 f2"/>
                    <a:gd name="f101" fmla="*/ f71 1 166"/>
                    <a:gd name="f102" fmla="*/ f72 1 248"/>
                    <a:gd name="f103" fmla="*/ f73 1 166"/>
                    <a:gd name="f104" fmla="*/ f74 1 248"/>
                    <a:gd name="f105" fmla="*/ f75 1 166"/>
                    <a:gd name="f106" fmla="*/ f76 1 248"/>
                    <a:gd name="f107" fmla="*/ f77 1 248"/>
                    <a:gd name="f108" fmla="*/ f78 1 166"/>
                    <a:gd name="f109" fmla="*/ f79 1 248"/>
                    <a:gd name="f110" fmla="*/ f80 1 166"/>
                    <a:gd name="f111" fmla="*/ f81 1 248"/>
                    <a:gd name="f112" fmla="*/ f82 1 166"/>
                    <a:gd name="f113" fmla="*/ f83 1 248"/>
                    <a:gd name="f114" fmla="*/ f84 1 248"/>
                    <a:gd name="f115" fmla="*/ f85 1 248"/>
                    <a:gd name="f116" fmla="*/ f86 1 166"/>
                    <a:gd name="f117" fmla="*/ f87 1 248"/>
                    <a:gd name="f118" fmla="*/ f88 1 166"/>
                    <a:gd name="f119" fmla="*/ f89 1 166"/>
                    <a:gd name="f120" fmla="*/ f90 1 248"/>
                    <a:gd name="f121" fmla="*/ f91 1 166"/>
                    <a:gd name="f122" fmla="*/ f92 1 248"/>
                    <a:gd name="f123" fmla="*/ f93 1 166"/>
                    <a:gd name="f124" fmla="*/ f94 1 248"/>
                    <a:gd name="f125" fmla="*/ f95 1 166"/>
                    <a:gd name="f126" fmla="*/ f96 1 248"/>
                    <a:gd name="f127" fmla="*/ f97 1 166"/>
                    <a:gd name="f128" fmla="*/ f98 1 248"/>
                    <a:gd name="f129" fmla="*/ f99 1 248"/>
                    <a:gd name="f130" fmla="*/ 0 1 f69"/>
                    <a:gd name="f131" fmla="*/ f6 1 f69"/>
                    <a:gd name="f132" fmla="*/ 0 1 f70"/>
                    <a:gd name="f133" fmla="*/ f7 1 f70"/>
                    <a:gd name="f134" fmla="+- f100 0 f1"/>
                    <a:gd name="f135" fmla="*/ f101 1 f69"/>
                    <a:gd name="f136" fmla="*/ f102 1 f70"/>
                    <a:gd name="f137" fmla="*/ f103 1 f69"/>
                    <a:gd name="f138" fmla="*/ f104 1 f70"/>
                    <a:gd name="f139" fmla="*/ f105 1 f69"/>
                    <a:gd name="f140" fmla="*/ f106 1 f70"/>
                    <a:gd name="f141" fmla="*/ f107 1 f70"/>
                    <a:gd name="f142" fmla="*/ f108 1 f69"/>
                    <a:gd name="f143" fmla="*/ f109 1 f70"/>
                    <a:gd name="f144" fmla="*/ f110 1 f69"/>
                    <a:gd name="f145" fmla="*/ f111 1 f70"/>
                    <a:gd name="f146" fmla="*/ f112 1 f69"/>
                    <a:gd name="f147" fmla="*/ f113 1 f70"/>
                    <a:gd name="f148" fmla="*/ f114 1 f70"/>
                    <a:gd name="f149" fmla="*/ f115 1 f70"/>
                    <a:gd name="f150" fmla="*/ f116 1 f69"/>
                    <a:gd name="f151" fmla="*/ f117 1 f70"/>
                    <a:gd name="f152" fmla="*/ f118 1 f69"/>
                    <a:gd name="f153" fmla="*/ f119 1 f69"/>
                    <a:gd name="f154" fmla="*/ f120 1 f70"/>
                    <a:gd name="f155" fmla="*/ f121 1 f69"/>
                    <a:gd name="f156" fmla="*/ f122 1 f70"/>
                    <a:gd name="f157" fmla="*/ f123 1 f69"/>
                    <a:gd name="f158" fmla="*/ f124 1 f70"/>
                    <a:gd name="f159" fmla="*/ f125 1 f69"/>
                    <a:gd name="f160" fmla="*/ f126 1 f70"/>
                    <a:gd name="f161" fmla="*/ f127 1 f69"/>
                    <a:gd name="f162" fmla="*/ f128 1 f70"/>
                    <a:gd name="f163" fmla="*/ f129 1 f70"/>
                    <a:gd name="f164" fmla="*/ f130 f64 1"/>
                    <a:gd name="f165" fmla="*/ f131 f64 1"/>
                    <a:gd name="f166" fmla="*/ f133 f65 1"/>
                    <a:gd name="f167" fmla="*/ f132 f65 1"/>
                    <a:gd name="f168" fmla="*/ f135 f64 1"/>
                    <a:gd name="f169" fmla="*/ f136 f65 1"/>
                    <a:gd name="f170" fmla="*/ f137 f64 1"/>
                    <a:gd name="f171" fmla="*/ f138 f65 1"/>
                    <a:gd name="f172" fmla="*/ f139 f64 1"/>
                    <a:gd name="f173" fmla="*/ f140 f65 1"/>
                    <a:gd name="f174" fmla="*/ f141 f65 1"/>
                    <a:gd name="f175" fmla="*/ f142 f64 1"/>
                    <a:gd name="f176" fmla="*/ f143 f65 1"/>
                    <a:gd name="f177" fmla="*/ f144 f64 1"/>
                    <a:gd name="f178" fmla="*/ f145 f65 1"/>
                    <a:gd name="f179" fmla="*/ f146 f64 1"/>
                    <a:gd name="f180" fmla="*/ f147 f65 1"/>
                    <a:gd name="f181" fmla="*/ f148 f65 1"/>
                    <a:gd name="f182" fmla="*/ f149 f65 1"/>
                    <a:gd name="f183" fmla="*/ f150 f64 1"/>
                    <a:gd name="f184" fmla="*/ f151 f65 1"/>
                    <a:gd name="f185" fmla="*/ f152 f64 1"/>
                    <a:gd name="f186" fmla="*/ f153 f64 1"/>
                    <a:gd name="f187" fmla="*/ f154 f65 1"/>
                    <a:gd name="f188" fmla="*/ f155 f64 1"/>
                    <a:gd name="f189" fmla="*/ f156 f65 1"/>
                    <a:gd name="f190" fmla="*/ f157 f64 1"/>
                    <a:gd name="f191" fmla="*/ f158 f65 1"/>
                    <a:gd name="f192" fmla="*/ f159 f64 1"/>
                    <a:gd name="f193" fmla="*/ f160 f65 1"/>
                    <a:gd name="f194" fmla="*/ f161 f64 1"/>
                    <a:gd name="f195" fmla="*/ f162 f65 1"/>
                    <a:gd name="f196" fmla="*/ f163 f65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134">
                      <a:pos x="f168" y="f169"/>
                    </a:cxn>
                    <a:cxn ang="f134">
                      <a:pos x="f170" y="f171"/>
                    </a:cxn>
                    <a:cxn ang="f134">
                      <a:pos x="f172" y="f173"/>
                    </a:cxn>
                    <a:cxn ang="f134">
                      <a:pos x="f172" y="f174"/>
                    </a:cxn>
                    <a:cxn ang="f134">
                      <a:pos x="f175" y="f176"/>
                    </a:cxn>
                    <a:cxn ang="f134">
                      <a:pos x="f177" y="f178"/>
                    </a:cxn>
                    <a:cxn ang="f134">
                      <a:pos x="f179" y="f180"/>
                    </a:cxn>
                    <a:cxn ang="f134">
                      <a:pos x="f179" y="f181"/>
                    </a:cxn>
                    <a:cxn ang="f134">
                      <a:pos x="f179" y="f182"/>
                    </a:cxn>
                    <a:cxn ang="f134">
                      <a:pos x="f183" y="f184"/>
                    </a:cxn>
                    <a:cxn ang="f134">
                      <a:pos x="f185" y="f184"/>
                    </a:cxn>
                    <a:cxn ang="f134">
                      <a:pos x="f186" y="f187"/>
                    </a:cxn>
                    <a:cxn ang="f134">
                      <a:pos x="f188" y="f189"/>
                    </a:cxn>
                    <a:cxn ang="f134">
                      <a:pos x="f190" y="f191"/>
                    </a:cxn>
                    <a:cxn ang="f134">
                      <a:pos x="f192" y="f193"/>
                    </a:cxn>
                    <a:cxn ang="f134">
                      <a:pos x="f194" y="f195"/>
                    </a:cxn>
                    <a:cxn ang="f134">
                      <a:pos x="f194" y="f196"/>
                    </a:cxn>
                    <a:cxn ang="f134">
                      <a:pos x="f168" y="f169"/>
                    </a:cxn>
                  </a:cxnLst>
                  <a:rect l="f164" t="f167" r="f165" b="f166"/>
                  <a:pathLst>
                    <a:path w="166" h="248">
                      <a:moveTo>
                        <a:pt x="f8" y="f9"/>
                      </a:moveTo>
                      <a:cubicBezTo>
                        <a:pt x="f10" y="f9"/>
                        <a:pt x="f11" y="f12"/>
                        <a:pt x="f13" y="f5"/>
                      </a:cubicBezTo>
                      <a:cubicBezTo>
                        <a:pt x="f14" y="f5"/>
                        <a:pt x="f15" y="f16"/>
                        <a:pt x="f15" y="f17"/>
                      </a:cubicBezTo>
                      <a:cubicBezTo>
                        <a:pt x="f15" y="f18"/>
                        <a:pt x="f19" y="f20"/>
                        <a:pt x="f15" y="f21"/>
                      </a:cubicBezTo>
                      <a:cubicBezTo>
                        <a:pt x="f22" y="f19"/>
                        <a:pt x="f23" y="f22"/>
                        <a:pt x="f24" y="f25"/>
                      </a:cubicBezTo>
                      <a:cubicBezTo>
                        <a:pt x="f26" y="f15"/>
                        <a:pt x="f27" y="f22"/>
                        <a:pt x="f28" y="f15"/>
                      </a:cubicBezTo>
                      <a:cubicBezTo>
                        <a:pt x="f16" y="f29"/>
                        <a:pt x="f5" y="f30"/>
                        <a:pt x="f12" y="f31"/>
                      </a:cubicBezTo>
                      <a:cubicBezTo>
                        <a:pt x="f9" y="f32"/>
                        <a:pt x="f12" y="f33"/>
                        <a:pt x="f12" y="f34"/>
                      </a:cubicBezTo>
                      <a:cubicBezTo>
                        <a:pt x="f12" y="f35"/>
                        <a:pt x="f9" y="f36"/>
                        <a:pt x="f12" y="f37"/>
                      </a:cubicBezTo>
                      <a:cubicBezTo>
                        <a:pt x="f5" y="f38"/>
                        <a:pt x="f39" y="f7"/>
                        <a:pt x="f40" y="f41"/>
                      </a:cubicBezTo>
                      <a:cubicBezTo>
                        <a:pt x="f42" y="f43"/>
                        <a:pt x="f44" y="f45"/>
                        <a:pt x="f46" y="f41"/>
                      </a:cubicBezTo>
                      <a:cubicBezTo>
                        <a:pt x="f29" y="f7"/>
                        <a:pt x="f14" y="f47"/>
                        <a:pt x="f14" y="f48"/>
                      </a:cubicBezTo>
                      <a:cubicBezTo>
                        <a:pt x="f22" y="f49"/>
                        <a:pt x="f14" y="f50"/>
                        <a:pt x="f22" y="f51"/>
                      </a:cubicBezTo>
                      <a:cubicBezTo>
                        <a:pt x="f22" y="f52"/>
                        <a:pt x="f53" y="f29"/>
                        <a:pt x="f51" y="f22"/>
                      </a:cubicBezTo>
                      <a:cubicBezTo>
                        <a:pt x="f54" y="f30"/>
                        <a:pt x="f55" y="f22"/>
                        <a:pt x="f56" y="f14"/>
                      </a:cubicBezTo>
                      <a:cubicBezTo>
                        <a:pt x="f34" y="f53"/>
                        <a:pt x="f6" y="f29"/>
                        <a:pt x="f57" y="f58"/>
                      </a:cubicBezTo>
                      <a:cubicBezTo>
                        <a:pt x="f57" y="f44"/>
                        <a:pt x="f57" y="f59"/>
                        <a:pt x="f57" y="f60"/>
                      </a:cubicBezTo>
                      <a:cubicBezTo>
                        <a:pt x="f6" y="f61"/>
                        <a:pt x="f62" y="f9"/>
                        <a:pt x="f8" y="f9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73" name="Freeform 18">
                  <a:extLst>
                    <a:ext uri="{FF2B5EF4-FFF2-40B4-BE49-F238E27FC236}">
                      <a16:creationId xmlns:a16="http://schemas.microsoft.com/office/drawing/2014/main" id="{5F1A9F4C-7E8A-415B-893B-FADC85E9FC4B}"/>
                    </a:ext>
                  </a:extLst>
                </p:cNvPr>
                <p:cNvSpPr/>
                <p:nvPr/>
              </p:nvSpPr>
              <p:spPr>
                <a:xfrm rot="16200004">
                  <a:off x="5736365" y="4562330"/>
                  <a:ext cx="86008" cy="7870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66"/>
                    <a:gd name="f7" fmla="val 167"/>
                    <a:gd name="f8" fmla="val 39"/>
                    <a:gd name="f9" fmla="val 84"/>
                    <a:gd name="f10" fmla="val 83"/>
                    <a:gd name="f11" fmla="val 128"/>
                    <a:gd name="f12" fmla="val 121"/>
                    <a:gd name="f13" fmla="val 124"/>
                    <a:gd name="f14" fmla="val 122"/>
                    <a:gd name="f15" fmla="val 120"/>
                    <a:gd name="f16" fmla="val 82"/>
                    <a:gd name="f17" fmla="val 129"/>
                    <a:gd name="f18" fmla="val 81"/>
                    <a:gd name="f19" fmla="val 38"/>
                    <a:gd name="f20" fmla="val 46"/>
                    <a:gd name="f21" fmla="+- 0 0 -90"/>
                    <a:gd name="f22" fmla="*/ f3 1 166"/>
                    <a:gd name="f23" fmla="*/ f4 1 167"/>
                    <a:gd name="f24" fmla="+- f7 0 f5"/>
                    <a:gd name="f25" fmla="+- f6 0 f5"/>
                    <a:gd name="f26" fmla="*/ f21 f0 1"/>
                    <a:gd name="f27" fmla="*/ f25 1 166"/>
                    <a:gd name="f28" fmla="*/ f24 1 167"/>
                    <a:gd name="f29" fmla="*/ 39 f25 1"/>
                    <a:gd name="f30" fmla="*/ 84 f24 1"/>
                    <a:gd name="f31" fmla="*/ 83 f25 1"/>
                    <a:gd name="f32" fmla="*/ 128 f24 1"/>
                    <a:gd name="f33" fmla="*/ 121 f25 1"/>
                    <a:gd name="f34" fmla="*/ 166 f24 1"/>
                    <a:gd name="f35" fmla="*/ 166 f25 1"/>
                    <a:gd name="f36" fmla="*/ 124 f24 1"/>
                    <a:gd name="f37" fmla="*/ 120 f24 1"/>
                    <a:gd name="f38" fmla="*/ 129 f25 1"/>
                    <a:gd name="f39" fmla="*/ 81 f24 1"/>
                    <a:gd name="f40" fmla="*/ 38 f24 1"/>
                    <a:gd name="f41" fmla="*/ 46 f25 1"/>
                    <a:gd name="f42" fmla="*/ 0 f24 1"/>
                    <a:gd name="f43" fmla="*/ 0 f25 1"/>
                    <a:gd name="f44" fmla="*/ 46 f24 1"/>
                    <a:gd name="f45" fmla="*/ f26 1 f2"/>
                    <a:gd name="f46" fmla="*/ f29 1 166"/>
                    <a:gd name="f47" fmla="*/ f30 1 167"/>
                    <a:gd name="f48" fmla="*/ f31 1 166"/>
                    <a:gd name="f49" fmla="*/ f32 1 167"/>
                    <a:gd name="f50" fmla="*/ f33 1 166"/>
                    <a:gd name="f51" fmla="*/ f34 1 167"/>
                    <a:gd name="f52" fmla="*/ f35 1 166"/>
                    <a:gd name="f53" fmla="*/ f36 1 167"/>
                    <a:gd name="f54" fmla="*/ f37 1 167"/>
                    <a:gd name="f55" fmla="*/ f38 1 166"/>
                    <a:gd name="f56" fmla="*/ f39 1 167"/>
                    <a:gd name="f57" fmla="*/ f40 1 167"/>
                    <a:gd name="f58" fmla="*/ f41 1 166"/>
                    <a:gd name="f59" fmla="*/ f42 1 167"/>
                    <a:gd name="f60" fmla="*/ f43 1 166"/>
                    <a:gd name="f61" fmla="*/ f44 1 167"/>
                    <a:gd name="f62" fmla="*/ 0 1 f27"/>
                    <a:gd name="f63" fmla="*/ f6 1 f27"/>
                    <a:gd name="f64" fmla="*/ 0 1 f28"/>
                    <a:gd name="f65" fmla="*/ f7 1 f28"/>
                    <a:gd name="f66" fmla="+- f45 0 f1"/>
                    <a:gd name="f67" fmla="*/ f46 1 f27"/>
                    <a:gd name="f68" fmla="*/ f47 1 f28"/>
                    <a:gd name="f69" fmla="*/ f48 1 f27"/>
                    <a:gd name="f70" fmla="*/ f49 1 f28"/>
                    <a:gd name="f71" fmla="*/ f50 1 f27"/>
                    <a:gd name="f72" fmla="*/ f51 1 f28"/>
                    <a:gd name="f73" fmla="*/ f52 1 f27"/>
                    <a:gd name="f74" fmla="*/ f53 1 f28"/>
                    <a:gd name="f75" fmla="*/ f54 1 f28"/>
                    <a:gd name="f76" fmla="*/ f55 1 f27"/>
                    <a:gd name="f77" fmla="*/ f56 1 f28"/>
                    <a:gd name="f78" fmla="*/ f57 1 f28"/>
                    <a:gd name="f79" fmla="*/ f58 1 f27"/>
                    <a:gd name="f80" fmla="*/ f59 1 f28"/>
                    <a:gd name="f81" fmla="*/ f60 1 f27"/>
                    <a:gd name="f82" fmla="*/ f61 1 f28"/>
                    <a:gd name="f83" fmla="*/ f62 f22 1"/>
                    <a:gd name="f84" fmla="*/ f63 f22 1"/>
                    <a:gd name="f85" fmla="*/ f65 f23 1"/>
                    <a:gd name="f86" fmla="*/ f64 f23 1"/>
                    <a:gd name="f87" fmla="*/ f67 f22 1"/>
                    <a:gd name="f88" fmla="*/ f68 f23 1"/>
                    <a:gd name="f89" fmla="*/ f69 f22 1"/>
                    <a:gd name="f90" fmla="*/ f70 f23 1"/>
                    <a:gd name="f91" fmla="*/ f71 f22 1"/>
                    <a:gd name="f92" fmla="*/ f72 f23 1"/>
                    <a:gd name="f93" fmla="*/ f73 f22 1"/>
                    <a:gd name="f94" fmla="*/ f74 f23 1"/>
                    <a:gd name="f95" fmla="*/ f75 f23 1"/>
                    <a:gd name="f96" fmla="*/ f76 f22 1"/>
                    <a:gd name="f97" fmla="*/ f77 f23 1"/>
                    <a:gd name="f98" fmla="*/ f78 f23 1"/>
                    <a:gd name="f99" fmla="*/ f79 f22 1"/>
                    <a:gd name="f100" fmla="*/ f80 f23 1"/>
                    <a:gd name="f101" fmla="*/ f81 f22 1"/>
                    <a:gd name="f102" fmla="*/ f82 f2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66">
                      <a:pos x="f87" y="f88"/>
                    </a:cxn>
                    <a:cxn ang="f66">
                      <a:pos x="f89" y="f90"/>
                    </a:cxn>
                    <a:cxn ang="f66">
                      <a:pos x="f91" y="f92"/>
                    </a:cxn>
                    <a:cxn ang="f66">
                      <a:pos x="f93" y="f94"/>
                    </a:cxn>
                    <a:cxn ang="f66">
                      <a:pos x="f93" y="f95"/>
                    </a:cxn>
                    <a:cxn ang="f66">
                      <a:pos x="f96" y="f97"/>
                    </a:cxn>
                    <a:cxn ang="f66">
                      <a:pos x="f89" y="f98"/>
                    </a:cxn>
                    <a:cxn ang="f66">
                      <a:pos x="f99" y="f100"/>
                    </a:cxn>
                    <a:cxn ang="f66">
                      <a:pos x="f101" y="f102"/>
                    </a:cxn>
                    <a:cxn ang="f66">
                      <a:pos x="f87" y="f88"/>
                    </a:cxn>
                  </a:cxnLst>
                  <a:rect l="f83" t="f86" r="f84" b="f85"/>
                  <a:pathLst>
                    <a:path w="166" h="167">
                      <a:moveTo>
                        <a:pt x="f8" y="f9"/>
                      </a:moveTo>
                      <a:cubicBezTo>
                        <a:pt x="f10" y="f9"/>
                        <a:pt x="f10" y="f9"/>
                        <a:pt x="f10" y="f11"/>
                      </a:cubicBezTo>
                      <a:cubicBezTo>
                        <a:pt x="f10" y="f6"/>
                        <a:pt x="f10" y="f6"/>
                        <a:pt x="f12" y="f6"/>
                      </a:cubicBezTo>
                      <a:cubicBezTo>
                        <a:pt x="f6" y="f7"/>
                        <a:pt x="f6" y="f7"/>
                        <a:pt x="f6" y="f13"/>
                      </a:cubicBezTo>
                      <a:cubicBezTo>
                        <a:pt x="f6" y="f14"/>
                        <a:pt x="f6" y="f12"/>
                        <a:pt x="f6" y="f15"/>
                      </a:cubicBezTo>
                      <a:cubicBezTo>
                        <a:pt x="f6" y="f16"/>
                        <a:pt x="f6" y="f16"/>
                        <a:pt x="f17" y="f18"/>
                      </a:cubicBezTo>
                      <a:cubicBezTo>
                        <a:pt x="f10" y="f18"/>
                        <a:pt x="f10" y="f18"/>
                        <a:pt x="f10" y="f19"/>
                      </a:cubicBezTo>
                      <a:cubicBezTo>
                        <a:pt x="f10" y="f5"/>
                        <a:pt x="f10" y="f5"/>
                        <a:pt x="f20" y="f5"/>
                      </a:cubicBezTo>
                      <a:cubicBezTo>
                        <a:pt x="f5" y="f5"/>
                        <a:pt x="f5" y="f5"/>
                        <a:pt x="f5" y="f20"/>
                      </a:cubicBezTo>
                      <a:cubicBezTo>
                        <a:pt x="f5" y="f9"/>
                        <a:pt x="f5" y="f9"/>
                        <a:pt x="f8" y="f9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74" name="Freeform 19">
                  <a:extLst>
                    <a:ext uri="{FF2B5EF4-FFF2-40B4-BE49-F238E27FC236}">
                      <a16:creationId xmlns:a16="http://schemas.microsoft.com/office/drawing/2014/main" id="{A475C838-9700-4580-81E7-793A29774438}"/>
                    </a:ext>
                  </a:extLst>
                </p:cNvPr>
                <p:cNvSpPr/>
                <p:nvPr/>
              </p:nvSpPr>
              <p:spPr>
                <a:xfrm rot="16200004">
                  <a:off x="6063062" y="4667632"/>
                  <a:ext cx="42592" cy="8022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2"/>
                    <a:gd name="f7" fmla="val 170"/>
                    <a:gd name="f8" fmla="val 15"/>
                    <a:gd name="f9" fmla="val 33"/>
                    <a:gd name="f10" fmla="val 169"/>
                    <a:gd name="f11" fmla="val 51"/>
                    <a:gd name="f12" fmla="val 69"/>
                    <a:gd name="f13" fmla="val 78"/>
                    <a:gd name="f14" fmla="val 167"/>
                    <a:gd name="f15" fmla="val 157"/>
                    <a:gd name="f16" fmla="val 81"/>
                    <a:gd name="f17" fmla="val 110"/>
                    <a:gd name="f18" fmla="val 63"/>
                    <a:gd name="f19" fmla="val 16"/>
                    <a:gd name="f20" fmla="val 9"/>
                    <a:gd name="f21" fmla="val 3"/>
                    <a:gd name="f22" fmla="val 72"/>
                    <a:gd name="f23" fmla="val 4"/>
                    <a:gd name="f24" fmla="val 49"/>
                    <a:gd name="f25" fmla="val 5"/>
                    <a:gd name="f26" fmla="val 25"/>
                    <a:gd name="f27" fmla="val 1"/>
                    <a:gd name="f28" fmla="val 7"/>
                    <a:gd name="f29" fmla="val 56"/>
                    <a:gd name="f30" fmla="val 105"/>
                    <a:gd name="f31" fmla="val 154"/>
                    <a:gd name="f32" fmla="val 165"/>
                    <a:gd name="f33" fmla="+- 0 0 -90"/>
                    <a:gd name="f34" fmla="*/ f3 1 82"/>
                    <a:gd name="f35" fmla="*/ f4 1 170"/>
                    <a:gd name="f36" fmla="+- f7 0 f5"/>
                    <a:gd name="f37" fmla="+- f6 0 f5"/>
                    <a:gd name="f38" fmla="*/ f33 f0 1"/>
                    <a:gd name="f39" fmla="*/ f37 1 82"/>
                    <a:gd name="f40" fmla="*/ f36 1 170"/>
                    <a:gd name="f41" fmla="*/ 15 f37 1"/>
                    <a:gd name="f42" fmla="*/ 170 f36 1"/>
                    <a:gd name="f43" fmla="*/ 69 f37 1"/>
                    <a:gd name="f44" fmla="*/ 82 f37 1"/>
                    <a:gd name="f45" fmla="*/ 157 f36 1"/>
                    <a:gd name="f46" fmla="*/ 16 f36 1"/>
                    <a:gd name="f47" fmla="*/ 72 f37 1"/>
                    <a:gd name="f48" fmla="*/ 4 f36 1"/>
                    <a:gd name="f49" fmla="*/ 1 f37 1"/>
                    <a:gd name="f50" fmla="*/ 7 f36 1"/>
                    <a:gd name="f51" fmla="*/ 154 f36 1"/>
                    <a:gd name="f52" fmla="*/ f38 1 f2"/>
                    <a:gd name="f53" fmla="*/ f41 1 82"/>
                    <a:gd name="f54" fmla="*/ f42 1 170"/>
                    <a:gd name="f55" fmla="*/ f43 1 82"/>
                    <a:gd name="f56" fmla="*/ f44 1 82"/>
                    <a:gd name="f57" fmla="*/ f45 1 170"/>
                    <a:gd name="f58" fmla="*/ f46 1 170"/>
                    <a:gd name="f59" fmla="*/ f47 1 82"/>
                    <a:gd name="f60" fmla="*/ f48 1 170"/>
                    <a:gd name="f61" fmla="*/ f49 1 82"/>
                    <a:gd name="f62" fmla="*/ f50 1 170"/>
                    <a:gd name="f63" fmla="*/ f51 1 170"/>
                    <a:gd name="f64" fmla="*/ 0 1 f39"/>
                    <a:gd name="f65" fmla="*/ f6 1 f39"/>
                    <a:gd name="f66" fmla="*/ 0 1 f40"/>
                    <a:gd name="f67" fmla="*/ f7 1 f40"/>
                    <a:gd name="f68" fmla="+- f52 0 f1"/>
                    <a:gd name="f69" fmla="*/ f53 1 f39"/>
                    <a:gd name="f70" fmla="*/ f54 1 f40"/>
                    <a:gd name="f71" fmla="*/ f55 1 f39"/>
                    <a:gd name="f72" fmla="*/ f56 1 f39"/>
                    <a:gd name="f73" fmla="*/ f57 1 f40"/>
                    <a:gd name="f74" fmla="*/ f58 1 f40"/>
                    <a:gd name="f75" fmla="*/ f59 1 f39"/>
                    <a:gd name="f76" fmla="*/ f60 1 f40"/>
                    <a:gd name="f77" fmla="*/ f61 1 f39"/>
                    <a:gd name="f78" fmla="*/ f62 1 f40"/>
                    <a:gd name="f79" fmla="*/ f63 1 f40"/>
                    <a:gd name="f80" fmla="*/ f64 f34 1"/>
                    <a:gd name="f81" fmla="*/ f65 f34 1"/>
                    <a:gd name="f82" fmla="*/ f67 f35 1"/>
                    <a:gd name="f83" fmla="*/ f66 f35 1"/>
                    <a:gd name="f84" fmla="*/ f69 f34 1"/>
                    <a:gd name="f85" fmla="*/ f70 f35 1"/>
                    <a:gd name="f86" fmla="*/ f71 f34 1"/>
                    <a:gd name="f87" fmla="*/ f72 f34 1"/>
                    <a:gd name="f88" fmla="*/ f73 f35 1"/>
                    <a:gd name="f89" fmla="*/ f74 f35 1"/>
                    <a:gd name="f90" fmla="*/ f75 f34 1"/>
                    <a:gd name="f91" fmla="*/ f76 f35 1"/>
                    <a:gd name="f92" fmla="*/ f77 f34 1"/>
                    <a:gd name="f93" fmla="*/ f78 f35 1"/>
                    <a:gd name="f94" fmla="*/ f79 f35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68">
                      <a:pos x="f84" y="f85"/>
                    </a:cxn>
                    <a:cxn ang="f68">
                      <a:pos x="f86" y="f85"/>
                    </a:cxn>
                    <a:cxn ang="f68">
                      <a:pos x="f87" y="f88"/>
                    </a:cxn>
                    <a:cxn ang="f68">
                      <a:pos x="f87" y="f89"/>
                    </a:cxn>
                    <a:cxn ang="f68">
                      <a:pos x="f90" y="f91"/>
                    </a:cxn>
                    <a:cxn ang="f68">
                      <a:pos x="f92" y="f93"/>
                    </a:cxn>
                    <a:cxn ang="f68">
                      <a:pos x="f92" y="f94"/>
                    </a:cxn>
                    <a:cxn ang="f68">
                      <a:pos x="f84" y="f85"/>
                    </a:cxn>
                  </a:cxnLst>
                  <a:rect l="f80" t="f83" r="f81" b="f82"/>
                  <a:pathLst>
                    <a:path w="82" h="170">
                      <a:moveTo>
                        <a:pt x="f8" y="f7"/>
                      </a:moveTo>
                      <a:cubicBezTo>
                        <a:pt x="f9" y="f10"/>
                        <a:pt x="f11" y="f7"/>
                        <a:pt x="f12" y="f7"/>
                      </a:cubicBezTo>
                      <a:cubicBezTo>
                        <a:pt x="f13" y="f7"/>
                        <a:pt x="f6" y="f14"/>
                        <a:pt x="f6" y="f15"/>
                      </a:cubicBezTo>
                      <a:cubicBezTo>
                        <a:pt x="f16" y="f17"/>
                        <a:pt x="f6" y="f18"/>
                        <a:pt x="f6" y="f19"/>
                      </a:cubicBezTo>
                      <a:cubicBezTo>
                        <a:pt x="f6" y="f20"/>
                        <a:pt x="f16" y="f21"/>
                        <a:pt x="f22" y="f23"/>
                      </a:cubicBezTo>
                      <a:cubicBezTo>
                        <a:pt x="f24" y="f25"/>
                        <a:pt x="f26" y="f5"/>
                        <a:pt x="f27" y="f28"/>
                      </a:cubicBezTo>
                      <a:cubicBezTo>
                        <a:pt x="f27" y="f29"/>
                        <a:pt x="f27" y="f30"/>
                        <a:pt x="f27" y="f31"/>
                      </a:cubicBezTo>
                      <a:cubicBezTo>
                        <a:pt x="f5" y="f32"/>
                        <a:pt x="f21" y="f7"/>
                        <a:pt x="f8" y="f7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75" name="Freeform 20">
                  <a:extLst>
                    <a:ext uri="{FF2B5EF4-FFF2-40B4-BE49-F238E27FC236}">
                      <a16:creationId xmlns:a16="http://schemas.microsoft.com/office/drawing/2014/main" id="{33CA1B03-9365-4369-8BA7-60F85519C7B7}"/>
                    </a:ext>
                  </a:extLst>
                </p:cNvPr>
                <p:cNvSpPr/>
                <p:nvPr/>
              </p:nvSpPr>
              <p:spPr>
                <a:xfrm rot="16200004" flipH="1">
                  <a:off x="6048024" y="4728197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76" name="Freeform 21">
                  <a:extLst>
                    <a:ext uri="{FF2B5EF4-FFF2-40B4-BE49-F238E27FC236}">
                      <a16:creationId xmlns:a16="http://schemas.microsoft.com/office/drawing/2014/main" id="{B7409A49-E109-473F-9716-EB4E29DB90AF}"/>
                    </a:ext>
                  </a:extLst>
                </p:cNvPr>
                <p:cNvSpPr/>
                <p:nvPr/>
              </p:nvSpPr>
              <p:spPr>
                <a:xfrm rot="16200004">
                  <a:off x="6655488" y="4560415"/>
                  <a:ext cx="45098" cy="416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7"/>
                    <a:gd name="f7" fmla="val 88"/>
                    <a:gd name="f8" fmla="val 44"/>
                    <a:gd name="f9" fmla="val 4"/>
                    <a:gd name="f10" fmla="val 31"/>
                    <a:gd name="f11" fmla="val 13"/>
                    <a:gd name="f12" fmla="val 6"/>
                    <a:gd name="f13" fmla="val 7"/>
                    <a:gd name="f14" fmla="val 5"/>
                    <a:gd name="f15" fmla="val 46"/>
                    <a:gd name="f16" fmla="+- 0 0 -90"/>
                    <a:gd name="f17" fmla="*/ f3 1 87"/>
                    <a:gd name="f18" fmla="*/ f4 1 88"/>
                    <a:gd name="f19" fmla="+- f7 0 f5"/>
                    <a:gd name="f20" fmla="+- f6 0 f5"/>
                    <a:gd name="f21" fmla="*/ f16 f0 1"/>
                    <a:gd name="f22" fmla="*/ f20 1 87"/>
                    <a:gd name="f23" fmla="*/ f19 1 88"/>
                    <a:gd name="f24" fmla="*/ 44 f20 1"/>
                    <a:gd name="f25" fmla="*/ 4 f19 1"/>
                    <a:gd name="f26" fmla="*/ 6 f20 1"/>
                    <a:gd name="f27" fmla="*/ 7 f19 1"/>
                    <a:gd name="f28" fmla="*/ 5 f20 1"/>
                    <a:gd name="f29" fmla="*/ 44 f19 1"/>
                    <a:gd name="f30" fmla="*/ 87 f19 1"/>
                    <a:gd name="f31" fmla="*/ 87 f20 1"/>
                    <a:gd name="f32" fmla="*/ 46 f19 1"/>
                    <a:gd name="f33" fmla="*/ f21 1 f2"/>
                    <a:gd name="f34" fmla="*/ f24 1 87"/>
                    <a:gd name="f35" fmla="*/ f25 1 88"/>
                    <a:gd name="f36" fmla="*/ f26 1 87"/>
                    <a:gd name="f37" fmla="*/ f27 1 88"/>
                    <a:gd name="f38" fmla="*/ f28 1 87"/>
                    <a:gd name="f39" fmla="*/ f29 1 88"/>
                    <a:gd name="f40" fmla="*/ f30 1 88"/>
                    <a:gd name="f41" fmla="*/ f31 1 87"/>
                    <a:gd name="f42" fmla="*/ f32 1 88"/>
                    <a:gd name="f43" fmla="*/ 0 1 f22"/>
                    <a:gd name="f44" fmla="*/ f6 1 f22"/>
                    <a:gd name="f45" fmla="*/ 0 1 f23"/>
                    <a:gd name="f46" fmla="*/ f7 1 f23"/>
                    <a:gd name="f47" fmla="+- f33 0 f1"/>
                    <a:gd name="f48" fmla="*/ f34 1 f22"/>
                    <a:gd name="f49" fmla="*/ f35 1 f23"/>
                    <a:gd name="f50" fmla="*/ f36 1 f22"/>
                    <a:gd name="f51" fmla="*/ f37 1 f23"/>
                    <a:gd name="f52" fmla="*/ f38 1 f22"/>
                    <a:gd name="f53" fmla="*/ f39 1 f23"/>
                    <a:gd name="f54" fmla="*/ f40 1 f23"/>
                    <a:gd name="f55" fmla="*/ f41 1 f22"/>
                    <a:gd name="f56" fmla="*/ f42 1 f23"/>
                    <a:gd name="f57" fmla="*/ f43 f17 1"/>
                    <a:gd name="f58" fmla="*/ f44 f17 1"/>
                    <a:gd name="f59" fmla="*/ f46 f18 1"/>
                    <a:gd name="f60" fmla="*/ f45 f18 1"/>
                    <a:gd name="f61" fmla="*/ f48 f17 1"/>
                    <a:gd name="f62" fmla="*/ f49 f18 1"/>
                    <a:gd name="f63" fmla="*/ f50 f17 1"/>
                    <a:gd name="f64" fmla="*/ f51 f18 1"/>
                    <a:gd name="f65" fmla="*/ f52 f17 1"/>
                    <a:gd name="f66" fmla="*/ f53 f18 1"/>
                    <a:gd name="f67" fmla="*/ f54 f18 1"/>
                    <a:gd name="f68" fmla="*/ f55 f17 1"/>
                    <a:gd name="f69" fmla="*/ f56 f18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47">
                      <a:pos x="f61" y="f62"/>
                    </a:cxn>
                    <a:cxn ang="f47">
                      <a:pos x="f63" y="f64"/>
                    </a:cxn>
                    <a:cxn ang="f47">
                      <a:pos x="f65" y="f66"/>
                    </a:cxn>
                    <a:cxn ang="f47">
                      <a:pos x="f61" y="f67"/>
                    </a:cxn>
                    <a:cxn ang="f47">
                      <a:pos x="f68" y="f69"/>
                    </a:cxn>
                    <a:cxn ang="f47">
                      <a:pos x="f61" y="f62"/>
                    </a:cxn>
                  </a:cxnLst>
                  <a:rect l="f57" t="f60" r="f58" b="f59"/>
                  <a:pathLst>
                    <a:path w="87" h="88">
                      <a:moveTo>
                        <a:pt x="f8" y="f9"/>
                      </a:moveTo>
                      <a:cubicBezTo>
                        <a:pt x="f10" y="f9"/>
                        <a:pt x="f11" y="f5"/>
                        <a:pt x="f12" y="f13"/>
                      </a:cubicBezTo>
                      <a:cubicBezTo>
                        <a:pt x="f5" y="f11"/>
                        <a:pt x="f14" y="f10"/>
                        <a:pt x="f14" y="f8"/>
                      </a:cubicBezTo>
                      <a:cubicBezTo>
                        <a:pt x="f9" y="f7"/>
                        <a:pt x="f9" y="f7"/>
                        <a:pt x="f8" y="f6"/>
                      </a:cubicBezTo>
                      <a:cubicBezTo>
                        <a:pt x="f6" y="f6"/>
                        <a:pt x="f6" y="f6"/>
                        <a:pt x="f6" y="f15"/>
                      </a:cubicBezTo>
                      <a:cubicBezTo>
                        <a:pt x="f6" y="f9"/>
                        <a:pt x="f6" y="f9"/>
                        <a:pt x="f8" y="f9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77" name="Freeform 22">
                  <a:extLst>
                    <a:ext uri="{FF2B5EF4-FFF2-40B4-BE49-F238E27FC236}">
                      <a16:creationId xmlns:a16="http://schemas.microsoft.com/office/drawing/2014/main" id="{7C916E5D-AD76-47F2-A0C3-4992BA17018A}"/>
                    </a:ext>
                  </a:extLst>
                </p:cNvPr>
                <p:cNvSpPr/>
                <p:nvPr/>
              </p:nvSpPr>
              <p:spPr>
                <a:xfrm rot="16200004">
                  <a:off x="6503876" y="4604100"/>
                  <a:ext cx="42592" cy="3859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3"/>
                    <a:gd name="f7" fmla="val 41"/>
                    <a:gd name="f8" fmla="val 43"/>
                    <a:gd name="f9" fmla="+- 0 0 -90"/>
                    <a:gd name="f10" fmla="*/ f3 1 83"/>
                    <a:gd name="f11" fmla="*/ f4 1 83"/>
                    <a:gd name="f12" fmla="+- f6 0 f5"/>
                    <a:gd name="f13" fmla="*/ f9 f0 1"/>
                    <a:gd name="f14" fmla="*/ f12 1 83"/>
                    <a:gd name="f15" fmla="*/ 41 f12 1"/>
                    <a:gd name="f16" fmla="*/ 0 f12 1"/>
                    <a:gd name="f17" fmla="*/ 43 f12 1"/>
                    <a:gd name="f18" fmla="*/ 83 f12 1"/>
                    <a:gd name="f19" fmla="*/ f13 1 f2"/>
                    <a:gd name="f20" fmla="*/ f15 1 83"/>
                    <a:gd name="f21" fmla="*/ f16 1 83"/>
                    <a:gd name="f22" fmla="*/ f17 1 83"/>
                    <a:gd name="f23" fmla="*/ f18 1 83"/>
                    <a:gd name="f24" fmla="*/ 0 1 f14"/>
                    <a:gd name="f25" fmla="*/ f6 1 f14"/>
                    <a:gd name="f26" fmla="+- f19 0 f1"/>
                    <a:gd name="f27" fmla="*/ f20 1 f14"/>
                    <a:gd name="f28" fmla="*/ f21 1 f14"/>
                    <a:gd name="f29" fmla="*/ f22 1 f14"/>
                    <a:gd name="f30" fmla="*/ f23 1 f14"/>
                    <a:gd name="f31" fmla="*/ f24 f10 1"/>
                    <a:gd name="f32" fmla="*/ f25 f10 1"/>
                    <a:gd name="f33" fmla="*/ f25 f11 1"/>
                    <a:gd name="f34" fmla="*/ f24 f11 1"/>
                    <a:gd name="f35" fmla="*/ f27 f10 1"/>
                    <a:gd name="f36" fmla="*/ f28 f11 1"/>
                    <a:gd name="f37" fmla="*/ f28 f10 1"/>
                    <a:gd name="f38" fmla="*/ f27 f11 1"/>
                    <a:gd name="f39" fmla="*/ f29 f10 1"/>
                    <a:gd name="f40" fmla="*/ f30 f11 1"/>
                    <a:gd name="f41" fmla="*/ f30 f10 1"/>
                    <a:gd name="f42" fmla="*/ f29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6">
                      <a:pos x="f35" y="f36"/>
                    </a:cxn>
                    <a:cxn ang="f26">
                      <a:pos x="f37" y="f38"/>
                    </a:cxn>
                    <a:cxn ang="f26">
                      <a:pos x="f39" y="f40"/>
                    </a:cxn>
                    <a:cxn ang="f26">
                      <a:pos x="f41" y="f42"/>
                    </a:cxn>
                    <a:cxn ang="f26">
                      <a:pos x="f35" y="f36"/>
                    </a:cxn>
                  </a:cxnLst>
                  <a:rect l="f31" t="f34" r="f32" b="f33"/>
                  <a:pathLst>
                    <a:path w="83" h="83">
                      <a:moveTo>
                        <a:pt x="f7" y="f5"/>
                      </a:moveTo>
                      <a:cubicBezTo>
                        <a:pt x="f5" y="f5"/>
                        <a:pt x="f5" y="f5"/>
                        <a:pt x="f5" y="f7"/>
                      </a:cubicBezTo>
                      <a:cubicBezTo>
                        <a:pt x="f5" y="f6"/>
                        <a:pt x="f5" y="f6"/>
                        <a:pt x="f8" y="f6"/>
                      </a:cubicBezTo>
                      <a:cubicBezTo>
                        <a:pt x="f6" y="f6"/>
                        <a:pt x="f6" y="f6"/>
                        <a:pt x="f6" y="f8"/>
                      </a:cubicBezTo>
                      <a:cubicBezTo>
                        <a:pt x="f6" y="f5"/>
                        <a:pt x="f6" y="f5"/>
                        <a:pt x="f7" y="f5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78" name="Freeform 23">
                  <a:extLst>
                    <a:ext uri="{FF2B5EF4-FFF2-40B4-BE49-F238E27FC236}">
                      <a16:creationId xmlns:a16="http://schemas.microsoft.com/office/drawing/2014/main" id="{639D8496-F5AD-429B-A51C-CEB2A9CB58F0}"/>
                    </a:ext>
                  </a:extLst>
                </p:cNvPr>
                <p:cNvSpPr/>
                <p:nvPr/>
              </p:nvSpPr>
              <p:spPr>
                <a:xfrm rot="16200004" flipH="1">
                  <a:off x="6048024" y="4728197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79" name="Freeform 24">
                  <a:extLst>
                    <a:ext uri="{FF2B5EF4-FFF2-40B4-BE49-F238E27FC236}">
                      <a16:creationId xmlns:a16="http://schemas.microsoft.com/office/drawing/2014/main" id="{5A1D8EF6-D341-4756-A0AA-758B29647429}"/>
                    </a:ext>
                  </a:extLst>
                </p:cNvPr>
                <p:cNvSpPr/>
                <p:nvPr/>
              </p:nvSpPr>
              <p:spPr>
                <a:xfrm rot="16200004">
                  <a:off x="6005844" y="4730274"/>
                  <a:ext cx="44256" cy="4010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5"/>
                    <a:gd name="f7" fmla="val 84"/>
                    <a:gd name="f8" fmla="val 17"/>
                    <a:gd name="f9" fmla="val 6"/>
                    <a:gd name="f10" fmla="val 82"/>
                    <a:gd name="f11" fmla="val 69"/>
                    <a:gd name="f12" fmla="val 1"/>
                    <a:gd name="f13" fmla="val 51"/>
                    <a:gd name="f14" fmla="val 2"/>
                    <a:gd name="f15" fmla="val 33"/>
                    <a:gd name="f16" fmla="val 16"/>
                    <a:gd name="f17" fmla="val 5"/>
                    <a:gd name="f18" fmla="val 4"/>
                    <a:gd name="f19" fmla="val 15"/>
                    <a:gd name="f20" fmla="val 39"/>
                    <a:gd name="f21" fmla="val 62"/>
                    <a:gd name="f22" fmla="val 40"/>
                    <a:gd name="f23" fmla="+- 0 0 -90"/>
                    <a:gd name="f24" fmla="*/ f3 1 85"/>
                    <a:gd name="f25" fmla="*/ f4 1 85"/>
                    <a:gd name="f26" fmla="+- f6 0 f5"/>
                    <a:gd name="f27" fmla="*/ f23 f0 1"/>
                    <a:gd name="f28" fmla="*/ f26 1 85"/>
                    <a:gd name="f29" fmla="*/ 84 f26 1"/>
                    <a:gd name="f30" fmla="*/ 17 f26 1"/>
                    <a:gd name="f31" fmla="*/ 69 f26 1"/>
                    <a:gd name="f32" fmla="*/ 1 f26 1"/>
                    <a:gd name="f33" fmla="*/ 16 f26 1"/>
                    <a:gd name="f34" fmla="*/ 0 f26 1"/>
                    <a:gd name="f35" fmla="*/ 15 f26 1"/>
                    <a:gd name="f36" fmla="*/ 85 f26 1"/>
                    <a:gd name="f37" fmla="*/ f27 1 f2"/>
                    <a:gd name="f38" fmla="*/ f29 1 85"/>
                    <a:gd name="f39" fmla="*/ f30 1 85"/>
                    <a:gd name="f40" fmla="*/ f31 1 85"/>
                    <a:gd name="f41" fmla="*/ f32 1 85"/>
                    <a:gd name="f42" fmla="*/ f33 1 85"/>
                    <a:gd name="f43" fmla="*/ f34 1 85"/>
                    <a:gd name="f44" fmla="*/ f35 1 85"/>
                    <a:gd name="f45" fmla="*/ f36 1 85"/>
                    <a:gd name="f46" fmla="*/ 0 1 f28"/>
                    <a:gd name="f47" fmla="*/ f6 1 f28"/>
                    <a:gd name="f48" fmla="+- f37 0 f1"/>
                    <a:gd name="f49" fmla="*/ f38 1 f28"/>
                    <a:gd name="f50" fmla="*/ f39 1 f28"/>
                    <a:gd name="f51" fmla="*/ f40 1 f28"/>
                    <a:gd name="f52" fmla="*/ f41 1 f28"/>
                    <a:gd name="f53" fmla="*/ f42 1 f28"/>
                    <a:gd name="f54" fmla="*/ f43 1 f28"/>
                    <a:gd name="f55" fmla="*/ f44 1 f28"/>
                    <a:gd name="f56" fmla="*/ f45 1 f28"/>
                    <a:gd name="f57" fmla="*/ f46 f24 1"/>
                    <a:gd name="f58" fmla="*/ f47 f24 1"/>
                    <a:gd name="f59" fmla="*/ f47 f25 1"/>
                    <a:gd name="f60" fmla="*/ f46 f25 1"/>
                    <a:gd name="f61" fmla="*/ f49 f24 1"/>
                    <a:gd name="f62" fmla="*/ f50 f25 1"/>
                    <a:gd name="f63" fmla="*/ f51 f24 1"/>
                    <a:gd name="f64" fmla="*/ f52 f25 1"/>
                    <a:gd name="f65" fmla="*/ f53 f24 1"/>
                    <a:gd name="f66" fmla="*/ f54 f24 1"/>
                    <a:gd name="f67" fmla="*/ f55 f25 1"/>
                    <a:gd name="f68" fmla="*/ f51 f25 1"/>
                    <a:gd name="f69" fmla="*/ f50 f24 1"/>
                    <a:gd name="f70" fmla="*/ f56 f25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48">
                      <a:pos x="f61" y="f62"/>
                    </a:cxn>
                    <a:cxn ang="f48">
                      <a:pos x="f63" y="f64"/>
                    </a:cxn>
                    <a:cxn ang="f48">
                      <a:pos x="f65" y="f64"/>
                    </a:cxn>
                    <a:cxn ang="f48">
                      <a:pos x="f66" y="f67"/>
                    </a:cxn>
                    <a:cxn ang="f48">
                      <a:pos x="f66" y="f68"/>
                    </a:cxn>
                    <a:cxn ang="f48">
                      <a:pos x="f69" y="f70"/>
                    </a:cxn>
                    <a:cxn ang="f48">
                      <a:pos x="f61" y="f70"/>
                    </a:cxn>
                    <a:cxn ang="f48">
                      <a:pos x="f61" y="f62"/>
                    </a:cxn>
                  </a:cxnLst>
                  <a:rect l="f57" t="f60" r="f58" b="f59"/>
                  <a:pathLst>
                    <a:path w="85" h="85">
                      <a:moveTo>
                        <a:pt x="f7" y="f8"/>
                      </a:moveTo>
                      <a:cubicBezTo>
                        <a:pt x="f6" y="f9"/>
                        <a:pt x="f10" y="f5"/>
                        <a:pt x="f11" y="f12"/>
                      </a:cubicBezTo>
                      <a:cubicBezTo>
                        <a:pt x="f13" y="f14"/>
                        <a:pt x="f15" y="f12"/>
                        <a:pt x="f16" y="f12"/>
                      </a:cubicBezTo>
                      <a:cubicBezTo>
                        <a:pt x="f17" y="f5"/>
                        <a:pt x="f5" y="f18"/>
                        <a:pt x="f5" y="f19"/>
                      </a:cubicBezTo>
                      <a:cubicBezTo>
                        <a:pt x="f12" y="f15"/>
                        <a:pt x="f12" y="f13"/>
                        <a:pt x="f5" y="f11"/>
                      </a:cubicBezTo>
                      <a:cubicBezTo>
                        <a:pt x="f5" y="f10"/>
                        <a:pt x="f17" y="f6"/>
                        <a:pt x="f8" y="f6"/>
                      </a:cubicBezTo>
                      <a:cubicBezTo>
                        <a:pt x="f20" y="f7"/>
                        <a:pt x="f21" y="f7"/>
                        <a:pt x="f7" y="f6"/>
                      </a:cubicBezTo>
                      <a:cubicBezTo>
                        <a:pt x="f7" y="f21"/>
                        <a:pt x="f7" y="f22"/>
                        <a:pt x="f7" y="f8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80" name="Freeform 25">
                  <a:extLst>
                    <a:ext uri="{FF2B5EF4-FFF2-40B4-BE49-F238E27FC236}">
                      <a16:creationId xmlns:a16="http://schemas.microsoft.com/office/drawing/2014/main" id="{115F0ED7-1FDD-467F-B481-EC04D99E2919}"/>
                    </a:ext>
                  </a:extLst>
                </p:cNvPr>
                <p:cNvSpPr/>
                <p:nvPr/>
              </p:nvSpPr>
              <p:spPr>
                <a:xfrm rot="16200004">
                  <a:off x="6274536" y="4645879"/>
                  <a:ext cx="43424" cy="3935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4"/>
                    <a:gd name="f7" fmla="val 40"/>
                    <a:gd name="f8" fmla="val 42"/>
                    <a:gd name="f9" fmla="val 43"/>
                    <a:gd name="f10" fmla="+- 0 0 -90"/>
                    <a:gd name="f11" fmla="*/ f3 1 84"/>
                    <a:gd name="f12" fmla="*/ f4 1 84"/>
                    <a:gd name="f13" fmla="+- f6 0 f5"/>
                    <a:gd name="f14" fmla="*/ f10 f0 1"/>
                    <a:gd name="f15" fmla="*/ f13 1 84"/>
                    <a:gd name="f16" fmla="*/ 40 f13 1"/>
                    <a:gd name="f17" fmla="*/ 84 f13 1"/>
                    <a:gd name="f18" fmla="*/ 42 f13 1"/>
                    <a:gd name="f19" fmla="*/ 43 f13 1"/>
                    <a:gd name="f20" fmla="*/ 0 f13 1"/>
                    <a:gd name="f21" fmla="*/ f14 1 f2"/>
                    <a:gd name="f22" fmla="*/ f16 1 84"/>
                    <a:gd name="f23" fmla="*/ f17 1 84"/>
                    <a:gd name="f24" fmla="*/ f18 1 84"/>
                    <a:gd name="f25" fmla="*/ f19 1 84"/>
                    <a:gd name="f26" fmla="*/ f20 1 84"/>
                    <a:gd name="f27" fmla="*/ 0 1 f15"/>
                    <a:gd name="f28" fmla="*/ f6 1 f15"/>
                    <a:gd name="f29" fmla="+- f21 0 f1"/>
                    <a:gd name="f30" fmla="*/ f22 1 f15"/>
                    <a:gd name="f31" fmla="*/ f23 1 f15"/>
                    <a:gd name="f32" fmla="*/ f24 1 f15"/>
                    <a:gd name="f33" fmla="*/ f25 1 f15"/>
                    <a:gd name="f34" fmla="*/ f26 1 f15"/>
                    <a:gd name="f35" fmla="*/ f27 f11 1"/>
                    <a:gd name="f36" fmla="*/ f28 f11 1"/>
                    <a:gd name="f37" fmla="*/ f28 f12 1"/>
                    <a:gd name="f38" fmla="*/ f27 f12 1"/>
                    <a:gd name="f39" fmla="*/ f30 f11 1"/>
                    <a:gd name="f40" fmla="*/ f31 f12 1"/>
                    <a:gd name="f41" fmla="*/ f31 f11 1"/>
                    <a:gd name="f42" fmla="*/ f32 f12 1"/>
                    <a:gd name="f43" fmla="*/ f33 f11 1"/>
                    <a:gd name="f44" fmla="*/ f34 f12 1"/>
                    <a:gd name="f45" fmla="*/ f34 f11 1"/>
                    <a:gd name="f46" fmla="*/ f33 f12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9">
                      <a:pos x="f39" y="f40"/>
                    </a:cxn>
                    <a:cxn ang="f29">
                      <a:pos x="f41" y="f42"/>
                    </a:cxn>
                    <a:cxn ang="f29">
                      <a:pos x="f43" y="f44"/>
                    </a:cxn>
                    <a:cxn ang="f29">
                      <a:pos x="f45" y="f46"/>
                    </a:cxn>
                    <a:cxn ang="f29">
                      <a:pos x="f39" y="f40"/>
                    </a:cxn>
                  </a:cxnLst>
                  <a:rect l="f35" t="f38" r="f36" b="f37"/>
                  <a:pathLst>
                    <a:path w="84" h="84">
                      <a:moveTo>
                        <a:pt x="f7" y="f6"/>
                      </a:moveTo>
                      <a:cubicBezTo>
                        <a:pt x="f6" y="f6"/>
                        <a:pt x="f6" y="f6"/>
                        <a:pt x="f6" y="f8"/>
                      </a:cubicBezTo>
                      <a:cubicBezTo>
                        <a:pt x="f6" y="f5"/>
                        <a:pt x="f6" y="f5"/>
                        <a:pt x="f9" y="f5"/>
                      </a:cubicBezTo>
                      <a:cubicBezTo>
                        <a:pt x="f5" y="f5"/>
                        <a:pt x="f5" y="f5"/>
                        <a:pt x="f5" y="f9"/>
                      </a:cubicBezTo>
                      <a:cubicBezTo>
                        <a:pt x="f5" y="f6"/>
                        <a:pt x="f5" y="f6"/>
                        <a:pt x="f7" y="f6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81" name="Freeform 26">
                  <a:extLst>
                    <a:ext uri="{FF2B5EF4-FFF2-40B4-BE49-F238E27FC236}">
                      <a16:creationId xmlns:a16="http://schemas.microsoft.com/office/drawing/2014/main" id="{EACCC585-469D-4303-ACEC-ADE01CBF5398}"/>
                    </a:ext>
                  </a:extLst>
                </p:cNvPr>
                <p:cNvSpPr/>
                <p:nvPr/>
              </p:nvSpPr>
              <p:spPr>
                <a:xfrm rot="16200004">
                  <a:off x="6041327" y="4558307"/>
                  <a:ext cx="45930" cy="416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8"/>
                    <a:gd name="f7" fmla="val 89"/>
                    <a:gd name="f8" fmla="val 45"/>
                    <a:gd name="f9" fmla="val 5"/>
                    <a:gd name="f10" fmla="val 50"/>
                    <a:gd name="f11" fmla="val 39"/>
                    <a:gd name="f12" fmla="val 83"/>
                    <a:gd name="f13" fmla="val 44"/>
                    <a:gd name="f14" fmla="val 43"/>
                    <a:gd name="f15" fmla="val 82"/>
                    <a:gd name="f16" fmla="val 6"/>
                    <a:gd name="f17" fmla="+- 0 0 -90"/>
                    <a:gd name="f18" fmla="*/ f3 1 88"/>
                    <a:gd name="f19" fmla="*/ f4 1 89"/>
                    <a:gd name="f20" fmla="+- f7 0 f5"/>
                    <a:gd name="f21" fmla="+- f6 0 f5"/>
                    <a:gd name="f22" fmla="*/ f17 f0 1"/>
                    <a:gd name="f23" fmla="*/ f21 1 88"/>
                    <a:gd name="f24" fmla="*/ f20 1 89"/>
                    <a:gd name="f25" fmla="*/ 45 f21 1"/>
                    <a:gd name="f26" fmla="*/ 5 f20 1"/>
                    <a:gd name="f27" fmla="*/ 0 f21 1"/>
                    <a:gd name="f28" fmla="*/ 50 f20 1"/>
                    <a:gd name="f29" fmla="*/ 39 f21 1"/>
                    <a:gd name="f30" fmla="*/ 89 f20 1"/>
                    <a:gd name="f31" fmla="*/ 83 f21 1"/>
                    <a:gd name="f32" fmla="*/ 45 f20 1"/>
                    <a:gd name="f33" fmla="*/ 43 f20 1"/>
                    <a:gd name="f34" fmla="*/ f22 1 f2"/>
                    <a:gd name="f35" fmla="*/ f25 1 88"/>
                    <a:gd name="f36" fmla="*/ f26 1 89"/>
                    <a:gd name="f37" fmla="*/ f27 1 88"/>
                    <a:gd name="f38" fmla="*/ f28 1 89"/>
                    <a:gd name="f39" fmla="*/ f29 1 88"/>
                    <a:gd name="f40" fmla="*/ f30 1 89"/>
                    <a:gd name="f41" fmla="*/ f31 1 88"/>
                    <a:gd name="f42" fmla="*/ f32 1 89"/>
                    <a:gd name="f43" fmla="*/ f33 1 89"/>
                    <a:gd name="f44" fmla="*/ 0 1 f23"/>
                    <a:gd name="f45" fmla="*/ f6 1 f23"/>
                    <a:gd name="f46" fmla="*/ 0 1 f24"/>
                    <a:gd name="f47" fmla="*/ f7 1 f24"/>
                    <a:gd name="f48" fmla="+- f34 0 f1"/>
                    <a:gd name="f49" fmla="*/ f35 1 f23"/>
                    <a:gd name="f50" fmla="*/ f36 1 f24"/>
                    <a:gd name="f51" fmla="*/ f37 1 f23"/>
                    <a:gd name="f52" fmla="*/ f38 1 f24"/>
                    <a:gd name="f53" fmla="*/ f39 1 f23"/>
                    <a:gd name="f54" fmla="*/ f40 1 f24"/>
                    <a:gd name="f55" fmla="*/ f41 1 f23"/>
                    <a:gd name="f56" fmla="*/ f42 1 f24"/>
                    <a:gd name="f57" fmla="*/ f43 1 f24"/>
                    <a:gd name="f58" fmla="*/ f44 f18 1"/>
                    <a:gd name="f59" fmla="*/ f45 f18 1"/>
                    <a:gd name="f60" fmla="*/ f47 f19 1"/>
                    <a:gd name="f61" fmla="*/ f46 f19 1"/>
                    <a:gd name="f62" fmla="*/ f49 f18 1"/>
                    <a:gd name="f63" fmla="*/ f50 f19 1"/>
                    <a:gd name="f64" fmla="*/ f51 f18 1"/>
                    <a:gd name="f65" fmla="*/ f52 f19 1"/>
                    <a:gd name="f66" fmla="*/ f53 f18 1"/>
                    <a:gd name="f67" fmla="*/ f54 f19 1"/>
                    <a:gd name="f68" fmla="*/ f55 f18 1"/>
                    <a:gd name="f69" fmla="*/ f56 f19 1"/>
                    <a:gd name="f70" fmla="*/ f57 f19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48">
                      <a:pos x="f62" y="f63"/>
                    </a:cxn>
                    <a:cxn ang="f48">
                      <a:pos x="f64" y="f65"/>
                    </a:cxn>
                    <a:cxn ang="f48">
                      <a:pos x="f66" y="f67"/>
                    </a:cxn>
                    <a:cxn ang="f48">
                      <a:pos x="f68" y="f69"/>
                    </a:cxn>
                    <a:cxn ang="f48">
                      <a:pos x="f68" y="f70"/>
                    </a:cxn>
                    <a:cxn ang="f48">
                      <a:pos x="f62" y="f63"/>
                    </a:cxn>
                  </a:cxnLst>
                  <a:rect l="f58" t="f61" r="f59" b="f60"/>
                  <a:pathLst>
                    <a:path w="88" h="89">
                      <a:moveTo>
                        <a:pt x="f8" y="f9"/>
                      </a:moveTo>
                      <a:cubicBezTo>
                        <a:pt x="f5" y="f9"/>
                        <a:pt x="f5" y="f9"/>
                        <a:pt x="f5" y="f10"/>
                      </a:cubicBezTo>
                      <a:cubicBezTo>
                        <a:pt x="f5" y="f7"/>
                        <a:pt x="f5" y="f7"/>
                        <a:pt x="f11" y="f7"/>
                      </a:cubicBezTo>
                      <a:cubicBezTo>
                        <a:pt x="f12" y="f7"/>
                        <a:pt x="f12" y="f7"/>
                        <a:pt x="f12" y="f8"/>
                      </a:cubicBezTo>
                      <a:cubicBezTo>
                        <a:pt x="f12" y="f8"/>
                        <a:pt x="f12" y="f13"/>
                        <a:pt x="f12" y="f14"/>
                      </a:cubicBezTo>
                      <a:cubicBezTo>
                        <a:pt x="f15" y="f5"/>
                        <a:pt x="f6" y="f16"/>
                        <a:pt x="f8" y="f9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82" name="Freeform 27">
                  <a:extLst>
                    <a:ext uri="{FF2B5EF4-FFF2-40B4-BE49-F238E27FC236}">
                      <a16:creationId xmlns:a16="http://schemas.microsoft.com/office/drawing/2014/main" id="{D12E372D-63A8-4B9B-9E72-4B67CBCF1FA6}"/>
                    </a:ext>
                  </a:extLst>
                </p:cNvPr>
                <p:cNvSpPr/>
                <p:nvPr/>
              </p:nvSpPr>
              <p:spPr>
                <a:xfrm rot="16200004">
                  <a:off x="6159559" y="4604100"/>
                  <a:ext cx="42592" cy="3859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3"/>
                    <a:gd name="f7" fmla="val 81"/>
                    <a:gd name="f8" fmla="val 41"/>
                    <a:gd name="f9" fmla="val 40"/>
                    <a:gd name="f10" fmla="+- 0 0 -90"/>
                    <a:gd name="f11" fmla="*/ f3 1 83"/>
                    <a:gd name="f12" fmla="*/ f4 1 81"/>
                    <a:gd name="f13" fmla="+- f7 0 f5"/>
                    <a:gd name="f14" fmla="+- f6 0 f5"/>
                    <a:gd name="f15" fmla="*/ f10 f0 1"/>
                    <a:gd name="f16" fmla="*/ f14 1 83"/>
                    <a:gd name="f17" fmla="*/ f13 1 81"/>
                    <a:gd name="f18" fmla="*/ 41 f14 1"/>
                    <a:gd name="f19" fmla="*/ 0 f13 1"/>
                    <a:gd name="f20" fmla="*/ 0 f14 1"/>
                    <a:gd name="f21" fmla="*/ 40 f13 1"/>
                    <a:gd name="f22" fmla="*/ 40 f14 1"/>
                    <a:gd name="f23" fmla="*/ 81 f13 1"/>
                    <a:gd name="f24" fmla="*/ 83 f14 1"/>
                    <a:gd name="f25" fmla="*/ 41 f13 1"/>
                    <a:gd name="f26" fmla="*/ f15 1 f2"/>
                    <a:gd name="f27" fmla="*/ f18 1 83"/>
                    <a:gd name="f28" fmla="*/ f19 1 81"/>
                    <a:gd name="f29" fmla="*/ f20 1 83"/>
                    <a:gd name="f30" fmla="*/ f21 1 81"/>
                    <a:gd name="f31" fmla="*/ f22 1 83"/>
                    <a:gd name="f32" fmla="*/ f23 1 81"/>
                    <a:gd name="f33" fmla="*/ f24 1 83"/>
                    <a:gd name="f34" fmla="*/ f25 1 81"/>
                    <a:gd name="f35" fmla="*/ 0 1 f16"/>
                    <a:gd name="f36" fmla="*/ f6 1 f16"/>
                    <a:gd name="f37" fmla="*/ 0 1 f17"/>
                    <a:gd name="f38" fmla="*/ f7 1 f17"/>
                    <a:gd name="f39" fmla="+- f26 0 f1"/>
                    <a:gd name="f40" fmla="*/ f27 1 f16"/>
                    <a:gd name="f41" fmla="*/ f28 1 f17"/>
                    <a:gd name="f42" fmla="*/ f29 1 f16"/>
                    <a:gd name="f43" fmla="*/ f30 1 f17"/>
                    <a:gd name="f44" fmla="*/ f31 1 f16"/>
                    <a:gd name="f45" fmla="*/ f32 1 f17"/>
                    <a:gd name="f46" fmla="*/ f33 1 f16"/>
                    <a:gd name="f47" fmla="*/ f34 1 f17"/>
                    <a:gd name="f48" fmla="*/ f35 f11 1"/>
                    <a:gd name="f49" fmla="*/ f36 f11 1"/>
                    <a:gd name="f50" fmla="*/ f38 f12 1"/>
                    <a:gd name="f51" fmla="*/ f37 f12 1"/>
                    <a:gd name="f52" fmla="*/ f40 f11 1"/>
                    <a:gd name="f53" fmla="*/ f41 f12 1"/>
                    <a:gd name="f54" fmla="*/ f42 f11 1"/>
                    <a:gd name="f55" fmla="*/ f43 f12 1"/>
                    <a:gd name="f56" fmla="*/ f44 f11 1"/>
                    <a:gd name="f57" fmla="*/ f45 f12 1"/>
                    <a:gd name="f58" fmla="*/ f46 f11 1"/>
                    <a:gd name="f59" fmla="*/ f47 f12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9">
                      <a:pos x="f52" y="f53"/>
                    </a:cxn>
                    <a:cxn ang="f39">
                      <a:pos x="f54" y="f55"/>
                    </a:cxn>
                    <a:cxn ang="f39">
                      <a:pos x="f56" y="f57"/>
                    </a:cxn>
                    <a:cxn ang="f39">
                      <a:pos x="f58" y="f59"/>
                    </a:cxn>
                    <a:cxn ang="f39">
                      <a:pos x="f52" y="f53"/>
                    </a:cxn>
                  </a:cxnLst>
                  <a:rect l="f48" t="f51" r="f49" b="f50"/>
                  <a:pathLst>
                    <a:path w="83" h="81">
                      <a:moveTo>
                        <a:pt x="f8" y="f5"/>
                      </a:moveTo>
                      <a:cubicBezTo>
                        <a:pt x="f5" y="f5"/>
                        <a:pt x="f5" y="f5"/>
                        <a:pt x="f5" y="f9"/>
                      </a:cubicBezTo>
                      <a:cubicBezTo>
                        <a:pt x="f5" y="f7"/>
                        <a:pt x="f5" y="f7"/>
                        <a:pt x="f9" y="f7"/>
                      </a:cubicBezTo>
                      <a:cubicBezTo>
                        <a:pt x="f6" y="f7"/>
                        <a:pt x="f6" y="f7"/>
                        <a:pt x="f6" y="f8"/>
                      </a:cubicBezTo>
                      <a:cubicBezTo>
                        <a:pt x="f6" y="f5"/>
                        <a:pt x="f6" y="f5"/>
                        <a:pt x="f8" y="f5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83" name="Freeform 28">
                  <a:extLst>
                    <a:ext uri="{FF2B5EF4-FFF2-40B4-BE49-F238E27FC236}">
                      <a16:creationId xmlns:a16="http://schemas.microsoft.com/office/drawing/2014/main" id="{E0979079-E82A-4A6F-8766-514141EA12B4}"/>
                    </a:ext>
                  </a:extLst>
                </p:cNvPr>
                <p:cNvSpPr/>
                <p:nvPr/>
              </p:nvSpPr>
              <p:spPr>
                <a:xfrm rot="16200004">
                  <a:off x="6770661" y="4979854"/>
                  <a:ext cx="1673" cy="605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4"/>
                    <a:gd name="f7" fmla="val 12"/>
                    <a:gd name="f8" fmla="val 2"/>
                    <a:gd name="f9" fmla="val 1"/>
                    <a:gd name="f10" fmla="val 8"/>
                    <a:gd name="f11" fmla="val 11"/>
                    <a:gd name="f12" fmla="val 3"/>
                    <a:gd name="f13" fmla="val 7"/>
                    <a:gd name="f14" fmla="+- 0 0 -90"/>
                    <a:gd name="f15" fmla="*/ f3 1 4"/>
                    <a:gd name="f16" fmla="*/ f4 1 12"/>
                    <a:gd name="f17" fmla="+- f7 0 f5"/>
                    <a:gd name="f18" fmla="+- f6 0 f5"/>
                    <a:gd name="f19" fmla="*/ f14 f0 1"/>
                    <a:gd name="f20" fmla="*/ f18 1 4"/>
                    <a:gd name="f21" fmla="*/ f17 1 12"/>
                    <a:gd name="f22" fmla="*/ 2 f18 1"/>
                    <a:gd name="f23" fmla="*/ 0 f17 1"/>
                    <a:gd name="f24" fmla="*/ 0 f18 1"/>
                    <a:gd name="f25" fmla="*/ 12 f17 1"/>
                    <a:gd name="f26" fmla="*/ 4 f18 1"/>
                    <a:gd name="f27" fmla="*/ 11 f17 1"/>
                    <a:gd name="f28" fmla="*/ f19 1 f2"/>
                    <a:gd name="f29" fmla="*/ f22 1 4"/>
                    <a:gd name="f30" fmla="*/ f23 1 12"/>
                    <a:gd name="f31" fmla="*/ f24 1 4"/>
                    <a:gd name="f32" fmla="*/ f25 1 12"/>
                    <a:gd name="f33" fmla="*/ f26 1 4"/>
                    <a:gd name="f34" fmla="*/ f27 1 12"/>
                    <a:gd name="f35" fmla="*/ 0 1 f20"/>
                    <a:gd name="f36" fmla="*/ f6 1 f20"/>
                    <a:gd name="f37" fmla="*/ 0 1 f21"/>
                    <a:gd name="f38" fmla="*/ f7 1 f21"/>
                    <a:gd name="f39" fmla="+- f28 0 f1"/>
                    <a:gd name="f40" fmla="*/ f29 1 f20"/>
                    <a:gd name="f41" fmla="*/ f30 1 f21"/>
                    <a:gd name="f42" fmla="*/ f31 1 f20"/>
                    <a:gd name="f43" fmla="*/ f32 1 f21"/>
                    <a:gd name="f44" fmla="*/ f33 1 f20"/>
                    <a:gd name="f45" fmla="*/ f34 1 f21"/>
                    <a:gd name="f46" fmla="*/ f35 f15 1"/>
                    <a:gd name="f47" fmla="*/ f36 f15 1"/>
                    <a:gd name="f48" fmla="*/ f38 f16 1"/>
                    <a:gd name="f49" fmla="*/ f37 f16 1"/>
                    <a:gd name="f50" fmla="*/ f40 f15 1"/>
                    <a:gd name="f51" fmla="*/ f41 f16 1"/>
                    <a:gd name="f52" fmla="*/ f42 f15 1"/>
                    <a:gd name="f53" fmla="*/ f43 f16 1"/>
                    <a:gd name="f54" fmla="*/ f44 f15 1"/>
                    <a:gd name="f55" fmla="*/ f45 f1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9">
                      <a:pos x="f50" y="f51"/>
                    </a:cxn>
                    <a:cxn ang="f39">
                      <a:pos x="f52" y="f53"/>
                    </a:cxn>
                    <a:cxn ang="f39">
                      <a:pos x="f54" y="f55"/>
                    </a:cxn>
                    <a:cxn ang="f39">
                      <a:pos x="f50" y="f51"/>
                    </a:cxn>
                  </a:cxnLst>
                  <a:rect l="f46" t="f49" r="f47" b="f48"/>
                  <a:pathLst>
                    <a:path w="4" h="12">
                      <a:moveTo>
                        <a:pt x="f8" y="f5"/>
                      </a:moveTo>
                      <a:cubicBezTo>
                        <a:pt x="f8" y="f6"/>
                        <a:pt x="f9" y="f10"/>
                        <a:pt x="f5" y="f7"/>
                      </a:cubicBezTo>
                      <a:cubicBezTo>
                        <a:pt x="f8" y="f11"/>
                        <a:pt x="f12" y="f11"/>
                        <a:pt x="f6" y="f11"/>
                      </a:cubicBezTo>
                      <a:cubicBezTo>
                        <a:pt x="f6" y="f13"/>
                        <a:pt x="f12" y="f6"/>
                        <a:pt x="f8" y="f5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</p:grpSp>
        </p:grpSp>
        <p:grpSp>
          <p:nvGrpSpPr>
            <p:cNvPr id="184" name="Grupo 33">
              <a:extLst>
                <a:ext uri="{FF2B5EF4-FFF2-40B4-BE49-F238E27FC236}">
                  <a16:creationId xmlns:a16="http://schemas.microsoft.com/office/drawing/2014/main" id="{110ACEC1-21A3-448B-BF4F-1D4E209F8587}"/>
                </a:ext>
              </a:extLst>
            </p:cNvPr>
            <p:cNvGrpSpPr/>
            <p:nvPr/>
          </p:nvGrpSpPr>
          <p:grpSpPr>
            <a:xfrm>
              <a:off x="6854178" y="4554051"/>
              <a:ext cx="2289832" cy="601389"/>
              <a:chOff x="6854178" y="4554051"/>
              <a:chExt cx="2289832" cy="601389"/>
            </a:xfrm>
          </p:grpSpPr>
          <p:grpSp>
            <p:nvGrpSpPr>
              <p:cNvPr id="185" name="Grupo 34">
                <a:extLst>
                  <a:ext uri="{FF2B5EF4-FFF2-40B4-BE49-F238E27FC236}">
                    <a16:creationId xmlns:a16="http://schemas.microsoft.com/office/drawing/2014/main" id="{E8AB103D-F245-4688-8981-CEF2C703B260}"/>
                  </a:ext>
                </a:extLst>
              </p:cNvPr>
              <p:cNvGrpSpPr/>
              <p:nvPr/>
            </p:nvGrpSpPr>
            <p:grpSpPr>
              <a:xfrm>
                <a:off x="6854178" y="4554051"/>
                <a:ext cx="1148798" cy="601389"/>
                <a:chOff x="6854178" y="4554051"/>
                <a:chExt cx="1148798" cy="601389"/>
              </a:xfrm>
            </p:grpSpPr>
            <p:sp>
              <p:nvSpPr>
                <p:cNvPr id="186" name="Freeform 5">
                  <a:extLst>
                    <a:ext uri="{FF2B5EF4-FFF2-40B4-BE49-F238E27FC236}">
                      <a16:creationId xmlns:a16="http://schemas.microsoft.com/office/drawing/2014/main" id="{DBC41506-0552-46F1-B22C-0D9E11CC2D64}"/>
                    </a:ext>
                  </a:extLst>
                </p:cNvPr>
                <p:cNvSpPr/>
                <p:nvPr/>
              </p:nvSpPr>
              <p:spPr>
                <a:xfrm rot="16200004" flipH="1">
                  <a:off x="7274587" y="4937819"/>
                  <a:ext cx="0" cy="75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val 757"/>
                    <a:gd name="f8" fmla="+- 0 0 -90"/>
                    <a:gd name="f9" fmla="abs f3"/>
                    <a:gd name="f10" fmla="abs f4"/>
                    <a:gd name="f11" fmla="abs f5"/>
                    <a:gd name="f12" fmla="*/ f4 1 757"/>
                    <a:gd name="f13" fmla="val f6"/>
                    <a:gd name="f14" fmla="+- f7 0 f6"/>
                    <a:gd name="f15" fmla="+- f6 0 f6"/>
                    <a:gd name="f16" fmla="*/ f8 f0 1"/>
                    <a:gd name="f17" fmla="?: f9 f3 1"/>
                    <a:gd name="f18" fmla="?: f10 f4 1"/>
                    <a:gd name="f19" fmla="?: f11 f5 1"/>
                    <a:gd name="f20" fmla="*/ f15 1 0"/>
                    <a:gd name="f21" fmla="*/ f14 1 757"/>
                    <a:gd name="f22" fmla="*/ f16 1 f2"/>
                    <a:gd name="f23" fmla="*/ f17 1 21600"/>
                    <a:gd name="f24" fmla="*/ f18 1 757"/>
                    <a:gd name="f25" fmla="*/ 21600 f17 1"/>
                    <a:gd name="f26" fmla="*/ 0 1 f20"/>
                    <a:gd name="f27" fmla="*/ 757 1 f21"/>
                    <a:gd name="f28" fmla="*/ 0 1 f21"/>
                    <a:gd name="f29" fmla="*/ 1 1 f20"/>
                    <a:gd name="f30" fmla="+- f22 0 f1"/>
                    <a:gd name="f31" fmla="min f24 f23"/>
                    <a:gd name="f32" fmla="*/ f25 1 f19"/>
                    <a:gd name="f33" fmla="*/ f27 f12 1"/>
                    <a:gd name="f34" fmla="*/ f28 f12 1"/>
                    <a:gd name="f35" fmla="val f32"/>
                    <a:gd name="f36" fmla="*/ f6 f31 1"/>
                    <a:gd name="f37" fmla="+- f35 0 f13"/>
                    <a:gd name="f38" fmla="*/ f37 1 0"/>
                    <a:gd name="f39" fmla="*/ f26 f38 1"/>
                    <a:gd name="f40" fmla="*/ f29 f38 1"/>
                    <a:gd name="f41" fmla="*/ f39 f31 1"/>
                    <a:gd name="f42" fmla="*/ f40 f3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0">
                      <a:pos x="f41" y="f33"/>
                    </a:cxn>
                    <a:cxn ang="f30">
                      <a:pos x="f41" y="f33"/>
                    </a:cxn>
                    <a:cxn ang="f30">
                      <a:pos x="f41" y="f33"/>
                    </a:cxn>
                    <a:cxn ang="f30">
                      <a:pos x="f41" y="f34"/>
                    </a:cxn>
                    <a:cxn ang="f30">
                      <a:pos x="f41" y="f33"/>
                    </a:cxn>
                    <a:cxn ang="f30">
                      <a:pos x="f41" y="f33"/>
                    </a:cxn>
                  </a:cxnLst>
                  <a:rect l="f41" t="f34" r="f42" b="f33"/>
                  <a:pathLst>
                    <a:path h="757">
                      <a:moveTo>
                        <a:pt x="f36" y="f7"/>
                      </a:moveTo>
                      <a:cubicBezTo>
                        <a:pt x="f36" y="f7"/>
                        <a:pt x="f36" y="f7"/>
                        <a:pt x="f36" y="f7"/>
                      </a:cubicBezTo>
                      <a:cubicBezTo>
                        <a:pt x="f36" y="f7"/>
                        <a:pt x="f36" y="f7"/>
                        <a:pt x="f36" y="f7"/>
                      </a:cubicBezTo>
                      <a:cubicBezTo>
                        <a:pt x="f36" y="f7"/>
                        <a:pt x="f36" y="f7"/>
                        <a:pt x="f36" y="f6"/>
                      </a:cubicBezTo>
                      <a:cubicBezTo>
                        <a:pt x="f36" y="f6"/>
                        <a:pt x="f36" y="f6"/>
                        <a:pt x="f36" y="f7"/>
                      </a:cubicBezTo>
                      <a:cubicBezTo>
                        <a:pt x="f36" y="f7"/>
                        <a:pt x="f36" y="f7"/>
                        <a:pt x="f36" y="f7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87" name="Freeform 6">
                  <a:extLst>
                    <a:ext uri="{FF2B5EF4-FFF2-40B4-BE49-F238E27FC236}">
                      <a16:creationId xmlns:a16="http://schemas.microsoft.com/office/drawing/2014/main" id="{A2CED6F7-C5B0-4DDF-BCEB-AB2DBBB1A26D}"/>
                    </a:ext>
                  </a:extLst>
                </p:cNvPr>
                <p:cNvSpPr/>
                <p:nvPr/>
              </p:nvSpPr>
              <p:spPr>
                <a:xfrm rot="16200004" flipH="1">
                  <a:off x="7965128" y="4938198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88" name="Freeform 7">
                  <a:extLst>
                    <a:ext uri="{FF2B5EF4-FFF2-40B4-BE49-F238E27FC236}">
                      <a16:creationId xmlns:a16="http://schemas.microsoft.com/office/drawing/2014/main" id="{559B3583-6121-4FB9-B53B-3D122584484B}"/>
                    </a:ext>
                  </a:extLst>
                </p:cNvPr>
                <p:cNvSpPr/>
                <p:nvPr/>
              </p:nvSpPr>
              <p:spPr>
                <a:xfrm rot="16200004" flipH="1">
                  <a:off x="7965128" y="4896447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89" name="Freeform 8">
                  <a:extLst>
                    <a:ext uri="{FF2B5EF4-FFF2-40B4-BE49-F238E27FC236}">
                      <a16:creationId xmlns:a16="http://schemas.microsoft.com/office/drawing/2014/main" id="{AFE23660-E1D5-4BCB-BC7F-1C2CD28C5289}"/>
                    </a:ext>
                  </a:extLst>
                </p:cNvPr>
                <p:cNvSpPr/>
                <p:nvPr/>
              </p:nvSpPr>
              <p:spPr>
                <a:xfrm rot="16200004" flipH="1">
                  <a:off x="7734315" y="4811261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90" name="Freeform 9">
                  <a:extLst>
                    <a:ext uri="{FF2B5EF4-FFF2-40B4-BE49-F238E27FC236}">
                      <a16:creationId xmlns:a16="http://schemas.microsoft.com/office/drawing/2014/main" id="{65E93604-C37D-4B70-A64A-CE771BA968DB}"/>
                    </a:ext>
                  </a:extLst>
                </p:cNvPr>
                <p:cNvSpPr/>
                <p:nvPr/>
              </p:nvSpPr>
              <p:spPr>
                <a:xfrm rot="16200004">
                  <a:off x="6871287" y="4667226"/>
                  <a:ext cx="46762" cy="8097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90"/>
                    <a:gd name="f7" fmla="val 172"/>
                    <a:gd name="f8" fmla="val 13"/>
                    <a:gd name="f9" fmla="val 160"/>
                    <a:gd name="f10" fmla="val 27"/>
                    <a:gd name="f11" fmla="val 54"/>
                    <a:gd name="f12" fmla="val 162"/>
                    <a:gd name="f13" fmla="val 75"/>
                    <a:gd name="f14" fmla="val 164"/>
                    <a:gd name="f15" fmla="val 86"/>
                    <a:gd name="f16" fmla="val 165"/>
                    <a:gd name="f17" fmla="val 149"/>
                    <a:gd name="f18" fmla="val 89"/>
                    <a:gd name="f19" fmla="val 99"/>
                    <a:gd name="f20" fmla="val 50"/>
                    <a:gd name="f21" fmla="val 62"/>
                    <a:gd name="f22" fmla="val 36"/>
                    <a:gd name="f23" fmla="val 9"/>
                    <a:gd name="f24" fmla="val 34"/>
                    <a:gd name="f25" fmla="val 8"/>
                    <a:gd name="f26" fmla="val 68"/>
                    <a:gd name="f27" fmla="val 101"/>
                    <a:gd name="f28" fmla="val 122"/>
                    <a:gd name="f29" fmla="+- 0 0 -90"/>
                    <a:gd name="f30" fmla="*/ f3 1 90"/>
                    <a:gd name="f31" fmla="*/ f4 1 172"/>
                    <a:gd name="f32" fmla="+- f7 0 f5"/>
                    <a:gd name="f33" fmla="+- f6 0 f5"/>
                    <a:gd name="f34" fmla="*/ f29 f0 1"/>
                    <a:gd name="f35" fmla="*/ f33 1 90"/>
                    <a:gd name="f36" fmla="*/ f32 1 172"/>
                    <a:gd name="f37" fmla="*/ 13 f33 1"/>
                    <a:gd name="f38" fmla="*/ 160 f32 1"/>
                    <a:gd name="f39" fmla="*/ 75 f33 1"/>
                    <a:gd name="f40" fmla="*/ 164 f32 1"/>
                    <a:gd name="f41" fmla="*/ 90 f33 1"/>
                    <a:gd name="f42" fmla="*/ 149 f32 1"/>
                    <a:gd name="f43" fmla="*/ 89 f33 1"/>
                    <a:gd name="f44" fmla="*/ 0 f32 1"/>
                    <a:gd name="f45" fmla="*/ 9 f33 1"/>
                    <a:gd name="f46" fmla="*/ 101 f32 1"/>
                    <a:gd name="f47" fmla="*/ f34 1 f2"/>
                    <a:gd name="f48" fmla="*/ f37 1 90"/>
                    <a:gd name="f49" fmla="*/ f38 1 172"/>
                    <a:gd name="f50" fmla="*/ f39 1 90"/>
                    <a:gd name="f51" fmla="*/ f40 1 172"/>
                    <a:gd name="f52" fmla="*/ f41 1 90"/>
                    <a:gd name="f53" fmla="*/ f42 1 172"/>
                    <a:gd name="f54" fmla="*/ f43 1 90"/>
                    <a:gd name="f55" fmla="*/ f44 1 172"/>
                    <a:gd name="f56" fmla="*/ f45 1 90"/>
                    <a:gd name="f57" fmla="*/ f46 1 172"/>
                    <a:gd name="f58" fmla="*/ 0 1 f35"/>
                    <a:gd name="f59" fmla="*/ f6 1 f35"/>
                    <a:gd name="f60" fmla="*/ 0 1 f36"/>
                    <a:gd name="f61" fmla="*/ f7 1 f36"/>
                    <a:gd name="f62" fmla="+- f47 0 f1"/>
                    <a:gd name="f63" fmla="*/ f48 1 f35"/>
                    <a:gd name="f64" fmla="*/ f49 1 f36"/>
                    <a:gd name="f65" fmla="*/ f50 1 f35"/>
                    <a:gd name="f66" fmla="*/ f51 1 f36"/>
                    <a:gd name="f67" fmla="*/ f52 1 f35"/>
                    <a:gd name="f68" fmla="*/ f53 1 f36"/>
                    <a:gd name="f69" fmla="*/ f54 1 f35"/>
                    <a:gd name="f70" fmla="*/ f55 1 f36"/>
                    <a:gd name="f71" fmla="*/ f56 1 f35"/>
                    <a:gd name="f72" fmla="*/ f57 1 f36"/>
                    <a:gd name="f73" fmla="*/ f58 f30 1"/>
                    <a:gd name="f74" fmla="*/ f59 f30 1"/>
                    <a:gd name="f75" fmla="*/ f61 f31 1"/>
                    <a:gd name="f76" fmla="*/ f60 f31 1"/>
                    <a:gd name="f77" fmla="*/ f63 f30 1"/>
                    <a:gd name="f78" fmla="*/ f64 f31 1"/>
                    <a:gd name="f79" fmla="*/ f65 f30 1"/>
                    <a:gd name="f80" fmla="*/ f66 f31 1"/>
                    <a:gd name="f81" fmla="*/ f67 f30 1"/>
                    <a:gd name="f82" fmla="*/ f68 f31 1"/>
                    <a:gd name="f83" fmla="*/ f69 f30 1"/>
                    <a:gd name="f84" fmla="*/ f70 f31 1"/>
                    <a:gd name="f85" fmla="*/ f71 f30 1"/>
                    <a:gd name="f86" fmla="*/ f72 f3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62">
                      <a:pos x="f77" y="f78"/>
                    </a:cxn>
                    <a:cxn ang="f62">
                      <a:pos x="f79" y="f80"/>
                    </a:cxn>
                    <a:cxn ang="f62">
                      <a:pos x="f81" y="f82"/>
                    </a:cxn>
                    <a:cxn ang="f62">
                      <a:pos x="f83" y="f84"/>
                    </a:cxn>
                    <a:cxn ang="f62">
                      <a:pos x="f85" y="f84"/>
                    </a:cxn>
                    <a:cxn ang="f62">
                      <a:pos x="f85" y="f86"/>
                    </a:cxn>
                    <a:cxn ang="f62">
                      <a:pos x="f77" y="f78"/>
                    </a:cxn>
                  </a:cxnLst>
                  <a:rect l="f73" t="f76" r="f74" b="f75"/>
                  <a:pathLst>
                    <a:path w="90" h="172">
                      <a:moveTo>
                        <a:pt x="f8" y="f9"/>
                      </a:moveTo>
                      <a:cubicBezTo>
                        <a:pt x="f10" y="f7"/>
                        <a:pt x="f11" y="f12"/>
                        <a:pt x="f13" y="f14"/>
                      </a:cubicBezTo>
                      <a:cubicBezTo>
                        <a:pt x="f15" y="f16"/>
                        <a:pt x="f6" y="f9"/>
                        <a:pt x="f6" y="f17"/>
                      </a:cubicBezTo>
                      <a:cubicBezTo>
                        <a:pt x="f18" y="f19"/>
                        <a:pt x="f18" y="f20"/>
                        <a:pt x="f18" y="f5"/>
                      </a:cubicBezTo>
                      <a:cubicBezTo>
                        <a:pt x="f21" y="f5"/>
                        <a:pt x="f22" y="f5"/>
                        <a:pt x="f23" y="f5"/>
                      </a:cubicBezTo>
                      <a:cubicBezTo>
                        <a:pt x="f23" y="f24"/>
                        <a:pt x="f25" y="f26"/>
                        <a:pt x="f23" y="f27"/>
                      </a:cubicBezTo>
                      <a:cubicBezTo>
                        <a:pt x="f23" y="f28"/>
                        <a:pt x="f5" y="f17"/>
                        <a:pt x="f8" y="f9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91" name="Freeform 10">
                  <a:extLst>
                    <a:ext uri="{FF2B5EF4-FFF2-40B4-BE49-F238E27FC236}">
                      <a16:creationId xmlns:a16="http://schemas.microsoft.com/office/drawing/2014/main" id="{B8542B84-D5A8-40FC-9AD4-05A1B5123570}"/>
                    </a:ext>
                  </a:extLst>
                </p:cNvPr>
                <p:cNvSpPr/>
                <p:nvPr/>
              </p:nvSpPr>
              <p:spPr>
                <a:xfrm rot="16200004">
                  <a:off x="7962038" y="4897270"/>
                  <a:ext cx="41751" cy="4010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0"/>
                    <a:gd name="f7" fmla="val 85"/>
                    <a:gd name="f8" fmla="val 4"/>
                    <a:gd name="f9" fmla="val 5"/>
                    <a:gd name="f10" fmla="val 3"/>
                    <a:gd name="f11" fmla="val 2"/>
                    <a:gd name="f12" fmla="val 32"/>
                    <a:gd name="f13" fmla="val 59"/>
                    <a:gd name="f14" fmla="val 30"/>
                    <a:gd name="f15" fmla="val 55"/>
                    <a:gd name="f16" fmla="+- 0 0 -90"/>
                    <a:gd name="f17" fmla="*/ f3 1 80"/>
                    <a:gd name="f18" fmla="*/ f4 1 85"/>
                    <a:gd name="f19" fmla="+- f7 0 f5"/>
                    <a:gd name="f20" fmla="+- f6 0 f5"/>
                    <a:gd name="f21" fmla="*/ f16 f0 1"/>
                    <a:gd name="f22" fmla="*/ f20 1 80"/>
                    <a:gd name="f23" fmla="*/ f19 1 85"/>
                    <a:gd name="f24" fmla="*/ 4 f20 1"/>
                    <a:gd name="f25" fmla="*/ 5 f19 1"/>
                    <a:gd name="f26" fmla="*/ 0 f20 1"/>
                    <a:gd name="f27" fmla="*/ 85 f19 1"/>
                    <a:gd name="f28" fmla="*/ 80 f20 1"/>
                    <a:gd name="f29" fmla="*/ f21 1 f2"/>
                    <a:gd name="f30" fmla="*/ f24 1 80"/>
                    <a:gd name="f31" fmla="*/ f25 1 85"/>
                    <a:gd name="f32" fmla="*/ f26 1 80"/>
                    <a:gd name="f33" fmla="*/ f27 1 85"/>
                    <a:gd name="f34" fmla="*/ f28 1 80"/>
                    <a:gd name="f35" fmla="*/ 0 1 f22"/>
                    <a:gd name="f36" fmla="*/ f6 1 f22"/>
                    <a:gd name="f37" fmla="*/ 0 1 f23"/>
                    <a:gd name="f38" fmla="*/ f7 1 f23"/>
                    <a:gd name="f39" fmla="+- f29 0 f1"/>
                    <a:gd name="f40" fmla="*/ f30 1 f22"/>
                    <a:gd name="f41" fmla="*/ f31 1 f23"/>
                    <a:gd name="f42" fmla="*/ f32 1 f22"/>
                    <a:gd name="f43" fmla="*/ f33 1 f23"/>
                    <a:gd name="f44" fmla="*/ f34 1 f22"/>
                    <a:gd name="f45" fmla="*/ f35 f17 1"/>
                    <a:gd name="f46" fmla="*/ f36 f17 1"/>
                    <a:gd name="f47" fmla="*/ f38 f18 1"/>
                    <a:gd name="f48" fmla="*/ f37 f18 1"/>
                    <a:gd name="f49" fmla="*/ f40 f17 1"/>
                    <a:gd name="f50" fmla="*/ f41 f18 1"/>
                    <a:gd name="f51" fmla="*/ f42 f17 1"/>
                    <a:gd name="f52" fmla="*/ f43 f18 1"/>
                    <a:gd name="f53" fmla="*/ f44 f17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9">
                      <a:pos x="f49" y="f50"/>
                    </a:cxn>
                    <a:cxn ang="f39">
                      <a:pos x="f51" y="f50"/>
                    </a:cxn>
                    <a:cxn ang="f39">
                      <a:pos x="f51" y="f52"/>
                    </a:cxn>
                    <a:cxn ang="f39">
                      <a:pos x="f49" y="f52"/>
                    </a:cxn>
                    <a:cxn ang="f39">
                      <a:pos x="f53" y="f52"/>
                    </a:cxn>
                    <a:cxn ang="f39">
                      <a:pos x="f53" y="f50"/>
                    </a:cxn>
                    <a:cxn ang="f39">
                      <a:pos x="f49" y="f50"/>
                    </a:cxn>
                  </a:cxnLst>
                  <a:rect l="f45" t="f48" r="f46" b="f47"/>
                  <a:pathLst>
                    <a:path w="80" h="85">
                      <a:moveTo>
                        <a:pt x="f8" y="f9"/>
                      </a:moveTo>
                      <a:cubicBezTo>
                        <a:pt x="f10" y="f9"/>
                        <a:pt x="f11" y="f9"/>
                        <a:pt x="f5" y="f9"/>
                      </a:cubicBezTo>
                      <a:cubicBezTo>
                        <a:pt x="f5" y="f12"/>
                        <a:pt x="f5" y="f13"/>
                        <a:pt x="f5" y="f7"/>
                      </a:cubicBezTo>
                      <a:cubicBezTo>
                        <a:pt x="f11" y="f7"/>
                        <a:pt x="f10" y="f7"/>
                        <a:pt x="f8" y="f7"/>
                      </a:cubicBezTo>
                      <a:cubicBezTo>
                        <a:pt x="f14" y="f7"/>
                        <a:pt x="f15" y="f7"/>
                        <a:pt x="f6" y="f7"/>
                      </a:cubicBezTo>
                      <a:cubicBezTo>
                        <a:pt x="f6" y="f13"/>
                        <a:pt x="f6" y="f12"/>
                        <a:pt x="f6" y="f9"/>
                      </a:cubicBezTo>
                      <a:cubicBezTo>
                        <a:pt x="f15" y="f5"/>
                        <a:pt x="f14" y="f5"/>
                        <a:pt x="f8" y="f9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92" name="Freeform 11">
                  <a:extLst>
                    <a:ext uri="{FF2B5EF4-FFF2-40B4-BE49-F238E27FC236}">
                      <a16:creationId xmlns:a16="http://schemas.microsoft.com/office/drawing/2014/main" id="{E003CDE7-713B-4F90-A665-F3DC6B20B4F2}"/>
                    </a:ext>
                  </a:extLst>
                </p:cNvPr>
                <p:cNvSpPr/>
                <p:nvPr/>
              </p:nvSpPr>
              <p:spPr>
                <a:xfrm rot="16200004" flipH="1">
                  <a:off x="7965128" y="4896447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93" name="Freeform 12">
                  <a:extLst>
                    <a:ext uri="{FF2B5EF4-FFF2-40B4-BE49-F238E27FC236}">
                      <a16:creationId xmlns:a16="http://schemas.microsoft.com/office/drawing/2014/main" id="{45192B06-6C80-450C-9732-0836C2CDDC3C}"/>
                    </a:ext>
                  </a:extLst>
                </p:cNvPr>
                <p:cNvSpPr/>
                <p:nvPr/>
              </p:nvSpPr>
              <p:spPr>
                <a:xfrm rot="16200004">
                  <a:off x="6930955" y="4979524"/>
                  <a:ext cx="832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val 835"/>
                    <a:gd name="f8" fmla="+- 0 0 -90"/>
                    <a:gd name="f9" fmla="abs f3"/>
                    <a:gd name="f10" fmla="abs f4"/>
                    <a:gd name="f11" fmla="abs f5"/>
                    <a:gd name="f12" fmla="*/ f3 1 835"/>
                    <a:gd name="f13" fmla="val f6"/>
                    <a:gd name="f14" fmla="+- f6 0 f6"/>
                    <a:gd name="f15" fmla="+- f7 0 f6"/>
                    <a:gd name="f16" fmla="*/ f8 f0 1"/>
                    <a:gd name="f17" fmla="?: f9 f3 1"/>
                    <a:gd name="f18" fmla="?: f10 f4 1"/>
                    <a:gd name="f19" fmla="?: f11 f5 1"/>
                    <a:gd name="f20" fmla="*/ f15 1 835"/>
                    <a:gd name="f21" fmla="*/ f14 1 0"/>
                    <a:gd name="f22" fmla="*/ f16 1 f2"/>
                    <a:gd name="f23" fmla="*/ f17 1 835"/>
                    <a:gd name="f24" fmla="*/ f18 1 21600"/>
                    <a:gd name="f25" fmla="*/ 21600 f18 1"/>
                    <a:gd name="f26" fmla="*/ 0 1 f20"/>
                    <a:gd name="f27" fmla="*/ 0 1 f21"/>
                    <a:gd name="f28" fmla="*/ 835 1 f20"/>
                    <a:gd name="f29" fmla="*/ 1 1 f21"/>
                    <a:gd name="f30" fmla="+- f22 0 f1"/>
                    <a:gd name="f31" fmla="min f24 f23"/>
                    <a:gd name="f32" fmla="*/ f25 1 f19"/>
                    <a:gd name="f33" fmla="*/ f26 f12 1"/>
                    <a:gd name="f34" fmla="*/ f28 f12 1"/>
                    <a:gd name="f35" fmla="val f32"/>
                    <a:gd name="f36" fmla="*/ f6 f31 1"/>
                    <a:gd name="f37" fmla="+- f35 0 f13"/>
                    <a:gd name="f38" fmla="*/ f37 1 0"/>
                    <a:gd name="f39" fmla="*/ f29 f38 1"/>
                    <a:gd name="f40" fmla="*/ f27 f38 1"/>
                    <a:gd name="f41" fmla="*/ f40 f31 1"/>
                    <a:gd name="f42" fmla="*/ f39 f3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0">
                      <a:pos x="f33" y="f41"/>
                    </a:cxn>
                    <a:cxn ang="f30">
                      <a:pos x="f33" y="f41"/>
                    </a:cxn>
                    <a:cxn ang="f30">
                      <a:pos x="f33" y="f41"/>
                    </a:cxn>
                    <a:cxn ang="f30">
                      <a:pos x="f34" y="f41"/>
                    </a:cxn>
                    <a:cxn ang="f30">
                      <a:pos x="f34" y="f41"/>
                    </a:cxn>
                    <a:cxn ang="f30">
                      <a:pos x="f33" y="f41"/>
                    </a:cxn>
                    <a:cxn ang="f30">
                      <a:pos x="f33" y="f41"/>
                    </a:cxn>
                    <a:cxn ang="f30">
                      <a:pos x="f33" y="f41"/>
                    </a:cxn>
                  </a:cxnLst>
                  <a:rect l="f33" t="f41" r="f34" b="f42"/>
                  <a:pathLst>
                    <a:path w="835">
                      <a:moveTo>
                        <a:pt x="f6" y="f36"/>
                      </a:moveTo>
                      <a:cubicBezTo>
                        <a:pt x="f6" y="f36"/>
                        <a:pt x="f6" y="f36"/>
                        <a:pt x="f6" y="f36"/>
                      </a:cubicBezTo>
                      <a:cubicBezTo>
                        <a:pt x="f6" y="f36"/>
                        <a:pt x="f6" y="f36"/>
                        <a:pt x="f6" y="f36"/>
                      </a:cubicBezTo>
                      <a:cubicBezTo>
                        <a:pt x="f6" y="f36"/>
                        <a:pt x="f6" y="f36"/>
                        <a:pt x="f7" y="f36"/>
                      </a:cubicBezTo>
                      <a:cubicBezTo>
                        <a:pt x="f7" y="f36"/>
                        <a:pt x="f7" y="f36"/>
                        <a:pt x="f7" y="f36"/>
                      </a:cubicBezTo>
                      <a:cubicBezTo>
                        <a:pt x="f7" y="f36"/>
                        <a:pt x="f7" y="f36"/>
                        <a:pt x="f6" y="f36"/>
                      </a:cubicBezTo>
                      <a:cubicBezTo>
                        <a:pt x="f6" y="f36"/>
                        <a:pt x="f6" y="f36"/>
                        <a:pt x="f6" y="f36"/>
                      </a:cubicBezTo>
                      <a:cubicBezTo>
                        <a:pt x="f6" y="f36"/>
                        <a:pt x="f6" y="f36"/>
                        <a:pt x="f6" y="f36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94" name="Freeform 13">
                  <a:extLst>
                    <a:ext uri="{FF2B5EF4-FFF2-40B4-BE49-F238E27FC236}">
                      <a16:creationId xmlns:a16="http://schemas.microsoft.com/office/drawing/2014/main" id="{220FA3E7-E2B7-445A-8093-E967ED8AFCF6}"/>
                    </a:ext>
                  </a:extLst>
                </p:cNvPr>
                <p:cNvSpPr/>
                <p:nvPr/>
              </p:nvSpPr>
              <p:spPr>
                <a:xfrm rot="16200004" flipH="1">
                  <a:off x="7734315" y="4767837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95" name="Oval 14">
                  <a:extLst>
                    <a:ext uri="{FF2B5EF4-FFF2-40B4-BE49-F238E27FC236}">
                      <a16:creationId xmlns:a16="http://schemas.microsoft.com/office/drawing/2014/main" id="{29013428-2606-4F81-985B-B32F5C00619B}"/>
                    </a:ext>
                  </a:extLst>
                </p:cNvPr>
                <p:cNvSpPr/>
                <p:nvPr/>
              </p:nvSpPr>
              <p:spPr>
                <a:xfrm rot="16200004">
                  <a:off x="7734288" y="4684370"/>
                  <a:ext cx="832" cy="758"/>
                </a:xfrm>
                <a:custGeom>
                  <a:avLst/>
                  <a:gdLst>
                    <a:gd name="f0" fmla="val 21600000"/>
                    <a:gd name="f1" fmla="val 10800000"/>
                    <a:gd name="f2" fmla="val 5400000"/>
                    <a:gd name="f3" fmla="val 18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+- 0 0 -360"/>
                    <a:gd name="f10" fmla="+- 0 0 -180"/>
                    <a:gd name="f11" fmla="abs f4"/>
                    <a:gd name="f12" fmla="abs f5"/>
                    <a:gd name="f13" fmla="abs f6"/>
                    <a:gd name="f14" fmla="+- 2700000 f2 0"/>
                    <a:gd name="f15" fmla="*/ f9 f1 1"/>
                    <a:gd name="f16" fmla="*/ f10 f1 1"/>
                    <a:gd name="f17" fmla="?: f11 f4 1"/>
                    <a:gd name="f18" fmla="?: f12 f5 1"/>
                    <a:gd name="f19" fmla="?: f13 f6 1"/>
                    <a:gd name="f20" fmla="+- f14 0 f2"/>
                    <a:gd name="f21" fmla="*/ f15 1 f3"/>
                    <a:gd name="f22" fmla="*/ f16 1 f3"/>
                    <a:gd name="f23" fmla="*/ f17 1 21600"/>
                    <a:gd name="f24" fmla="*/ f18 1 21600"/>
                    <a:gd name="f25" fmla="*/ 21600 f17 1"/>
                    <a:gd name="f26" fmla="*/ 21600 f18 1"/>
                    <a:gd name="f27" fmla="+- f20 f2 0"/>
                    <a:gd name="f28" fmla="+- f21 0 f2"/>
                    <a:gd name="f29" fmla="+- f22 0 f2"/>
                    <a:gd name="f30" fmla="min f24 f23"/>
                    <a:gd name="f31" fmla="*/ f25 1 f19"/>
                    <a:gd name="f32" fmla="*/ f26 1 f19"/>
                    <a:gd name="f33" fmla="*/ f27 f8 1"/>
                    <a:gd name="f34" fmla="val f31"/>
                    <a:gd name="f35" fmla="val f32"/>
                    <a:gd name="f36" fmla="*/ f33 1 f1"/>
                    <a:gd name="f37" fmla="*/ f7 f30 1"/>
                    <a:gd name="f38" fmla="+- f35 0 f7"/>
                    <a:gd name="f39" fmla="+- f34 0 f7"/>
                    <a:gd name="f40" fmla="+- 0 0 f36"/>
                    <a:gd name="f41" fmla="*/ f38 1 2"/>
                    <a:gd name="f42" fmla="*/ f39 1 2"/>
                    <a:gd name="f43" fmla="+- 0 0 f40"/>
                    <a:gd name="f44" fmla="+- f7 f41 0"/>
                    <a:gd name="f45" fmla="+- f7 f42 0"/>
                    <a:gd name="f46" fmla="*/ f43 f1 1"/>
                    <a:gd name="f47" fmla="*/ f42 f30 1"/>
                    <a:gd name="f48" fmla="*/ f41 f30 1"/>
                    <a:gd name="f49" fmla="*/ f46 1 f8"/>
                    <a:gd name="f50" fmla="*/ f44 f30 1"/>
                    <a:gd name="f51" fmla="+- f49 0 f2"/>
                    <a:gd name="f52" fmla="cos 1 f51"/>
                    <a:gd name="f53" fmla="sin 1 f51"/>
                    <a:gd name="f54" fmla="+- 0 0 f52"/>
                    <a:gd name="f55" fmla="+- 0 0 f53"/>
                    <a:gd name="f56" fmla="+- 0 0 f54"/>
                    <a:gd name="f57" fmla="+- 0 0 f55"/>
                    <a:gd name="f58" fmla="val f56"/>
                    <a:gd name="f59" fmla="val f57"/>
                    <a:gd name="f60" fmla="*/ f58 f42 1"/>
                    <a:gd name="f61" fmla="*/ f59 f41 1"/>
                    <a:gd name="f62" fmla="+- f45 0 f60"/>
                    <a:gd name="f63" fmla="+- f45 f60 0"/>
                    <a:gd name="f64" fmla="+- f44 0 f61"/>
                    <a:gd name="f65" fmla="+- f44 f61 0"/>
                    <a:gd name="f66" fmla="*/ f62 f30 1"/>
                    <a:gd name="f67" fmla="*/ f64 f30 1"/>
                    <a:gd name="f68" fmla="*/ f63 f30 1"/>
                    <a:gd name="f69" fmla="*/ f65 f30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66" y="f67"/>
                    </a:cxn>
                    <a:cxn ang="f29">
                      <a:pos x="f66" y="f69"/>
                    </a:cxn>
                    <a:cxn ang="f29">
                      <a:pos x="f68" y="f69"/>
                    </a:cxn>
                    <a:cxn ang="f28">
                      <a:pos x="f68" y="f67"/>
                    </a:cxn>
                  </a:cxnLst>
                  <a:rect l="f66" t="f67" r="f68" b="f69"/>
                  <a:pathLst>
                    <a:path>
                      <a:moveTo>
                        <a:pt x="f37" y="f50"/>
                      </a:moveTo>
                      <a:arcTo wR="f47" hR="f48" stAng="f1" swAng="f0"/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96" name="Freeform 15">
                  <a:extLst>
                    <a:ext uri="{FF2B5EF4-FFF2-40B4-BE49-F238E27FC236}">
                      <a16:creationId xmlns:a16="http://schemas.microsoft.com/office/drawing/2014/main" id="{7C88CD2F-06A6-45F6-856B-36FEEA8988E9}"/>
                    </a:ext>
                  </a:extLst>
                </p:cNvPr>
                <p:cNvSpPr/>
                <p:nvPr/>
              </p:nvSpPr>
              <p:spPr>
                <a:xfrm rot="16200004">
                  <a:off x="7153425" y="4305890"/>
                  <a:ext cx="550313" cy="1148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360"/>
                    <a:gd name="f3" fmla="val 180"/>
                    <a:gd name="f4" fmla="val w"/>
                    <a:gd name="f5" fmla="val h"/>
                    <a:gd name="f6" fmla="val 0"/>
                    <a:gd name="f7" fmla="val 1061"/>
                    <a:gd name="f8" fmla="val 2448"/>
                    <a:gd name="f9" fmla="val 896"/>
                    <a:gd name="f10" fmla="val 1977"/>
                    <a:gd name="f11" fmla="val 895"/>
                    <a:gd name="f12" fmla="val 1963"/>
                    <a:gd name="f13" fmla="val 901"/>
                    <a:gd name="f14" fmla="val 1959"/>
                    <a:gd name="f15" fmla="val 915"/>
                    <a:gd name="f16" fmla="val 1960"/>
                    <a:gd name="f17" fmla="val 931"/>
                    <a:gd name="f18" fmla="val 1961"/>
                    <a:gd name="f19" fmla="val 948"/>
                    <a:gd name="f20" fmla="val 964"/>
                    <a:gd name="f21" fmla="val 976"/>
                    <a:gd name="f22" fmla="val 980"/>
                    <a:gd name="f23" fmla="val 1958"/>
                    <a:gd name="f24" fmla="val 1946"/>
                    <a:gd name="f25" fmla="val 979"/>
                    <a:gd name="f26" fmla="val 1927"/>
                    <a:gd name="f27" fmla="val 1909"/>
                    <a:gd name="f28" fmla="val 1890"/>
                    <a:gd name="f29" fmla="val 1879"/>
                    <a:gd name="f30" fmla="val 1876"/>
                    <a:gd name="f31" fmla="val 966"/>
                    <a:gd name="f32" fmla="val 943"/>
                    <a:gd name="f33" fmla="val 1877"/>
                    <a:gd name="f34" fmla="val 919"/>
                    <a:gd name="f35" fmla="val 1899"/>
                    <a:gd name="f36" fmla="val 1921"/>
                    <a:gd name="f37" fmla="val 1944"/>
                    <a:gd name="f38" fmla="val 897"/>
                    <a:gd name="f39" fmla="val 1953"/>
                    <a:gd name="f40" fmla="val 893"/>
                    <a:gd name="f41" fmla="val 1957"/>
                    <a:gd name="f42" fmla="val 884"/>
                    <a:gd name="f43" fmla="val 866"/>
                    <a:gd name="f44" fmla="val 848"/>
                    <a:gd name="f45" fmla="val 1956"/>
                    <a:gd name="f46" fmla="val 830"/>
                    <a:gd name="f47" fmla="val 819"/>
                    <a:gd name="f48" fmla="val 816"/>
                    <a:gd name="f49" fmla="val 1943"/>
                    <a:gd name="f50" fmla="val 817"/>
                    <a:gd name="f51" fmla="val 843"/>
                    <a:gd name="f52" fmla="val 870"/>
                    <a:gd name="f53" fmla="val 1854"/>
                    <a:gd name="f54" fmla="val 1832"/>
                    <a:gd name="f55" fmla="val 1811"/>
                    <a:gd name="f56" fmla="val 1800"/>
                    <a:gd name="f57" fmla="val 894"/>
                    <a:gd name="f58" fmla="val 1795"/>
                    <a:gd name="f59" fmla="val 882"/>
                    <a:gd name="f60" fmla="val 867"/>
                    <a:gd name="f61" fmla="val 1796"/>
                    <a:gd name="f62" fmla="val 852"/>
                    <a:gd name="f63" fmla="val 836"/>
                    <a:gd name="f64" fmla="val 820"/>
                    <a:gd name="f65" fmla="val 1797"/>
                    <a:gd name="f66" fmla="val 1791"/>
                    <a:gd name="f67" fmla="val 1775"/>
                    <a:gd name="f68" fmla="val 1733"/>
                    <a:gd name="f69" fmla="val 1691"/>
                    <a:gd name="f70" fmla="val 1649"/>
                    <a:gd name="f71" fmla="val 1643"/>
                    <a:gd name="f72" fmla="val 1633"/>
                    <a:gd name="f73" fmla="val 808"/>
                    <a:gd name="f74" fmla="val 771"/>
                    <a:gd name="f75" fmla="val 733"/>
                    <a:gd name="f76" fmla="val 1629"/>
                    <a:gd name="f77" fmla="val 696"/>
                    <a:gd name="f78" fmla="val 1635"/>
                    <a:gd name="f79" fmla="val 664"/>
                    <a:gd name="f80" fmla="val 1640"/>
                    <a:gd name="f81" fmla="val 653"/>
                    <a:gd name="f82" fmla="val 1632"/>
                    <a:gd name="f83" fmla="val 1600"/>
                    <a:gd name="f84" fmla="val 1591"/>
                    <a:gd name="f85" fmla="val 1582"/>
                    <a:gd name="f86" fmla="val 652"/>
                    <a:gd name="f87" fmla="val 1574"/>
                    <a:gd name="f88" fmla="val 651"/>
                    <a:gd name="f89" fmla="val 1558"/>
                    <a:gd name="f90" fmla="val 656"/>
                    <a:gd name="f91" fmla="val 1550"/>
                    <a:gd name="f92" fmla="val 673"/>
                    <a:gd name="f93" fmla="val 1552"/>
                    <a:gd name="f94" fmla="val 689"/>
                    <a:gd name="f95" fmla="val 1553"/>
                    <a:gd name="f96" fmla="val 704"/>
                    <a:gd name="f97" fmla="val 1551"/>
                    <a:gd name="f98" fmla="val 719"/>
                    <a:gd name="f99" fmla="val 736"/>
                    <a:gd name="f100" fmla="val 1548"/>
                    <a:gd name="f101" fmla="val 1535"/>
                    <a:gd name="f102" fmla="val 735"/>
                    <a:gd name="f103" fmla="val 1518"/>
                    <a:gd name="f104" fmla="val 1502"/>
                    <a:gd name="f105" fmla="val 1485"/>
                    <a:gd name="f106" fmla="val 1475"/>
                    <a:gd name="f107" fmla="val 739"/>
                    <a:gd name="f108" fmla="val 1471"/>
                    <a:gd name="f109" fmla="val 749"/>
                    <a:gd name="f110" fmla="val 768"/>
                    <a:gd name="f111" fmla="val 787"/>
                    <a:gd name="f112" fmla="val 1470"/>
                    <a:gd name="f113" fmla="val 805"/>
                    <a:gd name="f114" fmla="val 815"/>
                    <a:gd name="f115" fmla="val 1467"/>
                    <a:gd name="f116" fmla="val 1459"/>
                    <a:gd name="f117" fmla="val 1385"/>
                    <a:gd name="f118" fmla="val 1311"/>
                    <a:gd name="f119" fmla="val 1237"/>
                    <a:gd name="f120" fmla="val 1227"/>
                    <a:gd name="f121" fmla="val 812"/>
                    <a:gd name="f122" fmla="val 1224"/>
                    <a:gd name="f123" fmla="val 802"/>
                    <a:gd name="f124" fmla="val 780"/>
                    <a:gd name="f125" fmla="val 1225"/>
                    <a:gd name="f126" fmla="val 758"/>
                    <a:gd name="f127" fmla="val 1202"/>
                    <a:gd name="f128" fmla="val 1179"/>
                    <a:gd name="f129" fmla="val 1157"/>
                    <a:gd name="f130" fmla="val 1147"/>
                    <a:gd name="f131" fmla="val 1144"/>
                    <a:gd name="f132" fmla="val 748"/>
                    <a:gd name="f133" fmla="val 766"/>
                    <a:gd name="f134" fmla="val 1145"/>
                    <a:gd name="f135" fmla="val 784"/>
                    <a:gd name="f136" fmla="val 813"/>
                    <a:gd name="f137" fmla="val 1142"/>
                    <a:gd name="f138" fmla="val 1131"/>
                    <a:gd name="f139" fmla="val 1084"/>
                    <a:gd name="f140" fmla="val 1038"/>
                    <a:gd name="f141" fmla="val 991"/>
                    <a:gd name="f142" fmla="val 981"/>
                    <a:gd name="f143" fmla="val 978"/>
                    <a:gd name="f144" fmla="val 803"/>
                    <a:gd name="f145" fmla="val 770"/>
                    <a:gd name="f146" fmla="val 753"/>
                    <a:gd name="f147" fmla="val 962"/>
                    <a:gd name="f148" fmla="val 875"/>
                    <a:gd name="f149" fmla="val 832"/>
                    <a:gd name="f150" fmla="val 732"/>
                    <a:gd name="f151" fmla="val 720"/>
                    <a:gd name="f152" fmla="val 703"/>
                    <a:gd name="f153" fmla="val 685"/>
                    <a:gd name="f154" fmla="val 668"/>
                    <a:gd name="f155" fmla="val 657"/>
                    <a:gd name="f156" fmla="val 814"/>
                    <a:gd name="f157" fmla="val 738"/>
                    <a:gd name="f158" fmla="val 649"/>
                    <a:gd name="f159" fmla="val 639"/>
                    <a:gd name="f160" fmla="val 565"/>
                    <a:gd name="f161" fmla="val 734"/>
                    <a:gd name="f162" fmla="val 491"/>
                    <a:gd name="f163" fmla="val 417"/>
                    <a:gd name="f164" fmla="val 395"/>
                    <a:gd name="f165" fmla="val 374"/>
                    <a:gd name="f166" fmla="val 352"/>
                    <a:gd name="f167" fmla="val 350"/>
                    <a:gd name="f168" fmla="val 349"/>
                    <a:gd name="f169" fmla="val 347"/>
                    <a:gd name="f170" fmla="val 345"/>
                    <a:gd name="f171" fmla="val 343"/>
                    <a:gd name="f172" fmla="val 341"/>
                    <a:gd name="f173" fmla="val 337"/>
                    <a:gd name="f174" fmla="val 329"/>
                    <a:gd name="f175" fmla="val 326"/>
                    <a:gd name="f176" fmla="val 728"/>
                    <a:gd name="f177" fmla="val 727"/>
                    <a:gd name="f178" fmla="val 726"/>
                    <a:gd name="f179" fmla="val 725"/>
                    <a:gd name="f180" fmla="val 724"/>
                    <a:gd name="f181" fmla="val 327"/>
                    <a:gd name="f182" fmla="val 723"/>
                    <a:gd name="f183" fmla="val 721"/>
                    <a:gd name="f184" fmla="val 718"/>
                    <a:gd name="f185" fmla="val 715"/>
                    <a:gd name="f186" fmla="val 712"/>
                    <a:gd name="f187" fmla="val 710"/>
                    <a:gd name="f188" fmla="val 707"/>
                    <a:gd name="f189" fmla="val 705"/>
                    <a:gd name="f190" fmla="val 694"/>
                    <a:gd name="f191" fmla="val 683"/>
                    <a:gd name="f192" fmla="val 658"/>
                    <a:gd name="f193" fmla="val 334"/>
                    <a:gd name="f194" fmla="val 655"/>
                    <a:gd name="f195" fmla="val 348"/>
                    <a:gd name="f196" fmla="val 411"/>
                    <a:gd name="f197" fmla="val 475"/>
                    <a:gd name="f198" fmla="val 538"/>
                    <a:gd name="f199" fmla="val 572"/>
                    <a:gd name="f200" fmla="val 622"/>
                    <a:gd name="f201" fmla="val 612"/>
                    <a:gd name="f202" fmla="val 573"/>
                    <a:gd name="f203" fmla="val 601"/>
                    <a:gd name="f204" fmla="val 592"/>
                    <a:gd name="f205" fmla="val 570"/>
                    <a:gd name="f206" fmla="val 576"/>
                    <a:gd name="f207" fmla="val 577"/>
                    <a:gd name="f208" fmla="val 591"/>
                    <a:gd name="f209" fmla="val 633"/>
                    <a:gd name="f210" fmla="val 674"/>
                    <a:gd name="f211" fmla="val 730"/>
                    <a:gd name="f212" fmla="val 737"/>
                    <a:gd name="f213" fmla="val 554"/>
                    <a:gd name="f214" fmla="val 523"/>
                    <a:gd name="f215" fmla="val 508"/>
                    <a:gd name="f216" fmla="val 495"/>
                    <a:gd name="f217" fmla="val 492"/>
                    <a:gd name="f218" fmla="val 751"/>
                    <a:gd name="f219" fmla="val 795"/>
                    <a:gd name="f220" fmla="val 838"/>
                    <a:gd name="f221" fmla="val 881"/>
                    <a:gd name="f222" fmla="val 892"/>
                    <a:gd name="f223" fmla="val 507"/>
                    <a:gd name="f224" fmla="val 539"/>
                    <a:gd name="f225" fmla="val 555"/>
                    <a:gd name="f226" fmla="val 574"/>
                    <a:gd name="f227" fmla="val 929"/>
                    <a:gd name="f228" fmla="val 957"/>
                    <a:gd name="f229" fmla="val 972"/>
                    <a:gd name="f230" fmla="val 977"/>
                    <a:gd name="f231" fmla="val 608"/>
                    <a:gd name="f232" fmla="val 625"/>
                    <a:gd name="f233" fmla="val 642"/>
                    <a:gd name="f234" fmla="val 987"/>
                    <a:gd name="f235" fmla="val 1007"/>
                    <a:gd name="f236" fmla="val 1027"/>
                    <a:gd name="f237" fmla="val 1047"/>
                    <a:gd name="f238" fmla="val 1057"/>
                    <a:gd name="f239" fmla="val 1060"/>
                    <a:gd name="f240" fmla="val 602"/>
                    <a:gd name="f241" fmla="val 582"/>
                    <a:gd name="f242" fmla="val 1058"/>
                    <a:gd name="f243" fmla="val 1050"/>
                    <a:gd name="f244" fmla="val 1032"/>
                    <a:gd name="f245" fmla="val 571"/>
                    <a:gd name="f246" fmla="val 1015"/>
                    <a:gd name="f247" fmla="val 998"/>
                    <a:gd name="f248" fmla="val 984"/>
                    <a:gd name="f249" fmla="val 566"/>
                    <a:gd name="f250" fmla="val 552"/>
                    <a:gd name="f251" fmla="val 510"/>
                    <a:gd name="f252" fmla="val 468"/>
                    <a:gd name="f253" fmla="val 427"/>
                    <a:gd name="f254" fmla="val 413"/>
                    <a:gd name="f255" fmla="val 407"/>
                    <a:gd name="f256" fmla="val 408"/>
                    <a:gd name="f257" fmla="val 946"/>
                    <a:gd name="f258" fmla="val 410"/>
                    <a:gd name="f259" fmla="val 930"/>
                    <a:gd name="f260" fmla="val 914"/>
                    <a:gd name="f261" fmla="val 409"/>
                    <a:gd name="f262" fmla="val 900"/>
                    <a:gd name="f263" fmla="val 405"/>
                    <a:gd name="f264" fmla="val 391"/>
                    <a:gd name="f265" fmla="val 305"/>
                    <a:gd name="f266" fmla="val 261"/>
                    <a:gd name="f267" fmla="val 252"/>
                    <a:gd name="f268" fmla="val 245"/>
                    <a:gd name="f269" fmla="val 792"/>
                    <a:gd name="f270" fmla="val 746"/>
                    <a:gd name="f271" fmla="val 249"/>
                    <a:gd name="f272" fmla="val 259"/>
                    <a:gd name="f273" fmla="val 277"/>
                    <a:gd name="f274" fmla="val 295"/>
                    <a:gd name="f275" fmla="val 313"/>
                    <a:gd name="f276" fmla="val 328"/>
                    <a:gd name="f277" fmla="val 782"/>
                    <a:gd name="f278" fmla="val 799"/>
                    <a:gd name="f279" fmla="val 810"/>
                    <a:gd name="f280" fmla="val 332"/>
                    <a:gd name="f281" fmla="val 375"/>
                    <a:gd name="f282" fmla="val 404"/>
                    <a:gd name="f283" fmla="val 811"/>
                    <a:gd name="f284" fmla="val 798"/>
                    <a:gd name="f285" fmla="val 781"/>
                    <a:gd name="f286" fmla="val 764"/>
                    <a:gd name="f287" fmla="val 412"/>
                    <a:gd name="f288" fmla="val 422"/>
                    <a:gd name="f289" fmla="val 438"/>
                    <a:gd name="f290" fmla="val 454"/>
                    <a:gd name="f291" fmla="val 470"/>
                    <a:gd name="f292" fmla="val 485"/>
                    <a:gd name="f293" fmla="val 729"/>
                    <a:gd name="f294" fmla="val 490"/>
                    <a:gd name="f295" fmla="val 714"/>
                    <a:gd name="f296" fmla="val 489"/>
                    <a:gd name="f297" fmla="val 671"/>
                    <a:gd name="f298" fmla="val 488"/>
                    <a:gd name="f299" fmla="val 628"/>
                    <a:gd name="f300" fmla="val 584"/>
                    <a:gd name="f301" fmla="val 569"/>
                    <a:gd name="f302" fmla="val 504"/>
                    <a:gd name="f303" fmla="val 520"/>
                    <a:gd name="f304" fmla="val 568"/>
                    <a:gd name="f305" fmla="val 537"/>
                    <a:gd name="f306" fmla="val 564"/>
                    <a:gd name="f307" fmla="val 531"/>
                    <a:gd name="f308" fmla="val 509"/>
                    <a:gd name="f309" fmla="val 464"/>
                    <a:gd name="f310" fmla="val 441"/>
                    <a:gd name="f311" fmla="val 414"/>
                    <a:gd name="f312" fmla="val 544"/>
                    <a:gd name="f313" fmla="val 518"/>
                    <a:gd name="f314" fmla="val 493"/>
                    <a:gd name="f315" fmla="val 430"/>
                    <a:gd name="f316" fmla="val 452"/>
                    <a:gd name="f317" fmla="val 474"/>
                    <a:gd name="f318" fmla="val 459"/>
                    <a:gd name="f319" fmla="val 443"/>
                    <a:gd name="f320" fmla="val 594"/>
                    <a:gd name="f321" fmla="val 637"/>
                    <a:gd name="f322" fmla="val 406"/>
                    <a:gd name="f323" fmla="val 394"/>
                    <a:gd name="f324" fmla="val 302"/>
                    <a:gd name="f325" fmla="val 256"/>
                    <a:gd name="f326" fmla="val 247"/>
                    <a:gd name="f327" fmla="val 650"/>
                    <a:gd name="f328" fmla="val 624"/>
                    <a:gd name="f329" fmla="val 606"/>
                    <a:gd name="f330" fmla="val 588"/>
                    <a:gd name="f331" fmla="val 242"/>
                    <a:gd name="f332" fmla="val 230"/>
                    <a:gd name="f333" fmla="val 186"/>
                    <a:gd name="f334" fmla="val 143"/>
                    <a:gd name="f335" fmla="val 99"/>
                    <a:gd name="f336" fmla="val 89"/>
                    <a:gd name="f337" fmla="val 84"/>
                    <a:gd name="f338" fmla="val 585"/>
                    <a:gd name="f339" fmla="val 603"/>
                    <a:gd name="f340" fmla="val 85"/>
                    <a:gd name="f341" fmla="val 621"/>
                    <a:gd name="f342" fmla="val 115"/>
                    <a:gd name="f343" fmla="val 132"/>
                    <a:gd name="f344" fmla="val 149"/>
                    <a:gd name="f345" fmla="val 160"/>
                    <a:gd name="f346" fmla="val 654"/>
                    <a:gd name="f347" fmla="val 166"/>
                    <a:gd name="f348" fmla="val 667"/>
                    <a:gd name="f349" fmla="val 165"/>
                    <a:gd name="f350" fmla="val 164"/>
                    <a:gd name="f351" fmla="val 702"/>
                    <a:gd name="f352" fmla="val 731"/>
                    <a:gd name="f353" fmla="val 163"/>
                    <a:gd name="f354" fmla="val 150"/>
                    <a:gd name="f355" fmla="val 114"/>
                    <a:gd name="f356" fmla="val 96"/>
                    <a:gd name="f357" fmla="val 81"/>
                    <a:gd name="f358" fmla="val 82"/>
                    <a:gd name="f359" fmla="val 686"/>
                    <a:gd name="f360" fmla="val 669"/>
                    <a:gd name="f361" fmla="val 77"/>
                    <a:gd name="f362" fmla="val 65"/>
                    <a:gd name="f363" fmla="val 44"/>
                    <a:gd name="f364" fmla="val 22"/>
                    <a:gd name="f365" fmla="val 1"/>
                    <a:gd name="f366" fmla="val 598"/>
                    <a:gd name="f367" fmla="val 543"/>
                    <a:gd name="f368" fmla="val 43"/>
                    <a:gd name="f369" fmla="val 64"/>
                    <a:gd name="f370" fmla="val 78"/>
                    <a:gd name="f371" fmla="val 484"/>
                    <a:gd name="f372" fmla="val 471"/>
                    <a:gd name="f373" fmla="val 432"/>
                    <a:gd name="f374" fmla="val 392"/>
                    <a:gd name="f375" fmla="val 354"/>
                    <a:gd name="f376" fmla="val 359"/>
                    <a:gd name="f377" fmla="val 364"/>
                    <a:gd name="f378" fmla="val 342"/>
                    <a:gd name="f379" fmla="val 336"/>
                    <a:gd name="f380" fmla="val 80"/>
                    <a:gd name="f381" fmla="val 74"/>
                    <a:gd name="f382" fmla="val 67"/>
                    <a:gd name="f383" fmla="val 45"/>
                    <a:gd name="f384" fmla="val 23"/>
                    <a:gd name="f385" fmla="val 324"/>
                    <a:gd name="f386" fmla="val 320"/>
                    <a:gd name="f387" fmla="val 316"/>
                    <a:gd name="f388" fmla="val 217"/>
                    <a:gd name="f389" fmla="val 118"/>
                    <a:gd name="f390" fmla="val 19"/>
                    <a:gd name="f391" fmla="val 3"/>
                    <a:gd name="f392" fmla="val 4"/>
                    <a:gd name="f393" fmla="val 829"/>
                    <a:gd name="f394" fmla="val 1638"/>
                    <a:gd name="f395" fmla="val 110"/>
                    <a:gd name="f396" fmla="val 219"/>
                    <a:gd name="f397" fmla="val 2426"/>
                    <a:gd name="f398" fmla="val 2403"/>
                    <a:gd name="f399" fmla="val 2381"/>
                    <a:gd name="f400" fmla="val 2376"/>
                    <a:gd name="f401" fmla="val 2370"/>
                    <a:gd name="f402" fmla="val 333"/>
                    <a:gd name="f403" fmla="val 2367"/>
                    <a:gd name="f404" fmla="val 2363"/>
                    <a:gd name="f405" fmla="val 2362"/>
                    <a:gd name="f406" fmla="val 2366"/>
                    <a:gd name="f407" fmla="val 357"/>
                    <a:gd name="f408" fmla="val 380"/>
                    <a:gd name="f409" fmla="val 2368"/>
                    <a:gd name="f410" fmla="val 2340"/>
                    <a:gd name="f411" fmla="val 2312"/>
                    <a:gd name="f412" fmla="val 2284"/>
                    <a:gd name="f413" fmla="val 435"/>
                    <a:gd name="f414" fmla="val 462"/>
                    <a:gd name="f415" fmla="val 586"/>
                    <a:gd name="f416" fmla="val 635"/>
                    <a:gd name="f417" fmla="val 648"/>
                    <a:gd name="f418" fmla="val 2371"/>
                    <a:gd name="f419" fmla="val 2384"/>
                    <a:gd name="f420" fmla="val 2406"/>
                    <a:gd name="f421" fmla="val 2427"/>
                    <a:gd name="f422" fmla="val 659"/>
                    <a:gd name="f423" fmla="val 660"/>
                    <a:gd name="f424" fmla="val 663"/>
                    <a:gd name="f425" fmla="val 666"/>
                    <a:gd name="f426" fmla="val 670"/>
                    <a:gd name="f427" fmla="val 672"/>
                    <a:gd name="f428" fmla="val 2404"/>
                    <a:gd name="f429" fmla="val 2382"/>
                    <a:gd name="f430" fmla="val 750"/>
                    <a:gd name="f431" fmla="val 785"/>
                    <a:gd name="f432" fmla="val 2365"/>
                    <a:gd name="f433" fmla="val 2354"/>
                    <a:gd name="f434" fmla="val 2336"/>
                    <a:gd name="f435" fmla="val 2317"/>
                    <a:gd name="f436" fmla="val 2298"/>
                    <a:gd name="f437" fmla="val 2286"/>
                    <a:gd name="f438" fmla="val 801"/>
                    <a:gd name="f439" fmla="val 2285"/>
                    <a:gd name="f440" fmla="val 767"/>
                    <a:gd name="f441" fmla="val 2281"/>
                    <a:gd name="f442" fmla="val 2271"/>
                    <a:gd name="f443" fmla="val 2253"/>
                    <a:gd name="f444" fmla="val 2235"/>
                    <a:gd name="f445" fmla="val 2217"/>
                    <a:gd name="f446" fmla="val 2207"/>
                    <a:gd name="f447" fmla="val 2204"/>
                    <a:gd name="f448" fmla="val 783"/>
                    <a:gd name="f449" fmla="val 800"/>
                    <a:gd name="f450" fmla="val 2205"/>
                    <a:gd name="f451" fmla="val 2202"/>
                    <a:gd name="f452" fmla="val 2189"/>
                    <a:gd name="f453" fmla="val 2172"/>
                    <a:gd name="f454" fmla="val 2154"/>
                    <a:gd name="f455" fmla="val 2137"/>
                    <a:gd name="f456" fmla="val 2124"/>
                    <a:gd name="f457" fmla="val 2120"/>
                    <a:gd name="f458" fmla="val 759"/>
                    <a:gd name="f459" fmla="val 2121"/>
                    <a:gd name="f460" fmla="val 678"/>
                    <a:gd name="f461" fmla="val 2122"/>
                    <a:gd name="f462" fmla="val 2117"/>
                    <a:gd name="f463" fmla="val 2096"/>
                    <a:gd name="f464" fmla="val 2023"/>
                    <a:gd name="f465" fmla="val 1950"/>
                    <a:gd name="f466" fmla="val 604"/>
                    <a:gd name="f467" fmla="val 487"/>
                    <a:gd name="f468" fmla="val 1895"/>
                    <a:gd name="f469" fmla="val 1910"/>
                    <a:gd name="f470" fmla="val 1926"/>
                    <a:gd name="f471" fmla="val 1942"/>
                    <a:gd name="f472" fmla="val 1949"/>
                    <a:gd name="f473" fmla="val 480"/>
                    <a:gd name="f474" fmla="val 416"/>
                    <a:gd name="f475" fmla="val 1964"/>
                    <a:gd name="f476" fmla="val 415"/>
                    <a:gd name="f477" fmla="val 1969"/>
                    <a:gd name="f478" fmla="val 1968"/>
                    <a:gd name="f479" fmla="val 1955"/>
                    <a:gd name="f480" fmla="val 1954"/>
                    <a:gd name="f481" fmla="val 1951"/>
                    <a:gd name="f482" fmla="val 1947"/>
                    <a:gd name="f483" fmla="val 1898"/>
                    <a:gd name="f484" fmla="val 1853"/>
                    <a:gd name="f485" fmla="val 1808"/>
                    <a:gd name="f486" fmla="val 1806"/>
                    <a:gd name="f487" fmla="val 1803"/>
                    <a:gd name="f488" fmla="val 1801"/>
                    <a:gd name="f489" fmla="val 388"/>
                    <a:gd name="f490" fmla="val 368"/>
                    <a:gd name="f491" fmla="val 1789"/>
                    <a:gd name="f492" fmla="val 398"/>
                    <a:gd name="f493" fmla="val 1794"/>
                    <a:gd name="f494" fmla="val 393"/>
                    <a:gd name="f495" fmla="val 371"/>
                    <a:gd name="f496" fmla="val 1793"/>
                    <a:gd name="f497" fmla="val 1771"/>
                    <a:gd name="f498" fmla="val 1750"/>
                    <a:gd name="f499" fmla="val 1728"/>
                    <a:gd name="f500" fmla="val 1727"/>
                    <a:gd name="f501" fmla="val 323"/>
                    <a:gd name="f502" fmla="val 1726"/>
                    <a:gd name="f503" fmla="val 1723"/>
                    <a:gd name="f504" fmla="val 1720"/>
                    <a:gd name="f505" fmla="val 1719"/>
                    <a:gd name="f506" fmla="val 1718"/>
                    <a:gd name="f507" fmla="val 1716"/>
                    <a:gd name="f508" fmla="val 376"/>
                    <a:gd name="f509" fmla="val 424"/>
                    <a:gd name="f510" fmla="val 1715"/>
                    <a:gd name="f511" fmla="val 472"/>
                    <a:gd name="f512" fmla="val 1712"/>
                    <a:gd name="f513" fmla="val 1696"/>
                    <a:gd name="f514" fmla="val 1680"/>
                    <a:gd name="f515" fmla="val 1663"/>
                    <a:gd name="f516" fmla="val 1646"/>
                    <a:gd name="f517" fmla="val 1636"/>
                    <a:gd name="f518" fmla="val 494"/>
                    <a:gd name="f519" fmla="val 1631"/>
                    <a:gd name="f520" fmla="val 505"/>
                    <a:gd name="f521" fmla="val 506"/>
                    <a:gd name="f522" fmla="val 526"/>
                    <a:gd name="f523" fmla="val 1624"/>
                    <a:gd name="f524" fmla="val 578"/>
                    <a:gd name="f525" fmla="val 1648"/>
                    <a:gd name="f526" fmla="val 1674"/>
                    <a:gd name="f527" fmla="val 1693"/>
                    <a:gd name="f528" fmla="val 1722"/>
                    <a:gd name="f529" fmla="val 1779"/>
                    <a:gd name="f530" fmla="val 587"/>
                    <a:gd name="f531" fmla="val 619"/>
                    <a:gd name="f532" fmla="val 1799"/>
                    <a:gd name="f533" fmla="val 1813"/>
                    <a:gd name="f534" fmla="val 1834"/>
                    <a:gd name="f535" fmla="val 1855"/>
                    <a:gd name="f536" fmla="val 680"/>
                    <a:gd name="f537" fmla="val 708"/>
                    <a:gd name="f538" fmla="val 1833"/>
                    <a:gd name="f539" fmla="val 1810"/>
                    <a:gd name="f540" fmla="val 789"/>
                    <a:gd name="f541" fmla="val 763"/>
                    <a:gd name="f542" fmla="val 1882"/>
                    <a:gd name="f543" fmla="val 1885"/>
                    <a:gd name="f544" fmla="val 1933"/>
                    <a:gd name="f545" fmla="val 1981"/>
                    <a:gd name="f546" fmla="val 2029"/>
                    <a:gd name="f547" fmla="val 2040"/>
                    <a:gd name="f548" fmla="val 747"/>
                    <a:gd name="f549" fmla="val 837"/>
                    <a:gd name="f550" fmla="val 883"/>
                    <a:gd name="f551" fmla="val 2041"/>
                    <a:gd name="f552" fmla="val 2036"/>
                    <a:gd name="f553" fmla="val 2025"/>
                    <a:gd name="f554" fmla="val 2009"/>
                    <a:gd name="f555" fmla="val 1993"/>
                    <a:gd name="f556" fmla="val 2131"/>
                    <a:gd name="f557" fmla="val 2130"/>
                    <a:gd name="f558" fmla="val 647"/>
                    <a:gd name="f559" fmla="val 1457"/>
                    <a:gd name="f560" fmla="val 1462"/>
                    <a:gd name="f561" fmla="val 1469"/>
                    <a:gd name="f562" fmla="val 1468"/>
                    <a:gd name="f563" fmla="val 701"/>
                    <a:gd name="f564" fmla="val 676"/>
                    <a:gd name="f565" fmla="val 1473"/>
                    <a:gd name="f566" fmla="val 1464"/>
                    <a:gd name="f567" fmla="val 1439"/>
                    <a:gd name="f568" fmla="val 1422"/>
                    <a:gd name="f569" fmla="val 1405"/>
                    <a:gd name="f570" fmla="val 1393"/>
                    <a:gd name="f571" fmla="val 1388"/>
                    <a:gd name="f572" fmla="val 1389"/>
                    <a:gd name="f573" fmla="val 1392"/>
                    <a:gd name="f574" fmla="val 1401"/>
                    <a:gd name="f575" fmla="val 1420"/>
                    <a:gd name="f576" fmla="val 1438"/>
                    <a:gd name="f577" fmla="val 1245"/>
                    <a:gd name="f578" fmla="val 1266"/>
                    <a:gd name="f579" fmla="val 1287"/>
                    <a:gd name="f580" fmla="val 1301"/>
                    <a:gd name="f581" fmla="val 1306"/>
                    <a:gd name="f582" fmla="val 1305"/>
                    <a:gd name="f583" fmla="val 695"/>
                    <a:gd name="f584" fmla="val 1303"/>
                    <a:gd name="f585" fmla="val 1313"/>
                    <a:gd name="f586" fmla="val 644"/>
                    <a:gd name="f587" fmla="val 1289"/>
                    <a:gd name="f588" fmla="val 1264"/>
                    <a:gd name="f589" fmla="val 1244"/>
                    <a:gd name="f590" fmla="val 1235"/>
                    <a:gd name="f591" fmla="val 1223"/>
                    <a:gd name="f592" fmla="val 1221"/>
                    <a:gd name="f593" fmla="val 665"/>
                    <a:gd name="f594" fmla="val 1222"/>
                    <a:gd name="f595" fmla="val 691"/>
                    <a:gd name="f596" fmla="val 713"/>
                    <a:gd name="f597" fmla="val 2114"/>
                    <a:gd name="f598" fmla="val 310"/>
                    <a:gd name="f599" fmla="val 288"/>
                    <a:gd name="f600" fmla="val 266"/>
                    <a:gd name="f601" fmla="val 2099"/>
                    <a:gd name="f602" fmla="val 2078"/>
                    <a:gd name="f603" fmla="val 2057"/>
                    <a:gd name="f604" fmla="val 244"/>
                    <a:gd name="f605" fmla="val 2045"/>
                    <a:gd name="f606" fmla="val 248"/>
                    <a:gd name="f607" fmla="val 280"/>
                    <a:gd name="f608" fmla="val 300"/>
                    <a:gd name="f609" fmla="val 330"/>
                    <a:gd name="f610" fmla="val 2064"/>
                    <a:gd name="f611" fmla="val 2089"/>
                    <a:gd name="f612" fmla="val 1137"/>
                    <a:gd name="f613" fmla="val 319"/>
                    <a:gd name="f614" fmla="val 1141"/>
                    <a:gd name="f615" fmla="val 315"/>
                    <a:gd name="f616" fmla="val 297"/>
                    <a:gd name="f617" fmla="val 278"/>
                    <a:gd name="f618" fmla="val 260"/>
                    <a:gd name="f619" fmla="val 1126"/>
                    <a:gd name="f620" fmla="val 1114"/>
                    <a:gd name="f621" fmla="val 1101"/>
                    <a:gd name="f622" fmla="val 1089"/>
                    <a:gd name="f623" fmla="val 246"/>
                    <a:gd name="f624" fmla="val 273"/>
                    <a:gd name="f625" fmla="val 289"/>
                    <a:gd name="f626" fmla="val 321"/>
                    <a:gd name="f627" fmla="val 1059"/>
                    <a:gd name="f628" fmla="val 322"/>
                    <a:gd name="f629" fmla="val 1086"/>
                    <a:gd name="f630" fmla="val 1112"/>
                    <a:gd name="f631" fmla="val 325"/>
                    <a:gd name="f632" fmla="val 240"/>
                    <a:gd name="f633" fmla="val 1105"/>
                    <a:gd name="f634" fmla="val 1103"/>
                    <a:gd name="f635" fmla="val 1099"/>
                    <a:gd name="f636" fmla="val 467"/>
                    <a:gd name="f637" fmla="val 448"/>
                    <a:gd name="f638" fmla="val 265"/>
                    <a:gd name="f639" fmla="val 317"/>
                    <a:gd name="f640" fmla="val 481"/>
                    <a:gd name="f641" fmla="val 482"/>
                    <a:gd name="f642" fmla="val 483"/>
                    <a:gd name="f643" fmla="val 486"/>
                    <a:gd name="f644" fmla="val 298"/>
                    <a:gd name="f645" fmla="val 271"/>
                    <a:gd name="f646" fmla="val 168"/>
                    <a:gd name="f647" fmla="val 272"/>
                    <a:gd name="f648" fmla="val 169"/>
                    <a:gd name="f649" fmla="val 264"/>
                    <a:gd name="f650" fmla="val 170"/>
                    <a:gd name="f651" fmla="val 173"/>
                    <a:gd name="f652" fmla="val 283"/>
                    <a:gd name="f653" fmla="val 286"/>
                    <a:gd name="f654" fmla="val 1428"/>
                    <a:gd name="f655" fmla="val 285"/>
                    <a:gd name="f656" fmla="val 1429"/>
                    <a:gd name="f657" fmla="val 898"/>
                    <a:gd name="f658" fmla="val 899"/>
                    <a:gd name="f659" fmla="val 365"/>
                    <a:gd name="f660" fmla="val 378"/>
                    <a:gd name="f661" fmla="val 396"/>
                    <a:gd name="f662" fmla="val 400"/>
                    <a:gd name="f663" fmla="val 844"/>
                    <a:gd name="f664" fmla="val 818"/>
                    <a:gd name="f665" fmla="val 809"/>
                    <a:gd name="f666" fmla="val 806"/>
                    <a:gd name="f667" fmla="val 419"/>
                    <a:gd name="f668" fmla="val 821"/>
                    <a:gd name="f669" fmla="val 831"/>
                    <a:gd name="f670" fmla="val 839"/>
                    <a:gd name="f671" fmla="val 857"/>
                    <a:gd name="f672" fmla="val 496"/>
                    <a:gd name="f673" fmla="val 880"/>
                    <a:gd name="f674" fmla="val 905"/>
                    <a:gd name="f675" fmla="val 450"/>
                    <a:gd name="f676" fmla="val 920"/>
                    <a:gd name="f677" fmla="val 423"/>
                    <a:gd name="f678" fmla="val 440"/>
                    <a:gd name="f679" fmla="val 457"/>
                    <a:gd name="f680" fmla="val 994"/>
                    <a:gd name="f681" fmla="val 995"/>
                    <a:gd name="f682" fmla="val 996"/>
                    <a:gd name="f683" fmla="val 373"/>
                    <a:gd name="f684" fmla="val 346"/>
                    <a:gd name="f685" fmla="val 339"/>
                    <a:gd name="f686" fmla="val 1062"/>
                    <a:gd name="f687" fmla="val 1014"/>
                    <a:gd name="f688" fmla="val 971"/>
                    <a:gd name="f689" fmla="val 927"/>
                    <a:gd name="f690" fmla="val 925"/>
                    <a:gd name="f691" fmla="val 923"/>
                    <a:gd name="f692" fmla="val 926"/>
                    <a:gd name="f693" fmla="val 924"/>
                    <a:gd name="f694" fmla="val 921"/>
                    <a:gd name="f695" fmla="val 918"/>
                    <a:gd name="f696" fmla="val 912"/>
                    <a:gd name="f697" fmla="val 911"/>
                    <a:gd name="f698" fmla="val 910"/>
                    <a:gd name="f699" fmla="val 908"/>
                    <a:gd name="f700" fmla="val 907"/>
                    <a:gd name="f701" fmla="val 906"/>
                    <a:gd name="f702" fmla="val 418"/>
                    <a:gd name="f703" fmla="val 331"/>
                    <a:gd name="f704" fmla="val 397"/>
                    <a:gd name="f705" fmla="val 451"/>
                    <a:gd name="f706" fmla="val 428"/>
                    <a:gd name="f707" fmla="val 353"/>
                    <a:gd name="f708" fmla="val 340"/>
                    <a:gd name="f709" fmla="val 358"/>
                    <a:gd name="f710" fmla="val 162"/>
                    <a:gd name="f711" fmla="val 161"/>
                    <a:gd name="f712" fmla="val 383"/>
                    <a:gd name="f713" fmla="val 270"/>
                    <a:gd name="f714" fmla="val 87"/>
                    <a:gd name="f715" fmla="val 83"/>
                    <a:gd name="f716" fmla="val 104"/>
                    <a:gd name="f717" fmla="val 124"/>
                    <a:gd name="f718" fmla="val 145"/>
                    <a:gd name="f719" fmla="val 125"/>
                    <a:gd name="f720" fmla="val 106"/>
                    <a:gd name="f721" fmla="val 367"/>
                    <a:gd name="f722" fmla="val 386"/>
                    <a:gd name="f723" fmla="val 403"/>
                    <a:gd name="f724" fmla="val 185"/>
                    <a:gd name="f725" fmla="val 203"/>
                    <a:gd name="f726" fmla="val 220"/>
                    <a:gd name="f727" fmla="val 239"/>
                    <a:gd name="f728" fmla="val 384"/>
                    <a:gd name="f729" fmla="val 366"/>
                    <a:gd name="f730" fmla="val 243"/>
                    <a:gd name="f731" fmla="val 253"/>
                    <a:gd name="f732" fmla="val 227"/>
                    <a:gd name="f733" fmla="val 204"/>
                    <a:gd name="f734" fmla="val 178"/>
                    <a:gd name="f735" fmla="val 172"/>
                    <a:gd name="f736" fmla="val 303"/>
                    <a:gd name="f737" fmla="val 282"/>
                    <a:gd name="f738" fmla="val 254"/>
                    <a:gd name="f739" fmla="val 156"/>
                    <a:gd name="f740" fmla="val 131"/>
                    <a:gd name="f741" fmla="val 250"/>
                    <a:gd name="f742" fmla="val 251"/>
                    <a:gd name="f743" fmla="val 98"/>
                    <a:gd name="f744" fmla="val 232"/>
                    <a:gd name="f745" fmla="val 101"/>
                    <a:gd name="f746" fmla="val 226"/>
                    <a:gd name="f747" fmla="val 107"/>
                    <a:gd name="f748" fmla="val 228"/>
                    <a:gd name="f749" fmla="val 122"/>
                    <a:gd name="f750" fmla="val 123"/>
                    <a:gd name="f751" fmla="val 205"/>
                    <a:gd name="f752" fmla="val 229"/>
                    <a:gd name="f753" fmla="val 212"/>
                    <a:gd name="f754" fmla="val 2203"/>
                    <a:gd name="f755" fmla="val 195"/>
                    <a:gd name="f756" fmla="val 177"/>
                    <a:gd name="f757" fmla="val 167"/>
                    <a:gd name="f758" fmla="val 2199"/>
                    <a:gd name="f759" fmla="val 2190"/>
                    <a:gd name="f760" fmla="val 2155"/>
                    <a:gd name="f761" fmla="val 2138"/>
                    <a:gd name="f762" fmla="val 171"/>
                    <a:gd name="f763" fmla="val 2119"/>
                    <a:gd name="f764" fmla="val 184"/>
                    <a:gd name="f765" fmla="val 224"/>
                    <a:gd name="f766" fmla="val 2123"/>
                    <a:gd name="f767" fmla="val 2143"/>
                    <a:gd name="f768" fmla="val 2165"/>
                    <a:gd name="f769" fmla="val 2188"/>
                    <a:gd name="f770" fmla="val 318"/>
                    <a:gd name="f771" fmla="val 2359"/>
                    <a:gd name="f772" fmla="val 2358"/>
                    <a:gd name="f773" fmla="val 2357"/>
                    <a:gd name="f774" fmla="val 2360"/>
                    <a:gd name="f775" fmla="val 2364"/>
                    <a:gd name="f776" fmla="val 279"/>
                    <a:gd name="f777" fmla="val 255"/>
                    <a:gd name="f778" fmla="val 2369"/>
                    <a:gd name="f779" fmla="val 2343"/>
                    <a:gd name="f780" fmla="val 2321"/>
                    <a:gd name="f781" fmla="val 2300"/>
                    <a:gd name="f782" fmla="val 2288"/>
                    <a:gd name="f783" fmla="val 2290"/>
                    <a:gd name="f784" fmla="val 2295"/>
                    <a:gd name="f785" fmla="val 2301"/>
                    <a:gd name="f786" fmla="val 2302"/>
                    <a:gd name="f787" fmla="val 2303"/>
                    <a:gd name="f788" fmla="val 2304"/>
                    <a:gd name="f789" fmla="val 2322"/>
                    <a:gd name="f790" fmla="val 2339"/>
                    <a:gd name="f791" fmla="val 558"/>
                    <a:gd name="f792" fmla="val 2044"/>
                    <a:gd name="f793" fmla="val 2053"/>
                    <a:gd name="f794" fmla="val 2126"/>
                    <a:gd name="f795" fmla="val 2272"/>
                    <a:gd name="f796" fmla="val 2282"/>
                    <a:gd name="f797" fmla="val 567"/>
                    <a:gd name="f798" fmla="val 535"/>
                    <a:gd name="f799" fmla="val 512"/>
                    <a:gd name="f800" fmla="val 2043"/>
                    <a:gd name="f801" fmla="val 2042"/>
                    <a:gd name="f802" fmla="val 513"/>
                    <a:gd name="f803" fmla="val 479"/>
                    <a:gd name="f804" fmla="val 1966"/>
                    <a:gd name="f805" fmla="val 1967"/>
                    <a:gd name="f806" fmla="val 401"/>
                    <a:gd name="f807" fmla="val 2197"/>
                    <a:gd name="f808" fmla="val 2196"/>
                    <a:gd name="f809" fmla="val 399"/>
                    <a:gd name="f810" fmla="val 387"/>
                    <a:gd name="f811" fmla="val 2195"/>
                    <a:gd name="f812" fmla="val 2201"/>
                    <a:gd name="f813" fmla="val 2210"/>
                    <a:gd name="f814" fmla="val 2229"/>
                    <a:gd name="f815" fmla="val 2247"/>
                    <a:gd name="f816" fmla="val 2266"/>
                    <a:gd name="f817" fmla="val 382"/>
                    <a:gd name="f818" fmla="val 355"/>
                    <a:gd name="f819" fmla="val 2277"/>
                    <a:gd name="f820" fmla="val 2273"/>
                    <a:gd name="f821" fmla="val 2256"/>
                    <a:gd name="f822" fmla="val 2239"/>
                    <a:gd name="f823" fmla="val 2222"/>
                    <a:gd name="f824" fmla="val 2209"/>
                    <a:gd name="f825" fmla="val 1312"/>
                    <a:gd name="f826" fmla="val 1309"/>
                    <a:gd name="f827" fmla="val 1310"/>
                    <a:gd name="f828" fmla="val 1316"/>
                    <a:gd name="f829" fmla="val 1326"/>
                    <a:gd name="f830" fmla="val 1336"/>
                    <a:gd name="f831" fmla="val 1346"/>
                    <a:gd name="f832" fmla="val 1387"/>
                    <a:gd name="f833" fmla="val 1410"/>
                    <a:gd name="f834" fmla="val 1431"/>
                    <a:gd name="f835" fmla="val 1452"/>
                    <a:gd name="f836" fmla="val 473"/>
                    <a:gd name="f837" fmla="val 1466"/>
                    <a:gd name="f838" fmla="val 1454"/>
                    <a:gd name="f839" fmla="val 1436"/>
                    <a:gd name="f840" fmla="val 1418"/>
                    <a:gd name="f841" fmla="val 1394"/>
                    <a:gd name="f842" fmla="val 1667"/>
                    <a:gd name="f843" fmla="val 1669"/>
                    <a:gd name="f844" fmla="val 1671"/>
                    <a:gd name="f845" fmla="val 1673"/>
                    <a:gd name="f846" fmla="val 1660"/>
                    <a:gd name="f847" fmla="val 1656"/>
                    <a:gd name="f848" fmla="val 1651"/>
                    <a:gd name="f849" fmla="val 1647"/>
                    <a:gd name="f850" fmla="val 1637"/>
                    <a:gd name="f851" fmla="val 1642"/>
                    <a:gd name="f852" fmla="val 434"/>
                    <a:gd name="f853" fmla="val 1610"/>
                    <a:gd name="f854" fmla="val 1588"/>
                    <a:gd name="f855" fmla="val 1566"/>
                    <a:gd name="f856" fmla="val 1556"/>
                    <a:gd name="f857" fmla="val 1561"/>
                    <a:gd name="f858" fmla="val 1585"/>
                    <a:gd name="f859" fmla="val 1609"/>
                    <a:gd name="f860" fmla="val 550"/>
                    <a:gd name="f861" fmla="val 529"/>
                    <a:gd name="f862" fmla="val 1365"/>
                    <a:gd name="f863" fmla="val 1341"/>
                    <a:gd name="f864" fmla="val 1317"/>
                    <a:gd name="f865" fmla="val 1308"/>
                    <a:gd name="f866" fmla="val 344"/>
                    <a:gd name="f867" fmla="val 1278"/>
                    <a:gd name="f868" fmla="val 1252"/>
                    <a:gd name="f869" fmla="val 1226"/>
                    <a:gd name="f870" fmla="val 556"/>
                    <a:gd name="f871" fmla="val 1229"/>
                    <a:gd name="f872" fmla="val 1241"/>
                    <a:gd name="f873" fmla="val 1283"/>
                    <a:gd name="f874" fmla="val 1324"/>
                    <a:gd name="f875" fmla="val 1366"/>
                    <a:gd name="f876" fmla="val 1382"/>
                    <a:gd name="f877" fmla="val 1046"/>
                    <a:gd name="f878" fmla="val 1029"/>
                    <a:gd name="f879" fmla="val 1013"/>
                    <a:gd name="f880" fmla="val 632"/>
                    <a:gd name="f881" fmla="val 675"/>
                    <a:gd name="f882" fmla="val 1012"/>
                    <a:gd name="f883" fmla="val 1030"/>
                    <a:gd name="f884" fmla="val 630"/>
                    <a:gd name="f885" fmla="val 614"/>
                    <a:gd name="f886" fmla="val 1549"/>
                    <a:gd name="f887" fmla="val 1507"/>
                    <a:gd name="f888" fmla="val 1465"/>
                    <a:gd name="f889" fmla="val 610"/>
                    <a:gd name="f890" fmla="val 611"/>
                    <a:gd name="f891" fmla="val 1511"/>
                    <a:gd name="f892" fmla="val 693"/>
                    <a:gd name="f893" fmla="val 1755"/>
                    <a:gd name="f894" fmla="val 1802"/>
                    <a:gd name="f895" fmla="+- 0 0 -90"/>
                    <a:gd name="f896" fmla="*/ f4 1 1061"/>
                    <a:gd name="f897" fmla="*/ f5 1 2448"/>
                    <a:gd name="f898" fmla="+- f8 0 f6"/>
                    <a:gd name="f899" fmla="+- f7 0 f6"/>
                    <a:gd name="f900" fmla="*/ f895 f0 1"/>
                    <a:gd name="f901" fmla="*/ f899 1 1061"/>
                    <a:gd name="f902" fmla="*/ f898 1 2448"/>
                    <a:gd name="f903" fmla="*/ 884 f899 1"/>
                    <a:gd name="f904" fmla="*/ 1957 f898 1"/>
                    <a:gd name="f905" fmla="*/ 816 f899 1"/>
                    <a:gd name="f906" fmla="*/ 1775 f898 1"/>
                    <a:gd name="f907" fmla="*/ 735 f899 1"/>
                    <a:gd name="f908" fmla="*/ 1485 f898 1"/>
                    <a:gd name="f909" fmla="*/ 802 f899 1"/>
                    <a:gd name="f910" fmla="*/ 1145 f898 1"/>
                    <a:gd name="f911" fmla="*/ 653 f899 1"/>
                    <a:gd name="f912" fmla="*/ 802 f898 1"/>
                    <a:gd name="f913" fmla="*/ 326 f899 1"/>
                    <a:gd name="f914" fmla="*/ 721 f898 1"/>
                    <a:gd name="f915" fmla="*/ 715 f899 1"/>
                    <a:gd name="f916" fmla="*/ 573 f898 1"/>
                    <a:gd name="f917" fmla="*/ 977 f899 1"/>
                    <a:gd name="f918" fmla="*/ 592 f898 1"/>
                    <a:gd name="f919" fmla="*/ 980 f899 1"/>
                    <a:gd name="f920" fmla="*/ 427 f898 1"/>
                    <a:gd name="f921" fmla="*/ 749 f899 1"/>
                    <a:gd name="f922" fmla="*/ 329 f898 1"/>
                    <a:gd name="f923" fmla="*/ 584 f899 1"/>
                    <a:gd name="f924" fmla="*/ 489 f898 1"/>
                    <a:gd name="f925" fmla="*/ 408 f899 1"/>
                    <a:gd name="f926" fmla="*/ 493 f898 1"/>
                    <a:gd name="f927" fmla="*/ 642 f899 1"/>
                    <a:gd name="f928" fmla="*/ 245 f898 1"/>
                    <a:gd name="f929" fmla="*/ 719 f899 1"/>
                    <a:gd name="f930" fmla="*/ 165 f898 1"/>
                    <a:gd name="f931" fmla="*/ 471 f899 1"/>
                    <a:gd name="f932" fmla="*/ 82 f898 1"/>
                    <a:gd name="f933" fmla="*/ 19 f899 1"/>
                    <a:gd name="f934" fmla="*/ 1 f898 1"/>
                    <a:gd name="f935" fmla="*/ 2368 f898 1"/>
                    <a:gd name="f936" fmla="*/ 668 f899 1"/>
                    <a:gd name="f937" fmla="*/ 2448 f898 1"/>
                    <a:gd name="f938" fmla="*/ 2285 f898 1"/>
                    <a:gd name="f939" fmla="*/ 652 f899 1"/>
                    <a:gd name="f940" fmla="*/ 2096 f898 1"/>
                    <a:gd name="f941" fmla="*/ 416 f899 1"/>
                    <a:gd name="f942" fmla="*/ 1959 f898 1"/>
                    <a:gd name="f943" fmla="*/ 393 f899 1"/>
                    <a:gd name="f944" fmla="*/ 1794 f898 1"/>
                    <a:gd name="f945" fmla="*/ 472 f899 1"/>
                    <a:gd name="f946" fmla="*/ 1716 f898 1"/>
                    <a:gd name="f947" fmla="*/ 635 f899 1"/>
                    <a:gd name="f948" fmla="*/ 1796 f898 1"/>
                    <a:gd name="f949" fmla="*/ 1876 f898 1"/>
                    <a:gd name="f950" fmla="*/ 651 f899 1"/>
                    <a:gd name="f951" fmla="*/ 2131 f898 1"/>
                    <a:gd name="f952" fmla="*/ 1388 f898 1"/>
                    <a:gd name="f953" fmla="*/ 664 f899 1"/>
                    <a:gd name="f954" fmla="*/ 1221 f898 1"/>
                    <a:gd name="f955" fmla="*/ 320 f899 1"/>
                    <a:gd name="f956" fmla="*/ 2040 f898 1"/>
                    <a:gd name="f957" fmla="*/ 1061 f898 1"/>
                    <a:gd name="f958" fmla="*/ 240 f899 1"/>
                    <a:gd name="f959" fmla="*/ 1105 f898 1"/>
                    <a:gd name="f960" fmla="*/ 481 f898 1"/>
                    <a:gd name="f961" fmla="*/ 286 f899 1"/>
                    <a:gd name="f962" fmla="*/ 1469 f898 1"/>
                    <a:gd name="f963" fmla="*/ 405 f899 1"/>
                    <a:gd name="f964" fmla="*/ 897 f898 1"/>
                    <a:gd name="f965" fmla="*/ 485 f899 1"/>
                    <a:gd name="f966" fmla="*/ 893 f898 1"/>
                    <a:gd name="f967" fmla="*/ 346 f899 1"/>
                    <a:gd name="f968" fmla="*/ 1060 f898 1"/>
                    <a:gd name="f969" fmla="*/ 908 f898 1"/>
                    <a:gd name="f970" fmla="*/ 331 f899 1"/>
                    <a:gd name="f971" fmla="*/ 406 f898 1"/>
                    <a:gd name="f972" fmla="*/ 412 f899 1"/>
                    <a:gd name="f973" fmla="*/ 327 f898 1"/>
                    <a:gd name="f974" fmla="*/ 325 f899 1"/>
                    <a:gd name="f975" fmla="*/ 104 f898 1"/>
                    <a:gd name="f976" fmla="*/ 168 f898 1"/>
                    <a:gd name="f977" fmla="*/ 261 f899 1"/>
                    <a:gd name="f978" fmla="*/ 164 f898 1"/>
                    <a:gd name="f979" fmla="*/ 232 f899 1"/>
                    <a:gd name="f980" fmla="*/ 101 f898 1"/>
                    <a:gd name="f981" fmla="*/ 164 f899 1"/>
                    <a:gd name="f982" fmla="*/ 2138 f898 1"/>
                    <a:gd name="f983" fmla="*/ 318 f899 1"/>
                    <a:gd name="f984" fmla="*/ 2367 f898 1"/>
                    <a:gd name="f985" fmla="*/ 245 f899 1"/>
                    <a:gd name="f986" fmla="*/ 2364 f898 1"/>
                    <a:gd name="f987" fmla="*/ 2357 f898 1"/>
                    <a:gd name="f988" fmla="*/ 558 f899 1"/>
                    <a:gd name="f989" fmla="*/ 384 f899 1"/>
                    <a:gd name="f990" fmla="*/ 2203 f898 1"/>
                    <a:gd name="f991" fmla="*/ 345 f899 1"/>
                    <a:gd name="f992" fmla="*/ 2204 f898 1"/>
                    <a:gd name="f993" fmla="*/ 1346 f898 1"/>
                    <a:gd name="f994" fmla="*/ 1401 f898 1"/>
                    <a:gd name="f995" fmla="*/ 484 f899 1"/>
                    <a:gd name="f996" fmla="*/ 1660 f898 1"/>
                    <a:gd name="f997" fmla="*/ 1633 f898 1"/>
                    <a:gd name="f998" fmla="*/ 327 f899 1"/>
                    <a:gd name="f999" fmla="*/ 1226 f898 1"/>
                    <a:gd name="f1000" fmla="*/ 733 f899 1"/>
                    <a:gd name="f1001" fmla="*/ 995 f898 1"/>
                    <a:gd name="f1002" fmla="*/ 610 f899 1"/>
                    <a:gd name="f1003" fmla="*/ f900 1 f3"/>
                    <a:gd name="f1004" fmla="*/ f903 1 1061"/>
                    <a:gd name="f1005" fmla="*/ f904 1 2448"/>
                    <a:gd name="f1006" fmla="*/ f905 1 1061"/>
                    <a:gd name="f1007" fmla="*/ f906 1 2448"/>
                    <a:gd name="f1008" fmla="*/ f907 1 1061"/>
                    <a:gd name="f1009" fmla="*/ f908 1 2448"/>
                    <a:gd name="f1010" fmla="*/ f909 1 1061"/>
                    <a:gd name="f1011" fmla="*/ f910 1 2448"/>
                    <a:gd name="f1012" fmla="*/ f911 1 1061"/>
                    <a:gd name="f1013" fmla="*/ f912 1 2448"/>
                    <a:gd name="f1014" fmla="*/ f913 1 1061"/>
                    <a:gd name="f1015" fmla="*/ f914 1 2448"/>
                    <a:gd name="f1016" fmla="*/ f915 1 1061"/>
                    <a:gd name="f1017" fmla="*/ f916 1 2448"/>
                    <a:gd name="f1018" fmla="*/ f917 1 1061"/>
                    <a:gd name="f1019" fmla="*/ f918 1 2448"/>
                    <a:gd name="f1020" fmla="*/ f919 1 1061"/>
                    <a:gd name="f1021" fmla="*/ f920 1 2448"/>
                    <a:gd name="f1022" fmla="*/ f921 1 1061"/>
                    <a:gd name="f1023" fmla="*/ f922 1 2448"/>
                    <a:gd name="f1024" fmla="*/ f923 1 1061"/>
                    <a:gd name="f1025" fmla="*/ f924 1 2448"/>
                    <a:gd name="f1026" fmla="*/ f925 1 1061"/>
                    <a:gd name="f1027" fmla="*/ f926 1 2448"/>
                    <a:gd name="f1028" fmla="*/ f927 1 1061"/>
                    <a:gd name="f1029" fmla="*/ f928 1 2448"/>
                    <a:gd name="f1030" fmla="*/ f929 1 1061"/>
                    <a:gd name="f1031" fmla="*/ f930 1 2448"/>
                    <a:gd name="f1032" fmla="*/ f931 1 1061"/>
                    <a:gd name="f1033" fmla="*/ f932 1 2448"/>
                    <a:gd name="f1034" fmla="*/ f933 1 1061"/>
                    <a:gd name="f1035" fmla="*/ f934 1 2448"/>
                    <a:gd name="f1036" fmla="*/ f935 1 2448"/>
                    <a:gd name="f1037" fmla="*/ f936 1 1061"/>
                    <a:gd name="f1038" fmla="*/ f937 1 2448"/>
                    <a:gd name="f1039" fmla="*/ f938 1 2448"/>
                    <a:gd name="f1040" fmla="*/ f939 1 1061"/>
                    <a:gd name="f1041" fmla="*/ f940 1 2448"/>
                    <a:gd name="f1042" fmla="*/ f941 1 1061"/>
                    <a:gd name="f1043" fmla="*/ f942 1 2448"/>
                    <a:gd name="f1044" fmla="*/ f943 1 1061"/>
                    <a:gd name="f1045" fmla="*/ f944 1 2448"/>
                    <a:gd name="f1046" fmla="*/ f945 1 1061"/>
                    <a:gd name="f1047" fmla="*/ f946 1 2448"/>
                    <a:gd name="f1048" fmla="*/ f947 1 1061"/>
                    <a:gd name="f1049" fmla="*/ f948 1 2448"/>
                    <a:gd name="f1050" fmla="*/ f949 1 2448"/>
                    <a:gd name="f1051" fmla="*/ f950 1 1061"/>
                    <a:gd name="f1052" fmla="*/ f951 1 2448"/>
                    <a:gd name="f1053" fmla="*/ f952 1 2448"/>
                    <a:gd name="f1054" fmla="*/ f953 1 1061"/>
                    <a:gd name="f1055" fmla="*/ f954 1 2448"/>
                    <a:gd name="f1056" fmla="*/ f955 1 1061"/>
                    <a:gd name="f1057" fmla="*/ f956 1 2448"/>
                    <a:gd name="f1058" fmla="*/ f957 1 2448"/>
                    <a:gd name="f1059" fmla="*/ f958 1 1061"/>
                    <a:gd name="f1060" fmla="*/ f959 1 2448"/>
                    <a:gd name="f1061" fmla="*/ f960 1 2448"/>
                    <a:gd name="f1062" fmla="*/ f961 1 1061"/>
                    <a:gd name="f1063" fmla="*/ f962 1 2448"/>
                    <a:gd name="f1064" fmla="*/ f963 1 1061"/>
                    <a:gd name="f1065" fmla="*/ f964 1 2448"/>
                    <a:gd name="f1066" fmla="*/ f965 1 1061"/>
                    <a:gd name="f1067" fmla="*/ f966 1 2448"/>
                    <a:gd name="f1068" fmla="*/ f967 1 1061"/>
                    <a:gd name="f1069" fmla="*/ f968 1 2448"/>
                    <a:gd name="f1070" fmla="*/ f969 1 2448"/>
                    <a:gd name="f1071" fmla="*/ f970 1 1061"/>
                    <a:gd name="f1072" fmla="*/ f971 1 2448"/>
                    <a:gd name="f1073" fmla="*/ f972 1 1061"/>
                    <a:gd name="f1074" fmla="*/ f973 1 2448"/>
                    <a:gd name="f1075" fmla="*/ f974 1 1061"/>
                    <a:gd name="f1076" fmla="*/ f975 1 2448"/>
                    <a:gd name="f1077" fmla="*/ f976 1 2448"/>
                    <a:gd name="f1078" fmla="*/ f977 1 1061"/>
                    <a:gd name="f1079" fmla="*/ f978 1 2448"/>
                    <a:gd name="f1080" fmla="*/ f979 1 1061"/>
                    <a:gd name="f1081" fmla="*/ f980 1 2448"/>
                    <a:gd name="f1082" fmla="*/ f981 1 1061"/>
                    <a:gd name="f1083" fmla="*/ f982 1 2448"/>
                    <a:gd name="f1084" fmla="*/ f983 1 1061"/>
                    <a:gd name="f1085" fmla="*/ f984 1 2448"/>
                    <a:gd name="f1086" fmla="*/ f985 1 1061"/>
                    <a:gd name="f1087" fmla="*/ f986 1 2448"/>
                    <a:gd name="f1088" fmla="*/ f987 1 2448"/>
                    <a:gd name="f1089" fmla="*/ f988 1 1061"/>
                    <a:gd name="f1090" fmla="*/ f989 1 1061"/>
                    <a:gd name="f1091" fmla="*/ f990 1 2448"/>
                    <a:gd name="f1092" fmla="*/ f991 1 1061"/>
                    <a:gd name="f1093" fmla="*/ f992 1 2448"/>
                    <a:gd name="f1094" fmla="*/ f993 1 2448"/>
                    <a:gd name="f1095" fmla="*/ f994 1 2448"/>
                    <a:gd name="f1096" fmla="*/ f995 1 1061"/>
                    <a:gd name="f1097" fmla="*/ f996 1 2448"/>
                    <a:gd name="f1098" fmla="*/ f997 1 2448"/>
                    <a:gd name="f1099" fmla="*/ f998 1 1061"/>
                    <a:gd name="f1100" fmla="*/ f999 1 2448"/>
                    <a:gd name="f1101" fmla="*/ f1000 1 1061"/>
                    <a:gd name="f1102" fmla="*/ f1001 1 2448"/>
                    <a:gd name="f1103" fmla="*/ f1002 1 1061"/>
                    <a:gd name="f1104" fmla="*/ 0 1 f901"/>
                    <a:gd name="f1105" fmla="*/ f7 1 f901"/>
                    <a:gd name="f1106" fmla="*/ 0 1 f902"/>
                    <a:gd name="f1107" fmla="*/ f8 1 f902"/>
                    <a:gd name="f1108" fmla="+- f1003 0 f1"/>
                    <a:gd name="f1109" fmla="*/ f1004 1 f901"/>
                    <a:gd name="f1110" fmla="*/ f1005 1 f902"/>
                    <a:gd name="f1111" fmla="*/ f1006 1 f901"/>
                    <a:gd name="f1112" fmla="*/ f1007 1 f902"/>
                    <a:gd name="f1113" fmla="*/ f1008 1 f901"/>
                    <a:gd name="f1114" fmla="*/ f1009 1 f902"/>
                    <a:gd name="f1115" fmla="*/ f1010 1 f901"/>
                    <a:gd name="f1116" fmla="*/ f1011 1 f902"/>
                    <a:gd name="f1117" fmla="*/ f1012 1 f901"/>
                    <a:gd name="f1118" fmla="*/ f1013 1 f902"/>
                    <a:gd name="f1119" fmla="*/ f1014 1 f901"/>
                    <a:gd name="f1120" fmla="*/ f1015 1 f902"/>
                    <a:gd name="f1121" fmla="*/ f1016 1 f901"/>
                    <a:gd name="f1122" fmla="*/ f1017 1 f902"/>
                    <a:gd name="f1123" fmla="*/ f1018 1 f901"/>
                    <a:gd name="f1124" fmla="*/ f1019 1 f902"/>
                    <a:gd name="f1125" fmla="*/ f1020 1 f901"/>
                    <a:gd name="f1126" fmla="*/ f1021 1 f902"/>
                    <a:gd name="f1127" fmla="*/ f1022 1 f901"/>
                    <a:gd name="f1128" fmla="*/ f1023 1 f902"/>
                    <a:gd name="f1129" fmla="*/ f1024 1 f901"/>
                    <a:gd name="f1130" fmla="*/ f1025 1 f902"/>
                    <a:gd name="f1131" fmla="*/ f1026 1 f901"/>
                    <a:gd name="f1132" fmla="*/ f1027 1 f902"/>
                    <a:gd name="f1133" fmla="*/ f1028 1 f901"/>
                    <a:gd name="f1134" fmla="*/ f1029 1 f902"/>
                    <a:gd name="f1135" fmla="*/ f1030 1 f901"/>
                    <a:gd name="f1136" fmla="*/ f1031 1 f902"/>
                    <a:gd name="f1137" fmla="*/ f1032 1 f901"/>
                    <a:gd name="f1138" fmla="*/ f1033 1 f902"/>
                    <a:gd name="f1139" fmla="*/ f1034 1 f901"/>
                    <a:gd name="f1140" fmla="*/ f1035 1 f902"/>
                    <a:gd name="f1141" fmla="*/ f1036 1 f902"/>
                    <a:gd name="f1142" fmla="*/ f1037 1 f901"/>
                    <a:gd name="f1143" fmla="*/ f1038 1 f902"/>
                    <a:gd name="f1144" fmla="*/ f1039 1 f902"/>
                    <a:gd name="f1145" fmla="*/ f1040 1 f901"/>
                    <a:gd name="f1146" fmla="*/ f1041 1 f902"/>
                    <a:gd name="f1147" fmla="*/ f1042 1 f901"/>
                    <a:gd name="f1148" fmla="*/ f1043 1 f902"/>
                    <a:gd name="f1149" fmla="*/ f1044 1 f901"/>
                    <a:gd name="f1150" fmla="*/ f1045 1 f902"/>
                    <a:gd name="f1151" fmla="*/ f1046 1 f901"/>
                    <a:gd name="f1152" fmla="*/ f1047 1 f902"/>
                    <a:gd name="f1153" fmla="*/ f1048 1 f901"/>
                    <a:gd name="f1154" fmla="*/ f1049 1 f902"/>
                    <a:gd name="f1155" fmla="*/ f1050 1 f902"/>
                    <a:gd name="f1156" fmla="*/ f1051 1 f901"/>
                    <a:gd name="f1157" fmla="*/ f1052 1 f902"/>
                    <a:gd name="f1158" fmla="*/ f1053 1 f902"/>
                    <a:gd name="f1159" fmla="*/ f1054 1 f901"/>
                    <a:gd name="f1160" fmla="*/ f1055 1 f902"/>
                    <a:gd name="f1161" fmla="*/ f1056 1 f901"/>
                    <a:gd name="f1162" fmla="*/ f1057 1 f902"/>
                    <a:gd name="f1163" fmla="*/ f1058 1 f902"/>
                    <a:gd name="f1164" fmla="*/ f1059 1 f901"/>
                    <a:gd name="f1165" fmla="*/ f1060 1 f902"/>
                    <a:gd name="f1166" fmla="*/ f1061 1 f902"/>
                    <a:gd name="f1167" fmla="*/ f1062 1 f901"/>
                    <a:gd name="f1168" fmla="*/ f1063 1 f902"/>
                    <a:gd name="f1169" fmla="*/ f1064 1 f901"/>
                    <a:gd name="f1170" fmla="*/ f1065 1 f902"/>
                    <a:gd name="f1171" fmla="*/ f1066 1 f901"/>
                    <a:gd name="f1172" fmla="*/ f1067 1 f902"/>
                    <a:gd name="f1173" fmla="*/ f1068 1 f901"/>
                    <a:gd name="f1174" fmla="*/ f1069 1 f902"/>
                    <a:gd name="f1175" fmla="*/ f1070 1 f902"/>
                    <a:gd name="f1176" fmla="*/ f1071 1 f901"/>
                    <a:gd name="f1177" fmla="*/ f1072 1 f902"/>
                    <a:gd name="f1178" fmla="*/ f1073 1 f901"/>
                    <a:gd name="f1179" fmla="*/ f1074 1 f902"/>
                    <a:gd name="f1180" fmla="*/ f1075 1 f901"/>
                    <a:gd name="f1181" fmla="*/ f1076 1 f902"/>
                    <a:gd name="f1182" fmla="*/ f1077 1 f902"/>
                    <a:gd name="f1183" fmla="*/ f1078 1 f901"/>
                    <a:gd name="f1184" fmla="*/ f1079 1 f902"/>
                    <a:gd name="f1185" fmla="*/ f1080 1 f901"/>
                    <a:gd name="f1186" fmla="*/ f1081 1 f902"/>
                    <a:gd name="f1187" fmla="*/ f1082 1 f901"/>
                    <a:gd name="f1188" fmla="*/ f1083 1 f902"/>
                    <a:gd name="f1189" fmla="*/ f1084 1 f901"/>
                    <a:gd name="f1190" fmla="*/ f1085 1 f902"/>
                    <a:gd name="f1191" fmla="*/ f1086 1 f901"/>
                    <a:gd name="f1192" fmla="*/ f1087 1 f902"/>
                    <a:gd name="f1193" fmla="*/ f1088 1 f902"/>
                    <a:gd name="f1194" fmla="*/ f1089 1 f901"/>
                    <a:gd name="f1195" fmla="*/ f1090 1 f901"/>
                    <a:gd name="f1196" fmla="*/ f1091 1 f902"/>
                    <a:gd name="f1197" fmla="*/ f1092 1 f901"/>
                    <a:gd name="f1198" fmla="*/ f1093 1 f902"/>
                    <a:gd name="f1199" fmla="*/ f1094 1 f902"/>
                    <a:gd name="f1200" fmla="*/ f1095 1 f902"/>
                    <a:gd name="f1201" fmla="*/ f1096 1 f901"/>
                    <a:gd name="f1202" fmla="*/ f1097 1 f902"/>
                    <a:gd name="f1203" fmla="*/ f1098 1 f902"/>
                    <a:gd name="f1204" fmla="*/ f1099 1 f901"/>
                    <a:gd name="f1205" fmla="*/ f1100 1 f902"/>
                    <a:gd name="f1206" fmla="*/ f1101 1 f901"/>
                    <a:gd name="f1207" fmla="*/ f1102 1 f902"/>
                    <a:gd name="f1208" fmla="*/ f1103 1 f901"/>
                    <a:gd name="f1209" fmla="*/ f1104 f896 1"/>
                    <a:gd name="f1210" fmla="*/ f1105 f896 1"/>
                    <a:gd name="f1211" fmla="*/ f1107 f897 1"/>
                    <a:gd name="f1212" fmla="*/ f1106 f897 1"/>
                    <a:gd name="f1213" fmla="*/ f1109 f896 1"/>
                    <a:gd name="f1214" fmla="*/ f1110 f897 1"/>
                    <a:gd name="f1215" fmla="*/ f1111 f896 1"/>
                    <a:gd name="f1216" fmla="*/ f1112 f897 1"/>
                    <a:gd name="f1217" fmla="*/ f1113 f896 1"/>
                    <a:gd name="f1218" fmla="*/ f1114 f897 1"/>
                    <a:gd name="f1219" fmla="*/ f1115 f896 1"/>
                    <a:gd name="f1220" fmla="*/ f1116 f897 1"/>
                    <a:gd name="f1221" fmla="*/ f1117 f896 1"/>
                    <a:gd name="f1222" fmla="*/ f1118 f897 1"/>
                    <a:gd name="f1223" fmla="*/ f1119 f896 1"/>
                    <a:gd name="f1224" fmla="*/ f1120 f897 1"/>
                    <a:gd name="f1225" fmla="*/ f1121 f896 1"/>
                    <a:gd name="f1226" fmla="*/ f1122 f897 1"/>
                    <a:gd name="f1227" fmla="*/ f1123 f896 1"/>
                    <a:gd name="f1228" fmla="*/ f1124 f897 1"/>
                    <a:gd name="f1229" fmla="*/ f1125 f896 1"/>
                    <a:gd name="f1230" fmla="*/ f1126 f897 1"/>
                    <a:gd name="f1231" fmla="*/ f1127 f896 1"/>
                    <a:gd name="f1232" fmla="*/ f1128 f897 1"/>
                    <a:gd name="f1233" fmla="*/ f1129 f896 1"/>
                    <a:gd name="f1234" fmla="*/ f1130 f897 1"/>
                    <a:gd name="f1235" fmla="*/ f1131 f896 1"/>
                    <a:gd name="f1236" fmla="*/ f1132 f897 1"/>
                    <a:gd name="f1237" fmla="*/ f1133 f896 1"/>
                    <a:gd name="f1238" fmla="*/ f1134 f897 1"/>
                    <a:gd name="f1239" fmla="*/ f1135 f896 1"/>
                    <a:gd name="f1240" fmla="*/ f1136 f897 1"/>
                    <a:gd name="f1241" fmla="*/ f1137 f896 1"/>
                    <a:gd name="f1242" fmla="*/ f1138 f897 1"/>
                    <a:gd name="f1243" fmla="*/ f1139 f896 1"/>
                    <a:gd name="f1244" fmla="*/ f1140 f897 1"/>
                    <a:gd name="f1245" fmla="*/ f1141 f897 1"/>
                    <a:gd name="f1246" fmla="*/ f1142 f896 1"/>
                    <a:gd name="f1247" fmla="*/ f1143 f897 1"/>
                    <a:gd name="f1248" fmla="*/ f1144 f897 1"/>
                    <a:gd name="f1249" fmla="*/ f1145 f896 1"/>
                    <a:gd name="f1250" fmla="*/ f1146 f897 1"/>
                    <a:gd name="f1251" fmla="*/ f1147 f896 1"/>
                    <a:gd name="f1252" fmla="*/ f1148 f897 1"/>
                    <a:gd name="f1253" fmla="*/ f1149 f896 1"/>
                    <a:gd name="f1254" fmla="*/ f1150 f897 1"/>
                    <a:gd name="f1255" fmla="*/ f1151 f896 1"/>
                    <a:gd name="f1256" fmla="*/ f1152 f897 1"/>
                    <a:gd name="f1257" fmla="*/ f1153 f896 1"/>
                    <a:gd name="f1258" fmla="*/ f1154 f897 1"/>
                    <a:gd name="f1259" fmla="*/ f1155 f897 1"/>
                    <a:gd name="f1260" fmla="*/ f1156 f896 1"/>
                    <a:gd name="f1261" fmla="*/ f1157 f897 1"/>
                    <a:gd name="f1262" fmla="*/ f1158 f897 1"/>
                    <a:gd name="f1263" fmla="*/ f1159 f896 1"/>
                    <a:gd name="f1264" fmla="*/ f1160 f897 1"/>
                    <a:gd name="f1265" fmla="*/ f1161 f896 1"/>
                    <a:gd name="f1266" fmla="*/ f1162 f897 1"/>
                    <a:gd name="f1267" fmla="*/ f1163 f897 1"/>
                    <a:gd name="f1268" fmla="*/ f1164 f896 1"/>
                    <a:gd name="f1269" fmla="*/ f1165 f897 1"/>
                    <a:gd name="f1270" fmla="*/ f1166 f897 1"/>
                    <a:gd name="f1271" fmla="*/ f1167 f896 1"/>
                    <a:gd name="f1272" fmla="*/ f1168 f897 1"/>
                    <a:gd name="f1273" fmla="*/ f1169 f896 1"/>
                    <a:gd name="f1274" fmla="*/ f1170 f897 1"/>
                    <a:gd name="f1275" fmla="*/ f1171 f896 1"/>
                    <a:gd name="f1276" fmla="*/ f1172 f897 1"/>
                    <a:gd name="f1277" fmla="*/ f1173 f896 1"/>
                    <a:gd name="f1278" fmla="*/ f1174 f897 1"/>
                    <a:gd name="f1279" fmla="*/ f1175 f897 1"/>
                    <a:gd name="f1280" fmla="*/ f1176 f896 1"/>
                    <a:gd name="f1281" fmla="*/ f1177 f897 1"/>
                    <a:gd name="f1282" fmla="*/ f1178 f896 1"/>
                    <a:gd name="f1283" fmla="*/ f1179 f897 1"/>
                    <a:gd name="f1284" fmla="*/ f1180 f896 1"/>
                    <a:gd name="f1285" fmla="*/ f1181 f897 1"/>
                    <a:gd name="f1286" fmla="*/ f1182 f897 1"/>
                    <a:gd name="f1287" fmla="*/ f1183 f896 1"/>
                    <a:gd name="f1288" fmla="*/ f1184 f897 1"/>
                    <a:gd name="f1289" fmla="*/ f1185 f896 1"/>
                    <a:gd name="f1290" fmla="*/ f1186 f897 1"/>
                    <a:gd name="f1291" fmla="*/ f1187 f896 1"/>
                    <a:gd name="f1292" fmla="*/ f1188 f897 1"/>
                    <a:gd name="f1293" fmla="*/ f1189 f896 1"/>
                    <a:gd name="f1294" fmla="*/ f1190 f897 1"/>
                    <a:gd name="f1295" fmla="*/ f1191 f896 1"/>
                    <a:gd name="f1296" fmla="*/ f1192 f897 1"/>
                    <a:gd name="f1297" fmla="*/ f1193 f897 1"/>
                    <a:gd name="f1298" fmla="*/ f1194 f896 1"/>
                    <a:gd name="f1299" fmla="*/ f1195 f896 1"/>
                    <a:gd name="f1300" fmla="*/ f1196 f897 1"/>
                    <a:gd name="f1301" fmla="*/ f1197 f896 1"/>
                    <a:gd name="f1302" fmla="*/ f1198 f897 1"/>
                    <a:gd name="f1303" fmla="*/ f1199 f897 1"/>
                    <a:gd name="f1304" fmla="*/ f1200 f897 1"/>
                    <a:gd name="f1305" fmla="*/ f1201 f896 1"/>
                    <a:gd name="f1306" fmla="*/ f1202 f897 1"/>
                    <a:gd name="f1307" fmla="*/ f1203 f897 1"/>
                    <a:gd name="f1308" fmla="*/ f1204 f896 1"/>
                    <a:gd name="f1309" fmla="*/ f1205 f897 1"/>
                    <a:gd name="f1310" fmla="*/ f1206 f896 1"/>
                    <a:gd name="f1311" fmla="*/ f1207 f897 1"/>
                    <a:gd name="f1312" fmla="*/ f1208 f89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1108">
                      <a:pos x="f1213" y="f1214"/>
                    </a:cxn>
                    <a:cxn ang="f1108">
                      <a:pos x="f1215" y="f1216"/>
                    </a:cxn>
                    <a:cxn ang="f1108">
                      <a:pos x="f1217" y="f1218"/>
                    </a:cxn>
                    <a:cxn ang="f1108">
                      <a:pos x="f1219" y="f1220"/>
                    </a:cxn>
                    <a:cxn ang="f1108">
                      <a:pos x="f1221" y="f1222"/>
                    </a:cxn>
                    <a:cxn ang="f1108">
                      <a:pos x="f1223" y="f1224"/>
                    </a:cxn>
                    <a:cxn ang="f1108">
                      <a:pos x="f1225" y="f1226"/>
                    </a:cxn>
                    <a:cxn ang="f1108">
                      <a:pos x="f1227" y="f1228"/>
                    </a:cxn>
                    <a:cxn ang="f1108">
                      <a:pos x="f1229" y="f1230"/>
                    </a:cxn>
                    <a:cxn ang="f1108">
                      <a:pos x="f1231" y="f1232"/>
                    </a:cxn>
                    <a:cxn ang="f1108">
                      <a:pos x="f1233" y="f1234"/>
                    </a:cxn>
                    <a:cxn ang="f1108">
                      <a:pos x="f1235" y="f1236"/>
                    </a:cxn>
                    <a:cxn ang="f1108">
                      <a:pos x="f1237" y="f1238"/>
                    </a:cxn>
                    <a:cxn ang="f1108">
                      <a:pos x="f1239" y="f1240"/>
                    </a:cxn>
                    <a:cxn ang="f1108">
                      <a:pos x="f1241" y="f1242"/>
                    </a:cxn>
                    <a:cxn ang="f1108">
                      <a:pos x="f1243" y="f1244"/>
                    </a:cxn>
                    <a:cxn ang="f1108">
                      <a:pos x="f1235" y="f1245"/>
                    </a:cxn>
                    <a:cxn ang="f1108">
                      <a:pos x="f1246" y="f1247"/>
                    </a:cxn>
                    <a:cxn ang="f1108">
                      <a:pos x="f1231" y="f1248"/>
                    </a:cxn>
                    <a:cxn ang="f1108">
                      <a:pos x="f1249" y="f1250"/>
                    </a:cxn>
                    <a:cxn ang="f1108">
                      <a:pos x="f1251" y="f1252"/>
                    </a:cxn>
                    <a:cxn ang="f1108">
                      <a:pos x="f1253" y="f1254"/>
                    </a:cxn>
                    <a:cxn ang="f1108">
                      <a:pos x="f1255" y="f1256"/>
                    </a:cxn>
                    <a:cxn ang="f1108">
                      <a:pos x="f1257" y="f1258"/>
                    </a:cxn>
                    <a:cxn ang="f1108">
                      <a:pos x="f1215" y="f1259"/>
                    </a:cxn>
                    <a:cxn ang="f1108">
                      <a:pos x="f1260" y="f1261"/>
                    </a:cxn>
                    <a:cxn ang="f1108">
                      <a:pos x="f1246" y="f1262"/>
                    </a:cxn>
                    <a:cxn ang="f1108">
                      <a:pos x="f1263" y="f1264"/>
                    </a:cxn>
                    <a:cxn ang="f1108">
                      <a:pos x="f1265" y="f1266"/>
                    </a:cxn>
                    <a:cxn ang="f1108">
                      <a:pos x="f1265" y="f1267"/>
                    </a:cxn>
                    <a:cxn ang="f1108">
                      <a:pos x="f1268" y="f1269"/>
                    </a:cxn>
                    <a:cxn ang="f1108">
                      <a:pos x="f1223" y="f1270"/>
                    </a:cxn>
                    <a:cxn ang="f1108">
                      <a:pos x="f1271" y="f1272"/>
                    </a:cxn>
                    <a:cxn ang="f1108">
                      <a:pos x="f1273" y="f1274"/>
                    </a:cxn>
                    <a:cxn ang="f1108">
                      <a:pos x="f1275" y="f1276"/>
                    </a:cxn>
                    <a:cxn ang="f1108">
                      <a:pos x="f1277" y="f1278"/>
                    </a:cxn>
                    <a:cxn ang="f1108">
                      <a:pos x="f1223" y="f1279"/>
                    </a:cxn>
                    <a:cxn ang="f1108">
                      <a:pos x="f1280" y="f1274"/>
                    </a:cxn>
                    <a:cxn ang="f1108">
                      <a:pos x="f1273" y="f1281"/>
                    </a:cxn>
                    <a:cxn ang="f1108">
                      <a:pos x="f1282" y="f1283"/>
                    </a:cxn>
                    <a:cxn ang="f1108">
                      <a:pos x="f1284" y="f1285"/>
                    </a:cxn>
                    <a:cxn ang="f1108">
                      <a:pos x="f1282" y="f1286"/>
                    </a:cxn>
                    <a:cxn ang="f1108">
                      <a:pos x="f1287" y="f1288"/>
                    </a:cxn>
                    <a:cxn ang="f1108">
                      <a:pos x="f1289" y="f1290"/>
                    </a:cxn>
                    <a:cxn ang="f1108">
                      <a:pos x="f1291" y="f1292"/>
                    </a:cxn>
                    <a:cxn ang="f1108">
                      <a:pos x="f1293" y="f1294"/>
                    </a:cxn>
                    <a:cxn ang="f1108">
                      <a:pos x="f1295" y="f1296"/>
                    </a:cxn>
                    <a:cxn ang="f1108">
                      <a:pos x="f1223" y="f1297"/>
                    </a:cxn>
                    <a:cxn ang="f1108">
                      <a:pos x="f1298" y="f1266"/>
                    </a:cxn>
                    <a:cxn ang="f1108">
                      <a:pos x="f1299" y="f1300"/>
                    </a:cxn>
                    <a:cxn ang="f1108">
                      <a:pos x="f1301" y="f1302"/>
                    </a:cxn>
                    <a:cxn ang="f1108">
                      <a:pos x="f1275" y="f1303"/>
                    </a:cxn>
                    <a:cxn ang="f1108">
                      <a:pos x="f1235" y="f1304"/>
                    </a:cxn>
                    <a:cxn ang="f1108">
                      <a:pos x="f1305" y="f1306"/>
                    </a:cxn>
                    <a:cxn ang="f1108">
                      <a:pos x="f1305" y="f1307"/>
                    </a:cxn>
                    <a:cxn ang="f1108">
                      <a:pos x="f1308" y="f1309"/>
                    </a:cxn>
                    <a:cxn ang="f1108">
                      <a:pos x="f1310" y="f1311"/>
                    </a:cxn>
                    <a:cxn ang="f1108">
                      <a:pos x="f1312" y="f1272"/>
                    </a:cxn>
                  </a:cxnLst>
                  <a:rect l="f1209" t="f1212" r="f1210" b="f1211"/>
                  <a:pathLst>
                    <a:path w="1061" h="2448">
                      <a:moveTo>
                        <a:pt x="f9" y="f10"/>
                      </a:moveTo>
                      <a:cubicBezTo>
                        <a:pt x="f11" y="f12"/>
                        <a:pt x="f13" y="f14"/>
                        <a:pt x="f15" y="f16"/>
                      </a:cubicBezTo>
                      <a:cubicBezTo>
                        <a:pt x="f17" y="f18"/>
                        <a:pt x="f19" y="f14"/>
                        <a:pt x="f20" y="f16"/>
                      </a:cubicBezTo>
                      <a:cubicBezTo>
                        <a:pt x="f21" y="f18"/>
                        <a:pt x="f22" y="f23"/>
                        <a:pt x="f22" y="f24"/>
                      </a:cubicBezTo>
                      <a:cubicBezTo>
                        <a:pt x="f25" y="f26"/>
                        <a:pt x="f25" y="f27"/>
                        <a:pt x="f22" y="f28"/>
                      </a:cubicBezTo>
                      <a:cubicBezTo>
                        <a:pt x="f22" y="f29"/>
                        <a:pt x="f21" y="f30"/>
                        <a:pt x="f31" y="f30"/>
                      </a:cubicBezTo>
                      <a:cubicBezTo>
                        <a:pt x="f32" y="f33"/>
                        <a:pt x="f34" y="f30"/>
                        <a:pt x="f9" y="f30"/>
                      </a:cubicBezTo>
                      <a:cubicBezTo>
                        <a:pt x="f9" y="f35"/>
                        <a:pt x="f9" y="f36"/>
                        <a:pt x="f9" y="f37"/>
                      </a:cubicBezTo>
                      <a:cubicBezTo>
                        <a:pt x="f38" y="f39"/>
                        <a:pt x="f40" y="f41"/>
                        <a:pt x="f42" y="f41"/>
                      </a:cubicBezTo>
                      <a:cubicBezTo>
                        <a:pt x="f43" y="f41"/>
                        <a:pt x="f44" y="f45"/>
                        <a:pt x="f46" y="f41"/>
                      </a:cubicBezTo>
                      <a:cubicBezTo>
                        <a:pt x="f47" y="f41"/>
                        <a:pt x="f48" y="f39"/>
                        <a:pt x="f48" y="f49"/>
                      </a:cubicBezTo>
                      <a:cubicBezTo>
                        <a:pt x="f50" y="f36"/>
                        <a:pt x="f50" y="f35"/>
                        <a:pt x="f50" y="f33"/>
                      </a:cubicBezTo>
                      <a:cubicBezTo>
                        <a:pt x="f50" y="f33"/>
                        <a:pt x="f50" y="f33"/>
                        <a:pt x="f50" y="f33"/>
                      </a:cubicBezTo>
                      <a:cubicBezTo>
                        <a:pt x="f51" y="f33"/>
                        <a:pt x="f52" y="f30"/>
                        <a:pt x="f9" y="f30"/>
                      </a:cubicBezTo>
                      <a:cubicBezTo>
                        <a:pt x="f9" y="f53"/>
                        <a:pt x="f9" y="f54"/>
                        <a:pt x="f38" y="f55"/>
                      </a:cubicBezTo>
                      <a:cubicBezTo>
                        <a:pt x="f38" y="f56"/>
                        <a:pt x="f57" y="f58"/>
                        <a:pt x="f59" y="f58"/>
                      </a:cubicBezTo>
                      <a:cubicBezTo>
                        <a:pt x="f60" y="f61"/>
                        <a:pt x="f62" y="f58"/>
                        <a:pt x="f63" y="f61"/>
                      </a:cubicBezTo>
                      <a:cubicBezTo>
                        <a:pt x="f64" y="f65"/>
                        <a:pt x="f48" y="f66"/>
                        <a:pt x="f48" y="f67"/>
                      </a:cubicBezTo>
                      <a:cubicBezTo>
                        <a:pt x="f50" y="f68"/>
                        <a:pt x="f48" y="f69"/>
                        <a:pt x="f48" y="f70"/>
                      </a:cubicBezTo>
                      <a:cubicBezTo>
                        <a:pt x="f48" y="f71"/>
                        <a:pt x="f64" y="f72"/>
                        <a:pt x="f73" y="f72"/>
                      </a:cubicBezTo>
                      <a:cubicBezTo>
                        <a:pt x="f74" y="f72"/>
                        <a:pt x="f75" y="f76"/>
                        <a:pt x="f77" y="f78"/>
                      </a:cubicBezTo>
                      <a:cubicBezTo>
                        <a:pt x="f79" y="f80"/>
                        <a:pt x="f81" y="f82"/>
                        <a:pt x="f81" y="f83"/>
                      </a:cubicBezTo>
                      <a:cubicBezTo>
                        <a:pt x="f81" y="f84"/>
                        <a:pt x="f81" y="f85"/>
                        <a:pt x="f86" y="f87"/>
                      </a:cubicBezTo>
                      <a:cubicBezTo>
                        <a:pt x="f88" y="f89"/>
                        <a:pt x="f90" y="f91"/>
                        <a:pt x="f92" y="f93"/>
                      </a:cubicBezTo>
                      <a:cubicBezTo>
                        <a:pt x="f94" y="f95"/>
                        <a:pt x="f96" y="f97"/>
                        <a:pt x="f98" y="f93"/>
                      </a:cubicBezTo>
                      <a:cubicBezTo>
                        <a:pt x="f75" y="f95"/>
                        <a:pt x="f99" y="f100"/>
                        <a:pt x="f99" y="f101"/>
                      </a:cubicBezTo>
                      <a:cubicBezTo>
                        <a:pt x="f102" y="f103"/>
                        <a:pt x="f99" y="f104"/>
                        <a:pt x="f102" y="f105"/>
                      </a:cubicBezTo>
                      <a:cubicBezTo>
                        <a:pt x="f102" y="f106"/>
                        <a:pt x="f107" y="f108"/>
                        <a:pt x="f109" y="f108"/>
                      </a:cubicBezTo>
                      <a:cubicBezTo>
                        <a:pt x="f110" y="f108"/>
                        <a:pt x="f111" y="f112"/>
                        <a:pt x="f113" y="f112"/>
                      </a:cubicBezTo>
                      <a:cubicBezTo>
                        <a:pt x="f114" y="f108"/>
                        <a:pt x="f48" y="f115"/>
                        <a:pt x="f48" y="f116"/>
                      </a:cubicBezTo>
                      <a:cubicBezTo>
                        <a:pt x="f48" y="f117"/>
                        <a:pt x="f48" y="f118"/>
                        <a:pt x="f48" y="f119"/>
                      </a:cubicBezTo>
                      <a:cubicBezTo>
                        <a:pt x="f48" y="f120"/>
                        <a:pt x="f121" y="f122"/>
                        <a:pt x="f123" y="f122"/>
                      </a:cubicBezTo>
                      <a:cubicBezTo>
                        <a:pt x="f124" y="f125"/>
                        <a:pt x="f126" y="f122"/>
                        <a:pt x="f99" y="f122"/>
                      </a:cubicBezTo>
                      <a:cubicBezTo>
                        <a:pt x="f99" y="f127"/>
                        <a:pt x="f99" y="f128"/>
                        <a:pt x="f102" y="f129"/>
                      </a:cubicBezTo>
                      <a:cubicBezTo>
                        <a:pt x="f102" y="f130"/>
                        <a:pt x="f107" y="f131"/>
                        <a:pt x="f132" y="f131"/>
                      </a:cubicBezTo>
                      <a:cubicBezTo>
                        <a:pt x="f133" y="f134"/>
                        <a:pt x="f135" y="f131"/>
                        <a:pt x="f123" y="f134"/>
                      </a:cubicBezTo>
                      <a:cubicBezTo>
                        <a:pt x="f136" y="f134"/>
                        <a:pt x="f50" y="f137"/>
                        <a:pt x="f48" y="f138"/>
                      </a:cubicBezTo>
                      <a:cubicBezTo>
                        <a:pt x="f48" y="f139"/>
                        <a:pt x="f48" y="f140"/>
                        <a:pt x="f48" y="f141"/>
                      </a:cubicBezTo>
                      <a:cubicBezTo>
                        <a:pt x="f48" y="f142"/>
                        <a:pt x="f136" y="f143"/>
                        <a:pt x="f144" y="f25"/>
                      </a:cubicBezTo>
                      <a:cubicBezTo>
                        <a:pt x="f111" y="f22"/>
                        <a:pt x="f145" y="f25"/>
                        <a:pt x="f146" y="f22"/>
                      </a:cubicBezTo>
                      <a:cubicBezTo>
                        <a:pt x="f107" y="f142"/>
                        <a:pt x="f102" y="f21"/>
                        <a:pt x="f102" y="f147"/>
                      </a:cubicBezTo>
                      <a:cubicBezTo>
                        <a:pt x="f99" y="f34"/>
                        <a:pt x="f102" y="f148"/>
                        <a:pt x="f99" y="f149"/>
                      </a:cubicBezTo>
                      <a:cubicBezTo>
                        <a:pt x="f99" y="f64"/>
                        <a:pt x="f150" y="f48"/>
                        <a:pt x="f151" y="f48"/>
                      </a:cubicBezTo>
                      <a:cubicBezTo>
                        <a:pt x="f152" y="f50"/>
                        <a:pt x="f153" y="f48"/>
                        <a:pt x="f154" y="f50"/>
                      </a:cubicBezTo>
                      <a:cubicBezTo>
                        <a:pt x="f155" y="f50"/>
                        <a:pt x="f86" y="f156"/>
                        <a:pt x="f81" y="f123"/>
                      </a:cubicBezTo>
                      <a:cubicBezTo>
                        <a:pt x="f81" y="f135"/>
                        <a:pt x="f86" y="f133"/>
                        <a:pt x="f81" y="f132"/>
                      </a:cubicBezTo>
                      <a:cubicBezTo>
                        <a:pt x="f81" y="f157"/>
                        <a:pt x="f158" y="f75"/>
                        <a:pt x="f159" y="f75"/>
                      </a:cubicBezTo>
                      <a:cubicBezTo>
                        <a:pt x="f160" y="f161"/>
                        <a:pt x="f162" y="f161"/>
                        <a:pt x="f163" y="f102"/>
                      </a:cubicBezTo>
                      <a:cubicBezTo>
                        <a:pt x="f164" y="f75"/>
                        <a:pt x="f165" y="f75"/>
                        <a:pt x="f166" y="f102"/>
                      </a:cubicBezTo>
                      <a:cubicBezTo>
                        <a:pt x="f167" y="f102"/>
                        <a:pt x="f168" y="f99"/>
                        <a:pt x="f169" y="f99"/>
                      </a:cubicBezTo>
                      <a:cubicBezTo>
                        <a:pt x="f170" y="f99"/>
                        <a:pt x="f171" y="f99"/>
                        <a:pt x="f172" y="f99"/>
                      </a:cubicBezTo>
                      <a:cubicBezTo>
                        <a:pt x="f173" y="f150"/>
                        <a:pt x="f174" y="f161"/>
                        <a:pt x="f175" y="f176"/>
                      </a:cubicBezTo>
                      <a:cubicBezTo>
                        <a:pt x="f175" y="f177"/>
                        <a:pt x="f175" y="f178"/>
                        <a:pt x="f175" y="f179"/>
                      </a:cubicBezTo>
                      <a:cubicBezTo>
                        <a:pt x="f175" y="f180"/>
                        <a:pt x="f181" y="f182"/>
                        <a:pt x="f175" y="f183"/>
                      </a:cubicBezTo>
                      <a:cubicBezTo>
                        <a:pt x="f181" y="f184"/>
                        <a:pt x="f181" y="f185"/>
                        <a:pt x="f181" y="f186"/>
                      </a:cubicBezTo>
                      <a:cubicBezTo>
                        <a:pt x="f181" y="f187"/>
                        <a:pt x="f181" y="f188"/>
                        <a:pt x="f181" y="f189"/>
                      </a:cubicBezTo>
                      <a:cubicBezTo>
                        <a:pt x="f181" y="f190"/>
                        <a:pt x="f181" y="f191"/>
                        <a:pt x="f181" y="f92"/>
                      </a:cubicBezTo>
                      <a:cubicBezTo>
                        <a:pt x="f181" y="f192"/>
                        <a:pt x="f193" y="f194"/>
                        <a:pt x="f195" y="f194"/>
                      </a:cubicBezTo>
                      <a:cubicBezTo>
                        <a:pt x="f196" y="f90"/>
                        <a:pt x="f197" y="f194"/>
                        <a:pt x="f198" y="f194"/>
                      </a:cubicBezTo>
                      <a:cubicBezTo>
                        <a:pt x="f199" y="f194"/>
                        <a:pt x="f199" y="f194"/>
                        <a:pt x="f199" y="f200"/>
                      </a:cubicBezTo>
                      <a:cubicBezTo>
                        <a:pt x="f199" y="f201"/>
                        <a:pt x="f202" y="f203"/>
                        <a:pt x="f199" y="f204"/>
                      </a:cubicBezTo>
                      <a:cubicBezTo>
                        <a:pt x="f205" y="f206"/>
                        <a:pt x="f207" y="f199"/>
                        <a:pt x="f208" y="f199"/>
                      </a:cubicBezTo>
                      <a:cubicBezTo>
                        <a:pt x="f209" y="f202"/>
                        <a:pt x="f210" y="f199"/>
                        <a:pt x="f185" y="f202"/>
                      </a:cubicBezTo>
                      <a:cubicBezTo>
                        <a:pt x="f211" y="f202"/>
                        <a:pt x="f212" y="f205"/>
                        <a:pt x="f99" y="f213"/>
                      </a:cubicBezTo>
                      <a:cubicBezTo>
                        <a:pt x="f161" y="f198"/>
                        <a:pt x="f99" y="f214"/>
                        <a:pt x="f102" y="f215"/>
                      </a:cubicBezTo>
                      <a:cubicBezTo>
                        <a:pt x="f102" y="f216"/>
                        <a:pt x="f107" y="f217"/>
                        <a:pt x="f218" y="f217"/>
                      </a:cubicBezTo>
                      <a:cubicBezTo>
                        <a:pt x="f219" y="f217"/>
                        <a:pt x="f220" y="f217"/>
                        <a:pt x="f221" y="f217"/>
                      </a:cubicBezTo>
                      <a:cubicBezTo>
                        <a:pt x="f222" y="f217"/>
                        <a:pt x="f38" y="f216"/>
                        <a:pt x="f9" y="f223"/>
                      </a:cubicBezTo>
                      <a:cubicBezTo>
                        <a:pt x="f9" y="f214"/>
                        <a:pt x="f38" y="f224"/>
                        <a:pt x="f9" y="f225"/>
                      </a:cubicBezTo>
                      <a:cubicBezTo>
                        <a:pt x="f11" y="f205"/>
                        <a:pt x="f13" y="f226"/>
                        <a:pt x="f15" y="f202"/>
                      </a:cubicBezTo>
                      <a:cubicBezTo>
                        <a:pt x="f227" y="f199"/>
                        <a:pt x="f32" y="f202"/>
                        <a:pt x="f228" y="f202"/>
                      </a:cubicBezTo>
                      <a:cubicBezTo>
                        <a:pt x="f229" y="f199"/>
                        <a:pt x="f143" y="f206"/>
                        <a:pt x="f230" y="f204"/>
                      </a:cubicBezTo>
                      <a:cubicBezTo>
                        <a:pt x="f21" y="f231"/>
                        <a:pt x="f230" y="f232"/>
                        <a:pt x="f230" y="f233"/>
                      </a:cubicBezTo>
                      <a:cubicBezTo>
                        <a:pt x="f21" y="f158"/>
                        <a:pt x="f143" y="f90"/>
                        <a:pt x="f234" y="f194"/>
                      </a:cubicBezTo>
                      <a:cubicBezTo>
                        <a:pt x="f235" y="f88"/>
                        <a:pt x="f236" y="f90"/>
                        <a:pt x="f237" y="f194"/>
                      </a:cubicBezTo>
                      <a:cubicBezTo>
                        <a:pt x="f238" y="f194"/>
                        <a:pt x="f7" y="f86"/>
                        <a:pt x="f7" y="f233"/>
                      </a:cubicBezTo>
                      <a:cubicBezTo>
                        <a:pt x="f239" y="f200"/>
                        <a:pt x="f239" y="f240"/>
                        <a:pt x="f7" y="f241"/>
                      </a:cubicBezTo>
                      <a:cubicBezTo>
                        <a:pt x="f7" y="f199"/>
                        <a:pt x="f242" y="f205"/>
                        <a:pt x="f243" y="f205"/>
                      </a:cubicBezTo>
                      <a:cubicBezTo>
                        <a:pt x="f244" y="f245"/>
                        <a:pt x="f246" y="f205"/>
                        <a:pt x="f247" y="f245"/>
                      </a:cubicBezTo>
                      <a:cubicBezTo>
                        <a:pt x="f248" y="f245"/>
                        <a:pt x="f25" y="f249"/>
                        <a:pt x="f25" y="f250"/>
                      </a:cubicBezTo>
                      <a:cubicBezTo>
                        <a:pt x="f22" y="f251"/>
                        <a:pt x="f25" y="f252"/>
                        <a:pt x="f22" y="f253"/>
                      </a:cubicBezTo>
                      <a:cubicBezTo>
                        <a:pt x="f22" y="f254"/>
                        <a:pt x="f230" y="f255"/>
                        <a:pt x="f147" y="f256"/>
                      </a:cubicBezTo>
                      <a:cubicBezTo>
                        <a:pt x="f257" y="f258"/>
                        <a:pt x="f259" y="f256"/>
                        <a:pt x="f260" y="f261"/>
                      </a:cubicBezTo>
                      <a:cubicBezTo>
                        <a:pt x="f262" y="f258"/>
                        <a:pt x="f9" y="f263"/>
                        <a:pt x="f9" y="f264"/>
                      </a:cubicBezTo>
                      <a:cubicBezTo>
                        <a:pt x="f38" y="f195"/>
                        <a:pt x="f38" y="f265"/>
                        <a:pt x="f38" y="f266"/>
                      </a:cubicBezTo>
                      <a:cubicBezTo>
                        <a:pt x="f38" y="f267"/>
                        <a:pt x="f38" y="f268"/>
                        <a:pt x="f42" y="f268"/>
                      </a:cubicBezTo>
                      <a:cubicBezTo>
                        <a:pt x="f220" y="f268"/>
                        <a:pt x="f269" y="f268"/>
                        <a:pt x="f270" y="f268"/>
                      </a:cubicBezTo>
                      <a:cubicBezTo>
                        <a:pt x="f102" y="f268"/>
                        <a:pt x="f150" y="f271"/>
                        <a:pt x="f150" y="f272"/>
                      </a:cubicBezTo>
                      <a:cubicBezTo>
                        <a:pt x="f75" y="f273"/>
                        <a:pt x="f75" y="f274"/>
                        <a:pt x="f150" y="f275"/>
                      </a:cubicBezTo>
                      <a:cubicBezTo>
                        <a:pt x="f150" y="f175"/>
                        <a:pt x="f212" y="f174"/>
                        <a:pt x="f109" y="f174"/>
                      </a:cubicBezTo>
                      <a:cubicBezTo>
                        <a:pt x="f133" y="f276"/>
                        <a:pt x="f277" y="f276"/>
                        <a:pt x="f278" y="f276"/>
                      </a:cubicBezTo>
                      <a:cubicBezTo>
                        <a:pt x="f279" y="f276"/>
                        <a:pt x="f48" y="f280"/>
                        <a:pt x="f114" y="f170"/>
                      </a:cubicBezTo>
                      <a:cubicBezTo>
                        <a:pt x="f136" y="f2"/>
                        <a:pt x="f114" y="f281"/>
                        <a:pt x="f48" y="f264"/>
                      </a:cubicBezTo>
                      <a:cubicBezTo>
                        <a:pt x="f50" y="f282"/>
                        <a:pt x="f283" y="f261"/>
                        <a:pt x="f284" y="f261"/>
                      </a:cubicBezTo>
                      <a:cubicBezTo>
                        <a:pt x="f285" y="f256"/>
                        <a:pt x="f286" y="f261"/>
                        <a:pt x="f270" y="f256"/>
                      </a:cubicBezTo>
                      <a:cubicBezTo>
                        <a:pt x="f99" y="f256"/>
                        <a:pt x="f150" y="f287"/>
                        <a:pt x="f150" y="f288"/>
                      </a:cubicBezTo>
                      <a:cubicBezTo>
                        <a:pt x="f75" y="f289"/>
                        <a:pt x="f150" y="f290"/>
                        <a:pt x="f75" y="f291"/>
                      </a:cubicBezTo>
                      <a:cubicBezTo>
                        <a:pt x="f161" y="f292"/>
                        <a:pt x="f293" y="f294"/>
                        <a:pt x="f295" y="f296"/>
                      </a:cubicBezTo>
                      <a:cubicBezTo>
                        <a:pt x="f297" y="f298"/>
                        <a:pt x="f299" y="f296"/>
                        <a:pt x="f300" y="f296"/>
                      </a:cubicBezTo>
                      <a:cubicBezTo>
                        <a:pt x="f202" y="f296"/>
                        <a:pt x="f301" y="f217"/>
                        <a:pt x="f301" y="f302"/>
                      </a:cubicBezTo>
                      <a:cubicBezTo>
                        <a:pt x="f205" y="f303"/>
                        <a:pt x="f304" y="f305"/>
                        <a:pt x="f301" y="f213"/>
                      </a:cubicBezTo>
                      <a:cubicBezTo>
                        <a:pt x="f205" y="f304"/>
                        <a:pt x="f306" y="f245"/>
                        <a:pt x="f250" y="f245"/>
                      </a:cubicBezTo>
                      <a:cubicBezTo>
                        <a:pt x="f307" y="f245"/>
                        <a:pt x="f308" y="f304"/>
                        <a:pt x="f298" y="f202"/>
                      </a:cubicBezTo>
                      <a:cubicBezTo>
                        <a:pt x="f309" y="f199"/>
                        <a:pt x="f310" y="f199"/>
                        <a:pt x="f163" y="f199"/>
                      </a:cubicBezTo>
                      <a:cubicBezTo>
                        <a:pt x="f311" y="f245"/>
                        <a:pt x="f196" y="f205"/>
                        <a:pt x="f256" y="f301"/>
                      </a:cubicBezTo>
                      <a:cubicBezTo>
                        <a:pt x="f256" y="f301"/>
                        <a:pt x="f256" y="f205"/>
                        <a:pt x="f256" y="f205"/>
                      </a:cubicBezTo>
                      <a:cubicBezTo>
                        <a:pt x="f256" y="f205"/>
                        <a:pt x="f256" y="f301"/>
                        <a:pt x="f256" y="f301"/>
                      </a:cubicBezTo>
                      <a:cubicBezTo>
                        <a:pt x="f256" y="f312"/>
                        <a:pt x="f256" y="f313"/>
                        <a:pt x="f256" y="f314"/>
                      </a:cubicBezTo>
                      <a:cubicBezTo>
                        <a:pt x="f256" y="f314"/>
                        <a:pt x="f256" y="f314"/>
                        <a:pt x="f256" y="f314"/>
                      </a:cubicBezTo>
                      <a:cubicBezTo>
                        <a:pt x="f315" y="f314"/>
                        <a:pt x="f316" y="f217"/>
                        <a:pt x="f317" y="f217"/>
                      </a:cubicBezTo>
                      <a:cubicBezTo>
                        <a:pt x="f298" y="f314"/>
                        <a:pt x="f217" y="f298"/>
                        <a:pt x="f162" y="f197"/>
                      </a:cubicBezTo>
                      <a:cubicBezTo>
                        <a:pt x="f294" y="f318"/>
                        <a:pt x="f217" y="f319"/>
                        <a:pt x="f162" y="f253"/>
                      </a:cubicBezTo>
                      <a:cubicBezTo>
                        <a:pt x="f294" y="f254"/>
                        <a:pt x="f216" y="f261"/>
                        <a:pt x="f308" y="f261"/>
                      </a:cubicBezTo>
                      <a:cubicBezTo>
                        <a:pt x="f250" y="f261"/>
                        <a:pt x="f320" y="f256"/>
                        <a:pt x="f321" y="f261"/>
                      </a:cubicBezTo>
                      <a:cubicBezTo>
                        <a:pt x="f158" y="f258"/>
                        <a:pt x="f81" y="f322"/>
                        <a:pt x="f81" y="f323"/>
                      </a:cubicBezTo>
                      <a:cubicBezTo>
                        <a:pt x="f86" y="f195"/>
                        <a:pt x="f86" y="f324"/>
                        <a:pt x="f81" y="f325"/>
                      </a:cubicBezTo>
                      <a:cubicBezTo>
                        <a:pt x="f81" y="f326"/>
                        <a:pt x="f327" y="f268"/>
                        <a:pt x="f233" y="f268"/>
                      </a:cubicBezTo>
                      <a:cubicBezTo>
                        <a:pt x="f328" y="f268"/>
                        <a:pt x="f329" y="f268"/>
                        <a:pt x="f330" y="f268"/>
                      </a:cubicBezTo>
                      <a:cubicBezTo>
                        <a:pt x="f207" y="f268"/>
                        <a:pt x="f199" y="f331"/>
                        <a:pt x="f199" y="f332"/>
                      </a:cubicBezTo>
                      <a:cubicBezTo>
                        <a:pt x="f199" y="f333"/>
                        <a:pt x="f199" y="f334"/>
                        <a:pt x="f199" y="f335"/>
                      </a:cubicBezTo>
                      <a:cubicBezTo>
                        <a:pt x="f199" y="f336"/>
                        <a:pt x="f226" y="f337"/>
                        <a:pt x="f338" y="f337"/>
                      </a:cubicBezTo>
                      <a:cubicBezTo>
                        <a:pt x="f339" y="f340"/>
                        <a:pt x="f341" y="f340"/>
                        <a:pt x="f159" y="f337"/>
                      </a:cubicBezTo>
                      <a:cubicBezTo>
                        <a:pt x="f327" y="f337"/>
                        <a:pt x="f81" y="f336"/>
                        <a:pt x="f86" y="f335"/>
                      </a:cubicBezTo>
                      <a:cubicBezTo>
                        <a:pt x="f86" y="f342"/>
                        <a:pt x="f81" y="f343"/>
                        <a:pt x="f86" y="f344"/>
                      </a:cubicBezTo>
                      <a:cubicBezTo>
                        <a:pt x="f86" y="f345"/>
                        <a:pt x="f346" y="f347"/>
                        <a:pt x="f348" y="f349"/>
                      </a:cubicBezTo>
                      <a:cubicBezTo>
                        <a:pt x="f153" y="f350"/>
                        <a:pt x="f351" y="f350"/>
                        <a:pt x="f98" y="f349"/>
                      </a:cubicBezTo>
                      <a:cubicBezTo>
                        <a:pt x="f352" y="f349"/>
                        <a:pt x="f99" y="f353"/>
                        <a:pt x="f99" y="f354"/>
                      </a:cubicBezTo>
                      <a:cubicBezTo>
                        <a:pt x="f102" y="f343"/>
                        <a:pt x="f102" y="f355"/>
                        <a:pt x="f99" y="f356"/>
                      </a:cubicBezTo>
                      <a:cubicBezTo>
                        <a:pt x="f99" y="f337"/>
                        <a:pt x="f150" y="f357"/>
                        <a:pt x="f183" y="f357"/>
                      </a:cubicBezTo>
                      <a:cubicBezTo>
                        <a:pt x="f152" y="f358"/>
                        <a:pt x="f359" y="f357"/>
                        <a:pt x="f360" y="f357"/>
                      </a:cubicBezTo>
                      <a:cubicBezTo>
                        <a:pt x="f155" y="f358"/>
                        <a:pt x="f86" y="f361"/>
                        <a:pt x="f86" y="f362"/>
                      </a:cubicBezTo>
                      <a:cubicBezTo>
                        <a:pt x="f81" y="f363"/>
                        <a:pt x="f86" y="f364"/>
                        <a:pt x="f86" y="f365"/>
                      </a:cubicBezTo>
                      <a:cubicBezTo>
                        <a:pt x="f366" y="f365"/>
                        <a:pt x="f367" y="f365"/>
                        <a:pt x="f298" y="f365"/>
                      </a:cubicBezTo>
                      <a:cubicBezTo>
                        <a:pt x="f298" y="f364"/>
                        <a:pt x="f298" y="f368"/>
                        <a:pt x="f298" y="f369"/>
                      </a:cubicBezTo>
                      <a:cubicBezTo>
                        <a:pt x="f296" y="f370"/>
                        <a:pt x="f371" y="f358"/>
                        <a:pt x="f372" y="f358"/>
                      </a:cubicBezTo>
                      <a:cubicBezTo>
                        <a:pt x="f373" y="f357"/>
                        <a:pt x="f374" y="f358"/>
                        <a:pt x="f166" y="f358"/>
                      </a:cubicBezTo>
                      <a:cubicBezTo>
                        <a:pt x="f375" y="f336"/>
                        <a:pt x="f376" y="f336"/>
                        <a:pt x="f377" y="f336"/>
                      </a:cubicBezTo>
                      <a:cubicBezTo>
                        <a:pt x="f376" y="f336"/>
                        <a:pt x="f375" y="f336"/>
                        <a:pt x="f166" y="f358"/>
                      </a:cubicBezTo>
                      <a:cubicBezTo>
                        <a:pt x="f169" y="f358"/>
                        <a:pt x="f378" y="f358"/>
                        <a:pt x="f379" y="f358"/>
                      </a:cubicBezTo>
                      <a:cubicBezTo>
                        <a:pt x="f379" y="f358"/>
                        <a:pt x="f379" y="f358"/>
                        <a:pt x="f379" y="f358"/>
                      </a:cubicBezTo>
                      <a:cubicBezTo>
                        <a:pt x="f276" y="f380"/>
                        <a:pt x="f276" y="f381"/>
                        <a:pt x="f276" y="f382"/>
                      </a:cubicBezTo>
                      <a:cubicBezTo>
                        <a:pt x="f276" y="f383"/>
                        <a:pt x="f276" y="f384"/>
                        <a:pt x="f276" y="f365"/>
                      </a:cubicBezTo>
                      <a:cubicBezTo>
                        <a:pt x="f385" y="f365"/>
                        <a:pt x="f386" y="f365"/>
                        <a:pt x="f387" y="f365"/>
                      </a:cubicBezTo>
                      <a:cubicBezTo>
                        <a:pt x="f388" y="f365"/>
                        <a:pt x="f389" y="f365"/>
                        <a:pt x="f390" y="f365"/>
                      </a:cubicBezTo>
                      <a:cubicBezTo>
                        <a:pt x="f391" y="f6"/>
                        <a:pt x="f6" y="f392"/>
                        <a:pt x="f6" y="f390"/>
                      </a:cubicBezTo>
                      <a:cubicBezTo>
                        <a:pt x="f365" y="f393"/>
                        <a:pt x="f365" y="f394"/>
                        <a:pt x="f365" y="f8"/>
                      </a:cubicBezTo>
                      <a:cubicBezTo>
                        <a:pt x="f395" y="f8"/>
                        <a:pt x="f396" y="f8"/>
                        <a:pt x="f276" y="f8"/>
                      </a:cubicBezTo>
                      <a:cubicBezTo>
                        <a:pt x="f276" y="f397"/>
                        <a:pt x="f276" y="f398"/>
                        <a:pt x="f276" y="f399"/>
                      </a:cubicBezTo>
                      <a:cubicBezTo>
                        <a:pt x="f276" y="f400"/>
                        <a:pt x="f181" y="f401"/>
                        <a:pt x="f402" y="f403"/>
                      </a:cubicBezTo>
                      <a:cubicBezTo>
                        <a:pt x="f375" y="f404"/>
                        <a:pt x="f165" y="f405"/>
                        <a:pt x="f164" y="f406"/>
                      </a:cubicBezTo>
                      <a:cubicBezTo>
                        <a:pt x="f165" y="f405"/>
                        <a:pt x="f375" y="f404"/>
                        <a:pt x="f402" y="f403"/>
                      </a:cubicBezTo>
                      <a:cubicBezTo>
                        <a:pt x="f407" y="f403"/>
                        <a:pt x="f408" y="f403"/>
                        <a:pt x="f282" y="f403"/>
                      </a:cubicBezTo>
                      <a:cubicBezTo>
                        <a:pt x="f263" y="f403"/>
                        <a:pt x="f255" y="f409"/>
                        <a:pt x="f256" y="f409"/>
                      </a:cubicBezTo>
                      <a:cubicBezTo>
                        <a:pt x="f256" y="f410"/>
                        <a:pt x="f256" y="f411"/>
                        <a:pt x="f256" y="f412"/>
                      </a:cubicBezTo>
                      <a:cubicBezTo>
                        <a:pt x="f413" y="f412"/>
                        <a:pt x="f414" y="f412"/>
                        <a:pt x="f298" y="f412"/>
                      </a:cubicBezTo>
                      <a:cubicBezTo>
                        <a:pt x="f298" y="f411"/>
                        <a:pt x="f298" y="f410"/>
                        <a:pt x="f298" y="f409"/>
                      </a:cubicBezTo>
                      <a:cubicBezTo>
                        <a:pt x="f305" y="f409"/>
                        <a:pt x="f415" y="f409"/>
                        <a:pt x="f416" y="f409"/>
                      </a:cubicBezTo>
                      <a:cubicBezTo>
                        <a:pt x="f417" y="f403"/>
                        <a:pt x="f81" y="f418"/>
                        <a:pt x="f86" y="f419"/>
                      </a:cubicBezTo>
                      <a:cubicBezTo>
                        <a:pt x="f88" y="f420"/>
                        <a:pt x="f86" y="f421"/>
                        <a:pt x="f86" y="f8"/>
                      </a:cubicBezTo>
                      <a:cubicBezTo>
                        <a:pt x="f346" y="f8"/>
                        <a:pt x="f194" y="f8"/>
                        <a:pt x="f90" y="f8"/>
                      </a:cubicBezTo>
                      <a:cubicBezTo>
                        <a:pt x="f192" y="f8"/>
                        <a:pt x="f422" y="f8"/>
                        <a:pt x="f423" y="f8"/>
                      </a:cubicBezTo>
                      <a:cubicBezTo>
                        <a:pt x="f424" y="f8"/>
                        <a:pt x="f425" y="f8"/>
                        <a:pt x="f154" y="f8"/>
                      </a:cubicBezTo>
                      <a:cubicBezTo>
                        <a:pt x="f426" y="f8"/>
                        <a:pt x="f297" y="f8"/>
                        <a:pt x="f427" y="f8"/>
                      </a:cubicBezTo>
                      <a:cubicBezTo>
                        <a:pt x="f190" y="f8"/>
                        <a:pt x="f185" y="f8"/>
                        <a:pt x="f99" y="f8"/>
                      </a:cubicBezTo>
                      <a:cubicBezTo>
                        <a:pt x="f99" y="f397"/>
                        <a:pt x="f99" y="f428"/>
                        <a:pt x="f102" y="f429"/>
                      </a:cubicBezTo>
                      <a:cubicBezTo>
                        <a:pt x="f102" y="f418"/>
                        <a:pt x="f107" y="f403"/>
                        <a:pt x="f430" y="f409"/>
                      </a:cubicBezTo>
                      <a:cubicBezTo>
                        <a:pt x="f110" y="f409"/>
                        <a:pt x="f431" y="f403"/>
                        <a:pt x="f123" y="f409"/>
                      </a:cubicBezTo>
                      <a:cubicBezTo>
                        <a:pt x="f121" y="f409"/>
                        <a:pt x="f50" y="f432"/>
                        <a:pt x="f48" y="f433"/>
                      </a:cubicBezTo>
                      <a:cubicBezTo>
                        <a:pt x="f48" y="f434"/>
                        <a:pt x="f48" y="f435"/>
                        <a:pt x="f50" y="f436"/>
                      </a:cubicBezTo>
                      <a:cubicBezTo>
                        <a:pt x="f50" y="f437"/>
                        <a:pt x="f121" y="f412"/>
                        <a:pt x="f438" y="f412"/>
                      </a:cubicBezTo>
                      <a:cubicBezTo>
                        <a:pt x="f135" y="f439"/>
                        <a:pt x="f440" y="f412"/>
                        <a:pt x="f109" y="f439"/>
                      </a:cubicBezTo>
                      <a:cubicBezTo>
                        <a:pt x="f107" y="f439"/>
                        <a:pt x="f102" y="f441"/>
                        <a:pt x="f102" y="f442"/>
                      </a:cubicBezTo>
                      <a:cubicBezTo>
                        <a:pt x="f99" y="f443"/>
                        <a:pt x="f99" y="f444"/>
                        <a:pt x="f102" y="f445"/>
                      </a:cubicBezTo>
                      <a:cubicBezTo>
                        <a:pt x="f102" y="f446"/>
                        <a:pt x="f107" y="f447"/>
                        <a:pt x="f132" y="f447"/>
                      </a:cubicBezTo>
                      <a:cubicBezTo>
                        <a:pt x="f133" y="f447"/>
                        <a:pt x="f448" y="f447"/>
                        <a:pt x="f449" y="f447"/>
                      </a:cubicBezTo>
                      <a:cubicBezTo>
                        <a:pt x="f121" y="f450"/>
                        <a:pt x="f50" y="f451"/>
                        <a:pt x="f48" y="f452"/>
                      </a:cubicBezTo>
                      <a:cubicBezTo>
                        <a:pt x="f114" y="f453"/>
                        <a:pt x="f114" y="f454"/>
                        <a:pt x="f48" y="f455"/>
                      </a:cubicBezTo>
                      <a:cubicBezTo>
                        <a:pt x="f50" y="f456"/>
                        <a:pt x="f136" y="f457"/>
                        <a:pt x="f449" y="f457"/>
                      </a:cubicBezTo>
                      <a:cubicBezTo>
                        <a:pt x="f458" y="f459"/>
                        <a:pt x="f184" y="f457"/>
                        <a:pt x="f460" y="f459"/>
                      </a:cubicBezTo>
                      <a:cubicBezTo>
                        <a:pt x="f192" y="f461"/>
                        <a:pt x="f86" y="f462"/>
                        <a:pt x="f86" y="f463"/>
                      </a:cubicBezTo>
                      <a:cubicBezTo>
                        <a:pt x="f81" y="f464"/>
                        <a:pt x="f86" y="f465"/>
                        <a:pt x="f86" y="f30"/>
                      </a:cubicBezTo>
                      <a:cubicBezTo>
                        <a:pt x="f466" y="f30"/>
                        <a:pt x="f225" y="f33"/>
                        <a:pt x="f223" y="f30"/>
                      </a:cubicBezTo>
                      <a:cubicBezTo>
                        <a:pt x="f314" y="f30"/>
                        <a:pt x="f467" y="f29"/>
                        <a:pt x="f298" y="f468"/>
                      </a:cubicBezTo>
                      <a:cubicBezTo>
                        <a:pt x="f294" y="f469"/>
                        <a:pt x="f298" y="f470"/>
                        <a:pt x="f298" y="f471"/>
                      </a:cubicBezTo>
                      <a:cubicBezTo>
                        <a:pt x="f296" y="f472"/>
                        <a:pt x="f298" y="f45"/>
                        <a:pt x="f473" y="f23"/>
                      </a:cubicBezTo>
                      <a:cubicBezTo>
                        <a:pt x="f473" y="f23"/>
                        <a:pt x="f473" y="f23"/>
                        <a:pt x="f473" y="f23"/>
                      </a:cubicBezTo>
                      <a:cubicBezTo>
                        <a:pt x="f318" y="f41"/>
                        <a:pt x="f289" y="f45"/>
                        <a:pt x="f474" y="f14"/>
                      </a:cubicBezTo>
                      <a:cubicBezTo>
                        <a:pt x="f474" y="f475"/>
                        <a:pt x="f476" y="f477"/>
                        <a:pt x="f258" y="f478"/>
                      </a:cubicBezTo>
                      <a:cubicBezTo>
                        <a:pt x="f476" y="f477"/>
                        <a:pt x="f474" y="f475"/>
                        <a:pt x="f474" y="f14"/>
                      </a:cubicBezTo>
                      <a:cubicBezTo>
                        <a:pt x="f254" y="f23"/>
                        <a:pt x="f261" y="f41"/>
                        <a:pt x="f263" y="f45"/>
                      </a:cubicBezTo>
                      <a:cubicBezTo>
                        <a:pt x="f263" y="f479"/>
                        <a:pt x="f263" y="f480"/>
                        <a:pt x="f263" y="f39"/>
                      </a:cubicBezTo>
                      <a:cubicBezTo>
                        <a:pt x="f263" y="f39"/>
                        <a:pt x="f263" y="f39"/>
                        <a:pt x="f263" y="f39"/>
                      </a:cubicBezTo>
                      <a:cubicBezTo>
                        <a:pt x="f256" y="f481"/>
                        <a:pt x="f256" y="f482"/>
                        <a:pt x="f256" y="f49"/>
                      </a:cubicBezTo>
                      <a:cubicBezTo>
                        <a:pt x="f256" y="f483"/>
                        <a:pt x="f256" y="f484"/>
                        <a:pt x="f256" y="f485"/>
                      </a:cubicBezTo>
                      <a:cubicBezTo>
                        <a:pt x="f256" y="f486"/>
                        <a:pt x="f256" y="f487"/>
                        <a:pt x="f256" y="f488"/>
                      </a:cubicBezTo>
                      <a:cubicBezTo>
                        <a:pt x="f489" y="f487"/>
                        <a:pt x="f490" y="f488"/>
                        <a:pt x="f169" y="f56"/>
                      </a:cubicBezTo>
                      <a:cubicBezTo>
                        <a:pt x="f490" y="f488"/>
                        <a:pt x="f489" y="f487"/>
                        <a:pt x="f256" y="f488"/>
                      </a:cubicBezTo>
                      <a:cubicBezTo>
                        <a:pt x="f255" y="f491"/>
                        <a:pt x="f492" y="f493"/>
                        <a:pt x="f494" y="f493"/>
                      </a:cubicBezTo>
                      <a:cubicBezTo>
                        <a:pt x="f495" y="f496"/>
                        <a:pt x="f168" y="f496"/>
                        <a:pt x="f181" y="f496"/>
                      </a:cubicBezTo>
                      <a:cubicBezTo>
                        <a:pt x="f181" y="f497"/>
                        <a:pt x="f181" y="f498"/>
                        <a:pt x="f181" y="f499"/>
                      </a:cubicBezTo>
                      <a:cubicBezTo>
                        <a:pt x="f175" y="f499"/>
                        <a:pt x="f385" y="f500"/>
                        <a:pt x="f501" y="f502"/>
                      </a:cubicBezTo>
                      <a:cubicBezTo>
                        <a:pt x="f385" y="f500"/>
                        <a:pt x="f175" y="f499"/>
                        <a:pt x="f181" y="f499"/>
                      </a:cubicBezTo>
                      <a:cubicBezTo>
                        <a:pt x="f181" y="f502"/>
                        <a:pt x="f181" y="f503"/>
                        <a:pt x="f181" y="f504"/>
                      </a:cubicBezTo>
                      <a:cubicBezTo>
                        <a:pt x="f181" y="f504"/>
                        <a:pt x="f181" y="f504"/>
                        <a:pt x="f181" y="f504"/>
                      </a:cubicBezTo>
                      <a:cubicBezTo>
                        <a:pt x="f181" y="f505"/>
                        <a:pt x="f276" y="f506"/>
                        <a:pt x="f276" y="f507"/>
                      </a:cubicBezTo>
                      <a:cubicBezTo>
                        <a:pt x="f276" y="f507"/>
                        <a:pt x="f276" y="f507"/>
                        <a:pt x="f276" y="f507"/>
                      </a:cubicBezTo>
                      <a:cubicBezTo>
                        <a:pt x="f508" y="f507"/>
                        <a:pt x="f509" y="f510"/>
                        <a:pt x="f511" y="f507"/>
                      </a:cubicBezTo>
                      <a:cubicBezTo>
                        <a:pt x="f467" y="f507"/>
                        <a:pt x="f217" y="f512"/>
                        <a:pt x="f162" y="f513"/>
                      </a:cubicBezTo>
                      <a:cubicBezTo>
                        <a:pt x="f294" y="f514"/>
                        <a:pt x="f162" y="f515"/>
                        <a:pt x="f162" y="f516"/>
                      </a:cubicBezTo>
                      <a:cubicBezTo>
                        <a:pt x="f162" y="f517"/>
                        <a:pt x="f518" y="f519"/>
                        <a:pt x="f520" y="f82"/>
                      </a:cubicBezTo>
                      <a:cubicBezTo>
                        <a:pt x="f520" y="f72"/>
                        <a:pt x="f521" y="f82"/>
                        <a:pt x="f223" y="f82"/>
                      </a:cubicBezTo>
                      <a:cubicBezTo>
                        <a:pt x="f522" y="f72"/>
                        <a:pt x="f250" y="f523"/>
                        <a:pt x="f160" y="f517"/>
                      </a:cubicBezTo>
                      <a:cubicBezTo>
                        <a:pt x="f524" y="f525"/>
                        <a:pt x="f301" y="f526"/>
                        <a:pt x="f301" y="f527"/>
                      </a:cubicBezTo>
                      <a:cubicBezTo>
                        <a:pt x="f205" y="f528"/>
                        <a:pt x="f205" y="f498"/>
                        <a:pt x="f301" y="f529"/>
                      </a:cubicBezTo>
                      <a:cubicBezTo>
                        <a:pt x="f304" y="f493"/>
                        <a:pt x="f226" y="f65"/>
                        <a:pt x="f530" y="f65"/>
                      </a:cubicBezTo>
                      <a:cubicBezTo>
                        <a:pt x="f339" y="f61"/>
                        <a:pt x="f531" y="f65"/>
                        <a:pt x="f416" y="f61"/>
                      </a:cubicBezTo>
                      <a:cubicBezTo>
                        <a:pt x="f417" y="f58"/>
                        <a:pt x="f81" y="f532"/>
                        <a:pt x="f86" y="f533"/>
                      </a:cubicBezTo>
                      <a:cubicBezTo>
                        <a:pt x="f88" y="f534"/>
                        <a:pt x="f86" y="f535"/>
                        <a:pt x="f86" y="f30"/>
                      </a:cubicBezTo>
                      <a:cubicBezTo>
                        <a:pt x="f536" y="f30"/>
                        <a:pt x="f537" y="f30"/>
                        <a:pt x="f99" y="f30"/>
                      </a:cubicBezTo>
                      <a:cubicBezTo>
                        <a:pt x="f99" y="f53"/>
                        <a:pt x="f99" y="f538"/>
                        <a:pt x="f102" y="f55"/>
                      </a:cubicBezTo>
                      <a:cubicBezTo>
                        <a:pt x="f102" y="f56"/>
                        <a:pt x="f107" y="f61"/>
                        <a:pt x="f430" y="f61"/>
                      </a:cubicBezTo>
                      <a:cubicBezTo>
                        <a:pt x="f110" y="f65"/>
                        <a:pt x="f431" y="f65"/>
                        <a:pt x="f123" y="f61"/>
                      </a:cubicBezTo>
                      <a:cubicBezTo>
                        <a:pt x="f121" y="f61"/>
                        <a:pt x="f48" y="f56"/>
                        <a:pt x="f48" y="f539"/>
                      </a:cubicBezTo>
                      <a:cubicBezTo>
                        <a:pt x="f114" y="f54"/>
                        <a:pt x="f48" y="f53"/>
                        <a:pt x="f48" y="f30"/>
                      </a:cubicBezTo>
                      <a:cubicBezTo>
                        <a:pt x="f48" y="f30"/>
                        <a:pt x="f48" y="f30"/>
                        <a:pt x="f48" y="f30"/>
                      </a:cubicBezTo>
                      <a:cubicBezTo>
                        <a:pt x="f48" y="f30"/>
                        <a:pt x="f48" y="f30"/>
                        <a:pt x="f48" y="f30"/>
                      </a:cubicBezTo>
                      <a:cubicBezTo>
                        <a:pt x="f540" y="f30"/>
                        <a:pt x="f541" y="f30"/>
                        <a:pt x="f99" y="f30"/>
                      </a:cubicBezTo>
                      <a:cubicBezTo>
                        <a:pt x="f102" y="f29"/>
                        <a:pt x="f75" y="f542"/>
                        <a:pt x="f75" y="f543"/>
                      </a:cubicBezTo>
                      <a:cubicBezTo>
                        <a:pt x="f75" y="f544"/>
                        <a:pt x="f75" y="f545"/>
                        <a:pt x="f150" y="f546"/>
                      </a:cubicBezTo>
                      <a:cubicBezTo>
                        <a:pt x="f150" y="f547"/>
                        <a:pt x="f107" y="f547"/>
                        <a:pt x="f548" y="f547"/>
                      </a:cubicBezTo>
                      <a:cubicBezTo>
                        <a:pt x="f269" y="f547"/>
                        <a:pt x="f549" y="f547"/>
                        <a:pt x="f550" y="f551"/>
                      </a:cubicBezTo>
                      <a:cubicBezTo>
                        <a:pt x="f11" y="f551"/>
                        <a:pt x="f38" y="f552"/>
                        <a:pt x="f38" y="f553"/>
                      </a:cubicBezTo>
                      <a:cubicBezTo>
                        <a:pt x="f9" y="f554"/>
                        <a:pt x="f38" y="f555"/>
                        <a:pt x="f9" y="f10"/>
                      </a:cubicBezTo>
                      <a:close/>
                      <a:moveTo>
                        <a:pt x="f88" y="f556"/>
                      </a:moveTo>
                      <a:cubicBezTo>
                        <a:pt x="f88" y="f556"/>
                        <a:pt x="f88" y="f556"/>
                        <a:pt x="f88" y="f556"/>
                      </a:cubicBezTo>
                      <a:cubicBezTo>
                        <a:pt x="f327" y="f556"/>
                        <a:pt x="f417" y="f557"/>
                        <a:pt x="f558" y="f557"/>
                      </a:cubicBezTo>
                      <a:cubicBezTo>
                        <a:pt x="f417" y="f557"/>
                        <a:pt x="f327" y="f556"/>
                        <a:pt x="f88" y="f556"/>
                      </a:cubicBezTo>
                      <a:close/>
                      <a:moveTo>
                        <a:pt x="f150" y="f559"/>
                      </a:moveTo>
                      <a:cubicBezTo>
                        <a:pt x="f150" y="f560"/>
                        <a:pt x="f75" y="f561"/>
                        <a:pt x="f179" y="f562"/>
                      </a:cubicBezTo>
                      <a:cubicBezTo>
                        <a:pt x="f563" y="f115"/>
                        <a:pt x="f564" y="f565"/>
                        <a:pt x="f86" y="f566"/>
                      </a:cubicBezTo>
                      <a:cubicBezTo>
                        <a:pt x="f86" y="f560"/>
                        <a:pt x="f86" y="f116"/>
                        <a:pt x="f86" y="f559"/>
                      </a:cubicBezTo>
                      <a:cubicBezTo>
                        <a:pt x="f86" y="f567"/>
                        <a:pt x="f81" y="f568"/>
                        <a:pt x="f86" y="f569"/>
                      </a:cubicBezTo>
                      <a:cubicBezTo>
                        <a:pt x="f86" y="f570"/>
                        <a:pt x="f194" y="f571"/>
                        <a:pt x="f154" y="f571"/>
                      </a:cubicBezTo>
                      <a:cubicBezTo>
                        <a:pt x="f153" y="f572"/>
                        <a:pt x="f152" y="f571"/>
                        <a:pt x="f151" y="f571"/>
                      </a:cubicBezTo>
                      <a:cubicBezTo>
                        <a:pt x="f211" y="f571"/>
                        <a:pt x="f75" y="f573"/>
                        <a:pt x="f75" y="f574"/>
                      </a:cubicBezTo>
                      <a:cubicBezTo>
                        <a:pt x="f150" y="f575"/>
                        <a:pt x="f150" y="f576"/>
                        <a:pt x="f150" y="f559"/>
                      </a:cubicBezTo>
                      <a:close/>
                      <a:moveTo>
                        <a:pt x="f99" y="f125"/>
                      </a:moveTo>
                      <a:cubicBezTo>
                        <a:pt x="f176" y="f577"/>
                        <a:pt x="f75" y="f578"/>
                        <a:pt x="f75" y="f579"/>
                      </a:cubicBezTo>
                      <a:cubicBezTo>
                        <a:pt x="f75" y="f580"/>
                        <a:pt x="f293" y="f581"/>
                        <a:pt x="f185" y="f582"/>
                      </a:cubicBezTo>
                      <a:cubicBezTo>
                        <a:pt x="f583" y="f584"/>
                        <a:pt x="f426" y="f585"/>
                        <a:pt x="f155" y="f580"/>
                      </a:cubicBezTo>
                      <a:cubicBezTo>
                        <a:pt x="f586" y="f587"/>
                        <a:pt x="f346" y="f588"/>
                        <a:pt x="f81" y="f589"/>
                      </a:cubicBezTo>
                      <a:cubicBezTo>
                        <a:pt x="f81" y="f590"/>
                        <a:pt x="f417" y="f591"/>
                        <a:pt x="f79" y="f592"/>
                      </a:cubicBezTo>
                      <a:cubicBezTo>
                        <a:pt x="f79" y="f592"/>
                        <a:pt x="f79" y="f592"/>
                        <a:pt x="f79" y="f592"/>
                      </a:cubicBezTo>
                      <a:cubicBezTo>
                        <a:pt x="f593" y="f594"/>
                        <a:pt x="f348" y="f591"/>
                        <a:pt x="f154" y="f122"/>
                      </a:cubicBezTo>
                      <a:cubicBezTo>
                        <a:pt x="f595" y="f122"/>
                        <a:pt x="f596" y="f122"/>
                        <a:pt x="f99" y="f125"/>
                      </a:cubicBezTo>
                      <a:close/>
                      <a:moveTo>
                        <a:pt x="f385" y="f597"/>
                      </a:moveTo>
                      <a:cubicBezTo>
                        <a:pt x="f385" y="f461"/>
                        <a:pt x="f387" y="f459"/>
                        <a:pt x="f598" y="f459"/>
                      </a:cubicBezTo>
                      <a:cubicBezTo>
                        <a:pt x="f599" y="f459"/>
                        <a:pt x="f600" y="f457"/>
                        <a:pt x="f268" y="f457"/>
                      </a:cubicBezTo>
                      <a:cubicBezTo>
                        <a:pt x="f268" y="f601"/>
                        <a:pt x="f268" y="f602"/>
                        <a:pt x="f268" y="f603"/>
                      </a:cubicBezTo>
                      <a:cubicBezTo>
                        <a:pt x="f604" y="f605"/>
                        <a:pt x="f606" y="f547"/>
                        <a:pt x="f266" y="f547"/>
                      </a:cubicBezTo>
                      <a:cubicBezTo>
                        <a:pt x="f607" y="f551"/>
                        <a:pt x="f608" y="f547"/>
                        <a:pt x="f386" y="f547"/>
                      </a:cubicBezTo>
                      <a:cubicBezTo>
                        <a:pt x="f609" y="f610"/>
                        <a:pt x="f385" y="f611"/>
                        <a:pt x="f385" y="f597"/>
                      </a:cubicBezTo>
                      <a:close/>
                      <a:moveTo>
                        <a:pt x="f385" y="f612"/>
                      </a:moveTo>
                      <a:cubicBezTo>
                        <a:pt x="f385" y="f137"/>
                        <a:pt x="f613" y="f614"/>
                        <a:pt x="f615" y="f614"/>
                      </a:cubicBezTo>
                      <a:cubicBezTo>
                        <a:pt x="f616" y="f614"/>
                        <a:pt x="f617" y="f614"/>
                        <a:pt x="f618" y="f614"/>
                      </a:cubicBezTo>
                      <a:cubicBezTo>
                        <a:pt x="f606" y="f137"/>
                        <a:pt x="f604" y="f612"/>
                        <a:pt x="f268" y="f619"/>
                      </a:cubicBezTo>
                      <a:cubicBezTo>
                        <a:pt x="f268" y="f620"/>
                        <a:pt x="f268" y="f621"/>
                        <a:pt x="f604" y="f622"/>
                      </a:cubicBezTo>
                      <a:cubicBezTo>
                        <a:pt x="f604" y="f622"/>
                        <a:pt x="f604" y="f622"/>
                        <a:pt x="f604" y="f622"/>
                      </a:cubicBezTo>
                      <a:cubicBezTo>
                        <a:pt x="f623" y="f7"/>
                        <a:pt x="f623" y="f7"/>
                        <a:pt x="f624" y="f7"/>
                      </a:cubicBezTo>
                      <a:cubicBezTo>
                        <a:pt x="f625" y="f7"/>
                        <a:pt x="f265" y="f7"/>
                        <a:pt x="f386" y="f7"/>
                      </a:cubicBezTo>
                      <a:cubicBezTo>
                        <a:pt x="f626" y="f627"/>
                        <a:pt x="f628" y="f242"/>
                        <a:pt x="f501" y="f242"/>
                      </a:cubicBezTo>
                      <a:cubicBezTo>
                        <a:pt x="f628" y="f242"/>
                        <a:pt x="f626" y="f627"/>
                        <a:pt x="f386" y="f7"/>
                      </a:cubicBezTo>
                      <a:cubicBezTo>
                        <a:pt x="f609" y="f629"/>
                        <a:pt x="f501" y="f630"/>
                        <a:pt x="f385" y="f612"/>
                      </a:cubicBezTo>
                      <a:close/>
                      <a:moveTo>
                        <a:pt x="f501" y="f242"/>
                      </a:moveTo>
                      <a:cubicBezTo>
                        <a:pt x="f385" y="f238"/>
                        <a:pt x="f385" y="f238"/>
                        <a:pt x="f631" y="f238"/>
                      </a:cubicBezTo>
                      <a:cubicBezTo>
                        <a:pt x="f385" y="f238"/>
                        <a:pt x="f385" y="f238"/>
                        <a:pt x="f501" y="f242"/>
                      </a:cubicBezTo>
                      <a:close/>
                      <a:moveTo>
                        <a:pt x="f632" y="f633"/>
                      </a:moveTo>
                      <a:cubicBezTo>
                        <a:pt x="f632" y="f634"/>
                        <a:pt x="f632" y="f621"/>
                        <a:pt x="f632" y="f635"/>
                      </a:cubicBezTo>
                      <a:cubicBezTo>
                        <a:pt x="f632" y="f621"/>
                        <a:pt x="f632" y="f634"/>
                        <a:pt x="f632" y="f633"/>
                      </a:cubicBezTo>
                      <a:close/>
                      <a:moveTo>
                        <a:pt x="f268" y="f292"/>
                      </a:moveTo>
                      <a:cubicBezTo>
                        <a:pt x="f268" y="f292"/>
                        <a:pt x="f268" y="f292"/>
                        <a:pt x="f268" y="f292"/>
                      </a:cubicBezTo>
                      <a:cubicBezTo>
                        <a:pt x="f268" y="f636"/>
                        <a:pt x="f623" y="f637"/>
                        <a:pt x="f268" y="f315"/>
                      </a:cubicBezTo>
                      <a:cubicBezTo>
                        <a:pt x="f604" y="f476"/>
                        <a:pt x="f271" y="f256"/>
                        <a:pt x="f638" y="f261"/>
                      </a:cubicBezTo>
                      <a:cubicBezTo>
                        <a:pt x="f607" y="f258"/>
                        <a:pt x="f274" y="f261"/>
                        <a:pt x="f598" y="f261"/>
                      </a:cubicBezTo>
                      <a:cubicBezTo>
                        <a:pt x="f639" y="f261"/>
                        <a:pt x="f385" y="f261"/>
                        <a:pt x="f175" y="f163"/>
                      </a:cubicBezTo>
                      <a:cubicBezTo>
                        <a:pt x="f385" y="f289"/>
                        <a:pt x="f385" y="f318"/>
                        <a:pt x="f175" y="f640"/>
                      </a:cubicBezTo>
                      <a:cubicBezTo>
                        <a:pt x="f174" y="f640"/>
                        <a:pt x="f280" y="f473"/>
                        <a:pt x="f193" y="f641"/>
                      </a:cubicBezTo>
                      <a:cubicBezTo>
                        <a:pt x="f280" y="f473"/>
                        <a:pt x="f174" y="f640"/>
                        <a:pt x="f175" y="f640"/>
                      </a:cubicBezTo>
                      <a:cubicBezTo>
                        <a:pt x="f175" y="f642"/>
                        <a:pt x="f631" y="f643"/>
                        <a:pt x="f385" y="f296"/>
                      </a:cubicBezTo>
                      <a:cubicBezTo>
                        <a:pt x="f644" y="f298"/>
                        <a:pt x="f645" y="f518"/>
                        <a:pt x="f268" y="f292"/>
                      </a:cubicBezTo>
                      <a:close/>
                      <a:moveTo>
                        <a:pt x="f607" y="f646"/>
                      </a:moveTo>
                      <a:cubicBezTo>
                        <a:pt x="f647" y="f648"/>
                        <a:pt x="f649" y="f650"/>
                        <a:pt x="f325" y="f651"/>
                      </a:cubicBezTo>
                      <a:cubicBezTo>
                        <a:pt x="f325" y="f651"/>
                        <a:pt x="f325" y="f651"/>
                        <a:pt x="f325" y="f651"/>
                      </a:cubicBezTo>
                      <a:cubicBezTo>
                        <a:pt x="f649" y="f650"/>
                        <a:pt x="f647" y="f648"/>
                        <a:pt x="f607" y="f646"/>
                      </a:cubicBezTo>
                      <a:cubicBezTo>
                        <a:pt x="f652" y="f646"/>
                        <a:pt x="f653" y="f646"/>
                        <a:pt x="f599" y="f646"/>
                      </a:cubicBezTo>
                      <a:cubicBezTo>
                        <a:pt x="f653" y="f646"/>
                        <a:pt x="f652" y="f646"/>
                        <a:pt x="f607" y="f646"/>
                      </a:cubicBezTo>
                      <a:close/>
                      <a:moveTo>
                        <a:pt x="f653" y="f561"/>
                      </a:moveTo>
                      <a:cubicBezTo>
                        <a:pt x="f268" y="f561"/>
                        <a:pt x="f268" y="f561"/>
                        <a:pt x="f268" y="f654"/>
                      </a:cubicBezTo>
                      <a:cubicBezTo>
                        <a:pt x="f268" y="f571"/>
                        <a:pt x="f268" y="f571"/>
                        <a:pt x="f655" y="f571"/>
                      </a:cubicBezTo>
                      <a:cubicBezTo>
                        <a:pt x="f631" y="f571"/>
                        <a:pt x="f631" y="f571"/>
                        <a:pt x="f631" y="f656"/>
                      </a:cubicBezTo>
                      <a:cubicBezTo>
                        <a:pt x="f631" y="f561"/>
                        <a:pt x="f631" y="f561"/>
                        <a:pt x="f653" y="f561"/>
                      </a:cubicBezTo>
                      <a:close/>
                      <a:moveTo>
                        <a:pt x="f169" y="f38"/>
                      </a:moveTo>
                      <a:cubicBezTo>
                        <a:pt x="f168" y="f657"/>
                        <a:pt x="f167" y="f657"/>
                        <a:pt x="f166" y="f658"/>
                      </a:cubicBezTo>
                      <a:cubicBezTo>
                        <a:pt x="f659" y="f13"/>
                        <a:pt x="f660" y="f13"/>
                        <a:pt x="f264" y="f38"/>
                      </a:cubicBezTo>
                      <a:cubicBezTo>
                        <a:pt x="f264" y="f38"/>
                        <a:pt x="f264" y="f38"/>
                        <a:pt x="f264" y="f38"/>
                      </a:cubicBezTo>
                      <a:cubicBezTo>
                        <a:pt x="f661" y="f13"/>
                        <a:pt x="f662" y="f13"/>
                        <a:pt x="f263" y="f38"/>
                      </a:cubicBezTo>
                      <a:cubicBezTo>
                        <a:pt x="f322" y="f38"/>
                        <a:pt x="f255" y="f38"/>
                        <a:pt x="f256" y="f38"/>
                      </a:cubicBezTo>
                      <a:cubicBezTo>
                        <a:pt x="f256" y="f52"/>
                        <a:pt x="f261" y="f663"/>
                        <a:pt x="f261" y="f664"/>
                      </a:cubicBezTo>
                      <a:cubicBezTo>
                        <a:pt x="f256" y="f665"/>
                        <a:pt x="f254" y="f666"/>
                        <a:pt x="f667" y="f113"/>
                      </a:cubicBezTo>
                      <a:cubicBezTo>
                        <a:pt x="f254" y="f666"/>
                        <a:pt x="f256" y="f665"/>
                        <a:pt x="f261" y="f664"/>
                      </a:cubicBezTo>
                      <a:cubicBezTo>
                        <a:pt x="f287" y="f664"/>
                        <a:pt x="f311" y="f50"/>
                        <a:pt x="f474" y="f48"/>
                      </a:cubicBezTo>
                      <a:cubicBezTo>
                        <a:pt x="f474" y="f48"/>
                        <a:pt x="f474" y="f48"/>
                        <a:pt x="f474" y="f48"/>
                      </a:cubicBezTo>
                      <a:cubicBezTo>
                        <a:pt x="f289" y="f48"/>
                        <a:pt x="f318" y="f48"/>
                        <a:pt x="f473" y="f48"/>
                      </a:cubicBezTo>
                      <a:cubicBezTo>
                        <a:pt x="f162" y="f668"/>
                        <a:pt x="f298" y="f669"/>
                        <a:pt x="f298" y="f670"/>
                      </a:cubicBezTo>
                      <a:cubicBezTo>
                        <a:pt x="f298" y="f671"/>
                        <a:pt x="f672" y="f673"/>
                        <a:pt x="f292" y="f40"/>
                      </a:cubicBezTo>
                      <a:cubicBezTo>
                        <a:pt x="f317" y="f674"/>
                        <a:pt x="f675" y="f9"/>
                        <a:pt x="f373" y="f38"/>
                      </a:cubicBezTo>
                      <a:cubicBezTo>
                        <a:pt x="f509" y="f657"/>
                        <a:pt x="f474" y="f38"/>
                        <a:pt x="f256" y="f38"/>
                      </a:cubicBezTo>
                      <a:cubicBezTo>
                        <a:pt x="f256" y="f676"/>
                        <a:pt x="f261" y="f32"/>
                        <a:pt x="f256" y="f31"/>
                      </a:cubicBezTo>
                      <a:cubicBezTo>
                        <a:pt x="f255" y="f143"/>
                        <a:pt x="f196" y="f142"/>
                        <a:pt x="f677" y="f142"/>
                      </a:cubicBezTo>
                      <a:cubicBezTo>
                        <a:pt x="f678" y="f22"/>
                        <a:pt x="f679" y="f142"/>
                        <a:pt x="f317" y="f22"/>
                      </a:cubicBezTo>
                      <a:cubicBezTo>
                        <a:pt x="f292" y="f22"/>
                        <a:pt x="f296" y="f248"/>
                        <a:pt x="f298" y="f680"/>
                      </a:cubicBezTo>
                      <a:cubicBezTo>
                        <a:pt x="f298" y="f681"/>
                        <a:pt x="f298" y="f682"/>
                        <a:pt x="f298" y="f682"/>
                      </a:cubicBezTo>
                      <a:cubicBezTo>
                        <a:pt x="f217" y="f239"/>
                        <a:pt x="f217" y="f7"/>
                        <a:pt x="f253" y="f7"/>
                      </a:cubicBezTo>
                      <a:cubicBezTo>
                        <a:pt x="f662" y="f7"/>
                        <a:pt x="f683" y="f7"/>
                        <a:pt x="f684" y="f239"/>
                      </a:cubicBezTo>
                      <a:cubicBezTo>
                        <a:pt x="f685" y="f239"/>
                        <a:pt x="f280" y="f686"/>
                        <a:pt x="f181" y="f238"/>
                      </a:cubicBezTo>
                      <a:cubicBezTo>
                        <a:pt x="f181" y="f238"/>
                        <a:pt x="f181" y="f238"/>
                        <a:pt x="f181" y="f238"/>
                      </a:cubicBezTo>
                      <a:cubicBezTo>
                        <a:pt x="f181" y="f687"/>
                        <a:pt x="f181" y="f688"/>
                        <a:pt x="f181" y="f227"/>
                      </a:cubicBezTo>
                      <a:cubicBezTo>
                        <a:pt x="f386" y="f689"/>
                        <a:pt x="f628" y="f690"/>
                        <a:pt x="f385" y="f691"/>
                      </a:cubicBezTo>
                      <a:cubicBezTo>
                        <a:pt x="f628" y="f690"/>
                        <a:pt x="f386" y="f689"/>
                        <a:pt x="f181" y="f227"/>
                      </a:cubicBezTo>
                      <a:cubicBezTo>
                        <a:pt x="f181" y="f692"/>
                        <a:pt x="f181" y="f693"/>
                        <a:pt x="f181" y="f694"/>
                      </a:cubicBezTo>
                      <a:cubicBezTo>
                        <a:pt x="f181" y="f695"/>
                        <a:pt x="f181" y="f15"/>
                        <a:pt x="f175" y="f696"/>
                      </a:cubicBezTo>
                      <a:cubicBezTo>
                        <a:pt x="f175" y="f696"/>
                        <a:pt x="f175" y="f696"/>
                        <a:pt x="f175" y="f696"/>
                      </a:cubicBezTo>
                      <a:cubicBezTo>
                        <a:pt x="f181" y="f697"/>
                        <a:pt x="f175" y="f698"/>
                        <a:pt x="f175" y="f699"/>
                      </a:cubicBezTo>
                      <a:cubicBezTo>
                        <a:pt x="f175" y="f700"/>
                        <a:pt x="f175" y="f701"/>
                        <a:pt x="f175" y="f674"/>
                      </a:cubicBezTo>
                      <a:cubicBezTo>
                        <a:pt x="f175" y="f674"/>
                        <a:pt x="f175" y="f674"/>
                        <a:pt x="f175" y="f674"/>
                      </a:cubicBezTo>
                      <a:cubicBezTo>
                        <a:pt x="f174" y="f658"/>
                        <a:pt x="f173" y="f13"/>
                        <a:pt x="f172" y="f38"/>
                      </a:cubicBezTo>
                      <a:cubicBezTo>
                        <a:pt x="f171" y="f38"/>
                        <a:pt x="f170" y="f38"/>
                        <a:pt x="f169" y="f38"/>
                      </a:cubicBezTo>
                      <a:close/>
                      <a:moveTo>
                        <a:pt x="f667" y="f279"/>
                      </a:moveTo>
                      <a:cubicBezTo>
                        <a:pt x="f667" y="f283"/>
                        <a:pt x="f667" y="f283"/>
                        <a:pt x="f702" y="f283"/>
                      </a:cubicBezTo>
                      <a:cubicBezTo>
                        <a:pt x="f667" y="f283"/>
                        <a:pt x="f667" y="f283"/>
                        <a:pt x="f667" y="f279"/>
                      </a:cubicBezTo>
                      <a:close/>
                      <a:moveTo>
                        <a:pt x="f703" y="f38"/>
                      </a:moveTo>
                      <a:cubicBezTo>
                        <a:pt x="f703" y="f38"/>
                        <a:pt x="f703" y="f38"/>
                        <a:pt x="f703" y="f38"/>
                      </a:cubicBezTo>
                      <a:cubicBezTo>
                        <a:pt x="f703" y="f38"/>
                        <a:pt x="f703" y="f38"/>
                        <a:pt x="f703" y="f38"/>
                      </a:cubicBezTo>
                      <a:close/>
                      <a:moveTo>
                        <a:pt x="f476" y="f311"/>
                      </a:moveTo>
                      <a:cubicBezTo>
                        <a:pt x="f474" y="f311"/>
                        <a:pt x="f474" y="f311"/>
                        <a:pt x="f163" y="f311"/>
                      </a:cubicBezTo>
                      <a:cubicBezTo>
                        <a:pt x="f474" y="f311"/>
                        <a:pt x="f474" y="f311"/>
                        <a:pt x="f476" y="f311"/>
                      </a:cubicBezTo>
                      <a:close/>
                      <a:moveTo>
                        <a:pt x="f298" y="f704"/>
                      </a:moveTo>
                      <a:cubicBezTo>
                        <a:pt x="f298" y="f255"/>
                        <a:pt x="f642" y="f261"/>
                        <a:pt x="f197" y="f261"/>
                      </a:cubicBezTo>
                      <a:cubicBezTo>
                        <a:pt x="f705" y="f256"/>
                        <a:pt x="f706" y="f256"/>
                        <a:pt x="f263" y="f256"/>
                      </a:cubicBezTo>
                      <a:cubicBezTo>
                        <a:pt x="f263" y="f256"/>
                        <a:pt x="f263" y="f256"/>
                        <a:pt x="f263" y="f256"/>
                      </a:cubicBezTo>
                      <a:cubicBezTo>
                        <a:pt x="f263" y="f255"/>
                        <a:pt x="f263" y="f322"/>
                        <a:pt x="f263" y="f322"/>
                      </a:cubicBezTo>
                      <a:cubicBezTo>
                        <a:pt x="f263" y="f322"/>
                        <a:pt x="f263" y="f322"/>
                        <a:pt x="f263" y="f322"/>
                      </a:cubicBezTo>
                      <a:cubicBezTo>
                        <a:pt x="f287" y="f489"/>
                        <a:pt x="f255" y="f495"/>
                        <a:pt x="f256" y="f707"/>
                      </a:cubicBezTo>
                      <a:cubicBezTo>
                        <a:pt x="f255" y="f684"/>
                        <a:pt x="f322" y="f708"/>
                        <a:pt x="f263" y="f402"/>
                      </a:cubicBezTo>
                      <a:cubicBezTo>
                        <a:pt x="f322" y="f280"/>
                        <a:pt x="f255" y="f609"/>
                        <a:pt x="f256" y="f174"/>
                      </a:cubicBezTo>
                      <a:cubicBezTo>
                        <a:pt x="f256" y="f174"/>
                        <a:pt x="f256" y="f174"/>
                        <a:pt x="f256" y="f174"/>
                      </a:cubicBezTo>
                      <a:cubicBezTo>
                        <a:pt x="f256" y="f174"/>
                        <a:pt x="f256" y="f174"/>
                        <a:pt x="f256" y="f174"/>
                      </a:cubicBezTo>
                      <a:cubicBezTo>
                        <a:pt x="f256" y="f174"/>
                        <a:pt x="f256" y="f174"/>
                        <a:pt x="f256" y="f174"/>
                      </a:cubicBezTo>
                      <a:cubicBezTo>
                        <a:pt x="f256" y="f174"/>
                        <a:pt x="f256" y="f174"/>
                        <a:pt x="f256" y="f174"/>
                      </a:cubicBezTo>
                      <a:cubicBezTo>
                        <a:pt x="f258" y="f174"/>
                        <a:pt x="f196" y="f276"/>
                        <a:pt x="f287" y="f181"/>
                      </a:cubicBezTo>
                      <a:cubicBezTo>
                        <a:pt x="f413" y="f181"/>
                        <a:pt x="f679" y="f276"/>
                        <a:pt x="f473" y="f276"/>
                      </a:cubicBezTo>
                      <a:cubicBezTo>
                        <a:pt x="f643" y="f174"/>
                        <a:pt x="f296" y="f402"/>
                        <a:pt x="f296" y="f685"/>
                      </a:cubicBezTo>
                      <a:cubicBezTo>
                        <a:pt x="f298" y="f709"/>
                        <a:pt x="f298" y="f660"/>
                        <a:pt x="f298" y="f704"/>
                      </a:cubicBezTo>
                      <a:close/>
                      <a:moveTo>
                        <a:pt x="f704" y="f710"/>
                      </a:moveTo>
                      <a:cubicBezTo>
                        <a:pt x="f494" y="f711"/>
                        <a:pt x="f489" y="f711"/>
                        <a:pt x="f712" y="f345"/>
                      </a:cubicBezTo>
                      <a:cubicBezTo>
                        <a:pt x="f489" y="f711"/>
                        <a:pt x="f494" y="f711"/>
                        <a:pt x="f704" y="f710"/>
                      </a:cubicBezTo>
                      <a:close/>
                      <a:moveTo>
                        <a:pt x="f267" y="f358"/>
                      </a:moveTo>
                      <a:cubicBezTo>
                        <a:pt x="f713" y="f714"/>
                        <a:pt x="f599" y="f340"/>
                        <a:pt x="f265" y="f337"/>
                      </a:cubicBezTo>
                      <a:cubicBezTo>
                        <a:pt x="f628" y="f715"/>
                        <a:pt x="f631" y="f336"/>
                        <a:pt x="f631" y="f716"/>
                      </a:cubicBezTo>
                      <a:cubicBezTo>
                        <a:pt x="f631" y="f717"/>
                        <a:pt x="f626" y="f718"/>
                        <a:pt x="f276" y="f349"/>
                      </a:cubicBezTo>
                      <a:cubicBezTo>
                        <a:pt x="f280" y="f349"/>
                        <a:pt x="f379" y="f350"/>
                        <a:pt x="f172" y="f350"/>
                      </a:cubicBezTo>
                      <a:cubicBezTo>
                        <a:pt x="f609" y="f718"/>
                        <a:pt x="f609" y="f719"/>
                        <a:pt x="f280" y="f720"/>
                      </a:cubicBezTo>
                      <a:cubicBezTo>
                        <a:pt x="f609" y="f719"/>
                        <a:pt x="f609" y="f718"/>
                        <a:pt x="f172" y="f350"/>
                      </a:cubicBezTo>
                      <a:cubicBezTo>
                        <a:pt x="f171" y="f350"/>
                        <a:pt x="f684" y="f350"/>
                        <a:pt x="f195" y="f350"/>
                      </a:cubicBezTo>
                      <a:cubicBezTo>
                        <a:pt x="f709" y="f710"/>
                        <a:pt x="f721" y="f345"/>
                        <a:pt x="f508" y="f345"/>
                      </a:cubicBezTo>
                      <a:cubicBezTo>
                        <a:pt x="f721" y="f345"/>
                        <a:pt x="f709" y="f710"/>
                        <a:pt x="f195" y="f350"/>
                      </a:cubicBezTo>
                      <a:cubicBezTo>
                        <a:pt x="f721" y="f350"/>
                        <a:pt x="f722" y="f350"/>
                        <a:pt x="f282" y="f350"/>
                      </a:cubicBezTo>
                      <a:cubicBezTo>
                        <a:pt x="f255" y="f349"/>
                        <a:pt x="f196" y="f349"/>
                        <a:pt x="f287" y="f646"/>
                      </a:cubicBezTo>
                      <a:cubicBezTo>
                        <a:pt x="f287" y="f646"/>
                        <a:pt x="f287" y="f646"/>
                        <a:pt x="f287" y="f646"/>
                      </a:cubicBezTo>
                      <a:cubicBezTo>
                        <a:pt x="f723" y="f724"/>
                        <a:pt x="f256" y="f725"/>
                        <a:pt x="f261" y="f726"/>
                      </a:cubicBezTo>
                      <a:cubicBezTo>
                        <a:pt x="f261" y="f727"/>
                        <a:pt x="f282" y="f606"/>
                        <a:pt x="f728" y="f623"/>
                      </a:cubicBezTo>
                      <a:cubicBezTo>
                        <a:pt x="f729" y="f730"/>
                        <a:pt x="f378" y="f731"/>
                        <a:pt x="f703" y="f632"/>
                      </a:cubicBezTo>
                      <a:cubicBezTo>
                        <a:pt x="f386" y="f732"/>
                        <a:pt x="f174" y="f733"/>
                        <a:pt x="f276" y="f724"/>
                      </a:cubicBezTo>
                      <a:cubicBezTo>
                        <a:pt x="f181" y="f734"/>
                        <a:pt x="f276" y="f735"/>
                        <a:pt x="f276" y="f349"/>
                      </a:cubicBezTo>
                      <a:cubicBezTo>
                        <a:pt x="f181" y="f349"/>
                        <a:pt x="f175" y="f349"/>
                        <a:pt x="f385" y="f349"/>
                      </a:cubicBezTo>
                      <a:cubicBezTo>
                        <a:pt x="f385" y="f349"/>
                        <a:pt x="f385" y="f349"/>
                        <a:pt x="f385" y="f349"/>
                      </a:cubicBezTo>
                      <a:cubicBezTo>
                        <a:pt x="f736" y="f350"/>
                        <a:pt x="f737" y="f350"/>
                        <a:pt x="f266" y="f350"/>
                      </a:cubicBezTo>
                      <a:cubicBezTo>
                        <a:pt x="f738" y="f350"/>
                        <a:pt x="f268" y="f349"/>
                        <a:pt x="f623" y="f739"/>
                      </a:cubicBezTo>
                      <a:cubicBezTo>
                        <a:pt x="f623" y="f740"/>
                        <a:pt x="f632" y="f720"/>
                        <a:pt x="f741" y="f358"/>
                      </a:cubicBezTo>
                      <a:cubicBezTo>
                        <a:pt x="f741" y="f358"/>
                        <a:pt x="f742" y="f358"/>
                        <a:pt x="f267" y="f358"/>
                      </a:cubicBezTo>
                      <a:close/>
                      <a:moveTo>
                        <a:pt x="f193" y="f743"/>
                      </a:moveTo>
                      <a:cubicBezTo>
                        <a:pt x="f193" y="f743"/>
                        <a:pt x="f193" y="f743"/>
                        <a:pt x="f193" y="f743"/>
                      </a:cubicBezTo>
                      <a:cubicBezTo>
                        <a:pt x="f193" y="f743"/>
                        <a:pt x="f193" y="f743"/>
                        <a:pt x="f193" y="f743"/>
                      </a:cubicBezTo>
                      <a:close/>
                      <a:moveTo>
                        <a:pt x="f744" y="f745"/>
                      </a:moveTo>
                      <a:cubicBezTo>
                        <a:pt x="f746" y="f747"/>
                        <a:pt x="f748" y="f342"/>
                        <a:pt x="f748" y="f749"/>
                      </a:cubicBezTo>
                      <a:cubicBezTo>
                        <a:pt x="f748" y="f342"/>
                        <a:pt x="f746" y="f747"/>
                        <a:pt x="f744" y="f745"/>
                      </a:cubicBezTo>
                      <a:close/>
                      <a:moveTo>
                        <a:pt x="f717" y="f268"/>
                      </a:moveTo>
                      <a:cubicBezTo>
                        <a:pt x="f358" y="f268"/>
                        <a:pt x="f358" y="f268"/>
                        <a:pt x="f358" y="f725"/>
                      </a:cubicBezTo>
                      <a:cubicBezTo>
                        <a:pt x="f358" y="f349"/>
                        <a:pt x="f358" y="f349"/>
                        <a:pt x="f750" y="f349"/>
                      </a:cubicBezTo>
                      <a:cubicBezTo>
                        <a:pt x="f350" y="f349"/>
                        <a:pt x="f350" y="f349"/>
                        <a:pt x="f350" y="f751"/>
                      </a:cubicBezTo>
                      <a:cubicBezTo>
                        <a:pt x="f350" y="f268"/>
                        <a:pt x="f350" y="f268"/>
                        <a:pt x="f717" y="f268"/>
                      </a:cubicBezTo>
                      <a:close/>
                      <a:moveTo>
                        <a:pt x="f752" y="f447"/>
                      </a:moveTo>
                      <a:cubicBezTo>
                        <a:pt x="f753" y="f754"/>
                        <a:pt x="f755" y="f754"/>
                        <a:pt x="f756" y="f447"/>
                      </a:cubicBezTo>
                      <a:cubicBezTo>
                        <a:pt x="f757" y="f447"/>
                        <a:pt x="f350" y="f758"/>
                        <a:pt x="f350" y="f759"/>
                      </a:cubicBezTo>
                      <a:cubicBezTo>
                        <a:pt x="f349" y="f453"/>
                        <a:pt x="f349" y="f760"/>
                        <a:pt x="f350" y="f761"/>
                      </a:cubicBezTo>
                      <a:cubicBezTo>
                        <a:pt x="f353" y="f461"/>
                        <a:pt x="f762" y="f763"/>
                        <a:pt x="f764" y="f459"/>
                      </a:cubicBezTo>
                      <a:cubicBezTo>
                        <a:pt x="f764" y="f459"/>
                        <a:pt x="f764" y="f459"/>
                        <a:pt x="f764" y="f459"/>
                      </a:cubicBezTo>
                      <a:cubicBezTo>
                        <a:pt x="f733" y="f461"/>
                        <a:pt x="f765" y="f766"/>
                        <a:pt x="f604" y="f457"/>
                      </a:cubicBezTo>
                      <a:cubicBezTo>
                        <a:pt x="f604" y="f767"/>
                        <a:pt x="f604" y="f768"/>
                        <a:pt x="f268" y="f769"/>
                      </a:cubicBezTo>
                      <a:cubicBezTo>
                        <a:pt x="f268" y="f758"/>
                        <a:pt x="f331" y="f447"/>
                        <a:pt x="f752" y="f447"/>
                      </a:cubicBezTo>
                      <a:close/>
                      <a:moveTo>
                        <a:pt x="f770" y="f403"/>
                      </a:moveTo>
                      <a:cubicBezTo>
                        <a:pt x="f386" y="f409"/>
                        <a:pt x="f628" y="f409"/>
                        <a:pt x="f385" y="f406"/>
                      </a:cubicBezTo>
                      <a:cubicBezTo>
                        <a:pt x="f385" y="f406"/>
                        <a:pt x="f385" y="f406"/>
                        <a:pt x="f385" y="f406"/>
                      </a:cubicBezTo>
                      <a:cubicBezTo>
                        <a:pt x="f628" y="f409"/>
                        <a:pt x="f386" y="f409"/>
                        <a:pt x="f770" y="f403"/>
                      </a:cubicBezTo>
                      <a:close/>
                      <a:moveTo>
                        <a:pt x="f181" y="f771"/>
                      </a:moveTo>
                      <a:cubicBezTo>
                        <a:pt x="f181" y="f772"/>
                        <a:pt x="f181" y="f773"/>
                        <a:pt x="f175" y="f773"/>
                      </a:cubicBezTo>
                      <a:cubicBezTo>
                        <a:pt x="f175" y="f772"/>
                        <a:pt x="f175" y="f771"/>
                        <a:pt x="f175" y="f774"/>
                      </a:cubicBezTo>
                      <a:cubicBezTo>
                        <a:pt x="f175" y="f405"/>
                        <a:pt x="f631" y="f775"/>
                        <a:pt x="f385" y="f406"/>
                      </a:cubicBezTo>
                      <a:cubicBezTo>
                        <a:pt x="f628" y="f406"/>
                        <a:pt x="f613" y="f406"/>
                        <a:pt x="f639" y="f406"/>
                      </a:cubicBezTo>
                      <a:cubicBezTo>
                        <a:pt x="f644" y="f775"/>
                        <a:pt x="f776" y="f775"/>
                        <a:pt x="f618" y="f406"/>
                      </a:cubicBezTo>
                      <a:cubicBezTo>
                        <a:pt x="f777" y="f778"/>
                        <a:pt x="f741" y="f401"/>
                        <a:pt x="f623" y="f406"/>
                      </a:cubicBezTo>
                      <a:cubicBezTo>
                        <a:pt x="f741" y="f401"/>
                        <a:pt x="f777" y="f778"/>
                        <a:pt x="f618" y="f406"/>
                      </a:cubicBezTo>
                      <a:cubicBezTo>
                        <a:pt x="f777" y="f432"/>
                        <a:pt x="f741" y="f775"/>
                        <a:pt x="f268" y="f775"/>
                      </a:cubicBezTo>
                      <a:cubicBezTo>
                        <a:pt x="f268" y="f775"/>
                        <a:pt x="f268" y="f775"/>
                        <a:pt x="f268" y="f775"/>
                      </a:cubicBezTo>
                      <a:cubicBezTo>
                        <a:pt x="f268" y="f779"/>
                        <a:pt x="f268" y="f780"/>
                        <a:pt x="f268" y="f781"/>
                      </a:cubicBezTo>
                      <a:cubicBezTo>
                        <a:pt x="f604" y="f782"/>
                        <a:pt x="f271" y="f412"/>
                        <a:pt x="f266" y="f439"/>
                      </a:cubicBezTo>
                      <a:cubicBezTo>
                        <a:pt x="f737" y="f439"/>
                        <a:pt x="f736" y="f439"/>
                        <a:pt x="f385" y="f439"/>
                      </a:cubicBezTo>
                      <a:cubicBezTo>
                        <a:pt x="f631" y="f783"/>
                        <a:pt x="f631" y="f784"/>
                        <a:pt x="f175" y="f781"/>
                      </a:cubicBezTo>
                      <a:cubicBezTo>
                        <a:pt x="f175" y="f785"/>
                        <a:pt x="f181" y="f786"/>
                        <a:pt x="f181" y="f787"/>
                      </a:cubicBezTo>
                      <a:cubicBezTo>
                        <a:pt x="f181" y="f786"/>
                        <a:pt x="f175" y="f785"/>
                        <a:pt x="f175" y="f781"/>
                      </a:cubicBezTo>
                      <a:cubicBezTo>
                        <a:pt x="f631" y="f786"/>
                        <a:pt x="f631" y="f787"/>
                        <a:pt x="f175" y="f788"/>
                      </a:cubicBezTo>
                      <a:cubicBezTo>
                        <a:pt x="f631" y="f789"/>
                        <a:pt x="f385" y="f790"/>
                        <a:pt x="f175" y="f773"/>
                      </a:cubicBezTo>
                      <a:cubicBezTo>
                        <a:pt x="f181" y="f773"/>
                        <a:pt x="f181" y="f772"/>
                        <a:pt x="f181" y="f771"/>
                      </a:cubicBezTo>
                      <a:close/>
                      <a:moveTo>
                        <a:pt x="f791" y="f547"/>
                      </a:moveTo>
                      <a:cubicBezTo>
                        <a:pt x="f304" y="f547"/>
                        <a:pt x="f245" y="f792"/>
                        <a:pt x="f245" y="f793"/>
                      </a:cubicBezTo>
                      <a:cubicBezTo>
                        <a:pt x="f245" y="f794"/>
                        <a:pt x="f245" y="f758"/>
                        <a:pt x="f245" y="f795"/>
                      </a:cubicBezTo>
                      <a:cubicBezTo>
                        <a:pt x="f245" y="f796"/>
                        <a:pt x="f797" y="f439"/>
                        <a:pt x="f791" y="f412"/>
                      </a:cubicBezTo>
                      <a:cubicBezTo>
                        <a:pt x="f798" y="f412"/>
                        <a:pt x="f799" y="f412"/>
                        <a:pt x="f298" y="f412"/>
                      </a:cubicBezTo>
                      <a:cubicBezTo>
                        <a:pt x="f296" y="f447"/>
                        <a:pt x="f296" y="f456"/>
                        <a:pt x="f296" y="f792"/>
                      </a:cubicBezTo>
                      <a:cubicBezTo>
                        <a:pt x="f294" y="f800"/>
                        <a:pt x="f294" y="f801"/>
                        <a:pt x="f294" y="f551"/>
                      </a:cubicBezTo>
                      <a:cubicBezTo>
                        <a:pt x="f802" y="f551"/>
                        <a:pt x="f798" y="f551"/>
                        <a:pt x="f791" y="f547"/>
                      </a:cubicBezTo>
                      <a:close/>
                      <a:moveTo>
                        <a:pt x="f473" y="f16"/>
                      </a:moveTo>
                      <a:cubicBezTo>
                        <a:pt x="f803" y="f804"/>
                        <a:pt x="f292" y="f805"/>
                        <a:pt x="f294" y="f477"/>
                      </a:cubicBezTo>
                      <a:cubicBezTo>
                        <a:pt x="f292" y="f805"/>
                        <a:pt x="f803" y="f804"/>
                        <a:pt x="f473" y="f16"/>
                      </a:cubicBezTo>
                      <a:close/>
                      <a:moveTo>
                        <a:pt x="f806" y="f807"/>
                      </a:moveTo>
                      <a:cubicBezTo>
                        <a:pt x="f662" y="f808"/>
                        <a:pt x="f809" y="f808"/>
                        <a:pt x="f492" y="f808"/>
                      </a:cubicBezTo>
                      <a:cubicBezTo>
                        <a:pt x="f809" y="f808"/>
                        <a:pt x="f662" y="f808"/>
                        <a:pt x="f806" y="f807"/>
                      </a:cubicBezTo>
                      <a:close/>
                      <a:moveTo>
                        <a:pt x="f728" y="f754"/>
                      </a:moveTo>
                      <a:cubicBezTo>
                        <a:pt x="f810" y="f808"/>
                        <a:pt x="f374" y="f811"/>
                        <a:pt x="f704" y="f808"/>
                      </a:cubicBezTo>
                      <a:cubicBezTo>
                        <a:pt x="f374" y="f811"/>
                        <a:pt x="f810" y="f808"/>
                        <a:pt x="f728" y="f754"/>
                      </a:cubicBezTo>
                      <a:cubicBezTo>
                        <a:pt x="f282" y="f812"/>
                        <a:pt x="f258" y="f813"/>
                        <a:pt x="f256" y="f814"/>
                      </a:cubicBezTo>
                      <a:cubicBezTo>
                        <a:pt x="f255" y="f815"/>
                        <a:pt x="f256" y="f816"/>
                        <a:pt x="f256" y="f412"/>
                      </a:cubicBezTo>
                      <a:cubicBezTo>
                        <a:pt x="f817" y="f412"/>
                        <a:pt x="f818" y="f412"/>
                        <a:pt x="f276" y="f412"/>
                      </a:cubicBezTo>
                      <a:cubicBezTo>
                        <a:pt x="f181" y="f412"/>
                        <a:pt x="f175" y="f412"/>
                        <a:pt x="f385" y="f439"/>
                      </a:cubicBezTo>
                      <a:cubicBezTo>
                        <a:pt x="f385" y="f439"/>
                        <a:pt x="f385" y="f439"/>
                        <a:pt x="f385" y="f439"/>
                      </a:cubicBezTo>
                      <a:cubicBezTo>
                        <a:pt x="f385" y="f439"/>
                        <a:pt x="f385" y="f439"/>
                        <a:pt x="f385" y="f439"/>
                      </a:cubicBezTo>
                      <a:cubicBezTo>
                        <a:pt x="f631" y="f441"/>
                        <a:pt x="f175" y="f819"/>
                        <a:pt x="f175" y="f820"/>
                      </a:cubicBezTo>
                      <a:cubicBezTo>
                        <a:pt x="f181" y="f821"/>
                        <a:pt x="f276" y="f822"/>
                        <a:pt x="f276" y="f823"/>
                      </a:cubicBezTo>
                      <a:cubicBezTo>
                        <a:pt x="f181" y="f824"/>
                        <a:pt x="f703" y="f754"/>
                        <a:pt x="f170" y="f447"/>
                      </a:cubicBezTo>
                      <a:cubicBezTo>
                        <a:pt x="f709" y="f450"/>
                        <a:pt x="f495" y="f447"/>
                        <a:pt x="f728" y="f754"/>
                      </a:cubicBezTo>
                      <a:close/>
                      <a:moveTo>
                        <a:pt x="f379" y="f825"/>
                      </a:moveTo>
                      <a:cubicBezTo>
                        <a:pt x="f379" y="f825"/>
                        <a:pt x="f173" y="f825"/>
                        <a:pt x="f173" y="f825"/>
                      </a:cubicBezTo>
                      <a:cubicBezTo>
                        <a:pt x="f173" y="f825"/>
                        <a:pt x="f379" y="f825"/>
                        <a:pt x="f379" y="f825"/>
                      </a:cubicBezTo>
                      <a:close/>
                      <a:moveTo>
                        <a:pt x="f703" y="f826"/>
                      </a:moveTo>
                      <a:cubicBezTo>
                        <a:pt x="f280" y="f827"/>
                        <a:pt x="f402" y="f118"/>
                        <a:pt x="f193" y="f118"/>
                      </a:cubicBezTo>
                      <a:cubicBezTo>
                        <a:pt x="f402" y="f118"/>
                        <a:pt x="f280" y="f827"/>
                        <a:pt x="f703" y="f826"/>
                      </a:cubicBezTo>
                      <a:close/>
                      <a:moveTo>
                        <a:pt x="f641" y="f828"/>
                      </a:moveTo>
                      <a:cubicBezTo>
                        <a:pt x="f371" y="f829"/>
                        <a:pt x="f292" y="f830"/>
                        <a:pt x="f292" y="f831"/>
                      </a:cubicBezTo>
                      <a:cubicBezTo>
                        <a:pt x="f292" y="f830"/>
                        <a:pt x="f371" y="f829"/>
                        <a:pt x="f641" y="f828"/>
                      </a:cubicBezTo>
                      <a:close/>
                      <a:moveTo>
                        <a:pt x="f473" y="f832"/>
                      </a:moveTo>
                      <a:cubicBezTo>
                        <a:pt x="f473" y="f832"/>
                        <a:pt x="f473" y="f832"/>
                        <a:pt x="f473" y="f832"/>
                      </a:cubicBezTo>
                      <a:cubicBezTo>
                        <a:pt x="f641" y="f571"/>
                        <a:pt x="f292" y="f571"/>
                        <a:pt x="f298" y="f572"/>
                      </a:cubicBezTo>
                      <a:cubicBezTo>
                        <a:pt x="f298" y="f833"/>
                        <a:pt x="f298" y="f834"/>
                        <a:pt x="f296" y="f835"/>
                      </a:cubicBezTo>
                      <a:cubicBezTo>
                        <a:pt x="f296" y="f566"/>
                        <a:pt x="f643" y="f561"/>
                        <a:pt x="f836" y="f561"/>
                      </a:cubicBezTo>
                      <a:cubicBezTo>
                        <a:pt x="f679" y="f562"/>
                        <a:pt x="f678" y="f562"/>
                        <a:pt x="f509" y="f561"/>
                      </a:cubicBezTo>
                      <a:cubicBezTo>
                        <a:pt x="f254" y="f561"/>
                        <a:pt x="f256" y="f837"/>
                        <a:pt x="f256" y="f838"/>
                      </a:cubicBezTo>
                      <a:cubicBezTo>
                        <a:pt x="f261" y="f839"/>
                        <a:pt x="f261" y="f840"/>
                        <a:pt x="f256" y="f574"/>
                      </a:cubicBezTo>
                      <a:cubicBezTo>
                        <a:pt x="f256" y="f841"/>
                        <a:pt x="f258" y="f572"/>
                        <a:pt x="f163" y="f832"/>
                      </a:cubicBezTo>
                      <a:cubicBezTo>
                        <a:pt x="f163" y="f832"/>
                        <a:pt x="f163" y="f832"/>
                        <a:pt x="f163" y="f832"/>
                      </a:cubicBezTo>
                      <a:cubicBezTo>
                        <a:pt x="f289" y="f832"/>
                        <a:pt x="f318" y="f832"/>
                        <a:pt x="f473" y="f832"/>
                      </a:cubicBezTo>
                      <a:close/>
                      <a:moveTo>
                        <a:pt x="f371" y="f842"/>
                      </a:moveTo>
                      <a:cubicBezTo>
                        <a:pt x="f371" y="f843"/>
                        <a:pt x="f371" y="f844"/>
                        <a:pt x="f371" y="f845"/>
                      </a:cubicBezTo>
                      <a:cubicBezTo>
                        <a:pt x="f371" y="f844"/>
                        <a:pt x="f371" y="f843"/>
                        <a:pt x="f371" y="f842"/>
                      </a:cubicBezTo>
                      <a:close/>
                      <a:moveTo>
                        <a:pt x="f371" y="f846"/>
                      </a:moveTo>
                      <a:cubicBezTo>
                        <a:pt x="f371" y="f847"/>
                        <a:pt x="f371" y="f848"/>
                        <a:pt x="f371" y="f849"/>
                      </a:cubicBezTo>
                      <a:cubicBezTo>
                        <a:pt x="f371" y="f848"/>
                        <a:pt x="f371" y="f847"/>
                        <a:pt x="f371" y="f846"/>
                      </a:cubicBezTo>
                      <a:close/>
                      <a:moveTo>
                        <a:pt x="f371" y="f72"/>
                      </a:moveTo>
                      <a:cubicBezTo>
                        <a:pt x="f371" y="f850"/>
                        <a:pt x="f371" y="f851"/>
                        <a:pt x="f371" y="f516"/>
                      </a:cubicBezTo>
                      <a:cubicBezTo>
                        <a:pt x="f371" y="f851"/>
                        <a:pt x="f371" y="f850"/>
                        <a:pt x="f371" y="f72"/>
                      </a:cubicBezTo>
                      <a:cubicBezTo>
                        <a:pt x="f318" y="f72"/>
                        <a:pt x="f852" y="f82"/>
                        <a:pt x="f261" y="f82"/>
                      </a:cubicBezTo>
                      <a:cubicBezTo>
                        <a:pt x="f261" y="f853"/>
                        <a:pt x="f261" y="f854"/>
                        <a:pt x="f256" y="f855"/>
                      </a:cubicBezTo>
                      <a:cubicBezTo>
                        <a:pt x="f256" y="f856"/>
                        <a:pt x="f287" y="f93"/>
                        <a:pt x="f677" y="f93"/>
                      </a:cubicBezTo>
                      <a:cubicBezTo>
                        <a:pt x="f678" y="f93"/>
                        <a:pt x="f679" y="f93"/>
                        <a:pt x="f317" y="f93"/>
                      </a:cubicBezTo>
                      <a:cubicBezTo>
                        <a:pt x="f640" y="f93"/>
                        <a:pt x="f298" y="f95"/>
                        <a:pt x="f298" y="f857"/>
                      </a:cubicBezTo>
                      <a:cubicBezTo>
                        <a:pt x="f467" y="f858"/>
                        <a:pt x="f314" y="f859"/>
                        <a:pt x="f371" y="f72"/>
                      </a:cubicBezTo>
                      <a:close/>
                      <a:moveTo>
                        <a:pt x="f860" y="f571"/>
                      </a:moveTo>
                      <a:cubicBezTo>
                        <a:pt x="f861" y="f832"/>
                        <a:pt x="f308" y="f571"/>
                        <a:pt x="f298" y="f571"/>
                      </a:cubicBezTo>
                      <a:cubicBezTo>
                        <a:pt x="f296" y="f862"/>
                        <a:pt x="f296" y="f863"/>
                        <a:pt x="f296" y="f864"/>
                      </a:cubicBezTo>
                      <a:cubicBezTo>
                        <a:pt x="f296" y="f118"/>
                        <a:pt x="f294" y="f582"/>
                        <a:pt x="f473" y="f581"/>
                      </a:cubicBezTo>
                      <a:cubicBezTo>
                        <a:pt x="f289" y="f581"/>
                        <a:pt x="f164" y="f581"/>
                        <a:pt x="f166" y="f581"/>
                      </a:cubicBezTo>
                      <a:cubicBezTo>
                        <a:pt x="f195" y="f865"/>
                        <a:pt x="f171" y="f825"/>
                        <a:pt x="f685" y="f825"/>
                      </a:cubicBezTo>
                      <a:cubicBezTo>
                        <a:pt x="f171" y="f825"/>
                        <a:pt x="f195" y="f865"/>
                        <a:pt x="f166" y="f581"/>
                      </a:cubicBezTo>
                      <a:cubicBezTo>
                        <a:pt x="f866" y="f582"/>
                        <a:pt x="f379" y="f582"/>
                        <a:pt x="f276" y="f582"/>
                      </a:cubicBezTo>
                      <a:cubicBezTo>
                        <a:pt x="f276" y="f867"/>
                        <a:pt x="f181" y="f868"/>
                        <a:pt x="f181" y="f869"/>
                      </a:cubicBezTo>
                      <a:cubicBezTo>
                        <a:pt x="f723" y="f125"/>
                        <a:pt x="f803" y="f125"/>
                        <a:pt x="f870" y="f125"/>
                      </a:cubicBezTo>
                      <a:cubicBezTo>
                        <a:pt x="f301" y="f122"/>
                        <a:pt x="f245" y="f871"/>
                        <a:pt x="f245" y="f872"/>
                      </a:cubicBezTo>
                      <a:cubicBezTo>
                        <a:pt x="f245" y="f873"/>
                        <a:pt x="f245" y="f874"/>
                        <a:pt x="f245" y="f875"/>
                      </a:cubicBezTo>
                      <a:cubicBezTo>
                        <a:pt x="f199" y="f876"/>
                        <a:pt x="f797" y="f572"/>
                        <a:pt x="f860" y="f571"/>
                      </a:cubicBezTo>
                      <a:close/>
                      <a:moveTo>
                        <a:pt x="f199" y="f877"/>
                      </a:moveTo>
                      <a:cubicBezTo>
                        <a:pt x="f202" y="f878"/>
                        <a:pt x="f202" y="f879"/>
                        <a:pt x="f199" y="f682"/>
                      </a:cubicBezTo>
                      <a:cubicBezTo>
                        <a:pt x="f245" y="f248"/>
                        <a:pt x="f206" y="f22"/>
                        <a:pt x="f330" y="f22"/>
                      </a:cubicBezTo>
                      <a:cubicBezTo>
                        <a:pt x="f880" y="f142"/>
                        <a:pt x="f881" y="f142"/>
                        <a:pt x="f184" y="f22"/>
                      </a:cubicBezTo>
                      <a:cubicBezTo>
                        <a:pt x="f293" y="f22"/>
                        <a:pt x="f75" y="f248"/>
                        <a:pt x="f75" y="f681"/>
                      </a:cubicBezTo>
                      <a:cubicBezTo>
                        <a:pt x="f150" y="f882"/>
                        <a:pt x="f150" y="f883"/>
                        <a:pt x="f75" y="f237"/>
                      </a:cubicBezTo>
                      <a:cubicBezTo>
                        <a:pt x="f75" y="f238"/>
                        <a:pt x="f293" y="f7"/>
                        <a:pt x="f98" y="f7"/>
                      </a:cubicBezTo>
                      <a:cubicBezTo>
                        <a:pt x="f77" y="f239"/>
                        <a:pt x="f92" y="f7"/>
                        <a:pt x="f88" y="f7"/>
                      </a:cubicBezTo>
                      <a:cubicBezTo>
                        <a:pt x="f88" y="f7"/>
                        <a:pt x="f88" y="f7"/>
                        <a:pt x="f88" y="f7"/>
                      </a:cubicBezTo>
                      <a:cubicBezTo>
                        <a:pt x="f884" y="f7"/>
                        <a:pt x="f231" y="f239"/>
                        <a:pt x="f530" y="f7"/>
                      </a:cubicBezTo>
                      <a:cubicBezTo>
                        <a:pt x="f206" y="f7"/>
                        <a:pt x="f245" y="f238"/>
                        <a:pt x="f199" y="f877"/>
                      </a:cubicBezTo>
                      <a:close/>
                      <a:moveTo>
                        <a:pt x="f885" y="f886"/>
                      </a:moveTo>
                      <a:cubicBezTo>
                        <a:pt x="f199" y="f886"/>
                        <a:pt x="f199" y="f886"/>
                        <a:pt x="f199" y="f887"/>
                      </a:cubicBezTo>
                      <a:cubicBezTo>
                        <a:pt x="f199" y="f888"/>
                        <a:pt x="f160" y="f112"/>
                        <a:pt x="f889" y="f561"/>
                      </a:cubicBezTo>
                      <a:cubicBezTo>
                        <a:pt x="f889" y="f561"/>
                        <a:pt x="f890" y="f561"/>
                        <a:pt x="f201" y="f561"/>
                      </a:cubicBezTo>
                      <a:cubicBezTo>
                        <a:pt x="f86" y="f561"/>
                        <a:pt x="f86" y="f561"/>
                        <a:pt x="f86" y="f891"/>
                      </a:cubicBezTo>
                      <a:cubicBezTo>
                        <a:pt x="f86" y="f886"/>
                        <a:pt x="f86" y="f886"/>
                        <a:pt x="f885" y="f886"/>
                      </a:cubicBezTo>
                      <a:close/>
                      <a:moveTo>
                        <a:pt x="f892" y="f61"/>
                      </a:moveTo>
                      <a:cubicBezTo>
                        <a:pt x="f586" y="f61"/>
                        <a:pt x="f81" y="f65"/>
                        <a:pt x="f81" y="f893"/>
                      </a:cubicBezTo>
                      <a:cubicBezTo>
                        <a:pt x="f86" y="f507"/>
                        <a:pt x="f81" y="f507"/>
                        <a:pt x="f892" y="f507"/>
                      </a:cubicBezTo>
                      <a:cubicBezTo>
                        <a:pt x="f75" y="f507"/>
                        <a:pt x="f75" y="f507"/>
                        <a:pt x="f75" y="f893"/>
                      </a:cubicBezTo>
                      <a:cubicBezTo>
                        <a:pt x="f150" y="f894"/>
                        <a:pt x="f157" y="f58"/>
                        <a:pt x="f892" y="f61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97" name="Freeform 16">
                  <a:extLst>
                    <a:ext uri="{FF2B5EF4-FFF2-40B4-BE49-F238E27FC236}">
                      <a16:creationId xmlns:a16="http://schemas.microsoft.com/office/drawing/2014/main" id="{EDA2848D-9ECA-456B-AC26-5375DA8C431E}"/>
                    </a:ext>
                  </a:extLst>
                </p:cNvPr>
                <p:cNvSpPr/>
                <p:nvPr/>
              </p:nvSpPr>
              <p:spPr>
                <a:xfrm rot="16200004">
                  <a:off x="7864663" y="4584682"/>
                  <a:ext cx="85176" cy="11579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64"/>
                    <a:gd name="f7" fmla="val 247"/>
                    <a:gd name="f8" fmla="val 124"/>
                    <a:gd name="f9" fmla="val 82"/>
                    <a:gd name="f10" fmla="val 85"/>
                    <a:gd name="f11" fmla="val 86"/>
                    <a:gd name="f12" fmla="val 84"/>
                    <a:gd name="f13" fmla="val 46"/>
                    <a:gd name="f14" fmla="val 42"/>
                    <a:gd name="f15" fmla="val 38"/>
                    <a:gd name="f16" fmla="val 34"/>
                    <a:gd name="f17" fmla="val 49"/>
                    <a:gd name="f18" fmla="val 48"/>
                    <a:gd name="f19" fmla="val 83"/>
                    <a:gd name="f20" fmla="val 36"/>
                    <a:gd name="f21" fmla="val 81"/>
                    <a:gd name="f22" fmla="val 128"/>
                    <a:gd name="f23" fmla="val 80"/>
                    <a:gd name="f24" fmla="val 166"/>
                    <a:gd name="f25" fmla="val 88"/>
                    <a:gd name="f26" fmla="val 163"/>
                    <a:gd name="f27" fmla="val 209"/>
                    <a:gd name="f28" fmla="val 201"/>
                    <a:gd name="f29" fmla="val 156"/>
                    <a:gd name="f30" fmla="val 120"/>
                    <a:gd name="f31" fmla="val 79"/>
                    <a:gd name="f32" fmla="+- 0 0 -90"/>
                    <a:gd name="f33" fmla="*/ f3 1 164"/>
                    <a:gd name="f34" fmla="*/ f4 1 247"/>
                    <a:gd name="f35" fmla="+- f7 0 f5"/>
                    <a:gd name="f36" fmla="+- f6 0 f5"/>
                    <a:gd name="f37" fmla="*/ f32 f0 1"/>
                    <a:gd name="f38" fmla="*/ f36 1 164"/>
                    <a:gd name="f39" fmla="*/ f35 1 247"/>
                    <a:gd name="f40" fmla="*/ 124 f36 1"/>
                    <a:gd name="f41" fmla="*/ 82 f35 1"/>
                    <a:gd name="f42" fmla="*/ 84 f36 1"/>
                    <a:gd name="f43" fmla="*/ 46 f35 1"/>
                    <a:gd name="f44" fmla="*/ 34 f35 1"/>
                    <a:gd name="f45" fmla="*/ 49 f36 1"/>
                    <a:gd name="f46" fmla="*/ 0 f35 1"/>
                    <a:gd name="f47" fmla="*/ 0 f36 1"/>
                    <a:gd name="f48" fmla="*/ 48 f35 1"/>
                    <a:gd name="f49" fmla="*/ 36 f36 1"/>
                    <a:gd name="f50" fmla="*/ 83 f35 1"/>
                    <a:gd name="f51" fmla="*/ 81 f36 1"/>
                    <a:gd name="f52" fmla="*/ 128 f35 1"/>
                    <a:gd name="f53" fmla="*/ 46 f36 1"/>
                    <a:gd name="f54" fmla="*/ 163 f35 1"/>
                    <a:gd name="f55" fmla="*/ 209 f35 1"/>
                    <a:gd name="f56" fmla="*/ 38 f36 1"/>
                    <a:gd name="f57" fmla="*/ 247 f35 1"/>
                    <a:gd name="f58" fmla="*/ 201 f35 1"/>
                    <a:gd name="f59" fmla="*/ 120 f36 1"/>
                    <a:gd name="f60" fmla="*/ 164 f35 1"/>
                    <a:gd name="f61" fmla="*/ 164 f36 1"/>
                    <a:gd name="f62" fmla="*/ 120 f35 1"/>
                    <a:gd name="f63" fmla="*/ f37 1 f2"/>
                    <a:gd name="f64" fmla="*/ f40 1 164"/>
                    <a:gd name="f65" fmla="*/ f41 1 247"/>
                    <a:gd name="f66" fmla="*/ f42 1 164"/>
                    <a:gd name="f67" fmla="*/ f43 1 247"/>
                    <a:gd name="f68" fmla="*/ f44 1 247"/>
                    <a:gd name="f69" fmla="*/ f45 1 164"/>
                    <a:gd name="f70" fmla="*/ f46 1 247"/>
                    <a:gd name="f71" fmla="*/ f47 1 164"/>
                    <a:gd name="f72" fmla="*/ f48 1 247"/>
                    <a:gd name="f73" fmla="*/ f49 1 164"/>
                    <a:gd name="f74" fmla="*/ f50 1 247"/>
                    <a:gd name="f75" fmla="*/ f51 1 164"/>
                    <a:gd name="f76" fmla="*/ f52 1 247"/>
                    <a:gd name="f77" fmla="*/ f53 1 164"/>
                    <a:gd name="f78" fmla="*/ f54 1 247"/>
                    <a:gd name="f79" fmla="*/ f55 1 247"/>
                    <a:gd name="f80" fmla="*/ f56 1 164"/>
                    <a:gd name="f81" fmla="*/ f57 1 247"/>
                    <a:gd name="f82" fmla="*/ f58 1 247"/>
                    <a:gd name="f83" fmla="*/ f59 1 164"/>
                    <a:gd name="f84" fmla="*/ f60 1 247"/>
                    <a:gd name="f85" fmla="*/ f61 1 164"/>
                    <a:gd name="f86" fmla="*/ f62 1 247"/>
                    <a:gd name="f87" fmla="*/ 0 1 f38"/>
                    <a:gd name="f88" fmla="*/ f6 1 f38"/>
                    <a:gd name="f89" fmla="*/ 0 1 f39"/>
                    <a:gd name="f90" fmla="*/ f7 1 f39"/>
                    <a:gd name="f91" fmla="+- f63 0 f1"/>
                    <a:gd name="f92" fmla="*/ f64 1 f38"/>
                    <a:gd name="f93" fmla="*/ f65 1 f39"/>
                    <a:gd name="f94" fmla="*/ f66 1 f38"/>
                    <a:gd name="f95" fmla="*/ f67 1 f39"/>
                    <a:gd name="f96" fmla="*/ f68 1 f39"/>
                    <a:gd name="f97" fmla="*/ f69 1 f38"/>
                    <a:gd name="f98" fmla="*/ f70 1 f39"/>
                    <a:gd name="f99" fmla="*/ f71 1 f38"/>
                    <a:gd name="f100" fmla="*/ f72 1 f39"/>
                    <a:gd name="f101" fmla="*/ f73 1 f38"/>
                    <a:gd name="f102" fmla="*/ f74 1 f39"/>
                    <a:gd name="f103" fmla="*/ f75 1 f38"/>
                    <a:gd name="f104" fmla="*/ f76 1 f39"/>
                    <a:gd name="f105" fmla="*/ f77 1 f38"/>
                    <a:gd name="f106" fmla="*/ f78 1 f39"/>
                    <a:gd name="f107" fmla="*/ f79 1 f39"/>
                    <a:gd name="f108" fmla="*/ f80 1 f38"/>
                    <a:gd name="f109" fmla="*/ f81 1 f39"/>
                    <a:gd name="f110" fmla="*/ f82 1 f39"/>
                    <a:gd name="f111" fmla="*/ f83 1 f38"/>
                    <a:gd name="f112" fmla="*/ f84 1 f39"/>
                    <a:gd name="f113" fmla="*/ f85 1 f38"/>
                    <a:gd name="f114" fmla="*/ f86 1 f39"/>
                    <a:gd name="f115" fmla="*/ f87 f33 1"/>
                    <a:gd name="f116" fmla="*/ f88 f33 1"/>
                    <a:gd name="f117" fmla="*/ f90 f34 1"/>
                    <a:gd name="f118" fmla="*/ f89 f34 1"/>
                    <a:gd name="f119" fmla="*/ f92 f33 1"/>
                    <a:gd name="f120" fmla="*/ f93 f34 1"/>
                    <a:gd name="f121" fmla="*/ f94 f33 1"/>
                    <a:gd name="f122" fmla="*/ f95 f34 1"/>
                    <a:gd name="f123" fmla="*/ f96 f34 1"/>
                    <a:gd name="f124" fmla="*/ f97 f33 1"/>
                    <a:gd name="f125" fmla="*/ f98 f34 1"/>
                    <a:gd name="f126" fmla="*/ f99 f33 1"/>
                    <a:gd name="f127" fmla="*/ f100 f34 1"/>
                    <a:gd name="f128" fmla="*/ f101 f33 1"/>
                    <a:gd name="f129" fmla="*/ f102 f34 1"/>
                    <a:gd name="f130" fmla="*/ f103 f33 1"/>
                    <a:gd name="f131" fmla="*/ f104 f34 1"/>
                    <a:gd name="f132" fmla="*/ f105 f33 1"/>
                    <a:gd name="f133" fmla="*/ f106 f34 1"/>
                    <a:gd name="f134" fmla="*/ f107 f34 1"/>
                    <a:gd name="f135" fmla="*/ f108 f33 1"/>
                    <a:gd name="f136" fmla="*/ f109 f34 1"/>
                    <a:gd name="f137" fmla="*/ f110 f34 1"/>
                    <a:gd name="f138" fmla="*/ f111 f33 1"/>
                    <a:gd name="f139" fmla="*/ f112 f34 1"/>
                    <a:gd name="f140" fmla="*/ f113 f33 1"/>
                    <a:gd name="f141" fmla="*/ f114 f3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91">
                      <a:pos x="f119" y="f120"/>
                    </a:cxn>
                    <a:cxn ang="f91">
                      <a:pos x="f121" y="f122"/>
                    </a:cxn>
                    <a:cxn ang="f91">
                      <a:pos x="f121" y="f123"/>
                    </a:cxn>
                    <a:cxn ang="f91">
                      <a:pos x="f124" y="f125"/>
                    </a:cxn>
                    <a:cxn ang="f91">
                      <a:pos x="f126" y="f127"/>
                    </a:cxn>
                    <a:cxn ang="f91">
                      <a:pos x="f128" y="f129"/>
                    </a:cxn>
                    <a:cxn ang="f91">
                      <a:pos x="f130" y="f131"/>
                    </a:cxn>
                    <a:cxn ang="f91">
                      <a:pos x="f132" y="f133"/>
                    </a:cxn>
                    <a:cxn ang="f91">
                      <a:pos x="f126" y="f134"/>
                    </a:cxn>
                    <a:cxn ang="f91">
                      <a:pos x="f135" y="f136"/>
                    </a:cxn>
                    <a:cxn ang="f91">
                      <a:pos x="f121" y="f137"/>
                    </a:cxn>
                    <a:cxn ang="f91">
                      <a:pos x="f138" y="f139"/>
                    </a:cxn>
                    <a:cxn ang="f91">
                      <a:pos x="f140" y="f141"/>
                    </a:cxn>
                    <a:cxn ang="f91">
                      <a:pos x="f119" y="f120"/>
                    </a:cxn>
                  </a:cxnLst>
                  <a:rect l="f115" t="f118" r="f116" b="f117"/>
                  <a:pathLst>
                    <a:path w="164" h="246">
                      <a:moveTo>
                        <a:pt x="f8" y="f9"/>
                      </a:moveTo>
                      <a:cubicBezTo>
                        <a:pt x="f10" y="f11"/>
                        <a:pt x="f12" y="f10"/>
                        <a:pt x="f12" y="f13"/>
                      </a:cubicBezTo>
                      <a:cubicBezTo>
                        <a:pt x="f12" y="f14"/>
                        <a:pt x="f12" y="f15"/>
                        <a:pt x="f12" y="f16"/>
                      </a:cubicBezTo>
                      <a:cubicBezTo>
                        <a:pt x="f12" y="f5"/>
                        <a:pt x="f12" y="f5"/>
                        <a:pt x="f17" y="f5"/>
                      </a:cubicBezTo>
                      <a:cubicBezTo>
                        <a:pt x="f5" y="f5"/>
                        <a:pt x="f5" y="f5"/>
                        <a:pt x="f5" y="f18"/>
                      </a:cubicBezTo>
                      <a:cubicBezTo>
                        <a:pt x="f5" y="f19"/>
                        <a:pt x="f5" y="f19"/>
                        <a:pt x="f20" y="f19"/>
                      </a:cubicBezTo>
                      <a:cubicBezTo>
                        <a:pt x="f21" y="f19"/>
                        <a:pt x="f21" y="f19"/>
                        <a:pt x="f21" y="f22"/>
                      </a:cubicBezTo>
                      <a:cubicBezTo>
                        <a:pt x="f23" y="f24"/>
                        <a:pt x="f25" y="f26"/>
                        <a:pt x="f13" y="f26"/>
                      </a:cubicBezTo>
                      <a:cubicBezTo>
                        <a:pt x="f5" y="f26"/>
                        <a:pt x="f5" y="f26"/>
                        <a:pt x="f5" y="f27"/>
                      </a:cubicBezTo>
                      <a:cubicBezTo>
                        <a:pt x="f5" y="f7"/>
                        <a:pt x="f5" y="f7"/>
                        <a:pt x="f15" y="f7"/>
                      </a:cubicBezTo>
                      <a:cubicBezTo>
                        <a:pt x="f12" y="f7"/>
                        <a:pt x="f12" y="f7"/>
                        <a:pt x="f12" y="f28"/>
                      </a:cubicBezTo>
                      <a:cubicBezTo>
                        <a:pt x="f12" y="f29"/>
                        <a:pt x="f21" y="f6"/>
                        <a:pt x="f30" y="f6"/>
                      </a:cubicBezTo>
                      <a:cubicBezTo>
                        <a:pt x="f6" y="f26"/>
                        <a:pt x="f6" y="f6"/>
                        <a:pt x="f6" y="f30"/>
                      </a:cubicBezTo>
                      <a:cubicBezTo>
                        <a:pt x="f6" y="f31"/>
                        <a:pt x="f6" y="f31"/>
                        <a:pt x="f8" y="f9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98" name="Freeform 17">
                  <a:extLst>
                    <a:ext uri="{FF2B5EF4-FFF2-40B4-BE49-F238E27FC236}">
                      <a16:creationId xmlns:a16="http://schemas.microsoft.com/office/drawing/2014/main" id="{C1DC69D4-7959-460D-9243-05AB5BFEEAFA}"/>
                    </a:ext>
                  </a:extLst>
                </p:cNvPr>
                <p:cNvSpPr/>
                <p:nvPr/>
              </p:nvSpPr>
              <p:spPr>
                <a:xfrm rot="16200004">
                  <a:off x="7519518" y="4583891"/>
                  <a:ext cx="86008" cy="11654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66"/>
                    <a:gd name="f7" fmla="val 248"/>
                    <a:gd name="f8" fmla="val 150"/>
                    <a:gd name="f9" fmla="val 2"/>
                    <a:gd name="f10" fmla="val 132"/>
                    <a:gd name="f11" fmla="val 113"/>
                    <a:gd name="f12" fmla="val 1"/>
                    <a:gd name="f13" fmla="val 95"/>
                    <a:gd name="f14" fmla="val 85"/>
                    <a:gd name="f15" fmla="val 82"/>
                    <a:gd name="f16" fmla="val 4"/>
                    <a:gd name="f17" fmla="val 13"/>
                    <a:gd name="f18" fmla="val 29"/>
                    <a:gd name="f19" fmla="val 80"/>
                    <a:gd name="f20" fmla="val 45"/>
                    <a:gd name="f21" fmla="val 61"/>
                    <a:gd name="f22" fmla="val 84"/>
                    <a:gd name="f23" fmla="val 76"/>
                    <a:gd name="f24" fmla="val 59"/>
                    <a:gd name="f25" fmla="val 83"/>
                    <a:gd name="f26" fmla="val 46"/>
                    <a:gd name="f27" fmla="val 33"/>
                    <a:gd name="f28" fmla="val 19"/>
                    <a:gd name="f29" fmla="val 81"/>
                    <a:gd name="f30" fmla="val 87"/>
                    <a:gd name="f31" fmla="val 102"/>
                    <a:gd name="f32" fmla="val 122"/>
                    <a:gd name="f33" fmla="val 143"/>
                    <a:gd name="f34" fmla="val 163"/>
                    <a:gd name="f35" fmla="val 185"/>
                    <a:gd name="f36" fmla="val 206"/>
                    <a:gd name="f37" fmla="val 227"/>
                    <a:gd name="f38" fmla="val 244"/>
                    <a:gd name="f39" fmla="val 6"/>
                    <a:gd name="f40" fmla="val 21"/>
                    <a:gd name="f41" fmla="val 247"/>
                    <a:gd name="f42" fmla="val 37"/>
                    <a:gd name="f43" fmla="val 245"/>
                    <a:gd name="f44" fmla="val 52"/>
                    <a:gd name="f45" fmla="val 246"/>
                    <a:gd name="f46" fmla="val 67"/>
                    <a:gd name="f47" fmla="val 243"/>
                    <a:gd name="f48" fmla="val 229"/>
                    <a:gd name="f49" fmla="val 187"/>
                    <a:gd name="f50" fmla="val 146"/>
                    <a:gd name="f51" fmla="val 105"/>
                    <a:gd name="f52" fmla="val 89"/>
                    <a:gd name="f53" fmla="val 86"/>
                    <a:gd name="f54" fmla="val 120"/>
                    <a:gd name="f55" fmla="val 136"/>
                    <a:gd name="f56" fmla="val 151"/>
                    <a:gd name="f57" fmla="val 165"/>
                    <a:gd name="f58" fmla="val 70"/>
                    <a:gd name="f59" fmla="val 34"/>
                    <a:gd name="f60" fmla="val 16"/>
                    <a:gd name="f61" fmla="val 5"/>
                    <a:gd name="f62" fmla="val 161"/>
                    <a:gd name="f63" fmla="+- 0 0 -90"/>
                    <a:gd name="f64" fmla="*/ f3 1 166"/>
                    <a:gd name="f65" fmla="*/ f4 1 248"/>
                    <a:gd name="f66" fmla="+- f7 0 f5"/>
                    <a:gd name="f67" fmla="+- f6 0 f5"/>
                    <a:gd name="f68" fmla="*/ f63 f0 1"/>
                    <a:gd name="f69" fmla="*/ f67 1 166"/>
                    <a:gd name="f70" fmla="*/ f66 1 248"/>
                    <a:gd name="f71" fmla="*/ 150 f67 1"/>
                    <a:gd name="f72" fmla="*/ 2 f66 1"/>
                    <a:gd name="f73" fmla="*/ 95 f67 1"/>
                    <a:gd name="f74" fmla="*/ 0 f66 1"/>
                    <a:gd name="f75" fmla="*/ 82 f67 1"/>
                    <a:gd name="f76" fmla="*/ 13 f66 1"/>
                    <a:gd name="f77" fmla="*/ 61 f66 1"/>
                    <a:gd name="f78" fmla="*/ 59 f67 1"/>
                    <a:gd name="f79" fmla="*/ 83 f66 1"/>
                    <a:gd name="f80" fmla="*/ 19 f67 1"/>
                    <a:gd name="f81" fmla="*/ 82 f66 1"/>
                    <a:gd name="f82" fmla="*/ 1 f67 1"/>
                    <a:gd name="f83" fmla="*/ 102 f66 1"/>
                    <a:gd name="f84" fmla="*/ 163 f66 1"/>
                    <a:gd name="f85" fmla="*/ 227 f66 1"/>
                    <a:gd name="f86" fmla="*/ 21 f67 1"/>
                    <a:gd name="f87" fmla="*/ 247 f66 1"/>
                    <a:gd name="f88" fmla="*/ 67 f67 1"/>
                    <a:gd name="f89" fmla="*/ 85 f67 1"/>
                    <a:gd name="f90" fmla="*/ 229 f66 1"/>
                    <a:gd name="f91" fmla="*/ 84 f67 1"/>
                    <a:gd name="f92" fmla="*/ 105 f66 1"/>
                    <a:gd name="f93" fmla="*/ 105 f67 1"/>
                    <a:gd name="f94" fmla="*/ 84 f66 1"/>
                    <a:gd name="f95" fmla="*/ 151 f67 1"/>
                    <a:gd name="f96" fmla="*/ 85 f66 1"/>
                    <a:gd name="f97" fmla="*/ 165 f67 1"/>
                    <a:gd name="f98" fmla="*/ 70 f66 1"/>
                    <a:gd name="f99" fmla="*/ 16 f66 1"/>
                    <a:gd name="f100" fmla="*/ f68 1 f2"/>
                    <a:gd name="f101" fmla="*/ f71 1 166"/>
                    <a:gd name="f102" fmla="*/ f72 1 248"/>
                    <a:gd name="f103" fmla="*/ f73 1 166"/>
                    <a:gd name="f104" fmla="*/ f74 1 248"/>
                    <a:gd name="f105" fmla="*/ f75 1 166"/>
                    <a:gd name="f106" fmla="*/ f76 1 248"/>
                    <a:gd name="f107" fmla="*/ f77 1 248"/>
                    <a:gd name="f108" fmla="*/ f78 1 166"/>
                    <a:gd name="f109" fmla="*/ f79 1 248"/>
                    <a:gd name="f110" fmla="*/ f80 1 166"/>
                    <a:gd name="f111" fmla="*/ f81 1 248"/>
                    <a:gd name="f112" fmla="*/ f82 1 166"/>
                    <a:gd name="f113" fmla="*/ f83 1 248"/>
                    <a:gd name="f114" fmla="*/ f84 1 248"/>
                    <a:gd name="f115" fmla="*/ f85 1 248"/>
                    <a:gd name="f116" fmla="*/ f86 1 166"/>
                    <a:gd name="f117" fmla="*/ f87 1 248"/>
                    <a:gd name="f118" fmla="*/ f88 1 166"/>
                    <a:gd name="f119" fmla="*/ f89 1 166"/>
                    <a:gd name="f120" fmla="*/ f90 1 248"/>
                    <a:gd name="f121" fmla="*/ f91 1 166"/>
                    <a:gd name="f122" fmla="*/ f92 1 248"/>
                    <a:gd name="f123" fmla="*/ f93 1 166"/>
                    <a:gd name="f124" fmla="*/ f94 1 248"/>
                    <a:gd name="f125" fmla="*/ f95 1 166"/>
                    <a:gd name="f126" fmla="*/ f96 1 248"/>
                    <a:gd name="f127" fmla="*/ f97 1 166"/>
                    <a:gd name="f128" fmla="*/ f98 1 248"/>
                    <a:gd name="f129" fmla="*/ f99 1 248"/>
                    <a:gd name="f130" fmla="*/ 0 1 f69"/>
                    <a:gd name="f131" fmla="*/ f6 1 f69"/>
                    <a:gd name="f132" fmla="*/ 0 1 f70"/>
                    <a:gd name="f133" fmla="*/ f7 1 f70"/>
                    <a:gd name="f134" fmla="+- f100 0 f1"/>
                    <a:gd name="f135" fmla="*/ f101 1 f69"/>
                    <a:gd name="f136" fmla="*/ f102 1 f70"/>
                    <a:gd name="f137" fmla="*/ f103 1 f69"/>
                    <a:gd name="f138" fmla="*/ f104 1 f70"/>
                    <a:gd name="f139" fmla="*/ f105 1 f69"/>
                    <a:gd name="f140" fmla="*/ f106 1 f70"/>
                    <a:gd name="f141" fmla="*/ f107 1 f70"/>
                    <a:gd name="f142" fmla="*/ f108 1 f69"/>
                    <a:gd name="f143" fmla="*/ f109 1 f70"/>
                    <a:gd name="f144" fmla="*/ f110 1 f69"/>
                    <a:gd name="f145" fmla="*/ f111 1 f70"/>
                    <a:gd name="f146" fmla="*/ f112 1 f69"/>
                    <a:gd name="f147" fmla="*/ f113 1 f70"/>
                    <a:gd name="f148" fmla="*/ f114 1 f70"/>
                    <a:gd name="f149" fmla="*/ f115 1 f70"/>
                    <a:gd name="f150" fmla="*/ f116 1 f69"/>
                    <a:gd name="f151" fmla="*/ f117 1 f70"/>
                    <a:gd name="f152" fmla="*/ f118 1 f69"/>
                    <a:gd name="f153" fmla="*/ f119 1 f69"/>
                    <a:gd name="f154" fmla="*/ f120 1 f70"/>
                    <a:gd name="f155" fmla="*/ f121 1 f69"/>
                    <a:gd name="f156" fmla="*/ f122 1 f70"/>
                    <a:gd name="f157" fmla="*/ f123 1 f69"/>
                    <a:gd name="f158" fmla="*/ f124 1 f70"/>
                    <a:gd name="f159" fmla="*/ f125 1 f69"/>
                    <a:gd name="f160" fmla="*/ f126 1 f70"/>
                    <a:gd name="f161" fmla="*/ f127 1 f69"/>
                    <a:gd name="f162" fmla="*/ f128 1 f70"/>
                    <a:gd name="f163" fmla="*/ f129 1 f70"/>
                    <a:gd name="f164" fmla="*/ f130 f64 1"/>
                    <a:gd name="f165" fmla="*/ f131 f64 1"/>
                    <a:gd name="f166" fmla="*/ f133 f65 1"/>
                    <a:gd name="f167" fmla="*/ f132 f65 1"/>
                    <a:gd name="f168" fmla="*/ f135 f64 1"/>
                    <a:gd name="f169" fmla="*/ f136 f65 1"/>
                    <a:gd name="f170" fmla="*/ f137 f64 1"/>
                    <a:gd name="f171" fmla="*/ f138 f65 1"/>
                    <a:gd name="f172" fmla="*/ f139 f64 1"/>
                    <a:gd name="f173" fmla="*/ f140 f65 1"/>
                    <a:gd name="f174" fmla="*/ f141 f65 1"/>
                    <a:gd name="f175" fmla="*/ f142 f64 1"/>
                    <a:gd name="f176" fmla="*/ f143 f65 1"/>
                    <a:gd name="f177" fmla="*/ f144 f64 1"/>
                    <a:gd name="f178" fmla="*/ f145 f65 1"/>
                    <a:gd name="f179" fmla="*/ f146 f64 1"/>
                    <a:gd name="f180" fmla="*/ f147 f65 1"/>
                    <a:gd name="f181" fmla="*/ f148 f65 1"/>
                    <a:gd name="f182" fmla="*/ f149 f65 1"/>
                    <a:gd name="f183" fmla="*/ f150 f64 1"/>
                    <a:gd name="f184" fmla="*/ f151 f65 1"/>
                    <a:gd name="f185" fmla="*/ f152 f64 1"/>
                    <a:gd name="f186" fmla="*/ f153 f64 1"/>
                    <a:gd name="f187" fmla="*/ f154 f65 1"/>
                    <a:gd name="f188" fmla="*/ f155 f64 1"/>
                    <a:gd name="f189" fmla="*/ f156 f65 1"/>
                    <a:gd name="f190" fmla="*/ f157 f64 1"/>
                    <a:gd name="f191" fmla="*/ f158 f65 1"/>
                    <a:gd name="f192" fmla="*/ f159 f64 1"/>
                    <a:gd name="f193" fmla="*/ f160 f65 1"/>
                    <a:gd name="f194" fmla="*/ f161 f64 1"/>
                    <a:gd name="f195" fmla="*/ f162 f65 1"/>
                    <a:gd name="f196" fmla="*/ f163 f65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134">
                      <a:pos x="f168" y="f169"/>
                    </a:cxn>
                    <a:cxn ang="f134">
                      <a:pos x="f170" y="f171"/>
                    </a:cxn>
                    <a:cxn ang="f134">
                      <a:pos x="f172" y="f173"/>
                    </a:cxn>
                    <a:cxn ang="f134">
                      <a:pos x="f172" y="f174"/>
                    </a:cxn>
                    <a:cxn ang="f134">
                      <a:pos x="f175" y="f176"/>
                    </a:cxn>
                    <a:cxn ang="f134">
                      <a:pos x="f177" y="f178"/>
                    </a:cxn>
                    <a:cxn ang="f134">
                      <a:pos x="f179" y="f180"/>
                    </a:cxn>
                    <a:cxn ang="f134">
                      <a:pos x="f179" y="f181"/>
                    </a:cxn>
                    <a:cxn ang="f134">
                      <a:pos x="f179" y="f182"/>
                    </a:cxn>
                    <a:cxn ang="f134">
                      <a:pos x="f183" y="f184"/>
                    </a:cxn>
                    <a:cxn ang="f134">
                      <a:pos x="f185" y="f184"/>
                    </a:cxn>
                    <a:cxn ang="f134">
                      <a:pos x="f186" y="f187"/>
                    </a:cxn>
                    <a:cxn ang="f134">
                      <a:pos x="f188" y="f189"/>
                    </a:cxn>
                    <a:cxn ang="f134">
                      <a:pos x="f190" y="f191"/>
                    </a:cxn>
                    <a:cxn ang="f134">
                      <a:pos x="f192" y="f193"/>
                    </a:cxn>
                    <a:cxn ang="f134">
                      <a:pos x="f194" y="f195"/>
                    </a:cxn>
                    <a:cxn ang="f134">
                      <a:pos x="f194" y="f196"/>
                    </a:cxn>
                    <a:cxn ang="f134">
                      <a:pos x="f168" y="f169"/>
                    </a:cxn>
                  </a:cxnLst>
                  <a:rect l="f164" t="f167" r="f165" b="f166"/>
                  <a:pathLst>
                    <a:path w="166" h="248">
                      <a:moveTo>
                        <a:pt x="f8" y="f9"/>
                      </a:moveTo>
                      <a:cubicBezTo>
                        <a:pt x="f10" y="f9"/>
                        <a:pt x="f11" y="f12"/>
                        <a:pt x="f13" y="f5"/>
                      </a:cubicBezTo>
                      <a:cubicBezTo>
                        <a:pt x="f14" y="f5"/>
                        <a:pt x="f15" y="f16"/>
                        <a:pt x="f15" y="f17"/>
                      </a:cubicBezTo>
                      <a:cubicBezTo>
                        <a:pt x="f15" y="f18"/>
                        <a:pt x="f19" y="f20"/>
                        <a:pt x="f15" y="f21"/>
                      </a:cubicBezTo>
                      <a:cubicBezTo>
                        <a:pt x="f22" y="f19"/>
                        <a:pt x="f23" y="f22"/>
                        <a:pt x="f24" y="f25"/>
                      </a:cubicBezTo>
                      <a:cubicBezTo>
                        <a:pt x="f26" y="f15"/>
                        <a:pt x="f27" y="f22"/>
                        <a:pt x="f28" y="f15"/>
                      </a:cubicBezTo>
                      <a:cubicBezTo>
                        <a:pt x="f16" y="f29"/>
                        <a:pt x="f5" y="f30"/>
                        <a:pt x="f12" y="f31"/>
                      </a:cubicBezTo>
                      <a:cubicBezTo>
                        <a:pt x="f9" y="f32"/>
                        <a:pt x="f12" y="f33"/>
                        <a:pt x="f12" y="f34"/>
                      </a:cubicBezTo>
                      <a:cubicBezTo>
                        <a:pt x="f12" y="f35"/>
                        <a:pt x="f9" y="f36"/>
                        <a:pt x="f12" y="f37"/>
                      </a:cubicBezTo>
                      <a:cubicBezTo>
                        <a:pt x="f5" y="f38"/>
                        <a:pt x="f39" y="f7"/>
                        <a:pt x="f40" y="f41"/>
                      </a:cubicBezTo>
                      <a:cubicBezTo>
                        <a:pt x="f42" y="f43"/>
                        <a:pt x="f44" y="f45"/>
                        <a:pt x="f46" y="f41"/>
                      </a:cubicBezTo>
                      <a:cubicBezTo>
                        <a:pt x="f29" y="f7"/>
                        <a:pt x="f14" y="f47"/>
                        <a:pt x="f14" y="f48"/>
                      </a:cubicBezTo>
                      <a:cubicBezTo>
                        <a:pt x="f22" y="f49"/>
                        <a:pt x="f14" y="f50"/>
                        <a:pt x="f22" y="f51"/>
                      </a:cubicBezTo>
                      <a:cubicBezTo>
                        <a:pt x="f22" y="f52"/>
                        <a:pt x="f53" y="f29"/>
                        <a:pt x="f51" y="f22"/>
                      </a:cubicBezTo>
                      <a:cubicBezTo>
                        <a:pt x="f54" y="f30"/>
                        <a:pt x="f55" y="f22"/>
                        <a:pt x="f56" y="f14"/>
                      </a:cubicBezTo>
                      <a:cubicBezTo>
                        <a:pt x="f34" y="f53"/>
                        <a:pt x="f6" y="f29"/>
                        <a:pt x="f57" y="f58"/>
                      </a:cubicBezTo>
                      <a:cubicBezTo>
                        <a:pt x="f57" y="f44"/>
                        <a:pt x="f57" y="f59"/>
                        <a:pt x="f57" y="f60"/>
                      </a:cubicBezTo>
                      <a:cubicBezTo>
                        <a:pt x="f6" y="f61"/>
                        <a:pt x="f62" y="f9"/>
                        <a:pt x="f8" y="f9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99" name="Freeform 18">
                  <a:extLst>
                    <a:ext uri="{FF2B5EF4-FFF2-40B4-BE49-F238E27FC236}">
                      <a16:creationId xmlns:a16="http://schemas.microsoft.com/office/drawing/2014/main" id="{5AD6425C-767F-462C-A339-1802404C54FD}"/>
                    </a:ext>
                  </a:extLst>
                </p:cNvPr>
                <p:cNvSpPr/>
                <p:nvPr/>
              </p:nvSpPr>
              <p:spPr>
                <a:xfrm rot="16200004">
                  <a:off x="6888372" y="4560218"/>
                  <a:ext cx="86008" cy="7870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66"/>
                    <a:gd name="f7" fmla="val 167"/>
                    <a:gd name="f8" fmla="val 39"/>
                    <a:gd name="f9" fmla="val 84"/>
                    <a:gd name="f10" fmla="val 83"/>
                    <a:gd name="f11" fmla="val 128"/>
                    <a:gd name="f12" fmla="val 121"/>
                    <a:gd name="f13" fmla="val 124"/>
                    <a:gd name="f14" fmla="val 122"/>
                    <a:gd name="f15" fmla="val 120"/>
                    <a:gd name="f16" fmla="val 82"/>
                    <a:gd name="f17" fmla="val 129"/>
                    <a:gd name="f18" fmla="val 81"/>
                    <a:gd name="f19" fmla="val 38"/>
                    <a:gd name="f20" fmla="val 46"/>
                    <a:gd name="f21" fmla="+- 0 0 -90"/>
                    <a:gd name="f22" fmla="*/ f3 1 166"/>
                    <a:gd name="f23" fmla="*/ f4 1 167"/>
                    <a:gd name="f24" fmla="+- f7 0 f5"/>
                    <a:gd name="f25" fmla="+- f6 0 f5"/>
                    <a:gd name="f26" fmla="*/ f21 f0 1"/>
                    <a:gd name="f27" fmla="*/ f25 1 166"/>
                    <a:gd name="f28" fmla="*/ f24 1 167"/>
                    <a:gd name="f29" fmla="*/ 39 f25 1"/>
                    <a:gd name="f30" fmla="*/ 84 f24 1"/>
                    <a:gd name="f31" fmla="*/ 83 f25 1"/>
                    <a:gd name="f32" fmla="*/ 128 f24 1"/>
                    <a:gd name="f33" fmla="*/ 121 f25 1"/>
                    <a:gd name="f34" fmla="*/ 166 f24 1"/>
                    <a:gd name="f35" fmla="*/ 166 f25 1"/>
                    <a:gd name="f36" fmla="*/ 124 f24 1"/>
                    <a:gd name="f37" fmla="*/ 120 f24 1"/>
                    <a:gd name="f38" fmla="*/ 129 f25 1"/>
                    <a:gd name="f39" fmla="*/ 81 f24 1"/>
                    <a:gd name="f40" fmla="*/ 38 f24 1"/>
                    <a:gd name="f41" fmla="*/ 46 f25 1"/>
                    <a:gd name="f42" fmla="*/ 0 f24 1"/>
                    <a:gd name="f43" fmla="*/ 0 f25 1"/>
                    <a:gd name="f44" fmla="*/ 46 f24 1"/>
                    <a:gd name="f45" fmla="*/ f26 1 f2"/>
                    <a:gd name="f46" fmla="*/ f29 1 166"/>
                    <a:gd name="f47" fmla="*/ f30 1 167"/>
                    <a:gd name="f48" fmla="*/ f31 1 166"/>
                    <a:gd name="f49" fmla="*/ f32 1 167"/>
                    <a:gd name="f50" fmla="*/ f33 1 166"/>
                    <a:gd name="f51" fmla="*/ f34 1 167"/>
                    <a:gd name="f52" fmla="*/ f35 1 166"/>
                    <a:gd name="f53" fmla="*/ f36 1 167"/>
                    <a:gd name="f54" fmla="*/ f37 1 167"/>
                    <a:gd name="f55" fmla="*/ f38 1 166"/>
                    <a:gd name="f56" fmla="*/ f39 1 167"/>
                    <a:gd name="f57" fmla="*/ f40 1 167"/>
                    <a:gd name="f58" fmla="*/ f41 1 166"/>
                    <a:gd name="f59" fmla="*/ f42 1 167"/>
                    <a:gd name="f60" fmla="*/ f43 1 166"/>
                    <a:gd name="f61" fmla="*/ f44 1 167"/>
                    <a:gd name="f62" fmla="*/ 0 1 f27"/>
                    <a:gd name="f63" fmla="*/ f6 1 f27"/>
                    <a:gd name="f64" fmla="*/ 0 1 f28"/>
                    <a:gd name="f65" fmla="*/ f7 1 f28"/>
                    <a:gd name="f66" fmla="+- f45 0 f1"/>
                    <a:gd name="f67" fmla="*/ f46 1 f27"/>
                    <a:gd name="f68" fmla="*/ f47 1 f28"/>
                    <a:gd name="f69" fmla="*/ f48 1 f27"/>
                    <a:gd name="f70" fmla="*/ f49 1 f28"/>
                    <a:gd name="f71" fmla="*/ f50 1 f27"/>
                    <a:gd name="f72" fmla="*/ f51 1 f28"/>
                    <a:gd name="f73" fmla="*/ f52 1 f27"/>
                    <a:gd name="f74" fmla="*/ f53 1 f28"/>
                    <a:gd name="f75" fmla="*/ f54 1 f28"/>
                    <a:gd name="f76" fmla="*/ f55 1 f27"/>
                    <a:gd name="f77" fmla="*/ f56 1 f28"/>
                    <a:gd name="f78" fmla="*/ f57 1 f28"/>
                    <a:gd name="f79" fmla="*/ f58 1 f27"/>
                    <a:gd name="f80" fmla="*/ f59 1 f28"/>
                    <a:gd name="f81" fmla="*/ f60 1 f27"/>
                    <a:gd name="f82" fmla="*/ f61 1 f28"/>
                    <a:gd name="f83" fmla="*/ f62 f22 1"/>
                    <a:gd name="f84" fmla="*/ f63 f22 1"/>
                    <a:gd name="f85" fmla="*/ f65 f23 1"/>
                    <a:gd name="f86" fmla="*/ f64 f23 1"/>
                    <a:gd name="f87" fmla="*/ f67 f22 1"/>
                    <a:gd name="f88" fmla="*/ f68 f23 1"/>
                    <a:gd name="f89" fmla="*/ f69 f22 1"/>
                    <a:gd name="f90" fmla="*/ f70 f23 1"/>
                    <a:gd name="f91" fmla="*/ f71 f22 1"/>
                    <a:gd name="f92" fmla="*/ f72 f23 1"/>
                    <a:gd name="f93" fmla="*/ f73 f22 1"/>
                    <a:gd name="f94" fmla="*/ f74 f23 1"/>
                    <a:gd name="f95" fmla="*/ f75 f23 1"/>
                    <a:gd name="f96" fmla="*/ f76 f22 1"/>
                    <a:gd name="f97" fmla="*/ f77 f23 1"/>
                    <a:gd name="f98" fmla="*/ f78 f23 1"/>
                    <a:gd name="f99" fmla="*/ f79 f22 1"/>
                    <a:gd name="f100" fmla="*/ f80 f23 1"/>
                    <a:gd name="f101" fmla="*/ f81 f22 1"/>
                    <a:gd name="f102" fmla="*/ f82 f2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66">
                      <a:pos x="f87" y="f88"/>
                    </a:cxn>
                    <a:cxn ang="f66">
                      <a:pos x="f89" y="f90"/>
                    </a:cxn>
                    <a:cxn ang="f66">
                      <a:pos x="f91" y="f92"/>
                    </a:cxn>
                    <a:cxn ang="f66">
                      <a:pos x="f93" y="f94"/>
                    </a:cxn>
                    <a:cxn ang="f66">
                      <a:pos x="f93" y="f95"/>
                    </a:cxn>
                    <a:cxn ang="f66">
                      <a:pos x="f96" y="f97"/>
                    </a:cxn>
                    <a:cxn ang="f66">
                      <a:pos x="f89" y="f98"/>
                    </a:cxn>
                    <a:cxn ang="f66">
                      <a:pos x="f99" y="f100"/>
                    </a:cxn>
                    <a:cxn ang="f66">
                      <a:pos x="f101" y="f102"/>
                    </a:cxn>
                    <a:cxn ang="f66">
                      <a:pos x="f87" y="f88"/>
                    </a:cxn>
                  </a:cxnLst>
                  <a:rect l="f83" t="f86" r="f84" b="f85"/>
                  <a:pathLst>
                    <a:path w="166" h="167">
                      <a:moveTo>
                        <a:pt x="f8" y="f9"/>
                      </a:moveTo>
                      <a:cubicBezTo>
                        <a:pt x="f10" y="f9"/>
                        <a:pt x="f10" y="f9"/>
                        <a:pt x="f10" y="f11"/>
                      </a:cubicBezTo>
                      <a:cubicBezTo>
                        <a:pt x="f10" y="f6"/>
                        <a:pt x="f10" y="f6"/>
                        <a:pt x="f12" y="f6"/>
                      </a:cubicBezTo>
                      <a:cubicBezTo>
                        <a:pt x="f6" y="f7"/>
                        <a:pt x="f6" y="f7"/>
                        <a:pt x="f6" y="f13"/>
                      </a:cubicBezTo>
                      <a:cubicBezTo>
                        <a:pt x="f6" y="f14"/>
                        <a:pt x="f6" y="f12"/>
                        <a:pt x="f6" y="f15"/>
                      </a:cubicBezTo>
                      <a:cubicBezTo>
                        <a:pt x="f6" y="f16"/>
                        <a:pt x="f6" y="f16"/>
                        <a:pt x="f17" y="f18"/>
                      </a:cubicBezTo>
                      <a:cubicBezTo>
                        <a:pt x="f10" y="f18"/>
                        <a:pt x="f10" y="f18"/>
                        <a:pt x="f10" y="f19"/>
                      </a:cubicBezTo>
                      <a:cubicBezTo>
                        <a:pt x="f10" y="f5"/>
                        <a:pt x="f10" y="f5"/>
                        <a:pt x="f20" y="f5"/>
                      </a:cubicBezTo>
                      <a:cubicBezTo>
                        <a:pt x="f5" y="f5"/>
                        <a:pt x="f5" y="f5"/>
                        <a:pt x="f5" y="f20"/>
                      </a:cubicBezTo>
                      <a:cubicBezTo>
                        <a:pt x="f5" y="f9"/>
                        <a:pt x="f5" y="f9"/>
                        <a:pt x="f8" y="f9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00" name="Freeform 19">
                  <a:extLst>
                    <a:ext uri="{FF2B5EF4-FFF2-40B4-BE49-F238E27FC236}">
                      <a16:creationId xmlns:a16="http://schemas.microsoft.com/office/drawing/2014/main" id="{FC8D097C-6FCA-42E6-89DF-996816EC7378}"/>
                    </a:ext>
                  </a:extLst>
                </p:cNvPr>
                <p:cNvSpPr/>
                <p:nvPr/>
              </p:nvSpPr>
              <p:spPr>
                <a:xfrm rot="16200004">
                  <a:off x="7215069" y="4665520"/>
                  <a:ext cx="42592" cy="8022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2"/>
                    <a:gd name="f7" fmla="val 170"/>
                    <a:gd name="f8" fmla="val 15"/>
                    <a:gd name="f9" fmla="val 33"/>
                    <a:gd name="f10" fmla="val 169"/>
                    <a:gd name="f11" fmla="val 51"/>
                    <a:gd name="f12" fmla="val 69"/>
                    <a:gd name="f13" fmla="val 78"/>
                    <a:gd name="f14" fmla="val 167"/>
                    <a:gd name="f15" fmla="val 157"/>
                    <a:gd name="f16" fmla="val 81"/>
                    <a:gd name="f17" fmla="val 110"/>
                    <a:gd name="f18" fmla="val 63"/>
                    <a:gd name="f19" fmla="val 16"/>
                    <a:gd name="f20" fmla="val 9"/>
                    <a:gd name="f21" fmla="val 3"/>
                    <a:gd name="f22" fmla="val 72"/>
                    <a:gd name="f23" fmla="val 4"/>
                    <a:gd name="f24" fmla="val 49"/>
                    <a:gd name="f25" fmla="val 5"/>
                    <a:gd name="f26" fmla="val 25"/>
                    <a:gd name="f27" fmla="val 1"/>
                    <a:gd name="f28" fmla="val 7"/>
                    <a:gd name="f29" fmla="val 56"/>
                    <a:gd name="f30" fmla="val 105"/>
                    <a:gd name="f31" fmla="val 154"/>
                    <a:gd name="f32" fmla="val 165"/>
                    <a:gd name="f33" fmla="+- 0 0 -90"/>
                    <a:gd name="f34" fmla="*/ f3 1 82"/>
                    <a:gd name="f35" fmla="*/ f4 1 170"/>
                    <a:gd name="f36" fmla="+- f7 0 f5"/>
                    <a:gd name="f37" fmla="+- f6 0 f5"/>
                    <a:gd name="f38" fmla="*/ f33 f0 1"/>
                    <a:gd name="f39" fmla="*/ f37 1 82"/>
                    <a:gd name="f40" fmla="*/ f36 1 170"/>
                    <a:gd name="f41" fmla="*/ 15 f37 1"/>
                    <a:gd name="f42" fmla="*/ 170 f36 1"/>
                    <a:gd name="f43" fmla="*/ 69 f37 1"/>
                    <a:gd name="f44" fmla="*/ 82 f37 1"/>
                    <a:gd name="f45" fmla="*/ 157 f36 1"/>
                    <a:gd name="f46" fmla="*/ 16 f36 1"/>
                    <a:gd name="f47" fmla="*/ 72 f37 1"/>
                    <a:gd name="f48" fmla="*/ 4 f36 1"/>
                    <a:gd name="f49" fmla="*/ 1 f37 1"/>
                    <a:gd name="f50" fmla="*/ 7 f36 1"/>
                    <a:gd name="f51" fmla="*/ 154 f36 1"/>
                    <a:gd name="f52" fmla="*/ f38 1 f2"/>
                    <a:gd name="f53" fmla="*/ f41 1 82"/>
                    <a:gd name="f54" fmla="*/ f42 1 170"/>
                    <a:gd name="f55" fmla="*/ f43 1 82"/>
                    <a:gd name="f56" fmla="*/ f44 1 82"/>
                    <a:gd name="f57" fmla="*/ f45 1 170"/>
                    <a:gd name="f58" fmla="*/ f46 1 170"/>
                    <a:gd name="f59" fmla="*/ f47 1 82"/>
                    <a:gd name="f60" fmla="*/ f48 1 170"/>
                    <a:gd name="f61" fmla="*/ f49 1 82"/>
                    <a:gd name="f62" fmla="*/ f50 1 170"/>
                    <a:gd name="f63" fmla="*/ f51 1 170"/>
                    <a:gd name="f64" fmla="*/ 0 1 f39"/>
                    <a:gd name="f65" fmla="*/ f6 1 f39"/>
                    <a:gd name="f66" fmla="*/ 0 1 f40"/>
                    <a:gd name="f67" fmla="*/ f7 1 f40"/>
                    <a:gd name="f68" fmla="+- f52 0 f1"/>
                    <a:gd name="f69" fmla="*/ f53 1 f39"/>
                    <a:gd name="f70" fmla="*/ f54 1 f40"/>
                    <a:gd name="f71" fmla="*/ f55 1 f39"/>
                    <a:gd name="f72" fmla="*/ f56 1 f39"/>
                    <a:gd name="f73" fmla="*/ f57 1 f40"/>
                    <a:gd name="f74" fmla="*/ f58 1 f40"/>
                    <a:gd name="f75" fmla="*/ f59 1 f39"/>
                    <a:gd name="f76" fmla="*/ f60 1 f40"/>
                    <a:gd name="f77" fmla="*/ f61 1 f39"/>
                    <a:gd name="f78" fmla="*/ f62 1 f40"/>
                    <a:gd name="f79" fmla="*/ f63 1 f40"/>
                    <a:gd name="f80" fmla="*/ f64 f34 1"/>
                    <a:gd name="f81" fmla="*/ f65 f34 1"/>
                    <a:gd name="f82" fmla="*/ f67 f35 1"/>
                    <a:gd name="f83" fmla="*/ f66 f35 1"/>
                    <a:gd name="f84" fmla="*/ f69 f34 1"/>
                    <a:gd name="f85" fmla="*/ f70 f35 1"/>
                    <a:gd name="f86" fmla="*/ f71 f34 1"/>
                    <a:gd name="f87" fmla="*/ f72 f34 1"/>
                    <a:gd name="f88" fmla="*/ f73 f35 1"/>
                    <a:gd name="f89" fmla="*/ f74 f35 1"/>
                    <a:gd name="f90" fmla="*/ f75 f34 1"/>
                    <a:gd name="f91" fmla="*/ f76 f35 1"/>
                    <a:gd name="f92" fmla="*/ f77 f34 1"/>
                    <a:gd name="f93" fmla="*/ f78 f35 1"/>
                    <a:gd name="f94" fmla="*/ f79 f35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68">
                      <a:pos x="f84" y="f85"/>
                    </a:cxn>
                    <a:cxn ang="f68">
                      <a:pos x="f86" y="f85"/>
                    </a:cxn>
                    <a:cxn ang="f68">
                      <a:pos x="f87" y="f88"/>
                    </a:cxn>
                    <a:cxn ang="f68">
                      <a:pos x="f87" y="f89"/>
                    </a:cxn>
                    <a:cxn ang="f68">
                      <a:pos x="f90" y="f91"/>
                    </a:cxn>
                    <a:cxn ang="f68">
                      <a:pos x="f92" y="f93"/>
                    </a:cxn>
                    <a:cxn ang="f68">
                      <a:pos x="f92" y="f94"/>
                    </a:cxn>
                    <a:cxn ang="f68">
                      <a:pos x="f84" y="f85"/>
                    </a:cxn>
                  </a:cxnLst>
                  <a:rect l="f80" t="f83" r="f81" b="f82"/>
                  <a:pathLst>
                    <a:path w="82" h="170">
                      <a:moveTo>
                        <a:pt x="f8" y="f7"/>
                      </a:moveTo>
                      <a:cubicBezTo>
                        <a:pt x="f9" y="f10"/>
                        <a:pt x="f11" y="f7"/>
                        <a:pt x="f12" y="f7"/>
                      </a:cubicBezTo>
                      <a:cubicBezTo>
                        <a:pt x="f13" y="f7"/>
                        <a:pt x="f6" y="f14"/>
                        <a:pt x="f6" y="f15"/>
                      </a:cubicBezTo>
                      <a:cubicBezTo>
                        <a:pt x="f16" y="f17"/>
                        <a:pt x="f6" y="f18"/>
                        <a:pt x="f6" y="f19"/>
                      </a:cubicBezTo>
                      <a:cubicBezTo>
                        <a:pt x="f6" y="f20"/>
                        <a:pt x="f16" y="f21"/>
                        <a:pt x="f22" y="f23"/>
                      </a:cubicBezTo>
                      <a:cubicBezTo>
                        <a:pt x="f24" y="f25"/>
                        <a:pt x="f26" y="f5"/>
                        <a:pt x="f27" y="f28"/>
                      </a:cubicBezTo>
                      <a:cubicBezTo>
                        <a:pt x="f27" y="f29"/>
                        <a:pt x="f27" y="f30"/>
                        <a:pt x="f27" y="f31"/>
                      </a:cubicBezTo>
                      <a:cubicBezTo>
                        <a:pt x="f5" y="f32"/>
                        <a:pt x="f21" y="f7"/>
                        <a:pt x="f8" y="f7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01" name="Freeform 20">
                  <a:extLst>
                    <a:ext uri="{FF2B5EF4-FFF2-40B4-BE49-F238E27FC236}">
                      <a16:creationId xmlns:a16="http://schemas.microsoft.com/office/drawing/2014/main" id="{696059B9-20E2-45A5-8BFC-F9209C6D5676}"/>
                    </a:ext>
                  </a:extLst>
                </p:cNvPr>
                <p:cNvSpPr/>
                <p:nvPr/>
              </p:nvSpPr>
              <p:spPr>
                <a:xfrm rot="16200004" flipH="1">
                  <a:off x="7200031" y="4726085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02" name="Freeform 21">
                  <a:extLst>
                    <a:ext uri="{FF2B5EF4-FFF2-40B4-BE49-F238E27FC236}">
                      <a16:creationId xmlns:a16="http://schemas.microsoft.com/office/drawing/2014/main" id="{72427A73-1861-462B-A805-69CB041032DD}"/>
                    </a:ext>
                  </a:extLst>
                </p:cNvPr>
                <p:cNvSpPr/>
                <p:nvPr/>
              </p:nvSpPr>
              <p:spPr>
                <a:xfrm rot="16200004">
                  <a:off x="7807495" y="4558303"/>
                  <a:ext cx="45098" cy="416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7"/>
                    <a:gd name="f7" fmla="val 88"/>
                    <a:gd name="f8" fmla="val 44"/>
                    <a:gd name="f9" fmla="val 4"/>
                    <a:gd name="f10" fmla="val 31"/>
                    <a:gd name="f11" fmla="val 13"/>
                    <a:gd name="f12" fmla="val 6"/>
                    <a:gd name="f13" fmla="val 7"/>
                    <a:gd name="f14" fmla="val 5"/>
                    <a:gd name="f15" fmla="val 46"/>
                    <a:gd name="f16" fmla="+- 0 0 -90"/>
                    <a:gd name="f17" fmla="*/ f3 1 87"/>
                    <a:gd name="f18" fmla="*/ f4 1 88"/>
                    <a:gd name="f19" fmla="+- f7 0 f5"/>
                    <a:gd name="f20" fmla="+- f6 0 f5"/>
                    <a:gd name="f21" fmla="*/ f16 f0 1"/>
                    <a:gd name="f22" fmla="*/ f20 1 87"/>
                    <a:gd name="f23" fmla="*/ f19 1 88"/>
                    <a:gd name="f24" fmla="*/ 44 f20 1"/>
                    <a:gd name="f25" fmla="*/ 4 f19 1"/>
                    <a:gd name="f26" fmla="*/ 6 f20 1"/>
                    <a:gd name="f27" fmla="*/ 7 f19 1"/>
                    <a:gd name="f28" fmla="*/ 5 f20 1"/>
                    <a:gd name="f29" fmla="*/ 44 f19 1"/>
                    <a:gd name="f30" fmla="*/ 87 f19 1"/>
                    <a:gd name="f31" fmla="*/ 87 f20 1"/>
                    <a:gd name="f32" fmla="*/ 46 f19 1"/>
                    <a:gd name="f33" fmla="*/ f21 1 f2"/>
                    <a:gd name="f34" fmla="*/ f24 1 87"/>
                    <a:gd name="f35" fmla="*/ f25 1 88"/>
                    <a:gd name="f36" fmla="*/ f26 1 87"/>
                    <a:gd name="f37" fmla="*/ f27 1 88"/>
                    <a:gd name="f38" fmla="*/ f28 1 87"/>
                    <a:gd name="f39" fmla="*/ f29 1 88"/>
                    <a:gd name="f40" fmla="*/ f30 1 88"/>
                    <a:gd name="f41" fmla="*/ f31 1 87"/>
                    <a:gd name="f42" fmla="*/ f32 1 88"/>
                    <a:gd name="f43" fmla="*/ 0 1 f22"/>
                    <a:gd name="f44" fmla="*/ f6 1 f22"/>
                    <a:gd name="f45" fmla="*/ 0 1 f23"/>
                    <a:gd name="f46" fmla="*/ f7 1 f23"/>
                    <a:gd name="f47" fmla="+- f33 0 f1"/>
                    <a:gd name="f48" fmla="*/ f34 1 f22"/>
                    <a:gd name="f49" fmla="*/ f35 1 f23"/>
                    <a:gd name="f50" fmla="*/ f36 1 f22"/>
                    <a:gd name="f51" fmla="*/ f37 1 f23"/>
                    <a:gd name="f52" fmla="*/ f38 1 f22"/>
                    <a:gd name="f53" fmla="*/ f39 1 f23"/>
                    <a:gd name="f54" fmla="*/ f40 1 f23"/>
                    <a:gd name="f55" fmla="*/ f41 1 f22"/>
                    <a:gd name="f56" fmla="*/ f42 1 f23"/>
                    <a:gd name="f57" fmla="*/ f43 f17 1"/>
                    <a:gd name="f58" fmla="*/ f44 f17 1"/>
                    <a:gd name="f59" fmla="*/ f46 f18 1"/>
                    <a:gd name="f60" fmla="*/ f45 f18 1"/>
                    <a:gd name="f61" fmla="*/ f48 f17 1"/>
                    <a:gd name="f62" fmla="*/ f49 f18 1"/>
                    <a:gd name="f63" fmla="*/ f50 f17 1"/>
                    <a:gd name="f64" fmla="*/ f51 f18 1"/>
                    <a:gd name="f65" fmla="*/ f52 f17 1"/>
                    <a:gd name="f66" fmla="*/ f53 f18 1"/>
                    <a:gd name="f67" fmla="*/ f54 f18 1"/>
                    <a:gd name="f68" fmla="*/ f55 f17 1"/>
                    <a:gd name="f69" fmla="*/ f56 f18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47">
                      <a:pos x="f61" y="f62"/>
                    </a:cxn>
                    <a:cxn ang="f47">
                      <a:pos x="f63" y="f64"/>
                    </a:cxn>
                    <a:cxn ang="f47">
                      <a:pos x="f65" y="f66"/>
                    </a:cxn>
                    <a:cxn ang="f47">
                      <a:pos x="f61" y="f67"/>
                    </a:cxn>
                    <a:cxn ang="f47">
                      <a:pos x="f68" y="f69"/>
                    </a:cxn>
                    <a:cxn ang="f47">
                      <a:pos x="f61" y="f62"/>
                    </a:cxn>
                  </a:cxnLst>
                  <a:rect l="f57" t="f60" r="f58" b="f59"/>
                  <a:pathLst>
                    <a:path w="87" h="88">
                      <a:moveTo>
                        <a:pt x="f8" y="f9"/>
                      </a:moveTo>
                      <a:cubicBezTo>
                        <a:pt x="f10" y="f9"/>
                        <a:pt x="f11" y="f5"/>
                        <a:pt x="f12" y="f13"/>
                      </a:cubicBezTo>
                      <a:cubicBezTo>
                        <a:pt x="f5" y="f11"/>
                        <a:pt x="f14" y="f10"/>
                        <a:pt x="f14" y="f8"/>
                      </a:cubicBezTo>
                      <a:cubicBezTo>
                        <a:pt x="f9" y="f7"/>
                        <a:pt x="f9" y="f7"/>
                        <a:pt x="f8" y="f6"/>
                      </a:cubicBezTo>
                      <a:cubicBezTo>
                        <a:pt x="f6" y="f6"/>
                        <a:pt x="f6" y="f6"/>
                        <a:pt x="f6" y="f15"/>
                      </a:cubicBezTo>
                      <a:cubicBezTo>
                        <a:pt x="f6" y="f9"/>
                        <a:pt x="f6" y="f9"/>
                        <a:pt x="f8" y="f9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03" name="Freeform 22">
                  <a:extLst>
                    <a:ext uri="{FF2B5EF4-FFF2-40B4-BE49-F238E27FC236}">
                      <a16:creationId xmlns:a16="http://schemas.microsoft.com/office/drawing/2014/main" id="{81D85708-291B-4534-AA84-4F0F00CCF6F6}"/>
                    </a:ext>
                  </a:extLst>
                </p:cNvPr>
                <p:cNvSpPr/>
                <p:nvPr/>
              </p:nvSpPr>
              <p:spPr>
                <a:xfrm rot="16200004">
                  <a:off x="7655892" y="4601988"/>
                  <a:ext cx="42592" cy="3859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3"/>
                    <a:gd name="f7" fmla="val 41"/>
                    <a:gd name="f8" fmla="val 43"/>
                    <a:gd name="f9" fmla="+- 0 0 -90"/>
                    <a:gd name="f10" fmla="*/ f3 1 83"/>
                    <a:gd name="f11" fmla="*/ f4 1 83"/>
                    <a:gd name="f12" fmla="+- f6 0 f5"/>
                    <a:gd name="f13" fmla="*/ f9 f0 1"/>
                    <a:gd name="f14" fmla="*/ f12 1 83"/>
                    <a:gd name="f15" fmla="*/ 41 f12 1"/>
                    <a:gd name="f16" fmla="*/ 0 f12 1"/>
                    <a:gd name="f17" fmla="*/ 43 f12 1"/>
                    <a:gd name="f18" fmla="*/ 83 f12 1"/>
                    <a:gd name="f19" fmla="*/ f13 1 f2"/>
                    <a:gd name="f20" fmla="*/ f15 1 83"/>
                    <a:gd name="f21" fmla="*/ f16 1 83"/>
                    <a:gd name="f22" fmla="*/ f17 1 83"/>
                    <a:gd name="f23" fmla="*/ f18 1 83"/>
                    <a:gd name="f24" fmla="*/ 0 1 f14"/>
                    <a:gd name="f25" fmla="*/ f6 1 f14"/>
                    <a:gd name="f26" fmla="+- f19 0 f1"/>
                    <a:gd name="f27" fmla="*/ f20 1 f14"/>
                    <a:gd name="f28" fmla="*/ f21 1 f14"/>
                    <a:gd name="f29" fmla="*/ f22 1 f14"/>
                    <a:gd name="f30" fmla="*/ f23 1 f14"/>
                    <a:gd name="f31" fmla="*/ f24 f10 1"/>
                    <a:gd name="f32" fmla="*/ f25 f10 1"/>
                    <a:gd name="f33" fmla="*/ f25 f11 1"/>
                    <a:gd name="f34" fmla="*/ f24 f11 1"/>
                    <a:gd name="f35" fmla="*/ f27 f10 1"/>
                    <a:gd name="f36" fmla="*/ f28 f11 1"/>
                    <a:gd name="f37" fmla="*/ f28 f10 1"/>
                    <a:gd name="f38" fmla="*/ f27 f11 1"/>
                    <a:gd name="f39" fmla="*/ f29 f10 1"/>
                    <a:gd name="f40" fmla="*/ f30 f11 1"/>
                    <a:gd name="f41" fmla="*/ f30 f10 1"/>
                    <a:gd name="f42" fmla="*/ f29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6">
                      <a:pos x="f35" y="f36"/>
                    </a:cxn>
                    <a:cxn ang="f26">
                      <a:pos x="f37" y="f38"/>
                    </a:cxn>
                    <a:cxn ang="f26">
                      <a:pos x="f39" y="f40"/>
                    </a:cxn>
                    <a:cxn ang="f26">
                      <a:pos x="f41" y="f42"/>
                    </a:cxn>
                    <a:cxn ang="f26">
                      <a:pos x="f35" y="f36"/>
                    </a:cxn>
                  </a:cxnLst>
                  <a:rect l="f31" t="f34" r="f32" b="f33"/>
                  <a:pathLst>
                    <a:path w="83" h="83">
                      <a:moveTo>
                        <a:pt x="f7" y="f5"/>
                      </a:moveTo>
                      <a:cubicBezTo>
                        <a:pt x="f5" y="f5"/>
                        <a:pt x="f5" y="f5"/>
                        <a:pt x="f5" y="f7"/>
                      </a:cubicBezTo>
                      <a:cubicBezTo>
                        <a:pt x="f5" y="f6"/>
                        <a:pt x="f5" y="f6"/>
                        <a:pt x="f8" y="f6"/>
                      </a:cubicBezTo>
                      <a:cubicBezTo>
                        <a:pt x="f6" y="f6"/>
                        <a:pt x="f6" y="f6"/>
                        <a:pt x="f6" y="f8"/>
                      </a:cubicBezTo>
                      <a:cubicBezTo>
                        <a:pt x="f6" y="f5"/>
                        <a:pt x="f6" y="f5"/>
                        <a:pt x="f7" y="f5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04" name="Freeform 23">
                  <a:extLst>
                    <a:ext uri="{FF2B5EF4-FFF2-40B4-BE49-F238E27FC236}">
                      <a16:creationId xmlns:a16="http://schemas.microsoft.com/office/drawing/2014/main" id="{CBFB4275-A780-4454-B292-0C02552DFA86}"/>
                    </a:ext>
                  </a:extLst>
                </p:cNvPr>
                <p:cNvSpPr/>
                <p:nvPr/>
              </p:nvSpPr>
              <p:spPr>
                <a:xfrm rot="16200004" flipH="1">
                  <a:off x="7200031" y="4726085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05" name="Freeform 24">
                  <a:extLst>
                    <a:ext uri="{FF2B5EF4-FFF2-40B4-BE49-F238E27FC236}">
                      <a16:creationId xmlns:a16="http://schemas.microsoft.com/office/drawing/2014/main" id="{E9875B60-77B4-429F-BD51-0AF0CFC7A935}"/>
                    </a:ext>
                  </a:extLst>
                </p:cNvPr>
                <p:cNvSpPr/>
                <p:nvPr/>
              </p:nvSpPr>
              <p:spPr>
                <a:xfrm rot="16200004">
                  <a:off x="7157851" y="4728162"/>
                  <a:ext cx="44256" cy="4010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5"/>
                    <a:gd name="f7" fmla="val 84"/>
                    <a:gd name="f8" fmla="val 17"/>
                    <a:gd name="f9" fmla="val 6"/>
                    <a:gd name="f10" fmla="val 82"/>
                    <a:gd name="f11" fmla="val 69"/>
                    <a:gd name="f12" fmla="val 1"/>
                    <a:gd name="f13" fmla="val 51"/>
                    <a:gd name="f14" fmla="val 2"/>
                    <a:gd name="f15" fmla="val 33"/>
                    <a:gd name="f16" fmla="val 16"/>
                    <a:gd name="f17" fmla="val 5"/>
                    <a:gd name="f18" fmla="val 4"/>
                    <a:gd name="f19" fmla="val 15"/>
                    <a:gd name="f20" fmla="val 39"/>
                    <a:gd name="f21" fmla="val 62"/>
                    <a:gd name="f22" fmla="val 40"/>
                    <a:gd name="f23" fmla="+- 0 0 -90"/>
                    <a:gd name="f24" fmla="*/ f3 1 85"/>
                    <a:gd name="f25" fmla="*/ f4 1 85"/>
                    <a:gd name="f26" fmla="+- f6 0 f5"/>
                    <a:gd name="f27" fmla="*/ f23 f0 1"/>
                    <a:gd name="f28" fmla="*/ f26 1 85"/>
                    <a:gd name="f29" fmla="*/ 84 f26 1"/>
                    <a:gd name="f30" fmla="*/ 17 f26 1"/>
                    <a:gd name="f31" fmla="*/ 69 f26 1"/>
                    <a:gd name="f32" fmla="*/ 1 f26 1"/>
                    <a:gd name="f33" fmla="*/ 16 f26 1"/>
                    <a:gd name="f34" fmla="*/ 0 f26 1"/>
                    <a:gd name="f35" fmla="*/ 15 f26 1"/>
                    <a:gd name="f36" fmla="*/ 85 f26 1"/>
                    <a:gd name="f37" fmla="*/ f27 1 f2"/>
                    <a:gd name="f38" fmla="*/ f29 1 85"/>
                    <a:gd name="f39" fmla="*/ f30 1 85"/>
                    <a:gd name="f40" fmla="*/ f31 1 85"/>
                    <a:gd name="f41" fmla="*/ f32 1 85"/>
                    <a:gd name="f42" fmla="*/ f33 1 85"/>
                    <a:gd name="f43" fmla="*/ f34 1 85"/>
                    <a:gd name="f44" fmla="*/ f35 1 85"/>
                    <a:gd name="f45" fmla="*/ f36 1 85"/>
                    <a:gd name="f46" fmla="*/ 0 1 f28"/>
                    <a:gd name="f47" fmla="*/ f6 1 f28"/>
                    <a:gd name="f48" fmla="+- f37 0 f1"/>
                    <a:gd name="f49" fmla="*/ f38 1 f28"/>
                    <a:gd name="f50" fmla="*/ f39 1 f28"/>
                    <a:gd name="f51" fmla="*/ f40 1 f28"/>
                    <a:gd name="f52" fmla="*/ f41 1 f28"/>
                    <a:gd name="f53" fmla="*/ f42 1 f28"/>
                    <a:gd name="f54" fmla="*/ f43 1 f28"/>
                    <a:gd name="f55" fmla="*/ f44 1 f28"/>
                    <a:gd name="f56" fmla="*/ f45 1 f28"/>
                    <a:gd name="f57" fmla="*/ f46 f24 1"/>
                    <a:gd name="f58" fmla="*/ f47 f24 1"/>
                    <a:gd name="f59" fmla="*/ f47 f25 1"/>
                    <a:gd name="f60" fmla="*/ f46 f25 1"/>
                    <a:gd name="f61" fmla="*/ f49 f24 1"/>
                    <a:gd name="f62" fmla="*/ f50 f25 1"/>
                    <a:gd name="f63" fmla="*/ f51 f24 1"/>
                    <a:gd name="f64" fmla="*/ f52 f25 1"/>
                    <a:gd name="f65" fmla="*/ f53 f24 1"/>
                    <a:gd name="f66" fmla="*/ f54 f24 1"/>
                    <a:gd name="f67" fmla="*/ f55 f25 1"/>
                    <a:gd name="f68" fmla="*/ f51 f25 1"/>
                    <a:gd name="f69" fmla="*/ f50 f24 1"/>
                    <a:gd name="f70" fmla="*/ f56 f25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48">
                      <a:pos x="f61" y="f62"/>
                    </a:cxn>
                    <a:cxn ang="f48">
                      <a:pos x="f63" y="f64"/>
                    </a:cxn>
                    <a:cxn ang="f48">
                      <a:pos x="f65" y="f64"/>
                    </a:cxn>
                    <a:cxn ang="f48">
                      <a:pos x="f66" y="f67"/>
                    </a:cxn>
                    <a:cxn ang="f48">
                      <a:pos x="f66" y="f68"/>
                    </a:cxn>
                    <a:cxn ang="f48">
                      <a:pos x="f69" y="f70"/>
                    </a:cxn>
                    <a:cxn ang="f48">
                      <a:pos x="f61" y="f70"/>
                    </a:cxn>
                    <a:cxn ang="f48">
                      <a:pos x="f61" y="f62"/>
                    </a:cxn>
                  </a:cxnLst>
                  <a:rect l="f57" t="f60" r="f58" b="f59"/>
                  <a:pathLst>
                    <a:path w="85" h="85">
                      <a:moveTo>
                        <a:pt x="f7" y="f8"/>
                      </a:moveTo>
                      <a:cubicBezTo>
                        <a:pt x="f6" y="f9"/>
                        <a:pt x="f10" y="f5"/>
                        <a:pt x="f11" y="f12"/>
                      </a:cubicBezTo>
                      <a:cubicBezTo>
                        <a:pt x="f13" y="f14"/>
                        <a:pt x="f15" y="f12"/>
                        <a:pt x="f16" y="f12"/>
                      </a:cubicBezTo>
                      <a:cubicBezTo>
                        <a:pt x="f17" y="f5"/>
                        <a:pt x="f5" y="f18"/>
                        <a:pt x="f5" y="f19"/>
                      </a:cubicBezTo>
                      <a:cubicBezTo>
                        <a:pt x="f12" y="f15"/>
                        <a:pt x="f12" y="f13"/>
                        <a:pt x="f5" y="f11"/>
                      </a:cubicBezTo>
                      <a:cubicBezTo>
                        <a:pt x="f5" y="f10"/>
                        <a:pt x="f17" y="f6"/>
                        <a:pt x="f8" y="f6"/>
                      </a:cubicBezTo>
                      <a:cubicBezTo>
                        <a:pt x="f20" y="f7"/>
                        <a:pt x="f21" y="f7"/>
                        <a:pt x="f7" y="f6"/>
                      </a:cubicBezTo>
                      <a:cubicBezTo>
                        <a:pt x="f7" y="f21"/>
                        <a:pt x="f7" y="f22"/>
                        <a:pt x="f7" y="f8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06" name="Freeform 25">
                  <a:extLst>
                    <a:ext uri="{FF2B5EF4-FFF2-40B4-BE49-F238E27FC236}">
                      <a16:creationId xmlns:a16="http://schemas.microsoft.com/office/drawing/2014/main" id="{A5A0F0E0-9C78-4E63-AD68-0F2322D75B2D}"/>
                    </a:ext>
                  </a:extLst>
                </p:cNvPr>
                <p:cNvSpPr/>
                <p:nvPr/>
              </p:nvSpPr>
              <p:spPr>
                <a:xfrm rot="16200004">
                  <a:off x="7426543" y="4643767"/>
                  <a:ext cx="43424" cy="3935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4"/>
                    <a:gd name="f7" fmla="val 40"/>
                    <a:gd name="f8" fmla="val 42"/>
                    <a:gd name="f9" fmla="val 43"/>
                    <a:gd name="f10" fmla="+- 0 0 -90"/>
                    <a:gd name="f11" fmla="*/ f3 1 84"/>
                    <a:gd name="f12" fmla="*/ f4 1 84"/>
                    <a:gd name="f13" fmla="+- f6 0 f5"/>
                    <a:gd name="f14" fmla="*/ f10 f0 1"/>
                    <a:gd name="f15" fmla="*/ f13 1 84"/>
                    <a:gd name="f16" fmla="*/ 40 f13 1"/>
                    <a:gd name="f17" fmla="*/ 84 f13 1"/>
                    <a:gd name="f18" fmla="*/ 42 f13 1"/>
                    <a:gd name="f19" fmla="*/ 43 f13 1"/>
                    <a:gd name="f20" fmla="*/ 0 f13 1"/>
                    <a:gd name="f21" fmla="*/ f14 1 f2"/>
                    <a:gd name="f22" fmla="*/ f16 1 84"/>
                    <a:gd name="f23" fmla="*/ f17 1 84"/>
                    <a:gd name="f24" fmla="*/ f18 1 84"/>
                    <a:gd name="f25" fmla="*/ f19 1 84"/>
                    <a:gd name="f26" fmla="*/ f20 1 84"/>
                    <a:gd name="f27" fmla="*/ 0 1 f15"/>
                    <a:gd name="f28" fmla="*/ f6 1 f15"/>
                    <a:gd name="f29" fmla="+- f21 0 f1"/>
                    <a:gd name="f30" fmla="*/ f22 1 f15"/>
                    <a:gd name="f31" fmla="*/ f23 1 f15"/>
                    <a:gd name="f32" fmla="*/ f24 1 f15"/>
                    <a:gd name="f33" fmla="*/ f25 1 f15"/>
                    <a:gd name="f34" fmla="*/ f26 1 f15"/>
                    <a:gd name="f35" fmla="*/ f27 f11 1"/>
                    <a:gd name="f36" fmla="*/ f28 f11 1"/>
                    <a:gd name="f37" fmla="*/ f28 f12 1"/>
                    <a:gd name="f38" fmla="*/ f27 f12 1"/>
                    <a:gd name="f39" fmla="*/ f30 f11 1"/>
                    <a:gd name="f40" fmla="*/ f31 f12 1"/>
                    <a:gd name="f41" fmla="*/ f31 f11 1"/>
                    <a:gd name="f42" fmla="*/ f32 f12 1"/>
                    <a:gd name="f43" fmla="*/ f33 f11 1"/>
                    <a:gd name="f44" fmla="*/ f34 f12 1"/>
                    <a:gd name="f45" fmla="*/ f34 f11 1"/>
                    <a:gd name="f46" fmla="*/ f33 f12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9">
                      <a:pos x="f39" y="f40"/>
                    </a:cxn>
                    <a:cxn ang="f29">
                      <a:pos x="f41" y="f42"/>
                    </a:cxn>
                    <a:cxn ang="f29">
                      <a:pos x="f43" y="f44"/>
                    </a:cxn>
                    <a:cxn ang="f29">
                      <a:pos x="f45" y="f46"/>
                    </a:cxn>
                    <a:cxn ang="f29">
                      <a:pos x="f39" y="f40"/>
                    </a:cxn>
                  </a:cxnLst>
                  <a:rect l="f35" t="f38" r="f36" b="f37"/>
                  <a:pathLst>
                    <a:path w="84" h="84">
                      <a:moveTo>
                        <a:pt x="f7" y="f6"/>
                      </a:moveTo>
                      <a:cubicBezTo>
                        <a:pt x="f6" y="f6"/>
                        <a:pt x="f6" y="f6"/>
                        <a:pt x="f6" y="f8"/>
                      </a:cubicBezTo>
                      <a:cubicBezTo>
                        <a:pt x="f6" y="f5"/>
                        <a:pt x="f6" y="f5"/>
                        <a:pt x="f9" y="f5"/>
                      </a:cubicBezTo>
                      <a:cubicBezTo>
                        <a:pt x="f5" y="f5"/>
                        <a:pt x="f5" y="f5"/>
                        <a:pt x="f5" y="f9"/>
                      </a:cubicBezTo>
                      <a:cubicBezTo>
                        <a:pt x="f5" y="f6"/>
                        <a:pt x="f5" y="f6"/>
                        <a:pt x="f7" y="f6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07" name="Freeform 26">
                  <a:extLst>
                    <a:ext uri="{FF2B5EF4-FFF2-40B4-BE49-F238E27FC236}">
                      <a16:creationId xmlns:a16="http://schemas.microsoft.com/office/drawing/2014/main" id="{234D8AA9-0886-45D3-8233-8FC9F0B835E3}"/>
                    </a:ext>
                  </a:extLst>
                </p:cNvPr>
                <p:cNvSpPr/>
                <p:nvPr/>
              </p:nvSpPr>
              <p:spPr>
                <a:xfrm rot="16200004">
                  <a:off x="7193334" y="4556204"/>
                  <a:ext cx="45930" cy="416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8"/>
                    <a:gd name="f7" fmla="val 89"/>
                    <a:gd name="f8" fmla="val 45"/>
                    <a:gd name="f9" fmla="val 5"/>
                    <a:gd name="f10" fmla="val 50"/>
                    <a:gd name="f11" fmla="val 39"/>
                    <a:gd name="f12" fmla="val 83"/>
                    <a:gd name="f13" fmla="val 44"/>
                    <a:gd name="f14" fmla="val 43"/>
                    <a:gd name="f15" fmla="val 82"/>
                    <a:gd name="f16" fmla="val 6"/>
                    <a:gd name="f17" fmla="+- 0 0 -90"/>
                    <a:gd name="f18" fmla="*/ f3 1 88"/>
                    <a:gd name="f19" fmla="*/ f4 1 89"/>
                    <a:gd name="f20" fmla="+- f7 0 f5"/>
                    <a:gd name="f21" fmla="+- f6 0 f5"/>
                    <a:gd name="f22" fmla="*/ f17 f0 1"/>
                    <a:gd name="f23" fmla="*/ f21 1 88"/>
                    <a:gd name="f24" fmla="*/ f20 1 89"/>
                    <a:gd name="f25" fmla="*/ 45 f21 1"/>
                    <a:gd name="f26" fmla="*/ 5 f20 1"/>
                    <a:gd name="f27" fmla="*/ 0 f21 1"/>
                    <a:gd name="f28" fmla="*/ 50 f20 1"/>
                    <a:gd name="f29" fmla="*/ 39 f21 1"/>
                    <a:gd name="f30" fmla="*/ 89 f20 1"/>
                    <a:gd name="f31" fmla="*/ 83 f21 1"/>
                    <a:gd name="f32" fmla="*/ 45 f20 1"/>
                    <a:gd name="f33" fmla="*/ 43 f20 1"/>
                    <a:gd name="f34" fmla="*/ f22 1 f2"/>
                    <a:gd name="f35" fmla="*/ f25 1 88"/>
                    <a:gd name="f36" fmla="*/ f26 1 89"/>
                    <a:gd name="f37" fmla="*/ f27 1 88"/>
                    <a:gd name="f38" fmla="*/ f28 1 89"/>
                    <a:gd name="f39" fmla="*/ f29 1 88"/>
                    <a:gd name="f40" fmla="*/ f30 1 89"/>
                    <a:gd name="f41" fmla="*/ f31 1 88"/>
                    <a:gd name="f42" fmla="*/ f32 1 89"/>
                    <a:gd name="f43" fmla="*/ f33 1 89"/>
                    <a:gd name="f44" fmla="*/ 0 1 f23"/>
                    <a:gd name="f45" fmla="*/ f6 1 f23"/>
                    <a:gd name="f46" fmla="*/ 0 1 f24"/>
                    <a:gd name="f47" fmla="*/ f7 1 f24"/>
                    <a:gd name="f48" fmla="+- f34 0 f1"/>
                    <a:gd name="f49" fmla="*/ f35 1 f23"/>
                    <a:gd name="f50" fmla="*/ f36 1 f24"/>
                    <a:gd name="f51" fmla="*/ f37 1 f23"/>
                    <a:gd name="f52" fmla="*/ f38 1 f24"/>
                    <a:gd name="f53" fmla="*/ f39 1 f23"/>
                    <a:gd name="f54" fmla="*/ f40 1 f24"/>
                    <a:gd name="f55" fmla="*/ f41 1 f23"/>
                    <a:gd name="f56" fmla="*/ f42 1 f24"/>
                    <a:gd name="f57" fmla="*/ f43 1 f24"/>
                    <a:gd name="f58" fmla="*/ f44 f18 1"/>
                    <a:gd name="f59" fmla="*/ f45 f18 1"/>
                    <a:gd name="f60" fmla="*/ f47 f19 1"/>
                    <a:gd name="f61" fmla="*/ f46 f19 1"/>
                    <a:gd name="f62" fmla="*/ f49 f18 1"/>
                    <a:gd name="f63" fmla="*/ f50 f19 1"/>
                    <a:gd name="f64" fmla="*/ f51 f18 1"/>
                    <a:gd name="f65" fmla="*/ f52 f19 1"/>
                    <a:gd name="f66" fmla="*/ f53 f18 1"/>
                    <a:gd name="f67" fmla="*/ f54 f19 1"/>
                    <a:gd name="f68" fmla="*/ f55 f18 1"/>
                    <a:gd name="f69" fmla="*/ f56 f19 1"/>
                    <a:gd name="f70" fmla="*/ f57 f19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48">
                      <a:pos x="f62" y="f63"/>
                    </a:cxn>
                    <a:cxn ang="f48">
                      <a:pos x="f64" y="f65"/>
                    </a:cxn>
                    <a:cxn ang="f48">
                      <a:pos x="f66" y="f67"/>
                    </a:cxn>
                    <a:cxn ang="f48">
                      <a:pos x="f68" y="f69"/>
                    </a:cxn>
                    <a:cxn ang="f48">
                      <a:pos x="f68" y="f70"/>
                    </a:cxn>
                    <a:cxn ang="f48">
                      <a:pos x="f62" y="f63"/>
                    </a:cxn>
                  </a:cxnLst>
                  <a:rect l="f58" t="f61" r="f59" b="f60"/>
                  <a:pathLst>
                    <a:path w="88" h="89">
                      <a:moveTo>
                        <a:pt x="f8" y="f9"/>
                      </a:moveTo>
                      <a:cubicBezTo>
                        <a:pt x="f5" y="f9"/>
                        <a:pt x="f5" y="f9"/>
                        <a:pt x="f5" y="f10"/>
                      </a:cubicBezTo>
                      <a:cubicBezTo>
                        <a:pt x="f5" y="f7"/>
                        <a:pt x="f5" y="f7"/>
                        <a:pt x="f11" y="f7"/>
                      </a:cubicBezTo>
                      <a:cubicBezTo>
                        <a:pt x="f12" y="f7"/>
                        <a:pt x="f12" y="f7"/>
                        <a:pt x="f12" y="f8"/>
                      </a:cubicBezTo>
                      <a:cubicBezTo>
                        <a:pt x="f12" y="f8"/>
                        <a:pt x="f12" y="f13"/>
                        <a:pt x="f12" y="f14"/>
                      </a:cubicBezTo>
                      <a:cubicBezTo>
                        <a:pt x="f15" y="f5"/>
                        <a:pt x="f6" y="f16"/>
                        <a:pt x="f8" y="f9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08" name="Freeform 27">
                  <a:extLst>
                    <a:ext uri="{FF2B5EF4-FFF2-40B4-BE49-F238E27FC236}">
                      <a16:creationId xmlns:a16="http://schemas.microsoft.com/office/drawing/2014/main" id="{2E256EFF-7206-4026-B22E-650B972E30FF}"/>
                    </a:ext>
                  </a:extLst>
                </p:cNvPr>
                <p:cNvSpPr/>
                <p:nvPr/>
              </p:nvSpPr>
              <p:spPr>
                <a:xfrm rot="16200004">
                  <a:off x="7311547" y="4601988"/>
                  <a:ext cx="42592" cy="3859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3"/>
                    <a:gd name="f7" fmla="val 81"/>
                    <a:gd name="f8" fmla="val 41"/>
                    <a:gd name="f9" fmla="val 40"/>
                    <a:gd name="f10" fmla="+- 0 0 -90"/>
                    <a:gd name="f11" fmla="*/ f3 1 83"/>
                    <a:gd name="f12" fmla="*/ f4 1 81"/>
                    <a:gd name="f13" fmla="+- f7 0 f5"/>
                    <a:gd name="f14" fmla="+- f6 0 f5"/>
                    <a:gd name="f15" fmla="*/ f10 f0 1"/>
                    <a:gd name="f16" fmla="*/ f14 1 83"/>
                    <a:gd name="f17" fmla="*/ f13 1 81"/>
                    <a:gd name="f18" fmla="*/ 41 f14 1"/>
                    <a:gd name="f19" fmla="*/ 0 f13 1"/>
                    <a:gd name="f20" fmla="*/ 0 f14 1"/>
                    <a:gd name="f21" fmla="*/ 40 f13 1"/>
                    <a:gd name="f22" fmla="*/ 40 f14 1"/>
                    <a:gd name="f23" fmla="*/ 81 f13 1"/>
                    <a:gd name="f24" fmla="*/ 83 f14 1"/>
                    <a:gd name="f25" fmla="*/ 41 f13 1"/>
                    <a:gd name="f26" fmla="*/ f15 1 f2"/>
                    <a:gd name="f27" fmla="*/ f18 1 83"/>
                    <a:gd name="f28" fmla="*/ f19 1 81"/>
                    <a:gd name="f29" fmla="*/ f20 1 83"/>
                    <a:gd name="f30" fmla="*/ f21 1 81"/>
                    <a:gd name="f31" fmla="*/ f22 1 83"/>
                    <a:gd name="f32" fmla="*/ f23 1 81"/>
                    <a:gd name="f33" fmla="*/ f24 1 83"/>
                    <a:gd name="f34" fmla="*/ f25 1 81"/>
                    <a:gd name="f35" fmla="*/ 0 1 f16"/>
                    <a:gd name="f36" fmla="*/ f6 1 f16"/>
                    <a:gd name="f37" fmla="*/ 0 1 f17"/>
                    <a:gd name="f38" fmla="*/ f7 1 f17"/>
                    <a:gd name="f39" fmla="+- f26 0 f1"/>
                    <a:gd name="f40" fmla="*/ f27 1 f16"/>
                    <a:gd name="f41" fmla="*/ f28 1 f17"/>
                    <a:gd name="f42" fmla="*/ f29 1 f16"/>
                    <a:gd name="f43" fmla="*/ f30 1 f17"/>
                    <a:gd name="f44" fmla="*/ f31 1 f16"/>
                    <a:gd name="f45" fmla="*/ f32 1 f17"/>
                    <a:gd name="f46" fmla="*/ f33 1 f16"/>
                    <a:gd name="f47" fmla="*/ f34 1 f17"/>
                    <a:gd name="f48" fmla="*/ f35 f11 1"/>
                    <a:gd name="f49" fmla="*/ f36 f11 1"/>
                    <a:gd name="f50" fmla="*/ f38 f12 1"/>
                    <a:gd name="f51" fmla="*/ f37 f12 1"/>
                    <a:gd name="f52" fmla="*/ f40 f11 1"/>
                    <a:gd name="f53" fmla="*/ f41 f12 1"/>
                    <a:gd name="f54" fmla="*/ f42 f11 1"/>
                    <a:gd name="f55" fmla="*/ f43 f12 1"/>
                    <a:gd name="f56" fmla="*/ f44 f11 1"/>
                    <a:gd name="f57" fmla="*/ f45 f12 1"/>
                    <a:gd name="f58" fmla="*/ f46 f11 1"/>
                    <a:gd name="f59" fmla="*/ f47 f12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9">
                      <a:pos x="f52" y="f53"/>
                    </a:cxn>
                    <a:cxn ang="f39">
                      <a:pos x="f54" y="f55"/>
                    </a:cxn>
                    <a:cxn ang="f39">
                      <a:pos x="f56" y="f57"/>
                    </a:cxn>
                    <a:cxn ang="f39">
                      <a:pos x="f58" y="f59"/>
                    </a:cxn>
                    <a:cxn ang="f39">
                      <a:pos x="f52" y="f53"/>
                    </a:cxn>
                  </a:cxnLst>
                  <a:rect l="f48" t="f51" r="f49" b="f50"/>
                  <a:pathLst>
                    <a:path w="83" h="81">
                      <a:moveTo>
                        <a:pt x="f8" y="f5"/>
                      </a:moveTo>
                      <a:cubicBezTo>
                        <a:pt x="f5" y="f5"/>
                        <a:pt x="f5" y="f5"/>
                        <a:pt x="f5" y="f9"/>
                      </a:cubicBezTo>
                      <a:cubicBezTo>
                        <a:pt x="f5" y="f7"/>
                        <a:pt x="f5" y="f7"/>
                        <a:pt x="f9" y="f7"/>
                      </a:cubicBezTo>
                      <a:cubicBezTo>
                        <a:pt x="f6" y="f7"/>
                        <a:pt x="f6" y="f7"/>
                        <a:pt x="f6" y="f8"/>
                      </a:cubicBezTo>
                      <a:cubicBezTo>
                        <a:pt x="f6" y="f5"/>
                        <a:pt x="f6" y="f5"/>
                        <a:pt x="f8" y="f5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09" name="Freeform 28">
                  <a:extLst>
                    <a:ext uri="{FF2B5EF4-FFF2-40B4-BE49-F238E27FC236}">
                      <a16:creationId xmlns:a16="http://schemas.microsoft.com/office/drawing/2014/main" id="{439DF0AB-F648-4FFA-BD59-6D0F350AF6AD}"/>
                    </a:ext>
                  </a:extLst>
                </p:cNvPr>
                <p:cNvSpPr/>
                <p:nvPr/>
              </p:nvSpPr>
              <p:spPr>
                <a:xfrm rot="16200004">
                  <a:off x="7922668" y="4977742"/>
                  <a:ext cx="1673" cy="605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4"/>
                    <a:gd name="f7" fmla="val 12"/>
                    <a:gd name="f8" fmla="val 2"/>
                    <a:gd name="f9" fmla="val 1"/>
                    <a:gd name="f10" fmla="val 8"/>
                    <a:gd name="f11" fmla="val 11"/>
                    <a:gd name="f12" fmla="val 3"/>
                    <a:gd name="f13" fmla="val 7"/>
                    <a:gd name="f14" fmla="+- 0 0 -90"/>
                    <a:gd name="f15" fmla="*/ f3 1 4"/>
                    <a:gd name="f16" fmla="*/ f4 1 12"/>
                    <a:gd name="f17" fmla="+- f7 0 f5"/>
                    <a:gd name="f18" fmla="+- f6 0 f5"/>
                    <a:gd name="f19" fmla="*/ f14 f0 1"/>
                    <a:gd name="f20" fmla="*/ f18 1 4"/>
                    <a:gd name="f21" fmla="*/ f17 1 12"/>
                    <a:gd name="f22" fmla="*/ 2 f18 1"/>
                    <a:gd name="f23" fmla="*/ 0 f17 1"/>
                    <a:gd name="f24" fmla="*/ 0 f18 1"/>
                    <a:gd name="f25" fmla="*/ 12 f17 1"/>
                    <a:gd name="f26" fmla="*/ 4 f18 1"/>
                    <a:gd name="f27" fmla="*/ 11 f17 1"/>
                    <a:gd name="f28" fmla="*/ f19 1 f2"/>
                    <a:gd name="f29" fmla="*/ f22 1 4"/>
                    <a:gd name="f30" fmla="*/ f23 1 12"/>
                    <a:gd name="f31" fmla="*/ f24 1 4"/>
                    <a:gd name="f32" fmla="*/ f25 1 12"/>
                    <a:gd name="f33" fmla="*/ f26 1 4"/>
                    <a:gd name="f34" fmla="*/ f27 1 12"/>
                    <a:gd name="f35" fmla="*/ 0 1 f20"/>
                    <a:gd name="f36" fmla="*/ f6 1 f20"/>
                    <a:gd name="f37" fmla="*/ 0 1 f21"/>
                    <a:gd name="f38" fmla="*/ f7 1 f21"/>
                    <a:gd name="f39" fmla="+- f28 0 f1"/>
                    <a:gd name="f40" fmla="*/ f29 1 f20"/>
                    <a:gd name="f41" fmla="*/ f30 1 f21"/>
                    <a:gd name="f42" fmla="*/ f31 1 f20"/>
                    <a:gd name="f43" fmla="*/ f32 1 f21"/>
                    <a:gd name="f44" fmla="*/ f33 1 f20"/>
                    <a:gd name="f45" fmla="*/ f34 1 f21"/>
                    <a:gd name="f46" fmla="*/ f35 f15 1"/>
                    <a:gd name="f47" fmla="*/ f36 f15 1"/>
                    <a:gd name="f48" fmla="*/ f38 f16 1"/>
                    <a:gd name="f49" fmla="*/ f37 f16 1"/>
                    <a:gd name="f50" fmla="*/ f40 f15 1"/>
                    <a:gd name="f51" fmla="*/ f41 f16 1"/>
                    <a:gd name="f52" fmla="*/ f42 f15 1"/>
                    <a:gd name="f53" fmla="*/ f43 f16 1"/>
                    <a:gd name="f54" fmla="*/ f44 f15 1"/>
                    <a:gd name="f55" fmla="*/ f45 f1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9">
                      <a:pos x="f50" y="f51"/>
                    </a:cxn>
                    <a:cxn ang="f39">
                      <a:pos x="f52" y="f53"/>
                    </a:cxn>
                    <a:cxn ang="f39">
                      <a:pos x="f54" y="f55"/>
                    </a:cxn>
                    <a:cxn ang="f39">
                      <a:pos x="f50" y="f51"/>
                    </a:cxn>
                  </a:cxnLst>
                  <a:rect l="f46" t="f49" r="f47" b="f48"/>
                  <a:pathLst>
                    <a:path w="4" h="12">
                      <a:moveTo>
                        <a:pt x="f8" y="f5"/>
                      </a:moveTo>
                      <a:cubicBezTo>
                        <a:pt x="f8" y="f6"/>
                        <a:pt x="f9" y="f10"/>
                        <a:pt x="f5" y="f7"/>
                      </a:cubicBezTo>
                      <a:cubicBezTo>
                        <a:pt x="f8" y="f11"/>
                        <a:pt x="f12" y="f11"/>
                        <a:pt x="f6" y="f11"/>
                      </a:cubicBezTo>
                      <a:cubicBezTo>
                        <a:pt x="f6" y="f13"/>
                        <a:pt x="f12" y="f6"/>
                        <a:pt x="f8" y="f5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</p:grpSp>
          <p:grpSp>
            <p:nvGrpSpPr>
              <p:cNvPr id="210" name="Grupo 35">
                <a:extLst>
                  <a:ext uri="{FF2B5EF4-FFF2-40B4-BE49-F238E27FC236}">
                    <a16:creationId xmlns:a16="http://schemas.microsoft.com/office/drawing/2014/main" id="{426C5E31-6771-44D4-BC50-2EC6A544BEDF}"/>
                  </a:ext>
                </a:extLst>
              </p:cNvPr>
              <p:cNvGrpSpPr/>
              <p:nvPr/>
            </p:nvGrpSpPr>
            <p:grpSpPr>
              <a:xfrm>
                <a:off x="7995212" y="4556547"/>
                <a:ext cx="1148798" cy="595419"/>
                <a:chOff x="7995212" y="4556547"/>
                <a:chExt cx="1148798" cy="595419"/>
              </a:xfrm>
            </p:grpSpPr>
            <p:sp>
              <p:nvSpPr>
                <p:cNvPr id="211" name="Freeform 5">
                  <a:extLst>
                    <a:ext uri="{FF2B5EF4-FFF2-40B4-BE49-F238E27FC236}">
                      <a16:creationId xmlns:a16="http://schemas.microsoft.com/office/drawing/2014/main" id="{7850D5B9-98E3-43A0-BEC7-AE522E466AD2}"/>
                    </a:ext>
                  </a:extLst>
                </p:cNvPr>
                <p:cNvSpPr/>
                <p:nvPr/>
              </p:nvSpPr>
              <p:spPr>
                <a:xfrm rot="16200004" flipH="1">
                  <a:off x="8415621" y="4940325"/>
                  <a:ext cx="0" cy="75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val 757"/>
                    <a:gd name="f8" fmla="+- 0 0 -90"/>
                    <a:gd name="f9" fmla="abs f3"/>
                    <a:gd name="f10" fmla="abs f4"/>
                    <a:gd name="f11" fmla="abs f5"/>
                    <a:gd name="f12" fmla="*/ f4 1 757"/>
                    <a:gd name="f13" fmla="val f6"/>
                    <a:gd name="f14" fmla="+- f7 0 f6"/>
                    <a:gd name="f15" fmla="+- f6 0 f6"/>
                    <a:gd name="f16" fmla="*/ f8 f0 1"/>
                    <a:gd name="f17" fmla="?: f9 f3 1"/>
                    <a:gd name="f18" fmla="?: f10 f4 1"/>
                    <a:gd name="f19" fmla="?: f11 f5 1"/>
                    <a:gd name="f20" fmla="*/ f15 1 0"/>
                    <a:gd name="f21" fmla="*/ f14 1 757"/>
                    <a:gd name="f22" fmla="*/ f16 1 f2"/>
                    <a:gd name="f23" fmla="*/ f17 1 21600"/>
                    <a:gd name="f24" fmla="*/ f18 1 757"/>
                    <a:gd name="f25" fmla="*/ 21600 f17 1"/>
                    <a:gd name="f26" fmla="*/ 0 1 f20"/>
                    <a:gd name="f27" fmla="*/ 757 1 f21"/>
                    <a:gd name="f28" fmla="*/ 0 1 f21"/>
                    <a:gd name="f29" fmla="*/ 1 1 f20"/>
                    <a:gd name="f30" fmla="+- f22 0 f1"/>
                    <a:gd name="f31" fmla="min f24 f23"/>
                    <a:gd name="f32" fmla="*/ f25 1 f19"/>
                    <a:gd name="f33" fmla="*/ f27 f12 1"/>
                    <a:gd name="f34" fmla="*/ f28 f12 1"/>
                    <a:gd name="f35" fmla="val f32"/>
                    <a:gd name="f36" fmla="*/ f6 f31 1"/>
                    <a:gd name="f37" fmla="+- f35 0 f13"/>
                    <a:gd name="f38" fmla="*/ f37 1 0"/>
                    <a:gd name="f39" fmla="*/ f26 f38 1"/>
                    <a:gd name="f40" fmla="*/ f29 f38 1"/>
                    <a:gd name="f41" fmla="*/ f39 f31 1"/>
                    <a:gd name="f42" fmla="*/ f40 f3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0">
                      <a:pos x="f41" y="f33"/>
                    </a:cxn>
                    <a:cxn ang="f30">
                      <a:pos x="f41" y="f33"/>
                    </a:cxn>
                    <a:cxn ang="f30">
                      <a:pos x="f41" y="f33"/>
                    </a:cxn>
                    <a:cxn ang="f30">
                      <a:pos x="f41" y="f34"/>
                    </a:cxn>
                    <a:cxn ang="f30">
                      <a:pos x="f41" y="f33"/>
                    </a:cxn>
                    <a:cxn ang="f30">
                      <a:pos x="f41" y="f33"/>
                    </a:cxn>
                  </a:cxnLst>
                  <a:rect l="f41" t="f34" r="f42" b="f33"/>
                  <a:pathLst>
                    <a:path h="757">
                      <a:moveTo>
                        <a:pt x="f36" y="f7"/>
                      </a:moveTo>
                      <a:cubicBezTo>
                        <a:pt x="f36" y="f7"/>
                        <a:pt x="f36" y="f7"/>
                        <a:pt x="f36" y="f7"/>
                      </a:cubicBezTo>
                      <a:cubicBezTo>
                        <a:pt x="f36" y="f7"/>
                        <a:pt x="f36" y="f7"/>
                        <a:pt x="f36" y="f7"/>
                      </a:cubicBezTo>
                      <a:cubicBezTo>
                        <a:pt x="f36" y="f7"/>
                        <a:pt x="f36" y="f7"/>
                        <a:pt x="f36" y="f6"/>
                      </a:cubicBezTo>
                      <a:cubicBezTo>
                        <a:pt x="f36" y="f6"/>
                        <a:pt x="f36" y="f6"/>
                        <a:pt x="f36" y="f7"/>
                      </a:cubicBezTo>
                      <a:cubicBezTo>
                        <a:pt x="f36" y="f7"/>
                        <a:pt x="f36" y="f7"/>
                        <a:pt x="f36" y="f7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12" name="Freeform 6">
                  <a:extLst>
                    <a:ext uri="{FF2B5EF4-FFF2-40B4-BE49-F238E27FC236}">
                      <a16:creationId xmlns:a16="http://schemas.microsoft.com/office/drawing/2014/main" id="{4F3F8D7F-DF64-4759-AA54-41F6236352A3}"/>
                    </a:ext>
                  </a:extLst>
                </p:cNvPr>
                <p:cNvSpPr/>
                <p:nvPr/>
              </p:nvSpPr>
              <p:spPr>
                <a:xfrm rot="16200004" flipH="1">
                  <a:off x="9106162" y="4940704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13" name="Freeform 7">
                  <a:extLst>
                    <a:ext uri="{FF2B5EF4-FFF2-40B4-BE49-F238E27FC236}">
                      <a16:creationId xmlns:a16="http://schemas.microsoft.com/office/drawing/2014/main" id="{79D5F2D9-59AF-4290-95CA-DFD788BDB481}"/>
                    </a:ext>
                  </a:extLst>
                </p:cNvPr>
                <p:cNvSpPr/>
                <p:nvPr/>
              </p:nvSpPr>
              <p:spPr>
                <a:xfrm rot="16200004" flipH="1">
                  <a:off x="9106162" y="4898943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14" name="Freeform 8">
                  <a:extLst>
                    <a:ext uri="{FF2B5EF4-FFF2-40B4-BE49-F238E27FC236}">
                      <a16:creationId xmlns:a16="http://schemas.microsoft.com/office/drawing/2014/main" id="{23840579-1C75-4B7F-82C8-58AF907C2756}"/>
                    </a:ext>
                  </a:extLst>
                </p:cNvPr>
                <p:cNvSpPr/>
                <p:nvPr/>
              </p:nvSpPr>
              <p:spPr>
                <a:xfrm rot="16200004" flipH="1">
                  <a:off x="8875349" y="4813767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15" name="Freeform 9">
                  <a:extLst>
                    <a:ext uri="{FF2B5EF4-FFF2-40B4-BE49-F238E27FC236}">
                      <a16:creationId xmlns:a16="http://schemas.microsoft.com/office/drawing/2014/main" id="{242DC475-40BC-4261-8B97-92D0D3DF3DE2}"/>
                    </a:ext>
                  </a:extLst>
                </p:cNvPr>
                <p:cNvSpPr/>
                <p:nvPr/>
              </p:nvSpPr>
              <p:spPr>
                <a:xfrm rot="16200004">
                  <a:off x="8012321" y="4669731"/>
                  <a:ext cx="46762" cy="8097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90"/>
                    <a:gd name="f7" fmla="val 172"/>
                    <a:gd name="f8" fmla="val 13"/>
                    <a:gd name="f9" fmla="val 160"/>
                    <a:gd name="f10" fmla="val 27"/>
                    <a:gd name="f11" fmla="val 54"/>
                    <a:gd name="f12" fmla="val 162"/>
                    <a:gd name="f13" fmla="val 75"/>
                    <a:gd name="f14" fmla="val 164"/>
                    <a:gd name="f15" fmla="val 86"/>
                    <a:gd name="f16" fmla="val 165"/>
                    <a:gd name="f17" fmla="val 149"/>
                    <a:gd name="f18" fmla="val 89"/>
                    <a:gd name="f19" fmla="val 99"/>
                    <a:gd name="f20" fmla="val 50"/>
                    <a:gd name="f21" fmla="val 62"/>
                    <a:gd name="f22" fmla="val 36"/>
                    <a:gd name="f23" fmla="val 9"/>
                    <a:gd name="f24" fmla="val 34"/>
                    <a:gd name="f25" fmla="val 8"/>
                    <a:gd name="f26" fmla="val 68"/>
                    <a:gd name="f27" fmla="val 101"/>
                    <a:gd name="f28" fmla="val 122"/>
                    <a:gd name="f29" fmla="+- 0 0 -90"/>
                    <a:gd name="f30" fmla="*/ f3 1 90"/>
                    <a:gd name="f31" fmla="*/ f4 1 172"/>
                    <a:gd name="f32" fmla="+- f7 0 f5"/>
                    <a:gd name="f33" fmla="+- f6 0 f5"/>
                    <a:gd name="f34" fmla="*/ f29 f0 1"/>
                    <a:gd name="f35" fmla="*/ f33 1 90"/>
                    <a:gd name="f36" fmla="*/ f32 1 172"/>
                    <a:gd name="f37" fmla="*/ 13 f33 1"/>
                    <a:gd name="f38" fmla="*/ 160 f32 1"/>
                    <a:gd name="f39" fmla="*/ 75 f33 1"/>
                    <a:gd name="f40" fmla="*/ 164 f32 1"/>
                    <a:gd name="f41" fmla="*/ 90 f33 1"/>
                    <a:gd name="f42" fmla="*/ 149 f32 1"/>
                    <a:gd name="f43" fmla="*/ 89 f33 1"/>
                    <a:gd name="f44" fmla="*/ 0 f32 1"/>
                    <a:gd name="f45" fmla="*/ 9 f33 1"/>
                    <a:gd name="f46" fmla="*/ 101 f32 1"/>
                    <a:gd name="f47" fmla="*/ f34 1 f2"/>
                    <a:gd name="f48" fmla="*/ f37 1 90"/>
                    <a:gd name="f49" fmla="*/ f38 1 172"/>
                    <a:gd name="f50" fmla="*/ f39 1 90"/>
                    <a:gd name="f51" fmla="*/ f40 1 172"/>
                    <a:gd name="f52" fmla="*/ f41 1 90"/>
                    <a:gd name="f53" fmla="*/ f42 1 172"/>
                    <a:gd name="f54" fmla="*/ f43 1 90"/>
                    <a:gd name="f55" fmla="*/ f44 1 172"/>
                    <a:gd name="f56" fmla="*/ f45 1 90"/>
                    <a:gd name="f57" fmla="*/ f46 1 172"/>
                    <a:gd name="f58" fmla="*/ 0 1 f35"/>
                    <a:gd name="f59" fmla="*/ f6 1 f35"/>
                    <a:gd name="f60" fmla="*/ 0 1 f36"/>
                    <a:gd name="f61" fmla="*/ f7 1 f36"/>
                    <a:gd name="f62" fmla="+- f47 0 f1"/>
                    <a:gd name="f63" fmla="*/ f48 1 f35"/>
                    <a:gd name="f64" fmla="*/ f49 1 f36"/>
                    <a:gd name="f65" fmla="*/ f50 1 f35"/>
                    <a:gd name="f66" fmla="*/ f51 1 f36"/>
                    <a:gd name="f67" fmla="*/ f52 1 f35"/>
                    <a:gd name="f68" fmla="*/ f53 1 f36"/>
                    <a:gd name="f69" fmla="*/ f54 1 f35"/>
                    <a:gd name="f70" fmla="*/ f55 1 f36"/>
                    <a:gd name="f71" fmla="*/ f56 1 f35"/>
                    <a:gd name="f72" fmla="*/ f57 1 f36"/>
                    <a:gd name="f73" fmla="*/ f58 f30 1"/>
                    <a:gd name="f74" fmla="*/ f59 f30 1"/>
                    <a:gd name="f75" fmla="*/ f61 f31 1"/>
                    <a:gd name="f76" fmla="*/ f60 f31 1"/>
                    <a:gd name="f77" fmla="*/ f63 f30 1"/>
                    <a:gd name="f78" fmla="*/ f64 f31 1"/>
                    <a:gd name="f79" fmla="*/ f65 f30 1"/>
                    <a:gd name="f80" fmla="*/ f66 f31 1"/>
                    <a:gd name="f81" fmla="*/ f67 f30 1"/>
                    <a:gd name="f82" fmla="*/ f68 f31 1"/>
                    <a:gd name="f83" fmla="*/ f69 f30 1"/>
                    <a:gd name="f84" fmla="*/ f70 f31 1"/>
                    <a:gd name="f85" fmla="*/ f71 f30 1"/>
                    <a:gd name="f86" fmla="*/ f72 f3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62">
                      <a:pos x="f77" y="f78"/>
                    </a:cxn>
                    <a:cxn ang="f62">
                      <a:pos x="f79" y="f80"/>
                    </a:cxn>
                    <a:cxn ang="f62">
                      <a:pos x="f81" y="f82"/>
                    </a:cxn>
                    <a:cxn ang="f62">
                      <a:pos x="f83" y="f84"/>
                    </a:cxn>
                    <a:cxn ang="f62">
                      <a:pos x="f85" y="f84"/>
                    </a:cxn>
                    <a:cxn ang="f62">
                      <a:pos x="f85" y="f86"/>
                    </a:cxn>
                    <a:cxn ang="f62">
                      <a:pos x="f77" y="f78"/>
                    </a:cxn>
                  </a:cxnLst>
                  <a:rect l="f73" t="f76" r="f74" b="f75"/>
                  <a:pathLst>
                    <a:path w="90" h="172">
                      <a:moveTo>
                        <a:pt x="f8" y="f9"/>
                      </a:moveTo>
                      <a:cubicBezTo>
                        <a:pt x="f10" y="f7"/>
                        <a:pt x="f11" y="f12"/>
                        <a:pt x="f13" y="f14"/>
                      </a:cubicBezTo>
                      <a:cubicBezTo>
                        <a:pt x="f15" y="f16"/>
                        <a:pt x="f6" y="f9"/>
                        <a:pt x="f6" y="f17"/>
                      </a:cubicBezTo>
                      <a:cubicBezTo>
                        <a:pt x="f18" y="f19"/>
                        <a:pt x="f18" y="f20"/>
                        <a:pt x="f18" y="f5"/>
                      </a:cubicBezTo>
                      <a:cubicBezTo>
                        <a:pt x="f21" y="f5"/>
                        <a:pt x="f22" y="f5"/>
                        <a:pt x="f23" y="f5"/>
                      </a:cubicBezTo>
                      <a:cubicBezTo>
                        <a:pt x="f23" y="f24"/>
                        <a:pt x="f25" y="f26"/>
                        <a:pt x="f23" y="f27"/>
                      </a:cubicBezTo>
                      <a:cubicBezTo>
                        <a:pt x="f23" y="f28"/>
                        <a:pt x="f5" y="f17"/>
                        <a:pt x="f8" y="f9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16" name="Freeform 10">
                  <a:extLst>
                    <a:ext uri="{FF2B5EF4-FFF2-40B4-BE49-F238E27FC236}">
                      <a16:creationId xmlns:a16="http://schemas.microsoft.com/office/drawing/2014/main" id="{03944ACF-7FF4-4BC1-8EA3-ED8AA6E06E7D}"/>
                    </a:ext>
                  </a:extLst>
                </p:cNvPr>
                <p:cNvSpPr/>
                <p:nvPr/>
              </p:nvSpPr>
              <p:spPr>
                <a:xfrm rot="16200004">
                  <a:off x="9103072" y="4899766"/>
                  <a:ext cx="41751" cy="4010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0"/>
                    <a:gd name="f7" fmla="val 85"/>
                    <a:gd name="f8" fmla="val 4"/>
                    <a:gd name="f9" fmla="val 5"/>
                    <a:gd name="f10" fmla="val 3"/>
                    <a:gd name="f11" fmla="val 2"/>
                    <a:gd name="f12" fmla="val 32"/>
                    <a:gd name="f13" fmla="val 59"/>
                    <a:gd name="f14" fmla="val 30"/>
                    <a:gd name="f15" fmla="val 55"/>
                    <a:gd name="f16" fmla="+- 0 0 -90"/>
                    <a:gd name="f17" fmla="*/ f3 1 80"/>
                    <a:gd name="f18" fmla="*/ f4 1 85"/>
                    <a:gd name="f19" fmla="+- f7 0 f5"/>
                    <a:gd name="f20" fmla="+- f6 0 f5"/>
                    <a:gd name="f21" fmla="*/ f16 f0 1"/>
                    <a:gd name="f22" fmla="*/ f20 1 80"/>
                    <a:gd name="f23" fmla="*/ f19 1 85"/>
                    <a:gd name="f24" fmla="*/ 4 f20 1"/>
                    <a:gd name="f25" fmla="*/ 5 f19 1"/>
                    <a:gd name="f26" fmla="*/ 0 f20 1"/>
                    <a:gd name="f27" fmla="*/ 85 f19 1"/>
                    <a:gd name="f28" fmla="*/ 80 f20 1"/>
                    <a:gd name="f29" fmla="*/ f21 1 f2"/>
                    <a:gd name="f30" fmla="*/ f24 1 80"/>
                    <a:gd name="f31" fmla="*/ f25 1 85"/>
                    <a:gd name="f32" fmla="*/ f26 1 80"/>
                    <a:gd name="f33" fmla="*/ f27 1 85"/>
                    <a:gd name="f34" fmla="*/ f28 1 80"/>
                    <a:gd name="f35" fmla="*/ 0 1 f22"/>
                    <a:gd name="f36" fmla="*/ f6 1 f22"/>
                    <a:gd name="f37" fmla="*/ 0 1 f23"/>
                    <a:gd name="f38" fmla="*/ f7 1 f23"/>
                    <a:gd name="f39" fmla="+- f29 0 f1"/>
                    <a:gd name="f40" fmla="*/ f30 1 f22"/>
                    <a:gd name="f41" fmla="*/ f31 1 f23"/>
                    <a:gd name="f42" fmla="*/ f32 1 f22"/>
                    <a:gd name="f43" fmla="*/ f33 1 f23"/>
                    <a:gd name="f44" fmla="*/ f34 1 f22"/>
                    <a:gd name="f45" fmla="*/ f35 f17 1"/>
                    <a:gd name="f46" fmla="*/ f36 f17 1"/>
                    <a:gd name="f47" fmla="*/ f38 f18 1"/>
                    <a:gd name="f48" fmla="*/ f37 f18 1"/>
                    <a:gd name="f49" fmla="*/ f40 f17 1"/>
                    <a:gd name="f50" fmla="*/ f41 f18 1"/>
                    <a:gd name="f51" fmla="*/ f42 f17 1"/>
                    <a:gd name="f52" fmla="*/ f43 f18 1"/>
                    <a:gd name="f53" fmla="*/ f44 f17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9">
                      <a:pos x="f49" y="f50"/>
                    </a:cxn>
                    <a:cxn ang="f39">
                      <a:pos x="f51" y="f50"/>
                    </a:cxn>
                    <a:cxn ang="f39">
                      <a:pos x="f51" y="f52"/>
                    </a:cxn>
                    <a:cxn ang="f39">
                      <a:pos x="f49" y="f52"/>
                    </a:cxn>
                    <a:cxn ang="f39">
                      <a:pos x="f53" y="f52"/>
                    </a:cxn>
                    <a:cxn ang="f39">
                      <a:pos x="f53" y="f50"/>
                    </a:cxn>
                    <a:cxn ang="f39">
                      <a:pos x="f49" y="f50"/>
                    </a:cxn>
                  </a:cxnLst>
                  <a:rect l="f45" t="f48" r="f46" b="f47"/>
                  <a:pathLst>
                    <a:path w="80" h="85">
                      <a:moveTo>
                        <a:pt x="f8" y="f9"/>
                      </a:moveTo>
                      <a:cubicBezTo>
                        <a:pt x="f10" y="f9"/>
                        <a:pt x="f11" y="f9"/>
                        <a:pt x="f5" y="f9"/>
                      </a:cubicBezTo>
                      <a:cubicBezTo>
                        <a:pt x="f5" y="f12"/>
                        <a:pt x="f5" y="f13"/>
                        <a:pt x="f5" y="f7"/>
                      </a:cubicBezTo>
                      <a:cubicBezTo>
                        <a:pt x="f11" y="f7"/>
                        <a:pt x="f10" y="f7"/>
                        <a:pt x="f8" y="f7"/>
                      </a:cubicBezTo>
                      <a:cubicBezTo>
                        <a:pt x="f14" y="f7"/>
                        <a:pt x="f15" y="f7"/>
                        <a:pt x="f6" y="f7"/>
                      </a:cubicBezTo>
                      <a:cubicBezTo>
                        <a:pt x="f6" y="f13"/>
                        <a:pt x="f6" y="f12"/>
                        <a:pt x="f6" y="f9"/>
                      </a:cubicBezTo>
                      <a:cubicBezTo>
                        <a:pt x="f15" y="f5"/>
                        <a:pt x="f14" y="f5"/>
                        <a:pt x="f8" y="f9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17" name="Freeform 11">
                  <a:extLst>
                    <a:ext uri="{FF2B5EF4-FFF2-40B4-BE49-F238E27FC236}">
                      <a16:creationId xmlns:a16="http://schemas.microsoft.com/office/drawing/2014/main" id="{3B263F0A-B31B-4DF7-9D6F-59241A9E381F}"/>
                    </a:ext>
                  </a:extLst>
                </p:cNvPr>
                <p:cNvSpPr/>
                <p:nvPr/>
              </p:nvSpPr>
              <p:spPr>
                <a:xfrm rot="16200004" flipH="1">
                  <a:off x="9106162" y="4898943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18" name="Freeform 12">
                  <a:extLst>
                    <a:ext uri="{FF2B5EF4-FFF2-40B4-BE49-F238E27FC236}">
                      <a16:creationId xmlns:a16="http://schemas.microsoft.com/office/drawing/2014/main" id="{32EA3CA4-9CEC-469C-8735-F74808B9236D}"/>
                    </a:ext>
                  </a:extLst>
                </p:cNvPr>
                <p:cNvSpPr/>
                <p:nvPr/>
              </p:nvSpPr>
              <p:spPr>
                <a:xfrm rot="16200004">
                  <a:off x="8071989" y="4982030"/>
                  <a:ext cx="832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val 835"/>
                    <a:gd name="f8" fmla="+- 0 0 -90"/>
                    <a:gd name="f9" fmla="abs f3"/>
                    <a:gd name="f10" fmla="abs f4"/>
                    <a:gd name="f11" fmla="abs f5"/>
                    <a:gd name="f12" fmla="*/ f3 1 835"/>
                    <a:gd name="f13" fmla="val f6"/>
                    <a:gd name="f14" fmla="+- f6 0 f6"/>
                    <a:gd name="f15" fmla="+- f7 0 f6"/>
                    <a:gd name="f16" fmla="*/ f8 f0 1"/>
                    <a:gd name="f17" fmla="?: f9 f3 1"/>
                    <a:gd name="f18" fmla="?: f10 f4 1"/>
                    <a:gd name="f19" fmla="?: f11 f5 1"/>
                    <a:gd name="f20" fmla="*/ f15 1 835"/>
                    <a:gd name="f21" fmla="*/ f14 1 0"/>
                    <a:gd name="f22" fmla="*/ f16 1 f2"/>
                    <a:gd name="f23" fmla="*/ f17 1 835"/>
                    <a:gd name="f24" fmla="*/ f18 1 21600"/>
                    <a:gd name="f25" fmla="*/ 21600 f18 1"/>
                    <a:gd name="f26" fmla="*/ 0 1 f20"/>
                    <a:gd name="f27" fmla="*/ 0 1 f21"/>
                    <a:gd name="f28" fmla="*/ 835 1 f20"/>
                    <a:gd name="f29" fmla="*/ 1 1 f21"/>
                    <a:gd name="f30" fmla="+- f22 0 f1"/>
                    <a:gd name="f31" fmla="min f24 f23"/>
                    <a:gd name="f32" fmla="*/ f25 1 f19"/>
                    <a:gd name="f33" fmla="*/ f26 f12 1"/>
                    <a:gd name="f34" fmla="*/ f28 f12 1"/>
                    <a:gd name="f35" fmla="val f32"/>
                    <a:gd name="f36" fmla="*/ f6 f31 1"/>
                    <a:gd name="f37" fmla="+- f35 0 f13"/>
                    <a:gd name="f38" fmla="*/ f37 1 0"/>
                    <a:gd name="f39" fmla="*/ f29 f38 1"/>
                    <a:gd name="f40" fmla="*/ f27 f38 1"/>
                    <a:gd name="f41" fmla="*/ f40 f31 1"/>
                    <a:gd name="f42" fmla="*/ f39 f3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0">
                      <a:pos x="f33" y="f41"/>
                    </a:cxn>
                    <a:cxn ang="f30">
                      <a:pos x="f33" y="f41"/>
                    </a:cxn>
                    <a:cxn ang="f30">
                      <a:pos x="f33" y="f41"/>
                    </a:cxn>
                    <a:cxn ang="f30">
                      <a:pos x="f34" y="f41"/>
                    </a:cxn>
                    <a:cxn ang="f30">
                      <a:pos x="f34" y="f41"/>
                    </a:cxn>
                    <a:cxn ang="f30">
                      <a:pos x="f33" y="f41"/>
                    </a:cxn>
                    <a:cxn ang="f30">
                      <a:pos x="f33" y="f41"/>
                    </a:cxn>
                    <a:cxn ang="f30">
                      <a:pos x="f33" y="f41"/>
                    </a:cxn>
                  </a:cxnLst>
                  <a:rect l="f33" t="f41" r="f34" b="f42"/>
                  <a:pathLst>
                    <a:path w="835">
                      <a:moveTo>
                        <a:pt x="f6" y="f36"/>
                      </a:moveTo>
                      <a:cubicBezTo>
                        <a:pt x="f6" y="f36"/>
                        <a:pt x="f6" y="f36"/>
                        <a:pt x="f6" y="f36"/>
                      </a:cubicBezTo>
                      <a:cubicBezTo>
                        <a:pt x="f6" y="f36"/>
                        <a:pt x="f6" y="f36"/>
                        <a:pt x="f6" y="f36"/>
                      </a:cubicBezTo>
                      <a:cubicBezTo>
                        <a:pt x="f6" y="f36"/>
                        <a:pt x="f6" y="f36"/>
                        <a:pt x="f7" y="f36"/>
                      </a:cubicBezTo>
                      <a:cubicBezTo>
                        <a:pt x="f7" y="f36"/>
                        <a:pt x="f7" y="f36"/>
                        <a:pt x="f7" y="f36"/>
                      </a:cubicBezTo>
                      <a:cubicBezTo>
                        <a:pt x="f7" y="f36"/>
                        <a:pt x="f7" y="f36"/>
                        <a:pt x="f6" y="f36"/>
                      </a:cubicBezTo>
                      <a:cubicBezTo>
                        <a:pt x="f6" y="f36"/>
                        <a:pt x="f6" y="f36"/>
                        <a:pt x="f6" y="f36"/>
                      </a:cubicBezTo>
                      <a:cubicBezTo>
                        <a:pt x="f6" y="f36"/>
                        <a:pt x="f6" y="f36"/>
                        <a:pt x="f6" y="f36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19" name="Freeform 13">
                  <a:extLst>
                    <a:ext uri="{FF2B5EF4-FFF2-40B4-BE49-F238E27FC236}">
                      <a16:creationId xmlns:a16="http://schemas.microsoft.com/office/drawing/2014/main" id="{C1E601C4-2E3D-4DB4-B634-B7BC2A69C8F4}"/>
                    </a:ext>
                  </a:extLst>
                </p:cNvPr>
                <p:cNvSpPr/>
                <p:nvPr/>
              </p:nvSpPr>
              <p:spPr>
                <a:xfrm rot="16200004" flipH="1">
                  <a:off x="8875349" y="4770342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20" name="Oval 14">
                  <a:extLst>
                    <a:ext uri="{FF2B5EF4-FFF2-40B4-BE49-F238E27FC236}">
                      <a16:creationId xmlns:a16="http://schemas.microsoft.com/office/drawing/2014/main" id="{D4275070-7DA0-4AF0-A786-3E5DB8C1618D}"/>
                    </a:ext>
                  </a:extLst>
                </p:cNvPr>
                <p:cNvSpPr/>
                <p:nvPr/>
              </p:nvSpPr>
              <p:spPr>
                <a:xfrm rot="16200004">
                  <a:off x="8875322" y="4686866"/>
                  <a:ext cx="832" cy="758"/>
                </a:xfrm>
                <a:custGeom>
                  <a:avLst/>
                  <a:gdLst>
                    <a:gd name="f0" fmla="val 21600000"/>
                    <a:gd name="f1" fmla="val 10800000"/>
                    <a:gd name="f2" fmla="val 5400000"/>
                    <a:gd name="f3" fmla="val 18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+- 0 0 -360"/>
                    <a:gd name="f10" fmla="+- 0 0 -180"/>
                    <a:gd name="f11" fmla="abs f4"/>
                    <a:gd name="f12" fmla="abs f5"/>
                    <a:gd name="f13" fmla="abs f6"/>
                    <a:gd name="f14" fmla="+- 2700000 f2 0"/>
                    <a:gd name="f15" fmla="*/ f9 f1 1"/>
                    <a:gd name="f16" fmla="*/ f10 f1 1"/>
                    <a:gd name="f17" fmla="?: f11 f4 1"/>
                    <a:gd name="f18" fmla="?: f12 f5 1"/>
                    <a:gd name="f19" fmla="?: f13 f6 1"/>
                    <a:gd name="f20" fmla="+- f14 0 f2"/>
                    <a:gd name="f21" fmla="*/ f15 1 f3"/>
                    <a:gd name="f22" fmla="*/ f16 1 f3"/>
                    <a:gd name="f23" fmla="*/ f17 1 21600"/>
                    <a:gd name="f24" fmla="*/ f18 1 21600"/>
                    <a:gd name="f25" fmla="*/ 21600 f17 1"/>
                    <a:gd name="f26" fmla="*/ 21600 f18 1"/>
                    <a:gd name="f27" fmla="+- f20 f2 0"/>
                    <a:gd name="f28" fmla="+- f21 0 f2"/>
                    <a:gd name="f29" fmla="+- f22 0 f2"/>
                    <a:gd name="f30" fmla="min f24 f23"/>
                    <a:gd name="f31" fmla="*/ f25 1 f19"/>
                    <a:gd name="f32" fmla="*/ f26 1 f19"/>
                    <a:gd name="f33" fmla="*/ f27 f8 1"/>
                    <a:gd name="f34" fmla="val f31"/>
                    <a:gd name="f35" fmla="val f32"/>
                    <a:gd name="f36" fmla="*/ f33 1 f1"/>
                    <a:gd name="f37" fmla="*/ f7 f30 1"/>
                    <a:gd name="f38" fmla="+- f35 0 f7"/>
                    <a:gd name="f39" fmla="+- f34 0 f7"/>
                    <a:gd name="f40" fmla="+- 0 0 f36"/>
                    <a:gd name="f41" fmla="*/ f38 1 2"/>
                    <a:gd name="f42" fmla="*/ f39 1 2"/>
                    <a:gd name="f43" fmla="+- 0 0 f40"/>
                    <a:gd name="f44" fmla="+- f7 f41 0"/>
                    <a:gd name="f45" fmla="+- f7 f42 0"/>
                    <a:gd name="f46" fmla="*/ f43 f1 1"/>
                    <a:gd name="f47" fmla="*/ f42 f30 1"/>
                    <a:gd name="f48" fmla="*/ f41 f30 1"/>
                    <a:gd name="f49" fmla="*/ f46 1 f8"/>
                    <a:gd name="f50" fmla="*/ f44 f30 1"/>
                    <a:gd name="f51" fmla="+- f49 0 f2"/>
                    <a:gd name="f52" fmla="cos 1 f51"/>
                    <a:gd name="f53" fmla="sin 1 f51"/>
                    <a:gd name="f54" fmla="+- 0 0 f52"/>
                    <a:gd name="f55" fmla="+- 0 0 f53"/>
                    <a:gd name="f56" fmla="+- 0 0 f54"/>
                    <a:gd name="f57" fmla="+- 0 0 f55"/>
                    <a:gd name="f58" fmla="val f56"/>
                    <a:gd name="f59" fmla="val f57"/>
                    <a:gd name="f60" fmla="*/ f58 f42 1"/>
                    <a:gd name="f61" fmla="*/ f59 f41 1"/>
                    <a:gd name="f62" fmla="+- f45 0 f60"/>
                    <a:gd name="f63" fmla="+- f45 f60 0"/>
                    <a:gd name="f64" fmla="+- f44 0 f61"/>
                    <a:gd name="f65" fmla="+- f44 f61 0"/>
                    <a:gd name="f66" fmla="*/ f62 f30 1"/>
                    <a:gd name="f67" fmla="*/ f64 f30 1"/>
                    <a:gd name="f68" fmla="*/ f63 f30 1"/>
                    <a:gd name="f69" fmla="*/ f65 f30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66" y="f67"/>
                    </a:cxn>
                    <a:cxn ang="f29">
                      <a:pos x="f66" y="f69"/>
                    </a:cxn>
                    <a:cxn ang="f29">
                      <a:pos x="f68" y="f69"/>
                    </a:cxn>
                    <a:cxn ang="f28">
                      <a:pos x="f68" y="f67"/>
                    </a:cxn>
                  </a:cxnLst>
                  <a:rect l="f66" t="f67" r="f68" b="f69"/>
                  <a:pathLst>
                    <a:path>
                      <a:moveTo>
                        <a:pt x="f37" y="f50"/>
                      </a:moveTo>
                      <a:arcTo wR="f47" hR="f48" stAng="f1" swAng="f0"/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21" name="Freeform 15">
                  <a:extLst>
                    <a:ext uri="{FF2B5EF4-FFF2-40B4-BE49-F238E27FC236}">
                      <a16:creationId xmlns:a16="http://schemas.microsoft.com/office/drawing/2014/main" id="{A25A0B2C-26B7-4E4C-AA61-6CD1846D3D71}"/>
                    </a:ext>
                  </a:extLst>
                </p:cNvPr>
                <p:cNvSpPr/>
                <p:nvPr/>
              </p:nvSpPr>
              <p:spPr>
                <a:xfrm rot="16200004">
                  <a:off x="8294459" y="4302416"/>
                  <a:ext cx="550313" cy="1148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360"/>
                    <a:gd name="f3" fmla="val 180"/>
                    <a:gd name="f4" fmla="val w"/>
                    <a:gd name="f5" fmla="val h"/>
                    <a:gd name="f6" fmla="val 0"/>
                    <a:gd name="f7" fmla="val 1061"/>
                    <a:gd name="f8" fmla="val 2448"/>
                    <a:gd name="f9" fmla="val 896"/>
                    <a:gd name="f10" fmla="val 1977"/>
                    <a:gd name="f11" fmla="val 895"/>
                    <a:gd name="f12" fmla="val 1963"/>
                    <a:gd name="f13" fmla="val 901"/>
                    <a:gd name="f14" fmla="val 1959"/>
                    <a:gd name="f15" fmla="val 915"/>
                    <a:gd name="f16" fmla="val 1960"/>
                    <a:gd name="f17" fmla="val 931"/>
                    <a:gd name="f18" fmla="val 1961"/>
                    <a:gd name="f19" fmla="val 948"/>
                    <a:gd name="f20" fmla="val 964"/>
                    <a:gd name="f21" fmla="val 976"/>
                    <a:gd name="f22" fmla="val 980"/>
                    <a:gd name="f23" fmla="val 1958"/>
                    <a:gd name="f24" fmla="val 1946"/>
                    <a:gd name="f25" fmla="val 979"/>
                    <a:gd name="f26" fmla="val 1927"/>
                    <a:gd name="f27" fmla="val 1909"/>
                    <a:gd name="f28" fmla="val 1890"/>
                    <a:gd name="f29" fmla="val 1879"/>
                    <a:gd name="f30" fmla="val 1876"/>
                    <a:gd name="f31" fmla="val 966"/>
                    <a:gd name="f32" fmla="val 943"/>
                    <a:gd name="f33" fmla="val 1877"/>
                    <a:gd name="f34" fmla="val 919"/>
                    <a:gd name="f35" fmla="val 1899"/>
                    <a:gd name="f36" fmla="val 1921"/>
                    <a:gd name="f37" fmla="val 1944"/>
                    <a:gd name="f38" fmla="val 897"/>
                    <a:gd name="f39" fmla="val 1953"/>
                    <a:gd name="f40" fmla="val 893"/>
                    <a:gd name="f41" fmla="val 1957"/>
                    <a:gd name="f42" fmla="val 884"/>
                    <a:gd name="f43" fmla="val 866"/>
                    <a:gd name="f44" fmla="val 848"/>
                    <a:gd name="f45" fmla="val 1956"/>
                    <a:gd name="f46" fmla="val 830"/>
                    <a:gd name="f47" fmla="val 819"/>
                    <a:gd name="f48" fmla="val 816"/>
                    <a:gd name="f49" fmla="val 1943"/>
                    <a:gd name="f50" fmla="val 817"/>
                    <a:gd name="f51" fmla="val 843"/>
                    <a:gd name="f52" fmla="val 870"/>
                    <a:gd name="f53" fmla="val 1854"/>
                    <a:gd name="f54" fmla="val 1832"/>
                    <a:gd name="f55" fmla="val 1811"/>
                    <a:gd name="f56" fmla="val 1800"/>
                    <a:gd name="f57" fmla="val 894"/>
                    <a:gd name="f58" fmla="val 1795"/>
                    <a:gd name="f59" fmla="val 882"/>
                    <a:gd name="f60" fmla="val 867"/>
                    <a:gd name="f61" fmla="val 1796"/>
                    <a:gd name="f62" fmla="val 852"/>
                    <a:gd name="f63" fmla="val 836"/>
                    <a:gd name="f64" fmla="val 820"/>
                    <a:gd name="f65" fmla="val 1797"/>
                    <a:gd name="f66" fmla="val 1791"/>
                    <a:gd name="f67" fmla="val 1775"/>
                    <a:gd name="f68" fmla="val 1733"/>
                    <a:gd name="f69" fmla="val 1691"/>
                    <a:gd name="f70" fmla="val 1649"/>
                    <a:gd name="f71" fmla="val 1643"/>
                    <a:gd name="f72" fmla="val 1633"/>
                    <a:gd name="f73" fmla="val 808"/>
                    <a:gd name="f74" fmla="val 771"/>
                    <a:gd name="f75" fmla="val 733"/>
                    <a:gd name="f76" fmla="val 1629"/>
                    <a:gd name="f77" fmla="val 696"/>
                    <a:gd name="f78" fmla="val 1635"/>
                    <a:gd name="f79" fmla="val 664"/>
                    <a:gd name="f80" fmla="val 1640"/>
                    <a:gd name="f81" fmla="val 653"/>
                    <a:gd name="f82" fmla="val 1632"/>
                    <a:gd name="f83" fmla="val 1600"/>
                    <a:gd name="f84" fmla="val 1591"/>
                    <a:gd name="f85" fmla="val 1582"/>
                    <a:gd name="f86" fmla="val 652"/>
                    <a:gd name="f87" fmla="val 1574"/>
                    <a:gd name="f88" fmla="val 651"/>
                    <a:gd name="f89" fmla="val 1558"/>
                    <a:gd name="f90" fmla="val 656"/>
                    <a:gd name="f91" fmla="val 1550"/>
                    <a:gd name="f92" fmla="val 673"/>
                    <a:gd name="f93" fmla="val 1552"/>
                    <a:gd name="f94" fmla="val 689"/>
                    <a:gd name="f95" fmla="val 1553"/>
                    <a:gd name="f96" fmla="val 704"/>
                    <a:gd name="f97" fmla="val 1551"/>
                    <a:gd name="f98" fmla="val 719"/>
                    <a:gd name="f99" fmla="val 736"/>
                    <a:gd name="f100" fmla="val 1548"/>
                    <a:gd name="f101" fmla="val 1535"/>
                    <a:gd name="f102" fmla="val 735"/>
                    <a:gd name="f103" fmla="val 1518"/>
                    <a:gd name="f104" fmla="val 1502"/>
                    <a:gd name="f105" fmla="val 1485"/>
                    <a:gd name="f106" fmla="val 1475"/>
                    <a:gd name="f107" fmla="val 739"/>
                    <a:gd name="f108" fmla="val 1471"/>
                    <a:gd name="f109" fmla="val 749"/>
                    <a:gd name="f110" fmla="val 768"/>
                    <a:gd name="f111" fmla="val 787"/>
                    <a:gd name="f112" fmla="val 1470"/>
                    <a:gd name="f113" fmla="val 805"/>
                    <a:gd name="f114" fmla="val 815"/>
                    <a:gd name="f115" fmla="val 1467"/>
                    <a:gd name="f116" fmla="val 1459"/>
                    <a:gd name="f117" fmla="val 1385"/>
                    <a:gd name="f118" fmla="val 1311"/>
                    <a:gd name="f119" fmla="val 1237"/>
                    <a:gd name="f120" fmla="val 1227"/>
                    <a:gd name="f121" fmla="val 812"/>
                    <a:gd name="f122" fmla="val 1224"/>
                    <a:gd name="f123" fmla="val 802"/>
                    <a:gd name="f124" fmla="val 780"/>
                    <a:gd name="f125" fmla="val 1225"/>
                    <a:gd name="f126" fmla="val 758"/>
                    <a:gd name="f127" fmla="val 1202"/>
                    <a:gd name="f128" fmla="val 1179"/>
                    <a:gd name="f129" fmla="val 1157"/>
                    <a:gd name="f130" fmla="val 1147"/>
                    <a:gd name="f131" fmla="val 1144"/>
                    <a:gd name="f132" fmla="val 748"/>
                    <a:gd name="f133" fmla="val 766"/>
                    <a:gd name="f134" fmla="val 1145"/>
                    <a:gd name="f135" fmla="val 784"/>
                    <a:gd name="f136" fmla="val 813"/>
                    <a:gd name="f137" fmla="val 1142"/>
                    <a:gd name="f138" fmla="val 1131"/>
                    <a:gd name="f139" fmla="val 1084"/>
                    <a:gd name="f140" fmla="val 1038"/>
                    <a:gd name="f141" fmla="val 991"/>
                    <a:gd name="f142" fmla="val 981"/>
                    <a:gd name="f143" fmla="val 978"/>
                    <a:gd name="f144" fmla="val 803"/>
                    <a:gd name="f145" fmla="val 770"/>
                    <a:gd name="f146" fmla="val 753"/>
                    <a:gd name="f147" fmla="val 962"/>
                    <a:gd name="f148" fmla="val 875"/>
                    <a:gd name="f149" fmla="val 832"/>
                    <a:gd name="f150" fmla="val 732"/>
                    <a:gd name="f151" fmla="val 720"/>
                    <a:gd name="f152" fmla="val 703"/>
                    <a:gd name="f153" fmla="val 685"/>
                    <a:gd name="f154" fmla="val 668"/>
                    <a:gd name="f155" fmla="val 657"/>
                    <a:gd name="f156" fmla="val 814"/>
                    <a:gd name="f157" fmla="val 738"/>
                    <a:gd name="f158" fmla="val 649"/>
                    <a:gd name="f159" fmla="val 639"/>
                    <a:gd name="f160" fmla="val 565"/>
                    <a:gd name="f161" fmla="val 734"/>
                    <a:gd name="f162" fmla="val 491"/>
                    <a:gd name="f163" fmla="val 417"/>
                    <a:gd name="f164" fmla="val 395"/>
                    <a:gd name="f165" fmla="val 374"/>
                    <a:gd name="f166" fmla="val 352"/>
                    <a:gd name="f167" fmla="val 350"/>
                    <a:gd name="f168" fmla="val 349"/>
                    <a:gd name="f169" fmla="val 347"/>
                    <a:gd name="f170" fmla="val 345"/>
                    <a:gd name="f171" fmla="val 343"/>
                    <a:gd name="f172" fmla="val 341"/>
                    <a:gd name="f173" fmla="val 337"/>
                    <a:gd name="f174" fmla="val 329"/>
                    <a:gd name="f175" fmla="val 326"/>
                    <a:gd name="f176" fmla="val 728"/>
                    <a:gd name="f177" fmla="val 727"/>
                    <a:gd name="f178" fmla="val 726"/>
                    <a:gd name="f179" fmla="val 725"/>
                    <a:gd name="f180" fmla="val 724"/>
                    <a:gd name="f181" fmla="val 327"/>
                    <a:gd name="f182" fmla="val 723"/>
                    <a:gd name="f183" fmla="val 721"/>
                    <a:gd name="f184" fmla="val 718"/>
                    <a:gd name="f185" fmla="val 715"/>
                    <a:gd name="f186" fmla="val 712"/>
                    <a:gd name="f187" fmla="val 710"/>
                    <a:gd name="f188" fmla="val 707"/>
                    <a:gd name="f189" fmla="val 705"/>
                    <a:gd name="f190" fmla="val 694"/>
                    <a:gd name="f191" fmla="val 683"/>
                    <a:gd name="f192" fmla="val 658"/>
                    <a:gd name="f193" fmla="val 334"/>
                    <a:gd name="f194" fmla="val 655"/>
                    <a:gd name="f195" fmla="val 348"/>
                    <a:gd name="f196" fmla="val 411"/>
                    <a:gd name="f197" fmla="val 475"/>
                    <a:gd name="f198" fmla="val 538"/>
                    <a:gd name="f199" fmla="val 572"/>
                    <a:gd name="f200" fmla="val 622"/>
                    <a:gd name="f201" fmla="val 612"/>
                    <a:gd name="f202" fmla="val 573"/>
                    <a:gd name="f203" fmla="val 601"/>
                    <a:gd name="f204" fmla="val 592"/>
                    <a:gd name="f205" fmla="val 570"/>
                    <a:gd name="f206" fmla="val 576"/>
                    <a:gd name="f207" fmla="val 577"/>
                    <a:gd name="f208" fmla="val 591"/>
                    <a:gd name="f209" fmla="val 633"/>
                    <a:gd name="f210" fmla="val 674"/>
                    <a:gd name="f211" fmla="val 730"/>
                    <a:gd name="f212" fmla="val 737"/>
                    <a:gd name="f213" fmla="val 554"/>
                    <a:gd name="f214" fmla="val 523"/>
                    <a:gd name="f215" fmla="val 508"/>
                    <a:gd name="f216" fmla="val 495"/>
                    <a:gd name="f217" fmla="val 492"/>
                    <a:gd name="f218" fmla="val 751"/>
                    <a:gd name="f219" fmla="val 795"/>
                    <a:gd name="f220" fmla="val 838"/>
                    <a:gd name="f221" fmla="val 881"/>
                    <a:gd name="f222" fmla="val 892"/>
                    <a:gd name="f223" fmla="val 507"/>
                    <a:gd name="f224" fmla="val 539"/>
                    <a:gd name="f225" fmla="val 555"/>
                    <a:gd name="f226" fmla="val 574"/>
                    <a:gd name="f227" fmla="val 929"/>
                    <a:gd name="f228" fmla="val 957"/>
                    <a:gd name="f229" fmla="val 972"/>
                    <a:gd name="f230" fmla="val 977"/>
                    <a:gd name="f231" fmla="val 608"/>
                    <a:gd name="f232" fmla="val 625"/>
                    <a:gd name="f233" fmla="val 642"/>
                    <a:gd name="f234" fmla="val 987"/>
                    <a:gd name="f235" fmla="val 1007"/>
                    <a:gd name="f236" fmla="val 1027"/>
                    <a:gd name="f237" fmla="val 1047"/>
                    <a:gd name="f238" fmla="val 1057"/>
                    <a:gd name="f239" fmla="val 1060"/>
                    <a:gd name="f240" fmla="val 602"/>
                    <a:gd name="f241" fmla="val 582"/>
                    <a:gd name="f242" fmla="val 1058"/>
                    <a:gd name="f243" fmla="val 1050"/>
                    <a:gd name="f244" fmla="val 1032"/>
                    <a:gd name="f245" fmla="val 571"/>
                    <a:gd name="f246" fmla="val 1015"/>
                    <a:gd name="f247" fmla="val 998"/>
                    <a:gd name="f248" fmla="val 984"/>
                    <a:gd name="f249" fmla="val 566"/>
                    <a:gd name="f250" fmla="val 552"/>
                    <a:gd name="f251" fmla="val 510"/>
                    <a:gd name="f252" fmla="val 468"/>
                    <a:gd name="f253" fmla="val 427"/>
                    <a:gd name="f254" fmla="val 413"/>
                    <a:gd name="f255" fmla="val 407"/>
                    <a:gd name="f256" fmla="val 408"/>
                    <a:gd name="f257" fmla="val 946"/>
                    <a:gd name="f258" fmla="val 410"/>
                    <a:gd name="f259" fmla="val 930"/>
                    <a:gd name="f260" fmla="val 914"/>
                    <a:gd name="f261" fmla="val 409"/>
                    <a:gd name="f262" fmla="val 900"/>
                    <a:gd name="f263" fmla="val 405"/>
                    <a:gd name="f264" fmla="val 391"/>
                    <a:gd name="f265" fmla="val 305"/>
                    <a:gd name="f266" fmla="val 261"/>
                    <a:gd name="f267" fmla="val 252"/>
                    <a:gd name="f268" fmla="val 245"/>
                    <a:gd name="f269" fmla="val 792"/>
                    <a:gd name="f270" fmla="val 746"/>
                    <a:gd name="f271" fmla="val 249"/>
                    <a:gd name="f272" fmla="val 259"/>
                    <a:gd name="f273" fmla="val 277"/>
                    <a:gd name="f274" fmla="val 295"/>
                    <a:gd name="f275" fmla="val 313"/>
                    <a:gd name="f276" fmla="val 328"/>
                    <a:gd name="f277" fmla="val 782"/>
                    <a:gd name="f278" fmla="val 799"/>
                    <a:gd name="f279" fmla="val 810"/>
                    <a:gd name="f280" fmla="val 332"/>
                    <a:gd name="f281" fmla="val 375"/>
                    <a:gd name="f282" fmla="val 404"/>
                    <a:gd name="f283" fmla="val 811"/>
                    <a:gd name="f284" fmla="val 798"/>
                    <a:gd name="f285" fmla="val 781"/>
                    <a:gd name="f286" fmla="val 764"/>
                    <a:gd name="f287" fmla="val 412"/>
                    <a:gd name="f288" fmla="val 422"/>
                    <a:gd name="f289" fmla="val 438"/>
                    <a:gd name="f290" fmla="val 454"/>
                    <a:gd name="f291" fmla="val 470"/>
                    <a:gd name="f292" fmla="val 485"/>
                    <a:gd name="f293" fmla="val 729"/>
                    <a:gd name="f294" fmla="val 490"/>
                    <a:gd name="f295" fmla="val 714"/>
                    <a:gd name="f296" fmla="val 489"/>
                    <a:gd name="f297" fmla="val 671"/>
                    <a:gd name="f298" fmla="val 488"/>
                    <a:gd name="f299" fmla="val 628"/>
                    <a:gd name="f300" fmla="val 584"/>
                    <a:gd name="f301" fmla="val 569"/>
                    <a:gd name="f302" fmla="val 504"/>
                    <a:gd name="f303" fmla="val 520"/>
                    <a:gd name="f304" fmla="val 568"/>
                    <a:gd name="f305" fmla="val 537"/>
                    <a:gd name="f306" fmla="val 564"/>
                    <a:gd name="f307" fmla="val 531"/>
                    <a:gd name="f308" fmla="val 509"/>
                    <a:gd name="f309" fmla="val 464"/>
                    <a:gd name="f310" fmla="val 441"/>
                    <a:gd name="f311" fmla="val 414"/>
                    <a:gd name="f312" fmla="val 544"/>
                    <a:gd name="f313" fmla="val 518"/>
                    <a:gd name="f314" fmla="val 493"/>
                    <a:gd name="f315" fmla="val 430"/>
                    <a:gd name="f316" fmla="val 452"/>
                    <a:gd name="f317" fmla="val 474"/>
                    <a:gd name="f318" fmla="val 459"/>
                    <a:gd name="f319" fmla="val 443"/>
                    <a:gd name="f320" fmla="val 594"/>
                    <a:gd name="f321" fmla="val 637"/>
                    <a:gd name="f322" fmla="val 406"/>
                    <a:gd name="f323" fmla="val 394"/>
                    <a:gd name="f324" fmla="val 302"/>
                    <a:gd name="f325" fmla="val 256"/>
                    <a:gd name="f326" fmla="val 247"/>
                    <a:gd name="f327" fmla="val 650"/>
                    <a:gd name="f328" fmla="val 624"/>
                    <a:gd name="f329" fmla="val 606"/>
                    <a:gd name="f330" fmla="val 588"/>
                    <a:gd name="f331" fmla="val 242"/>
                    <a:gd name="f332" fmla="val 230"/>
                    <a:gd name="f333" fmla="val 186"/>
                    <a:gd name="f334" fmla="val 143"/>
                    <a:gd name="f335" fmla="val 99"/>
                    <a:gd name="f336" fmla="val 89"/>
                    <a:gd name="f337" fmla="val 84"/>
                    <a:gd name="f338" fmla="val 585"/>
                    <a:gd name="f339" fmla="val 603"/>
                    <a:gd name="f340" fmla="val 85"/>
                    <a:gd name="f341" fmla="val 621"/>
                    <a:gd name="f342" fmla="val 115"/>
                    <a:gd name="f343" fmla="val 132"/>
                    <a:gd name="f344" fmla="val 149"/>
                    <a:gd name="f345" fmla="val 160"/>
                    <a:gd name="f346" fmla="val 654"/>
                    <a:gd name="f347" fmla="val 166"/>
                    <a:gd name="f348" fmla="val 667"/>
                    <a:gd name="f349" fmla="val 165"/>
                    <a:gd name="f350" fmla="val 164"/>
                    <a:gd name="f351" fmla="val 702"/>
                    <a:gd name="f352" fmla="val 731"/>
                    <a:gd name="f353" fmla="val 163"/>
                    <a:gd name="f354" fmla="val 150"/>
                    <a:gd name="f355" fmla="val 114"/>
                    <a:gd name="f356" fmla="val 96"/>
                    <a:gd name="f357" fmla="val 81"/>
                    <a:gd name="f358" fmla="val 82"/>
                    <a:gd name="f359" fmla="val 686"/>
                    <a:gd name="f360" fmla="val 669"/>
                    <a:gd name="f361" fmla="val 77"/>
                    <a:gd name="f362" fmla="val 65"/>
                    <a:gd name="f363" fmla="val 44"/>
                    <a:gd name="f364" fmla="val 22"/>
                    <a:gd name="f365" fmla="val 1"/>
                    <a:gd name="f366" fmla="val 598"/>
                    <a:gd name="f367" fmla="val 543"/>
                    <a:gd name="f368" fmla="val 43"/>
                    <a:gd name="f369" fmla="val 64"/>
                    <a:gd name="f370" fmla="val 78"/>
                    <a:gd name="f371" fmla="val 484"/>
                    <a:gd name="f372" fmla="val 471"/>
                    <a:gd name="f373" fmla="val 432"/>
                    <a:gd name="f374" fmla="val 392"/>
                    <a:gd name="f375" fmla="val 354"/>
                    <a:gd name="f376" fmla="val 359"/>
                    <a:gd name="f377" fmla="val 364"/>
                    <a:gd name="f378" fmla="val 342"/>
                    <a:gd name="f379" fmla="val 336"/>
                    <a:gd name="f380" fmla="val 80"/>
                    <a:gd name="f381" fmla="val 74"/>
                    <a:gd name="f382" fmla="val 67"/>
                    <a:gd name="f383" fmla="val 45"/>
                    <a:gd name="f384" fmla="val 23"/>
                    <a:gd name="f385" fmla="val 324"/>
                    <a:gd name="f386" fmla="val 320"/>
                    <a:gd name="f387" fmla="val 316"/>
                    <a:gd name="f388" fmla="val 217"/>
                    <a:gd name="f389" fmla="val 118"/>
                    <a:gd name="f390" fmla="val 19"/>
                    <a:gd name="f391" fmla="val 3"/>
                    <a:gd name="f392" fmla="val 4"/>
                    <a:gd name="f393" fmla="val 829"/>
                    <a:gd name="f394" fmla="val 1638"/>
                    <a:gd name="f395" fmla="val 110"/>
                    <a:gd name="f396" fmla="val 219"/>
                    <a:gd name="f397" fmla="val 2426"/>
                    <a:gd name="f398" fmla="val 2403"/>
                    <a:gd name="f399" fmla="val 2381"/>
                    <a:gd name="f400" fmla="val 2376"/>
                    <a:gd name="f401" fmla="val 2370"/>
                    <a:gd name="f402" fmla="val 333"/>
                    <a:gd name="f403" fmla="val 2367"/>
                    <a:gd name="f404" fmla="val 2363"/>
                    <a:gd name="f405" fmla="val 2362"/>
                    <a:gd name="f406" fmla="val 2366"/>
                    <a:gd name="f407" fmla="val 357"/>
                    <a:gd name="f408" fmla="val 380"/>
                    <a:gd name="f409" fmla="val 2368"/>
                    <a:gd name="f410" fmla="val 2340"/>
                    <a:gd name="f411" fmla="val 2312"/>
                    <a:gd name="f412" fmla="val 2284"/>
                    <a:gd name="f413" fmla="val 435"/>
                    <a:gd name="f414" fmla="val 462"/>
                    <a:gd name="f415" fmla="val 586"/>
                    <a:gd name="f416" fmla="val 635"/>
                    <a:gd name="f417" fmla="val 648"/>
                    <a:gd name="f418" fmla="val 2371"/>
                    <a:gd name="f419" fmla="val 2384"/>
                    <a:gd name="f420" fmla="val 2406"/>
                    <a:gd name="f421" fmla="val 2427"/>
                    <a:gd name="f422" fmla="val 659"/>
                    <a:gd name="f423" fmla="val 660"/>
                    <a:gd name="f424" fmla="val 663"/>
                    <a:gd name="f425" fmla="val 666"/>
                    <a:gd name="f426" fmla="val 670"/>
                    <a:gd name="f427" fmla="val 672"/>
                    <a:gd name="f428" fmla="val 2404"/>
                    <a:gd name="f429" fmla="val 2382"/>
                    <a:gd name="f430" fmla="val 750"/>
                    <a:gd name="f431" fmla="val 785"/>
                    <a:gd name="f432" fmla="val 2365"/>
                    <a:gd name="f433" fmla="val 2354"/>
                    <a:gd name="f434" fmla="val 2336"/>
                    <a:gd name="f435" fmla="val 2317"/>
                    <a:gd name="f436" fmla="val 2298"/>
                    <a:gd name="f437" fmla="val 2286"/>
                    <a:gd name="f438" fmla="val 801"/>
                    <a:gd name="f439" fmla="val 2285"/>
                    <a:gd name="f440" fmla="val 767"/>
                    <a:gd name="f441" fmla="val 2281"/>
                    <a:gd name="f442" fmla="val 2271"/>
                    <a:gd name="f443" fmla="val 2253"/>
                    <a:gd name="f444" fmla="val 2235"/>
                    <a:gd name="f445" fmla="val 2217"/>
                    <a:gd name="f446" fmla="val 2207"/>
                    <a:gd name="f447" fmla="val 2204"/>
                    <a:gd name="f448" fmla="val 783"/>
                    <a:gd name="f449" fmla="val 800"/>
                    <a:gd name="f450" fmla="val 2205"/>
                    <a:gd name="f451" fmla="val 2202"/>
                    <a:gd name="f452" fmla="val 2189"/>
                    <a:gd name="f453" fmla="val 2172"/>
                    <a:gd name="f454" fmla="val 2154"/>
                    <a:gd name="f455" fmla="val 2137"/>
                    <a:gd name="f456" fmla="val 2124"/>
                    <a:gd name="f457" fmla="val 2120"/>
                    <a:gd name="f458" fmla="val 759"/>
                    <a:gd name="f459" fmla="val 2121"/>
                    <a:gd name="f460" fmla="val 678"/>
                    <a:gd name="f461" fmla="val 2122"/>
                    <a:gd name="f462" fmla="val 2117"/>
                    <a:gd name="f463" fmla="val 2096"/>
                    <a:gd name="f464" fmla="val 2023"/>
                    <a:gd name="f465" fmla="val 1950"/>
                    <a:gd name="f466" fmla="val 604"/>
                    <a:gd name="f467" fmla="val 487"/>
                    <a:gd name="f468" fmla="val 1895"/>
                    <a:gd name="f469" fmla="val 1910"/>
                    <a:gd name="f470" fmla="val 1926"/>
                    <a:gd name="f471" fmla="val 1942"/>
                    <a:gd name="f472" fmla="val 1949"/>
                    <a:gd name="f473" fmla="val 480"/>
                    <a:gd name="f474" fmla="val 416"/>
                    <a:gd name="f475" fmla="val 1964"/>
                    <a:gd name="f476" fmla="val 415"/>
                    <a:gd name="f477" fmla="val 1969"/>
                    <a:gd name="f478" fmla="val 1968"/>
                    <a:gd name="f479" fmla="val 1955"/>
                    <a:gd name="f480" fmla="val 1954"/>
                    <a:gd name="f481" fmla="val 1951"/>
                    <a:gd name="f482" fmla="val 1947"/>
                    <a:gd name="f483" fmla="val 1898"/>
                    <a:gd name="f484" fmla="val 1853"/>
                    <a:gd name="f485" fmla="val 1808"/>
                    <a:gd name="f486" fmla="val 1806"/>
                    <a:gd name="f487" fmla="val 1803"/>
                    <a:gd name="f488" fmla="val 1801"/>
                    <a:gd name="f489" fmla="val 388"/>
                    <a:gd name="f490" fmla="val 368"/>
                    <a:gd name="f491" fmla="val 1789"/>
                    <a:gd name="f492" fmla="val 398"/>
                    <a:gd name="f493" fmla="val 1794"/>
                    <a:gd name="f494" fmla="val 393"/>
                    <a:gd name="f495" fmla="val 371"/>
                    <a:gd name="f496" fmla="val 1793"/>
                    <a:gd name="f497" fmla="val 1771"/>
                    <a:gd name="f498" fmla="val 1750"/>
                    <a:gd name="f499" fmla="val 1728"/>
                    <a:gd name="f500" fmla="val 1727"/>
                    <a:gd name="f501" fmla="val 323"/>
                    <a:gd name="f502" fmla="val 1726"/>
                    <a:gd name="f503" fmla="val 1723"/>
                    <a:gd name="f504" fmla="val 1720"/>
                    <a:gd name="f505" fmla="val 1719"/>
                    <a:gd name="f506" fmla="val 1718"/>
                    <a:gd name="f507" fmla="val 1716"/>
                    <a:gd name="f508" fmla="val 376"/>
                    <a:gd name="f509" fmla="val 424"/>
                    <a:gd name="f510" fmla="val 1715"/>
                    <a:gd name="f511" fmla="val 472"/>
                    <a:gd name="f512" fmla="val 1712"/>
                    <a:gd name="f513" fmla="val 1696"/>
                    <a:gd name="f514" fmla="val 1680"/>
                    <a:gd name="f515" fmla="val 1663"/>
                    <a:gd name="f516" fmla="val 1646"/>
                    <a:gd name="f517" fmla="val 1636"/>
                    <a:gd name="f518" fmla="val 494"/>
                    <a:gd name="f519" fmla="val 1631"/>
                    <a:gd name="f520" fmla="val 505"/>
                    <a:gd name="f521" fmla="val 506"/>
                    <a:gd name="f522" fmla="val 526"/>
                    <a:gd name="f523" fmla="val 1624"/>
                    <a:gd name="f524" fmla="val 578"/>
                    <a:gd name="f525" fmla="val 1648"/>
                    <a:gd name="f526" fmla="val 1674"/>
                    <a:gd name="f527" fmla="val 1693"/>
                    <a:gd name="f528" fmla="val 1722"/>
                    <a:gd name="f529" fmla="val 1779"/>
                    <a:gd name="f530" fmla="val 587"/>
                    <a:gd name="f531" fmla="val 619"/>
                    <a:gd name="f532" fmla="val 1799"/>
                    <a:gd name="f533" fmla="val 1813"/>
                    <a:gd name="f534" fmla="val 1834"/>
                    <a:gd name="f535" fmla="val 1855"/>
                    <a:gd name="f536" fmla="val 680"/>
                    <a:gd name="f537" fmla="val 708"/>
                    <a:gd name="f538" fmla="val 1833"/>
                    <a:gd name="f539" fmla="val 1810"/>
                    <a:gd name="f540" fmla="val 789"/>
                    <a:gd name="f541" fmla="val 763"/>
                    <a:gd name="f542" fmla="val 1882"/>
                    <a:gd name="f543" fmla="val 1885"/>
                    <a:gd name="f544" fmla="val 1933"/>
                    <a:gd name="f545" fmla="val 1981"/>
                    <a:gd name="f546" fmla="val 2029"/>
                    <a:gd name="f547" fmla="val 2040"/>
                    <a:gd name="f548" fmla="val 747"/>
                    <a:gd name="f549" fmla="val 837"/>
                    <a:gd name="f550" fmla="val 883"/>
                    <a:gd name="f551" fmla="val 2041"/>
                    <a:gd name="f552" fmla="val 2036"/>
                    <a:gd name="f553" fmla="val 2025"/>
                    <a:gd name="f554" fmla="val 2009"/>
                    <a:gd name="f555" fmla="val 1993"/>
                    <a:gd name="f556" fmla="val 2131"/>
                    <a:gd name="f557" fmla="val 2130"/>
                    <a:gd name="f558" fmla="val 647"/>
                    <a:gd name="f559" fmla="val 1457"/>
                    <a:gd name="f560" fmla="val 1462"/>
                    <a:gd name="f561" fmla="val 1469"/>
                    <a:gd name="f562" fmla="val 1468"/>
                    <a:gd name="f563" fmla="val 701"/>
                    <a:gd name="f564" fmla="val 676"/>
                    <a:gd name="f565" fmla="val 1473"/>
                    <a:gd name="f566" fmla="val 1464"/>
                    <a:gd name="f567" fmla="val 1439"/>
                    <a:gd name="f568" fmla="val 1422"/>
                    <a:gd name="f569" fmla="val 1405"/>
                    <a:gd name="f570" fmla="val 1393"/>
                    <a:gd name="f571" fmla="val 1388"/>
                    <a:gd name="f572" fmla="val 1389"/>
                    <a:gd name="f573" fmla="val 1392"/>
                    <a:gd name="f574" fmla="val 1401"/>
                    <a:gd name="f575" fmla="val 1420"/>
                    <a:gd name="f576" fmla="val 1438"/>
                    <a:gd name="f577" fmla="val 1245"/>
                    <a:gd name="f578" fmla="val 1266"/>
                    <a:gd name="f579" fmla="val 1287"/>
                    <a:gd name="f580" fmla="val 1301"/>
                    <a:gd name="f581" fmla="val 1306"/>
                    <a:gd name="f582" fmla="val 1305"/>
                    <a:gd name="f583" fmla="val 695"/>
                    <a:gd name="f584" fmla="val 1303"/>
                    <a:gd name="f585" fmla="val 1313"/>
                    <a:gd name="f586" fmla="val 644"/>
                    <a:gd name="f587" fmla="val 1289"/>
                    <a:gd name="f588" fmla="val 1264"/>
                    <a:gd name="f589" fmla="val 1244"/>
                    <a:gd name="f590" fmla="val 1235"/>
                    <a:gd name="f591" fmla="val 1223"/>
                    <a:gd name="f592" fmla="val 1221"/>
                    <a:gd name="f593" fmla="val 665"/>
                    <a:gd name="f594" fmla="val 1222"/>
                    <a:gd name="f595" fmla="val 691"/>
                    <a:gd name="f596" fmla="val 713"/>
                    <a:gd name="f597" fmla="val 2114"/>
                    <a:gd name="f598" fmla="val 310"/>
                    <a:gd name="f599" fmla="val 288"/>
                    <a:gd name="f600" fmla="val 266"/>
                    <a:gd name="f601" fmla="val 2099"/>
                    <a:gd name="f602" fmla="val 2078"/>
                    <a:gd name="f603" fmla="val 2057"/>
                    <a:gd name="f604" fmla="val 244"/>
                    <a:gd name="f605" fmla="val 2045"/>
                    <a:gd name="f606" fmla="val 248"/>
                    <a:gd name="f607" fmla="val 280"/>
                    <a:gd name="f608" fmla="val 300"/>
                    <a:gd name="f609" fmla="val 330"/>
                    <a:gd name="f610" fmla="val 2064"/>
                    <a:gd name="f611" fmla="val 2089"/>
                    <a:gd name="f612" fmla="val 1137"/>
                    <a:gd name="f613" fmla="val 319"/>
                    <a:gd name="f614" fmla="val 1141"/>
                    <a:gd name="f615" fmla="val 315"/>
                    <a:gd name="f616" fmla="val 297"/>
                    <a:gd name="f617" fmla="val 278"/>
                    <a:gd name="f618" fmla="val 260"/>
                    <a:gd name="f619" fmla="val 1126"/>
                    <a:gd name="f620" fmla="val 1114"/>
                    <a:gd name="f621" fmla="val 1101"/>
                    <a:gd name="f622" fmla="val 1089"/>
                    <a:gd name="f623" fmla="val 246"/>
                    <a:gd name="f624" fmla="val 273"/>
                    <a:gd name="f625" fmla="val 289"/>
                    <a:gd name="f626" fmla="val 321"/>
                    <a:gd name="f627" fmla="val 1059"/>
                    <a:gd name="f628" fmla="val 322"/>
                    <a:gd name="f629" fmla="val 1086"/>
                    <a:gd name="f630" fmla="val 1112"/>
                    <a:gd name="f631" fmla="val 325"/>
                    <a:gd name="f632" fmla="val 240"/>
                    <a:gd name="f633" fmla="val 1105"/>
                    <a:gd name="f634" fmla="val 1103"/>
                    <a:gd name="f635" fmla="val 1099"/>
                    <a:gd name="f636" fmla="val 467"/>
                    <a:gd name="f637" fmla="val 448"/>
                    <a:gd name="f638" fmla="val 265"/>
                    <a:gd name="f639" fmla="val 317"/>
                    <a:gd name="f640" fmla="val 481"/>
                    <a:gd name="f641" fmla="val 482"/>
                    <a:gd name="f642" fmla="val 483"/>
                    <a:gd name="f643" fmla="val 486"/>
                    <a:gd name="f644" fmla="val 298"/>
                    <a:gd name="f645" fmla="val 271"/>
                    <a:gd name="f646" fmla="val 168"/>
                    <a:gd name="f647" fmla="val 272"/>
                    <a:gd name="f648" fmla="val 169"/>
                    <a:gd name="f649" fmla="val 264"/>
                    <a:gd name="f650" fmla="val 170"/>
                    <a:gd name="f651" fmla="val 173"/>
                    <a:gd name="f652" fmla="val 283"/>
                    <a:gd name="f653" fmla="val 286"/>
                    <a:gd name="f654" fmla="val 1428"/>
                    <a:gd name="f655" fmla="val 285"/>
                    <a:gd name="f656" fmla="val 1429"/>
                    <a:gd name="f657" fmla="val 898"/>
                    <a:gd name="f658" fmla="val 899"/>
                    <a:gd name="f659" fmla="val 365"/>
                    <a:gd name="f660" fmla="val 378"/>
                    <a:gd name="f661" fmla="val 396"/>
                    <a:gd name="f662" fmla="val 400"/>
                    <a:gd name="f663" fmla="val 844"/>
                    <a:gd name="f664" fmla="val 818"/>
                    <a:gd name="f665" fmla="val 809"/>
                    <a:gd name="f666" fmla="val 806"/>
                    <a:gd name="f667" fmla="val 419"/>
                    <a:gd name="f668" fmla="val 821"/>
                    <a:gd name="f669" fmla="val 831"/>
                    <a:gd name="f670" fmla="val 839"/>
                    <a:gd name="f671" fmla="val 857"/>
                    <a:gd name="f672" fmla="val 496"/>
                    <a:gd name="f673" fmla="val 880"/>
                    <a:gd name="f674" fmla="val 905"/>
                    <a:gd name="f675" fmla="val 450"/>
                    <a:gd name="f676" fmla="val 920"/>
                    <a:gd name="f677" fmla="val 423"/>
                    <a:gd name="f678" fmla="val 440"/>
                    <a:gd name="f679" fmla="val 457"/>
                    <a:gd name="f680" fmla="val 994"/>
                    <a:gd name="f681" fmla="val 995"/>
                    <a:gd name="f682" fmla="val 996"/>
                    <a:gd name="f683" fmla="val 373"/>
                    <a:gd name="f684" fmla="val 346"/>
                    <a:gd name="f685" fmla="val 339"/>
                    <a:gd name="f686" fmla="val 1062"/>
                    <a:gd name="f687" fmla="val 1014"/>
                    <a:gd name="f688" fmla="val 971"/>
                    <a:gd name="f689" fmla="val 927"/>
                    <a:gd name="f690" fmla="val 925"/>
                    <a:gd name="f691" fmla="val 923"/>
                    <a:gd name="f692" fmla="val 926"/>
                    <a:gd name="f693" fmla="val 924"/>
                    <a:gd name="f694" fmla="val 921"/>
                    <a:gd name="f695" fmla="val 918"/>
                    <a:gd name="f696" fmla="val 912"/>
                    <a:gd name="f697" fmla="val 911"/>
                    <a:gd name="f698" fmla="val 910"/>
                    <a:gd name="f699" fmla="val 908"/>
                    <a:gd name="f700" fmla="val 907"/>
                    <a:gd name="f701" fmla="val 906"/>
                    <a:gd name="f702" fmla="val 418"/>
                    <a:gd name="f703" fmla="val 331"/>
                    <a:gd name="f704" fmla="val 397"/>
                    <a:gd name="f705" fmla="val 451"/>
                    <a:gd name="f706" fmla="val 428"/>
                    <a:gd name="f707" fmla="val 353"/>
                    <a:gd name="f708" fmla="val 340"/>
                    <a:gd name="f709" fmla="val 358"/>
                    <a:gd name="f710" fmla="val 162"/>
                    <a:gd name="f711" fmla="val 161"/>
                    <a:gd name="f712" fmla="val 383"/>
                    <a:gd name="f713" fmla="val 270"/>
                    <a:gd name="f714" fmla="val 87"/>
                    <a:gd name="f715" fmla="val 83"/>
                    <a:gd name="f716" fmla="val 104"/>
                    <a:gd name="f717" fmla="val 124"/>
                    <a:gd name="f718" fmla="val 145"/>
                    <a:gd name="f719" fmla="val 125"/>
                    <a:gd name="f720" fmla="val 106"/>
                    <a:gd name="f721" fmla="val 367"/>
                    <a:gd name="f722" fmla="val 386"/>
                    <a:gd name="f723" fmla="val 403"/>
                    <a:gd name="f724" fmla="val 185"/>
                    <a:gd name="f725" fmla="val 203"/>
                    <a:gd name="f726" fmla="val 220"/>
                    <a:gd name="f727" fmla="val 239"/>
                    <a:gd name="f728" fmla="val 384"/>
                    <a:gd name="f729" fmla="val 366"/>
                    <a:gd name="f730" fmla="val 243"/>
                    <a:gd name="f731" fmla="val 253"/>
                    <a:gd name="f732" fmla="val 227"/>
                    <a:gd name="f733" fmla="val 204"/>
                    <a:gd name="f734" fmla="val 178"/>
                    <a:gd name="f735" fmla="val 172"/>
                    <a:gd name="f736" fmla="val 303"/>
                    <a:gd name="f737" fmla="val 282"/>
                    <a:gd name="f738" fmla="val 254"/>
                    <a:gd name="f739" fmla="val 156"/>
                    <a:gd name="f740" fmla="val 131"/>
                    <a:gd name="f741" fmla="val 250"/>
                    <a:gd name="f742" fmla="val 251"/>
                    <a:gd name="f743" fmla="val 98"/>
                    <a:gd name="f744" fmla="val 232"/>
                    <a:gd name="f745" fmla="val 101"/>
                    <a:gd name="f746" fmla="val 226"/>
                    <a:gd name="f747" fmla="val 107"/>
                    <a:gd name="f748" fmla="val 228"/>
                    <a:gd name="f749" fmla="val 122"/>
                    <a:gd name="f750" fmla="val 123"/>
                    <a:gd name="f751" fmla="val 205"/>
                    <a:gd name="f752" fmla="val 229"/>
                    <a:gd name="f753" fmla="val 212"/>
                    <a:gd name="f754" fmla="val 2203"/>
                    <a:gd name="f755" fmla="val 195"/>
                    <a:gd name="f756" fmla="val 177"/>
                    <a:gd name="f757" fmla="val 167"/>
                    <a:gd name="f758" fmla="val 2199"/>
                    <a:gd name="f759" fmla="val 2190"/>
                    <a:gd name="f760" fmla="val 2155"/>
                    <a:gd name="f761" fmla="val 2138"/>
                    <a:gd name="f762" fmla="val 171"/>
                    <a:gd name="f763" fmla="val 2119"/>
                    <a:gd name="f764" fmla="val 184"/>
                    <a:gd name="f765" fmla="val 224"/>
                    <a:gd name="f766" fmla="val 2123"/>
                    <a:gd name="f767" fmla="val 2143"/>
                    <a:gd name="f768" fmla="val 2165"/>
                    <a:gd name="f769" fmla="val 2188"/>
                    <a:gd name="f770" fmla="val 318"/>
                    <a:gd name="f771" fmla="val 2359"/>
                    <a:gd name="f772" fmla="val 2358"/>
                    <a:gd name="f773" fmla="val 2357"/>
                    <a:gd name="f774" fmla="val 2360"/>
                    <a:gd name="f775" fmla="val 2364"/>
                    <a:gd name="f776" fmla="val 279"/>
                    <a:gd name="f777" fmla="val 255"/>
                    <a:gd name="f778" fmla="val 2369"/>
                    <a:gd name="f779" fmla="val 2343"/>
                    <a:gd name="f780" fmla="val 2321"/>
                    <a:gd name="f781" fmla="val 2300"/>
                    <a:gd name="f782" fmla="val 2288"/>
                    <a:gd name="f783" fmla="val 2290"/>
                    <a:gd name="f784" fmla="val 2295"/>
                    <a:gd name="f785" fmla="val 2301"/>
                    <a:gd name="f786" fmla="val 2302"/>
                    <a:gd name="f787" fmla="val 2303"/>
                    <a:gd name="f788" fmla="val 2304"/>
                    <a:gd name="f789" fmla="val 2322"/>
                    <a:gd name="f790" fmla="val 2339"/>
                    <a:gd name="f791" fmla="val 558"/>
                    <a:gd name="f792" fmla="val 2044"/>
                    <a:gd name="f793" fmla="val 2053"/>
                    <a:gd name="f794" fmla="val 2126"/>
                    <a:gd name="f795" fmla="val 2272"/>
                    <a:gd name="f796" fmla="val 2282"/>
                    <a:gd name="f797" fmla="val 567"/>
                    <a:gd name="f798" fmla="val 535"/>
                    <a:gd name="f799" fmla="val 512"/>
                    <a:gd name="f800" fmla="val 2043"/>
                    <a:gd name="f801" fmla="val 2042"/>
                    <a:gd name="f802" fmla="val 513"/>
                    <a:gd name="f803" fmla="val 479"/>
                    <a:gd name="f804" fmla="val 1966"/>
                    <a:gd name="f805" fmla="val 1967"/>
                    <a:gd name="f806" fmla="val 401"/>
                    <a:gd name="f807" fmla="val 2197"/>
                    <a:gd name="f808" fmla="val 2196"/>
                    <a:gd name="f809" fmla="val 399"/>
                    <a:gd name="f810" fmla="val 387"/>
                    <a:gd name="f811" fmla="val 2195"/>
                    <a:gd name="f812" fmla="val 2201"/>
                    <a:gd name="f813" fmla="val 2210"/>
                    <a:gd name="f814" fmla="val 2229"/>
                    <a:gd name="f815" fmla="val 2247"/>
                    <a:gd name="f816" fmla="val 2266"/>
                    <a:gd name="f817" fmla="val 382"/>
                    <a:gd name="f818" fmla="val 355"/>
                    <a:gd name="f819" fmla="val 2277"/>
                    <a:gd name="f820" fmla="val 2273"/>
                    <a:gd name="f821" fmla="val 2256"/>
                    <a:gd name="f822" fmla="val 2239"/>
                    <a:gd name="f823" fmla="val 2222"/>
                    <a:gd name="f824" fmla="val 2209"/>
                    <a:gd name="f825" fmla="val 1312"/>
                    <a:gd name="f826" fmla="val 1309"/>
                    <a:gd name="f827" fmla="val 1310"/>
                    <a:gd name="f828" fmla="val 1316"/>
                    <a:gd name="f829" fmla="val 1326"/>
                    <a:gd name="f830" fmla="val 1336"/>
                    <a:gd name="f831" fmla="val 1346"/>
                    <a:gd name="f832" fmla="val 1387"/>
                    <a:gd name="f833" fmla="val 1410"/>
                    <a:gd name="f834" fmla="val 1431"/>
                    <a:gd name="f835" fmla="val 1452"/>
                    <a:gd name="f836" fmla="val 473"/>
                    <a:gd name="f837" fmla="val 1466"/>
                    <a:gd name="f838" fmla="val 1454"/>
                    <a:gd name="f839" fmla="val 1436"/>
                    <a:gd name="f840" fmla="val 1418"/>
                    <a:gd name="f841" fmla="val 1394"/>
                    <a:gd name="f842" fmla="val 1667"/>
                    <a:gd name="f843" fmla="val 1669"/>
                    <a:gd name="f844" fmla="val 1671"/>
                    <a:gd name="f845" fmla="val 1673"/>
                    <a:gd name="f846" fmla="val 1660"/>
                    <a:gd name="f847" fmla="val 1656"/>
                    <a:gd name="f848" fmla="val 1651"/>
                    <a:gd name="f849" fmla="val 1647"/>
                    <a:gd name="f850" fmla="val 1637"/>
                    <a:gd name="f851" fmla="val 1642"/>
                    <a:gd name="f852" fmla="val 434"/>
                    <a:gd name="f853" fmla="val 1610"/>
                    <a:gd name="f854" fmla="val 1588"/>
                    <a:gd name="f855" fmla="val 1566"/>
                    <a:gd name="f856" fmla="val 1556"/>
                    <a:gd name="f857" fmla="val 1561"/>
                    <a:gd name="f858" fmla="val 1585"/>
                    <a:gd name="f859" fmla="val 1609"/>
                    <a:gd name="f860" fmla="val 550"/>
                    <a:gd name="f861" fmla="val 529"/>
                    <a:gd name="f862" fmla="val 1365"/>
                    <a:gd name="f863" fmla="val 1341"/>
                    <a:gd name="f864" fmla="val 1317"/>
                    <a:gd name="f865" fmla="val 1308"/>
                    <a:gd name="f866" fmla="val 344"/>
                    <a:gd name="f867" fmla="val 1278"/>
                    <a:gd name="f868" fmla="val 1252"/>
                    <a:gd name="f869" fmla="val 1226"/>
                    <a:gd name="f870" fmla="val 556"/>
                    <a:gd name="f871" fmla="val 1229"/>
                    <a:gd name="f872" fmla="val 1241"/>
                    <a:gd name="f873" fmla="val 1283"/>
                    <a:gd name="f874" fmla="val 1324"/>
                    <a:gd name="f875" fmla="val 1366"/>
                    <a:gd name="f876" fmla="val 1382"/>
                    <a:gd name="f877" fmla="val 1046"/>
                    <a:gd name="f878" fmla="val 1029"/>
                    <a:gd name="f879" fmla="val 1013"/>
                    <a:gd name="f880" fmla="val 632"/>
                    <a:gd name="f881" fmla="val 675"/>
                    <a:gd name="f882" fmla="val 1012"/>
                    <a:gd name="f883" fmla="val 1030"/>
                    <a:gd name="f884" fmla="val 630"/>
                    <a:gd name="f885" fmla="val 614"/>
                    <a:gd name="f886" fmla="val 1549"/>
                    <a:gd name="f887" fmla="val 1507"/>
                    <a:gd name="f888" fmla="val 1465"/>
                    <a:gd name="f889" fmla="val 610"/>
                    <a:gd name="f890" fmla="val 611"/>
                    <a:gd name="f891" fmla="val 1511"/>
                    <a:gd name="f892" fmla="val 693"/>
                    <a:gd name="f893" fmla="val 1755"/>
                    <a:gd name="f894" fmla="val 1802"/>
                    <a:gd name="f895" fmla="+- 0 0 -90"/>
                    <a:gd name="f896" fmla="*/ f4 1 1061"/>
                    <a:gd name="f897" fmla="*/ f5 1 2448"/>
                    <a:gd name="f898" fmla="+- f8 0 f6"/>
                    <a:gd name="f899" fmla="+- f7 0 f6"/>
                    <a:gd name="f900" fmla="*/ f895 f0 1"/>
                    <a:gd name="f901" fmla="*/ f899 1 1061"/>
                    <a:gd name="f902" fmla="*/ f898 1 2448"/>
                    <a:gd name="f903" fmla="*/ 884 f899 1"/>
                    <a:gd name="f904" fmla="*/ 1957 f898 1"/>
                    <a:gd name="f905" fmla="*/ 816 f899 1"/>
                    <a:gd name="f906" fmla="*/ 1775 f898 1"/>
                    <a:gd name="f907" fmla="*/ 735 f899 1"/>
                    <a:gd name="f908" fmla="*/ 1485 f898 1"/>
                    <a:gd name="f909" fmla="*/ 802 f899 1"/>
                    <a:gd name="f910" fmla="*/ 1145 f898 1"/>
                    <a:gd name="f911" fmla="*/ 653 f899 1"/>
                    <a:gd name="f912" fmla="*/ 802 f898 1"/>
                    <a:gd name="f913" fmla="*/ 326 f899 1"/>
                    <a:gd name="f914" fmla="*/ 721 f898 1"/>
                    <a:gd name="f915" fmla="*/ 715 f899 1"/>
                    <a:gd name="f916" fmla="*/ 573 f898 1"/>
                    <a:gd name="f917" fmla="*/ 977 f899 1"/>
                    <a:gd name="f918" fmla="*/ 592 f898 1"/>
                    <a:gd name="f919" fmla="*/ 980 f899 1"/>
                    <a:gd name="f920" fmla="*/ 427 f898 1"/>
                    <a:gd name="f921" fmla="*/ 749 f899 1"/>
                    <a:gd name="f922" fmla="*/ 329 f898 1"/>
                    <a:gd name="f923" fmla="*/ 584 f899 1"/>
                    <a:gd name="f924" fmla="*/ 489 f898 1"/>
                    <a:gd name="f925" fmla="*/ 408 f899 1"/>
                    <a:gd name="f926" fmla="*/ 493 f898 1"/>
                    <a:gd name="f927" fmla="*/ 642 f899 1"/>
                    <a:gd name="f928" fmla="*/ 245 f898 1"/>
                    <a:gd name="f929" fmla="*/ 719 f899 1"/>
                    <a:gd name="f930" fmla="*/ 165 f898 1"/>
                    <a:gd name="f931" fmla="*/ 471 f899 1"/>
                    <a:gd name="f932" fmla="*/ 82 f898 1"/>
                    <a:gd name="f933" fmla="*/ 19 f899 1"/>
                    <a:gd name="f934" fmla="*/ 1 f898 1"/>
                    <a:gd name="f935" fmla="*/ 2368 f898 1"/>
                    <a:gd name="f936" fmla="*/ 668 f899 1"/>
                    <a:gd name="f937" fmla="*/ 2448 f898 1"/>
                    <a:gd name="f938" fmla="*/ 2285 f898 1"/>
                    <a:gd name="f939" fmla="*/ 652 f899 1"/>
                    <a:gd name="f940" fmla="*/ 2096 f898 1"/>
                    <a:gd name="f941" fmla="*/ 416 f899 1"/>
                    <a:gd name="f942" fmla="*/ 1959 f898 1"/>
                    <a:gd name="f943" fmla="*/ 393 f899 1"/>
                    <a:gd name="f944" fmla="*/ 1794 f898 1"/>
                    <a:gd name="f945" fmla="*/ 472 f899 1"/>
                    <a:gd name="f946" fmla="*/ 1716 f898 1"/>
                    <a:gd name="f947" fmla="*/ 635 f899 1"/>
                    <a:gd name="f948" fmla="*/ 1796 f898 1"/>
                    <a:gd name="f949" fmla="*/ 1876 f898 1"/>
                    <a:gd name="f950" fmla="*/ 651 f899 1"/>
                    <a:gd name="f951" fmla="*/ 2131 f898 1"/>
                    <a:gd name="f952" fmla="*/ 1388 f898 1"/>
                    <a:gd name="f953" fmla="*/ 664 f899 1"/>
                    <a:gd name="f954" fmla="*/ 1221 f898 1"/>
                    <a:gd name="f955" fmla="*/ 320 f899 1"/>
                    <a:gd name="f956" fmla="*/ 2040 f898 1"/>
                    <a:gd name="f957" fmla="*/ 1061 f898 1"/>
                    <a:gd name="f958" fmla="*/ 240 f899 1"/>
                    <a:gd name="f959" fmla="*/ 1105 f898 1"/>
                    <a:gd name="f960" fmla="*/ 481 f898 1"/>
                    <a:gd name="f961" fmla="*/ 286 f899 1"/>
                    <a:gd name="f962" fmla="*/ 1469 f898 1"/>
                    <a:gd name="f963" fmla="*/ 405 f899 1"/>
                    <a:gd name="f964" fmla="*/ 897 f898 1"/>
                    <a:gd name="f965" fmla="*/ 485 f899 1"/>
                    <a:gd name="f966" fmla="*/ 893 f898 1"/>
                    <a:gd name="f967" fmla="*/ 346 f899 1"/>
                    <a:gd name="f968" fmla="*/ 1060 f898 1"/>
                    <a:gd name="f969" fmla="*/ 908 f898 1"/>
                    <a:gd name="f970" fmla="*/ 331 f899 1"/>
                    <a:gd name="f971" fmla="*/ 406 f898 1"/>
                    <a:gd name="f972" fmla="*/ 412 f899 1"/>
                    <a:gd name="f973" fmla="*/ 327 f898 1"/>
                    <a:gd name="f974" fmla="*/ 325 f899 1"/>
                    <a:gd name="f975" fmla="*/ 104 f898 1"/>
                    <a:gd name="f976" fmla="*/ 168 f898 1"/>
                    <a:gd name="f977" fmla="*/ 261 f899 1"/>
                    <a:gd name="f978" fmla="*/ 164 f898 1"/>
                    <a:gd name="f979" fmla="*/ 232 f899 1"/>
                    <a:gd name="f980" fmla="*/ 101 f898 1"/>
                    <a:gd name="f981" fmla="*/ 164 f899 1"/>
                    <a:gd name="f982" fmla="*/ 2138 f898 1"/>
                    <a:gd name="f983" fmla="*/ 318 f899 1"/>
                    <a:gd name="f984" fmla="*/ 2367 f898 1"/>
                    <a:gd name="f985" fmla="*/ 245 f899 1"/>
                    <a:gd name="f986" fmla="*/ 2364 f898 1"/>
                    <a:gd name="f987" fmla="*/ 2357 f898 1"/>
                    <a:gd name="f988" fmla="*/ 558 f899 1"/>
                    <a:gd name="f989" fmla="*/ 384 f899 1"/>
                    <a:gd name="f990" fmla="*/ 2203 f898 1"/>
                    <a:gd name="f991" fmla="*/ 345 f899 1"/>
                    <a:gd name="f992" fmla="*/ 2204 f898 1"/>
                    <a:gd name="f993" fmla="*/ 1346 f898 1"/>
                    <a:gd name="f994" fmla="*/ 1401 f898 1"/>
                    <a:gd name="f995" fmla="*/ 484 f899 1"/>
                    <a:gd name="f996" fmla="*/ 1660 f898 1"/>
                    <a:gd name="f997" fmla="*/ 1633 f898 1"/>
                    <a:gd name="f998" fmla="*/ 327 f899 1"/>
                    <a:gd name="f999" fmla="*/ 1226 f898 1"/>
                    <a:gd name="f1000" fmla="*/ 733 f899 1"/>
                    <a:gd name="f1001" fmla="*/ 995 f898 1"/>
                    <a:gd name="f1002" fmla="*/ 610 f899 1"/>
                    <a:gd name="f1003" fmla="*/ f900 1 f3"/>
                    <a:gd name="f1004" fmla="*/ f903 1 1061"/>
                    <a:gd name="f1005" fmla="*/ f904 1 2448"/>
                    <a:gd name="f1006" fmla="*/ f905 1 1061"/>
                    <a:gd name="f1007" fmla="*/ f906 1 2448"/>
                    <a:gd name="f1008" fmla="*/ f907 1 1061"/>
                    <a:gd name="f1009" fmla="*/ f908 1 2448"/>
                    <a:gd name="f1010" fmla="*/ f909 1 1061"/>
                    <a:gd name="f1011" fmla="*/ f910 1 2448"/>
                    <a:gd name="f1012" fmla="*/ f911 1 1061"/>
                    <a:gd name="f1013" fmla="*/ f912 1 2448"/>
                    <a:gd name="f1014" fmla="*/ f913 1 1061"/>
                    <a:gd name="f1015" fmla="*/ f914 1 2448"/>
                    <a:gd name="f1016" fmla="*/ f915 1 1061"/>
                    <a:gd name="f1017" fmla="*/ f916 1 2448"/>
                    <a:gd name="f1018" fmla="*/ f917 1 1061"/>
                    <a:gd name="f1019" fmla="*/ f918 1 2448"/>
                    <a:gd name="f1020" fmla="*/ f919 1 1061"/>
                    <a:gd name="f1021" fmla="*/ f920 1 2448"/>
                    <a:gd name="f1022" fmla="*/ f921 1 1061"/>
                    <a:gd name="f1023" fmla="*/ f922 1 2448"/>
                    <a:gd name="f1024" fmla="*/ f923 1 1061"/>
                    <a:gd name="f1025" fmla="*/ f924 1 2448"/>
                    <a:gd name="f1026" fmla="*/ f925 1 1061"/>
                    <a:gd name="f1027" fmla="*/ f926 1 2448"/>
                    <a:gd name="f1028" fmla="*/ f927 1 1061"/>
                    <a:gd name="f1029" fmla="*/ f928 1 2448"/>
                    <a:gd name="f1030" fmla="*/ f929 1 1061"/>
                    <a:gd name="f1031" fmla="*/ f930 1 2448"/>
                    <a:gd name="f1032" fmla="*/ f931 1 1061"/>
                    <a:gd name="f1033" fmla="*/ f932 1 2448"/>
                    <a:gd name="f1034" fmla="*/ f933 1 1061"/>
                    <a:gd name="f1035" fmla="*/ f934 1 2448"/>
                    <a:gd name="f1036" fmla="*/ f935 1 2448"/>
                    <a:gd name="f1037" fmla="*/ f936 1 1061"/>
                    <a:gd name="f1038" fmla="*/ f937 1 2448"/>
                    <a:gd name="f1039" fmla="*/ f938 1 2448"/>
                    <a:gd name="f1040" fmla="*/ f939 1 1061"/>
                    <a:gd name="f1041" fmla="*/ f940 1 2448"/>
                    <a:gd name="f1042" fmla="*/ f941 1 1061"/>
                    <a:gd name="f1043" fmla="*/ f942 1 2448"/>
                    <a:gd name="f1044" fmla="*/ f943 1 1061"/>
                    <a:gd name="f1045" fmla="*/ f944 1 2448"/>
                    <a:gd name="f1046" fmla="*/ f945 1 1061"/>
                    <a:gd name="f1047" fmla="*/ f946 1 2448"/>
                    <a:gd name="f1048" fmla="*/ f947 1 1061"/>
                    <a:gd name="f1049" fmla="*/ f948 1 2448"/>
                    <a:gd name="f1050" fmla="*/ f949 1 2448"/>
                    <a:gd name="f1051" fmla="*/ f950 1 1061"/>
                    <a:gd name="f1052" fmla="*/ f951 1 2448"/>
                    <a:gd name="f1053" fmla="*/ f952 1 2448"/>
                    <a:gd name="f1054" fmla="*/ f953 1 1061"/>
                    <a:gd name="f1055" fmla="*/ f954 1 2448"/>
                    <a:gd name="f1056" fmla="*/ f955 1 1061"/>
                    <a:gd name="f1057" fmla="*/ f956 1 2448"/>
                    <a:gd name="f1058" fmla="*/ f957 1 2448"/>
                    <a:gd name="f1059" fmla="*/ f958 1 1061"/>
                    <a:gd name="f1060" fmla="*/ f959 1 2448"/>
                    <a:gd name="f1061" fmla="*/ f960 1 2448"/>
                    <a:gd name="f1062" fmla="*/ f961 1 1061"/>
                    <a:gd name="f1063" fmla="*/ f962 1 2448"/>
                    <a:gd name="f1064" fmla="*/ f963 1 1061"/>
                    <a:gd name="f1065" fmla="*/ f964 1 2448"/>
                    <a:gd name="f1066" fmla="*/ f965 1 1061"/>
                    <a:gd name="f1067" fmla="*/ f966 1 2448"/>
                    <a:gd name="f1068" fmla="*/ f967 1 1061"/>
                    <a:gd name="f1069" fmla="*/ f968 1 2448"/>
                    <a:gd name="f1070" fmla="*/ f969 1 2448"/>
                    <a:gd name="f1071" fmla="*/ f970 1 1061"/>
                    <a:gd name="f1072" fmla="*/ f971 1 2448"/>
                    <a:gd name="f1073" fmla="*/ f972 1 1061"/>
                    <a:gd name="f1074" fmla="*/ f973 1 2448"/>
                    <a:gd name="f1075" fmla="*/ f974 1 1061"/>
                    <a:gd name="f1076" fmla="*/ f975 1 2448"/>
                    <a:gd name="f1077" fmla="*/ f976 1 2448"/>
                    <a:gd name="f1078" fmla="*/ f977 1 1061"/>
                    <a:gd name="f1079" fmla="*/ f978 1 2448"/>
                    <a:gd name="f1080" fmla="*/ f979 1 1061"/>
                    <a:gd name="f1081" fmla="*/ f980 1 2448"/>
                    <a:gd name="f1082" fmla="*/ f981 1 1061"/>
                    <a:gd name="f1083" fmla="*/ f982 1 2448"/>
                    <a:gd name="f1084" fmla="*/ f983 1 1061"/>
                    <a:gd name="f1085" fmla="*/ f984 1 2448"/>
                    <a:gd name="f1086" fmla="*/ f985 1 1061"/>
                    <a:gd name="f1087" fmla="*/ f986 1 2448"/>
                    <a:gd name="f1088" fmla="*/ f987 1 2448"/>
                    <a:gd name="f1089" fmla="*/ f988 1 1061"/>
                    <a:gd name="f1090" fmla="*/ f989 1 1061"/>
                    <a:gd name="f1091" fmla="*/ f990 1 2448"/>
                    <a:gd name="f1092" fmla="*/ f991 1 1061"/>
                    <a:gd name="f1093" fmla="*/ f992 1 2448"/>
                    <a:gd name="f1094" fmla="*/ f993 1 2448"/>
                    <a:gd name="f1095" fmla="*/ f994 1 2448"/>
                    <a:gd name="f1096" fmla="*/ f995 1 1061"/>
                    <a:gd name="f1097" fmla="*/ f996 1 2448"/>
                    <a:gd name="f1098" fmla="*/ f997 1 2448"/>
                    <a:gd name="f1099" fmla="*/ f998 1 1061"/>
                    <a:gd name="f1100" fmla="*/ f999 1 2448"/>
                    <a:gd name="f1101" fmla="*/ f1000 1 1061"/>
                    <a:gd name="f1102" fmla="*/ f1001 1 2448"/>
                    <a:gd name="f1103" fmla="*/ f1002 1 1061"/>
                    <a:gd name="f1104" fmla="*/ 0 1 f901"/>
                    <a:gd name="f1105" fmla="*/ f7 1 f901"/>
                    <a:gd name="f1106" fmla="*/ 0 1 f902"/>
                    <a:gd name="f1107" fmla="*/ f8 1 f902"/>
                    <a:gd name="f1108" fmla="+- f1003 0 f1"/>
                    <a:gd name="f1109" fmla="*/ f1004 1 f901"/>
                    <a:gd name="f1110" fmla="*/ f1005 1 f902"/>
                    <a:gd name="f1111" fmla="*/ f1006 1 f901"/>
                    <a:gd name="f1112" fmla="*/ f1007 1 f902"/>
                    <a:gd name="f1113" fmla="*/ f1008 1 f901"/>
                    <a:gd name="f1114" fmla="*/ f1009 1 f902"/>
                    <a:gd name="f1115" fmla="*/ f1010 1 f901"/>
                    <a:gd name="f1116" fmla="*/ f1011 1 f902"/>
                    <a:gd name="f1117" fmla="*/ f1012 1 f901"/>
                    <a:gd name="f1118" fmla="*/ f1013 1 f902"/>
                    <a:gd name="f1119" fmla="*/ f1014 1 f901"/>
                    <a:gd name="f1120" fmla="*/ f1015 1 f902"/>
                    <a:gd name="f1121" fmla="*/ f1016 1 f901"/>
                    <a:gd name="f1122" fmla="*/ f1017 1 f902"/>
                    <a:gd name="f1123" fmla="*/ f1018 1 f901"/>
                    <a:gd name="f1124" fmla="*/ f1019 1 f902"/>
                    <a:gd name="f1125" fmla="*/ f1020 1 f901"/>
                    <a:gd name="f1126" fmla="*/ f1021 1 f902"/>
                    <a:gd name="f1127" fmla="*/ f1022 1 f901"/>
                    <a:gd name="f1128" fmla="*/ f1023 1 f902"/>
                    <a:gd name="f1129" fmla="*/ f1024 1 f901"/>
                    <a:gd name="f1130" fmla="*/ f1025 1 f902"/>
                    <a:gd name="f1131" fmla="*/ f1026 1 f901"/>
                    <a:gd name="f1132" fmla="*/ f1027 1 f902"/>
                    <a:gd name="f1133" fmla="*/ f1028 1 f901"/>
                    <a:gd name="f1134" fmla="*/ f1029 1 f902"/>
                    <a:gd name="f1135" fmla="*/ f1030 1 f901"/>
                    <a:gd name="f1136" fmla="*/ f1031 1 f902"/>
                    <a:gd name="f1137" fmla="*/ f1032 1 f901"/>
                    <a:gd name="f1138" fmla="*/ f1033 1 f902"/>
                    <a:gd name="f1139" fmla="*/ f1034 1 f901"/>
                    <a:gd name="f1140" fmla="*/ f1035 1 f902"/>
                    <a:gd name="f1141" fmla="*/ f1036 1 f902"/>
                    <a:gd name="f1142" fmla="*/ f1037 1 f901"/>
                    <a:gd name="f1143" fmla="*/ f1038 1 f902"/>
                    <a:gd name="f1144" fmla="*/ f1039 1 f902"/>
                    <a:gd name="f1145" fmla="*/ f1040 1 f901"/>
                    <a:gd name="f1146" fmla="*/ f1041 1 f902"/>
                    <a:gd name="f1147" fmla="*/ f1042 1 f901"/>
                    <a:gd name="f1148" fmla="*/ f1043 1 f902"/>
                    <a:gd name="f1149" fmla="*/ f1044 1 f901"/>
                    <a:gd name="f1150" fmla="*/ f1045 1 f902"/>
                    <a:gd name="f1151" fmla="*/ f1046 1 f901"/>
                    <a:gd name="f1152" fmla="*/ f1047 1 f902"/>
                    <a:gd name="f1153" fmla="*/ f1048 1 f901"/>
                    <a:gd name="f1154" fmla="*/ f1049 1 f902"/>
                    <a:gd name="f1155" fmla="*/ f1050 1 f902"/>
                    <a:gd name="f1156" fmla="*/ f1051 1 f901"/>
                    <a:gd name="f1157" fmla="*/ f1052 1 f902"/>
                    <a:gd name="f1158" fmla="*/ f1053 1 f902"/>
                    <a:gd name="f1159" fmla="*/ f1054 1 f901"/>
                    <a:gd name="f1160" fmla="*/ f1055 1 f902"/>
                    <a:gd name="f1161" fmla="*/ f1056 1 f901"/>
                    <a:gd name="f1162" fmla="*/ f1057 1 f902"/>
                    <a:gd name="f1163" fmla="*/ f1058 1 f902"/>
                    <a:gd name="f1164" fmla="*/ f1059 1 f901"/>
                    <a:gd name="f1165" fmla="*/ f1060 1 f902"/>
                    <a:gd name="f1166" fmla="*/ f1061 1 f902"/>
                    <a:gd name="f1167" fmla="*/ f1062 1 f901"/>
                    <a:gd name="f1168" fmla="*/ f1063 1 f902"/>
                    <a:gd name="f1169" fmla="*/ f1064 1 f901"/>
                    <a:gd name="f1170" fmla="*/ f1065 1 f902"/>
                    <a:gd name="f1171" fmla="*/ f1066 1 f901"/>
                    <a:gd name="f1172" fmla="*/ f1067 1 f902"/>
                    <a:gd name="f1173" fmla="*/ f1068 1 f901"/>
                    <a:gd name="f1174" fmla="*/ f1069 1 f902"/>
                    <a:gd name="f1175" fmla="*/ f1070 1 f902"/>
                    <a:gd name="f1176" fmla="*/ f1071 1 f901"/>
                    <a:gd name="f1177" fmla="*/ f1072 1 f902"/>
                    <a:gd name="f1178" fmla="*/ f1073 1 f901"/>
                    <a:gd name="f1179" fmla="*/ f1074 1 f902"/>
                    <a:gd name="f1180" fmla="*/ f1075 1 f901"/>
                    <a:gd name="f1181" fmla="*/ f1076 1 f902"/>
                    <a:gd name="f1182" fmla="*/ f1077 1 f902"/>
                    <a:gd name="f1183" fmla="*/ f1078 1 f901"/>
                    <a:gd name="f1184" fmla="*/ f1079 1 f902"/>
                    <a:gd name="f1185" fmla="*/ f1080 1 f901"/>
                    <a:gd name="f1186" fmla="*/ f1081 1 f902"/>
                    <a:gd name="f1187" fmla="*/ f1082 1 f901"/>
                    <a:gd name="f1188" fmla="*/ f1083 1 f902"/>
                    <a:gd name="f1189" fmla="*/ f1084 1 f901"/>
                    <a:gd name="f1190" fmla="*/ f1085 1 f902"/>
                    <a:gd name="f1191" fmla="*/ f1086 1 f901"/>
                    <a:gd name="f1192" fmla="*/ f1087 1 f902"/>
                    <a:gd name="f1193" fmla="*/ f1088 1 f902"/>
                    <a:gd name="f1194" fmla="*/ f1089 1 f901"/>
                    <a:gd name="f1195" fmla="*/ f1090 1 f901"/>
                    <a:gd name="f1196" fmla="*/ f1091 1 f902"/>
                    <a:gd name="f1197" fmla="*/ f1092 1 f901"/>
                    <a:gd name="f1198" fmla="*/ f1093 1 f902"/>
                    <a:gd name="f1199" fmla="*/ f1094 1 f902"/>
                    <a:gd name="f1200" fmla="*/ f1095 1 f902"/>
                    <a:gd name="f1201" fmla="*/ f1096 1 f901"/>
                    <a:gd name="f1202" fmla="*/ f1097 1 f902"/>
                    <a:gd name="f1203" fmla="*/ f1098 1 f902"/>
                    <a:gd name="f1204" fmla="*/ f1099 1 f901"/>
                    <a:gd name="f1205" fmla="*/ f1100 1 f902"/>
                    <a:gd name="f1206" fmla="*/ f1101 1 f901"/>
                    <a:gd name="f1207" fmla="*/ f1102 1 f902"/>
                    <a:gd name="f1208" fmla="*/ f1103 1 f901"/>
                    <a:gd name="f1209" fmla="*/ f1104 f896 1"/>
                    <a:gd name="f1210" fmla="*/ f1105 f896 1"/>
                    <a:gd name="f1211" fmla="*/ f1107 f897 1"/>
                    <a:gd name="f1212" fmla="*/ f1106 f897 1"/>
                    <a:gd name="f1213" fmla="*/ f1109 f896 1"/>
                    <a:gd name="f1214" fmla="*/ f1110 f897 1"/>
                    <a:gd name="f1215" fmla="*/ f1111 f896 1"/>
                    <a:gd name="f1216" fmla="*/ f1112 f897 1"/>
                    <a:gd name="f1217" fmla="*/ f1113 f896 1"/>
                    <a:gd name="f1218" fmla="*/ f1114 f897 1"/>
                    <a:gd name="f1219" fmla="*/ f1115 f896 1"/>
                    <a:gd name="f1220" fmla="*/ f1116 f897 1"/>
                    <a:gd name="f1221" fmla="*/ f1117 f896 1"/>
                    <a:gd name="f1222" fmla="*/ f1118 f897 1"/>
                    <a:gd name="f1223" fmla="*/ f1119 f896 1"/>
                    <a:gd name="f1224" fmla="*/ f1120 f897 1"/>
                    <a:gd name="f1225" fmla="*/ f1121 f896 1"/>
                    <a:gd name="f1226" fmla="*/ f1122 f897 1"/>
                    <a:gd name="f1227" fmla="*/ f1123 f896 1"/>
                    <a:gd name="f1228" fmla="*/ f1124 f897 1"/>
                    <a:gd name="f1229" fmla="*/ f1125 f896 1"/>
                    <a:gd name="f1230" fmla="*/ f1126 f897 1"/>
                    <a:gd name="f1231" fmla="*/ f1127 f896 1"/>
                    <a:gd name="f1232" fmla="*/ f1128 f897 1"/>
                    <a:gd name="f1233" fmla="*/ f1129 f896 1"/>
                    <a:gd name="f1234" fmla="*/ f1130 f897 1"/>
                    <a:gd name="f1235" fmla="*/ f1131 f896 1"/>
                    <a:gd name="f1236" fmla="*/ f1132 f897 1"/>
                    <a:gd name="f1237" fmla="*/ f1133 f896 1"/>
                    <a:gd name="f1238" fmla="*/ f1134 f897 1"/>
                    <a:gd name="f1239" fmla="*/ f1135 f896 1"/>
                    <a:gd name="f1240" fmla="*/ f1136 f897 1"/>
                    <a:gd name="f1241" fmla="*/ f1137 f896 1"/>
                    <a:gd name="f1242" fmla="*/ f1138 f897 1"/>
                    <a:gd name="f1243" fmla="*/ f1139 f896 1"/>
                    <a:gd name="f1244" fmla="*/ f1140 f897 1"/>
                    <a:gd name="f1245" fmla="*/ f1141 f897 1"/>
                    <a:gd name="f1246" fmla="*/ f1142 f896 1"/>
                    <a:gd name="f1247" fmla="*/ f1143 f897 1"/>
                    <a:gd name="f1248" fmla="*/ f1144 f897 1"/>
                    <a:gd name="f1249" fmla="*/ f1145 f896 1"/>
                    <a:gd name="f1250" fmla="*/ f1146 f897 1"/>
                    <a:gd name="f1251" fmla="*/ f1147 f896 1"/>
                    <a:gd name="f1252" fmla="*/ f1148 f897 1"/>
                    <a:gd name="f1253" fmla="*/ f1149 f896 1"/>
                    <a:gd name="f1254" fmla="*/ f1150 f897 1"/>
                    <a:gd name="f1255" fmla="*/ f1151 f896 1"/>
                    <a:gd name="f1256" fmla="*/ f1152 f897 1"/>
                    <a:gd name="f1257" fmla="*/ f1153 f896 1"/>
                    <a:gd name="f1258" fmla="*/ f1154 f897 1"/>
                    <a:gd name="f1259" fmla="*/ f1155 f897 1"/>
                    <a:gd name="f1260" fmla="*/ f1156 f896 1"/>
                    <a:gd name="f1261" fmla="*/ f1157 f897 1"/>
                    <a:gd name="f1262" fmla="*/ f1158 f897 1"/>
                    <a:gd name="f1263" fmla="*/ f1159 f896 1"/>
                    <a:gd name="f1264" fmla="*/ f1160 f897 1"/>
                    <a:gd name="f1265" fmla="*/ f1161 f896 1"/>
                    <a:gd name="f1266" fmla="*/ f1162 f897 1"/>
                    <a:gd name="f1267" fmla="*/ f1163 f897 1"/>
                    <a:gd name="f1268" fmla="*/ f1164 f896 1"/>
                    <a:gd name="f1269" fmla="*/ f1165 f897 1"/>
                    <a:gd name="f1270" fmla="*/ f1166 f897 1"/>
                    <a:gd name="f1271" fmla="*/ f1167 f896 1"/>
                    <a:gd name="f1272" fmla="*/ f1168 f897 1"/>
                    <a:gd name="f1273" fmla="*/ f1169 f896 1"/>
                    <a:gd name="f1274" fmla="*/ f1170 f897 1"/>
                    <a:gd name="f1275" fmla="*/ f1171 f896 1"/>
                    <a:gd name="f1276" fmla="*/ f1172 f897 1"/>
                    <a:gd name="f1277" fmla="*/ f1173 f896 1"/>
                    <a:gd name="f1278" fmla="*/ f1174 f897 1"/>
                    <a:gd name="f1279" fmla="*/ f1175 f897 1"/>
                    <a:gd name="f1280" fmla="*/ f1176 f896 1"/>
                    <a:gd name="f1281" fmla="*/ f1177 f897 1"/>
                    <a:gd name="f1282" fmla="*/ f1178 f896 1"/>
                    <a:gd name="f1283" fmla="*/ f1179 f897 1"/>
                    <a:gd name="f1284" fmla="*/ f1180 f896 1"/>
                    <a:gd name="f1285" fmla="*/ f1181 f897 1"/>
                    <a:gd name="f1286" fmla="*/ f1182 f897 1"/>
                    <a:gd name="f1287" fmla="*/ f1183 f896 1"/>
                    <a:gd name="f1288" fmla="*/ f1184 f897 1"/>
                    <a:gd name="f1289" fmla="*/ f1185 f896 1"/>
                    <a:gd name="f1290" fmla="*/ f1186 f897 1"/>
                    <a:gd name="f1291" fmla="*/ f1187 f896 1"/>
                    <a:gd name="f1292" fmla="*/ f1188 f897 1"/>
                    <a:gd name="f1293" fmla="*/ f1189 f896 1"/>
                    <a:gd name="f1294" fmla="*/ f1190 f897 1"/>
                    <a:gd name="f1295" fmla="*/ f1191 f896 1"/>
                    <a:gd name="f1296" fmla="*/ f1192 f897 1"/>
                    <a:gd name="f1297" fmla="*/ f1193 f897 1"/>
                    <a:gd name="f1298" fmla="*/ f1194 f896 1"/>
                    <a:gd name="f1299" fmla="*/ f1195 f896 1"/>
                    <a:gd name="f1300" fmla="*/ f1196 f897 1"/>
                    <a:gd name="f1301" fmla="*/ f1197 f896 1"/>
                    <a:gd name="f1302" fmla="*/ f1198 f897 1"/>
                    <a:gd name="f1303" fmla="*/ f1199 f897 1"/>
                    <a:gd name="f1304" fmla="*/ f1200 f897 1"/>
                    <a:gd name="f1305" fmla="*/ f1201 f896 1"/>
                    <a:gd name="f1306" fmla="*/ f1202 f897 1"/>
                    <a:gd name="f1307" fmla="*/ f1203 f897 1"/>
                    <a:gd name="f1308" fmla="*/ f1204 f896 1"/>
                    <a:gd name="f1309" fmla="*/ f1205 f897 1"/>
                    <a:gd name="f1310" fmla="*/ f1206 f896 1"/>
                    <a:gd name="f1311" fmla="*/ f1207 f897 1"/>
                    <a:gd name="f1312" fmla="*/ f1208 f89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1108">
                      <a:pos x="f1213" y="f1214"/>
                    </a:cxn>
                    <a:cxn ang="f1108">
                      <a:pos x="f1215" y="f1216"/>
                    </a:cxn>
                    <a:cxn ang="f1108">
                      <a:pos x="f1217" y="f1218"/>
                    </a:cxn>
                    <a:cxn ang="f1108">
                      <a:pos x="f1219" y="f1220"/>
                    </a:cxn>
                    <a:cxn ang="f1108">
                      <a:pos x="f1221" y="f1222"/>
                    </a:cxn>
                    <a:cxn ang="f1108">
                      <a:pos x="f1223" y="f1224"/>
                    </a:cxn>
                    <a:cxn ang="f1108">
                      <a:pos x="f1225" y="f1226"/>
                    </a:cxn>
                    <a:cxn ang="f1108">
                      <a:pos x="f1227" y="f1228"/>
                    </a:cxn>
                    <a:cxn ang="f1108">
                      <a:pos x="f1229" y="f1230"/>
                    </a:cxn>
                    <a:cxn ang="f1108">
                      <a:pos x="f1231" y="f1232"/>
                    </a:cxn>
                    <a:cxn ang="f1108">
                      <a:pos x="f1233" y="f1234"/>
                    </a:cxn>
                    <a:cxn ang="f1108">
                      <a:pos x="f1235" y="f1236"/>
                    </a:cxn>
                    <a:cxn ang="f1108">
                      <a:pos x="f1237" y="f1238"/>
                    </a:cxn>
                    <a:cxn ang="f1108">
                      <a:pos x="f1239" y="f1240"/>
                    </a:cxn>
                    <a:cxn ang="f1108">
                      <a:pos x="f1241" y="f1242"/>
                    </a:cxn>
                    <a:cxn ang="f1108">
                      <a:pos x="f1243" y="f1244"/>
                    </a:cxn>
                    <a:cxn ang="f1108">
                      <a:pos x="f1235" y="f1245"/>
                    </a:cxn>
                    <a:cxn ang="f1108">
                      <a:pos x="f1246" y="f1247"/>
                    </a:cxn>
                    <a:cxn ang="f1108">
                      <a:pos x="f1231" y="f1248"/>
                    </a:cxn>
                    <a:cxn ang="f1108">
                      <a:pos x="f1249" y="f1250"/>
                    </a:cxn>
                    <a:cxn ang="f1108">
                      <a:pos x="f1251" y="f1252"/>
                    </a:cxn>
                    <a:cxn ang="f1108">
                      <a:pos x="f1253" y="f1254"/>
                    </a:cxn>
                    <a:cxn ang="f1108">
                      <a:pos x="f1255" y="f1256"/>
                    </a:cxn>
                    <a:cxn ang="f1108">
                      <a:pos x="f1257" y="f1258"/>
                    </a:cxn>
                    <a:cxn ang="f1108">
                      <a:pos x="f1215" y="f1259"/>
                    </a:cxn>
                    <a:cxn ang="f1108">
                      <a:pos x="f1260" y="f1261"/>
                    </a:cxn>
                    <a:cxn ang="f1108">
                      <a:pos x="f1246" y="f1262"/>
                    </a:cxn>
                    <a:cxn ang="f1108">
                      <a:pos x="f1263" y="f1264"/>
                    </a:cxn>
                    <a:cxn ang="f1108">
                      <a:pos x="f1265" y="f1266"/>
                    </a:cxn>
                    <a:cxn ang="f1108">
                      <a:pos x="f1265" y="f1267"/>
                    </a:cxn>
                    <a:cxn ang="f1108">
                      <a:pos x="f1268" y="f1269"/>
                    </a:cxn>
                    <a:cxn ang="f1108">
                      <a:pos x="f1223" y="f1270"/>
                    </a:cxn>
                    <a:cxn ang="f1108">
                      <a:pos x="f1271" y="f1272"/>
                    </a:cxn>
                    <a:cxn ang="f1108">
                      <a:pos x="f1273" y="f1274"/>
                    </a:cxn>
                    <a:cxn ang="f1108">
                      <a:pos x="f1275" y="f1276"/>
                    </a:cxn>
                    <a:cxn ang="f1108">
                      <a:pos x="f1277" y="f1278"/>
                    </a:cxn>
                    <a:cxn ang="f1108">
                      <a:pos x="f1223" y="f1279"/>
                    </a:cxn>
                    <a:cxn ang="f1108">
                      <a:pos x="f1280" y="f1274"/>
                    </a:cxn>
                    <a:cxn ang="f1108">
                      <a:pos x="f1273" y="f1281"/>
                    </a:cxn>
                    <a:cxn ang="f1108">
                      <a:pos x="f1282" y="f1283"/>
                    </a:cxn>
                    <a:cxn ang="f1108">
                      <a:pos x="f1284" y="f1285"/>
                    </a:cxn>
                    <a:cxn ang="f1108">
                      <a:pos x="f1282" y="f1286"/>
                    </a:cxn>
                    <a:cxn ang="f1108">
                      <a:pos x="f1287" y="f1288"/>
                    </a:cxn>
                    <a:cxn ang="f1108">
                      <a:pos x="f1289" y="f1290"/>
                    </a:cxn>
                    <a:cxn ang="f1108">
                      <a:pos x="f1291" y="f1292"/>
                    </a:cxn>
                    <a:cxn ang="f1108">
                      <a:pos x="f1293" y="f1294"/>
                    </a:cxn>
                    <a:cxn ang="f1108">
                      <a:pos x="f1295" y="f1296"/>
                    </a:cxn>
                    <a:cxn ang="f1108">
                      <a:pos x="f1223" y="f1297"/>
                    </a:cxn>
                    <a:cxn ang="f1108">
                      <a:pos x="f1298" y="f1266"/>
                    </a:cxn>
                    <a:cxn ang="f1108">
                      <a:pos x="f1299" y="f1300"/>
                    </a:cxn>
                    <a:cxn ang="f1108">
                      <a:pos x="f1301" y="f1302"/>
                    </a:cxn>
                    <a:cxn ang="f1108">
                      <a:pos x="f1275" y="f1303"/>
                    </a:cxn>
                    <a:cxn ang="f1108">
                      <a:pos x="f1235" y="f1304"/>
                    </a:cxn>
                    <a:cxn ang="f1108">
                      <a:pos x="f1305" y="f1306"/>
                    </a:cxn>
                    <a:cxn ang="f1108">
                      <a:pos x="f1305" y="f1307"/>
                    </a:cxn>
                    <a:cxn ang="f1108">
                      <a:pos x="f1308" y="f1309"/>
                    </a:cxn>
                    <a:cxn ang="f1108">
                      <a:pos x="f1310" y="f1311"/>
                    </a:cxn>
                    <a:cxn ang="f1108">
                      <a:pos x="f1312" y="f1272"/>
                    </a:cxn>
                  </a:cxnLst>
                  <a:rect l="f1209" t="f1212" r="f1210" b="f1211"/>
                  <a:pathLst>
                    <a:path w="1061" h="2448">
                      <a:moveTo>
                        <a:pt x="f9" y="f10"/>
                      </a:moveTo>
                      <a:cubicBezTo>
                        <a:pt x="f11" y="f12"/>
                        <a:pt x="f13" y="f14"/>
                        <a:pt x="f15" y="f16"/>
                      </a:cubicBezTo>
                      <a:cubicBezTo>
                        <a:pt x="f17" y="f18"/>
                        <a:pt x="f19" y="f14"/>
                        <a:pt x="f20" y="f16"/>
                      </a:cubicBezTo>
                      <a:cubicBezTo>
                        <a:pt x="f21" y="f18"/>
                        <a:pt x="f22" y="f23"/>
                        <a:pt x="f22" y="f24"/>
                      </a:cubicBezTo>
                      <a:cubicBezTo>
                        <a:pt x="f25" y="f26"/>
                        <a:pt x="f25" y="f27"/>
                        <a:pt x="f22" y="f28"/>
                      </a:cubicBezTo>
                      <a:cubicBezTo>
                        <a:pt x="f22" y="f29"/>
                        <a:pt x="f21" y="f30"/>
                        <a:pt x="f31" y="f30"/>
                      </a:cubicBezTo>
                      <a:cubicBezTo>
                        <a:pt x="f32" y="f33"/>
                        <a:pt x="f34" y="f30"/>
                        <a:pt x="f9" y="f30"/>
                      </a:cubicBezTo>
                      <a:cubicBezTo>
                        <a:pt x="f9" y="f35"/>
                        <a:pt x="f9" y="f36"/>
                        <a:pt x="f9" y="f37"/>
                      </a:cubicBezTo>
                      <a:cubicBezTo>
                        <a:pt x="f38" y="f39"/>
                        <a:pt x="f40" y="f41"/>
                        <a:pt x="f42" y="f41"/>
                      </a:cubicBezTo>
                      <a:cubicBezTo>
                        <a:pt x="f43" y="f41"/>
                        <a:pt x="f44" y="f45"/>
                        <a:pt x="f46" y="f41"/>
                      </a:cubicBezTo>
                      <a:cubicBezTo>
                        <a:pt x="f47" y="f41"/>
                        <a:pt x="f48" y="f39"/>
                        <a:pt x="f48" y="f49"/>
                      </a:cubicBezTo>
                      <a:cubicBezTo>
                        <a:pt x="f50" y="f36"/>
                        <a:pt x="f50" y="f35"/>
                        <a:pt x="f50" y="f33"/>
                      </a:cubicBezTo>
                      <a:cubicBezTo>
                        <a:pt x="f50" y="f33"/>
                        <a:pt x="f50" y="f33"/>
                        <a:pt x="f50" y="f33"/>
                      </a:cubicBezTo>
                      <a:cubicBezTo>
                        <a:pt x="f51" y="f33"/>
                        <a:pt x="f52" y="f30"/>
                        <a:pt x="f9" y="f30"/>
                      </a:cubicBezTo>
                      <a:cubicBezTo>
                        <a:pt x="f9" y="f53"/>
                        <a:pt x="f9" y="f54"/>
                        <a:pt x="f38" y="f55"/>
                      </a:cubicBezTo>
                      <a:cubicBezTo>
                        <a:pt x="f38" y="f56"/>
                        <a:pt x="f57" y="f58"/>
                        <a:pt x="f59" y="f58"/>
                      </a:cubicBezTo>
                      <a:cubicBezTo>
                        <a:pt x="f60" y="f61"/>
                        <a:pt x="f62" y="f58"/>
                        <a:pt x="f63" y="f61"/>
                      </a:cubicBezTo>
                      <a:cubicBezTo>
                        <a:pt x="f64" y="f65"/>
                        <a:pt x="f48" y="f66"/>
                        <a:pt x="f48" y="f67"/>
                      </a:cubicBezTo>
                      <a:cubicBezTo>
                        <a:pt x="f50" y="f68"/>
                        <a:pt x="f48" y="f69"/>
                        <a:pt x="f48" y="f70"/>
                      </a:cubicBezTo>
                      <a:cubicBezTo>
                        <a:pt x="f48" y="f71"/>
                        <a:pt x="f64" y="f72"/>
                        <a:pt x="f73" y="f72"/>
                      </a:cubicBezTo>
                      <a:cubicBezTo>
                        <a:pt x="f74" y="f72"/>
                        <a:pt x="f75" y="f76"/>
                        <a:pt x="f77" y="f78"/>
                      </a:cubicBezTo>
                      <a:cubicBezTo>
                        <a:pt x="f79" y="f80"/>
                        <a:pt x="f81" y="f82"/>
                        <a:pt x="f81" y="f83"/>
                      </a:cubicBezTo>
                      <a:cubicBezTo>
                        <a:pt x="f81" y="f84"/>
                        <a:pt x="f81" y="f85"/>
                        <a:pt x="f86" y="f87"/>
                      </a:cubicBezTo>
                      <a:cubicBezTo>
                        <a:pt x="f88" y="f89"/>
                        <a:pt x="f90" y="f91"/>
                        <a:pt x="f92" y="f93"/>
                      </a:cubicBezTo>
                      <a:cubicBezTo>
                        <a:pt x="f94" y="f95"/>
                        <a:pt x="f96" y="f97"/>
                        <a:pt x="f98" y="f93"/>
                      </a:cubicBezTo>
                      <a:cubicBezTo>
                        <a:pt x="f75" y="f95"/>
                        <a:pt x="f99" y="f100"/>
                        <a:pt x="f99" y="f101"/>
                      </a:cubicBezTo>
                      <a:cubicBezTo>
                        <a:pt x="f102" y="f103"/>
                        <a:pt x="f99" y="f104"/>
                        <a:pt x="f102" y="f105"/>
                      </a:cubicBezTo>
                      <a:cubicBezTo>
                        <a:pt x="f102" y="f106"/>
                        <a:pt x="f107" y="f108"/>
                        <a:pt x="f109" y="f108"/>
                      </a:cubicBezTo>
                      <a:cubicBezTo>
                        <a:pt x="f110" y="f108"/>
                        <a:pt x="f111" y="f112"/>
                        <a:pt x="f113" y="f112"/>
                      </a:cubicBezTo>
                      <a:cubicBezTo>
                        <a:pt x="f114" y="f108"/>
                        <a:pt x="f48" y="f115"/>
                        <a:pt x="f48" y="f116"/>
                      </a:cubicBezTo>
                      <a:cubicBezTo>
                        <a:pt x="f48" y="f117"/>
                        <a:pt x="f48" y="f118"/>
                        <a:pt x="f48" y="f119"/>
                      </a:cubicBezTo>
                      <a:cubicBezTo>
                        <a:pt x="f48" y="f120"/>
                        <a:pt x="f121" y="f122"/>
                        <a:pt x="f123" y="f122"/>
                      </a:cubicBezTo>
                      <a:cubicBezTo>
                        <a:pt x="f124" y="f125"/>
                        <a:pt x="f126" y="f122"/>
                        <a:pt x="f99" y="f122"/>
                      </a:cubicBezTo>
                      <a:cubicBezTo>
                        <a:pt x="f99" y="f127"/>
                        <a:pt x="f99" y="f128"/>
                        <a:pt x="f102" y="f129"/>
                      </a:cubicBezTo>
                      <a:cubicBezTo>
                        <a:pt x="f102" y="f130"/>
                        <a:pt x="f107" y="f131"/>
                        <a:pt x="f132" y="f131"/>
                      </a:cubicBezTo>
                      <a:cubicBezTo>
                        <a:pt x="f133" y="f134"/>
                        <a:pt x="f135" y="f131"/>
                        <a:pt x="f123" y="f134"/>
                      </a:cubicBezTo>
                      <a:cubicBezTo>
                        <a:pt x="f136" y="f134"/>
                        <a:pt x="f50" y="f137"/>
                        <a:pt x="f48" y="f138"/>
                      </a:cubicBezTo>
                      <a:cubicBezTo>
                        <a:pt x="f48" y="f139"/>
                        <a:pt x="f48" y="f140"/>
                        <a:pt x="f48" y="f141"/>
                      </a:cubicBezTo>
                      <a:cubicBezTo>
                        <a:pt x="f48" y="f142"/>
                        <a:pt x="f136" y="f143"/>
                        <a:pt x="f144" y="f25"/>
                      </a:cubicBezTo>
                      <a:cubicBezTo>
                        <a:pt x="f111" y="f22"/>
                        <a:pt x="f145" y="f25"/>
                        <a:pt x="f146" y="f22"/>
                      </a:cubicBezTo>
                      <a:cubicBezTo>
                        <a:pt x="f107" y="f142"/>
                        <a:pt x="f102" y="f21"/>
                        <a:pt x="f102" y="f147"/>
                      </a:cubicBezTo>
                      <a:cubicBezTo>
                        <a:pt x="f99" y="f34"/>
                        <a:pt x="f102" y="f148"/>
                        <a:pt x="f99" y="f149"/>
                      </a:cubicBezTo>
                      <a:cubicBezTo>
                        <a:pt x="f99" y="f64"/>
                        <a:pt x="f150" y="f48"/>
                        <a:pt x="f151" y="f48"/>
                      </a:cubicBezTo>
                      <a:cubicBezTo>
                        <a:pt x="f152" y="f50"/>
                        <a:pt x="f153" y="f48"/>
                        <a:pt x="f154" y="f50"/>
                      </a:cubicBezTo>
                      <a:cubicBezTo>
                        <a:pt x="f155" y="f50"/>
                        <a:pt x="f86" y="f156"/>
                        <a:pt x="f81" y="f123"/>
                      </a:cubicBezTo>
                      <a:cubicBezTo>
                        <a:pt x="f81" y="f135"/>
                        <a:pt x="f86" y="f133"/>
                        <a:pt x="f81" y="f132"/>
                      </a:cubicBezTo>
                      <a:cubicBezTo>
                        <a:pt x="f81" y="f157"/>
                        <a:pt x="f158" y="f75"/>
                        <a:pt x="f159" y="f75"/>
                      </a:cubicBezTo>
                      <a:cubicBezTo>
                        <a:pt x="f160" y="f161"/>
                        <a:pt x="f162" y="f161"/>
                        <a:pt x="f163" y="f102"/>
                      </a:cubicBezTo>
                      <a:cubicBezTo>
                        <a:pt x="f164" y="f75"/>
                        <a:pt x="f165" y="f75"/>
                        <a:pt x="f166" y="f102"/>
                      </a:cubicBezTo>
                      <a:cubicBezTo>
                        <a:pt x="f167" y="f102"/>
                        <a:pt x="f168" y="f99"/>
                        <a:pt x="f169" y="f99"/>
                      </a:cubicBezTo>
                      <a:cubicBezTo>
                        <a:pt x="f170" y="f99"/>
                        <a:pt x="f171" y="f99"/>
                        <a:pt x="f172" y="f99"/>
                      </a:cubicBezTo>
                      <a:cubicBezTo>
                        <a:pt x="f173" y="f150"/>
                        <a:pt x="f174" y="f161"/>
                        <a:pt x="f175" y="f176"/>
                      </a:cubicBezTo>
                      <a:cubicBezTo>
                        <a:pt x="f175" y="f177"/>
                        <a:pt x="f175" y="f178"/>
                        <a:pt x="f175" y="f179"/>
                      </a:cubicBezTo>
                      <a:cubicBezTo>
                        <a:pt x="f175" y="f180"/>
                        <a:pt x="f181" y="f182"/>
                        <a:pt x="f175" y="f183"/>
                      </a:cubicBezTo>
                      <a:cubicBezTo>
                        <a:pt x="f181" y="f184"/>
                        <a:pt x="f181" y="f185"/>
                        <a:pt x="f181" y="f186"/>
                      </a:cubicBezTo>
                      <a:cubicBezTo>
                        <a:pt x="f181" y="f187"/>
                        <a:pt x="f181" y="f188"/>
                        <a:pt x="f181" y="f189"/>
                      </a:cubicBezTo>
                      <a:cubicBezTo>
                        <a:pt x="f181" y="f190"/>
                        <a:pt x="f181" y="f191"/>
                        <a:pt x="f181" y="f92"/>
                      </a:cubicBezTo>
                      <a:cubicBezTo>
                        <a:pt x="f181" y="f192"/>
                        <a:pt x="f193" y="f194"/>
                        <a:pt x="f195" y="f194"/>
                      </a:cubicBezTo>
                      <a:cubicBezTo>
                        <a:pt x="f196" y="f90"/>
                        <a:pt x="f197" y="f194"/>
                        <a:pt x="f198" y="f194"/>
                      </a:cubicBezTo>
                      <a:cubicBezTo>
                        <a:pt x="f199" y="f194"/>
                        <a:pt x="f199" y="f194"/>
                        <a:pt x="f199" y="f200"/>
                      </a:cubicBezTo>
                      <a:cubicBezTo>
                        <a:pt x="f199" y="f201"/>
                        <a:pt x="f202" y="f203"/>
                        <a:pt x="f199" y="f204"/>
                      </a:cubicBezTo>
                      <a:cubicBezTo>
                        <a:pt x="f205" y="f206"/>
                        <a:pt x="f207" y="f199"/>
                        <a:pt x="f208" y="f199"/>
                      </a:cubicBezTo>
                      <a:cubicBezTo>
                        <a:pt x="f209" y="f202"/>
                        <a:pt x="f210" y="f199"/>
                        <a:pt x="f185" y="f202"/>
                      </a:cubicBezTo>
                      <a:cubicBezTo>
                        <a:pt x="f211" y="f202"/>
                        <a:pt x="f212" y="f205"/>
                        <a:pt x="f99" y="f213"/>
                      </a:cubicBezTo>
                      <a:cubicBezTo>
                        <a:pt x="f161" y="f198"/>
                        <a:pt x="f99" y="f214"/>
                        <a:pt x="f102" y="f215"/>
                      </a:cubicBezTo>
                      <a:cubicBezTo>
                        <a:pt x="f102" y="f216"/>
                        <a:pt x="f107" y="f217"/>
                        <a:pt x="f218" y="f217"/>
                      </a:cubicBezTo>
                      <a:cubicBezTo>
                        <a:pt x="f219" y="f217"/>
                        <a:pt x="f220" y="f217"/>
                        <a:pt x="f221" y="f217"/>
                      </a:cubicBezTo>
                      <a:cubicBezTo>
                        <a:pt x="f222" y="f217"/>
                        <a:pt x="f38" y="f216"/>
                        <a:pt x="f9" y="f223"/>
                      </a:cubicBezTo>
                      <a:cubicBezTo>
                        <a:pt x="f9" y="f214"/>
                        <a:pt x="f38" y="f224"/>
                        <a:pt x="f9" y="f225"/>
                      </a:cubicBezTo>
                      <a:cubicBezTo>
                        <a:pt x="f11" y="f205"/>
                        <a:pt x="f13" y="f226"/>
                        <a:pt x="f15" y="f202"/>
                      </a:cubicBezTo>
                      <a:cubicBezTo>
                        <a:pt x="f227" y="f199"/>
                        <a:pt x="f32" y="f202"/>
                        <a:pt x="f228" y="f202"/>
                      </a:cubicBezTo>
                      <a:cubicBezTo>
                        <a:pt x="f229" y="f199"/>
                        <a:pt x="f143" y="f206"/>
                        <a:pt x="f230" y="f204"/>
                      </a:cubicBezTo>
                      <a:cubicBezTo>
                        <a:pt x="f21" y="f231"/>
                        <a:pt x="f230" y="f232"/>
                        <a:pt x="f230" y="f233"/>
                      </a:cubicBezTo>
                      <a:cubicBezTo>
                        <a:pt x="f21" y="f158"/>
                        <a:pt x="f143" y="f90"/>
                        <a:pt x="f234" y="f194"/>
                      </a:cubicBezTo>
                      <a:cubicBezTo>
                        <a:pt x="f235" y="f88"/>
                        <a:pt x="f236" y="f90"/>
                        <a:pt x="f237" y="f194"/>
                      </a:cubicBezTo>
                      <a:cubicBezTo>
                        <a:pt x="f238" y="f194"/>
                        <a:pt x="f7" y="f86"/>
                        <a:pt x="f7" y="f233"/>
                      </a:cubicBezTo>
                      <a:cubicBezTo>
                        <a:pt x="f239" y="f200"/>
                        <a:pt x="f239" y="f240"/>
                        <a:pt x="f7" y="f241"/>
                      </a:cubicBezTo>
                      <a:cubicBezTo>
                        <a:pt x="f7" y="f199"/>
                        <a:pt x="f242" y="f205"/>
                        <a:pt x="f243" y="f205"/>
                      </a:cubicBezTo>
                      <a:cubicBezTo>
                        <a:pt x="f244" y="f245"/>
                        <a:pt x="f246" y="f205"/>
                        <a:pt x="f247" y="f245"/>
                      </a:cubicBezTo>
                      <a:cubicBezTo>
                        <a:pt x="f248" y="f245"/>
                        <a:pt x="f25" y="f249"/>
                        <a:pt x="f25" y="f250"/>
                      </a:cubicBezTo>
                      <a:cubicBezTo>
                        <a:pt x="f22" y="f251"/>
                        <a:pt x="f25" y="f252"/>
                        <a:pt x="f22" y="f253"/>
                      </a:cubicBezTo>
                      <a:cubicBezTo>
                        <a:pt x="f22" y="f254"/>
                        <a:pt x="f230" y="f255"/>
                        <a:pt x="f147" y="f256"/>
                      </a:cubicBezTo>
                      <a:cubicBezTo>
                        <a:pt x="f257" y="f258"/>
                        <a:pt x="f259" y="f256"/>
                        <a:pt x="f260" y="f261"/>
                      </a:cubicBezTo>
                      <a:cubicBezTo>
                        <a:pt x="f262" y="f258"/>
                        <a:pt x="f9" y="f263"/>
                        <a:pt x="f9" y="f264"/>
                      </a:cubicBezTo>
                      <a:cubicBezTo>
                        <a:pt x="f38" y="f195"/>
                        <a:pt x="f38" y="f265"/>
                        <a:pt x="f38" y="f266"/>
                      </a:cubicBezTo>
                      <a:cubicBezTo>
                        <a:pt x="f38" y="f267"/>
                        <a:pt x="f38" y="f268"/>
                        <a:pt x="f42" y="f268"/>
                      </a:cubicBezTo>
                      <a:cubicBezTo>
                        <a:pt x="f220" y="f268"/>
                        <a:pt x="f269" y="f268"/>
                        <a:pt x="f270" y="f268"/>
                      </a:cubicBezTo>
                      <a:cubicBezTo>
                        <a:pt x="f102" y="f268"/>
                        <a:pt x="f150" y="f271"/>
                        <a:pt x="f150" y="f272"/>
                      </a:cubicBezTo>
                      <a:cubicBezTo>
                        <a:pt x="f75" y="f273"/>
                        <a:pt x="f75" y="f274"/>
                        <a:pt x="f150" y="f275"/>
                      </a:cubicBezTo>
                      <a:cubicBezTo>
                        <a:pt x="f150" y="f175"/>
                        <a:pt x="f212" y="f174"/>
                        <a:pt x="f109" y="f174"/>
                      </a:cubicBezTo>
                      <a:cubicBezTo>
                        <a:pt x="f133" y="f276"/>
                        <a:pt x="f277" y="f276"/>
                        <a:pt x="f278" y="f276"/>
                      </a:cubicBezTo>
                      <a:cubicBezTo>
                        <a:pt x="f279" y="f276"/>
                        <a:pt x="f48" y="f280"/>
                        <a:pt x="f114" y="f170"/>
                      </a:cubicBezTo>
                      <a:cubicBezTo>
                        <a:pt x="f136" y="f2"/>
                        <a:pt x="f114" y="f281"/>
                        <a:pt x="f48" y="f264"/>
                      </a:cubicBezTo>
                      <a:cubicBezTo>
                        <a:pt x="f50" y="f282"/>
                        <a:pt x="f283" y="f261"/>
                        <a:pt x="f284" y="f261"/>
                      </a:cubicBezTo>
                      <a:cubicBezTo>
                        <a:pt x="f285" y="f256"/>
                        <a:pt x="f286" y="f261"/>
                        <a:pt x="f270" y="f256"/>
                      </a:cubicBezTo>
                      <a:cubicBezTo>
                        <a:pt x="f99" y="f256"/>
                        <a:pt x="f150" y="f287"/>
                        <a:pt x="f150" y="f288"/>
                      </a:cubicBezTo>
                      <a:cubicBezTo>
                        <a:pt x="f75" y="f289"/>
                        <a:pt x="f150" y="f290"/>
                        <a:pt x="f75" y="f291"/>
                      </a:cubicBezTo>
                      <a:cubicBezTo>
                        <a:pt x="f161" y="f292"/>
                        <a:pt x="f293" y="f294"/>
                        <a:pt x="f295" y="f296"/>
                      </a:cubicBezTo>
                      <a:cubicBezTo>
                        <a:pt x="f297" y="f298"/>
                        <a:pt x="f299" y="f296"/>
                        <a:pt x="f300" y="f296"/>
                      </a:cubicBezTo>
                      <a:cubicBezTo>
                        <a:pt x="f202" y="f296"/>
                        <a:pt x="f301" y="f217"/>
                        <a:pt x="f301" y="f302"/>
                      </a:cubicBezTo>
                      <a:cubicBezTo>
                        <a:pt x="f205" y="f303"/>
                        <a:pt x="f304" y="f305"/>
                        <a:pt x="f301" y="f213"/>
                      </a:cubicBezTo>
                      <a:cubicBezTo>
                        <a:pt x="f205" y="f304"/>
                        <a:pt x="f306" y="f245"/>
                        <a:pt x="f250" y="f245"/>
                      </a:cubicBezTo>
                      <a:cubicBezTo>
                        <a:pt x="f307" y="f245"/>
                        <a:pt x="f308" y="f304"/>
                        <a:pt x="f298" y="f202"/>
                      </a:cubicBezTo>
                      <a:cubicBezTo>
                        <a:pt x="f309" y="f199"/>
                        <a:pt x="f310" y="f199"/>
                        <a:pt x="f163" y="f199"/>
                      </a:cubicBezTo>
                      <a:cubicBezTo>
                        <a:pt x="f311" y="f245"/>
                        <a:pt x="f196" y="f205"/>
                        <a:pt x="f256" y="f301"/>
                      </a:cubicBezTo>
                      <a:cubicBezTo>
                        <a:pt x="f256" y="f301"/>
                        <a:pt x="f256" y="f205"/>
                        <a:pt x="f256" y="f205"/>
                      </a:cubicBezTo>
                      <a:cubicBezTo>
                        <a:pt x="f256" y="f205"/>
                        <a:pt x="f256" y="f301"/>
                        <a:pt x="f256" y="f301"/>
                      </a:cubicBezTo>
                      <a:cubicBezTo>
                        <a:pt x="f256" y="f312"/>
                        <a:pt x="f256" y="f313"/>
                        <a:pt x="f256" y="f314"/>
                      </a:cubicBezTo>
                      <a:cubicBezTo>
                        <a:pt x="f256" y="f314"/>
                        <a:pt x="f256" y="f314"/>
                        <a:pt x="f256" y="f314"/>
                      </a:cubicBezTo>
                      <a:cubicBezTo>
                        <a:pt x="f315" y="f314"/>
                        <a:pt x="f316" y="f217"/>
                        <a:pt x="f317" y="f217"/>
                      </a:cubicBezTo>
                      <a:cubicBezTo>
                        <a:pt x="f298" y="f314"/>
                        <a:pt x="f217" y="f298"/>
                        <a:pt x="f162" y="f197"/>
                      </a:cubicBezTo>
                      <a:cubicBezTo>
                        <a:pt x="f294" y="f318"/>
                        <a:pt x="f217" y="f319"/>
                        <a:pt x="f162" y="f253"/>
                      </a:cubicBezTo>
                      <a:cubicBezTo>
                        <a:pt x="f294" y="f254"/>
                        <a:pt x="f216" y="f261"/>
                        <a:pt x="f308" y="f261"/>
                      </a:cubicBezTo>
                      <a:cubicBezTo>
                        <a:pt x="f250" y="f261"/>
                        <a:pt x="f320" y="f256"/>
                        <a:pt x="f321" y="f261"/>
                      </a:cubicBezTo>
                      <a:cubicBezTo>
                        <a:pt x="f158" y="f258"/>
                        <a:pt x="f81" y="f322"/>
                        <a:pt x="f81" y="f323"/>
                      </a:cubicBezTo>
                      <a:cubicBezTo>
                        <a:pt x="f86" y="f195"/>
                        <a:pt x="f86" y="f324"/>
                        <a:pt x="f81" y="f325"/>
                      </a:cubicBezTo>
                      <a:cubicBezTo>
                        <a:pt x="f81" y="f326"/>
                        <a:pt x="f327" y="f268"/>
                        <a:pt x="f233" y="f268"/>
                      </a:cubicBezTo>
                      <a:cubicBezTo>
                        <a:pt x="f328" y="f268"/>
                        <a:pt x="f329" y="f268"/>
                        <a:pt x="f330" y="f268"/>
                      </a:cubicBezTo>
                      <a:cubicBezTo>
                        <a:pt x="f207" y="f268"/>
                        <a:pt x="f199" y="f331"/>
                        <a:pt x="f199" y="f332"/>
                      </a:cubicBezTo>
                      <a:cubicBezTo>
                        <a:pt x="f199" y="f333"/>
                        <a:pt x="f199" y="f334"/>
                        <a:pt x="f199" y="f335"/>
                      </a:cubicBezTo>
                      <a:cubicBezTo>
                        <a:pt x="f199" y="f336"/>
                        <a:pt x="f226" y="f337"/>
                        <a:pt x="f338" y="f337"/>
                      </a:cubicBezTo>
                      <a:cubicBezTo>
                        <a:pt x="f339" y="f340"/>
                        <a:pt x="f341" y="f340"/>
                        <a:pt x="f159" y="f337"/>
                      </a:cubicBezTo>
                      <a:cubicBezTo>
                        <a:pt x="f327" y="f337"/>
                        <a:pt x="f81" y="f336"/>
                        <a:pt x="f86" y="f335"/>
                      </a:cubicBezTo>
                      <a:cubicBezTo>
                        <a:pt x="f86" y="f342"/>
                        <a:pt x="f81" y="f343"/>
                        <a:pt x="f86" y="f344"/>
                      </a:cubicBezTo>
                      <a:cubicBezTo>
                        <a:pt x="f86" y="f345"/>
                        <a:pt x="f346" y="f347"/>
                        <a:pt x="f348" y="f349"/>
                      </a:cubicBezTo>
                      <a:cubicBezTo>
                        <a:pt x="f153" y="f350"/>
                        <a:pt x="f351" y="f350"/>
                        <a:pt x="f98" y="f349"/>
                      </a:cubicBezTo>
                      <a:cubicBezTo>
                        <a:pt x="f352" y="f349"/>
                        <a:pt x="f99" y="f353"/>
                        <a:pt x="f99" y="f354"/>
                      </a:cubicBezTo>
                      <a:cubicBezTo>
                        <a:pt x="f102" y="f343"/>
                        <a:pt x="f102" y="f355"/>
                        <a:pt x="f99" y="f356"/>
                      </a:cubicBezTo>
                      <a:cubicBezTo>
                        <a:pt x="f99" y="f337"/>
                        <a:pt x="f150" y="f357"/>
                        <a:pt x="f183" y="f357"/>
                      </a:cubicBezTo>
                      <a:cubicBezTo>
                        <a:pt x="f152" y="f358"/>
                        <a:pt x="f359" y="f357"/>
                        <a:pt x="f360" y="f357"/>
                      </a:cubicBezTo>
                      <a:cubicBezTo>
                        <a:pt x="f155" y="f358"/>
                        <a:pt x="f86" y="f361"/>
                        <a:pt x="f86" y="f362"/>
                      </a:cubicBezTo>
                      <a:cubicBezTo>
                        <a:pt x="f81" y="f363"/>
                        <a:pt x="f86" y="f364"/>
                        <a:pt x="f86" y="f365"/>
                      </a:cubicBezTo>
                      <a:cubicBezTo>
                        <a:pt x="f366" y="f365"/>
                        <a:pt x="f367" y="f365"/>
                        <a:pt x="f298" y="f365"/>
                      </a:cubicBezTo>
                      <a:cubicBezTo>
                        <a:pt x="f298" y="f364"/>
                        <a:pt x="f298" y="f368"/>
                        <a:pt x="f298" y="f369"/>
                      </a:cubicBezTo>
                      <a:cubicBezTo>
                        <a:pt x="f296" y="f370"/>
                        <a:pt x="f371" y="f358"/>
                        <a:pt x="f372" y="f358"/>
                      </a:cubicBezTo>
                      <a:cubicBezTo>
                        <a:pt x="f373" y="f357"/>
                        <a:pt x="f374" y="f358"/>
                        <a:pt x="f166" y="f358"/>
                      </a:cubicBezTo>
                      <a:cubicBezTo>
                        <a:pt x="f375" y="f336"/>
                        <a:pt x="f376" y="f336"/>
                        <a:pt x="f377" y="f336"/>
                      </a:cubicBezTo>
                      <a:cubicBezTo>
                        <a:pt x="f376" y="f336"/>
                        <a:pt x="f375" y="f336"/>
                        <a:pt x="f166" y="f358"/>
                      </a:cubicBezTo>
                      <a:cubicBezTo>
                        <a:pt x="f169" y="f358"/>
                        <a:pt x="f378" y="f358"/>
                        <a:pt x="f379" y="f358"/>
                      </a:cubicBezTo>
                      <a:cubicBezTo>
                        <a:pt x="f379" y="f358"/>
                        <a:pt x="f379" y="f358"/>
                        <a:pt x="f379" y="f358"/>
                      </a:cubicBezTo>
                      <a:cubicBezTo>
                        <a:pt x="f276" y="f380"/>
                        <a:pt x="f276" y="f381"/>
                        <a:pt x="f276" y="f382"/>
                      </a:cubicBezTo>
                      <a:cubicBezTo>
                        <a:pt x="f276" y="f383"/>
                        <a:pt x="f276" y="f384"/>
                        <a:pt x="f276" y="f365"/>
                      </a:cubicBezTo>
                      <a:cubicBezTo>
                        <a:pt x="f385" y="f365"/>
                        <a:pt x="f386" y="f365"/>
                        <a:pt x="f387" y="f365"/>
                      </a:cubicBezTo>
                      <a:cubicBezTo>
                        <a:pt x="f388" y="f365"/>
                        <a:pt x="f389" y="f365"/>
                        <a:pt x="f390" y="f365"/>
                      </a:cubicBezTo>
                      <a:cubicBezTo>
                        <a:pt x="f391" y="f6"/>
                        <a:pt x="f6" y="f392"/>
                        <a:pt x="f6" y="f390"/>
                      </a:cubicBezTo>
                      <a:cubicBezTo>
                        <a:pt x="f365" y="f393"/>
                        <a:pt x="f365" y="f394"/>
                        <a:pt x="f365" y="f8"/>
                      </a:cubicBezTo>
                      <a:cubicBezTo>
                        <a:pt x="f395" y="f8"/>
                        <a:pt x="f396" y="f8"/>
                        <a:pt x="f276" y="f8"/>
                      </a:cubicBezTo>
                      <a:cubicBezTo>
                        <a:pt x="f276" y="f397"/>
                        <a:pt x="f276" y="f398"/>
                        <a:pt x="f276" y="f399"/>
                      </a:cubicBezTo>
                      <a:cubicBezTo>
                        <a:pt x="f276" y="f400"/>
                        <a:pt x="f181" y="f401"/>
                        <a:pt x="f402" y="f403"/>
                      </a:cubicBezTo>
                      <a:cubicBezTo>
                        <a:pt x="f375" y="f404"/>
                        <a:pt x="f165" y="f405"/>
                        <a:pt x="f164" y="f406"/>
                      </a:cubicBezTo>
                      <a:cubicBezTo>
                        <a:pt x="f165" y="f405"/>
                        <a:pt x="f375" y="f404"/>
                        <a:pt x="f402" y="f403"/>
                      </a:cubicBezTo>
                      <a:cubicBezTo>
                        <a:pt x="f407" y="f403"/>
                        <a:pt x="f408" y="f403"/>
                        <a:pt x="f282" y="f403"/>
                      </a:cubicBezTo>
                      <a:cubicBezTo>
                        <a:pt x="f263" y="f403"/>
                        <a:pt x="f255" y="f409"/>
                        <a:pt x="f256" y="f409"/>
                      </a:cubicBezTo>
                      <a:cubicBezTo>
                        <a:pt x="f256" y="f410"/>
                        <a:pt x="f256" y="f411"/>
                        <a:pt x="f256" y="f412"/>
                      </a:cubicBezTo>
                      <a:cubicBezTo>
                        <a:pt x="f413" y="f412"/>
                        <a:pt x="f414" y="f412"/>
                        <a:pt x="f298" y="f412"/>
                      </a:cubicBezTo>
                      <a:cubicBezTo>
                        <a:pt x="f298" y="f411"/>
                        <a:pt x="f298" y="f410"/>
                        <a:pt x="f298" y="f409"/>
                      </a:cubicBezTo>
                      <a:cubicBezTo>
                        <a:pt x="f305" y="f409"/>
                        <a:pt x="f415" y="f409"/>
                        <a:pt x="f416" y="f409"/>
                      </a:cubicBezTo>
                      <a:cubicBezTo>
                        <a:pt x="f417" y="f403"/>
                        <a:pt x="f81" y="f418"/>
                        <a:pt x="f86" y="f419"/>
                      </a:cubicBezTo>
                      <a:cubicBezTo>
                        <a:pt x="f88" y="f420"/>
                        <a:pt x="f86" y="f421"/>
                        <a:pt x="f86" y="f8"/>
                      </a:cubicBezTo>
                      <a:cubicBezTo>
                        <a:pt x="f346" y="f8"/>
                        <a:pt x="f194" y="f8"/>
                        <a:pt x="f90" y="f8"/>
                      </a:cubicBezTo>
                      <a:cubicBezTo>
                        <a:pt x="f192" y="f8"/>
                        <a:pt x="f422" y="f8"/>
                        <a:pt x="f423" y="f8"/>
                      </a:cubicBezTo>
                      <a:cubicBezTo>
                        <a:pt x="f424" y="f8"/>
                        <a:pt x="f425" y="f8"/>
                        <a:pt x="f154" y="f8"/>
                      </a:cubicBezTo>
                      <a:cubicBezTo>
                        <a:pt x="f426" y="f8"/>
                        <a:pt x="f297" y="f8"/>
                        <a:pt x="f427" y="f8"/>
                      </a:cubicBezTo>
                      <a:cubicBezTo>
                        <a:pt x="f190" y="f8"/>
                        <a:pt x="f185" y="f8"/>
                        <a:pt x="f99" y="f8"/>
                      </a:cubicBezTo>
                      <a:cubicBezTo>
                        <a:pt x="f99" y="f397"/>
                        <a:pt x="f99" y="f428"/>
                        <a:pt x="f102" y="f429"/>
                      </a:cubicBezTo>
                      <a:cubicBezTo>
                        <a:pt x="f102" y="f418"/>
                        <a:pt x="f107" y="f403"/>
                        <a:pt x="f430" y="f409"/>
                      </a:cubicBezTo>
                      <a:cubicBezTo>
                        <a:pt x="f110" y="f409"/>
                        <a:pt x="f431" y="f403"/>
                        <a:pt x="f123" y="f409"/>
                      </a:cubicBezTo>
                      <a:cubicBezTo>
                        <a:pt x="f121" y="f409"/>
                        <a:pt x="f50" y="f432"/>
                        <a:pt x="f48" y="f433"/>
                      </a:cubicBezTo>
                      <a:cubicBezTo>
                        <a:pt x="f48" y="f434"/>
                        <a:pt x="f48" y="f435"/>
                        <a:pt x="f50" y="f436"/>
                      </a:cubicBezTo>
                      <a:cubicBezTo>
                        <a:pt x="f50" y="f437"/>
                        <a:pt x="f121" y="f412"/>
                        <a:pt x="f438" y="f412"/>
                      </a:cubicBezTo>
                      <a:cubicBezTo>
                        <a:pt x="f135" y="f439"/>
                        <a:pt x="f440" y="f412"/>
                        <a:pt x="f109" y="f439"/>
                      </a:cubicBezTo>
                      <a:cubicBezTo>
                        <a:pt x="f107" y="f439"/>
                        <a:pt x="f102" y="f441"/>
                        <a:pt x="f102" y="f442"/>
                      </a:cubicBezTo>
                      <a:cubicBezTo>
                        <a:pt x="f99" y="f443"/>
                        <a:pt x="f99" y="f444"/>
                        <a:pt x="f102" y="f445"/>
                      </a:cubicBezTo>
                      <a:cubicBezTo>
                        <a:pt x="f102" y="f446"/>
                        <a:pt x="f107" y="f447"/>
                        <a:pt x="f132" y="f447"/>
                      </a:cubicBezTo>
                      <a:cubicBezTo>
                        <a:pt x="f133" y="f447"/>
                        <a:pt x="f448" y="f447"/>
                        <a:pt x="f449" y="f447"/>
                      </a:cubicBezTo>
                      <a:cubicBezTo>
                        <a:pt x="f121" y="f450"/>
                        <a:pt x="f50" y="f451"/>
                        <a:pt x="f48" y="f452"/>
                      </a:cubicBezTo>
                      <a:cubicBezTo>
                        <a:pt x="f114" y="f453"/>
                        <a:pt x="f114" y="f454"/>
                        <a:pt x="f48" y="f455"/>
                      </a:cubicBezTo>
                      <a:cubicBezTo>
                        <a:pt x="f50" y="f456"/>
                        <a:pt x="f136" y="f457"/>
                        <a:pt x="f449" y="f457"/>
                      </a:cubicBezTo>
                      <a:cubicBezTo>
                        <a:pt x="f458" y="f459"/>
                        <a:pt x="f184" y="f457"/>
                        <a:pt x="f460" y="f459"/>
                      </a:cubicBezTo>
                      <a:cubicBezTo>
                        <a:pt x="f192" y="f461"/>
                        <a:pt x="f86" y="f462"/>
                        <a:pt x="f86" y="f463"/>
                      </a:cubicBezTo>
                      <a:cubicBezTo>
                        <a:pt x="f81" y="f464"/>
                        <a:pt x="f86" y="f465"/>
                        <a:pt x="f86" y="f30"/>
                      </a:cubicBezTo>
                      <a:cubicBezTo>
                        <a:pt x="f466" y="f30"/>
                        <a:pt x="f225" y="f33"/>
                        <a:pt x="f223" y="f30"/>
                      </a:cubicBezTo>
                      <a:cubicBezTo>
                        <a:pt x="f314" y="f30"/>
                        <a:pt x="f467" y="f29"/>
                        <a:pt x="f298" y="f468"/>
                      </a:cubicBezTo>
                      <a:cubicBezTo>
                        <a:pt x="f294" y="f469"/>
                        <a:pt x="f298" y="f470"/>
                        <a:pt x="f298" y="f471"/>
                      </a:cubicBezTo>
                      <a:cubicBezTo>
                        <a:pt x="f296" y="f472"/>
                        <a:pt x="f298" y="f45"/>
                        <a:pt x="f473" y="f23"/>
                      </a:cubicBezTo>
                      <a:cubicBezTo>
                        <a:pt x="f473" y="f23"/>
                        <a:pt x="f473" y="f23"/>
                        <a:pt x="f473" y="f23"/>
                      </a:cubicBezTo>
                      <a:cubicBezTo>
                        <a:pt x="f318" y="f41"/>
                        <a:pt x="f289" y="f45"/>
                        <a:pt x="f474" y="f14"/>
                      </a:cubicBezTo>
                      <a:cubicBezTo>
                        <a:pt x="f474" y="f475"/>
                        <a:pt x="f476" y="f477"/>
                        <a:pt x="f258" y="f478"/>
                      </a:cubicBezTo>
                      <a:cubicBezTo>
                        <a:pt x="f476" y="f477"/>
                        <a:pt x="f474" y="f475"/>
                        <a:pt x="f474" y="f14"/>
                      </a:cubicBezTo>
                      <a:cubicBezTo>
                        <a:pt x="f254" y="f23"/>
                        <a:pt x="f261" y="f41"/>
                        <a:pt x="f263" y="f45"/>
                      </a:cubicBezTo>
                      <a:cubicBezTo>
                        <a:pt x="f263" y="f479"/>
                        <a:pt x="f263" y="f480"/>
                        <a:pt x="f263" y="f39"/>
                      </a:cubicBezTo>
                      <a:cubicBezTo>
                        <a:pt x="f263" y="f39"/>
                        <a:pt x="f263" y="f39"/>
                        <a:pt x="f263" y="f39"/>
                      </a:cubicBezTo>
                      <a:cubicBezTo>
                        <a:pt x="f256" y="f481"/>
                        <a:pt x="f256" y="f482"/>
                        <a:pt x="f256" y="f49"/>
                      </a:cubicBezTo>
                      <a:cubicBezTo>
                        <a:pt x="f256" y="f483"/>
                        <a:pt x="f256" y="f484"/>
                        <a:pt x="f256" y="f485"/>
                      </a:cubicBezTo>
                      <a:cubicBezTo>
                        <a:pt x="f256" y="f486"/>
                        <a:pt x="f256" y="f487"/>
                        <a:pt x="f256" y="f488"/>
                      </a:cubicBezTo>
                      <a:cubicBezTo>
                        <a:pt x="f489" y="f487"/>
                        <a:pt x="f490" y="f488"/>
                        <a:pt x="f169" y="f56"/>
                      </a:cubicBezTo>
                      <a:cubicBezTo>
                        <a:pt x="f490" y="f488"/>
                        <a:pt x="f489" y="f487"/>
                        <a:pt x="f256" y="f488"/>
                      </a:cubicBezTo>
                      <a:cubicBezTo>
                        <a:pt x="f255" y="f491"/>
                        <a:pt x="f492" y="f493"/>
                        <a:pt x="f494" y="f493"/>
                      </a:cubicBezTo>
                      <a:cubicBezTo>
                        <a:pt x="f495" y="f496"/>
                        <a:pt x="f168" y="f496"/>
                        <a:pt x="f181" y="f496"/>
                      </a:cubicBezTo>
                      <a:cubicBezTo>
                        <a:pt x="f181" y="f497"/>
                        <a:pt x="f181" y="f498"/>
                        <a:pt x="f181" y="f499"/>
                      </a:cubicBezTo>
                      <a:cubicBezTo>
                        <a:pt x="f175" y="f499"/>
                        <a:pt x="f385" y="f500"/>
                        <a:pt x="f501" y="f502"/>
                      </a:cubicBezTo>
                      <a:cubicBezTo>
                        <a:pt x="f385" y="f500"/>
                        <a:pt x="f175" y="f499"/>
                        <a:pt x="f181" y="f499"/>
                      </a:cubicBezTo>
                      <a:cubicBezTo>
                        <a:pt x="f181" y="f502"/>
                        <a:pt x="f181" y="f503"/>
                        <a:pt x="f181" y="f504"/>
                      </a:cubicBezTo>
                      <a:cubicBezTo>
                        <a:pt x="f181" y="f504"/>
                        <a:pt x="f181" y="f504"/>
                        <a:pt x="f181" y="f504"/>
                      </a:cubicBezTo>
                      <a:cubicBezTo>
                        <a:pt x="f181" y="f505"/>
                        <a:pt x="f276" y="f506"/>
                        <a:pt x="f276" y="f507"/>
                      </a:cubicBezTo>
                      <a:cubicBezTo>
                        <a:pt x="f276" y="f507"/>
                        <a:pt x="f276" y="f507"/>
                        <a:pt x="f276" y="f507"/>
                      </a:cubicBezTo>
                      <a:cubicBezTo>
                        <a:pt x="f508" y="f507"/>
                        <a:pt x="f509" y="f510"/>
                        <a:pt x="f511" y="f507"/>
                      </a:cubicBezTo>
                      <a:cubicBezTo>
                        <a:pt x="f467" y="f507"/>
                        <a:pt x="f217" y="f512"/>
                        <a:pt x="f162" y="f513"/>
                      </a:cubicBezTo>
                      <a:cubicBezTo>
                        <a:pt x="f294" y="f514"/>
                        <a:pt x="f162" y="f515"/>
                        <a:pt x="f162" y="f516"/>
                      </a:cubicBezTo>
                      <a:cubicBezTo>
                        <a:pt x="f162" y="f517"/>
                        <a:pt x="f518" y="f519"/>
                        <a:pt x="f520" y="f82"/>
                      </a:cubicBezTo>
                      <a:cubicBezTo>
                        <a:pt x="f520" y="f72"/>
                        <a:pt x="f521" y="f82"/>
                        <a:pt x="f223" y="f82"/>
                      </a:cubicBezTo>
                      <a:cubicBezTo>
                        <a:pt x="f522" y="f72"/>
                        <a:pt x="f250" y="f523"/>
                        <a:pt x="f160" y="f517"/>
                      </a:cubicBezTo>
                      <a:cubicBezTo>
                        <a:pt x="f524" y="f525"/>
                        <a:pt x="f301" y="f526"/>
                        <a:pt x="f301" y="f527"/>
                      </a:cubicBezTo>
                      <a:cubicBezTo>
                        <a:pt x="f205" y="f528"/>
                        <a:pt x="f205" y="f498"/>
                        <a:pt x="f301" y="f529"/>
                      </a:cubicBezTo>
                      <a:cubicBezTo>
                        <a:pt x="f304" y="f493"/>
                        <a:pt x="f226" y="f65"/>
                        <a:pt x="f530" y="f65"/>
                      </a:cubicBezTo>
                      <a:cubicBezTo>
                        <a:pt x="f339" y="f61"/>
                        <a:pt x="f531" y="f65"/>
                        <a:pt x="f416" y="f61"/>
                      </a:cubicBezTo>
                      <a:cubicBezTo>
                        <a:pt x="f417" y="f58"/>
                        <a:pt x="f81" y="f532"/>
                        <a:pt x="f86" y="f533"/>
                      </a:cubicBezTo>
                      <a:cubicBezTo>
                        <a:pt x="f88" y="f534"/>
                        <a:pt x="f86" y="f535"/>
                        <a:pt x="f86" y="f30"/>
                      </a:cubicBezTo>
                      <a:cubicBezTo>
                        <a:pt x="f536" y="f30"/>
                        <a:pt x="f537" y="f30"/>
                        <a:pt x="f99" y="f30"/>
                      </a:cubicBezTo>
                      <a:cubicBezTo>
                        <a:pt x="f99" y="f53"/>
                        <a:pt x="f99" y="f538"/>
                        <a:pt x="f102" y="f55"/>
                      </a:cubicBezTo>
                      <a:cubicBezTo>
                        <a:pt x="f102" y="f56"/>
                        <a:pt x="f107" y="f61"/>
                        <a:pt x="f430" y="f61"/>
                      </a:cubicBezTo>
                      <a:cubicBezTo>
                        <a:pt x="f110" y="f65"/>
                        <a:pt x="f431" y="f65"/>
                        <a:pt x="f123" y="f61"/>
                      </a:cubicBezTo>
                      <a:cubicBezTo>
                        <a:pt x="f121" y="f61"/>
                        <a:pt x="f48" y="f56"/>
                        <a:pt x="f48" y="f539"/>
                      </a:cubicBezTo>
                      <a:cubicBezTo>
                        <a:pt x="f114" y="f54"/>
                        <a:pt x="f48" y="f53"/>
                        <a:pt x="f48" y="f30"/>
                      </a:cubicBezTo>
                      <a:cubicBezTo>
                        <a:pt x="f48" y="f30"/>
                        <a:pt x="f48" y="f30"/>
                        <a:pt x="f48" y="f30"/>
                      </a:cubicBezTo>
                      <a:cubicBezTo>
                        <a:pt x="f48" y="f30"/>
                        <a:pt x="f48" y="f30"/>
                        <a:pt x="f48" y="f30"/>
                      </a:cubicBezTo>
                      <a:cubicBezTo>
                        <a:pt x="f540" y="f30"/>
                        <a:pt x="f541" y="f30"/>
                        <a:pt x="f99" y="f30"/>
                      </a:cubicBezTo>
                      <a:cubicBezTo>
                        <a:pt x="f102" y="f29"/>
                        <a:pt x="f75" y="f542"/>
                        <a:pt x="f75" y="f543"/>
                      </a:cubicBezTo>
                      <a:cubicBezTo>
                        <a:pt x="f75" y="f544"/>
                        <a:pt x="f75" y="f545"/>
                        <a:pt x="f150" y="f546"/>
                      </a:cubicBezTo>
                      <a:cubicBezTo>
                        <a:pt x="f150" y="f547"/>
                        <a:pt x="f107" y="f547"/>
                        <a:pt x="f548" y="f547"/>
                      </a:cubicBezTo>
                      <a:cubicBezTo>
                        <a:pt x="f269" y="f547"/>
                        <a:pt x="f549" y="f547"/>
                        <a:pt x="f550" y="f551"/>
                      </a:cubicBezTo>
                      <a:cubicBezTo>
                        <a:pt x="f11" y="f551"/>
                        <a:pt x="f38" y="f552"/>
                        <a:pt x="f38" y="f553"/>
                      </a:cubicBezTo>
                      <a:cubicBezTo>
                        <a:pt x="f9" y="f554"/>
                        <a:pt x="f38" y="f555"/>
                        <a:pt x="f9" y="f10"/>
                      </a:cubicBezTo>
                      <a:close/>
                      <a:moveTo>
                        <a:pt x="f88" y="f556"/>
                      </a:moveTo>
                      <a:cubicBezTo>
                        <a:pt x="f88" y="f556"/>
                        <a:pt x="f88" y="f556"/>
                        <a:pt x="f88" y="f556"/>
                      </a:cubicBezTo>
                      <a:cubicBezTo>
                        <a:pt x="f327" y="f556"/>
                        <a:pt x="f417" y="f557"/>
                        <a:pt x="f558" y="f557"/>
                      </a:cubicBezTo>
                      <a:cubicBezTo>
                        <a:pt x="f417" y="f557"/>
                        <a:pt x="f327" y="f556"/>
                        <a:pt x="f88" y="f556"/>
                      </a:cubicBezTo>
                      <a:close/>
                      <a:moveTo>
                        <a:pt x="f150" y="f559"/>
                      </a:moveTo>
                      <a:cubicBezTo>
                        <a:pt x="f150" y="f560"/>
                        <a:pt x="f75" y="f561"/>
                        <a:pt x="f179" y="f562"/>
                      </a:cubicBezTo>
                      <a:cubicBezTo>
                        <a:pt x="f563" y="f115"/>
                        <a:pt x="f564" y="f565"/>
                        <a:pt x="f86" y="f566"/>
                      </a:cubicBezTo>
                      <a:cubicBezTo>
                        <a:pt x="f86" y="f560"/>
                        <a:pt x="f86" y="f116"/>
                        <a:pt x="f86" y="f559"/>
                      </a:cubicBezTo>
                      <a:cubicBezTo>
                        <a:pt x="f86" y="f567"/>
                        <a:pt x="f81" y="f568"/>
                        <a:pt x="f86" y="f569"/>
                      </a:cubicBezTo>
                      <a:cubicBezTo>
                        <a:pt x="f86" y="f570"/>
                        <a:pt x="f194" y="f571"/>
                        <a:pt x="f154" y="f571"/>
                      </a:cubicBezTo>
                      <a:cubicBezTo>
                        <a:pt x="f153" y="f572"/>
                        <a:pt x="f152" y="f571"/>
                        <a:pt x="f151" y="f571"/>
                      </a:cubicBezTo>
                      <a:cubicBezTo>
                        <a:pt x="f211" y="f571"/>
                        <a:pt x="f75" y="f573"/>
                        <a:pt x="f75" y="f574"/>
                      </a:cubicBezTo>
                      <a:cubicBezTo>
                        <a:pt x="f150" y="f575"/>
                        <a:pt x="f150" y="f576"/>
                        <a:pt x="f150" y="f559"/>
                      </a:cubicBezTo>
                      <a:close/>
                      <a:moveTo>
                        <a:pt x="f99" y="f125"/>
                      </a:moveTo>
                      <a:cubicBezTo>
                        <a:pt x="f176" y="f577"/>
                        <a:pt x="f75" y="f578"/>
                        <a:pt x="f75" y="f579"/>
                      </a:cubicBezTo>
                      <a:cubicBezTo>
                        <a:pt x="f75" y="f580"/>
                        <a:pt x="f293" y="f581"/>
                        <a:pt x="f185" y="f582"/>
                      </a:cubicBezTo>
                      <a:cubicBezTo>
                        <a:pt x="f583" y="f584"/>
                        <a:pt x="f426" y="f585"/>
                        <a:pt x="f155" y="f580"/>
                      </a:cubicBezTo>
                      <a:cubicBezTo>
                        <a:pt x="f586" y="f587"/>
                        <a:pt x="f346" y="f588"/>
                        <a:pt x="f81" y="f589"/>
                      </a:cubicBezTo>
                      <a:cubicBezTo>
                        <a:pt x="f81" y="f590"/>
                        <a:pt x="f417" y="f591"/>
                        <a:pt x="f79" y="f592"/>
                      </a:cubicBezTo>
                      <a:cubicBezTo>
                        <a:pt x="f79" y="f592"/>
                        <a:pt x="f79" y="f592"/>
                        <a:pt x="f79" y="f592"/>
                      </a:cubicBezTo>
                      <a:cubicBezTo>
                        <a:pt x="f593" y="f594"/>
                        <a:pt x="f348" y="f591"/>
                        <a:pt x="f154" y="f122"/>
                      </a:cubicBezTo>
                      <a:cubicBezTo>
                        <a:pt x="f595" y="f122"/>
                        <a:pt x="f596" y="f122"/>
                        <a:pt x="f99" y="f125"/>
                      </a:cubicBezTo>
                      <a:close/>
                      <a:moveTo>
                        <a:pt x="f385" y="f597"/>
                      </a:moveTo>
                      <a:cubicBezTo>
                        <a:pt x="f385" y="f461"/>
                        <a:pt x="f387" y="f459"/>
                        <a:pt x="f598" y="f459"/>
                      </a:cubicBezTo>
                      <a:cubicBezTo>
                        <a:pt x="f599" y="f459"/>
                        <a:pt x="f600" y="f457"/>
                        <a:pt x="f268" y="f457"/>
                      </a:cubicBezTo>
                      <a:cubicBezTo>
                        <a:pt x="f268" y="f601"/>
                        <a:pt x="f268" y="f602"/>
                        <a:pt x="f268" y="f603"/>
                      </a:cubicBezTo>
                      <a:cubicBezTo>
                        <a:pt x="f604" y="f605"/>
                        <a:pt x="f606" y="f547"/>
                        <a:pt x="f266" y="f547"/>
                      </a:cubicBezTo>
                      <a:cubicBezTo>
                        <a:pt x="f607" y="f551"/>
                        <a:pt x="f608" y="f547"/>
                        <a:pt x="f386" y="f547"/>
                      </a:cubicBezTo>
                      <a:cubicBezTo>
                        <a:pt x="f609" y="f610"/>
                        <a:pt x="f385" y="f611"/>
                        <a:pt x="f385" y="f597"/>
                      </a:cubicBezTo>
                      <a:close/>
                      <a:moveTo>
                        <a:pt x="f385" y="f612"/>
                      </a:moveTo>
                      <a:cubicBezTo>
                        <a:pt x="f385" y="f137"/>
                        <a:pt x="f613" y="f614"/>
                        <a:pt x="f615" y="f614"/>
                      </a:cubicBezTo>
                      <a:cubicBezTo>
                        <a:pt x="f616" y="f614"/>
                        <a:pt x="f617" y="f614"/>
                        <a:pt x="f618" y="f614"/>
                      </a:cubicBezTo>
                      <a:cubicBezTo>
                        <a:pt x="f606" y="f137"/>
                        <a:pt x="f604" y="f612"/>
                        <a:pt x="f268" y="f619"/>
                      </a:cubicBezTo>
                      <a:cubicBezTo>
                        <a:pt x="f268" y="f620"/>
                        <a:pt x="f268" y="f621"/>
                        <a:pt x="f604" y="f622"/>
                      </a:cubicBezTo>
                      <a:cubicBezTo>
                        <a:pt x="f604" y="f622"/>
                        <a:pt x="f604" y="f622"/>
                        <a:pt x="f604" y="f622"/>
                      </a:cubicBezTo>
                      <a:cubicBezTo>
                        <a:pt x="f623" y="f7"/>
                        <a:pt x="f623" y="f7"/>
                        <a:pt x="f624" y="f7"/>
                      </a:cubicBezTo>
                      <a:cubicBezTo>
                        <a:pt x="f625" y="f7"/>
                        <a:pt x="f265" y="f7"/>
                        <a:pt x="f386" y="f7"/>
                      </a:cubicBezTo>
                      <a:cubicBezTo>
                        <a:pt x="f626" y="f627"/>
                        <a:pt x="f628" y="f242"/>
                        <a:pt x="f501" y="f242"/>
                      </a:cubicBezTo>
                      <a:cubicBezTo>
                        <a:pt x="f628" y="f242"/>
                        <a:pt x="f626" y="f627"/>
                        <a:pt x="f386" y="f7"/>
                      </a:cubicBezTo>
                      <a:cubicBezTo>
                        <a:pt x="f609" y="f629"/>
                        <a:pt x="f501" y="f630"/>
                        <a:pt x="f385" y="f612"/>
                      </a:cubicBezTo>
                      <a:close/>
                      <a:moveTo>
                        <a:pt x="f501" y="f242"/>
                      </a:moveTo>
                      <a:cubicBezTo>
                        <a:pt x="f385" y="f238"/>
                        <a:pt x="f385" y="f238"/>
                        <a:pt x="f631" y="f238"/>
                      </a:cubicBezTo>
                      <a:cubicBezTo>
                        <a:pt x="f385" y="f238"/>
                        <a:pt x="f385" y="f238"/>
                        <a:pt x="f501" y="f242"/>
                      </a:cubicBezTo>
                      <a:close/>
                      <a:moveTo>
                        <a:pt x="f632" y="f633"/>
                      </a:moveTo>
                      <a:cubicBezTo>
                        <a:pt x="f632" y="f634"/>
                        <a:pt x="f632" y="f621"/>
                        <a:pt x="f632" y="f635"/>
                      </a:cubicBezTo>
                      <a:cubicBezTo>
                        <a:pt x="f632" y="f621"/>
                        <a:pt x="f632" y="f634"/>
                        <a:pt x="f632" y="f633"/>
                      </a:cubicBezTo>
                      <a:close/>
                      <a:moveTo>
                        <a:pt x="f268" y="f292"/>
                      </a:moveTo>
                      <a:cubicBezTo>
                        <a:pt x="f268" y="f292"/>
                        <a:pt x="f268" y="f292"/>
                        <a:pt x="f268" y="f292"/>
                      </a:cubicBezTo>
                      <a:cubicBezTo>
                        <a:pt x="f268" y="f636"/>
                        <a:pt x="f623" y="f637"/>
                        <a:pt x="f268" y="f315"/>
                      </a:cubicBezTo>
                      <a:cubicBezTo>
                        <a:pt x="f604" y="f476"/>
                        <a:pt x="f271" y="f256"/>
                        <a:pt x="f638" y="f261"/>
                      </a:cubicBezTo>
                      <a:cubicBezTo>
                        <a:pt x="f607" y="f258"/>
                        <a:pt x="f274" y="f261"/>
                        <a:pt x="f598" y="f261"/>
                      </a:cubicBezTo>
                      <a:cubicBezTo>
                        <a:pt x="f639" y="f261"/>
                        <a:pt x="f385" y="f261"/>
                        <a:pt x="f175" y="f163"/>
                      </a:cubicBezTo>
                      <a:cubicBezTo>
                        <a:pt x="f385" y="f289"/>
                        <a:pt x="f385" y="f318"/>
                        <a:pt x="f175" y="f640"/>
                      </a:cubicBezTo>
                      <a:cubicBezTo>
                        <a:pt x="f174" y="f640"/>
                        <a:pt x="f280" y="f473"/>
                        <a:pt x="f193" y="f641"/>
                      </a:cubicBezTo>
                      <a:cubicBezTo>
                        <a:pt x="f280" y="f473"/>
                        <a:pt x="f174" y="f640"/>
                        <a:pt x="f175" y="f640"/>
                      </a:cubicBezTo>
                      <a:cubicBezTo>
                        <a:pt x="f175" y="f642"/>
                        <a:pt x="f631" y="f643"/>
                        <a:pt x="f385" y="f296"/>
                      </a:cubicBezTo>
                      <a:cubicBezTo>
                        <a:pt x="f644" y="f298"/>
                        <a:pt x="f645" y="f518"/>
                        <a:pt x="f268" y="f292"/>
                      </a:cubicBezTo>
                      <a:close/>
                      <a:moveTo>
                        <a:pt x="f607" y="f646"/>
                      </a:moveTo>
                      <a:cubicBezTo>
                        <a:pt x="f647" y="f648"/>
                        <a:pt x="f649" y="f650"/>
                        <a:pt x="f325" y="f651"/>
                      </a:cubicBezTo>
                      <a:cubicBezTo>
                        <a:pt x="f325" y="f651"/>
                        <a:pt x="f325" y="f651"/>
                        <a:pt x="f325" y="f651"/>
                      </a:cubicBezTo>
                      <a:cubicBezTo>
                        <a:pt x="f649" y="f650"/>
                        <a:pt x="f647" y="f648"/>
                        <a:pt x="f607" y="f646"/>
                      </a:cubicBezTo>
                      <a:cubicBezTo>
                        <a:pt x="f652" y="f646"/>
                        <a:pt x="f653" y="f646"/>
                        <a:pt x="f599" y="f646"/>
                      </a:cubicBezTo>
                      <a:cubicBezTo>
                        <a:pt x="f653" y="f646"/>
                        <a:pt x="f652" y="f646"/>
                        <a:pt x="f607" y="f646"/>
                      </a:cubicBezTo>
                      <a:close/>
                      <a:moveTo>
                        <a:pt x="f653" y="f561"/>
                      </a:moveTo>
                      <a:cubicBezTo>
                        <a:pt x="f268" y="f561"/>
                        <a:pt x="f268" y="f561"/>
                        <a:pt x="f268" y="f654"/>
                      </a:cubicBezTo>
                      <a:cubicBezTo>
                        <a:pt x="f268" y="f571"/>
                        <a:pt x="f268" y="f571"/>
                        <a:pt x="f655" y="f571"/>
                      </a:cubicBezTo>
                      <a:cubicBezTo>
                        <a:pt x="f631" y="f571"/>
                        <a:pt x="f631" y="f571"/>
                        <a:pt x="f631" y="f656"/>
                      </a:cubicBezTo>
                      <a:cubicBezTo>
                        <a:pt x="f631" y="f561"/>
                        <a:pt x="f631" y="f561"/>
                        <a:pt x="f653" y="f561"/>
                      </a:cubicBezTo>
                      <a:close/>
                      <a:moveTo>
                        <a:pt x="f169" y="f38"/>
                      </a:moveTo>
                      <a:cubicBezTo>
                        <a:pt x="f168" y="f657"/>
                        <a:pt x="f167" y="f657"/>
                        <a:pt x="f166" y="f658"/>
                      </a:cubicBezTo>
                      <a:cubicBezTo>
                        <a:pt x="f659" y="f13"/>
                        <a:pt x="f660" y="f13"/>
                        <a:pt x="f264" y="f38"/>
                      </a:cubicBezTo>
                      <a:cubicBezTo>
                        <a:pt x="f264" y="f38"/>
                        <a:pt x="f264" y="f38"/>
                        <a:pt x="f264" y="f38"/>
                      </a:cubicBezTo>
                      <a:cubicBezTo>
                        <a:pt x="f661" y="f13"/>
                        <a:pt x="f662" y="f13"/>
                        <a:pt x="f263" y="f38"/>
                      </a:cubicBezTo>
                      <a:cubicBezTo>
                        <a:pt x="f322" y="f38"/>
                        <a:pt x="f255" y="f38"/>
                        <a:pt x="f256" y="f38"/>
                      </a:cubicBezTo>
                      <a:cubicBezTo>
                        <a:pt x="f256" y="f52"/>
                        <a:pt x="f261" y="f663"/>
                        <a:pt x="f261" y="f664"/>
                      </a:cubicBezTo>
                      <a:cubicBezTo>
                        <a:pt x="f256" y="f665"/>
                        <a:pt x="f254" y="f666"/>
                        <a:pt x="f667" y="f113"/>
                      </a:cubicBezTo>
                      <a:cubicBezTo>
                        <a:pt x="f254" y="f666"/>
                        <a:pt x="f256" y="f665"/>
                        <a:pt x="f261" y="f664"/>
                      </a:cubicBezTo>
                      <a:cubicBezTo>
                        <a:pt x="f287" y="f664"/>
                        <a:pt x="f311" y="f50"/>
                        <a:pt x="f474" y="f48"/>
                      </a:cubicBezTo>
                      <a:cubicBezTo>
                        <a:pt x="f474" y="f48"/>
                        <a:pt x="f474" y="f48"/>
                        <a:pt x="f474" y="f48"/>
                      </a:cubicBezTo>
                      <a:cubicBezTo>
                        <a:pt x="f289" y="f48"/>
                        <a:pt x="f318" y="f48"/>
                        <a:pt x="f473" y="f48"/>
                      </a:cubicBezTo>
                      <a:cubicBezTo>
                        <a:pt x="f162" y="f668"/>
                        <a:pt x="f298" y="f669"/>
                        <a:pt x="f298" y="f670"/>
                      </a:cubicBezTo>
                      <a:cubicBezTo>
                        <a:pt x="f298" y="f671"/>
                        <a:pt x="f672" y="f673"/>
                        <a:pt x="f292" y="f40"/>
                      </a:cubicBezTo>
                      <a:cubicBezTo>
                        <a:pt x="f317" y="f674"/>
                        <a:pt x="f675" y="f9"/>
                        <a:pt x="f373" y="f38"/>
                      </a:cubicBezTo>
                      <a:cubicBezTo>
                        <a:pt x="f509" y="f657"/>
                        <a:pt x="f474" y="f38"/>
                        <a:pt x="f256" y="f38"/>
                      </a:cubicBezTo>
                      <a:cubicBezTo>
                        <a:pt x="f256" y="f676"/>
                        <a:pt x="f261" y="f32"/>
                        <a:pt x="f256" y="f31"/>
                      </a:cubicBezTo>
                      <a:cubicBezTo>
                        <a:pt x="f255" y="f143"/>
                        <a:pt x="f196" y="f142"/>
                        <a:pt x="f677" y="f142"/>
                      </a:cubicBezTo>
                      <a:cubicBezTo>
                        <a:pt x="f678" y="f22"/>
                        <a:pt x="f679" y="f142"/>
                        <a:pt x="f317" y="f22"/>
                      </a:cubicBezTo>
                      <a:cubicBezTo>
                        <a:pt x="f292" y="f22"/>
                        <a:pt x="f296" y="f248"/>
                        <a:pt x="f298" y="f680"/>
                      </a:cubicBezTo>
                      <a:cubicBezTo>
                        <a:pt x="f298" y="f681"/>
                        <a:pt x="f298" y="f682"/>
                        <a:pt x="f298" y="f682"/>
                      </a:cubicBezTo>
                      <a:cubicBezTo>
                        <a:pt x="f217" y="f239"/>
                        <a:pt x="f217" y="f7"/>
                        <a:pt x="f253" y="f7"/>
                      </a:cubicBezTo>
                      <a:cubicBezTo>
                        <a:pt x="f662" y="f7"/>
                        <a:pt x="f683" y="f7"/>
                        <a:pt x="f684" y="f239"/>
                      </a:cubicBezTo>
                      <a:cubicBezTo>
                        <a:pt x="f685" y="f239"/>
                        <a:pt x="f280" y="f686"/>
                        <a:pt x="f181" y="f238"/>
                      </a:cubicBezTo>
                      <a:cubicBezTo>
                        <a:pt x="f181" y="f238"/>
                        <a:pt x="f181" y="f238"/>
                        <a:pt x="f181" y="f238"/>
                      </a:cubicBezTo>
                      <a:cubicBezTo>
                        <a:pt x="f181" y="f687"/>
                        <a:pt x="f181" y="f688"/>
                        <a:pt x="f181" y="f227"/>
                      </a:cubicBezTo>
                      <a:cubicBezTo>
                        <a:pt x="f386" y="f689"/>
                        <a:pt x="f628" y="f690"/>
                        <a:pt x="f385" y="f691"/>
                      </a:cubicBezTo>
                      <a:cubicBezTo>
                        <a:pt x="f628" y="f690"/>
                        <a:pt x="f386" y="f689"/>
                        <a:pt x="f181" y="f227"/>
                      </a:cubicBezTo>
                      <a:cubicBezTo>
                        <a:pt x="f181" y="f692"/>
                        <a:pt x="f181" y="f693"/>
                        <a:pt x="f181" y="f694"/>
                      </a:cubicBezTo>
                      <a:cubicBezTo>
                        <a:pt x="f181" y="f695"/>
                        <a:pt x="f181" y="f15"/>
                        <a:pt x="f175" y="f696"/>
                      </a:cubicBezTo>
                      <a:cubicBezTo>
                        <a:pt x="f175" y="f696"/>
                        <a:pt x="f175" y="f696"/>
                        <a:pt x="f175" y="f696"/>
                      </a:cubicBezTo>
                      <a:cubicBezTo>
                        <a:pt x="f181" y="f697"/>
                        <a:pt x="f175" y="f698"/>
                        <a:pt x="f175" y="f699"/>
                      </a:cubicBezTo>
                      <a:cubicBezTo>
                        <a:pt x="f175" y="f700"/>
                        <a:pt x="f175" y="f701"/>
                        <a:pt x="f175" y="f674"/>
                      </a:cubicBezTo>
                      <a:cubicBezTo>
                        <a:pt x="f175" y="f674"/>
                        <a:pt x="f175" y="f674"/>
                        <a:pt x="f175" y="f674"/>
                      </a:cubicBezTo>
                      <a:cubicBezTo>
                        <a:pt x="f174" y="f658"/>
                        <a:pt x="f173" y="f13"/>
                        <a:pt x="f172" y="f38"/>
                      </a:cubicBezTo>
                      <a:cubicBezTo>
                        <a:pt x="f171" y="f38"/>
                        <a:pt x="f170" y="f38"/>
                        <a:pt x="f169" y="f38"/>
                      </a:cubicBezTo>
                      <a:close/>
                      <a:moveTo>
                        <a:pt x="f667" y="f279"/>
                      </a:moveTo>
                      <a:cubicBezTo>
                        <a:pt x="f667" y="f283"/>
                        <a:pt x="f667" y="f283"/>
                        <a:pt x="f702" y="f283"/>
                      </a:cubicBezTo>
                      <a:cubicBezTo>
                        <a:pt x="f667" y="f283"/>
                        <a:pt x="f667" y="f283"/>
                        <a:pt x="f667" y="f279"/>
                      </a:cubicBezTo>
                      <a:close/>
                      <a:moveTo>
                        <a:pt x="f703" y="f38"/>
                      </a:moveTo>
                      <a:cubicBezTo>
                        <a:pt x="f703" y="f38"/>
                        <a:pt x="f703" y="f38"/>
                        <a:pt x="f703" y="f38"/>
                      </a:cubicBezTo>
                      <a:cubicBezTo>
                        <a:pt x="f703" y="f38"/>
                        <a:pt x="f703" y="f38"/>
                        <a:pt x="f703" y="f38"/>
                      </a:cubicBezTo>
                      <a:close/>
                      <a:moveTo>
                        <a:pt x="f476" y="f311"/>
                      </a:moveTo>
                      <a:cubicBezTo>
                        <a:pt x="f474" y="f311"/>
                        <a:pt x="f474" y="f311"/>
                        <a:pt x="f163" y="f311"/>
                      </a:cubicBezTo>
                      <a:cubicBezTo>
                        <a:pt x="f474" y="f311"/>
                        <a:pt x="f474" y="f311"/>
                        <a:pt x="f476" y="f311"/>
                      </a:cubicBezTo>
                      <a:close/>
                      <a:moveTo>
                        <a:pt x="f298" y="f704"/>
                      </a:moveTo>
                      <a:cubicBezTo>
                        <a:pt x="f298" y="f255"/>
                        <a:pt x="f642" y="f261"/>
                        <a:pt x="f197" y="f261"/>
                      </a:cubicBezTo>
                      <a:cubicBezTo>
                        <a:pt x="f705" y="f256"/>
                        <a:pt x="f706" y="f256"/>
                        <a:pt x="f263" y="f256"/>
                      </a:cubicBezTo>
                      <a:cubicBezTo>
                        <a:pt x="f263" y="f256"/>
                        <a:pt x="f263" y="f256"/>
                        <a:pt x="f263" y="f256"/>
                      </a:cubicBezTo>
                      <a:cubicBezTo>
                        <a:pt x="f263" y="f255"/>
                        <a:pt x="f263" y="f322"/>
                        <a:pt x="f263" y="f322"/>
                      </a:cubicBezTo>
                      <a:cubicBezTo>
                        <a:pt x="f263" y="f322"/>
                        <a:pt x="f263" y="f322"/>
                        <a:pt x="f263" y="f322"/>
                      </a:cubicBezTo>
                      <a:cubicBezTo>
                        <a:pt x="f287" y="f489"/>
                        <a:pt x="f255" y="f495"/>
                        <a:pt x="f256" y="f707"/>
                      </a:cubicBezTo>
                      <a:cubicBezTo>
                        <a:pt x="f255" y="f684"/>
                        <a:pt x="f322" y="f708"/>
                        <a:pt x="f263" y="f402"/>
                      </a:cubicBezTo>
                      <a:cubicBezTo>
                        <a:pt x="f322" y="f280"/>
                        <a:pt x="f255" y="f609"/>
                        <a:pt x="f256" y="f174"/>
                      </a:cubicBezTo>
                      <a:cubicBezTo>
                        <a:pt x="f256" y="f174"/>
                        <a:pt x="f256" y="f174"/>
                        <a:pt x="f256" y="f174"/>
                      </a:cubicBezTo>
                      <a:cubicBezTo>
                        <a:pt x="f256" y="f174"/>
                        <a:pt x="f256" y="f174"/>
                        <a:pt x="f256" y="f174"/>
                      </a:cubicBezTo>
                      <a:cubicBezTo>
                        <a:pt x="f256" y="f174"/>
                        <a:pt x="f256" y="f174"/>
                        <a:pt x="f256" y="f174"/>
                      </a:cubicBezTo>
                      <a:cubicBezTo>
                        <a:pt x="f256" y="f174"/>
                        <a:pt x="f256" y="f174"/>
                        <a:pt x="f256" y="f174"/>
                      </a:cubicBezTo>
                      <a:cubicBezTo>
                        <a:pt x="f258" y="f174"/>
                        <a:pt x="f196" y="f276"/>
                        <a:pt x="f287" y="f181"/>
                      </a:cubicBezTo>
                      <a:cubicBezTo>
                        <a:pt x="f413" y="f181"/>
                        <a:pt x="f679" y="f276"/>
                        <a:pt x="f473" y="f276"/>
                      </a:cubicBezTo>
                      <a:cubicBezTo>
                        <a:pt x="f643" y="f174"/>
                        <a:pt x="f296" y="f402"/>
                        <a:pt x="f296" y="f685"/>
                      </a:cubicBezTo>
                      <a:cubicBezTo>
                        <a:pt x="f298" y="f709"/>
                        <a:pt x="f298" y="f660"/>
                        <a:pt x="f298" y="f704"/>
                      </a:cubicBezTo>
                      <a:close/>
                      <a:moveTo>
                        <a:pt x="f704" y="f710"/>
                      </a:moveTo>
                      <a:cubicBezTo>
                        <a:pt x="f494" y="f711"/>
                        <a:pt x="f489" y="f711"/>
                        <a:pt x="f712" y="f345"/>
                      </a:cubicBezTo>
                      <a:cubicBezTo>
                        <a:pt x="f489" y="f711"/>
                        <a:pt x="f494" y="f711"/>
                        <a:pt x="f704" y="f710"/>
                      </a:cubicBezTo>
                      <a:close/>
                      <a:moveTo>
                        <a:pt x="f267" y="f358"/>
                      </a:moveTo>
                      <a:cubicBezTo>
                        <a:pt x="f713" y="f714"/>
                        <a:pt x="f599" y="f340"/>
                        <a:pt x="f265" y="f337"/>
                      </a:cubicBezTo>
                      <a:cubicBezTo>
                        <a:pt x="f628" y="f715"/>
                        <a:pt x="f631" y="f336"/>
                        <a:pt x="f631" y="f716"/>
                      </a:cubicBezTo>
                      <a:cubicBezTo>
                        <a:pt x="f631" y="f717"/>
                        <a:pt x="f626" y="f718"/>
                        <a:pt x="f276" y="f349"/>
                      </a:cubicBezTo>
                      <a:cubicBezTo>
                        <a:pt x="f280" y="f349"/>
                        <a:pt x="f379" y="f350"/>
                        <a:pt x="f172" y="f350"/>
                      </a:cubicBezTo>
                      <a:cubicBezTo>
                        <a:pt x="f609" y="f718"/>
                        <a:pt x="f609" y="f719"/>
                        <a:pt x="f280" y="f720"/>
                      </a:cubicBezTo>
                      <a:cubicBezTo>
                        <a:pt x="f609" y="f719"/>
                        <a:pt x="f609" y="f718"/>
                        <a:pt x="f172" y="f350"/>
                      </a:cubicBezTo>
                      <a:cubicBezTo>
                        <a:pt x="f171" y="f350"/>
                        <a:pt x="f684" y="f350"/>
                        <a:pt x="f195" y="f350"/>
                      </a:cubicBezTo>
                      <a:cubicBezTo>
                        <a:pt x="f709" y="f710"/>
                        <a:pt x="f721" y="f345"/>
                        <a:pt x="f508" y="f345"/>
                      </a:cubicBezTo>
                      <a:cubicBezTo>
                        <a:pt x="f721" y="f345"/>
                        <a:pt x="f709" y="f710"/>
                        <a:pt x="f195" y="f350"/>
                      </a:cubicBezTo>
                      <a:cubicBezTo>
                        <a:pt x="f721" y="f350"/>
                        <a:pt x="f722" y="f350"/>
                        <a:pt x="f282" y="f350"/>
                      </a:cubicBezTo>
                      <a:cubicBezTo>
                        <a:pt x="f255" y="f349"/>
                        <a:pt x="f196" y="f349"/>
                        <a:pt x="f287" y="f646"/>
                      </a:cubicBezTo>
                      <a:cubicBezTo>
                        <a:pt x="f287" y="f646"/>
                        <a:pt x="f287" y="f646"/>
                        <a:pt x="f287" y="f646"/>
                      </a:cubicBezTo>
                      <a:cubicBezTo>
                        <a:pt x="f723" y="f724"/>
                        <a:pt x="f256" y="f725"/>
                        <a:pt x="f261" y="f726"/>
                      </a:cubicBezTo>
                      <a:cubicBezTo>
                        <a:pt x="f261" y="f727"/>
                        <a:pt x="f282" y="f606"/>
                        <a:pt x="f728" y="f623"/>
                      </a:cubicBezTo>
                      <a:cubicBezTo>
                        <a:pt x="f729" y="f730"/>
                        <a:pt x="f378" y="f731"/>
                        <a:pt x="f703" y="f632"/>
                      </a:cubicBezTo>
                      <a:cubicBezTo>
                        <a:pt x="f386" y="f732"/>
                        <a:pt x="f174" y="f733"/>
                        <a:pt x="f276" y="f724"/>
                      </a:cubicBezTo>
                      <a:cubicBezTo>
                        <a:pt x="f181" y="f734"/>
                        <a:pt x="f276" y="f735"/>
                        <a:pt x="f276" y="f349"/>
                      </a:cubicBezTo>
                      <a:cubicBezTo>
                        <a:pt x="f181" y="f349"/>
                        <a:pt x="f175" y="f349"/>
                        <a:pt x="f385" y="f349"/>
                      </a:cubicBezTo>
                      <a:cubicBezTo>
                        <a:pt x="f385" y="f349"/>
                        <a:pt x="f385" y="f349"/>
                        <a:pt x="f385" y="f349"/>
                      </a:cubicBezTo>
                      <a:cubicBezTo>
                        <a:pt x="f736" y="f350"/>
                        <a:pt x="f737" y="f350"/>
                        <a:pt x="f266" y="f350"/>
                      </a:cubicBezTo>
                      <a:cubicBezTo>
                        <a:pt x="f738" y="f350"/>
                        <a:pt x="f268" y="f349"/>
                        <a:pt x="f623" y="f739"/>
                      </a:cubicBezTo>
                      <a:cubicBezTo>
                        <a:pt x="f623" y="f740"/>
                        <a:pt x="f632" y="f720"/>
                        <a:pt x="f741" y="f358"/>
                      </a:cubicBezTo>
                      <a:cubicBezTo>
                        <a:pt x="f741" y="f358"/>
                        <a:pt x="f742" y="f358"/>
                        <a:pt x="f267" y="f358"/>
                      </a:cubicBezTo>
                      <a:close/>
                      <a:moveTo>
                        <a:pt x="f193" y="f743"/>
                      </a:moveTo>
                      <a:cubicBezTo>
                        <a:pt x="f193" y="f743"/>
                        <a:pt x="f193" y="f743"/>
                        <a:pt x="f193" y="f743"/>
                      </a:cubicBezTo>
                      <a:cubicBezTo>
                        <a:pt x="f193" y="f743"/>
                        <a:pt x="f193" y="f743"/>
                        <a:pt x="f193" y="f743"/>
                      </a:cubicBezTo>
                      <a:close/>
                      <a:moveTo>
                        <a:pt x="f744" y="f745"/>
                      </a:moveTo>
                      <a:cubicBezTo>
                        <a:pt x="f746" y="f747"/>
                        <a:pt x="f748" y="f342"/>
                        <a:pt x="f748" y="f749"/>
                      </a:cubicBezTo>
                      <a:cubicBezTo>
                        <a:pt x="f748" y="f342"/>
                        <a:pt x="f746" y="f747"/>
                        <a:pt x="f744" y="f745"/>
                      </a:cubicBezTo>
                      <a:close/>
                      <a:moveTo>
                        <a:pt x="f717" y="f268"/>
                      </a:moveTo>
                      <a:cubicBezTo>
                        <a:pt x="f358" y="f268"/>
                        <a:pt x="f358" y="f268"/>
                        <a:pt x="f358" y="f725"/>
                      </a:cubicBezTo>
                      <a:cubicBezTo>
                        <a:pt x="f358" y="f349"/>
                        <a:pt x="f358" y="f349"/>
                        <a:pt x="f750" y="f349"/>
                      </a:cubicBezTo>
                      <a:cubicBezTo>
                        <a:pt x="f350" y="f349"/>
                        <a:pt x="f350" y="f349"/>
                        <a:pt x="f350" y="f751"/>
                      </a:cubicBezTo>
                      <a:cubicBezTo>
                        <a:pt x="f350" y="f268"/>
                        <a:pt x="f350" y="f268"/>
                        <a:pt x="f717" y="f268"/>
                      </a:cubicBezTo>
                      <a:close/>
                      <a:moveTo>
                        <a:pt x="f752" y="f447"/>
                      </a:moveTo>
                      <a:cubicBezTo>
                        <a:pt x="f753" y="f754"/>
                        <a:pt x="f755" y="f754"/>
                        <a:pt x="f756" y="f447"/>
                      </a:cubicBezTo>
                      <a:cubicBezTo>
                        <a:pt x="f757" y="f447"/>
                        <a:pt x="f350" y="f758"/>
                        <a:pt x="f350" y="f759"/>
                      </a:cubicBezTo>
                      <a:cubicBezTo>
                        <a:pt x="f349" y="f453"/>
                        <a:pt x="f349" y="f760"/>
                        <a:pt x="f350" y="f761"/>
                      </a:cubicBezTo>
                      <a:cubicBezTo>
                        <a:pt x="f353" y="f461"/>
                        <a:pt x="f762" y="f763"/>
                        <a:pt x="f764" y="f459"/>
                      </a:cubicBezTo>
                      <a:cubicBezTo>
                        <a:pt x="f764" y="f459"/>
                        <a:pt x="f764" y="f459"/>
                        <a:pt x="f764" y="f459"/>
                      </a:cubicBezTo>
                      <a:cubicBezTo>
                        <a:pt x="f733" y="f461"/>
                        <a:pt x="f765" y="f766"/>
                        <a:pt x="f604" y="f457"/>
                      </a:cubicBezTo>
                      <a:cubicBezTo>
                        <a:pt x="f604" y="f767"/>
                        <a:pt x="f604" y="f768"/>
                        <a:pt x="f268" y="f769"/>
                      </a:cubicBezTo>
                      <a:cubicBezTo>
                        <a:pt x="f268" y="f758"/>
                        <a:pt x="f331" y="f447"/>
                        <a:pt x="f752" y="f447"/>
                      </a:cubicBezTo>
                      <a:close/>
                      <a:moveTo>
                        <a:pt x="f770" y="f403"/>
                      </a:moveTo>
                      <a:cubicBezTo>
                        <a:pt x="f386" y="f409"/>
                        <a:pt x="f628" y="f409"/>
                        <a:pt x="f385" y="f406"/>
                      </a:cubicBezTo>
                      <a:cubicBezTo>
                        <a:pt x="f385" y="f406"/>
                        <a:pt x="f385" y="f406"/>
                        <a:pt x="f385" y="f406"/>
                      </a:cubicBezTo>
                      <a:cubicBezTo>
                        <a:pt x="f628" y="f409"/>
                        <a:pt x="f386" y="f409"/>
                        <a:pt x="f770" y="f403"/>
                      </a:cubicBezTo>
                      <a:close/>
                      <a:moveTo>
                        <a:pt x="f181" y="f771"/>
                      </a:moveTo>
                      <a:cubicBezTo>
                        <a:pt x="f181" y="f772"/>
                        <a:pt x="f181" y="f773"/>
                        <a:pt x="f175" y="f773"/>
                      </a:cubicBezTo>
                      <a:cubicBezTo>
                        <a:pt x="f175" y="f772"/>
                        <a:pt x="f175" y="f771"/>
                        <a:pt x="f175" y="f774"/>
                      </a:cubicBezTo>
                      <a:cubicBezTo>
                        <a:pt x="f175" y="f405"/>
                        <a:pt x="f631" y="f775"/>
                        <a:pt x="f385" y="f406"/>
                      </a:cubicBezTo>
                      <a:cubicBezTo>
                        <a:pt x="f628" y="f406"/>
                        <a:pt x="f613" y="f406"/>
                        <a:pt x="f639" y="f406"/>
                      </a:cubicBezTo>
                      <a:cubicBezTo>
                        <a:pt x="f644" y="f775"/>
                        <a:pt x="f776" y="f775"/>
                        <a:pt x="f618" y="f406"/>
                      </a:cubicBezTo>
                      <a:cubicBezTo>
                        <a:pt x="f777" y="f778"/>
                        <a:pt x="f741" y="f401"/>
                        <a:pt x="f623" y="f406"/>
                      </a:cubicBezTo>
                      <a:cubicBezTo>
                        <a:pt x="f741" y="f401"/>
                        <a:pt x="f777" y="f778"/>
                        <a:pt x="f618" y="f406"/>
                      </a:cubicBezTo>
                      <a:cubicBezTo>
                        <a:pt x="f777" y="f432"/>
                        <a:pt x="f741" y="f775"/>
                        <a:pt x="f268" y="f775"/>
                      </a:cubicBezTo>
                      <a:cubicBezTo>
                        <a:pt x="f268" y="f775"/>
                        <a:pt x="f268" y="f775"/>
                        <a:pt x="f268" y="f775"/>
                      </a:cubicBezTo>
                      <a:cubicBezTo>
                        <a:pt x="f268" y="f779"/>
                        <a:pt x="f268" y="f780"/>
                        <a:pt x="f268" y="f781"/>
                      </a:cubicBezTo>
                      <a:cubicBezTo>
                        <a:pt x="f604" y="f782"/>
                        <a:pt x="f271" y="f412"/>
                        <a:pt x="f266" y="f439"/>
                      </a:cubicBezTo>
                      <a:cubicBezTo>
                        <a:pt x="f737" y="f439"/>
                        <a:pt x="f736" y="f439"/>
                        <a:pt x="f385" y="f439"/>
                      </a:cubicBezTo>
                      <a:cubicBezTo>
                        <a:pt x="f631" y="f783"/>
                        <a:pt x="f631" y="f784"/>
                        <a:pt x="f175" y="f781"/>
                      </a:cubicBezTo>
                      <a:cubicBezTo>
                        <a:pt x="f175" y="f785"/>
                        <a:pt x="f181" y="f786"/>
                        <a:pt x="f181" y="f787"/>
                      </a:cubicBezTo>
                      <a:cubicBezTo>
                        <a:pt x="f181" y="f786"/>
                        <a:pt x="f175" y="f785"/>
                        <a:pt x="f175" y="f781"/>
                      </a:cubicBezTo>
                      <a:cubicBezTo>
                        <a:pt x="f631" y="f786"/>
                        <a:pt x="f631" y="f787"/>
                        <a:pt x="f175" y="f788"/>
                      </a:cubicBezTo>
                      <a:cubicBezTo>
                        <a:pt x="f631" y="f789"/>
                        <a:pt x="f385" y="f790"/>
                        <a:pt x="f175" y="f773"/>
                      </a:cubicBezTo>
                      <a:cubicBezTo>
                        <a:pt x="f181" y="f773"/>
                        <a:pt x="f181" y="f772"/>
                        <a:pt x="f181" y="f771"/>
                      </a:cubicBezTo>
                      <a:close/>
                      <a:moveTo>
                        <a:pt x="f791" y="f547"/>
                      </a:moveTo>
                      <a:cubicBezTo>
                        <a:pt x="f304" y="f547"/>
                        <a:pt x="f245" y="f792"/>
                        <a:pt x="f245" y="f793"/>
                      </a:cubicBezTo>
                      <a:cubicBezTo>
                        <a:pt x="f245" y="f794"/>
                        <a:pt x="f245" y="f758"/>
                        <a:pt x="f245" y="f795"/>
                      </a:cubicBezTo>
                      <a:cubicBezTo>
                        <a:pt x="f245" y="f796"/>
                        <a:pt x="f797" y="f439"/>
                        <a:pt x="f791" y="f412"/>
                      </a:cubicBezTo>
                      <a:cubicBezTo>
                        <a:pt x="f798" y="f412"/>
                        <a:pt x="f799" y="f412"/>
                        <a:pt x="f298" y="f412"/>
                      </a:cubicBezTo>
                      <a:cubicBezTo>
                        <a:pt x="f296" y="f447"/>
                        <a:pt x="f296" y="f456"/>
                        <a:pt x="f296" y="f792"/>
                      </a:cubicBezTo>
                      <a:cubicBezTo>
                        <a:pt x="f294" y="f800"/>
                        <a:pt x="f294" y="f801"/>
                        <a:pt x="f294" y="f551"/>
                      </a:cubicBezTo>
                      <a:cubicBezTo>
                        <a:pt x="f802" y="f551"/>
                        <a:pt x="f798" y="f551"/>
                        <a:pt x="f791" y="f547"/>
                      </a:cubicBezTo>
                      <a:close/>
                      <a:moveTo>
                        <a:pt x="f473" y="f16"/>
                      </a:moveTo>
                      <a:cubicBezTo>
                        <a:pt x="f803" y="f804"/>
                        <a:pt x="f292" y="f805"/>
                        <a:pt x="f294" y="f477"/>
                      </a:cubicBezTo>
                      <a:cubicBezTo>
                        <a:pt x="f292" y="f805"/>
                        <a:pt x="f803" y="f804"/>
                        <a:pt x="f473" y="f16"/>
                      </a:cubicBezTo>
                      <a:close/>
                      <a:moveTo>
                        <a:pt x="f806" y="f807"/>
                      </a:moveTo>
                      <a:cubicBezTo>
                        <a:pt x="f662" y="f808"/>
                        <a:pt x="f809" y="f808"/>
                        <a:pt x="f492" y="f808"/>
                      </a:cubicBezTo>
                      <a:cubicBezTo>
                        <a:pt x="f809" y="f808"/>
                        <a:pt x="f662" y="f808"/>
                        <a:pt x="f806" y="f807"/>
                      </a:cubicBezTo>
                      <a:close/>
                      <a:moveTo>
                        <a:pt x="f728" y="f754"/>
                      </a:moveTo>
                      <a:cubicBezTo>
                        <a:pt x="f810" y="f808"/>
                        <a:pt x="f374" y="f811"/>
                        <a:pt x="f704" y="f808"/>
                      </a:cubicBezTo>
                      <a:cubicBezTo>
                        <a:pt x="f374" y="f811"/>
                        <a:pt x="f810" y="f808"/>
                        <a:pt x="f728" y="f754"/>
                      </a:cubicBezTo>
                      <a:cubicBezTo>
                        <a:pt x="f282" y="f812"/>
                        <a:pt x="f258" y="f813"/>
                        <a:pt x="f256" y="f814"/>
                      </a:cubicBezTo>
                      <a:cubicBezTo>
                        <a:pt x="f255" y="f815"/>
                        <a:pt x="f256" y="f816"/>
                        <a:pt x="f256" y="f412"/>
                      </a:cubicBezTo>
                      <a:cubicBezTo>
                        <a:pt x="f817" y="f412"/>
                        <a:pt x="f818" y="f412"/>
                        <a:pt x="f276" y="f412"/>
                      </a:cubicBezTo>
                      <a:cubicBezTo>
                        <a:pt x="f181" y="f412"/>
                        <a:pt x="f175" y="f412"/>
                        <a:pt x="f385" y="f439"/>
                      </a:cubicBezTo>
                      <a:cubicBezTo>
                        <a:pt x="f385" y="f439"/>
                        <a:pt x="f385" y="f439"/>
                        <a:pt x="f385" y="f439"/>
                      </a:cubicBezTo>
                      <a:cubicBezTo>
                        <a:pt x="f385" y="f439"/>
                        <a:pt x="f385" y="f439"/>
                        <a:pt x="f385" y="f439"/>
                      </a:cubicBezTo>
                      <a:cubicBezTo>
                        <a:pt x="f631" y="f441"/>
                        <a:pt x="f175" y="f819"/>
                        <a:pt x="f175" y="f820"/>
                      </a:cubicBezTo>
                      <a:cubicBezTo>
                        <a:pt x="f181" y="f821"/>
                        <a:pt x="f276" y="f822"/>
                        <a:pt x="f276" y="f823"/>
                      </a:cubicBezTo>
                      <a:cubicBezTo>
                        <a:pt x="f181" y="f824"/>
                        <a:pt x="f703" y="f754"/>
                        <a:pt x="f170" y="f447"/>
                      </a:cubicBezTo>
                      <a:cubicBezTo>
                        <a:pt x="f709" y="f450"/>
                        <a:pt x="f495" y="f447"/>
                        <a:pt x="f728" y="f754"/>
                      </a:cubicBezTo>
                      <a:close/>
                      <a:moveTo>
                        <a:pt x="f379" y="f825"/>
                      </a:moveTo>
                      <a:cubicBezTo>
                        <a:pt x="f379" y="f825"/>
                        <a:pt x="f173" y="f825"/>
                        <a:pt x="f173" y="f825"/>
                      </a:cubicBezTo>
                      <a:cubicBezTo>
                        <a:pt x="f173" y="f825"/>
                        <a:pt x="f379" y="f825"/>
                        <a:pt x="f379" y="f825"/>
                      </a:cubicBezTo>
                      <a:close/>
                      <a:moveTo>
                        <a:pt x="f703" y="f826"/>
                      </a:moveTo>
                      <a:cubicBezTo>
                        <a:pt x="f280" y="f827"/>
                        <a:pt x="f402" y="f118"/>
                        <a:pt x="f193" y="f118"/>
                      </a:cubicBezTo>
                      <a:cubicBezTo>
                        <a:pt x="f402" y="f118"/>
                        <a:pt x="f280" y="f827"/>
                        <a:pt x="f703" y="f826"/>
                      </a:cubicBezTo>
                      <a:close/>
                      <a:moveTo>
                        <a:pt x="f641" y="f828"/>
                      </a:moveTo>
                      <a:cubicBezTo>
                        <a:pt x="f371" y="f829"/>
                        <a:pt x="f292" y="f830"/>
                        <a:pt x="f292" y="f831"/>
                      </a:cubicBezTo>
                      <a:cubicBezTo>
                        <a:pt x="f292" y="f830"/>
                        <a:pt x="f371" y="f829"/>
                        <a:pt x="f641" y="f828"/>
                      </a:cubicBezTo>
                      <a:close/>
                      <a:moveTo>
                        <a:pt x="f473" y="f832"/>
                      </a:moveTo>
                      <a:cubicBezTo>
                        <a:pt x="f473" y="f832"/>
                        <a:pt x="f473" y="f832"/>
                        <a:pt x="f473" y="f832"/>
                      </a:cubicBezTo>
                      <a:cubicBezTo>
                        <a:pt x="f641" y="f571"/>
                        <a:pt x="f292" y="f571"/>
                        <a:pt x="f298" y="f572"/>
                      </a:cubicBezTo>
                      <a:cubicBezTo>
                        <a:pt x="f298" y="f833"/>
                        <a:pt x="f298" y="f834"/>
                        <a:pt x="f296" y="f835"/>
                      </a:cubicBezTo>
                      <a:cubicBezTo>
                        <a:pt x="f296" y="f566"/>
                        <a:pt x="f643" y="f561"/>
                        <a:pt x="f836" y="f561"/>
                      </a:cubicBezTo>
                      <a:cubicBezTo>
                        <a:pt x="f679" y="f562"/>
                        <a:pt x="f678" y="f562"/>
                        <a:pt x="f509" y="f561"/>
                      </a:cubicBezTo>
                      <a:cubicBezTo>
                        <a:pt x="f254" y="f561"/>
                        <a:pt x="f256" y="f837"/>
                        <a:pt x="f256" y="f838"/>
                      </a:cubicBezTo>
                      <a:cubicBezTo>
                        <a:pt x="f261" y="f839"/>
                        <a:pt x="f261" y="f840"/>
                        <a:pt x="f256" y="f574"/>
                      </a:cubicBezTo>
                      <a:cubicBezTo>
                        <a:pt x="f256" y="f841"/>
                        <a:pt x="f258" y="f572"/>
                        <a:pt x="f163" y="f832"/>
                      </a:cubicBezTo>
                      <a:cubicBezTo>
                        <a:pt x="f163" y="f832"/>
                        <a:pt x="f163" y="f832"/>
                        <a:pt x="f163" y="f832"/>
                      </a:cubicBezTo>
                      <a:cubicBezTo>
                        <a:pt x="f289" y="f832"/>
                        <a:pt x="f318" y="f832"/>
                        <a:pt x="f473" y="f832"/>
                      </a:cubicBezTo>
                      <a:close/>
                      <a:moveTo>
                        <a:pt x="f371" y="f842"/>
                      </a:moveTo>
                      <a:cubicBezTo>
                        <a:pt x="f371" y="f843"/>
                        <a:pt x="f371" y="f844"/>
                        <a:pt x="f371" y="f845"/>
                      </a:cubicBezTo>
                      <a:cubicBezTo>
                        <a:pt x="f371" y="f844"/>
                        <a:pt x="f371" y="f843"/>
                        <a:pt x="f371" y="f842"/>
                      </a:cubicBezTo>
                      <a:close/>
                      <a:moveTo>
                        <a:pt x="f371" y="f846"/>
                      </a:moveTo>
                      <a:cubicBezTo>
                        <a:pt x="f371" y="f847"/>
                        <a:pt x="f371" y="f848"/>
                        <a:pt x="f371" y="f849"/>
                      </a:cubicBezTo>
                      <a:cubicBezTo>
                        <a:pt x="f371" y="f848"/>
                        <a:pt x="f371" y="f847"/>
                        <a:pt x="f371" y="f846"/>
                      </a:cubicBezTo>
                      <a:close/>
                      <a:moveTo>
                        <a:pt x="f371" y="f72"/>
                      </a:moveTo>
                      <a:cubicBezTo>
                        <a:pt x="f371" y="f850"/>
                        <a:pt x="f371" y="f851"/>
                        <a:pt x="f371" y="f516"/>
                      </a:cubicBezTo>
                      <a:cubicBezTo>
                        <a:pt x="f371" y="f851"/>
                        <a:pt x="f371" y="f850"/>
                        <a:pt x="f371" y="f72"/>
                      </a:cubicBezTo>
                      <a:cubicBezTo>
                        <a:pt x="f318" y="f72"/>
                        <a:pt x="f852" y="f82"/>
                        <a:pt x="f261" y="f82"/>
                      </a:cubicBezTo>
                      <a:cubicBezTo>
                        <a:pt x="f261" y="f853"/>
                        <a:pt x="f261" y="f854"/>
                        <a:pt x="f256" y="f855"/>
                      </a:cubicBezTo>
                      <a:cubicBezTo>
                        <a:pt x="f256" y="f856"/>
                        <a:pt x="f287" y="f93"/>
                        <a:pt x="f677" y="f93"/>
                      </a:cubicBezTo>
                      <a:cubicBezTo>
                        <a:pt x="f678" y="f93"/>
                        <a:pt x="f679" y="f93"/>
                        <a:pt x="f317" y="f93"/>
                      </a:cubicBezTo>
                      <a:cubicBezTo>
                        <a:pt x="f640" y="f93"/>
                        <a:pt x="f298" y="f95"/>
                        <a:pt x="f298" y="f857"/>
                      </a:cubicBezTo>
                      <a:cubicBezTo>
                        <a:pt x="f467" y="f858"/>
                        <a:pt x="f314" y="f859"/>
                        <a:pt x="f371" y="f72"/>
                      </a:cubicBezTo>
                      <a:close/>
                      <a:moveTo>
                        <a:pt x="f860" y="f571"/>
                      </a:moveTo>
                      <a:cubicBezTo>
                        <a:pt x="f861" y="f832"/>
                        <a:pt x="f308" y="f571"/>
                        <a:pt x="f298" y="f571"/>
                      </a:cubicBezTo>
                      <a:cubicBezTo>
                        <a:pt x="f296" y="f862"/>
                        <a:pt x="f296" y="f863"/>
                        <a:pt x="f296" y="f864"/>
                      </a:cubicBezTo>
                      <a:cubicBezTo>
                        <a:pt x="f296" y="f118"/>
                        <a:pt x="f294" y="f582"/>
                        <a:pt x="f473" y="f581"/>
                      </a:cubicBezTo>
                      <a:cubicBezTo>
                        <a:pt x="f289" y="f581"/>
                        <a:pt x="f164" y="f581"/>
                        <a:pt x="f166" y="f581"/>
                      </a:cubicBezTo>
                      <a:cubicBezTo>
                        <a:pt x="f195" y="f865"/>
                        <a:pt x="f171" y="f825"/>
                        <a:pt x="f685" y="f825"/>
                      </a:cubicBezTo>
                      <a:cubicBezTo>
                        <a:pt x="f171" y="f825"/>
                        <a:pt x="f195" y="f865"/>
                        <a:pt x="f166" y="f581"/>
                      </a:cubicBezTo>
                      <a:cubicBezTo>
                        <a:pt x="f866" y="f582"/>
                        <a:pt x="f379" y="f582"/>
                        <a:pt x="f276" y="f582"/>
                      </a:cubicBezTo>
                      <a:cubicBezTo>
                        <a:pt x="f276" y="f867"/>
                        <a:pt x="f181" y="f868"/>
                        <a:pt x="f181" y="f869"/>
                      </a:cubicBezTo>
                      <a:cubicBezTo>
                        <a:pt x="f723" y="f125"/>
                        <a:pt x="f803" y="f125"/>
                        <a:pt x="f870" y="f125"/>
                      </a:cubicBezTo>
                      <a:cubicBezTo>
                        <a:pt x="f301" y="f122"/>
                        <a:pt x="f245" y="f871"/>
                        <a:pt x="f245" y="f872"/>
                      </a:cubicBezTo>
                      <a:cubicBezTo>
                        <a:pt x="f245" y="f873"/>
                        <a:pt x="f245" y="f874"/>
                        <a:pt x="f245" y="f875"/>
                      </a:cubicBezTo>
                      <a:cubicBezTo>
                        <a:pt x="f199" y="f876"/>
                        <a:pt x="f797" y="f572"/>
                        <a:pt x="f860" y="f571"/>
                      </a:cubicBezTo>
                      <a:close/>
                      <a:moveTo>
                        <a:pt x="f199" y="f877"/>
                      </a:moveTo>
                      <a:cubicBezTo>
                        <a:pt x="f202" y="f878"/>
                        <a:pt x="f202" y="f879"/>
                        <a:pt x="f199" y="f682"/>
                      </a:cubicBezTo>
                      <a:cubicBezTo>
                        <a:pt x="f245" y="f248"/>
                        <a:pt x="f206" y="f22"/>
                        <a:pt x="f330" y="f22"/>
                      </a:cubicBezTo>
                      <a:cubicBezTo>
                        <a:pt x="f880" y="f142"/>
                        <a:pt x="f881" y="f142"/>
                        <a:pt x="f184" y="f22"/>
                      </a:cubicBezTo>
                      <a:cubicBezTo>
                        <a:pt x="f293" y="f22"/>
                        <a:pt x="f75" y="f248"/>
                        <a:pt x="f75" y="f681"/>
                      </a:cubicBezTo>
                      <a:cubicBezTo>
                        <a:pt x="f150" y="f882"/>
                        <a:pt x="f150" y="f883"/>
                        <a:pt x="f75" y="f237"/>
                      </a:cubicBezTo>
                      <a:cubicBezTo>
                        <a:pt x="f75" y="f238"/>
                        <a:pt x="f293" y="f7"/>
                        <a:pt x="f98" y="f7"/>
                      </a:cubicBezTo>
                      <a:cubicBezTo>
                        <a:pt x="f77" y="f239"/>
                        <a:pt x="f92" y="f7"/>
                        <a:pt x="f88" y="f7"/>
                      </a:cubicBezTo>
                      <a:cubicBezTo>
                        <a:pt x="f88" y="f7"/>
                        <a:pt x="f88" y="f7"/>
                        <a:pt x="f88" y="f7"/>
                      </a:cubicBezTo>
                      <a:cubicBezTo>
                        <a:pt x="f884" y="f7"/>
                        <a:pt x="f231" y="f239"/>
                        <a:pt x="f530" y="f7"/>
                      </a:cubicBezTo>
                      <a:cubicBezTo>
                        <a:pt x="f206" y="f7"/>
                        <a:pt x="f245" y="f238"/>
                        <a:pt x="f199" y="f877"/>
                      </a:cubicBezTo>
                      <a:close/>
                      <a:moveTo>
                        <a:pt x="f885" y="f886"/>
                      </a:moveTo>
                      <a:cubicBezTo>
                        <a:pt x="f199" y="f886"/>
                        <a:pt x="f199" y="f886"/>
                        <a:pt x="f199" y="f887"/>
                      </a:cubicBezTo>
                      <a:cubicBezTo>
                        <a:pt x="f199" y="f888"/>
                        <a:pt x="f160" y="f112"/>
                        <a:pt x="f889" y="f561"/>
                      </a:cubicBezTo>
                      <a:cubicBezTo>
                        <a:pt x="f889" y="f561"/>
                        <a:pt x="f890" y="f561"/>
                        <a:pt x="f201" y="f561"/>
                      </a:cubicBezTo>
                      <a:cubicBezTo>
                        <a:pt x="f86" y="f561"/>
                        <a:pt x="f86" y="f561"/>
                        <a:pt x="f86" y="f891"/>
                      </a:cubicBezTo>
                      <a:cubicBezTo>
                        <a:pt x="f86" y="f886"/>
                        <a:pt x="f86" y="f886"/>
                        <a:pt x="f885" y="f886"/>
                      </a:cubicBezTo>
                      <a:close/>
                      <a:moveTo>
                        <a:pt x="f892" y="f61"/>
                      </a:moveTo>
                      <a:cubicBezTo>
                        <a:pt x="f586" y="f61"/>
                        <a:pt x="f81" y="f65"/>
                        <a:pt x="f81" y="f893"/>
                      </a:cubicBezTo>
                      <a:cubicBezTo>
                        <a:pt x="f86" y="f507"/>
                        <a:pt x="f81" y="f507"/>
                        <a:pt x="f892" y="f507"/>
                      </a:cubicBezTo>
                      <a:cubicBezTo>
                        <a:pt x="f75" y="f507"/>
                        <a:pt x="f75" y="f507"/>
                        <a:pt x="f75" y="f893"/>
                      </a:cubicBezTo>
                      <a:cubicBezTo>
                        <a:pt x="f150" y="f894"/>
                        <a:pt x="f157" y="f58"/>
                        <a:pt x="f892" y="f61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22" name="Freeform 16">
                  <a:extLst>
                    <a:ext uri="{FF2B5EF4-FFF2-40B4-BE49-F238E27FC236}">
                      <a16:creationId xmlns:a16="http://schemas.microsoft.com/office/drawing/2014/main" id="{002DC580-CFB5-4919-84F6-61136DA12AF9}"/>
                    </a:ext>
                  </a:extLst>
                </p:cNvPr>
                <p:cNvSpPr/>
                <p:nvPr/>
              </p:nvSpPr>
              <p:spPr>
                <a:xfrm rot="16200004">
                  <a:off x="9005688" y="4587187"/>
                  <a:ext cx="85176" cy="11579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64"/>
                    <a:gd name="f7" fmla="val 247"/>
                    <a:gd name="f8" fmla="val 124"/>
                    <a:gd name="f9" fmla="val 82"/>
                    <a:gd name="f10" fmla="val 85"/>
                    <a:gd name="f11" fmla="val 86"/>
                    <a:gd name="f12" fmla="val 84"/>
                    <a:gd name="f13" fmla="val 46"/>
                    <a:gd name="f14" fmla="val 42"/>
                    <a:gd name="f15" fmla="val 38"/>
                    <a:gd name="f16" fmla="val 34"/>
                    <a:gd name="f17" fmla="val 49"/>
                    <a:gd name="f18" fmla="val 48"/>
                    <a:gd name="f19" fmla="val 83"/>
                    <a:gd name="f20" fmla="val 36"/>
                    <a:gd name="f21" fmla="val 81"/>
                    <a:gd name="f22" fmla="val 128"/>
                    <a:gd name="f23" fmla="val 80"/>
                    <a:gd name="f24" fmla="val 166"/>
                    <a:gd name="f25" fmla="val 88"/>
                    <a:gd name="f26" fmla="val 163"/>
                    <a:gd name="f27" fmla="val 209"/>
                    <a:gd name="f28" fmla="val 201"/>
                    <a:gd name="f29" fmla="val 156"/>
                    <a:gd name="f30" fmla="val 120"/>
                    <a:gd name="f31" fmla="val 79"/>
                    <a:gd name="f32" fmla="+- 0 0 -90"/>
                    <a:gd name="f33" fmla="*/ f3 1 164"/>
                    <a:gd name="f34" fmla="*/ f4 1 247"/>
                    <a:gd name="f35" fmla="+- f7 0 f5"/>
                    <a:gd name="f36" fmla="+- f6 0 f5"/>
                    <a:gd name="f37" fmla="*/ f32 f0 1"/>
                    <a:gd name="f38" fmla="*/ f36 1 164"/>
                    <a:gd name="f39" fmla="*/ f35 1 247"/>
                    <a:gd name="f40" fmla="*/ 124 f36 1"/>
                    <a:gd name="f41" fmla="*/ 82 f35 1"/>
                    <a:gd name="f42" fmla="*/ 84 f36 1"/>
                    <a:gd name="f43" fmla="*/ 46 f35 1"/>
                    <a:gd name="f44" fmla="*/ 34 f35 1"/>
                    <a:gd name="f45" fmla="*/ 49 f36 1"/>
                    <a:gd name="f46" fmla="*/ 0 f35 1"/>
                    <a:gd name="f47" fmla="*/ 0 f36 1"/>
                    <a:gd name="f48" fmla="*/ 48 f35 1"/>
                    <a:gd name="f49" fmla="*/ 36 f36 1"/>
                    <a:gd name="f50" fmla="*/ 83 f35 1"/>
                    <a:gd name="f51" fmla="*/ 81 f36 1"/>
                    <a:gd name="f52" fmla="*/ 128 f35 1"/>
                    <a:gd name="f53" fmla="*/ 46 f36 1"/>
                    <a:gd name="f54" fmla="*/ 163 f35 1"/>
                    <a:gd name="f55" fmla="*/ 209 f35 1"/>
                    <a:gd name="f56" fmla="*/ 38 f36 1"/>
                    <a:gd name="f57" fmla="*/ 247 f35 1"/>
                    <a:gd name="f58" fmla="*/ 201 f35 1"/>
                    <a:gd name="f59" fmla="*/ 120 f36 1"/>
                    <a:gd name="f60" fmla="*/ 164 f35 1"/>
                    <a:gd name="f61" fmla="*/ 164 f36 1"/>
                    <a:gd name="f62" fmla="*/ 120 f35 1"/>
                    <a:gd name="f63" fmla="*/ f37 1 f2"/>
                    <a:gd name="f64" fmla="*/ f40 1 164"/>
                    <a:gd name="f65" fmla="*/ f41 1 247"/>
                    <a:gd name="f66" fmla="*/ f42 1 164"/>
                    <a:gd name="f67" fmla="*/ f43 1 247"/>
                    <a:gd name="f68" fmla="*/ f44 1 247"/>
                    <a:gd name="f69" fmla="*/ f45 1 164"/>
                    <a:gd name="f70" fmla="*/ f46 1 247"/>
                    <a:gd name="f71" fmla="*/ f47 1 164"/>
                    <a:gd name="f72" fmla="*/ f48 1 247"/>
                    <a:gd name="f73" fmla="*/ f49 1 164"/>
                    <a:gd name="f74" fmla="*/ f50 1 247"/>
                    <a:gd name="f75" fmla="*/ f51 1 164"/>
                    <a:gd name="f76" fmla="*/ f52 1 247"/>
                    <a:gd name="f77" fmla="*/ f53 1 164"/>
                    <a:gd name="f78" fmla="*/ f54 1 247"/>
                    <a:gd name="f79" fmla="*/ f55 1 247"/>
                    <a:gd name="f80" fmla="*/ f56 1 164"/>
                    <a:gd name="f81" fmla="*/ f57 1 247"/>
                    <a:gd name="f82" fmla="*/ f58 1 247"/>
                    <a:gd name="f83" fmla="*/ f59 1 164"/>
                    <a:gd name="f84" fmla="*/ f60 1 247"/>
                    <a:gd name="f85" fmla="*/ f61 1 164"/>
                    <a:gd name="f86" fmla="*/ f62 1 247"/>
                    <a:gd name="f87" fmla="*/ 0 1 f38"/>
                    <a:gd name="f88" fmla="*/ f6 1 f38"/>
                    <a:gd name="f89" fmla="*/ 0 1 f39"/>
                    <a:gd name="f90" fmla="*/ f7 1 f39"/>
                    <a:gd name="f91" fmla="+- f63 0 f1"/>
                    <a:gd name="f92" fmla="*/ f64 1 f38"/>
                    <a:gd name="f93" fmla="*/ f65 1 f39"/>
                    <a:gd name="f94" fmla="*/ f66 1 f38"/>
                    <a:gd name="f95" fmla="*/ f67 1 f39"/>
                    <a:gd name="f96" fmla="*/ f68 1 f39"/>
                    <a:gd name="f97" fmla="*/ f69 1 f38"/>
                    <a:gd name="f98" fmla="*/ f70 1 f39"/>
                    <a:gd name="f99" fmla="*/ f71 1 f38"/>
                    <a:gd name="f100" fmla="*/ f72 1 f39"/>
                    <a:gd name="f101" fmla="*/ f73 1 f38"/>
                    <a:gd name="f102" fmla="*/ f74 1 f39"/>
                    <a:gd name="f103" fmla="*/ f75 1 f38"/>
                    <a:gd name="f104" fmla="*/ f76 1 f39"/>
                    <a:gd name="f105" fmla="*/ f77 1 f38"/>
                    <a:gd name="f106" fmla="*/ f78 1 f39"/>
                    <a:gd name="f107" fmla="*/ f79 1 f39"/>
                    <a:gd name="f108" fmla="*/ f80 1 f38"/>
                    <a:gd name="f109" fmla="*/ f81 1 f39"/>
                    <a:gd name="f110" fmla="*/ f82 1 f39"/>
                    <a:gd name="f111" fmla="*/ f83 1 f38"/>
                    <a:gd name="f112" fmla="*/ f84 1 f39"/>
                    <a:gd name="f113" fmla="*/ f85 1 f38"/>
                    <a:gd name="f114" fmla="*/ f86 1 f39"/>
                    <a:gd name="f115" fmla="*/ f87 f33 1"/>
                    <a:gd name="f116" fmla="*/ f88 f33 1"/>
                    <a:gd name="f117" fmla="*/ f90 f34 1"/>
                    <a:gd name="f118" fmla="*/ f89 f34 1"/>
                    <a:gd name="f119" fmla="*/ f92 f33 1"/>
                    <a:gd name="f120" fmla="*/ f93 f34 1"/>
                    <a:gd name="f121" fmla="*/ f94 f33 1"/>
                    <a:gd name="f122" fmla="*/ f95 f34 1"/>
                    <a:gd name="f123" fmla="*/ f96 f34 1"/>
                    <a:gd name="f124" fmla="*/ f97 f33 1"/>
                    <a:gd name="f125" fmla="*/ f98 f34 1"/>
                    <a:gd name="f126" fmla="*/ f99 f33 1"/>
                    <a:gd name="f127" fmla="*/ f100 f34 1"/>
                    <a:gd name="f128" fmla="*/ f101 f33 1"/>
                    <a:gd name="f129" fmla="*/ f102 f34 1"/>
                    <a:gd name="f130" fmla="*/ f103 f33 1"/>
                    <a:gd name="f131" fmla="*/ f104 f34 1"/>
                    <a:gd name="f132" fmla="*/ f105 f33 1"/>
                    <a:gd name="f133" fmla="*/ f106 f34 1"/>
                    <a:gd name="f134" fmla="*/ f107 f34 1"/>
                    <a:gd name="f135" fmla="*/ f108 f33 1"/>
                    <a:gd name="f136" fmla="*/ f109 f34 1"/>
                    <a:gd name="f137" fmla="*/ f110 f34 1"/>
                    <a:gd name="f138" fmla="*/ f111 f33 1"/>
                    <a:gd name="f139" fmla="*/ f112 f34 1"/>
                    <a:gd name="f140" fmla="*/ f113 f33 1"/>
                    <a:gd name="f141" fmla="*/ f114 f3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91">
                      <a:pos x="f119" y="f120"/>
                    </a:cxn>
                    <a:cxn ang="f91">
                      <a:pos x="f121" y="f122"/>
                    </a:cxn>
                    <a:cxn ang="f91">
                      <a:pos x="f121" y="f123"/>
                    </a:cxn>
                    <a:cxn ang="f91">
                      <a:pos x="f124" y="f125"/>
                    </a:cxn>
                    <a:cxn ang="f91">
                      <a:pos x="f126" y="f127"/>
                    </a:cxn>
                    <a:cxn ang="f91">
                      <a:pos x="f128" y="f129"/>
                    </a:cxn>
                    <a:cxn ang="f91">
                      <a:pos x="f130" y="f131"/>
                    </a:cxn>
                    <a:cxn ang="f91">
                      <a:pos x="f132" y="f133"/>
                    </a:cxn>
                    <a:cxn ang="f91">
                      <a:pos x="f126" y="f134"/>
                    </a:cxn>
                    <a:cxn ang="f91">
                      <a:pos x="f135" y="f136"/>
                    </a:cxn>
                    <a:cxn ang="f91">
                      <a:pos x="f121" y="f137"/>
                    </a:cxn>
                    <a:cxn ang="f91">
                      <a:pos x="f138" y="f139"/>
                    </a:cxn>
                    <a:cxn ang="f91">
                      <a:pos x="f140" y="f141"/>
                    </a:cxn>
                    <a:cxn ang="f91">
                      <a:pos x="f119" y="f120"/>
                    </a:cxn>
                  </a:cxnLst>
                  <a:rect l="f115" t="f118" r="f116" b="f117"/>
                  <a:pathLst>
                    <a:path w="164" h="246">
                      <a:moveTo>
                        <a:pt x="f8" y="f9"/>
                      </a:moveTo>
                      <a:cubicBezTo>
                        <a:pt x="f10" y="f11"/>
                        <a:pt x="f12" y="f10"/>
                        <a:pt x="f12" y="f13"/>
                      </a:cubicBezTo>
                      <a:cubicBezTo>
                        <a:pt x="f12" y="f14"/>
                        <a:pt x="f12" y="f15"/>
                        <a:pt x="f12" y="f16"/>
                      </a:cubicBezTo>
                      <a:cubicBezTo>
                        <a:pt x="f12" y="f5"/>
                        <a:pt x="f12" y="f5"/>
                        <a:pt x="f17" y="f5"/>
                      </a:cubicBezTo>
                      <a:cubicBezTo>
                        <a:pt x="f5" y="f5"/>
                        <a:pt x="f5" y="f5"/>
                        <a:pt x="f5" y="f18"/>
                      </a:cubicBezTo>
                      <a:cubicBezTo>
                        <a:pt x="f5" y="f19"/>
                        <a:pt x="f5" y="f19"/>
                        <a:pt x="f20" y="f19"/>
                      </a:cubicBezTo>
                      <a:cubicBezTo>
                        <a:pt x="f21" y="f19"/>
                        <a:pt x="f21" y="f19"/>
                        <a:pt x="f21" y="f22"/>
                      </a:cubicBezTo>
                      <a:cubicBezTo>
                        <a:pt x="f23" y="f24"/>
                        <a:pt x="f25" y="f26"/>
                        <a:pt x="f13" y="f26"/>
                      </a:cubicBezTo>
                      <a:cubicBezTo>
                        <a:pt x="f5" y="f26"/>
                        <a:pt x="f5" y="f26"/>
                        <a:pt x="f5" y="f27"/>
                      </a:cubicBezTo>
                      <a:cubicBezTo>
                        <a:pt x="f5" y="f7"/>
                        <a:pt x="f5" y="f7"/>
                        <a:pt x="f15" y="f7"/>
                      </a:cubicBezTo>
                      <a:cubicBezTo>
                        <a:pt x="f12" y="f7"/>
                        <a:pt x="f12" y="f7"/>
                        <a:pt x="f12" y="f28"/>
                      </a:cubicBezTo>
                      <a:cubicBezTo>
                        <a:pt x="f12" y="f29"/>
                        <a:pt x="f21" y="f6"/>
                        <a:pt x="f30" y="f6"/>
                      </a:cubicBezTo>
                      <a:cubicBezTo>
                        <a:pt x="f6" y="f26"/>
                        <a:pt x="f6" y="f6"/>
                        <a:pt x="f6" y="f30"/>
                      </a:cubicBezTo>
                      <a:cubicBezTo>
                        <a:pt x="f6" y="f31"/>
                        <a:pt x="f6" y="f31"/>
                        <a:pt x="f8" y="f9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23" name="Freeform 17">
                  <a:extLst>
                    <a:ext uri="{FF2B5EF4-FFF2-40B4-BE49-F238E27FC236}">
                      <a16:creationId xmlns:a16="http://schemas.microsoft.com/office/drawing/2014/main" id="{0C3524D2-BD24-4C3B-B582-4A2BB9F35B9E}"/>
                    </a:ext>
                  </a:extLst>
                </p:cNvPr>
                <p:cNvSpPr/>
                <p:nvPr/>
              </p:nvSpPr>
              <p:spPr>
                <a:xfrm rot="16200004">
                  <a:off x="8660543" y="4586397"/>
                  <a:ext cx="86008" cy="11654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66"/>
                    <a:gd name="f7" fmla="val 248"/>
                    <a:gd name="f8" fmla="val 150"/>
                    <a:gd name="f9" fmla="val 2"/>
                    <a:gd name="f10" fmla="val 132"/>
                    <a:gd name="f11" fmla="val 113"/>
                    <a:gd name="f12" fmla="val 1"/>
                    <a:gd name="f13" fmla="val 95"/>
                    <a:gd name="f14" fmla="val 85"/>
                    <a:gd name="f15" fmla="val 82"/>
                    <a:gd name="f16" fmla="val 4"/>
                    <a:gd name="f17" fmla="val 13"/>
                    <a:gd name="f18" fmla="val 29"/>
                    <a:gd name="f19" fmla="val 80"/>
                    <a:gd name="f20" fmla="val 45"/>
                    <a:gd name="f21" fmla="val 61"/>
                    <a:gd name="f22" fmla="val 84"/>
                    <a:gd name="f23" fmla="val 76"/>
                    <a:gd name="f24" fmla="val 59"/>
                    <a:gd name="f25" fmla="val 83"/>
                    <a:gd name="f26" fmla="val 46"/>
                    <a:gd name="f27" fmla="val 33"/>
                    <a:gd name="f28" fmla="val 19"/>
                    <a:gd name="f29" fmla="val 81"/>
                    <a:gd name="f30" fmla="val 87"/>
                    <a:gd name="f31" fmla="val 102"/>
                    <a:gd name="f32" fmla="val 122"/>
                    <a:gd name="f33" fmla="val 143"/>
                    <a:gd name="f34" fmla="val 163"/>
                    <a:gd name="f35" fmla="val 185"/>
                    <a:gd name="f36" fmla="val 206"/>
                    <a:gd name="f37" fmla="val 227"/>
                    <a:gd name="f38" fmla="val 244"/>
                    <a:gd name="f39" fmla="val 6"/>
                    <a:gd name="f40" fmla="val 21"/>
                    <a:gd name="f41" fmla="val 247"/>
                    <a:gd name="f42" fmla="val 37"/>
                    <a:gd name="f43" fmla="val 245"/>
                    <a:gd name="f44" fmla="val 52"/>
                    <a:gd name="f45" fmla="val 246"/>
                    <a:gd name="f46" fmla="val 67"/>
                    <a:gd name="f47" fmla="val 243"/>
                    <a:gd name="f48" fmla="val 229"/>
                    <a:gd name="f49" fmla="val 187"/>
                    <a:gd name="f50" fmla="val 146"/>
                    <a:gd name="f51" fmla="val 105"/>
                    <a:gd name="f52" fmla="val 89"/>
                    <a:gd name="f53" fmla="val 86"/>
                    <a:gd name="f54" fmla="val 120"/>
                    <a:gd name="f55" fmla="val 136"/>
                    <a:gd name="f56" fmla="val 151"/>
                    <a:gd name="f57" fmla="val 165"/>
                    <a:gd name="f58" fmla="val 70"/>
                    <a:gd name="f59" fmla="val 34"/>
                    <a:gd name="f60" fmla="val 16"/>
                    <a:gd name="f61" fmla="val 5"/>
                    <a:gd name="f62" fmla="val 161"/>
                    <a:gd name="f63" fmla="+- 0 0 -90"/>
                    <a:gd name="f64" fmla="*/ f3 1 166"/>
                    <a:gd name="f65" fmla="*/ f4 1 248"/>
                    <a:gd name="f66" fmla="+- f7 0 f5"/>
                    <a:gd name="f67" fmla="+- f6 0 f5"/>
                    <a:gd name="f68" fmla="*/ f63 f0 1"/>
                    <a:gd name="f69" fmla="*/ f67 1 166"/>
                    <a:gd name="f70" fmla="*/ f66 1 248"/>
                    <a:gd name="f71" fmla="*/ 150 f67 1"/>
                    <a:gd name="f72" fmla="*/ 2 f66 1"/>
                    <a:gd name="f73" fmla="*/ 95 f67 1"/>
                    <a:gd name="f74" fmla="*/ 0 f66 1"/>
                    <a:gd name="f75" fmla="*/ 82 f67 1"/>
                    <a:gd name="f76" fmla="*/ 13 f66 1"/>
                    <a:gd name="f77" fmla="*/ 61 f66 1"/>
                    <a:gd name="f78" fmla="*/ 59 f67 1"/>
                    <a:gd name="f79" fmla="*/ 83 f66 1"/>
                    <a:gd name="f80" fmla="*/ 19 f67 1"/>
                    <a:gd name="f81" fmla="*/ 82 f66 1"/>
                    <a:gd name="f82" fmla="*/ 1 f67 1"/>
                    <a:gd name="f83" fmla="*/ 102 f66 1"/>
                    <a:gd name="f84" fmla="*/ 163 f66 1"/>
                    <a:gd name="f85" fmla="*/ 227 f66 1"/>
                    <a:gd name="f86" fmla="*/ 21 f67 1"/>
                    <a:gd name="f87" fmla="*/ 247 f66 1"/>
                    <a:gd name="f88" fmla="*/ 67 f67 1"/>
                    <a:gd name="f89" fmla="*/ 85 f67 1"/>
                    <a:gd name="f90" fmla="*/ 229 f66 1"/>
                    <a:gd name="f91" fmla="*/ 84 f67 1"/>
                    <a:gd name="f92" fmla="*/ 105 f66 1"/>
                    <a:gd name="f93" fmla="*/ 105 f67 1"/>
                    <a:gd name="f94" fmla="*/ 84 f66 1"/>
                    <a:gd name="f95" fmla="*/ 151 f67 1"/>
                    <a:gd name="f96" fmla="*/ 85 f66 1"/>
                    <a:gd name="f97" fmla="*/ 165 f67 1"/>
                    <a:gd name="f98" fmla="*/ 70 f66 1"/>
                    <a:gd name="f99" fmla="*/ 16 f66 1"/>
                    <a:gd name="f100" fmla="*/ f68 1 f2"/>
                    <a:gd name="f101" fmla="*/ f71 1 166"/>
                    <a:gd name="f102" fmla="*/ f72 1 248"/>
                    <a:gd name="f103" fmla="*/ f73 1 166"/>
                    <a:gd name="f104" fmla="*/ f74 1 248"/>
                    <a:gd name="f105" fmla="*/ f75 1 166"/>
                    <a:gd name="f106" fmla="*/ f76 1 248"/>
                    <a:gd name="f107" fmla="*/ f77 1 248"/>
                    <a:gd name="f108" fmla="*/ f78 1 166"/>
                    <a:gd name="f109" fmla="*/ f79 1 248"/>
                    <a:gd name="f110" fmla="*/ f80 1 166"/>
                    <a:gd name="f111" fmla="*/ f81 1 248"/>
                    <a:gd name="f112" fmla="*/ f82 1 166"/>
                    <a:gd name="f113" fmla="*/ f83 1 248"/>
                    <a:gd name="f114" fmla="*/ f84 1 248"/>
                    <a:gd name="f115" fmla="*/ f85 1 248"/>
                    <a:gd name="f116" fmla="*/ f86 1 166"/>
                    <a:gd name="f117" fmla="*/ f87 1 248"/>
                    <a:gd name="f118" fmla="*/ f88 1 166"/>
                    <a:gd name="f119" fmla="*/ f89 1 166"/>
                    <a:gd name="f120" fmla="*/ f90 1 248"/>
                    <a:gd name="f121" fmla="*/ f91 1 166"/>
                    <a:gd name="f122" fmla="*/ f92 1 248"/>
                    <a:gd name="f123" fmla="*/ f93 1 166"/>
                    <a:gd name="f124" fmla="*/ f94 1 248"/>
                    <a:gd name="f125" fmla="*/ f95 1 166"/>
                    <a:gd name="f126" fmla="*/ f96 1 248"/>
                    <a:gd name="f127" fmla="*/ f97 1 166"/>
                    <a:gd name="f128" fmla="*/ f98 1 248"/>
                    <a:gd name="f129" fmla="*/ f99 1 248"/>
                    <a:gd name="f130" fmla="*/ 0 1 f69"/>
                    <a:gd name="f131" fmla="*/ f6 1 f69"/>
                    <a:gd name="f132" fmla="*/ 0 1 f70"/>
                    <a:gd name="f133" fmla="*/ f7 1 f70"/>
                    <a:gd name="f134" fmla="+- f100 0 f1"/>
                    <a:gd name="f135" fmla="*/ f101 1 f69"/>
                    <a:gd name="f136" fmla="*/ f102 1 f70"/>
                    <a:gd name="f137" fmla="*/ f103 1 f69"/>
                    <a:gd name="f138" fmla="*/ f104 1 f70"/>
                    <a:gd name="f139" fmla="*/ f105 1 f69"/>
                    <a:gd name="f140" fmla="*/ f106 1 f70"/>
                    <a:gd name="f141" fmla="*/ f107 1 f70"/>
                    <a:gd name="f142" fmla="*/ f108 1 f69"/>
                    <a:gd name="f143" fmla="*/ f109 1 f70"/>
                    <a:gd name="f144" fmla="*/ f110 1 f69"/>
                    <a:gd name="f145" fmla="*/ f111 1 f70"/>
                    <a:gd name="f146" fmla="*/ f112 1 f69"/>
                    <a:gd name="f147" fmla="*/ f113 1 f70"/>
                    <a:gd name="f148" fmla="*/ f114 1 f70"/>
                    <a:gd name="f149" fmla="*/ f115 1 f70"/>
                    <a:gd name="f150" fmla="*/ f116 1 f69"/>
                    <a:gd name="f151" fmla="*/ f117 1 f70"/>
                    <a:gd name="f152" fmla="*/ f118 1 f69"/>
                    <a:gd name="f153" fmla="*/ f119 1 f69"/>
                    <a:gd name="f154" fmla="*/ f120 1 f70"/>
                    <a:gd name="f155" fmla="*/ f121 1 f69"/>
                    <a:gd name="f156" fmla="*/ f122 1 f70"/>
                    <a:gd name="f157" fmla="*/ f123 1 f69"/>
                    <a:gd name="f158" fmla="*/ f124 1 f70"/>
                    <a:gd name="f159" fmla="*/ f125 1 f69"/>
                    <a:gd name="f160" fmla="*/ f126 1 f70"/>
                    <a:gd name="f161" fmla="*/ f127 1 f69"/>
                    <a:gd name="f162" fmla="*/ f128 1 f70"/>
                    <a:gd name="f163" fmla="*/ f129 1 f70"/>
                    <a:gd name="f164" fmla="*/ f130 f64 1"/>
                    <a:gd name="f165" fmla="*/ f131 f64 1"/>
                    <a:gd name="f166" fmla="*/ f133 f65 1"/>
                    <a:gd name="f167" fmla="*/ f132 f65 1"/>
                    <a:gd name="f168" fmla="*/ f135 f64 1"/>
                    <a:gd name="f169" fmla="*/ f136 f65 1"/>
                    <a:gd name="f170" fmla="*/ f137 f64 1"/>
                    <a:gd name="f171" fmla="*/ f138 f65 1"/>
                    <a:gd name="f172" fmla="*/ f139 f64 1"/>
                    <a:gd name="f173" fmla="*/ f140 f65 1"/>
                    <a:gd name="f174" fmla="*/ f141 f65 1"/>
                    <a:gd name="f175" fmla="*/ f142 f64 1"/>
                    <a:gd name="f176" fmla="*/ f143 f65 1"/>
                    <a:gd name="f177" fmla="*/ f144 f64 1"/>
                    <a:gd name="f178" fmla="*/ f145 f65 1"/>
                    <a:gd name="f179" fmla="*/ f146 f64 1"/>
                    <a:gd name="f180" fmla="*/ f147 f65 1"/>
                    <a:gd name="f181" fmla="*/ f148 f65 1"/>
                    <a:gd name="f182" fmla="*/ f149 f65 1"/>
                    <a:gd name="f183" fmla="*/ f150 f64 1"/>
                    <a:gd name="f184" fmla="*/ f151 f65 1"/>
                    <a:gd name="f185" fmla="*/ f152 f64 1"/>
                    <a:gd name="f186" fmla="*/ f153 f64 1"/>
                    <a:gd name="f187" fmla="*/ f154 f65 1"/>
                    <a:gd name="f188" fmla="*/ f155 f64 1"/>
                    <a:gd name="f189" fmla="*/ f156 f65 1"/>
                    <a:gd name="f190" fmla="*/ f157 f64 1"/>
                    <a:gd name="f191" fmla="*/ f158 f65 1"/>
                    <a:gd name="f192" fmla="*/ f159 f64 1"/>
                    <a:gd name="f193" fmla="*/ f160 f65 1"/>
                    <a:gd name="f194" fmla="*/ f161 f64 1"/>
                    <a:gd name="f195" fmla="*/ f162 f65 1"/>
                    <a:gd name="f196" fmla="*/ f163 f65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134">
                      <a:pos x="f168" y="f169"/>
                    </a:cxn>
                    <a:cxn ang="f134">
                      <a:pos x="f170" y="f171"/>
                    </a:cxn>
                    <a:cxn ang="f134">
                      <a:pos x="f172" y="f173"/>
                    </a:cxn>
                    <a:cxn ang="f134">
                      <a:pos x="f172" y="f174"/>
                    </a:cxn>
                    <a:cxn ang="f134">
                      <a:pos x="f175" y="f176"/>
                    </a:cxn>
                    <a:cxn ang="f134">
                      <a:pos x="f177" y="f178"/>
                    </a:cxn>
                    <a:cxn ang="f134">
                      <a:pos x="f179" y="f180"/>
                    </a:cxn>
                    <a:cxn ang="f134">
                      <a:pos x="f179" y="f181"/>
                    </a:cxn>
                    <a:cxn ang="f134">
                      <a:pos x="f179" y="f182"/>
                    </a:cxn>
                    <a:cxn ang="f134">
                      <a:pos x="f183" y="f184"/>
                    </a:cxn>
                    <a:cxn ang="f134">
                      <a:pos x="f185" y="f184"/>
                    </a:cxn>
                    <a:cxn ang="f134">
                      <a:pos x="f186" y="f187"/>
                    </a:cxn>
                    <a:cxn ang="f134">
                      <a:pos x="f188" y="f189"/>
                    </a:cxn>
                    <a:cxn ang="f134">
                      <a:pos x="f190" y="f191"/>
                    </a:cxn>
                    <a:cxn ang="f134">
                      <a:pos x="f192" y="f193"/>
                    </a:cxn>
                    <a:cxn ang="f134">
                      <a:pos x="f194" y="f195"/>
                    </a:cxn>
                    <a:cxn ang="f134">
                      <a:pos x="f194" y="f196"/>
                    </a:cxn>
                    <a:cxn ang="f134">
                      <a:pos x="f168" y="f169"/>
                    </a:cxn>
                  </a:cxnLst>
                  <a:rect l="f164" t="f167" r="f165" b="f166"/>
                  <a:pathLst>
                    <a:path w="166" h="248">
                      <a:moveTo>
                        <a:pt x="f8" y="f9"/>
                      </a:moveTo>
                      <a:cubicBezTo>
                        <a:pt x="f10" y="f9"/>
                        <a:pt x="f11" y="f12"/>
                        <a:pt x="f13" y="f5"/>
                      </a:cubicBezTo>
                      <a:cubicBezTo>
                        <a:pt x="f14" y="f5"/>
                        <a:pt x="f15" y="f16"/>
                        <a:pt x="f15" y="f17"/>
                      </a:cubicBezTo>
                      <a:cubicBezTo>
                        <a:pt x="f15" y="f18"/>
                        <a:pt x="f19" y="f20"/>
                        <a:pt x="f15" y="f21"/>
                      </a:cubicBezTo>
                      <a:cubicBezTo>
                        <a:pt x="f22" y="f19"/>
                        <a:pt x="f23" y="f22"/>
                        <a:pt x="f24" y="f25"/>
                      </a:cubicBezTo>
                      <a:cubicBezTo>
                        <a:pt x="f26" y="f15"/>
                        <a:pt x="f27" y="f22"/>
                        <a:pt x="f28" y="f15"/>
                      </a:cubicBezTo>
                      <a:cubicBezTo>
                        <a:pt x="f16" y="f29"/>
                        <a:pt x="f5" y="f30"/>
                        <a:pt x="f12" y="f31"/>
                      </a:cubicBezTo>
                      <a:cubicBezTo>
                        <a:pt x="f9" y="f32"/>
                        <a:pt x="f12" y="f33"/>
                        <a:pt x="f12" y="f34"/>
                      </a:cubicBezTo>
                      <a:cubicBezTo>
                        <a:pt x="f12" y="f35"/>
                        <a:pt x="f9" y="f36"/>
                        <a:pt x="f12" y="f37"/>
                      </a:cubicBezTo>
                      <a:cubicBezTo>
                        <a:pt x="f5" y="f38"/>
                        <a:pt x="f39" y="f7"/>
                        <a:pt x="f40" y="f41"/>
                      </a:cubicBezTo>
                      <a:cubicBezTo>
                        <a:pt x="f42" y="f43"/>
                        <a:pt x="f44" y="f45"/>
                        <a:pt x="f46" y="f41"/>
                      </a:cubicBezTo>
                      <a:cubicBezTo>
                        <a:pt x="f29" y="f7"/>
                        <a:pt x="f14" y="f47"/>
                        <a:pt x="f14" y="f48"/>
                      </a:cubicBezTo>
                      <a:cubicBezTo>
                        <a:pt x="f22" y="f49"/>
                        <a:pt x="f14" y="f50"/>
                        <a:pt x="f22" y="f51"/>
                      </a:cubicBezTo>
                      <a:cubicBezTo>
                        <a:pt x="f22" y="f52"/>
                        <a:pt x="f53" y="f29"/>
                        <a:pt x="f51" y="f22"/>
                      </a:cubicBezTo>
                      <a:cubicBezTo>
                        <a:pt x="f54" y="f30"/>
                        <a:pt x="f55" y="f22"/>
                        <a:pt x="f56" y="f14"/>
                      </a:cubicBezTo>
                      <a:cubicBezTo>
                        <a:pt x="f34" y="f53"/>
                        <a:pt x="f6" y="f29"/>
                        <a:pt x="f57" y="f58"/>
                      </a:cubicBezTo>
                      <a:cubicBezTo>
                        <a:pt x="f57" y="f44"/>
                        <a:pt x="f57" y="f59"/>
                        <a:pt x="f57" y="f60"/>
                      </a:cubicBezTo>
                      <a:cubicBezTo>
                        <a:pt x="f6" y="f61"/>
                        <a:pt x="f62" y="f9"/>
                        <a:pt x="f8" y="f9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24" name="Freeform 18">
                  <a:extLst>
                    <a:ext uri="{FF2B5EF4-FFF2-40B4-BE49-F238E27FC236}">
                      <a16:creationId xmlns:a16="http://schemas.microsoft.com/office/drawing/2014/main" id="{A895DAF9-F85B-4EA3-9F10-841B560CEDC5}"/>
                    </a:ext>
                  </a:extLst>
                </p:cNvPr>
                <p:cNvSpPr/>
                <p:nvPr/>
              </p:nvSpPr>
              <p:spPr>
                <a:xfrm rot="16200004">
                  <a:off x="8029406" y="4562723"/>
                  <a:ext cx="86008" cy="7870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66"/>
                    <a:gd name="f7" fmla="val 167"/>
                    <a:gd name="f8" fmla="val 39"/>
                    <a:gd name="f9" fmla="val 84"/>
                    <a:gd name="f10" fmla="val 83"/>
                    <a:gd name="f11" fmla="val 128"/>
                    <a:gd name="f12" fmla="val 121"/>
                    <a:gd name="f13" fmla="val 124"/>
                    <a:gd name="f14" fmla="val 122"/>
                    <a:gd name="f15" fmla="val 120"/>
                    <a:gd name="f16" fmla="val 82"/>
                    <a:gd name="f17" fmla="val 129"/>
                    <a:gd name="f18" fmla="val 81"/>
                    <a:gd name="f19" fmla="val 38"/>
                    <a:gd name="f20" fmla="val 46"/>
                    <a:gd name="f21" fmla="+- 0 0 -90"/>
                    <a:gd name="f22" fmla="*/ f3 1 166"/>
                    <a:gd name="f23" fmla="*/ f4 1 167"/>
                    <a:gd name="f24" fmla="+- f7 0 f5"/>
                    <a:gd name="f25" fmla="+- f6 0 f5"/>
                    <a:gd name="f26" fmla="*/ f21 f0 1"/>
                    <a:gd name="f27" fmla="*/ f25 1 166"/>
                    <a:gd name="f28" fmla="*/ f24 1 167"/>
                    <a:gd name="f29" fmla="*/ 39 f25 1"/>
                    <a:gd name="f30" fmla="*/ 84 f24 1"/>
                    <a:gd name="f31" fmla="*/ 83 f25 1"/>
                    <a:gd name="f32" fmla="*/ 128 f24 1"/>
                    <a:gd name="f33" fmla="*/ 121 f25 1"/>
                    <a:gd name="f34" fmla="*/ 166 f24 1"/>
                    <a:gd name="f35" fmla="*/ 166 f25 1"/>
                    <a:gd name="f36" fmla="*/ 124 f24 1"/>
                    <a:gd name="f37" fmla="*/ 120 f24 1"/>
                    <a:gd name="f38" fmla="*/ 129 f25 1"/>
                    <a:gd name="f39" fmla="*/ 81 f24 1"/>
                    <a:gd name="f40" fmla="*/ 38 f24 1"/>
                    <a:gd name="f41" fmla="*/ 46 f25 1"/>
                    <a:gd name="f42" fmla="*/ 0 f24 1"/>
                    <a:gd name="f43" fmla="*/ 0 f25 1"/>
                    <a:gd name="f44" fmla="*/ 46 f24 1"/>
                    <a:gd name="f45" fmla="*/ f26 1 f2"/>
                    <a:gd name="f46" fmla="*/ f29 1 166"/>
                    <a:gd name="f47" fmla="*/ f30 1 167"/>
                    <a:gd name="f48" fmla="*/ f31 1 166"/>
                    <a:gd name="f49" fmla="*/ f32 1 167"/>
                    <a:gd name="f50" fmla="*/ f33 1 166"/>
                    <a:gd name="f51" fmla="*/ f34 1 167"/>
                    <a:gd name="f52" fmla="*/ f35 1 166"/>
                    <a:gd name="f53" fmla="*/ f36 1 167"/>
                    <a:gd name="f54" fmla="*/ f37 1 167"/>
                    <a:gd name="f55" fmla="*/ f38 1 166"/>
                    <a:gd name="f56" fmla="*/ f39 1 167"/>
                    <a:gd name="f57" fmla="*/ f40 1 167"/>
                    <a:gd name="f58" fmla="*/ f41 1 166"/>
                    <a:gd name="f59" fmla="*/ f42 1 167"/>
                    <a:gd name="f60" fmla="*/ f43 1 166"/>
                    <a:gd name="f61" fmla="*/ f44 1 167"/>
                    <a:gd name="f62" fmla="*/ 0 1 f27"/>
                    <a:gd name="f63" fmla="*/ f6 1 f27"/>
                    <a:gd name="f64" fmla="*/ 0 1 f28"/>
                    <a:gd name="f65" fmla="*/ f7 1 f28"/>
                    <a:gd name="f66" fmla="+- f45 0 f1"/>
                    <a:gd name="f67" fmla="*/ f46 1 f27"/>
                    <a:gd name="f68" fmla="*/ f47 1 f28"/>
                    <a:gd name="f69" fmla="*/ f48 1 f27"/>
                    <a:gd name="f70" fmla="*/ f49 1 f28"/>
                    <a:gd name="f71" fmla="*/ f50 1 f27"/>
                    <a:gd name="f72" fmla="*/ f51 1 f28"/>
                    <a:gd name="f73" fmla="*/ f52 1 f27"/>
                    <a:gd name="f74" fmla="*/ f53 1 f28"/>
                    <a:gd name="f75" fmla="*/ f54 1 f28"/>
                    <a:gd name="f76" fmla="*/ f55 1 f27"/>
                    <a:gd name="f77" fmla="*/ f56 1 f28"/>
                    <a:gd name="f78" fmla="*/ f57 1 f28"/>
                    <a:gd name="f79" fmla="*/ f58 1 f27"/>
                    <a:gd name="f80" fmla="*/ f59 1 f28"/>
                    <a:gd name="f81" fmla="*/ f60 1 f27"/>
                    <a:gd name="f82" fmla="*/ f61 1 f28"/>
                    <a:gd name="f83" fmla="*/ f62 f22 1"/>
                    <a:gd name="f84" fmla="*/ f63 f22 1"/>
                    <a:gd name="f85" fmla="*/ f65 f23 1"/>
                    <a:gd name="f86" fmla="*/ f64 f23 1"/>
                    <a:gd name="f87" fmla="*/ f67 f22 1"/>
                    <a:gd name="f88" fmla="*/ f68 f23 1"/>
                    <a:gd name="f89" fmla="*/ f69 f22 1"/>
                    <a:gd name="f90" fmla="*/ f70 f23 1"/>
                    <a:gd name="f91" fmla="*/ f71 f22 1"/>
                    <a:gd name="f92" fmla="*/ f72 f23 1"/>
                    <a:gd name="f93" fmla="*/ f73 f22 1"/>
                    <a:gd name="f94" fmla="*/ f74 f23 1"/>
                    <a:gd name="f95" fmla="*/ f75 f23 1"/>
                    <a:gd name="f96" fmla="*/ f76 f22 1"/>
                    <a:gd name="f97" fmla="*/ f77 f23 1"/>
                    <a:gd name="f98" fmla="*/ f78 f23 1"/>
                    <a:gd name="f99" fmla="*/ f79 f22 1"/>
                    <a:gd name="f100" fmla="*/ f80 f23 1"/>
                    <a:gd name="f101" fmla="*/ f81 f22 1"/>
                    <a:gd name="f102" fmla="*/ f82 f2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66">
                      <a:pos x="f87" y="f88"/>
                    </a:cxn>
                    <a:cxn ang="f66">
                      <a:pos x="f89" y="f90"/>
                    </a:cxn>
                    <a:cxn ang="f66">
                      <a:pos x="f91" y="f92"/>
                    </a:cxn>
                    <a:cxn ang="f66">
                      <a:pos x="f93" y="f94"/>
                    </a:cxn>
                    <a:cxn ang="f66">
                      <a:pos x="f93" y="f95"/>
                    </a:cxn>
                    <a:cxn ang="f66">
                      <a:pos x="f96" y="f97"/>
                    </a:cxn>
                    <a:cxn ang="f66">
                      <a:pos x="f89" y="f98"/>
                    </a:cxn>
                    <a:cxn ang="f66">
                      <a:pos x="f99" y="f100"/>
                    </a:cxn>
                    <a:cxn ang="f66">
                      <a:pos x="f101" y="f102"/>
                    </a:cxn>
                    <a:cxn ang="f66">
                      <a:pos x="f87" y="f88"/>
                    </a:cxn>
                  </a:cxnLst>
                  <a:rect l="f83" t="f86" r="f84" b="f85"/>
                  <a:pathLst>
                    <a:path w="166" h="167">
                      <a:moveTo>
                        <a:pt x="f8" y="f9"/>
                      </a:moveTo>
                      <a:cubicBezTo>
                        <a:pt x="f10" y="f9"/>
                        <a:pt x="f10" y="f9"/>
                        <a:pt x="f10" y="f11"/>
                      </a:cubicBezTo>
                      <a:cubicBezTo>
                        <a:pt x="f10" y="f6"/>
                        <a:pt x="f10" y="f6"/>
                        <a:pt x="f12" y="f6"/>
                      </a:cubicBezTo>
                      <a:cubicBezTo>
                        <a:pt x="f6" y="f7"/>
                        <a:pt x="f6" y="f7"/>
                        <a:pt x="f6" y="f13"/>
                      </a:cubicBezTo>
                      <a:cubicBezTo>
                        <a:pt x="f6" y="f14"/>
                        <a:pt x="f6" y="f12"/>
                        <a:pt x="f6" y="f15"/>
                      </a:cubicBezTo>
                      <a:cubicBezTo>
                        <a:pt x="f6" y="f16"/>
                        <a:pt x="f6" y="f16"/>
                        <a:pt x="f17" y="f18"/>
                      </a:cubicBezTo>
                      <a:cubicBezTo>
                        <a:pt x="f10" y="f18"/>
                        <a:pt x="f10" y="f18"/>
                        <a:pt x="f10" y="f19"/>
                      </a:cubicBezTo>
                      <a:cubicBezTo>
                        <a:pt x="f10" y="f5"/>
                        <a:pt x="f10" y="f5"/>
                        <a:pt x="f20" y="f5"/>
                      </a:cubicBezTo>
                      <a:cubicBezTo>
                        <a:pt x="f5" y="f5"/>
                        <a:pt x="f5" y="f5"/>
                        <a:pt x="f5" y="f20"/>
                      </a:cubicBezTo>
                      <a:cubicBezTo>
                        <a:pt x="f5" y="f9"/>
                        <a:pt x="f5" y="f9"/>
                        <a:pt x="f8" y="f9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25" name="Freeform 19">
                  <a:extLst>
                    <a:ext uri="{FF2B5EF4-FFF2-40B4-BE49-F238E27FC236}">
                      <a16:creationId xmlns:a16="http://schemas.microsoft.com/office/drawing/2014/main" id="{6C66122A-52B8-479E-9648-5F2FAF32A881}"/>
                    </a:ext>
                  </a:extLst>
                </p:cNvPr>
                <p:cNvSpPr/>
                <p:nvPr/>
              </p:nvSpPr>
              <p:spPr>
                <a:xfrm rot="16200004">
                  <a:off x="8356103" y="4668025"/>
                  <a:ext cx="42592" cy="8022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2"/>
                    <a:gd name="f7" fmla="val 170"/>
                    <a:gd name="f8" fmla="val 15"/>
                    <a:gd name="f9" fmla="val 33"/>
                    <a:gd name="f10" fmla="val 169"/>
                    <a:gd name="f11" fmla="val 51"/>
                    <a:gd name="f12" fmla="val 69"/>
                    <a:gd name="f13" fmla="val 78"/>
                    <a:gd name="f14" fmla="val 167"/>
                    <a:gd name="f15" fmla="val 157"/>
                    <a:gd name="f16" fmla="val 81"/>
                    <a:gd name="f17" fmla="val 110"/>
                    <a:gd name="f18" fmla="val 63"/>
                    <a:gd name="f19" fmla="val 16"/>
                    <a:gd name="f20" fmla="val 9"/>
                    <a:gd name="f21" fmla="val 3"/>
                    <a:gd name="f22" fmla="val 72"/>
                    <a:gd name="f23" fmla="val 4"/>
                    <a:gd name="f24" fmla="val 49"/>
                    <a:gd name="f25" fmla="val 5"/>
                    <a:gd name="f26" fmla="val 25"/>
                    <a:gd name="f27" fmla="val 1"/>
                    <a:gd name="f28" fmla="val 7"/>
                    <a:gd name="f29" fmla="val 56"/>
                    <a:gd name="f30" fmla="val 105"/>
                    <a:gd name="f31" fmla="val 154"/>
                    <a:gd name="f32" fmla="val 165"/>
                    <a:gd name="f33" fmla="+- 0 0 -90"/>
                    <a:gd name="f34" fmla="*/ f3 1 82"/>
                    <a:gd name="f35" fmla="*/ f4 1 170"/>
                    <a:gd name="f36" fmla="+- f7 0 f5"/>
                    <a:gd name="f37" fmla="+- f6 0 f5"/>
                    <a:gd name="f38" fmla="*/ f33 f0 1"/>
                    <a:gd name="f39" fmla="*/ f37 1 82"/>
                    <a:gd name="f40" fmla="*/ f36 1 170"/>
                    <a:gd name="f41" fmla="*/ 15 f37 1"/>
                    <a:gd name="f42" fmla="*/ 170 f36 1"/>
                    <a:gd name="f43" fmla="*/ 69 f37 1"/>
                    <a:gd name="f44" fmla="*/ 82 f37 1"/>
                    <a:gd name="f45" fmla="*/ 157 f36 1"/>
                    <a:gd name="f46" fmla="*/ 16 f36 1"/>
                    <a:gd name="f47" fmla="*/ 72 f37 1"/>
                    <a:gd name="f48" fmla="*/ 4 f36 1"/>
                    <a:gd name="f49" fmla="*/ 1 f37 1"/>
                    <a:gd name="f50" fmla="*/ 7 f36 1"/>
                    <a:gd name="f51" fmla="*/ 154 f36 1"/>
                    <a:gd name="f52" fmla="*/ f38 1 f2"/>
                    <a:gd name="f53" fmla="*/ f41 1 82"/>
                    <a:gd name="f54" fmla="*/ f42 1 170"/>
                    <a:gd name="f55" fmla="*/ f43 1 82"/>
                    <a:gd name="f56" fmla="*/ f44 1 82"/>
                    <a:gd name="f57" fmla="*/ f45 1 170"/>
                    <a:gd name="f58" fmla="*/ f46 1 170"/>
                    <a:gd name="f59" fmla="*/ f47 1 82"/>
                    <a:gd name="f60" fmla="*/ f48 1 170"/>
                    <a:gd name="f61" fmla="*/ f49 1 82"/>
                    <a:gd name="f62" fmla="*/ f50 1 170"/>
                    <a:gd name="f63" fmla="*/ f51 1 170"/>
                    <a:gd name="f64" fmla="*/ 0 1 f39"/>
                    <a:gd name="f65" fmla="*/ f6 1 f39"/>
                    <a:gd name="f66" fmla="*/ 0 1 f40"/>
                    <a:gd name="f67" fmla="*/ f7 1 f40"/>
                    <a:gd name="f68" fmla="+- f52 0 f1"/>
                    <a:gd name="f69" fmla="*/ f53 1 f39"/>
                    <a:gd name="f70" fmla="*/ f54 1 f40"/>
                    <a:gd name="f71" fmla="*/ f55 1 f39"/>
                    <a:gd name="f72" fmla="*/ f56 1 f39"/>
                    <a:gd name="f73" fmla="*/ f57 1 f40"/>
                    <a:gd name="f74" fmla="*/ f58 1 f40"/>
                    <a:gd name="f75" fmla="*/ f59 1 f39"/>
                    <a:gd name="f76" fmla="*/ f60 1 f40"/>
                    <a:gd name="f77" fmla="*/ f61 1 f39"/>
                    <a:gd name="f78" fmla="*/ f62 1 f40"/>
                    <a:gd name="f79" fmla="*/ f63 1 f40"/>
                    <a:gd name="f80" fmla="*/ f64 f34 1"/>
                    <a:gd name="f81" fmla="*/ f65 f34 1"/>
                    <a:gd name="f82" fmla="*/ f67 f35 1"/>
                    <a:gd name="f83" fmla="*/ f66 f35 1"/>
                    <a:gd name="f84" fmla="*/ f69 f34 1"/>
                    <a:gd name="f85" fmla="*/ f70 f35 1"/>
                    <a:gd name="f86" fmla="*/ f71 f34 1"/>
                    <a:gd name="f87" fmla="*/ f72 f34 1"/>
                    <a:gd name="f88" fmla="*/ f73 f35 1"/>
                    <a:gd name="f89" fmla="*/ f74 f35 1"/>
                    <a:gd name="f90" fmla="*/ f75 f34 1"/>
                    <a:gd name="f91" fmla="*/ f76 f35 1"/>
                    <a:gd name="f92" fmla="*/ f77 f34 1"/>
                    <a:gd name="f93" fmla="*/ f78 f35 1"/>
                    <a:gd name="f94" fmla="*/ f79 f35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68">
                      <a:pos x="f84" y="f85"/>
                    </a:cxn>
                    <a:cxn ang="f68">
                      <a:pos x="f86" y="f85"/>
                    </a:cxn>
                    <a:cxn ang="f68">
                      <a:pos x="f87" y="f88"/>
                    </a:cxn>
                    <a:cxn ang="f68">
                      <a:pos x="f87" y="f89"/>
                    </a:cxn>
                    <a:cxn ang="f68">
                      <a:pos x="f90" y="f91"/>
                    </a:cxn>
                    <a:cxn ang="f68">
                      <a:pos x="f92" y="f93"/>
                    </a:cxn>
                    <a:cxn ang="f68">
                      <a:pos x="f92" y="f94"/>
                    </a:cxn>
                    <a:cxn ang="f68">
                      <a:pos x="f84" y="f85"/>
                    </a:cxn>
                  </a:cxnLst>
                  <a:rect l="f80" t="f83" r="f81" b="f82"/>
                  <a:pathLst>
                    <a:path w="82" h="170">
                      <a:moveTo>
                        <a:pt x="f8" y="f7"/>
                      </a:moveTo>
                      <a:cubicBezTo>
                        <a:pt x="f9" y="f10"/>
                        <a:pt x="f11" y="f7"/>
                        <a:pt x="f12" y="f7"/>
                      </a:cubicBezTo>
                      <a:cubicBezTo>
                        <a:pt x="f13" y="f7"/>
                        <a:pt x="f6" y="f14"/>
                        <a:pt x="f6" y="f15"/>
                      </a:cubicBezTo>
                      <a:cubicBezTo>
                        <a:pt x="f16" y="f17"/>
                        <a:pt x="f6" y="f18"/>
                        <a:pt x="f6" y="f19"/>
                      </a:cubicBezTo>
                      <a:cubicBezTo>
                        <a:pt x="f6" y="f20"/>
                        <a:pt x="f16" y="f21"/>
                        <a:pt x="f22" y="f23"/>
                      </a:cubicBezTo>
                      <a:cubicBezTo>
                        <a:pt x="f24" y="f25"/>
                        <a:pt x="f26" y="f5"/>
                        <a:pt x="f27" y="f28"/>
                      </a:cubicBezTo>
                      <a:cubicBezTo>
                        <a:pt x="f27" y="f29"/>
                        <a:pt x="f27" y="f30"/>
                        <a:pt x="f27" y="f31"/>
                      </a:cubicBezTo>
                      <a:cubicBezTo>
                        <a:pt x="f5" y="f32"/>
                        <a:pt x="f21" y="f7"/>
                        <a:pt x="f8" y="f7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26" name="Freeform 20">
                  <a:extLst>
                    <a:ext uri="{FF2B5EF4-FFF2-40B4-BE49-F238E27FC236}">
                      <a16:creationId xmlns:a16="http://schemas.microsoft.com/office/drawing/2014/main" id="{A9A734D1-16FA-4828-8302-4E933871A5DA}"/>
                    </a:ext>
                  </a:extLst>
                </p:cNvPr>
                <p:cNvSpPr/>
                <p:nvPr/>
              </p:nvSpPr>
              <p:spPr>
                <a:xfrm rot="16200004" flipH="1">
                  <a:off x="8341065" y="4728591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27" name="Freeform 21">
                  <a:extLst>
                    <a:ext uri="{FF2B5EF4-FFF2-40B4-BE49-F238E27FC236}">
                      <a16:creationId xmlns:a16="http://schemas.microsoft.com/office/drawing/2014/main" id="{3EE193D6-E7EB-43DC-8899-14451C58EF00}"/>
                    </a:ext>
                  </a:extLst>
                </p:cNvPr>
                <p:cNvSpPr/>
                <p:nvPr/>
              </p:nvSpPr>
              <p:spPr>
                <a:xfrm rot="16200004">
                  <a:off x="8948529" y="4560808"/>
                  <a:ext cx="45098" cy="416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7"/>
                    <a:gd name="f7" fmla="val 88"/>
                    <a:gd name="f8" fmla="val 44"/>
                    <a:gd name="f9" fmla="val 4"/>
                    <a:gd name="f10" fmla="val 31"/>
                    <a:gd name="f11" fmla="val 13"/>
                    <a:gd name="f12" fmla="val 6"/>
                    <a:gd name="f13" fmla="val 7"/>
                    <a:gd name="f14" fmla="val 5"/>
                    <a:gd name="f15" fmla="val 46"/>
                    <a:gd name="f16" fmla="+- 0 0 -90"/>
                    <a:gd name="f17" fmla="*/ f3 1 87"/>
                    <a:gd name="f18" fmla="*/ f4 1 88"/>
                    <a:gd name="f19" fmla="+- f7 0 f5"/>
                    <a:gd name="f20" fmla="+- f6 0 f5"/>
                    <a:gd name="f21" fmla="*/ f16 f0 1"/>
                    <a:gd name="f22" fmla="*/ f20 1 87"/>
                    <a:gd name="f23" fmla="*/ f19 1 88"/>
                    <a:gd name="f24" fmla="*/ 44 f20 1"/>
                    <a:gd name="f25" fmla="*/ 4 f19 1"/>
                    <a:gd name="f26" fmla="*/ 6 f20 1"/>
                    <a:gd name="f27" fmla="*/ 7 f19 1"/>
                    <a:gd name="f28" fmla="*/ 5 f20 1"/>
                    <a:gd name="f29" fmla="*/ 44 f19 1"/>
                    <a:gd name="f30" fmla="*/ 87 f19 1"/>
                    <a:gd name="f31" fmla="*/ 87 f20 1"/>
                    <a:gd name="f32" fmla="*/ 46 f19 1"/>
                    <a:gd name="f33" fmla="*/ f21 1 f2"/>
                    <a:gd name="f34" fmla="*/ f24 1 87"/>
                    <a:gd name="f35" fmla="*/ f25 1 88"/>
                    <a:gd name="f36" fmla="*/ f26 1 87"/>
                    <a:gd name="f37" fmla="*/ f27 1 88"/>
                    <a:gd name="f38" fmla="*/ f28 1 87"/>
                    <a:gd name="f39" fmla="*/ f29 1 88"/>
                    <a:gd name="f40" fmla="*/ f30 1 88"/>
                    <a:gd name="f41" fmla="*/ f31 1 87"/>
                    <a:gd name="f42" fmla="*/ f32 1 88"/>
                    <a:gd name="f43" fmla="*/ 0 1 f22"/>
                    <a:gd name="f44" fmla="*/ f6 1 f22"/>
                    <a:gd name="f45" fmla="*/ 0 1 f23"/>
                    <a:gd name="f46" fmla="*/ f7 1 f23"/>
                    <a:gd name="f47" fmla="+- f33 0 f1"/>
                    <a:gd name="f48" fmla="*/ f34 1 f22"/>
                    <a:gd name="f49" fmla="*/ f35 1 f23"/>
                    <a:gd name="f50" fmla="*/ f36 1 f22"/>
                    <a:gd name="f51" fmla="*/ f37 1 f23"/>
                    <a:gd name="f52" fmla="*/ f38 1 f22"/>
                    <a:gd name="f53" fmla="*/ f39 1 f23"/>
                    <a:gd name="f54" fmla="*/ f40 1 f23"/>
                    <a:gd name="f55" fmla="*/ f41 1 f22"/>
                    <a:gd name="f56" fmla="*/ f42 1 f23"/>
                    <a:gd name="f57" fmla="*/ f43 f17 1"/>
                    <a:gd name="f58" fmla="*/ f44 f17 1"/>
                    <a:gd name="f59" fmla="*/ f46 f18 1"/>
                    <a:gd name="f60" fmla="*/ f45 f18 1"/>
                    <a:gd name="f61" fmla="*/ f48 f17 1"/>
                    <a:gd name="f62" fmla="*/ f49 f18 1"/>
                    <a:gd name="f63" fmla="*/ f50 f17 1"/>
                    <a:gd name="f64" fmla="*/ f51 f18 1"/>
                    <a:gd name="f65" fmla="*/ f52 f17 1"/>
                    <a:gd name="f66" fmla="*/ f53 f18 1"/>
                    <a:gd name="f67" fmla="*/ f54 f18 1"/>
                    <a:gd name="f68" fmla="*/ f55 f17 1"/>
                    <a:gd name="f69" fmla="*/ f56 f18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47">
                      <a:pos x="f61" y="f62"/>
                    </a:cxn>
                    <a:cxn ang="f47">
                      <a:pos x="f63" y="f64"/>
                    </a:cxn>
                    <a:cxn ang="f47">
                      <a:pos x="f65" y="f66"/>
                    </a:cxn>
                    <a:cxn ang="f47">
                      <a:pos x="f61" y="f67"/>
                    </a:cxn>
                    <a:cxn ang="f47">
                      <a:pos x="f68" y="f69"/>
                    </a:cxn>
                    <a:cxn ang="f47">
                      <a:pos x="f61" y="f62"/>
                    </a:cxn>
                  </a:cxnLst>
                  <a:rect l="f57" t="f60" r="f58" b="f59"/>
                  <a:pathLst>
                    <a:path w="87" h="88">
                      <a:moveTo>
                        <a:pt x="f8" y="f9"/>
                      </a:moveTo>
                      <a:cubicBezTo>
                        <a:pt x="f10" y="f9"/>
                        <a:pt x="f11" y="f5"/>
                        <a:pt x="f12" y="f13"/>
                      </a:cubicBezTo>
                      <a:cubicBezTo>
                        <a:pt x="f5" y="f11"/>
                        <a:pt x="f14" y="f10"/>
                        <a:pt x="f14" y="f8"/>
                      </a:cubicBezTo>
                      <a:cubicBezTo>
                        <a:pt x="f9" y="f7"/>
                        <a:pt x="f9" y="f7"/>
                        <a:pt x="f8" y="f6"/>
                      </a:cubicBezTo>
                      <a:cubicBezTo>
                        <a:pt x="f6" y="f6"/>
                        <a:pt x="f6" y="f6"/>
                        <a:pt x="f6" y="f15"/>
                      </a:cubicBezTo>
                      <a:cubicBezTo>
                        <a:pt x="f6" y="f9"/>
                        <a:pt x="f6" y="f9"/>
                        <a:pt x="f8" y="f9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28" name="Freeform 22">
                  <a:extLst>
                    <a:ext uri="{FF2B5EF4-FFF2-40B4-BE49-F238E27FC236}">
                      <a16:creationId xmlns:a16="http://schemas.microsoft.com/office/drawing/2014/main" id="{C249EACC-40F1-49C3-949C-65BDE0D34C4D}"/>
                    </a:ext>
                  </a:extLst>
                </p:cNvPr>
                <p:cNvSpPr/>
                <p:nvPr/>
              </p:nvSpPr>
              <p:spPr>
                <a:xfrm rot="16200004">
                  <a:off x="8796926" y="4604493"/>
                  <a:ext cx="42592" cy="3859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3"/>
                    <a:gd name="f7" fmla="val 41"/>
                    <a:gd name="f8" fmla="val 43"/>
                    <a:gd name="f9" fmla="+- 0 0 -90"/>
                    <a:gd name="f10" fmla="*/ f3 1 83"/>
                    <a:gd name="f11" fmla="*/ f4 1 83"/>
                    <a:gd name="f12" fmla="+- f6 0 f5"/>
                    <a:gd name="f13" fmla="*/ f9 f0 1"/>
                    <a:gd name="f14" fmla="*/ f12 1 83"/>
                    <a:gd name="f15" fmla="*/ 41 f12 1"/>
                    <a:gd name="f16" fmla="*/ 0 f12 1"/>
                    <a:gd name="f17" fmla="*/ 43 f12 1"/>
                    <a:gd name="f18" fmla="*/ 83 f12 1"/>
                    <a:gd name="f19" fmla="*/ f13 1 f2"/>
                    <a:gd name="f20" fmla="*/ f15 1 83"/>
                    <a:gd name="f21" fmla="*/ f16 1 83"/>
                    <a:gd name="f22" fmla="*/ f17 1 83"/>
                    <a:gd name="f23" fmla="*/ f18 1 83"/>
                    <a:gd name="f24" fmla="*/ 0 1 f14"/>
                    <a:gd name="f25" fmla="*/ f6 1 f14"/>
                    <a:gd name="f26" fmla="+- f19 0 f1"/>
                    <a:gd name="f27" fmla="*/ f20 1 f14"/>
                    <a:gd name="f28" fmla="*/ f21 1 f14"/>
                    <a:gd name="f29" fmla="*/ f22 1 f14"/>
                    <a:gd name="f30" fmla="*/ f23 1 f14"/>
                    <a:gd name="f31" fmla="*/ f24 f10 1"/>
                    <a:gd name="f32" fmla="*/ f25 f10 1"/>
                    <a:gd name="f33" fmla="*/ f25 f11 1"/>
                    <a:gd name="f34" fmla="*/ f24 f11 1"/>
                    <a:gd name="f35" fmla="*/ f27 f10 1"/>
                    <a:gd name="f36" fmla="*/ f28 f11 1"/>
                    <a:gd name="f37" fmla="*/ f28 f10 1"/>
                    <a:gd name="f38" fmla="*/ f27 f11 1"/>
                    <a:gd name="f39" fmla="*/ f29 f10 1"/>
                    <a:gd name="f40" fmla="*/ f30 f11 1"/>
                    <a:gd name="f41" fmla="*/ f30 f10 1"/>
                    <a:gd name="f42" fmla="*/ f29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6">
                      <a:pos x="f35" y="f36"/>
                    </a:cxn>
                    <a:cxn ang="f26">
                      <a:pos x="f37" y="f38"/>
                    </a:cxn>
                    <a:cxn ang="f26">
                      <a:pos x="f39" y="f40"/>
                    </a:cxn>
                    <a:cxn ang="f26">
                      <a:pos x="f41" y="f42"/>
                    </a:cxn>
                    <a:cxn ang="f26">
                      <a:pos x="f35" y="f36"/>
                    </a:cxn>
                  </a:cxnLst>
                  <a:rect l="f31" t="f34" r="f32" b="f33"/>
                  <a:pathLst>
                    <a:path w="83" h="83">
                      <a:moveTo>
                        <a:pt x="f7" y="f5"/>
                      </a:moveTo>
                      <a:cubicBezTo>
                        <a:pt x="f5" y="f5"/>
                        <a:pt x="f5" y="f5"/>
                        <a:pt x="f5" y="f7"/>
                      </a:cubicBezTo>
                      <a:cubicBezTo>
                        <a:pt x="f5" y="f6"/>
                        <a:pt x="f5" y="f6"/>
                        <a:pt x="f8" y="f6"/>
                      </a:cubicBezTo>
                      <a:cubicBezTo>
                        <a:pt x="f6" y="f6"/>
                        <a:pt x="f6" y="f6"/>
                        <a:pt x="f6" y="f8"/>
                      </a:cubicBezTo>
                      <a:cubicBezTo>
                        <a:pt x="f6" y="f5"/>
                        <a:pt x="f6" y="f5"/>
                        <a:pt x="f7" y="f5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29" name="Freeform 23">
                  <a:extLst>
                    <a:ext uri="{FF2B5EF4-FFF2-40B4-BE49-F238E27FC236}">
                      <a16:creationId xmlns:a16="http://schemas.microsoft.com/office/drawing/2014/main" id="{076C375E-8DB0-4043-ADDD-62F0A1C2B10D}"/>
                    </a:ext>
                  </a:extLst>
                </p:cNvPr>
                <p:cNvSpPr/>
                <p:nvPr/>
              </p:nvSpPr>
              <p:spPr>
                <a:xfrm rot="16200004" flipH="1">
                  <a:off x="8341065" y="4728591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30" name="Freeform 24">
                  <a:extLst>
                    <a:ext uri="{FF2B5EF4-FFF2-40B4-BE49-F238E27FC236}">
                      <a16:creationId xmlns:a16="http://schemas.microsoft.com/office/drawing/2014/main" id="{140D4E4E-B92A-4D7B-81CF-0B72A1F95DD1}"/>
                    </a:ext>
                  </a:extLst>
                </p:cNvPr>
                <p:cNvSpPr/>
                <p:nvPr/>
              </p:nvSpPr>
              <p:spPr>
                <a:xfrm rot="16200004">
                  <a:off x="8298876" y="4730667"/>
                  <a:ext cx="44256" cy="4010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5"/>
                    <a:gd name="f7" fmla="val 84"/>
                    <a:gd name="f8" fmla="val 17"/>
                    <a:gd name="f9" fmla="val 6"/>
                    <a:gd name="f10" fmla="val 82"/>
                    <a:gd name="f11" fmla="val 69"/>
                    <a:gd name="f12" fmla="val 1"/>
                    <a:gd name="f13" fmla="val 51"/>
                    <a:gd name="f14" fmla="val 2"/>
                    <a:gd name="f15" fmla="val 33"/>
                    <a:gd name="f16" fmla="val 16"/>
                    <a:gd name="f17" fmla="val 5"/>
                    <a:gd name="f18" fmla="val 4"/>
                    <a:gd name="f19" fmla="val 15"/>
                    <a:gd name="f20" fmla="val 39"/>
                    <a:gd name="f21" fmla="val 62"/>
                    <a:gd name="f22" fmla="val 40"/>
                    <a:gd name="f23" fmla="+- 0 0 -90"/>
                    <a:gd name="f24" fmla="*/ f3 1 85"/>
                    <a:gd name="f25" fmla="*/ f4 1 85"/>
                    <a:gd name="f26" fmla="+- f6 0 f5"/>
                    <a:gd name="f27" fmla="*/ f23 f0 1"/>
                    <a:gd name="f28" fmla="*/ f26 1 85"/>
                    <a:gd name="f29" fmla="*/ 84 f26 1"/>
                    <a:gd name="f30" fmla="*/ 17 f26 1"/>
                    <a:gd name="f31" fmla="*/ 69 f26 1"/>
                    <a:gd name="f32" fmla="*/ 1 f26 1"/>
                    <a:gd name="f33" fmla="*/ 16 f26 1"/>
                    <a:gd name="f34" fmla="*/ 0 f26 1"/>
                    <a:gd name="f35" fmla="*/ 15 f26 1"/>
                    <a:gd name="f36" fmla="*/ 85 f26 1"/>
                    <a:gd name="f37" fmla="*/ f27 1 f2"/>
                    <a:gd name="f38" fmla="*/ f29 1 85"/>
                    <a:gd name="f39" fmla="*/ f30 1 85"/>
                    <a:gd name="f40" fmla="*/ f31 1 85"/>
                    <a:gd name="f41" fmla="*/ f32 1 85"/>
                    <a:gd name="f42" fmla="*/ f33 1 85"/>
                    <a:gd name="f43" fmla="*/ f34 1 85"/>
                    <a:gd name="f44" fmla="*/ f35 1 85"/>
                    <a:gd name="f45" fmla="*/ f36 1 85"/>
                    <a:gd name="f46" fmla="*/ 0 1 f28"/>
                    <a:gd name="f47" fmla="*/ f6 1 f28"/>
                    <a:gd name="f48" fmla="+- f37 0 f1"/>
                    <a:gd name="f49" fmla="*/ f38 1 f28"/>
                    <a:gd name="f50" fmla="*/ f39 1 f28"/>
                    <a:gd name="f51" fmla="*/ f40 1 f28"/>
                    <a:gd name="f52" fmla="*/ f41 1 f28"/>
                    <a:gd name="f53" fmla="*/ f42 1 f28"/>
                    <a:gd name="f54" fmla="*/ f43 1 f28"/>
                    <a:gd name="f55" fmla="*/ f44 1 f28"/>
                    <a:gd name="f56" fmla="*/ f45 1 f28"/>
                    <a:gd name="f57" fmla="*/ f46 f24 1"/>
                    <a:gd name="f58" fmla="*/ f47 f24 1"/>
                    <a:gd name="f59" fmla="*/ f47 f25 1"/>
                    <a:gd name="f60" fmla="*/ f46 f25 1"/>
                    <a:gd name="f61" fmla="*/ f49 f24 1"/>
                    <a:gd name="f62" fmla="*/ f50 f25 1"/>
                    <a:gd name="f63" fmla="*/ f51 f24 1"/>
                    <a:gd name="f64" fmla="*/ f52 f25 1"/>
                    <a:gd name="f65" fmla="*/ f53 f24 1"/>
                    <a:gd name="f66" fmla="*/ f54 f24 1"/>
                    <a:gd name="f67" fmla="*/ f55 f25 1"/>
                    <a:gd name="f68" fmla="*/ f51 f25 1"/>
                    <a:gd name="f69" fmla="*/ f50 f24 1"/>
                    <a:gd name="f70" fmla="*/ f56 f25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48">
                      <a:pos x="f61" y="f62"/>
                    </a:cxn>
                    <a:cxn ang="f48">
                      <a:pos x="f63" y="f64"/>
                    </a:cxn>
                    <a:cxn ang="f48">
                      <a:pos x="f65" y="f64"/>
                    </a:cxn>
                    <a:cxn ang="f48">
                      <a:pos x="f66" y="f67"/>
                    </a:cxn>
                    <a:cxn ang="f48">
                      <a:pos x="f66" y="f68"/>
                    </a:cxn>
                    <a:cxn ang="f48">
                      <a:pos x="f69" y="f70"/>
                    </a:cxn>
                    <a:cxn ang="f48">
                      <a:pos x="f61" y="f70"/>
                    </a:cxn>
                    <a:cxn ang="f48">
                      <a:pos x="f61" y="f62"/>
                    </a:cxn>
                  </a:cxnLst>
                  <a:rect l="f57" t="f60" r="f58" b="f59"/>
                  <a:pathLst>
                    <a:path w="85" h="85">
                      <a:moveTo>
                        <a:pt x="f7" y="f8"/>
                      </a:moveTo>
                      <a:cubicBezTo>
                        <a:pt x="f6" y="f9"/>
                        <a:pt x="f10" y="f5"/>
                        <a:pt x="f11" y="f12"/>
                      </a:cubicBezTo>
                      <a:cubicBezTo>
                        <a:pt x="f13" y="f14"/>
                        <a:pt x="f15" y="f12"/>
                        <a:pt x="f16" y="f12"/>
                      </a:cubicBezTo>
                      <a:cubicBezTo>
                        <a:pt x="f17" y="f5"/>
                        <a:pt x="f5" y="f18"/>
                        <a:pt x="f5" y="f19"/>
                      </a:cubicBezTo>
                      <a:cubicBezTo>
                        <a:pt x="f12" y="f15"/>
                        <a:pt x="f12" y="f13"/>
                        <a:pt x="f5" y="f11"/>
                      </a:cubicBezTo>
                      <a:cubicBezTo>
                        <a:pt x="f5" y="f10"/>
                        <a:pt x="f17" y="f6"/>
                        <a:pt x="f8" y="f6"/>
                      </a:cubicBezTo>
                      <a:cubicBezTo>
                        <a:pt x="f20" y="f7"/>
                        <a:pt x="f21" y="f7"/>
                        <a:pt x="f7" y="f6"/>
                      </a:cubicBezTo>
                      <a:cubicBezTo>
                        <a:pt x="f7" y="f21"/>
                        <a:pt x="f7" y="f22"/>
                        <a:pt x="f7" y="f8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31" name="Freeform 25">
                  <a:extLst>
                    <a:ext uri="{FF2B5EF4-FFF2-40B4-BE49-F238E27FC236}">
                      <a16:creationId xmlns:a16="http://schemas.microsoft.com/office/drawing/2014/main" id="{0FBCD591-5D89-4E64-9B43-500F35EF1DA2}"/>
                    </a:ext>
                  </a:extLst>
                </p:cNvPr>
                <p:cNvSpPr/>
                <p:nvPr/>
              </p:nvSpPr>
              <p:spPr>
                <a:xfrm rot="16200004">
                  <a:off x="8567577" y="4646272"/>
                  <a:ext cx="43424" cy="3935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4"/>
                    <a:gd name="f7" fmla="val 40"/>
                    <a:gd name="f8" fmla="val 42"/>
                    <a:gd name="f9" fmla="val 43"/>
                    <a:gd name="f10" fmla="+- 0 0 -90"/>
                    <a:gd name="f11" fmla="*/ f3 1 84"/>
                    <a:gd name="f12" fmla="*/ f4 1 84"/>
                    <a:gd name="f13" fmla="+- f6 0 f5"/>
                    <a:gd name="f14" fmla="*/ f10 f0 1"/>
                    <a:gd name="f15" fmla="*/ f13 1 84"/>
                    <a:gd name="f16" fmla="*/ 40 f13 1"/>
                    <a:gd name="f17" fmla="*/ 84 f13 1"/>
                    <a:gd name="f18" fmla="*/ 42 f13 1"/>
                    <a:gd name="f19" fmla="*/ 43 f13 1"/>
                    <a:gd name="f20" fmla="*/ 0 f13 1"/>
                    <a:gd name="f21" fmla="*/ f14 1 f2"/>
                    <a:gd name="f22" fmla="*/ f16 1 84"/>
                    <a:gd name="f23" fmla="*/ f17 1 84"/>
                    <a:gd name="f24" fmla="*/ f18 1 84"/>
                    <a:gd name="f25" fmla="*/ f19 1 84"/>
                    <a:gd name="f26" fmla="*/ f20 1 84"/>
                    <a:gd name="f27" fmla="*/ 0 1 f15"/>
                    <a:gd name="f28" fmla="*/ f6 1 f15"/>
                    <a:gd name="f29" fmla="+- f21 0 f1"/>
                    <a:gd name="f30" fmla="*/ f22 1 f15"/>
                    <a:gd name="f31" fmla="*/ f23 1 f15"/>
                    <a:gd name="f32" fmla="*/ f24 1 f15"/>
                    <a:gd name="f33" fmla="*/ f25 1 f15"/>
                    <a:gd name="f34" fmla="*/ f26 1 f15"/>
                    <a:gd name="f35" fmla="*/ f27 f11 1"/>
                    <a:gd name="f36" fmla="*/ f28 f11 1"/>
                    <a:gd name="f37" fmla="*/ f28 f12 1"/>
                    <a:gd name="f38" fmla="*/ f27 f12 1"/>
                    <a:gd name="f39" fmla="*/ f30 f11 1"/>
                    <a:gd name="f40" fmla="*/ f31 f12 1"/>
                    <a:gd name="f41" fmla="*/ f31 f11 1"/>
                    <a:gd name="f42" fmla="*/ f32 f12 1"/>
                    <a:gd name="f43" fmla="*/ f33 f11 1"/>
                    <a:gd name="f44" fmla="*/ f34 f12 1"/>
                    <a:gd name="f45" fmla="*/ f34 f11 1"/>
                    <a:gd name="f46" fmla="*/ f33 f12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9">
                      <a:pos x="f39" y="f40"/>
                    </a:cxn>
                    <a:cxn ang="f29">
                      <a:pos x="f41" y="f42"/>
                    </a:cxn>
                    <a:cxn ang="f29">
                      <a:pos x="f43" y="f44"/>
                    </a:cxn>
                    <a:cxn ang="f29">
                      <a:pos x="f45" y="f46"/>
                    </a:cxn>
                    <a:cxn ang="f29">
                      <a:pos x="f39" y="f40"/>
                    </a:cxn>
                  </a:cxnLst>
                  <a:rect l="f35" t="f38" r="f36" b="f37"/>
                  <a:pathLst>
                    <a:path w="84" h="84">
                      <a:moveTo>
                        <a:pt x="f7" y="f6"/>
                      </a:moveTo>
                      <a:cubicBezTo>
                        <a:pt x="f6" y="f6"/>
                        <a:pt x="f6" y="f6"/>
                        <a:pt x="f6" y="f8"/>
                      </a:cubicBezTo>
                      <a:cubicBezTo>
                        <a:pt x="f6" y="f5"/>
                        <a:pt x="f6" y="f5"/>
                        <a:pt x="f9" y="f5"/>
                      </a:cubicBezTo>
                      <a:cubicBezTo>
                        <a:pt x="f5" y="f5"/>
                        <a:pt x="f5" y="f5"/>
                        <a:pt x="f5" y="f9"/>
                      </a:cubicBezTo>
                      <a:cubicBezTo>
                        <a:pt x="f5" y="f6"/>
                        <a:pt x="f5" y="f6"/>
                        <a:pt x="f7" y="f6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32" name="Freeform 26">
                  <a:extLst>
                    <a:ext uri="{FF2B5EF4-FFF2-40B4-BE49-F238E27FC236}">
                      <a16:creationId xmlns:a16="http://schemas.microsoft.com/office/drawing/2014/main" id="{867B7BA9-E55C-4B2B-94C2-EFE9BCD4E7B1}"/>
                    </a:ext>
                  </a:extLst>
                </p:cNvPr>
                <p:cNvSpPr/>
                <p:nvPr/>
              </p:nvSpPr>
              <p:spPr>
                <a:xfrm rot="16200004">
                  <a:off x="8334368" y="4558700"/>
                  <a:ext cx="45930" cy="416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8"/>
                    <a:gd name="f7" fmla="val 89"/>
                    <a:gd name="f8" fmla="val 45"/>
                    <a:gd name="f9" fmla="val 5"/>
                    <a:gd name="f10" fmla="val 50"/>
                    <a:gd name="f11" fmla="val 39"/>
                    <a:gd name="f12" fmla="val 83"/>
                    <a:gd name="f13" fmla="val 44"/>
                    <a:gd name="f14" fmla="val 43"/>
                    <a:gd name="f15" fmla="val 82"/>
                    <a:gd name="f16" fmla="val 6"/>
                    <a:gd name="f17" fmla="+- 0 0 -90"/>
                    <a:gd name="f18" fmla="*/ f3 1 88"/>
                    <a:gd name="f19" fmla="*/ f4 1 89"/>
                    <a:gd name="f20" fmla="+- f7 0 f5"/>
                    <a:gd name="f21" fmla="+- f6 0 f5"/>
                    <a:gd name="f22" fmla="*/ f17 f0 1"/>
                    <a:gd name="f23" fmla="*/ f21 1 88"/>
                    <a:gd name="f24" fmla="*/ f20 1 89"/>
                    <a:gd name="f25" fmla="*/ 45 f21 1"/>
                    <a:gd name="f26" fmla="*/ 5 f20 1"/>
                    <a:gd name="f27" fmla="*/ 0 f21 1"/>
                    <a:gd name="f28" fmla="*/ 50 f20 1"/>
                    <a:gd name="f29" fmla="*/ 39 f21 1"/>
                    <a:gd name="f30" fmla="*/ 89 f20 1"/>
                    <a:gd name="f31" fmla="*/ 83 f21 1"/>
                    <a:gd name="f32" fmla="*/ 45 f20 1"/>
                    <a:gd name="f33" fmla="*/ 43 f20 1"/>
                    <a:gd name="f34" fmla="*/ f22 1 f2"/>
                    <a:gd name="f35" fmla="*/ f25 1 88"/>
                    <a:gd name="f36" fmla="*/ f26 1 89"/>
                    <a:gd name="f37" fmla="*/ f27 1 88"/>
                    <a:gd name="f38" fmla="*/ f28 1 89"/>
                    <a:gd name="f39" fmla="*/ f29 1 88"/>
                    <a:gd name="f40" fmla="*/ f30 1 89"/>
                    <a:gd name="f41" fmla="*/ f31 1 88"/>
                    <a:gd name="f42" fmla="*/ f32 1 89"/>
                    <a:gd name="f43" fmla="*/ f33 1 89"/>
                    <a:gd name="f44" fmla="*/ 0 1 f23"/>
                    <a:gd name="f45" fmla="*/ f6 1 f23"/>
                    <a:gd name="f46" fmla="*/ 0 1 f24"/>
                    <a:gd name="f47" fmla="*/ f7 1 f24"/>
                    <a:gd name="f48" fmla="+- f34 0 f1"/>
                    <a:gd name="f49" fmla="*/ f35 1 f23"/>
                    <a:gd name="f50" fmla="*/ f36 1 f24"/>
                    <a:gd name="f51" fmla="*/ f37 1 f23"/>
                    <a:gd name="f52" fmla="*/ f38 1 f24"/>
                    <a:gd name="f53" fmla="*/ f39 1 f23"/>
                    <a:gd name="f54" fmla="*/ f40 1 f24"/>
                    <a:gd name="f55" fmla="*/ f41 1 f23"/>
                    <a:gd name="f56" fmla="*/ f42 1 f24"/>
                    <a:gd name="f57" fmla="*/ f43 1 f24"/>
                    <a:gd name="f58" fmla="*/ f44 f18 1"/>
                    <a:gd name="f59" fmla="*/ f45 f18 1"/>
                    <a:gd name="f60" fmla="*/ f47 f19 1"/>
                    <a:gd name="f61" fmla="*/ f46 f19 1"/>
                    <a:gd name="f62" fmla="*/ f49 f18 1"/>
                    <a:gd name="f63" fmla="*/ f50 f19 1"/>
                    <a:gd name="f64" fmla="*/ f51 f18 1"/>
                    <a:gd name="f65" fmla="*/ f52 f19 1"/>
                    <a:gd name="f66" fmla="*/ f53 f18 1"/>
                    <a:gd name="f67" fmla="*/ f54 f19 1"/>
                    <a:gd name="f68" fmla="*/ f55 f18 1"/>
                    <a:gd name="f69" fmla="*/ f56 f19 1"/>
                    <a:gd name="f70" fmla="*/ f57 f19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48">
                      <a:pos x="f62" y="f63"/>
                    </a:cxn>
                    <a:cxn ang="f48">
                      <a:pos x="f64" y="f65"/>
                    </a:cxn>
                    <a:cxn ang="f48">
                      <a:pos x="f66" y="f67"/>
                    </a:cxn>
                    <a:cxn ang="f48">
                      <a:pos x="f68" y="f69"/>
                    </a:cxn>
                    <a:cxn ang="f48">
                      <a:pos x="f68" y="f70"/>
                    </a:cxn>
                    <a:cxn ang="f48">
                      <a:pos x="f62" y="f63"/>
                    </a:cxn>
                  </a:cxnLst>
                  <a:rect l="f58" t="f61" r="f59" b="f60"/>
                  <a:pathLst>
                    <a:path w="88" h="89">
                      <a:moveTo>
                        <a:pt x="f8" y="f9"/>
                      </a:moveTo>
                      <a:cubicBezTo>
                        <a:pt x="f5" y="f9"/>
                        <a:pt x="f5" y="f9"/>
                        <a:pt x="f5" y="f10"/>
                      </a:cubicBezTo>
                      <a:cubicBezTo>
                        <a:pt x="f5" y="f7"/>
                        <a:pt x="f5" y="f7"/>
                        <a:pt x="f11" y="f7"/>
                      </a:cubicBezTo>
                      <a:cubicBezTo>
                        <a:pt x="f12" y="f7"/>
                        <a:pt x="f12" y="f7"/>
                        <a:pt x="f12" y="f8"/>
                      </a:cubicBezTo>
                      <a:cubicBezTo>
                        <a:pt x="f12" y="f8"/>
                        <a:pt x="f12" y="f13"/>
                        <a:pt x="f12" y="f14"/>
                      </a:cubicBezTo>
                      <a:cubicBezTo>
                        <a:pt x="f15" y="f5"/>
                        <a:pt x="f6" y="f16"/>
                        <a:pt x="f8" y="f9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33" name="Freeform 27">
                  <a:extLst>
                    <a:ext uri="{FF2B5EF4-FFF2-40B4-BE49-F238E27FC236}">
                      <a16:creationId xmlns:a16="http://schemas.microsoft.com/office/drawing/2014/main" id="{5389D6B7-F4B4-48D0-9628-C33E01A3751F}"/>
                    </a:ext>
                  </a:extLst>
                </p:cNvPr>
                <p:cNvSpPr/>
                <p:nvPr/>
              </p:nvSpPr>
              <p:spPr>
                <a:xfrm rot="16200004">
                  <a:off x="8452581" y="4604493"/>
                  <a:ext cx="42592" cy="3859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3"/>
                    <a:gd name="f7" fmla="val 81"/>
                    <a:gd name="f8" fmla="val 41"/>
                    <a:gd name="f9" fmla="val 40"/>
                    <a:gd name="f10" fmla="+- 0 0 -90"/>
                    <a:gd name="f11" fmla="*/ f3 1 83"/>
                    <a:gd name="f12" fmla="*/ f4 1 81"/>
                    <a:gd name="f13" fmla="+- f7 0 f5"/>
                    <a:gd name="f14" fmla="+- f6 0 f5"/>
                    <a:gd name="f15" fmla="*/ f10 f0 1"/>
                    <a:gd name="f16" fmla="*/ f14 1 83"/>
                    <a:gd name="f17" fmla="*/ f13 1 81"/>
                    <a:gd name="f18" fmla="*/ 41 f14 1"/>
                    <a:gd name="f19" fmla="*/ 0 f13 1"/>
                    <a:gd name="f20" fmla="*/ 0 f14 1"/>
                    <a:gd name="f21" fmla="*/ 40 f13 1"/>
                    <a:gd name="f22" fmla="*/ 40 f14 1"/>
                    <a:gd name="f23" fmla="*/ 81 f13 1"/>
                    <a:gd name="f24" fmla="*/ 83 f14 1"/>
                    <a:gd name="f25" fmla="*/ 41 f13 1"/>
                    <a:gd name="f26" fmla="*/ f15 1 f2"/>
                    <a:gd name="f27" fmla="*/ f18 1 83"/>
                    <a:gd name="f28" fmla="*/ f19 1 81"/>
                    <a:gd name="f29" fmla="*/ f20 1 83"/>
                    <a:gd name="f30" fmla="*/ f21 1 81"/>
                    <a:gd name="f31" fmla="*/ f22 1 83"/>
                    <a:gd name="f32" fmla="*/ f23 1 81"/>
                    <a:gd name="f33" fmla="*/ f24 1 83"/>
                    <a:gd name="f34" fmla="*/ f25 1 81"/>
                    <a:gd name="f35" fmla="*/ 0 1 f16"/>
                    <a:gd name="f36" fmla="*/ f6 1 f16"/>
                    <a:gd name="f37" fmla="*/ 0 1 f17"/>
                    <a:gd name="f38" fmla="*/ f7 1 f17"/>
                    <a:gd name="f39" fmla="+- f26 0 f1"/>
                    <a:gd name="f40" fmla="*/ f27 1 f16"/>
                    <a:gd name="f41" fmla="*/ f28 1 f17"/>
                    <a:gd name="f42" fmla="*/ f29 1 f16"/>
                    <a:gd name="f43" fmla="*/ f30 1 f17"/>
                    <a:gd name="f44" fmla="*/ f31 1 f16"/>
                    <a:gd name="f45" fmla="*/ f32 1 f17"/>
                    <a:gd name="f46" fmla="*/ f33 1 f16"/>
                    <a:gd name="f47" fmla="*/ f34 1 f17"/>
                    <a:gd name="f48" fmla="*/ f35 f11 1"/>
                    <a:gd name="f49" fmla="*/ f36 f11 1"/>
                    <a:gd name="f50" fmla="*/ f38 f12 1"/>
                    <a:gd name="f51" fmla="*/ f37 f12 1"/>
                    <a:gd name="f52" fmla="*/ f40 f11 1"/>
                    <a:gd name="f53" fmla="*/ f41 f12 1"/>
                    <a:gd name="f54" fmla="*/ f42 f11 1"/>
                    <a:gd name="f55" fmla="*/ f43 f12 1"/>
                    <a:gd name="f56" fmla="*/ f44 f11 1"/>
                    <a:gd name="f57" fmla="*/ f45 f12 1"/>
                    <a:gd name="f58" fmla="*/ f46 f11 1"/>
                    <a:gd name="f59" fmla="*/ f47 f12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9">
                      <a:pos x="f52" y="f53"/>
                    </a:cxn>
                    <a:cxn ang="f39">
                      <a:pos x="f54" y="f55"/>
                    </a:cxn>
                    <a:cxn ang="f39">
                      <a:pos x="f56" y="f57"/>
                    </a:cxn>
                    <a:cxn ang="f39">
                      <a:pos x="f58" y="f59"/>
                    </a:cxn>
                    <a:cxn ang="f39">
                      <a:pos x="f52" y="f53"/>
                    </a:cxn>
                  </a:cxnLst>
                  <a:rect l="f48" t="f51" r="f49" b="f50"/>
                  <a:pathLst>
                    <a:path w="83" h="81">
                      <a:moveTo>
                        <a:pt x="f8" y="f5"/>
                      </a:moveTo>
                      <a:cubicBezTo>
                        <a:pt x="f5" y="f5"/>
                        <a:pt x="f5" y="f5"/>
                        <a:pt x="f5" y="f9"/>
                      </a:cubicBezTo>
                      <a:cubicBezTo>
                        <a:pt x="f5" y="f7"/>
                        <a:pt x="f5" y="f7"/>
                        <a:pt x="f9" y="f7"/>
                      </a:cubicBezTo>
                      <a:cubicBezTo>
                        <a:pt x="f6" y="f7"/>
                        <a:pt x="f6" y="f7"/>
                        <a:pt x="f6" y="f8"/>
                      </a:cubicBezTo>
                      <a:cubicBezTo>
                        <a:pt x="f6" y="f5"/>
                        <a:pt x="f6" y="f5"/>
                        <a:pt x="f8" y="f5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34" name="Freeform 28">
                  <a:extLst>
                    <a:ext uri="{FF2B5EF4-FFF2-40B4-BE49-F238E27FC236}">
                      <a16:creationId xmlns:a16="http://schemas.microsoft.com/office/drawing/2014/main" id="{CEBB33DD-3754-4A9A-B073-79662765CE93}"/>
                    </a:ext>
                  </a:extLst>
                </p:cNvPr>
                <p:cNvSpPr/>
                <p:nvPr/>
              </p:nvSpPr>
              <p:spPr>
                <a:xfrm rot="16200004">
                  <a:off x="9063702" y="4980247"/>
                  <a:ext cx="1673" cy="605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4"/>
                    <a:gd name="f7" fmla="val 12"/>
                    <a:gd name="f8" fmla="val 2"/>
                    <a:gd name="f9" fmla="val 1"/>
                    <a:gd name="f10" fmla="val 8"/>
                    <a:gd name="f11" fmla="val 11"/>
                    <a:gd name="f12" fmla="val 3"/>
                    <a:gd name="f13" fmla="val 7"/>
                    <a:gd name="f14" fmla="+- 0 0 -90"/>
                    <a:gd name="f15" fmla="*/ f3 1 4"/>
                    <a:gd name="f16" fmla="*/ f4 1 12"/>
                    <a:gd name="f17" fmla="+- f7 0 f5"/>
                    <a:gd name="f18" fmla="+- f6 0 f5"/>
                    <a:gd name="f19" fmla="*/ f14 f0 1"/>
                    <a:gd name="f20" fmla="*/ f18 1 4"/>
                    <a:gd name="f21" fmla="*/ f17 1 12"/>
                    <a:gd name="f22" fmla="*/ 2 f18 1"/>
                    <a:gd name="f23" fmla="*/ 0 f17 1"/>
                    <a:gd name="f24" fmla="*/ 0 f18 1"/>
                    <a:gd name="f25" fmla="*/ 12 f17 1"/>
                    <a:gd name="f26" fmla="*/ 4 f18 1"/>
                    <a:gd name="f27" fmla="*/ 11 f17 1"/>
                    <a:gd name="f28" fmla="*/ f19 1 f2"/>
                    <a:gd name="f29" fmla="*/ f22 1 4"/>
                    <a:gd name="f30" fmla="*/ f23 1 12"/>
                    <a:gd name="f31" fmla="*/ f24 1 4"/>
                    <a:gd name="f32" fmla="*/ f25 1 12"/>
                    <a:gd name="f33" fmla="*/ f26 1 4"/>
                    <a:gd name="f34" fmla="*/ f27 1 12"/>
                    <a:gd name="f35" fmla="*/ 0 1 f20"/>
                    <a:gd name="f36" fmla="*/ f6 1 f20"/>
                    <a:gd name="f37" fmla="*/ 0 1 f21"/>
                    <a:gd name="f38" fmla="*/ f7 1 f21"/>
                    <a:gd name="f39" fmla="+- f28 0 f1"/>
                    <a:gd name="f40" fmla="*/ f29 1 f20"/>
                    <a:gd name="f41" fmla="*/ f30 1 f21"/>
                    <a:gd name="f42" fmla="*/ f31 1 f20"/>
                    <a:gd name="f43" fmla="*/ f32 1 f21"/>
                    <a:gd name="f44" fmla="*/ f33 1 f20"/>
                    <a:gd name="f45" fmla="*/ f34 1 f21"/>
                    <a:gd name="f46" fmla="*/ f35 f15 1"/>
                    <a:gd name="f47" fmla="*/ f36 f15 1"/>
                    <a:gd name="f48" fmla="*/ f38 f16 1"/>
                    <a:gd name="f49" fmla="*/ f37 f16 1"/>
                    <a:gd name="f50" fmla="*/ f40 f15 1"/>
                    <a:gd name="f51" fmla="*/ f41 f16 1"/>
                    <a:gd name="f52" fmla="*/ f42 f15 1"/>
                    <a:gd name="f53" fmla="*/ f43 f16 1"/>
                    <a:gd name="f54" fmla="*/ f44 f15 1"/>
                    <a:gd name="f55" fmla="*/ f45 f1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9">
                      <a:pos x="f50" y="f51"/>
                    </a:cxn>
                    <a:cxn ang="f39">
                      <a:pos x="f52" y="f53"/>
                    </a:cxn>
                    <a:cxn ang="f39">
                      <a:pos x="f54" y="f55"/>
                    </a:cxn>
                    <a:cxn ang="f39">
                      <a:pos x="f50" y="f51"/>
                    </a:cxn>
                  </a:cxnLst>
                  <a:rect l="f46" t="f49" r="f47" b="f48"/>
                  <a:pathLst>
                    <a:path w="4" h="12">
                      <a:moveTo>
                        <a:pt x="f8" y="f5"/>
                      </a:moveTo>
                      <a:cubicBezTo>
                        <a:pt x="f8" y="f6"/>
                        <a:pt x="f9" y="f10"/>
                        <a:pt x="f5" y="f7"/>
                      </a:cubicBezTo>
                      <a:cubicBezTo>
                        <a:pt x="f8" y="f11"/>
                        <a:pt x="f12" y="f11"/>
                        <a:pt x="f6" y="f11"/>
                      </a:cubicBezTo>
                      <a:cubicBezTo>
                        <a:pt x="f6" y="f13"/>
                        <a:pt x="f12" y="f6"/>
                        <a:pt x="f8" y="f5"/>
                      </a:cubicBezTo>
                      <a:close/>
                    </a:path>
                  </a:pathLst>
                </a:custGeom>
                <a:solidFill>
                  <a:srgbClr val="1C4966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520126298"/>
      </p:ext>
    </p:extLst>
  </p:cSld>
  <p:clrMapOvr>
    <a:masterClrMapping/>
  </p:clrMapOvr>
  <p:transition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_ONLY_1_1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58;p17">
            <a:extLst>
              <a:ext uri="{FF2B5EF4-FFF2-40B4-BE49-F238E27FC236}">
                <a16:creationId xmlns:a16="http://schemas.microsoft.com/office/drawing/2014/main" id="{9BB10749-6C9F-4C6A-A86C-E62C77BB4816}"/>
              </a:ext>
            </a:extLst>
          </p:cNvPr>
          <p:cNvSpPr/>
          <p:nvPr/>
        </p:nvSpPr>
        <p:spPr>
          <a:xfrm rot="10800009" flipH="1">
            <a:off x="8257040" y="1681"/>
            <a:ext cx="295369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8"/>
              <a:gd name="f5" fmla="val 10547"/>
              <a:gd name="f6" fmla="val 9514"/>
              <a:gd name="f7" fmla="*/ f0 1 9515"/>
              <a:gd name="f8" fmla="*/ f1 1 10548"/>
              <a:gd name="f9" fmla="+- f4 0 f2"/>
              <a:gd name="f10" fmla="+- f3 0 f2"/>
              <a:gd name="f11" fmla="*/ f10 1 9515"/>
              <a:gd name="f12" fmla="*/ f9 1 1054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8">
                <a:moveTo>
                  <a:pt x="f2" y="f2"/>
                </a:moveTo>
                <a:lnTo>
                  <a:pt x="f2" y="f5"/>
                </a:lnTo>
                <a:lnTo>
                  <a:pt x="f6" y="f5"/>
                </a:lnTo>
                <a:lnTo>
                  <a:pt x="f6" y="f2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" name="Google Shape;459;p17">
            <a:extLst>
              <a:ext uri="{FF2B5EF4-FFF2-40B4-BE49-F238E27FC236}">
                <a16:creationId xmlns:a16="http://schemas.microsoft.com/office/drawing/2014/main" id="{E23FB0EC-3F13-4315-AAAF-8B9EFCDCBE80}"/>
              </a:ext>
            </a:extLst>
          </p:cNvPr>
          <p:cNvSpPr/>
          <p:nvPr/>
        </p:nvSpPr>
        <p:spPr>
          <a:xfrm rot="10800009" flipH="1">
            <a:off x="17" y="604098"/>
            <a:ext cx="295342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4"/>
              <a:gd name="f4" fmla="val 10578"/>
              <a:gd name="f5" fmla="*/ f0 1 9514"/>
              <a:gd name="f6" fmla="*/ f1 1 10578"/>
              <a:gd name="f7" fmla="+- f4 0 f2"/>
              <a:gd name="f8" fmla="+- f3 0 f2"/>
              <a:gd name="f9" fmla="*/ f8 1 9514"/>
              <a:gd name="f10" fmla="*/ f7 1 10578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9514" h="10578">
                <a:moveTo>
                  <a:pt x="f2" y="f2"/>
                </a:moveTo>
                <a:lnTo>
                  <a:pt x="f2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" name="Google Shape;460;p17">
            <a:extLst>
              <a:ext uri="{FF2B5EF4-FFF2-40B4-BE49-F238E27FC236}">
                <a16:creationId xmlns:a16="http://schemas.microsoft.com/office/drawing/2014/main" id="{BF13CB07-1CAC-4CCE-8DA0-388CA1B2708D}"/>
              </a:ext>
            </a:extLst>
          </p:cNvPr>
          <p:cNvSpPr/>
          <p:nvPr/>
        </p:nvSpPr>
        <p:spPr>
          <a:xfrm rot="10800009" flipH="1">
            <a:off x="589751" y="604098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" name="Google Shape;461;p17">
            <a:extLst>
              <a:ext uri="{FF2B5EF4-FFF2-40B4-BE49-F238E27FC236}">
                <a16:creationId xmlns:a16="http://schemas.microsoft.com/office/drawing/2014/main" id="{20B221FA-0818-48EA-9A0B-4C9AA6A33F6A}"/>
              </a:ext>
            </a:extLst>
          </p:cNvPr>
          <p:cNvSpPr/>
          <p:nvPr/>
        </p:nvSpPr>
        <p:spPr>
          <a:xfrm rot="10800009" flipH="1">
            <a:off x="1179466" y="604098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1"/>
              <a:gd name="f6" fmla="val 9514"/>
              <a:gd name="f7" fmla="*/ f0 1 9515"/>
              <a:gd name="f8" fmla="*/ f1 1 10578"/>
              <a:gd name="f9" fmla="+- f4 0 f2"/>
              <a:gd name="f10" fmla="+- f3 0 f2"/>
              <a:gd name="f11" fmla="*/ f10 1 9515"/>
              <a:gd name="f12" fmla="*/ f9 1 1057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78">
                <a:moveTo>
                  <a:pt x="f5" y="f2"/>
                </a:moveTo>
                <a:lnTo>
                  <a:pt x="f5" y="f4"/>
                </a:lnTo>
                <a:lnTo>
                  <a:pt x="f6" y="f4"/>
                </a:lnTo>
                <a:lnTo>
                  <a:pt x="f6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" name="Google Shape;462;p17">
            <a:extLst>
              <a:ext uri="{FF2B5EF4-FFF2-40B4-BE49-F238E27FC236}">
                <a16:creationId xmlns:a16="http://schemas.microsoft.com/office/drawing/2014/main" id="{9BB68E30-BBD9-4752-856F-25812FE5C94E}"/>
              </a:ext>
            </a:extLst>
          </p:cNvPr>
          <p:cNvSpPr/>
          <p:nvPr/>
        </p:nvSpPr>
        <p:spPr>
          <a:xfrm rot="10800009" flipH="1">
            <a:off x="17" y="1207125"/>
            <a:ext cx="295342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514"/>
              <a:gd name="f4" fmla="val 10548"/>
              <a:gd name="f5" fmla="val 1"/>
              <a:gd name="f6" fmla="*/ f0 1 9514"/>
              <a:gd name="f7" fmla="*/ f1 1 10548"/>
              <a:gd name="f8" fmla="+- f4 0 f2"/>
              <a:gd name="f9" fmla="+- f3 0 f2"/>
              <a:gd name="f10" fmla="*/ f9 1 9514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4" h="10548">
                <a:moveTo>
                  <a:pt x="f2" y="f5"/>
                </a:moveTo>
                <a:lnTo>
                  <a:pt x="f2" y="f4"/>
                </a:lnTo>
                <a:lnTo>
                  <a:pt x="f3" y="f4"/>
                </a:lnTo>
                <a:lnTo>
                  <a:pt x="f3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7" name="Google Shape;463;p17">
            <a:extLst>
              <a:ext uri="{FF2B5EF4-FFF2-40B4-BE49-F238E27FC236}">
                <a16:creationId xmlns:a16="http://schemas.microsoft.com/office/drawing/2014/main" id="{9CD4D7AF-4DBE-49E8-9104-CDBE80F38AF8}"/>
              </a:ext>
            </a:extLst>
          </p:cNvPr>
          <p:cNvSpPr/>
          <p:nvPr/>
        </p:nvSpPr>
        <p:spPr>
          <a:xfrm rot="10800009" flipH="1">
            <a:off x="8846801" y="604299"/>
            <a:ext cx="29536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*/ f0 1 9515"/>
              <a:gd name="f8" fmla="*/ f1 1 10549"/>
              <a:gd name="f9" fmla="+- f4 0 f2"/>
              <a:gd name="f10" fmla="+- f3 0 f2"/>
              <a:gd name="f11" fmla="*/ f10 1 9515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9">
                <a:moveTo>
                  <a:pt x="f5" y="f5"/>
                </a:moveTo>
                <a:lnTo>
                  <a:pt x="f5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8" name="Google Shape;464;p17">
            <a:extLst>
              <a:ext uri="{FF2B5EF4-FFF2-40B4-BE49-F238E27FC236}">
                <a16:creationId xmlns:a16="http://schemas.microsoft.com/office/drawing/2014/main" id="{C8763B24-C192-467E-8889-5B0CDD53C5E2}"/>
              </a:ext>
            </a:extLst>
          </p:cNvPr>
          <p:cNvSpPr/>
          <p:nvPr/>
        </p:nvSpPr>
        <p:spPr>
          <a:xfrm rot="10800009" flipH="1">
            <a:off x="590647" y="1207117"/>
            <a:ext cx="29440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9" name="Google Shape;465;p17">
            <a:extLst>
              <a:ext uri="{FF2B5EF4-FFF2-40B4-BE49-F238E27FC236}">
                <a16:creationId xmlns:a16="http://schemas.microsoft.com/office/drawing/2014/main" id="{03E01234-4E40-4E39-A597-423F2F49508B}"/>
              </a:ext>
            </a:extLst>
          </p:cNvPr>
          <p:cNvSpPr/>
          <p:nvPr/>
        </p:nvSpPr>
        <p:spPr>
          <a:xfrm rot="10800009" flipH="1">
            <a:off x="-28" y="1060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0" name="Google Shape;466;p17">
            <a:extLst>
              <a:ext uri="{FF2B5EF4-FFF2-40B4-BE49-F238E27FC236}">
                <a16:creationId xmlns:a16="http://schemas.microsoft.com/office/drawing/2014/main" id="{883C6BEA-8063-4651-BAC7-80148079404F}"/>
              </a:ext>
            </a:extLst>
          </p:cNvPr>
          <p:cNvSpPr/>
          <p:nvPr/>
        </p:nvSpPr>
        <p:spPr>
          <a:xfrm rot="10800009" flipH="1">
            <a:off x="590181" y="1920"/>
            <a:ext cx="29440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1" name="Google Shape;467;p17">
            <a:extLst>
              <a:ext uri="{FF2B5EF4-FFF2-40B4-BE49-F238E27FC236}">
                <a16:creationId xmlns:a16="http://schemas.microsoft.com/office/drawing/2014/main" id="{F1450994-F5EB-47AE-8B77-218FD17084C6}"/>
              </a:ext>
            </a:extLst>
          </p:cNvPr>
          <p:cNvSpPr/>
          <p:nvPr/>
        </p:nvSpPr>
        <p:spPr>
          <a:xfrm rot="10800009" flipH="1">
            <a:off x="1179942" y="1919"/>
            <a:ext cx="294409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8"/>
              <a:gd name="f5" fmla="val 10547"/>
              <a:gd name="f6" fmla="*/ f0 1 9484"/>
              <a:gd name="f7" fmla="*/ f1 1 10548"/>
              <a:gd name="f8" fmla="+- f4 0 f2"/>
              <a:gd name="f9" fmla="+- f3 0 f2"/>
              <a:gd name="f10" fmla="*/ f9 1 9484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484" h="10548">
                <a:moveTo>
                  <a:pt x="f2" y="f2"/>
                </a:moveTo>
                <a:lnTo>
                  <a:pt x="f2" y="f5"/>
                </a:lnTo>
                <a:lnTo>
                  <a:pt x="f3" y="f5"/>
                </a:lnTo>
                <a:lnTo>
                  <a:pt x="f3" y="f2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2" name="Google Shape;468;p17">
            <a:extLst>
              <a:ext uri="{FF2B5EF4-FFF2-40B4-BE49-F238E27FC236}">
                <a16:creationId xmlns:a16="http://schemas.microsoft.com/office/drawing/2014/main" id="{877D1A13-DB8F-4F8B-B469-70EBAEC48F76}"/>
              </a:ext>
            </a:extLst>
          </p:cNvPr>
          <p:cNvSpPr/>
          <p:nvPr/>
        </p:nvSpPr>
        <p:spPr>
          <a:xfrm rot="10800009" flipH="1">
            <a:off x="1768952" y="3621"/>
            <a:ext cx="29536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val 9514"/>
              <a:gd name="f8" fmla="*/ f0 1 9515"/>
              <a:gd name="f9" fmla="*/ f1 1 10549"/>
              <a:gd name="f10" fmla="+- f4 0 f2"/>
              <a:gd name="f11" fmla="+- f3 0 f2"/>
              <a:gd name="f12" fmla="*/ f11 1 9515"/>
              <a:gd name="f13" fmla="*/ f10 1 10549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9">
                <a:moveTo>
                  <a:pt x="f2" y="f5"/>
                </a:moveTo>
                <a:lnTo>
                  <a:pt x="f2" y="f6"/>
                </a:lnTo>
                <a:lnTo>
                  <a:pt x="f7" y="f6"/>
                </a:lnTo>
                <a:lnTo>
                  <a:pt x="f7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3" name="Google Shape;469;p17">
            <a:extLst>
              <a:ext uri="{FF2B5EF4-FFF2-40B4-BE49-F238E27FC236}">
                <a16:creationId xmlns:a16="http://schemas.microsoft.com/office/drawing/2014/main" id="{910DE634-2987-44D1-8782-A1AA8FE68A31}"/>
              </a:ext>
            </a:extLst>
          </p:cNvPr>
          <p:cNvSpPr/>
          <p:nvPr/>
        </p:nvSpPr>
        <p:spPr>
          <a:xfrm rot="10800009" flipH="1">
            <a:off x="7076705" y="0"/>
            <a:ext cx="29536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*/ f0 1 9515"/>
              <a:gd name="f8" fmla="*/ f1 1 10549"/>
              <a:gd name="f9" fmla="+- f4 0 f2"/>
              <a:gd name="f10" fmla="+- f3 0 f2"/>
              <a:gd name="f11" fmla="*/ f10 1 9515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9">
                <a:moveTo>
                  <a:pt x="f5" y="f5"/>
                </a:moveTo>
                <a:lnTo>
                  <a:pt x="f5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4" name="Google Shape;470;p17">
            <a:extLst>
              <a:ext uri="{FF2B5EF4-FFF2-40B4-BE49-F238E27FC236}">
                <a16:creationId xmlns:a16="http://schemas.microsoft.com/office/drawing/2014/main" id="{C73E9F66-0991-4F58-BA20-0A88EA26E9AD}"/>
              </a:ext>
            </a:extLst>
          </p:cNvPr>
          <p:cNvSpPr/>
          <p:nvPr/>
        </p:nvSpPr>
        <p:spPr>
          <a:xfrm rot="10800009" flipH="1">
            <a:off x="7667344" y="605981"/>
            <a:ext cx="294436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485"/>
              <a:gd name="f4" fmla="val 10548"/>
              <a:gd name="f5" fmla="val 1"/>
              <a:gd name="f6" fmla="val 9484"/>
              <a:gd name="f7" fmla="*/ f0 1 9485"/>
              <a:gd name="f8" fmla="*/ f1 1 10548"/>
              <a:gd name="f9" fmla="+- f4 0 f2"/>
              <a:gd name="f10" fmla="+- f3 0 f2"/>
              <a:gd name="f11" fmla="*/ f10 1 9485"/>
              <a:gd name="f12" fmla="*/ f9 1 1054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5" h="10548">
                <a:moveTo>
                  <a:pt x="f5" y="f2"/>
                </a:moveTo>
                <a:lnTo>
                  <a:pt x="f5" y="f4"/>
                </a:lnTo>
                <a:lnTo>
                  <a:pt x="f6" y="f4"/>
                </a:lnTo>
                <a:lnTo>
                  <a:pt x="f6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5" name="Google Shape;471;p17">
            <a:extLst>
              <a:ext uri="{FF2B5EF4-FFF2-40B4-BE49-F238E27FC236}">
                <a16:creationId xmlns:a16="http://schemas.microsoft.com/office/drawing/2014/main" id="{24468F79-BFC1-4399-96BD-092EBB3F46EC}"/>
              </a:ext>
            </a:extLst>
          </p:cNvPr>
          <p:cNvSpPr/>
          <p:nvPr/>
        </p:nvSpPr>
        <p:spPr>
          <a:xfrm rot="10800009" flipH="1">
            <a:off x="7666421" y="3665"/>
            <a:ext cx="294436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485"/>
              <a:gd name="f4" fmla="val 10548"/>
              <a:gd name="f5" fmla="val 1"/>
              <a:gd name="f6" fmla="val 9484"/>
              <a:gd name="f7" fmla="*/ f0 1 9485"/>
              <a:gd name="f8" fmla="*/ f1 1 10548"/>
              <a:gd name="f9" fmla="+- f4 0 f2"/>
              <a:gd name="f10" fmla="+- f3 0 f2"/>
              <a:gd name="f11" fmla="*/ f10 1 9485"/>
              <a:gd name="f12" fmla="*/ f9 1 1054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5" h="10548">
                <a:moveTo>
                  <a:pt x="f5" y="f2"/>
                </a:moveTo>
                <a:lnTo>
                  <a:pt x="f5" y="f4"/>
                </a:lnTo>
                <a:lnTo>
                  <a:pt x="f6" y="f4"/>
                </a:lnTo>
                <a:lnTo>
                  <a:pt x="f6" y="f2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6" name="Google Shape;472;p17">
            <a:extLst>
              <a:ext uri="{FF2B5EF4-FFF2-40B4-BE49-F238E27FC236}">
                <a16:creationId xmlns:a16="http://schemas.microsoft.com/office/drawing/2014/main" id="{3CFFDBFE-1338-4C53-A94D-5381F42558B9}"/>
              </a:ext>
            </a:extLst>
          </p:cNvPr>
          <p:cNvSpPr/>
          <p:nvPr/>
        </p:nvSpPr>
        <p:spPr>
          <a:xfrm rot="10800009" flipH="1">
            <a:off x="8257059" y="603887"/>
            <a:ext cx="29440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78"/>
              <a:gd name="f5" fmla="*/ f0 1 9484"/>
              <a:gd name="f6" fmla="*/ f1 1 10578"/>
              <a:gd name="f7" fmla="+- f4 0 f2"/>
              <a:gd name="f8" fmla="+- f3 0 f2"/>
              <a:gd name="f9" fmla="*/ f8 1 9484"/>
              <a:gd name="f10" fmla="*/ f7 1 10578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9484" h="10578">
                <a:moveTo>
                  <a:pt x="f2" y="f2"/>
                </a:moveTo>
                <a:lnTo>
                  <a:pt x="f2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7" name="Google Shape;473;p17">
            <a:extLst>
              <a:ext uri="{FF2B5EF4-FFF2-40B4-BE49-F238E27FC236}">
                <a16:creationId xmlns:a16="http://schemas.microsoft.com/office/drawing/2014/main" id="{3C670E7E-DE5F-4CC9-BCF1-F4253DF134B6}"/>
              </a:ext>
            </a:extLst>
          </p:cNvPr>
          <p:cNvSpPr/>
          <p:nvPr/>
        </p:nvSpPr>
        <p:spPr>
          <a:xfrm rot="10800009" flipH="1">
            <a:off x="8848602" y="2121"/>
            <a:ext cx="29536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*/ f0 1 9515"/>
              <a:gd name="f8" fmla="*/ f1 1 10549"/>
              <a:gd name="f9" fmla="+- f4 0 f2"/>
              <a:gd name="f10" fmla="+- f3 0 f2"/>
              <a:gd name="f11" fmla="*/ f10 1 9515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9">
                <a:moveTo>
                  <a:pt x="f5" y="f5"/>
                </a:moveTo>
                <a:lnTo>
                  <a:pt x="f5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8" name="Google Shape;474;p17">
            <a:extLst>
              <a:ext uri="{FF2B5EF4-FFF2-40B4-BE49-F238E27FC236}">
                <a16:creationId xmlns:a16="http://schemas.microsoft.com/office/drawing/2014/main" id="{673E7660-E042-49F3-96EA-C03C1491594F}"/>
              </a:ext>
            </a:extLst>
          </p:cNvPr>
          <p:cNvSpPr/>
          <p:nvPr/>
        </p:nvSpPr>
        <p:spPr>
          <a:xfrm rot="10800009" flipH="1">
            <a:off x="8847807" y="1206897"/>
            <a:ext cx="295369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8"/>
              <a:gd name="f5" fmla="val 1"/>
              <a:gd name="f6" fmla="*/ f0 1 9515"/>
              <a:gd name="f7" fmla="*/ f1 1 10548"/>
              <a:gd name="f8" fmla="+- f4 0 f2"/>
              <a:gd name="f9" fmla="+- f3 0 f2"/>
              <a:gd name="f10" fmla="*/ f9 1 9515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48">
                <a:moveTo>
                  <a:pt x="f5" y="f2"/>
                </a:moveTo>
                <a:lnTo>
                  <a:pt x="f5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9" name="Google Shape;475;p17">
            <a:extLst>
              <a:ext uri="{FF2B5EF4-FFF2-40B4-BE49-F238E27FC236}">
                <a16:creationId xmlns:a16="http://schemas.microsoft.com/office/drawing/2014/main" id="{8798A1F0-3A48-4508-9EDC-6BBFA08CF83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02671" y="1820076"/>
            <a:ext cx="2693401" cy="452097"/>
          </a:xfrm>
        </p:spPr>
        <p:txBody>
          <a:bodyPr anchor="ctr"/>
          <a:lstStyle>
            <a:lvl1pPr>
              <a:defRPr sz="1500"/>
            </a:lvl1pPr>
          </a:lstStyle>
          <a:p>
            <a:pPr lvl="0"/>
            <a:endParaRPr lang="es-PE"/>
          </a:p>
        </p:txBody>
      </p:sp>
      <p:sp>
        <p:nvSpPr>
          <p:cNvPr id="20" name="Google Shape;476;p17">
            <a:extLst>
              <a:ext uri="{FF2B5EF4-FFF2-40B4-BE49-F238E27FC236}">
                <a16:creationId xmlns:a16="http://schemas.microsoft.com/office/drawing/2014/main" id="{86A48885-3FD9-47A0-B5FA-A73EB9138C9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02671" y="2272046"/>
            <a:ext cx="2423095" cy="577800"/>
          </a:xfrm>
        </p:spPr>
        <p:txBody>
          <a:bodyPr anchor="ctr"/>
          <a:lstStyle>
            <a:lvl1pPr>
              <a:lnSpc>
                <a:spcPct val="100000"/>
              </a:lnSpc>
              <a:buNone/>
              <a:defRPr lang="es-PE" sz="1400"/>
            </a:lvl1pPr>
          </a:lstStyle>
          <a:p>
            <a:pPr lvl="0"/>
            <a:endParaRPr lang="es-PE"/>
          </a:p>
        </p:txBody>
      </p:sp>
      <p:sp>
        <p:nvSpPr>
          <p:cNvPr id="21" name="Google Shape;477;p17">
            <a:extLst>
              <a:ext uri="{FF2B5EF4-FFF2-40B4-BE49-F238E27FC236}">
                <a16:creationId xmlns:a16="http://schemas.microsoft.com/office/drawing/2014/main" id="{ABEDD740-E070-4341-9EEB-8A1687949DC6}"/>
              </a:ext>
            </a:extLst>
          </p:cNvPr>
          <p:cNvSpPr txBox="1">
            <a:spLocks noGrp="1"/>
          </p:cNvSpPr>
          <p:nvPr>
            <p:ph type="title" idx="1"/>
          </p:nvPr>
        </p:nvSpPr>
        <p:spPr>
          <a:xfrm>
            <a:off x="2102671" y="3392972"/>
            <a:ext cx="2693401" cy="452097"/>
          </a:xfrm>
        </p:spPr>
        <p:txBody>
          <a:bodyPr anchor="ctr"/>
          <a:lstStyle>
            <a:lvl1pPr>
              <a:defRPr sz="1500"/>
            </a:lvl1pPr>
          </a:lstStyle>
          <a:p>
            <a:pPr lvl="0"/>
            <a:endParaRPr lang="es-PE"/>
          </a:p>
        </p:txBody>
      </p:sp>
      <p:sp>
        <p:nvSpPr>
          <p:cNvPr id="22" name="Google Shape;478;p17">
            <a:extLst>
              <a:ext uri="{FF2B5EF4-FFF2-40B4-BE49-F238E27FC236}">
                <a16:creationId xmlns:a16="http://schemas.microsoft.com/office/drawing/2014/main" id="{1F5FC1B7-D12A-4BD1-A1E4-9FA56A882E4B}"/>
              </a:ext>
            </a:extLst>
          </p:cNvPr>
          <p:cNvSpPr txBox="1">
            <a:spLocks noGrp="1"/>
          </p:cNvSpPr>
          <p:nvPr>
            <p:ph type="subTitle" idx="2"/>
          </p:nvPr>
        </p:nvSpPr>
        <p:spPr>
          <a:xfrm>
            <a:off x="2102671" y="3845079"/>
            <a:ext cx="2423095" cy="577800"/>
          </a:xfrm>
        </p:spPr>
        <p:txBody>
          <a:bodyPr anchor="ctr"/>
          <a:lstStyle>
            <a:lvl1pPr>
              <a:lnSpc>
                <a:spcPct val="100000"/>
              </a:lnSpc>
              <a:buNone/>
              <a:defRPr lang="es-PE" sz="1400"/>
            </a:lvl1pPr>
          </a:lstStyle>
          <a:p>
            <a:pPr lvl="0"/>
            <a:endParaRPr lang="es-PE"/>
          </a:p>
        </p:txBody>
      </p:sp>
      <p:sp>
        <p:nvSpPr>
          <p:cNvPr id="23" name="Google Shape;479;p17">
            <a:extLst>
              <a:ext uri="{FF2B5EF4-FFF2-40B4-BE49-F238E27FC236}">
                <a16:creationId xmlns:a16="http://schemas.microsoft.com/office/drawing/2014/main" id="{275D44D3-0127-4C1F-9E33-C463CBC9CBA6}"/>
              </a:ext>
            </a:extLst>
          </p:cNvPr>
          <p:cNvSpPr txBox="1">
            <a:spLocks noGrp="1"/>
          </p:cNvSpPr>
          <p:nvPr>
            <p:ph type="title" idx="3"/>
          </p:nvPr>
        </p:nvSpPr>
        <p:spPr>
          <a:xfrm>
            <a:off x="5809667" y="1820076"/>
            <a:ext cx="2693401" cy="452097"/>
          </a:xfrm>
        </p:spPr>
        <p:txBody>
          <a:bodyPr anchor="ctr"/>
          <a:lstStyle>
            <a:lvl1pPr>
              <a:defRPr sz="1500"/>
            </a:lvl1pPr>
          </a:lstStyle>
          <a:p>
            <a:pPr lvl="0"/>
            <a:endParaRPr lang="es-PE"/>
          </a:p>
        </p:txBody>
      </p:sp>
      <p:sp>
        <p:nvSpPr>
          <p:cNvPr id="24" name="Google Shape;480;p17">
            <a:extLst>
              <a:ext uri="{FF2B5EF4-FFF2-40B4-BE49-F238E27FC236}">
                <a16:creationId xmlns:a16="http://schemas.microsoft.com/office/drawing/2014/main" id="{BFBC12D0-425A-4C17-8B7E-E4FF62F49495}"/>
              </a:ext>
            </a:extLst>
          </p:cNvPr>
          <p:cNvSpPr txBox="1">
            <a:spLocks noGrp="1"/>
          </p:cNvSpPr>
          <p:nvPr>
            <p:ph type="subTitle" idx="4"/>
          </p:nvPr>
        </p:nvSpPr>
        <p:spPr>
          <a:xfrm>
            <a:off x="5809667" y="2272046"/>
            <a:ext cx="2423095" cy="577800"/>
          </a:xfrm>
        </p:spPr>
        <p:txBody>
          <a:bodyPr anchor="ctr"/>
          <a:lstStyle>
            <a:lvl1pPr>
              <a:lnSpc>
                <a:spcPct val="100000"/>
              </a:lnSpc>
              <a:buNone/>
              <a:defRPr lang="es-PE" sz="1400"/>
            </a:lvl1pPr>
          </a:lstStyle>
          <a:p>
            <a:pPr lvl="0"/>
            <a:endParaRPr lang="es-PE"/>
          </a:p>
        </p:txBody>
      </p:sp>
      <p:sp>
        <p:nvSpPr>
          <p:cNvPr id="25" name="Google Shape;481;p17">
            <a:extLst>
              <a:ext uri="{FF2B5EF4-FFF2-40B4-BE49-F238E27FC236}">
                <a16:creationId xmlns:a16="http://schemas.microsoft.com/office/drawing/2014/main" id="{748699DB-9B57-44B3-B80B-3ED0746535BA}"/>
              </a:ext>
            </a:extLst>
          </p:cNvPr>
          <p:cNvSpPr txBox="1">
            <a:spLocks noGrp="1"/>
          </p:cNvSpPr>
          <p:nvPr>
            <p:ph type="title" idx="5"/>
          </p:nvPr>
        </p:nvSpPr>
        <p:spPr>
          <a:xfrm>
            <a:off x="5809667" y="3392972"/>
            <a:ext cx="2693401" cy="452097"/>
          </a:xfrm>
        </p:spPr>
        <p:txBody>
          <a:bodyPr anchor="ctr"/>
          <a:lstStyle>
            <a:lvl1pPr>
              <a:defRPr sz="1500"/>
            </a:lvl1pPr>
          </a:lstStyle>
          <a:p>
            <a:pPr lvl="0"/>
            <a:endParaRPr lang="es-PE"/>
          </a:p>
        </p:txBody>
      </p:sp>
      <p:sp>
        <p:nvSpPr>
          <p:cNvPr id="26" name="Google Shape;482;p17">
            <a:extLst>
              <a:ext uri="{FF2B5EF4-FFF2-40B4-BE49-F238E27FC236}">
                <a16:creationId xmlns:a16="http://schemas.microsoft.com/office/drawing/2014/main" id="{A8E880C6-3528-40B7-84D0-FD8138C43AF5}"/>
              </a:ext>
            </a:extLst>
          </p:cNvPr>
          <p:cNvSpPr txBox="1">
            <a:spLocks noGrp="1"/>
          </p:cNvSpPr>
          <p:nvPr>
            <p:ph type="subTitle" idx="6"/>
          </p:nvPr>
        </p:nvSpPr>
        <p:spPr>
          <a:xfrm>
            <a:off x="5809667" y="3845079"/>
            <a:ext cx="2423095" cy="577800"/>
          </a:xfrm>
        </p:spPr>
        <p:txBody>
          <a:bodyPr anchor="ctr"/>
          <a:lstStyle>
            <a:lvl1pPr>
              <a:lnSpc>
                <a:spcPct val="100000"/>
              </a:lnSpc>
              <a:buNone/>
              <a:defRPr lang="es-PE" sz="1400"/>
            </a:lvl1pPr>
          </a:lstStyle>
          <a:p>
            <a:pPr lvl="0"/>
            <a:endParaRPr lang="es-PE"/>
          </a:p>
        </p:txBody>
      </p:sp>
      <p:sp>
        <p:nvSpPr>
          <p:cNvPr id="27" name="Google Shape;483;p17">
            <a:extLst>
              <a:ext uri="{FF2B5EF4-FFF2-40B4-BE49-F238E27FC236}">
                <a16:creationId xmlns:a16="http://schemas.microsoft.com/office/drawing/2014/main" id="{C3F46766-D94F-4FD8-B1C5-0D25EFEDAC77}"/>
              </a:ext>
            </a:extLst>
          </p:cNvPr>
          <p:cNvSpPr txBox="1">
            <a:spLocks noGrp="1"/>
          </p:cNvSpPr>
          <p:nvPr>
            <p:ph type="title" idx="7"/>
          </p:nvPr>
        </p:nvSpPr>
        <p:spPr>
          <a:xfrm>
            <a:off x="717429" y="539925"/>
            <a:ext cx="7709096" cy="333298"/>
          </a:xfrm>
        </p:spPr>
        <p:txBody>
          <a:bodyPr anchor="ctr" anchorCtr="1"/>
          <a:lstStyle>
            <a:lvl1pPr algn="ctr">
              <a:defRPr sz="2000"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963837710"/>
      </p:ext>
    </p:extLst>
  </p:cSld>
  <p:clrMapOvr>
    <a:masterClrMapping/>
  </p:clrMapOvr>
  <p:transition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ONE_COLUMN_TEXT_2_1_1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85;p18">
            <a:extLst>
              <a:ext uri="{FF2B5EF4-FFF2-40B4-BE49-F238E27FC236}">
                <a16:creationId xmlns:a16="http://schemas.microsoft.com/office/drawing/2014/main" id="{D8C0D17C-A6B0-4AA9-A4ED-B3F601CFCC8B}"/>
              </a:ext>
            </a:extLst>
          </p:cNvPr>
          <p:cNvSpPr/>
          <p:nvPr/>
        </p:nvSpPr>
        <p:spPr>
          <a:xfrm rot="5400013">
            <a:off x="5775820" y="4840802"/>
            <a:ext cx="295369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8"/>
              <a:gd name="f5" fmla="val 10547"/>
              <a:gd name="f6" fmla="val 9514"/>
              <a:gd name="f7" fmla="*/ f0 1 9515"/>
              <a:gd name="f8" fmla="*/ f1 1 10548"/>
              <a:gd name="f9" fmla="+- f4 0 f2"/>
              <a:gd name="f10" fmla="+- f3 0 f2"/>
              <a:gd name="f11" fmla="*/ f10 1 9515"/>
              <a:gd name="f12" fmla="*/ f9 1 1054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8">
                <a:moveTo>
                  <a:pt x="f2" y="f2"/>
                </a:moveTo>
                <a:lnTo>
                  <a:pt x="f2" y="f5"/>
                </a:lnTo>
                <a:lnTo>
                  <a:pt x="f6" y="f5"/>
                </a:lnTo>
                <a:lnTo>
                  <a:pt x="f6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" name="Google Shape;486;p18">
            <a:extLst>
              <a:ext uri="{FF2B5EF4-FFF2-40B4-BE49-F238E27FC236}">
                <a16:creationId xmlns:a16="http://schemas.microsoft.com/office/drawing/2014/main" id="{2DC1694A-9D7E-4090-BCB8-3781478FA67D}"/>
              </a:ext>
            </a:extLst>
          </p:cNvPr>
          <p:cNvSpPr/>
          <p:nvPr/>
        </p:nvSpPr>
        <p:spPr>
          <a:xfrm rot="5400013">
            <a:off x="5173226" y="4250662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1"/>
              <a:gd name="f6" fmla="val 9514"/>
              <a:gd name="f7" fmla="*/ f0 1 9515"/>
              <a:gd name="f8" fmla="*/ f1 1 10578"/>
              <a:gd name="f9" fmla="+- f4 0 f2"/>
              <a:gd name="f10" fmla="+- f3 0 f2"/>
              <a:gd name="f11" fmla="*/ f10 1 9515"/>
              <a:gd name="f12" fmla="*/ f9 1 1057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78">
                <a:moveTo>
                  <a:pt x="f5" y="f2"/>
                </a:moveTo>
                <a:lnTo>
                  <a:pt x="f5" y="f4"/>
                </a:lnTo>
                <a:lnTo>
                  <a:pt x="f6" y="f4"/>
                </a:lnTo>
                <a:lnTo>
                  <a:pt x="f6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" name="Google Shape;488;p18">
            <a:extLst>
              <a:ext uri="{FF2B5EF4-FFF2-40B4-BE49-F238E27FC236}">
                <a16:creationId xmlns:a16="http://schemas.microsoft.com/office/drawing/2014/main" id="{6E76E41A-CB72-4432-823C-BF707C167D84}"/>
              </a:ext>
            </a:extLst>
          </p:cNvPr>
          <p:cNvSpPr/>
          <p:nvPr/>
        </p:nvSpPr>
        <p:spPr>
          <a:xfrm rot="5400013">
            <a:off x="5173218" y="4840807"/>
            <a:ext cx="29536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val 9514"/>
              <a:gd name="f8" fmla="*/ f0 1 9515"/>
              <a:gd name="f9" fmla="*/ f1 1 10549"/>
              <a:gd name="f10" fmla="+- f4 0 f2"/>
              <a:gd name="f11" fmla="+- f3 0 f2"/>
              <a:gd name="f12" fmla="*/ f11 1 9515"/>
              <a:gd name="f13" fmla="*/ f10 1 10549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9">
                <a:moveTo>
                  <a:pt x="f2" y="f5"/>
                </a:moveTo>
                <a:lnTo>
                  <a:pt x="f2" y="f6"/>
                </a:lnTo>
                <a:lnTo>
                  <a:pt x="f7" y="f6"/>
                </a:lnTo>
                <a:lnTo>
                  <a:pt x="f7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" name="Google Shape;493;p18">
            <a:extLst>
              <a:ext uri="{FF2B5EF4-FFF2-40B4-BE49-F238E27FC236}">
                <a16:creationId xmlns:a16="http://schemas.microsoft.com/office/drawing/2014/main" id="{6B70F886-37DF-4F89-A679-1B4A9503DACB}"/>
              </a:ext>
            </a:extLst>
          </p:cNvPr>
          <p:cNvSpPr/>
          <p:nvPr/>
        </p:nvSpPr>
        <p:spPr>
          <a:xfrm rot="5400013">
            <a:off x="6378803" y="4840792"/>
            <a:ext cx="295369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8"/>
              <a:gd name="f5" fmla="val 10547"/>
              <a:gd name="f6" fmla="val 9514"/>
              <a:gd name="f7" fmla="*/ f0 1 9515"/>
              <a:gd name="f8" fmla="*/ f1 1 10548"/>
              <a:gd name="f9" fmla="+- f4 0 f2"/>
              <a:gd name="f10" fmla="+- f3 0 f2"/>
              <a:gd name="f11" fmla="*/ f10 1 9515"/>
              <a:gd name="f12" fmla="*/ f9 1 1054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8">
                <a:moveTo>
                  <a:pt x="f2" y="f2"/>
                </a:moveTo>
                <a:lnTo>
                  <a:pt x="f2" y="f5"/>
                </a:lnTo>
                <a:lnTo>
                  <a:pt x="f6" y="f5"/>
                </a:lnTo>
                <a:lnTo>
                  <a:pt x="f6" y="f2"/>
                </a:lnTo>
                <a:close/>
              </a:path>
            </a:pathLst>
          </a:custGeom>
          <a:solidFill>
            <a:srgbClr val="3792CB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" name="Google Shape;494;p18">
            <a:extLst>
              <a:ext uri="{FF2B5EF4-FFF2-40B4-BE49-F238E27FC236}">
                <a16:creationId xmlns:a16="http://schemas.microsoft.com/office/drawing/2014/main" id="{D781F4C4-2273-4FC9-9D51-006CCCDA386E}"/>
              </a:ext>
            </a:extLst>
          </p:cNvPr>
          <p:cNvSpPr/>
          <p:nvPr/>
        </p:nvSpPr>
        <p:spPr>
          <a:xfrm rot="5400013">
            <a:off x="6378803" y="4251078"/>
            <a:ext cx="295369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8"/>
              <a:gd name="f5" fmla="val 1"/>
              <a:gd name="f6" fmla="val 10547"/>
              <a:gd name="f7" fmla="val 9514"/>
              <a:gd name="f8" fmla="*/ f0 1 9515"/>
              <a:gd name="f9" fmla="*/ f1 1 10548"/>
              <a:gd name="f10" fmla="+- f4 0 f2"/>
              <a:gd name="f11" fmla="+- f3 0 f2"/>
              <a:gd name="f12" fmla="*/ f11 1 9515"/>
              <a:gd name="f13" fmla="*/ f10 1 10548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8">
                <a:moveTo>
                  <a:pt x="f5" y="f2"/>
                </a:moveTo>
                <a:lnTo>
                  <a:pt x="f5" y="f6"/>
                </a:lnTo>
                <a:lnTo>
                  <a:pt x="f7" y="f6"/>
                </a:lnTo>
                <a:lnTo>
                  <a:pt x="f7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7" name="Google Shape;496;p18">
            <a:extLst>
              <a:ext uri="{FF2B5EF4-FFF2-40B4-BE49-F238E27FC236}">
                <a16:creationId xmlns:a16="http://schemas.microsoft.com/office/drawing/2014/main" id="{522FDC41-976E-47A6-B4FF-A35F400AC775}"/>
              </a:ext>
            </a:extLst>
          </p:cNvPr>
          <p:cNvSpPr/>
          <p:nvPr/>
        </p:nvSpPr>
        <p:spPr>
          <a:xfrm rot="5400013">
            <a:off x="6981777" y="4840792"/>
            <a:ext cx="295369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8"/>
              <a:gd name="f5" fmla="val 10547"/>
              <a:gd name="f6" fmla="val 9514"/>
              <a:gd name="f7" fmla="*/ f0 1 9515"/>
              <a:gd name="f8" fmla="*/ f1 1 10548"/>
              <a:gd name="f9" fmla="+- f4 0 f2"/>
              <a:gd name="f10" fmla="+- f3 0 f2"/>
              <a:gd name="f11" fmla="*/ f10 1 9515"/>
              <a:gd name="f12" fmla="*/ f9 1 1054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8">
                <a:moveTo>
                  <a:pt x="f2" y="f2"/>
                </a:moveTo>
                <a:lnTo>
                  <a:pt x="f2" y="f5"/>
                </a:lnTo>
                <a:lnTo>
                  <a:pt x="f6" y="f5"/>
                </a:lnTo>
                <a:lnTo>
                  <a:pt x="f6" y="f2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8" name="Google Shape;497;p18">
            <a:extLst>
              <a:ext uri="{FF2B5EF4-FFF2-40B4-BE49-F238E27FC236}">
                <a16:creationId xmlns:a16="http://schemas.microsoft.com/office/drawing/2014/main" id="{0C3C5BE1-546D-446D-9363-6210F6ADEEC0}"/>
              </a:ext>
            </a:extLst>
          </p:cNvPr>
          <p:cNvSpPr/>
          <p:nvPr/>
        </p:nvSpPr>
        <p:spPr>
          <a:xfrm rot="5400013">
            <a:off x="6981777" y="4251078"/>
            <a:ext cx="295369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8"/>
              <a:gd name="f5" fmla="val 1"/>
              <a:gd name="f6" fmla="val 10547"/>
              <a:gd name="f7" fmla="val 9514"/>
              <a:gd name="f8" fmla="*/ f0 1 9515"/>
              <a:gd name="f9" fmla="*/ f1 1 10548"/>
              <a:gd name="f10" fmla="+- f4 0 f2"/>
              <a:gd name="f11" fmla="+- f3 0 f2"/>
              <a:gd name="f12" fmla="*/ f11 1 9515"/>
              <a:gd name="f13" fmla="*/ f10 1 10548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8">
                <a:moveTo>
                  <a:pt x="f5" y="f2"/>
                </a:moveTo>
                <a:lnTo>
                  <a:pt x="f5" y="f6"/>
                </a:lnTo>
                <a:lnTo>
                  <a:pt x="f7" y="f6"/>
                </a:lnTo>
                <a:lnTo>
                  <a:pt x="f7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9" name="Google Shape;499;p18">
            <a:extLst>
              <a:ext uri="{FF2B5EF4-FFF2-40B4-BE49-F238E27FC236}">
                <a16:creationId xmlns:a16="http://schemas.microsoft.com/office/drawing/2014/main" id="{8AAE5DB5-6308-4FB1-9F3D-13B41F12D344}"/>
              </a:ext>
            </a:extLst>
          </p:cNvPr>
          <p:cNvSpPr/>
          <p:nvPr/>
        </p:nvSpPr>
        <p:spPr>
          <a:xfrm rot="5400013">
            <a:off x="7584750" y="4840802"/>
            <a:ext cx="295369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8"/>
              <a:gd name="f5" fmla="val 10547"/>
              <a:gd name="f6" fmla="val 9514"/>
              <a:gd name="f7" fmla="*/ f0 1 9515"/>
              <a:gd name="f8" fmla="*/ f1 1 10548"/>
              <a:gd name="f9" fmla="+- f4 0 f2"/>
              <a:gd name="f10" fmla="+- f3 0 f2"/>
              <a:gd name="f11" fmla="*/ f10 1 9515"/>
              <a:gd name="f12" fmla="*/ f9 1 1054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8">
                <a:moveTo>
                  <a:pt x="f2" y="f2"/>
                </a:moveTo>
                <a:lnTo>
                  <a:pt x="f2" y="f5"/>
                </a:lnTo>
                <a:lnTo>
                  <a:pt x="f6" y="f5"/>
                </a:lnTo>
                <a:lnTo>
                  <a:pt x="f6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10" name="Grupo 2">
            <a:extLst>
              <a:ext uri="{FF2B5EF4-FFF2-40B4-BE49-F238E27FC236}">
                <a16:creationId xmlns:a16="http://schemas.microsoft.com/office/drawing/2014/main" id="{83C53114-9C15-408A-A87B-5F60F6DAD4F9}"/>
              </a:ext>
            </a:extLst>
          </p:cNvPr>
          <p:cNvGrpSpPr/>
          <p:nvPr/>
        </p:nvGrpSpPr>
        <p:grpSpPr>
          <a:xfrm>
            <a:off x="4879523" y="4253971"/>
            <a:ext cx="2708909" cy="886693"/>
            <a:chOff x="4879523" y="4253971"/>
            <a:chExt cx="2708909" cy="886693"/>
          </a:xfrm>
        </p:grpSpPr>
        <p:sp>
          <p:nvSpPr>
            <p:cNvPr id="11" name="Google Shape;487;p18">
              <a:extLst>
                <a:ext uri="{FF2B5EF4-FFF2-40B4-BE49-F238E27FC236}">
                  <a16:creationId xmlns:a16="http://schemas.microsoft.com/office/drawing/2014/main" id="{A2A28F8C-E480-4DD6-8C53-CEDEC34629B3}"/>
                </a:ext>
              </a:extLst>
            </p:cNvPr>
            <p:cNvSpPr/>
            <p:nvPr/>
          </p:nvSpPr>
          <p:spPr>
            <a:xfrm rot="16200004">
              <a:off x="5483319" y="4840385"/>
              <a:ext cx="295369" cy="3019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78"/>
                <a:gd name="f5" fmla="val 1"/>
                <a:gd name="f6" fmla="*/ f0 1 9515"/>
                <a:gd name="f7" fmla="*/ f1 1 10578"/>
                <a:gd name="f8" fmla="+- f4 0 f2"/>
                <a:gd name="f9" fmla="+- f3 0 f2"/>
                <a:gd name="f10" fmla="*/ f9 1 9515"/>
                <a:gd name="f11" fmla="*/ f8 1 1057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515" h="10578">
                  <a:moveTo>
                    <a:pt x="f5" y="f2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Google Shape;489;p18">
              <a:extLst>
                <a:ext uri="{FF2B5EF4-FFF2-40B4-BE49-F238E27FC236}">
                  <a16:creationId xmlns:a16="http://schemas.microsoft.com/office/drawing/2014/main" id="{FCEE5E32-A0A0-4E5A-860D-C93BD2E075D0}"/>
                </a:ext>
              </a:extLst>
            </p:cNvPr>
            <p:cNvSpPr/>
            <p:nvPr/>
          </p:nvSpPr>
          <p:spPr>
            <a:xfrm rot="16200004">
              <a:off x="6084226" y="4840788"/>
              <a:ext cx="295369" cy="3011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49"/>
                <a:gd name="f5" fmla="val 1"/>
                <a:gd name="f6" fmla="val 10548"/>
                <a:gd name="f7" fmla="*/ f0 1 9515"/>
                <a:gd name="f8" fmla="*/ f1 1 10549"/>
                <a:gd name="f9" fmla="+- f4 0 f2"/>
                <a:gd name="f10" fmla="+- f3 0 f2"/>
                <a:gd name="f11" fmla="*/ f10 1 9515"/>
                <a:gd name="f12" fmla="*/ f9 1 10549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9515" h="10549">
                  <a:moveTo>
                    <a:pt x="f5" y="f5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3792C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Google Shape;490;p18">
              <a:extLst>
                <a:ext uri="{FF2B5EF4-FFF2-40B4-BE49-F238E27FC236}">
                  <a16:creationId xmlns:a16="http://schemas.microsoft.com/office/drawing/2014/main" id="{5F93E2FB-54B9-482E-9AAE-5AA3FF1B769C}"/>
                </a:ext>
              </a:extLst>
            </p:cNvPr>
            <p:cNvSpPr/>
            <p:nvPr/>
          </p:nvSpPr>
          <p:spPr>
            <a:xfrm rot="16200004">
              <a:off x="6084688" y="4251078"/>
              <a:ext cx="294409" cy="3011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84"/>
                <a:gd name="f4" fmla="val 10549"/>
                <a:gd name="f5" fmla="val 1"/>
                <a:gd name="f6" fmla="val 10548"/>
                <a:gd name="f7" fmla="*/ f0 1 9484"/>
                <a:gd name="f8" fmla="*/ f1 1 10549"/>
                <a:gd name="f9" fmla="+- f4 0 f2"/>
                <a:gd name="f10" fmla="+- f3 0 f2"/>
                <a:gd name="f11" fmla="*/ f10 1 9484"/>
                <a:gd name="f12" fmla="*/ f9 1 10549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9484" h="1054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Google Shape;491;p18">
              <a:extLst>
                <a:ext uri="{FF2B5EF4-FFF2-40B4-BE49-F238E27FC236}">
                  <a16:creationId xmlns:a16="http://schemas.microsoft.com/office/drawing/2014/main" id="{985ED285-EC7D-445E-A2AF-6E7AECD8ECDB}"/>
                </a:ext>
              </a:extLst>
            </p:cNvPr>
            <p:cNvSpPr/>
            <p:nvPr/>
          </p:nvSpPr>
          <p:spPr>
            <a:xfrm rot="16200004">
              <a:off x="5483374" y="4250670"/>
              <a:ext cx="295369" cy="3019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78"/>
                <a:gd name="f5" fmla="val 1"/>
                <a:gd name="f6" fmla="*/ f0 1 9515"/>
                <a:gd name="f7" fmla="*/ f1 1 10578"/>
                <a:gd name="f8" fmla="+- f4 0 f2"/>
                <a:gd name="f9" fmla="+- f3 0 f2"/>
                <a:gd name="f10" fmla="*/ f9 1 9515"/>
                <a:gd name="f11" fmla="*/ f8 1 1057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515" h="10578">
                  <a:moveTo>
                    <a:pt x="f5" y="f2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Google Shape;492;p18">
              <a:extLst>
                <a:ext uri="{FF2B5EF4-FFF2-40B4-BE49-F238E27FC236}">
                  <a16:creationId xmlns:a16="http://schemas.microsoft.com/office/drawing/2014/main" id="{28F9101A-40F0-4D50-B1AC-15BCA31269A1}"/>
                </a:ext>
              </a:extLst>
            </p:cNvPr>
            <p:cNvSpPr/>
            <p:nvPr/>
          </p:nvSpPr>
          <p:spPr>
            <a:xfrm rot="16200004">
              <a:off x="4882412" y="4842406"/>
              <a:ext cx="295369" cy="3011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49"/>
                <a:gd name="f5" fmla="val 1"/>
                <a:gd name="f6" fmla="val 10548"/>
                <a:gd name="f7" fmla="val 9514"/>
                <a:gd name="f8" fmla="*/ f0 1 9515"/>
                <a:gd name="f9" fmla="*/ f1 1 10549"/>
                <a:gd name="f10" fmla="+- f4 0 f2"/>
                <a:gd name="f11" fmla="+- f3 0 f2"/>
                <a:gd name="f12" fmla="*/ f11 1 9515"/>
                <a:gd name="f13" fmla="*/ f10 1 10549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9515" h="10549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Google Shape;495;p18">
              <a:extLst>
                <a:ext uri="{FF2B5EF4-FFF2-40B4-BE49-F238E27FC236}">
                  <a16:creationId xmlns:a16="http://schemas.microsoft.com/office/drawing/2014/main" id="{862C491A-567F-460F-8619-A26B231B6C9E}"/>
                </a:ext>
              </a:extLst>
            </p:cNvPr>
            <p:cNvSpPr/>
            <p:nvPr/>
          </p:nvSpPr>
          <p:spPr>
            <a:xfrm rot="16200004">
              <a:off x="6687199" y="4840778"/>
              <a:ext cx="295369" cy="3011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49"/>
                <a:gd name="f5" fmla="val 1"/>
                <a:gd name="f6" fmla="val 10548"/>
                <a:gd name="f7" fmla="*/ f0 1 9515"/>
                <a:gd name="f8" fmla="*/ f1 1 10549"/>
                <a:gd name="f9" fmla="+- f4 0 f2"/>
                <a:gd name="f10" fmla="+- f3 0 f2"/>
                <a:gd name="f11" fmla="*/ f10 1 9515"/>
                <a:gd name="f12" fmla="*/ f9 1 10549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9515" h="10549">
                  <a:moveTo>
                    <a:pt x="f5" y="f5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3792C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Google Shape;498;p18">
              <a:extLst>
                <a:ext uri="{FF2B5EF4-FFF2-40B4-BE49-F238E27FC236}">
                  <a16:creationId xmlns:a16="http://schemas.microsoft.com/office/drawing/2014/main" id="{2583A2EB-5142-4990-B1BC-D2CA60308CEE}"/>
                </a:ext>
              </a:extLst>
            </p:cNvPr>
            <p:cNvSpPr/>
            <p:nvPr/>
          </p:nvSpPr>
          <p:spPr>
            <a:xfrm rot="16200004">
              <a:off x="7290173" y="4840778"/>
              <a:ext cx="295369" cy="3011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49"/>
                <a:gd name="f5" fmla="val 1"/>
                <a:gd name="f6" fmla="val 10548"/>
                <a:gd name="f7" fmla="*/ f0 1 9515"/>
                <a:gd name="f8" fmla="*/ f1 1 10549"/>
                <a:gd name="f9" fmla="+- f4 0 f2"/>
                <a:gd name="f10" fmla="+- f3 0 f2"/>
                <a:gd name="f11" fmla="*/ f10 1 9515"/>
                <a:gd name="f12" fmla="*/ f9 1 10549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9515" h="10549">
                  <a:moveTo>
                    <a:pt x="f5" y="f5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" name="Google Shape;500;p18">
              <a:extLst>
                <a:ext uri="{FF2B5EF4-FFF2-40B4-BE49-F238E27FC236}">
                  <a16:creationId xmlns:a16="http://schemas.microsoft.com/office/drawing/2014/main" id="{7C13A6BF-503B-447B-8438-C39413D8E1F9}"/>
                </a:ext>
              </a:extLst>
            </p:cNvPr>
            <p:cNvSpPr/>
            <p:nvPr/>
          </p:nvSpPr>
          <p:spPr>
            <a:xfrm rot="16200004">
              <a:off x="6685119" y="4251544"/>
              <a:ext cx="294409" cy="3011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84"/>
                <a:gd name="f4" fmla="val 10549"/>
                <a:gd name="f5" fmla="val 1"/>
                <a:gd name="f6" fmla="val 10548"/>
                <a:gd name="f7" fmla="*/ f0 1 9484"/>
                <a:gd name="f8" fmla="*/ f1 1 10549"/>
                <a:gd name="f9" fmla="+- f4 0 f2"/>
                <a:gd name="f10" fmla="+- f3 0 f2"/>
                <a:gd name="f11" fmla="*/ f10 1 9484"/>
                <a:gd name="f12" fmla="*/ f9 1 10549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9484" h="1054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9" name="Google Shape;501;p18">
            <a:extLst>
              <a:ext uri="{FF2B5EF4-FFF2-40B4-BE49-F238E27FC236}">
                <a16:creationId xmlns:a16="http://schemas.microsoft.com/office/drawing/2014/main" id="{7A6E56E5-1584-4BC1-AFB8-EDC3579B7D1F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081357" y="2438997"/>
            <a:ext cx="2784000" cy="1084496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lang="es-PE" sz="1400"/>
            </a:lvl1pPr>
          </a:lstStyle>
          <a:p>
            <a:pPr lvl="0"/>
            <a:endParaRPr lang="es-PE"/>
          </a:p>
        </p:txBody>
      </p:sp>
      <p:sp>
        <p:nvSpPr>
          <p:cNvPr id="20" name="Google Shape;502;p18">
            <a:extLst>
              <a:ext uri="{FF2B5EF4-FFF2-40B4-BE49-F238E27FC236}">
                <a16:creationId xmlns:a16="http://schemas.microsoft.com/office/drawing/2014/main" id="{92EA5AD0-9CD2-41BD-A2A2-338D317C1204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1278642" y="2438997"/>
            <a:ext cx="2784000" cy="1084496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lang="es-PE" sz="1400"/>
            </a:lvl1pPr>
          </a:lstStyle>
          <a:p>
            <a:pPr lvl="0"/>
            <a:endParaRPr lang="es-PE"/>
          </a:p>
        </p:txBody>
      </p:sp>
      <p:sp>
        <p:nvSpPr>
          <p:cNvPr id="21" name="Google Shape;503;p18">
            <a:extLst>
              <a:ext uri="{FF2B5EF4-FFF2-40B4-BE49-F238E27FC236}">
                <a16:creationId xmlns:a16="http://schemas.microsoft.com/office/drawing/2014/main" id="{9CE91239-B6CE-420C-A054-E77F9D62C52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180993" y="3616625"/>
            <a:ext cx="2979298" cy="342003"/>
          </a:xfrm>
        </p:spPr>
        <p:txBody>
          <a:bodyPr anchor="ctr" anchorCtr="1"/>
          <a:lstStyle>
            <a:lvl1pPr algn="ctr">
              <a:buClr>
                <a:srgbClr val="FFFF00"/>
              </a:buClr>
              <a:buSzPts val="1600"/>
              <a:buFont typeface="Fira Sans Condensed Medium"/>
              <a:buChar char="-"/>
              <a:defRPr sz="1500"/>
            </a:lvl1pPr>
          </a:lstStyle>
          <a:p>
            <a:pPr lvl="0"/>
            <a:endParaRPr lang="es-PE"/>
          </a:p>
        </p:txBody>
      </p:sp>
      <p:sp>
        <p:nvSpPr>
          <p:cNvPr id="22" name="Google Shape;504;p18">
            <a:extLst>
              <a:ext uri="{FF2B5EF4-FFF2-40B4-BE49-F238E27FC236}">
                <a16:creationId xmlns:a16="http://schemas.microsoft.com/office/drawing/2014/main" id="{D39E2E57-E61C-4A6B-B02A-E6B64730BF70}"/>
              </a:ext>
            </a:extLst>
          </p:cNvPr>
          <p:cNvSpPr txBox="1">
            <a:spLocks noGrp="1"/>
          </p:cNvSpPr>
          <p:nvPr>
            <p:ph type="title" idx="2"/>
          </p:nvPr>
        </p:nvSpPr>
        <p:spPr>
          <a:xfrm>
            <a:off x="4983708" y="3616845"/>
            <a:ext cx="2979298" cy="342003"/>
          </a:xfrm>
        </p:spPr>
        <p:txBody>
          <a:bodyPr anchor="ctr" anchorCtr="1"/>
          <a:lstStyle>
            <a:lvl1pPr algn="ctr">
              <a:buClr>
                <a:srgbClr val="FFFF00"/>
              </a:buClr>
              <a:buSzPts val="1600"/>
              <a:buFont typeface="Fira Sans Condensed Medium"/>
              <a:buChar char="-"/>
              <a:defRPr sz="1500"/>
            </a:lvl1pPr>
          </a:lstStyle>
          <a:p>
            <a:pPr lvl="0"/>
            <a:endParaRPr lang="es-PE"/>
          </a:p>
        </p:txBody>
      </p:sp>
      <p:sp>
        <p:nvSpPr>
          <p:cNvPr id="23" name="Google Shape;505;p18">
            <a:extLst>
              <a:ext uri="{FF2B5EF4-FFF2-40B4-BE49-F238E27FC236}">
                <a16:creationId xmlns:a16="http://schemas.microsoft.com/office/drawing/2014/main" id="{076EC513-03BD-4ABF-B8C5-32DFAAE8B319}"/>
              </a:ext>
            </a:extLst>
          </p:cNvPr>
          <p:cNvSpPr txBox="1">
            <a:spLocks noGrp="1"/>
          </p:cNvSpPr>
          <p:nvPr>
            <p:ph type="title" idx="3"/>
          </p:nvPr>
        </p:nvSpPr>
        <p:spPr>
          <a:xfrm>
            <a:off x="717429" y="539925"/>
            <a:ext cx="7709096" cy="333298"/>
          </a:xfrm>
        </p:spPr>
        <p:txBody>
          <a:bodyPr anchor="ctr" anchorCtr="1"/>
          <a:lstStyle>
            <a:lvl1pPr algn="ctr">
              <a:defRPr sz="2000"/>
            </a:lvl1pPr>
          </a:lstStyle>
          <a:p>
            <a:pPr lvl="0"/>
            <a:endParaRPr lang="es-PE"/>
          </a:p>
        </p:txBody>
      </p:sp>
      <p:grpSp>
        <p:nvGrpSpPr>
          <p:cNvPr id="24" name="Grupo 22">
            <a:extLst>
              <a:ext uri="{FF2B5EF4-FFF2-40B4-BE49-F238E27FC236}">
                <a16:creationId xmlns:a16="http://schemas.microsoft.com/office/drawing/2014/main" id="{C92DAAA1-0C0F-464D-AFA6-63E1A0A98753}"/>
              </a:ext>
            </a:extLst>
          </p:cNvPr>
          <p:cNvGrpSpPr/>
          <p:nvPr/>
        </p:nvGrpSpPr>
        <p:grpSpPr>
          <a:xfrm>
            <a:off x="-1" y="2523"/>
            <a:ext cx="860852" cy="502673"/>
            <a:chOff x="-1" y="2523"/>
            <a:chExt cx="860852" cy="502673"/>
          </a:xfrm>
        </p:grpSpPr>
        <p:sp>
          <p:nvSpPr>
            <p:cNvPr id="25" name="Google Shape;819;p27">
              <a:extLst>
                <a:ext uri="{FF2B5EF4-FFF2-40B4-BE49-F238E27FC236}">
                  <a16:creationId xmlns:a16="http://schemas.microsoft.com/office/drawing/2014/main" id="{A6DCA427-B54A-436C-9C3D-8B9E2D72F1EE}"/>
                </a:ext>
              </a:extLst>
            </p:cNvPr>
            <p:cNvSpPr/>
            <p:nvPr/>
          </p:nvSpPr>
          <p:spPr>
            <a:xfrm rot="10799991" flipH="1" flipV="1">
              <a:off x="122556" y="253992"/>
              <a:ext cx="123160" cy="1259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4"/>
                <a:gd name="f4" fmla="val 10578"/>
                <a:gd name="f5" fmla="*/ f0 1 9514"/>
                <a:gd name="f6" fmla="*/ f1 1 10578"/>
                <a:gd name="f7" fmla="+- f4 0 f2"/>
                <a:gd name="f8" fmla="+- f3 0 f2"/>
                <a:gd name="f9" fmla="*/ f8 1 9514"/>
                <a:gd name="f10" fmla="*/ f7 1 10578"/>
                <a:gd name="f11" fmla="*/ f2 1 f9"/>
                <a:gd name="f12" fmla="*/ f3 1 f9"/>
                <a:gd name="f13" fmla="*/ f2 1 f10"/>
                <a:gd name="f14" fmla="*/ f4 1 f10"/>
                <a:gd name="f15" fmla="*/ f11 f5 1"/>
                <a:gd name="f16" fmla="*/ f12 f5 1"/>
                <a:gd name="f17" fmla="*/ f14 f6 1"/>
                <a:gd name="f18" fmla="*/ f13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9514" h="10578">
                  <a:moveTo>
                    <a:pt x="f2" y="f2"/>
                  </a:moveTo>
                  <a:lnTo>
                    <a:pt x="f2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3792C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" name="Google Shape;820;p27">
              <a:extLst>
                <a:ext uri="{FF2B5EF4-FFF2-40B4-BE49-F238E27FC236}">
                  <a16:creationId xmlns:a16="http://schemas.microsoft.com/office/drawing/2014/main" id="{142891DA-9222-46E0-BAB7-25BB78CE407E}"/>
                </a:ext>
              </a:extLst>
            </p:cNvPr>
            <p:cNvSpPr/>
            <p:nvPr/>
          </p:nvSpPr>
          <p:spPr>
            <a:xfrm rot="10799991" flipH="1" flipV="1">
              <a:off x="368493" y="253992"/>
              <a:ext cx="123169" cy="1259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78"/>
                <a:gd name="f5" fmla="val 9514"/>
                <a:gd name="f6" fmla="*/ f0 1 9515"/>
                <a:gd name="f7" fmla="*/ f1 1 10578"/>
                <a:gd name="f8" fmla="+- f4 0 f2"/>
                <a:gd name="f9" fmla="+- f3 0 f2"/>
                <a:gd name="f10" fmla="*/ f9 1 9515"/>
                <a:gd name="f11" fmla="*/ f8 1 1057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515" h="10578">
                  <a:moveTo>
                    <a:pt x="f2" y="f2"/>
                  </a:moveTo>
                  <a:lnTo>
                    <a:pt x="f2" y="f4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" name="Google Shape;821;p27">
              <a:extLst>
                <a:ext uri="{FF2B5EF4-FFF2-40B4-BE49-F238E27FC236}">
                  <a16:creationId xmlns:a16="http://schemas.microsoft.com/office/drawing/2014/main" id="{603AC9AE-C80E-41E1-955B-C9A128D8B0E9}"/>
                </a:ext>
              </a:extLst>
            </p:cNvPr>
            <p:cNvSpPr/>
            <p:nvPr/>
          </p:nvSpPr>
          <p:spPr>
            <a:xfrm rot="10799991" flipH="1" flipV="1">
              <a:off x="614366" y="377911"/>
              <a:ext cx="123169" cy="1259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78"/>
                <a:gd name="f5" fmla="val 1"/>
                <a:gd name="f6" fmla="*/ f0 1 9515"/>
                <a:gd name="f7" fmla="*/ f1 1 10578"/>
                <a:gd name="f8" fmla="+- f4 0 f2"/>
                <a:gd name="f9" fmla="+- f3 0 f2"/>
                <a:gd name="f10" fmla="*/ f9 1 9515"/>
                <a:gd name="f11" fmla="*/ f8 1 1057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515" h="10578">
                  <a:moveTo>
                    <a:pt x="f5" y="f2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8" name="Google Shape;826;p27">
              <a:extLst>
                <a:ext uri="{FF2B5EF4-FFF2-40B4-BE49-F238E27FC236}">
                  <a16:creationId xmlns:a16="http://schemas.microsoft.com/office/drawing/2014/main" id="{752B3840-3DDA-4FFF-B914-066357916B66}"/>
                </a:ext>
              </a:extLst>
            </p:cNvPr>
            <p:cNvSpPr/>
            <p:nvPr/>
          </p:nvSpPr>
          <p:spPr>
            <a:xfrm rot="10799991" flipH="1" flipV="1">
              <a:off x="-1" y="379265"/>
              <a:ext cx="123169" cy="1259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78"/>
                <a:gd name="f5" fmla="val 9514"/>
                <a:gd name="f6" fmla="*/ f0 1 9515"/>
                <a:gd name="f7" fmla="*/ f1 1 10578"/>
                <a:gd name="f8" fmla="+- f4 0 f2"/>
                <a:gd name="f9" fmla="+- f3 0 f2"/>
                <a:gd name="f10" fmla="*/ f9 1 9515"/>
                <a:gd name="f11" fmla="*/ f8 1 1057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515" h="10578">
                  <a:moveTo>
                    <a:pt x="f2" y="f2"/>
                  </a:moveTo>
                  <a:lnTo>
                    <a:pt x="f2" y="f4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9" name="Google Shape;827;p27">
              <a:extLst>
                <a:ext uri="{FF2B5EF4-FFF2-40B4-BE49-F238E27FC236}">
                  <a16:creationId xmlns:a16="http://schemas.microsoft.com/office/drawing/2014/main" id="{CDD9430E-86B9-46F1-85F8-AB4471F85E98}"/>
                </a:ext>
              </a:extLst>
            </p:cNvPr>
            <p:cNvSpPr/>
            <p:nvPr/>
          </p:nvSpPr>
          <p:spPr>
            <a:xfrm rot="10799991" flipH="1" flipV="1">
              <a:off x="246128" y="379256"/>
              <a:ext cx="122767" cy="125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84"/>
                <a:gd name="f4" fmla="val 10549"/>
                <a:gd name="f5" fmla="val 1"/>
                <a:gd name="f6" fmla="val 10548"/>
                <a:gd name="f7" fmla="*/ f0 1 9484"/>
                <a:gd name="f8" fmla="*/ f1 1 10549"/>
                <a:gd name="f9" fmla="+- f4 0 f2"/>
                <a:gd name="f10" fmla="+- f3 0 f2"/>
                <a:gd name="f11" fmla="*/ f10 1 9484"/>
                <a:gd name="f12" fmla="*/ f9 1 10549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9484" h="1054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" name="Google Shape;828;p27">
              <a:extLst>
                <a:ext uri="{FF2B5EF4-FFF2-40B4-BE49-F238E27FC236}">
                  <a16:creationId xmlns:a16="http://schemas.microsoft.com/office/drawing/2014/main" id="{A8EBB9FA-9EC5-4308-9570-988AF0FC2E6F}"/>
                </a:ext>
              </a:extLst>
            </p:cNvPr>
            <p:cNvSpPr/>
            <p:nvPr/>
          </p:nvSpPr>
          <p:spPr>
            <a:xfrm rot="10799991" flipH="1" flipV="1">
              <a:off x="492065" y="379247"/>
              <a:ext cx="122767" cy="1255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84"/>
                <a:gd name="f4" fmla="val 10548"/>
                <a:gd name="f5" fmla="val 10547"/>
                <a:gd name="f6" fmla="*/ f0 1 9484"/>
                <a:gd name="f7" fmla="*/ f1 1 10548"/>
                <a:gd name="f8" fmla="+- f4 0 f2"/>
                <a:gd name="f9" fmla="+- f3 0 f2"/>
                <a:gd name="f10" fmla="*/ f9 1 9484"/>
                <a:gd name="f11" fmla="*/ f8 1 1054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484" h="10548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" name="Google Shape;829;p27">
              <a:extLst>
                <a:ext uri="{FF2B5EF4-FFF2-40B4-BE49-F238E27FC236}">
                  <a16:creationId xmlns:a16="http://schemas.microsoft.com/office/drawing/2014/main" id="{FCDBCA94-532B-4C28-9596-B18142CDA1D6}"/>
                </a:ext>
              </a:extLst>
            </p:cNvPr>
            <p:cNvSpPr/>
            <p:nvPr/>
          </p:nvSpPr>
          <p:spPr>
            <a:xfrm rot="10799991" flipH="1" flipV="1">
              <a:off x="737682" y="377912"/>
              <a:ext cx="123169" cy="125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49"/>
                <a:gd name="f5" fmla="val 1"/>
                <a:gd name="f6" fmla="val 10548"/>
                <a:gd name="f7" fmla="val 9514"/>
                <a:gd name="f8" fmla="*/ f0 1 9515"/>
                <a:gd name="f9" fmla="*/ f1 1 10549"/>
                <a:gd name="f10" fmla="+- f4 0 f2"/>
                <a:gd name="f11" fmla="+- f3 0 f2"/>
                <a:gd name="f12" fmla="*/ f11 1 9515"/>
                <a:gd name="f13" fmla="*/ f10 1 10549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9515" h="10549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2" name="Google Shape;840;p27">
              <a:extLst>
                <a:ext uri="{FF2B5EF4-FFF2-40B4-BE49-F238E27FC236}">
                  <a16:creationId xmlns:a16="http://schemas.microsoft.com/office/drawing/2014/main" id="{61CE0683-F388-42D4-986C-D05454687F8D}"/>
                </a:ext>
              </a:extLst>
            </p:cNvPr>
            <p:cNvSpPr/>
            <p:nvPr/>
          </p:nvSpPr>
          <p:spPr>
            <a:xfrm rot="10799991" flipH="1" flipV="1">
              <a:off x="614266" y="133017"/>
              <a:ext cx="123169" cy="1259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78"/>
                <a:gd name="f5" fmla="val 1"/>
                <a:gd name="f6" fmla="*/ f0 1 9515"/>
                <a:gd name="f7" fmla="*/ f1 1 10578"/>
                <a:gd name="f8" fmla="+- f4 0 f2"/>
                <a:gd name="f9" fmla="+- f3 0 f2"/>
                <a:gd name="f10" fmla="*/ f9 1 9515"/>
                <a:gd name="f11" fmla="*/ f8 1 1057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515" h="10578">
                  <a:moveTo>
                    <a:pt x="f5" y="f2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" name="Google Shape;841;p27">
              <a:extLst>
                <a:ext uri="{FF2B5EF4-FFF2-40B4-BE49-F238E27FC236}">
                  <a16:creationId xmlns:a16="http://schemas.microsoft.com/office/drawing/2014/main" id="{D30C366C-3396-467E-8E1B-A110DC4F5DF4}"/>
                </a:ext>
              </a:extLst>
            </p:cNvPr>
            <p:cNvSpPr/>
            <p:nvPr/>
          </p:nvSpPr>
          <p:spPr>
            <a:xfrm rot="10799991" flipH="1" flipV="1">
              <a:off x="122556" y="2523"/>
              <a:ext cx="123160" cy="1259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4"/>
                <a:gd name="f4" fmla="val 10578"/>
                <a:gd name="f5" fmla="*/ f0 1 9514"/>
                <a:gd name="f6" fmla="*/ f1 1 10578"/>
                <a:gd name="f7" fmla="+- f4 0 f2"/>
                <a:gd name="f8" fmla="+- f3 0 f2"/>
                <a:gd name="f9" fmla="*/ f8 1 9514"/>
                <a:gd name="f10" fmla="*/ f7 1 10578"/>
                <a:gd name="f11" fmla="*/ f2 1 f9"/>
                <a:gd name="f12" fmla="*/ f3 1 f9"/>
                <a:gd name="f13" fmla="*/ f2 1 f10"/>
                <a:gd name="f14" fmla="*/ f4 1 f10"/>
                <a:gd name="f15" fmla="*/ f11 f5 1"/>
                <a:gd name="f16" fmla="*/ f12 f5 1"/>
                <a:gd name="f17" fmla="*/ f14 f6 1"/>
                <a:gd name="f18" fmla="*/ f13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9514" h="10578">
                  <a:moveTo>
                    <a:pt x="f2" y="f2"/>
                  </a:moveTo>
                  <a:lnTo>
                    <a:pt x="f2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4" name="Grupo 32">
            <a:extLst>
              <a:ext uri="{FF2B5EF4-FFF2-40B4-BE49-F238E27FC236}">
                <a16:creationId xmlns:a16="http://schemas.microsoft.com/office/drawing/2014/main" id="{4AE8F8ED-40C6-4D3E-9A89-C20076F8DA09}"/>
              </a:ext>
            </a:extLst>
          </p:cNvPr>
          <p:cNvGrpSpPr/>
          <p:nvPr/>
        </p:nvGrpSpPr>
        <p:grpSpPr>
          <a:xfrm>
            <a:off x="1567226" y="-13706"/>
            <a:ext cx="870948" cy="508560"/>
            <a:chOff x="1567226" y="-13706"/>
            <a:chExt cx="870948" cy="508560"/>
          </a:xfrm>
        </p:grpSpPr>
        <p:sp>
          <p:nvSpPr>
            <p:cNvPr id="35" name="Google Shape;819;p27">
              <a:extLst>
                <a:ext uri="{FF2B5EF4-FFF2-40B4-BE49-F238E27FC236}">
                  <a16:creationId xmlns:a16="http://schemas.microsoft.com/office/drawing/2014/main" id="{C48B6503-AEA4-4FA1-AE74-E42B41930668}"/>
                </a:ext>
              </a:extLst>
            </p:cNvPr>
            <p:cNvSpPr/>
            <p:nvPr/>
          </p:nvSpPr>
          <p:spPr>
            <a:xfrm flipV="1">
              <a:off x="1691237" y="113028"/>
              <a:ext cx="124605" cy="1274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4"/>
                <a:gd name="f4" fmla="val 10578"/>
                <a:gd name="f5" fmla="*/ f0 1 9514"/>
                <a:gd name="f6" fmla="*/ f1 1 10578"/>
                <a:gd name="f7" fmla="+- f4 0 f2"/>
                <a:gd name="f8" fmla="+- f3 0 f2"/>
                <a:gd name="f9" fmla="*/ f8 1 9514"/>
                <a:gd name="f10" fmla="*/ f7 1 10578"/>
                <a:gd name="f11" fmla="*/ f2 1 f9"/>
                <a:gd name="f12" fmla="*/ f3 1 f9"/>
                <a:gd name="f13" fmla="*/ f2 1 f10"/>
                <a:gd name="f14" fmla="*/ f4 1 f10"/>
                <a:gd name="f15" fmla="*/ f11 f5 1"/>
                <a:gd name="f16" fmla="*/ f12 f5 1"/>
                <a:gd name="f17" fmla="*/ f14 f6 1"/>
                <a:gd name="f18" fmla="*/ f13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9514" h="10578">
                  <a:moveTo>
                    <a:pt x="f2" y="f2"/>
                  </a:moveTo>
                  <a:lnTo>
                    <a:pt x="f2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3792C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6" name="Google Shape;820;p27">
              <a:extLst>
                <a:ext uri="{FF2B5EF4-FFF2-40B4-BE49-F238E27FC236}">
                  <a16:creationId xmlns:a16="http://schemas.microsoft.com/office/drawing/2014/main" id="{7ADB0CE7-7837-4F3A-979B-403679E6E966}"/>
                </a:ext>
              </a:extLst>
            </p:cNvPr>
            <p:cNvSpPr/>
            <p:nvPr/>
          </p:nvSpPr>
          <p:spPr>
            <a:xfrm flipV="1">
              <a:off x="1940036" y="113028"/>
              <a:ext cx="124614" cy="1274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78"/>
                <a:gd name="f5" fmla="val 9514"/>
                <a:gd name="f6" fmla="*/ f0 1 9515"/>
                <a:gd name="f7" fmla="*/ f1 1 10578"/>
                <a:gd name="f8" fmla="+- f4 0 f2"/>
                <a:gd name="f9" fmla="+- f3 0 f2"/>
                <a:gd name="f10" fmla="*/ f9 1 9515"/>
                <a:gd name="f11" fmla="*/ f8 1 1057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515" h="10578">
                  <a:moveTo>
                    <a:pt x="f2" y="f2"/>
                  </a:moveTo>
                  <a:lnTo>
                    <a:pt x="f2" y="f4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7" name="Google Shape;821;p27">
              <a:extLst>
                <a:ext uri="{FF2B5EF4-FFF2-40B4-BE49-F238E27FC236}">
                  <a16:creationId xmlns:a16="http://schemas.microsoft.com/office/drawing/2014/main" id="{C3838CA7-617B-4268-BE11-910609D77590}"/>
                </a:ext>
              </a:extLst>
            </p:cNvPr>
            <p:cNvSpPr/>
            <p:nvPr/>
          </p:nvSpPr>
          <p:spPr>
            <a:xfrm flipV="1">
              <a:off x="2188799" y="-12335"/>
              <a:ext cx="124614" cy="1274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78"/>
                <a:gd name="f5" fmla="val 1"/>
                <a:gd name="f6" fmla="*/ f0 1 9515"/>
                <a:gd name="f7" fmla="*/ f1 1 10578"/>
                <a:gd name="f8" fmla="+- f4 0 f2"/>
                <a:gd name="f9" fmla="+- f3 0 f2"/>
                <a:gd name="f10" fmla="*/ f9 1 9515"/>
                <a:gd name="f11" fmla="*/ f8 1 1057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515" h="10578">
                  <a:moveTo>
                    <a:pt x="f5" y="f2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8" name="Google Shape;826;p27">
              <a:extLst>
                <a:ext uri="{FF2B5EF4-FFF2-40B4-BE49-F238E27FC236}">
                  <a16:creationId xmlns:a16="http://schemas.microsoft.com/office/drawing/2014/main" id="{FD53F5B2-435C-47F2-90D3-B274EF47BA03}"/>
                </a:ext>
              </a:extLst>
            </p:cNvPr>
            <p:cNvSpPr/>
            <p:nvPr/>
          </p:nvSpPr>
          <p:spPr>
            <a:xfrm flipV="1">
              <a:off x="1567226" y="-13706"/>
              <a:ext cx="124614" cy="1274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78"/>
                <a:gd name="f5" fmla="val 9514"/>
                <a:gd name="f6" fmla="*/ f0 1 9515"/>
                <a:gd name="f7" fmla="*/ f1 1 10578"/>
                <a:gd name="f8" fmla="+- f4 0 f2"/>
                <a:gd name="f9" fmla="+- f3 0 f2"/>
                <a:gd name="f10" fmla="*/ f9 1 9515"/>
                <a:gd name="f11" fmla="*/ f8 1 1057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515" h="10578">
                  <a:moveTo>
                    <a:pt x="f2" y="f2"/>
                  </a:moveTo>
                  <a:lnTo>
                    <a:pt x="f2" y="f4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9" name="Google Shape;827;p27">
              <a:extLst>
                <a:ext uri="{FF2B5EF4-FFF2-40B4-BE49-F238E27FC236}">
                  <a16:creationId xmlns:a16="http://schemas.microsoft.com/office/drawing/2014/main" id="{14E79520-F64B-4180-96EB-D4B813071902}"/>
                </a:ext>
              </a:extLst>
            </p:cNvPr>
            <p:cNvSpPr/>
            <p:nvPr/>
          </p:nvSpPr>
          <p:spPr>
            <a:xfrm flipV="1">
              <a:off x="1816245" y="-13350"/>
              <a:ext cx="124212" cy="1270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84"/>
                <a:gd name="f4" fmla="val 10549"/>
                <a:gd name="f5" fmla="val 1"/>
                <a:gd name="f6" fmla="val 10548"/>
                <a:gd name="f7" fmla="*/ f0 1 9484"/>
                <a:gd name="f8" fmla="*/ f1 1 10549"/>
                <a:gd name="f9" fmla="+- f4 0 f2"/>
                <a:gd name="f10" fmla="+- f3 0 f2"/>
                <a:gd name="f11" fmla="*/ f10 1 9484"/>
                <a:gd name="f12" fmla="*/ f9 1 10549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9484" h="1054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0" name="Google Shape;828;p27">
              <a:extLst>
                <a:ext uri="{FF2B5EF4-FFF2-40B4-BE49-F238E27FC236}">
                  <a16:creationId xmlns:a16="http://schemas.microsoft.com/office/drawing/2014/main" id="{4D0FC25A-BE58-4E2C-8CA0-6B709847F279}"/>
                </a:ext>
              </a:extLst>
            </p:cNvPr>
            <p:cNvSpPr/>
            <p:nvPr/>
          </p:nvSpPr>
          <p:spPr>
            <a:xfrm flipV="1">
              <a:off x="2065062" y="-13341"/>
              <a:ext cx="124212" cy="1270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84"/>
                <a:gd name="f4" fmla="val 10548"/>
                <a:gd name="f5" fmla="val 10547"/>
                <a:gd name="f6" fmla="*/ f0 1 9484"/>
                <a:gd name="f7" fmla="*/ f1 1 10548"/>
                <a:gd name="f8" fmla="+- f4 0 f2"/>
                <a:gd name="f9" fmla="+- f3 0 f2"/>
                <a:gd name="f10" fmla="*/ f9 1 9484"/>
                <a:gd name="f11" fmla="*/ f8 1 1054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484" h="10548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1" name="Google Shape;829;p27">
              <a:extLst>
                <a:ext uri="{FF2B5EF4-FFF2-40B4-BE49-F238E27FC236}">
                  <a16:creationId xmlns:a16="http://schemas.microsoft.com/office/drawing/2014/main" id="{24B65E3C-4E5D-4215-9EC3-7A18ED436CFE}"/>
                </a:ext>
              </a:extLst>
            </p:cNvPr>
            <p:cNvSpPr/>
            <p:nvPr/>
          </p:nvSpPr>
          <p:spPr>
            <a:xfrm flipV="1">
              <a:off x="2313560" y="-11987"/>
              <a:ext cx="124614" cy="1270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49"/>
                <a:gd name="f5" fmla="val 1"/>
                <a:gd name="f6" fmla="val 10548"/>
                <a:gd name="f7" fmla="val 9514"/>
                <a:gd name="f8" fmla="*/ f0 1 9515"/>
                <a:gd name="f9" fmla="*/ f1 1 10549"/>
                <a:gd name="f10" fmla="+- f4 0 f2"/>
                <a:gd name="f11" fmla="+- f3 0 f2"/>
                <a:gd name="f12" fmla="*/ f11 1 9515"/>
                <a:gd name="f13" fmla="*/ f10 1 10549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9515" h="10549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2" name="Google Shape;840;p27">
              <a:extLst>
                <a:ext uri="{FF2B5EF4-FFF2-40B4-BE49-F238E27FC236}">
                  <a16:creationId xmlns:a16="http://schemas.microsoft.com/office/drawing/2014/main" id="{098FB799-14D7-413C-947A-0C052B3D81C6}"/>
                </a:ext>
              </a:extLst>
            </p:cNvPr>
            <p:cNvSpPr/>
            <p:nvPr/>
          </p:nvSpPr>
          <p:spPr>
            <a:xfrm flipV="1">
              <a:off x="2188698" y="235430"/>
              <a:ext cx="124614" cy="1274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78"/>
                <a:gd name="f5" fmla="val 1"/>
                <a:gd name="f6" fmla="*/ f0 1 9515"/>
                <a:gd name="f7" fmla="*/ f1 1 10578"/>
                <a:gd name="f8" fmla="+- f4 0 f2"/>
                <a:gd name="f9" fmla="+- f3 0 f2"/>
                <a:gd name="f10" fmla="*/ f9 1 9515"/>
                <a:gd name="f11" fmla="*/ f8 1 1057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515" h="10578">
                  <a:moveTo>
                    <a:pt x="f5" y="f2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3" name="Google Shape;841;p27">
              <a:extLst>
                <a:ext uri="{FF2B5EF4-FFF2-40B4-BE49-F238E27FC236}">
                  <a16:creationId xmlns:a16="http://schemas.microsoft.com/office/drawing/2014/main" id="{6DCC4612-1065-4444-B8AC-EB7DC12A5E34}"/>
                </a:ext>
              </a:extLst>
            </p:cNvPr>
            <p:cNvSpPr/>
            <p:nvPr/>
          </p:nvSpPr>
          <p:spPr>
            <a:xfrm flipV="1">
              <a:off x="1691237" y="367451"/>
              <a:ext cx="124605" cy="1274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4"/>
                <a:gd name="f4" fmla="val 10578"/>
                <a:gd name="f5" fmla="*/ f0 1 9514"/>
                <a:gd name="f6" fmla="*/ f1 1 10578"/>
                <a:gd name="f7" fmla="+- f4 0 f2"/>
                <a:gd name="f8" fmla="+- f3 0 f2"/>
                <a:gd name="f9" fmla="*/ f8 1 9514"/>
                <a:gd name="f10" fmla="*/ f7 1 10578"/>
                <a:gd name="f11" fmla="*/ f2 1 f9"/>
                <a:gd name="f12" fmla="*/ f3 1 f9"/>
                <a:gd name="f13" fmla="*/ f2 1 f10"/>
                <a:gd name="f14" fmla="*/ f4 1 f10"/>
                <a:gd name="f15" fmla="*/ f11 f5 1"/>
                <a:gd name="f16" fmla="*/ f12 f5 1"/>
                <a:gd name="f17" fmla="*/ f14 f6 1"/>
                <a:gd name="f18" fmla="*/ f13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9514" h="10578">
                  <a:moveTo>
                    <a:pt x="f2" y="f2"/>
                  </a:moveTo>
                  <a:lnTo>
                    <a:pt x="f2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44" name="Grupo 1">
            <a:extLst>
              <a:ext uri="{FF2B5EF4-FFF2-40B4-BE49-F238E27FC236}">
                <a16:creationId xmlns:a16="http://schemas.microsoft.com/office/drawing/2014/main" id="{6E09E969-0B4A-4782-83E0-0EBFDE86B119}"/>
              </a:ext>
            </a:extLst>
          </p:cNvPr>
          <p:cNvGrpSpPr/>
          <p:nvPr/>
        </p:nvGrpSpPr>
        <p:grpSpPr>
          <a:xfrm>
            <a:off x="6705825" y="-13706"/>
            <a:ext cx="2438174" cy="518884"/>
            <a:chOff x="6705825" y="-13706"/>
            <a:chExt cx="2438174" cy="518884"/>
          </a:xfrm>
        </p:grpSpPr>
        <p:grpSp>
          <p:nvGrpSpPr>
            <p:cNvPr id="45" name="Grupo 42">
              <a:extLst>
                <a:ext uri="{FF2B5EF4-FFF2-40B4-BE49-F238E27FC236}">
                  <a16:creationId xmlns:a16="http://schemas.microsoft.com/office/drawing/2014/main" id="{22AAE1D9-6EF2-4F81-B00B-FF99D5D55506}"/>
                </a:ext>
              </a:extLst>
            </p:cNvPr>
            <p:cNvGrpSpPr/>
            <p:nvPr/>
          </p:nvGrpSpPr>
          <p:grpSpPr>
            <a:xfrm>
              <a:off x="8283147" y="-13706"/>
              <a:ext cx="860852" cy="502672"/>
              <a:chOff x="8283147" y="-13706"/>
              <a:chExt cx="860852" cy="502672"/>
            </a:xfrm>
          </p:grpSpPr>
          <p:sp>
            <p:nvSpPr>
              <p:cNvPr id="46" name="Google Shape;819;p27">
                <a:extLst>
                  <a:ext uri="{FF2B5EF4-FFF2-40B4-BE49-F238E27FC236}">
                    <a16:creationId xmlns:a16="http://schemas.microsoft.com/office/drawing/2014/main" id="{B77C8598-1CB4-4D37-B196-ED7457D1C7DE}"/>
                  </a:ext>
                </a:extLst>
              </p:cNvPr>
              <p:cNvSpPr/>
              <p:nvPr/>
            </p:nvSpPr>
            <p:spPr>
              <a:xfrm flipH="1" flipV="1">
                <a:off x="8898273" y="111565"/>
                <a:ext cx="123160" cy="12593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4"/>
                  <a:gd name="f4" fmla="val 10578"/>
                  <a:gd name="f5" fmla="*/ f0 1 9514"/>
                  <a:gd name="f6" fmla="*/ f1 1 10578"/>
                  <a:gd name="f7" fmla="+- f4 0 f2"/>
                  <a:gd name="f8" fmla="+- f3 0 f2"/>
                  <a:gd name="f9" fmla="*/ f8 1 9514"/>
                  <a:gd name="f10" fmla="*/ f7 1 10578"/>
                  <a:gd name="f11" fmla="*/ f2 1 f9"/>
                  <a:gd name="f12" fmla="*/ f3 1 f9"/>
                  <a:gd name="f13" fmla="*/ f2 1 f10"/>
                  <a:gd name="f14" fmla="*/ f4 1 f10"/>
                  <a:gd name="f15" fmla="*/ f11 f5 1"/>
                  <a:gd name="f16" fmla="*/ f12 f5 1"/>
                  <a:gd name="f17" fmla="*/ f14 f6 1"/>
                  <a:gd name="f18" fmla="*/ f13 f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5" t="f18" r="f16" b="f17"/>
                <a:pathLst>
                  <a:path w="9514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3" y="f4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7" name="Google Shape;820;p27">
                <a:extLst>
                  <a:ext uri="{FF2B5EF4-FFF2-40B4-BE49-F238E27FC236}">
                    <a16:creationId xmlns:a16="http://schemas.microsoft.com/office/drawing/2014/main" id="{B896F6EE-4E0A-44DE-A6C9-3544AF394DDC}"/>
                  </a:ext>
                </a:extLst>
              </p:cNvPr>
              <p:cNvSpPr/>
              <p:nvPr/>
            </p:nvSpPr>
            <p:spPr>
              <a:xfrm flipH="1" flipV="1">
                <a:off x="8652345" y="111565"/>
                <a:ext cx="123169" cy="12593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8" name="Google Shape;821;p27">
                <a:extLst>
                  <a:ext uri="{FF2B5EF4-FFF2-40B4-BE49-F238E27FC236}">
                    <a16:creationId xmlns:a16="http://schemas.microsoft.com/office/drawing/2014/main" id="{AFF3225C-6CB2-43EE-9C67-B77F0AE2866B}"/>
                  </a:ext>
                </a:extLst>
              </p:cNvPr>
              <p:cNvSpPr/>
              <p:nvPr/>
            </p:nvSpPr>
            <p:spPr>
              <a:xfrm flipH="1" flipV="1">
                <a:off x="8406463" y="-12353"/>
                <a:ext cx="123169" cy="12592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3" y="f4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9" name="Google Shape;826;p27">
                <a:extLst>
                  <a:ext uri="{FF2B5EF4-FFF2-40B4-BE49-F238E27FC236}">
                    <a16:creationId xmlns:a16="http://schemas.microsoft.com/office/drawing/2014/main" id="{4A5CF8A5-D75C-4A17-AAE0-7E66E55EDA84}"/>
                  </a:ext>
                </a:extLst>
              </p:cNvPr>
              <p:cNvSpPr/>
              <p:nvPr/>
            </p:nvSpPr>
            <p:spPr>
              <a:xfrm flipH="1" flipV="1">
                <a:off x="9020830" y="-13706"/>
                <a:ext cx="123169" cy="12593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0" name="Google Shape;827;p27">
                <a:extLst>
                  <a:ext uri="{FF2B5EF4-FFF2-40B4-BE49-F238E27FC236}">
                    <a16:creationId xmlns:a16="http://schemas.microsoft.com/office/drawing/2014/main" id="{715DEEC8-2454-4FAE-A5CB-D373A52158BE}"/>
                  </a:ext>
                </a:extLst>
              </p:cNvPr>
              <p:cNvSpPr/>
              <p:nvPr/>
            </p:nvSpPr>
            <p:spPr>
              <a:xfrm flipH="1" flipV="1">
                <a:off x="8775103" y="-13350"/>
                <a:ext cx="122767" cy="12558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1" name="Google Shape;828;p27">
                <a:extLst>
                  <a:ext uri="{FF2B5EF4-FFF2-40B4-BE49-F238E27FC236}">
                    <a16:creationId xmlns:a16="http://schemas.microsoft.com/office/drawing/2014/main" id="{14CB74EC-7891-4FF2-BC64-8C5FF27BD697}"/>
                  </a:ext>
                </a:extLst>
              </p:cNvPr>
              <p:cNvSpPr/>
              <p:nvPr/>
            </p:nvSpPr>
            <p:spPr>
              <a:xfrm flipH="1" flipV="1">
                <a:off x="8529166" y="-13341"/>
                <a:ext cx="122767" cy="12557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2" name="Google Shape;829;p27">
                <a:extLst>
                  <a:ext uri="{FF2B5EF4-FFF2-40B4-BE49-F238E27FC236}">
                    <a16:creationId xmlns:a16="http://schemas.microsoft.com/office/drawing/2014/main" id="{7967A64A-533C-4EDA-8506-6E0B31CDA27F}"/>
                  </a:ext>
                </a:extLst>
              </p:cNvPr>
              <p:cNvSpPr/>
              <p:nvPr/>
            </p:nvSpPr>
            <p:spPr>
              <a:xfrm flipH="1" flipV="1">
                <a:off x="8283147" y="-12006"/>
                <a:ext cx="123169" cy="12558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3" name="Google Shape;840;p27">
                <a:extLst>
                  <a:ext uri="{FF2B5EF4-FFF2-40B4-BE49-F238E27FC236}">
                    <a16:creationId xmlns:a16="http://schemas.microsoft.com/office/drawing/2014/main" id="{9E70DF00-F8B2-4338-A292-E6257782C297}"/>
                  </a:ext>
                </a:extLst>
              </p:cNvPr>
              <p:cNvSpPr/>
              <p:nvPr/>
            </p:nvSpPr>
            <p:spPr>
              <a:xfrm flipH="1" flipV="1">
                <a:off x="8406563" y="232541"/>
                <a:ext cx="123169" cy="12593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3" y="f4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4" name="Google Shape;841;p27">
                <a:extLst>
                  <a:ext uri="{FF2B5EF4-FFF2-40B4-BE49-F238E27FC236}">
                    <a16:creationId xmlns:a16="http://schemas.microsoft.com/office/drawing/2014/main" id="{9D1053F7-CC5B-466A-91BC-35EB7FA2CBEE}"/>
                  </a:ext>
                </a:extLst>
              </p:cNvPr>
              <p:cNvSpPr/>
              <p:nvPr/>
            </p:nvSpPr>
            <p:spPr>
              <a:xfrm flipH="1" flipV="1">
                <a:off x="8898273" y="363035"/>
                <a:ext cx="123160" cy="12593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4"/>
                  <a:gd name="f4" fmla="val 10578"/>
                  <a:gd name="f5" fmla="*/ f0 1 9514"/>
                  <a:gd name="f6" fmla="*/ f1 1 10578"/>
                  <a:gd name="f7" fmla="+- f4 0 f2"/>
                  <a:gd name="f8" fmla="+- f3 0 f2"/>
                  <a:gd name="f9" fmla="*/ f8 1 9514"/>
                  <a:gd name="f10" fmla="*/ f7 1 10578"/>
                  <a:gd name="f11" fmla="*/ f2 1 f9"/>
                  <a:gd name="f12" fmla="*/ f3 1 f9"/>
                  <a:gd name="f13" fmla="*/ f2 1 f10"/>
                  <a:gd name="f14" fmla="*/ f4 1 f10"/>
                  <a:gd name="f15" fmla="*/ f11 f5 1"/>
                  <a:gd name="f16" fmla="*/ f12 f5 1"/>
                  <a:gd name="f17" fmla="*/ f14 f6 1"/>
                  <a:gd name="f18" fmla="*/ f13 f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5" t="f18" r="f16" b="f17"/>
                <a:pathLst>
                  <a:path w="9514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3" y="f4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55" name="Grupo 52">
              <a:extLst>
                <a:ext uri="{FF2B5EF4-FFF2-40B4-BE49-F238E27FC236}">
                  <a16:creationId xmlns:a16="http://schemas.microsoft.com/office/drawing/2014/main" id="{A5BBBE6A-1ACC-4F3B-AD1B-5882353C93ED}"/>
                </a:ext>
              </a:extLst>
            </p:cNvPr>
            <p:cNvGrpSpPr/>
            <p:nvPr/>
          </p:nvGrpSpPr>
          <p:grpSpPr>
            <a:xfrm>
              <a:off x="6705825" y="-3384"/>
              <a:ext cx="870948" cy="508562"/>
              <a:chOff x="6705825" y="-3384"/>
              <a:chExt cx="870948" cy="508562"/>
            </a:xfrm>
          </p:grpSpPr>
          <p:sp>
            <p:nvSpPr>
              <p:cNvPr id="56" name="Google Shape;819;p27">
                <a:extLst>
                  <a:ext uri="{FF2B5EF4-FFF2-40B4-BE49-F238E27FC236}">
                    <a16:creationId xmlns:a16="http://schemas.microsoft.com/office/drawing/2014/main" id="{9AC15AB1-77A9-42C2-83D8-D9B56F374CDF}"/>
                  </a:ext>
                </a:extLst>
              </p:cNvPr>
              <p:cNvSpPr/>
              <p:nvPr/>
            </p:nvSpPr>
            <p:spPr>
              <a:xfrm rot="10800009" flipV="1">
                <a:off x="7328148" y="251039"/>
                <a:ext cx="124605" cy="12740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4"/>
                  <a:gd name="f4" fmla="val 10578"/>
                  <a:gd name="f5" fmla="*/ f0 1 9514"/>
                  <a:gd name="f6" fmla="*/ f1 1 10578"/>
                  <a:gd name="f7" fmla="+- f4 0 f2"/>
                  <a:gd name="f8" fmla="+- f3 0 f2"/>
                  <a:gd name="f9" fmla="*/ f8 1 9514"/>
                  <a:gd name="f10" fmla="*/ f7 1 10578"/>
                  <a:gd name="f11" fmla="*/ f2 1 f9"/>
                  <a:gd name="f12" fmla="*/ f3 1 f9"/>
                  <a:gd name="f13" fmla="*/ f2 1 f10"/>
                  <a:gd name="f14" fmla="*/ f4 1 f10"/>
                  <a:gd name="f15" fmla="*/ f11 f5 1"/>
                  <a:gd name="f16" fmla="*/ f12 f5 1"/>
                  <a:gd name="f17" fmla="*/ f14 f6 1"/>
                  <a:gd name="f18" fmla="*/ f13 f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5" t="f18" r="f16" b="f17"/>
                <a:pathLst>
                  <a:path w="9514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3" y="f4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7" name="Google Shape;820;p27">
                <a:extLst>
                  <a:ext uri="{FF2B5EF4-FFF2-40B4-BE49-F238E27FC236}">
                    <a16:creationId xmlns:a16="http://schemas.microsoft.com/office/drawing/2014/main" id="{AF77AB3B-1E1E-4FEF-A4FD-AFBFB235E00B}"/>
                  </a:ext>
                </a:extLst>
              </p:cNvPr>
              <p:cNvSpPr/>
              <p:nvPr/>
            </p:nvSpPr>
            <p:spPr>
              <a:xfrm rot="10800009" flipV="1">
                <a:off x="7079349" y="251039"/>
                <a:ext cx="124614" cy="12740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8" name="Google Shape;821;p27">
                <a:extLst>
                  <a:ext uri="{FF2B5EF4-FFF2-40B4-BE49-F238E27FC236}">
                    <a16:creationId xmlns:a16="http://schemas.microsoft.com/office/drawing/2014/main" id="{D184ED43-76D2-44BE-AB3A-0510F5C86407}"/>
                  </a:ext>
                </a:extLst>
              </p:cNvPr>
              <p:cNvSpPr/>
              <p:nvPr/>
            </p:nvSpPr>
            <p:spPr>
              <a:xfrm rot="10800009" flipV="1">
                <a:off x="6830586" y="376403"/>
                <a:ext cx="124614" cy="12740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3" y="f4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9" name="Google Shape;826;p27">
                <a:extLst>
                  <a:ext uri="{FF2B5EF4-FFF2-40B4-BE49-F238E27FC236}">
                    <a16:creationId xmlns:a16="http://schemas.microsoft.com/office/drawing/2014/main" id="{4086E9E3-B7AE-4BB8-818F-6EB76E533452}"/>
                  </a:ext>
                </a:extLst>
              </p:cNvPr>
              <p:cNvSpPr/>
              <p:nvPr/>
            </p:nvSpPr>
            <p:spPr>
              <a:xfrm rot="10800009" flipV="1">
                <a:off x="7452159" y="377775"/>
                <a:ext cx="124614" cy="12740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0" name="Google Shape;827;p27">
                <a:extLst>
                  <a:ext uri="{FF2B5EF4-FFF2-40B4-BE49-F238E27FC236}">
                    <a16:creationId xmlns:a16="http://schemas.microsoft.com/office/drawing/2014/main" id="{E4C3DCFF-7E32-4B17-9524-63B78339AB6D}"/>
                  </a:ext>
                </a:extLst>
              </p:cNvPr>
              <p:cNvSpPr/>
              <p:nvPr/>
            </p:nvSpPr>
            <p:spPr>
              <a:xfrm rot="10800009" flipV="1">
                <a:off x="7203542" y="377766"/>
                <a:ext cx="124212" cy="12705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1" name="Google Shape;828;p27">
                <a:extLst>
                  <a:ext uri="{FF2B5EF4-FFF2-40B4-BE49-F238E27FC236}">
                    <a16:creationId xmlns:a16="http://schemas.microsoft.com/office/drawing/2014/main" id="{697A85FF-2616-44D1-A08D-6F5907AA0FDD}"/>
                  </a:ext>
                </a:extLst>
              </p:cNvPr>
              <p:cNvSpPr/>
              <p:nvPr/>
            </p:nvSpPr>
            <p:spPr>
              <a:xfrm rot="10800009" flipV="1">
                <a:off x="6954725" y="377784"/>
                <a:ext cx="124212" cy="12703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2" name="Google Shape;829;p27">
                <a:extLst>
                  <a:ext uri="{FF2B5EF4-FFF2-40B4-BE49-F238E27FC236}">
                    <a16:creationId xmlns:a16="http://schemas.microsoft.com/office/drawing/2014/main" id="{E3CECCBE-CF0B-4D03-B47B-58B0DFA137E3}"/>
                  </a:ext>
                </a:extLst>
              </p:cNvPr>
              <p:cNvSpPr/>
              <p:nvPr/>
            </p:nvSpPr>
            <p:spPr>
              <a:xfrm rot="10800009" flipV="1">
                <a:off x="6705825" y="376404"/>
                <a:ext cx="124614" cy="12705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3" name="Google Shape;840;p27">
                <a:extLst>
                  <a:ext uri="{FF2B5EF4-FFF2-40B4-BE49-F238E27FC236}">
                    <a16:creationId xmlns:a16="http://schemas.microsoft.com/office/drawing/2014/main" id="{07511A99-4AC2-4E2D-AAD9-B0B35076BB25}"/>
                  </a:ext>
                </a:extLst>
              </p:cNvPr>
              <p:cNvSpPr/>
              <p:nvPr/>
            </p:nvSpPr>
            <p:spPr>
              <a:xfrm rot="10800009" flipV="1">
                <a:off x="6830687" y="128647"/>
                <a:ext cx="124614" cy="12740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3" y="f4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4" name="Google Shape;841;p27">
                <a:extLst>
                  <a:ext uri="{FF2B5EF4-FFF2-40B4-BE49-F238E27FC236}">
                    <a16:creationId xmlns:a16="http://schemas.microsoft.com/office/drawing/2014/main" id="{E7159B9C-1179-4602-9191-104F59706CEC}"/>
                  </a:ext>
                </a:extLst>
              </p:cNvPr>
              <p:cNvSpPr/>
              <p:nvPr/>
            </p:nvSpPr>
            <p:spPr>
              <a:xfrm rot="10800009" flipV="1">
                <a:off x="7328148" y="-3384"/>
                <a:ext cx="124605" cy="12740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4"/>
                  <a:gd name="f4" fmla="val 10578"/>
                  <a:gd name="f5" fmla="*/ f0 1 9514"/>
                  <a:gd name="f6" fmla="*/ f1 1 10578"/>
                  <a:gd name="f7" fmla="+- f4 0 f2"/>
                  <a:gd name="f8" fmla="+- f3 0 f2"/>
                  <a:gd name="f9" fmla="*/ f8 1 9514"/>
                  <a:gd name="f10" fmla="*/ f7 1 10578"/>
                  <a:gd name="f11" fmla="*/ f2 1 f9"/>
                  <a:gd name="f12" fmla="*/ f3 1 f9"/>
                  <a:gd name="f13" fmla="*/ f2 1 f10"/>
                  <a:gd name="f14" fmla="*/ f4 1 f10"/>
                  <a:gd name="f15" fmla="*/ f11 f5 1"/>
                  <a:gd name="f16" fmla="*/ f12 f5 1"/>
                  <a:gd name="f17" fmla="*/ f14 f6 1"/>
                  <a:gd name="f18" fmla="*/ f13 f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5" t="f18" r="f16" b="f17"/>
                <a:pathLst>
                  <a:path w="9514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3" y="f4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</p:grpSp>
      <p:grpSp>
        <p:nvGrpSpPr>
          <p:cNvPr id="65" name="Grupo 3">
            <a:extLst>
              <a:ext uri="{FF2B5EF4-FFF2-40B4-BE49-F238E27FC236}">
                <a16:creationId xmlns:a16="http://schemas.microsoft.com/office/drawing/2014/main" id="{5A5F71B2-2F86-4D8B-B8A5-A001E9D242E0}"/>
              </a:ext>
            </a:extLst>
          </p:cNvPr>
          <p:cNvGrpSpPr/>
          <p:nvPr/>
        </p:nvGrpSpPr>
        <p:grpSpPr>
          <a:xfrm>
            <a:off x="1260974" y="4252317"/>
            <a:ext cx="3003504" cy="886720"/>
            <a:chOff x="1260974" y="4252317"/>
            <a:chExt cx="3003504" cy="886720"/>
          </a:xfrm>
        </p:grpSpPr>
        <p:sp>
          <p:nvSpPr>
            <p:cNvPr id="66" name="Google Shape;485;p18">
              <a:extLst>
                <a:ext uri="{FF2B5EF4-FFF2-40B4-BE49-F238E27FC236}">
                  <a16:creationId xmlns:a16="http://schemas.microsoft.com/office/drawing/2014/main" id="{816013C4-0A6F-4332-ABE2-3450549CA6DC}"/>
                </a:ext>
              </a:extLst>
            </p:cNvPr>
            <p:cNvSpPr/>
            <p:nvPr/>
          </p:nvSpPr>
          <p:spPr>
            <a:xfrm rot="5400013">
              <a:off x="3072781" y="4251059"/>
              <a:ext cx="295369" cy="3011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48"/>
                <a:gd name="f5" fmla="val 10547"/>
                <a:gd name="f6" fmla="val 9514"/>
                <a:gd name="f7" fmla="*/ f0 1 9515"/>
                <a:gd name="f8" fmla="*/ f1 1 10548"/>
                <a:gd name="f9" fmla="+- f4 0 f2"/>
                <a:gd name="f10" fmla="+- f3 0 f2"/>
                <a:gd name="f11" fmla="*/ f10 1 9515"/>
                <a:gd name="f12" fmla="*/ f9 1 10548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9515" h="10548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7" name="Google Shape;486;p18">
              <a:extLst>
                <a:ext uri="{FF2B5EF4-FFF2-40B4-BE49-F238E27FC236}">
                  <a16:creationId xmlns:a16="http://schemas.microsoft.com/office/drawing/2014/main" id="{9CFC7C5E-C03C-41C5-AEF0-0FB4EC8C7B02}"/>
                </a:ext>
              </a:extLst>
            </p:cNvPr>
            <p:cNvSpPr/>
            <p:nvPr/>
          </p:nvSpPr>
          <p:spPr>
            <a:xfrm rot="5400013">
              <a:off x="3675403" y="4840349"/>
              <a:ext cx="295369" cy="3019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78"/>
                <a:gd name="f5" fmla="val 1"/>
                <a:gd name="f6" fmla="val 9514"/>
                <a:gd name="f7" fmla="*/ f0 1 9515"/>
                <a:gd name="f8" fmla="*/ f1 1 10578"/>
                <a:gd name="f9" fmla="+- f4 0 f2"/>
                <a:gd name="f10" fmla="+- f3 0 f2"/>
                <a:gd name="f11" fmla="*/ f10 1 9515"/>
                <a:gd name="f12" fmla="*/ f9 1 10578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9515" h="10578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8" name="Google Shape;488;p18">
              <a:extLst>
                <a:ext uri="{FF2B5EF4-FFF2-40B4-BE49-F238E27FC236}">
                  <a16:creationId xmlns:a16="http://schemas.microsoft.com/office/drawing/2014/main" id="{4CB6CFC7-E3EF-4824-A6EB-11689561ADBF}"/>
                </a:ext>
              </a:extLst>
            </p:cNvPr>
            <p:cNvSpPr/>
            <p:nvPr/>
          </p:nvSpPr>
          <p:spPr>
            <a:xfrm rot="5400013">
              <a:off x="3675413" y="4251037"/>
              <a:ext cx="295369" cy="3011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49"/>
                <a:gd name="f5" fmla="val 1"/>
                <a:gd name="f6" fmla="val 10548"/>
                <a:gd name="f7" fmla="val 9514"/>
                <a:gd name="f8" fmla="*/ f0 1 9515"/>
                <a:gd name="f9" fmla="*/ f1 1 10549"/>
                <a:gd name="f10" fmla="+- f4 0 f2"/>
                <a:gd name="f11" fmla="+- f3 0 f2"/>
                <a:gd name="f12" fmla="*/ f11 1 9515"/>
                <a:gd name="f13" fmla="*/ f10 1 10549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9515" h="10549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9" name="Google Shape;493;p18">
              <a:extLst>
                <a:ext uri="{FF2B5EF4-FFF2-40B4-BE49-F238E27FC236}">
                  <a16:creationId xmlns:a16="http://schemas.microsoft.com/office/drawing/2014/main" id="{8238DBCF-06FA-4A31-8EFC-E785FDA4BAF2}"/>
                </a:ext>
              </a:extLst>
            </p:cNvPr>
            <p:cNvSpPr/>
            <p:nvPr/>
          </p:nvSpPr>
          <p:spPr>
            <a:xfrm rot="5400013">
              <a:off x="2469798" y="4251078"/>
              <a:ext cx="295369" cy="3011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48"/>
                <a:gd name="f5" fmla="val 10547"/>
                <a:gd name="f6" fmla="val 9514"/>
                <a:gd name="f7" fmla="*/ f0 1 9515"/>
                <a:gd name="f8" fmla="*/ f1 1 10548"/>
                <a:gd name="f9" fmla="+- f4 0 f2"/>
                <a:gd name="f10" fmla="+- f3 0 f2"/>
                <a:gd name="f11" fmla="*/ f10 1 9515"/>
                <a:gd name="f12" fmla="*/ f9 1 10548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9515" h="10548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3792C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0" name="Google Shape;494;p18">
              <a:extLst>
                <a:ext uri="{FF2B5EF4-FFF2-40B4-BE49-F238E27FC236}">
                  <a16:creationId xmlns:a16="http://schemas.microsoft.com/office/drawing/2014/main" id="{BEACE195-C352-446D-BAF5-93B14A145A18}"/>
                </a:ext>
              </a:extLst>
            </p:cNvPr>
            <p:cNvSpPr/>
            <p:nvPr/>
          </p:nvSpPr>
          <p:spPr>
            <a:xfrm rot="5400013">
              <a:off x="2469798" y="4840792"/>
              <a:ext cx="295369" cy="3011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48"/>
                <a:gd name="f5" fmla="val 1"/>
                <a:gd name="f6" fmla="val 10547"/>
                <a:gd name="f7" fmla="val 9514"/>
                <a:gd name="f8" fmla="*/ f0 1 9515"/>
                <a:gd name="f9" fmla="*/ f1 1 10548"/>
                <a:gd name="f10" fmla="+- f4 0 f2"/>
                <a:gd name="f11" fmla="+- f3 0 f2"/>
                <a:gd name="f12" fmla="*/ f11 1 9515"/>
                <a:gd name="f13" fmla="*/ f10 1 10548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9515" h="10548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1" name="Google Shape;496;p18">
              <a:extLst>
                <a:ext uri="{FF2B5EF4-FFF2-40B4-BE49-F238E27FC236}">
                  <a16:creationId xmlns:a16="http://schemas.microsoft.com/office/drawing/2014/main" id="{1C275E68-133B-4A21-A8AF-1362156AF1ED}"/>
                </a:ext>
              </a:extLst>
            </p:cNvPr>
            <p:cNvSpPr/>
            <p:nvPr/>
          </p:nvSpPr>
          <p:spPr>
            <a:xfrm rot="5400013">
              <a:off x="1866824" y="4251078"/>
              <a:ext cx="295369" cy="3011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48"/>
                <a:gd name="f5" fmla="val 10547"/>
                <a:gd name="f6" fmla="val 9514"/>
                <a:gd name="f7" fmla="*/ f0 1 9515"/>
                <a:gd name="f8" fmla="*/ f1 1 10548"/>
                <a:gd name="f9" fmla="+- f4 0 f2"/>
                <a:gd name="f10" fmla="+- f3 0 f2"/>
                <a:gd name="f11" fmla="*/ f10 1 9515"/>
                <a:gd name="f12" fmla="*/ f9 1 10548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9515" h="10548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2" name="Google Shape;497;p18">
              <a:extLst>
                <a:ext uri="{FF2B5EF4-FFF2-40B4-BE49-F238E27FC236}">
                  <a16:creationId xmlns:a16="http://schemas.microsoft.com/office/drawing/2014/main" id="{DFA7CC07-1FBB-4972-8A44-7AB4D6EC315C}"/>
                </a:ext>
              </a:extLst>
            </p:cNvPr>
            <p:cNvSpPr/>
            <p:nvPr/>
          </p:nvSpPr>
          <p:spPr>
            <a:xfrm rot="5400013">
              <a:off x="1866824" y="4840792"/>
              <a:ext cx="295369" cy="3011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48"/>
                <a:gd name="f5" fmla="val 1"/>
                <a:gd name="f6" fmla="val 10547"/>
                <a:gd name="f7" fmla="val 9514"/>
                <a:gd name="f8" fmla="*/ f0 1 9515"/>
                <a:gd name="f9" fmla="*/ f1 1 10548"/>
                <a:gd name="f10" fmla="+- f4 0 f2"/>
                <a:gd name="f11" fmla="+- f3 0 f2"/>
                <a:gd name="f12" fmla="*/ f11 1 9515"/>
                <a:gd name="f13" fmla="*/ f10 1 10548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9515" h="10548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3" name="Google Shape;499;p18">
              <a:extLst>
                <a:ext uri="{FF2B5EF4-FFF2-40B4-BE49-F238E27FC236}">
                  <a16:creationId xmlns:a16="http://schemas.microsoft.com/office/drawing/2014/main" id="{D13CADA0-8643-4A3B-BC07-ECB2410A731D}"/>
                </a:ext>
              </a:extLst>
            </p:cNvPr>
            <p:cNvSpPr/>
            <p:nvPr/>
          </p:nvSpPr>
          <p:spPr>
            <a:xfrm rot="5400013">
              <a:off x="1263850" y="4251059"/>
              <a:ext cx="295369" cy="3011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48"/>
                <a:gd name="f5" fmla="val 10547"/>
                <a:gd name="f6" fmla="val 9514"/>
                <a:gd name="f7" fmla="*/ f0 1 9515"/>
                <a:gd name="f8" fmla="*/ f1 1 10548"/>
                <a:gd name="f9" fmla="+- f4 0 f2"/>
                <a:gd name="f10" fmla="+- f3 0 f2"/>
                <a:gd name="f11" fmla="*/ f10 1 9515"/>
                <a:gd name="f12" fmla="*/ f9 1 10548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9515" h="10548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grpSp>
          <p:nvGrpSpPr>
            <p:cNvPr id="74" name="Grupo 89">
              <a:extLst>
                <a:ext uri="{FF2B5EF4-FFF2-40B4-BE49-F238E27FC236}">
                  <a16:creationId xmlns:a16="http://schemas.microsoft.com/office/drawing/2014/main" id="{33095200-1A67-49F6-ADA2-CE2839C200E3}"/>
                </a:ext>
              </a:extLst>
            </p:cNvPr>
            <p:cNvGrpSpPr/>
            <p:nvPr/>
          </p:nvGrpSpPr>
          <p:grpSpPr>
            <a:xfrm>
              <a:off x="1555569" y="4252317"/>
              <a:ext cx="2708909" cy="886693"/>
              <a:chOff x="1555569" y="4252317"/>
              <a:chExt cx="2708909" cy="886693"/>
            </a:xfrm>
          </p:grpSpPr>
          <p:sp>
            <p:nvSpPr>
              <p:cNvPr id="75" name="Google Shape;487;p18">
                <a:extLst>
                  <a:ext uri="{FF2B5EF4-FFF2-40B4-BE49-F238E27FC236}">
                    <a16:creationId xmlns:a16="http://schemas.microsoft.com/office/drawing/2014/main" id="{32A1A761-5F66-4E1E-8475-4F146DE77A01}"/>
                  </a:ext>
                </a:extLst>
              </p:cNvPr>
              <p:cNvSpPr/>
              <p:nvPr/>
            </p:nvSpPr>
            <p:spPr>
              <a:xfrm rot="5400013">
                <a:off x="3365311" y="4250625"/>
                <a:ext cx="295369" cy="30197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3" y="f4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6" name="Google Shape;489;p18">
                <a:extLst>
                  <a:ext uri="{FF2B5EF4-FFF2-40B4-BE49-F238E27FC236}">
                    <a16:creationId xmlns:a16="http://schemas.microsoft.com/office/drawing/2014/main" id="{FFE684E6-B15D-487A-9AB8-F73D830F08F3}"/>
                  </a:ext>
                </a:extLst>
              </p:cNvPr>
              <p:cNvSpPr/>
              <p:nvPr/>
            </p:nvSpPr>
            <p:spPr>
              <a:xfrm rot="5400013">
                <a:off x="2764405" y="4251046"/>
                <a:ext cx="295369" cy="30114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7" name="Google Shape;490;p18">
                <a:extLst>
                  <a:ext uri="{FF2B5EF4-FFF2-40B4-BE49-F238E27FC236}">
                    <a16:creationId xmlns:a16="http://schemas.microsoft.com/office/drawing/2014/main" id="{301343DF-37F1-46ED-A717-AC3C499AF003}"/>
                  </a:ext>
                </a:extLst>
              </p:cNvPr>
              <p:cNvSpPr/>
              <p:nvPr/>
            </p:nvSpPr>
            <p:spPr>
              <a:xfrm rot="5400013">
                <a:off x="2764903" y="4840756"/>
                <a:ext cx="294409" cy="30114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8" name="Google Shape;491;p18">
                <a:extLst>
                  <a:ext uri="{FF2B5EF4-FFF2-40B4-BE49-F238E27FC236}">
                    <a16:creationId xmlns:a16="http://schemas.microsoft.com/office/drawing/2014/main" id="{30E82A20-AB03-481E-9BC3-B6BB563FFD5A}"/>
                  </a:ext>
                </a:extLst>
              </p:cNvPr>
              <p:cNvSpPr/>
              <p:nvPr/>
            </p:nvSpPr>
            <p:spPr>
              <a:xfrm rot="5400013">
                <a:off x="3365256" y="4840340"/>
                <a:ext cx="295369" cy="30197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3" y="f4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9" name="Google Shape;492;p18">
                <a:extLst>
                  <a:ext uri="{FF2B5EF4-FFF2-40B4-BE49-F238E27FC236}">
                    <a16:creationId xmlns:a16="http://schemas.microsoft.com/office/drawing/2014/main" id="{5BDE38EF-4608-4425-A98B-9BA1980E699E}"/>
                  </a:ext>
                </a:extLst>
              </p:cNvPr>
              <p:cNvSpPr/>
              <p:nvPr/>
            </p:nvSpPr>
            <p:spPr>
              <a:xfrm rot="5400013">
                <a:off x="3966219" y="4249428"/>
                <a:ext cx="295369" cy="30114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0" name="Google Shape;495;p18">
                <a:extLst>
                  <a:ext uri="{FF2B5EF4-FFF2-40B4-BE49-F238E27FC236}">
                    <a16:creationId xmlns:a16="http://schemas.microsoft.com/office/drawing/2014/main" id="{DCBD0485-3F71-4071-8A63-FC24473AFD46}"/>
                  </a:ext>
                </a:extLst>
              </p:cNvPr>
              <p:cNvSpPr/>
              <p:nvPr/>
            </p:nvSpPr>
            <p:spPr>
              <a:xfrm rot="5400013">
                <a:off x="2161432" y="4251065"/>
                <a:ext cx="295369" cy="30114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1" name="Google Shape;498;p18">
                <a:extLst>
                  <a:ext uri="{FF2B5EF4-FFF2-40B4-BE49-F238E27FC236}">
                    <a16:creationId xmlns:a16="http://schemas.microsoft.com/office/drawing/2014/main" id="{678D0D54-6386-4B4D-B009-DBCC73628C71}"/>
                  </a:ext>
                </a:extLst>
              </p:cNvPr>
              <p:cNvSpPr/>
              <p:nvPr/>
            </p:nvSpPr>
            <p:spPr>
              <a:xfrm rot="5400013">
                <a:off x="1558458" y="4251065"/>
                <a:ext cx="295369" cy="30114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2" name="Google Shape;500;p18">
                <a:extLst>
                  <a:ext uri="{FF2B5EF4-FFF2-40B4-BE49-F238E27FC236}">
                    <a16:creationId xmlns:a16="http://schemas.microsoft.com/office/drawing/2014/main" id="{8EE37FA4-639C-4511-AA4D-F49E98661B59}"/>
                  </a:ext>
                </a:extLst>
              </p:cNvPr>
              <p:cNvSpPr/>
              <p:nvPr/>
            </p:nvSpPr>
            <p:spPr>
              <a:xfrm rot="5400013">
                <a:off x="2164472" y="4840290"/>
                <a:ext cx="294409" cy="30114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86119152"/>
      </p:ext>
    </p:extLst>
  </p:cSld>
  <p:clrMapOvr>
    <a:masterClrMapping/>
  </p:clrMapOvr>
  <p:transition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ONE_COLUMN_TEXT_1_1_2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32;p19">
            <a:extLst>
              <a:ext uri="{FF2B5EF4-FFF2-40B4-BE49-F238E27FC236}">
                <a16:creationId xmlns:a16="http://schemas.microsoft.com/office/drawing/2014/main" id="{2EB56511-A371-424F-B5C9-F48F0F6017A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636827" y="3379146"/>
            <a:ext cx="3870298" cy="908401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lang="es-PE" sz="1400"/>
            </a:lvl1pPr>
          </a:lstStyle>
          <a:p>
            <a:pPr lvl="0"/>
            <a:endParaRPr lang="es-PE"/>
          </a:p>
        </p:txBody>
      </p:sp>
      <p:sp>
        <p:nvSpPr>
          <p:cNvPr id="3" name="Google Shape;533;p19">
            <a:extLst>
              <a:ext uri="{FF2B5EF4-FFF2-40B4-BE49-F238E27FC236}">
                <a16:creationId xmlns:a16="http://schemas.microsoft.com/office/drawing/2014/main" id="{2DA14979-1589-4CD3-A656-944481BA4C9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17429" y="539925"/>
            <a:ext cx="7709096" cy="333298"/>
          </a:xfrm>
        </p:spPr>
        <p:txBody>
          <a:bodyPr anchor="ctr" anchorCtr="1"/>
          <a:lstStyle>
            <a:lvl1pPr algn="ctr">
              <a:defRPr sz="2000"/>
            </a:lvl1pPr>
          </a:lstStyle>
          <a:p>
            <a:pPr lvl="0"/>
            <a:endParaRPr lang="es-PE"/>
          </a:p>
        </p:txBody>
      </p:sp>
      <p:grpSp>
        <p:nvGrpSpPr>
          <p:cNvPr id="4" name="Grupo 28">
            <a:extLst>
              <a:ext uri="{FF2B5EF4-FFF2-40B4-BE49-F238E27FC236}">
                <a16:creationId xmlns:a16="http://schemas.microsoft.com/office/drawing/2014/main" id="{70FF0BC9-FD98-4702-BB26-90AB860D3AB2}"/>
              </a:ext>
            </a:extLst>
          </p:cNvPr>
          <p:cNvGrpSpPr/>
          <p:nvPr/>
        </p:nvGrpSpPr>
        <p:grpSpPr>
          <a:xfrm>
            <a:off x="7301529" y="859"/>
            <a:ext cx="1840669" cy="1074804"/>
            <a:chOff x="7301529" y="859"/>
            <a:chExt cx="1840669" cy="1074804"/>
          </a:xfrm>
        </p:grpSpPr>
        <p:sp>
          <p:nvSpPr>
            <p:cNvPr id="5" name="Google Shape;819;p27">
              <a:extLst>
                <a:ext uri="{FF2B5EF4-FFF2-40B4-BE49-F238E27FC236}">
                  <a16:creationId xmlns:a16="http://schemas.microsoft.com/office/drawing/2014/main" id="{D4F5D7ED-7C30-4DA0-A963-4D6C715B26E6}"/>
                </a:ext>
              </a:extLst>
            </p:cNvPr>
            <p:cNvSpPr/>
            <p:nvPr/>
          </p:nvSpPr>
          <p:spPr>
            <a:xfrm flipH="1" flipV="1">
              <a:off x="8616775" y="268723"/>
              <a:ext cx="263338" cy="2692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4"/>
                <a:gd name="f4" fmla="val 10578"/>
                <a:gd name="f5" fmla="*/ f0 1 9514"/>
                <a:gd name="f6" fmla="*/ f1 1 10578"/>
                <a:gd name="f7" fmla="+- f4 0 f2"/>
                <a:gd name="f8" fmla="+- f3 0 f2"/>
                <a:gd name="f9" fmla="*/ f8 1 9514"/>
                <a:gd name="f10" fmla="*/ f7 1 10578"/>
                <a:gd name="f11" fmla="*/ f2 1 f9"/>
                <a:gd name="f12" fmla="*/ f3 1 f9"/>
                <a:gd name="f13" fmla="*/ f2 1 f10"/>
                <a:gd name="f14" fmla="*/ f4 1 f10"/>
                <a:gd name="f15" fmla="*/ f11 f5 1"/>
                <a:gd name="f16" fmla="*/ f12 f5 1"/>
                <a:gd name="f17" fmla="*/ f14 f6 1"/>
                <a:gd name="f18" fmla="*/ f13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9514" h="10578">
                  <a:moveTo>
                    <a:pt x="f2" y="f2"/>
                  </a:moveTo>
                  <a:lnTo>
                    <a:pt x="f2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3792C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" name="Google Shape;820;p27">
              <a:extLst>
                <a:ext uri="{FF2B5EF4-FFF2-40B4-BE49-F238E27FC236}">
                  <a16:creationId xmlns:a16="http://schemas.microsoft.com/office/drawing/2014/main" id="{F1400F2C-C4F6-4470-8C11-C497E4FBC697}"/>
                </a:ext>
              </a:extLst>
            </p:cNvPr>
            <p:cNvSpPr/>
            <p:nvPr/>
          </p:nvSpPr>
          <p:spPr>
            <a:xfrm flipH="1" flipV="1">
              <a:off x="8090931" y="268723"/>
              <a:ext cx="263365" cy="2692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78"/>
                <a:gd name="f5" fmla="val 9514"/>
                <a:gd name="f6" fmla="*/ f0 1 9515"/>
                <a:gd name="f7" fmla="*/ f1 1 10578"/>
                <a:gd name="f8" fmla="+- f4 0 f2"/>
                <a:gd name="f9" fmla="+- f3 0 f2"/>
                <a:gd name="f10" fmla="*/ f9 1 9515"/>
                <a:gd name="f11" fmla="*/ f8 1 1057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515" h="10578">
                  <a:moveTo>
                    <a:pt x="f2" y="f2"/>
                  </a:moveTo>
                  <a:lnTo>
                    <a:pt x="f2" y="f4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" name="Google Shape;821;p27">
              <a:extLst>
                <a:ext uri="{FF2B5EF4-FFF2-40B4-BE49-F238E27FC236}">
                  <a16:creationId xmlns:a16="http://schemas.microsoft.com/office/drawing/2014/main" id="{953EB418-65AD-4D4A-8CCB-156F348727C9}"/>
                </a:ext>
              </a:extLst>
            </p:cNvPr>
            <p:cNvSpPr/>
            <p:nvPr/>
          </p:nvSpPr>
          <p:spPr>
            <a:xfrm flipH="1" flipV="1">
              <a:off x="7565206" y="3767"/>
              <a:ext cx="263365" cy="2692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78"/>
                <a:gd name="f5" fmla="val 1"/>
                <a:gd name="f6" fmla="*/ f0 1 9515"/>
                <a:gd name="f7" fmla="*/ f1 1 10578"/>
                <a:gd name="f8" fmla="+- f4 0 f2"/>
                <a:gd name="f9" fmla="+- f3 0 f2"/>
                <a:gd name="f10" fmla="*/ f9 1 9515"/>
                <a:gd name="f11" fmla="*/ f8 1 1057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515" h="10578">
                  <a:moveTo>
                    <a:pt x="f5" y="f2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" name="Google Shape;826;p27">
              <a:extLst>
                <a:ext uri="{FF2B5EF4-FFF2-40B4-BE49-F238E27FC236}">
                  <a16:creationId xmlns:a16="http://schemas.microsoft.com/office/drawing/2014/main" id="{F2708A91-CB85-4899-894E-7A0841D4F83F}"/>
                </a:ext>
              </a:extLst>
            </p:cNvPr>
            <p:cNvSpPr/>
            <p:nvPr/>
          </p:nvSpPr>
          <p:spPr>
            <a:xfrm flipH="1" flipV="1">
              <a:off x="8878833" y="859"/>
              <a:ext cx="263365" cy="2692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78"/>
                <a:gd name="f5" fmla="val 9514"/>
                <a:gd name="f6" fmla="*/ f0 1 9515"/>
                <a:gd name="f7" fmla="*/ f1 1 10578"/>
                <a:gd name="f8" fmla="+- f4 0 f2"/>
                <a:gd name="f9" fmla="+- f3 0 f2"/>
                <a:gd name="f10" fmla="*/ f9 1 9515"/>
                <a:gd name="f11" fmla="*/ f8 1 1057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515" h="10578">
                  <a:moveTo>
                    <a:pt x="f2" y="f2"/>
                  </a:moveTo>
                  <a:lnTo>
                    <a:pt x="f2" y="f4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" name="Google Shape;827;p27">
              <a:extLst>
                <a:ext uri="{FF2B5EF4-FFF2-40B4-BE49-F238E27FC236}">
                  <a16:creationId xmlns:a16="http://schemas.microsoft.com/office/drawing/2014/main" id="{1DA95ABF-F84D-45FE-BA28-84281FBC41BF}"/>
                </a:ext>
              </a:extLst>
            </p:cNvPr>
            <p:cNvSpPr/>
            <p:nvPr/>
          </p:nvSpPr>
          <p:spPr>
            <a:xfrm flipH="1" flipV="1">
              <a:off x="8353418" y="1627"/>
              <a:ext cx="262505" cy="268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84"/>
                <a:gd name="f4" fmla="val 10549"/>
                <a:gd name="f5" fmla="val 1"/>
                <a:gd name="f6" fmla="val 10548"/>
                <a:gd name="f7" fmla="*/ f0 1 9484"/>
                <a:gd name="f8" fmla="*/ f1 1 10549"/>
                <a:gd name="f9" fmla="+- f4 0 f2"/>
                <a:gd name="f10" fmla="+- f3 0 f2"/>
                <a:gd name="f11" fmla="*/ f10 1 9484"/>
                <a:gd name="f12" fmla="*/ f9 1 10549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9484" h="1054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Google Shape;828;p27">
              <a:extLst>
                <a:ext uri="{FF2B5EF4-FFF2-40B4-BE49-F238E27FC236}">
                  <a16:creationId xmlns:a16="http://schemas.microsoft.com/office/drawing/2014/main" id="{1347B2E6-C82E-4476-B054-84730C776BE9}"/>
                </a:ext>
              </a:extLst>
            </p:cNvPr>
            <p:cNvSpPr/>
            <p:nvPr/>
          </p:nvSpPr>
          <p:spPr>
            <a:xfrm flipH="1" flipV="1">
              <a:off x="7827565" y="1645"/>
              <a:ext cx="262505" cy="2684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84"/>
                <a:gd name="f4" fmla="val 10548"/>
                <a:gd name="f5" fmla="val 10547"/>
                <a:gd name="f6" fmla="*/ f0 1 9484"/>
                <a:gd name="f7" fmla="*/ f1 1 10548"/>
                <a:gd name="f8" fmla="+- f4 0 f2"/>
                <a:gd name="f9" fmla="+- f3 0 f2"/>
                <a:gd name="f10" fmla="*/ f9 1 9484"/>
                <a:gd name="f11" fmla="*/ f8 1 1054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484" h="10548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Google Shape;829;p27">
              <a:extLst>
                <a:ext uri="{FF2B5EF4-FFF2-40B4-BE49-F238E27FC236}">
                  <a16:creationId xmlns:a16="http://schemas.microsoft.com/office/drawing/2014/main" id="{6514725C-94C5-4950-B1D7-BFBF32601176}"/>
                </a:ext>
              </a:extLst>
            </p:cNvPr>
            <p:cNvSpPr/>
            <p:nvPr/>
          </p:nvSpPr>
          <p:spPr>
            <a:xfrm flipH="1" flipV="1">
              <a:off x="7301529" y="4498"/>
              <a:ext cx="263365" cy="268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49"/>
                <a:gd name="f5" fmla="val 1"/>
                <a:gd name="f6" fmla="val 10548"/>
                <a:gd name="f7" fmla="val 9514"/>
                <a:gd name="f8" fmla="*/ f0 1 9515"/>
                <a:gd name="f9" fmla="*/ f1 1 10549"/>
                <a:gd name="f10" fmla="+- f4 0 f2"/>
                <a:gd name="f11" fmla="+- f3 0 f2"/>
                <a:gd name="f12" fmla="*/ f11 1 9515"/>
                <a:gd name="f13" fmla="*/ f10 1 10549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9515" h="10549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Google Shape;840;p27">
              <a:extLst>
                <a:ext uri="{FF2B5EF4-FFF2-40B4-BE49-F238E27FC236}">
                  <a16:creationId xmlns:a16="http://schemas.microsoft.com/office/drawing/2014/main" id="{7826FD3E-F2E4-4ACB-97AF-1E15BA8CBCC8}"/>
                </a:ext>
              </a:extLst>
            </p:cNvPr>
            <p:cNvSpPr/>
            <p:nvPr/>
          </p:nvSpPr>
          <p:spPr>
            <a:xfrm flipH="1" flipV="1">
              <a:off x="7565407" y="527389"/>
              <a:ext cx="263365" cy="2692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78"/>
                <a:gd name="f5" fmla="val 1"/>
                <a:gd name="f6" fmla="*/ f0 1 9515"/>
                <a:gd name="f7" fmla="*/ f1 1 10578"/>
                <a:gd name="f8" fmla="+- f4 0 f2"/>
                <a:gd name="f9" fmla="+- f3 0 f2"/>
                <a:gd name="f10" fmla="*/ f9 1 9515"/>
                <a:gd name="f11" fmla="*/ f8 1 1057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515" h="10578">
                  <a:moveTo>
                    <a:pt x="f5" y="f2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Google Shape;841;p27">
              <a:extLst>
                <a:ext uri="{FF2B5EF4-FFF2-40B4-BE49-F238E27FC236}">
                  <a16:creationId xmlns:a16="http://schemas.microsoft.com/office/drawing/2014/main" id="{0DDA9268-807B-4A4E-AA35-30A311E2024D}"/>
                </a:ext>
              </a:extLst>
            </p:cNvPr>
            <p:cNvSpPr/>
            <p:nvPr/>
          </p:nvSpPr>
          <p:spPr>
            <a:xfrm flipH="1" flipV="1">
              <a:off x="8616775" y="806409"/>
              <a:ext cx="263338" cy="2692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4"/>
                <a:gd name="f4" fmla="val 10578"/>
                <a:gd name="f5" fmla="*/ f0 1 9514"/>
                <a:gd name="f6" fmla="*/ f1 1 10578"/>
                <a:gd name="f7" fmla="+- f4 0 f2"/>
                <a:gd name="f8" fmla="+- f3 0 f2"/>
                <a:gd name="f9" fmla="*/ f8 1 9514"/>
                <a:gd name="f10" fmla="*/ f7 1 10578"/>
                <a:gd name="f11" fmla="*/ f2 1 f9"/>
                <a:gd name="f12" fmla="*/ f3 1 f9"/>
                <a:gd name="f13" fmla="*/ f2 1 f10"/>
                <a:gd name="f14" fmla="*/ f4 1 f10"/>
                <a:gd name="f15" fmla="*/ f11 f5 1"/>
                <a:gd name="f16" fmla="*/ f12 f5 1"/>
                <a:gd name="f17" fmla="*/ f14 f6 1"/>
                <a:gd name="f18" fmla="*/ f13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9514" h="10578">
                  <a:moveTo>
                    <a:pt x="f2" y="f2"/>
                  </a:moveTo>
                  <a:lnTo>
                    <a:pt x="f2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4" name="Google Shape;819;p27">
            <a:extLst>
              <a:ext uri="{FF2B5EF4-FFF2-40B4-BE49-F238E27FC236}">
                <a16:creationId xmlns:a16="http://schemas.microsoft.com/office/drawing/2014/main" id="{DA49916D-7030-4520-BA97-4ABBF8B39F34}"/>
              </a:ext>
            </a:extLst>
          </p:cNvPr>
          <p:cNvSpPr/>
          <p:nvPr/>
        </p:nvSpPr>
        <p:spPr>
          <a:xfrm flipV="1">
            <a:off x="261719" y="271165"/>
            <a:ext cx="266419" cy="272408"/>
          </a:xfrm>
          <a:custGeom>
            <a:avLst/>
            <a:gdLst>
              <a:gd name="f0" fmla="val w"/>
              <a:gd name="f1" fmla="val h"/>
              <a:gd name="f2" fmla="val 0"/>
              <a:gd name="f3" fmla="val 9514"/>
              <a:gd name="f4" fmla="val 10578"/>
              <a:gd name="f5" fmla="*/ f0 1 9514"/>
              <a:gd name="f6" fmla="*/ f1 1 10578"/>
              <a:gd name="f7" fmla="+- f4 0 f2"/>
              <a:gd name="f8" fmla="+- f3 0 f2"/>
              <a:gd name="f9" fmla="*/ f8 1 9514"/>
              <a:gd name="f10" fmla="*/ f7 1 10578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9514" h="10578">
                <a:moveTo>
                  <a:pt x="f2" y="f2"/>
                </a:moveTo>
                <a:lnTo>
                  <a:pt x="f2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3792CB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5" name="Google Shape;820;p27">
            <a:extLst>
              <a:ext uri="{FF2B5EF4-FFF2-40B4-BE49-F238E27FC236}">
                <a16:creationId xmlns:a16="http://schemas.microsoft.com/office/drawing/2014/main" id="{7950BB33-1DDD-477B-9C3C-2F6F414A4200}"/>
              </a:ext>
            </a:extLst>
          </p:cNvPr>
          <p:cNvSpPr/>
          <p:nvPr/>
        </p:nvSpPr>
        <p:spPr>
          <a:xfrm flipV="1">
            <a:off x="793699" y="271165"/>
            <a:ext cx="266447" cy="27240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6" name="Google Shape;821;p27">
            <a:extLst>
              <a:ext uri="{FF2B5EF4-FFF2-40B4-BE49-F238E27FC236}">
                <a16:creationId xmlns:a16="http://schemas.microsoft.com/office/drawing/2014/main" id="{FAE6FF7A-8530-4E66-8A39-E32BC6F71071}"/>
              </a:ext>
            </a:extLst>
          </p:cNvPr>
          <p:cNvSpPr/>
          <p:nvPr/>
        </p:nvSpPr>
        <p:spPr>
          <a:xfrm flipV="1">
            <a:off x="1325596" y="3108"/>
            <a:ext cx="266447" cy="27240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1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5" y="f2"/>
                </a:moveTo>
                <a:lnTo>
                  <a:pt x="f5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7" name="Google Shape;826;p27">
            <a:extLst>
              <a:ext uri="{FF2B5EF4-FFF2-40B4-BE49-F238E27FC236}">
                <a16:creationId xmlns:a16="http://schemas.microsoft.com/office/drawing/2014/main" id="{6B4FA8D5-17A9-464B-8577-9F7CDE7E3FA4}"/>
              </a:ext>
            </a:extLst>
          </p:cNvPr>
          <p:cNvSpPr/>
          <p:nvPr/>
        </p:nvSpPr>
        <p:spPr>
          <a:xfrm flipV="1">
            <a:off x="-3429" y="164"/>
            <a:ext cx="266447" cy="27240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8" name="Google Shape;827;p27">
            <a:extLst>
              <a:ext uri="{FF2B5EF4-FFF2-40B4-BE49-F238E27FC236}">
                <a16:creationId xmlns:a16="http://schemas.microsoft.com/office/drawing/2014/main" id="{7A612617-5D78-408F-950C-EEB676B64761}"/>
              </a:ext>
            </a:extLst>
          </p:cNvPr>
          <p:cNvSpPr/>
          <p:nvPr/>
        </p:nvSpPr>
        <p:spPr>
          <a:xfrm flipV="1">
            <a:off x="528998" y="941"/>
            <a:ext cx="265587" cy="27166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9" name="Google Shape;828;p27">
            <a:extLst>
              <a:ext uri="{FF2B5EF4-FFF2-40B4-BE49-F238E27FC236}">
                <a16:creationId xmlns:a16="http://schemas.microsoft.com/office/drawing/2014/main" id="{3C998CF0-1D98-4F02-8555-86B01109C279}"/>
              </a:ext>
            </a:extLst>
          </p:cNvPr>
          <p:cNvSpPr/>
          <p:nvPr/>
        </p:nvSpPr>
        <p:spPr>
          <a:xfrm flipV="1">
            <a:off x="1061024" y="960"/>
            <a:ext cx="265587" cy="271640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8"/>
              <a:gd name="f5" fmla="val 10547"/>
              <a:gd name="f6" fmla="*/ f0 1 9484"/>
              <a:gd name="f7" fmla="*/ f1 1 10548"/>
              <a:gd name="f8" fmla="+- f4 0 f2"/>
              <a:gd name="f9" fmla="+- f3 0 f2"/>
              <a:gd name="f10" fmla="*/ f9 1 9484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484" h="10548">
                <a:moveTo>
                  <a:pt x="f2" y="f2"/>
                </a:moveTo>
                <a:lnTo>
                  <a:pt x="f2" y="f5"/>
                </a:lnTo>
                <a:lnTo>
                  <a:pt x="f3" y="f5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0" name="Google Shape;829;p27">
            <a:extLst>
              <a:ext uri="{FF2B5EF4-FFF2-40B4-BE49-F238E27FC236}">
                <a16:creationId xmlns:a16="http://schemas.microsoft.com/office/drawing/2014/main" id="{9589B699-0A95-44DE-B158-DA7B72EE2C6B}"/>
              </a:ext>
            </a:extLst>
          </p:cNvPr>
          <p:cNvSpPr/>
          <p:nvPr/>
        </p:nvSpPr>
        <p:spPr>
          <a:xfrm flipV="1">
            <a:off x="1592354" y="3840"/>
            <a:ext cx="266447" cy="27166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val 9514"/>
              <a:gd name="f8" fmla="*/ f0 1 9515"/>
              <a:gd name="f9" fmla="*/ f1 1 10549"/>
              <a:gd name="f10" fmla="+- f4 0 f2"/>
              <a:gd name="f11" fmla="+- f3 0 f2"/>
              <a:gd name="f12" fmla="*/ f11 1 9515"/>
              <a:gd name="f13" fmla="*/ f10 1 10549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9">
                <a:moveTo>
                  <a:pt x="f2" y="f5"/>
                </a:moveTo>
                <a:lnTo>
                  <a:pt x="f2" y="f6"/>
                </a:lnTo>
                <a:lnTo>
                  <a:pt x="f7" y="f6"/>
                </a:lnTo>
                <a:lnTo>
                  <a:pt x="f7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1" name="Google Shape;840;p27">
            <a:extLst>
              <a:ext uri="{FF2B5EF4-FFF2-40B4-BE49-F238E27FC236}">
                <a16:creationId xmlns:a16="http://schemas.microsoft.com/office/drawing/2014/main" id="{CC227F5C-8C48-4991-9DF1-B7AEFF59CDA4}"/>
              </a:ext>
            </a:extLst>
          </p:cNvPr>
          <p:cNvSpPr/>
          <p:nvPr/>
        </p:nvSpPr>
        <p:spPr>
          <a:xfrm flipV="1">
            <a:off x="1325386" y="532866"/>
            <a:ext cx="266447" cy="27240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1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5" y="f2"/>
                </a:moveTo>
                <a:lnTo>
                  <a:pt x="f5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2" name="Google Shape;841;p27">
            <a:extLst>
              <a:ext uri="{FF2B5EF4-FFF2-40B4-BE49-F238E27FC236}">
                <a16:creationId xmlns:a16="http://schemas.microsoft.com/office/drawing/2014/main" id="{21CC10F5-A07A-4945-A40C-075E8B40F0E9}"/>
              </a:ext>
            </a:extLst>
          </p:cNvPr>
          <p:cNvSpPr/>
          <p:nvPr/>
        </p:nvSpPr>
        <p:spPr>
          <a:xfrm flipV="1">
            <a:off x="261719" y="815151"/>
            <a:ext cx="266419" cy="272408"/>
          </a:xfrm>
          <a:custGeom>
            <a:avLst/>
            <a:gdLst>
              <a:gd name="f0" fmla="val w"/>
              <a:gd name="f1" fmla="val h"/>
              <a:gd name="f2" fmla="val 0"/>
              <a:gd name="f3" fmla="val 9514"/>
              <a:gd name="f4" fmla="val 10578"/>
              <a:gd name="f5" fmla="*/ f0 1 9514"/>
              <a:gd name="f6" fmla="*/ f1 1 10578"/>
              <a:gd name="f7" fmla="+- f4 0 f2"/>
              <a:gd name="f8" fmla="+- f3 0 f2"/>
              <a:gd name="f9" fmla="*/ f8 1 9514"/>
              <a:gd name="f10" fmla="*/ f7 1 10578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9514" h="10578">
                <a:moveTo>
                  <a:pt x="f2" y="f2"/>
                </a:moveTo>
                <a:lnTo>
                  <a:pt x="f2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23" name="Grupo 58">
            <a:extLst>
              <a:ext uri="{FF2B5EF4-FFF2-40B4-BE49-F238E27FC236}">
                <a16:creationId xmlns:a16="http://schemas.microsoft.com/office/drawing/2014/main" id="{4FD35F33-5D1E-4E7E-BF37-665D1EC6A771}"/>
              </a:ext>
            </a:extLst>
          </p:cNvPr>
          <p:cNvGrpSpPr/>
          <p:nvPr/>
        </p:nvGrpSpPr>
        <p:grpSpPr>
          <a:xfrm>
            <a:off x="-3430" y="4063511"/>
            <a:ext cx="1840660" cy="1074795"/>
            <a:chOff x="-3430" y="4063511"/>
            <a:chExt cx="1840660" cy="1074795"/>
          </a:xfrm>
        </p:grpSpPr>
        <p:sp>
          <p:nvSpPr>
            <p:cNvPr id="24" name="Google Shape;819;p27">
              <a:extLst>
                <a:ext uri="{FF2B5EF4-FFF2-40B4-BE49-F238E27FC236}">
                  <a16:creationId xmlns:a16="http://schemas.microsoft.com/office/drawing/2014/main" id="{4C5BF523-37C5-4798-8288-230872851127}"/>
                </a:ext>
              </a:extLst>
            </p:cNvPr>
            <p:cNvSpPr/>
            <p:nvPr/>
          </p:nvSpPr>
          <p:spPr>
            <a:xfrm rot="10799991" flipH="1" flipV="1">
              <a:off x="258628" y="4601196"/>
              <a:ext cx="263338" cy="2692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4"/>
                <a:gd name="f4" fmla="val 10578"/>
                <a:gd name="f5" fmla="*/ f0 1 9514"/>
                <a:gd name="f6" fmla="*/ f1 1 10578"/>
                <a:gd name="f7" fmla="+- f4 0 f2"/>
                <a:gd name="f8" fmla="+- f3 0 f2"/>
                <a:gd name="f9" fmla="*/ f8 1 9514"/>
                <a:gd name="f10" fmla="*/ f7 1 10578"/>
                <a:gd name="f11" fmla="*/ f2 1 f9"/>
                <a:gd name="f12" fmla="*/ f3 1 f9"/>
                <a:gd name="f13" fmla="*/ f2 1 f10"/>
                <a:gd name="f14" fmla="*/ f4 1 f10"/>
                <a:gd name="f15" fmla="*/ f11 f5 1"/>
                <a:gd name="f16" fmla="*/ f12 f5 1"/>
                <a:gd name="f17" fmla="*/ f14 f6 1"/>
                <a:gd name="f18" fmla="*/ f13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9514" h="10578">
                  <a:moveTo>
                    <a:pt x="f2" y="f2"/>
                  </a:moveTo>
                  <a:lnTo>
                    <a:pt x="f2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3792C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" name="Google Shape;820;p27">
              <a:extLst>
                <a:ext uri="{FF2B5EF4-FFF2-40B4-BE49-F238E27FC236}">
                  <a16:creationId xmlns:a16="http://schemas.microsoft.com/office/drawing/2014/main" id="{DE0570E3-8C15-464D-B1FF-C40B756504AF}"/>
                </a:ext>
              </a:extLst>
            </p:cNvPr>
            <p:cNvSpPr/>
            <p:nvPr/>
          </p:nvSpPr>
          <p:spPr>
            <a:xfrm rot="10799991" flipH="1" flipV="1">
              <a:off x="784463" y="4601196"/>
              <a:ext cx="263365" cy="2692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78"/>
                <a:gd name="f5" fmla="val 9514"/>
                <a:gd name="f6" fmla="*/ f0 1 9515"/>
                <a:gd name="f7" fmla="*/ f1 1 10578"/>
                <a:gd name="f8" fmla="+- f4 0 f2"/>
                <a:gd name="f9" fmla="+- f3 0 f2"/>
                <a:gd name="f10" fmla="*/ f9 1 9515"/>
                <a:gd name="f11" fmla="*/ f8 1 1057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515" h="10578">
                  <a:moveTo>
                    <a:pt x="f2" y="f2"/>
                  </a:moveTo>
                  <a:lnTo>
                    <a:pt x="f2" y="f4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" name="Google Shape;821;p27">
              <a:extLst>
                <a:ext uri="{FF2B5EF4-FFF2-40B4-BE49-F238E27FC236}">
                  <a16:creationId xmlns:a16="http://schemas.microsoft.com/office/drawing/2014/main" id="{50CDE0D3-7B42-41CB-830C-1C6C30704FE2}"/>
                </a:ext>
              </a:extLst>
            </p:cNvPr>
            <p:cNvSpPr/>
            <p:nvPr/>
          </p:nvSpPr>
          <p:spPr>
            <a:xfrm rot="10799991" flipH="1" flipV="1">
              <a:off x="1310197" y="4866153"/>
              <a:ext cx="263365" cy="2692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78"/>
                <a:gd name="f5" fmla="val 1"/>
                <a:gd name="f6" fmla="*/ f0 1 9515"/>
                <a:gd name="f7" fmla="*/ f1 1 10578"/>
                <a:gd name="f8" fmla="+- f4 0 f2"/>
                <a:gd name="f9" fmla="+- f3 0 f2"/>
                <a:gd name="f10" fmla="*/ f9 1 9515"/>
                <a:gd name="f11" fmla="*/ f8 1 1057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515" h="10578">
                  <a:moveTo>
                    <a:pt x="f5" y="f2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" name="Google Shape;826;p27">
              <a:extLst>
                <a:ext uri="{FF2B5EF4-FFF2-40B4-BE49-F238E27FC236}">
                  <a16:creationId xmlns:a16="http://schemas.microsoft.com/office/drawing/2014/main" id="{E96A0880-9044-47AB-AB31-4D403AFEE64A}"/>
                </a:ext>
              </a:extLst>
            </p:cNvPr>
            <p:cNvSpPr/>
            <p:nvPr/>
          </p:nvSpPr>
          <p:spPr>
            <a:xfrm rot="10799991" flipH="1" flipV="1">
              <a:off x="-3430" y="4869052"/>
              <a:ext cx="263365" cy="2692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78"/>
                <a:gd name="f5" fmla="val 9514"/>
                <a:gd name="f6" fmla="*/ f0 1 9515"/>
                <a:gd name="f7" fmla="*/ f1 1 10578"/>
                <a:gd name="f8" fmla="+- f4 0 f2"/>
                <a:gd name="f9" fmla="+- f3 0 f2"/>
                <a:gd name="f10" fmla="*/ f9 1 9515"/>
                <a:gd name="f11" fmla="*/ f8 1 1057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515" h="10578">
                  <a:moveTo>
                    <a:pt x="f2" y="f2"/>
                  </a:moveTo>
                  <a:lnTo>
                    <a:pt x="f2" y="f4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8" name="Google Shape;827;p27">
              <a:extLst>
                <a:ext uri="{FF2B5EF4-FFF2-40B4-BE49-F238E27FC236}">
                  <a16:creationId xmlns:a16="http://schemas.microsoft.com/office/drawing/2014/main" id="{BC58F66E-AEA4-42FD-894F-22CBCA6DCE20}"/>
                </a:ext>
              </a:extLst>
            </p:cNvPr>
            <p:cNvSpPr/>
            <p:nvPr/>
          </p:nvSpPr>
          <p:spPr>
            <a:xfrm rot="10799991" flipH="1" flipV="1">
              <a:off x="522835" y="4869024"/>
              <a:ext cx="262505" cy="268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84"/>
                <a:gd name="f4" fmla="val 10549"/>
                <a:gd name="f5" fmla="val 1"/>
                <a:gd name="f6" fmla="val 10548"/>
                <a:gd name="f7" fmla="*/ f0 1 9484"/>
                <a:gd name="f8" fmla="*/ f1 1 10549"/>
                <a:gd name="f9" fmla="+- f4 0 f2"/>
                <a:gd name="f10" fmla="+- f3 0 f2"/>
                <a:gd name="f11" fmla="*/ f10 1 9484"/>
                <a:gd name="f12" fmla="*/ f9 1 10549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9484" h="1054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9" name="Google Shape;828;p27">
              <a:extLst>
                <a:ext uri="{FF2B5EF4-FFF2-40B4-BE49-F238E27FC236}">
                  <a16:creationId xmlns:a16="http://schemas.microsoft.com/office/drawing/2014/main" id="{CFC58EB6-A5A7-4FB0-B1F8-AC8698353D04}"/>
                </a:ext>
              </a:extLst>
            </p:cNvPr>
            <p:cNvSpPr/>
            <p:nvPr/>
          </p:nvSpPr>
          <p:spPr>
            <a:xfrm rot="10799991" flipH="1" flipV="1">
              <a:off x="1048688" y="4869024"/>
              <a:ext cx="262505" cy="2684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84"/>
                <a:gd name="f4" fmla="val 10548"/>
                <a:gd name="f5" fmla="val 10547"/>
                <a:gd name="f6" fmla="*/ f0 1 9484"/>
                <a:gd name="f7" fmla="*/ f1 1 10548"/>
                <a:gd name="f8" fmla="+- f4 0 f2"/>
                <a:gd name="f9" fmla="+- f3 0 f2"/>
                <a:gd name="f10" fmla="*/ f9 1 9484"/>
                <a:gd name="f11" fmla="*/ f8 1 1054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484" h="10548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" name="Google Shape;829;p27">
              <a:extLst>
                <a:ext uri="{FF2B5EF4-FFF2-40B4-BE49-F238E27FC236}">
                  <a16:creationId xmlns:a16="http://schemas.microsoft.com/office/drawing/2014/main" id="{94FD17E8-9A0F-4960-99A4-6FC889522A1A}"/>
                </a:ext>
              </a:extLst>
            </p:cNvPr>
            <p:cNvSpPr/>
            <p:nvPr/>
          </p:nvSpPr>
          <p:spPr>
            <a:xfrm rot="10799991" flipH="1" flipV="1">
              <a:off x="1573865" y="4866153"/>
              <a:ext cx="263365" cy="268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49"/>
                <a:gd name="f5" fmla="val 1"/>
                <a:gd name="f6" fmla="val 10548"/>
                <a:gd name="f7" fmla="val 9514"/>
                <a:gd name="f8" fmla="*/ f0 1 9515"/>
                <a:gd name="f9" fmla="*/ f1 1 10549"/>
                <a:gd name="f10" fmla="+- f4 0 f2"/>
                <a:gd name="f11" fmla="+- f3 0 f2"/>
                <a:gd name="f12" fmla="*/ f11 1 9515"/>
                <a:gd name="f13" fmla="*/ f10 1 10549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9515" h="10549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" name="Google Shape;840;p27">
              <a:extLst>
                <a:ext uri="{FF2B5EF4-FFF2-40B4-BE49-F238E27FC236}">
                  <a16:creationId xmlns:a16="http://schemas.microsoft.com/office/drawing/2014/main" id="{8D8E60B1-026C-4219-8355-BF33EC6CB746}"/>
                </a:ext>
              </a:extLst>
            </p:cNvPr>
            <p:cNvSpPr/>
            <p:nvPr/>
          </p:nvSpPr>
          <p:spPr>
            <a:xfrm rot="10799991" flipH="1" flipV="1">
              <a:off x="1309987" y="4342531"/>
              <a:ext cx="263365" cy="2692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78"/>
                <a:gd name="f5" fmla="val 1"/>
                <a:gd name="f6" fmla="*/ f0 1 9515"/>
                <a:gd name="f7" fmla="*/ f1 1 10578"/>
                <a:gd name="f8" fmla="+- f4 0 f2"/>
                <a:gd name="f9" fmla="+- f3 0 f2"/>
                <a:gd name="f10" fmla="*/ f9 1 9515"/>
                <a:gd name="f11" fmla="*/ f8 1 1057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515" h="10578">
                  <a:moveTo>
                    <a:pt x="f5" y="f2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2" name="Google Shape;841;p27">
              <a:extLst>
                <a:ext uri="{FF2B5EF4-FFF2-40B4-BE49-F238E27FC236}">
                  <a16:creationId xmlns:a16="http://schemas.microsoft.com/office/drawing/2014/main" id="{33C4E75D-AA67-4604-A8F0-4046F4BAF00A}"/>
                </a:ext>
              </a:extLst>
            </p:cNvPr>
            <p:cNvSpPr/>
            <p:nvPr/>
          </p:nvSpPr>
          <p:spPr>
            <a:xfrm rot="10799991" flipH="1" flipV="1">
              <a:off x="258628" y="4063511"/>
              <a:ext cx="263338" cy="2692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4"/>
                <a:gd name="f4" fmla="val 10578"/>
                <a:gd name="f5" fmla="*/ f0 1 9514"/>
                <a:gd name="f6" fmla="*/ f1 1 10578"/>
                <a:gd name="f7" fmla="+- f4 0 f2"/>
                <a:gd name="f8" fmla="+- f3 0 f2"/>
                <a:gd name="f9" fmla="*/ f8 1 9514"/>
                <a:gd name="f10" fmla="*/ f7 1 10578"/>
                <a:gd name="f11" fmla="*/ f2 1 f9"/>
                <a:gd name="f12" fmla="*/ f3 1 f9"/>
                <a:gd name="f13" fmla="*/ f2 1 f10"/>
                <a:gd name="f14" fmla="*/ f4 1 f10"/>
                <a:gd name="f15" fmla="*/ f11 f5 1"/>
                <a:gd name="f16" fmla="*/ f12 f5 1"/>
                <a:gd name="f17" fmla="*/ f14 f6 1"/>
                <a:gd name="f18" fmla="*/ f13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9514" h="10578">
                  <a:moveTo>
                    <a:pt x="f2" y="f2"/>
                  </a:moveTo>
                  <a:lnTo>
                    <a:pt x="f2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3" name="Grupo 68">
            <a:extLst>
              <a:ext uri="{FF2B5EF4-FFF2-40B4-BE49-F238E27FC236}">
                <a16:creationId xmlns:a16="http://schemas.microsoft.com/office/drawing/2014/main" id="{CE35FB0A-4967-45F1-9053-32A6E6E5945C}"/>
              </a:ext>
            </a:extLst>
          </p:cNvPr>
          <p:cNvGrpSpPr/>
          <p:nvPr/>
        </p:nvGrpSpPr>
        <p:grpSpPr>
          <a:xfrm>
            <a:off x="7279948" y="4051605"/>
            <a:ext cx="1862240" cy="1087404"/>
            <a:chOff x="7279948" y="4051605"/>
            <a:chExt cx="1862240" cy="1087404"/>
          </a:xfrm>
        </p:grpSpPr>
        <p:sp>
          <p:nvSpPr>
            <p:cNvPr id="34" name="Google Shape;819;p27">
              <a:extLst>
                <a:ext uri="{FF2B5EF4-FFF2-40B4-BE49-F238E27FC236}">
                  <a16:creationId xmlns:a16="http://schemas.microsoft.com/office/drawing/2014/main" id="{7750E15F-98AE-410F-A60B-48684B03769A}"/>
                </a:ext>
              </a:extLst>
            </p:cNvPr>
            <p:cNvSpPr/>
            <p:nvPr/>
          </p:nvSpPr>
          <p:spPr>
            <a:xfrm rot="10800009" flipV="1">
              <a:off x="8610621" y="4595591"/>
              <a:ext cx="266419" cy="2724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4"/>
                <a:gd name="f4" fmla="val 10578"/>
                <a:gd name="f5" fmla="*/ f0 1 9514"/>
                <a:gd name="f6" fmla="*/ f1 1 10578"/>
                <a:gd name="f7" fmla="+- f4 0 f2"/>
                <a:gd name="f8" fmla="+- f3 0 f2"/>
                <a:gd name="f9" fmla="*/ f8 1 9514"/>
                <a:gd name="f10" fmla="*/ f7 1 10578"/>
                <a:gd name="f11" fmla="*/ f2 1 f9"/>
                <a:gd name="f12" fmla="*/ f3 1 f9"/>
                <a:gd name="f13" fmla="*/ f2 1 f10"/>
                <a:gd name="f14" fmla="*/ f4 1 f10"/>
                <a:gd name="f15" fmla="*/ f11 f5 1"/>
                <a:gd name="f16" fmla="*/ f12 f5 1"/>
                <a:gd name="f17" fmla="*/ f14 f6 1"/>
                <a:gd name="f18" fmla="*/ f13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9514" h="10578">
                  <a:moveTo>
                    <a:pt x="f2" y="f2"/>
                  </a:moveTo>
                  <a:lnTo>
                    <a:pt x="f2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3792C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" name="Google Shape;820;p27">
              <a:extLst>
                <a:ext uri="{FF2B5EF4-FFF2-40B4-BE49-F238E27FC236}">
                  <a16:creationId xmlns:a16="http://schemas.microsoft.com/office/drawing/2014/main" id="{9D29ED38-DBDF-40DA-9AC6-0D8C1EAFA517}"/>
                </a:ext>
              </a:extLst>
            </p:cNvPr>
            <p:cNvSpPr/>
            <p:nvPr/>
          </p:nvSpPr>
          <p:spPr>
            <a:xfrm rot="10800009" flipV="1">
              <a:off x="8078604" y="4595591"/>
              <a:ext cx="266447" cy="2724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78"/>
                <a:gd name="f5" fmla="val 9514"/>
                <a:gd name="f6" fmla="*/ f0 1 9515"/>
                <a:gd name="f7" fmla="*/ f1 1 10578"/>
                <a:gd name="f8" fmla="+- f4 0 f2"/>
                <a:gd name="f9" fmla="+- f3 0 f2"/>
                <a:gd name="f10" fmla="*/ f9 1 9515"/>
                <a:gd name="f11" fmla="*/ f8 1 1057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515" h="10578">
                  <a:moveTo>
                    <a:pt x="f2" y="f2"/>
                  </a:moveTo>
                  <a:lnTo>
                    <a:pt x="f2" y="f4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6" name="Google Shape;821;p27">
              <a:extLst>
                <a:ext uri="{FF2B5EF4-FFF2-40B4-BE49-F238E27FC236}">
                  <a16:creationId xmlns:a16="http://schemas.microsoft.com/office/drawing/2014/main" id="{0DA029FB-CA79-4BC8-BD80-447154B4F0C1}"/>
                </a:ext>
              </a:extLst>
            </p:cNvPr>
            <p:cNvSpPr/>
            <p:nvPr/>
          </p:nvSpPr>
          <p:spPr>
            <a:xfrm rot="10800009" flipV="1">
              <a:off x="7546706" y="4863647"/>
              <a:ext cx="266447" cy="2724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78"/>
                <a:gd name="f5" fmla="val 1"/>
                <a:gd name="f6" fmla="*/ f0 1 9515"/>
                <a:gd name="f7" fmla="*/ f1 1 10578"/>
                <a:gd name="f8" fmla="+- f4 0 f2"/>
                <a:gd name="f9" fmla="+- f3 0 f2"/>
                <a:gd name="f10" fmla="*/ f9 1 9515"/>
                <a:gd name="f11" fmla="*/ f8 1 1057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515" h="10578">
                  <a:moveTo>
                    <a:pt x="f5" y="f2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7" name="Google Shape;826;p27">
              <a:extLst>
                <a:ext uri="{FF2B5EF4-FFF2-40B4-BE49-F238E27FC236}">
                  <a16:creationId xmlns:a16="http://schemas.microsoft.com/office/drawing/2014/main" id="{3227B183-D768-4D3D-8CDC-6432A75BA9AE}"/>
                </a:ext>
              </a:extLst>
            </p:cNvPr>
            <p:cNvSpPr/>
            <p:nvPr/>
          </p:nvSpPr>
          <p:spPr>
            <a:xfrm rot="10800009" flipV="1">
              <a:off x="8875741" y="4866601"/>
              <a:ext cx="266447" cy="2724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78"/>
                <a:gd name="f5" fmla="val 9514"/>
                <a:gd name="f6" fmla="*/ f0 1 9515"/>
                <a:gd name="f7" fmla="*/ f1 1 10578"/>
                <a:gd name="f8" fmla="+- f4 0 f2"/>
                <a:gd name="f9" fmla="+- f3 0 f2"/>
                <a:gd name="f10" fmla="*/ f9 1 9515"/>
                <a:gd name="f11" fmla="*/ f8 1 1057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515" h="10578">
                  <a:moveTo>
                    <a:pt x="f2" y="f2"/>
                  </a:moveTo>
                  <a:lnTo>
                    <a:pt x="f2" y="f4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8" name="Google Shape;827;p27">
              <a:extLst>
                <a:ext uri="{FF2B5EF4-FFF2-40B4-BE49-F238E27FC236}">
                  <a16:creationId xmlns:a16="http://schemas.microsoft.com/office/drawing/2014/main" id="{253DAA4C-2491-46F8-960A-5C9287125E10}"/>
                </a:ext>
              </a:extLst>
            </p:cNvPr>
            <p:cNvSpPr/>
            <p:nvPr/>
          </p:nvSpPr>
          <p:spPr>
            <a:xfrm rot="10800009" flipV="1">
              <a:off x="8344156" y="4866564"/>
              <a:ext cx="265587" cy="2716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84"/>
                <a:gd name="f4" fmla="val 10549"/>
                <a:gd name="f5" fmla="val 1"/>
                <a:gd name="f6" fmla="val 10548"/>
                <a:gd name="f7" fmla="*/ f0 1 9484"/>
                <a:gd name="f8" fmla="*/ f1 1 10549"/>
                <a:gd name="f9" fmla="+- f4 0 f2"/>
                <a:gd name="f10" fmla="+- f3 0 f2"/>
                <a:gd name="f11" fmla="*/ f10 1 9484"/>
                <a:gd name="f12" fmla="*/ f9 1 10549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9484" h="1054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9" name="Google Shape;828;p27">
              <a:extLst>
                <a:ext uri="{FF2B5EF4-FFF2-40B4-BE49-F238E27FC236}">
                  <a16:creationId xmlns:a16="http://schemas.microsoft.com/office/drawing/2014/main" id="{3B87EFF2-AC9E-413E-8ACD-95C26685146F}"/>
                </a:ext>
              </a:extLst>
            </p:cNvPr>
            <p:cNvSpPr/>
            <p:nvPr/>
          </p:nvSpPr>
          <p:spPr>
            <a:xfrm rot="10800009" flipV="1">
              <a:off x="7812140" y="4866555"/>
              <a:ext cx="265587" cy="2716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84"/>
                <a:gd name="f4" fmla="val 10548"/>
                <a:gd name="f5" fmla="val 10547"/>
                <a:gd name="f6" fmla="*/ f0 1 9484"/>
                <a:gd name="f7" fmla="*/ f1 1 10548"/>
                <a:gd name="f8" fmla="+- f4 0 f2"/>
                <a:gd name="f9" fmla="+- f3 0 f2"/>
                <a:gd name="f10" fmla="*/ f9 1 9484"/>
                <a:gd name="f11" fmla="*/ f8 1 1054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484" h="10548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0" name="Google Shape;829;p27">
              <a:extLst>
                <a:ext uri="{FF2B5EF4-FFF2-40B4-BE49-F238E27FC236}">
                  <a16:creationId xmlns:a16="http://schemas.microsoft.com/office/drawing/2014/main" id="{C288BDF7-6142-4E4F-B073-FBC4BCE3879D}"/>
                </a:ext>
              </a:extLst>
            </p:cNvPr>
            <p:cNvSpPr/>
            <p:nvPr/>
          </p:nvSpPr>
          <p:spPr>
            <a:xfrm rot="10800009" flipV="1">
              <a:off x="7279948" y="4863657"/>
              <a:ext cx="266447" cy="2716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49"/>
                <a:gd name="f5" fmla="val 1"/>
                <a:gd name="f6" fmla="val 10548"/>
                <a:gd name="f7" fmla="val 9514"/>
                <a:gd name="f8" fmla="*/ f0 1 9515"/>
                <a:gd name="f9" fmla="*/ f1 1 10549"/>
                <a:gd name="f10" fmla="+- f4 0 f2"/>
                <a:gd name="f11" fmla="+- f3 0 f2"/>
                <a:gd name="f12" fmla="*/ f11 1 9515"/>
                <a:gd name="f13" fmla="*/ f10 1 10549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9515" h="10549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1" name="Google Shape;840;p27">
              <a:extLst>
                <a:ext uri="{FF2B5EF4-FFF2-40B4-BE49-F238E27FC236}">
                  <a16:creationId xmlns:a16="http://schemas.microsoft.com/office/drawing/2014/main" id="{15FAB347-D036-45F3-AB61-5DE0B5ECDAE1}"/>
                </a:ext>
              </a:extLst>
            </p:cNvPr>
            <p:cNvSpPr/>
            <p:nvPr/>
          </p:nvSpPr>
          <p:spPr>
            <a:xfrm rot="10800009" flipV="1">
              <a:off x="7546926" y="4333899"/>
              <a:ext cx="266447" cy="2724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78"/>
                <a:gd name="f5" fmla="val 1"/>
                <a:gd name="f6" fmla="*/ f0 1 9515"/>
                <a:gd name="f7" fmla="*/ f1 1 10578"/>
                <a:gd name="f8" fmla="+- f4 0 f2"/>
                <a:gd name="f9" fmla="+- f3 0 f2"/>
                <a:gd name="f10" fmla="*/ f9 1 9515"/>
                <a:gd name="f11" fmla="*/ f8 1 1057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515" h="10578">
                  <a:moveTo>
                    <a:pt x="f5" y="f2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2" name="Google Shape;841;p27">
              <a:extLst>
                <a:ext uri="{FF2B5EF4-FFF2-40B4-BE49-F238E27FC236}">
                  <a16:creationId xmlns:a16="http://schemas.microsoft.com/office/drawing/2014/main" id="{10743DE5-2AEB-44CB-A13E-96AA894CF63C}"/>
                </a:ext>
              </a:extLst>
            </p:cNvPr>
            <p:cNvSpPr/>
            <p:nvPr/>
          </p:nvSpPr>
          <p:spPr>
            <a:xfrm rot="10800009" flipV="1">
              <a:off x="8610621" y="4051605"/>
              <a:ext cx="266419" cy="2724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4"/>
                <a:gd name="f4" fmla="val 10578"/>
                <a:gd name="f5" fmla="*/ f0 1 9514"/>
                <a:gd name="f6" fmla="*/ f1 1 10578"/>
                <a:gd name="f7" fmla="+- f4 0 f2"/>
                <a:gd name="f8" fmla="+- f3 0 f2"/>
                <a:gd name="f9" fmla="*/ f8 1 9514"/>
                <a:gd name="f10" fmla="*/ f7 1 10578"/>
                <a:gd name="f11" fmla="*/ f2 1 f9"/>
                <a:gd name="f12" fmla="*/ f3 1 f9"/>
                <a:gd name="f13" fmla="*/ f2 1 f10"/>
                <a:gd name="f14" fmla="*/ f4 1 f10"/>
                <a:gd name="f15" fmla="*/ f11 f5 1"/>
                <a:gd name="f16" fmla="*/ f12 f5 1"/>
                <a:gd name="f17" fmla="*/ f14 f6 1"/>
                <a:gd name="f18" fmla="*/ f13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9514" h="10578">
                  <a:moveTo>
                    <a:pt x="f2" y="f2"/>
                  </a:moveTo>
                  <a:lnTo>
                    <a:pt x="f2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43" name="Grupo 79">
            <a:extLst>
              <a:ext uri="{FF2B5EF4-FFF2-40B4-BE49-F238E27FC236}">
                <a16:creationId xmlns:a16="http://schemas.microsoft.com/office/drawing/2014/main" id="{2C54830C-776B-448B-81F5-D6F97F069530}"/>
              </a:ext>
            </a:extLst>
          </p:cNvPr>
          <p:cNvGrpSpPr/>
          <p:nvPr/>
        </p:nvGrpSpPr>
        <p:grpSpPr>
          <a:xfrm>
            <a:off x="1563797" y="4047280"/>
            <a:ext cx="1862240" cy="1087395"/>
            <a:chOff x="1563797" y="4047280"/>
            <a:chExt cx="1862240" cy="1087395"/>
          </a:xfrm>
        </p:grpSpPr>
        <p:sp>
          <p:nvSpPr>
            <p:cNvPr id="44" name="Google Shape;819;p27">
              <a:extLst>
                <a:ext uri="{FF2B5EF4-FFF2-40B4-BE49-F238E27FC236}">
                  <a16:creationId xmlns:a16="http://schemas.microsoft.com/office/drawing/2014/main" id="{6D42475C-0A50-4878-A63E-AB84A71E19C6}"/>
                </a:ext>
              </a:extLst>
            </p:cNvPr>
            <p:cNvSpPr/>
            <p:nvPr/>
          </p:nvSpPr>
          <p:spPr>
            <a:xfrm flipV="1">
              <a:off x="1828946" y="4318272"/>
              <a:ext cx="266419" cy="2724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4"/>
                <a:gd name="f4" fmla="val 10578"/>
                <a:gd name="f5" fmla="*/ f0 1 9514"/>
                <a:gd name="f6" fmla="*/ f1 1 10578"/>
                <a:gd name="f7" fmla="+- f4 0 f2"/>
                <a:gd name="f8" fmla="+- f3 0 f2"/>
                <a:gd name="f9" fmla="*/ f8 1 9514"/>
                <a:gd name="f10" fmla="*/ f7 1 10578"/>
                <a:gd name="f11" fmla="*/ f2 1 f9"/>
                <a:gd name="f12" fmla="*/ f3 1 f9"/>
                <a:gd name="f13" fmla="*/ f2 1 f10"/>
                <a:gd name="f14" fmla="*/ f4 1 f10"/>
                <a:gd name="f15" fmla="*/ f11 f5 1"/>
                <a:gd name="f16" fmla="*/ f12 f5 1"/>
                <a:gd name="f17" fmla="*/ f14 f6 1"/>
                <a:gd name="f18" fmla="*/ f13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9514" h="10578">
                  <a:moveTo>
                    <a:pt x="f2" y="f2"/>
                  </a:moveTo>
                  <a:lnTo>
                    <a:pt x="f2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3792C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5" name="Google Shape;820;p27">
              <a:extLst>
                <a:ext uri="{FF2B5EF4-FFF2-40B4-BE49-F238E27FC236}">
                  <a16:creationId xmlns:a16="http://schemas.microsoft.com/office/drawing/2014/main" id="{F51C495A-BCB5-41C0-AD33-65DB5BA16744}"/>
                </a:ext>
              </a:extLst>
            </p:cNvPr>
            <p:cNvSpPr/>
            <p:nvPr/>
          </p:nvSpPr>
          <p:spPr>
            <a:xfrm flipV="1">
              <a:off x="2360935" y="4318272"/>
              <a:ext cx="266447" cy="2724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78"/>
                <a:gd name="f5" fmla="val 9514"/>
                <a:gd name="f6" fmla="*/ f0 1 9515"/>
                <a:gd name="f7" fmla="*/ f1 1 10578"/>
                <a:gd name="f8" fmla="+- f4 0 f2"/>
                <a:gd name="f9" fmla="+- f3 0 f2"/>
                <a:gd name="f10" fmla="*/ f9 1 9515"/>
                <a:gd name="f11" fmla="*/ f8 1 1057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515" h="10578">
                  <a:moveTo>
                    <a:pt x="f2" y="f2"/>
                  </a:moveTo>
                  <a:lnTo>
                    <a:pt x="f2" y="f4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6" name="Google Shape;821;p27">
              <a:extLst>
                <a:ext uri="{FF2B5EF4-FFF2-40B4-BE49-F238E27FC236}">
                  <a16:creationId xmlns:a16="http://schemas.microsoft.com/office/drawing/2014/main" id="{6466BE10-8CBD-44E4-AFC5-0FD5CCD9CDF5}"/>
                </a:ext>
              </a:extLst>
            </p:cNvPr>
            <p:cNvSpPr/>
            <p:nvPr/>
          </p:nvSpPr>
          <p:spPr>
            <a:xfrm flipV="1">
              <a:off x="2892823" y="4050215"/>
              <a:ext cx="266447" cy="2724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78"/>
                <a:gd name="f5" fmla="val 1"/>
                <a:gd name="f6" fmla="*/ f0 1 9515"/>
                <a:gd name="f7" fmla="*/ f1 1 10578"/>
                <a:gd name="f8" fmla="+- f4 0 f2"/>
                <a:gd name="f9" fmla="+- f3 0 f2"/>
                <a:gd name="f10" fmla="*/ f9 1 9515"/>
                <a:gd name="f11" fmla="*/ f8 1 1057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515" h="10578">
                  <a:moveTo>
                    <a:pt x="f5" y="f2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7" name="Google Shape;826;p27">
              <a:extLst>
                <a:ext uri="{FF2B5EF4-FFF2-40B4-BE49-F238E27FC236}">
                  <a16:creationId xmlns:a16="http://schemas.microsoft.com/office/drawing/2014/main" id="{56341DA2-241A-4962-9489-E1C8E41A3443}"/>
                </a:ext>
              </a:extLst>
            </p:cNvPr>
            <p:cNvSpPr/>
            <p:nvPr/>
          </p:nvSpPr>
          <p:spPr>
            <a:xfrm flipV="1">
              <a:off x="1563797" y="4047280"/>
              <a:ext cx="266447" cy="2724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78"/>
                <a:gd name="f5" fmla="val 9514"/>
                <a:gd name="f6" fmla="*/ f0 1 9515"/>
                <a:gd name="f7" fmla="*/ f1 1 10578"/>
                <a:gd name="f8" fmla="+- f4 0 f2"/>
                <a:gd name="f9" fmla="+- f3 0 f2"/>
                <a:gd name="f10" fmla="*/ f9 1 9515"/>
                <a:gd name="f11" fmla="*/ f8 1 1057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515" h="10578">
                  <a:moveTo>
                    <a:pt x="f2" y="f2"/>
                  </a:moveTo>
                  <a:lnTo>
                    <a:pt x="f2" y="f4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8" name="Google Shape;827;p27">
              <a:extLst>
                <a:ext uri="{FF2B5EF4-FFF2-40B4-BE49-F238E27FC236}">
                  <a16:creationId xmlns:a16="http://schemas.microsoft.com/office/drawing/2014/main" id="{C6FCAD11-338B-4B5B-A1C2-E90B3DD47386}"/>
                </a:ext>
              </a:extLst>
            </p:cNvPr>
            <p:cNvSpPr/>
            <p:nvPr/>
          </p:nvSpPr>
          <p:spPr>
            <a:xfrm flipV="1">
              <a:off x="2096234" y="4048048"/>
              <a:ext cx="265587" cy="2716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84"/>
                <a:gd name="f4" fmla="val 10549"/>
                <a:gd name="f5" fmla="val 1"/>
                <a:gd name="f6" fmla="val 10548"/>
                <a:gd name="f7" fmla="*/ f0 1 9484"/>
                <a:gd name="f8" fmla="*/ f1 1 10549"/>
                <a:gd name="f9" fmla="+- f4 0 f2"/>
                <a:gd name="f10" fmla="+- f3 0 f2"/>
                <a:gd name="f11" fmla="*/ f10 1 9484"/>
                <a:gd name="f12" fmla="*/ f9 1 10549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9484" h="1054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9" name="Google Shape;828;p27">
              <a:extLst>
                <a:ext uri="{FF2B5EF4-FFF2-40B4-BE49-F238E27FC236}">
                  <a16:creationId xmlns:a16="http://schemas.microsoft.com/office/drawing/2014/main" id="{3084EACB-C7D1-443E-84B0-8FC9D310E8D2}"/>
                </a:ext>
              </a:extLst>
            </p:cNvPr>
            <p:cNvSpPr/>
            <p:nvPr/>
          </p:nvSpPr>
          <p:spPr>
            <a:xfrm flipV="1">
              <a:off x="2628250" y="4048067"/>
              <a:ext cx="265587" cy="2716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84"/>
                <a:gd name="f4" fmla="val 10548"/>
                <a:gd name="f5" fmla="val 10547"/>
                <a:gd name="f6" fmla="*/ f0 1 9484"/>
                <a:gd name="f7" fmla="*/ f1 1 10548"/>
                <a:gd name="f8" fmla="+- f4 0 f2"/>
                <a:gd name="f9" fmla="+- f3 0 f2"/>
                <a:gd name="f10" fmla="*/ f9 1 9484"/>
                <a:gd name="f11" fmla="*/ f8 1 1054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484" h="10548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0" name="Google Shape;829;p27">
              <a:extLst>
                <a:ext uri="{FF2B5EF4-FFF2-40B4-BE49-F238E27FC236}">
                  <a16:creationId xmlns:a16="http://schemas.microsoft.com/office/drawing/2014/main" id="{1F5C512D-3E46-4DB6-83B9-D7F4BB8588C8}"/>
                </a:ext>
              </a:extLst>
            </p:cNvPr>
            <p:cNvSpPr/>
            <p:nvPr/>
          </p:nvSpPr>
          <p:spPr>
            <a:xfrm flipV="1">
              <a:off x="3159590" y="4050956"/>
              <a:ext cx="266447" cy="2716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49"/>
                <a:gd name="f5" fmla="val 1"/>
                <a:gd name="f6" fmla="val 10548"/>
                <a:gd name="f7" fmla="val 9514"/>
                <a:gd name="f8" fmla="*/ f0 1 9515"/>
                <a:gd name="f9" fmla="*/ f1 1 10549"/>
                <a:gd name="f10" fmla="+- f4 0 f2"/>
                <a:gd name="f11" fmla="+- f3 0 f2"/>
                <a:gd name="f12" fmla="*/ f11 1 9515"/>
                <a:gd name="f13" fmla="*/ f10 1 10549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9515" h="10549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1" name="Google Shape;840;p27">
              <a:extLst>
                <a:ext uri="{FF2B5EF4-FFF2-40B4-BE49-F238E27FC236}">
                  <a16:creationId xmlns:a16="http://schemas.microsoft.com/office/drawing/2014/main" id="{B00B6419-57AE-42A6-9DE3-BF9245F01266}"/>
                </a:ext>
              </a:extLst>
            </p:cNvPr>
            <p:cNvSpPr/>
            <p:nvPr/>
          </p:nvSpPr>
          <p:spPr>
            <a:xfrm flipV="1">
              <a:off x="2892612" y="4579973"/>
              <a:ext cx="266447" cy="2724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78"/>
                <a:gd name="f5" fmla="val 1"/>
                <a:gd name="f6" fmla="*/ f0 1 9515"/>
                <a:gd name="f7" fmla="*/ f1 1 10578"/>
                <a:gd name="f8" fmla="+- f4 0 f2"/>
                <a:gd name="f9" fmla="+- f3 0 f2"/>
                <a:gd name="f10" fmla="*/ f9 1 9515"/>
                <a:gd name="f11" fmla="*/ f8 1 1057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515" h="10578">
                  <a:moveTo>
                    <a:pt x="f5" y="f2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2" name="Google Shape;841;p27">
              <a:extLst>
                <a:ext uri="{FF2B5EF4-FFF2-40B4-BE49-F238E27FC236}">
                  <a16:creationId xmlns:a16="http://schemas.microsoft.com/office/drawing/2014/main" id="{A2C7D206-A010-4AD5-846C-4CD26DECD3C8}"/>
                </a:ext>
              </a:extLst>
            </p:cNvPr>
            <p:cNvSpPr/>
            <p:nvPr/>
          </p:nvSpPr>
          <p:spPr>
            <a:xfrm flipV="1">
              <a:off x="1828946" y="4862267"/>
              <a:ext cx="266419" cy="2724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4"/>
                <a:gd name="f4" fmla="val 10578"/>
                <a:gd name="f5" fmla="*/ f0 1 9514"/>
                <a:gd name="f6" fmla="*/ f1 1 10578"/>
                <a:gd name="f7" fmla="+- f4 0 f2"/>
                <a:gd name="f8" fmla="+- f3 0 f2"/>
                <a:gd name="f9" fmla="*/ f8 1 9514"/>
                <a:gd name="f10" fmla="*/ f7 1 10578"/>
                <a:gd name="f11" fmla="*/ f2 1 f9"/>
                <a:gd name="f12" fmla="*/ f3 1 f9"/>
                <a:gd name="f13" fmla="*/ f2 1 f10"/>
                <a:gd name="f14" fmla="*/ f4 1 f10"/>
                <a:gd name="f15" fmla="*/ f11 f5 1"/>
                <a:gd name="f16" fmla="*/ f12 f5 1"/>
                <a:gd name="f17" fmla="*/ f14 f6 1"/>
                <a:gd name="f18" fmla="*/ f13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9514" h="10578">
                  <a:moveTo>
                    <a:pt x="f2" y="f2"/>
                  </a:moveTo>
                  <a:lnTo>
                    <a:pt x="f2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53" name="Grupo 89">
            <a:extLst>
              <a:ext uri="{FF2B5EF4-FFF2-40B4-BE49-F238E27FC236}">
                <a16:creationId xmlns:a16="http://schemas.microsoft.com/office/drawing/2014/main" id="{6C86FCF2-267E-4282-B293-B45B6E273A68}"/>
              </a:ext>
            </a:extLst>
          </p:cNvPr>
          <p:cNvGrpSpPr/>
          <p:nvPr/>
        </p:nvGrpSpPr>
        <p:grpSpPr>
          <a:xfrm>
            <a:off x="5711516" y="4061234"/>
            <a:ext cx="1828315" cy="1074795"/>
            <a:chOff x="5711516" y="4061234"/>
            <a:chExt cx="1828315" cy="1074795"/>
          </a:xfrm>
        </p:grpSpPr>
        <p:sp>
          <p:nvSpPr>
            <p:cNvPr id="54" name="Google Shape;819;p27">
              <a:extLst>
                <a:ext uri="{FF2B5EF4-FFF2-40B4-BE49-F238E27FC236}">
                  <a16:creationId xmlns:a16="http://schemas.microsoft.com/office/drawing/2014/main" id="{6FCCC79C-F0DF-4643-A035-A8B389568498}"/>
                </a:ext>
              </a:extLst>
            </p:cNvPr>
            <p:cNvSpPr/>
            <p:nvPr/>
          </p:nvSpPr>
          <p:spPr>
            <a:xfrm flipH="1" flipV="1">
              <a:off x="7014417" y="4329089"/>
              <a:ext cx="263338" cy="2692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4"/>
                <a:gd name="f4" fmla="val 10578"/>
                <a:gd name="f5" fmla="*/ f0 1 9514"/>
                <a:gd name="f6" fmla="*/ f1 1 10578"/>
                <a:gd name="f7" fmla="+- f4 0 f2"/>
                <a:gd name="f8" fmla="+- f3 0 f2"/>
                <a:gd name="f9" fmla="*/ f8 1 9514"/>
                <a:gd name="f10" fmla="*/ f7 1 10578"/>
                <a:gd name="f11" fmla="*/ f2 1 f9"/>
                <a:gd name="f12" fmla="*/ f3 1 f9"/>
                <a:gd name="f13" fmla="*/ f2 1 f10"/>
                <a:gd name="f14" fmla="*/ f4 1 f10"/>
                <a:gd name="f15" fmla="*/ f11 f5 1"/>
                <a:gd name="f16" fmla="*/ f12 f5 1"/>
                <a:gd name="f17" fmla="*/ f14 f6 1"/>
                <a:gd name="f18" fmla="*/ f13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9514" h="10578">
                  <a:moveTo>
                    <a:pt x="f2" y="f2"/>
                  </a:moveTo>
                  <a:lnTo>
                    <a:pt x="f2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3792C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5" name="Google Shape;820;p27">
              <a:extLst>
                <a:ext uri="{FF2B5EF4-FFF2-40B4-BE49-F238E27FC236}">
                  <a16:creationId xmlns:a16="http://schemas.microsoft.com/office/drawing/2014/main" id="{AD59639D-AC50-4E9A-B767-C4C67AFBE527}"/>
                </a:ext>
              </a:extLst>
            </p:cNvPr>
            <p:cNvSpPr/>
            <p:nvPr/>
          </p:nvSpPr>
          <p:spPr>
            <a:xfrm flipH="1" flipV="1">
              <a:off x="6488573" y="4329089"/>
              <a:ext cx="263365" cy="2692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78"/>
                <a:gd name="f5" fmla="val 9514"/>
                <a:gd name="f6" fmla="*/ f0 1 9515"/>
                <a:gd name="f7" fmla="*/ f1 1 10578"/>
                <a:gd name="f8" fmla="+- f4 0 f2"/>
                <a:gd name="f9" fmla="+- f3 0 f2"/>
                <a:gd name="f10" fmla="*/ f9 1 9515"/>
                <a:gd name="f11" fmla="*/ f8 1 1057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515" h="10578">
                  <a:moveTo>
                    <a:pt x="f2" y="f2"/>
                  </a:moveTo>
                  <a:lnTo>
                    <a:pt x="f2" y="f4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6" name="Google Shape;821;p27">
              <a:extLst>
                <a:ext uri="{FF2B5EF4-FFF2-40B4-BE49-F238E27FC236}">
                  <a16:creationId xmlns:a16="http://schemas.microsoft.com/office/drawing/2014/main" id="{795CE4D5-55DA-4930-A03A-048A304A1A87}"/>
                </a:ext>
              </a:extLst>
            </p:cNvPr>
            <p:cNvSpPr/>
            <p:nvPr/>
          </p:nvSpPr>
          <p:spPr>
            <a:xfrm flipH="1" flipV="1">
              <a:off x="5971553" y="4070552"/>
              <a:ext cx="263365" cy="2692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78"/>
                <a:gd name="f5" fmla="val 1"/>
                <a:gd name="f6" fmla="*/ f0 1 9515"/>
                <a:gd name="f7" fmla="*/ f1 1 10578"/>
                <a:gd name="f8" fmla="+- f4 0 f2"/>
                <a:gd name="f9" fmla="+- f3 0 f2"/>
                <a:gd name="f10" fmla="*/ f9 1 9515"/>
                <a:gd name="f11" fmla="*/ f8 1 1057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515" h="10578">
                  <a:moveTo>
                    <a:pt x="f5" y="f2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7" name="Google Shape;826;p27">
              <a:extLst>
                <a:ext uri="{FF2B5EF4-FFF2-40B4-BE49-F238E27FC236}">
                  <a16:creationId xmlns:a16="http://schemas.microsoft.com/office/drawing/2014/main" id="{54D535E7-8D8E-419B-A26D-C21CDB046EDB}"/>
                </a:ext>
              </a:extLst>
            </p:cNvPr>
            <p:cNvSpPr/>
            <p:nvPr/>
          </p:nvSpPr>
          <p:spPr>
            <a:xfrm flipH="1" flipV="1">
              <a:off x="7276466" y="4061234"/>
              <a:ext cx="263365" cy="2692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78"/>
                <a:gd name="f5" fmla="val 9514"/>
                <a:gd name="f6" fmla="*/ f0 1 9515"/>
                <a:gd name="f7" fmla="*/ f1 1 10578"/>
                <a:gd name="f8" fmla="+- f4 0 f2"/>
                <a:gd name="f9" fmla="+- f3 0 f2"/>
                <a:gd name="f10" fmla="*/ f9 1 9515"/>
                <a:gd name="f11" fmla="*/ f8 1 1057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515" h="10578">
                  <a:moveTo>
                    <a:pt x="f2" y="f2"/>
                  </a:moveTo>
                  <a:lnTo>
                    <a:pt x="f2" y="f4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8" name="Google Shape;827;p27">
              <a:extLst>
                <a:ext uri="{FF2B5EF4-FFF2-40B4-BE49-F238E27FC236}">
                  <a16:creationId xmlns:a16="http://schemas.microsoft.com/office/drawing/2014/main" id="{D7D1E459-4D6D-4AB4-AF54-FECA651C1029}"/>
                </a:ext>
              </a:extLst>
            </p:cNvPr>
            <p:cNvSpPr/>
            <p:nvPr/>
          </p:nvSpPr>
          <p:spPr>
            <a:xfrm flipH="1" flipV="1">
              <a:off x="6751060" y="4062002"/>
              <a:ext cx="262505" cy="268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84"/>
                <a:gd name="f4" fmla="val 10549"/>
                <a:gd name="f5" fmla="val 1"/>
                <a:gd name="f6" fmla="val 10548"/>
                <a:gd name="f7" fmla="*/ f0 1 9484"/>
                <a:gd name="f8" fmla="*/ f1 1 10549"/>
                <a:gd name="f9" fmla="+- f4 0 f2"/>
                <a:gd name="f10" fmla="+- f3 0 f2"/>
                <a:gd name="f11" fmla="*/ f10 1 9484"/>
                <a:gd name="f12" fmla="*/ f9 1 10549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9484" h="1054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9" name="Google Shape;828;p27">
              <a:extLst>
                <a:ext uri="{FF2B5EF4-FFF2-40B4-BE49-F238E27FC236}">
                  <a16:creationId xmlns:a16="http://schemas.microsoft.com/office/drawing/2014/main" id="{4D0E9770-21D8-48E4-B0E9-64BB6C07EA19}"/>
                </a:ext>
              </a:extLst>
            </p:cNvPr>
            <p:cNvSpPr/>
            <p:nvPr/>
          </p:nvSpPr>
          <p:spPr>
            <a:xfrm flipH="1" flipV="1">
              <a:off x="6225198" y="4062011"/>
              <a:ext cx="262505" cy="2684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84"/>
                <a:gd name="f4" fmla="val 10548"/>
                <a:gd name="f5" fmla="val 10547"/>
                <a:gd name="f6" fmla="*/ f0 1 9484"/>
                <a:gd name="f7" fmla="*/ f1 1 10548"/>
                <a:gd name="f8" fmla="+- f4 0 f2"/>
                <a:gd name="f9" fmla="+- f3 0 f2"/>
                <a:gd name="f10" fmla="*/ f9 1 9484"/>
                <a:gd name="f11" fmla="*/ f8 1 1054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484" h="10548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0" name="Google Shape;829;p27">
              <a:extLst>
                <a:ext uri="{FF2B5EF4-FFF2-40B4-BE49-F238E27FC236}">
                  <a16:creationId xmlns:a16="http://schemas.microsoft.com/office/drawing/2014/main" id="{36F537E4-124A-45B9-B6D5-537CAFCE5563}"/>
                </a:ext>
              </a:extLst>
            </p:cNvPr>
            <p:cNvSpPr/>
            <p:nvPr/>
          </p:nvSpPr>
          <p:spPr>
            <a:xfrm flipH="1" flipV="1">
              <a:off x="5711516" y="4070917"/>
              <a:ext cx="263365" cy="268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49"/>
                <a:gd name="f5" fmla="val 1"/>
                <a:gd name="f6" fmla="val 10548"/>
                <a:gd name="f7" fmla="val 9514"/>
                <a:gd name="f8" fmla="*/ f0 1 9515"/>
                <a:gd name="f9" fmla="*/ f1 1 10549"/>
                <a:gd name="f10" fmla="+- f4 0 f2"/>
                <a:gd name="f11" fmla="+- f3 0 f2"/>
                <a:gd name="f12" fmla="*/ f11 1 9515"/>
                <a:gd name="f13" fmla="*/ f10 1 10549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9515" h="10549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1" name="Google Shape;840;p27">
              <a:extLst>
                <a:ext uri="{FF2B5EF4-FFF2-40B4-BE49-F238E27FC236}">
                  <a16:creationId xmlns:a16="http://schemas.microsoft.com/office/drawing/2014/main" id="{92B26864-77B4-46DD-8484-E3241091D22C}"/>
                </a:ext>
              </a:extLst>
            </p:cNvPr>
            <p:cNvSpPr/>
            <p:nvPr/>
          </p:nvSpPr>
          <p:spPr>
            <a:xfrm flipH="1" flipV="1">
              <a:off x="5963049" y="4587755"/>
              <a:ext cx="263365" cy="2692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78"/>
                <a:gd name="f5" fmla="val 1"/>
                <a:gd name="f6" fmla="*/ f0 1 9515"/>
                <a:gd name="f7" fmla="*/ f1 1 10578"/>
                <a:gd name="f8" fmla="+- f4 0 f2"/>
                <a:gd name="f9" fmla="+- f3 0 f2"/>
                <a:gd name="f10" fmla="*/ f9 1 9515"/>
                <a:gd name="f11" fmla="*/ f8 1 1057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515" h="10578">
                  <a:moveTo>
                    <a:pt x="f5" y="f2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2" name="Google Shape;841;p27">
              <a:extLst>
                <a:ext uri="{FF2B5EF4-FFF2-40B4-BE49-F238E27FC236}">
                  <a16:creationId xmlns:a16="http://schemas.microsoft.com/office/drawing/2014/main" id="{969DEE7C-0712-4650-A967-899E25779B97}"/>
                </a:ext>
              </a:extLst>
            </p:cNvPr>
            <p:cNvSpPr/>
            <p:nvPr/>
          </p:nvSpPr>
          <p:spPr>
            <a:xfrm flipH="1" flipV="1">
              <a:off x="7014417" y="4866775"/>
              <a:ext cx="263338" cy="2692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4"/>
                <a:gd name="f4" fmla="val 10578"/>
                <a:gd name="f5" fmla="*/ f0 1 9514"/>
                <a:gd name="f6" fmla="*/ f1 1 10578"/>
                <a:gd name="f7" fmla="+- f4 0 f2"/>
                <a:gd name="f8" fmla="+- f3 0 f2"/>
                <a:gd name="f9" fmla="*/ f8 1 9514"/>
                <a:gd name="f10" fmla="*/ f7 1 10578"/>
                <a:gd name="f11" fmla="*/ f2 1 f9"/>
                <a:gd name="f12" fmla="*/ f3 1 f9"/>
                <a:gd name="f13" fmla="*/ f2 1 f10"/>
                <a:gd name="f14" fmla="*/ f4 1 f10"/>
                <a:gd name="f15" fmla="*/ f11 f5 1"/>
                <a:gd name="f16" fmla="*/ f12 f5 1"/>
                <a:gd name="f17" fmla="*/ f14 f6 1"/>
                <a:gd name="f18" fmla="*/ f13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9514" h="10578">
                  <a:moveTo>
                    <a:pt x="f2" y="f2"/>
                  </a:moveTo>
                  <a:lnTo>
                    <a:pt x="f2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4769657"/>
      </p:ext>
    </p:extLst>
  </p:cSld>
  <p:clrMapOvr>
    <a:masterClrMapping/>
  </p:clrMapOvr>
  <p:transition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ONE_COLUMN_TEXT_1_1_1_1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35;p20">
            <a:extLst>
              <a:ext uri="{FF2B5EF4-FFF2-40B4-BE49-F238E27FC236}">
                <a16:creationId xmlns:a16="http://schemas.microsoft.com/office/drawing/2014/main" id="{BAC6D78D-85DB-449A-960B-F6BE38839243}"/>
              </a:ext>
            </a:extLst>
          </p:cNvPr>
          <p:cNvSpPr/>
          <p:nvPr/>
        </p:nvSpPr>
        <p:spPr>
          <a:xfrm rot="10799991">
            <a:off x="591534" y="1681"/>
            <a:ext cx="295369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8"/>
              <a:gd name="f5" fmla="val 10547"/>
              <a:gd name="f6" fmla="val 9514"/>
              <a:gd name="f7" fmla="*/ f0 1 9515"/>
              <a:gd name="f8" fmla="*/ f1 1 10548"/>
              <a:gd name="f9" fmla="+- f4 0 f2"/>
              <a:gd name="f10" fmla="+- f3 0 f2"/>
              <a:gd name="f11" fmla="*/ f10 1 9515"/>
              <a:gd name="f12" fmla="*/ f9 1 1054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8">
                <a:moveTo>
                  <a:pt x="f2" y="f2"/>
                </a:moveTo>
                <a:lnTo>
                  <a:pt x="f2" y="f5"/>
                </a:lnTo>
                <a:lnTo>
                  <a:pt x="f6" y="f5"/>
                </a:lnTo>
                <a:lnTo>
                  <a:pt x="f6" y="f2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" name="Google Shape;536;p20">
            <a:extLst>
              <a:ext uri="{FF2B5EF4-FFF2-40B4-BE49-F238E27FC236}">
                <a16:creationId xmlns:a16="http://schemas.microsoft.com/office/drawing/2014/main" id="{A436A8A2-2C2A-4A9A-AB54-589347E92F2E}"/>
              </a:ext>
            </a:extLst>
          </p:cNvPr>
          <p:cNvSpPr/>
          <p:nvPr/>
        </p:nvSpPr>
        <p:spPr>
          <a:xfrm rot="10799991">
            <a:off x="8848556" y="604098"/>
            <a:ext cx="295342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4"/>
              <a:gd name="f4" fmla="val 10578"/>
              <a:gd name="f5" fmla="*/ f0 1 9514"/>
              <a:gd name="f6" fmla="*/ f1 1 10578"/>
              <a:gd name="f7" fmla="+- f4 0 f2"/>
              <a:gd name="f8" fmla="+- f3 0 f2"/>
              <a:gd name="f9" fmla="*/ f8 1 9514"/>
              <a:gd name="f10" fmla="*/ f7 1 10578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9514" h="10578">
                <a:moveTo>
                  <a:pt x="f2" y="f2"/>
                </a:moveTo>
                <a:lnTo>
                  <a:pt x="f2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" name="Google Shape;537;p20">
            <a:extLst>
              <a:ext uri="{FF2B5EF4-FFF2-40B4-BE49-F238E27FC236}">
                <a16:creationId xmlns:a16="http://schemas.microsoft.com/office/drawing/2014/main" id="{77084642-0ACF-4F41-A209-B23C9FB0B5F1}"/>
              </a:ext>
            </a:extLst>
          </p:cNvPr>
          <p:cNvSpPr/>
          <p:nvPr/>
        </p:nvSpPr>
        <p:spPr>
          <a:xfrm rot="10799991">
            <a:off x="8258833" y="604098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" name="Google Shape;538;p20">
            <a:extLst>
              <a:ext uri="{FF2B5EF4-FFF2-40B4-BE49-F238E27FC236}">
                <a16:creationId xmlns:a16="http://schemas.microsoft.com/office/drawing/2014/main" id="{1323605F-BF6C-4BEE-BD60-9EEBCF9B9E64}"/>
              </a:ext>
            </a:extLst>
          </p:cNvPr>
          <p:cNvSpPr/>
          <p:nvPr/>
        </p:nvSpPr>
        <p:spPr>
          <a:xfrm rot="10799991">
            <a:off x="7669118" y="604098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1"/>
              <a:gd name="f6" fmla="val 9514"/>
              <a:gd name="f7" fmla="*/ f0 1 9515"/>
              <a:gd name="f8" fmla="*/ f1 1 10578"/>
              <a:gd name="f9" fmla="+- f4 0 f2"/>
              <a:gd name="f10" fmla="+- f3 0 f2"/>
              <a:gd name="f11" fmla="*/ f10 1 9515"/>
              <a:gd name="f12" fmla="*/ f9 1 1057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78">
                <a:moveTo>
                  <a:pt x="f5" y="f2"/>
                </a:moveTo>
                <a:lnTo>
                  <a:pt x="f5" y="f4"/>
                </a:lnTo>
                <a:lnTo>
                  <a:pt x="f6" y="f4"/>
                </a:lnTo>
                <a:lnTo>
                  <a:pt x="f6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" name="Google Shape;539;p20">
            <a:extLst>
              <a:ext uri="{FF2B5EF4-FFF2-40B4-BE49-F238E27FC236}">
                <a16:creationId xmlns:a16="http://schemas.microsoft.com/office/drawing/2014/main" id="{0CB915CF-18D8-4C1B-A391-9863282643FB}"/>
              </a:ext>
            </a:extLst>
          </p:cNvPr>
          <p:cNvSpPr/>
          <p:nvPr/>
        </p:nvSpPr>
        <p:spPr>
          <a:xfrm rot="10799991">
            <a:off x="1782" y="604299"/>
            <a:ext cx="29536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*/ f0 1 9515"/>
              <a:gd name="f8" fmla="*/ f1 1 10549"/>
              <a:gd name="f9" fmla="+- f4 0 f2"/>
              <a:gd name="f10" fmla="+- f3 0 f2"/>
              <a:gd name="f11" fmla="*/ f10 1 9515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9">
                <a:moveTo>
                  <a:pt x="f5" y="f5"/>
                </a:moveTo>
                <a:lnTo>
                  <a:pt x="f5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7" name="Google Shape;540;p20">
            <a:extLst>
              <a:ext uri="{FF2B5EF4-FFF2-40B4-BE49-F238E27FC236}">
                <a16:creationId xmlns:a16="http://schemas.microsoft.com/office/drawing/2014/main" id="{DA41DBED-3081-4033-998A-9A747635519C}"/>
              </a:ext>
            </a:extLst>
          </p:cNvPr>
          <p:cNvSpPr/>
          <p:nvPr/>
        </p:nvSpPr>
        <p:spPr>
          <a:xfrm rot="10799991">
            <a:off x="8258861" y="1207117"/>
            <a:ext cx="29440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8" name="Google Shape;541;p20">
            <a:extLst>
              <a:ext uri="{FF2B5EF4-FFF2-40B4-BE49-F238E27FC236}">
                <a16:creationId xmlns:a16="http://schemas.microsoft.com/office/drawing/2014/main" id="{01871B56-6F89-4B4F-90BB-899AA1BE42F4}"/>
              </a:ext>
            </a:extLst>
          </p:cNvPr>
          <p:cNvSpPr/>
          <p:nvPr/>
        </p:nvSpPr>
        <p:spPr>
          <a:xfrm rot="10799991">
            <a:off x="8848602" y="1060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9" name="Google Shape;542;p20">
            <a:extLst>
              <a:ext uri="{FF2B5EF4-FFF2-40B4-BE49-F238E27FC236}">
                <a16:creationId xmlns:a16="http://schemas.microsoft.com/office/drawing/2014/main" id="{514877D1-9F10-4929-A38E-127B73584B96}"/>
              </a:ext>
            </a:extLst>
          </p:cNvPr>
          <p:cNvSpPr/>
          <p:nvPr/>
        </p:nvSpPr>
        <p:spPr>
          <a:xfrm rot="10799991">
            <a:off x="8259336" y="1920"/>
            <a:ext cx="29440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0" name="Google Shape;543;p20">
            <a:extLst>
              <a:ext uri="{FF2B5EF4-FFF2-40B4-BE49-F238E27FC236}">
                <a16:creationId xmlns:a16="http://schemas.microsoft.com/office/drawing/2014/main" id="{3E8BB15C-583B-4A77-8CC8-74A6ED8CCE0D}"/>
              </a:ext>
            </a:extLst>
          </p:cNvPr>
          <p:cNvSpPr/>
          <p:nvPr/>
        </p:nvSpPr>
        <p:spPr>
          <a:xfrm rot="10799991">
            <a:off x="7669575" y="1919"/>
            <a:ext cx="294409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8"/>
              <a:gd name="f5" fmla="val 10547"/>
              <a:gd name="f6" fmla="*/ f0 1 9484"/>
              <a:gd name="f7" fmla="*/ f1 1 10548"/>
              <a:gd name="f8" fmla="+- f4 0 f2"/>
              <a:gd name="f9" fmla="+- f3 0 f2"/>
              <a:gd name="f10" fmla="*/ f9 1 9484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484" h="10548">
                <a:moveTo>
                  <a:pt x="f2" y="f2"/>
                </a:moveTo>
                <a:lnTo>
                  <a:pt x="f2" y="f5"/>
                </a:lnTo>
                <a:lnTo>
                  <a:pt x="f3" y="f5"/>
                </a:lnTo>
                <a:lnTo>
                  <a:pt x="f3" y="f2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1" name="Google Shape;544;p20">
            <a:extLst>
              <a:ext uri="{FF2B5EF4-FFF2-40B4-BE49-F238E27FC236}">
                <a16:creationId xmlns:a16="http://schemas.microsoft.com/office/drawing/2014/main" id="{E406EA55-E985-4CE8-A6C0-BA7AC7FFF70D}"/>
              </a:ext>
            </a:extLst>
          </p:cNvPr>
          <p:cNvSpPr/>
          <p:nvPr/>
        </p:nvSpPr>
        <p:spPr>
          <a:xfrm rot="10799991">
            <a:off x="7079622" y="3621"/>
            <a:ext cx="29536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val 9514"/>
              <a:gd name="f8" fmla="*/ f0 1 9515"/>
              <a:gd name="f9" fmla="*/ f1 1 10549"/>
              <a:gd name="f10" fmla="+- f4 0 f2"/>
              <a:gd name="f11" fmla="+- f3 0 f2"/>
              <a:gd name="f12" fmla="*/ f11 1 9515"/>
              <a:gd name="f13" fmla="*/ f10 1 10549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9">
                <a:moveTo>
                  <a:pt x="f2" y="f5"/>
                </a:moveTo>
                <a:lnTo>
                  <a:pt x="f2" y="f6"/>
                </a:lnTo>
                <a:lnTo>
                  <a:pt x="f7" y="f6"/>
                </a:lnTo>
                <a:lnTo>
                  <a:pt x="f7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2" name="Google Shape;545;p20">
            <a:extLst>
              <a:ext uri="{FF2B5EF4-FFF2-40B4-BE49-F238E27FC236}">
                <a16:creationId xmlns:a16="http://schemas.microsoft.com/office/drawing/2014/main" id="{F362B4A9-CE2A-4799-BD57-AF7FF80BD171}"/>
              </a:ext>
            </a:extLst>
          </p:cNvPr>
          <p:cNvSpPr/>
          <p:nvPr/>
        </p:nvSpPr>
        <p:spPr>
          <a:xfrm rot="10799991">
            <a:off x="1771869" y="0"/>
            <a:ext cx="29536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*/ f0 1 9515"/>
              <a:gd name="f8" fmla="*/ f1 1 10549"/>
              <a:gd name="f9" fmla="+- f4 0 f2"/>
              <a:gd name="f10" fmla="+- f3 0 f2"/>
              <a:gd name="f11" fmla="*/ f10 1 9515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9">
                <a:moveTo>
                  <a:pt x="f5" y="f5"/>
                </a:moveTo>
                <a:lnTo>
                  <a:pt x="f5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3" name="Google Shape;546;p20">
            <a:extLst>
              <a:ext uri="{FF2B5EF4-FFF2-40B4-BE49-F238E27FC236}">
                <a16:creationId xmlns:a16="http://schemas.microsoft.com/office/drawing/2014/main" id="{B7A553A6-DD4B-44B4-9063-7C9BBE8F3524}"/>
              </a:ext>
            </a:extLst>
          </p:cNvPr>
          <p:cNvSpPr/>
          <p:nvPr/>
        </p:nvSpPr>
        <p:spPr>
          <a:xfrm rot="10799991">
            <a:off x="1182164" y="605981"/>
            <a:ext cx="294436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485"/>
              <a:gd name="f4" fmla="val 10548"/>
              <a:gd name="f5" fmla="val 1"/>
              <a:gd name="f6" fmla="val 9484"/>
              <a:gd name="f7" fmla="*/ f0 1 9485"/>
              <a:gd name="f8" fmla="*/ f1 1 10548"/>
              <a:gd name="f9" fmla="+- f4 0 f2"/>
              <a:gd name="f10" fmla="+- f3 0 f2"/>
              <a:gd name="f11" fmla="*/ f10 1 9485"/>
              <a:gd name="f12" fmla="*/ f9 1 1054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5" h="10548">
                <a:moveTo>
                  <a:pt x="f5" y="f2"/>
                </a:moveTo>
                <a:lnTo>
                  <a:pt x="f5" y="f4"/>
                </a:lnTo>
                <a:lnTo>
                  <a:pt x="f6" y="f4"/>
                </a:lnTo>
                <a:lnTo>
                  <a:pt x="f6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4" name="Google Shape;547;p20">
            <a:extLst>
              <a:ext uri="{FF2B5EF4-FFF2-40B4-BE49-F238E27FC236}">
                <a16:creationId xmlns:a16="http://schemas.microsoft.com/office/drawing/2014/main" id="{4E573977-EB10-48FD-BE89-CF02E9369705}"/>
              </a:ext>
            </a:extLst>
          </p:cNvPr>
          <p:cNvSpPr/>
          <p:nvPr/>
        </p:nvSpPr>
        <p:spPr>
          <a:xfrm rot="10799991">
            <a:off x="1183087" y="3665"/>
            <a:ext cx="294436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485"/>
              <a:gd name="f4" fmla="val 10548"/>
              <a:gd name="f5" fmla="val 1"/>
              <a:gd name="f6" fmla="val 9484"/>
              <a:gd name="f7" fmla="*/ f0 1 9485"/>
              <a:gd name="f8" fmla="*/ f1 1 10548"/>
              <a:gd name="f9" fmla="+- f4 0 f2"/>
              <a:gd name="f10" fmla="+- f3 0 f2"/>
              <a:gd name="f11" fmla="*/ f10 1 9485"/>
              <a:gd name="f12" fmla="*/ f9 1 1054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5" h="10548">
                <a:moveTo>
                  <a:pt x="f5" y="f2"/>
                </a:moveTo>
                <a:lnTo>
                  <a:pt x="f5" y="f4"/>
                </a:lnTo>
                <a:lnTo>
                  <a:pt x="f6" y="f4"/>
                </a:lnTo>
                <a:lnTo>
                  <a:pt x="f6" y="f2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5" name="Google Shape;548;p20">
            <a:extLst>
              <a:ext uri="{FF2B5EF4-FFF2-40B4-BE49-F238E27FC236}">
                <a16:creationId xmlns:a16="http://schemas.microsoft.com/office/drawing/2014/main" id="{2E72B776-35EB-450A-ACD1-0AF75BE3AE2C}"/>
              </a:ext>
            </a:extLst>
          </p:cNvPr>
          <p:cNvSpPr/>
          <p:nvPr/>
        </p:nvSpPr>
        <p:spPr>
          <a:xfrm rot="10799991">
            <a:off x="592449" y="603887"/>
            <a:ext cx="29440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78"/>
              <a:gd name="f5" fmla="*/ f0 1 9484"/>
              <a:gd name="f6" fmla="*/ f1 1 10578"/>
              <a:gd name="f7" fmla="+- f4 0 f2"/>
              <a:gd name="f8" fmla="+- f3 0 f2"/>
              <a:gd name="f9" fmla="*/ f8 1 9484"/>
              <a:gd name="f10" fmla="*/ f7 1 10578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9484" h="10578">
                <a:moveTo>
                  <a:pt x="f2" y="f2"/>
                </a:moveTo>
                <a:lnTo>
                  <a:pt x="f2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6" name="Google Shape;549;p20">
            <a:extLst>
              <a:ext uri="{FF2B5EF4-FFF2-40B4-BE49-F238E27FC236}">
                <a16:creationId xmlns:a16="http://schemas.microsoft.com/office/drawing/2014/main" id="{CB7D18AA-AC72-420B-857B-CF09350CE434}"/>
              </a:ext>
            </a:extLst>
          </p:cNvPr>
          <p:cNvSpPr/>
          <p:nvPr/>
        </p:nvSpPr>
        <p:spPr>
          <a:xfrm rot="10799991">
            <a:off x="-28" y="2121"/>
            <a:ext cx="29536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*/ f0 1 9515"/>
              <a:gd name="f8" fmla="*/ f1 1 10549"/>
              <a:gd name="f9" fmla="+- f4 0 f2"/>
              <a:gd name="f10" fmla="+- f3 0 f2"/>
              <a:gd name="f11" fmla="*/ f10 1 9515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9">
                <a:moveTo>
                  <a:pt x="f5" y="f5"/>
                </a:moveTo>
                <a:lnTo>
                  <a:pt x="f5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7" name="Google Shape;550;p20">
            <a:extLst>
              <a:ext uri="{FF2B5EF4-FFF2-40B4-BE49-F238E27FC236}">
                <a16:creationId xmlns:a16="http://schemas.microsoft.com/office/drawing/2014/main" id="{6E39998B-C9FC-417F-9771-6A5175205122}"/>
              </a:ext>
            </a:extLst>
          </p:cNvPr>
          <p:cNvSpPr/>
          <p:nvPr/>
        </p:nvSpPr>
        <p:spPr>
          <a:xfrm rot="10799991">
            <a:off x="776" y="1206897"/>
            <a:ext cx="295369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8"/>
              <a:gd name="f5" fmla="val 1"/>
              <a:gd name="f6" fmla="*/ f0 1 9515"/>
              <a:gd name="f7" fmla="*/ f1 1 10548"/>
              <a:gd name="f8" fmla="+- f4 0 f2"/>
              <a:gd name="f9" fmla="+- f3 0 f2"/>
              <a:gd name="f10" fmla="*/ f9 1 9515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48">
                <a:moveTo>
                  <a:pt x="f5" y="f2"/>
                </a:moveTo>
                <a:lnTo>
                  <a:pt x="f5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8" name="Google Shape;551;p20">
            <a:extLst>
              <a:ext uri="{FF2B5EF4-FFF2-40B4-BE49-F238E27FC236}">
                <a16:creationId xmlns:a16="http://schemas.microsoft.com/office/drawing/2014/main" id="{C5E15CE3-1BB5-4EBD-B027-803CA7B2FA04}"/>
              </a:ext>
            </a:extLst>
          </p:cNvPr>
          <p:cNvSpPr/>
          <p:nvPr/>
        </p:nvSpPr>
        <p:spPr>
          <a:xfrm rot="10799991">
            <a:off x="592001" y="1206916"/>
            <a:ext cx="29440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78"/>
              <a:gd name="f5" fmla="*/ f0 1 9484"/>
              <a:gd name="f6" fmla="*/ f1 1 10578"/>
              <a:gd name="f7" fmla="+- f4 0 f2"/>
              <a:gd name="f8" fmla="+- f3 0 f2"/>
              <a:gd name="f9" fmla="*/ f8 1 9484"/>
              <a:gd name="f10" fmla="*/ f7 1 10578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9484" h="10578">
                <a:moveTo>
                  <a:pt x="f2" y="f2"/>
                </a:moveTo>
                <a:lnTo>
                  <a:pt x="f2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9" name="Google Shape;552;p20">
            <a:extLst>
              <a:ext uri="{FF2B5EF4-FFF2-40B4-BE49-F238E27FC236}">
                <a16:creationId xmlns:a16="http://schemas.microsoft.com/office/drawing/2014/main" id="{CF886861-4577-4DFF-9276-BBCA2F6690D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17429" y="539925"/>
            <a:ext cx="7709096" cy="333298"/>
          </a:xfrm>
        </p:spPr>
        <p:txBody>
          <a:bodyPr anchor="ctr" anchorCtr="1"/>
          <a:lstStyle>
            <a:lvl1pPr algn="ctr">
              <a:defRPr sz="2000"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4079743099"/>
      </p:ext>
    </p:extLst>
  </p:cSld>
  <p:clrMapOvr>
    <a:masterClrMapping/>
  </p:clrMapOvr>
  <p:transition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Only Title 2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54;p21">
            <a:extLst>
              <a:ext uri="{FF2B5EF4-FFF2-40B4-BE49-F238E27FC236}">
                <a16:creationId xmlns:a16="http://schemas.microsoft.com/office/drawing/2014/main" id="{1147EB55-B49F-4FFF-8600-87C12BB164E0}"/>
              </a:ext>
            </a:extLst>
          </p:cNvPr>
          <p:cNvSpPr/>
          <p:nvPr/>
        </p:nvSpPr>
        <p:spPr>
          <a:xfrm flipH="1">
            <a:off x="6489624" y="4842287"/>
            <a:ext cx="295369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8"/>
              <a:gd name="f5" fmla="val 10547"/>
              <a:gd name="f6" fmla="val 9514"/>
              <a:gd name="f7" fmla="*/ f0 1 9515"/>
              <a:gd name="f8" fmla="*/ f1 1 10548"/>
              <a:gd name="f9" fmla="+- f4 0 f2"/>
              <a:gd name="f10" fmla="+- f3 0 f2"/>
              <a:gd name="f11" fmla="*/ f10 1 9515"/>
              <a:gd name="f12" fmla="*/ f9 1 1054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8">
                <a:moveTo>
                  <a:pt x="f2" y="f2"/>
                </a:moveTo>
                <a:lnTo>
                  <a:pt x="f2" y="f5"/>
                </a:lnTo>
                <a:lnTo>
                  <a:pt x="f6" y="f5"/>
                </a:lnTo>
                <a:lnTo>
                  <a:pt x="f6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" name="Google Shape;555;p21">
            <a:extLst>
              <a:ext uri="{FF2B5EF4-FFF2-40B4-BE49-F238E27FC236}">
                <a16:creationId xmlns:a16="http://schemas.microsoft.com/office/drawing/2014/main" id="{CF3D5E74-C792-4FE3-AF0C-0BEA1913C089}"/>
              </a:ext>
            </a:extLst>
          </p:cNvPr>
          <p:cNvSpPr/>
          <p:nvPr/>
        </p:nvSpPr>
        <p:spPr>
          <a:xfrm flipH="1">
            <a:off x="2951308" y="4842287"/>
            <a:ext cx="295342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514"/>
              <a:gd name="f4" fmla="val 10548"/>
              <a:gd name="f5" fmla="val 10547"/>
              <a:gd name="f6" fmla="*/ f0 1 9514"/>
              <a:gd name="f7" fmla="*/ f1 1 10548"/>
              <a:gd name="f8" fmla="+- f4 0 f2"/>
              <a:gd name="f9" fmla="+- f3 0 f2"/>
              <a:gd name="f10" fmla="*/ f9 1 9514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4" h="10548">
                <a:moveTo>
                  <a:pt x="f2" y="f2"/>
                </a:moveTo>
                <a:lnTo>
                  <a:pt x="f2" y="f5"/>
                </a:lnTo>
                <a:lnTo>
                  <a:pt x="f3" y="f5"/>
                </a:lnTo>
                <a:lnTo>
                  <a:pt x="f3" y="f2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" name="Google Shape;556;p21">
            <a:extLst>
              <a:ext uri="{FF2B5EF4-FFF2-40B4-BE49-F238E27FC236}">
                <a16:creationId xmlns:a16="http://schemas.microsoft.com/office/drawing/2014/main" id="{147AF402-C145-4712-8C08-77E3F6E469B0}"/>
              </a:ext>
            </a:extLst>
          </p:cNvPr>
          <p:cNvSpPr/>
          <p:nvPr/>
        </p:nvSpPr>
        <p:spPr>
          <a:xfrm flipH="1">
            <a:off x="591516" y="4842497"/>
            <a:ext cx="295369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8"/>
              <a:gd name="f5" fmla="val 10547"/>
              <a:gd name="f6" fmla="val 9514"/>
              <a:gd name="f7" fmla="*/ f0 1 9515"/>
              <a:gd name="f8" fmla="*/ f1 1 10548"/>
              <a:gd name="f9" fmla="+- f4 0 f2"/>
              <a:gd name="f10" fmla="+- f3 0 f2"/>
              <a:gd name="f11" fmla="*/ f10 1 9515"/>
              <a:gd name="f12" fmla="*/ f9 1 1054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8">
                <a:moveTo>
                  <a:pt x="f2" y="f2"/>
                </a:moveTo>
                <a:lnTo>
                  <a:pt x="f2" y="f5"/>
                </a:lnTo>
                <a:lnTo>
                  <a:pt x="f6" y="f5"/>
                </a:lnTo>
                <a:lnTo>
                  <a:pt x="f6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" name="Google Shape;557;p21">
            <a:extLst>
              <a:ext uri="{FF2B5EF4-FFF2-40B4-BE49-F238E27FC236}">
                <a16:creationId xmlns:a16="http://schemas.microsoft.com/office/drawing/2014/main" id="{75E5CB5E-78F0-42A9-9C92-B1905C985E5F}"/>
              </a:ext>
            </a:extLst>
          </p:cNvPr>
          <p:cNvSpPr/>
          <p:nvPr/>
        </p:nvSpPr>
        <p:spPr>
          <a:xfrm flipH="1">
            <a:off x="8258805" y="4239249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" name="Google Shape;558;p21">
            <a:extLst>
              <a:ext uri="{FF2B5EF4-FFF2-40B4-BE49-F238E27FC236}">
                <a16:creationId xmlns:a16="http://schemas.microsoft.com/office/drawing/2014/main" id="{0DC52072-AA05-49E6-ACE4-783841BFCB52}"/>
              </a:ext>
            </a:extLst>
          </p:cNvPr>
          <p:cNvSpPr/>
          <p:nvPr/>
        </p:nvSpPr>
        <p:spPr>
          <a:xfrm flipH="1">
            <a:off x="4130737" y="4239249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1"/>
              <a:gd name="f6" fmla="val 9514"/>
              <a:gd name="f7" fmla="*/ f0 1 9515"/>
              <a:gd name="f8" fmla="*/ f1 1 10578"/>
              <a:gd name="f9" fmla="+- f4 0 f2"/>
              <a:gd name="f10" fmla="+- f3 0 f2"/>
              <a:gd name="f11" fmla="*/ f10 1 9515"/>
              <a:gd name="f12" fmla="*/ f9 1 1057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78">
                <a:moveTo>
                  <a:pt x="f5" y="f2"/>
                </a:moveTo>
                <a:lnTo>
                  <a:pt x="f5" y="f4"/>
                </a:lnTo>
                <a:lnTo>
                  <a:pt x="f6" y="f4"/>
                </a:lnTo>
                <a:lnTo>
                  <a:pt x="f6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7" name="Google Shape;559;p21">
            <a:extLst>
              <a:ext uri="{FF2B5EF4-FFF2-40B4-BE49-F238E27FC236}">
                <a16:creationId xmlns:a16="http://schemas.microsoft.com/office/drawing/2014/main" id="{C6BE0D73-87C9-4E4D-A24B-4550EE729716}"/>
              </a:ext>
            </a:extLst>
          </p:cNvPr>
          <p:cNvSpPr/>
          <p:nvPr/>
        </p:nvSpPr>
        <p:spPr>
          <a:xfrm flipH="1">
            <a:off x="2951308" y="4239249"/>
            <a:ext cx="295342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4"/>
              <a:gd name="f4" fmla="val 10578"/>
              <a:gd name="f5" fmla="*/ f0 1 9514"/>
              <a:gd name="f6" fmla="*/ f1 1 10578"/>
              <a:gd name="f7" fmla="+- f4 0 f2"/>
              <a:gd name="f8" fmla="+- f3 0 f2"/>
              <a:gd name="f9" fmla="*/ f8 1 9514"/>
              <a:gd name="f10" fmla="*/ f7 1 10578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9514" h="10578">
                <a:moveTo>
                  <a:pt x="f2" y="f2"/>
                </a:moveTo>
                <a:lnTo>
                  <a:pt x="f2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8" name="Google Shape;560;p21">
            <a:extLst>
              <a:ext uri="{FF2B5EF4-FFF2-40B4-BE49-F238E27FC236}">
                <a16:creationId xmlns:a16="http://schemas.microsoft.com/office/drawing/2014/main" id="{FFFCC5AE-88B8-4050-A933-163E915CBFEF}"/>
              </a:ext>
            </a:extLst>
          </p:cNvPr>
          <p:cNvSpPr/>
          <p:nvPr/>
        </p:nvSpPr>
        <p:spPr>
          <a:xfrm flipH="1">
            <a:off x="8848575" y="4842278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9" name="Google Shape;561;p21">
            <a:extLst>
              <a:ext uri="{FF2B5EF4-FFF2-40B4-BE49-F238E27FC236}">
                <a16:creationId xmlns:a16="http://schemas.microsoft.com/office/drawing/2014/main" id="{A2B0A831-8521-4CCA-9242-B6D6A4A904A0}"/>
              </a:ext>
            </a:extLst>
          </p:cNvPr>
          <p:cNvSpPr/>
          <p:nvPr/>
        </p:nvSpPr>
        <p:spPr>
          <a:xfrm flipH="1">
            <a:off x="8259327" y="4842250"/>
            <a:ext cx="29440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0" name="Google Shape;562;p21">
            <a:extLst>
              <a:ext uri="{FF2B5EF4-FFF2-40B4-BE49-F238E27FC236}">
                <a16:creationId xmlns:a16="http://schemas.microsoft.com/office/drawing/2014/main" id="{7DE047CC-4385-4A5B-81E6-E24973F3ABEF}"/>
              </a:ext>
            </a:extLst>
          </p:cNvPr>
          <p:cNvSpPr/>
          <p:nvPr/>
        </p:nvSpPr>
        <p:spPr>
          <a:xfrm flipH="1">
            <a:off x="7669557" y="4842260"/>
            <a:ext cx="294409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8"/>
              <a:gd name="f5" fmla="val 10547"/>
              <a:gd name="f6" fmla="*/ f0 1 9484"/>
              <a:gd name="f7" fmla="*/ f1 1 10548"/>
              <a:gd name="f8" fmla="+- f4 0 f2"/>
              <a:gd name="f9" fmla="+- f3 0 f2"/>
              <a:gd name="f10" fmla="*/ f9 1 9484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484" h="10548">
                <a:moveTo>
                  <a:pt x="f2" y="f2"/>
                </a:moveTo>
                <a:lnTo>
                  <a:pt x="f2" y="f5"/>
                </a:lnTo>
                <a:lnTo>
                  <a:pt x="f3" y="f5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1" name="Google Shape;563;p21">
            <a:extLst>
              <a:ext uri="{FF2B5EF4-FFF2-40B4-BE49-F238E27FC236}">
                <a16:creationId xmlns:a16="http://schemas.microsoft.com/office/drawing/2014/main" id="{CC449EE5-706D-4FAE-BAFB-D56578AE03C1}"/>
              </a:ext>
            </a:extLst>
          </p:cNvPr>
          <p:cNvSpPr/>
          <p:nvPr/>
        </p:nvSpPr>
        <p:spPr>
          <a:xfrm flipH="1">
            <a:off x="7079604" y="4840559"/>
            <a:ext cx="29536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val 9514"/>
              <a:gd name="f8" fmla="*/ f0 1 9515"/>
              <a:gd name="f9" fmla="*/ f1 1 10549"/>
              <a:gd name="f10" fmla="+- f4 0 f2"/>
              <a:gd name="f11" fmla="+- f3 0 f2"/>
              <a:gd name="f12" fmla="*/ f11 1 9515"/>
              <a:gd name="f13" fmla="*/ f10 1 10549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9">
                <a:moveTo>
                  <a:pt x="f2" y="f5"/>
                </a:moveTo>
                <a:lnTo>
                  <a:pt x="f2" y="f6"/>
                </a:lnTo>
                <a:lnTo>
                  <a:pt x="f7" y="f6"/>
                </a:lnTo>
                <a:lnTo>
                  <a:pt x="f7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2" name="Google Shape;564;p21">
            <a:extLst>
              <a:ext uri="{FF2B5EF4-FFF2-40B4-BE49-F238E27FC236}">
                <a16:creationId xmlns:a16="http://schemas.microsoft.com/office/drawing/2014/main" id="{021420C0-0CFF-452E-93EC-BA544140BF48}"/>
              </a:ext>
            </a:extLst>
          </p:cNvPr>
          <p:cNvSpPr/>
          <p:nvPr/>
        </p:nvSpPr>
        <p:spPr>
          <a:xfrm flipH="1">
            <a:off x="5310185" y="4840568"/>
            <a:ext cx="29536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*/ f0 1 9515"/>
              <a:gd name="f8" fmla="*/ f1 1 10549"/>
              <a:gd name="f9" fmla="+- f4 0 f2"/>
              <a:gd name="f10" fmla="+- f3 0 f2"/>
              <a:gd name="f11" fmla="*/ f10 1 9515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9">
                <a:moveTo>
                  <a:pt x="f5" y="f5"/>
                </a:moveTo>
                <a:lnTo>
                  <a:pt x="f5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3" name="Google Shape;565;p21">
            <a:extLst>
              <a:ext uri="{FF2B5EF4-FFF2-40B4-BE49-F238E27FC236}">
                <a16:creationId xmlns:a16="http://schemas.microsoft.com/office/drawing/2014/main" id="{41717D6E-6C15-4025-B8D5-499363ABEA91}"/>
              </a:ext>
            </a:extLst>
          </p:cNvPr>
          <p:cNvSpPr/>
          <p:nvPr/>
        </p:nvSpPr>
        <p:spPr>
          <a:xfrm flipH="1">
            <a:off x="4720964" y="4840550"/>
            <a:ext cx="29440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4" name="Google Shape;566;p21">
            <a:extLst>
              <a:ext uri="{FF2B5EF4-FFF2-40B4-BE49-F238E27FC236}">
                <a16:creationId xmlns:a16="http://schemas.microsoft.com/office/drawing/2014/main" id="{4AE5CF3D-2F79-47F8-A25D-8881DAF302FB}"/>
              </a:ext>
            </a:extLst>
          </p:cNvPr>
          <p:cNvSpPr/>
          <p:nvPr/>
        </p:nvSpPr>
        <p:spPr>
          <a:xfrm flipH="1">
            <a:off x="4130719" y="4840568"/>
            <a:ext cx="29536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val 9514"/>
              <a:gd name="f8" fmla="*/ f0 1 9515"/>
              <a:gd name="f9" fmla="*/ f1 1 10549"/>
              <a:gd name="f10" fmla="+- f4 0 f2"/>
              <a:gd name="f11" fmla="+- f3 0 f2"/>
              <a:gd name="f12" fmla="*/ f11 1 9515"/>
              <a:gd name="f13" fmla="*/ f10 1 10549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9">
                <a:moveTo>
                  <a:pt x="f5" y="f5"/>
                </a:moveTo>
                <a:lnTo>
                  <a:pt x="f5" y="f6"/>
                </a:lnTo>
                <a:lnTo>
                  <a:pt x="f7" y="f6"/>
                </a:lnTo>
                <a:lnTo>
                  <a:pt x="f7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5" name="Google Shape;567;p21">
            <a:extLst>
              <a:ext uri="{FF2B5EF4-FFF2-40B4-BE49-F238E27FC236}">
                <a16:creationId xmlns:a16="http://schemas.microsoft.com/office/drawing/2014/main" id="{E8CC36B4-D8EA-4185-A571-1C84A7FC7418}"/>
              </a:ext>
            </a:extLst>
          </p:cNvPr>
          <p:cNvSpPr/>
          <p:nvPr/>
        </p:nvSpPr>
        <p:spPr>
          <a:xfrm flipH="1">
            <a:off x="3541462" y="4840550"/>
            <a:ext cx="294436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485"/>
              <a:gd name="f4" fmla="val 10549"/>
              <a:gd name="f5" fmla="val 1"/>
              <a:gd name="f6" fmla="val 10548"/>
              <a:gd name="f7" fmla="val 9484"/>
              <a:gd name="f8" fmla="*/ f0 1 9485"/>
              <a:gd name="f9" fmla="*/ f1 1 10549"/>
              <a:gd name="f10" fmla="+- f4 0 f2"/>
              <a:gd name="f11" fmla="+- f3 0 f2"/>
              <a:gd name="f12" fmla="*/ f11 1 9485"/>
              <a:gd name="f13" fmla="*/ f10 1 10549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485" h="10549">
                <a:moveTo>
                  <a:pt x="f5" y="f5"/>
                </a:moveTo>
                <a:lnTo>
                  <a:pt x="f5" y="f6"/>
                </a:lnTo>
                <a:lnTo>
                  <a:pt x="f7" y="f6"/>
                </a:lnTo>
                <a:lnTo>
                  <a:pt x="f7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6" name="Google Shape;568;p21">
            <a:extLst>
              <a:ext uri="{FF2B5EF4-FFF2-40B4-BE49-F238E27FC236}">
                <a16:creationId xmlns:a16="http://schemas.microsoft.com/office/drawing/2014/main" id="{0C7FA868-6BD5-4CE0-9F8C-F92438BB0334}"/>
              </a:ext>
            </a:extLst>
          </p:cNvPr>
          <p:cNvSpPr/>
          <p:nvPr/>
        </p:nvSpPr>
        <p:spPr>
          <a:xfrm flipH="1">
            <a:off x="2361566" y="4840568"/>
            <a:ext cx="29536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*/ f0 1 9515"/>
              <a:gd name="f8" fmla="*/ f1 1 10549"/>
              <a:gd name="f9" fmla="+- f4 0 f2"/>
              <a:gd name="f10" fmla="+- f3 0 f2"/>
              <a:gd name="f11" fmla="*/ f10 1 9515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9">
                <a:moveTo>
                  <a:pt x="f5" y="f5"/>
                </a:moveTo>
                <a:lnTo>
                  <a:pt x="f5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7" name="Google Shape;569;p21">
            <a:extLst>
              <a:ext uri="{FF2B5EF4-FFF2-40B4-BE49-F238E27FC236}">
                <a16:creationId xmlns:a16="http://schemas.microsoft.com/office/drawing/2014/main" id="{89AE73FA-A853-4B27-B9F0-B2C09FEFAF20}"/>
              </a:ext>
            </a:extLst>
          </p:cNvPr>
          <p:cNvSpPr/>
          <p:nvPr/>
        </p:nvSpPr>
        <p:spPr>
          <a:xfrm flipH="1">
            <a:off x="1771842" y="4844180"/>
            <a:ext cx="29536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*/ f0 1 9515"/>
              <a:gd name="f8" fmla="*/ f1 1 10549"/>
              <a:gd name="f9" fmla="+- f4 0 f2"/>
              <a:gd name="f10" fmla="+- f3 0 f2"/>
              <a:gd name="f11" fmla="*/ f10 1 9515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9">
                <a:moveTo>
                  <a:pt x="f5" y="f5"/>
                </a:moveTo>
                <a:lnTo>
                  <a:pt x="f5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8" name="Google Shape;570;p21">
            <a:extLst>
              <a:ext uri="{FF2B5EF4-FFF2-40B4-BE49-F238E27FC236}">
                <a16:creationId xmlns:a16="http://schemas.microsoft.com/office/drawing/2014/main" id="{34971E40-B567-4B67-9F34-A41E83D5719D}"/>
              </a:ext>
            </a:extLst>
          </p:cNvPr>
          <p:cNvSpPr/>
          <p:nvPr/>
        </p:nvSpPr>
        <p:spPr>
          <a:xfrm flipH="1">
            <a:off x="-45" y="4842049"/>
            <a:ext cx="29536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*/ f0 1 9515"/>
              <a:gd name="f8" fmla="*/ f1 1 10549"/>
              <a:gd name="f9" fmla="+- f4 0 f2"/>
              <a:gd name="f10" fmla="+- f3 0 f2"/>
              <a:gd name="f11" fmla="*/ f10 1 9515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9">
                <a:moveTo>
                  <a:pt x="f5" y="f5"/>
                </a:moveTo>
                <a:lnTo>
                  <a:pt x="f5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9" name="Google Shape;571;p21">
            <a:extLst>
              <a:ext uri="{FF2B5EF4-FFF2-40B4-BE49-F238E27FC236}">
                <a16:creationId xmlns:a16="http://schemas.microsoft.com/office/drawing/2014/main" id="{97658019-4476-4916-A605-9C0CAC25FAD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17429" y="539925"/>
            <a:ext cx="7709096" cy="333298"/>
          </a:xfrm>
        </p:spPr>
        <p:txBody>
          <a:bodyPr anchor="ctr" anchorCtr="1"/>
          <a:lstStyle>
            <a:lvl1pPr algn="ctr">
              <a:defRPr sz="2000"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781168347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_HEADER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8;p3">
            <a:extLst>
              <a:ext uri="{FF2B5EF4-FFF2-40B4-BE49-F238E27FC236}">
                <a16:creationId xmlns:a16="http://schemas.microsoft.com/office/drawing/2014/main" id="{53850045-AE88-4097-B7BF-81963ABB6E97}"/>
              </a:ext>
            </a:extLst>
          </p:cNvPr>
          <p:cNvSpPr/>
          <p:nvPr/>
        </p:nvSpPr>
        <p:spPr>
          <a:xfrm flipH="1">
            <a:off x="5899909" y="4842287"/>
            <a:ext cx="295369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8"/>
              <a:gd name="f5" fmla="val 1"/>
              <a:gd name="f6" fmla="val 10547"/>
              <a:gd name="f7" fmla="val 9514"/>
              <a:gd name="f8" fmla="*/ f0 1 9515"/>
              <a:gd name="f9" fmla="*/ f1 1 10548"/>
              <a:gd name="f10" fmla="+- f4 0 f2"/>
              <a:gd name="f11" fmla="+- f3 0 f2"/>
              <a:gd name="f12" fmla="*/ f11 1 9515"/>
              <a:gd name="f13" fmla="*/ f10 1 10548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8">
                <a:moveTo>
                  <a:pt x="f5" y="f2"/>
                </a:moveTo>
                <a:lnTo>
                  <a:pt x="f5" y="f6"/>
                </a:lnTo>
                <a:lnTo>
                  <a:pt x="f7" y="f6"/>
                </a:lnTo>
                <a:lnTo>
                  <a:pt x="f7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" name="Google Shape;59;p3">
            <a:extLst>
              <a:ext uri="{FF2B5EF4-FFF2-40B4-BE49-F238E27FC236}">
                <a16:creationId xmlns:a16="http://schemas.microsoft.com/office/drawing/2014/main" id="{2422AAF4-8172-4036-8E30-2182D72A77D3}"/>
              </a:ext>
            </a:extLst>
          </p:cNvPr>
          <p:cNvSpPr/>
          <p:nvPr/>
        </p:nvSpPr>
        <p:spPr>
          <a:xfrm flipH="1">
            <a:off x="2951308" y="4842287"/>
            <a:ext cx="295342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514"/>
              <a:gd name="f4" fmla="val 10548"/>
              <a:gd name="f5" fmla="val 10547"/>
              <a:gd name="f6" fmla="*/ f0 1 9514"/>
              <a:gd name="f7" fmla="*/ f1 1 10548"/>
              <a:gd name="f8" fmla="+- f4 0 f2"/>
              <a:gd name="f9" fmla="+- f3 0 f2"/>
              <a:gd name="f10" fmla="*/ f9 1 9514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4" h="10548">
                <a:moveTo>
                  <a:pt x="f2" y="f2"/>
                </a:moveTo>
                <a:lnTo>
                  <a:pt x="f2" y="f5"/>
                </a:lnTo>
                <a:lnTo>
                  <a:pt x="f3" y="f5"/>
                </a:lnTo>
                <a:lnTo>
                  <a:pt x="f3" y="f2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" name="Google Shape;60;p3">
            <a:extLst>
              <a:ext uri="{FF2B5EF4-FFF2-40B4-BE49-F238E27FC236}">
                <a16:creationId xmlns:a16="http://schemas.microsoft.com/office/drawing/2014/main" id="{33AFEFBD-0821-451A-A4F6-A3F07CCD31BC}"/>
              </a:ext>
            </a:extLst>
          </p:cNvPr>
          <p:cNvSpPr/>
          <p:nvPr/>
        </p:nvSpPr>
        <p:spPr>
          <a:xfrm flipH="1">
            <a:off x="591516" y="4842497"/>
            <a:ext cx="295369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8"/>
              <a:gd name="f5" fmla="val 10547"/>
              <a:gd name="f6" fmla="val 9514"/>
              <a:gd name="f7" fmla="*/ f0 1 9515"/>
              <a:gd name="f8" fmla="*/ f1 1 10548"/>
              <a:gd name="f9" fmla="+- f4 0 f2"/>
              <a:gd name="f10" fmla="+- f3 0 f2"/>
              <a:gd name="f11" fmla="*/ f10 1 9515"/>
              <a:gd name="f12" fmla="*/ f9 1 1054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8">
                <a:moveTo>
                  <a:pt x="f2" y="f2"/>
                </a:moveTo>
                <a:lnTo>
                  <a:pt x="f2" y="f5"/>
                </a:lnTo>
                <a:lnTo>
                  <a:pt x="f6" y="f5"/>
                </a:lnTo>
                <a:lnTo>
                  <a:pt x="f6" y="f2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" name="Google Shape;61;p3">
            <a:extLst>
              <a:ext uri="{FF2B5EF4-FFF2-40B4-BE49-F238E27FC236}">
                <a16:creationId xmlns:a16="http://schemas.microsoft.com/office/drawing/2014/main" id="{DF04F366-FB6A-4D50-AB2B-138C7EC7E1D7}"/>
              </a:ext>
            </a:extLst>
          </p:cNvPr>
          <p:cNvSpPr/>
          <p:nvPr/>
        </p:nvSpPr>
        <p:spPr>
          <a:xfrm flipH="1">
            <a:off x="8258805" y="4239249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" name="Google Shape;62;p3">
            <a:extLst>
              <a:ext uri="{FF2B5EF4-FFF2-40B4-BE49-F238E27FC236}">
                <a16:creationId xmlns:a16="http://schemas.microsoft.com/office/drawing/2014/main" id="{9283CD95-2243-40AB-BFAB-FE6ECDEAC3ED}"/>
              </a:ext>
            </a:extLst>
          </p:cNvPr>
          <p:cNvSpPr/>
          <p:nvPr/>
        </p:nvSpPr>
        <p:spPr>
          <a:xfrm flipH="1">
            <a:off x="5310195" y="4239249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1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5" y="f2"/>
                </a:moveTo>
                <a:lnTo>
                  <a:pt x="f5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7" name="Google Shape;63;p3">
            <a:extLst>
              <a:ext uri="{FF2B5EF4-FFF2-40B4-BE49-F238E27FC236}">
                <a16:creationId xmlns:a16="http://schemas.microsoft.com/office/drawing/2014/main" id="{E9B2AFE6-F384-4234-BA4C-5C5AD0C6C156}"/>
              </a:ext>
            </a:extLst>
          </p:cNvPr>
          <p:cNvSpPr/>
          <p:nvPr/>
        </p:nvSpPr>
        <p:spPr>
          <a:xfrm flipH="1">
            <a:off x="4130737" y="4239249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1"/>
              <a:gd name="f6" fmla="val 9514"/>
              <a:gd name="f7" fmla="*/ f0 1 9515"/>
              <a:gd name="f8" fmla="*/ f1 1 10578"/>
              <a:gd name="f9" fmla="+- f4 0 f2"/>
              <a:gd name="f10" fmla="+- f3 0 f2"/>
              <a:gd name="f11" fmla="*/ f10 1 9515"/>
              <a:gd name="f12" fmla="*/ f9 1 1057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78">
                <a:moveTo>
                  <a:pt x="f5" y="f2"/>
                </a:moveTo>
                <a:lnTo>
                  <a:pt x="f5" y="f4"/>
                </a:lnTo>
                <a:lnTo>
                  <a:pt x="f6" y="f4"/>
                </a:lnTo>
                <a:lnTo>
                  <a:pt x="f6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8" name="Google Shape;64;p3">
            <a:extLst>
              <a:ext uri="{FF2B5EF4-FFF2-40B4-BE49-F238E27FC236}">
                <a16:creationId xmlns:a16="http://schemas.microsoft.com/office/drawing/2014/main" id="{C50E5328-F316-43E8-B724-0C2689D775DA}"/>
              </a:ext>
            </a:extLst>
          </p:cNvPr>
          <p:cNvSpPr/>
          <p:nvPr/>
        </p:nvSpPr>
        <p:spPr>
          <a:xfrm flipH="1">
            <a:off x="1771842" y="4239249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1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5" y="f2"/>
                </a:moveTo>
                <a:lnTo>
                  <a:pt x="f5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9" name="Google Shape;65;p3">
            <a:extLst>
              <a:ext uri="{FF2B5EF4-FFF2-40B4-BE49-F238E27FC236}">
                <a16:creationId xmlns:a16="http://schemas.microsoft.com/office/drawing/2014/main" id="{F756D785-133B-4E66-91F0-1BFE4D31666F}"/>
              </a:ext>
            </a:extLst>
          </p:cNvPr>
          <p:cNvSpPr/>
          <p:nvPr/>
        </p:nvSpPr>
        <p:spPr>
          <a:xfrm flipH="1">
            <a:off x="8848575" y="4842278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0" name="Google Shape;66;p3">
            <a:extLst>
              <a:ext uri="{FF2B5EF4-FFF2-40B4-BE49-F238E27FC236}">
                <a16:creationId xmlns:a16="http://schemas.microsoft.com/office/drawing/2014/main" id="{16E278E5-DA14-471A-B2A2-1960FD64FF38}"/>
              </a:ext>
            </a:extLst>
          </p:cNvPr>
          <p:cNvSpPr/>
          <p:nvPr/>
        </p:nvSpPr>
        <p:spPr>
          <a:xfrm flipH="1">
            <a:off x="8259327" y="4842250"/>
            <a:ext cx="29440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1" name="Google Shape;67;p3">
            <a:extLst>
              <a:ext uri="{FF2B5EF4-FFF2-40B4-BE49-F238E27FC236}">
                <a16:creationId xmlns:a16="http://schemas.microsoft.com/office/drawing/2014/main" id="{A5ADAB49-03AD-4B30-A4E5-99A6C7D16CD6}"/>
              </a:ext>
            </a:extLst>
          </p:cNvPr>
          <p:cNvSpPr/>
          <p:nvPr/>
        </p:nvSpPr>
        <p:spPr>
          <a:xfrm flipH="1">
            <a:off x="7669557" y="4842260"/>
            <a:ext cx="294409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8"/>
              <a:gd name="f5" fmla="val 10547"/>
              <a:gd name="f6" fmla="*/ f0 1 9484"/>
              <a:gd name="f7" fmla="*/ f1 1 10548"/>
              <a:gd name="f8" fmla="+- f4 0 f2"/>
              <a:gd name="f9" fmla="+- f3 0 f2"/>
              <a:gd name="f10" fmla="*/ f9 1 9484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484" h="10548">
                <a:moveTo>
                  <a:pt x="f2" y="f2"/>
                </a:moveTo>
                <a:lnTo>
                  <a:pt x="f2" y="f5"/>
                </a:lnTo>
                <a:lnTo>
                  <a:pt x="f3" y="f5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2" name="Google Shape;68;p3">
            <a:extLst>
              <a:ext uri="{FF2B5EF4-FFF2-40B4-BE49-F238E27FC236}">
                <a16:creationId xmlns:a16="http://schemas.microsoft.com/office/drawing/2014/main" id="{CFF27E16-87E8-492A-9EF3-3D9E543171B5}"/>
              </a:ext>
            </a:extLst>
          </p:cNvPr>
          <p:cNvSpPr/>
          <p:nvPr/>
        </p:nvSpPr>
        <p:spPr>
          <a:xfrm flipH="1">
            <a:off x="7079604" y="4840559"/>
            <a:ext cx="29536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val 9514"/>
              <a:gd name="f8" fmla="*/ f0 1 9515"/>
              <a:gd name="f9" fmla="*/ f1 1 10549"/>
              <a:gd name="f10" fmla="+- f4 0 f2"/>
              <a:gd name="f11" fmla="+- f3 0 f2"/>
              <a:gd name="f12" fmla="*/ f11 1 9515"/>
              <a:gd name="f13" fmla="*/ f10 1 10549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9">
                <a:moveTo>
                  <a:pt x="f2" y="f5"/>
                </a:moveTo>
                <a:lnTo>
                  <a:pt x="f2" y="f6"/>
                </a:lnTo>
                <a:lnTo>
                  <a:pt x="f7" y="f6"/>
                </a:lnTo>
                <a:lnTo>
                  <a:pt x="f7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3" name="Google Shape;69;p3">
            <a:extLst>
              <a:ext uri="{FF2B5EF4-FFF2-40B4-BE49-F238E27FC236}">
                <a16:creationId xmlns:a16="http://schemas.microsoft.com/office/drawing/2014/main" id="{08B1448B-1FF7-45DD-8F0F-D92C0F342210}"/>
              </a:ext>
            </a:extLst>
          </p:cNvPr>
          <p:cNvSpPr/>
          <p:nvPr/>
        </p:nvSpPr>
        <p:spPr>
          <a:xfrm flipH="1">
            <a:off x="5310185" y="4840568"/>
            <a:ext cx="29536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*/ f0 1 9515"/>
              <a:gd name="f8" fmla="*/ f1 1 10549"/>
              <a:gd name="f9" fmla="+- f4 0 f2"/>
              <a:gd name="f10" fmla="+- f3 0 f2"/>
              <a:gd name="f11" fmla="*/ f10 1 9515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9">
                <a:moveTo>
                  <a:pt x="f5" y="f5"/>
                </a:moveTo>
                <a:lnTo>
                  <a:pt x="f5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4" name="Google Shape;70;p3">
            <a:extLst>
              <a:ext uri="{FF2B5EF4-FFF2-40B4-BE49-F238E27FC236}">
                <a16:creationId xmlns:a16="http://schemas.microsoft.com/office/drawing/2014/main" id="{48CC8725-9AA5-4ACB-8563-E01055F476A7}"/>
              </a:ext>
            </a:extLst>
          </p:cNvPr>
          <p:cNvSpPr/>
          <p:nvPr/>
        </p:nvSpPr>
        <p:spPr>
          <a:xfrm flipH="1">
            <a:off x="4720964" y="4840550"/>
            <a:ext cx="29440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5" name="Google Shape;71;p3">
            <a:extLst>
              <a:ext uri="{FF2B5EF4-FFF2-40B4-BE49-F238E27FC236}">
                <a16:creationId xmlns:a16="http://schemas.microsoft.com/office/drawing/2014/main" id="{3C74025D-D0B9-4AB0-964C-D90884AC229B}"/>
              </a:ext>
            </a:extLst>
          </p:cNvPr>
          <p:cNvSpPr/>
          <p:nvPr/>
        </p:nvSpPr>
        <p:spPr>
          <a:xfrm flipH="1">
            <a:off x="4130719" y="4840568"/>
            <a:ext cx="29536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val 9514"/>
              <a:gd name="f8" fmla="*/ f0 1 9515"/>
              <a:gd name="f9" fmla="*/ f1 1 10549"/>
              <a:gd name="f10" fmla="+- f4 0 f2"/>
              <a:gd name="f11" fmla="+- f3 0 f2"/>
              <a:gd name="f12" fmla="*/ f11 1 9515"/>
              <a:gd name="f13" fmla="*/ f10 1 10549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9">
                <a:moveTo>
                  <a:pt x="f5" y="f5"/>
                </a:moveTo>
                <a:lnTo>
                  <a:pt x="f5" y="f6"/>
                </a:lnTo>
                <a:lnTo>
                  <a:pt x="f7" y="f6"/>
                </a:lnTo>
                <a:lnTo>
                  <a:pt x="f7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6" name="Google Shape;72;p3">
            <a:extLst>
              <a:ext uri="{FF2B5EF4-FFF2-40B4-BE49-F238E27FC236}">
                <a16:creationId xmlns:a16="http://schemas.microsoft.com/office/drawing/2014/main" id="{BBAA155C-F8B0-4E64-A474-9FFE464471F4}"/>
              </a:ext>
            </a:extLst>
          </p:cNvPr>
          <p:cNvSpPr/>
          <p:nvPr/>
        </p:nvSpPr>
        <p:spPr>
          <a:xfrm flipH="1">
            <a:off x="2361566" y="4840568"/>
            <a:ext cx="29536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*/ f0 1 9515"/>
              <a:gd name="f8" fmla="*/ f1 1 10549"/>
              <a:gd name="f9" fmla="+- f4 0 f2"/>
              <a:gd name="f10" fmla="+- f3 0 f2"/>
              <a:gd name="f11" fmla="*/ f10 1 9515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9">
                <a:moveTo>
                  <a:pt x="f5" y="f5"/>
                </a:moveTo>
                <a:lnTo>
                  <a:pt x="f5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7" name="Google Shape;73;p3">
            <a:extLst>
              <a:ext uri="{FF2B5EF4-FFF2-40B4-BE49-F238E27FC236}">
                <a16:creationId xmlns:a16="http://schemas.microsoft.com/office/drawing/2014/main" id="{99B4BC7A-EB3E-41B9-A413-E3E9BC91902D}"/>
              </a:ext>
            </a:extLst>
          </p:cNvPr>
          <p:cNvSpPr/>
          <p:nvPr/>
        </p:nvSpPr>
        <p:spPr>
          <a:xfrm flipH="1">
            <a:off x="1771842" y="4844180"/>
            <a:ext cx="29536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*/ f0 1 9515"/>
              <a:gd name="f8" fmla="*/ f1 1 10549"/>
              <a:gd name="f9" fmla="+- f4 0 f2"/>
              <a:gd name="f10" fmla="+- f3 0 f2"/>
              <a:gd name="f11" fmla="*/ f10 1 9515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9">
                <a:moveTo>
                  <a:pt x="f5" y="f5"/>
                </a:moveTo>
                <a:lnTo>
                  <a:pt x="f5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8" name="Google Shape;74;p3">
            <a:extLst>
              <a:ext uri="{FF2B5EF4-FFF2-40B4-BE49-F238E27FC236}">
                <a16:creationId xmlns:a16="http://schemas.microsoft.com/office/drawing/2014/main" id="{8BB20287-3A2F-4531-A00B-AA715CFE507A}"/>
              </a:ext>
            </a:extLst>
          </p:cNvPr>
          <p:cNvSpPr/>
          <p:nvPr/>
        </p:nvSpPr>
        <p:spPr>
          <a:xfrm flipH="1">
            <a:off x="1183059" y="4840522"/>
            <a:ext cx="294436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485"/>
              <a:gd name="f4" fmla="val 10548"/>
              <a:gd name="f5" fmla="val 1"/>
              <a:gd name="f6" fmla="val 9484"/>
              <a:gd name="f7" fmla="*/ f0 1 9485"/>
              <a:gd name="f8" fmla="*/ f1 1 10548"/>
              <a:gd name="f9" fmla="+- f4 0 f2"/>
              <a:gd name="f10" fmla="+- f3 0 f2"/>
              <a:gd name="f11" fmla="*/ f10 1 9485"/>
              <a:gd name="f12" fmla="*/ f9 1 1054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5" h="10548">
                <a:moveTo>
                  <a:pt x="f5" y="f2"/>
                </a:moveTo>
                <a:lnTo>
                  <a:pt x="f5" y="f4"/>
                </a:lnTo>
                <a:lnTo>
                  <a:pt x="f6" y="f4"/>
                </a:lnTo>
                <a:lnTo>
                  <a:pt x="f6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9" name="Google Shape;75;p3">
            <a:extLst>
              <a:ext uri="{FF2B5EF4-FFF2-40B4-BE49-F238E27FC236}">
                <a16:creationId xmlns:a16="http://schemas.microsoft.com/office/drawing/2014/main" id="{497A647D-82B1-45B5-BC1D-10F4BE64F508}"/>
              </a:ext>
            </a:extLst>
          </p:cNvPr>
          <p:cNvSpPr/>
          <p:nvPr/>
        </p:nvSpPr>
        <p:spPr>
          <a:xfrm flipH="1">
            <a:off x="-45" y="4842049"/>
            <a:ext cx="29536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*/ f0 1 9515"/>
              <a:gd name="f8" fmla="*/ f1 1 10549"/>
              <a:gd name="f9" fmla="+- f4 0 f2"/>
              <a:gd name="f10" fmla="+- f3 0 f2"/>
              <a:gd name="f11" fmla="*/ f10 1 9515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9">
                <a:moveTo>
                  <a:pt x="f5" y="f5"/>
                </a:moveTo>
                <a:lnTo>
                  <a:pt x="f5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0" name="Google Shape;76;p3">
            <a:extLst>
              <a:ext uri="{FF2B5EF4-FFF2-40B4-BE49-F238E27FC236}">
                <a16:creationId xmlns:a16="http://schemas.microsoft.com/office/drawing/2014/main" id="{32B3BB08-3055-45D4-97DA-0457AD091681}"/>
              </a:ext>
            </a:extLst>
          </p:cNvPr>
          <p:cNvSpPr/>
          <p:nvPr/>
        </p:nvSpPr>
        <p:spPr>
          <a:xfrm flipH="1">
            <a:off x="592412" y="4239679"/>
            <a:ext cx="295369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8"/>
              <a:gd name="f5" fmla="val 10547"/>
              <a:gd name="f6" fmla="val 9514"/>
              <a:gd name="f7" fmla="*/ f0 1 9515"/>
              <a:gd name="f8" fmla="*/ f1 1 10548"/>
              <a:gd name="f9" fmla="+- f4 0 f2"/>
              <a:gd name="f10" fmla="+- f3 0 f2"/>
              <a:gd name="f11" fmla="*/ f10 1 9515"/>
              <a:gd name="f12" fmla="*/ f9 1 1054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8">
                <a:moveTo>
                  <a:pt x="f2" y="f2"/>
                </a:moveTo>
                <a:lnTo>
                  <a:pt x="f2" y="f5"/>
                </a:lnTo>
                <a:lnTo>
                  <a:pt x="f6" y="f5"/>
                </a:lnTo>
                <a:lnTo>
                  <a:pt x="f6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1" name="Google Shape;77;p3">
            <a:extLst>
              <a:ext uri="{FF2B5EF4-FFF2-40B4-BE49-F238E27FC236}">
                <a16:creationId xmlns:a16="http://schemas.microsoft.com/office/drawing/2014/main" id="{CC8D4DFB-CCEC-448C-9F1E-BEC7C82926C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07821" y="3983254"/>
            <a:ext cx="6700503" cy="666597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endParaRPr lang="es-PE"/>
          </a:p>
        </p:txBody>
      </p:sp>
      <p:sp>
        <p:nvSpPr>
          <p:cNvPr id="22" name="Google Shape;78;p3">
            <a:extLst>
              <a:ext uri="{FF2B5EF4-FFF2-40B4-BE49-F238E27FC236}">
                <a16:creationId xmlns:a16="http://schemas.microsoft.com/office/drawing/2014/main" id="{391D65BB-F35B-4EF3-BBBE-81DE99C43B04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722449" y="526575"/>
            <a:ext cx="1699202" cy="3190798"/>
          </a:xfrm>
        </p:spPr>
        <p:txBody>
          <a:bodyPr anchor="b" anchorCtr="1"/>
          <a:lstStyle>
            <a:lvl1pPr algn="ctr">
              <a:lnSpc>
                <a:spcPct val="80000"/>
              </a:lnSpc>
              <a:defRPr sz="8000"/>
            </a:lvl1pPr>
          </a:lstStyle>
          <a:p>
            <a:pPr lvl="0"/>
            <a:r>
              <a:rPr lang="es-PE"/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395695682"/>
      </p:ext>
    </p:extLst>
  </p:cSld>
  <p:clrMapOvr>
    <a:masterClrMapping/>
  </p:clrMapOvr>
  <p:transition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_AND_TWO_COLUMNS_1_1_2_1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06;p23">
            <a:extLst>
              <a:ext uri="{FF2B5EF4-FFF2-40B4-BE49-F238E27FC236}">
                <a16:creationId xmlns:a16="http://schemas.microsoft.com/office/drawing/2014/main" id="{8D26F9C9-4D80-4AF1-AF79-588FB9E492B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17429" y="539925"/>
            <a:ext cx="7709096" cy="333298"/>
          </a:xfrm>
        </p:spPr>
        <p:txBody>
          <a:bodyPr anchor="ctr" anchorCtr="1"/>
          <a:lstStyle>
            <a:lvl1pPr algn="ctr">
              <a:defRPr sz="2000"/>
            </a:lvl1pPr>
          </a:lstStyle>
          <a:p>
            <a:pPr lvl="0"/>
            <a:endParaRPr lang="es-PE"/>
          </a:p>
        </p:txBody>
      </p:sp>
      <p:sp>
        <p:nvSpPr>
          <p:cNvPr id="3" name="Google Shape;646;p23">
            <a:extLst>
              <a:ext uri="{FF2B5EF4-FFF2-40B4-BE49-F238E27FC236}">
                <a16:creationId xmlns:a16="http://schemas.microsoft.com/office/drawing/2014/main" id="{59F5E673-DEA7-4E6F-AFF1-5CFEBC95BE03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948522" y="1499341"/>
            <a:ext cx="2011204" cy="384898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lang="es-PE" sz="1500">
                <a:solidFill>
                  <a:srgbClr val="FFFF00"/>
                </a:solidFill>
                <a:latin typeface="Press Start 2P"/>
                <a:ea typeface="Press Start 2P"/>
                <a:cs typeface="Press Start 2P"/>
              </a:defRPr>
            </a:lvl1pPr>
          </a:lstStyle>
          <a:p>
            <a:pPr lvl="0"/>
            <a:endParaRPr lang="es-PE"/>
          </a:p>
        </p:txBody>
      </p:sp>
      <p:sp>
        <p:nvSpPr>
          <p:cNvPr id="4" name="Google Shape;647;p23">
            <a:extLst>
              <a:ext uri="{FF2B5EF4-FFF2-40B4-BE49-F238E27FC236}">
                <a16:creationId xmlns:a16="http://schemas.microsoft.com/office/drawing/2014/main" id="{A2A46830-8A3D-46F1-BEB6-39A647B2271D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1948522" y="2602985"/>
            <a:ext cx="2011204" cy="384898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lang="es-PE" sz="1500">
                <a:solidFill>
                  <a:srgbClr val="FFFF00"/>
                </a:solidFill>
                <a:latin typeface="Press Start 2P"/>
                <a:ea typeface="Press Start 2P"/>
                <a:cs typeface="Press Start 2P"/>
              </a:defRPr>
            </a:lvl1pPr>
          </a:lstStyle>
          <a:p>
            <a:pPr lvl="0"/>
            <a:endParaRPr lang="es-PE"/>
          </a:p>
        </p:txBody>
      </p:sp>
      <p:sp>
        <p:nvSpPr>
          <p:cNvPr id="5" name="Google Shape;648;p23">
            <a:extLst>
              <a:ext uri="{FF2B5EF4-FFF2-40B4-BE49-F238E27FC236}">
                <a16:creationId xmlns:a16="http://schemas.microsoft.com/office/drawing/2014/main" id="{ABBAEFA6-F57B-422A-BFFD-50ADC1E47A81}"/>
              </a:ext>
            </a:extLst>
          </p:cNvPr>
          <p:cNvSpPr txBox="1">
            <a:spLocks noGrp="1"/>
          </p:cNvSpPr>
          <p:nvPr>
            <p:ph type="subTitle" idx="2"/>
          </p:nvPr>
        </p:nvSpPr>
        <p:spPr>
          <a:xfrm>
            <a:off x="1948522" y="3706630"/>
            <a:ext cx="2011204" cy="384898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lang="es-PE" sz="1500">
                <a:solidFill>
                  <a:srgbClr val="FFFF00"/>
                </a:solidFill>
                <a:latin typeface="Press Start 2P"/>
                <a:ea typeface="Press Start 2P"/>
                <a:cs typeface="Press Start 2P"/>
              </a:defRPr>
            </a:lvl1pPr>
          </a:lstStyle>
          <a:p>
            <a:pPr lvl="0"/>
            <a:endParaRPr lang="es-PE"/>
          </a:p>
        </p:txBody>
      </p:sp>
      <p:sp>
        <p:nvSpPr>
          <p:cNvPr id="6" name="Google Shape;649;p23">
            <a:extLst>
              <a:ext uri="{FF2B5EF4-FFF2-40B4-BE49-F238E27FC236}">
                <a16:creationId xmlns:a16="http://schemas.microsoft.com/office/drawing/2014/main" id="{A8FF11F9-B654-45BA-9FDF-939AD02C2563}"/>
              </a:ext>
            </a:extLst>
          </p:cNvPr>
          <p:cNvSpPr txBox="1">
            <a:spLocks noGrp="1"/>
          </p:cNvSpPr>
          <p:nvPr>
            <p:ph type="subTitle" idx="3"/>
          </p:nvPr>
        </p:nvSpPr>
        <p:spPr>
          <a:xfrm>
            <a:off x="5142475" y="1353540"/>
            <a:ext cx="2306702" cy="676500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lang="es-PE" sz="1400"/>
            </a:lvl1pPr>
          </a:lstStyle>
          <a:p>
            <a:pPr lvl="0"/>
            <a:endParaRPr lang="es-PE"/>
          </a:p>
        </p:txBody>
      </p:sp>
      <p:sp>
        <p:nvSpPr>
          <p:cNvPr id="7" name="Google Shape;650;p23">
            <a:extLst>
              <a:ext uri="{FF2B5EF4-FFF2-40B4-BE49-F238E27FC236}">
                <a16:creationId xmlns:a16="http://schemas.microsoft.com/office/drawing/2014/main" id="{EF0C9DBE-71EA-4C19-9D2D-C35C8F43723C}"/>
              </a:ext>
            </a:extLst>
          </p:cNvPr>
          <p:cNvSpPr txBox="1">
            <a:spLocks noGrp="1"/>
          </p:cNvSpPr>
          <p:nvPr>
            <p:ph type="subTitle" idx="4"/>
          </p:nvPr>
        </p:nvSpPr>
        <p:spPr>
          <a:xfrm>
            <a:off x="5142475" y="2483647"/>
            <a:ext cx="2306702" cy="676500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lang="es-PE" sz="1400"/>
            </a:lvl1pPr>
          </a:lstStyle>
          <a:p>
            <a:pPr lvl="0"/>
            <a:endParaRPr lang="es-PE"/>
          </a:p>
        </p:txBody>
      </p:sp>
      <p:sp>
        <p:nvSpPr>
          <p:cNvPr id="8" name="Google Shape;651;p23">
            <a:extLst>
              <a:ext uri="{FF2B5EF4-FFF2-40B4-BE49-F238E27FC236}">
                <a16:creationId xmlns:a16="http://schemas.microsoft.com/office/drawing/2014/main" id="{23C80C5A-2A20-463A-8F69-03DAD73DAAE7}"/>
              </a:ext>
            </a:extLst>
          </p:cNvPr>
          <p:cNvSpPr txBox="1">
            <a:spLocks noGrp="1"/>
          </p:cNvSpPr>
          <p:nvPr>
            <p:ph type="subTitle" idx="5"/>
          </p:nvPr>
        </p:nvSpPr>
        <p:spPr>
          <a:xfrm>
            <a:off x="5142475" y="3613754"/>
            <a:ext cx="2306702" cy="676500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lang="es-PE" sz="1400"/>
            </a:lvl1pPr>
          </a:lstStyle>
          <a:p>
            <a:pPr lvl="0"/>
            <a:endParaRPr lang="es-PE"/>
          </a:p>
        </p:txBody>
      </p:sp>
      <p:grpSp>
        <p:nvGrpSpPr>
          <p:cNvPr id="9" name="Grupo 2">
            <a:extLst>
              <a:ext uri="{FF2B5EF4-FFF2-40B4-BE49-F238E27FC236}">
                <a16:creationId xmlns:a16="http://schemas.microsoft.com/office/drawing/2014/main" id="{4D5CC5E0-1E0E-47F2-9639-25DFEA2D35CC}"/>
              </a:ext>
            </a:extLst>
          </p:cNvPr>
          <p:cNvGrpSpPr/>
          <p:nvPr/>
        </p:nvGrpSpPr>
        <p:grpSpPr>
          <a:xfrm>
            <a:off x="-14257" y="0"/>
            <a:ext cx="1651342" cy="5143509"/>
            <a:chOff x="-14257" y="0"/>
            <a:chExt cx="1651342" cy="5143509"/>
          </a:xfrm>
        </p:grpSpPr>
        <p:grpSp>
          <p:nvGrpSpPr>
            <p:cNvPr id="10" name="Grupo 1">
              <a:extLst>
                <a:ext uri="{FF2B5EF4-FFF2-40B4-BE49-F238E27FC236}">
                  <a16:creationId xmlns:a16="http://schemas.microsoft.com/office/drawing/2014/main" id="{B2EFCD6D-13F4-4B1E-A9F3-985EFE3C9EDC}"/>
                </a:ext>
              </a:extLst>
            </p:cNvPr>
            <p:cNvGrpSpPr/>
            <p:nvPr/>
          </p:nvGrpSpPr>
          <p:grpSpPr>
            <a:xfrm>
              <a:off x="-13279" y="1721166"/>
              <a:ext cx="1650364" cy="1721285"/>
              <a:chOff x="-13279" y="1721166"/>
              <a:chExt cx="1650364" cy="1721285"/>
            </a:xfrm>
          </p:grpSpPr>
          <p:sp>
            <p:nvSpPr>
              <p:cNvPr id="11" name="Google Shape;684;p25">
                <a:extLst>
                  <a:ext uri="{FF2B5EF4-FFF2-40B4-BE49-F238E27FC236}">
                    <a16:creationId xmlns:a16="http://schemas.microsoft.com/office/drawing/2014/main" id="{30274EBB-BF2F-4FD4-A247-86611EC048ED}"/>
                  </a:ext>
                </a:extLst>
              </p:cNvPr>
              <p:cNvSpPr/>
              <p:nvPr/>
            </p:nvSpPr>
            <p:spPr>
              <a:xfrm rot="5400013">
                <a:off x="874125" y="2527077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" name="Google Shape;685;p25">
                <a:extLst>
                  <a:ext uri="{FF2B5EF4-FFF2-40B4-BE49-F238E27FC236}">
                    <a16:creationId xmlns:a16="http://schemas.microsoft.com/office/drawing/2014/main" id="{74B52310-49A3-4C4F-8D10-815635AD9A58}"/>
                  </a:ext>
                </a:extLst>
              </p:cNvPr>
              <p:cNvSpPr/>
              <p:nvPr/>
            </p:nvSpPr>
            <p:spPr>
              <a:xfrm rot="5400013">
                <a:off x="874125" y="2729543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" name="Google Shape;686;p25">
                <a:extLst>
                  <a:ext uri="{FF2B5EF4-FFF2-40B4-BE49-F238E27FC236}">
                    <a16:creationId xmlns:a16="http://schemas.microsoft.com/office/drawing/2014/main" id="{7EDE4DEB-4FD2-4167-BA28-50DC3547F632}"/>
                  </a:ext>
                </a:extLst>
              </p:cNvPr>
              <p:cNvSpPr/>
              <p:nvPr/>
            </p:nvSpPr>
            <p:spPr>
              <a:xfrm rot="5400013">
                <a:off x="1093246" y="1716986"/>
                <a:ext cx="10140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4"/>
                  <a:gd name="f4" fmla="val 10578"/>
                  <a:gd name="f5" fmla="*/ f0 1 9514"/>
                  <a:gd name="f6" fmla="*/ f1 1 10578"/>
                  <a:gd name="f7" fmla="+- f4 0 f2"/>
                  <a:gd name="f8" fmla="+- f3 0 f2"/>
                  <a:gd name="f9" fmla="*/ f8 1 9514"/>
                  <a:gd name="f10" fmla="*/ f7 1 10578"/>
                  <a:gd name="f11" fmla="*/ f2 1 f9"/>
                  <a:gd name="f12" fmla="*/ f3 1 f9"/>
                  <a:gd name="f13" fmla="*/ f2 1 f10"/>
                  <a:gd name="f14" fmla="*/ f4 1 f10"/>
                  <a:gd name="f15" fmla="*/ f11 f5 1"/>
                  <a:gd name="f16" fmla="*/ f12 f5 1"/>
                  <a:gd name="f17" fmla="*/ f14 f6 1"/>
                  <a:gd name="f18" fmla="*/ f13 f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5" t="f18" r="f16" b="f17"/>
                <a:pathLst>
                  <a:path w="9514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3" y="f4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" name="Google Shape;687;p25">
                <a:extLst>
                  <a:ext uri="{FF2B5EF4-FFF2-40B4-BE49-F238E27FC236}">
                    <a16:creationId xmlns:a16="http://schemas.microsoft.com/office/drawing/2014/main" id="{F7AF798D-2FB4-4564-A448-F706DE668DFA}"/>
                  </a:ext>
                </a:extLst>
              </p:cNvPr>
              <p:cNvSpPr/>
              <p:nvPr/>
            </p:nvSpPr>
            <p:spPr>
              <a:xfrm rot="5400013">
                <a:off x="1093241" y="1919476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" name="Google Shape;688;p25">
                <a:extLst>
                  <a:ext uri="{FF2B5EF4-FFF2-40B4-BE49-F238E27FC236}">
                    <a16:creationId xmlns:a16="http://schemas.microsoft.com/office/drawing/2014/main" id="{54C8B7E0-3A00-44F7-9845-10162FBAF48C}"/>
                  </a:ext>
                </a:extLst>
              </p:cNvPr>
              <p:cNvSpPr/>
              <p:nvPr/>
            </p:nvSpPr>
            <p:spPr>
              <a:xfrm rot="5400013">
                <a:off x="1093241" y="2324427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3" y="f4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" name="Google Shape;689;p25">
                <a:extLst>
                  <a:ext uri="{FF2B5EF4-FFF2-40B4-BE49-F238E27FC236}">
                    <a16:creationId xmlns:a16="http://schemas.microsoft.com/office/drawing/2014/main" id="{68E20783-14E6-4C9B-94B3-C3D9510BE14D}"/>
                  </a:ext>
                </a:extLst>
              </p:cNvPr>
              <p:cNvSpPr/>
              <p:nvPr/>
            </p:nvSpPr>
            <p:spPr>
              <a:xfrm rot="5400013">
                <a:off x="1093241" y="2931863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3" y="f4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" name="Google Shape;690;p25">
                <a:extLst>
                  <a:ext uri="{FF2B5EF4-FFF2-40B4-BE49-F238E27FC236}">
                    <a16:creationId xmlns:a16="http://schemas.microsoft.com/office/drawing/2014/main" id="{8EAA8F6E-94BF-4F2D-8EAF-37863BFA4B6E}"/>
                  </a:ext>
                </a:extLst>
              </p:cNvPr>
              <p:cNvSpPr/>
              <p:nvPr/>
            </p:nvSpPr>
            <p:spPr>
              <a:xfrm rot="5400013">
                <a:off x="1093241" y="3336823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val 9514"/>
                  <a:gd name="f7" fmla="*/ f0 1 9515"/>
                  <a:gd name="f8" fmla="*/ f1 1 10578"/>
                  <a:gd name="f9" fmla="+- f4 0 f2"/>
                  <a:gd name="f10" fmla="+- f3 0 f2"/>
                  <a:gd name="f11" fmla="*/ f10 1 9515"/>
                  <a:gd name="f12" fmla="*/ f9 1 1057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6" y="f4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" name="Google Shape;691;p25">
                <a:extLst>
                  <a:ext uri="{FF2B5EF4-FFF2-40B4-BE49-F238E27FC236}">
                    <a16:creationId xmlns:a16="http://schemas.microsoft.com/office/drawing/2014/main" id="{A7510056-3560-4262-B6B3-7C553412048D}"/>
                  </a:ext>
                </a:extLst>
              </p:cNvPr>
              <p:cNvSpPr/>
              <p:nvPr/>
            </p:nvSpPr>
            <p:spPr>
              <a:xfrm rot="5400013">
                <a:off x="1312356" y="1717142"/>
                <a:ext cx="10140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4"/>
                  <a:gd name="f4" fmla="val 10548"/>
                  <a:gd name="f5" fmla="val 1"/>
                  <a:gd name="f6" fmla="*/ f0 1 9514"/>
                  <a:gd name="f7" fmla="*/ f1 1 10548"/>
                  <a:gd name="f8" fmla="+- f4 0 f2"/>
                  <a:gd name="f9" fmla="+- f3 0 f2"/>
                  <a:gd name="f10" fmla="*/ f9 1 951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4" h="10548">
                    <a:moveTo>
                      <a:pt x="f2" y="f5"/>
                    </a:moveTo>
                    <a:lnTo>
                      <a:pt x="f2" y="f4"/>
                    </a:lnTo>
                    <a:lnTo>
                      <a:pt x="f3" y="f4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" name="Google Shape;692;p25">
                <a:extLst>
                  <a:ext uri="{FF2B5EF4-FFF2-40B4-BE49-F238E27FC236}">
                    <a16:creationId xmlns:a16="http://schemas.microsoft.com/office/drawing/2014/main" id="{D628719E-6A89-4861-B131-FD5270B3F2FC}"/>
                  </a:ext>
                </a:extLst>
              </p:cNvPr>
              <p:cNvSpPr/>
              <p:nvPr/>
            </p:nvSpPr>
            <p:spPr>
              <a:xfrm rot="5400013">
                <a:off x="1531633" y="1919604"/>
                <a:ext cx="101086" cy="10981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79"/>
                  <a:gd name="f5" fmla="val 1"/>
                  <a:gd name="f6" fmla="val 10578"/>
                  <a:gd name="f7" fmla="*/ f0 1 9484"/>
                  <a:gd name="f8" fmla="*/ f1 1 10579"/>
                  <a:gd name="f9" fmla="+- f4 0 f2"/>
                  <a:gd name="f10" fmla="+- f3 0 f2"/>
                  <a:gd name="f11" fmla="*/ f10 1 9484"/>
                  <a:gd name="f12" fmla="*/ f9 1 1057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7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" name="Google Shape;693;p25">
                <a:extLst>
                  <a:ext uri="{FF2B5EF4-FFF2-40B4-BE49-F238E27FC236}">
                    <a16:creationId xmlns:a16="http://schemas.microsoft.com/office/drawing/2014/main" id="{007AB6D3-9F4D-4227-8AE6-DEC8F3152821}"/>
                  </a:ext>
                </a:extLst>
              </p:cNvPr>
              <p:cNvSpPr/>
              <p:nvPr/>
            </p:nvSpPr>
            <p:spPr>
              <a:xfrm rot="5400013">
                <a:off x="1312516" y="1919769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" name="Google Shape;694;p25">
                <a:extLst>
                  <a:ext uri="{FF2B5EF4-FFF2-40B4-BE49-F238E27FC236}">
                    <a16:creationId xmlns:a16="http://schemas.microsoft.com/office/drawing/2014/main" id="{22BF55B1-7759-489B-9A05-92579E70AF68}"/>
                  </a:ext>
                </a:extLst>
              </p:cNvPr>
              <p:cNvSpPr/>
              <p:nvPr/>
            </p:nvSpPr>
            <p:spPr>
              <a:xfrm rot="5400013">
                <a:off x="873968" y="1716973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" name="Google Shape;695;p25">
                <a:extLst>
                  <a:ext uri="{FF2B5EF4-FFF2-40B4-BE49-F238E27FC236}">
                    <a16:creationId xmlns:a16="http://schemas.microsoft.com/office/drawing/2014/main" id="{76F76E32-FD9C-4740-96E8-BC19A3300989}"/>
                  </a:ext>
                </a:extLst>
              </p:cNvPr>
              <p:cNvSpPr/>
              <p:nvPr/>
            </p:nvSpPr>
            <p:spPr>
              <a:xfrm rot="5400013">
                <a:off x="874299" y="1919614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" name="Google Shape;696;p25">
                <a:extLst>
                  <a:ext uri="{FF2B5EF4-FFF2-40B4-BE49-F238E27FC236}">
                    <a16:creationId xmlns:a16="http://schemas.microsoft.com/office/drawing/2014/main" id="{89DF6FB4-0098-4593-9635-863BF969623B}"/>
                  </a:ext>
                </a:extLst>
              </p:cNvPr>
              <p:cNvSpPr/>
              <p:nvPr/>
            </p:nvSpPr>
            <p:spPr>
              <a:xfrm rot="5400013">
                <a:off x="874299" y="2122117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" name="Google Shape;697;p25">
                <a:extLst>
                  <a:ext uri="{FF2B5EF4-FFF2-40B4-BE49-F238E27FC236}">
                    <a16:creationId xmlns:a16="http://schemas.microsoft.com/office/drawing/2014/main" id="{0B5F6416-4FA0-482D-A0D7-98B3D223F557}"/>
                  </a:ext>
                </a:extLst>
              </p:cNvPr>
              <p:cNvSpPr/>
              <p:nvPr/>
            </p:nvSpPr>
            <p:spPr>
              <a:xfrm rot="5400013">
                <a:off x="874747" y="2324501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" name="Google Shape;698;p25">
                <a:extLst>
                  <a:ext uri="{FF2B5EF4-FFF2-40B4-BE49-F238E27FC236}">
                    <a16:creationId xmlns:a16="http://schemas.microsoft.com/office/drawing/2014/main" id="{D600AEA5-10A9-4EE2-8FBB-3C8AA3AE0102}"/>
                  </a:ext>
                </a:extLst>
              </p:cNvPr>
              <p:cNvSpPr/>
              <p:nvPr/>
            </p:nvSpPr>
            <p:spPr>
              <a:xfrm rot="5400013">
                <a:off x="1093242" y="2527059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" name="Google Shape;699;p25">
                <a:extLst>
                  <a:ext uri="{FF2B5EF4-FFF2-40B4-BE49-F238E27FC236}">
                    <a16:creationId xmlns:a16="http://schemas.microsoft.com/office/drawing/2014/main" id="{D9132686-6B14-4A37-AFBF-BA2A4493A942}"/>
                  </a:ext>
                </a:extLst>
              </p:cNvPr>
              <p:cNvSpPr/>
              <p:nvPr/>
            </p:nvSpPr>
            <p:spPr>
              <a:xfrm rot="5400013">
                <a:off x="874747" y="2932010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" name="Google Shape;700;p25">
                <a:extLst>
                  <a:ext uri="{FF2B5EF4-FFF2-40B4-BE49-F238E27FC236}">
                    <a16:creationId xmlns:a16="http://schemas.microsoft.com/office/drawing/2014/main" id="{BB75F93C-7460-40AF-B668-5AED13450145}"/>
                  </a:ext>
                </a:extLst>
              </p:cNvPr>
              <p:cNvSpPr/>
              <p:nvPr/>
            </p:nvSpPr>
            <p:spPr>
              <a:xfrm rot="5400013">
                <a:off x="874912" y="3134495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" name="Google Shape;701;p25">
                <a:extLst>
                  <a:ext uri="{FF2B5EF4-FFF2-40B4-BE49-F238E27FC236}">
                    <a16:creationId xmlns:a16="http://schemas.microsoft.com/office/drawing/2014/main" id="{26144C37-ECC9-4094-8A35-C6DA5D0E8C1A}"/>
                  </a:ext>
                </a:extLst>
              </p:cNvPr>
              <p:cNvSpPr/>
              <p:nvPr/>
            </p:nvSpPr>
            <p:spPr>
              <a:xfrm rot="5400013">
                <a:off x="874747" y="3336970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" name="Google Shape;702;p25">
                <a:extLst>
                  <a:ext uri="{FF2B5EF4-FFF2-40B4-BE49-F238E27FC236}">
                    <a16:creationId xmlns:a16="http://schemas.microsoft.com/office/drawing/2014/main" id="{D708CAF4-1610-4576-8722-0F21EDCA9F0A}"/>
                  </a:ext>
                </a:extLst>
              </p:cNvPr>
              <p:cNvSpPr/>
              <p:nvPr/>
            </p:nvSpPr>
            <p:spPr>
              <a:xfrm rot="5400013">
                <a:off x="1093223" y="3134339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3" y="f4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" name="Google Shape;703;p25">
                <a:extLst>
                  <a:ext uri="{FF2B5EF4-FFF2-40B4-BE49-F238E27FC236}">
                    <a16:creationId xmlns:a16="http://schemas.microsoft.com/office/drawing/2014/main" id="{4A2B437D-C9B5-4C58-B12A-D130D58BB4CA}"/>
                  </a:ext>
                </a:extLst>
              </p:cNvPr>
              <p:cNvSpPr/>
              <p:nvPr/>
            </p:nvSpPr>
            <p:spPr>
              <a:xfrm rot="5400013">
                <a:off x="1311738" y="2324501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" name="Google Shape;704;p25">
                <a:extLst>
                  <a:ext uri="{FF2B5EF4-FFF2-40B4-BE49-F238E27FC236}">
                    <a16:creationId xmlns:a16="http://schemas.microsoft.com/office/drawing/2014/main" id="{60166C82-78FF-4274-ABC9-4BB406D5CF79}"/>
                  </a:ext>
                </a:extLst>
              </p:cNvPr>
              <p:cNvSpPr/>
              <p:nvPr/>
            </p:nvSpPr>
            <p:spPr>
              <a:xfrm rot="5400013">
                <a:off x="1311738" y="2931452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" name="Google Shape;705;p25">
                <a:extLst>
                  <a:ext uri="{FF2B5EF4-FFF2-40B4-BE49-F238E27FC236}">
                    <a16:creationId xmlns:a16="http://schemas.microsoft.com/office/drawing/2014/main" id="{ACDCED43-7891-4923-B02C-E065829C210C}"/>
                  </a:ext>
                </a:extLst>
              </p:cNvPr>
              <p:cNvSpPr/>
              <p:nvPr/>
            </p:nvSpPr>
            <p:spPr>
              <a:xfrm rot="5400013">
                <a:off x="654870" y="2527077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3" name="Google Shape;706;p25">
                <a:extLst>
                  <a:ext uri="{FF2B5EF4-FFF2-40B4-BE49-F238E27FC236}">
                    <a16:creationId xmlns:a16="http://schemas.microsoft.com/office/drawing/2014/main" id="{A2CF46DB-8983-4187-8C08-7ECF5E5B4F8F}"/>
                  </a:ext>
                </a:extLst>
              </p:cNvPr>
              <p:cNvSpPr/>
              <p:nvPr/>
            </p:nvSpPr>
            <p:spPr>
              <a:xfrm rot="5400013">
                <a:off x="654870" y="2729543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" name="Google Shape;707;p25">
                <a:extLst>
                  <a:ext uri="{FF2B5EF4-FFF2-40B4-BE49-F238E27FC236}">
                    <a16:creationId xmlns:a16="http://schemas.microsoft.com/office/drawing/2014/main" id="{A97A2448-0649-4C60-8DF4-36EF007D1CF8}"/>
                  </a:ext>
                </a:extLst>
              </p:cNvPr>
              <p:cNvSpPr/>
              <p:nvPr/>
            </p:nvSpPr>
            <p:spPr>
              <a:xfrm rot="5400013">
                <a:off x="654723" y="1716982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5" name="Google Shape;708;p25">
                <a:extLst>
                  <a:ext uri="{FF2B5EF4-FFF2-40B4-BE49-F238E27FC236}">
                    <a16:creationId xmlns:a16="http://schemas.microsoft.com/office/drawing/2014/main" id="{EB7BC769-3665-4622-A724-ABBE95B33C6C}"/>
                  </a:ext>
                </a:extLst>
              </p:cNvPr>
              <p:cNvSpPr/>
              <p:nvPr/>
            </p:nvSpPr>
            <p:spPr>
              <a:xfrm rot="5400013">
                <a:off x="655044" y="1919623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6" name="Google Shape;709;p25">
                <a:extLst>
                  <a:ext uri="{FF2B5EF4-FFF2-40B4-BE49-F238E27FC236}">
                    <a16:creationId xmlns:a16="http://schemas.microsoft.com/office/drawing/2014/main" id="{AECDB164-7758-4198-A05F-8A8EB035B819}"/>
                  </a:ext>
                </a:extLst>
              </p:cNvPr>
              <p:cNvSpPr/>
              <p:nvPr/>
            </p:nvSpPr>
            <p:spPr>
              <a:xfrm rot="5400013">
                <a:off x="655053" y="2122126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7" name="Google Shape;710;p25">
                <a:extLst>
                  <a:ext uri="{FF2B5EF4-FFF2-40B4-BE49-F238E27FC236}">
                    <a16:creationId xmlns:a16="http://schemas.microsoft.com/office/drawing/2014/main" id="{AB475CFF-D196-44F2-B597-42FA775DE8D9}"/>
                  </a:ext>
                </a:extLst>
              </p:cNvPr>
              <p:cNvSpPr/>
              <p:nvPr/>
            </p:nvSpPr>
            <p:spPr>
              <a:xfrm rot="5400013">
                <a:off x="655501" y="2324501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8" name="Google Shape;711;p25">
                <a:extLst>
                  <a:ext uri="{FF2B5EF4-FFF2-40B4-BE49-F238E27FC236}">
                    <a16:creationId xmlns:a16="http://schemas.microsoft.com/office/drawing/2014/main" id="{0905CF7B-EB5D-4611-A209-84FC1A71CC28}"/>
                  </a:ext>
                </a:extLst>
              </p:cNvPr>
              <p:cNvSpPr/>
              <p:nvPr/>
            </p:nvSpPr>
            <p:spPr>
              <a:xfrm rot="5400013">
                <a:off x="655501" y="2932019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9" name="Google Shape;712;p25">
                <a:extLst>
                  <a:ext uri="{FF2B5EF4-FFF2-40B4-BE49-F238E27FC236}">
                    <a16:creationId xmlns:a16="http://schemas.microsoft.com/office/drawing/2014/main" id="{1863FB06-ABAE-480A-BAB4-24E15F0C3918}"/>
                  </a:ext>
                </a:extLst>
              </p:cNvPr>
              <p:cNvSpPr/>
              <p:nvPr/>
            </p:nvSpPr>
            <p:spPr>
              <a:xfrm rot="5400013">
                <a:off x="655666" y="3134495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0" name="Google Shape;713;p25">
                <a:extLst>
                  <a:ext uri="{FF2B5EF4-FFF2-40B4-BE49-F238E27FC236}">
                    <a16:creationId xmlns:a16="http://schemas.microsoft.com/office/drawing/2014/main" id="{8D8D654F-0CDF-4676-A0D5-18960A56E24F}"/>
                  </a:ext>
                </a:extLst>
              </p:cNvPr>
              <p:cNvSpPr/>
              <p:nvPr/>
            </p:nvSpPr>
            <p:spPr>
              <a:xfrm rot="5400013">
                <a:off x="655501" y="3336989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1" name="Google Shape;714;p25">
                <a:extLst>
                  <a:ext uri="{FF2B5EF4-FFF2-40B4-BE49-F238E27FC236}">
                    <a16:creationId xmlns:a16="http://schemas.microsoft.com/office/drawing/2014/main" id="{E007EC23-A9D0-48AA-BB49-F7943E1A6B7A}"/>
                  </a:ext>
                </a:extLst>
              </p:cNvPr>
              <p:cNvSpPr/>
              <p:nvPr/>
            </p:nvSpPr>
            <p:spPr>
              <a:xfrm rot="5400013">
                <a:off x="435624" y="2527077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2" name="Google Shape;715;p25">
                <a:extLst>
                  <a:ext uri="{FF2B5EF4-FFF2-40B4-BE49-F238E27FC236}">
                    <a16:creationId xmlns:a16="http://schemas.microsoft.com/office/drawing/2014/main" id="{F44BA90A-72D4-4601-90A4-0547F95685CF}"/>
                  </a:ext>
                </a:extLst>
              </p:cNvPr>
              <p:cNvSpPr/>
              <p:nvPr/>
            </p:nvSpPr>
            <p:spPr>
              <a:xfrm rot="5400013">
                <a:off x="435624" y="2729543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3" name="Google Shape;716;p25">
                <a:extLst>
                  <a:ext uri="{FF2B5EF4-FFF2-40B4-BE49-F238E27FC236}">
                    <a16:creationId xmlns:a16="http://schemas.microsoft.com/office/drawing/2014/main" id="{79B6358A-ADCE-4FC9-801F-BF16EA978446}"/>
                  </a:ext>
                </a:extLst>
              </p:cNvPr>
              <p:cNvSpPr/>
              <p:nvPr/>
            </p:nvSpPr>
            <p:spPr>
              <a:xfrm rot="5400013">
                <a:off x="435477" y="1716982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4" name="Google Shape;717;p25">
                <a:extLst>
                  <a:ext uri="{FF2B5EF4-FFF2-40B4-BE49-F238E27FC236}">
                    <a16:creationId xmlns:a16="http://schemas.microsoft.com/office/drawing/2014/main" id="{3762CB75-E333-4EDB-AB23-24EF287E2E9A}"/>
                  </a:ext>
                </a:extLst>
              </p:cNvPr>
              <p:cNvSpPr/>
              <p:nvPr/>
            </p:nvSpPr>
            <p:spPr>
              <a:xfrm rot="5400013">
                <a:off x="435798" y="1919623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5" name="Google Shape;718;p25">
                <a:extLst>
                  <a:ext uri="{FF2B5EF4-FFF2-40B4-BE49-F238E27FC236}">
                    <a16:creationId xmlns:a16="http://schemas.microsoft.com/office/drawing/2014/main" id="{DF2099B8-CB9F-4996-9607-AC19A646A98F}"/>
                  </a:ext>
                </a:extLst>
              </p:cNvPr>
              <p:cNvSpPr/>
              <p:nvPr/>
            </p:nvSpPr>
            <p:spPr>
              <a:xfrm rot="5400013">
                <a:off x="435798" y="2122126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6" name="Google Shape;719;p25">
                <a:extLst>
                  <a:ext uri="{FF2B5EF4-FFF2-40B4-BE49-F238E27FC236}">
                    <a16:creationId xmlns:a16="http://schemas.microsoft.com/office/drawing/2014/main" id="{FCE95438-B590-4372-836A-A37D6A8723F9}"/>
                  </a:ext>
                </a:extLst>
              </p:cNvPr>
              <p:cNvSpPr/>
              <p:nvPr/>
            </p:nvSpPr>
            <p:spPr>
              <a:xfrm rot="5400013">
                <a:off x="436255" y="2324501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7" name="Google Shape;720;p25">
                <a:extLst>
                  <a:ext uri="{FF2B5EF4-FFF2-40B4-BE49-F238E27FC236}">
                    <a16:creationId xmlns:a16="http://schemas.microsoft.com/office/drawing/2014/main" id="{5F571D35-2EFB-47A2-B408-263733F25A47}"/>
                  </a:ext>
                </a:extLst>
              </p:cNvPr>
              <p:cNvSpPr/>
              <p:nvPr/>
            </p:nvSpPr>
            <p:spPr>
              <a:xfrm rot="5400013">
                <a:off x="436246" y="2932019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8" name="Google Shape;721;p25">
                <a:extLst>
                  <a:ext uri="{FF2B5EF4-FFF2-40B4-BE49-F238E27FC236}">
                    <a16:creationId xmlns:a16="http://schemas.microsoft.com/office/drawing/2014/main" id="{17587B0D-C434-4E48-AA27-48707C1F97B9}"/>
                  </a:ext>
                </a:extLst>
              </p:cNvPr>
              <p:cNvSpPr/>
              <p:nvPr/>
            </p:nvSpPr>
            <p:spPr>
              <a:xfrm rot="5400013">
                <a:off x="436420" y="3134495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9" name="Google Shape;722;p25">
                <a:extLst>
                  <a:ext uri="{FF2B5EF4-FFF2-40B4-BE49-F238E27FC236}">
                    <a16:creationId xmlns:a16="http://schemas.microsoft.com/office/drawing/2014/main" id="{8CE02F60-3A6F-4DFF-999B-25E1597D3BBC}"/>
                  </a:ext>
                </a:extLst>
              </p:cNvPr>
              <p:cNvSpPr/>
              <p:nvPr/>
            </p:nvSpPr>
            <p:spPr>
              <a:xfrm rot="5400013">
                <a:off x="436246" y="3336989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0" name="Google Shape;723;p25">
                <a:extLst>
                  <a:ext uri="{FF2B5EF4-FFF2-40B4-BE49-F238E27FC236}">
                    <a16:creationId xmlns:a16="http://schemas.microsoft.com/office/drawing/2014/main" id="{0E5D3DAF-01F0-44E1-BA18-38B6420E00CD}"/>
                  </a:ext>
                </a:extLst>
              </p:cNvPr>
              <p:cNvSpPr/>
              <p:nvPr/>
            </p:nvSpPr>
            <p:spPr>
              <a:xfrm rot="5400013">
                <a:off x="216379" y="2527077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1" name="Google Shape;724;p25">
                <a:extLst>
                  <a:ext uri="{FF2B5EF4-FFF2-40B4-BE49-F238E27FC236}">
                    <a16:creationId xmlns:a16="http://schemas.microsoft.com/office/drawing/2014/main" id="{8C02785A-7878-4FC9-B95B-DC7B3BFF1757}"/>
                  </a:ext>
                </a:extLst>
              </p:cNvPr>
              <p:cNvSpPr/>
              <p:nvPr/>
            </p:nvSpPr>
            <p:spPr>
              <a:xfrm rot="5400013">
                <a:off x="216379" y="2729543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2" name="Google Shape;725;p25">
                <a:extLst>
                  <a:ext uri="{FF2B5EF4-FFF2-40B4-BE49-F238E27FC236}">
                    <a16:creationId xmlns:a16="http://schemas.microsoft.com/office/drawing/2014/main" id="{A628A75F-2BE6-4740-9B05-276028B4C77F}"/>
                  </a:ext>
                </a:extLst>
              </p:cNvPr>
              <p:cNvSpPr/>
              <p:nvPr/>
            </p:nvSpPr>
            <p:spPr>
              <a:xfrm rot="5400013">
                <a:off x="216222" y="1716973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3" name="Google Shape;726;p25">
                <a:extLst>
                  <a:ext uri="{FF2B5EF4-FFF2-40B4-BE49-F238E27FC236}">
                    <a16:creationId xmlns:a16="http://schemas.microsoft.com/office/drawing/2014/main" id="{E534C97B-83E4-4FDC-8CEB-CB65561B62A8}"/>
                  </a:ext>
                </a:extLst>
              </p:cNvPr>
              <p:cNvSpPr/>
              <p:nvPr/>
            </p:nvSpPr>
            <p:spPr>
              <a:xfrm rot="5400013">
                <a:off x="216553" y="1919614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4" name="Google Shape;727;p25">
                <a:extLst>
                  <a:ext uri="{FF2B5EF4-FFF2-40B4-BE49-F238E27FC236}">
                    <a16:creationId xmlns:a16="http://schemas.microsoft.com/office/drawing/2014/main" id="{4F9BC581-D3C3-4813-B04E-9BE2E08B4C16}"/>
                  </a:ext>
                </a:extLst>
              </p:cNvPr>
              <p:cNvSpPr/>
              <p:nvPr/>
            </p:nvSpPr>
            <p:spPr>
              <a:xfrm rot="5400013">
                <a:off x="216553" y="2122117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5" name="Google Shape;728;p25">
                <a:extLst>
                  <a:ext uri="{FF2B5EF4-FFF2-40B4-BE49-F238E27FC236}">
                    <a16:creationId xmlns:a16="http://schemas.microsoft.com/office/drawing/2014/main" id="{A211E0BD-5F31-4812-87FA-8E6926C75546}"/>
                  </a:ext>
                </a:extLst>
              </p:cNvPr>
              <p:cNvSpPr/>
              <p:nvPr/>
            </p:nvSpPr>
            <p:spPr>
              <a:xfrm rot="5400013">
                <a:off x="217000" y="2324501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6" name="Google Shape;729;p25">
                <a:extLst>
                  <a:ext uri="{FF2B5EF4-FFF2-40B4-BE49-F238E27FC236}">
                    <a16:creationId xmlns:a16="http://schemas.microsoft.com/office/drawing/2014/main" id="{D29A5102-904E-438E-B5A6-45FFE162F3BD}"/>
                  </a:ext>
                </a:extLst>
              </p:cNvPr>
              <p:cNvSpPr/>
              <p:nvPr/>
            </p:nvSpPr>
            <p:spPr>
              <a:xfrm rot="5400013">
                <a:off x="217000" y="2932010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7" name="Google Shape;730;p25">
                <a:extLst>
                  <a:ext uri="{FF2B5EF4-FFF2-40B4-BE49-F238E27FC236}">
                    <a16:creationId xmlns:a16="http://schemas.microsoft.com/office/drawing/2014/main" id="{0677240C-9E65-4C95-8757-EDD744CD516A}"/>
                  </a:ext>
                </a:extLst>
              </p:cNvPr>
              <p:cNvSpPr/>
              <p:nvPr/>
            </p:nvSpPr>
            <p:spPr>
              <a:xfrm rot="5400013">
                <a:off x="217175" y="3134495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8" name="Google Shape;731;p25">
                <a:extLst>
                  <a:ext uri="{FF2B5EF4-FFF2-40B4-BE49-F238E27FC236}">
                    <a16:creationId xmlns:a16="http://schemas.microsoft.com/office/drawing/2014/main" id="{D69DBEF0-F9A1-48CE-93E7-83F06B26C96F}"/>
                  </a:ext>
                </a:extLst>
              </p:cNvPr>
              <p:cNvSpPr/>
              <p:nvPr/>
            </p:nvSpPr>
            <p:spPr>
              <a:xfrm rot="5400013">
                <a:off x="217000" y="3336970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9" name="Google Shape;732;p25">
                <a:extLst>
                  <a:ext uri="{FF2B5EF4-FFF2-40B4-BE49-F238E27FC236}">
                    <a16:creationId xmlns:a16="http://schemas.microsoft.com/office/drawing/2014/main" id="{8D20A9CA-3EC6-43DF-B1D4-A8834C36D100}"/>
                  </a:ext>
                </a:extLst>
              </p:cNvPr>
              <p:cNvSpPr/>
              <p:nvPr/>
            </p:nvSpPr>
            <p:spPr>
              <a:xfrm rot="5400013">
                <a:off x="1311884" y="3336823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val 9514"/>
                  <a:gd name="f7" fmla="*/ f0 1 9515"/>
                  <a:gd name="f8" fmla="*/ f1 1 10578"/>
                  <a:gd name="f9" fmla="+- f4 0 f2"/>
                  <a:gd name="f10" fmla="+- f3 0 f2"/>
                  <a:gd name="f11" fmla="*/ f10 1 9515"/>
                  <a:gd name="f12" fmla="*/ f9 1 1057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6" y="f4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0" name="Google Shape;733;p25">
                <a:extLst>
                  <a:ext uri="{FF2B5EF4-FFF2-40B4-BE49-F238E27FC236}">
                    <a16:creationId xmlns:a16="http://schemas.microsoft.com/office/drawing/2014/main" id="{28B095AA-4843-498D-A154-A8DDD5DD9E92}"/>
                  </a:ext>
                </a:extLst>
              </p:cNvPr>
              <p:cNvSpPr/>
              <p:nvPr/>
            </p:nvSpPr>
            <p:spPr>
              <a:xfrm rot="5400013">
                <a:off x="984245" y="3336814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val 9514"/>
                  <a:gd name="f7" fmla="*/ f0 1 9515"/>
                  <a:gd name="f8" fmla="*/ f1 1 10578"/>
                  <a:gd name="f9" fmla="+- f4 0 f2"/>
                  <a:gd name="f10" fmla="+- f3 0 f2"/>
                  <a:gd name="f11" fmla="*/ f10 1 9515"/>
                  <a:gd name="f12" fmla="*/ f9 1 1057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6" y="f4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1" name="Google Shape;734;p25">
                <a:extLst>
                  <a:ext uri="{FF2B5EF4-FFF2-40B4-BE49-F238E27FC236}">
                    <a16:creationId xmlns:a16="http://schemas.microsoft.com/office/drawing/2014/main" id="{22AD797A-1A52-4572-9C60-4CDF834A645E}"/>
                  </a:ext>
                </a:extLst>
              </p:cNvPr>
              <p:cNvSpPr/>
              <p:nvPr/>
            </p:nvSpPr>
            <p:spPr>
              <a:xfrm rot="5400013">
                <a:off x="-3489" y="2527077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2" name="Google Shape;735;p25">
                <a:extLst>
                  <a:ext uri="{FF2B5EF4-FFF2-40B4-BE49-F238E27FC236}">
                    <a16:creationId xmlns:a16="http://schemas.microsoft.com/office/drawing/2014/main" id="{7687E355-257F-46AF-A023-25825F7AEB5A}"/>
                  </a:ext>
                </a:extLst>
              </p:cNvPr>
              <p:cNvSpPr/>
              <p:nvPr/>
            </p:nvSpPr>
            <p:spPr>
              <a:xfrm rot="5400013">
                <a:off x="-3489" y="2729562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3" name="Google Shape;736;p25">
                <a:extLst>
                  <a:ext uri="{FF2B5EF4-FFF2-40B4-BE49-F238E27FC236}">
                    <a16:creationId xmlns:a16="http://schemas.microsoft.com/office/drawing/2014/main" id="{ACAC8C89-8205-4657-ADE4-FF8E5184224D}"/>
                  </a:ext>
                </a:extLst>
              </p:cNvPr>
              <p:cNvSpPr/>
              <p:nvPr/>
            </p:nvSpPr>
            <p:spPr>
              <a:xfrm rot="5400013">
                <a:off x="-3645" y="1716982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4" name="Google Shape;737;p25">
                <a:extLst>
                  <a:ext uri="{FF2B5EF4-FFF2-40B4-BE49-F238E27FC236}">
                    <a16:creationId xmlns:a16="http://schemas.microsoft.com/office/drawing/2014/main" id="{A691A348-6884-4431-B053-662CEBB091E7}"/>
                  </a:ext>
                </a:extLst>
              </p:cNvPr>
              <p:cNvSpPr/>
              <p:nvPr/>
            </p:nvSpPr>
            <p:spPr>
              <a:xfrm rot="5400013">
                <a:off x="-3315" y="1919623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5" name="Google Shape;738;p25">
                <a:extLst>
                  <a:ext uri="{FF2B5EF4-FFF2-40B4-BE49-F238E27FC236}">
                    <a16:creationId xmlns:a16="http://schemas.microsoft.com/office/drawing/2014/main" id="{4BD37AB8-45FC-4D75-80B3-9B7EAF64C310}"/>
                  </a:ext>
                </a:extLst>
              </p:cNvPr>
              <p:cNvSpPr/>
              <p:nvPr/>
            </p:nvSpPr>
            <p:spPr>
              <a:xfrm rot="5400013">
                <a:off x="-3315" y="2122126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6" name="Google Shape;739;p25">
                <a:extLst>
                  <a:ext uri="{FF2B5EF4-FFF2-40B4-BE49-F238E27FC236}">
                    <a16:creationId xmlns:a16="http://schemas.microsoft.com/office/drawing/2014/main" id="{2AB6519C-569B-4968-ABB9-E97638B63EA0}"/>
                  </a:ext>
                </a:extLst>
              </p:cNvPr>
              <p:cNvSpPr/>
              <p:nvPr/>
            </p:nvSpPr>
            <p:spPr>
              <a:xfrm rot="5400013">
                <a:off x="-2867" y="2324501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7" name="Google Shape;740;p25">
                <a:extLst>
                  <a:ext uri="{FF2B5EF4-FFF2-40B4-BE49-F238E27FC236}">
                    <a16:creationId xmlns:a16="http://schemas.microsoft.com/office/drawing/2014/main" id="{970E63CE-3ECC-4687-8A9B-39DE19D4D89C}"/>
                  </a:ext>
                </a:extLst>
              </p:cNvPr>
              <p:cNvSpPr/>
              <p:nvPr/>
            </p:nvSpPr>
            <p:spPr>
              <a:xfrm rot="5400013">
                <a:off x="-2867" y="2932019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8" name="Google Shape;741;p25">
                <a:extLst>
                  <a:ext uri="{FF2B5EF4-FFF2-40B4-BE49-F238E27FC236}">
                    <a16:creationId xmlns:a16="http://schemas.microsoft.com/office/drawing/2014/main" id="{387CB11D-BB8B-4AD4-8580-BDB1C41DB6AA}"/>
                  </a:ext>
                </a:extLst>
              </p:cNvPr>
              <p:cNvSpPr/>
              <p:nvPr/>
            </p:nvSpPr>
            <p:spPr>
              <a:xfrm rot="5400013">
                <a:off x="-2702" y="3134504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9" name="Google Shape;742;p25">
                <a:extLst>
                  <a:ext uri="{FF2B5EF4-FFF2-40B4-BE49-F238E27FC236}">
                    <a16:creationId xmlns:a16="http://schemas.microsoft.com/office/drawing/2014/main" id="{67616080-729C-453F-82A5-6F90DEBFFB02}"/>
                  </a:ext>
                </a:extLst>
              </p:cNvPr>
              <p:cNvSpPr/>
              <p:nvPr/>
            </p:nvSpPr>
            <p:spPr>
              <a:xfrm rot="5400013">
                <a:off x="-2867" y="3336989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0" name="Google Shape;743;p25">
                <a:extLst>
                  <a:ext uri="{FF2B5EF4-FFF2-40B4-BE49-F238E27FC236}">
                    <a16:creationId xmlns:a16="http://schemas.microsoft.com/office/drawing/2014/main" id="{F8E72E2B-2A4D-44F6-84CA-6E48CA86D9CA}"/>
                  </a:ext>
                </a:extLst>
              </p:cNvPr>
              <p:cNvSpPr/>
              <p:nvPr/>
            </p:nvSpPr>
            <p:spPr>
              <a:xfrm rot="5400013">
                <a:off x="1202896" y="3336833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val 9514"/>
                  <a:gd name="f7" fmla="*/ f0 1 9515"/>
                  <a:gd name="f8" fmla="*/ f1 1 10578"/>
                  <a:gd name="f9" fmla="+- f4 0 f2"/>
                  <a:gd name="f10" fmla="+- f3 0 f2"/>
                  <a:gd name="f11" fmla="*/ f10 1 9515"/>
                  <a:gd name="f12" fmla="*/ f9 1 1057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6" y="f4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1" name="Google Shape;714;p25">
                <a:extLst>
                  <a:ext uri="{FF2B5EF4-FFF2-40B4-BE49-F238E27FC236}">
                    <a16:creationId xmlns:a16="http://schemas.microsoft.com/office/drawing/2014/main" id="{5FBDCBE4-489E-446E-BA92-DF44820C5D3C}"/>
                  </a:ext>
                </a:extLst>
              </p:cNvPr>
              <p:cNvSpPr/>
              <p:nvPr/>
            </p:nvSpPr>
            <p:spPr>
              <a:xfrm rot="5400013">
                <a:off x="106696" y="2527077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2" name="Google Shape;715;p25">
                <a:extLst>
                  <a:ext uri="{FF2B5EF4-FFF2-40B4-BE49-F238E27FC236}">
                    <a16:creationId xmlns:a16="http://schemas.microsoft.com/office/drawing/2014/main" id="{0EECD114-25B2-416B-9494-4783905E85DD}"/>
                  </a:ext>
                </a:extLst>
              </p:cNvPr>
              <p:cNvSpPr/>
              <p:nvPr/>
            </p:nvSpPr>
            <p:spPr>
              <a:xfrm rot="5400013">
                <a:off x="106696" y="2729543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3" name="Google Shape;716;p25">
                <a:extLst>
                  <a:ext uri="{FF2B5EF4-FFF2-40B4-BE49-F238E27FC236}">
                    <a16:creationId xmlns:a16="http://schemas.microsoft.com/office/drawing/2014/main" id="{67846E4E-2BD5-4A5C-8A3A-CA63F3C20153}"/>
                  </a:ext>
                </a:extLst>
              </p:cNvPr>
              <p:cNvSpPr/>
              <p:nvPr/>
            </p:nvSpPr>
            <p:spPr>
              <a:xfrm rot="5400013">
                <a:off x="106540" y="1716982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4" name="Google Shape;717;p25">
                <a:extLst>
                  <a:ext uri="{FF2B5EF4-FFF2-40B4-BE49-F238E27FC236}">
                    <a16:creationId xmlns:a16="http://schemas.microsoft.com/office/drawing/2014/main" id="{505321A0-4C95-4EDF-850D-6DA633000EF5}"/>
                  </a:ext>
                </a:extLst>
              </p:cNvPr>
              <p:cNvSpPr/>
              <p:nvPr/>
            </p:nvSpPr>
            <p:spPr>
              <a:xfrm rot="5400013">
                <a:off x="106870" y="1919623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5" name="Google Shape;718;p25">
                <a:extLst>
                  <a:ext uri="{FF2B5EF4-FFF2-40B4-BE49-F238E27FC236}">
                    <a16:creationId xmlns:a16="http://schemas.microsoft.com/office/drawing/2014/main" id="{02477BE2-1A92-419D-B86D-E4C0949FF7B5}"/>
                  </a:ext>
                </a:extLst>
              </p:cNvPr>
              <p:cNvSpPr/>
              <p:nvPr/>
            </p:nvSpPr>
            <p:spPr>
              <a:xfrm rot="5400013">
                <a:off x="106870" y="2122126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6" name="Google Shape;719;p25">
                <a:extLst>
                  <a:ext uri="{FF2B5EF4-FFF2-40B4-BE49-F238E27FC236}">
                    <a16:creationId xmlns:a16="http://schemas.microsoft.com/office/drawing/2014/main" id="{D718D8C1-C610-4148-9BBB-44EC5426A0AD}"/>
                  </a:ext>
                </a:extLst>
              </p:cNvPr>
              <p:cNvSpPr/>
              <p:nvPr/>
            </p:nvSpPr>
            <p:spPr>
              <a:xfrm rot="5400013">
                <a:off x="107318" y="2324501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7" name="Google Shape;720;p25">
                <a:extLst>
                  <a:ext uri="{FF2B5EF4-FFF2-40B4-BE49-F238E27FC236}">
                    <a16:creationId xmlns:a16="http://schemas.microsoft.com/office/drawing/2014/main" id="{AE13A4EF-EF89-4362-AF28-9DABF70E4079}"/>
                  </a:ext>
                </a:extLst>
              </p:cNvPr>
              <p:cNvSpPr/>
              <p:nvPr/>
            </p:nvSpPr>
            <p:spPr>
              <a:xfrm rot="5400013">
                <a:off x="107318" y="2932019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8" name="Google Shape;721;p25">
                <a:extLst>
                  <a:ext uri="{FF2B5EF4-FFF2-40B4-BE49-F238E27FC236}">
                    <a16:creationId xmlns:a16="http://schemas.microsoft.com/office/drawing/2014/main" id="{E08D8ACB-A154-4F61-A4C7-A1502A440C73}"/>
                  </a:ext>
                </a:extLst>
              </p:cNvPr>
              <p:cNvSpPr/>
              <p:nvPr/>
            </p:nvSpPr>
            <p:spPr>
              <a:xfrm rot="5400013">
                <a:off x="107492" y="3134495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9" name="Google Shape;722;p25">
                <a:extLst>
                  <a:ext uri="{FF2B5EF4-FFF2-40B4-BE49-F238E27FC236}">
                    <a16:creationId xmlns:a16="http://schemas.microsoft.com/office/drawing/2014/main" id="{D3CB66C3-2C4E-46C8-B156-8C3F6FB0A760}"/>
                  </a:ext>
                </a:extLst>
              </p:cNvPr>
              <p:cNvSpPr/>
              <p:nvPr/>
            </p:nvSpPr>
            <p:spPr>
              <a:xfrm rot="5400013">
                <a:off x="107318" y="3336989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0" name="Google Shape;714;p25">
                <a:extLst>
                  <a:ext uri="{FF2B5EF4-FFF2-40B4-BE49-F238E27FC236}">
                    <a16:creationId xmlns:a16="http://schemas.microsoft.com/office/drawing/2014/main" id="{D01DE75B-0265-492B-93DE-DB401D9B536F}"/>
                  </a:ext>
                </a:extLst>
              </p:cNvPr>
              <p:cNvSpPr/>
              <p:nvPr/>
            </p:nvSpPr>
            <p:spPr>
              <a:xfrm rot="5400013">
                <a:off x="-8939" y="2628484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1" name="Google Shape;715;p25">
                <a:extLst>
                  <a:ext uri="{FF2B5EF4-FFF2-40B4-BE49-F238E27FC236}">
                    <a16:creationId xmlns:a16="http://schemas.microsoft.com/office/drawing/2014/main" id="{D410AFF5-5E54-4DD8-8308-CBA1C386C47B}"/>
                  </a:ext>
                </a:extLst>
              </p:cNvPr>
              <p:cNvSpPr/>
              <p:nvPr/>
            </p:nvSpPr>
            <p:spPr>
              <a:xfrm rot="5400013">
                <a:off x="-8939" y="2830969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2" name="Google Shape;716;p25">
                <a:extLst>
                  <a:ext uri="{FF2B5EF4-FFF2-40B4-BE49-F238E27FC236}">
                    <a16:creationId xmlns:a16="http://schemas.microsoft.com/office/drawing/2014/main" id="{07D0E723-FCCA-446F-8BE2-9F90D8DC41AD}"/>
                  </a:ext>
                </a:extLst>
              </p:cNvPr>
              <p:cNvSpPr/>
              <p:nvPr/>
            </p:nvSpPr>
            <p:spPr>
              <a:xfrm rot="5400013">
                <a:off x="-9086" y="1818398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3" name="Google Shape;717;p25">
                <a:extLst>
                  <a:ext uri="{FF2B5EF4-FFF2-40B4-BE49-F238E27FC236}">
                    <a16:creationId xmlns:a16="http://schemas.microsoft.com/office/drawing/2014/main" id="{0AA27158-C99B-447E-B884-56E92E28ED2C}"/>
                  </a:ext>
                </a:extLst>
              </p:cNvPr>
              <p:cNvSpPr/>
              <p:nvPr/>
            </p:nvSpPr>
            <p:spPr>
              <a:xfrm rot="5400013">
                <a:off x="-8765" y="2021030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4" name="Google Shape;718;p25">
                <a:extLst>
                  <a:ext uri="{FF2B5EF4-FFF2-40B4-BE49-F238E27FC236}">
                    <a16:creationId xmlns:a16="http://schemas.microsoft.com/office/drawing/2014/main" id="{A4CB4ED0-C9E3-456C-975E-E3786DE1011F}"/>
                  </a:ext>
                </a:extLst>
              </p:cNvPr>
              <p:cNvSpPr/>
              <p:nvPr/>
            </p:nvSpPr>
            <p:spPr>
              <a:xfrm rot="5400013">
                <a:off x="-8765" y="2223533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5" name="Google Shape;719;p25">
                <a:extLst>
                  <a:ext uri="{FF2B5EF4-FFF2-40B4-BE49-F238E27FC236}">
                    <a16:creationId xmlns:a16="http://schemas.microsoft.com/office/drawing/2014/main" id="{A8E322D7-855A-464E-989E-92C7F598AB3B}"/>
                  </a:ext>
                </a:extLst>
              </p:cNvPr>
              <p:cNvSpPr/>
              <p:nvPr/>
            </p:nvSpPr>
            <p:spPr>
              <a:xfrm rot="5400013">
                <a:off x="-8308" y="2425908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6" name="Google Shape;720;p25">
                <a:extLst>
                  <a:ext uri="{FF2B5EF4-FFF2-40B4-BE49-F238E27FC236}">
                    <a16:creationId xmlns:a16="http://schemas.microsoft.com/office/drawing/2014/main" id="{BE85AE6D-FD60-4582-B994-1E5BDCB9B65F}"/>
                  </a:ext>
                </a:extLst>
              </p:cNvPr>
              <p:cNvSpPr/>
              <p:nvPr/>
            </p:nvSpPr>
            <p:spPr>
              <a:xfrm rot="5400013">
                <a:off x="-8317" y="3033426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7" name="Google Shape;721;p25">
                <a:extLst>
                  <a:ext uri="{FF2B5EF4-FFF2-40B4-BE49-F238E27FC236}">
                    <a16:creationId xmlns:a16="http://schemas.microsoft.com/office/drawing/2014/main" id="{E285E421-C5D9-4B7E-9D8B-11408BA2D710}"/>
                  </a:ext>
                </a:extLst>
              </p:cNvPr>
              <p:cNvSpPr/>
              <p:nvPr/>
            </p:nvSpPr>
            <p:spPr>
              <a:xfrm rot="5400013">
                <a:off x="-8143" y="3235911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8" name="Google Shape;714;p25">
                <a:extLst>
                  <a:ext uri="{FF2B5EF4-FFF2-40B4-BE49-F238E27FC236}">
                    <a16:creationId xmlns:a16="http://schemas.microsoft.com/office/drawing/2014/main" id="{A079AB47-70C2-42AB-AA36-3CF45E112911}"/>
                  </a:ext>
                </a:extLst>
              </p:cNvPr>
              <p:cNvSpPr/>
              <p:nvPr/>
            </p:nvSpPr>
            <p:spPr>
              <a:xfrm rot="5400013">
                <a:off x="108562" y="3134513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9" name="Google Shape;715;p25">
                <a:extLst>
                  <a:ext uri="{FF2B5EF4-FFF2-40B4-BE49-F238E27FC236}">
                    <a16:creationId xmlns:a16="http://schemas.microsoft.com/office/drawing/2014/main" id="{65F9279F-5BC5-4EFE-B402-DE70FD7F60D2}"/>
                  </a:ext>
                </a:extLst>
              </p:cNvPr>
              <p:cNvSpPr/>
              <p:nvPr/>
            </p:nvSpPr>
            <p:spPr>
              <a:xfrm rot="5400013">
                <a:off x="108562" y="3336979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0" name="Google Shape;716;p25">
                <a:extLst>
                  <a:ext uri="{FF2B5EF4-FFF2-40B4-BE49-F238E27FC236}">
                    <a16:creationId xmlns:a16="http://schemas.microsoft.com/office/drawing/2014/main" id="{FF8CD084-627E-45C1-B8E5-FE936CD51A64}"/>
                  </a:ext>
                </a:extLst>
              </p:cNvPr>
              <p:cNvSpPr/>
              <p:nvPr/>
            </p:nvSpPr>
            <p:spPr>
              <a:xfrm rot="5400013">
                <a:off x="108414" y="2324409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1" name="Google Shape;717;p25">
                <a:extLst>
                  <a:ext uri="{FF2B5EF4-FFF2-40B4-BE49-F238E27FC236}">
                    <a16:creationId xmlns:a16="http://schemas.microsoft.com/office/drawing/2014/main" id="{B122845B-B33B-43FA-B631-D342D83287DF}"/>
                  </a:ext>
                </a:extLst>
              </p:cNvPr>
              <p:cNvSpPr/>
              <p:nvPr/>
            </p:nvSpPr>
            <p:spPr>
              <a:xfrm rot="5400013">
                <a:off x="108736" y="2527050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2" name="Google Shape;718;p25">
                <a:extLst>
                  <a:ext uri="{FF2B5EF4-FFF2-40B4-BE49-F238E27FC236}">
                    <a16:creationId xmlns:a16="http://schemas.microsoft.com/office/drawing/2014/main" id="{645255D8-12DD-4073-AA23-6B840674797A}"/>
                  </a:ext>
                </a:extLst>
              </p:cNvPr>
              <p:cNvSpPr/>
              <p:nvPr/>
            </p:nvSpPr>
            <p:spPr>
              <a:xfrm rot="5400013">
                <a:off x="108736" y="2729543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3" name="Google Shape;719;p25">
                <a:extLst>
                  <a:ext uri="{FF2B5EF4-FFF2-40B4-BE49-F238E27FC236}">
                    <a16:creationId xmlns:a16="http://schemas.microsoft.com/office/drawing/2014/main" id="{4FDB4CB0-C4D4-4DFD-BDF6-D844AD8E806F}"/>
                  </a:ext>
                </a:extLst>
              </p:cNvPr>
              <p:cNvSpPr/>
              <p:nvPr/>
            </p:nvSpPr>
            <p:spPr>
              <a:xfrm rot="5400013">
                <a:off x="109193" y="2931937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4" name="Google Shape;714;p25">
                <a:extLst>
                  <a:ext uri="{FF2B5EF4-FFF2-40B4-BE49-F238E27FC236}">
                    <a16:creationId xmlns:a16="http://schemas.microsoft.com/office/drawing/2014/main" id="{C5BEA42B-DD17-41E4-A9B0-8773D69CC8D7}"/>
                  </a:ext>
                </a:extLst>
              </p:cNvPr>
              <p:cNvSpPr/>
              <p:nvPr/>
            </p:nvSpPr>
            <p:spPr>
              <a:xfrm rot="5400013">
                <a:off x="103176" y="3235764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A8CDE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5" name="Google Shape;716;p25">
                <a:extLst>
                  <a:ext uri="{FF2B5EF4-FFF2-40B4-BE49-F238E27FC236}">
                    <a16:creationId xmlns:a16="http://schemas.microsoft.com/office/drawing/2014/main" id="{3CCB6F41-A8BC-4154-A47D-04579703F935}"/>
                  </a:ext>
                </a:extLst>
              </p:cNvPr>
              <p:cNvSpPr/>
              <p:nvPr/>
            </p:nvSpPr>
            <p:spPr>
              <a:xfrm rot="5400013">
                <a:off x="103019" y="2425670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A8CDE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6" name="Google Shape;717;p25">
                <a:extLst>
                  <a:ext uri="{FF2B5EF4-FFF2-40B4-BE49-F238E27FC236}">
                    <a16:creationId xmlns:a16="http://schemas.microsoft.com/office/drawing/2014/main" id="{08FF1747-1611-49F2-BF97-BF3EE9FE52B9}"/>
                  </a:ext>
                </a:extLst>
              </p:cNvPr>
              <p:cNvSpPr/>
              <p:nvPr/>
            </p:nvSpPr>
            <p:spPr>
              <a:xfrm rot="5400013">
                <a:off x="103350" y="2628301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A8CDE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7" name="Google Shape;718;p25">
                <a:extLst>
                  <a:ext uri="{FF2B5EF4-FFF2-40B4-BE49-F238E27FC236}">
                    <a16:creationId xmlns:a16="http://schemas.microsoft.com/office/drawing/2014/main" id="{0950F8C1-FCC5-4393-8DB8-F4D6DB0B2ED7}"/>
                  </a:ext>
                </a:extLst>
              </p:cNvPr>
              <p:cNvSpPr/>
              <p:nvPr/>
            </p:nvSpPr>
            <p:spPr>
              <a:xfrm rot="5400013">
                <a:off x="103350" y="2830804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A8CDE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8" name="Google Shape;719;p25">
                <a:extLst>
                  <a:ext uri="{FF2B5EF4-FFF2-40B4-BE49-F238E27FC236}">
                    <a16:creationId xmlns:a16="http://schemas.microsoft.com/office/drawing/2014/main" id="{D5667411-C270-4ED9-909F-15FC4B8671A9}"/>
                  </a:ext>
                </a:extLst>
              </p:cNvPr>
              <p:cNvSpPr/>
              <p:nvPr/>
            </p:nvSpPr>
            <p:spPr>
              <a:xfrm rot="5400013">
                <a:off x="103798" y="3033188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A8CDE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9" name="Google Shape;696;p25">
                <a:extLst>
                  <a:ext uri="{FF2B5EF4-FFF2-40B4-BE49-F238E27FC236}">
                    <a16:creationId xmlns:a16="http://schemas.microsoft.com/office/drawing/2014/main" id="{DAE1F4FE-987D-4086-A08E-54C33B176190}"/>
                  </a:ext>
                </a:extLst>
              </p:cNvPr>
              <p:cNvSpPr/>
              <p:nvPr/>
            </p:nvSpPr>
            <p:spPr>
              <a:xfrm rot="5400013">
                <a:off x="100698" y="2020591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0" name="Google Shape;696;p25">
                <a:extLst>
                  <a:ext uri="{FF2B5EF4-FFF2-40B4-BE49-F238E27FC236}">
                    <a16:creationId xmlns:a16="http://schemas.microsoft.com/office/drawing/2014/main" id="{05FD7ED6-8CAE-4132-B933-A61740403DE4}"/>
                  </a:ext>
                </a:extLst>
              </p:cNvPr>
              <p:cNvSpPr/>
              <p:nvPr/>
            </p:nvSpPr>
            <p:spPr>
              <a:xfrm rot="5400013">
                <a:off x="221756" y="2223167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1" name="Google Shape;696;p25">
                <a:extLst>
                  <a:ext uri="{FF2B5EF4-FFF2-40B4-BE49-F238E27FC236}">
                    <a16:creationId xmlns:a16="http://schemas.microsoft.com/office/drawing/2014/main" id="{BEC7C12A-866A-4FBB-B6E5-663E34A21095}"/>
                  </a:ext>
                </a:extLst>
              </p:cNvPr>
              <p:cNvSpPr/>
              <p:nvPr/>
            </p:nvSpPr>
            <p:spPr>
              <a:xfrm rot="5400013">
                <a:off x="322733" y="2526647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2" name="Google Shape;696;p25">
                <a:extLst>
                  <a:ext uri="{FF2B5EF4-FFF2-40B4-BE49-F238E27FC236}">
                    <a16:creationId xmlns:a16="http://schemas.microsoft.com/office/drawing/2014/main" id="{F7FF8647-C123-46B7-BB87-FBE9E026C820}"/>
                  </a:ext>
                </a:extLst>
              </p:cNvPr>
              <p:cNvSpPr/>
              <p:nvPr/>
            </p:nvSpPr>
            <p:spPr>
              <a:xfrm rot="5400013">
                <a:off x="218491" y="2830201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3" name="Google Shape;696;p25">
                <a:extLst>
                  <a:ext uri="{FF2B5EF4-FFF2-40B4-BE49-F238E27FC236}">
                    <a16:creationId xmlns:a16="http://schemas.microsoft.com/office/drawing/2014/main" id="{A0BF109B-16D0-45BC-BC28-3B36D69C5CE3}"/>
                  </a:ext>
                </a:extLst>
              </p:cNvPr>
              <p:cNvSpPr/>
              <p:nvPr/>
            </p:nvSpPr>
            <p:spPr>
              <a:xfrm rot="5400013">
                <a:off x="324223" y="3134504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4" name="Google Shape;696;p25">
                <a:extLst>
                  <a:ext uri="{FF2B5EF4-FFF2-40B4-BE49-F238E27FC236}">
                    <a16:creationId xmlns:a16="http://schemas.microsoft.com/office/drawing/2014/main" id="{2102D20A-5BD8-4BE7-9F47-CABD07FDB0EF}"/>
                  </a:ext>
                </a:extLst>
              </p:cNvPr>
              <p:cNvSpPr/>
              <p:nvPr/>
            </p:nvSpPr>
            <p:spPr>
              <a:xfrm rot="5400013">
                <a:off x="216983" y="3235728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5" name="Google Shape;696;p25">
                <a:extLst>
                  <a:ext uri="{FF2B5EF4-FFF2-40B4-BE49-F238E27FC236}">
                    <a16:creationId xmlns:a16="http://schemas.microsoft.com/office/drawing/2014/main" id="{A6252019-7766-4BB4-8DD4-8AC21DA2F00C}"/>
                  </a:ext>
                </a:extLst>
              </p:cNvPr>
              <p:cNvSpPr/>
              <p:nvPr/>
            </p:nvSpPr>
            <p:spPr>
              <a:xfrm rot="5400013">
                <a:off x="214943" y="3031917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106" name="Grupo 143">
              <a:extLst>
                <a:ext uri="{FF2B5EF4-FFF2-40B4-BE49-F238E27FC236}">
                  <a16:creationId xmlns:a16="http://schemas.microsoft.com/office/drawing/2014/main" id="{B68BAD8E-9259-45C2-8D5C-FD6818B5FAD8}"/>
                </a:ext>
              </a:extLst>
            </p:cNvPr>
            <p:cNvGrpSpPr/>
            <p:nvPr/>
          </p:nvGrpSpPr>
          <p:grpSpPr>
            <a:xfrm>
              <a:off x="-13279" y="3422233"/>
              <a:ext cx="1650364" cy="1721276"/>
              <a:chOff x="-13279" y="3422233"/>
              <a:chExt cx="1650364" cy="1721276"/>
            </a:xfrm>
          </p:grpSpPr>
          <p:sp>
            <p:nvSpPr>
              <p:cNvPr id="107" name="Google Shape;684;p25">
                <a:extLst>
                  <a:ext uri="{FF2B5EF4-FFF2-40B4-BE49-F238E27FC236}">
                    <a16:creationId xmlns:a16="http://schemas.microsoft.com/office/drawing/2014/main" id="{8353C923-111D-43BB-8495-D967ECC58A31}"/>
                  </a:ext>
                </a:extLst>
              </p:cNvPr>
              <p:cNvSpPr/>
              <p:nvPr/>
            </p:nvSpPr>
            <p:spPr>
              <a:xfrm rot="5400013">
                <a:off x="874125" y="4228126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8" name="Google Shape;685;p25">
                <a:extLst>
                  <a:ext uri="{FF2B5EF4-FFF2-40B4-BE49-F238E27FC236}">
                    <a16:creationId xmlns:a16="http://schemas.microsoft.com/office/drawing/2014/main" id="{25134050-589A-4618-BF39-483561E12A94}"/>
                  </a:ext>
                </a:extLst>
              </p:cNvPr>
              <p:cNvSpPr/>
              <p:nvPr/>
            </p:nvSpPr>
            <p:spPr>
              <a:xfrm rot="5400013">
                <a:off x="874125" y="4430611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9" name="Google Shape;686;p25">
                <a:extLst>
                  <a:ext uri="{FF2B5EF4-FFF2-40B4-BE49-F238E27FC236}">
                    <a16:creationId xmlns:a16="http://schemas.microsoft.com/office/drawing/2014/main" id="{02934451-E829-4E59-A0F3-3DC36D2447C2}"/>
                  </a:ext>
                </a:extLst>
              </p:cNvPr>
              <p:cNvSpPr/>
              <p:nvPr/>
            </p:nvSpPr>
            <p:spPr>
              <a:xfrm rot="5400013">
                <a:off x="1093246" y="3418045"/>
                <a:ext cx="10140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4"/>
                  <a:gd name="f4" fmla="val 10578"/>
                  <a:gd name="f5" fmla="*/ f0 1 9514"/>
                  <a:gd name="f6" fmla="*/ f1 1 10578"/>
                  <a:gd name="f7" fmla="+- f4 0 f2"/>
                  <a:gd name="f8" fmla="+- f3 0 f2"/>
                  <a:gd name="f9" fmla="*/ f8 1 9514"/>
                  <a:gd name="f10" fmla="*/ f7 1 10578"/>
                  <a:gd name="f11" fmla="*/ f2 1 f9"/>
                  <a:gd name="f12" fmla="*/ f3 1 f9"/>
                  <a:gd name="f13" fmla="*/ f2 1 f10"/>
                  <a:gd name="f14" fmla="*/ f4 1 f10"/>
                  <a:gd name="f15" fmla="*/ f11 f5 1"/>
                  <a:gd name="f16" fmla="*/ f12 f5 1"/>
                  <a:gd name="f17" fmla="*/ f14 f6 1"/>
                  <a:gd name="f18" fmla="*/ f13 f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5" t="f18" r="f16" b="f17"/>
                <a:pathLst>
                  <a:path w="9514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3" y="f4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0" name="Google Shape;687;p25">
                <a:extLst>
                  <a:ext uri="{FF2B5EF4-FFF2-40B4-BE49-F238E27FC236}">
                    <a16:creationId xmlns:a16="http://schemas.microsoft.com/office/drawing/2014/main" id="{BDFD341E-DEEC-4BEA-8D97-85459DE25A59}"/>
                  </a:ext>
                </a:extLst>
              </p:cNvPr>
              <p:cNvSpPr/>
              <p:nvPr/>
            </p:nvSpPr>
            <p:spPr>
              <a:xfrm rot="5400013">
                <a:off x="1093241" y="3620534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1" name="Google Shape;688;p25">
                <a:extLst>
                  <a:ext uri="{FF2B5EF4-FFF2-40B4-BE49-F238E27FC236}">
                    <a16:creationId xmlns:a16="http://schemas.microsoft.com/office/drawing/2014/main" id="{213D5C7F-AF36-44C4-8AA0-E8B5EDB7A041}"/>
                  </a:ext>
                </a:extLst>
              </p:cNvPr>
              <p:cNvSpPr/>
              <p:nvPr/>
            </p:nvSpPr>
            <p:spPr>
              <a:xfrm rot="5400013">
                <a:off x="1093241" y="4025485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3" y="f4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2" name="Google Shape;689;p25">
                <a:extLst>
                  <a:ext uri="{FF2B5EF4-FFF2-40B4-BE49-F238E27FC236}">
                    <a16:creationId xmlns:a16="http://schemas.microsoft.com/office/drawing/2014/main" id="{F78618A8-3EB2-4E2A-AA65-5401FABEEE3B}"/>
                  </a:ext>
                </a:extLst>
              </p:cNvPr>
              <p:cNvSpPr/>
              <p:nvPr/>
            </p:nvSpPr>
            <p:spPr>
              <a:xfrm rot="5400013">
                <a:off x="1093241" y="4632921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3" y="f4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3" name="Google Shape;690;p25">
                <a:extLst>
                  <a:ext uri="{FF2B5EF4-FFF2-40B4-BE49-F238E27FC236}">
                    <a16:creationId xmlns:a16="http://schemas.microsoft.com/office/drawing/2014/main" id="{E3A36758-67C0-4D00-87D8-D0945B325E9C}"/>
                  </a:ext>
                </a:extLst>
              </p:cNvPr>
              <p:cNvSpPr/>
              <p:nvPr/>
            </p:nvSpPr>
            <p:spPr>
              <a:xfrm rot="5400013">
                <a:off x="1093241" y="5037882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val 9514"/>
                  <a:gd name="f7" fmla="*/ f0 1 9515"/>
                  <a:gd name="f8" fmla="*/ f1 1 10578"/>
                  <a:gd name="f9" fmla="+- f4 0 f2"/>
                  <a:gd name="f10" fmla="+- f3 0 f2"/>
                  <a:gd name="f11" fmla="*/ f10 1 9515"/>
                  <a:gd name="f12" fmla="*/ f9 1 1057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6" y="f4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4" name="Google Shape;691;p25">
                <a:extLst>
                  <a:ext uri="{FF2B5EF4-FFF2-40B4-BE49-F238E27FC236}">
                    <a16:creationId xmlns:a16="http://schemas.microsoft.com/office/drawing/2014/main" id="{DC1115EB-6FEC-4F91-8517-1F5398CE9C1D}"/>
                  </a:ext>
                </a:extLst>
              </p:cNvPr>
              <p:cNvSpPr/>
              <p:nvPr/>
            </p:nvSpPr>
            <p:spPr>
              <a:xfrm rot="5400013">
                <a:off x="1312356" y="3418210"/>
                <a:ext cx="10140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4"/>
                  <a:gd name="f4" fmla="val 10548"/>
                  <a:gd name="f5" fmla="val 1"/>
                  <a:gd name="f6" fmla="*/ f0 1 9514"/>
                  <a:gd name="f7" fmla="*/ f1 1 10548"/>
                  <a:gd name="f8" fmla="+- f4 0 f2"/>
                  <a:gd name="f9" fmla="+- f3 0 f2"/>
                  <a:gd name="f10" fmla="*/ f9 1 951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4" h="10548">
                    <a:moveTo>
                      <a:pt x="f2" y="f5"/>
                    </a:moveTo>
                    <a:lnTo>
                      <a:pt x="f2" y="f4"/>
                    </a:lnTo>
                    <a:lnTo>
                      <a:pt x="f3" y="f4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5" name="Google Shape;692;p25">
                <a:extLst>
                  <a:ext uri="{FF2B5EF4-FFF2-40B4-BE49-F238E27FC236}">
                    <a16:creationId xmlns:a16="http://schemas.microsoft.com/office/drawing/2014/main" id="{4F3C6571-10F4-433F-A889-456DCADAB991}"/>
                  </a:ext>
                </a:extLst>
              </p:cNvPr>
              <p:cNvSpPr/>
              <p:nvPr/>
            </p:nvSpPr>
            <p:spPr>
              <a:xfrm rot="5400013">
                <a:off x="1531633" y="3620662"/>
                <a:ext cx="101086" cy="10981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79"/>
                  <a:gd name="f5" fmla="val 1"/>
                  <a:gd name="f6" fmla="val 10578"/>
                  <a:gd name="f7" fmla="*/ f0 1 9484"/>
                  <a:gd name="f8" fmla="*/ f1 1 10579"/>
                  <a:gd name="f9" fmla="+- f4 0 f2"/>
                  <a:gd name="f10" fmla="+- f3 0 f2"/>
                  <a:gd name="f11" fmla="*/ f10 1 9484"/>
                  <a:gd name="f12" fmla="*/ f9 1 1057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7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6" name="Google Shape;693;p25">
                <a:extLst>
                  <a:ext uri="{FF2B5EF4-FFF2-40B4-BE49-F238E27FC236}">
                    <a16:creationId xmlns:a16="http://schemas.microsoft.com/office/drawing/2014/main" id="{21E03EE3-9E71-4D44-BA54-9AA4300D255A}"/>
                  </a:ext>
                </a:extLst>
              </p:cNvPr>
              <p:cNvSpPr/>
              <p:nvPr/>
            </p:nvSpPr>
            <p:spPr>
              <a:xfrm rot="5400013">
                <a:off x="1312516" y="3620837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7" name="Google Shape;694;p25">
                <a:extLst>
                  <a:ext uri="{FF2B5EF4-FFF2-40B4-BE49-F238E27FC236}">
                    <a16:creationId xmlns:a16="http://schemas.microsoft.com/office/drawing/2014/main" id="{DC16FB33-4C38-4290-8368-3628202DBAD7}"/>
                  </a:ext>
                </a:extLst>
              </p:cNvPr>
              <p:cNvSpPr/>
              <p:nvPr/>
            </p:nvSpPr>
            <p:spPr>
              <a:xfrm rot="5400013">
                <a:off x="873968" y="3418040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8" name="Google Shape;695;p25">
                <a:extLst>
                  <a:ext uri="{FF2B5EF4-FFF2-40B4-BE49-F238E27FC236}">
                    <a16:creationId xmlns:a16="http://schemas.microsoft.com/office/drawing/2014/main" id="{B33ADB16-60FF-4346-9B0C-9928C9168CE1}"/>
                  </a:ext>
                </a:extLst>
              </p:cNvPr>
              <p:cNvSpPr/>
              <p:nvPr/>
            </p:nvSpPr>
            <p:spPr>
              <a:xfrm rot="5400013">
                <a:off x="874299" y="3620672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9" name="Google Shape;696;p25">
                <a:extLst>
                  <a:ext uri="{FF2B5EF4-FFF2-40B4-BE49-F238E27FC236}">
                    <a16:creationId xmlns:a16="http://schemas.microsoft.com/office/drawing/2014/main" id="{98921738-54B7-44BA-B035-C3035B36E0DC}"/>
                  </a:ext>
                </a:extLst>
              </p:cNvPr>
              <p:cNvSpPr/>
              <p:nvPr/>
            </p:nvSpPr>
            <p:spPr>
              <a:xfrm rot="5400013">
                <a:off x="874299" y="3823175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0" name="Google Shape;697;p25">
                <a:extLst>
                  <a:ext uri="{FF2B5EF4-FFF2-40B4-BE49-F238E27FC236}">
                    <a16:creationId xmlns:a16="http://schemas.microsoft.com/office/drawing/2014/main" id="{C1AC1CD8-3141-4BDF-BAE6-75C1753625EF}"/>
                  </a:ext>
                </a:extLst>
              </p:cNvPr>
              <p:cNvSpPr/>
              <p:nvPr/>
            </p:nvSpPr>
            <p:spPr>
              <a:xfrm rot="5400013">
                <a:off x="874747" y="4025550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1" name="Google Shape;698;p25">
                <a:extLst>
                  <a:ext uri="{FF2B5EF4-FFF2-40B4-BE49-F238E27FC236}">
                    <a16:creationId xmlns:a16="http://schemas.microsoft.com/office/drawing/2014/main" id="{2CBB67CB-8F6E-4919-93B5-AF0C295A4735}"/>
                  </a:ext>
                </a:extLst>
              </p:cNvPr>
              <p:cNvSpPr/>
              <p:nvPr/>
            </p:nvSpPr>
            <p:spPr>
              <a:xfrm rot="5400013">
                <a:off x="1093242" y="4228117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2" name="Google Shape;699;p25">
                <a:extLst>
                  <a:ext uri="{FF2B5EF4-FFF2-40B4-BE49-F238E27FC236}">
                    <a16:creationId xmlns:a16="http://schemas.microsoft.com/office/drawing/2014/main" id="{A50E5110-B0B7-4D8F-A1AD-2161EDAD89BB}"/>
                  </a:ext>
                </a:extLst>
              </p:cNvPr>
              <p:cNvSpPr/>
              <p:nvPr/>
            </p:nvSpPr>
            <p:spPr>
              <a:xfrm rot="5400013">
                <a:off x="874747" y="4633068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3" name="Google Shape;700;p25">
                <a:extLst>
                  <a:ext uri="{FF2B5EF4-FFF2-40B4-BE49-F238E27FC236}">
                    <a16:creationId xmlns:a16="http://schemas.microsoft.com/office/drawing/2014/main" id="{833E22D0-1740-47A0-B38E-32C66BC7A6B2}"/>
                  </a:ext>
                </a:extLst>
              </p:cNvPr>
              <p:cNvSpPr/>
              <p:nvPr/>
            </p:nvSpPr>
            <p:spPr>
              <a:xfrm rot="5400013">
                <a:off x="874912" y="4835544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4" name="Google Shape;701;p25">
                <a:extLst>
                  <a:ext uri="{FF2B5EF4-FFF2-40B4-BE49-F238E27FC236}">
                    <a16:creationId xmlns:a16="http://schemas.microsoft.com/office/drawing/2014/main" id="{DAD86C1B-4107-4114-9C74-B551FD301F83}"/>
                  </a:ext>
                </a:extLst>
              </p:cNvPr>
              <p:cNvSpPr/>
              <p:nvPr/>
            </p:nvSpPr>
            <p:spPr>
              <a:xfrm rot="5400013">
                <a:off x="874747" y="5038047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5" name="Google Shape;702;p25">
                <a:extLst>
                  <a:ext uri="{FF2B5EF4-FFF2-40B4-BE49-F238E27FC236}">
                    <a16:creationId xmlns:a16="http://schemas.microsoft.com/office/drawing/2014/main" id="{E1EC8876-CC0B-4109-9609-CE6DC180E0DD}"/>
                  </a:ext>
                </a:extLst>
              </p:cNvPr>
              <p:cNvSpPr/>
              <p:nvPr/>
            </p:nvSpPr>
            <p:spPr>
              <a:xfrm rot="5400013">
                <a:off x="1093223" y="4835397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3" y="f4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6" name="Google Shape;703;p25">
                <a:extLst>
                  <a:ext uri="{FF2B5EF4-FFF2-40B4-BE49-F238E27FC236}">
                    <a16:creationId xmlns:a16="http://schemas.microsoft.com/office/drawing/2014/main" id="{3DA26E3A-1E27-4DA9-BDF2-C066B3D787FD}"/>
                  </a:ext>
                </a:extLst>
              </p:cNvPr>
              <p:cNvSpPr/>
              <p:nvPr/>
            </p:nvSpPr>
            <p:spPr>
              <a:xfrm rot="5400013">
                <a:off x="1311738" y="4025559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7" name="Google Shape;704;p25">
                <a:extLst>
                  <a:ext uri="{FF2B5EF4-FFF2-40B4-BE49-F238E27FC236}">
                    <a16:creationId xmlns:a16="http://schemas.microsoft.com/office/drawing/2014/main" id="{C189AAB5-2EB8-40DC-88CC-18F31A1ECA23}"/>
                  </a:ext>
                </a:extLst>
              </p:cNvPr>
              <p:cNvSpPr/>
              <p:nvPr/>
            </p:nvSpPr>
            <p:spPr>
              <a:xfrm rot="5400013">
                <a:off x="1311738" y="4632529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8" name="Google Shape;705;p25">
                <a:extLst>
                  <a:ext uri="{FF2B5EF4-FFF2-40B4-BE49-F238E27FC236}">
                    <a16:creationId xmlns:a16="http://schemas.microsoft.com/office/drawing/2014/main" id="{84C9C2BC-4616-4E1D-A47E-29C36627F98F}"/>
                  </a:ext>
                </a:extLst>
              </p:cNvPr>
              <p:cNvSpPr/>
              <p:nvPr/>
            </p:nvSpPr>
            <p:spPr>
              <a:xfrm rot="5400013">
                <a:off x="654870" y="4228135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9" name="Google Shape;706;p25">
                <a:extLst>
                  <a:ext uri="{FF2B5EF4-FFF2-40B4-BE49-F238E27FC236}">
                    <a16:creationId xmlns:a16="http://schemas.microsoft.com/office/drawing/2014/main" id="{21B9C41D-199B-432A-BF4E-820C5AC2A4E9}"/>
                  </a:ext>
                </a:extLst>
              </p:cNvPr>
              <p:cNvSpPr/>
              <p:nvPr/>
            </p:nvSpPr>
            <p:spPr>
              <a:xfrm rot="5400013">
                <a:off x="654870" y="4430611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0" name="Google Shape;707;p25">
                <a:extLst>
                  <a:ext uri="{FF2B5EF4-FFF2-40B4-BE49-F238E27FC236}">
                    <a16:creationId xmlns:a16="http://schemas.microsoft.com/office/drawing/2014/main" id="{0923D046-0725-4B05-BAA4-91FE218733B5}"/>
                  </a:ext>
                </a:extLst>
              </p:cNvPr>
              <p:cNvSpPr/>
              <p:nvPr/>
            </p:nvSpPr>
            <p:spPr>
              <a:xfrm rot="5400013">
                <a:off x="654723" y="3418040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1" name="Google Shape;708;p25">
                <a:extLst>
                  <a:ext uri="{FF2B5EF4-FFF2-40B4-BE49-F238E27FC236}">
                    <a16:creationId xmlns:a16="http://schemas.microsoft.com/office/drawing/2014/main" id="{80DED3C8-0657-46BB-9456-483114A3391A}"/>
                  </a:ext>
                </a:extLst>
              </p:cNvPr>
              <p:cNvSpPr/>
              <p:nvPr/>
            </p:nvSpPr>
            <p:spPr>
              <a:xfrm rot="5400013">
                <a:off x="655044" y="3620672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2" name="Google Shape;709;p25">
                <a:extLst>
                  <a:ext uri="{FF2B5EF4-FFF2-40B4-BE49-F238E27FC236}">
                    <a16:creationId xmlns:a16="http://schemas.microsoft.com/office/drawing/2014/main" id="{E265058A-38D7-4E8F-A8FB-DAA95FCFE481}"/>
                  </a:ext>
                </a:extLst>
              </p:cNvPr>
              <p:cNvSpPr/>
              <p:nvPr/>
            </p:nvSpPr>
            <p:spPr>
              <a:xfrm rot="5400013">
                <a:off x="655053" y="3823175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3" name="Google Shape;710;p25">
                <a:extLst>
                  <a:ext uri="{FF2B5EF4-FFF2-40B4-BE49-F238E27FC236}">
                    <a16:creationId xmlns:a16="http://schemas.microsoft.com/office/drawing/2014/main" id="{F8EC36C6-FF2B-42CE-943E-8035549A8D90}"/>
                  </a:ext>
                </a:extLst>
              </p:cNvPr>
              <p:cNvSpPr/>
              <p:nvPr/>
            </p:nvSpPr>
            <p:spPr>
              <a:xfrm rot="5400013">
                <a:off x="655501" y="4025559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4" name="Google Shape;711;p25">
                <a:extLst>
                  <a:ext uri="{FF2B5EF4-FFF2-40B4-BE49-F238E27FC236}">
                    <a16:creationId xmlns:a16="http://schemas.microsoft.com/office/drawing/2014/main" id="{495D8F31-C52E-467F-9C23-4DAF1034E11B}"/>
                  </a:ext>
                </a:extLst>
              </p:cNvPr>
              <p:cNvSpPr/>
              <p:nvPr/>
            </p:nvSpPr>
            <p:spPr>
              <a:xfrm rot="5400013">
                <a:off x="655501" y="4633087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5" name="Google Shape;712;p25">
                <a:extLst>
                  <a:ext uri="{FF2B5EF4-FFF2-40B4-BE49-F238E27FC236}">
                    <a16:creationId xmlns:a16="http://schemas.microsoft.com/office/drawing/2014/main" id="{2F0F9679-468A-474D-B8B5-3D4BF407A4F1}"/>
                  </a:ext>
                </a:extLst>
              </p:cNvPr>
              <p:cNvSpPr/>
              <p:nvPr/>
            </p:nvSpPr>
            <p:spPr>
              <a:xfrm rot="5400013">
                <a:off x="655666" y="4835544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6" name="Google Shape;713;p25">
                <a:extLst>
                  <a:ext uri="{FF2B5EF4-FFF2-40B4-BE49-F238E27FC236}">
                    <a16:creationId xmlns:a16="http://schemas.microsoft.com/office/drawing/2014/main" id="{50ED9305-523D-4F39-8832-7F182DBEC4E7}"/>
                  </a:ext>
                </a:extLst>
              </p:cNvPr>
              <p:cNvSpPr/>
              <p:nvPr/>
            </p:nvSpPr>
            <p:spPr>
              <a:xfrm rot="5400013">
                <a:off x="655501" y="5038047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7" name="Google Shape;714;p25">
                <a:extLst>
                  <a:ext uri="{FF2B5EF4-FFF2-40B4-BE49-F238E27FC236}">
                    <a16:creationId xmlns:a16="http://schemas.microsoft.com/office/drawing/2014/main" id="{809DC5CD-59B5-4A93-95D7-B1A07D5BAD5C}"/>
                  </a:ext>
                </a:extLst>
              </p:cNvPr>
              <p:cNvSpPr/>
              <p:nvPr/>
            </p:nvSpPr>
            <p:spPr>
              <a:xfrm rot="5400013">
                <a:off x="435624" y="4228135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8" name="Google Shape;715;p25">
                <a:extLst>
                  <a:ext uri="{FF2B5EF4-FFF2-40B4-BE49-F238E27FC236}">
                    <a16:creationId xmlns:a16="http://schemas.microsoft.com/office/drawing/2014/main" id="{CF69E5C0-F392-4AD9-A760-1CB89765D1AF}"/>
                  </a:ext>
                </a:extLst>
              </p:cNvPr>
              <p:cNvSpPr/>
              <p:nvPr/>
            </p:nvSpPr>
            <p:spPr>
              <a:xfrm rot="5400013">
                <a:off x="435624" y="4430611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9" name="Google Shape;716;p25">
                <a:extLst>
                  <a:ext uri="{FF2B5EF4-FFF2-40B4-BE49-F238E27FC236}">
                    <a16:creationId xmlns:a16="http://schemas.microsoft.com/office/drawing/2014/main" id="{B6B95E7F-B94A-40BE-AF00-276DCB51F884}"/>
                  </a:ext>
                </a:extLst>
              </p:cNvPr>
              <p:cNvSpPr/>
              <p:nvPr/>
            </p:nvSpPr>
            <p:spPr>
              <a:xfrm rot="5400013">
                <a:off x="435477" y="3418040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0" name="Google Shape;717;p25">
                <a:extLst>
                  <a:ext uri="{FF2B5EF4-FFF2-40B4-BE49-F238E27FC236}">
                    <a16:creationId xmlns:a16="http://schemas.microsoft.com/office/drawing/2014/main" id="{6C7FAA31-E845-469A-9E20-FD51A55E0177}"/>
                  </a:ext>
                </a:extLst>
              </p:cNvPr>
              <p:cNvSpPr/>
              <p:nvPr/>
            </p:nvSpPr>
            <p:spPr>
              <a:xfrm rot="5400013">
                <a:off x="435798" y="3620672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1" name="Google Shape;718;p25">
                <a:extLst>
                  <a:ext uri="{FF2B5EF4-FFF2-40B4-BE49-F238E27FC236}">
                    <a16:creationId xmlns:a16="http://schemas.microsoft.com/office/drawing/2014/main" id="{6656ADCA-C902-4A8E-8590-B4E1E6E95D5D}"/>
                  </a:ext>
                </a:extLst>
              </p:cNvPr>
              <p:cNvSpPr/>
              <p:nvPr/>
            </p:nvSpPr>
            <p:spPr>
              <a:xfrm rot="5400013">
                <a:off x="435798" y="3823175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2" name="Google Shape;719;p25">
                <a:extLst>
                  <a:ext uri="{FF2B5EF4-FFF2-40B4-BE49-F238E27FC236}">
                    <a16:creationId xmlns:a16="http://schemas.microsoft.com/office/drawing/2014/main" id="{3B7F80CC-812C-4A18-AD2E-C693048F8BBF}"/>
                  </a:ext>
                </a:extLst>
              </p:cNvPr>
              <p:cNvSpPr/>
              <p:nvPr/>
            </p:nvSpPr>
            <p:spPr>
              <a:xfrm rot="5400013">
                <a:off x="436255" y="4025559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3" name="Google Shape;720;p25">
                <a:extLst>
                  <a:ext uri="{FF2B5EF4-FFF2-40B4-BE49-F238E27FC236}">
                    <a16:creationId xmlns:a16="http://schemas.microsoft.com/office/drawing/2014/main" id="{7AA4CE7C-9501-4B70-858F-B8FE51214C41}"/>
                  </a:ext>
                </a:extLst>
              </p:cNvPr>
              <p:cNvSpPr/>
              <p:nvPr/>
            </p:nvSpPr>
            <p:spPr>
              <a:xfrm rot="5400013">
                <a:off x="436246" y="4633087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4" name="Google Shape;721;p25">
                <a:extLst>
                  <a:ext uri="{FF2B5EF4-FFF2-40B4-BE49-F238E27FC236}">
                    <a16:creationId xmlns:a16="http://schemas.microsoft.com/office/drawing/2014/main" id="{290FB57C-DD9A-479E-9C3F-FC204BD85D45}"/>
                  </a:ext>
                </a:extLst>
              </p:cNvPr>
              <p:cNvSpPr/>
              <p:nvPr/>
            </p:nvSpPr>
            <p:spPr>
              <a:xfrm rot="5400013">
                <a:off x="436420" y="4835544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5" name="Google Shape;722;p25">
                <a:extLst>
                  <a:ext uri="{FF2B5EF4-FFF2-40B4-BE49-F238E27FC236}">
                    <a16:creationId xmlns:a16="http://schemas.microsoft.com/office/drawing/2014/main" id="{1D5AF606-C024-479B-96D9-6C049D6E2D27}"/>
                  </a:ext>
                </a:extLst>
              </p:cNvPr>
              <p:cNvSpPr/>
              <p:nvPr/>
            </p:nvSpPr>
            <p:spPr>
              <a:xfrm rot="5400013">
                <a:off x="436246" y="5038047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6" name="Google Shape;723;p25">
                <a:extLst>
                  <a:ext uri="{FF2B5EF4-FFF2-40B4-BE49-F238E27FC236}">
                    <a16:creationId xmlns:a16="http://schemas.microsoft.com/office/drawing/2014/main" id="{087E2883-73CF-40F2-8F90-C0D6796D0761}"/>
                  </a:ext>
                </a:extLst>
              </p:cNvPr>
              <p:cNvSpPr/>
              <p:nvPr/>
            </p:nvSpPr>
            <p:spPr>
              <a:xfrm rot="5400013">
                <a:off x="216379" y="4228126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7" name="Google Shape;724;p25">
                <a:extLst>
                  <a:ext uri="{FF2B5EF4-FFF2-40B4-BE49-F238E27FC236}">
                    <a16:creationId xmlns:a16="http://schemas.microsoft.com/office/drawing/2014/main" id="{DDC5E21B-11C7-4008-A33B-504924478194}"/>
                  </a:ext>
                </a:extLst>
              </p:cNvPr>
              <p:cNvSpPr/>
              <p:nvPr/>
            </p:nvSpPr>
            <p:spPr>
              <a:xfrm rot="5400013">
                <a:off x="216379" y="4430611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8" name="Google Shape;725;p25">
                <a:extLst>
                  <a:ext uri="{FF2B5EF4-FFF2-40B4-BE49-F238E27FC236}">
                    <a16:creationId xmlns:a16="http://schemas.microsoft.com/office/drawing/2014/main" id="{D69F10EA-2B0A-4144-B8E8-A3863EE58041}"/>
                  </a:ext>
                </a:extLst>
              </p:cNvPr>
              <p:cNvSpPr/>
              <p:nvPr/>
            </p:nvSpPr>
            <p:spPr>
              <a:xfrm rot="5400013">
                <a:off x="216222" y="3418040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9" name="Google Shape;726;p25">
                <a:extLst>
                  <a:ext uri="{FF2B5EF4-FFF2-40B4-BE49-F238E27FC236}">
                    <a16:creationId xmlns:a16="http://schemas.microsoft.com/office/drawing/2014/main" id="{EB8A1097-BA18-4C27-B07B-3FEF96137CAD}"/>
                  </a:ext>
                </a:extLst>
              </p:cNvPr>
              <p:cNvSpPr/>
              <p:nvPr/>
            </p:nvSpPr>
            <p:spPr>
              <a:xfrm rot="5400013">
                <a:off x="216553" y="3620672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0" name="Google Shape;727;p25">
                <a:extLst>
                  <a:ext uri="{FF2B5EF4-FFF2-40B4-BE49-F238E27FC236}">
                    <a16:creationId xmlns:a16="http://schemas.microsoft.com/office/drawing/2014/main" id="{0EB7FCBD-FDF8-4889-9F8F-CB01B86CEDE0}"/>
                  </a:ext>
                </a:extLst>
              </p:cNvPr>
              <p:cNvSpPr/>
              <p:nvPr/>
            </p:nvSpPr>
            <p:spPr>
              <a:xfrm rot="5400013">
                <a:off x="216553" y="3823175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1" name="Google Shape;728;p25">
                <a:extLst>
                  <a:ext uri="{FF2B5EF4-FFF2-40B4-BE49-F238E27FC236}">
                    <a16:creationId xmlns:a16="http://schemas.microsoft.com/office/drawing/2014/main" id="{67E30AE5-6EA8-407B-BC00-C37440254689}"/>
                  </a:ext>
                </a:extLst>
              </p:cNvPr>
              <p:cNvSpPr/>
              <p:nvPr/>
            </p:nvSpPr>
            <p:spPr>
              <a:xfrm rot="5400013">
                <a:off x="217000" y="4025550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2" name="Google Shape;729;p25">
                <a:extLst>
                  <a:ext uri="{FF2B5EF4-FFF2-40B4-BE49-F238E27FC236}">
                    <a16:creationId xmlns:a16="http://schemas.microsoft.com/office/drawing/2014/main" id="{9CD882B0-84FB-4C41-A2E8-FE33855A9C71}"/>
                  </a:ext>
                </a:extLst>
              </p:cNvPr>
              <p:cNvSpPr/>
              <p:nvPr/>
            </p:nvSpPr>
            <p:spPr>
              <a:xfrm rot="5400013">
                <a:off x="217000" y="4633068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3" name="Google Shape;730;p25">
                <a:extLst>
                  <a:ext uri="{FF2B5EF4-FFF2-40B4-BE49-F238E27FC236}">
                    <a16:creationId xmlns:a16="http://schemas.microsoft.com/office/drawing/2014/main" id="{4B8ACE85-14FF-46A3-A15D-931B6DE3BDAB}"/>
                  </a:ext>
                </a:extLst>
              </p:cNvPr>
              <p:cNvSpPr/>
              <p:nvPr/>
            </p:nvSpPr>
            <p:spPr>
              <a:xfrm rot="5400013">
                <a:off x="217175" y="4835544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4" name="Google Shape;731;p25">
                <a:extLst>
                  <a:ext uri="{FF2B5EF4-FFF2-40B4-BE49-F238E27FC236}">
                    <a16:creationId xmlns:a16="http://schemas.microsoft.com/office/drawing/2014/main" id="{B59EF706-C575-4534-840E-D659382ADB68}"/>
                  </a:ext>
                </a:extLst>
              </p:cNvPr>
              <p:cNvSpPr/>
              <p:nvPr/>
            </p:nvSpPr>
            <p:spPr>
              <a:xfrm rot="5400013">
                <a:off x="217000" y="5038047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5" name="Google Shape;732;p25">
                <a:extLst>
                  <a:ext uri="{FF2B5EF4-FFF2-40B4-BE49-F238E27FC236}">
                    <a16:creationId xmlns:a16="http://schemas.microsoft.com/office/drawing/2014/main" id="{11C1F492-35D3-4771-8D1D-EE2A4EBC3592}"/>
                  </a:ext>
                </a:extLst>
              </p:cNvPr>
              <p:cNvSpPr/>
              <p:nvPr/>
            </p:nvSpPr>
            <p:spPr>
              <a:xfrm rot="5400013">
                <a:off x="1311884" y="5037882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val 9514"/>
                  <a:gd name="f7" fmla="*/ f0 1 9515"/>
                  <a:gd name="f8" fmla="*/ f1 1 10578"/>
                  <a:gd name="f9" fmla="+- f4 0 f2"/>
                  <a:gd name="f10" fmla="+- f3 0 f2"/>
                  <a:gd name="f11" fmla="*/ f10 1 9515"/>
                  <a:gd name="f12" fmla="*/ f9 1 1057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6" y="f4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6" name="Google Shape;733;p25">
                <a:extLst>
                  <a:ext uri="{FF2B5EF4-FFF2-40B4-BE49-F238E27FC236}">
                    <a16:creationId xmlns:a16="http://schemas.microsoft.com/office/drawing/2014/main" id="{8B8B982B-6366-4655-AF96-AC82651D9673}"/>
                  </a:ext>
                </a:extLst>
              </p:cNvPr>
              <p:cNvSpPr/>
              <p:nvPr/>
            </p:nvSpPr>
            <p:spPr>
              <a:xfrm rot="5400013">
                <a:off x="984245" y="5037882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val 9514"/>
                  <a:gd name="f7" fmla="*/ f0 1 9515"/>
                  <a:gd name="f8" fmla="*/ f1 1 10578"/>
                  <a:gd name="f9" fmla="+- f4 0 f2"/>
                  <a:gd name="f10" fmla="+- f3 0 f2"/>
                  <a:gd name="f11" fmla="*/ f10 1 9515"/>
                  <a:gd name="f12" fmla="*/ f9 1 1057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6" y="f4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7" name="Google Shape;734;p25">
                <a:extLst>
                  <a:ext uri="{FF2B5EF4-FFF2-40B4-BE49-F238E27FC236}">
                    <a16:creationId xmlns:a16="http://schemas.microsoft.com/office/drawing/2014/main" id="{31C71882-65CE-43AE-B456-BA8B115B8B05}"/>
                  </a:ext>
                </a:extLst>
              </p:cNvPr>
              <p:cNvSpPr/>
              <p:nvPr/>
            </p:nvSpPr>
            <p:spPr>
              <a:xfrm rot="5400013">
                <a:off x="-3489" y="4228135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8" name="Google Shape;735;p25">
                <a:extLst>
                  <a:ext uri="{FF2B5EF4-FFF2-40B4-BE49-F238E27FC236}">
                    <a16:creationId xmlns:a16="http://schemas.microsoft.com/office/drawing/2014/main" id="{4FC5422F-F394-4E15-9604-9F930B72A42C}"/>
                  </a:ext>
                </a:extLst>
              </p:cNvPr>
              <p:cNvSpPr/>
              <p:nvPr/>
            </p:nvSpPr>
            <p:spPr>
              <a:xfrm rot="5400013">
                <a:off x="-3489" y="4430611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9" name="Google Shape;736;p25">
                <a:extLst>
                  <a:ext uri="{FF2B5EF4-FFF2-40B4-BE49-F238E27FC236}">
                    <a16:creationId xmlns:a16="http://schemas.microsoft.com/office/drawing/2014/main" id="{431E00CA-D591-4B86-9BA0-2C03CCFA02C8}"/>
                  </a:ext>
                </a:extLst>
              </p:cNvPr>
              <p:cNvSpPr/>
              <p:nvPr/>
            </p:nvSpPr>
            <p:spPr>
              <a:xfrm rot="5400013">
                <a:off x="-3645" y="3418050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0" name="Google Shape;737;p25">
                <a:extLst>
                  <a:ext uri="{FF2B5EF4-FFF2-40B4-BE49-F238E27FC236}">
                    <a16:creationId xmlns:a16="http://schemas.microsoft.com/office/drawing/2014/main" id="{905B22A4-1137-4567-98C9-D2700DA23F4F}"/>
                  </a:ext>
                </a:extLst>
              </p:cNvPr>
              <p:cNvSpPr/>
              <p:nvPr/>
            </p:nvSpPr>
            <p:spPr>
              <a:xfrm rot="5400013">
                <a:off x="-3315" y="3620681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1" name="Google Shape;738;p25">
                <a:extLst>
                  <a:ext uri="{FF2B5EF4-FFF2-40B4-BE49-F238E27FC236}">
                    <a16:creationId xmlns:a16="http://schemas.microsoft.com/office/drawing/2014/main" id="{CEB08399-B683-414E-9F78-3AF74E70231F}"/>
                  </a:ext>
                </a:extLst>
              </p:cNvPr>
              <p:cNvSpPr/>
              <p:nvPr/>
            </p:nvSpPr>
            <p:spPr>
              <a:xfrm rot="5400013">
                <a:off x="-3315" y="3823175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2" name="Google Shape;739;p25">
                <a:extLst>
                  <a:ext uri="{FF2B5EF4-FFF2-40B4-BE49-F238E27FC236}">
                    <a16:creationId xmlns:a16="http://schemas.microsoft.com/office/drawing/2014/main" id="{162BD433-3DBD-4474-B720-7176F4B99F1D}"/>
                  </a:ext>
                </a:extLst>
              </p:cNvPr>
              <p:cNvSpPr/>
              <p:nvPr/>
            </p:nvSpPr>
            <p:spPr>
              <a:xfrm rot="5400013">
                <a:off x="-2867" y="4025559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3" name="Google Shape;740;p25">
                <a:extLst>
                  <a:ext uri="{FF2B5EF4-FFF2-40B4-BE49-F238E27FC236}">
                    <a16:creationId xmlns:a16="http://schemas.microsoft.com/office/drawing/2014/main" id="{AA1CB586-7280-4132-9AA7-B7659C929FE0}"/>
                  </a:ext>
                </a:extLst>
              </p:cNvPr>
              <p:cNvSpPr/>
              <p:nvPr/>
            </p:nvSpPr>
            <p:spPr>
              <a:xfrm rot="5400013">
                <a:off x="-2867" y="4633087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4" name="Google Shape;741;p25">
                <a:extLst>
                  <a:ext uri="{FF2B5EF4-FFF2-40B4-BE49-F238E27FC236}">
                    <a16:creationId xmlns:a16="http://schemas.microsoft.com/office/drawing/2014/main" id="{072A75A6-5A49-4B8B-8825-3FF2314F78A3}"/>
                  </a:ext>
                </a:extLst>
              </p:cNvPr>
              <p:cNvSpPr/>
              <p:nvPr/>
            </p:nvSpPr>
            <p:spPr>
              <a:xfrm rot="5400013">
                <a:off x="-2702" y="4835553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5" name="Google Shape;742;p25">
                <a:extLst>
                  <a:ext uri="{FF2B5EF4-FFF2-40B4-BE49-F238E27FC236}">
                    <a16:creationId xmlns:a16="http://schemas.microsoft.com/office/drawing/2014/main" id="{11943CBA-FF89-406C-92FD-3135F3C632A6}"/>
                  </a:ext>
                </a:extLst>
              </p:cNvPr>
              <p:cNvSpPr/>
              <p:nvPr/>
            </p:nvSpPr>
            <p:spPr>
              <a:xfrm rot="5400013">
                <a:off x="-2867" y="5038047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6" name="Google Shape;743;p25">
                <a:extLst>
                  <a:ext uri="{FF2B5EF4-FFF2-40B4-BE49-F238E27FC236}">
                    <a16:creationId xmlns:a16="http://schemas.microsoft.com/office/drawing/2014/main" id="{DE8C423B-16AD-432E-8164-5CE1E69F76FF}"/>
                  </a:ext>
                </a:extLst>
              </p:cNvPr>
              <p:cNvSpPr/>
              <p:nvPr/>
            </p:nvSpPr>
            <p:spPr>
              <a:xfrm rot="5400013">
                <a:off x="1202896" y="5037891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val 9514"/>
                  <a:gd name="f7" fmla="*/ f0 1 9515"/>
                  <a:gd name="f8" fmla="*/ f1 1 10578"/>
                  <a:gd name="f9" fmla="+- f4 0 f2"/>
                  <a:gd name="f10" fmla="+- f3 0 f2"/>
                  <a:gd name="f11" fmla="*/ f10 1 9515"/>
                  <a:gd name="f12" fmla="*/ f9 1 1057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6" y="f4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7" name="Google Shape;714;p25">
                <a:extLst>
                  <a:ext uri="{FF2B5EF4-FFF2-40B4-BE49-F238E27FC236}">
                    <a16:creationId xmlns:a16="http://schemas.microsoft.com/office/drawing/2014/main" id="{A16E07AE-15D2-4C5C-9436-AB4CE15F53A1}"/>
                  </a:ext>
                </a:extLst>
              </p:cNvPr>
              <p:cNvSpPr/>
              <p:nvPr/>
            </p:nvSpPr>
            <p:spPr>
              <a:xfrm rot="5400013">
                <a:off x="106696" y="4228135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8" name="Google Shape;715;p25">
                <a:extLst>
                  <a:ext uri="{FF2B5EF4-FFF2-40B4-BE49-F238E27FC236}">
                    <a16:creationId xmlns:a16="http://schemas.microsoft.com/office/drawing/2014/main" id="{7D105631-FF1D-458B-AF98-80AD1E2B9A61}"/>
                  </a:ext>
                </a:extLst>
              </p:cNvPr>
              <p:cNvSpPr/>
              <p:nvPr/>
            </p:nvSpPr>
            <p:spPr>
              <a:xfrm rot="5400013">
                <a:off x="106696" y="4430611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9" name="Google Shape;716;p25">
                <a:extLst>
                  <a:ext uri="{FF2B5EF4-FFF2-40B4-BE49-F238E27FC236}">
                    <a16:creationId xmlns:a16="http://schemas.microsoft.com/office/drawing/2014/main" id="{C2675F1D-CDB3-4F10-8F4D-0DF6F20444AC}"/>
                  </a:ext>
                </a:extLst>
              </p:cNvPr>
              <p:cNvSpPr/>
              <p:nvPr/>
            </p:nvSpPr>
            <p:spPr>
              <a:xfrm rot="5400013">
                <a:off x="106540" y="3418040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0" name="Google Shape;717;p25">
                <a:extLst>
                  <a:ext uri="{FF2B5EF4-FFF2-40B4-BE49-F238E27FC236}">
                    <a16:creationId xmlns:a16="http://schemas.microsoft.com/office/drawing/2014/main" id="{0F41B3BF-D01D-47E7-8C89-088C99647BD1}"/>
                  </a:ext>
                </a:extLst>
              </p:cNvPr>
              <p:cNvSpPr/>
              <p:nvPr/>
            </p:nvSpPr>
            <p:spPr>
              <a:xfrm rot="5400013">
                <a:off x="106870" y="3620672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1" name="Google Shape;718;p25">
                <a:extLst>
                  <a:ext uri="{FF2B5EF4-FFF2-40B4-BE49-F238E27FC236}">
                    <a16:creationId xmlns:a16="http://schemas.microsoft.com/office/drawing/2014/main" id="{10469331-7B99-4282-B34A-45E79729AEF3}"/>
                  </a:ext>
                </a:extLst>
              </p:cNvPr>
              <p:cNvSpPr/>
              <p:nvPr/>
            </p:nvSpPr>
            <p:spPr>
              <a:xfrm rot="5400013">
                <a:off x="106870" y="3823175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2" name="Google Shape;719;p25">
                <a:extLst>
                  <a:ext uri="{FF2B5EF4-FFF2-40B4-BE49-F238E27FC236}">
                    <a16:creationId xmlns:a16="http://schemas.microsoft.com/office/drawing/2014/main" id="{63B61C44-1B92-4493-8DF3-E4F399E25548}"/>
                  </a:ext>
                </a:extLst>
              </p:cNvPr>
              <p:cNvSpPr/>
              <p:nvPr/>
            </p:nvSpPr>
            <p:spPr>
              <a:xfrm rot="5400013">
                <a:off x="107318" y="4025559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3" name="Google Shape;720;p25">
                <a:extLst>
                  <a:ext uri="{FF2B5EF4-FFF2-40B4-BE49-F238E27FC236}">
                    <a16:creationId xmlns:a16="http://schemas.microsoft.com/office/drawing/2014/main" id="{CA96C126-A0D7-4A75-A98E-68426D7FE4B8}"/>
                  </a:ext>
                </a:extLst>
              </p:cNvPr>
              <p:cNvSpPr/>
              <p:nvPr/>
            </p:nvSpPr>
            <p:spPr>
              <a:xfrm rot="5400013">
                <a:off x="107318" y="4633087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4" name="Google Shape;721;p25">
                <a:extLst>
                  <a:ext uri="{FF2B5EF4-FFF2-40B4-BE49-F238E27FC236}">
                    <a16:creationId xmlns:a16="http://schemas.microsoft.com/office/drawing/2014/main" id="{B601F1C1-E5CC-45EE-89FD-B1C0D26628E1}"/>
                  </a:ext>
                </a:extLst>
              </p:cNvPr>
              <p:cNvSpPr/>
              <p:nvPr/>
            </p:nvSpPr>
            <p:spPr>
              <a:xfrm rot="5400013">
                <a:off x="107492" y="4835553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5" name="Google Shape;722;p25">
                <a:extLst>
                  <a:ext uri="{FF2B5EF4-FFF2-40B4-BE49-F238E27FC236}">
                    <a16:creationId xmlns:a16="http://schemas.microsoft.com/office/drawing/2014/main" id="{7FE24BC3-0C84-47CB-9CAC-3E78FAF8F8C7}"/>
                  </a:ext>
                </a:extLst>
              </p:cNvPr>
              <p:cNvSpPr/>
              <p:nvPr/>
            </p:nvSpPr>
            <p:spPr>
              <a:xfrm rot="5400013">
                <a:off x="107318" y="5038047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6" name="Google Shape;714;p25">
                <a:extLst>
                  <a:ext uri="{FF2B5EF4-FFF2-40B4-BE49-F238E27FC236}">
                    <a16:creationId xmlns:a16="http://schemas.microsoft.com/office/drawing/2014/main" id="{DB81EFC8-7DAE-4EE2-A9F0-6EB910AA1143}"/>
                  </a:ext>
                </a:extLst>
              </p:cNvPr>
              <p:cNvSpPr/>
              <p:nvPr/>
            </p:nvSpPr>
            <p:spPr>
              <a:xfrm rot="5400013">
                <a:off x="-8939" y="4329542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7" name="Google Shape;715;p25">
                <a:extLst>
                  <a:ext uri="{FF2B5EF4-FFF2-40B4-BE49-F238E27FC236}">
                    <a16:creationId xmlns:a16="http://schemas.microsoft.com/office/drawing/2014/main" id="{6C3BB964-EA3D-4433-BC2A-5AD20F4874FF}"/>
                  </a:ext>
                </a:extLst>
              </p:cNvPr>
              <p:cNvSpPr/>
              <p:nvPr/>
            </p:nvSpPr>
            <p:spPr>
              <a:xfrm rot="5400013">
                <a:off x="-8939" y="4532027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8" name="Google Shape;716;p25">
                <a:extLst>
                  <a:ext uri="{FF2B5EF4-FFF2-40B4-BE49-F238E27FC236}">
                    <a16:creationId xmlns:a16="http://schemas.microsoft.com/office/drawing/2014/main" id="{FB80B009-F194-4A30-BD24-3F806F883447}"/>
                  </a:ext>
                </a:extLst>
              </p:cNvPr>
              <p:cNvSpPr/>
              <p:nvPr/>
            </p:nvSpPr>
            <p:spPr>
              <a:xfrm rot="5400013">
                <a:off x="-9086" y="3519457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9" name="Google Shape;717;p25">
                <a:extLst>
                  <a:ext uri="{FF2B5EF4-FFF2-40B4-BE49-F238E27FC236}">
                    <a16:creationId xmlns:a16="http://schemas.microsoft.com/office/drawing/2014/main" id="{682BEC9F-6C7A-4155-AF4A-7922EA2B24D3}"/>
                  </a:ext>
                </a:extLst>
              </p:cNvPr>
              <p:cNvSpPr/>
              <p:nvPr/>
            </p:nvSpPr>
            <p:spPr>
              <a:xfrm rot="5400013">
                <a:off x="-8765" y="3722088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0" name="Google Shape;718;p25">
                <a:extLst>
                  <a:ext uri="{FF2B5EF4-FFF2-40B4-BE49-F238E27FC236}">
                    <a16:creationId xmlns:a16="http://schemas.microsoft.com/office/drawing/2014/main" id="{3C8510F4-F48B-4FBD-883B-E2598693ED15}"/>
                  </a:ext>
                </a:extLst>
              </p:cNvPr>
              <p:cNvSpPr/>
              <p:nvPr/>
            </p:nvSpPr>
            <p:spPr>
              <a:xfrm rot="5400013">
                <a:off x="-8765" y="3924582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1" name="Google Shape;719;p25">
                <a:extLst>
                  <a:ext uri="{FF2B5EF4-FFF2-40B4-BE49-F238E27FC236}">
                    <a16:creationId xmlns:a16="http://schemas.microsoft.com/office/drawing/2014/main" id="{0BBC8550-1ED4-4110-9A69-C91506620868}"/>
                  </a:ext>
                </a:extLst>
              </p:cNvPr>
              <p:cNvSpPr/>
              <p:nvPr/>
            </p:nvSpPr>
            <p:spPr>
              <a:xfrm rot="5400013">
                <a:off x="-8308" y="4126975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2" name="Google Shape;720;p25">
                <a:extLst>
                  <a:ext uri="{FF2B5EF4-FFF2-40B4-BE49-F238E27FC236}">
                    <a16:creationId xmlns:a16="http://schemas.microsoft.com/office/drawing/2014/main" id="{15000157-67C5-4D7E-8BA4-6B2A3C9235BB}"/>
                  </a:ext>
                </a:extLst>
              </p:cNvPr>
              <p:cNvSpPr/>
              <p:nvPr/>
            </p:nvSpPr>
            <p:spPr>
              <a:xfrm rot="5400013">
                <a:off x="-8317" y="4734503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3" name="Google Shape;721;p25">
                <a:extLst>
                  <a:ext uri="{FF2B5EF4-FFF2-40B4-BE49-F238E27FC236}">
                    <a16:creationId xmlns:a16="http://schemas.microsoft.com/office/drawing/2014/main" id="{CF29F5C1-337B-49F2-A142-72D9A63AB308}"/>
                  </a:ext>
                </a:extLst>
              </p:cNvPr>
              <p:cNvSpPr/>
              <p:nvPr/>
            </p:nvSpPr>
            <p:spPr>
              <a:xfrm rot="5400013">
                <a:off x="-8143" y="4936960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4" name="Google Shape;714;p25">
                <a:extLst>
                  <a:ext uri="{FF2B5EF4-FFF2-40B4-BE49-F238E27FC236}">
                    <a16:creationId xmlns:a16="http://schemas.microsoft.com/office/drawing/2014/main" id="{26A3AAEA-1755-458E-ACF9-30AC216C4F97}"/>
                  </a:ext>
                </a:extLst>
              </p:cNvPr>
              <p:cNvSpPr/>
              <p:nvPr/>
            </p:nvSpPr>
            <p:spPr>
              <a:xfrm rot="5400013">
                <a:off x="108562" y="4835562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5" name="Google Shape;715;p25">
                <a:extLst>
                  <a:ext uri="{FF2B5EF4-FFF2-40B4-BE49-F238E27FC236}">
                    <a16:creationId xmlns:a16="http://schemas.microsoft.com/office/drawing/2014/main" id="{EAC397E3-D4E8-4983-A085-3A0F2763B1E1}"/>
                  </a:ext>
                </a:extLst>
              </p:cNvPr>
              <p:cNvSpPr/>
              <p:nvPr/>
            </p:nvSpPr>
            <p:spPr>
              <a:xfrm rot="5400013">
                <a:off x="108562" y="5038047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6" name="Google Shape;716;p25">
                <a:extLst>
                  <a:ext uri="{FF2B5EF4-FFF2-40B4-BE49-F238E27FC236}">
                    <a16:creationId xmlns:a16="http://schemas.microsoft.com/office/drawing/2014/main" id="{6224B95B-CAA7-4C79-9E5A-C88DF159F87D}"/>
                  </a:ext>
                </a:extLst>
              </p:cNvPr>
              <p:cNvSpPr/>
              <p:nvPr/>
            </p:nvSpPr>
            <p:spPr>
              <a:xfrm rot="5400013">
                <a:off x="108414" y="4025476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7" name="Google Shape;717;p25">
                <a:extLst>
                  <a:ext uri="{FF2B5EF4-FFF2-40B4-BE49-F238E27FC236}">
                    <a16:creationId xmlns:a16="http://schemas.microsoft.com/office/drawing/2014/main" id="{B2997A5F-9E11-448A-B93A-A00443FE4374}"/>
                  </a:ext>
                </a:extLst>
              </p:cNvPr>
              <p:cNvSpPr/>
              <p:nvPr/>
            </p:nvSpPr>
            <p:spPr>
              <a:xfrm rot="5400013">
                <a:off x="108736" y="4228099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8" name="Google Shape;718;p25">
                <a:extLst>
                  <a:ext uri="{FF2B5EF4-FFF2-40B4-BE49-F238E27FC236}">
                    <a16:creationId xmlns:a16="http://schemas.microsoft.com/office/drawing/2014/main" id="{50F7D0A4-45FB-4C68-9EED-9854379C90F8}"/>
                  </a:ext>
                </a:extLst>
              </p:cNvPr>
              <p:cNvSpPr/>
              <p:nvPr/>
            </p:nvSpPr>
            <p:spPr>
              <a:xfrm rot="5400013">
                <a:off x="108736" y="4430611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9" name="Google Shape;719;p25">
                <a:extLst>
                  <a:ext uri="{FF2B5EF4-FFF2-40B4-BE49-F238E27FC236}">
                    <a16:creationId xmlns:a16="http://schemas.microsoft.com/office/drawing/2014/main" id="{1BD38B2F-4E06-4128-A528-15049F22B919}"/>
                  </a:ext>
                </a:extLst>
              </p:cNvPr>
              <p:cNvSpPr/>
              <p:nvPr/>
            </p:nvSpPr>
            <p:spPr>
              <a:xfrm rot="5400013">
                <a:off x="109193" y="4632986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0" name="Google Shape;714;p25">
                <a:extLst>
                  <a:ext uri="{FF2B5EF4-FFF2-40B4-BE49-F238E27FC236}">
                    <a16:creationId xmlns:a16="http://schemas.microsoft.com/office/drawing/2014/main" id="{9E6BF2DA-85B1-4C1C-866A-A959552AE33D}"/>
                  </a:ext>
                </a:extLst>
              </p:cNvPr>
              <p:cNvSpPr/>
              <p:nvPr/>
            </p:nvSpPr>
            <p:spPr>
              <a:xfrm rot="5400013">
                <a:off x="103176" y="4936832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A8CDE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1" name="Google Shape;716;p25">
                <a:extLst>
                  <a:ext uri="{FF2B5EF4-FFF2-40B4-BE49-F238E27FC236}">
                    <a16:creationId xmlns:a16="http://schemas.microsoft.com/office/drawing/2014/main" id="{C5470628-92D8-4F71-9BC3-0B9170BD5EC1}"/>
                  </a:ext>
                </a:extLst>
              </p:cNvPr>
              <p:cNvSpPr/>
              <p:nvPr/>
            </p:nvSpPr>
            <p:spPr>
              <a:xfrm rot="5400013">
                <a:off x="103019" y="4126737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A8CDE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2" name="Google Shape;717;p25">
                <a:extLst>
                  <a:ext uri="{FF2B5EF4-FFF2-40B4-BE49-F238E27FC236}">
                    <a16:creationId xmlns:a16="http://schemas.microsoft.com/office/drawing/2014/main" id="{E29907B0-02F6-45D0-9774-F7889B878455}"/>
                  </a:ext>
                </a:extLst>
              </p:cNvPr>
              <p:cNvSpPr/>
              <p:nvPr/>
            </p:nvSpPr>
            <p:spPr>
              <a:xfrm rot="5400013">
                <a:off x="103350" y="4329378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A8CDE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3" name="Google Shape;718;p25">
                <a:extLst>
                  <a:ext uri="{FF2B5EF4-FFF2-40B4-BE49-F238E27FC236}">
                    <a16:creationId xmlns:a16="http://schemas.microsoft.com/office/drawing/2014/main" id="{D33ED4F7-ABFE-4B6D-9580-872F4C45218D}"/>
                  </a:ext>
                </a:extLst>
              </p:cNvPr>
              <p:cNvSpPr/>
              <p:nvPr/>
            </p:nvSpPr>
            <p:spPr>
              <a:xfrm rot="5400013">
                <a:off x="103350" y="4531862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A8CDE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4" name="Google Shape;719;p25">
                <a:extLst>
                  <a:ext uri="{FF2B5EF4-FFF2-40B4-BE49-F238E27FC236}">
                    <a16:creationId xmlns:a16="http://schemas.microsoft.com/office/drawing/2014/main" id="{6B31C3DB-B796-430A-A494-F9F5F87D7B94}"/>
                  </a:ext>
                </a:extLst>
              </p:cNvPr>
              <p:cNvSpPr/>
              <p:nvPr/>
            </p:nvSpPr>
            <p:spPr>
              <a:xfrm rot="5400013">
                <a:off x="103798" y="4734256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A8CDE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5" name="Google Shape;696;p25">
                <a:extLst>
                  <a:ext uri="{FF2B5EF4-FFF2-40B4-BE49-F238E27FC236}">
                    <a16:creationId xmlns:a16="http://schemas.microsoft.com/office/drawing/2014/main" id="{1C41D07F-ACC1-483E-8FB6-9A2A4FFAA8D1}"/>
                  </a:ext>
                </a:extLst>
              </p:cNvPr>
              <p:cNvSpPr/>
              <p:nvPr/>
            </p:nvSpPr>
            <p:spPr>
              <a:xfrm rot="5400013">
                <a:off x="100698" y="3721640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6" name="Google Shape;696;p25">
                <a:extLst>
                  <a:ext uri="{FF2B5EF4-FFF2-40B4-BE49-F238E27FC236}">
                    <a16:creationId xmlns:a16="http://schemas.microsoft.com/office/drawing/2014/main" id="{49A77D43-3230-4CF9-8053-21E5A1F373D8}"/>
                  </a:ext>
                </a:extLst>
              </p:cNvPr>
              <p:cNvSpPr/>
              <p:nvPr/>
            </p:nvSpPr>
            <p:spPr>
              <a:xfrm rot="5400013">
                <a:off x="221756" y="3924225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7" name="Google Shape;696;p25">
                <a:extLst>
                  <a:ext uri="{FF2B5EF4-FFF2-40B4-BE49-F238E27FC236}">
                    <a16:creationId xmlns:a16="http://schemas.microsoft.com/office/drawing/2014/main" id="{E0587B4B-EF20-40A6-82F4-B725293B9047}"/>
                  </a:ext>
                </a:extLst>
              </p:cNvPr>
              <p:cNvSpPr/>
              <p:nvPr/>
            </p:nvSpPr>
            <p:spPr>
              <a:xfrm rot="5400013">
                <a:off x="322733" y="4227715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8" name="Google Shape;696;p25">
                <a:extLst>
                  <a:ext uri="{FF2B5EF4-FFF2-40B4-BE49-F238E27FC236}">
                    <a16:creationId xmlns:a16="http://schemas.microsoft.com/office/drawing/2014/main" id="{8AB80EBB-72A0-44A5-9506-1CDA189B0C2D}"/>
                  </a:ext>
                </a:extLst>
              </p:cNvPr>
              <p:cNvSpPr/>
              <p:nvPr/>
            </p:nvSpPr>
            <p:spPr>
              <a:xfrm rot="5400013">
                <a:off x="218491" y="4531259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9" name="Google Shape;696;p25">
                <a:extLst>
                  <a:ext uri="{FF2B5EF4-FFF2-40B4-BE49-F238E27FC236}">
                    <a16:creationId xmlns:a16="http://schemas.microsoft.com/office/drawing/2014/main" id="{BDF78850-2474-4A63-85E9-9EE068C9996A}"/>
                  </a:ext>
                </a:extLst>
              </p:cNvPr>
              <p:cNvSpPr/>
              <p:nvPr/>
            </p:nvSpPr>
            <p:spPr>
              <a:xfrm rot="5400013">
                <a:off x="324223" y="4835553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0" name="Google Shape;696;p25">
                <a:extLst>
                  <a:ext uri="{FF2B5EF4-FFF2-40B4-BE49-F238E27FC236}">
                    <a16:creationId xmlns:a16="http://schemas.microsoft.com/office/drawing/2014/main" id="{690B2DFB-1519-4C9A-9432-9D10634A3785}"/>
                  </a:ext>
                </a:extLst>
              </p:cNvPr>
              <p:cNvSpPr/>
              <p:nvPr/>
            </p:nvSpPr>
            <p:spPr>
              <a:xfrm rot="5400013">
                <a:off x="216983" y="4936777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1" name="Google Shape;696;p25">
                <a:extLst>
                  <a:ext uri="{FF2B5EF4-FFF2-40B4-BE49-F238E27FC236}">
                    <a16:creationId xmlns:a16="http://schemas.microsoft.com/office/drawing/2014/main" id="{92AADD8E-1739-45E1-B5D0-321A52BCF55F}"/>
                  </a:ext>
                </a:extLst>
              </p:cNvPr>
              <p:cNvSpPr/>
              <p:nvPr/>
            </p:nvSpPr>
            <p:spPr>
              <a:xfrm rot="5400013">
                <a:off x="214943" y="4732985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202" name="Grupo 239">
              <a:extLst>
                <a:ext uri="{FF2B5EF4-FFF2-40B4-BE49-F238E27FC236}">
                  <a16:creationId xmlns:a16="http://schemas.microsoft.com/office/drawing/2014/main" id="{EEDF15D4-4F0B-4487-8459-608B12D6E63D}"/>
                </a:ext>
              </a:extLst>
            </p:cNvPr>
            <p:cNvGrpSpPr/>
            <p:nvPr/>
          </p:nvGrpSpPr>
          <p:grpSpPr>
            <a:xfrm>
              <a:off x="-14257" y="0"/>
              <a:ext cx="1650363" cy="1721285"/>
              <a:chOff x="-14257" y="0"/>
              <a:chExt cx="1650363" cy="1721285"/>
            </a:xfrm>
          </p:grpSpPr>
          <p:sp>
            <p:nvSpPr>
              <p:cNvPr id="203" name="Google Shape;684;p25">
                <a:extLst>
                  <a:ext uri="{FF2B5EF4-FFF2-40B4-BE49-F238E27FC236}">
                    <a16:creationId xmlns:a16="http://schemas.microsoft.com/office/drawing/2014/main" id="{4CBB7021-C2A4-4F1A-B93B-FFF763C80B1D}"/>
                  </a:ext>
                </a:extLst>
              </p:cNvPr>
              <p:cNvSpPr/>
              <p:nvPr/>
            </p:nvSpPr>
            <p:spPr>
              <a:xfrm rot="5400013">
                <a:off x="873146" y="805911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4" name="Google Shape;685;p25">
                <a:extLst>
                  <a:ext uri="{FF2B5EF4-FFF2-40B4-BE49-F238E27FC236}">
                    <a16:creationId xmlns:a16="http://schemas.microsoft.com/office/drawing/2014/main" id="{36B86000-DFAC-47FB-AB4D-DAF90E2725CC}"/>
                  </a:ext>
                </a:extLst>
              </p:cNvPr>
              <p:cNvSpPr/>
              <p:nvPr/>
            </p:nvSpPr>
            <p:spPr>
              <a:xfrm rot="5400013">
                <a:off x="873146" y="1008387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5" name="Google Shape;686;p25">
                <a:extLst>
                  <a:ext uri="{FF2B5EF4-FFF2-40B4-BE49-F238E27FC236}">
                    <a16:creationId xmlns:a16="http://schemas.microsoft.com/office/drawing/2014/main" id="{1E230D66-9F0A-4121-A58F-7106AAABFD87}"/>
                  </a:ext>
                </a:extLst>
              </p:cNvPr>
              <p:cNvSpPr/>
              <p:nvPr/>
            </p:nvSpPr>
            <p:spPr>
              <a:xfrm rot="5400013">
                <a:off x="1092268" y="-4180"/>
                <a:ext cx="10140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4"/>
                  <a:gd name="f4" fmla="val 10578"/>
                  <a:gd name="f5" fmla="*/ f0 1 9514"/>
                  <a:gd name="f6" fmla="*/ f1 1 10578"/>
                  <a:gd name="f7" fmla="+- f4 0 f2"/>
                  <a:gd name="f8" fmla="+- f3 0 f2"/>
                  <a:gd name="f9" fmla="*/ f8 1 9514"/>
                  <a:gd name="f10" fmla="*/ f7 1 10578"/>
                  <a:gd name="f11" fmla="*/ f2 1 f9"/>
                  <a:gd name="f12" fmla="*/ f3 1 f9"/>
                  <a:gd name="f13" fmla="*/ f2 1 f10"/>
                  <a:gd name="f14" fmla="*/ f4 1 f10"/>
                  <a:gd name="f15" fmla="*/ f11 f5 1"/>
                  <a:gd name="f16" fmla="*/ f12 f5 1"/>
                  <a:gd name="f17" fmla="*/ f14 f6 1"/>
                  <a:gd name="f18" fmla="*/ f13 f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5" t="f18" r="f16" b="f17"/>
                <a:pathLst>
                  <a:path w="9514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3" y="f4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6" name="Google Shape;687;p25">
                <a:extLst>
                  <a:ext uri="{FF2B5EF4-FFF2-40B4-BE49-F238E27FC236}">
                    <a16:creationId xmlns:a16="http://schemas.microsoft.com/office/drawing/2014/main" id="{367C1A08-1726-4BE8-ACCA-AC85D72F1DFB}"/>
                  </a:ext>
                </a:extLst>
              </p:cNvPr>
              <p:cNvSpPr/>
              <p:nvPr/>
            </p:nvSpPr>
            <p:spPr>
              <a:xfrm rot="5400013">
                <a:off x="1092263" y="198310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7" name="Google Shape;688;p25">
                <a:extLst>
                  <a:ext uri="{FF2B5EF4-FFF2-40B4-BE49-F238E27FC236}">
                    <a16:creationId xmlns:a16="http://schemas.microsoft.com/office/drawing/2014/main" id="{0B5F83D8-3388-42AE-B0AF-84D405309956}"/>
                  </a:ext>
                </a:extLst>
              </p:cNvPr>
              <p:cNvSpPr/>
              <p:nvPr/>
            </p:nvSpPr>
            <p:spPr>
              <a:xfrm rot="5400013">
                <a:off x="1092263" y="603261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3" y="f4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8" name="Google Shape;689;p25">
                <a:extLst>
                  <a:ext uri="{FF2B5EF4-FFF2-40B4-BE49-F238E27FC236}">
                    <a16:creationId xmlns:a16="http://schemas.microsoft.com/office/drawing/2014/main" id="{1930F173-2731-4859-AC23-C66E8329EE7E}"/>
                  </a:ext>
                </a:extLst>
              </p:cNvPr>
              <p:cNvSpPr/>
              <p:nvPr/>
            </p:nvSpPr>
            <p:spPr>
              <a:xfrm rot="5400013">
                <a:off x="1092263" y="1210697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3" y="f4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9" name="Google Shape;690;p25">
                <a:extLst>
                  <a:ext uri="{FF2B5EF4-FFF2-40B4-BE49-F238E27FC236}">
                    <a16:creationId xmlns:a16="http://schemas.microsoft.com/office/drawing/2014/main" id="{C3C0DBBD-7D92-40A8-B894-C1BF01633572}"/>
                  </a:ext>
                </a:extLst>
              </p:cNvPr>
              <p:cNvSpPr/>
              <p:nvPr/>
            </p:nvSpPr>
            <p:spPr>
              <a:xfrm rot="5400013">
                <a:off x="1092263" y="1615657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val 9514"/>
                  <a:gd name="f7" fmla="*/ f0 1 9515"/>
                  <a:gd name="f8" fmla="*/ f1 1 10578"/>
                  <a:gd name="f9" fmla="+- f4 0 f2"/>
                  <a:gd name="f10" fmla="+- f3 0 f2"/>
                  <a:gd name="f11" fmla="*/ f10 1 9515"/>
                  <a:gd name="f12" fmla="*/ f9 1 1057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6" y="f4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0" name="Google Shape;691;p25">
                <a:extLst>
                  <a:ext uri="{FF2B5EF4-FFF2-40B4-BE49-F238E27FC236}">
                    <a16:creationId xmlns:a16="http://schemas.microsoft.com/office/drawing/2014/main" id="{E1EC826E-2618-48BF-8D01-9A216369F173}"/>
                  </a:ext>
                </a:extLst>
              </p:cNvPr>
              <p:cNvSpPr/>
              <p:nvPr/>
            </p:nvSpPr>
            <p:spPr>
              <a:xfrm rot="5400013">
                <a:off x="1311387" y="-4024"/>
                <a:ext cx="10140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4"/>
                  <a:gd name="f4" fmla="val 10548"/>
                  <a:gd name="f5" fmla="val 1"/>
                  <a:gd name="f6" fmla="*/ f0 1 9514"/>
                  <a:gd name="f7" fmla="*/ f1 1 10548"/>
                  <a:gd name="f8" fmla="+- f4 0 f2"/>
                  <a:gd name="f9" fmla="+- f3 0 f2"/>
                  <a:gd name="f10" fmla="*/ f9 1 951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4" h="10548">
                    <a:moveTo>
                      <a:pt x="f2" y="f5"/>
                    </a:moveTo>
                    <a:lnTo>
                      <a:pt x="f2" y="f4"/>
                    </a:lnTo>
                    <a:lnTo>
                      <a:pt x="f3" y="f4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1" name="Google Shape;692;p25">
                <a:extLst>
                  <a:ext uri="{FF2B5EF4-FFF2-40B4-BE49-F238E27FC236}">
                    <a16:creationId xmlns:a16="http://schemas.microsoft.com/office/drawing/2014/main" id="{61024A31-6FA2-4A16-A50C-36B4701D8789}"/>
                  </a:ext>
                </a:extLst>
              </p:cNvPr>
              <p:cNvSpPr/>
              <p:nvPr/>
            </p:nvSpPr>
            <p:spPr>
              <a:xfrm rot="5400013">
                <a:off x="1530654" y="198438"/>
                <a:ext cx="101086" cy="10981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79"/>
                  <a:gd name="f5" fmla="val 1"/>
                  <a:gd name="f6" fmla="val 10578"/>
                  <a:gd name="f7" fmla="*/ f0 1 9484"/>
                  <a:gd name="f8" fmla="*/ f1 1 10579"/>
                  <a:gd name="f9" fmla="+- f4 0 f2"/>
                  <a:gd name="f10" fmla="+- f3 0 f2"/>
                  <a:gd name="f11" fmla="*/ f10 1 9484"/>
                  <a:gd name="f12" fmla="*/ f9 1 1057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7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2" name="Google Shape;693;p25">
                <a:extLst>
                  <a:ext uri="{FF2B5EF4-FFF2-40B4-BE49-F238E27FC236}">
                    <a16:creationId xmlns:a16="http://schemas.microsoft.com/office/drawing/2014/main" id="{AAD76E73-1DAF-4281-A6D3-64DCE9541DDD}"/>
                  </a:ext>
                </a:extLst>
              </p:cNvPr>
              <p:cNvSpPr/>
              <p:nvPr/>
            </p:nvSpPr>
            <p:spPr>
              <a:xfrm rot="5400013">
                <a:off x="1311547" y="198603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3" name="Google Shape;694;p25">
                <a:extLst>
                  <a:ext uri="{FF2B5EF4-FFF2-40B4-BE49-F238E27FC236}">
                    <a16:creationId xmlns:a16="http://schemas.microsoft.com/office/drawing/2014/main" id="{62DE1973-C8BF-4D98-8605-1C551015367C}"/>
                  </a:ext>
                </a:extLst>
              </p:cNvPr>
              <p:cNvSpPr/>
              <p:nvPr/>
            </p:nvSpPr>
            <p:spPr>
              <a:xfrm rot="5400013">
                <a:off x="872999" y="-4193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4" name="Google Shape;695;p25">
                <a:extLst>
                  <a:ext uri="{FF2B5EF4-FFF2-40B4-BE49-F238E27FC236}">
                    <a16:creationId xmlns:a16="http://schemas.microsoft.com/office/drawing/2014/main" id="{1FE700B0-9605-4025-A704-B19756F4F81B}"/>
                  </a:ext>
                </a:extLst>
              </p:cNvPr>
              <p:cNvSpPr/>
              <p:nvPr/>
            </p:nvSpPr>
            <p:spPr>
              <a:xfrm rot="5400013">
                <a:off x="873321" y="198448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5" name="Google Shape;696;p25">
                <a:extLst>
                  <a:ext uri="{FF2B5EF4-FFF2-40B4-BE49-F238E27FC236}">
                    <a16:creationId xmlns:a16="http://schemas.microsoft.com/office/drawing/2014/main" id="{D712DF2A-91BD-40AC-8E08-E15EC1AC1C3D}"/>
                  </a:ext>
                </a:extLst>
              </p:cNvPr>
              <p:cNvSpPr/>
              <p:nvPr/>
            </p:nvSpPr>
            <p:spPr>
              <a:xfrm rot="5400013">
                <a:off x="873330" y="400951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6" name="Google Shape;697;p25">
                <a:extLst>
                  <a:ext uri="{FF2B5EF4-FFF2-40B4-BE49-F238E27FC236}">
                    <a16:creationId xmlns:a16="http://schemas.microsoft.com/office/drawing/2014/main" id="{DB3DBE78-ADB9-43E1-984C-6B5DD1AE1DBA}"/>
                  </a:ext>
                </a:extLst>
              </p:cNvPr>
              <p:cNvSpPr/>
              <p:nvPr/>
            </p:nvSpPr>
            <p:spPr>
              <a:xfrm rot="5400013">
                <a:off x="873777" y="603335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7" name="Google Shape;698;p25">
                <a:extLst>
                  <a:ext uri="{FF2B5EF4-FFF2-40B4-BE49-F238E27FC236}">
                    <a16:creationId xmlns:a16="http://schemas.microsoft.com/office/drawing/2014/main" id="{06F6C8EF-52C6-498C-BD6E-194EA1FEB8BA}"/>
                  </a:ext>
                </a:extLst>
              </p:cNvPr>
              <p:cNvSpPr/>
              <p:nvPr/>
            </p:nvSpPr>
            <p:spPr>
              <a:xfrm rot="5400013">
                <a:off x="1092264" y="805893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8" name="Google Shape;699;p25">
                <a:extLst>
                  <a:ext uri="{FF2B5EF4-FFF2-40B4-BE49-F238E27FC236}">
                    <a16:creationId xmlns:a16="http://schemas.microsoft.com/office/drawing/2014/main" id="{A340B247-3B97-4294-9787-4A9D549E9353}"/>
                  </a:ext>
                </a:extLst>
              </p:cNvPr>
              <p:cNvSpPr/>
              <p:nvPr/>
            </p:nvSpPr>
            <p:spPr>
              <a:xfrm rot="5400013">
                <a:off x="873768" y="1210844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9" name="Google Shape;700;p25">
                <a:extLst>
                  <a:ext uri="{FF2B5EF4-FFF2-40B4-BE49-F238E27FC236}">
                    <a16:creationId xmlns:a16="http://schemas.microsoft.com/office/drawing/2014/main" id="{0C0C991E-E0F8-4DC9-821A-1CDEF968B84B}"/>
                  </a:ext>
                </a:extLst>
              </p:cNvPr>
              <p:cNvSpPr/>
              <p:nvPr/>
            </p:nvSpPr>
            <p:spPr>
              <a:xfrm rot="5400013">
                <a:off x="873942" y="1413329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0" name="Google Shape;701;p25">
                <a:extLst>
                  <a:ext uri="{FF2B5EF4-FFF2-40B4-BE49-F238E27FC236}">
                    <a16:creationId xmlns:a16="http://schemas.microsoft.com/office/drawing/2014/main" id="{A309722E-CF0B-4DDC-B96F-BF9A81C92EB6}"/>
                  </a:ext>
                </a:extLst>
              </p:cNvPr>
              <p:cNvSpPr/>
              <p:nvPr/>
            </p:nvSpPr>
            <p:spPr>
              <a:xfrm rot="5400013">
                <a:off x="873768" y="1615804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1" name="Google Shape;702;p25">
                <a:extLst>
                  <a:ext uri="{FF2B5EF4-FFF2-40B4-BE49-F238E27FC236}">
                    <a16:creationId xmlns:a16="http://schemas.microsoft.com/office/drawing/2014/main" id="{B9B45181-403B-40DE-AB90-A6BB2E9DE89D}"/>
                  </a:ext>
                </a:extLst>
              </p:cNvPr>
              <p:cNvSpPr/>
              <p:nvPr/>
            </p:nvSpPr>
            <p:spPr>
              <a:xfrm rot="5400013">
                <a:off x="1092245" y="1413173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3" y="f4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2" name="Google Shape;703;p25">
                <a:extLst>
                  <a:ext uri="{FF2B5EF4-FFF2-40B4-BE49-F238E27FC236}">
                    <a16:creationId xmlns:a16="http://schemas.microsoft.com/office/drawing/2014/main" id="{EC862B0B-5907-4A45-BC44-998087EE373A}"/>
                  </a:ext>
                </a:extLst>
              </p:cNvPr>
              <p:cNvSpPr/>
              <p:nvPr/>
            </p:nvSpPr>
            <p:spPr>
              <a:xfrm rot="5400013">
                <a:off x="1310760" y="603335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3" name="Google Shape;704;p25">
                <a:extLst>
                  <a:ext uri="{FF2B5EF4-FFF2-40B4-BE49-F238E27FC236}">
                    <a16:creationId xmlns:a16="http://schemas.microsoft.com/office/drawing/2014/main" id="{47C7C249-2EDB-4887-AE74-99BB2A0D8653}"/>
                  </a:ext>
                </a:extLst>
              </p:cNvPr>
              <p:cNvSpPr/>
              <p:nvPr/>
            </p:nvSpPr>
            <p:spPr>
              <a:xfrm rot="5400013">
                <a:off x="1310760" y="1210286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4" name="Google Shape;705;p25">
                <a:extLst>
                  <a:ext uri="{FF2B5EF4-FFF2-40B4-BE49-F238E27FC236}">
                    <a16:creationId xmlns:a16="http://schemas.microsoft.com/office/drawing/2014/main" id="{5A47B096-0B86-4BAE-BAE3-86A427E28417}"/>
                  </a:ext>
                </a:extLst>
              </p:cNvPr>
              <p:cNvSpPr/>
              <p:nvPr/>
            </p:nvSpPr>
            <p:spPr>
              <a:xfrm rot="5400013">
                <a:off x="653901" y="805911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5" name="Google Shape;706;p25">
                <a:extLst>
                  <a:ext uri="{FF2B5EF4-FFF2-40B4-BE49-F238E27FC236}">
                    <a16:creationId xmlns:a16="http://schemas.microsoft.com/office/drawing/2014/main" id="{A883D2C1-8184-4C07-BA12-DA523EDEC094}"/>
                  </a:ext>
                </a:extLst>
              </p:cNvPr>
              <p:cNvSpPr/>
              <p:nvPr/>
            </p:nvSpPr>
            <p:spPr>
              <a:xfrm rot="5400013">
                <a:off x="653901" y="1008387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6" name="Google Shape;707;p25">
                <a:extLst>
                  <a:ext uri="{FF2B5EF4-FFF2-40B4-BE49-F238E27FC236}">
                    <a16:creationId xmlns:a16="http://schemas.microsoft.com/office/drawing/2014/main" id="{0B8E85AA-E613-4AFE-AFFC-38B504BC70C2}"/>
                  </a:ext>
                </a:extLst>
              </p:cNvPr>
              <p:cNvSpPr/>
              <p:nvPr/>
            </p:nvSpPr>
            <p:spPr>
              <a:xfrm rot="5400013">
                <a:off x="653744" y="-4184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7" name="Google Shape;708;p25">
                <a:extLst>
                  <a:ext uri="{FF2B5EF4-FFF2-40B4-BE49-F238E27FC236}">
                    <a16:creationId xmlns:a16="http://schemas.microsoft.com/office/drawing/2014/main" id="{F739AC09-7278-4E01-9F0C-C3B086B313BC}"/>
                  </a:ext>
                </a:extLst>
              </p:cNvPr>
              <p:cNvSpPr/>
              <p:nvPr/>
            </p:nvSpPr>
            <p:spPr>
              <a:xfrm rot="5400013">
                <a:off x="654075" y="198457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8" name="Google Shape;709;p25">
                <a:extLst>
                  <a:ext uri="{FF2B5EF4-FFF2-40B4-BE49-F238E27FC236}">
                    <a16:creationId xmlns:a16="http://schemas.microsoft.com/office/drawing/2014/main" id="{72B471BA-A809-495E-938B-DBF3B75E5427}"/>
                  </a:ext>
                </a:extLst>
              </p:cNvPr>
              <p:cNvSpPr/>
              <p:nvPr/>
            </p:nvSpPr>
            <p:spPr>
              <a:xfrm rot="5400013">
                <a:off x="654075" y="400960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9" name="Google Shape;710;p25">
                <a:extLst>
                  <a:ext uri="{FF2B5EF4-FFF2-40B4-BE49-F238E27FC236}">
                    <a16:creationId xmlns:a16="http://schemas.microsoft.com/office/drawing/2014/main" id="{6C168681-F51B-4A43-A495-8B1290714C34}"/>
                  </a:ext>
                </a:extLst>
              </p:cNvPr>
              <p:cNvSpPr/>
              <p:nvPr/>
            </p:nvSpPr>
            <p:spPr>
              <a:xfrm rot="5400013">
                <a:off x="654532" y="603335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0" name="Google Shape;711;p25">
                <a:extLst>
                  <a:ext uri="{FF2B5EF4-FFF2-40B4-BE49-F238E27FC236}">
                    <a16:creationId xmlns:a16="http://schemas.microsoft.com/office/drawing/2014/main" id="{4A008341-5C66-4FCC-B2A6-98522F915A0E}"/>
                  </a:ext>
                </a:extLst>
              </p:cNvPr>
              <p:cNvSpPr/>
              <p:nvPr/>
            </p:nvSpPr>
            <p:spPr>
              <a:xfrm rot="5400013">
                <a:off x="654523" y="1210853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1" name="Google Shape;712;p25">
                <a:extLst>
                  <a:ext uri="{FF2B5EF4-FFF2-40B4-BE49-F238E27FC236}">
                    <a16:creationId xmlns:a16="http://schemas.microsoft.com/office/drawing/2014/main" id="{6C2EB6EA-10D2-4059-987E-85726CDC1DDD}"/>
                  </a:ext>
                </a:extLst>
              </p:cNvPr>
              <p:cNvSpPr/>
              <p:nvPr/>
            </p:nvSpPr>
            <p:spPr>
              <a:xfrm rot="5400013">
                <a:off x="654697" y="1413329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2" name="Google Shape;713;p25">
                <a:extLst>
                  <a:ext uri="{FF2B5EF4-FFF2-40B4-BE49-F238E27FC236}">
                    <a16:creationId xmlns:a16="http://schemas.microsoft.com/office/drawing/2014/main" id="{2BAECC22-129E-47C7-A006-6D900CCD7F80}"/>
                  </a:ext>
                </a:extLst>
              </p:cNvPr>
              <p:cNvSpPr/>
              <p:nvPr/>
            </p:nvSpPr>
            <p:spPr>
              <a:xfrm rot="5400013">
                <a:off x="654523" y="1615823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3" name="Google Shape;714;p25">
                <a:extLst>
                  <a:ext uri="{FF2B5EF4-FFF2-40B4-BE49-F238E27FC236}">
                    <a16:creationId xmlns:a16="http://schemas.microsoft.com/office/drawing/2014/main" id="{45CE4200-4D06-4B1F-9933-F990B9D78B06}"/>
                  </a:ext>
                </a:extLst>
              </p:cNvPr>
              <p:cNvSpPr/>
              <p:nvPr/>
            </p:nvSpPr>
            <p:spPr>
              <a:xfrm rot="5400013">
                <a:off x="434655" y="805911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4" name="Google Shape;715;p25">
                <a:extLst>
                  <a:ext uri="{FF2B5EF4-FFF2-40B4-BE49-F238E27FC236}">
                    <a16:creationId xmlns:a16="http://schemas.microsoft.com/office/drawing/2014/main" id="{0C52D25E-2B01-42EA-9C84-A5F9ED9C0D9A}"/>
                  </a:ext>
                </a:extLst>
              </p:cNvPr>
              <p:cNvSpPr/>
              <p:nvPr/>
            </p:nvSpPr>
            <p:spPr>
              <a:xfrm rot="5400013">
                <a:off x="434655" y="1008387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5" name="Google Shape;716;p25">
                <a:extLst>
                  <a:ext uri="{FF2B5EF4-FFF2-40B4-BE49-F238E27FC236}">
                    <a16:creationId xmlns:a16="http://schemas.microsoft.com/office/drawing/2014/main" id="{4E5ACF71-4569-40DB-8811-F8B804E3812B}"/>
                  </a:ext>
                </a:extLst>
              </p:cNvPr>
              <p:cNvSpPr/>
              <p:nvPr/>
            </p:nvSpPr>
            <p:spPr>
              <a:xfrm rot="5400013">
                <a:off x="434499" y="-4184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6" name="Google Shape;717;p25">
                <a:extLst>
                  <a:ext uri="{FF2B5EF4-FFF2-40B4-BE49-F238E27FC236}">
                    <a16:creationId xmlns:a16="http://schemas.microsoft.com/office/drawing/2014/main" id="{04E68E92-3697-4B99-B1A0-586C0EE96364}"/>
                  </a:ext>
                </a:extLst>
              </p:cNvPr>
              <p:cNvSpPr/>
              <p:nvPr/>
            </p:nvSpPr>
            <p:spPr>
              <a:xfrm rot="5400013">
                <a:off x="434829" y="198457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7" name="Google Shape;718;p25">
                <a:extLst>
                  <a:ext uri="{FF2B5EF4-FFF2-40B4-BE49-F238E27FC236}">
                    <a16:creationId xmlns:a16="http://schemas.microsoft.com/office/drawing/2014/main" id="{729C8096-6368-4C60-B818-B4D287460AB9}"/>
                  </a:ext>
                </a:extLst>
              </p:cNvPr>
              <p:cNvSpPr/>
              <p:nvPr/>
            </p:nvSpPr>
            <p:spPr>
              <a:xfrm rot="5400013">
                <a:off x="434829" y="400960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8" name="Google Shape;719;p25">
                <a:extLst>
                  <a:ext uri="{FF2B5EF4-FFF2-40B4-BE49-F238E27FC236}">
                    <a16:creationId xmlns:a16="http://schemas.microsoft.com/office/drawing/2014/main" id="{5A45F08D-D566-426F-855A-22D8495F5113}"/>
                  </a:ext>
                </a:extLst>
              </p:cNvPr>
              <p:cNvSpPr/>
              <p:nvPr/>
            </p:nvSpPr>
            <p:spPr>
              <a:xfrm rot="5400013">
                <a:off x="435277" y="603335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9" name="Google Shape;720;p25">
                <a:extLst>
                  <a:ext uri="{FF2B5EF4-FFF2-40B4-BE49-F238E27FC236}">
                    <a16:creationId xmlns:a16="http://schemas.microsoft.com/office/drawing/2014/main" id="{EB59B5B3-814B-4E9E-AEE9-F9820CC10BBC}"/>
                  </a:ext>
                </a:extLst>
              </p:cNvPr>
              <p:cNvSpPr/>
              <p:nvPr/>
            </p:nvSpPr>
            <p:spPr>
              <a:xfrm rot="5400013">
                <a:off x="435277" y="1210853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0" name="Google Shape;721;p25">
                <a:extLst>
                  <a:ext uri="{FF2B5EF4-FFF2-40B4-BE49-F238E27FC236}">
                    <a16:creationId xmlns:a16="http://schemas.microsoft.com/office/drawing/2014/main" id="{7C7D3908-1DE0-474A-B83A-EC27F5850692}"/>
                  </a:ext>
                </a:extLst>
              </p:cNvPr>
              <p:cNvSpPr/>
              <p:nvPr/>
            </p:nvSpPr>
            <p:spPr>
              <a:xfrm rot="5400013">
                <a:off x="435451" y="1413329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1" name="Google Shape;722;p25">
                <a:extLst>
                  <a:ext uri="{FF2B5EF4-FFF2-40B4-BE49-F238E27FC236}">
                    <a16:creationId xmlns:a16="http://schemas.microsoft.com/office/drawing/2014/main" id="{6AA067D7-FF7C-473F-BEE5-7A5E35F368B7}"/>
                  </a:ext>
                </a:extLst>
              </p:cNvPr>
              <p:cNvSpPr/>
              <p:nvPr/>
            </p:nvSpPr>
            <p:spPr>
              <a:xfrm rot="5400013">
                <a:off x="435277" y="1615823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2" name="Google Shape;723;p25">
                <a:extLst>
                  <a:ext uri="{FF2B5EF4-FFF2-40B4-BE49-F238E27FC236}">
                    <a16:creationId xmlns:a16="http://schemas.microsoft.com/office/drawing/2014/main" id="{784CB7B8-77FC-4773-BD4B-05E38EC6181F}"/>
                  </a:ext>
                </a:extLst>
              </p:cNvPr>
              <p:cNvSpPr/>
              <p:nvPr/>
            </p:nvSpPr>
            <p:spPr>
              <a:xfrm rot="5400013">
                <a:off x="215409" y="805911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3" name="Google Shape;724;p25">
                <a:extLst>
                  <a:ext uri="{FF2B5EF4-FFF2-40B4-BE49-F238E27FC236}">
                    <a16:creationId xmlns:a16="http://schemas.microsoft.com/office/drawing/2014/main" id="{BA678AEB-94C1-48F6-B624-AE8B9ABE3579}"/>
                  </a:ext>
                </a:extLst>
              </p:cNvPr>
              <p:cNvSpPr/>
              <p:nvPr/>
            </p:nvSpPr>
            <p:spPr>
              <a:xfrm rot="5400013">
                <a:off x="215409" y="1008387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4" name="Google Shape;725;p25">
                <a:extLst>
                  <a:ext uri="{FF2B5EF4-FFF2-40B4-BE49-F238E27FC236}">
                    <a16:creationId xmlns:a16="http://schemas.microsoft.com/office/drawing/2014/main" id="{04F7ACC3-9340-4A88-BAD5-67AB173F65FC}"/>
                  </a:ext>
                </a:extLst>
              </p:cNvPr>
              <p:cNvSpPr/>
              <p:nvPr/>
            </p:nvSpPr>
            <p:spPr>
              <a:xfrm rot="5400013">
                <a:off x="215253" y="-4193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5" name="Google Shape;726;p25">
                <a:extLst>
                  <a:ext uri="{FF2B5EF4-FFF2-40B4-BE49-F238E27FC236}">
                    <a16:creationId xmlns:a16="http://schemas.microsoft.com/office/drawing/2014/main" id="{3791253D-2994-4D3B-8D6A-0D28822436C7}"/>
                  </a:ext>
                </a:extLst>
              </p:cNvPr>
              <p:cNvSpPr/>
              <p:nvPr/>
            </p:nvSpPr>
            <p:spPr>
              <a:xfrm rot="5400013">
                <a:off x="215583" y="198448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6" name="Google Shape;727;p25">
                <a:extLst>
                  <a:ext uri="{FF2B5EF4-FFF2-40B4-BE49-F238E27FC236}">
                    <a16:creationId xmlns:a16="http://schemas.microsoft.com/office/drawing/2014/main" id="{A2EC16B3-DC78-4106-929D-33E03116029B}"/>
                  </a:ext>
                </a:extLst>
              </p:cNvPr>
              <p:cNvSpPr/>
              <p:nvPr/>
            </p:nvSpPr>
            <p:spPr>
              <a:xfrm rot="5400013">
                <a:off x="215583" y="400951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7" name="Google Shape;728;p25">
                <a:extLst>
                  <a:ext uri="{FF2B5EF4-FFF2-40B4-BE49-F238E27FC236}">
                    <a16:creationId xmlns:a16="http://schemas.microsoft.com/office/drawing/2014/main" id="{FBED3FD3-4C31-4D1F-ADEF-04AC2B120B0F}"/>
                  </a:ext>
                </a:extLst>
              </p:cNvPr>
              <p:cNvSpPr/>
              <p:nvPr/>
            </p:nvSpPr>
            <p:spPr>
              <a:xfrm rot="5400013">
                <a:off x="216031" y="603335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8" name="Google Shape;729;p25">
                <a:extLst>
                  <a:ext uri="{FF2B5EF4-FFF2-40B4-BE49-F238E27FC236}">
                    <a16:creationId xmlns:a16="http://schemas.microsoft.com/office/drawing/2014/main" id="{FB840860-9022-4939-8A7F-F46A28D61500}"/>
                  </a:ext>
                </a:extLst>
              </p:cNvPr>
              <p:cNvSpPr/>
              <p:nvPr/>
            </p:nvSpPr>
            <p:spPr>
              <a:xfrm rot="5400013">
                <a:off x="216031" y="1210844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9" name="Google Shape;730;p25">
                <a:extLst>
                  <a:ext uri="{FF2B5EF4-FFF2-40B4-BE49-F238E27FC236}">
                    <a16:creationId xmlns:a16="http://schemas.microsoft.com/office/drawing/2014/main" id="{F3E84192-F6CD-40C5-B17E-4AFBAD47BEFB}"/>
                  </a:ext>
                </a:extLst>
              </p:cNvPr>
              <p:cNvSpPr/>
              <p:nvPr/>
            </p:nvSpPr>
            <p:spPr>
              <a:xfrm rot="5400013">
                <a:off x="216196" y="1413329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0" name="Google Shape;731;p25">
                <a:extLst>
                  <a:ext uri="{FF2B5EF4-FFF2-40B4-BE49-F238E27FC236}">
                    <a16:creationId xmlns:a16="http://schemas.microsoft.com/office/drawing/2014/main" id="{1D83D655-F149-4F35-9430-C4A952B8B65B}"/>
                  </a:ext>
                </a:extLst>
              </p:cNvPr>
              <p:cNvSpPr/>
              <p:nvPr/>
            </p:nvSpPr>
            <p:spPr>
              <a:xfrm rot="5400013">
                <a:off x="216031" y="1615804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1" name="Google Shape;732;p25">
                <a:extLst>
                  <a:ext uri="{FF2B5EF4-FFF2-40B4-BE49-F238E27FC236}">
                    <a16:creationId xmlns:a16="http://schemas.microsoft.com/office/drawing/2014/main" id="{D48014C4-E0AD-45ED-BA8F-26BB7FD51564}"/>
                  </a:ext>
                </a:extLst>
              </p:cNvPr>
              <p:cNvSpPr/>
              <p:nvPr/>
            </p:nvSpPr>
            <p:spPr>
              <a:xfrm rot="5400013">
                <a:off x="1310914" y="1615657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val 9514"/>
                  <a:gd name="f7" fmla="*/ f0 1 9515"/>
                  <a:gd name="f8" fmla="*/ f1 1 10578"/>
                  <a:gd name="f9" fmla="+- f4 0 f2"/>
                  <a:gd name="f10" fmla="+- f3 0 f2"/>
                  <a:gd name="f11" fmla="*/ f10 1 9515"/>
                  <a:gd name="f12" fmla="*/ f9 1 1057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6" y="f4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2" name="Google Shape;733;p25">
                <a:extLst>
                  <a:ext uri="{FF2B5EF4-FFF2-40B4-BE49-F238E27FC236}">
                    <a16:creationId xmlns:a16="http://schemas.microsoft.com/office/drawing/2014/main" id="{343D841B-EC63-487D-B770-6305B07852FC}"/>
                  </a:ext>
                </a:extLst>
              </p:cNvPr>
              <p:cNvSpPr/>
              <p:nvPr/>
            </p:nvSpPr>
            <p:spPr>
              <a:xfrm rot="5400013">
                <a:off x="983276" y="1615648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val 9514"/>
                  <a:gd name="f7" fmla="*/ f0 1 9515"/>
                  <a:gd name="f8" fmla="*/ f1 1 10578"/>
                  <a:gd name="f9" fmla="+- f4 0 f2"/>
                  <a:gd name="f10" fmla="+- f3 0 f2"/>
                  <a:gd name="f11" fmla="*/ f10 1 9515"/>
                  <a:gd name="f12" fmla="*/ f9 1 1057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6" y="f4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3" name="Google Shape;734;p25">
                <a:extLst>
                  <a:ext uri="{FF2B5EF4-FFF2-40B4-BE49-F238E27FC236}">
                    <a16:creationId xmlns:a16="http://schemas.microsoft.com/office/drawing/2014/main" id="{D420BE0F-B078-43DA-A0C6-706654A18868}"/>
                  </a:ext>
                </a:extLst>
              </p:cNvPr>
              <p:cNvSpPr/>
              <p:nvPr/>
            </p:nvSpPr>
            <p:spPr>
              <a:xfrm rot="5400013">
                <a:off x="-4467" y="805911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4" name="Google Shape;735;p25">
                <a:extLst>
                  <a:ext uri="{FF2B5EF4-FFF2-40B4-BE49-F238E27FC236}">
                    <a16:creationId xmlns:a16="http://schemas.microsoft.com/office/drawing/2014/main" id="{E65EA834-5886-44EE-840C-3025FBB696BC}"/>
                  </a:ext>
                </a:extLst>
              </p:cNvPr>
              <p:cNvSpPr/>
              <p:nvPr/>
            </p:nvSpPr>
            <p:spPr>
              <a:xfrm rot="5400013">
                <a:off x="-4467" y="1008396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5" name="Google Shape;736;p25">
                <a:extLst>
                  <a:ext uri="{FF2B5EF4-FFF2-40B4-BE49-F238E27FC236}">
                    <a16:creationId xmlns:a16="http://schemas.microsoft.com/office/drawing/2014/main" id="{45498803-D353-4C81-A9AD-49CA26BEBFF5}"/>
                  </a:ext>
                </a:extLst>
              </p:cNvPr>
              <p:cNvSpPr/>
              <p:nvPr/>
            </p:nvSpPr>
            <p:spPr>
              <a:xfrm rot="5400013">
                <a:off x="-4615" y="-4184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6" name="Google Shape;737;p25">
                <a:extLst>
                  <a:ext uri="{FF2B5EF4-FFF2-40B4-BE49-F238E27FC236}">
                    <a16:creationId xmlns:a16="http://schemas.microsoft.com/office/drawing/2014/main" id="{F3F85027-F795-43FC-824B-35074CE95558}"/>
                  </a:ext>
                </a:extLst>
              </p:cNvPr>
              <p:cNvSpPr/>
              <p:nvPr/>
            </p:nvSpPr>
            <p:spPr>
              <a:xfrm rot="5400013">
                <a:off x="-4293" y="198457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7" name="Google Shape;738;p25">
                <a:extLst>
                  <a:ext uri="{FF2B5EF4-FFF2-40B4-BE49-F238E27FC236}">
                    <a16:creationId xmlns:a16="http://schemas.microsoft.com/office/drawing/2014/main" id="{BCEECBEC-97D3-4584-8E9E-6134AF033B1D}"/>
                  </a:ext>
                </a:extLst>
              </p:cNvPr>
              <p:cNvSpPr/>
              <p:nvPr/>
            </p:nvSpPr>
            <p:spPr>
              <a:xfrm rot="5400013">
                <a:off x="-4293" y="400960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8" name="Google Shape;739;p25">
                <a:extLst>
                  <a:ext uri="{FF2B5EF4-FFF2-40B4-BE49-F238E27FC236}">
                    <a16:creationId xmlns:a16="http://schemas.microsoft.com/office/drawing/2014/main" id="{0283196F-AAF0-457D-9481-A740D9DF108C}"/>
                  </a:ext>
                </a:extLst>
              </p:cNvPr>
              <p:cNvSpPr/>
              <p:nvPr/>
            </p:nvSpPr>
            <p:spPr>
              <a:xfrm rot="5400013">
                <a:off x="-3836" y="603335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9" name="Google Shape;740;p25">
                <a:extLst>
                  <a:ext uri="{FF2B5EF4-FFF2-40B4-BE49-F238E27FC236}">
                    <a16:creationId xmlns:a16="http://schemas.microsoft.com/office/drawing/2014/main" id="{E3716511-9778-41DB-8539-5A7F6FD848A2}"/>
                  </a:ext>
                </a:extLst>
              </p:cNvPr>
              <p:cNvSpPr/>
              <p:nvPr/>
            </p:nvSpPr>
            <p:spPr>
              <a:xfrm rot="5400013">
                <a:off x="-3845" y="1210853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0" name="Google Shape;741;p25">
                <a:extLst>
                  <a:ext uri="{FF2B5EF4-FFF2-40B4-BE49-F238E27FC236}">
                    <a16:creationId xmlns:a16="http://schemas.microsoft.com/office/drawing/2014/main" id="{4102358D-7073-4B0A-BDD0-BF7D117A5244}"/>
                  </a:ext>
                </a:extLst>
              </p:cNvPr>
              <p:cNvSpPr/>
              <p:nvPr/>
            </p:nvSpPr>
            <p:spPr>
              <a:xfrm rot="5400013">
                <a:off x="-3671" y="1413338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1" name="Google Shape;742;p25">
                <a:extLst>
                  <a:ext uri="{FF2B5EF4-FFF2-40B4-BE49-F238E27FC236}">
                    <a16:creationId xmlns:a16="http://schemas.microsoft.com/office/drawing/2014/main" id="{970E6261-43BD-4333-9E48-CD5FD622DB08}"/>
                  </a:ext>
                </a:extLst>
              </p:cNvPr>
              <p:cNvSpPr/>
              <p:nvPr/>
            </p:nvSpPr>
            <p:spPr>
              <a:xfrm rot="5400013">
                <a:off x="-3845" y="1615823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2" name="Google Shape;743;p25">
                <a:extLst>
                  <a:ext uri="{FF2B5EF4-FFF2-40B4-BE49-F238E27FC236}">
                    <a16:creationId xmlns:a16="http://schemas.microsoft.com/office/drawing/2014/main" id="{90516DEF-4C2B-4741-8C50-FC7EC8F9E408}"/>
                  </a:ext>
                </a:extLst>
              </p:cNvPr>
              <p:cNvSpPr/>
              <p:nvPr/>
            </p:nvSpPr>
            <p:spPr>
              <a:xfrm rot="5400013">
                <a:off x="1201918" y="1615667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val 9514"/>
                  <a:gd name="f7" fmla="*/ f0 1 9515"/>
                  <a:gd name="f8" fmla="*/ f1 1 10578"/>
                  <a:gd name="f9" fmla="+- f4 0 f2"/>
                  <a:gd name="f10" fmla="+- f3 0 f2"/>
                  <a:gd name="f11" fmla="*/ f10 1 9515"/>
                  <a:gd name="f12" fmla="*/ f9 1 1057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6" y="f4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3" name="Google Shape;714;p25">
                <a:extLst>
                  <a:ext uri="{FF2B5EF4-FFF2-40B4-BE49-F238E27FC236}">
                    <a16:creationId xmlns:a16="http://schemas.microsoft.com/office/drawing/2014/main" id="{867E4234-CB5D-452F-8B2E-0B8D82CE63BE}"/>
                  </a:ext>
                </a:extLst>
              </p:cNvPr>
              <p:cNvSpPr/>
              <p:nvPr/>
            </p:nvSpPr>
            <p:spPr>
              <a:xfrm rot="5400013">
                <a:off x="105727" y="805911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4" name="Google Shape;715;p25">
                <a:extLst>
                  <a:ext uri="{FF2B5EF4-FFF2-40B4-BE49-F238E27FC236}">
                    <a16:creationId xmlns:a16="http://schemas.microsoft.com/office/drawing/2014/main" id="{ED0FB865-FC74-414C-926E-50B4B228F2DD}"/>
                  </a:ext>
                </a:extLst>
              </p:cNvPr>
              <p:cNvSpPr/>
              <p:nvPr/>
            </p:nvSpPr>
            <p:spPr>
              <a:xfrm rot="5400013">
                <a:off x="105727" y="1008387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5" name="Google Shape;716;p25">
                <a:extLst>
                  <a:ext uri="{FF2B5EF4-FFF2-40B4-BE49-F238E27FC236}">
                    <a16:creationId xmlns:a16="http://schemas.microsoft.com/office/drawing/2014/main" id="{39910FC9-1BF9-4E7C-ADB7-1281CDA3E8B5}"/>
                  </a:ext>
                </a:extLst>
              </p:cNvPr>
              <p:cNvSpPr/>
              <p:nvPr/>
            </p:nvSpPr>
            <p:spPr>
              <a:xfrm rot="5400013">
                <a:off x="105571" y="-4184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6" name="Google Shape;717;p25">
                <a:extLst>
                  <a:ext uri="{FF2B5EF4-FFF2-40B4-BE49-F238E27FC236}">
                    <a16:creationId xmlns:a16="http://schemas.microsoft.com/office/drawing/2014/main" id="{6BA3D712-D9BE-4EDA-A073-A3DA36F49E8E}"/>
                  </a:ext>
                </a:extLst>
              </p:cNvPr>
              <p:cNvSpPr/>
              <p:nvPr/>
            </p:nvSpPr>
            <p:spPr>
              <a:xfrm rot="5400013">
                <a:off x="105901" y="198457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7" name="Google Shape;718;p25">
                <a:extLst>
                  <a:ext uri="{FF2B5EF4-FFF2-40B4-BE49-F238E27FC236}">
                    <a16:creationId xmlns:a16="http://schemas.microsoft.com/office/drawing/2014/main" id="{96756458-C3E9-485B-9B7F-C4B201287347}"/>
                  </a:ext>
                </a:extLst>
              </p:cNvPr>
              <p:cNvSpPr/>
              <p:nvPr/>
            </p:nvSpPr>
            <p:spPr>
              <a:xfrm rot="5400013">
                <a:off x="105901" y="400960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8" name="Google Shape;719;p25">
                <a:extLst>
                  <a:ext uri="{FF2B5EF4-FFF2-40B4-BE49-F238E27FC236}">
                    <a16:creationId xmlns:a16="http://schemas.microsoft.com/office/drawing/2014/main" id="{28973B81-5C4A-427C-A479-0C065882C152}"/>
                  </a:ext>
                </a:extLst>
              </p:cNvPr>
              <p:cNvSpPr/>
              <p:nvPr/>
            </p:nvSpPr>
            <p:spPr>
              <a:xfrm rot="5400013">
                <a:off x="106349" y="603335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9" name="Google Shape;720;p25">
                <a:extLst>
                  <a:ext uri="{FF2B5EF4-FFF2-40B4-BE49-F238E27FC236}">
                    <a16:creationId xmlns:a16="http://schemas.microsoft.com/office/drawing/2014/main" id="{F19229F4-660A-4404-B397-92159C37592C}"/>
                  </a:ext>
                </a:extLst>
              </p:cNvPr>
              <p:cNvSpPr/>
              <p:nvPr/>
            </p:nvSpPr>
            <p:spPr>
              <a:xfrm rot="5400013">
                <a:off x="106349" y="1210853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0" name="Google Shape;721;p25">
                <a:extLst>
                  <a:ext uri="{FF2B5EF4-FFF2-40B4-BE49-F238E27FC236}">
                    <a16:creationId xmlns:a16="http://schemas.microsoft.com/office/drawing/2014/main" id="{D8F529F0-8831-489E-81C0-1CB19347ED59}"/>
                  </a:ext>
                </a:extLst>
              </p:cNvPr>
              <p:cNvSpPr/>
              <p:nvPr/>
            </p:nvSpPr>
            <p:spPr>
              <a:xfrm rot="5400013">
                <a:off x="106514" y="1413329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1" name="Google Shape;722;p25">
                <a:extLst>
                  <a:ext uri="{FF2B5EF4-FFF2-40B4-BE49-F238E27FC236}">
                    <a16:creationId xmlns:a16="http://schemas.microsoft.com/office/drawing/2014/main" id="{9A0997EA-3C03-4090-ADB4-CE487E70D021}"/>
                  </a:ext>
                </a:extLst>
              </p:cNvPr>
              <p:cNvSpPr/>
              <p:nvPr/>
            </p:nvSpPr>
            <p:spPr>
              <a:xfrm rot="5400013">
                <a:off x="106349" y="1615823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2" name="Google Shape;714;p25">
                <a:extLst>
                  <a:ext uri="{FF2B5EF4-FFF2-40B4-BE49-F238E27FC236}">
                    <a16:creationId xmlns:a16="http://schemas.microsoft.com/office/drawing/2014/main" id="{63E22CD6-2BCF-488C-9AEE-CF8DE4D57190}"/>
                  </a:ext>
                </a:extLst>
              </p:cNvPr>
              <p:cNvSpPr/>
              <p:nvPr/>
            </p:nvSpPr>
            <p:spPr>
              <a:xfrm rot="5400013">
                <a:off x="-9908" y="907318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3" name="Google Shape;715;p25">
                <a:extLst>
                  <a:ext uri="{FF2B5EF4-FFF2-40B4-BE49-F238E27FC236}">
                    <a16:creationId xmlns:a16="http://schemas.microsoft.com/office/drawing/2014/main" id="{928A6C6E-0336-4E13-BF77-08B97FFA8B2F}"/>
                  </a:ext>
                </a:extLst>
              </p:cNvPr>
              <p:cNvSpPr/>
              <p:nvPr/>
            </p:nvSpPr>
            <p:spPr>
              <a:xfrm rot="5400013">
                <a:off x="-9908" y="1109803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4" name="Google Shape;716;p25">
                <a:extLst>
                  <a:ext uri="{FF2B5EF4-FFF2-40B4-BE49-F238E27FC236}">
                    <a16:creationId xmlns:a16="http://schemas.microsoft.com/office/drawing/2014/main" id="{8F1EFC85-26D1-4D6C-8942-154C9EC16CE7}"/>
                  </a:ext>
                </a:extLst>
              </p:cNvPr>
              <p:cNvSpPr/>
              <p:nvPr/>
            </p:nvSpPr>
            <p:spPr>
              <a:xfrm rot="5400013">
                <a:off x="-10064" y="97232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5" name="Google Shape;717;p25">
                <a:extLst>
                  <a:ext uri="{FF2B5EF4-FFF2-40B4-BE49-F238E27FC236}">
                    <a16:creationId xmlns:a16="http://schemas.microsoft.com/office/drawing/2014/main" id="{3A80A6AC-BBAB-4CE9-A898-272C5BABA0ED}"/>
                  </a:ext>
                </a:extLst>
              </p:cNvPr>
              <p:cNvSpPr/>
              <p:nvPr/>
            </p:nvSpPr>
            <p:spPr>
              <a:xfrm rot="5400013">
                <a:off x="-9734" y="299864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6" name="Google Shape;718;p25">
                <a:extLst>
                  <a:ext uri="{FF2B5EF4-FFF2-40B4-BE49-F238E27FC236}">
                    <a16:creationId xmlns:a16="http://schemas.microsoft.com/office/drawing/2014/main" id="{17550B46-F597-4D97-9FA5-046B4D1E2F7A}"/>
                  </a:ext>
                </a:extLst>
              </p:cNvPr>
              <p:cNvSpPr/>
              <p:nvPr/>
            </p:nvSpPr>
            <p:spPr>
              <a:xfrm rot="5400013">
                <a:off x="-9734" y="502367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7" name="Google Shape;719;p25">
                <a:extLst>
                  <a:ext uri="{FF2B5EF4-FFF2-40B4-BE49-F238E27FC236}">
                    <a16:creationId xmlns:a16="http://schemas.microsoft.com/office/drawing/2014/main" id="{D3933B1D-64BD-41FB-902A-87E06740E45D}"/>
                  </a:ext>
                </a:extLst>
              </p:cNvPr>
              <p:cNvSpPr/>
              <p:nvPr/>
            </p:nvSpPr>
            <p:spPr>
              <a:xfrm rot="5400013">
                <a:off x="-9286" y="704742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8" name="Google Shape;720;p25">
                <a:extLst>
                  <a:ext uri="{FF2B5EF4-FFF2-40B4-BE49-F238E27FC236}">
                    <a16:creationId xmlns:a16="http://schemas.microsoft.com/office/drawing/2014/main" id="{3E1EAD7D-BB07-427E-9202-074E6EA5C05E}"/>
                  </a:ext>
                </a:extLst>
              </p:cNvPr>
              <p:cNvSpPr/>
              <p:nvPr/>
            </p:nvSpPr>
            <p:spPr>
              <a:xfrm rot="5400013">
                <a:off x="-9286" y="1312260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9" name="Google Shape;721;p25">
                <a:extLst>
                  <a:ext uri="{FF2B5EF4-FFF2-40B4-BE49-F238E27FC236}">
                    <a16:creationId xmlns:a16="http://schemas.microsoft.com/office/drawing/2014/main" id="{2175208C-28FB-4810-9446-88A8EABEE917}"/>
                  </a:ext>
                </a:extLst>
              </p:cNvPr>
              <p:cNvSpPr/>
              <p:nvPr/>
            </p:nvSpPr>
            <p:spPr>
              <a:xfrm rot="5400013">
                <a:off x="-9112" y="1514745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0" name="Google Shape;714;p25">
                <a:extLst>
                  <a:ext uri="{FF2B5EF4-FFF2-40B4-BE49-F238E27FC236}">
                    <a16:creationId xmlns:a16="http://schemas.microsoft.com/office/drawing/2014/main" id="{DB739072-FE7A-4178-8992-BB49D6611851}"/>
                  </a:ext>
                </a:extLst>
              </p:cNvPr>
              <p:cNvSpPr/>
              <p:nvPr/>
            </p:nvSpPr>
            <p:spPr>
              <a:xfrm rot="5400013">
                <a:off x="107592" y="1413347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1" name="Google Shape;715;p25">
                <a:extLst>
                  <a:ext uri="{FF2B5EF4-FFF2-40B4-BE49-F238E27FC236}">
                    <a16:creationId xmlns:a16="http://schemas.microsoft.com/office/drawing/2014/main" id="{F669C8C5-10BF-4163-BFC8-C367B73B3353}"/>
                  </a:ext>
                </a:extLst>
              </p:cNvPr>
              <p:cNvSpPr/>
              <p:nvPr/>
            </p:nvSpPr>
            <p:spPr>
              <a:xfrm rot="5400013">
                <a:off x="107592" y="1615813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2" name="Google Shape;716;p25">
                <a:extLst>
                  <a:ext uri="{FF2B5EF4-FFF2-40B4-BE49-F238E27FC236}">
                    <a16:creationId xmlns:a16="http://schemas.microsoft.com/office/drawing/2014/main" id="{E1235F36-76E9-49DD-85EC-DDF3482C422D}"/>
                  </a:ext>
                </a:extLst>
              </p:cNvPr>
              <p:cNvSpPr/>
              <p:nvPr/>
            </p:nvSpPr>
            <p:spPr>
              <a:xfrm rot="5400013">
                <a:off x="107436" y="603243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3" name="Google Shape;717;p25">
                <a:extLst>
                  <a:ext uri="{FF2B5EF4-FFF2-40B4-BE49-F238E27FC236}">
                    <a16:creationId xmlns:a16="http://schemas.microsoft.com/office/drawing/2014/main" id="{98ADCCA3-9A90-4DF5-ABC9-8166949E3D20}"/>
                  </a:ext>
                </a:extLst>
              </p:cNvPr>
              <p:cNvSpPr/>
              <p:nvPr/>
            </p:nvSpPr>
            <p:spPr>
              <a:xfrm rot="5400013">
                <a:off x="107767" y="805884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4" name="Google Shape;718;p25">
                <a:extLst>
                  <a:ext uri="{FF2B5EF4-FFF2-40B4-BE49-F238E27FC236}">
                    <a16:creationId xmlns:a16="http://schemas.microsoft.com/office/drawing/2014/main" id="{2031D914-6F00-475B-9CA5-A50416164A04}"/>
                  </a:ext>
                </a:extLst>
              </p:cNvPr>
              <p:cNvSpPr/>
              <p:nvPr/>
            </p:nvSpPr>
            <p:spPr>
              <a:xfrm rot="5400013">
                <a:off x="107767" y="1008387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5" name="Google Shape;719;p25">
                <a:extLst>
                  <a:ext uri="{FF2B5EF4-FFF2-40B4-BE49-F238E27FC236}">
                    <a16:creationId xmlns:a16="http://schemas.microsoft.com/office/drawing/2014/main" id="{EBDCABB1-6C43-4863-B744-95383946F463}"/>
                  </a:ext>
                </a:extLst>
              </p:cNvPr>
              <p:cNvSpPr/>
              <p:nvPr/>
            </p:nvSpPr>
            <p:spPr>
              <a:xfrm rot="5400013">
                <a:off x="108214" y="1210771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6" name="Google Shape;714;p25">
                <a:extLst>
                  <a:ext uri="{FF2B5EF4-FFF2-40B4-BE49-F238E27FC236}">
                    <a16:creationId xmlns:a16="http://schemas.microsoft.com/office/drawing/2014/main" id="{3186E014-6E8D-4D30-BF6E-ED24588F5402}"/>
                  </a:ext>
                </a:extLst>
              </p:cNvPr>
              <p:cNvSpPr/>
              <p:nvPr/>
            </p:nvSpPr>
            <p:spPr>
              <a:xfrm rot="5400013">
                <a:off x="102197" y="1514608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A8CDE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7" name="Google Shape;716;p25">
                <a:extLst>
                  <a:ext uri="{FF2B5EF4-FFF2-40B4-BE49-F238E27FC236}">
                    <a16:creationId xmlns:a16="http://schemas.microsoft.com/office/drawing/2014/main" id="{908124DA-39FE-46EA-BE96-18641B9BCA6C}"/>
                  </a:ext>
                </a:extLst>
              </p:cNvPr>
              <p:cNvSpPr/>
              <p:nvPr/>
            </p:nvSpPr>
            <p:spPr>
              <a:xfrm rot="5400013">
                <a:off x="102050" y="704504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A8CDE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8" name="Google Shape;717;p25">
                <a:extLst>
                  <a:ext uri="{FF2B5EF4-FFF2-40B4-BE49-F238E27FC236}">
                    <a16:creationId xmlns:a16="http://schemas.microsoft.com/office/drawing/2014/main" id="{D366803E-4B05-4E1B-A1FF-9B1B498E9E7F}"/>
                  </a:ext>
                </a:extLst>
              </p:cNvPr>
              <p:cNvSpPr/>
              <p:nvPr/>
            </p:nvSpPr>
            <p:spPr>
              <a:xfrm rot="5400013">
                <a:off x="102372" y="907135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A8CDE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9" name="Google Shape;718;p25">
                <a:extLst>
                  <a:ext uri="{FF2B5EF4-FFF2-40B4-BE49-F238E27FC236}">
                    <a16:creationId xmlns:a16="http://schemas.microsoft.com/office/drawing/2014/main" id="{83FEAAEF-68A4-4D79-86AE-1217C5EB1C8F}"/>
                  </a:ext>
                </a:extLst>
              </p:cNvPr>
              <p:cNvSpPr/>
              <p:nvPr/>
            </p:nvSpPr>
            <p:spPr>
              <a:xfrm rot="5400013">
                <a:off x="102372" y="1109638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A8CDE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0" name="Google Shape;719;p25">
                <a:extLst>
                  <a:ext uri="{FF2B5EF4-FFF2-40B4-BE49-F238E27FC236}">
                    <a16:creationId xmlns:a16="http://schemas.microsoft.com/office/drawing/2014/main" id="{556948F7-71A7-4531-B100-84D3ED9DE3C1}"/>
                  </a:ext>
                </a:extLst>
              </p:cNvPr>
              <p:cNvSpPr/>
              <p:nvPr/>
            </p:nvSpPr>
            <p:spPr>
              <a:xfrm rot="5400013">
                <a:off x="102828" y="1312022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A8CDE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1" name="Google Shape;696;p25">
                <a:extLst>
                  <a:ext uri="{FF2B5EF4-FFF2-40B4-BE49-F238E27FC236}">
                    <a16:creationId xmlns:a16="http://schemas.microsoft.com/office/drawing/2014/main" id="{2CA563C2-D3AE-4702-B1FC-B5D1028E1951}"/>
                  </a:ext>
                </a:extLst>
              </p:cNvPr>
              <p:cNvSpPr/>
              <p:nvPr/>
            </p:nvSpPr>
            <p:spPr>
              <a:xfrm rot="5400013">
                <a:off x="99720" y="299425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2" name="Google Shape;696;p25">
                <a:extLst>
                  <a:ext uri="{FF2B5EF4-FFF2-40B4-BE49-F238E27FC236}">
                    <a16:creationId xmlns:a16="http://schemas.microsoft.com/office/drawing/2014/main" id="{EDC642F7-3DA9-450C-A049-F082ED5A1F80}"/>
                  </a:ext>
                </a:extLst>
              </p:cNvPr>
              <p:cNvSpPr/>
              <p:nvPr/>
            </p:nvSpPr>
            <p:spPr>
              <a:xfrm rot="5400013">
                <a:off x="220786" y="501992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3" name="Google Shape;696;p25">
                <a:extLst>
                  <a:ext uri="{FF2B5EF4-FFF2-40B4-BE49-F238E27FC236}">
                    <a16:creationId xmlns:a16="http://schemas.microsoft.com/office/drawing/2014/main" id="{E07354C5-D475-4BB4-BB44-2BAEDC174FC6}"/>
                  </a:ext>
                </a:extLst>
              </p:cNvPr>
              <p:cNvSpPr/>
              <p:nvPr/>
            </p:nvSpPr>
            <p:spPr>
              <a:xfrm rot="5400013">
                <a:off x="321764" y="805481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4" name="Google Shape;696;p25">
                <a:extLst>
                  <a:ext uri="{FF2B5EF4-FFF2-40B4-BE49-F238E27FC236}">
                    <a16:creationId xmlns:a16="http://schemas.microsoft.com/office/drawing/2014/main" id="{6174321B-7DE7-48F5-AC37-A6BF970CD6E6}"/>
                  </a:ext>
                </a:extLst>
              </p:cNvPr>
              <p:cNvSpPr/>
              <p:nvPr/>
            </p:nvSpPr>
            <p:spPr>
              <a:xfrm rot="5400013">
                <a:off x="217522" y="1109035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5" name="Google Shape;696;p25">
                <a:extLst>
                  <a:ext uri="{FF2B5EF4-FFF2-40B4-BE49-F238E27FC236}">
                    <a16:creationId xmlns:a16="http://schemas.microsoft.com/office/drawing/2014/main" id="{C08E1207-50AD-4231-BC33-44466DF6A20B}"/>
                  </a:ext>
                </a:extLst>
              </p:cNvPr>
              <p:cNvSpPr/>
              <p:nvPr/>
            </p:nvSpPr>
            <p:spPr>
              <a:xfrm rot="5400013">
                <a:off x="323254" y="1413338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6" name="Google Shape;696;p25">
                <a:extLst>
                  <a:ext uri="{FF2B5EF4-FFF2-40B4-BE49-F238E27FC236}">
                    <a16:creationId xmlns:a16="http://schemas.microsoft.com/office/drawing/2014/main" id="{E27C41C9-51D0-4603-8ADE-CB36635ED0DD}"/>
                  </a:ext>
                </a:extLst>
              </p:cNvPr>
              <p:cNvSpPr/>
              <p:nvPr/>
            </p:nvSpPr>
            <p:spPr>
              <a:xfrm rot="5400013">
                <a:off x="216013" y="1514562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7" name="Google Shape;696;p25">
                <a:extLst>
                  <a:ext uri="{FF2B5EF4-FFF2-40B4-BE49-F238E27FC236}">
                    <a16:creationId xmlns:a16="http://schemas.microsoft.com/office/drawing/2014/main" id="{B66E6AAC-8657-428B-BCBF-8CAE466AF970}"/>
                  </a:ext>
                </a:extLst>
              </p:cNvPr>
              <p:cNvSpPr/>
              <p:nvPr/>
            </p:nvSpPr>
            <p:spPr>
              <a:xfrm rot="5400013">
                <a:off x="213965" y="1310751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</p:grpSp>
      <p:grpSp>
        <p:nvGrpSpPr>
          <p:cNvPr id="298" name="Grupo 336">
            <a:extLst>
              <a:ext uri="{FF2B5EF4-FFF2-40B4-BE49-F238E27FC236}">
                <a16:creationId xmlns:a16="http://schemas.microsoft.com/office/drawing/2014/main" id="{2FF2FB45-8384-4794-BE05-376F0AF60B11}"/>
              </a:ext>
            </a:extLst>
          </p:cNvPr>
          <p:cNvGrpSpPr/>
          <p:nvPr/>
        </p:nvGrpSpPr>
        <p:grpSpPr>
          <a:xfrm>
            <a:off x="7492658" y="-1455"/>
            <a:ext cx="1651342" cy="5143501"/>
            <a:chOff x="7492658" y="-1455"/>
            <a:chExt cx="1651342" cy="5143501"/>
          </a:xfrm>
        </p:grpSpPr>
        <p:grpSp>
          <p:nvGrpSpPr>
            <p:cNvPr id="299" name="Grupo 337">
              <a:extLst>
                <a:ext uri="{FF2B5EF4-FFF2-40B4-BE49-F238E27FC236}">
                  <a16:creationId xmlns:a16="http://schemas.microsoft.com/office/drawing/2014/main" id="{4143CE8F-B9CF-464C-A11B-AB5ADC6403B7}"/>
                </a:ext>
              </a:extLst>
            </p:cNvPr>
            <p:cNvGrpSpPr/>
            <p:nvPr/>
          </p:nvGrpSpPr>
          <p:grpSpPr>
            <a:xfrm>
              <a:off x="7492658" y="1699613"/>
              <a:ext cx="1650364" cy="1721267"/>
              <a:chOff x="7492658" y="1699613"/>
              <a:chExt cx="1650364" cy="1721267"/>
            </a:xfrm>
          </p:grpSpPr>
          <p:sp>
            <p:nvSpPr>
              <p:cNvPr id="300" name="Google Shape;684;p25">
                <a:extLst>
                  <a:ext uri="{FF2B5EF4-FFF2-40B4-BE49-F238E27FC236}">
                    <a16:creationId xmlns:a16="http://schemas.microsoft.com/office/drawing/2014/main" id="{69403A65-EFB9-4C09-AC24-08ED2368679B}"/>
                  </a:ext>
                </a:extLst>
              </p:cNvPr>
              <p:cNvSpPr/>
              <p:nvPr/>
            </p:nvSpPr>
            <p:spPr>
              <a:xfrm rot="16200004">
                <a:off x="8154203" y="2505496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1" name="Google Shape;685;p25">
                <a:extLst>
                  <a:ext uri="{FF2B5EF4-FFF2-40B4-BE49-F238E27FC236}">
                    <a16:creationId xmlns:a16="http://schemas.microsoft.com/office/drawing/2014/main" id="{D2B982D7-2432-4FCE-8E1D-BFFA2AB14366}"/>
                  </a:ext>
                </a:extLst>
              </p:cNvPr>
              <p:cNvSpPr/>
              <p:nvPr/>
            </p:nvSpPr>
            <p:spPr>
              <a:xfrm rot="16200004">
                <a:off x="8154203" y="2303021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2" name="Google Shape;686;p25">
                <a:extLst>
                  <a:ext uri="{FF2B5EF4-FFF2-40B4-BE49-F238E27FC236}">
                    <a16:creationId xmlns:a16="http://schemas.microsoft.com/office/drawing/2014/main" id="{1B418AA0-AF3F-4756-9C70-FA4804DC64D8}"/>
                  </a:ext>
                </a:extLst>
              </p:cNvPr>
              <p:cNvSpPr/>
              <p:nvPr/>
            </p:nvSpPr>
            <p:spPr>
              <a:xfrm rot="16200004">
                <a:off x="7935091" y="3315267"/>
                <a:ext cx="10140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4"/>
                  <a:gd name="f4" fmla="val 10578"/>
                  <a:gd name="f5" fmla="*/ f0 1 9514"/>
                  <a:gd name="f6" fmla="*/ f1 1 10578"/>
                  <a:gd name="f7" fmla="+- f4 0 f2"/>
                  <a:gd name="f8" fmla="+- f3 0 f2"/>
                  <a:gd name="f9" fmla="*/ f8 1 9514"/>
                  <a:gd name="f10" fmla="*/ f7 1 10578"/>
                  <a:gd name="f11" fmla="*/ f2 1 f9"/>
                  <a:gd name="f12" fmla="*/ f3 1 f9"/>
                  <a:gd name="f13" fmla="*/ f2 1 f10"/>
                  <a:gd name="f14" fmla="*/ f4 1 f10"/>
                  <a:gd name="f15" fmla="*/ f11 f5 1"/>
                  <a:gd name="f16" fmla="*/ f12 f5 1"/>
                  <a:gd name="f17" fmla="*/ f14 f6 1"/>
                  <a:gd name="f18" fmla="*/ f13 f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5" t="f18" r="f16" b="f17"/>
                <a:pathLst>
                  <a:path w="9514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3" y="f4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3" name="Google Shape;687;p25">
                <a:extLst>
                  <a:ext uri="{FF2B5EF4-FFF2-40B4-BE49-F238E27FC236}">
                    <a16:creationId xmlns:a16="http://schemas.microsoft.com/office/drawing/2014/main" id="{D207D177-36FE-49E5-A98C-59B934E03FB6}"/>
                  </a:ext>
                </a:extLst>
              </p:cNvPr>
              <p:cNvSpPr/>
              <p:nvPr/>
            </p:nvSpPr>
            <p:spPr>
              <a:xfrm rot="16200004">
                <a:off x="7935086" y="3112777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4" name="Google Shape;688;p25">
                <a:extLst>
                  <a:ext uri="{FF2B5EF4-FFF2-40B4-BE49-F238E27FC236}">
                    <a16:creationId xmlns:a16="http://schemas.microsoft.com/office/drawing/2014/main" id="{0004E498-AEFE-49F9-A576-B67B1558C0E4}"/>
                  </a:ext>
                </a:extLst>
              </p:cNvPr>
              <p:cNvSpPr/>
              <p:nvPr/>
            </p:nvSpPr>
            <p:spPr>
              <a:xfrm rot="16200004">
                <a:off x="7935086" y="2707826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3" y="f4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5" name="Google Shape;689;p25">
                <a:extLst>
                  <a:ext uri="{FF2B5EF4-FFF2-40B4-BE49-F238E27FC236}">
                    <a16:creationId xmlns:a16="http://schemas.microsoft.com/office/drawing/2014/main" id="{0ADBF00B-A750-4229-8E79-25C10F64364E}"/>
                  </a:ext>
                </a:extLst>
              </p:cNvPr>
              <p:cNvSpPr/>
              <p:nvPr/>
            </p:nvSpPr>
            <p:spPr>
              <a:xfrm rot="16200004">
                <a:off x="7935086" y="2100390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3" y="f4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6" name="Google Shape;690;p25">
                <a:extLst>
                  <a:ext uri="{FF2B5EF4-FFF2-40B4-BE49-F238E27FC236}">
                    <a16:creationId xmlns:a16="http://schemas.microsoft.com/office/drawing/2014/main" id="{8E521BD6-F871-4738-B07A-5AFA638C2E01}"/>
                  </a:ext>
                </a:extLst>
              </p:cNvPr>
              <p:cNvSpPr/>
              <p:nvPr/>
            </p:nvSpPr>
            <p:spPr>
              <a:xfrm rot="16200004">
                <a:off x="7935086" y="1695430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val 9514"/>
                  <a:gd name="f7" fmla="*/ f0 1 9515"/>
                  <a:gd name="f8" fmla="*/ f1 1 10578"/>
                  <a:gd name="f9" fmla="+- f4 0 f2"/>
                  <a:gd name="f10" fmla="+- f3 0 f2"/>
                  <a:gd name="f11" fmla="*/ f10 1 9515"/>
                  <a:gd name="f12" fmla="*/ f9 1 1057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6" y="f4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7" name="Google Shape;691;p25">
                <a:extLst>
                  <a:ext uri="{FF2B5EF4-FFF2-40B4-BE49-F238E27FC236}">
                    <a16:creationId xmlns:a16="http://schemas.microsoft.com/office/drawing/2014/main" id="{DB9E5884-39A4-455D-9B61-1F2437ADDA48}"/>
                  </a:ext>
                </a:extLst>
              </p:cNvPr>
              <p:cNvSpPr/>
              <p:nvPr/>
            </p:nvSpPr>
            <p:spPr>
              <a:xfrm rot="16200004">
                <a:off x="7715982" y="3315431"/>
                <a:ext cx="10140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4"/>
                  <a:gd name="f4" fmla="val 10548"/>
                  <a:gd name="f5" fmla="val 1"/>
                  <a:gd name="f6" fmla="*/ f0 1 9514"/>
                  <a:gd name="f7" fmla="*/ f1 1 10548"/>
                  <a:gd name="f8" fmla="+- f4 0 f2"/>
                  <a:gd name="f9" fmla="+- f3 0 f2"/>
                  <a:gd name="f10" fmla="*/ f9 1 951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4" h="10548">
                    <a:moveTo>
                      <a:pt x="f2" y="f5"/>
                    </a:moveTo>
                    <a:lnTo>
                      <a:pt x="f2" y="f4"/>
                    </a:lnTo>
                    <a:lnTo>
                      <a:pt x="f3" y="f4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8" name="Google Shape;692;p25">
                <a:extLst>
                  <a:ext uri="{FF2B5EF4-FFF2-40B4-BE49-F238E27FC236}">
                    <a16:creationId xmlns:a16="http://schemas.microsoft.com/office/drawing/2014/main" id="{DFC10FDC-EFD7-4104-9271-B74FBBC17E0D}"/>
                  </a:ext>
                </a:extLst>
              </p:cNvPr>
              <p:cNvSpPr/>
              <p:nvPr/>
            </p:nvSpPr>
            <p:spPr>
              <a:xfrm rot="16200004">
                <a:off x="7497025" y="3112631"/>
                <a:ext cx="101086" cy="10981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79"/>
                  <a:gd name="f5" fmla="val 1"/>
                  <a:gd name="f6" fmla="val 10578"/>
                  <a:gd name="f7" fmla="*/ f0 1 9484"/>
                  <a:gd name="f8" fmla="*/ f1 1 10579"/>
                  <a:gd name="f9" fmla="+- f4 0 f2"/>
                  <a:gd name="f10" fmla="+- f3 0 f2"/>
                  <a:gd name="f11" fmla="*/ f10 1 9484"/>
                  <a:gd name="f12" fmla="*/ f9 1 1057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7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9" name="Google Shape;693;p25">
                <a:extLst>
                  <a:ext uri="{FF2B5EF4-FFF2-40B4-BE49-F238E27FC236}">
                    <a16:creationId xmlns:a16="http://schemas.microsoft.com/office/drawing/2014/main" id="{5873F682-DFCC-467F-839F-62E2805DD24F}"/>
                  </a:ext>
                </a:extLst>
              </p:cNvPr>
              <p:cNvSpPr/>
              <p:nvPr/>
            </p:nvSpPr>
            <p:spPr>
              <a:xfrm rot="16200004">
                <a:off x="7716142" y="3112777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0" name="Google Shape;694;p25">
                <a:extLst>
                  <a:ext uri="{FF2B5EF4-FFF2-40B4-BE49-F238E27FC236}">
                    <a16:creationId xmlns:a16="http://schemas.microsoft.com/office/drawing/2014/main" id="{D1E389BD-419E-47D5-A2AC-33B578F57CD2}"/>
                  </a:ext>
                </a:extLst>
              </p:cNvPr>
              <p:cNvSpPr/>
              <p:nvPr/>
            </p:nvSpPr>
            <p:spPr>
              <a:xfrm rot="16200004">
                <a:off x="8154359" y="3315271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1" name="Google Shape;695;p25">
                <a:extLst>
                  <a:ext uri="{FF2B5EF4-FFF2-40B4-BE49-F238E27FC236}">
                    <a16:creationId xmlns:a16="http://schemas.microsoft.com/office/drawing/2014/main" id="{9743286A-2312-43AE-8D4C-41B5C2B4573B}"/>
                  </a:ext>
                </a:extLst>
              </p:cNvPr>
              <p:cNvSpPr/>
              <p:nvPr/>
            </p:nvSpPr>
            <p:spPr>
              <a:xfrm rot="16200004">
                <a:off x="8154359" y="3112932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2" name="Google Shape;696;p25">
                <a:extLst>
                  <a:ext uri="{FF2B5EF4-FFF2-40B4-BE49-F238E27FC236}">
                    <a16:creationId xmlns:a16="http://schemas.microsoft.com/office/drawing/2014/main" id="{23EB0DA8-75F5-43F8-8446-15C51CD42A4D}"/>
                  </a:ext>
                </a:extLst>
              </p:cNvPr>
              <p:cNvSpPr/>
              <p:nvPr/>
            </p:nvSpPr>
            <p:spPr>
              <a:xfrm rot="16200004">
                <a:off x="8154359" y="2910457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3" name="Google Shape;697;p25">
                <a:extLst>
                  <a:ext uri="{FF2B5EF4-FFF2-40B4-BE49-F238E27FC236}">
                    <a16:creationId xmlns:a16="http://schemas.microsoft.com/office/drawing/2014/main" id="{7785981B-4825-4008-A903-43E91735C53E}"/>
                  </a:ext>
                </a:extLst>
              </p:cNvPr>
              <p:cNvSpPr/>
              <p:nvPr/>
            </p:nvSpPr>
            <p:spPr>
              <a:xfrm rot="16200004">
                <a:off x="8153581" y="2708054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4" name="Google Shape;698;p25">
                <a:extLst>
                  <a:ext uri="{FF2B5EF4-FFF2-40B4-BE49-F238E27FC236}">
                    <a16:creationId xmlns:a16="http://schemas.microsoft.com/office/drawing/2014/main" id="{BC50BE15-D6E7-43F9-AB29-CF5759083004}"/>
                  </a:ext>
                </a:extLst>
              </p:cNvPr>
              <p:cNvSpPr/>
              <p:nvPr/>
            </p:nvSpPr>
            <p:spPr>
              <a:xfrm rot="16200004">
                <a:off x="7935085" y="2505487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5" name="Google Shape;699;p25">
                <a:extLst>
                  <a:ext uri="{FF2B5EF4-FFF2-40B4-BE49-F238E27FC236}">
                    <a16:creationId xmlns:a16="http://schemas.microsoft.com/office/drawing/2014/main" id="{8B69327D-2086-4CE0-91D8-CB10AFB48CE9}"/>
                  </a:ext>
                </a:extLst>
              </p:cNvPr>
              <p:cNvSpPr/>
              <p:nvPr/>
            </p:nvSpPr>
            <p:spPr>
              <a:xfrm rot="16200004">
                <a:off x="8153581" y="2100536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6" name="Google Shape;700;p25">
                <a:extLst>
                  <a:ext uri="{FF2B5EF4-FFF2-40B4-BE49-F238E27FC236}">
                    <a16:creationId xmlns:a16="http://schemas.microsoft.com/office/drawing/2014/main" id="{46F0727A-F19D-48FC-89BE-44C20F78A42A}"/>
                  </a:ext>
                </a:extLst>
              </p:cNvPr>
              <p:cNvSpPr/>
              <p:nvPr/>
            </p:nvSpPr>
            <p:spPr>
              <a:xfrm rot="16200004">
                <a:off x="8153746" y="1898061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7" name="Google Shape;701;p25">
                <a:extLst>
                  <a:ext uri="{FF2B5EF4-FFF2-40B4-BE49-F238E27FC236}">
                    <a16:creationId xmlns:a16="http://schemas.microsoft.com/office/drawing/2014/main" id="{298D6B6F-B0C9-4261-8B83-8FAD9B70A760}"/>
                  </a:ext>
                </a:extLst>
              </p:cNvPr>
              <p:cNvSpPr/>
              <p:nvPr/>
            </p:nvSpPr>
            <p:spPr>
              <a:xfrm rot="16200004">
                <a:off x="8153581" y="1695576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8" name="Google Shape;702;p25">
                <a:extLst>
                  <a:ext uri="{FF2B5EF4-FFF2-40B4-BE49-F238E27FC236}">
                    <a16:creationId xmlns:a16="http://schemas.microsoft.com/office/drawing/2014/main" id="{998051C6-9F15-4E4F-B9A9-0A3ABABD8706}"/>
                  </a:ext>
                </a:extLst>
              </p:cNvPr>
              <p:cNvSpPr/>
              <p:nvPr/>
            </p:nvSpPr>
            <p:spPr>
              <a:xfrm rot="16200004">
                <a:off x="7935113" y="1897915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3" y="f4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9" name="Google Shape;703;p25">
                <a:extLst>
                  <a:ext uri="{FF2B5EF4-FFF2-40B4-BE49-F238E27FC236}">
                    <a16:creationId xmlns:a16="http://schemas.microsoft.com/office/drawing/2014/main" id="{9E04788C-628A-40A4-925F-2D7334283D5E}"/>
                  </a:ext>
                </a:extLst>
              </p:cNvPr>
              <p:cNvSpPr/>
              <p:nvPr/>
            </p:nvSpPr>
            <p:spPr>
              <a:xfrm rot="16200004">
                <a:off x="7716589" y="2708045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0" name="Google Shape;704;p25">
                <a:extLst>
                  <a:ext uri="{FF2B5EF4-FFF2-40B4-BE49-F238E27FC236}">
                    <a16:creationId xmlns:a16="http://schemas.microsoft.com/office/drawing/2014/main" id="{D035AF71-D19A-44D7-8EC9-702F21C9876B}"/>
                  </a:ext>
                </a:extLst>
              </p:cNvPr>
              <p:cNvSpPr/>
              <p:nvPr/>
            </p:nvSpPr>
            <p:spPr>
              <a:xfrm rot="16200004">
                <a:off x="7716589" y="2101085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1" name="Google Shape;705;p25">
                <a:extLst>
                  <a:ext uri="{FF2B5EF4-FFF2-40B4-BE49-F238E27FC236}">
                    <a16:creationId xmlns:a16="http://schemas.microsoft.com/office/drawing/2014/main" id="{D9BDEC23-F7A2-4C44-B889-D47D09199B8E}"/>
                  </a:ext>
                </a:extLst>
              </p:cNvPr>
              <p:cNvSpPr/>
              <p:nvPr/>
            </p:nvSpPr>
            <p:spPr>
              <a:xfrm rot="16200004">
                <a:off x="8373458" y="2505496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2" name="Google Shape;706;p25">
                <a:extLst>
                  <a:ext uri="{FF2B5EF4-FFF2-40B4-BE49-F238E27FC236}">
                    <a16:creationId xmlns:a16="http://schemas.microsoft.com/office/drawing/2014/main" id="{515D98A9-5C22-4B8F-A5C6-12FDE5455F5D}"/>
                  </a:ext>
                </a:extLst>
              </p:cNvPr>
              <p:cNvSpPr/>
              <p:nvPr/>
            </p:nvSpPr>
            <p:spPr>
              <a:xfrm rot="16200004">
                <a:off x="8373458" y="2303021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3" name="Google Shape;707;p25">
                <a:extLst>
                  <a:ext uri="{FF2B5EF4-FFF2-40B4-BE49-F238E27FC236}">
                    <a16:creationId xmlns:a16="http://schemas.microsoft.com/office/drawing/2014/main" id="{3FBC4982-0087-46DF-B9C1-4F2C7891F82D}"/>
                  </a:ext>
                </a:extLst>
              </p:cNvPr>
              <p:cNvSpPr/>
              <p:nvPr/>
            </p:nvSpPr>
            <p:spPr>
              <a:xfrm rot="16200004">
                <a:off x="8373605" y="3315271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4" name="Google Shape;708;p25">
                <a:extLst>
                  <a:ext uri="{FF2B5EF4-FFF2-40B4-BE49-F238E27FC236}">
                    <a16:creationId xmlns:a16="http://schemas.microsoft.com/office/drawing/2014/main" id="{85572465-B416-4B6B-B9CD-79CEB7F376E6}"/>
                  </a:ext>
                </a:extLst>
              </p:cNvPr>
              <p:cNvSpPr/>
              <p:nvPr/>
            </p:nvSpPr>
            <p:spPr>
              <a:xfrm rot="16200004">
                <a:off x="8373613" y="3112932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5" name="Google Shape;709;p25">
                <a:extLst>
                  <a:ext uri="{FF2B5EF4-FFF2-40B4-BE49-F238E27FC236}">
                    <a16:creationId xmlns:a16="http://schemas.microsoft.com/office/drawing/2014/main" id="{B3C812FB-B73E-4920-B0B6-D948C1F6FDD4}"/>
                  </a:ext>
                </a:extLst>
              </p:cNvPr>
              <p:cNvSpPr/>
              <p:nvPr/>
            </p:nvSpPr>
            <p:spPr>
              <a:xfrm rot="16200004">
                <a:off x="8373613" y="2910448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6" name="Google Shape;710;p25">
                <a:extLst>
                  <a:ext uri="{FF2B5EF4-FFF2-40B4-BE49-F238E27FC236}">
                    <a16:creationId xmlns:a16="http://schemas.microsoft.com/office/drawing/2014/main" id="{DCED1264-B52A-4D24-BD7C-223EC055AFB7}"/>
                  </a:ext>
                </a:extLst>
              </p:cNvPr>
              <p:cNvSpPr/>
              <p:nvPr/>
            </p:nvSpPr>
            <p:spPr>
              <a:xfrm rot="16200004">
                <a:off x="8372827" y="2708045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7" name="Google Shape;711;p25">
                <a:extLst>
                  <a:ext uri="{FF2B5EF4-FFF2-40B4-BE49-F238E27FC236}">
                    <a16:creationId xmlns:a16="http://schemas.microsoft.com/office/drawing/2014/main" id="{5B678C8D-F6C2-4D34-9AA0-8554B925692B}"/>
                  </a:ext>
                </a:extLst>
              </p:cNvPr>
              <p:cNvSpPr/>
              <p:nvPr/>
            </p:nvSpPr>
            <p:spPr>
              <a:xfrm rot="16200004">
                <a:off x="8372836" y="2100527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8" name="Google Shape;712;p25">
                <a:extLst>
                  <a:ext uri="{FF2B5EF4-FFF2-40B4-BE49-F238E27FC236}">
                    <a16:creationId xmlns:a16="http://schemas.microsoft.com/office/drawing/2014/main" id="{4E91D6F4-F80C-48A4-B6F5-97E1E062E54C}"/>
                  </a:ext>
                </a:extLst>
              </p:cNvPr>
              <p:cNvSpPr/>
              <p:nvPr/>
            </p:nvSpPr>
            <p:spPr>
              <a:xfrm rot="16200004">
                <a:off x="8372992" y="1898061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9" name="Google Shape;713;p25">
                <a:extLst>
                  <a:ext uri="{FF2B5EF4-FFF2-40B4-BE49-F238E27FC236}">
                    <a16:creationId xmlns:a16="http://schemas.microsoft.com/office/drawing/2014/main" id="{7D256A32-4319-4BD5-A4B6-54C8939B986A}"/>
                  </a:ext>
                </a:extLst>
              </p:cNvPr>
              <p:cNvSpPr/>
              <p:nvPr/>
            </p:nvSpPr>
            <p:spPr>
              <a:xfrm rot="16200004">
                <a:off x="8372836" y="1695567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30" name="Google Shape;714;p25">
                <a:extLst>
                  <a:ext uri="{FF2B5EF4-FFF2-40B4-BE49-F238E27FC236}">
                    <a16:creationId xmlns:a16="http://schemas.microsoft.com/office/drawing/2014/main" id="{FA2B2271-5A83-43E4-B731-4EFCA881E1BE}"/>
                  </a:ext>
                </a:extLst>
              </p:cNvPr>
              <p:cNvSpPr/>
              <p:nvPr/>
            </p:nvSpPr>
            <p:spPr>
              <a:xfrm rot="16200004">
                <a:off x="8592703" y="2505496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31" name="Google Shape;715;p25">
                <a:extLst>
                  <a:ext uri="{FF2B5EF4-FFF2-40B4-BE49-F238E27FC236}">
                    <a16:creationId xmlns:a16="http://schemas.microsoft.com/office/drawing/2014/main" id="{658A26A0-D507-4AEF-8EA5-85CC778E55D3}"/>
                  </a:ext>
                </a:extLst>
              </p:cNvPr>
              <p:cNvSpPr/>
              <p:nvPr/>
            </p:nvSpPr>
            <p:spPr>
              <a:xfrm rot="16200004">
                <a:off x="8592703" y="2303021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32" name="Google Shape;716;p25">
                <a:extLst>
                  <a:ext uri="{FF2B5EF4-FFF2-40B4-BE49-F238E27FC236}">
                    <a16:creationId xmlns:a16="http://schemas.microsoft.com/office/drawing/2014/main" id="{2BD18281-9695-4EB8-A776-00EC20337639}"/>
                  </a:ext>
                </a:extLst>
              </p:cNvPr>
              <p:cNvSpPr/>
              <p:nvPr/>
            </p:nvSpPr>
            <p:spPr>
              <a:xfrm rot="16200004">
                <a:off x="8592860" y="3315271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33" name="Google Shape;717;p25">
                <a:extLst>
                  <a:ext uri="{FF2B5EF4-FFF2-40B4-BE49-F238E27FC236}">
                    <a16:creationId xmlns:a16="http://schemas.microsoft.com/office/drawing/2014/main" id="{255A2783-5E54-49C0-BB80-3FBFEEF1A22B}"/>
                  </a:ext>
                </a:extLst>
              </p:cNvPr>
              <p:cNvSpPr/>
              <p:nvPr/>
            </p:nvSpPr>
            <p:spPr>
              <a:xfrm rot="16200004">
                <a:off x="8592859" y="3112932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34" name="Google Shape;718;p25">
                <a:extLst>
                  <a:ext uri="{FF2B5EF4-FFF2-40B4-BE49-F238E27FC236}">
                    <a16:creationId xmlns:a16="http://schemas.microsoft.com/office/drawing/2014/main" id="{7EB70936-9080-422F-9924-A7BA89A5B2DC}"/>
                  </a:ext>
                </a:extLst>
              </p:cNvPr>
              <p:cNvSpPr/>
              <p:nvPr/>
            </p:nvSpPr>
            <p:spPr>
              <a:xfrm rot="16200004">
                <a:off x="8592859" y="2910448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35" name="Google Shape;719;p25">
                <a:extLst>
                  <a:ext uri="{FF2B5EF4-FFF2-40B4-BE49-F238E27FC236}">
                    <a16:creationId xmlns:a16="http://schemas.microsoft.com/office/drawing/2014/main" id="{2AC1385D-2C9E-48F8-A34D-673A5903443D}"/>
                  </a:ext>
                </a:extLst>
              </p:cNvPr>
              <p:cNvSpPr/>
              <p:nvPr/>
            </p:nvSpPr>
            <p:spPr>
              <a:xfrm rot="16200004">
                <a:off x="8592072" y="2708045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36" name="Google Shape;720;p25">
                <a:extLst>
                  <a:ext uri="{FF2B5EF4-FFF2-40B4-BE49-F238E27FC236}">
                    <a16:creationId xmlns:a16="http://schemas.microsoft.com/office/drawing/2014/main" id="{3D94A4B4-B699-41C5-9B63-8E3A2400E788}"/>
                  </a:ext>
                </a:extLst>
              </p:cNvPr>
              <p:cNvSpPr/>
              <p:nvPr/>
            </p:nvSpPr>
            <p:spPr>
              <a:xfrm rot="16200004">
                <a:off x="8592081" y="2100527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37" name="Google Shape;721;p25">
                <a:extLst>
                  <a:ext uri="{FF2B5EF4-FFF2-40B4-BE49-F238E27FC236}">
                    <a16:creationId xmlns:a16="http://schemas.microsoft.com/office/drawing/2014/main" id="{C204D263-9181-413E-BAE4-5AF317D619FE}"/>
                  </a:ext>
                </a:extLst>
              </p:cNvPr>
              <p:cNvSpPr/>
              <p:nvPr/>
            </p:nvSpPr>
            <p:spPr>
              <a:xfrm rot="16200004">
                <a:off x="8592237" y="1898061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38" name="Google Shape;722;p25">
                <a:extLst>
                  <a:ext uri="{FF2B5EF4-FFF2-40B4-BE49-F238E27FC236}">
                    <a16:creationId xmlns:a16="http://schemas.microsoft.com/office/drawing/2014/main" id="{A0FB9401-45F7-435F-8881-AB6E57CC9752}"/>
                  </a:ext>
                </a:extLst>
              </p:cNvPr>
              <p:cNvSpPr/>
              <p:nvPr/>
            </p:nvSpPr>
            <p:spPr>
              <a:xfrm rot="16200004">
                <a:off x="8592081" y="1695567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39" name="Google Shape;723;p25">
                <a:extLst>
                  <a:ext uri="{FF2B5EF4-FFF2-40B4-BE49-F238E27FC236}">
                    <a16:creationId xmlns:a16="http://schemas.microsoft.com/office/drawing/2014/main" id="{CA22897E-38E4-485F-81BE-F29C339C1BCE}"/>
                  </a:ext>
                </a:extLst>
              </p:cNvPr>
              <p:cNvSpPr/>
              <p:nvPr/>
            </p:nvSpPr>
            <p:spPr>
              <a:xfrm rot="16200004">
                <a:off x="8811949" y="2505496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0" name="Google Shape;724;p25">
                <a:extLst>
                  <a:ext uri="{FF2B5EF4-FFF2-40B4-BE49-F238E27FC236}">
                    <a16:creationId xmlns:a16="http://schemas.microsoft.com/office/drawing/2014/main" id="{37ADF814-B6FB-4569-A166-2398B7C07E74}"/>
                  </a:ext>
                </a:extLst>
              </p:cNvPr>
              <p:cNvSpPr/>
              <p:nvPr/>
            </p:nvSpPr>
            <p:spPr>
              <a:xfrm rot="16200004">
                <a:off x="8811949" y="2303021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1" name="Google Shape;725;p25">
                <a:extLst>
                  <a:ext uri="{FF2B5EF4-FFF2-40B4-BE49-F238E27FC236}">
                    <a16:creationId xmlns:a16="http://schemas.microsoft.com/office/drawing/2014/main" id="{E371BEF5-51AE-4C70-8544-54F6AF00E545}"/>
                  </a:ext>
                </a:extLst>
              </p:cNvPr>
              <p:cNvSpPr/>
              <p:nvPr/>
            </p:nvSpPr>
            <p:spPr>
              <a:xfrm rot="16200004">
                <a:off x="8812105" y="3315271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2" name="Google Shape;726;p25">
                <a:extLst>
                  <a:ext uri="{FF2B5EF4-FFF2-40B4-BE49-F238E27FC236}">
                    <a16:creationId xmlns:a16="http://schemas.microsoft.com/office/drawing/2014/main" id="{3C3FB6DF-3CCD-4056-A068-22481E7D9603}"/>
                  </a:ext>
                </a:extLst>
              </p:cNvPr>
              <p:cNvSpPr/>
              <p:nvPr/>
            </p:nvSpPr>
            <p:spPr>
              <a:xfrm rot="16200004">
                <a:off x="8812105" y="3112932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3" name="Google Shape;727;p25">
                <a:extLst>
                  <a:ext uri="{FF2B5EF4-FFF2-40B4-BE49-F238E27FC236}">
                    <a16:creationId xmlns:a16="http://schemas.microsoft.com/office/drawing/2014/main" id="{A2A63DE8-AD60-4298-A0F2-C12CB4C9BF68}"/>
                  </a:ext>
                </a:extLst>
              </p:cNvPr>
              <p:cNvSpPr/>
              <p:nvPr/>
            </p:nvSpPr>
            <p:spPr>
              <a:xfrm rot="16200004">
                <a:off x="8812105" y="2910457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4" name="Google Shape;728;p25">
                <a:extLst>
                  <a:ext uri="{FF2B5EF4-FFF2-40B4-BE49-F238E27FC236}">
                    <a16:creationId xmlns:a16="http://schemas.microsoft.com/office/drawing/2014/main" id="{8EE8A3DA-BEC8-4544-8F33-2860D4F68ECB}"/>
                  </a:ext>
                </a:extLst>
              </p:cNvPr>
              <p:cNvSpPr/>
              <p:nvPr/>
            </p:nvSpPr>
            <p:spPr>
              <a:xfrm rot="16200004">
                <a:off x="8811327" y="2708054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5" name="Google Shape;729;p25">
                <a:extLst>
                  <a:ext uri="{FF2B5EF4-FFF2-40B4-BE49-F238E27FC236}">
                    <a16:creationId xmlns:a16="http://schemas.microsoft.com/office/drawing/2014/main" id="{23FE7956-9158-498F-947D-1E41443BEDCC}"/>
                  </a:ext>
                </a:extLst>
              </p:cNvPr>
              <p:cNvSpPr/>
              <p:nvPr/>
            </p:nvSpPr>
            <p:spPr>
              <a:xfrm rot="16200004">
                <a:off x="8811327" y="2100536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6" name="Google Shape;730;p25">
                <a:extLst>
                  <a:ext uri="{FF2B5EF4-FFF2-40B4-BE49-F238E27FC236}">
                    <a16:creationId xmlns:a16="http://schemas.microsoft.com/office/drawing/2014/main" id="{D46611AF-C19F-43C3-AA5A-268AD4574278}"/>
                  </a:ext>
                </a:extLst>
              </p:cNvPr>
              <p:cNvSpPr/>
              <p:nvPr/>
            </p:nvSpPr>
            <p:spPr>
              <a:xfrm rot="16200004">
                <a:off x="8811492" y="1898061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7" name="Google Shape;731;p25">
                <a:extLst>
                  <a:ext uri="{FF2B5EF4-FFF2-40B4-BE49-F238E27FC236}">
                    <a16:creationId xmlns:a16="http://schemas.microsoft.com/office/drawing/2014/main" id="{AC9A4049-E1B8-4CBE-886A-D0DA6C8E33BE}"/>
                  </a:ext>
                </a:extLst>
              </p:cNvPr>
              <p:cNvSpPr/>
              <p:nvPr/>
            </p:nvSpPr>
            <p:spPr>
              <a:xfrm rot="16200004">
                <a:off x="8811327" y="1695576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8" name="Google Shape;732;p25">
                <a:extLst>
                  <a:ext uri="{FF2B5EF4-FFF2-40B4-BE49-F238E27FC236}">
                    <a16:creationId xmlns:a16="http://schemas.microsoft.com/office/drawing/2014/main" id="{F10D6AA8-B53C-4BA0-8367-6F9D829AAB21}"/>
                  </a:ext>
                </a:extLst>
              </p:cNvPr>
              <p:cNvSpPr/>
              <p:nvPr/>
            </p:nvSpPr>
            <p:spPr>
              <a:xfrm rot="16200004">
                <a:off x="7716444" y="1695430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val 9514"/>
                  <a:gd name="f7" fmla="*/ f0 1 9515"/>
                  <a:gd name="f8" fmla="*/ f1 1 10578"/>
                  <a:gd name="f9" fmla="+- f4 0 f2"/>
                  <a:gd name="f10" fmla="+- f3 0 f2"/>
                  <a:gd name="f11" fmla="*/ f10 1 9515"/>
                  <a:gd name="f12" fmla="*/ f9 1 1057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6" y="f4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9" name="Google Shape;733;p25">
                <a:extLst>
                  <a:ext uri="{FF2B5EF4-FFF2-40B4-BE49-F238E27FC236}">
                    <a16:creationId xmlns:a16="http://schemas.microsoft.com/office/drawing/2014/main" id="{D709F4D1-0491-4750-A077-0F583CC9F62B}"/>
                  </a:ext>
                </a:extLst>
              </p:cNvPr>
              <p:cNvSpPr/>
              <p:nvPr/>
            </p:nvSpPr>
            <p:spPr>
              <a:xfrm rot="16200004">
                <a:off x="8044083" y="1695430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val 9514"/>
                  <a:gd name="f7" fmla="*/ f0 1 9515"/>
                  <a:gd name="f8" fmla="*/ f1 1 10578"/>
                  <a:gd name="f9" fmla="+- f4 0 f2"/>
                  <a:gd name="f10" fmla="+- f3 0 f2"/>
                  <a:gd name="f11" fmla="*/ f10 1 9515"/>
                  <a:gd name="f12" fmla="*/ f9 1 1057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6" y="f4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50" name="Google Shape;734;p25">
                <a:extLst>
                  <a:ext uri="{FF2B5EF4-FFF2-40B4-BE49-F238E27FC236}">
                    <a16:creationId xmlns:a16="http://schemas.microsoft.com/office/drawing/2014/main" id="{4037E620-D6D3-42C8-B736-1DC5CDDF176F}"/>
                  </a:ext>
                </a:extLst>
              </p:cNvPr>
              <p:cNvSpPr/>
              <p:nvPr/>
            </p:nvSpPr>
            <p:spPr>
              <a:xfrm rot="16200004">
                <a:off x="9031816" y="2505487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51" name="Google Shape;735;p25">
                <a:extLst>
                  <a:ext uri="{FF2B5EF4-FFF2-40B4-BE49-F238E27FC236}">
                    <a16:creationId xmlns:a16="http://schemas.microsoft.com/office/drawing/2014/main" id="{721118DE-9F3D-4E96-A934-62992D5E3813}"/>
                  </a:ext>
                </a:extLst>
              </p:cNvPr>
              <p:cNvSpPr/>
              <p:nvPr/>
            </p:nvSpPr>
            <p:spPr>
              <a:xfrm rot="16200004">
                <a:off x="9031816" y="2303012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52" name="Google Shape;736;p25">
                <a:extLst>
                  <a:ext uri="{FF2B5EF4-FFF2-40B4-BE49-F238E27FC236}">
                    <a16:creationId xmlns:a16="http://schemas.microsoft.com/office/drawing/2014/main" id="{794121D0-CD79-4B54-A6B2-0CCEA4C384F0}"/>
                  </a:ext>
                </a:extLst>
              </p:cNvPr>
              <p:cNvSpPr/>
              <p:nvPr/>
            </p:nvSpPr>
            <p:spPr>
              <a:xfrm rot="16200004">
                <a:off x="9031973" y="3315262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53" name="Google Shape;737;p25">
                <a:extLst>
                  <a:ext uri="{FF2B5EF4-FFF2-40B4-BE49-F238E27FC236}">
                    <a16:creationId xmlns:a16="http://schemas.microsoft.com/office/drawing/2014/main" id="{9439B737-2CA4-4388-A6EC-5366600462E7}"/>
                  </a:ext>
                </a:extLst>
              </p:cNvPr>
              <p:cNvSpPr/>
              <p:nvPr/>
            </p:nvSpPr>
            <p:spPr>
              <a:xfrm rot="16200004">
                <a:off x="9031981" y="3112923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54" name="Google Shape;738;p25">
                <a:extLst>
                  <a:ext uri="{FF2B5EF4-FFF2-40B4-BE49-F238E27FC236}">
                    <a16:creationId xmlns:a16="http://schemas.microsoft.com/office/drawing/2014/main" id="{958832BB-08D5-47A9-B7DC-153C09298BB0}"/>
                  </a:ext>
                </a:extLst>
              </p:cNvPr>
              <p:cNvSpPr/>
              <p:nvPr/>
            </p:nvSpPr>
            <p:spPr>
              <a:xfrm rot="16200004">
                <a:off x="9031972" y="2910448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55" name="Google Shape;739;p25">
                <a:extLst>
                  <a:ext uri="{FF2B5EF4-FFF2-40B4-BE49-F238E27FC236}">
                    <a16:creationId xmlns:a16="http://schemas.microsoft.com/office/drawing/2014/main" id="{825D355C-3108-4C5C-9977-9050267A4AA3}"/>
                  </a:ext>
                </a:extLst>
              </p:cNvPr>
              <p:cNvSpPr/>
              <p:nvPr/>
            </p:nvSpPr>
            <p:spPr>
              <a:xfrm rot="16200004">
                <a:off x="9031195" y="2708045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56" name="Google Shape;740;p25">
                <a:extLst>
                  <a:ext uri="{FF2B5EF4-FFF2-40B4-BE49-F238E27FC236}">
                    <a16:creationId xmlns:a16="http://schemas.microsoft.com/office/drawing/2014/main" id="{06AA4284-E888-4ACB-B168-79C92A6ABE9D}"/>
                  </a:ext>
                </a:extLst>
              </p:cNvPr>
              <p:cNvSpPr/>
              <p:nvPr/>
            </p:nvSpPr>
            <p:spPr>
              <a:xfrm rot="16200004">
                <a:off x="9031195" y="2100527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57" name="Google Shape;741;p25">
                <a:extLst>
                  <a:ext uri="{FF2B5EF4-FFF2-40B4-BE49-F238E27FC236}">
                    <a16:creationId xmlns:a16="http://schemas.microsoft.com/office/drawing/2014/main" id="{C4237C3B-BCC3-4960-9597-5B7667E333A6}"/>
                  </a:ext>
                </a:extLst>
              </p:cNvPr>
              <p:cNvSpPr/>
              <p:nvPr/>
            </p:nvSpPr>
            <p:spPr>
              <a:xfrm rot="16200004">
                <a:off x="9031360" y="1898051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58" name="Google Shape;742;p25">
                <a:extLst>
                  <a:ext uri="{FF2B5EF4-FFF2-40B4-BE49-F238E27FC236}">
                    <a16:creationId xmlns:a16="http://schemas.microsoft.com/office/drawing/2014/main" id="{D86CEC70-CAA7-4D97-8319-2553033F0216}"/>
                  </a:ext>
                </a:extLst>
              </p:cNvPr>
              <p:cNvSpPr/>
              <p:nvPr/>
            </p:nvSpPr>
            <p:spPr>
              <a:xfrm rot="16200004">
                <a:off x="9031195" y="1695567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59" name="Google Shape;743;p25">
                <a:extLst>
                  <a:ext uri="{FF2B5EF4-FFF2-40B4-BE49-F238E27FC236}">
                    <a16:creationId xmlns:a16="http://schemas.microsoft.com/office/drawing/2014/main" id="{6A64FF73-C905-4BD5-9FEC-E1E0C8F08E0A}"/>
                  </a:ext>
                </a:extLst>
              </p:cNvPr>
              <p:cNvSpPr/>
              <p:nvPr/>
            </p:nvSpPr>
            <p:spPr>
              <a:xfrm rot="16200004">
                <a:off x="7825431" y="1695421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val 9514"/>
                  <a:gd name="f7" fmla="*/ f0 1 9515"/>
                  <a:gd name="f8" fmla="*/ f1 1 10578"/>
                  <a:gd name="f9" fmla="+- f4 0 f2"/>
                  <a:gd name="f10" fmla="+- f3 0 f2"/>
                  <a:gd name="f11" fmla="*/ f10 1 9515"/>
                  <a:gd name="f12" fmla="*/ f9 1 1057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6" y="f4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60" name="Google Shape;714;p25">
                <a:extLst>
                  <a:ext uri="{FF2B5EF4-FFF2-40B4-BE49-F238E27FC236}">
                    <a16:creationId xmlns:a16="http://schemas.microsoft.com/office/drawing/2014/main" id="{F104E1C5-B149-4FA1-BE12-289427098207}"/>
                  </a:ext>
                </a:extLst>
              </p:cNvPr>
              <p:cNvSpPr/>
              <p:nvPr/>
            </p:nvSpPr>
            <p:spPr>
              <a:xfrm rot="16200004">
                <a:off x="8921631" y="2505487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61" name="Google Shape;715;p25">
                <a:extLst>
                  <a:ext uri="{FF2B5EF4-FFF2-40B4-BE49-F238E27FC236}">
                    <a16:creationId xmlns:a16="http://schemas.microsoft.com/office/drawing/2014/main" id="{62FF6981-F95B-4D77-9099-748845A64B7B}"/>
                  </a:ext>
                </a:extLst>
              </p:cNvPr>
              <p:cNvSpPr/>
              <p:nvPr/>
            </p:nvSpPr>
            <p:spPr>
              <a:xfrm rot="16200004">
                <a:off x="8921631" y="2303012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62" name="Google Shape;716;p25">
                <a:extLst>
                  <a:ext uri="{FF2B5EF4-FFF2-40B4-BE49-F238E27FC236}">
                    <a16:creationId xmlns:a16="http://schemas.microsoft.com/office/drawing/2014/main" id="{F61BC7AD-2A80-45AF-B7AC-F6F8C96F2011}"/>
                  </a:ext>
                </a:extLst>
              </p:cNvPr>
              <p:cNvSpPr/>
              <p:nvPr/>
            </p:nvSpPr>
            <p:spPr>
              <a:xfrm rot="16200004">
                <a:off x="8921788" y="3315271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63" name="Google Shape;717;p25">
                <a:extLst>
                  <a:ext uri="{FF2B5EF4-FFF2-40B4-BE49-F238E27FC236}">
                    <a16:creationId xmlns:a16="http://schemas.microsoft.com/office/drawing/2014/main" id="{79597DB1-6D9A-4855-AF7E-431DB1FDDF20}"/>
                  </a:ext>
                </a:extLst>
              </p:cNvPr>
              <p:cNvSpPr/>
              <p:nvPr/>
            </p:nvSpPr>
            <p:spPr>
              <a:xfrm rot="16200004">
                <a:off x="8921787" y="3112932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64" name="Google Shape;718;p25">
                <a:extLst>
                  <a:ext uri="{FF2B5EF4-FFF2-40B4-BE49-F238E27FC236}">
                    <a16:creationId xmlns:a16="http://schemas.microsoft.com/office/drawing/2014/main" id="{9C95D4C5-3033-46DE-96DB-4D37C2C943B1}"/>
                  </a:ext>
                </a:extLst>
              </p:cNvPr>
              <p:cNvSpPr/>
              <p:nvPr/>
            </p:nvSpPr>
            <p:spPr>
              <a:xfrm rot="16200004">
                <a:off x="8921787" y="2910448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65" name="Google Shape;719;p25">
                <a:extLst>
                  <a:ext uri="{FF2B5EF4-FFF2-40B4-BE49-F238E27FC236}">
                    <a16:creationId xmlns:a16="http://schemas.microsoft.com/office/drawing/2014/main" id="{AAC57D02-DE69-4C57-87EC-531291F69E20}"/>
                  </a:ext>
                </a:extLst>
              </p:cNvPr>
              <p:cNvSpPr/>
              <p:nvPr/>
            </p:nvSpPr>
            <p:spPr>
              <a:xfrm rot="16200004">
                <a:off x="8921009" y="2708045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66" name="Google Shape;720;p25">
                <a:extLst>
                  <a:ext uri="{FF2B5EF4-FFF2-40B4-BE49-F238E27FC236}">
                    <a16:creationId xmlns:a16="http://schemas.microsoft.com/office/drawing/2014/main" id="{AC5C4F4E-3364-460B-B20C-984E9629C090}"/>
                  </a:ext>
                </a:extLst>
              </p:cNvPr>
              <p:cNvSpPr/>
              <p:nvPr/>
            </p:nvSpPr>
            <p:spPr>
              <a:xfrm rot="16200004">
                <a:off x="8921009" y="2100527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67" name="Google Shape;721;p25">
                <a:extLst>
                  <a:ext uri="{FF2B5EF4-FFF2-40B4-BE49-F238E27FC236}">
                    <a16:creationId xmlns:a16="http://schemas.microsoft.com/office/drawing/2014/main" id="{A3281FF1-7868-4B8C-BD29-F96E74DB786C}"/>
                  </a:ext>
                </a:extLst>
              </p:cNvPr>
              <p:cNvSpPr/>
              <p:nvPr/>
            </p:nvSpPr>
            <p:spPr>
              <a:xfrm rot="16200004">
                <a:off x="8921174" y="1898051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68" name="Google Shape;722;p25">
                <a:extLst>
                  <a:ext uri="{FF2B5EF4-FFF2-40B4-BE49-F238E27FC236}">
                    <a16:creationId xmlns:a16="http://schemas.microsoft.com/office/drawing/2014/main" id="{37FECD63-4CD9-478A-8D19-B270713A2AA2}"/>
                  </a:ext>
                </a:extLst>
              </p:cNvPr>
              <p:cNvSpPr/>
              <p:nvPr/>
            </p:nvSpPr>
            <p:spPr>
              <a:xfrm rot="16200004">
                <a:off x="8921009" y="1695567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69" name="Google Shape;714;p25">
                <a:extLst>
                  <a:ext uri="{FF2B5EF4-FFF2-40B4-BE49-F238E27FC236}">
                    <a16:creationId xmlns:a16="http://schemas.microsoft.com/office/drawing/2014/main" id="{408A9936-D278-47B9-9BDB-9B07E15ECE41}"/>
                  </a:ext>
                </a:extLst>
              </p:cNvPr>
              <p:cNvSpPr/>
              <p:nvPr/>
            </p:nvSpPr>
            <p:spPr>
              <a:xfrm rot="16200004">
                <a:off x="9037266" y="2404080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70" name="Google Shape;715;p25">
                <a:extLst>
                  <a:ext uri="{FF2B5EF4-FFF2-40B4-BE49-F238E27FC236}">
                    <a16:creationId xmlns:a16="http://schemas.microsoft.com/office/drawing/2014/main" id="{A2A50CEB-C197-4743-97F0-8E44A5CBA0CB}"/>
                  </a:ext>
                </a:extLst>
              </p:cNvPr>
              <p:cNvSpPr/>
              <p:nvPr/>
            </p:nvSpPr>
            <p:spPr>
              <a:xfrm rot="16200004">
                <a:off x="9037266" y="2201605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71" name="Google Shape;716;p25">
                <a:extLst>
                  <a:ext uri="{FF2B5EF4-FFF2-40B4-BE49-F238E27FC236}">
                    <a16:creationId xmlns:a16="http://schemas.microsoft.com/office/drawing/2014/main" id="{DD1DF83E-0B0D-4D12-BAE6-0FF23398A908}"/>
                  </a:ext>
                </a:extLst>
              </p:cNvPr>
              <p:cNvSpPr/>
              <p:nvPr/>
            </p:nvSpPr>
            <p:spPr>
              <a:xfrm rot="16200004">
                <a:off x="9037414" y="3213855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72" name="Google Shape;717;p25">
                <a:extLst>
                  <a:ext uri="{FF2B5EF4-FFF2-40B4-BE49-F238E27FC236}">
                    <a16:creationId xmlns:a16="http://schemas.microsoft.com/office/drawing/2014/main" id="{2E19A0EA-EC77-4352-A7A3-F0643B26FA2F}"/>
                  </a:ext>
                </a:extLst>
              </p:cNvPr>
              <p:cNvSpPr/>
              <p:nvPr/>
            </p:nvSpPr>
            <p:spPr>
              <a:xfrm rot="16200004">
                <a:off x="9037422" y="3011516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73" name="Google Shape;718;p25">
                <a:extLst>
                  <a:ext uri="{FF2B5EF4-FFF2-40B4-BE49-F238E27FC236}">
                    <a16:creationId xmlns:a16="http://schemas.microsoft.com/office/drawing/2014/main" id="{5F5C1B3C-BDFE-436F-8623-C0800726A678}"/>
                  </a:ext>
                </a:extLst>
              </p:cNvPr>
              <p:cNvSpPr/>
              <p:nvPr/>
            </p:nvSpPr>
            <p:spPr>
              <a:xfrm rot="16200004">
                <a:off x="9037422" y="2809041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74" name="Google Shape;719;p25">
                <a:extLst>
                  <a:ext uri="{FF2B5EF4-FFF2-40B4-BE49-F238E27FC236}">
                    <a16:creationId xmlns:a16="http://schemas.microsoft.com/office/drawing/2014/main" id="{7484C5FF-6401-48C4-9F1C-28373C381719}"/>
                  </a:ext>
                </a:extLst>
              </p:cNvPr>
              <p:cNvSpPr/>
              <p:nvPr/>
            </p:nvSpPr>
            <p:spPr>
              <a:xfrm rot="16200004">
                <a:off x="9036635" y="2606629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75" name="Google Shape;720;p25">
                <a:extLst>
                  <a:ext uri="{FF2B5EF4-FFF2-40B4-BE49-F238E27FC236}">
                    <a16:creationId xmlns:a16="http://schemas.microsoft.com/office/drawing/2014/main" id="{8ACECAE3-F0C1-468D-9901-D210F5F18188}"/>
                  </a:ext>
                </a:extLst>
              </p:cNvPr>
              <p:cNvSpPr/>
              <p:nvPr/>
            </p:nvSpPr>
            <p:spPr>
              <a:xfrm rot="16200004">
                <a:off x="9036644" y="1999111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76" name="Google Shape;721;p25">
                <a:extLst>
                  <a:ext uri="{FF2B5EF4-FFF2-40B4-BE49-F238E27FC236}">
                    <a16:creationId xmlns:a16="http://schemas.microsoft.com/office/drawing/2014/main" id="{D69E6DDA-0EAB-4C25-BB93-36907D4D3E06}"/>
                  </a:ext>
                </a:extLst>
              </p:cNvPr>
              <p:cNvSpPr/>
              <p:nvPr/>
            </p:nvSpPr>
            <p:spPr>
              <a:xfrm rot="16200004">
                <a:off x="9036800" y="1796644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77" name="Google Shape;714;p25">
                <a:extLst>
                  <a:ext uri="{FF2B5EF4-FFF2-40B4-BE49-F238E27FC236}">
                    <a16:creationId xmlns:a16="http://schemas.microsoft.com/office/drawing/2014/main" id="{56A34916-2A64-4A6C-9626-6858E0B92FF9}"/>
                  </a:ext>
                </a:extLst>
              </p:cNvPr>
              <p:cNvSpPr/>
              <p:nvPr/>
            </p:nvSpPr>
            <p:spPr>
              <a:xfrm rot="16200004">
                <a:off x="8919766" y="1898060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78" name="Google Shape;715;p25">
                <a:extLst>
                  <a:ext uri="{FF2B5EF4-FFF2-40B4-BE49-F238E27FC236}">
                    <a16:creationId xmlns:a16="http://schemas.microsoft.com/office/drawing/2014/main" id="{CB478EF7-66E0-4EEE-AF8B-8DF0901286D4}"/>
                  </a:ext>
                </a:extLst>
              </p:cNvPr>
              <p:cNvSpPr/>
              <p:nvPr/>
            </p:nvSpPr>
            <p:spPr>
              <a:xfrm rot="16200004">
                <a:off x="8919766" y="1695585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79" name="Google Shape;716;p25">
                <a:extLst>
                  <a:ext uri="{FF2B5EF4-FFF2-40B4-BE49-F238E27FC236}">
                    <a16:creationId xmlns:a16="http://schemas.microsoft.com/office/drawing/2014/main" id="{C5ABC7AE-58B8-496C-B304-8B59C53200F0}"/>
                  </a:ext>
                </a:extLst>
              </p:cNvPr>
              <p:cNvSpPr/>
              <p:nvPr/>
            </p:nvSpPr>
            <p:spPr>
              <a:xfrm rot="16200004">
                <a:off x="8919913" y="2707835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80" name="Google Shape;717;p25">
                <a:extLst>
                  <a:ext uri="{FF2B5EF4-FFF2-40B4-BE49-F238E27FC236}">
                    <a16:creationId xmlns:a16="http://schemas.microsoft.com/office/drawing/2014/main" id="{2648EC0A-C707-4DCB-A6F3-948801AE96BC}"/>
                  </a:ext>
                </a:extLst>
              </p:cNvPr>
              <p:cNvSpPr/>
              <p:nvPr/>
            </p:nvSpPr>
            <p:spPr>
              <a:xfrm rot="16200004">
                <a:off x="8919922" y="2505506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81" name="Google Shape;718;p25">
                <a:extLst>
                  <a:ext uri="{FF2B5EF4-FFF2-40B4-BE49-F238E27FC236}">
                    <a16:creationId xmlns:a16="http://schemas.microsoft.com/office/drawing/2014/main" id="{A9EF3061-AE88-4F6C-9EDF-96C8850779D6}"/>
                  </a:ext>
                </a:extLst>
              </p:cNvPr>
              <p:cNvSpPr/>
              <p:nvPr/>
            </p:nvSpPr>
            <p:spPr>
              <a:xfrm rot="16200004">
                <a:off x="8919922" y="2303021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82" name="Google Shape;719;p25">
                <a:extLst>
                  <a:ext uri="{FF2B5EF4-FFF2-40B4-BE49-F238E27FC236}">
                    <a16:creationId xmlns:a16="http://schemas.microsoft.com/office/drawing/2014/main" id="{AB3F34B2-8D4F-4D68-BA62-2BDD79860DCE}"/>
                  </a:ext>
                </a:extLst>
              </p:cNvPr>
              <p:cNvSpPr/>
              <p:nvPr/>
            </p:nvSpPr>
            <p:spPr>
              <a:xfrm rot="16200004">
                <a:off x="8919144" y="2100618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83" name="Google Shape;714;p25">
                <a:extLst>
                  <a:ext uri="{FF2B5EF4-FFF2-40B4-BE49-F238E27FC236}">
                    <a16:creationId xmlns:a16="http://schemas.microsoft.com/office/drawing/2014/main" id="{84F0D2E1-B9EB-4CE2-A660-7E8743A95F7A}"/>
                  </a:ext>
                </a:extLst>
              </p:cNvPr>
              <p:cNvSpPr/>
              <p:nvPr/>
            </p:nvSpPr>
            <p:spPr>
              <a:xfrm rot="16200004">
                <a:off x="8925161" y="1796800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A8CDE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84" name="Google Shape;716;p25">
                <a:extLst>
                  <a:ext uri="{FF2B5EF4-FFF2-40B4-BE49-F238E27FC236}">
                    <a16:creationId xmlns:a16="http://schemas.microsoft.com/office/drawing/2014/main" id="{8749F802-F98F-4A3C-9590-3560CE724341}"/>
                  </a:ext>
                </a:extLst>
              </p:cNvPr>
              <p:cNvSpPr/>
              <p:nvPr/>
            </p:nvSpPr>
            <p:spPr>
              <a:xfrm rot="16200004">
                <a:off x="8925308" y="2606575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A8CDE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85" name="Google Shape;717;p25">
                <a:extLst>
                  <a:ext uri="{FF2B5EF4-FFF2-40B4-BE49-F238E27FC236}">
                    <a16:creationId xmlns:a16="http://schemas.microsoft.com/office/drawing/2014/main" id="{2C803BD6-A569-460F-8824-663BAAF3E66C}"/>
                  </a:ext>
                </a:extLst>
              </p:cNvPr>
              <p:cNvSpPr/>
              <p:nvPr/>
            </p:nvSpPr>
            <p:spPr>
              <a:xfrm rot="16200004">
                <a:off x="8925317" y="2404236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A8CDE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86" name="Google Shape;718;p25">
                <a:extLst>
                  <a:ext uri="{FF2B5EF4-FFF2-40B4-BE49-F238E27FC236}">
                    <a16:creationId xmlns:a16="http://schemas.microsoft.com/office/drawing/2014/main" id="{A03950F8-5297-46CC-BAA4-5BD268586C40}"/>
                  </a:ext>
                </a:extLst>
              </p:cNvPr>
              <p:cNvSpPr/>
              <p:nvPr/>
            </p:nvSpPr>
            <p:spPr>
              <a:xfrm rot="16200004">
                <a:off x="8925307" y="2201760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A8CDE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87" name="Google Shape;719;p25">
                <a:extLst>
                  <a:ext uri="{FF2B5EF4-FFF2-40B4-BE49-F238E27FC236}">
                    <a16:creationId xmlns:a16="http://schemas.microsoft.com/office/drawing/2014/main" id="{8D7EC56B-E4E0-4275-8548-0013A4D38959}"/>
                  </a:ext>
                </a:extLst>
              </p:cNvPr>
              <p:cNvSpPr/>
              <p:nvPr/>
            </p:nvSpPr>
            <p:spPr>
              <a:xfrm rot="16200004">
                <a:off x="8924530" y="1999358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A8CDE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88" name="Google Shape;696;p25">
                <a:extLst>
                  <a:ext uri="{FF2B5EF4-FFF2-40B4-BE49-F238E27FC236}">
                    <a16:creationId xmlns:a16="http://schemas.microsoft.com/office/drawing/2014/main" id="{CA3579BA-328B-4D0D-B6DF-8EA51D0D458E}"/>
                  </a:ext>
                </a:extLst>
              </p:cNvPr>
              <p:cNvSpPr/>
              <p:nvPr/>
            </p:nvSpPr>
            <p:spPr>
              <a:xfrm rot="16200004">
                <a:off x="8927959" y="3011983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89" name="Google Shape;696;p25">
                <a:extLst>
                  <a:ext uri="{FF2B5EF4-FFF2-40B4-BE49-F238E27FC236}">
                    <a16:creationId xmlns:a16="http://schemas.microsoft.com/office/drawing/2014/main" id="{65B5BCB7-8309-46C3-BFC3-DBF5E0293E58}"/>
                  </a:ext>
                </a:extLst>
              </p:cNvPr>
              <p:cNvSpPr/>
              <p:nvPr/>
            </p:nvSpPr>
            <p:spPr>
              <a:xfrm rot="16200004">
                <a:off x="8806902" y="2809397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90" name="Google Shape;696;p25">
                <a:extLst>
                  <a:ext uri="{FF2B5EF4-FFF2-40B4-BE49-F238E27FC236}">
                    <a16:creationId xmlns:a16="http://schemas.microsoft.com/office/drawing/2014/main" id="{79423555-7705-4DBD-BB67-236D4BAC4F4A}"/>
                  </a:ext>
                </a:extLst>
              </p:cNvPr>
              <p:cNvSpPr/>
              <p:nvPr/>
            </p:nvSpPr>
            <p:spPr>
              <a:xfrm rot="16200004">
                <a:off x="8705925" y="2505917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91" name="Google Shape;696;p25">
                <a:extLst>
                  <a:ext uri="{FF2B5EF4-FFF2-40B4-BE49-F238E27FC236}">
                    <a16:creationId xmlns:a16="http://schemas.microsoft.com/office/drawing/2014/main" id="{8AC65CD5-98C4-4880-9DC9-EFC99A9FA9BF}"/>
                  </a:ext>
                </a:extLst>
              </p:cNvPr>
              <p:cNvSpPr/>
              <p:nvPr/>
            </p:nvSpPr>
            <p:spPr>
              <a:xfrm rot="16200004">
                <a:off x="8810166" y="2202373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92" name="Google Shape;696;p25">
                <a:extLst>
                  <a:ext uri="{FF2B5EF4-FFF2-40B4-BE49-F238E27FC236}">
                    <a16:creationId xmlns:a16="http://schemas.microsoft.com/office/drawing/2014/main" id="{7DFC4707-E634-4324-9D64-81A402D827C7}"/>
                  </a:ext>
                </a:extLst>
              </p:cNvPr>
              <p:cNvSpPr/>
              <p:nvPr/>
            </p:nvSpPr>
            <p:spPr>
              <a:xfrm rot="16200004">
                <a:off x="8704434" y="1898070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93" name="Google Shape;696;p25">
                <a:extLst>
                  <a:ext uri="{FF2B5EF4-FFF2-40B4-BE49-F238E27FC236}">
                    <a16:creationId xmlns:a16="http://schemas.microsoft.com/office/drawing/2014/main" id="{EFF15B47-D5A9-4CD0-89C1-4B4FB470D0E0}"/>
                  </a:ext>
                </a:extLst>
              </p:cNvPr>
              <p:cNvSpPr/>
              <p:nvPr/>
            </p:nvSpPr>
            <p:spPr>
              <a:xfrm rot="16200004">
                <a:off x="8811675" y="1796845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94" name="Google Shape;696;p25">
                <a:extLst>
                  <a:ext uri="{FF2B5EF4-FFF2-40B4-BE49-F238E27FC236}">
                    <a16:creationId xmlns:a16="http://schemas.microsoft.com/office/drawing/2014/main" id="{49F1372C-10D1-490A-BD95-CCF734736D16}"/>
                  </a:ext>
                </a:extLst>
              </p:cNvPr>
              <p:cNvSpPr/>
              <p:nvPr/>
            </p:nvSpPr>
            <p:spPr>
              <a:xfrm rot="16200004">
                <a:off x="8813723" y="2000647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395" name="Grupo 338">
              <a:extLst>
                <a:ext uri="{FF2B5EF4-FFF2-40B4-BE49-F238E27FC236}">
                  <a16:creationId xmlns:a16="http://schemas.microsoft.com/office/drawing/2014/main" id="{D278A5E3-EA53-4FA0-A970-EFEE9D00CB43}"/>
                </a:ext>
              </a:extLst>
            </p:cNvPr>
            <p:cNvGrpSpPr/>
            <p:nvPr/>
          </p:nvGrpSpPr>
          <p:grpSpPr>
            <a:xfrm>
              <a:off x="7492658" y="-1455"/>
              <a:ext cx="1650364" cy="1721277"/>
              <a:chOff x="7492658" y="-1455"/>
              <a:chExt cx="1650364" cy="1721277"/>
            </a:xfrm>
          </p:grpSpPr>
          <p:sp>
            <p:nvSpPr>
              <p:cNvPr id="396" name="Google Shape;684;p25">
                <a:extLst>
                  <a:ext uri="{FF2B5EF4-FFF2-40B4-BE49-F238E27FC236}">
                    <a16:creationId xmlns:a16="http://schemas.microsoft.com/office/drawing/2014/main" id="{370066A5-7335-46EB-8914-BC6192075261}"/>
                  </a:ext>
                </a:extLst>
              </p:cNvPr>
              <p:cNvSpPr/>
              <p:nvPr/>
            </p:nvSpPr>
            <p:spPr>
              <a:xfrm rot="16200004">
                <a:off x="8154203" y="804438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97" name="Google Shape;685;p25">
                <a:extLst>
                  <a:ext uri="{FF2B5EF4-FFF2-40B4-BE49-F238E27FC236}">
                    <a16:creationId xmlns:a16="http://schemas.microsoft.com/office/drawing/2014/main" id="{25994367-503F-4B1E-8F12-D9E576C8A159}"/>
                  </a:ext>
                </a:extLst>
              </p:cNvPr>
              <p:cNvSpPr/>
              <p:nvPr/>
            </p:nvSpPr>
            <p:spPr>
              <a:xfrm rot="16200004">
                <a:off x="8154203" y="601962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98" name="Google Shape;686;p25">
                <a:extLst>
                  <a:ext uri="{FF2B5EF4-FFF2-40B4-BE49-F238E27FC236}">
                    <a16:creationId xmlns:a16="http://schemas.microsoft.com/office/drawing/2014/main" id="{31882C04-5434-4491-B008-7896A955FDA3}"/>
                  </a:ext>
                </a:extLst>
              </p:cNvPr>
              <p:cNvSpPr/>
              <p:nvPr/>
            </p:nvSpPr>
            <p:spPr>
              <a:xfrm rot="16200004">
                <a:off x="7935091" y="1614209"/>
                <a:ext cx="10140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4"/>
                  <a:gd name="f4" fmla="val 10578"/>
                  <a:gd name="f5" fmla="*/ f0 1 9514"/>
                  <a:gd name="f6" fmla="*/ f1 1 10578"/>
                  <a:gd name="f7" fmla="+- f4 0 f2"/>
                  <a:gd name="f8" fmla="+- f3 0 f2"/>
                  <a:gd name="f9" fmla="*/ f8 1 9514"/>
                  <a:gd name="f10" fmla="*/ f7 1 10578"/>
                  <a:gd name="f11" fmla="*/ f2 1 f9"/>
                  <a:gd name="f12" fmla="*/ f3 1 f9"/>
                  <a:gd name="f13" fmla="*/ f2 1 f10"/>
                  <a:gd name="f14" fmla="*/ f4 1 f10"/>
                  <a:gd name="f15" fmla="*/ f11 f5 1"/>
                  <a:gd name="f16" fmla="*/ f12 f5 1"/>
                  <a:gd name="f17" fmla="*/ f14 f6 1"/>
                  <a:gd name="f18" fmla="*/ f13 f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5" t="f18" r="f16" b="f17"/>
                <a:pathLst>
                  <a:path w="9514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3" y="f4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99" name="Google Shape;687;p25">
                <a:extLst>
                  <a:ext uri="{FF2B5EF4-FFF2-40B4-BE49-F238E27FC236}">
                    <a16:creationId xmlns:a16="http://schemas.microsoft.com/office/drawing/2014/main" id="{D34CA6A5-B215-4173-B3CB-9A182DDE2BB5}"/>
                  </a:ext>
                </a:extLst>
              </p:cNvPr>
              <p:cNvSpPr/>
              <p:nvPr/>
            </p:nvSpPr>
            <p:spPr>
              <a:xfrm rot="16200004">
                <a:off x="7935086" y="1411719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00" name="Google Shape;688;p25">
                <a:extLst>
                  <a:ext uri="{FF2B5EF4-FFF2-40B4-BE49-F238E27FC236}">
                    <a16:creationId xmlns:a16="http://schemas.microsoft.com/office/drawing/2014/main" id="{8A44E9DB-E8DB-4C98-8EEC-D1383B3AEB17}"/>
                  </a:ext>
                </a:extLst>
              </p:cNvPr>
              <p:cNvSpPr/>
              <p:nvPr/>
            </p:nvSpPr>
            <p:spPr>
              <a:xfrm rot="16200004">
                <a:off x="7935086" y="1006768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3" y="f4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01" name="Google Shape;689;p25">
                <a:extLst>
                  <a:ext uri="{FF2B5EF4-FFF2-40B4-BE49-F238E27FC236}">
                    <a16:creationId xmlns:a16="http://schemas.microsoft.com/office/drawing/2014/main" id="{06782D06-1B15-451B-A2A9-2D2EEAD0CEC0}"/>
                  </a:ext>
                </a:extLst>
              </p:cNvPr>
              <p:cNvSpPr/>
              <p:nvPr/>
            </p:nvSpPr>
            <p:spPr>
              <a:xfrm rot="16200004">
                <a:off x="7935086" y="399332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3" y="f4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02" name="Google Shape;690;p25">
                <a:extLst>
                  <a:ext uri="{FF2B5EF4-FFF2-40B4-BE49-F238E27FC236}">
                    <a16:creationId xmlns:a16="http://schemas.microsoft.com/office/drawing/2014/main" id="{157404A1-8BE1-419D-B94F-4D5F81B327F1}"/>
                  </a:ext>
                </a:extLst>
              </p:cNvPr>
              <p:cNvSpPr/>
              <p:nvPr/>
            </p:nvSpPr>
            <p:spPr>
              <a:xfrm rot="16200004">
                <a:off x="7935086" y="-5628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val 9514"/>
                  <a:gd name="f7" fmla="*/ f0 1 9515"/>
                  <a:gd name="f8" fmla="*/ f1 1 10578"/>
                  <a:gd name="f9" fmla="+- f4 0 f2"/>
                  <a:gd name="f10" fmla="+- f3 0 f2"/>
                  <a:gd name="f11" fmla="*/ f10 1 9515"/>
                  <a:gd name="f12" fmla="*/ f9 1 1057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6" y="f4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03" name="Google Shape;691;p25">
                <a:extLst>
                  <a:ext uri="{FF2B5EF4-FFF2-40B4-BE49-F238E27FC236}">
                    <a16:creationId xmlns:a16="http://schemas.microsoft.com/office/drawing/2014/main" id="{AE0657F3-02E9-4AE1-B8BD-2E2441164A19}"/>
                  </a:ext>
                </a:extLst>
              </p:cNvPr>
              <p:cNvSpPr/>
              <p:nvPr/>
            </p:nvSpPr>
            <p:spPr>
              <a:xfrm rot="16200004">
                <a:off x="7715982" y="1614364"/>
                <a:ext cx="10140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4"/>
                  <a:gd name="f4" fmla="val 10548"/>
                  <a:gd name="f5" fmla="val 1"/>
                  <a:gd name="f6" fmla="*/ f0 1 9514"/>
                  <a:gd name="f7" fmla="*/ f1 1 10548"/>
                  <a:gd name="f8" fmla="+- f4 0 f2"/>
                  <a:gd name="f9" fmla="+- f3 0 f2"/>
                  <a:gd name="f10" fmla="*/ f9 1 951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4" h="10548">
                    <a:moveTo>
                      <a:pt x="f2" y="f5"/>
                    </a:moveTo>
                    <a:lnTo>
                      <a:pt x="f2" y="f4"/>
                    </a:lnTo>
                    <a:lnTo>
                      <a:pt x="f3" y="f4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04" name="Google Shape;692;p25">
                <a:extLst>
                  <a:ext uri="{FF2B5EF4-FFF2-40B4-BE49-F238E27FC236}">
                    <a16:creationId xmlns:a16="http://schemas.microsoft.com/office/drawing/2014/main" id="{1605019E-1775-4C66-994F-075010F352CA}"/>
                  </a:ext>
                </a:extLst>
              </p:cNvPr>
              <p:cNvSpPr/>
              <p:nvPr/>
            </p:nvSpPr>
            <p:spPr>
              <a:xfrm rot="16200004">
                <a:off x="7497025" y="1411564"/>
                <a:ext cx="101086" cy="10981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79"/>
                  <a:gd name="f5" fmla="val 1"/>
                  <a:gd name="f6" fmla="val 10578"/>
                  <a:gd name="f7" fmla="*/ f0 1 9484"/>
                  <a:gd name="f8" fmla="*/ f1 1 10579"/>
                  <a:gd name="f9" fmla="+- f4 0 f2"/>
                  <a:gd name="f10" fmla="+- f3 0 f2"/>
                  <a:gd name="f11" fmla="*/ f10 1 9484"/>
                  <a:gd name="f12" fmla="*/ f9 1 1057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7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05" name="Google Shape;693;p25">
                <a:extLst>
                  <a:ext uri="{FF2B5EF4-FFF2-40B4-BE49-F238E27FC236}">
                    <a16:creationId xmlns:a16="http://schemas.microsoft.com/office/drawing/2014/main" id="{751046F1-2549-4E0C-BA33-8E9641B70127}"/>
                  </a:ext>
                </a:extLst>
              </p:cNvPr>
              <p:cNvSpPr/>
              <p:nvPr/>
            </p:nvSpPr>
            <p:spPr>
              <a:xfrm rot="16200004">
                <a:off x="7716142" y="1411710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06" name="Google Shape;694;p25">
                <a:extLst>
                  <a:ext uri="{FF2B5EF4-FFF2-40B4-BE49-F238E27FC236}">
                    <a16:creationId xmlns:a16="http://schemas.microsoft.com/office/drawing/2014/main" id="{C0674933-4C10-4AEC-A49E-220C70D4DB6A}"/>
                  </a:ext>
                </a:extLst>
              </p:cNvPr>
              <p:cNvSpPr/>
              <p:nvPr/>
            </p:nvSpPr>
            <p:spPr>
              <a:xfrm rot="16200004">
                <a:off x="8154359" y="1614213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07" name="Google Shape;695;p25">
                <a:extLst>
                  <a:ext uri="{FF2B5EF4-FFF2-40B4-BE49-F238E27FC236}">
                    <a16:creationId xmlns:a16="http://schemas.microsoft.com/office/drawing/2014/main" id="{C783292D-E858-424A-B01C-3504CD7D9425}"/>
                  </a:ext>
                </a:extLst>
              </p:cNvPr>
              <p:cNvSpPr/>
              <p:nvPr/>
            </p:nvSpPr>
            <p:spPr>
              <a:xfrm rot="16200004">
                <a:off x="8154359" y="1411874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08" name="Google Shape;696;p25">
                <a:extLst>
                  <a:ext uri="{FF2B5EF4-FFF2-40B4-BE49-F238E27FC236}">
                    <a16:creationId xmlns:a16="http://schemas.microsoft.com/office/drawing/2014/main" id="{DD254625-856A-4256-B12C-33D71E000DB7}"/>
                  </a:ext>
                </a:extLst>
              </p:cNvPr>
              <p:cNvSpPr/>
              <p:nvPr/>
            </p:nvSpPr>
            <p:spPr>
              <a:xfrm rot="16200004">
                <a:off x="8154359" y="1209389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09" name="Google Shape;697;p25">
                <a:extLst>
                  <a:ext uri="{FF2B5EF4-FFF2-40B4-BE49-F238E27FC236}">
                    <a16:creationId xmlns:a16="http://schemas.microsoft.com/office/drawing/2014/main" id="{FC749A2B-18D7-4DDB-87FC-3C3F33355AA7}"/>
                  </a:ext>
                </a:extLst>
              </p:cNvPr>
              <p:cNvSpPr/>
              <p:nvPr/>
            </p:nvSpPr>
            <p:spPr>
              <a:xfrm rot="16200004">
                <a:off x="8153581" y="1006987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10" name="Google Shape;698;p25">
                <a:extLst>
                  <a:ext uri="{FF2B5EF4-FFF2-40B4-BE49-F238E27FC236}">
                    <a16:creationId xmlns:a16="http://schemas.microsoft.com/office/drawing/2014/main" id="{2FEE5625-9E2F-4A1D-B554-ACEEAB5BCAE8}"/>
                  </a:ext>
                </a:extLst>
              </p:cNvPr>
              <p:cNvSpPr/>
              <p:nvPr/>
            </p:nvSpPr>
            <p:spPr>
              <a:xfrm rot="16200004">
                <a:off x="7935085" y="804429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11" name="Google Shape;699;p25">
                <a:extLst>
                  <a:ext uri="{FF2B5EF4-FFF2-40B4-BE49-F238E27FC236}">
                    <a16:creationId xmlns:a16="http://schemas.microsoft.com/office/drawing/2014/main" id="{934BEA7C-A15B-4345-9122-1907CDB00EC6}"/>
                  </a:ext>
                </a:extLst>
              </p:cNvPr>
              <p:cNvSpPr/>
              <p:nvPr/>
            </p:nvSpPr>
            <p:spPr>
              <a:xfrm rot="16200004">
                <a:off x="8153581" y="399469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12" name="Google Shape;700;p25">
                <a:extLst>
                  <a:ext uri="{FF2B5EF4-FFF2-40B4-BE49-F238E27FC236}">
                    <a16:creationId xmlns:a16="http://schemas.microsoft.com/office/drawing/2014/main" id="{14A90287-0854-4E22-9337-BD4C74BED81D}"/>
                  </a:ext>
                </a:extLst>
              </p:cNvPr>
              <p:cNvSpPr/>
              <p:nvPr/>
            </p:nvSpPr>
            <p:spPr>
              <a:xfrm rot="16200004">
                <a:off x="8153746" y="197002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13" name="Google Shape;701;p25">
                <a:extLst>
                  <a:ext uri="{FF2B5EF4-FFF2-40B4-BE49-F238E27FC236}">
                    <a16:creationId xmlns:a16="http://schemas.microsoft.com/office/drawing/2014/main" id="{B19FA5C9-9A85-4CAC-9066-DD78FE1F15FD}"/>
                  </a:ext>
                </a:extLst>
              </p:cNvPr>
              <p:cNvSpPr/>
              <p:nvPr/>
            </p:nvSpPr>
            <p:spPr>
              <a:xfrm rot="16200004">
                <a:off x="8153581" y="-5492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14" name="Google Shape;702;p25">
                <a:extLst>
                  <a:ext uri="{FF2B5EF4-FFF2-40B4-BE49-F238E27FC236}">
                    <a16:creationId xmlns:a16="http://schemas.microsoft.com/office/drawing/2014/main" id="{6DC6C9EF-7DB1-48DC-8F9C-6F2BC4324007}"/>
                  </a:ext>
                </a:extLst>
              </p:cNvPr>
              <p:cNvSpPr/>
              <p:nvPr/>
            </p:nvSpPr>
            <p:spPr>
              <a:xfrm rot="16200004">
                <a:off x="7935113" y="196847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3" y="f4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15" name="Google Shape;703;p25">
                <a:extLst>
                  <a:ext uri="{FF2B5EF4-FFF2-40B4-BE49-F238E27FC236}">
                    <a16:creationId xmlns:a16="http://schemas.microsoft.com/office/drawing/2014/main" id="{BDBC6549-A992-4220-B2B3-B19C8DA8A5F5}"/>
                  </a:ext>
                </a:extLst>
              </p:cNvPr>
              <p:cNvSpPr/>
              <p:nvPr/>
            </p:nvSpPr>
            <p:spPr>
              <a:xfrm rot="16200004">
                <a:off x="7716589" y="1006987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16" name="Google Shape;704;p25">
                <a:extLst>
                  <a:ext uri="{FF2B5EF4-FFF2-40B4-BE49-F238E27FC236}">
                    <a16:creationId xmlns:a16="http://schemas.microsoft.com/office/drawing/2014/main" id="{BB09AF67-5E46-4204-B487-374D495A3076}"/>
                  </a:ext>
                </a:extLst>
              </p:cNvPr>
              <p:cNvSpPr/>
              <p:nvPr/>
            </p:nvSpPr>
            <p:spPr>
              <a:xfrm rot="16200004">
                <a:off x="7716589" y="400026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17" name="Google Shape;705;p25">
                <a:extLst>
                  <a:ext uri="{FF2B5EF4-FFF2-40B4-BE49-F238E27FC236}">
                    <a16:creationId xmlns:a16="http://schemas.microsoft.com/office/drawing/2014/main" id="{68607F20-F450-42A8-8BB6-0C9402A1B0D2}"/>
                  </a:ext>
                </a:extLst>
              </p:cNvPr>
              <p:cNvSpPr/>
              <p:nvPr/>
            </p:nvSpPr>
            <p:spPr>
              <a:xfrm rot="16200004">
                <a:off x="8373458" y="804429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18" name="Google Shape;706;p25">
                <a:extLst>
                  <a:ext uri="{FF2B5EF4-FFF2-40B4-BE49-F238E27FC236}">
                    <a16:creationId xmlns:a16="http://schemas.microsoft.com/office/drawing/2014/main" id="{D4095A13-856F-44D2-9EB0-908B8E201983}"/>
                  </a:ext>
                </a:extLst>
              </p:cNvPr>
              <p:cNvSpPr/>
              <p:nvPr/>
            </p:nvSpPr>
            <p:spPr>
              <a:xfrm rot="16200004">
                <a:off x="8373458" y="601953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19" name="Google Shape;707;p25">
                <a:extLst>
                  <a:ext uri="{FF2B5EF4-FFF2-40B4-BE49-F238E27FC236}">
                    <a16:creationId xmlns:a16="http://schemas.microsoft.com/office/drawing/2014/main" id="{F6236415-CB38-43BA-9AFC-263876CB6566}"/>
                  </a:ext>
                </a:extLst>
              </p:cNvPr>
              <p:cNvSpPr/>
              <p:nvPr/>
            </p:nvSpPr>
            <p:spPr>
              <a:xfrm rot="16200004">
                <a:off x="8373605" y="1614204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20" name="Google Shape;708;p25">
                <a:extLst>
                  <a:ext uri="{FF2B5EF4-FFF2-40B4-BE49-F238E27FC236}">
                    <a16:creationId xmlns:a16="http://schemas.microsoft.com/office/drawing/2014/main" id="{C2D3382B-A578-45EC-8366-C4781AC0DFC3}"/>
                  </a:ext>
                </a:extLst>
              </p:cNvPr>
              <p:cNvSpPr/>
              <p:nvPr/>
            </p:nvSpPr>
            <p:spPr>
              <a:xfrm rot="16200004">
                <a:off x="8373613" y="1411874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21" name="Google Shape;709;p25">
                <a:extLst>
                  <a:ext uri="{FF2B5EF4-FFF2-40B4-BE49-F238E27FC236}">
                    <a16:creationId xmlns:a16="http://schemas.microsoft.com/office/drawing/2014/main" id="{C5BC9E09-7D0E-45B1-949F-D10DFB77EE73}"/>
                  </a:ext>
                </a:extLst>
              </p:cNvPr>
              <p:cNvSpPr/>
              <p:nvPr/>
            </p:nvSpPr>
            <p:spPr>
              <a:xfrm rot="16200004">
                <a:off x="8373613" y="1209389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22" name="Google Shape;710;p25">
                <a:extLst>
                  <a:ext uri="{FF2B5EF4-FFF2-40B4-BE49-F238E27FC236}">
                    <a16:creationId xmlns:a16="http://schemas.microsoft.com/office/drawing/2014/main" id="{73F5EE3B-80DA-4636-9F25-A34F34AE0772}"/>
                  </a:ext>
                </a:extLst>
              </p:cNvPr>
              <p:cNvSpPr/>
              <p:nvPr/>
            </p:nvSpPr>
            <p:spPr>
              <a:xfrm rot="16200004">
                <a:off x="8372827" y="1006987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23" name="Google Shape;711;p25">
                <a:extLst>
                  <a:ext uri="{FF2B5EF4-FFF2-40B4-BE49-F238E27FC236}">
                    <a16:creationId xmlns:a16="http://schemas.microsoft.com/office/drawing/2014/main" id="{8A2C71EB-B3D8-4931-8B80-F047C133D1A2}"/>
                  </a:ext>
                </a:extLst>
              </p:cNvPr>
              <p:cNvSpPr/>
              <p:nvPr/>
            </p:nvSpPr>
            <p:spPr>
              <a:xfrm rot="16200004">
                <a:off x="8372836" y="399469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24" name="Google Shape;712;p25">
                <a:extLst>
                  <a:ext uri="{FF2B5EF4-FFF2-40B4-BE49-F238E27FC236}">
                    <a16:creationId xmlns:a16="http://schemas.microsoft.com/office/drawing/2014/main" id="{5A5EEC25-B5B6-48A2-8697-61D108ABD702}"/>
                  </a:ext>
                </a:extLst>
              </p:cNvPr>
              <p:cNvSpPr/>
              <p:nvPr/>
            </p:nvSpPr>
            <p:spPr>
              <a:xfrm rot="16200004">
                <a:off x="8372992" y="196993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25" name="Google Shape;713;p25">
                <a:extLst>
                  <a:ext uri="{FF2B5EF4-FFF2-40B4-BE49-F238E27FC236}">
                    <a16:creationId xmlns:a16="http://schemas.microsoft.com/office/drawing/2014/main" id="{B5E023B9-1EF3-43D5-AE95-80B971F12464}"/>
                  </a:ext>
                </a:extLst>
              </p:cNvPr>
              <p:cNvSpPr/>
              <p:nvPr/>
            </p:nvSpPr>
            <p:spPr>
              <a:xfrm rot="16200004">
                <a:off x="8372836" y="-5492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26" name="Google Shape;714;p25">
                <a:extLst>
                  <a:ext uri="{FF2B5EF4-FFF2-40B4-BE49-F238E27FC236}">
                    <a16:creationId xmlns:a16="http://schemas.microsoft.com/office/drawing/2014/main" id="{E1AA74B4-C87F-4F91-ACBB-A9EE4B44C2E1}"/>
                  </a:ext>
                </a:extLst>
              </p:cNvPr>
              <p:cNvSpPr/>
              <p:nvPr/>
            </p:nvSpPr>
            <p:spPr>
              <a:xfrm rot="16200004">
                <a:off x="8592703" y="804429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27" name="Google Shape;715;p25">
                <a:extLst>
                  <a:ext uri="{FF2B5EF4-FFF2-40B4-BE49-F238E27FC236}">
                    <a16:creationId xmlns:a16="http://schemas.microsoft.com/office/drawing/2014/main" id="{2F0E12F4-A7BD-4F69-8E31-F3F7BE000B31}"/>
                  </a:ext>
                </a:extLst>
              </p:cNvPr>
              <p:cNvSpPr/>
              <p:nvPr/>
            </p:nvSpPr>
            <p:spPr>
              <a:xfrm rot="16200004">
                <a:off x="8592703" y="601953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28" name="Google Shape;716;p25">
                <a:extLst>
                  <a:ext uri="{FF2B5EF4-FFF2-40B4-BE49-F238E27FC236}">
                    <a16:creationId xmlns:a16="http://schemas.microsoft.com/office/drawing/2014/main" id="{49BE4EEF-DA38-475D-AD62-0F7CA1B9A3CC}"/>
                  </a:ext>
                </a:extLst>
              </p:cNvPr>
              <p:cNvSpPr/>
              <p:nvPr/>
            </p:nvSpPr>
            <p:spPr>
              <a:xfrm rot="16200004">
                <a:off x="8592860" y="1614204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29" name="Google Shape;717;p25">
                <a:extLst>
                  <a:ext uri="{FF2B5EF4-FFF2-40B4-BE49-F238E27FC236}">
                    <a16:creationId xmlns:a16="http://schemas.microsoft.com/office/drawing/2014/main" id="{FFB76346-57C9-410B-BDEA-0AB385D336BB}"/>
                  </a:ext>
                </a:extLst>
              </p:cNvPr>
              <p:cNvSpPr/>
              <p:nvPr/>
            </p:nvSpPr>
            <p:spPr>
              <a:xfrm rot="16200004">
                <a:off x="8592859" y="1411874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30" name="Google Shape;718;p25">
                <a:extLst>
                  <a:ext uri="{FF2B5EF4-FFF2-40B4-BE49-F238E27FC236}">
                    <a16:creationId xmlns:a16="http://schemas.microsoft.com/office/drawing/2014/main" id="{C550ACA1-7C69-433A-B263-37E2B4383AE0}"/>
                  </a:ext>
                </a:extLst>
              </p:cNvPr>
              <p:cNvSpPr/>
              <p:nvPr/>
            </p:nvSpPr>
            <p:spPr>
              <a:xfrm rot="16200004">
                <a:off x="8592859" y="1209389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31" name="Google Shape;719;p25">
                <a:extLst>
                  <a:ext uri="{FF2B5EF4-FFF2-40B4-BE49-F238E27FC236}">
                    <a16:creationId xmlns:a16="http://schemas.microsoft.com/office/drawing/2014/main" id="{2781BD54-F259-4C93-B650-F09A9AB7257C}"/>
                  </a:ext>
                </a:extLst>
              </p:cNvPr>
              <p:cNvSpPr/>
              <p:nvPr/>
            </p:nvSpPr>
            <p:spPr>
              <a:xfrm rot="16200004">
                <a:off x="8592072" y="1006987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32" name="Google Shape;720;p25">
                <a:extLst>
                  <a:ext uri="{FF2B5EF4-FFF2-40B4-BE49-F238E27FC236}">
                    <a16:creationId xmlns:a16="http://schemas.microsoft.com/office/drawing/2014/main" id="{1FC05318-7AFA-43CA-B8D6-E74E211846FE}"/>
                  </a:ext>
                </a:extLst>
              </p:cNvPr>
              <p:cNvSpPr/>
              <p:nvPr/>
            </p:nvSpPr>
            <p:spPr>
              <a:xfrm rot="16200004">
                <a:off x="8592081" y="399469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33" name="Google Shape;721;p25">
                <a:extLst>
                  <a:ext uri="{FF2B5EF4-FFF2-40B4-BE49-F238E27FC236}">
                    <a16:creationId xmlns:a16="http://schemas.microsoft.com/office/drawing/2014/main" id="{71C840C6-D9DE-4971-B7D5-34B0223C60BB}"/>
                  </a:ext>
                </a:extLst>
              </p:cNvPr>
              <p:cNvSpPr/>
              <p:nvPr/>
            </p:nvSpPr>
            <p:spPr>
              <a:xfrm rot="16200004">
                <a:off x="8592237" y="196993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34" name="Google Shape;722;p25">
                <a:extLst>
                  <a:ext uri="{FF2B5EF4-FFF2-40B4-BE49-F238E27FC236}">
                    <a16:creationId xmlns:a16="http://schemas.microsoft.com/office/drawing/2014/main" id="{9B97E5D0-09BD-4665-98A9-D54C901810CE}"/>
                  </a:ext>
                </a:extLst>
              </p:cNvPr>
              <p:cNvSpPr/>
              <p:nvPr/>
            </p:nvSpPr>
            <p:spPr>
              <a:xfrm rot="16200004">
                <a:off x="8592081" y="-5492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35" name="Google Shape;723;p25">
                <a:extLst>
                  <a:ext uri="{FF2B5EF4-FFF2-40B4-BE49-F238E27FC236}">
                    <a16:creationId xmlns:a16="http://schemas.microsoft.com/office/drawing/2014/main" id="{3C74A784-E123-4403-8B80-153662A5838F}"/>
                  </a:ext>
                </a:extLst>
              </p:cNvPr>
              <p:cNvSpPr/>
              <p:nvPr/>
            </p:nvSpPr>
            <p:spPr>
              <a:xfrm rot="16200004">
                <a:off x="8811949" y="804438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36" name="Google Shape;724;p25">
                <a:extLst>
                  <a:ext uri="{FF2B5EF4-FFF2-40B4-BE49-F238E27FC236}">
                    <a16:creationId xmlns:a16="http://schemas.microsoft.com/office/drawing/2014/main" id="{DA1526B1-E569-4BCD-9FB9-71827B422CC7}"/>
                  </a:ext>
                </a:extLst>
              </p:cNvPr>
              <p:cNvSpPr/>
              <p:nvPr/>
            </p:nvSpPr>
            <p:spPr>
              <a:xfrm rot="16200004">
                <a:off x="8811949" y="601962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37" name="Google Shape;725;p25">
                <a:extLst>
                  <a:ext uri="{FF2B5EF4-FFF2-40B4-BE49-F238E27FC236}">
                    <a16:creationId xmlns:a16="http://schemas.microsoft.com/office/drawing/2014/main" id="{EC4F54FA-51F8-46FF-8FB4-1CBE6A3CE9C4}"/>
                  </a:ext>
                </a:extLst>
              </p:cNvPr>
              <p:cNvSpPr/>
              <p:nvPr/>
            </p:nvSpPr>
            <p:spPr>
              <a:xfrm rot="16200004">
                <a:off x="8812105" y="1614213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38" name="Google Shape;726;p25">
                <a:extLst>
                  <a:ext uri="{FF2B5EF4-FFF2-40B4-BE49-F238E27FC236}">
                    <a16:creationId xmlns:a16="http://schemas.microsoft.com/office/drawing/2014/main" id="{5A20600F-1E7C-42AD-B71A-57F88DAECF5C}"/>
                  </a:ext>
                </a:extLst>
              </p:cNvPr>
              <p:cNvSpPr/>
              <p:nvPr/>
            </p:nvSpPr>
            <p:spPr>
              <a:xfrm rot="16200004">
                <a:off x="8812105" y="1411874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39" name="Google Shape;727;p25">
                <a:extLst>
                  <a:ext uri="{FF2B5EF4-FFF2-40B4-BE49-F238E27FC236}">
                    <a16:creationId xmlns:a16="http://schemas.microsoft.com/office/drawing/2014/main" id="{43AB95AF-BA89-4778-8D49-F03B78BF3D58}"/>
                  </a:ext>
                </a:extLst>
              </p:cNvPr>
              <p:cNvSpPr/>
              <p:nvPr/>
            </p:nvSpPr>
            <p:spPr>
              <a:xfrm rot="16200004">
                <a:off x="8812105" y="1209389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40" name="Google Shape;728;p25">
                <a:extLst>
                  <a:ext uri="{FF2B5EF4-FFF2-40B4-BE49-F238E27FC236}">
                    <a16:creationId xmlns:a16="http://schemas.microsoft.com/office/drawing/2014/main" id="{D63B3148-50F9-45FE-9C72-C894D8940C66}"/>
                  </a:ext>
                </a:extLst>
              </p:cNvPr>
              <p:cNvSpPr/>
              <p:nvPr/>
            </p:nvSpPr>
            <p:spPr>
              <a:xfrm rot="16200004">
                <a:off x="8811327" y="1006987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41" name="Google Shape;729;p25">
                <a:extLst>
                  <a:ext uri="{FF2B5EF4-FFF2-40B4-BE49-F238E27FC236}">
                    <a16:creationId xmlns:a16="http://schemas.microsoft.com/office/drawing/2014/main" id="{2EB4625E-DCCD-407C-80AD-70FB3A0623E5}"/>
                  </a:ext>
                </a:extLst>
              </p:cNvPr>
              <p:cNvSpPr/>
              <p:nvPr/>
            </p:nvSpPr>
            <p:spPr>
              <a:xfrm rot="16200004">
                <a:off x="8811327" y="399469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42" name="Google Shape;730;p25">
                <a:extLst>
                  <a:ext uri="{FF2B5EF4-FFF2-40B4-BE49-F238E27FC236}">
                    <a16:creationId xmlns:a16="http://schemas.microsoft.com/office/drawing/2014/main" id="{7FCB451B-6494-4039-85FD-D42F09541953}"/>
                  </a:ext>
                </a:extLst>
              </p:cNvPr>
              <p:cNvSpPr/>
              <p:nvPr/>
            </p:nvSpPr>
            <p:spPr>
              <a:xfrm rot="16200004">
                <a:off x="8811492" y="197002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43" name="Google Shape;731;p25">
                <a:extLst>
                  <a:ext uri="{FF2B5EF4-FFF2-40B4-BE49-F238E27FC236}">
                    <a16:creationId xmlns:a16="http://schemas.microsoft.com/office/drawing/2014/main" id="{8D3F76DD-11FD-41F9-9DA8-3E1442073C0E}"/>
                  </a:ext>
                </a:extLst>
              </p:cNvPr>
              <p:cNvSpPr/>
              <p:nvPr/>
            </p:nvSpPr>
            <p:spPr>
              <a:xfrm rot="16200004">
                <a:off x="8811327" y="-5492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44" name="Google Shape;732;p25">
                <a:extLst>
                  <a:ext uri="{FF2B5EF4-FFF2-40B4-BE49-F238E27FC236}">
                    <a16:creationId xmlns:a16="http://schemas.microsoft.com/office/drawing/2014/main" id="{E243E72D-2FBE-4912-8E08-3BF776061259}"/>
                  </a:ext>
                </a:extLst>
              </p:cNvPr>
              <p:cNvSpPr/>
              <p:nvPr/>
            </p:nvSpPr>
            <p:spPr>
              <a:xfrm rot="16200004">
                <a:off x="7716444" y="-5628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val 9514"/>
                  <a:gd name="f7" fmla="*/ f0 1 9515"/>
                  <a:gd name="f8" fmla="*/ f1 1 10578"/>
                  <a:gd name="f9" fmla="+- f4 0 f2"/>
                  <a:gd name="f10" fmla="+- f3 0 f2"/>
                  <a:gd name="f11" fmla="*/ f10 1 9515"/>
                  <a:gd name="f12" fmla="*/ f9 1 1057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6" y="f4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45" name="Google Shape;733;p25">
                <a:extLst>
                  <a:ext uri="{FF2B5EF4-FFF2-40B4-BE49-F238E27FC236}">
                    <a16:creationId xmlns:a16="http://schemas.microsoft.com/office/drawing/2014/main" id="{F1EF637D-1C8C-4761-9583-2E057CAAF103}"/>
                  </a:ext>
                </a:extLst>
              </p:cNvPr>
              <p:cNvSpPr/>
              <p:nvPr/>
            </p:nvSpPr>
            <p:spPr>
              <a:xfrm rot="16200004">
                <a:off x="8044083" y="-5628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val 9514"/>
                  <a:gd name="f7" fmla="*/ f0 1 9515"/>
                  <a:gd name="f8" fmla="*/ f1 1 10578"/>
                  <a:gd name="f9" fmla="+- f4 0 f2"/>
                  <a:gd name="f10" fmla="+- f3 0 f2"/>
                  <a:gd name="f11" fmla="*/ f10 1 9515"/>
                  <a:gd name="f12" fmla="*/ f9 1 1057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6" y="f4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46" name="Google Shape;734;p25">
                <a:extLst>
                  <a:ext uri="{FF2B5EF4-FFF2-40B4-BE49-F238E27FC236}">
                    <a16:creationId xmlns:a16="http://schemas.microsoft.com/office/drawing/2014/main" id="{83773031-0530-41D6-9A00-614EB4DCA9A2}"/>
                  </a:ext>
                </a:extLst>
              </p:cNvPr>
              <p:cNvSpPr/>
              <p:nvPr/>
            </p:nvSpPr>
            <p:spPr>
              <a:xfrm rot="16200004">
                <a:off x="9031816" y="804429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47" name="Google Shape;735;p25">
                <a:extLst>
                  <a:ext uri="{FF2B5EF4-FFF2-40B4-BE49-F238E27FC236}">
                    <a16:creationId xmlns:a16="http://schemas.microsoft.com/office/drawing/2014/main" id="{A3433A5A-D36B-4E30-BA01-20778EDF973F}"/>
                  </a:ext>
                </a:extLst>
              </p:cNvPr>
              <p:cNvSpPr/>
              <p:nvPr/>
            </p:nvSpPr>
            <p:spPr>
              <a:xfrm rot="16200004">
                <a:off x="9031816" y="601953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48" name="Google Shape;736;p25">
                <a:extLst>
                  <a:ext uri="{FF2B5EF4-FFF2-40B4-BE49-F238E27FC236}">
                    <a16:creationId xmlns:a16="http://schemas.microsoft.com/office/drawing/2014/main" id="{0A262FEE-D5CB-4D66-8DAC-C8ED4595FB72}"/>
                  </a:ext>
                </a:extLst>
              </p:cNvPr>
              <p:cNvSpPr/>
              <p:nvPr/>
            </p:nvSpPr>
            <p:spPr>
              <a:xfrm rot="16200004">
                <a:off x="9031973" y="1614204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49" name="Google Shape;737;p25">
                <a:extLst>
                  <a:ext uri="{FF2B5EF4-FFF2-40B4-BE49-F238E27FC236}">
                    <a16:creationId xmlns:a16="http://schemas.microsoft.com/office/drawing/2014/main" id="{775E31E8-D53E-4AEE-BD66-A624B3858CB0}"/>
                  </a:ext>
                </a:extLst>
              </p:cNvPr>
              <p:cNvSpPr/>
              <p:nvPr/>
            </p:nvSpPr>
            <p:spPr>
              <a:xfrm rot="16200004">
                <a:off x="9031981" y="1411865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50" name="Google Shape;738;p25">
                <a:extLst>
                  <a:ext uri="{FF2B5EF4-FFF2-40B4-BE49-F238E27FC236}">
                    <a16:creationId xmlns:a16="http://schemas.microsoft.com/office/drawing/2014/main" id="{0F915325-2EEF-463B-BAF4-74000F7EF610}"/>
                  </a:ext>
                </a:extLst>
              </p:cNvPr>
              <p:cNvSpPr/>
              <p:nvPr/>
            </p:nvSpPr>
            <p:spPr>
              <a:xfrm rot="16200004">
                <a:off x="9031972" y="1209380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51" name="Google Shape;739;p25">
                <a:extLst>
                  <a:ext uri="{FF2B5EF4-FFF2-40B4-BE49-F238E27FC236}">
                    <a16:creationId xmlns:a16="http://schemas.microsoft.com/office/drawing/2014/main" id="{97468C18-A473-4B8E-A665-0BF817F483D4}"/>
                  </a:ext>
                </a:extLst>
              </p:cNvPr>
              <p:cNvSpPr/>
              <p:nvPr/>
            </p:nvSpPr>
            <p:spPr>
              <a:xfrm rot="16200004">
                <a:off x="9031195" y="1006978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52" name="Google Shape;740;p25">
                <a:extLst>
                  <a:ext uri="{FF2B5EF4-FFF2-40B4-BE49-F238E27FC236}">
                    <a16:creationId xmlns:a16="http://schemas.microsoft.com/office/drawing/2014/main" id="{AFD01FA8-AE58-40B0-A7B8-738B87FE0941}"/>
                  </a:ext>
                </a:extLst>
              </p:cNvPr>
              <p:cNvSpPr/>
              <p:nvPr/>
            </p:nvSpPr>
            <p:spPr>
              <a:xfrm rot="16200004">
                <a:off x="9031195" y="399460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53" name="Google Shape;741;p25">
                <a:extLst>
                  <a:ext uri="{FF2B5EF4-FFF2-40B4-BE49-F238E27FC236}">
                    <a16:creationId xmlns:a16="http://schemas.microsoft.com/office/drawing/2014/main" id="{08650C56-FA04-4275-90D6-631F63797525}"/>
                  </a:ext>
                </a:extLst>
              </p:cNvPr>
              <p:cNvSpPr/>
              <p:nvPr/>
            </p:nvSpPr>
            <p:spPr>
              <a:xfrm rot="16200004">
                <a:off x="9031360" y="196993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54" name="Google Shape;742;p25">
                <a:extLst>
                  <a:ext uri="{FF2B5EF4-FFF2-40B4-BE49-F238E27FC236}">
                    <a16:creationId xmlns:a16="http://schemas.microsoft.com/office/drawing/2014/main" id="{2C9E386B-E5F9-44DC-A5F6-09B63010EEAF}"/>
                  </a:ext>
                </a:extLst>
              </p:cNvPr>
              <p:cNvSpPr/>
              <p:nvPr/>
            </p:nvSpPr>
            <p:spPr>
              <a:xfrm rot="16200004">
                <a:off x="9031195" y="-5501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55" name="Google Shape;743;p25">
                <a:extLst>
                  <a:ext uri="{FF2B5EF4-FFF2-40B4-BE49-F238E27FC236}">
                    <a16:creationId xmlns:a16="http://schemas.microsoft.com/office/drawing/2014/main" id="{D87946D0-2200-4071-BBAA-87B11631734A}"/>
                  </a:ext>
                </a:extLst>
              </p:cNvPr>
              <p:cNvSpPr/>
              <p:nvPr/>
            </p:nvSpPr>
            <p:spPr>
              <a:xfrm rot="16200004">
                <a:off x="7825431" y="-5647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val 9514"/>
                  <a:gd name="f7" fmla="*/ f0 1 9515"/>
                  <a:gd name="f8" fmla="*/ f1 1 10578"/>
                  <a:gd name="f9" fmla="+- f4 0 f2"/>
                  <a:gd name="f10" fmla="+- f3 0 f2"/>
                  <a:gd name="f11" fmla="*/ f10 1 9515"/>
                  <a:gd name="f12" fmla="*/ f9 1 1057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6" y="f4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56" name="Google Shape;714;p25">
                <a:extLst>
                  <a:ext uri="{FF2B5EF4-FFF2-40B4-BE49-F238E27FC236}">
                    <a16:creationId xmlns:a16="http://schemas.microsoft.com/office/drawing/2014/main" id="{5F18EE02-3AB8-4333-8BEA-D4AD871D19A7}"/>
                  </a:ext>
                </a:extLst>
              </p:cNvPr>
              <p:cNvSpPr/>
              <p:nvPr/>
            </p:nvSpPr>
            <p:spPr>
              <a:xfrm rot="16200004">
                <a:off x="8921631" y="804429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57" name="Google Shape;715;p25">
                <a:extLst>
                  <a:ext uri="{FF2B5EF4-FFF2-40B4-BE49-F238E27FC236}">
                    <a16:creationId xmlns:a16="http://schemas.microsoft.com/office/drawing/2014/main" id="{C9A15A3A-FCC3-4993-B9F1-0C17925D486A}"/>
                  </a:ext>
                </a:extLst>
              </p:cNvPr>
              <p:cNvSpPr/>
              <p:nvPr/>
            </p:nvSpPr>
            <p:spPr>
              <a:xfrm rot="16200004">
                <a:off x="8921631" y="601953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58" name="Google Shape;716;p25">
                <a:extLst>
                  <a:ext uri="{FF2B5EF4-FFF2-40B4-BE49-F238E27FC236}">
                    <a16:creationId xmlns:a16="http://schemas.microsoft.com/office/drawing/2014/main" id="{F0566970-2FCA-4DD4-A834-990C0290C829}"/>
                  </a:ext>
                </a:extLst>
              </p:cNvPr>
              <p:cNvSpPr/>
              <p:nvPr/>
            </p:nvSpPr>
            <p:spPr>
              <a:xfrm rot="16200004">
                <a:off x="8921788" y="1614204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59" name="Google Shape;717;p25">
                <a:extLst>
                  <a:ext uri="{FF2B5EF4-FFF2-40B4-BE49-F238E27FC236}">
                    <a16:creationId xmlns:a16="http://schemas.microsoft.com/office/drawing/2014/main" id="{30BBF8C5-E303-4A9D-982B-3888A38C364D}"/>
                  </a:ext>
                </a:extLst>
              </p:cNvPr>
              <p:cNvSpPr/>
              <p:nvPr/>
            </p:nvSpPr>
            <p:spPr>
              <a:xfrm rot="16200004">
                <a:off x="8921787" y="1411865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60" name="Google Shape;718;p25">
                <a:extLst>
                  <a:ext uri="{FF2B5EF4-FFF2-40B4-BE49-F238E27FC236}">
                    <a16:creationId xmlns:a16="http://schemas.microsoft.com/office/drawing/2014/main" id="{1F95065C-5DA4-449E-AD0D-CD5414FF9D36}"/>
                  </a:ext>
                </a:extLst>
              </p:cNvPr>
              <p:cNvSpPr/>
              <p:nvPr/>
            </p:nvSpPr>
            <p:spPr>
              <a:xfrm rot="16200004">
                <a:off x="8921787" y="1209389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61" name="Google Shape;719;p25">
                <a:extLst>
                  <a:ext uri="{FF2B5EF4-FFF2-40B4-BE49-F238E27FC236}">
                    <a16:creationId xmlns:a16="http://schemas.microsoft.com/office/drawing/2014/main" id="{AF052703-15F0-4AE5-A75D-2634D0795611}"/>
                  </a:ext>
                </a:extLst>
              </p:cNvPr>
              <p:cNvSpPr/>
              <p:nvPr/>
            </p:nvSpPr>
            <p:spPr>
              <a:xfrm rot="16200004">
                <a:off x="8921009" y="1006987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62" name="Google Shape;720;p25">
                <a:extLst>
                  <a:ext uri="{FF2B5EF4-FFF2-40B4-BE49-F238E27FC236}">
                    <a16:creationId xmlns:a16="http://schemas.microsoft.com/office/drawing/2014/main" id="{EB8A6CB8-B2B1-4BA9-AD73-CB033D7DEF02}"/>
                  </a:ext>
                </a:extLst>
              </p:cNvPr>
              <p:cNvSpPr/>
              <p:nvPr/>
            </p:nvSpPr>
            <p:spPr>
              <a:xfrm rot="16200004">
                <a:off x="8921009" y="399469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63" name="Google Shape;721;p25">
                <a:extLst>
                  <a:ext uri="{FF2B5EF4-FFF2-40B4-BE49-F238E27FC236}">
                    <a16:creationId xmlns:a16="http://schemas.microsoft.com/office/drawing/2014/main" id="{6E355A83-6C4D-4A4B-BFA9-81F196E62031}"/>
                  </a:ext>
                </a:extLst>
              </p:cNvPr>
              <p:cNvSpPr/>
              <p:nvPr/>
            </p:nvSpPr>
            <p:spPr>
              <a:xfrm rot="16200004">
                <a:off x="8921174" y="196993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64" name="Google Shape;722;p25">
                <a:extLst>
                  <a:ext uri="{FF2B5EF4-FFF2-40B4-BE49-F238E27FC236}">
                    <a16:creationId xmlns:a16="http://schemas.microsoft.com/office/drawing/2014/main" id="{5AE77299-05BC-4F6D-A826-A7389AECDDBB}"/>
                  </a:ext>
                </a:extLst>
              </p:cNvPr>
              <p:cNvSpPr/>
              <p:nvPr/>
            </p:nvSpPr>
            <p:spPr>
              <a:xfrm rot="16200004">
                <a:off x="8921009" y="-5501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65" name="Google Shape;714;p25">
                <a:extLst>
                  <a:ext uri="{FF2B5EF4-FFF2-40B4-BE49-F238E27FC236}">
                    <a16:creationId xmlns:a16="http://schemas.microsoft.com/office/drawing/2014/main" id="{AAD5F646-5B9E-4BA8-AB27-3AE8087A16BD}"/>
                  </a:ext>
                </a:extLst>
              </p:cNvPr>
              <p:cNvSpPr/>
              <p:nvPr/>
            </p:nvSpPr>
            <p:spPr>
              <a:xfrm rot="16200004">
                <a:off x="9037266" y="703022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66" name="Google Shape;715;p25">
                <a:extLst>
                  <a:ext uri="{FF2B5EF4-FFF2-40B4-BE49-F238E27FC236}">
                    <a16:creationId xmlns:a16="http://schemas.microsoft.com/office/drawing/2014/main" id="{7CD1E6CB-A1E2-4D60-B514-07D7CD466EA5}"/>
                  </a:ext>
                </a:extLst>
              </p:cNvPr>
              <p:cNvSpPr/>
              <p:nvPr/>
            </p:nvSpPr>
            <p:spPr>
              <a:xfrm rot="16200004">
                <a:off x="9037266" y="500537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67" name="Google Shape;716;p25">
                <a:extLst>
                  <a:ext uri="{FF2B5EF4-FFF2-40B4-BE49-F238E27FC236}">
                    <a16:creationId xmlns:a16="http://schemas.microsoft.com/office/drawing/2014/main" id="{005C5197-9BF6-4740-9373-EB8849C88E88}"/>
                  </a:ext>
                </a:extLst>
              </p:cNvPr>
              <p:cNvSpPr/>
              <p:nvPr/>
            </p:nvSpPr>
            <p:spPr>
              <a:xfrm rot="16200004">
                <a:off x="9037414" y="1512797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68" name="Google Shape;717;p25">
                <a:extLst>
                  <a:ext uri="{FF2B5EF4-FFF2-40B4-BE49-F238E27FC236}">
                    <a16:creationId xmlns:a16="http://schemas.microsoft.com/office/drawing/2014/main" id="{1CA50CCB-93E1-43A0-98C7-BE6D8550483D}"/>
                  </a:ext>
                </a:extLst>
              </p:cNvPr>
              <p:cNvSpPr/>
              <p:nvPr/>
            </p:nvSpPr>
            <p:spPr>
              <a:xfrm rot="16200004">
                <a:off x="9037422" y="1310458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69" name="Google Shape;718;p25">
                <a:extLst>
                  <a:ext uri="{FF2B5EF4-FFF2-40B4-BE49-F238E27FC236}">
                    <a16:creationId xmlns:a16="http://schemas.microsoft.com/office/drawing/2014/main" id="{8794CCFF-5A90-448C-BD83-B2DCC8A0F934}"/>
                  </a:ext>
                </a:extLst>
              </p:cNvPr>
              <p:cNvSpPr/>
              <p:nvPr/>
            </p:nvSpPr>
            <p:spPr>
              <a:xfrm rot="16200004">
                <a:off x="9037422" y="1107973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70" name="Google Shape;719;p25">
                <a:extLst>
                  <a:ext uri="{FF2B5EF4-FFF2-40B4-BE49-F238E27FC236}">
                    <a16:creationId xmlns:a16="http://schemas.microsoft.com/office/drawing/2014/main" id="{89E7CD41-9D93-4628-B8B4-884474CA95BB}"/>
                  </a:ext>
                </a:extLst>
              </p:cNvPr>
              <p:cNvSpPr/>
              <p:nvPr/>
            </p:nvSpPr>
            <p:spPr>
              <a:xfrm rot="16200004">
                <a:off x="9036635" y="905571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71" name="Google Shape;720;p25">
                <a:extLst>
                  <a:ext uri="{FF2B5EF4-FFF2-40B4-BE49-F238E27FC236}">
                    <a16:creationId xmlns:a16="http://schemas.microsoft.com/office/drawing/2014/main" id="{2DD60F9C-29C2-455A-BEB6-6AB77325DB4C}"/>
                  </a:ext>
                </a:extLst>
              </p:cNvPr>
              <p:cNvSpPr/>
              <p:nvPr/>
            </p:nvSpPr>
            <p:spPr>
              <a:xfrm rot="16200004">
                <a:off x="9036644" y="298053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72" name="Google Shape;721;p25">
                <a:extLst>
                  <a:ext uri="{FF2B5EF4-FFF2-40B4-BE49-F238E27FC236}">
                    <a16:creationId xmlns:a16="http://schemas.microsoft.com/office/drawing/2014/main" id="{75DA095B-CAE4-434F-840E-FE5EBEB1DD37}"/>
                  </a:ext>
                </a:extLst>
              </p:cNvPr>
              <p:cNvSpPr/>
              <p:nvPr/>
            </p:nvSpPr>
            <p:spPr>
              <a:xfrm rot="16200004">
                <a:off x="9036800" y="95577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73" name="Google Shape;714;p25">
                <a:extLst>
                  <a:ext uri="{FF2B5EF4-FFF2-40B4-BE49-F238E27FC236}">
                    <a16:creationId xmlns:a16="http://schemas.microsoft.com/office/drawing/2014/main" id="{5BA4BA13-D111-4287-A9C0-FFBFB28E1AD6}"/>
                  </a:ext>
                </a:extLst>
              </p:cNvPr>
              <p:cNvSpPr/>
              <p:nvPr/>
            </p:nvSpPr>
            <p:spPr>
              <a:xfrm rot="16200004">
                <a:off x="8919766" y="197002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74" name="Google Shape;715;p25">
                <a:extLst>
                  <a:ext uri="{FF2B5EF4-FFF2-40B4-BE49-F238E27FC236}">
                    <a16:creationId xmlns:a16="http://schemas.microsoft.com/office/drawing/2014/main" id="{2A851904-A1FB-4067-AC75-1E992D0A65C3}"/>
                  </a:ext>
                </a:extLst>
              </p:cNvPr>
              <p:cNvSpPr/>
              <p:nvPr/>
            </p:nvSpPr>
            <p:spPr>
              <a:xfrm rot="16200004">
                <a:off x="8919766" y="-5473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75" name="Google Shape;716;p25">
                <a:extLst>
                  <a:ext uri="{FF2B5EF4-FFF2-40B4-BE49-F238E27FC236}">
                    <a16:creationId xmlns:a16="http://schemas.microsoft.com/office/drawing/2014/main" id="{2976BA04-7CD7-4338-B935-ED3C0E3E02AC}"/>
                  </a:ext>
                </a:extLst>
              </p:cNvPr>
              <p:cNvSpPr/>
              <p:nvPr/>
            </p:nvSpPr>
            <p:spPr>
              <a:xfrm rot="16200004">
                <a:off x="8919913" y="1006777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76" name="Google Shape;717;p25">
                <a:extLst>
                  <a:ext uri="{FF2B5EF4-FFF2-40B4-BE49-F238E27FC236}">
                    <a16:creationId xmlns:a16="http://schemas.microsoft.com/office/drawing/2014/main" id="{115B34C8-EF7C-4199-9537-CB7320845C39}"/>
                  </a:ext>
                </a:extLst>
              </p:cNvPr>
              <p:cNvSpPr/>
              <p:nvPr/>
            </p:nvSpPr>
            <p:spPr>
              <a:xfrm rot="16200004">
                <a:off x="8919922" y="804438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77" name="Google Shape;718;p25">
                <a:extLst>
                  <a:ext uri="{FF2B5EF4-FFF2-40B4-BE49-F238E27FC236}">
                    <a16:creationId xmlns:a16="http://schemas.microsoft.com/office/drawing/2014/main" id="{F6A424C6-3992-4890-AB8F-EDD4CBBC91BE}"/>
                  </a:ext>
                </a:extLst>
              </p:cNvPr>
              <p:cNvSpPr/>
              <p:nvPr/>
            </p:nvSpPr>
            <p:spPr>
              <a:xfrm rot="16200004">
                <a:off x="8919922" y="601953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78" name="Google Shape;719;p25">
                <a:extLst>
                  <a:ext uri="{FF2B5EF4-FFF2-40B4-BE49-F238E27FC236}">
                    <a16:creationId xmlns:a16="http://schemas.microsoft.com/office/drawing/2014/main" id="{3F91EA59-A5EE-4A1E-8E78-188E26247DEA}"/>
                  </a:ext>
                </a:extLst>
              </p:cNvPr>
              <p:cNvSpPr/>
              <p:nvPr/>
            </p:nvSpPr>
            <p:spPr>
              <a:xfrm rot="16200004">
                <a:off x="8919144" y="399551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79" name="Google Shape;714;p25">
                <a:extLst>
                  <a:ext uri="{FF2B5EF4-FFF2-40B4-BE49-F238E27FC236}">
                    <a16:creationId xmlns:a16="http://schemas.microsoft.com/office/drawing/2014/main" id="{F003888D-F862-41EF-8386-88B00CB4A515}"/>
                  </a:ext>
                </a:extLst>
              </p:cNvPr>
              <p:cNvSpPr/>
              <p:nvPr/>
            </p:nvSpPr>
            <p:spPr>
              <a:xfrm rot="16200004">
                <a:off x="8925161" y="95741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A8CDE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80" name="Google Shape;716;p25">
                <a:extLst>
                  <a:ext uri="{FF2B5EF4-FFF2-40B4-BE49-F238E27FC236}">
                    <a16:creationId xmlns:a16="http://schemas.microsoft.com/office/drawing/2014/main" id="{DBFAAC6D-BF7E-40E7-9EA3-E1DDEE0C74E8}"/>
                  </a:ext>
                </a:extLst>
              </p:cNvPr>
              <p:cNvSpPr/>
              <p:nvPr/>
            </p:nvSpPr>
            <p:spPr>
              <a:xfrm rot="16200004">
                <a:off x="8925308" y="905516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A8CDE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81" name="Google Shape;717;p25">
                <a:extLst>
                  <a:ext uri="{FF2B5EF4-FFF2-40B4-BE49-F238E27FC236}">
                    <a16:creationId xmlns:a16="http://schemas.microsoft.com/office/drawing/2014/main" id="{E1B06A56-6E2E-40C7-B300-B02443FA3148}"/>
                  </a:ext>
                </a:extLst>
              </p:cNvPr>
              <p:cNvSpPr/>
              <p:nvPr/>
            </p:nvSpPr>
            <p:spPr>
              <a:xfrm rot="16200004">
                <a:off x="8925317" y="703178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A8CDE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82" name="Google Shape;718;p25">
                <a:extLst>
                  <a:ext uri="{FF2B5EF4-FFF2-40B4-BE49-F238E27FC236}">
                    <a16:creationId xmlns:a16="http://schemas.microsoft.com/office/drawing/2014/main" id="{CD239106-3A66-477A-8680-F4D776D1E745}"/>
                  </a:ext>
                </a:extLst>
              </p:cNvPr>
              <p:cNvSpPr/>
              <p:nvPr/>
            </p:nvSpPr>
            <p:spPr>
              <a:xfrm rot="16200004">
                <a:off x="8925307" y="500693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A8CDE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83" name="Google Shape;719;p25">
                <a:extLst>
                  <a:ext uri="{FF2B5EF4-FFF2-40B4-BE49-F238E27FC236}">
                    <a16:creationId xmlns:a16="http://schemas.microsoft.com/office/drawing/2014/main" id="{52FFF630-878E-4CC1-9456-B971C40C314E}"/>
                  </a:ext>
                </a:extLst>
              </p:cNvPr>
              <p:cNvSpPr/>
              <p:nvPr/>
            </p:nvSpPr>
            <p:spPr>
              <a:xfrm rot="16200004">
                <a:off x="8924530" y="298290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A8CDE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84" name="Google Shape;696;p25">
                <a:extLst>
                  <a:ext uri="{FF2B5EF4-FFF2-40B4-BE49-F238E27FC236}">
                    <a16:creationId xmlns:a16="http://schemas.microsoft.com/office/drawing/2014/main" id="{B10D4102-B76E-48D5-AF3A-9E41215909E5}"/>
                  </a:ext>
                </a:extLst>
              </p:cNvPr>
              <p:cNvSpPr/>
              <p:nvPr/>
            </p:nvSpPr>
            <p:spPr>
              <a:xfrm rot="16200004">
                <a:off x="8927959" y="1310915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85" name="Google Shape;696;p25">
                <a:extLst>
                  <a:ext uri="{FF2B5EF4-FFF2-40B4-BE49-F238E27FC236}">
                    <a16:creationId xmlns:a16="http://schemas.microsoft.com/office/drawing/2014/main" id="{B5B9417E-383B-4597-8D12-77D88DD57CAD}"/>
                  </a:ext>
                </a:extLst>
              </p:cNvPr>
              <p:cNvSpPr/>
              <p:nvPr/>
            </p:nvSpPr>
            <p:spPr>
              <a:xfrm rot="16200004">
                <a:off x="8806902" y="1108339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86" name="Google Shape;696;p25">
                <a:extLst>
                  <a:ext uri="{FF2B5EF4-FFF2-40B4-BE49-F238E27FC236}">
                    <a16:creationId xmlns:a16="http://schemas.microsoft.com/office/drawing/2014/main" id="{403484CD-DF45-450D-BB77-41ACAE52B402}"/>
                  </a:ext>
                </a:extLst>
              </p:cNvPr>
              <p:cNvSpPr/>
              <p:nvPr/>
            </p:nvSpPr>
            <p:spPr>
              <a:xfrm rot="16200004">
                <a:off x="8705925" y="804850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87" name="Google Shape;696;p25">
                <a:extLst>
                  <a:ext uri="{FF2B5EF4-FFF2-40B4-BE49-F238E27FC236}">
                    <a16:creationId xmlns:a16="http://schemas.microsoft.com/office/drawing/2014/main" id="{EE79EDE3-E0E7-4BB3-85D4-3184643DF20D}"/>
                  </a:ext>
                </a:extLst>
              </p:cNvPr>
              <p:cNvSpPr/>
              <p:nvPr/>
            </p:nvSpPr>
            <p:spPr>
              <a:xfrm rot="16200004">
                <a:off x="8810166" y="501314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88" name="Google Shape;696;p25">
                <a:extLst>
                  <a:ext uri="{FF2B5EF4-FFF2-40B4-BE49-F238E27FC236}">
                    <a16:creationId xmlns:a16="http://schemas.microsoft.com/office/drawing/2014/main" id="{A3B287D7-611D-4C8B-B371-417681C17DB2}"/>
                  </a:ext>
                </a:extLst>
              </p:cNvPr>
              <p:cNvSpPr/>
              <p:nvPr/>
            </p:nvSpPr>
            <p:spPr>
              <a:xfrm rot="16200004">
                <a:off x="8704434" y="197011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89" name="Google Shape;696;p25">
                <a:extLst>
                  <a:ext uri="{FF2B5EF4-FFF2-40B4-BE49-F238E27FC236}">
                    <a16:creationId xmlns:a16="http://schemas.microsoft.com/office/drawing/2014/main" id="{3E486A2F-72A2-4E21-8774-E446554DC195}"/>
                  </a:ext>
                </a:extLst>
              </p:cNvPr>
              <p:cNvSpPr/>
              <p:nvPr/>
            </p:nvSpPr>
            <p:spPr>
              <a:xfrm rot="16200004">
                <a:off x="8811675" y="95778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90" name="Google Shape;696;p25">
                <a:extLst>
                  <a:ext uri="{FF2B5EF4-FFF2-40B4-BE49-F238E27FC236}">
                    <a16:creationId xmlns:a16="http://schemas.microsoft.com/office/drawing/2014/main" id="{3EE56B05-BB5A-4EA6-A987-5CBB4EA41B88}"/>
                  </a:ext>
                </a:extLst>
              </p:cNvPr>
              <p:cNvSpPr/>
              <p:nvPr/>
            </p:nvSpPr>
            <p:spPr>
              <a:xfrm rot="16200004">
                <a:off x="8813723" y="299580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491" name="Grupo 339">
              <a:extLst>
                <a:ext uri="{FF2B5EF4-FFF2-40B4-BE49-F238E27FC236}">
                  <a16:creationId xmlns:a16="http://schemas.microsoft.com/office/drawing/2014/main" id="{9F2338DA-EBED-4056-B7B5-281AA3123658}"/>
                </a:ext>
              </a:extLst>
            </p:cNvPr>
            <p:cNvGrpSpPr/>
            <p:nvPr/>
          </p:nvGrpSpPr>
          <p:grpSpPr>
            <a:xfrm>
              <a:off x="7493636" y="3420770"/>
              <a:ext cx="1650364" cy="1721276"/>
              <a:chOff x="7493636" y="3420770"/>
              <a:chExt cx="1650364" cy="1721276"/>
            </a:xfrm>
          </p:grpSpPr>
          <p:sp>
            <p:nvSpPr>
              <p:cNvPr id="492" name="Google Shape;684;p25">
                <a:extLst>
                  <a:ext uri="{FF2B5EF4-FFF2-40B4-BE49-F238E27FC236}">
                    <a16:creationId xmlns:a16="http://schemas.microsoft.com/office/drawing/2014/main" id="{B9F3F280-E853-4632-AD58-A595FB10C4AA}"/>
                  </a:ext>
                </a:extLst>
              </p:cNvPr>
              <p:cNvSpPr/>
              <p:nvPr/>
            </p:nvSpPr>
            <p:spPr>
              <a:xfrm rot="16200004">
                <a:off x="8155181" y="4226662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93" name="Google Shape;685;p25">
                <a:extLst>
                  <a:ext uri="{FF2B5EF4-FFF2-40B4-BE49-F238E27FC236}">
                    <a16:creationId xmlns:a16="http://schemas.microsoft.com/office/drawing/2014/main" id="{318E51B6-F7CC-462B-8D2F-F1127F9FF4FD}"/>
                  </a:ext>
                </a:extLst>
              </p:cNvPr>
              <p:cNvSpPr/>
              <p:nvPr/>
            </p:nvSpPr>
            <p:spPr>
              <a:xfrm rot="16200004">
                <a:off x="8155181" y="4024187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94" name="Google Shape;686;p25">
                <a:extLst>
                  <a:ext uri="{FF2B5EF4-FFF2-40B4-BE49-F238E27FC236}">
                    <a16:creationId xmlns:a16="http://schemas.microsoft.com/office/drawing/2014/main" id="{8D65A893-15B3-447E-B517-6069C670D37C}"/>
                  </a:ext>
                </a:extLst>
              </p:cNvPr>
              <p:cNvSpPr/>
              <p:nvPr/>
            </p:nvSpPr>
            <p:spPr>
              <a:xfrm rot="16200004">
                <a:off x="7936069" y="5036433"/>
                <a:ext cx="10140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4"/>
                  <a:gd name="f4" fmla="val 10578"/>
                  <a:gd name="f5" fmla="*/ f0 1 9514"/>
                  <a:gd name="f6" fmla="*/ f1 1 10578"/>
                  <a:gd name="f7" fmla="+- f4 0 f2"/>
                  <a:gd name="f8" fmla="+- f3 0 f2"/>
                  <a:gd name="f9" fmla="*/ f8 1 9514"/>
                  <a:gd name="f10" fmla="*/ f7 1 10578"/>
                  <a:gd name="f11" fmla="*/ f2 1 f9"/>
                  <a:gd name="f12" fmla="*/ f3 1 f9"/>
                  <a:gd name="f13" fmla="*/ f2 1 f10"/>
                  <a:gd name="f14" fmla="*/ f4 1 f10"/>
                  <a:gd name="f15" fmla="*/ f11 f5 1"/>
                  <a:gd name="f16" fmla="*/ f12 f5 1"/>
                  <a:gd name="f17" fmla="*/ f14 f6 1"/>
                  <a:gd name="f18" fmla="*/ f13 f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5" t="f18" r="f16" b="f17"/>
                <a:pathLst>
                  <a:path w="9514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3" y="f4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95" name="Google Shape;687;p25">
                <a:extLst>
                  <a:ext uri="{FF2B5EF4-FFF2-40B4-BE49-F238E27FC236}">
                    <a16:creationId xmlns:a16="http://schemas.microsoft.com/office/drawing/2014/main" id="{39F25203-925F-479D-A68A-D665C881CB20}"/>
                  </a:ext>
                </a:extLst>
              </p:cNvPr>
              <p:cNvSpPr/>
              <p:nvPr/>
            </p:nvSpPr>
            <p:spPr>
              <a:xfrm rot="16200004">
                <a:off x="7936064" y="4833943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96" name="Google Shape;688;p25">
                <a:extLst>
                  <a:ext uri="{FF2B5EF4-FFF2-40B4-BE49-F238E27FC236}">
                    <a16:creationId xmlns:a16="http://schemas.microsoft.com/office/drawing/2014/main" id="{755000B1-5644-4862-AF77-C348556F3795}"/>
                  </a:ext>
                </a:extLst>
              </p:cNvPr>
              <p:cNvSpPr/>
              <p:nvPr/>
            </p:nvSpPr>
            <p:spPr>
              <a:xfrm rot="16200004">
                <a:off x="7936064" y="4428992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3" y="f4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97" name="Google Shape;689;p25">
                <a:extLst>
                  <a:ext uri="{FF2B5EF4-FFF2-40B4-BE49-F238E27FC236}">
                    <a16:creationId xmlns:a16="http://schemas.microsoft.com/office/drawing/2014/main" id="{717D1CDD-FBB9-4C13-A591-61AAE5F02596}"/>
                  </a:ext>
                </a:extLst>
              </p:cNvPr>
              <p:cNvSpPr/>
              <p:nvPr/>
            </p:nvSpPr>
            <p:spPr>
              <a:xfrm rot="16200004">
                <a:off x="7936064" y="3821556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3" y="f4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98" name="Google Shape;690;p25">
                <a:extLst>
                  <a:ext uri="{FF2B5EF4-FFF2-40B4-BE49-F238E27FC236}">
                    <a16:creationId xmlns:a16="http://schemas.microsoft.com/office/drawing/2014/main" id="{E35CAD89-C114-4259-9019-F0B49B414AC4}"/>
                  </a:ext>
                </a:extLst>
              </p:cNvPr>
              <p:cNvSpPr/>
              <p:nvPr/>
            </p:nvSpPr>
            <p:spPr>
              <a:xfrm rot="16200004">
                <a:off x="7936064" y="3416596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val 9514"/>
                  <a:gd name="f7" fmla="*/ f0 1 9515"/>
                  <a:gd name="f8" fmla="*/ f1 1 10578"/>
                  <a:gd name="f9" fmla="+- f4 0 f2"/>
                  <a:gd name="f10" fmla="+- f3 0 f2"/>
                  <a:gd name="f11" fmla="*/ f10 1 9515"/>
                  <a:gd name="f12" fmla="*/ f9 1 1057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6" y="f4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99" name="Google Shape;691;p25">
                <a:extLst>
                  <a:ext uri="{FF2B5EF4-FFF2-40B4-BE49-F238E27FC236}">
                    <a16:creationId xmlns:a16="http://schemas.microsoft.com/office/drawing/2014/main" id="{CFA40FCA-8F68-41D4-8870-A53AFEB407D6}"/>
                  </a:ext>
                </a:extLst>
              </p:cNvPr>
              <p:cNvSpPr/>
              <p:nvPr/>
            </p:nvSpPr>
            <p:spPr>
              <a:xfrm rot="16200004">
                <a:off x="7716951" y="5036588"/>
                <a:ext cx="10140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4"/>
                  <a:gd name="f4" fmla="val 10548"/>
                  <a:gd name="f5" fmla="val 1"/>
                  <a:gd name="f6" fmla="*/ f0 1 9514"/>
                  <a:gd name="f7" fmla="*/ f1 1 10548"/>
                  <a:gd name="f8" fmla="+- f4 0 f2"/>
                  <a:gd name="f9" fmla="+- f3 0 f2"/>
                  <a:gd name="f10" fmla="*/ f9 1 951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4" h="10548">
                    <a:moveTo>
                      <a:pt x="f2" y="f5"/>
                    </a:moveTo>
                    <a:lnTo>
                      <a:pt x="f2" y="f4"/>
                    </a:lnTo>
                    <a:lnTo>
                      <a:pt x="f3" y="f4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00" name="Google Shape;692;p25">
                <a:extLst>
                  <a:ext uri="{FF2B5EF4-FFF2-40B4-BE49-F238E27FC236}">
                    <a16:creationId xmlns:a16="http://schemas.microsoft.com/office/drawing/2014/main" id="{50846F0C-2471-4E11-96C1-8BFD58953DEE}"/>
                  </a:ext>
                </a:extLst>
              </p:cNvPr>
              <p:cNvSpPr/>
              <p:nvPr/>
            </p:nvSpPr>
            <p:spPr>
              <a:xfrm rot="16200004">
                <a:off x="7498003" y="4833797"/>
                <a:ext cx="101086" cy="10981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79"/>
                  <a:gd name="f5" fmla="val 1"/>
                  <a:gd name="f6" fmla="val 10578"/>
                  <a:gd name="f7" fmla="*/ f0 1 9484"/>
                  <a:gd name="f8" fmla="*/ f1 1 10579"/>
                  <a:gd name="f9" fmla="+- f4 0 f2"/>
                  <a:gd name="f10" fmla="+- f3 0 f2"/>
                  <a:gd name="f11" fmla="*/ f10 1 9484"/>
                  <a:gd name="f12" fmla="*/ f9 1 1057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7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01" name="Google Shape;693;p25">
                <a:extLst>
                  <a:ext uri="{FF2B5EF4-FFF2-40B4-BE49-F238E27FC236}">
                    <a16:creationId xmlns:a16="http://schemas.microsoft.com/office/drawing/2014/main" id="{A1118C71-6EF9-4CD6-B42D-52A671522A91}"/>
                  </a:ext>
                </a:extLst>
              </p:cNvPr>
              <p:cNvSpPr/>
              <p:nvPr/>
            </p:nvSpPr>
            <p:spPr>
              <a:xfrm rot="16200004">
                <a:off x="7717111" y="4833943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02" name="Google Shape;694;p25">
                <a:extLst>
                  <a:ext uri="{FF2B5EF4-FFF2-40B4-BE49-F238E27FC236}">
                    <a16:creationId xmlns:a16="http://schemas.microsoft.com/office/drawing/2014/main" id="{3701DA6A-9ED7-4B43-8B11-05B4C9BE25F0}"/>
                  </a:ext>
                </a:extLst>
              </p:cNvPr>
              <p:cNvSpPr/>
              <p:nvPr/>
            </p:nvSpPr>
            <p:spPr>
              <a:xfrm rot="16200004">
                <a:off x="8155328" y="5036437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03" name="Google Shape;695;p25">
                <a:extLst>
                  <a:ext uri="{FF2B5EF4-FFF2-40B4-BE49-F238E27FC236}">
                    <a16:creationId xmlns:a16="http://schemas.microsoft.com/office/drawing/2014/main" id="{01D1EE1B-4069-4E19-8FF5-EF964830C565}"/>
                  </a:ext>
                </a:extLst>
              </p:cNvPr>
              <p:cNvSpPr/>
              <p:nvPr/>
            </p:nvSpPr>
            <p:spPr>
              <a:xfrm rot="16200004">
                <a:off x="8155337" y="4834098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04" name="Google Shape;696;p25">
                <a:extLst>
                  <a:ext uri="{FF2B5EF4-FFF2-40B4-BE49-F238E27FC236}">
                    <a16:creationId xmlns:a16="http://schemas.microsoft.com/office/drawing/2014/main" id="{F75C6AFC-1EF4-47AF-ABC2-46E7ECF2F687}"/>
                  </a:ext>
                </a:extLst>
              </p:cNvPr>
              <p:cNvSpPr/>
              <p:nvPr/>
            </p:nvSpPr>
            <p:spPr>
              <a:xfrm rot="16200004">
                <a:off x="8155337" y="4631623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05" name="Google Shape;697;p25">
                <a:extLst>
                  <a:ext uri="{FF2B5EF4-FFF2-40B4-BE49-F238E27FC236}">
                    <a16:creationId xmlns:a16="http://schemas.microsoft.com/office/drawing/2014/main" id="{B2C24BD2-7CAA-4070-8C3A-857F95DF6C27}"/>
                  </a:ext>
                </a:extLst>
              </p:cNvPr>
              <p:cNvSpPr/>
              <p:nvPr/>
            </p:nvSpPr>
            <p:spPr>
              <a:xfrm rot="16200004">
                <a:off x="8154550" y="4429211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06" name="Google Shape;698;p25">
                <a:extLst>
                  <a:ext uri="{FF2B5EF4-FFF2-40B4-BE49-F238E27FC236}">
                    <a16:creationId xmlns:a16="http://schemas.microsoft.com/office/drawing/2014/main" id="{97A2B24D-17B2-443F-B2EA-C6FF4DD644C2}"/>
                  </a:ext>
                </a:extLst>
              </p:cNvPr>
              <p:cNvSpPr/>
              <p:nvPr/>
            </p:nvSpPr>
            <p:spPr>
              <a:xfrm rot="16200004">
                <a:off x="7936063" y="4226653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07" name="Google Shape;699;p25">
                <a:extLst>
                  <a:ext uri="{FF2B5EF4-FFF2-40B4-BE49-F238E27FC236}">
                    <a16:creationId xmlns:a16="http://schemas.microsoft.com/office/drawing/2014/main" id="{DEF4FAAF-700F-4EA2-8111-166A6049D5EC}"/>
                  </a:ext>
                </a:extLst>
              </p:cNvPr>
              <p:cNvSpPr/>
              <p:nvPr/>
            </p:nvSpPr>
            <p:spPr>
              <a:xfrm rot="16200004">
                <a:off x="8154559" y="3821693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08" name="Google Shape;700;p25">
                <a:extLst>
                  <a:ext uri="{FF2B5EF4-FFF2-40B4-BE49-F238E27FC236}">
                    <a16:creationId xmlns:a16="http://schemas.microsoft.com/office/drawing/2014/main" id="{FD8706E5-FACC-4DEB-AD08-6A76463C5235}"/>
                  </a:ext>
                </a:extLst>
              </p:cNvPr>
              <p:cNvSpPr/>
              <p:nvPr/>
            </p:nvSpPr>
            <p:spPr>
              <a:xfrm rot="16200004">
                <a:off x="8154715" y="3619227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09" name="Google Shape;701;p25">
                <a:extLst>
                  <a:ext uri="{FF2B5EF4-FFF2-40B4-BE49-F238E27FC236}">
                    <a16:creationId xmlns:a16="http://schemas.microsoft.com/office/drawing/2014/main" id="{84656E4B-117C-4E2D-B7C4-966CDB5914BF}"/>
                  </a:ext>
                </a:extLst>
              </p:cNvPr>
              <p:cNvSpPr/>
              <p:nvPr/>
            </p:nvSpPr>
            <p:spPr>
              <a:xfrm rot="16200004">
                <a:off x="8154559" y="3416733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10" name="Google Shape;702;p25">
                <a:extLst>
                  <a:ext uri="{FF2B5EF4-FFF2-40B4-BE49-F238E27FC236}">
                    <a16:creationId xmlns:a16="http://schemas.microsoft.com/office/drawing/2014/main" id="{5D9AEEA7-9C6E-45E9-95BA-3819B4705CD4}"/>
                  </a:ext>
                </a:extLst>
              </p:cNvPr>
              <p:cNvSpPr/>
              <p:nvPr/>
            </p:nvSpPr>
            <p:spPr>
              <a:xfrm rot="16200004">
                <a:off x="7936083" y="3619081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3" y="f4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11" name="Google Shape;703;p25">
                <a:extLst>
                  <a:ext uri="{FF2B5EF4-FFF2-40B4-BE49-F238E27FC236}">
                    <a16:creationId xmlns:a16="http://schemas.microsoft.com/office/drawing/2014/main" id="{2619E327-50EE-4CA1-A806-292007EE867D}"/>
                  </a:ext>
                </a:extLst>
              </p:cNvPr>
              <p:cNvSpPr/>
              <p:nvPr/>
            </p:nvSpPr>
            <p:spPr>
              <a:xfrm rot="16200004">
                <a:off x="7717568" y="4429211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12" name="Google Shape;704;p25">
                <a:extLst>
                  <a:ext uri="{FF2B5EF4-FFF2-40B4-BE49-F238E27FC236}">
                    <a16:creationId xmlns:a16="http://schemas.microsoft.com/office/drawing/2014/main" id="{39120C73-D538-4D74-A860-D50A4CB530D0}"/>
                  </a:ext>
                </a:extLst>
              </p:cNvPr>
              <p:cNvSpPr/>
              <p:nvPr/>
            </p:nvSpPr>
            <p:spPr>
              <a:xfrm rot="16200004">
                <a:off x="7717568" y="3822251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13" name="Google Shape;705;p25">
                <a:extLst>
                  <a:ext uri="{FF2B5EF4-FFF2-40B4-BE49-F238E27FC236}">
                    <a16:creationId xmlns:a16="http://schemas.microsoft.com/office/drawing/2014/main" id="{B00033DF-E953-48AB-97DC-7405A9F5141B}"/>
                  </a:ext>
                </a:extLst>
              </p:cNvPr>
              <p:cNvSpPr/>
              <p:nvPr/>
            </p:nvSpPr>
            <p:spPr>
              <a:xfrm rot="16200004">
                <a:off x="8374427" y="4226653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14" name="Google Shape;706;p25">
                <a:extLst>
                  <a:ext uri="{FF2B5EF4-FFF2-40B4-BE49-F238E27FC236}">
                    <a16:creationId xmlns:a16="http://schemas.microsoft.com/office/drawing/2014/main" id="{04DC23DA-C2E5-4D3C-AD03-F665FEF9E265}"/>
                  </a:ext>
                </a:extLst>
              </p:cNvPr>
              <p:cNvSpPr/>
              <p:nvPr/>
            </p:nvSpPr>
            <p:spPr>
              <a:xfrm rot="16200004">
                <a:off x="8374427" y="4024178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15" name="Google Shape;707;p25">
                <a:extLst>
                  <a:ext uri="{FF2B5EF4-FFF2-40B4-BE49-F238E27FC236}">
                    <a16:creationId xmlns:a16="http://schemas.microsoft.com/office/drawing/2014/main" id="{79B50B24-CF5D-4A4F-A2CC-A015EA3E8C96}"/>
                  </a:ext>
                </a:extLst>
              </p:cNvPr>
              <p:cNvSpPr/>
              <p:nvPr/>
            </p:nvSpPr>
            <p:spPr>
              <a:xfrm rot="16200004">
                <a:off x="8374583" y="5036437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16" name="Google Shape;708;p25">
                <a:extLst>
                  <a:ext uri="{FF2B5EF4-FFF2-40B4-BE49-F238E27FC236}">
                    <a16:creationId xmlns:a16="http://schemas.microsoft.com/office/drawing/2014/main" id="{BF28D532-F11B-4F45-A24B-778180B40A56}"/>
                  </a:ext>
                </a:extLst>
              </p:cNvPr>
              <p:cNvSpPr/>
              <p:nvPr/>
            </p:nvSpPr>
            <p:spPr>
              <a:xfrm rot="16200004">
                <a:off x="8374583" y="4834098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17" name="Google Shape;709;p25">
                <a:extLst>
                  <a:ext uri="{FF2B5EF4-FFF2-40B4-BE49-F238E27FC236}">
                    <a16:creationId xmlns:a16="http://schemas.microsoft.com/office/drawing/2014/main" id="{A53A85A6-3A3D-49C5-8C78-FE1C6DAC2396}"/>
                  </a:ext>
                </a:extLst>
              </p:cNvPr>
              <p:cNvSpPr/>
              <p:nvPr/>
            </p:nvSpPr>
            <p:spPr>
              <a:xfrm rot="16200004">
                <a:off x="8374583" y="4631614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18" name="Google Shape;710;p25">
                <a:extLst>
                  <a:ext uri="{FF2B5EF4-FFF2-40B4-BE49-F238E27FC236}">
                    <a16:creationId xmlns:a16="http://schemas.microsoft.com/office/drawing/2014/main" id="{6FAECB40-B884-4BD2-B677-CF7D2675F6C9}"/>
                  </a:ext>
                </a:extLst>
              </p:cNvPr>
              <p:cNvSpPr/>
              <p:nvPr/>
            </p:nvSpPr>
            <p:spPr>
              <a:xfrm rot="16200004">
                <a:off x="8373805" y="4429211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19" name="Google Shape;711;p25">
                <a:extLst>
                  <a:ext uri="{FF2B5EF4-FFF2-40B4-BE49-F238E27FC236}">
                    <a16:creationId xmlns:a16="http://schemas.microsoft.com/office/drawing/2014/main" id="{F504E0CB-643D-42E2-9436-21B6C63564B1}"/>
                  </a:ext>
                </a:extLst>
              </p:cNvPr>
              <p:cNvSpPr/>
              <p:nvPr/>
            </p:nvSpPr>
            <p:spPr>
              <a:xfrm rot="16200004">
                <a:off x="8373805" y="3821693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20" name="Google Shape;712;p25">
                <a:extLst>
                  <a:ext uri="{FF2B5EF4-FFF2-40B4-BE49-F238E27FC236}">
                    <a16:creationId xmlns:a16="http://schemas.microsoft.com/office/drawing/2014/main" id="{C60A55AA-4297-41E2-93B4-340C262F9A90}"/>
                  </a:ext>
                </a:extLst>
              </p:cNvPr>
              <p:cNvSpPr/>
              <p:nvPr/>
            </p:nvSpPr>
            <p:spPr>
              <a:xfrm rot="16200004">
                <a:off x="8373961" y="3619217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21" name="Google Shape;713;p25">
                <a:extLst>
                  <a:ext uri="{FF2B5EF4-FFF2-40B4-BE49-F238E27FC236}">
                    <a16:creationId xmlns:a16="http://schemas.microsoft.com/office/drawing/2014/main" id="{5D50DE18-4E5C-4B10-84CD-5D66CDE9CDCD}"/>
                  </a:ext>
                </a:extLst>
              </p:cNvPr>
              <p:cNvSpPr/>
              <p:nvPr/>
            </p:nvSpPr>
            <p:spPr>
              <a:xfrm rot="16200004">
                <a:off x="8373805" y="3416733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22" name="Google Shape;714;p25">
                <a:extLst>
                  <a:ext uri="{FF2B5EF4-FFF2-40B4-BE49-F238E27FC236}">
                    <a16:creationId xmlns:a16="http://schemas.microsoft.com/office/drawing/2014/main" id="{23769244-752B-494C-A643-90E376943937}"/>
                  </a:ext>
                </a:extLst>
              </p:cNvPr>
              <p:cNvSpPr/>
              <p:nvPr/>
            </p:nvSpPr>
            <p:spPr>
              <a:xfrm rot="16200004">
                <a:off x="8593672" y="4226653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23" name="Google Shape;715;p25">
                <a:extLst>
                  <a:ext uri="{FF2B5EF4-FFF2-40B4-BE49-F238E27FC236}">
                    <a16:creationId xmlns:a16="http://schemas.microsoft.com/office/drawing/2014/main" id="{4535EE1B-11AA-4E4C-8D1C-1C4144151C07}"/>
                  </a:ext>
                </a:extLst>
              </p:cNvPr>
              <p:cNvSpPr/>
              <p:nvPr/>
            </p:nvSpPr>
            <p:spPr>
              <a:xfrm rot="16200004">
                <a:off x="8593672" y="4024178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24" name="Google Shape;716;p25">
                <a:extLst>
                  <a:ext uri="{FF2B5EF4-FFF2-40B4-BE49-F238E27FC236}">
                    <a16:creationId xmlns:a16="http://schemas.microsoft.com/office/drawing/2014/main" id="{8372B2FD-FE77-4CC1-8558-7EB2471157D9}"/>
                  </a:ext>
                </a:extLst>
              </p:cNvPr>
              <p:cNvSpPr/>
              <p:nvPr/>
            </p:nvSpPr>
            <p:spPr>
              <a:xfrm rot="16200004">
                <a:off x="8593829" y="5036437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25" name="Google Shape;717;p25">
                <a:extLst>
                  <a:ext uri="{FF2B5EF4-FFF2-40B4-BE49-F238E27FC236}">
                    <a16:creationId xmlns:a16="http://schemas.microsoft.com/office/drawing/2014/main" id="{35EB1DE8-AB25-472A-B0D2-821137C83C47}"/>
                  </a:ext>
                </a:extLst>
              </p:cNvPr>
              <p:cNvSpPr/>
              <p:nvPr/>
            </p:nvSpPr>
            <p:spPr>
              <a:xfrm rot="16200004">
                <a:off x="8593828" y="4834098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26" name="Google Shape;718;p25">
                <a:extLst>
                  <a:ext uri="{FF2B5EF4-FFF2-40B4-BE49-F238E27FC236}">
                    <a16:creationId xmlns:a16="http://schemas.microsoft.com/office/drawing/2014/main" id="{114D14DE-B1A0-45B6-A5E3-ADAA1DC501A0}"/>
                  </a:ext>
                </a:extLst>
              </p:cNvPr>
              <p:cNvSpPr/>
              <p:nvPr/>
            </p:nvSpPr>
            <p:spPr>
              <a:xfrm rot="16200004">
                <a:off x="8593828" y="4631614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27" name="Google Shape;719;p25">
                <a:extLst>
                  <a:ext uri="{FF2B5EF4-FFF2-40B4-BE49-F238E27FC236}">
                    <a16:creationId xmlns:a16="http://schemas.microsoft.com/office/drawing/2014/main" id="{3532AE9D-79A1-4AC2-BE48-6C0CC535EE28}"/>
                  </a:ext>
                </a:extLst>
              </p:cNvPr>
              <p:cNvSpPr/>
              <p:nvPr/>
            </p:nvSpPr>
            <p:spPr>
              <a:xfrm rot="16200004">
                <a:off x="8593051" y="4429211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28" name="Google Shape;720;p25">
                <a:extLst>
                  <a:ext uri="{FF2B5EF4-FFF2-40B4-BE49-F238E27FC236}">
                    <a16:creationId xmlns:a16="http://schemas.microsoft.com/office/drawing/2014/main" id="{4FBD7B21-B9C3-473A-A2BA-BDEF6B4F9032}"/>
                  </a:ext>
                </a:extLst>
              </p:cNvPr>
              <p:cNvSpPr/>
              <p:nvPr/>
            </p:nvSpPr>
            <p:spPr>
              <a:xfrm rot="16200004">
                <a:off x="8593051" y="3821693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29" name="Google Shape;721;p25">
                <a:extLst>
                  <a:ext uri="{FF2B5EF4-FFF2-40B4-BE49-F238E27FC236}">
                    <a16:creationId xmlns:a16="http://schemas.microsoft.com/office/drawing/2014/main" id="{E4BBB4DF-0BFA-4761-A175-F348748A9945}"/>
                  </a:ext>
                </a:extLst>
              </p:cNvPr>
              <p:cNvSpPr/>
              <p:nvPr/>
            </p:nvSpPr>
            <p:spPr>
              <a:xfrm rot="16200004">
                <a:off x="8593216" y="3619217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30" name="Google Shape;722;p25">
                <a:extLst>
                  <a:ext uri="{FF2B5EF4-FFF2-40B4-BE49-F238E27FC236}">
                    <a16:creationId xmlns:a16="http://schemas.microsoft.com/office/drawing/2014/main" id="{112CA949-C721-485B-9B65-1DBE28222929}"/>
                  </a:ext>
                </a:extLst>
              </p:cNvPr>
              <p:cNvSpPr/>
              <p:nvPr/>
            </p:nvSpPr>
            <p:spPr>
              <a:xfrm rot="16200004">
                <a:off x="8593051" y="3416733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31" name="Google Shape;723;p25">
                <a:extLst>
                  <a:ext uri="{FF2B5EF4-FFF2-40B4-BE49-F238E27FC236}">
                    <a16:creationId xmlns:a16="http://schemas.microsoft.com/office/drawing/2014/main" id="{41AFE1C1-3245-4533-BD56-40BFD64951C0}"/>
                  </a:ext>
                </a:extLst>
              </p:cNvPr>
              <p:cNvSpPr/>
              <p:nvPr/>
            </p:nvSpPr>
            <p:spPr>
              <a:xfrm rot="16200004">
                <a:off x="8812918" y="4226662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32" name="Google Shape;724;p25">
                <a:extLst>
                  <a:ext uri="{FF2B5EF4-FFF2-40B4-BE49-F238E27FC236}">
                    <a16:creationId xmlns:a16="http://schemas.microsoft.com/office/drawing/2014/main" id="{84EA6621-9A90-4641-B9C8-689A0C538590}"/>
                  </a:ext>
                </a:extLst>
              </p:cNvPr>
              <p:cNvSpPr/>
              <p:nvPr/>
            </p:nvSpPr>
            <p:spPr>
              <a:xfrm rot="16200004">
                <a:off x="8812918" y="4024187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33" name="Google Shape;725;p25">
                <a:extLst>
                  <a:ext uri="{FF2B5EF4-FFF2-40B4-BE49-F238E27FC236}">
                    <a16:creationId xmlns:a16="http://schemas.microsoft.com/office/drawing/2014/main" id="{CE8CC7E0-A66F-4915-BEDA-E191760EC7F6}"/>
                  </a:ext>
                </a:extLst>
              </p:cNvPr>
              <p:cNvSpPr/>
              <p:nvPr/>
            </p:nvSpPr>
            <p:spPr>
              <a:xfrm rot="16200004">
                <a:off x="8813075" y="5036437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34" name="Google Shape;726;p25">
                <a:extLst>
                  <a:ext uri="{FF2B5EF4-FFF2-40B4-BE49-F238E27FC236}">
                    <a16:creationId xmlns:a16="http://schemas.microsoft.com/office/drawing/2014/main" id="{EF71944E-6273-45CA-B806-14EF6AEBC721}"/>
                  </a:ext>
                </a:extLst>
              </p:cNvPr>
              <p:cNvSpPr/>
              <p:nvPr/>
            </p:nvSpPr>
            <p:spPr>
              <a:xfrm rot="16200004">
                <a:off x="8813074" y="4834098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35" name="Google Shape;727;p25">
                <a:extLst>
                  <a:ext uri="{FF2B5EF4-FFF2-40B4-BE49-F238E27FC236}">
                    <a16:creationId xmlns:a16="http://schemas.microsoft.com/office/drawing/2014/main" id="{CE9473F9-FA59-4FCC-8333-781377FFE65F}"/>
                  </a:ext>
                </a:extLst>
              </p:cNvPr>
              <p:cNvSpPr/>
              <p:nvPr/>
            </p:nvSpPr>
            <p:spPr>
              <a:xfrm rot="16200004">
                <a:off x="8813074" y="4631623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36" name="Google Shape;728;p25">
                <a:extLst>
                  <a:ext uri="{FF2B5EF4-FFF2-40B4-BE49-F238E27FC236}">
                    <a16:creationId xmlns:a16="http://schemas.microsoft.com/office/drawing/2014/main" id="{57C281F8-0FED-43A3-A0D7-4B96009C86E4}"/>
                  </a:ext>
                </a:extLst>
              </p:cNvPr>
              <p:cNvSpPr/>
              <p:nvPr/>
            </p:nvSpPr>
            <p:spPr>
              <a:xfrm rot="16200004">
                <a:off x="8812296" y="4429211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37" name="Google Shape;729;p25">
                <a:extLst>
                  <a:ext uri="{FF2B5EF4-FFF2-40B4-BE49-F238E27FC236}">
                    <a16:creationId xmlns:a16="http://schemas.microsoft.com/office/drawing/2014/main" id="{85279F31-EE76-4056-A226-453EEDB54E3A}"/>
                  </a:ext>
                </a:extLst>
              </p:cNvPr>
              <p:cNvSpPr/>
              <p:nvPr/>
            </p:nvSpPr>
            <p:spPr>
              <a:xfrm rot="16200004">
                <a:off x="8812296" y="3821693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38" name="Google Shape;730;p25">
                <a:extLst>
                  <a:ext uri="{FF2B5EF4-FFF2-40B4-BE49-F238E27FC236}">
                    <a16:creationId xmlns:a16="http://schemas.microsoft.com/office/drawing/2014/main" id="{383466A7-01FD-4FBA-9088-37103D45B14A}"/>
                  </a:ext>
                </a:extLst>
              </p:cNvPr>
              <p:cNvSpPr/>
              <p:nvPr/>
            </p:nvSpPr>
            <p:spPr>
              <a:xfrm rot="16200004">
                <a:off x="8812461" y="3619227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39" name="Google Shape;731;p25">
                <a:extLst>
                  <a:ext uri="{FF2B5EF4-FFF2-40B4-BE49-F238E27FC236}">
                    <a16:creationId xmlns:a16="http://schemas.microsoft.com/office/drawing/2014/main" id="{429C4526-0D19-459A-8CD8-3D7F344875D5}"/>
                  </a:ext>
                </a:extLst>
              </p:cNvPr>
              <p:cNvSpPr/>
              <p:nvPr/>
            </p:nvSpPr>
            <p:spPr>
              <a:xfrm rot="16200004">
                <a:off x="8812296" y="3416733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40" name="Google Shape;732;p25">
                <a:extLst>
                  <a:ext uri="{FF2B5EF4-FFF2-40B4-BE49-F238E27FC236}">
                    <a16:creationId xmlns:a16="http://schemas.microsoft.com/office/drawing/2014/main" id="{B7788E18-DB23-4CA8-98E0-E036674A8D92}"/>
                  </a:ext>
                </a:extLst>
              </p:cNvPr>
              <p:cNvSpPr/>
              <p:nvPr/>
            </p:nvSpPr>
            <p:spPr>
              <a:xfrm rot="16200004">
                <a:off x="7717413" y="3416596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val 9514"/>
                  <a:gd name="f7" fmla="*/ f0 1 9515"/>
                  <a:gd name="f8" fmla="*/ f1 1 10578"/>
                  <a:gd name="f9" fmla="+- f4 0 f2"/>
                  <a:gd name="f10" fmla="+- f3 0 f2"/>
                  <a:gd name="f11" fmla="*/ f10 1 9515"/>
                  <a:gd name="f12" fmla="*/ f9 1 1057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6" y="f4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41" name="Google Shape;733;p25">
                <a:extLst>
                  <a:ext uri="{FF2B5EF4-FFF2-40B4-BE49-F238E27FC236}">
                    <a16:creationId xmlns:a16="http://schemas.microsoft.com/office/drawing/2014/main" id="{762E9909-26E6-4EEE-8B0B-B53153C3DE26}"/>
                  </a:ext>
                </a:extLst>
              </p:cNvPr>
              <p:cNvSpPr/>
              <p:nvPr/>
            </p:nvSpPr>
            <p:spPr>
              <a:xfrm rot="16200004">
                <a:off x="8045052" y="3416596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val 9514"/>
                  <a:gd name="f7" fmla="*/ f0 1 9515"/>
                  <a:gd name="f8" fmla="*/ f1 1 10578"/>
                  <a:gd name="f9" fmla="+- f4 0 f2"/>
                  <a:gd name="f10" fmla="+- f3 0 f2"/>
                  <a:gd name="f11" fmla="*/ f10 1 9515"/>
                  <a:gd name="f12" fmla="*/ f9 1 1057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6" y="f4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42" name="Google Shape;734;p25">
                <a:extLst>
                  <a:ext uri="{FF2B5EF4-FFF2-40B4-BE49-F238E27FC236}">
                    <a16:creationId xmlns:a16="http://schemas.microsoft.com/office/drawing/2014/main" id="{98CC05C7-3ADA-4CB8-8E60-45A6BD207399}"/>
                  </a:ext>
                </a:extLst>
              </p:cNvPr>
              <p:cNvSpPr/>
              <p:nvPr/>
            </p:nvSpPr>
            <p:spPr>
              <a:xfrm rot="16200004">
                <a:off x="9032795" y="4226653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43" name="Google Shape;735;p25">
                <a:extLst>
                  <a:ext uri="{FF2B5EF4-FFF2-40B4-BE49-F238E27FC236}">
                    <a16:creationId xmlns:a16="http://schemas.microsoft.com/office/drawing/2014/main" id="{B16F9C48-E624-4403-8C9A-B8C1F613314B}"/>
                  </a:ext>
                </a:extLst>
              </p:cNvPr>
              <p:cNvSpPr/>
              <p:nvPr/>
            </p:nvSpPr>
            <p:spPr>
              <a:xfrm rot="16200004">
                <a:off x="9032795" y="4024178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44" name="Google Shape;736;p25">
                <a:extLst>
                  <a:ext uri="{FF2B5EF4-FFF2-40B4-BE49-F238E27FC236}">
                    <a16:creationId xmlns:a16="http://schemas.microsoft.com/office/drawing/2014/main" id="{8D9C617E-675F-43D9-9831-2375418CBC87}"/>
                  </a:ext>
                </a:extLst>
              </p:cNvPr>
              <p:cNvSpPr/>
              <p:nvPr/>
            </p:nvSpPr>
            <p:spPr>
              <a:xfrm rot="16200004">
                <a:off x="9032942" y="5036428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45" name="Google Shape;737;p25">
                <a:extLst>
                  <a:ext uri="{FF2B5EF4-FFF2-40B4-BE49-F238E27FC236}">
                    <a16:creationId xmlns:a16="http://schemas.microsoft.com/office/drawing/2014/main" id="{5A37B01B-CF3E-40B3-93E8-344927E5DE71}"/>
                  </a:ext>
                </a:extLst>
              </p:cNvPr>
              <p:cNvSpPr/>
              <p:nvPr/>
            </p:nvSpPr>
            <p:spPr>
              <a:xfrm rot="16200004">
                <a:off x="9032951" y="4834089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46" name="Google Shape;738;p25">
                <a:extLst>
                  <a:ext uri="{FF2B5EF4-FFF2-40B4-BE49-F238E27FC236}">
                    <a16:creationId xmlns:a16="http://schemas.microsoft.com/office/drawing/2014/main" id="{B22E7E1C-FC8A-467A-8187-7FA8C403BD84}"/>
                  </a:ext>
                </a:extLst>
              </p:cNvPr>
              <p:cNvSpPr/>
              <p:nvPr/>
            </p:nvSpPr>
            <p:spPr>
              <a:xfrm rot="16200004">
                <a:off x="9032951" y="4631614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47" name="Google Shape;739;p25">
                <a:extLst>
                  <a:ext uri="{FF2B5EF4-FFF2-40B4-BE49-F238E27FC236}">
                    <a16:creationId xmlns:a16="http://schemas.microsoft.com/office/drawing/2014/main" id="{366E16BC-4034-431B-AC2A-31C29CD295D9}"/>
                  </a:ext>
                </a:extLst>
              </p:cNvPr>
              <p:cNvSpPr/>
              <p:nvPr/>
            </p:nvSpPr>
            <p:spPr>
              <a:xfrm rot="16200004">
                <a:off x="9032164" y="4429211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48" name="Google Shape;740;p25">
                <a:extLst>
                  <a:ext uri="{FF2B5EF4-FFF2-40B4-BE49-F238E27FC236}">
                    <a16:creationId xmlns:a16="http://schemas.microsoft.com/office/drawing/2014/main" id="{AB0EBA5F-47A7-4496-83B6-79124FB80759}"/>
                  </a:ext>
                </a:extLst>
              </p:cNvPr>
              <p:cNvSpPr/>
              <p:nvPr/>
            </p:nvSpPr>
            <p:spPr>
              <a:xfrm rot="16200004">
                <a:off x="9032173" y="3821684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49" name="Google Shape;741;p25">
                <a:extLst>
                  <a:ext uri="{FF2B5EF4-FFF2-40B4-BE49-F238E27FC236}">
                    <a16:creationId xmlns:a16="http://schemas.microsoft.com/office/drawing/2014/main" id="{7A276672-6DE5-4C8E-9752-CF2AF7B51376}"/>
                  </a:ext>
                </a:extLst>
              </p:cNvPr>
              <p:cNvSpPr/>
              <p:nvPr/>
            </p:nvSpPr>
            <p:spPr>
              <a:xfrm rot="16200004">
                <a:off x="9032329" y="3619217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50" name="Google Shape;742;p25">
                <a:extLst>
                  <a:ext uri="{FF2B5EF4-FFF2-40B4-BE49-F238E27FC236}">
                    <a16:creationId xmlns:a16="http://schemas.microsoft.com/office/drawing/2014/main" id="{9B5AC967-80DE-4B81-B39A-07F68B9402C1}"/>
                  </a:ext>
                </a:extLst>
              </p:cNvPr>
              <p:cNvSpPr/>
              <p:nvPr/>
            </p:nvSpPr>
            <p:spPr>
              <a:xfrm rot="16200004">
                <a:off x="9032173" y="3416724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51" name="Google Shape;743;p25">
                <a:extLst>
                  <a:ext uri="{FF2B5EF4-FFF2-40B4-BE49-F238E27FC236}">
                    <a16:creationId xmlns:a16="http://schemas.microsoft.com/office/drawing/2014/main" id="{C2B28339-570E-415A-BBBA-1D29B7CA8666}"/>
                  </a:ext>
                </a:extLst>
              </p:cNvPr>
              <p:cNvSpPr/>
              <p:nvPr/>
            </p:nvSpPr>
            <p:spPr>
              <a:xfrm rot="16200004">
                <a:off x="7826410" y="3416587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val 9514"/>
                  <a:gd name="f7" fmla="*/ f0 1 9515"/>
                  <a:gd name="f8" fmla="*/ f1 1 10578"/>
                  <a:gd name="f9" fmla="+- f4 0 f2"/>
                  <a:gd name="f10" fmla="+- f3 0 f2"/>
                  <a:gd name="f11" fmla="*/ f10 1 9515"/>
                  <a:gd name="f12" fmla="*/ f9 1 1057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6" y="f4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52" name="Google Shape;714;p25">
                <a:extLst>
                  <a:ext uri="{FF2B5EF4-FFF2-40B4-BE49-F238E27FC236}">
                    <a16:creationId xmlns:a16="http://schemas.microsoft.com/office/drawing/2014/main" id="{00DEC6F1-5744-4D4B-A6F8-2E0D2CE59F17}"/>
                  </a:ext>
                </a:extLst>
              </p:cNvPr>
              <p:cNvSpPr/>
              <p:nvPr/>
            </p:nvSpPr>
            <p:spPr>
              <a:xfrm rot="16200004">
                <a:off x="8922600" y="4226653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53" name="Google Shape;715;p25">
                <a:extLst>
                  <a:ext uri="{FF2B5EF4-FFF2-40B4-BE49-F238E27FC236}">
                    <a16:creationId xmlns:a16="http://schemas.microsoft.com/office/drawing/2014/main" id="{AD3DF3FD-2507-43C0-B5B6-37B5D157F96F}"/>
                  </a:ext>
                </a:extLst>
              </p:cNvPr>
              <p:cNvSpPr/>
              <p:nvPr/>
            </p:nvSpPr>
            <p:spPr>
              <a:xfrm rot="16200004">
                <a:off x="8922600" y="4024178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54" name="Google Shape;716;p25">
                <a:extLst>
                  <a:ext uri="{FF2B5EF4-FFF2-40B4-BE49-F238E27FC236}">
                    <a16:creationId xmlns:a16="http://schemas.microsoft.com/office/drawing/2014/main" id="{7F126082-691F-4DB7-8B7F-F91008EDEFAB}"/>
                  </a:ext>
                </a:extLst>
              </p:cNvPr>
              <p:cNvSpPr/>
              <p:nvPr/>
            </p:nvSpPr>
            <p:spPr>
              <a:xfrm rot="16200004">
                <a:off x="8922757" y="5036428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55" name="Google Shape;717;p25">
                <a:extLst>
                  <a:ext uri="{FF2B5EF4-FFF2-40B4-BE49-F238E27FC236}">
                    <a16:creationId xmlns:a16="http://schemas.microsoft.com/office/drawing/2014/main" id="{6C333343-391F-4B53-95D3-0CEDB4C11431}"/>
                  </a:ext>
                </a:extLst>
              </p:cNvPr>
              <p:cNvSpPr/>
              <p:nvPr/>
            </p:nvSpPr>
            <p:spPr>
              <a:xfrm rot="16200004">
                <a:off x="8922756" y="4834098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56" name="Google Shape;718;p25">
                <a:extLst>
                  <a:ext uri="{FF2B5EF4-FFF2-40B4-BE49-F238E27FC236}">
                    <a16:creationId xmlns:a16="http://schemas.microsoft.com/office/drawing/2014/main" id="{9B738458-922A-479A-9796-26BB5C6C6442}"/>
                  </a:ext>
                </a:extLst>
              </p:cNvPr>
              <p:cNvSpPr/>
              <p:nvPr/>
            </p:nvSpPr>
            <p:spPr>
              <a:xfrm rot="16200004">
                <a:off x="8922756" y="4631614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57" name="Google Shape;719;p25">
                <a:extLst>
                  <a:ext uri="{FF2B5EF4-FFF2-40B4-BE49-F238E27FC236}">
                    <a16:creationId xmlns:a16="http://schemas.microsoft.com/office/drawing/2014/main" id="{A45FCCA7-2F50-4005-BE0B-E6D778221BC8}"/>
                  </a:ext>
                </a:extLst>
              </p:cNvPr>
              <p:cNvSpPr/>
              <p:nvPr/>
            </p:nvSpPr>
            <p:spPr>
              <a:xfrm rot="16200004">
                <a:off x="8921979" y="4429211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58" name="Google Shape;720;p25">
                <a:extLst>
                  <a:ext uri="{FF2B5EF4-FFF2-40B4-BE49-F238E27FC236}">
                    <a16:creationId xmlns:a16="http://schemas.microsoft.com/office/drawing/2014/main" id="{36BFB8A4-0132-488D-B11C-EB5D39140D5A}"/>
                  </a:ext>
                </a:extLst>
              </p:cNvPr>
              <p:cNvSpPr/>
              <p:nvPr/>
            </p:nvSpPr>
            <p:spPr>
              <a:xfrm rot="16200004">
                <a:off x="8921979" y="3821693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59" name="Google Shape;721;p25">
                <a:extLst>
                  <a:ext uri="{FF2B5EF4-FFF2-40B4-BE49-F238E27FC236}">
                    <a16:creationId xmlns:a16="http://schemas.microsoft.com/office/drawing/2014/main" id="{3CC1DBA8-499D-4462-B3B8-14B248D094A3}"/>
                  </a:ext>
                </a:extLst>
              </p:cNvPr>
              <p:cNvSpPr/>
              <p:nvPr/>
            </p:nvSpPr>
            <p:spPr>
              <a:xfrm rot="16200004">
                <a:off x="8922144" y="3619217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60" name="Google Shape;722;p25">
                <a:extLst>
                  <a:ext uri="{FF2B5EF4-FFF2-40B4-BE49-F238E27FC236}">
                    <a16:creationId xmlns:a16="http://schemas.microsoft.com/office/drawing/2014/main" id="{EC962B17-0382-4973-A986-571BA103A110}"/>
                  </a:ext>
                </a:extLst>
              </p:cNvPr>
              <p:cNvSpPr/>
              <p:nvPr/>
            </p:nvSpPr>
            <p:spPr>
              <a:xfrm rot="16200004">
                <a:off x="8921979" y="3416733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61" name="Google Shape;714;p25">
                <a:extLst>
                  <a:ext uri="{FF2B5EF4-FFF2-40B4-BE49-F238E27FC236}">
                    <a16:creationId xmlns:a16="http://schemas.microsoft.com/office/drawing/2014/main" id="{E2F73757-12B9-4F47-96E0-66C6C745C3B0}"/>
                  </a:ext>
                </a:extLst>
              </p:cNvPr>
              <p:cNvSpPr/>
              <p:nvPr/>
            </p:nvSpPr>
            <p:spPr>
              <a:xfrm rot="16200004">
                <a:off x="9038235" y="4125246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62" name="Google Shape;715;p25">
                <a:extLst>
                  <a:ext uri="{FF2B5EF4-FFF2-40B4-BE49-F238E27FC236}">
                    <a16:creationId xmlns:a16="http://schemas.microsoft.com/office/drawing/2014/main" id="{F2CC4D27-3ADF-4F74-A391-EB0B0FD6362A}"/>
                  </a:ext>
                </a:extLst>
              </p:cNvPr>
              <p:cNvSpPr/>
              <p:nvPr/>
            </p:nvSpPr>
            <p:spPr>
              <a:xfrm rot="16200004">
                <a:off x="9038235" y="3922771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63" name="Google Shape;716;p25">
                <a:extLst>
                  <a:ext uri="{FF2B5EF4-FFF2-40B4-BE49-F238E27FC236}">
                    <a16:creationId xmlns:a16="http://schemas.microsoft.com/office/drawing/2014/main" id="{E3E290AE-F36E-42B1-9B7B-F0098DA71D41}"/>
                  </a:ext>
                </a:extLst>
              </p:cNvPr>
              <p:cNvSpPr/>
              <p:nvPr/>
            </p:nvSpPr>
            <p:spPr>
              <a:xfrm rot="16200004">
                <a:off x="9038392" y="4935021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64" name="Google Shape;717;p25">
                <a:extLst>
                  <a:ext uri="{FF2B5EF4-FFF2-40B4-BE49-F238E27FC236}">
                    <a16:creationId xmlns:a16="http://schemas.microsoft.com/office/drawing/2014/main" id="{46ED9E75-3D0B-40D3-8701-ACA7B982F842}"/>
                  </a:ext>
                </a:extLst>
              </p:cNvPr>
              <p:cNvSpPr/>
              <p:nvPr/>
            </p:nvSpPr>
            <p:spPr>
              <a:xfrm rot="16200004">
                <a:off x="9038391" y="4732682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65" name="Google Shape;718;p25">
                <a:extLst>
                  <a:ext uri="{FF2B5EF4-FFF2-40B4-BE49-F238E27FC236}">
                    <a16:creationId xmlns:a16="http://schemas.microsoft.com/office/drawing/2014/main" id="{FAFADF55-A524-4747-8EA1-42D053A85B6D}"/>
                  </a:ext>
                </a:extLst>
              </p:cNvPr>
              <p:cNvSpPr/>
              <p:nvPr/>
            </p:nvSpPr>
            <p:spPr>
              <a:xfrm rot="16200004">
                <a:off x="9038391" y="4530207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66" name="Google Shape;719;p25">
                <a:extLst>
                  <a:ext uri="{FF2B5EF4-FFF2-40B4-BE49-F238E27FC236}">
                    <a16:creationId xmlns:a16="http://schemas.microsoft.com/office/drawing/2014/main" id="{7E256DE6-117F-460C-AEDF-80CE1B5C95A4}"/>
                  </a:ext>
                </a:extLst>
              </p:cNvPr>
              <p:cNvSpPr/>
              <p:nvPr/>
            </p:nvSpPr>
            <p:spPr>
              <a:xfrm rot="16200004">
                <a:off x="9037614" y="4327795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67" name="Google Shape;720;p25">
                <a:extLst>
                  <a:ext uri="{FF2B5EF4-FFF2-40B4-BE49-F238E27FC236}">
                    <a16:creationId xmlns:a16="http://schemas.microsoft.com/office/drawing/2014/main" id="{F61407B0-59AC-47F2-B595-DE61FFE053C1}"/>
                  </a:ext>
                </a:extLst>
              </p:cNvPr>
              <p:cNvSpPr/>
              <p:nvPr/>
            </p:nvSpPr>
            <p:spPr>
              <a:xfrm rot="16200004">
                <a:off x="9037614" y="3720277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68" name="Google Shape;721;p25">
                <a:extLst>
                  <a:ext uri="{FF2B5EF4-FFF2-40B4-BE49-F238E27FC236}">
                    <a16:creationId xmlns:a16="http://schemas.microsoft.com/office/drawing/2014/main" id="{AC1AEDB8-16BD-40FD-A7B4-F80AA8186FA0}"/>
                  </a:ext>
                </a:extLst>
              </p:cNvPr>
              <p:cNvSpPr/>
              <p:nvPr/>
            </p:nvSpPr>
            <p:spPr>
              <a:xfrm rot="16200004">
                <a:off x="9037779" y="3517810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69" name="Google Shape;714;p25">
                <a:extLst>
                  <a:ext uri="{FF2B5EF4-FFF2-40B4-BE49-F238E27FC236}">
                    <a16:creationId xmlns:a16="http://schemas.microsoft.com/office/drawing/2014/main" id="{4E9A839F-8E6F-4AA6-B123-45D11F3ECE01}"/>
                  </a:ext>
                </a:extLst>
              </p:cNvPr>
              <p:cNvSpPr/>
              <p:nvPr/>
            </p:nvSpPr>
            <p:spPr>
              <a:xfrm rot="16200004">
                <a:off x="8920735" y="3619226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70" name="Google Shape;715;p25">
                <a:extLst>
                  <a:ext uri="{FF2B5EF4-FFF2-40B4-BE49-F238E27FC236}">
                    <a16:creationId xmlns:a16="http://schemas.microsoft.com/office/drawing/2014/main" id="{74874DCA-FCF5-4FB5-BFA5-EC720ACD8040}"/>
                  </a:ext>
                </a:extLst>
              </p:cNvPr>
              <p:cNvSpPr/>
              <p:nvPr/>
            </p:nvSpPr>
            <p:spPr>
              <a:xfrm rot="16200004">
                <a:off x="8920735" y="3416751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71" name="Google Shape;716;p25">
                <a:extLst>
                  <a:ext uri="{FF2B5EF4-FFF2-40B4-BE49-F238E27FC236}">
                    <a16:creationId xmlns:a16="http://schemas.microsoft.com/office/drawing/2014/main" id="{1FACD2C1-5BEC-4FD0-B8E4-D927652A6B29}"/>
                  </a:ext>
                </a:extLst>
              </p:cNvPr>
              <p:cNvSpPr/>
              <p:nvPr/>
            </p:nvSpPr>
            <p:spPr>
              <a:xfrm rot="16200004">
                <a:off x="8920892" y="4429001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72" name="Google Shape;717;p25">
                <a:extLst>
                  <a:ext uri="{FF2B5EF4-FFF2-40B4-BE49-F238E27FC236}">
                    <a16:creationId xmlns:a16="http://schemas.microsoft.com/office/drawing/2014/main" id="{3D6E5FDF-A057-43E1-991F-EED54C89E40F}"/>
                  </a:ext>
                </a:extLst>
              </p:cNvPr>
              <p:cNvSpPr/>
              <p:nvPr/>
            </p:nvSpPr>
            <p:spPr>
              <a:xfrm rot="16200004">
                <a:off x="8920891" y="4226662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73" name="Google Shape;718;p25">
                <a:extLst>
                  <a:ext uri="{FF2B5EF4-FFF2-40B4-BE49-F238E27FC236}">
                    <a16:creationId xmlns:a16="http://schemas.microsoft.com/office/drawing/2014/main" id="{D8891B20-9D68-4CDF-8EA0-052342EF88BA}"/>
                  </a:ext>
                </a:extLst>
              </p:cNvPr>
              <p:cNvSpPr/>
              <p:nvPr/>
            </p:nvSpPr>
            <p:spPr>
              <a:xfrm rot="16200004">
                <a:off x="8920891" y="4024187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74" name="Google Shape;719;p25">
                <a:extLst>
                  <a:ext uri="{FF2B5EF4-FFF2-40B4-BE49-F238E27FC236}">
                    <a16:creationId xmlns:a16="http://schemas.microsoft.com/office/drawing/2014/main" id="{F53FDA0D-CE5F-4ED5-B634-A22DE6C0ECF5}"/>
                  </a:ext>
                </a:extLst>
              </p:cNvPr>
              <p:cNvSpPr/>
              <p:nvPr/>
            </p:nvSpPr>
            <p:spPr>
              <a:xfrm rot="16200004">
                <a:off x="8920113" y="3821784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75" name="Google Shape;714;p25">
                <a:extLst>
                  <a:ext uri="{FF2B5EF4-FFF2-40B4-BE49-F238E27FC236}">
                    <a16:creationId xmlns:a16="http://schemas.microsoft.com/office/drawing/2014/main" id="{9275CCC8-0EFB-4BD2-B745-7F8CDFD762D7}"/>
                  </a:ext>
                </a:extLst>
              </p:cNvPr>
              <p:cNvSpPr/>
              <p:nvPr/>
            </p:nvSpPr>
            <p:spPr>
              <a:xfrm rot="16200004">
                <a:off x="8926130" y="3517966"/>
                <a:ext cx="10141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A8CDE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76" name="Google Shape;716;p25">
                <a:extLst>
                  <a:ext uri="{FF2B5EF4-FFF2-40B4-BE49-F238E27FC236}">
                    <a16:creationId xmlns:a16="http://schemas.microsoft.com/office/drawing/2014/main" id="{CAC2A809-C072-4121-B6B8-2044B6AABEEB}"/>
                  </a:ext>
                </a:extLst>
              </p:cNvPr>
              <p:cNvSpPr/>
              <p:nvPr/>
            </p:nvSpPr>
            <p:spPr>
              <a:xfrm rot="16200004">
                <a:off x="8926277" y="4327741"/>
                <a:ext cx="101416" cy="1098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A8CDE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77" name="Google Shape;717;p25">
                <a:extLst>
                  <a:ext uri="{FF2B5EF4-FFF2-40B4-BE49-F238E27FC236}">
                    <a16:creationId xmlns:a16="http://schemas.microsoft.com/office/drawing/2014/main" id="{B365CA94-405B-4C6E-8820-B5BFD1509B5C}"/>
                  </a:ext>
                </a:extLst>
              </p:cNvPr>
              <p:cNvSpPr/>
              <p:nvPr/>
            </p:nvSpPr>
            <p:spPr>
              <a:xfrm rot="16200004">
                <a:off x="8926286" y="4125402"/>
                <a:ext cx="10108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A8CDE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78" name="Google Shape;718;p25">
                <a:extLst>
                  <a:ext uri="{FF2B5EF4-FFF2-40B4-BE49-F238E27FC236}">
                    <a16:creationId xmlns:a16="http://schemas.microsoft.com/office/drawing/2014/main" id="{ADE13C2D-0F92-4E3C-B5EA-A5E2530AB098}"/>
                  </a:ext>
                </a:extLst>
              </p:cNvPr>
              <p:cNvSpPr/>
              <p:nvPr/>
            </p:nvSpPr>
            <p:spPr>
              <a:xfrm rot="16200004">
                <a:off x="8926286" y="3922926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A8CDE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79" name="Google Shape;719;p25">
                <a:extLst>
                  <a:ext uri="{FF2B5EF4-FFF2-40B4-BE49-F238E27FC236}">
                    <a16:creationId xmlns:a16="http://schemas.microsoft.com/office/drawing/2014/main" id="{79ADBB6B-4F80-41D7-9012-F1FEEB40D1D0}"/>
                  </a:ext>
                </a:extLst>
              </p:cNvPr>
              <p:cNvSpPr/>
              <p:nvPr/>
            </p:nvSpPr>
            <p:spPr>
              <a:xfrm rot="16200004">
                <a:off x="8925499" y="3720524"/>
                <a:ext cx="101416" cy="1095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A8CDE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80" name="Google Shape;696;p25">
                <a:extLst>
                  <a:ext uri="{FF2B5EF4-FFF2-40B4-BE49-F238E27FC236}">
                    <a16:creationId xmlns:a16="http://schemas.microsoft.com/office/drawing/2014/main" id="{B6207067-B98C-40C9-88BF-6D495D72F67E}"/>
                  </a:ext>
                </a:extLst>
              </p:cNvPr>
              <p:cNvSpPr/>
              <p:nvPr/>
            </p:nvSpPr>
            <p:spPr>
              <a:xfrm rot="16200004">
                <a:off x="8928938" y="4733139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81" name="Google Shape;696;p25">
                <a:extLst>
                  <a:ext uri="{FF2B5EF4-FFF2-40B4-BE49-F238E27FC236}">
                    <a16:creationId xmlns:a16="http://schemas.microsoft.com/office/drawing/2014/main" id="{52E0911C-6F06-42AC-A1DB-A4A7B18EF430}"/>
                  </a:ext>
                </a:extLst>
              </p:cNvPr>
              <p:cNvSpPr/>
              <p:nvPr/>
            </p:nvSpPr>
            <p:spPr>
              <a:xfrm rot="16200004">
                <a:off x="8807871" y="4530563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82" name="Google Shape;696;p25">
                <a:extLst>
                  <a:ext uri="{FF2B5EF4-FFF2-40B4-BE49-F238E27FC236}">
                    <a16:creationId xmlns:a16="http://schemas.microsoft.com/office/drawing/2014/main" id="{A2214A2E-03B0-4647-8AD7-30132ACAA60E}"/>
                  </a:ext>
                </a:extLst>
              </p:cNvPr>
              <p:cNvSpPr/>
              <p:nvPr/>
            </p:nvSpPr>
            <p:spPr>
              <a:xfrm rot="16200004">
                <a:off x="8706903" y="4227074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83" name="Google Shape;696;p25">
                <a:extLst>
                  <a:ext uri="{FF2B5EF4-FFF2-40B4-BE49-F238E27FC236}">
                    <a16:creationId xmlns:a16="http://schemas.microsoft.com/office/drawing/2014/main" id="{05C7F7E6-4388-4A89-90AA-3C84170AA267}"/>
                  </a:ext>
                </a:extLst>
              </p:cNvPr>
              <p:cNvSpPr/>
              <p:nvPr/>
            </p:nvSpPr>
            <p:spPr>
              <a:xfrm rot="16200004">
                <a:off x="8811135" y="3923539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84" name="Google Shape;696;p25">
                <a:extLst>
                  <a:ext uri="{FF2B5EF4-FFF2-40B4-BE49-F238E27FC236}">
                    <a16:creationId xmlns:a16="http://schemas.microsoft.com/office/drawing/2014/main" id="{E693E761-54AC-419E-BB20-13A41A375CAD}"/>
                  </a:ext>
                </a:extLst>
              </p:cNvPr>
              <p:cNvSpPr/>
              <p:nvPr/>
            </p:nvSpPr>
            <p:spPr>
              <a:xfrm rot="16200004">
                <a:off x="8705403" y="3619236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85" name="Google Shape;696;p25">
                <a:extLst>
                  <a:ext uri="{FF2B5EF4-FFF2-40B4-BE49-F238E27FC236}">
                    <a16:creationId xmlns:a16="http://schemas.microsoft.com/office/drawing/2014/main" id="{30D28076-21B4-4594-B1BB-ECAC96C6E273}"/>
                  </a:ext>
                </a:extLst>
              </p:cNvPr>
              <p:cNvSpPr/>
              <p:nvPr/>
            </p:nvSpPr>
            <p:spPr>
              <a:xfrm rot="16200004">
                <a:off x="8812644" y="3518011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86" name="Google Shape;696;p25">
                <a:extLst>
                  <a:ext uri="{FF2B5EF4-FFF2-40B4-BE49-F238E27FC236}">
                    <a16:creationId xmlns:a16="http://schemas.microsoft.com/office/drawing/2014/main" id="{E3B7EE71-F0C6-4357-B2DC-12804796F933}"/>
                  </a:ext>
                </a:extLst>
              </p:cNvPr>
              <p:cNvSpPr/>
              <p:nvPr/>
            </p:nvSpPr>
            <p:spPr>
              <a:xfrm rot="16200004">
                <a:off x="8814693" y="3721813"/>
                <a:ext cx="101086" cy="1094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31573694"/>
      </p:ext>
    </p:extLst>
  </p:cSld>
  <p:clrMapOvr>
    <a:masterClrMapping/>
  </p:clrMapOvr>
  <p:transition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_AND_TWO_COLUMNS_1_1_2_1_1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53;p24">
            <a:extLst>
              <a:ext uri="{FF2B5EF4-FFF2-40B4-BE49-F238E27FC236}">
                <a16:creationId xmlns:a16="http://schemas.microsoft.com/office/drawing/2014/main" id="{FA76A121-D5B6-4A30-AD66-8758A9A684A2}"/>
              </a:ext>
            </a:extLst>
          </p:cNvPr>
          <p:cNvSpPr/>
          <p:nvPr/>
        </p:nvSpPr>
        <p:spPr>
          <a:xfrm rot="10799991">
            <a:off x="591534" y="1681"/>
            <a:ext cx="295369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8"/>
              <a:gd name="f5" fmla="val 10547"/>
              <a:gd name="f6" fmla="val 9514"/>
              <a:gd name="f7" fmla="*/ f0 1 9515"/>
              <a:gd name="f8" fmla="*/ f1 1 10548"/>
              <a:gd name="f9" fmla="+- f4 0 f2"/>
              <a:gd name="f10" fmla="+- f3 0 f2"/>
              <a:gd name="f11" fmla="*/ f10 1 9515"/>
              <a:gd name="f12" fmla="*/ f9 1 1054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8">
                <a:moveTo>
                  <a:pt x="f2" y="f2"/>
                </a:moveTo>
                <a:lnTo>
                  <a:pt x="f2" y="f5"/>
                </a:lnTo>
                <a:lnTo>
                  <a:pt x="f6" y="f5"/>
                </a:lnTo>
                <a:lnTo>
                  <a:pt x="f6" y="f2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" name="Google Shape;654;p24">
            <a:extLst>
              <a:ext uri="{FF2B5EF4-FFF2-40B4-BE49-F238E27FC236}">
                <a16:creationId xmlns:a16="http://schemas.microsoft.com/office/drawing/2014/main" id="{B7409183-7FA8-4210-A988-F9D556BFDF9F}"/>
              </a:ext>
            </a:extLst>
          </p:cNvPr>
          <p:cNvSpPr/>
          <p:nvPr/>
        </p:nvSpPr>
        <p:spPr>
          <a:xfrm rot="10799991">
            <a:off x="8848556" y="604098"/>
            <a:ext cx="295342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4"/>
              <a:gd name="f4" fmla="val 10578"/>
              <a:gd name="f5" fmla="*/ f0 1 9514"/>
              <a:gd name="f6" fmla="*/ f1 1 10578"/>
              <a:gd name="f7" fmla="+- f4 0 f2"/>
              <a:gd name="f8" fmla="+- f3 0 f2"/>
              <a:gd name="f9" fmla="*/ f8 1 9514"/>
              <a:gd name="f10" fmla="*/ f7 1 10578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9514" h="10578">
                <a:moveTo>
                  <a:pt x="f2" y="f2"/>
                </a:moveTo>
                <a:lnTo>
                  <a:pt x="f2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" name="Google Shape;655;p24">
            <a:extLst>
              <a:ext uri="{FF2B5EF4-FFF2-40B4-BE49-F238E27FC236}">
                <a16:creationId xmlns:a16="http://schemas.microsoft.com/office/drawing/2014/main" id="{39A262A5-335B-47A8-8400-A86C472F210B}"/>
              </a:ext>
            </a:extLst>
          </p:cNvPr>
          <p:cNvSpPr/>
          <p:nvPr/>
        </p:nvSpPr>
        <p:spPr>
          <a:xfrm rot="10799991">
            <a:off x="8258833" y="604098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" name="Google Shape;656;p24">
            <a:extLst>
              <a:ext uri="{FF2B5EF4-FFF2-40B4-BE49-F238E27FC236}">
                <a16:creationId xmlns:a16="http://schemas.microsoft.com/office/drawing/2014/main" id="{CF48E177-91FD-44F7-9B0E-06593564C71C}"/>
              </a:ext>
            </a:extLst>
          </p:cNvPr>
          <p:cNvSpPr/>
          <p:nvPr/>
        </p:nvSpPr>
        <p:spPr>
          <a:xfrm rot="10799991">
            <a:off x="7669118" y="604098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1"/>
              <a:gd name="f6" fmla="val 9514"/>
              <a:gd name="f7" fmla="*/ f0 1 9515"/>
              <a:gd name="f8" fmla="*/ f1 1 10578"/>
              <a:gd name="f9" fmla="+- f4 0 f2"/>
              <a:gd name="f10" fmla="+- f3 0 f2"/>
              <a:gd name="f11" fmla="*/ f10 1 9515"/>
              <a:gd name="f12" fmla="*/ f9 1 1057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78">
                <a:moveTo>
                  <a:pt x="f5" y="f2"/>
                </a:moveTo>
                <a:lnTo>
                  <a:pt x="f5" y="f4"/>
                </a:lnTo>
                <a:lnTo>
                  <a:pt x="f6" y="f4"/>
                </a:lnTo>
                <a:lnTo>
                  <a:pt x="f6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" name="Google Shape;657;p24">
            <a:extLst>
              <a:ext uri="{FF2B5EF4-FFF2-40B4-BE49-F238E27FC236}">
                <a16:creationId xmlns:a16="http://schemas.microsoft.com/office/drawing/2014/main" id="{64F019B1-A337-4E15-BC4D-24F967A1326A}"/>
              </a:ext>
            </a:extLst>
          </p:cNvPr>
          <p:cNvSpPr/>
          <p:nvPr/>
        </p:nvSpPr>
        <p:spPr>
          <a:xfrm rot="10799991">
            <a:off x="1782" y="604299"/>
            <a:ext cx="29536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*/ f0 1 9515"/>
              <a:gd name="f8" fmla="*/ f1 1 10549"/>
              <a:gd name="f9" fmla="+- f4 0 f2"/>
              <a:gd name="f10" fmla="+- f3 0 f2"/>
              <a:gd name="f11" fmla="*/ f10 1 9515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9">
                <a:moveTo>
                  <a:pt x="f5" y="f5"/>
                </a:moveTo>
                <a:lnTo>
                  <a:pt x="f5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7" name="Google Shape;658;p24">
            <a:extLst>
              <a:ext uri="{FF2B5EF4-FFF2-40B4-BE49-F238E27FC236}">
                <a16:creationId xmlns:a16="http://schemas.microsoft.com/office/drawing/2014/main" id="{995B4ED5-799D-425D-BF7F-96CC5B434809}"/>
              </a:ext>
            </a:extLst>
          </p:cNvPr>
          <p:cNvSpPr/>
          <p:nvPr/>
        </p:nvSpPr>
        <p:spPr>
          <a:xfrm rot="10799991">
            <a:off x="8258861" y="1207117"/>
            <a:ext cx="29440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8" name="Google Shape;659;p24">
            <a:extLst>
              <a:ext uri="{FF2B5EF4-FFF2-40B4-BE49-F238E27FC236}">
                <a16:creationId xmlns:a16="http://schemas.microsoft.com/office/drawing/2014/main" id="{77FF2B84-1021-4924-8123-FBED78BBE0FD}"/>
              </a:ext>
            </a:extLst>
          </p:cNvPr>
          <p:cNvSpPr/>
          <p:nvPr/>
        </p:nvSpPr>
        <p:spPr>
          <a:xfrm rot="10799991">
            <a:off x="8848602" y="1060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9" name="Google Shape;660;p24">
            <a:extLst>
              <a:ext uri="{FF2B5EF4-FFF2-40B4-BE49-F238E27FC236}">
                <a16:creationId xmlns:a16="http://schemas.microsoft.com/office/drawing/2014/main" id="{FA0A1FE8-BF52-4AFC-967B-19C73FF63419}"/>
              </a:ext>
            </a:extLst>
          </p:cNvPr>
          <p:cNvSpPr/>
          <p:nvPr/>
        </p:nvSpPr>
        <p:spPr>
          <a:xfrm rot="10799991">
            <a:off x="8259336" y="1920"/>
            <a:ext cx="29440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0" name="Google Shape;661;p24">
            <a:extLst>
              <a:ext uri="{FF2B5EF4-FFF2-40B4-BE49-F238E27FC236}">
                <a16:creationId xmlns:a16="http://schemas.microsoft.com/office/drawing/2014/main" id="{3DE93252-EE5C-483A-9A82-6A92ECB383F4}"/>
              </a:ext>
            </a:extLst>
          </p:cNvPr>
          <p:cNvSpPr/>
          <p:nvPr/>
        </p:nvSpPr>
        <p:spPr>
          <a:xfrm rot="10799991">
            <a:off x="7669575" y="1919"/>
            <a:ext cx="294409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8"/>
              <a:gd name="f5" fmla="val 10547"/>
              <a:gd name="f6" fmla="*/ f0 1 9484"/>
              <a:gd name="f7" fmla="*/ f1 1 10548"/>
              <a:gd name="f8" fmla="+- f4 0 f2"/>
              <a:gd name="f9" fmla="+- f3 0 f2"/>
              <a:gd name="f10" fmla="*/ f9 1 9484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484" h="10548">
                <a:moveTo>
                  <a:pt x="f2" y="f2"/>
                </a:moveTo>
                <a:lnTo>
                  <a:pt x="f2" y="f5"/>
                </a:lnTo>
                <a:lnTo>
                  <a:pt x="f3" y="f5"/>
                </a:lnTo>
                <a:lnTo>
                  <a:pt x="f3" y="f2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1" name="Google Shape;662;p24">
            <a:extLst>
              <a:ext uri="{FF2B5EF4-FFF2-40B4-BE49-F238E27FC236}">
                <a16:creationId xmlns:a16="http://schemas.microsoft.com/office/drawing/2014/main" id="{EEF6D75A-4F8A-419D-AB8F-DE43E8FEC7B7}"/>
              </a:ext>
            </a:extLst>
          </p:cNvPr>
          <p:cNvSpPr/>
          <p:nvPr/>
        </p:nvSpPr>
        <p:spPr>
          <a:xfrm rot="10799991">
            <a:off x="7079622" y="3621"/>
            <a:ext cx="29536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val 9514"/>
              <a:gd name="f8" fmla="*/ f0 1 9515"/>
              <a:gd name="f9" fmla="*/ f1 1 10549"/>
              <a:gd name="f10" fmla="+- f4 0 f2"/>
              <a:gd name="f11" fmla="+- f3 0 f2"/>
              <a:gd name="f12" fmla="*/ f11 1 9515"/>
              <a:gd name="f13" fmla="*/ f10 1 10549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9">
                <a:moveTo>
                  <a:pt x="f2" y="f5"/>
                </a:moveTo>
                <a:lnTo>
                  <a:pt x="f2" y="f6"/>
                </a:lnTo>
                <a:lnTo>
                  <a:pt x="f7" y="f6"/>
                </a:lnTo>
                <a:lnTo>
                  <a:pt x="f7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2" name="Google Shape;663;p24">
            <a:extLst>
              <a:ext uri="{FF2B5EF4-FFF2-40B4-BE49-F238E27FC236}">
                <a16:creationId xmlns:a16="http://schemas.microsoft.com/office/drawing/2014/main" id="{50762FCA-1D9F-46CE-BE48-89D75BEE007B}"/>
              </a:ext>
            </a:extLst>
          </p:cNvPr>
          <p:cNvSpPr/>
          <p:nvPr/>
        </p:nvSpPr>
        <p:spPr>
          <a:xfrm rot="10799991">
            <a:off x="1771869" y="0"/>
            <a:ext cx="29536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*/ f0 1 9515"/>
              <a:gd name="f8" fmla="*/ f1 1 10549"/>
              <a:gd name="f9" fmla="+- f4 0 f2"/>
              <a:gd name="f10" fmla="+- f3 0 f2"/>
              <a:gd name="f11" fmla="*/ f10 1 9515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9">
                <a:moveTo>
                  <a:pt x="f5" y="f5"/>
                </a:moveTo>
                <a:lnTo>
                  <a:pt x="f5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3" name="Google Shape;664;p24">
            <a:extLst>
              <a:ext uri="{FF2B5EF4-FFF2-40B4-BE49-F238E27FC236}">
                <a16:creationId xmlns:a16="http://schemas.microsoft.com/office/drawing/2014/main" id="{1A239B1B-0759-4205-8D69-9BC429E164EC}"/>
              </a:ext>
            </a:extLst>
          </p:cNvPr>
          <p:cNvSpPr/>
          <p:nvPr/>
        </p:nvSpPr>
        <p:spPr>
          <a:xfrm rot="10799991">
            <a:off x="1182164" y="605981"/>
            <a:ext cx="294436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485"/>
              <a:gd name="f4" fmla="val 10548"/>
              <a:gd name="f5" fmla="val 1"/>
              <a:gd name="f6" fmla="val 9484"/>
              <a:gd name="f7" fmla="*/ f0 1 9485"/>
              <a:gd name="f8" fmla="*/ f1 1 10548"/>
              <a:gd name="f9" fmla="+- f4 0 f2"/>
              <a:gd name="f10" fmla="+- f3 0 f2"/>
              <a:gd name="f11" fmla="*/ f10 1 9485"/>
              <a:gd name="f12" fmla="*/ f9 1 1054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5" h="10548">
                <a:moveTo>
                  <a:pt x="f5" y="f2"/>
                </a:moveTo>
                <a:lnTo>
                  <a:pt x="f5" y="f4"/>
                </a:lnTo>
                <a:lnTo>
                  <a:pt x="f6" y="f4"/>
                </a:lnTo>
                <a:lnTo>
                  <a:pt x="f6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4" name="Google Shape;665;p24">
            <a:extLst>
              <a:ext uri="{FF2B5EF4-FFF2-40B4-BE49-F238E27FC236}">
                <a16:creationId xmlns:a16="http://schemas.microsoft.com/office/drawing/2014/main" id="{C6DB93A3-32CE-4A1B-8B12-916E2C028F48}"/>
              </a:ext>
            </a:extLst>
          </p:cNvPr>
          <p:cNvSpPr/>
          <p:nvPr/>
        </p:nvSpPr>
        <p:spPr>
          <a:xfrm rot="10799991">
            <a:off x="1183087" y="3665"/>
            <a:ext cx="294436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485"/>
              <a:gd name="f4" fmla="val 10548"/>
              <a:gd name="f5" fmla="val 1"/>
              <a:gd name="f6" fmla="val 9484"/>
              <a:gd name="f7" fmla="*/ f0 1 9485"/>
              <a:gd name="f8" fmla="*/ f1 1 10548"/>
              <a:gd name="f9" fmla="+- f4 0 f2"/>
              <a:gd name="f10" fmla="+- f3 0 f2"/>
              <a:gd name="f11" fmla="*/ f10 1 9485"/>
              <a:gd name="f12" fmla="*/ f9 1 1054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5" h="10548">
                <a:moveTo>
                  <a:pt x="f5" y="f2"/>
                </a:moveTo>
                <a:lnTo>
                  <a:pt x="f5" y="f4"/>
                </a:lnTo>
                <a:lnTo>
                  <a:pt x="f6" y="f4"/>
                </a:lnTo>
                <a:lnTo>
                  <a:pt x="f6" y="f2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5" name="Google Shape;666;p24">
            <a:extLst>
              <a:ext uri="{FF2B5EF4-FFF2-40B4-BE49-F238E27FC236}">
                <a16:creationId xmlns:a16="http://schemas.microsoft.com/office/drawing/2014/main" id="{3DDF3591-3AD9-4312-93B8-EA62902AA41D}"/>
              </a:ext>
            </a:extLst>
          </p:cNvPr>
          <p:cNvSpPr/>
          <p:nvPr/>
        </p:nvSpPr>
        <p:spPr>
          <a:xfrm rot="10799991">
            <a:off x="592449" y="603887"/>
            <a:ext cx="29440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78"/>
              <a:gd name="f5" fmla="*/ f0 1 9484"/>
              <a:gd name="f6" fmla="*/ f1 1 10578"/>
              <a:gd name="f7" fmla="+- f4 0 f2"/>
              <a:gd name="f8" fmla="+- f3 0 f2"/>
              <a:gd name="f9" fmla="*/ f8 1 9484"/>
              <a:gd name="f10" fmla="*/ f7 1 10578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9484" h="10578">
                <a:moveTo>
                  <a:pt x="f2" y="f2"/>
                </a:moveTo>
                <a:lnTo>
                  <a:pt x="f2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6" name="Google Shape;667;p24">
            <a:extLst>
              <a:ext uri="{FF2B5EF4-FFF2-40B4-BE49-F238E27FC236}">
                <a16:creationId xmlns:a16="http://schemas.microsoft.com/office/drawing/2014/main" id="{6E3B4DE3-B7A6-412E-BD1E-D21F4B695EC3}"/>
              </a:ext>
            </a:extLst>
          </p:cNvPr>
          <p:cNvSpPr/>
          <p:nvPr/>
        </p:nvSpPr>
        <p:spPr>
          <a:xfrm rot="10799991">
            <a:off x="-28" y="2121"/>
            <a:ext cx="29536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*/ f0 1 9515"/>
              <a:gd name="f8" fmla="*/ f1 1 10549"/>
              <a:gd name="f9" fmla="+- f4 0 f2"/>
              <a:gd name="f10" fmla="+- f3 0 f2"/>
              <a:gd name="f11" fmla="*/ f10 1 9515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9">
                <a:moveTo>
                  <a:pt x="f5" y="f5"/>
                </a:moveTo>
                <a:lnTo>
                  <a:pt x="f5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7" name="Google Shape;668;p24">
            <a:extLst>
              <a:ext uri="{FF2B5EF4-FFF2-40B4-BE49-F238E27FC236}">
                <a16:creationId xmlns:a16="http://schemas.microsoft.com/office/drawing/2014/main" id="{F2B8E9B0-3FD6-41CA-A40E-12541E69F9E6}"/>
              </a:ext>
            </a:extLst>
          </p:cNvPr>
          <p:cNvSpPr/>
          <p:nvPr/>
        </p:nvSpPr>
        <p:spPr>
          <a:xfrm rot="10799991">
            <a:off x="776" y="1206897"/>
            <a:ext cx="295369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8"/>
              <a:gd name="f5" fmla="val 1"/>
              <a:gd name="f6" fmla="*/ f0 1 9515"/>
              <a:gd name="f7" fmla="*/ f1 1 10548"/>
              <a:gd name="f8" fmla="+- f4 0 f2"/>
              <a:gd name="f9" fmla="+- f3 0 f2"/>
              <a:gd name="f10" fmla="*/ f9 1 9515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48">
                <a:moveTo>
                  <a:pt x="f5" y="f2"/>
                </a:moveTo>
                <a:lnTo>
                  <a:pt x="f5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8" name="Google Shape;669;p24">
            <a:extLst>
              <a:ext uri="{FF2B5EF4-FFF2-40B4-BE49-F238E27FC236}">
                <a16:creationId xmlns:a16="http://schemas.microsoft.com/office/drawing/2014/main" id="{A500B430-2567-4830-9D7A-2858ABC031EF}"/>
              </a:ext>
            </a:extLst>
          </p:cNvPr>
          <p:cNvSpPr/>
          <p:nvPr/>
        </p:nvSpPr>
        <p:spPr>
          <a:xfrm rot="10799991">
            <a:off x="592001" y="1206916"/>
            <a:ext cx="29440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78"/>
              <a:gd name="f5" fmla="*/ f0 1 9484"/>
              <a:gd name="f6" fmla="*/ f1 1 10578"/>
              <a:gd name="f7" fmla="+- f4 0 f2"/>
              <a:gd name="f8" fmla="+- f3 0 f2"/>
              <a:gd name="f9" fmla="*/ f8 1 9484"/>
              <a:gd name="f10" fmla="*/ f7 1 10578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9484" h="10578">
                <a:moveTo>
                  <a:pt x="f2" y="f2"/>
                </a:moveTo>
                <a:lnTo>
                  <a:pt x="f2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9" name="Google Shape;670;p24">
            <a:extLst>
              <a:ext uri="{FF2B5EF4-FFF2-40B4-BE49-F238E27FC236}">
                <a16:creationId xmlns:a16="http://schemas.microsoft.com/office/drawing/2014/main" id="{E17907E8-AF88-4743-82C6-7FB0E942DE32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113410" y="3895645"/>
            <a:ext cx="1898998" cy="285603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lang="es-PE" sz="1500">
                <a:solidFill>
                  <a:srgbClr val="FFFF00"/>
                </a:solidFill>
                <a:latin typeface="Press Start 2P"/>
                <a:ea typeface="Press Start 2P"/>
                <a:cs typeface="Press Start 2P"/>
              </a:defRPr>
            </a:lvl1pPr>
          </a:lstStyle>
          <a:p>
            <a:pPr lvl="0"/>
            <a:endParaRPr lang="es-PE"/>
          </a:p>
        </p:txBody>
      </p:sp>
      <p:sp>
        <p:nvSpPr>
          <p:cNvPr id="20" name="Google Shape;671;p24">
            <a:extLst>
              <a:ext uri="{FF2B5EF4-FFF2-40B4-BE49-F238E27FC236}">
                <a16:creationId xmlns:a16="http://schemas.microsoft.com/office/drawing/2014/main" id="{D99272E6-AA0D-40E9-84ED-18C5D465ED24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3621243" y="3895645"/>
            <a:ext cx="1898998" cy="285603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lang="es-PE" sz="1500">
                <a:solidFill>
                  <a:srgbClr val="FFFF00"/>
                </a:solidFill>
                <a:latin typeface="Press Start 2P"/>
                <a:ea typeface="Press Start 2P"/>
                <a:cs typeface="Press Start 2P"/>
              </a:defRPr>
            </a:lvl1pPr>
          </a:lstStyle>
          <a:p>
            <a:pPr lvl="0"/>
            <a:endParaRPr lang="es-PE"/>
          </a:p>
        </p:txBody>
      </p:sp>
      <p:sp>
        <p:nvSpPr>
          <p:cNvPr id="21" name="Google Shape;672;p24">
            <a:extLst>
              <a:ext uri="{FF2B5EF4-FFF2-40B4-BE49-F238E27FC236}">
                <a16:creationId xmlns:a16="http://schemas.microsoft.com/office/drawing/2014/main" id="{CD801810-F151-41DC-93E0-E9799E196AF3}"/>
              </a:ext>
            </a:extLst>
          </p:cNvPr>
          <p:cNvSpPr txBox="1">
            <a:spLocks noGrp="1"/>
          </p:cNvSpPr>
          <p:nvPr>
            <p:ph type="subTitle" idx="2"/>
          </p:nvPr>
        </p:nvSpPr>
        <p:spPr>
          <a:xfrm>
            <a:off x="6130165" y="3895645"/>
            <a:ext cx="1898998" cy="285603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lang="es-PE" sz="1500">
                <a:solidFill>
                  <a:srgbClr val="FFFF00"/>
                </a:solidFill>
                <a:latin typeface="Press Start 2P"/>
                <a:ea typeface="Press Start 2P"/>
                <a:cs typeface="Press Start 2P"/>
              </a:defRPr>
            </a:lvl1pPr>
          </a:lstStyle>
          <a:p>
            <a:pPr lvl="0"/>
            <a:endParaRPr lang="es-PE"/>
          </a:p>
        </p:txBody>
      </p:sp>
      <p:sp>
        <p:nvSpPr>
          <p:cNvPr id="22" name="Google Shape;673;p24">
            <a:extLst>
              <a:ext uri="{FF2B5EF4-FFF2-40B4-BE49-F238E27FC236}">
                <a16:creationId xmlns:a16="http://schemas.microsoft.com/office/drawing/2014/main" id="{F0B977B9-710F-4142-9017-D9B39AFCDB7E}"/>
              </a:ext>
            </a:extLst>
          </p:cNvPr>
          <p:cNvSpPr txBox="1">
            <a:spLocks noGrp="1"/>
          </p:cNvSpPr>
          <p:nvPr>
            <p:ph type="subTitle" idx="3"/>
          </p:nvPr>
        </p:nvSpPr>
        <p:spPr>
          <a:xfrm>
            <a:off x="1113410" y="2286201"/>
            <a:ext cx="1898998" cy="285603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lang="es-PE" sz="1500">
                <a:solidFill>
                  <a:srgbClr val="FFFF00"/>
                </a:solidFill>
                <a:latin typeface="Press Start 2P"/>
                <a:ea typeface="Press Start 2P"/>
                <a:cs typeface="Press Start 2P"/>
              </a:defRPr>
            </a:lvl1pPr>
          </a:lstStyle>
          <a:p>
            <a:pPr lvl="0"/>
            <a:endParaRPr lang="es-PE"/>
          </a:p>
        </p:txBody>
      </p:sp>
      <p:sp>
        <p:nvSpPr>
          <p:cNvPr id="23" name="Google Shape;674;p24">
            <a:extLst>
              <a:ext uri="{FF2B5EF4-FFF2-40B4-BE49-F238E27FC236}">
                <a16:creationId xmlns:a16="http://schemas.microsoft.com/office/drawing/2014/main" id="{9D2DC9F6-06EC-4857-8624-6D8D047A79A3}"/>
              </a:ext>
            </a:extLst>
          </p:cNvPr>
          <p:cNvSpPr txBox="1">
            <a:spLocks noGrp="1"/>
          </p:cNvSpPr>
          <p:nvPr>
            <p:ph type="subTitle" idx="4"/>
          </p:nvPr>
        </p:nvSpPr>
        <p:spPr>
          <a:xfrm>
            <a:off x="3621243" y="2286201"/>
            <a:ext cx="1898998" cy="285603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lang="es-PE" sz="1500">
                <a:solidFill>
                  <a:srgbClr val="FFFF00"/>
                </a:solidFill>
                <a:latin typeface="Press Start 2P"/>
                <a:ea typeface="Press Start 2P"/>
                <a:cs typeface="Press Start 2P"/>
              </a:defRPr>
            </a:lvl1pPr>
          </a:lstStyle>
          <a:p>
            <a:pPr lvl="0"/>
            <a:endParaRPr lang="es-PE"/>
          </a:p>
        </p:txBody>
      </p:sp>
      <p:sp>
        <p:nvSpPr>
          <p:cNvPr id="24" name="Google Shape;675;p24">
            <a:extLst>
              <a:ext uri="{FF2B5EF4-FFF2-40B4-BE49-F238E27FC236}">
                <a16:creationId xmlns:a16="http://schemas.microsoft.com/office/drawing/2014/main" id="{1DE5FB5C-02C1-4384-A031-544890D1043B}"/>
              </a:ext>
            </a:extLst>
          </p:cNvPr>
          <p:cNvSpPr txBox="1">
            <a:spLocks noGrp="1"/>
          </p:cNvSpPr>
          <p:nvPr>
            <p:ph type="subTitle" idx="5"/>
          </p:nvPr>
        </p:nvSpPr>
        <p:spPr>
          <a:xfrm>
            <a:off x="6130165" y="2286201"/>
            <a:ext cx="1898998" cy="285603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lang="es-PE" sz="1500">
                <a:solidFill>
                  <a:srgbClr val="FFFF00"/>
                </a:solidFill>
                <a:latin typeface="Press Start 2P"/>
                <a:ea typeface="Press Start 2P"/>
                <a:cs typeface="Press Start 2P"/>
              </a:defRPr>
            </a:lvl1pPr>
          </a:lstStyle>
          <a:p>
            <a:pPr lvl="0"/>
            <a:endParaRPr lang="es-PE"/>
          </a:p>
        </p:txBody>
      </p:sp>
      <p:sp>
        <p:nvSpPr>
          <p:cNvPr id="25" name="Google Shape;676;p24">
            <a:extLst>
              <a:ext uri="{FF2B5EF4-FFF2-40B4-BE49-F238E27FC236}">
                <a16:creationId xmlns:a16="http://schemas.microsoft.com/office/drawing/2014/main" id="{A74C5133-1FCA-4CAB-86D3-188B0930477B}"/>
              </a:ext>
            </a:extLst>
          </p:cNvPr>
          <p:cNvSpPr txBox="1">
            <a:spLocks noGrp="1"/>
          </p:cNvSpPr>
          <p:nvPr>
            <p:ph type="subTitle" idx="6"/>
          </p:nvPr>
        </p:nvSpPr>
        <p:spPr>
          <a:xfrm>
            <a:off x="1113410" y="2571795"/>
            <a:ext cx="1898998" cy="418502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lang="es-PE" sz="1400"/>
            </a:lvl1pPr>
          </a:lstStyle>
          <a:p>
            <a:pPr lvl="0"/>
            <a:endParaRPr lang="es-PE"/>
          </a:p>
        </p:txBody>
      </p:sp>
      <p:sp>
        <p:nvSpPr>
          <p:cNvPr id="26" name="Google Shape;677;p24">
            <a:extLst>
              <a:ext uri="{FF2B5EF4-FFF2-40B4-BE49-F238E27FC236}">
                <a16:creationId xmlns:a16="http://schemas.microsoft.com/office/drawing/2014/main" id="{1802FD91-1CD7-4316-A826-B70A52455E82}"/>
              </a:ext>
            </a:extLst>
          </p:cNvPr>
          <p:cNvSpPr txBox="1">
            <a:spLocks noGrp="1"/>
          </p:cNvSpPr>
          <p:nvPr>
            <p:ph type="subTitle" idx="7"/>
          </p:nvPr>
        </p:nvSpPr>
        <p:spPr>
          <a:xfrm>
            <a:off x="3621243" y="2571795"/>
            <a:ext cx="1898998" cy="418502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lang="es-PE" sz="1400"/>
            </a:lvl1pPr>
          </a:lstStyle>
          <a:p>
            <a:pPr lvl="0"/>
            <a:endParaRPr lang="es-PE"/>
          </a:p>
        </p:txBody>
      </p:sp>
      <p:sp>
        <p:nvSpPr>
          <p:cNvPr id="27" name="Google Shape;678;p24">
            <a:extLst>
              <a:ext uri="{FF2B5EF4-FFF2-40B4-BE49-F238E27FC236}">
                <a16:creationId xmlns:a16="http://schemas.microsoft.com/office/drawing/2014/main" id="{7BE9FC51-CB3F-4566-831A-3E0F2941BAC3}"/>
              </a:ext>
            </a:extLst>
          </p:cNvPr>
          <p:cNvSpPr txBox="1">
            <a:spLocks noGrp="1"/>
          </p:cNvSpPr>
          <p:nvPr>
            <p:ph type="subTitle" idx="8"/>
          </p:nvPr>
        </p:nvSpPr>
        <p:spPr>
          <a:xfrm>
            <a:off x="6130165" y="2571795"/>
            <a:ext cx="1898998" cy="418502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lang="es-PE" sz="1400"/>
            </a:lvl1pPr>
          </a:lstStyle>
          <a:p>
            <a:pPr lvl="0"/>
            <a:endParaRPr lang="es-PE"/>
          </a:p>
        </p:txBody>
      </p:sp>
      <p:sp>
        <p:nvSpPr>
          <p:cNvPr id="28" name="Google Shape;679;p24">
            <a:extLst>
              <a:ext uri="{FF2B5EF4-FFF2-40B4-BE49-F238E27FC236}">
                <a16:creationId xmlns:a16="http://schemas.microsoft.com/office/drawing/2014/main" id="{8BA9C873-D9D5-49E6-87D6-E7AC59965978}"/>
              </a:ext>
            </a:extLst>
          </p:cNvPr>
          <p:cNvSpPr txBox="1">
            <a:spLocks noGrp="1"/>
          </p:cNvSpPr>
          <p:nvPr>
            <p:ph type="subTitle" idx="9"/>
          </p:nvPr>
        </p:nvSpPr>
        <p:spPr>
          <a:xfrm>
            <a:off x="1114836" y="4181249"/>
            <a:ext cx="1898998" cy="418502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lang="es-PE" sz="1400"/>
            </a:lvl1pPr>
          </a:lstStyle>
          <a:p>
            <a:pPr lvl="0"/>
            <a:endParaRPr lang="es-PE"/>
          </a:p>
        </p:txBody>
      </p:sp>
      <p:sp>
        <p:nvSpPr>
          <p:cNvPr id="29" name="Google Shape;680;p24">
            <a:extLst>
              <a:ext uri="{FF2B5EF4-FFF2-40B4-BE49-F238E27FC236}">
                <a16:creationId xmlns:a16="http://schemas.microsoft.com/office/drawing/2014/main" id="{8E9BC29F-5B4D-4E3F-871E-086F1B95B18D}"/>
              </a:ext>
            </a:extLst>
          </p:cNvPr>
          <p:cNvSpPr txBox="1">
            <a:spLocks noGrp="1"/>
          </p:cNvSpPr>
          <p:nvPr>
            <p:ph type="subTitle" idx="13"/>
          </p:nvPr>
        </p:nvSpPr>
        <p:spPr>
          <a:xfrm>
            <a:off x="3622669" y="4181249"/>
            <a:ext cx="1898998" cy="418502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lang="es-PE" sz="1400"/>
            </a:lvl1pPr>
          </a:lstStyle>
          <a:p>
            <a:pPr lvl="0"/>
            <a:endParaRPr lang="es-PE"/>
          </a:p>
        </p:txBody>
      </p:sp>
      <p:sp>
        <p:nvSpPr>
          <p:cNvPr id="30" name="Google Shape;681;p24">
            <a:extLst>
              <a:ext uri="{FF2B5EF4-FFF2-40B4-BE49-F238E27FC236}">
                <a16:creationId xmlns:a16="http://schemas.microsoft.com/office/drawing/2014/main" id="{48ACF6E4-51DA-4AE7-928B-6365FD3EB016}"/>
              </a:ext>
            </a:extLst>
          </p:cNvPr>
          <p:cNvSpPr txBox="1">
            <a:spLocks noGrp="1"/>
          </p:cNvSpPr>
          <p:nvPr>
            <p:ph type="subTitle" idx="14"/>
          </p:nvPr>
        </p:nvSpPr>
        <p:spPr>
          <a:xfrm>
            <a:off x="6131591" y="4181249"/>
            <a:ext cx="1898998" cy="418502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lang="es-PE" sz="1400"/>
            </a:lvl1pPr>
          </a:lstStyle>
          <a:p>
            <a:pPr lvl="0"/>
            <a:endParaRPr lang="es-PE"/>
          </a:p>
        </p:txBody>
      </p:sp>
      <p:sp>
        <p:nvSpPr>
          <p:cNvPr id="31" name="Google Shape;682;p24">
            <a:extLst>
              <a:ext uri="{FF2B5EF4-FFF2-40B4-BE49-F238E27FC236}">
                <a16:creationId xmlns:a16="http://schemas.microsoft.com/office/drawing/2014/main" id="{14F84219-375D-4E11-8BE6-E89C3403D1F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17429" y="539925"/>
            <a:ext cx="7709096" cy="333298"/>
          </a:xfrm>
        </p:spPr>
        <p:txBody>
          <a:bodyPr anchor="ctr" anchorCtr="1"/>
          <a:lstStyle>
            <a:lvl1pPr algn="ctr">
              <a:defRPr sz="2000"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181814453"/>
      </p:ext>
    </p:extLst>
  </p:cSld>
  <p:clrMapOvr>
    <a:masterClrMapping/>
  </p:clrMapOvr>
  <p:transition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1_1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84;p25">
            <a:extLst>
              <a:ext uri="{FF2B5EF4-FFF2-40B4-BE49-F238E27FC236}">
                <a16:creationId xmlns:a16="http://schemas.microsoft.com/office/drawing/2014/main" id="{40F0EE8A-B5DD-4111-B5F3-5EABE9B17EBF}"/>
              </a:ext>
            </a:extLst>
          </p:cNvPr>
          <p:cNvSpPr/>
          <p:nvPr/>
        </p:nvSpPr>
        <p:spPr>
          <a:xfrm rot="5400013">
            <a:off x="2480113" y="2417294"/>
            <a:ext cx="303050" cy="3089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8"/>
              <a:gd name="f5" fmla="val 10547"/>
              <a:gd name="f6" fmla="val 9514"/>
              <a:gd name="f7" fmla="*/ f0 1 9515"/>
              <a:gd name="f8" fmla="*/ f1 1 10548"/>
              <a:gd name="f9" fmla="+- f4 0 f2"/>
              <a:gd name="f10" fmla="+- f3 0 f2"/>
              <a:gd name="f11" fmla="*/ f10 1 9515"/>
              <a:gd name="f12" fmla="*/ f9 1 1054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8">
                <a:moveTo>
                  <a:pt x="f2" y="f2"/>
                </a:moveTo>
                <a:lnTo>
                  <a:pt x="f2" y="f5"/>
                </a:lnTo>
                <a:lnTo>
                  <a:pt x="f6" y="f5"/>
                </a:lnTo>
                <a:lnTo>
                  <a:pt x="f6" y="f2"/>
                </a:lnTo>
                <a:close/>
              </a:path>
            </a:pathLst>
          </a:custGeom>
          <a:solidFill>
            <a:srgbClr val="3792CB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" name="Google Shape;685;p25">
            <a:extLst>
              <a:ext uri="{FF2B5EF4-FFF2-40B4-BE49-F238E27FC236}">
                <a16:creationId xmlns:a16="http://schemas.microsoft.com/office/drawing/2014/main" id="{46DC09DB-BF4E-4787-9161-30E09251E2A5}"/>
              </a:ext>
            </a:extLst>
          </p:cNvPr>
          <p:cNvSpPr/>
          <p:nvPr/>
        </p:nvSpPr>
        <p:spPr>
          <a:xfrm rot="5400013">
            <a:off x="2480113" y="3022325"/>
            <a:ext cx="303050" cy="3089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8"/>
              <a:gd name="f5" fmla="val 1"/>
              <a:gd name="f6" fmla="val 10547"/>
              <a:gd name="f7" fmla="val 9514"/>
              <a:gd name="f8" fmla="*/ f0 1 9515"/>
              <a:gd name="f9" fmla="*/ f1 1 10548"/>
              <a:gd name="f10" fmla="+- f4 0 f2"/>
              <a:gd name="f11" fmla="+- f3 0 f2"/>
              <a:gd name="f12" fmla="*/ f11 1 9515"/>
              <a:gd name="f13" fmla="*/ f10 1 10548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8">
                <a:moveTo>
                  <a:pt x="f5" y="f2"/>
                </a:moveTo>
                <a:lnTo>
                  <a:pt x="f5" y="f6"/>
                </a:lnTo>
                <a:lnTo>
                  <a:pt x="f7" y="f6"/>
                </a:lnTo>
                <a:lnTo>
                  <a:pt x="f7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" name="Google Shape;686;p25">
            <a:extLst>
              <a:ext uri="{FF2B5EF4-FFF2-40B4-BE49-F238E27FC236}">
                <a16:creationId xmlns:a16="http://schemas.microsoft.com/office/drawing/2014/main" id="{54968CDA-150B-4E23-A4AC-859380C85AEC}"/>
              </a:ext>
            </a:extLst>
          </p:cNvPr>
          <p:cNvSpPr/>
          <p:nvPr/>
        </p:nvSpPr>
        <p:spPr>
          <a:xfrm rot="5400013">
            <a:off x="3098398" y="-3327"/>
            <a:ext cx="303023" cy="309826"/>
          </a:xfrm>
          <a:custGeom>
            <a:avLst/>
            <a:gdLst>
              <a:gd name="f0" fmla="val w"/>
              <a:gd name="f1" fmla="val h"/>
              <a:gd name="f2" fmla="val 0"/>
              <a:gd name="f3" fmla="val 9514"/>
              <a:gd name="f4" fmla="val 10578"/>
              <a:gd name="f5" fmla="*/ f0 1 9514"/>
              <a:gd name="f6" fmla="*/ f1 1 10578"/>
              <a:gd name="f7" fmla="+- f4 0 f2"/>
              <a:gd name="f8" fmla="+- f3 0 f2"/>
              <a:gd name="f9" fmla="*/ f8 1 9514"/>
              <a:gd name="f10" fmla="*/ f7 1 10578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9514" h="10578">
                <a:moveTo>
                  <a:pt x="f2" y="f2"/>
                </a:moveTo>
                <a:lnTo>
                  <a:pt x="f2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" name="Google Shape;687;p25">
            <a:extLst>
              <a:ext uri="{FF2B5EF4-FFF2-40B4-BE49-F238E27FC236}">
                <a16:creationId xmlns:a16="http://schemas.microsoft.com/office/drawing/2014/main" id="{36EADDE7-59CD-4EEA-9BB7-8A74BA11AD05}"/>
              </a:ext>
            </a:extLst>
          </p:cNvPr>
          <p:cNvSpPr/>
          <p:nvPr/>
        </p:nvSpPr>
        <p:spPr>
          <a:xfrm rot="5400013">
            <a:off x="3098384" y="601707"/>
            <a:ext cx="303050" cy="309826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" name="Google Shape;688;p25">
            <a:extLst>
              <a:ext uri="{FF2B5EF4-FFF2-40B4-BE49-F238E27FC236}">
                <a16:creationId xmlns:a16="http://schemas.microsoft.com/office/drawing/2014/main" id="{7AE83CCC-F2D5-4E67-88F8-F42210ED99D8}"/>
              </a:ext>
            </a:extLst>
          </p:cNvPr>
          <p:cNvSpPr/>
          <p:nvPr/>
        </p:nvSpPr>
        <p:spPr>
          <a:xfrm rot="5400013">
            <a:off x="3098384" y="1811787"/>
            <a:ext cx="303050" cy="309826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1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5" y="f2"/>
                </a:moveTo>
                <a:lnTo>
                  <a:pt x="f5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7" name="Google Shape;689;p25">
            <a:extLst>
              <a:ext uri="{FF2B5EF4-FFF2-40B4-BE49-F238E27FC236}">
                <a16:creationId xmlns:a16="http://schemas.microsoft.com/office/drawing/2014/main" id="{36B67431-0B6C-47BB-A23D-2EBBA21899C6}"/>
              </a:ext>
            </a:extLst>
          </p:cNvPr>
          <p:cNvSpPr/>
          <p:nvPr/>
        </p:nvSpPr>
        <p:spPr>
          <a:xfrm rot="5400013">
            <a:off x="3098384" y="3626926"/>
            <a:ext cx="303050" cy="309826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1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5" y="f2"/>
                </a:moveTo>
                <a:lnTo>
                  <a:pt x="f5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8" name="Google Shape;690;p25">
            <a:extLst>
              <a:ext uri="{FF2B5EF4-FFF2-40B4-BE49-F238E27FC236}">
                <a16:creationId xmlns:a16="http://schemas.microsoft.com/office/drawing/2014/main" id="{7D2B7115-764A-4828-AAE7-FEC71C1F71DD}"/>
              </a:ext>
            </a:extLst>
          </p:cNvPr>
          <p:cNvSpPr/>
          <p:nvPr/>
        </p:nvSpPr>
        <p:spPr>
          <a:xfrm rot="5400013">
            <a:off x="3098384" y="4837034"/>
            <a:ext cx="303050" cy="309826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1"/>
              <a:gd name="f6" fmla="val 9514"/>
              <a:gd name="f7" fmla="*/ f0 1 9515"/>
              <a:gd name="f8" fmla="*/ f1 1 10578"/>
              <a:gd name="f9" fmla="+- f4 0 f2"/>
              <a:gd name="f10" fmla="+- f3 0 f2"/>
              <a:gd name="f11" fmla="*/ f10 1 9515"/>
              <a:gd name="f12" fmla="*/ f9 1 1057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78">
                <a:moveTo>
                  <a:pt x="f5" y="f2"/>
                </a:moveTo>
                <a:lnTo>
                  <a:pt x="f5" y="f4"/>
                </a:lnTo>
                <a:lnTo>
                  <a:pt x="f6" y="f4"/>
                </a:lnTo>
                <a:lnTo>
                  <a:pt x="f6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9" name="Google Shape;691;p25">
            <a:extLst>
              <a:ext uri="{FF2B5EF4-FFF2-40B4-BE49-F238E27FC236}">
                <a16:creationId xmlns:a16="http://schemas.microsoft.com/office/drawing/2014/main" id="{CCA18FED-942E-4DE2-B4D5-6B231B825F6B}"/>
              </a:ext>
            </a:extLst>
          </p:cNvPr>
          <p:cNvSpPr/>
          <p:nvPr/>
        </p:nvSpPr>
        <p:spPr>
          <a:xfrm rot="5400013">
            <a:off x="3716661" y="-2888"/>
            <a:ext cx="303023" cy="308948"/>
          </a:xfrm>
          <a:custGeom>
            <a:avLst/>
            <a:gdLst>
              <a:gd name="f0" fmla="val w"/>
              <a:gd name="f1" fmla="val h"/>
              <a:gd name="f2" fmla="val 0"/>
              <a:gd name="f3" fmla="val 9514"/>
              <a:gd name="f4" fmla="val 10548"/>
              <a:gd name="f5" fmla="val 1"/>
              <a:gd name="f6" fmla="*/ f0 1 9514"/>
              <a:gd name="f7" fmla="*/ f1 1 10548"/>
              <a:gd name="f8" fmla="+- f4 0 f2"/>
              <a:gd name="f9" fmla="+- f3 0 f2"/>
              <a:gd name="f10" fmla="*/ f9 1 9514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4" h="10548">
                <a:moveTo>
                  <a:pt x="f2" y="f5"/>
                </a:moveTo>
                <a:lnTo>
                  <a:pt x="f2" y="f4"/>
                </a:lnTo>
                <a:lnTo>
                  <a:pt x="f3" y="f4"/>
                </a:lnTo>
                <a:lnTo>
                  <a:pt x="f3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0" name="Google Shape;692;p25">
            <a:extLst>
              <a:ext uri="{FF2B5EF4-FFF2-40B4-BE49-F238E27FC236}">
                <a16:creationId xmlns:a16="http://schemas.microsoft.com/office/drawing/2014/main" id="{F09CC0FC-37D8-4265-A1B2-212348EE16D2}"/>
              </a:ext>
            </a:extLst>
          </p:cNvPr>
          <p:cNvSpPr/>
          <p:nvPr/>
        </p:nvSpPr>
        <p:spPr>
          <a:xfrm rot="5400013">
            <a:off x="4335385" y="602109"/>
            <a:ext cx="302062" cy="309862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79"/>
              <a:gd name="f5" fmla="val 1"/>
              <a:gd name="f6" fmla="val 10578"/>
              <a:gd name="f7" fmla="*/ f0 1 9484"/>
              <a:gd name="f8" fmla="*/ f1 1 10579"/>
              <a:gd name="f9" fmla="+- f4 0 f2"/>
              <a:gd name="f10" fmla="+- f3 0 f2"/>
              <a:gd name="f11" fmla="*/ f10 1 9484"/>
              <a:gd name="f12" fmla="*/ f9 1 1057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7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1" name="Google Shape;693;p25">
            <a:extLst>
              <a:ext uri="{FF2B5EF4-FFF2-40B4-BE49-F238E27FC236}">
                <a16:creationId xmlns:a16="http://schemas.microsoft.com/office/drawing/2014/main" id="{21F3F268-4928-4C2A-9BA8-CC543B51C4CF}"/>
              </a:ext>
            </a:extLst>
          </p:cNvPr>
          <p:cNvSpPr/>
          <p:nvPr/>
        </p:nvSpPr>
        <p:spPr>
          <a:xfrm rot="5400013">
            <a:off x="3717146" y="602581"/>
            <a:ext cx="302062" cy="308975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2" name="Google Shape;694;p25">
            <a:extLst>
              <a:ext uri="{FF2B5EF4-FFF2-40B4-BE49-F238E27FC236}">
                <a16:creationId xmlns:a16="http://schemas.microsoft.com/office/drawing/2014/main" id="{987C875E-A1C2-4390-99CD-86CD7CB967A6}"/>
              </a:ext>
            </a:extLst>
          </p:cNvPr>
          <p:cNvSpPr/>
          <p:nvPr/>
        </p:nvSpPr>
        <p:spPr>
          <a:xfrm rot="5400013">
            <a:off x="2479683" y="-3388"/>
            <a:ext cx="303050" cy="309826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3792CB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3" name="Google Shape;695;p25">
            <a:extLst>
              <a:ext uri="{FF2B5EF4-FFF2-40B4-BE49-F238E27FC236}">
                <a16:creationId xmlns:a16="http://schemas.microsoft.com/office/drawing/2014/main" id="{0AF67A9A-1EAC-426B-A03C-A421442C3798}"/>
              </a:ext>
            </a:extLst>
          </p:cNvPr>
          <p:cNvSpPr/>
          <p:nvPr/>
        </p:nvSpPr>
        <p:spPr>
          <a:xfrm rot="5400013">
            <a:off x="2480639" y="602096"/>
            <a:ext cx="302062" cy="308975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3792CB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4" name="Google Shape;696;p25">
            <a:extLst>
              <a:ext uri="{FF2B5EF4-FFF2-40B4-BE49-F238E27FC236}">
                <a16:creationId xmlns:a16="http://schemas.microsoft.com/office/drawing/2014/main" id="{5ACCA652-80E1-4DBF-8F7A-AE2D5593FF2D}"/>
              </a:ext>
            </a:extLst>
          </p:cNvPr>
          <p:cNvSpPr/>
          <p:nvPr/>
        </p:nvSpPr>
        <p:spPr>
          <a:xfrm rot="5400013">
            <a:off x="2480634" y="1207195"/>
            <a:ext cx="302062" cy="30894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8"/>
              <a:gd name="f5" fmla="val 10547"/>
              <a:gd name="f6" fmla="*/ f0 1 9484"/>
              <a:gd name="f7" fmla="*/ f1 1 10548"/>
              <a:gd name="f8" fmla="+- f4 0 f2"/>
              <a:gd name="f9" fmla="+- f3 0 f2"/>
              <a:gd name="f10" fmla="*/ f9 1 9484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484" h="10548">
                <a:moveTo>
                  <a:pt x="f2" y="f2"/>
                </a:moveTo>
                <a:lnTo>
                  <a:pt x="f2" y="f5"/>
                </a:lnTo>
                <a:lnTo>
                  <a:pt x="f3" y="f5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5" name="Google Shape;697;p25">
            <a:extLst>
              <a:ext uri="{FF2B5EF4-FFF2-40B4-BE49-F238E27FC236}">
                <a16:creationId xmlns:a16="http://schemas.microsoft.com/office/drawing/2014/main" id="{10D2989E-B344-4166-96FC-56872AA3ED7D}"/>
              </a:ext>
            </a:extLst>
          </p:cNvPr>
          <p:cNvSpPr/>
          <p:nvPr/>
        </p:nvSpPr>
        <p:spPr>
          <a:xfrm rot="5400013">
            <a:off x="2481882" y="1811975"/>
            <a:ext cx="303050" cy="308975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val 9514"/>
              <a:gd name="f8" fmla="*/ f0 1 9515"/>
              <a:gd name="f9" fmla="*/ f1 1 10549"/>
              <a:gd name="f10" fmla="+- f4 0 f2"/>
              <a:gd name="f11" fmla="+- f3 0 f2"/>
              <a:gd name="f12" fmla="*/ f11 1 9515"/>
              <a:gd name="f13" fmla="*/ f10 1 10549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9">
                <a:moveTo>
                  <a:pt x="f2" y="f5"/>
                </a:moveTo>
                <a:lnTo>
                  <a:pt x="f2" y="f6"/>
                </a:lnTo>
                <a:lnTo>
                  <a:pt x="f7" y="f6"/>
                </a:lnTo>
                <a:lnTo>
                  <a:pt x="f7" y="f5"/>
                </a:lnTo>
                <a:close/>
              </a:path>
            </a:pathLst>
          </a:custGeom>
          <a:solidFill>
            <a:srgbClr val="3792CB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6" name="Google Shape;698;p25">
            <a:extLst>
              <a:ext uri="{FF2B5EF4-FFF2-40B4-BE49-F238E27FC236}">
                <a16:creationId xmlns:a16="http://schemas.microsoft.com/office/drawing/2014/main" id="{25694A4A-10CE-4E39-8CFB-A5EC3B2BFC2B}"/>
              </a:ext>
            </a:extLst>
          </p:cNvPr>
          <p:cNvSpPr/>
          <p:nvPr/>
        </p:nvSpPr>
        <p:spPr>
          <a:xfrm rot="5400013">
            <a:off x="3098389" y="2417262"/>
            <a:ext cx="303050" cy="308975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val 9514"/>
              <a:gd name="f8" fmla="*/ f0 1 9515"/>
              <a:gd name="f9" fmla="*/ f1 1 10549"/>
              <a:gd name="f10" fmla="+- f4 0 f2"/>
              <a:gd name="f11" fmla="+- f3 0 f2"/>
              <a:gd name="f12" fmla="*/ f11 1 9515"/>
              <a:gd name="f13" fmla="*/ f10 1 10549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9">
                <a:moveTo>
                  <a:pt x="f2" y="f5"/>
                </a:moveTo>
                <a:lnTo>
                  <a:pt x="f2" y="f6"/>
                </a:lnTo>
                <a:lnTo>
                  <a:pt x="f7" y="f6"/>
                </a:lnTo>
                <a:lnTo>
                  <a:pt x="f7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7" name="Google Shape;699;p25">
            <a:extLst>
              <a:ext uri="{FF2B5EF4-FFF2-40B4-BE49-F238E27FC236}">
                <a16:creationId xmlns:a16="http://schemas.microsoft.com/office/drawing/2014/main" id="{1A1A645B-4580-4430-94F6-E2F37ED63D59}"/>
              </a:ext>
            </a:extLst>
          </p:cNvPr>
          <p:cNvSpPr/>
          <p:nvPr/>
        </p:nvSpPr>
        <p:spPr>
          <a:xfrm rot="5400013">
            <a:off x="2481873" y="3627361"/>
            <a:ext cx="303050" cy="308975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*/ f0 1 9515"/>
              <a:gd name="f8" fmla="*/ f1 1 10549"/>
              <a:gd name="f9" fmla="+- f4 0 f2"/>
              <a:gd name="f10" fmla="+- f3 0 f2"/>
              <a:gd name="f11" fmla="*/ f10 1 9515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9">
                <a:moveTo>
                  <a:pt x="f5" y="f5"/>
                </a:moveTo>
                <a:lnTo>
                  <a:pt x="f5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3792CB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8" name="Google Shape;700;p25">
            <a:extLst>
              <a:ext uri="{FF2B5EF4-FFF2-40B4-BE49-F238E27FC236}">
                <a16:creationId xmlns:a16="http://schemas.microsoft.com/office/drawing/2014/main" id="{0772A8AB-FDF2-48D5-AD43-25185898C2BC}"/>
              </a:ext>
            </a:extLst>
          </p:cNvPr>
          <p:cNvSpPr/>
          <p:nvPr/>
        </p:nvSpPr>
        <p:spPr>
          <a:xfrm rot="5400013">
            <a:off x="2482386" y="4232392"/>
            <a:ext cx="302062" cy="308975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3792CB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9" name="Google Shape;701;p25">
            <a:extLst>
              <a:ext uri="{FF2B5EF4-FFF2-40B4-BE49-F238E27FC236}">
                <a16:creationId xmlns:a16="http://schemas.microsoft.com/office/drawing/2014/main" id="{AC9E5ED5-A69D-4C5D-BCFA-7E7D3CC90859}"/>
              </a:ext>
            </a:extLst>
          </p:cNvPr>
          <p:cNvSpPr/>
          <p:nvPr/>
        </p:nvSpPr>
        <p:spPr>
          <a:xfrm rot="5400013">
            <a:off x="2481873" y="4837469"/>
            <a:ext cx="303050" cy="308975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val 9514"/>
              <a:gd name="f8" fmla="*/ f0 1 9515"/>
              <a:gd name="f9" fmla="*/ f1 1 10549"/>
              <a:gd name="f10" fmla="+- f4 0 f2"/>
              <a:gd name="f11" fmla="+- f3 0 f2"/>
              <a:gd name="f12" fmla="*/ f11 1 9515"/>
              <a:gd name="f13" fmla="*/ f10 1 10549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9">
                <a:moveTo>
                  <a:pt x="f5" y="f5"/>
                </a:moveTo>
                <a:lnTo>
                  <a:pt x="f5" y="f6"/>
                </a:lnTo>
                <a:lnTo>
                  <a:pt x="f7" y="f6"/>
                </a:lnTo>
                <a:lnTo>
                  <a:pt x="f7" y="f5"/>
                </a:lnTo>
                <a:close/>
              </a:path>
            </a:pathLst>
          </a:custGeom>
          <a:solidFill>
            <a:srgbClr val="3792CB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0" name="Google Shape;702;p25">
            <a:extLst>
              <a:ext uri="{FF2B5EF4-FFF2-40B4-BE49-F238E27FC236}">
                <a16:creationId xmlns:a16="http://schemas.microsoft.com/office/drawing/2014/main" id="{7C642C01-0D43-4CB3-A055-B9B6E12EA2A8}"/>
              </a:ext>
            </a:extLst>
          </p:cNvPr>
          <p:cNvSpPr/>
          <p:nvPr/>
        </p:nvSpPr>
        <p:spPr>
          <a:xfrm rot="5400013">
            <a:off x="3098329" y="4231966"/>
            <a:ext cx="303050" cy="309826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1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5" y="f2"/>
                </a:moveTo>
                <a:lnTo>
                  <a:pt x="f5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1" name="Google Shape;703;p25">
            <a:extLst>
              <a:ext uri="{FF2B5EF4-FFF2-40B4-BE49-F238E27FC236}">
                <a16:creationId xmlns:a16="http://schemas.microsoft.com/office/drawing/2014/main" id="{F0F5EE9C-9769-4019-BDCC-2F421007B58A}"/>
              </a:ext>
            </a:extLst>
          </p:cNvPr>
          <p:cNvSpPr/>
          <p:nvPr/>
        </p:nvSpPr>
        <p:spPr>
          <a:xfrm rot="5400013">
            <a:off x="3714905" y="1811985"/>
            <a:ext cx="303050" cy="308975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val 9514"/>
              <a:gd name="f8" fmla="*/ f0 1 9515"/>
              <a:gd name="f9" fmla="*/ f1 1 10549"/>
              <a:gd name="f10" fmla="+- f4 0 f2"/>
              <a:gd name="f11" fmla="+- f3 0 f2"/>
              <a:gd name="f12" fmla="*/ f11 1 9515"/>
              <a:gd name="f13" fmla="*/ f10 1 10549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9">
                <a:moveTo>
                  <a:pt x="f2" y="f5"/>
                </a:moveTo>
                <a:lnTo>
                  <a:pt x="f2" y="f6"/>
                </a:lnTo>
                <a:lnTo>
                  <a:pt x="f7" y="f6"/>
                </a:lnTo>
                <a:lnTo>
                  <a:pt x="f7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2" name="Google Shape;704;p25">
            <a:extLst>
              <a:ext uri="{FF2B5EF4-FFF2-40B4-BE49-F238E27FC236}">
                <a16:creationId xmlns:a16="http://schemas.microsoft.com/office/drawing/2014/main" id="{49A661DF-6128-4CFF-8676-3392F652AC1C}"/>
              </a:ext>
            </a:extLst>
          </p:cNvPr>
          <p:cNvSpPr/>
          <p:nvPr/>
        </p:nvSpPr>
        <p:spPr>
          <a:xfrm rot="5400013">
            <a:off x="3714905" y="3625697"/>
            <a:ext cx="303050" cy="308975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val 9514"/>
              <a:gd name="f8" fmla="*/ f0 1 9515"/>
              <a:gd name="f9" fmla="*/ f1 1 10549"/>
              <a:gd name="f10" fmla="+- f4 0 f2"/>
              <a:gd name="f11" fmla="+- f3 0 f2"/>
              <a:gd name="f12" fmla="*/ f11 1 9515"/>
              <a:gd name="f13" fmla="*/ f10 1 10549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9">
                <a:moveTo>
                  <a:pt x="f2" y="f5"/>
                </a:moveTo>
                <a:lnTo>
                  <a:pt x="f2" y="f6"/>
                </a:lnTo>
                <a:lnTo>
                  <a:pt x="f7" y="f6"/>
                </a:lnTo>
                <a:lnTo>
                  <a:pt x="f7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3" name="Google Shape;705;p25">
            <a:extLst>
              <a:ext uri="{FF2B5EF4-FFF2-40B4-BE49-F238E27FC236}">
                <a16:creationId xmlns:a16="http://schemas.microsoft.com/office/drawing/2014/main" id="{FAAB460A-1285-4B6C-A92D-5C8ACB5FFA0C}"/>
              </a:ext>
            </a:extLst>
          </p:cNvPr>
          <p:cNvSpPr/>
          <p:nvPr/>
        </p:nvSpPr>
        <p:spPr>
          <a:xfrm rot="5400013">
            <a:off x="1861475" y="2417303"/>
            <a:ext cx="303050" cy="3089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8"/>
              <a:gd name="f5" fmla="val 10547"/>
              <a:gd name="f6" fmla="val 9514"/>
              <a:gd name="f7" fmla="*/ f0 1 9515"/>
              <a:gd name="f8" fmla="*/ f1 1 10548"/>
              <a:gd name="f9" fmla="+- f4 0 f2"/>
              <a:gd name="f10" fmla="+- f3 0 f2"/>
              <a:gd name="f11" fmla="*/ f10 1 9515"/>
              <a:gd name="f12" fmla="*/ f9 1 1054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8">
                <a:moveTo>
                  <a:pt x="f2" y="f2"/>
                </a:moveTo>
                <a:lnTo>
                  <a:pt x="f2" y="f5"/>
                </a:lnTo>
                <a:lnTo>
                  <a:pt x="f6" y="f5"/>
                </a:lnTo>
                <a:lnTo>
                  <a:pt x="f6" y="f2"/>
                </a:lnTo>
                <a:close/>
              </a:path>
            </a:pathLst>
          </a:custGeom>
          <a:solidFill>
            <a:srgbClr val="3792CB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4" name="Google Shape;706;p25">
            <a:extLst>
              <a:ext uri="{FF2B5EF4-FFF2-40B4-BE49-F238E27FC236}">
                <a16:creationId xmlns:a16="http://schemas.microsoft.com/office/drawing/2014/main" id="{75B9C5B5-CBE8-4121-86F3-FB6411880F84}"/>
              </a:ext>
            </a:extLst>
          </p:cNvPr>
          <p:cNvSpPr/>
          <p:nvPr/>
        </p:nvSpPr>
        <p:spPr>
          <a:xfrm rot="5400013">
            <a:off x="1861475" y="3022343"/>
            <a:ext cx="303050" cy="3089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8"/>
              <a:gd name="f5" fmla="val 1"/>
              <a:gd name="f6" fmla="val 10547"/>
              <a:gd name="f7" fmla="val 9514"/>
              <a:gd name="f8" fmla="*/ f0 1 9515"/>
              <a:gd name="f9" fmla="*/ f1 1 10548"/>
              <a:gd name="f10" fmla="+- f4 0 f2"/>
              <a:gd name="f11" fmla="+- f3 0 f2"/>
              <a:gd name="f12" fmla="*/ f11 1 9515"/>
              <a:gd name="f13" fmla="*/ f10 1 10548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8">
                <a:moveTo>
                  <a:pt x="f5" y="f2"/>
                </a:moveTo>
                <a:lnTo>
                  <a:pt x="f5" y="f6"/>
                </a:lnTo>
                <a:lnTo>
                  <a:pt x="f7" y="f6"/>
                </a:lnTo>
                <a:lnTo>
                  <a:pt x="f7" y="f2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5" name="Google Shape;707;p25">
            <a:extLst>
              <a:ext uri="{FF2B5EF4-FFF2-40B4-BE49-F238E27FC236}">
                <a16:creationId xmlns:a16="http://schemas.microsoft.com/office/drawing/2014/main" id="{27F094CB-6ED1-4A41-8955-FF3815CB06D3}"/>
              </a:ext>
            </a:extLst>
          </p:cNvPr>
          <p:cNvSpPr/>
          <p:nvPr/>
        </p:nvSpPr>
        <p:spPr>
          <a:xfrm rot="5400013">
            <a:off x="1861046" y="-3370"/>
            <a:ext cx="303050" cy="309826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3792CB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6" name="Google Shape;708;p25">
            <a:extLst>
              <a:ext uri="{FF2B5EF4-FFF2-40B4-BE49-F238E27FC236}">
                <a16:creationId xmlns:a16="http://schemas.microsoft.com/office/drawing/2014/main" id="{1EC92906-B1FA-409A-BF9E-8801A9338B50}"/>
              </a:ext>
            </a:extLst>
          </p:cNvPr>
          <p:cNvSpPr/>
          <p:nvPr/>
        </p:nvSpPr>
        <p:spPr>
          <a:xfrm rot="5400013">
            <a:off x="1862002" y="602114"/>
            <a:ext cx="302062" cy="308975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3792CB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7" name="Google Shape;709;p25">
            <a:extLst>
              <a:ext uri="{FF2B5EF4-FFF2-40B4-BE49-F238E27FC236}">
                <a16:creationId xmlns:a16="http://schemas.microsoft.com/office/drawing/2014/main" id="{01DF5FAA-1651-4DC1-925B-4410F196EAC3}"/>
              </a:ext>
            </a:extLst>
          </p:cNvPr>
          <p:cNvSpPr/>
          <p:nvPr/>
        </p:nvSpPr>
        <p:spPr>
          <a:xfrm rot="5400013">
            <a:off x="1861997" y="1207204"/>
            <a:ext cx="302062" cy="30894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8"/>
              <a:gd name="f5" fmla="val 10547"/>
              <a:gd name="f6" fmla="*/ f0 1 9484"/>
              <a:gd name="f7" fmla="*/ f1 1 10548"/>
              <a:gd name="f8" fmla="+- f4 0 f2"/>
              <a:gd name="f9" fmla="+- f3 0 f2"/>
              <a:gd name="f10" fmla="*/ f9 1 9484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484" h="10548">
                <a:moveTo>
                  <a:pt x="f2" y="f2"/>
                </a:moveTo>
                <a:lnTo>
                  <a:pt x="f2" y="f5"/>
                </a:lnTo>
                <a:lnTo>
                  <a:pt x="f3" y="f5"/>
                </a:lnTo>
                <a:lnTo>
                  <a:pt x="f3" y="f2"/>
                </a:lnTo>
                <a:close/>
              </a:path>
            </a:pathLst>
          </a:custGeom>
          <a:solidFill>
            <a:srgbClr val="3792CB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8" name="Google Shape;710;p25">
            <a:extLst>
              <a:ext uri="{FF2B5EF4-FFF2-40B4-BE49-F238E27FC236}">
                <a16:creationId xmlns:a16="http://schemas.microsoft.com/office/drawing/2014/main" id="{8F4DD7AB-FD10-496F-8BA0-813080B3348C}"/>
              </a:ext>
            </a:extLst>
          </p:cNvPr>
          <p:cNvSpPr/>
          <p:nvPr/>
        </p:nvSpPr>
        <p:spPr>
          <a:xfrm rot="5400013">
            <a:off x="1863245" y="1811994"/>
            <a:ext cx="303050" cy="308975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val 9514"/>
              <a:gd name="f8" fmla="*/ f0 1 9515"/>
              <a:gd name="f9" fmla="*/ f1 1 10549"/>
              <a:gd name="f10" fmla="+- f4 0 f2"/>
              <a:gd name="f11" fmla="+- f3 0 f2"/>
              <a:gd name="f12" fmla="*/ f11 1 9515"/>
              <a:gd name="f13" fmla="*/ f10 1 10549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9">
                <a:moveTo>
                  <a:pt x="f2" y="f5"/>
                </a:moveTo>
                <a:lnTo>
                  <a:pt x="f2" y="f6"/>
                </a:lnTo>
                <a:lnTo>
                  <a:pt x="f7" y="f6"/>
                </a:lnTo>
                <a:lnTo>
                  <a:pt x="f7" y="f5"/>
                </a:lnTo>
                <a:close/>
              </a:path>
            </a:pathLst>
          </a:custGeom>
          <a:solidFill>
            <a:srgbClr val="3792CB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9" name="Google Shape;711;p25">
            <a:extLst>
              <a:ext uri="{FF2B5EF4-FFF2-40B4-BE49-F238E27FC236}">
                <a16:creationId xmlns:a16="http://schemas.microsoft.com/office/drawing/2014/main" id="{D174A94D-84E2-494E-BC85-3981F759DD71}"/>
              </a:ext>
            </a:extLst>
          </p:cNvPr>
          <p:cNvSpPr/>
          <p:nvPr/>
        </p:nvSpPr>
        <p:spPr>
          <a:xfrm rot="5400013">
            <a:off x="1863236" y="3627379"/>
            <a:ext cx="303050" cy="308975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*/ f0 1 9515"/>
              <a:gd name="f8" fmla="*/ f1 1 10549"/>
              <a:gd name="f9" fmla="+- f4 0 f2"/>
              <a:gd name="f10" fmla="+- f3 0 f2"/>
              <a:gd name="f11" fmla="*/ f10 1 9515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9">
                <a:moveTo>
                  <a:pt x="f5" y="f5"/>
                </a:moveTo>
                <a:lnTo>
                  <a:pt x="f5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3792CB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0" name="Google Shape;712;p25">
            <a:extLst>
              <a:ext uri="{FF2B5EF4-FFF2-40B4-BE49-F238E27FC236}">
                <a16:creationId xmlns:a16="http://schemas.microsoft.com/office/drawing/2014/main" id="{26C242E0-B60D-4CED-98CD-5A4EF65561EE}"/>
              </a:ext>
            </a:extLst>
          </p:cNvPr>
          <p:cNvSpPr/>
          <p:nvPr/>
        </p:nvSpPr>
        <p:spPr>
          <a:xfrm rot="5400013">
            <a:off x="1863748" y="4232401"/>
            <a:ext cx="302062" cy="308975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3792CB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1" name="Google Shape;713;p25">
            <a:extLst>
              <a:ext uri="{FF2B5EF4-FFF2-40B4-BE49-F238E27FC236}">
                <a16:creationId xmlns:a16="http://schemas.microsoft.com/office/drawing/2014/main" id="{9917BA12-BEEF-404E-B655-7EF2C8109E1D}"/>
              </a:ext>
            </a:extLst>
          </p:cNvPr>
          <p:cNvSpPr/>
          <p:nvPr/>
        </p:nvSpPr>
        <p:spPr>
          <a:xfrm rot="5400013">
            <a:off x="1863236" y="4837478"/>
            <a:ext cx="303050" cy="308975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val 9514"/>
              <a:gd name="f8" fmla="*/ f0 1 9515"/>
              <a:gd name="f9" fmla="*/ f1 1 10549"/>
              <a:gd name="f10" fmla="+- f4 0 f2"/>
              <a:gd name="f11" fmla="+- f3 0 f2"/>
              <a:gd name="f12" fmla="*/ f11 1 9515"/>
              <a:gd name="f13" fmla="*/ f10 1 10549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9">
                <a:moveTo>
                  <a:pt x="f5" y="f5"/>
                </a:moveTo>
                <a:lnTo>
                  <a:pt x="f5" y="f6"/>
                </a:lnTo>
                <a:lnTo>
                  <a:pt x="f7" y="f6"/>
                </a:lnTo>
                <a:lnTo>
                  <a:pt x="f7" y="f5"/>
                </a:lnTo>
                <a:close/>
              </a:path>
            </a:pathLst>
          </a:custGeom>
          <a:solidFill>
            <a:srgbClr val="3792CB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2" name="Google Shape;714;p25">
            <a:extLst>
              <a:ext uri="{FF2B5EF4-FFF2-40B4-BE49-F238E27FC236}">
                <a16:creationId xmlns:a16="http://schemas.microsoft.com/office/drawing/2014/main" id="{42350785-5C51-47CC-8A62-641C66741A91}"/>
              </a:ext>
            </a:extLst>
          </p:cNvPr>
          <p:cNvSpPr/>
          <p:nvPr/>
        </p:nvSpPr>
        <p:spPr>
          <a:xfrm rot="5400013">
            <a:off x="1242838" y="2417303"/>
            <a:ext cx="303050" cy="3089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8"/>
              <a:gd name="f5" fmla="val 10547"/>
              <a:gd name="f6" fmla="val 9514"/>
              <a:gd name="f7" fmla="*/ f0 1 9515"/>
              <a:gd name="f8" fmla="*/ f1 1 10548"/>
              <a:gd name="f9" fmla="+- f4 0 f2"/>
              <a:gd name="f10" fmla="+- f3 0 f2"/>
              <a:gd name="f11" fmla="*/ f10 1 9515"/>
              <a:gd name="f12" fmla="*/ f9 1 1054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8">
                <a:moveTo>
                  <a:pt x="f2" y="f2"/>
                </a:moveTo>
                <a:lnTo>
                  <a:pt x="f2" y="f5"/>
                </a:lnTo>
                <a:lnTo>
                  <a:pt x="f6" y="f5"/>
                </a:lnTo>
                <a:lnTo>
                  <a:pt x="f6" y="f2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3" name="Google Shape;715;p25">
            <a:extLst>
              <a:ext uri="{FF2B5EF4-FFF2-40B4-BE49-F238E27FC236}">
                <a16:creationId xmlns:a16="http://schemas.microsoft.com/office/drawing/2014/main" id="{3EEE4744-FBAA-4710-B590-0824093BDE7B}"/>
              </a:ext>
            </a:extLst>
          </p:cNvPr>
          <p:cNvSpPr/>
          <p:nvPr/>
        </p:nvSpPr>
        <p:spPr>
          <a:xfrm rot="5400013">
            <a:off x="1242838" y="3022343"/>
            <a:ext cx="303050" cy="3089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8"/>
              <a:gd name="f5" fmla="val 1"/>
              <a:gd name="f6" fmla="val 10547"/>
              <a:gd name="f7" fmla="val 9514"/>
              <a:gd name="f8" fmla="*/ f0 1 9515"/>
              <a:gd name="f9" fmla="*/ f1 1 10548"/>
              <a:gd name="f10" fmla="+- f4 0 f2"/>
              <a:gd name="f11" fmla="+- f3 0 f2"/>
              <a:gd name="f12" fmla="*/ f11 1 9515"/>
              <a:gd name="f13" fmla="*/ f10 1 10548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8">
                <a:moveTo>
                  <a:pt x="f5" y="f2"/>
                </a:moveTo>
                <a:lnTo>
                  <a:pt x="f5" y="f6"/>
                </a:lnTo>
                <a:lnTo>
                  <a:pt x="f7" y="f6"/>
                </a:lnTo>
                <a:lnTo>
                  <a:pt x="f7" y="f2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4" name="Google Shape;716;p25">
            <a:extLst>
              <a:ext uri="{FF2B5EF4-FFF2-40B4-BE49-F238E27FC236}">
                <a16:creationId xmlns:a16="http://schemas.microsoft.com/office/drawing/2014/main" id="{AD854493-38FD-402E-9CE9-DD7036ED116C}"/>
              </a:ext>
            </a:extLst>
          </p:cNvPr>
          <p:cNvSpPr/>
          <p:nvPr/>
        </p:nvSpPr>
        <p:spPr>
          <a:xfrm rot="5400013">
            <a:off x="1242408" y="-3370"/>
            <a:ext cx="303050" cy="309826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3792CB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5" name="Google Shape;717;p25">
            <a:extLst>
              <a:ext uri="{FF2B5EF4-FFF2-40B4-BE49-F238E27FC236}">
                <a16:creationId xmlns:a16="http://schemas.microsoft.com/office/drawing/2014/main" id="{64DEC15B-FC95-4D1B-8501-09AA940B2688}"/>
              </a:ext>
            </a:extLst>
          </p:cNvPr>
          <p:cNvSpPr/>
          <p:nvPr/>
        </p:nvSpPr>
        <p:spPr>
          <a:xfrm rot="5400013">
            <a:off x="1243364" y="602114"/>
            <a:ext cx="302062" cy="308975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6" name="Google Shape;718;p25">
            <a:extLst>
              <a:ext uri="{FF2B5EF4-FFF2-40B4-BE49-F238E27FC236}">
                <a16:creationId xmlns:a16="http://schemas.microsoft.com/office/drawing/2014/main" id="{4B2D0652-FA1C-494D-A7AA-A1A324C0249A}"/>
              </a:ext>
            </a:extLst>
          </p:cNvPr>
          <p:cNvSpPr/>
          <p:nvPr/>
        </p:nvSpPr>
        <p:spPr>
          <a:xfrm rot="5400013">
            <a:off x="1243359" y="1207204"/>
            <a:ext cx="302062" cy="30894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8"/>
              <a:gd name="f5" fmla="val 10547"/>
              <a:gd name="f6" fmla="*/ f0 1 9484"/>
              <a:gd name="f7" fmla="*/ f1 1 10548"/>
              <a:gd name="f8" fmla="+- f4 0 f2"/>
              <a:gd name="f9" fmla="+- f3 0 f2"/>
              <a:gd name="f10" fmla="*/ f9 1 9484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484" h="10548">
                <a:moveTo>
                  <a:pt x="f2" y="f2"/>
                </a:moveTo>
                <a:lnTo>
                  <a:pt x="f2" y="f5"/>
                </a:lnTo>
                <a:lnTo>
                  <a:pt x="f3" y="f5"/>
                </a:lnTo>
                <a:lnTo>
                  <a:pt x="f3" y="f2"/>
                </a:lnTo>
                <a:close/>
              </a:path>
            </a:pathLst>
          </a:custGeom>
          <a:solidFill>
            <a:srgbClr val="3792CB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7" name="Google Shape;719;p25">
            <a:extLst>
              <a:ext uri="{FF2B5EF4-FFF2-40B4-BE49-F238E27FC236}">
                <a16:creationId xmlns:a16="http://schemas.microsoft.com/office/drawing/2014/main" id="{C1FADBEB-D309-4669-8A10-FF9CB997B735}"/>
              </a:ext>
            </a:extLst>
          </p:cNvPr>
          <p:cNvSpPr/>
          <p:nvPr/>
        </p:nvSpPr>
        <p:spPr>
          <a:xfrm rot="5400013">
            <a:off x="1244608" y="1811994"/>
            <a:ext cx="303050" cy="308975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val 9514"/>
              <a:gd name="f8" fmla="*/ f0 1 9515"/>
              <a:gd name="f9" fmla="*/ f1 1 10549"/>
              <a:gd name="f10" fmla="+- f4 0 f2"/>
              <a:gd name="f11" fmla="+- f3 0 f2"/>
              <a:gd name="f12" fmla="*/ f11 1 9515"/>
              <a:gd name="f13" fmla="*/ f10 1 10549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9">
                <a:moveTo>
                  <a:pt x="f2" y="f5"/>
                </a:moveTo>
                <a:lnTo>
                  <a:pt x="f2" y="f6"/>
                </a:lnTo>
                <a:lnTo>
                  <a:pt x="f7" y="f6"/>
                </a:lnTo>
                <a:lnTo>
                  <a:pt x="f7" y="f5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8" name="Google Shape;720;p25">
            <a:extLst>
              <a:ext uri="{FF2B5EF4-FFF2-40B4-BE49-F238E27FC236}">
                <a16:creationId xmlns:a16="http://schemas.microsoft.com/office/drawing/2014/main" id="{B554CCC7-6371-46B1-B6B4-8DE24AB6C908}"/>
              </a:ext>
            </a:extLst>
          </p:cNvPr>
          <p:cNvSpPr/>
          <p:nvPr/>
        </p:nvSpPr>
        <p:spPr>
          <a:xfrm rot="5400013">
            <a:off x="1244599" y="3627379"/>
            <a:ext cx="303050" cy="308975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*/ f0 1 9515"/>
              <a:gd name="f8" fmla="*/ f1 1 10549"/>
              <a:gd name="f9" fmla="+- f4 0 f2"/>
              <a:gd name="f10" fmla="+- f3 0 f2"/>
              <a:gd name="f11" fmla="*/ f10 1 9515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9">
                <a:moveTo>
                  <a:pt x="f5" y="f5"/>
                </a:moveTo>
                <a:lnTo>
                  <a:pt x="f5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9" name="Google Shape;721;p25">
            <a:extLst>
              <a:ext uri="{FF2B5EF4-FFF2-40B4-BE49-F238E27FC236}">
                <a16:creationId xmlns:a16="http://schemas.microsoft.com/office/drawing/2014/main" id="{3DC9BE84-1698-4610-87F7-2B57D7CDC98A}"/>
              </a:ext>
            </a:extLst>
          </p:cNvPr>
          <p:cNvSpPr/>
          <p:nvPr/>
        </p:nvSpPr>
        <p:spPr>
          <a:xfrm rot="5400013">
            <a:off x="1245111" y="4232401"/>
            <a:ext cx="302062" cy="308975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0" name="Google Shape;722;p25">
            <a:extLst>
              <a:ext uri="{FF2B5EF4-FFF2-40B4-BE49-F238E27FC236}">
                <a16:creationId xmlns:a16="http://schemas.microsoft.com/office/drawing/2014/main" id="{3AE69AEB-0F09-4DA9-AB83-AF42416D09DD}"/>
              </a:ext>
            </a:extLst>
          </p:cNvPr>
          <p:cNvSpPr/>
          <p:nvPr/>
        </p:nvSpPr>
        <p:spPr>
          <a:xfrm rot="5400013">
            <a:off x="1244599" y="4837478"/>
            <a:ext cx="303050" cy="308975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val 9514"/>
              <a:gd name="f8" fmla="*/ f0 1 9515"/>
              <a:gd name="f9" fmla="*/ f1 1 10549"/>
              <a:gd name="f10" fmla="+- f4 0 f2"/>
              <a:gd name="f11" fmla="+- f3 0 f2"/>
              <a:gd name="f12" fmla="*/ f11 1 9515"/>
              <a:gd name="f13" fmla="*/ f10 1 10549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9">
                <a:moveTo>
                  <a:pt x="f5" y="f5"/>
                </a:moveTo>
                <a:lnTo>
                  <a:pt x="f5" y="f6"/>
                </a:lnTo>
                <a:lnTo>
                  <a:pt x="f7" y="f6"/>
                </a:lnTo>
                <a:lnTo>
                  <a:pt x="f7" y="f5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1" name="Google Shape;723;p25">
            <a:extLst>
              <a:ext uri="{FF2B5EF4-FFF2-40B4-BE49-F238E27FC236}">
                <a16:creationId xmlns:a16="http://schemas.microsoft.com/office/drawing/2014/main" id="{7903712B-324A-4948-874B-8CEB70451DB1}"/>
              </a:ext>
            </a:extLst>
          </p:cNvPr>
          <p:cNvSpPr/>
          <p:nvPr/>
        </p:nvSpPr>
        <p:spPr>
          <a:xfrm rot="5400013">
            <a:off x="624201" y="2417294"/>
            <a:ext cx="303050" cy="3089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8"/>
              <a:gd name="f5" fmla="val 10547"/>
              <a:gd name="f6" fmla="val 9514"/>
              <a:gd name="f7" fmla="*/ f0 1 9515"/>
              <a:gd name="f8" fmla="*/ f1 1 10548"/>
              <a:gd name="f9" fmla="+- f4 0 f2"/>
              <a:gd name="f10" fmla="+- f3 0 f2"/>
              <a:gd name="f11" fmla="*/ f10 1 9515"/>
              <a:gd name="f12" fmla="*/ f9 1 1054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8">
                <a:moveTo>
                  <a:pt x="f2" y="f2"/>
                </a:moveTo>
                <a:lnTo>
                  <a:pt x="f2" y="f5"/>
                </a:lnTo>
                <a:lnTo>
                  <a:pt x="f6" y="f5"/>
                </a:lnTo>
                <a:lnTo>
                  <a:pt x="f6" y="f2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2" name="Google Shape;724;p25">
            <a:extLst>
              <a:ext uri="{FF2B5EF4-FFF2-40B4-BE49-F238E27FC236}">
                <a16:creationId xmlns:a16="http://schemas.microsoft.com/office/drawing/2014/main" id="{C0B5F4AF-A9FC-4AFF-9AF7-C88AA5D7ABAA}"/>
              </a:ext>
            </a:extLst>
          </p:cNvPr>
          <p:cNvSpPr/>
          <p:nvPr/>
        </p:nvSpPr>
        <p:spPr>
          <a:xfrm rot="5400013">
            <a:off x="624201" y="3022325"/>
            <a:ext cx="303050" cy="3089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8"/>
              <a:gd name="f5" fmla="val 1"/>
              <a:gd name="f6" fmla="val 10547"/>
              <a:gd name="f7" fmla="val 9514"/>
              <a:gd name="f8" fmla="*/ f0 1 9515"/>
              <a:gd name="f9" fmla="*/ f1 1 10548"/>
              <a:gd name="f10" fmla="+- f4 0 f2"/>
              <a:gd name="f11" fmla="+- f3 0 f2"/>
              <a:gd name="f12" fmla="*/ f11 1 9515"/>
              <a:gd name="f13" fmla="*/ f10 1 10548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8">
                <a:moveTo>
                  <a:pt x="f5" y="f2"/>
                </a:moveTo>
                <a:lnTo>
                  <a:pt x="f5" y="f6"/>
                </a:lnTo>
                <a:lnTo>
                  <a:pt x="f7" y="f6"/>
                </a:lnTo>
                <a:lnTo>
                  <a:pt x="f7" y="f2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3" name="Google Shape;725;p25">
            <a:extLst>
              <a:ext uri="{FF2B5EF4-FFF2-40B4-BE49-F238E27FC236}">
                <a16:creationId xmlns:a16="http://schemas.microsoft.com/office/drawing/2014/main" id="{9A5D40F7-0D1B-4A2B-9219-82D90A2421D2}"/>
              </a:ext>
            </a:extLst>
          </p:cNvPr>
          <p:cNvSpPr/>
          <p:nvPr/>
        </p:nvSpPr>
        <p:spPr>
          <a:xfrm rot="5400013">
            <a:off x="623771" y="-3388"/>
            <a:ext cx="303050" cy="309826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4" name="Google Shape;726;p25">
            <a:extLst>
              <a:ext uri="{FF2B5EF4-FFF2-40B4-BE49-F238E27FC236}">
                <a16:creationId xmlns:a16="http://schemas.microsoft.com/office/drawing/2014/main" id="{2E9C92F2-D1B4-4C4A-BC7A-D2454C74C499}"/>
              </a:ext>
            </a:extLst>
          </p:cNvPr>
          <p:cNvSpPr/>
          <p:nvPr/>
        </p:nvSpPr>
        <p:spPr>
          <a:xfrm rot="5400013">
            <a:off x="624727" y="602096"/>
            <a:ext cx="302062" cy="308975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5" name="Google Shape;727;p25">
            <a:extLst>
              <a:ext uri="{FF2B5EF4-FFF2-40B4-BE49-F238E27FC236}">
                <a16:creationId xmlns:a16="http://schemas.microsoft.com/office/drawing/2014/main" id="{F4CAFCF7-A055-4465-AE82-87C30D8380FD}"/>
              </a:ext>
            </a:extLst>
          </p:cNvPr>
          <p:cNvSpPr/>
          <p:nvPr/>
        </p:nvSpPr>
        <p:spPr>
          <a:xfrm rot="5400013">
            <a:off x="624722" y="1207195"/>
            <a:ext cx="302062" cy="30894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8"/>
              <a:gd name="f5" fmla="val 10547"/>
              <a:gd name="f6" fmla="*/ f0 1 9484"/>
              <a:gd name="f7" fmla="*/ f1 1 10548"/>
              <a:gd name="f8" fmla="+- f4 0 f2"/>
              <a:gd name="f9" fmla="+- f3 0 f2"/>
              <a:gd name="f10" fmla="*/ f9 1 9484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484" h="10548">
                <a:moveTo>
                  <a:pt x="f2" y="f2"/>
                </a:moveTo>
                <a:lnTo>
                  <a:pt x="f2" y="f5"/>
                </a:lnTo>
                <a:lnTo>
                  <a:pt x="f3" y="f5"/>
                </a:lnTo>
                <a:lnTo>
                  <a:pt x="f3" y="f2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6" name="Google Shape;728;p25">
            <a:extLst>
              <a:ext uri="{FF2B5EF4-FFF2-40B4-BE49-F238E27FC236}">
                <a16:creationId xmlns:a16="http://schemas.microsoft.com/office/drawing/2014/main" id="{5A8D3CEE-18B1-45C7-9569-26D91D3367F3}"/>
              </a:ext>
            </a:extLst>
          </p:cNvPr>
          <p:cNvSpPr/>
          <p:nvPr/>
        </p:nvSpPr>
        <p:spPr>
          <a:xfrm rot="5400013">
            <a:off x="625971" y="1811975"/>
            <a:ext cx="303050" cy="308975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val 9514"/>
              <a:gd name="f8" fmla="*/ f0 1 9515"/>
              <a:gd name="f9" fmla="*/ f1 1 10549"/>
              <a:gd name="f10" fmla="+- f4 0 f2"/>
              <a:gd name="f11" fmla="+- f3 0 f2"/>
              <a:gd name="f12" fmla="*/ f11 1 9515"/>
              <a:gd name="f13" fmla="*/ f10 1 10549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9">
                <a:moveTo>
                  <a:pt x="f2" y="f5"/>
                </a:moveTo>
                <a:lnTo>
                  <a:pt x="f2" y="f6"/>
                </a:lnTo>
                <a:lnTo>
                  <a:pt x="f7" y="f6"/>
                </a:lnTo>
                <a:lnTo>
                  <a:pt x="f7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7" name="Google Shape;729;p25">
            <a:extLst>
              <a:ext uri="{FF2B5EF4-FFF2-40B4-BE49-F238E27FC236}">
                <a16:creationId xmlns:a16="http://schemas.microsoft.com/office/drawing/2014/main" id="{A2EE05E5-F795-4CCE-8DD6-85DEF9A176AE}"/>
              </a:ext>
            </a:extLst>
          </p:cNvPr>
          <p:cNvSpPr/>
          <p:nvPr/>
        </p:nvSpPr>
        <p:spPr>
          <a:xfrm rot="5400013">
            <a:off x="625961" y="3627361"/>
            <a:ext cx="303050" cy="308975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*/ f0 1 9515"/>
              <a:gd name="f8" fmla="*/ f1 1 10549"/>
              <a:gd name="f9" fmla="+- f4 0 f2"/>
              <a:gd name="f10" fmla="+- f3 0 f2"/>
              <a:gd name="f11" fmla="*/ f10 1 9515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9">
                <a:moveTo>
                  <a:pt x="f5" y="f5"/>
                </a:moveTo>
                <a:lnTo>
                  <a:pt x="f5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8" name="Google Shape;730;p25">
            <a:extLst>
              <a:ext uri="{FF2B5EF4-FFF2-40B4-BE49-F238E27FC236}">
                <a16:creationId xmlns:a16="http://schemas.microsoft.com/office/drawing/2014/main" id="{4E56DD3A-BA90-42E5-B1B3-64B2B554D6FB}"/>
              </a:ext>
            </a:extLst>
          </p:cNvPr>
          <p:cNvSpPr/>
          <p:nvPr/>
        </p:nvSpPr>
        <p:spPr>
          <a:xfrm rot="5400013">
            <a:off x="626465" y="4232392"/>
            <a:ext cx="302062" cy="308975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9" name="Google Shape;731;p25">
            <a:extLst>
              <a:ext uri="{FF2B5EF4-FFF2-40B4-BE49-F238E27FC236}">
                <a16:creationId xmlns:a16="http://schemas.microsoft.com/office/drawing/2014/main" id="{C7769000-1666-49D3-95C9-A47AEBDD8B6C}"/>
              </a:ext>
            </a:extLst>
          </p:cNvPr>
          <p:cNvSpPr/>
          <p:nvPr/>
        </p:nvSpPr>
        <p:spPr>
          <a:xfrm rot="5400013">
            <a:off x="625961" y="4837469"/>
            <a:ext cx="303050" cy="308975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val 9514"/>
              <a:gd name="f8" fmla="*/ f0 1 9515"/>
              <a:gd name="f9" fmla="*/ f1 1 10549"/>
              <a:gd name="f10" fmla="+- f4 0 f2"/>
              <a:gd name="f11" fmla="+- f3 0 f2"/>
              <a:gd name="f12" fmla="*/ f11 1 9515"/>
              <a:gd name="f13" fmla="*/ f10 1 10549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9">
                <a:moveTo>
                  <a:pt x="f5" y="f5"/>
                </a:moveTo>
                <a:lnTo>
                  <a:pt x="f5" y="f6"/>
                </a:lnTo>
                <a:lnTo>
                  <a:pt x="f7" y="f6"/>
                </a:lnTo>
                <a:lnTo>
                  <a:pt x="f7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0" name="Google Shape;732;p25">
            <a:extLst>
              <a:ext uri="{FF2B5EF4-FFF2-40B4-BE49-F238E27FC236}">
                <a16:creationId xmlns:a16="http://schemas.microsoft.com/office/drawing/2014/main" id="{5910E5C7-8A69-443D-98F2-FB3863523C90}"/>
              </a:ext>
            </a:extLst>
          </p:cNvPr>
          <p:cNvSpPr/>
          <p:nvPr/>
        </p:nvSpPr>
        <p:spPr>
          <a:xfrm rot="5400013">
            <a:off x="3715330" y="4837034"/>
            <a:ext cx="303050" cy="309826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1"/>
              <a:gd name="f6" fmla="val 9514"/>
              <a:gd name="f7" fmla="*/ f0 1 9515"/>
              <a:gd name="f8" fmla="*/ f1 1 10578"/>
              <a:gd name="f9" fmla="+- f4 0 f2"/>
              <a:gd name="f10" fmla="+- f3 0 f2"/>
              <a:gd name="f11" fmla="*/ f10 1 9515"/>
              <a:gd name="f12" fmla="*/ f9 1 1057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78">
                <a:moveTo>
                  <a:pt x="f5" y="f2"/>
                </a:moveTo>
                <a:lnTo>
                  <a:pt x="f5" y="f4"/>
                </a:lnTo>
                <a:lnTo>
                  <a:pt x="f6" y="f4"/>
                </a:lnTo>
                <a:lnTo>
                  <a:pt x="f6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1" name="Google Shape;733;p25">
            <a:extLst>
              <a:ext uri="{FF2B5EF4-FFF2-40B4-BE49-F238E27FC236}">
                <a16:creationId xmlns:a16="http://schemas.microsoft.com/office/drawing/2014/main" id="{7AF1CFFD-647B-47E2-B0CF-0004CA9071AD}"/>
              </a:ext>
            </a:extLst>
          </p:cNvPr>
          <p:cNvSpPr/>
          <p:nvPr/>
        </p:nvSpPr>
        <p:spPr>
          <a:xfrm rot="5400013">
            <a:off x="2790844" y="4837025"/>
            <a:ext cx="303050" cy="309826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1"/>
              <a:gd name="f6" fmla="val 9514"/>
              <a:gd name="f7" fmla="*/ f0 1 9515"/>
              <a:gd name="f8" fmla="*/ f1 1 10578"/>
              <a:gd name="f9" fmla="+- f4 0 f2"/>
              <a:gd name="f10" fmla="+- f3 0 f2"/>
              <a:gd name="f11" fmla="*/ f10 1 9515"/>
              <a:gd name="f12" fmla="*/ f9 1 1057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78">
                <a:moveTo>
                  <a:pt x="f5" y="f2"/>
                </a:moveTo>
                <a:lnTo>
                  <a:pt x="f5" y="f4"/>
                </a:lnTo>
                <a:lnTo>
                  <a:pt x="f6" y="f4"/>
                </a:lnTo>
                <a:lnTo>
                  <a:pt x="f6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2" name="Google Shape;734;p25">
            <a:extLst>
              <a:ext uri="{FF2B5EF4-FFF2-40B4-BE49-F238E27FC236}">
                <a16:creationId xmlns:a16="http://schemas.microsoft.com/office/drawing/2014/main" id="{13F5BF5F-6092-439B-A8E8-D7554E0F385B}"/>
              </a:ext>
            </a:extLst>
          </p:cNvPr>
          <p:cNvSpPr/>
          <p:nvPr/>
        </p:nvSpPr>
        <p:spPr>
          <a:xfrm rot="5400013">
            <a:off x="3808" y="2417312"/>
            <a:ext cx="303050" cy="3089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8"/>
              <a:gd name="f5" fmla="val 10547"/>
              <a:gd name="f6" fmla="val 9514"/>
              <a:gd name="f7" fmla="*/ f0 1 9515"/>
              <a:gd name="f8" fmla="*/ f1 1 10548"/>
              <a:gd name="f9" fmla="+- f4 0 f2"/>
              <a:gd name="f10" fmla="+- f3 0 f2"/>
              <a:gd name="f11" fmla="*/ f10 1 9515"/>
              <a:gd name="f12" fmla="*/ f9 1 1054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8">
                <a:moveTo>
                  <a:pt x="f2" y="f2"/>
                </a:moveTo>
                <a:lnTo>
                  <a:pt x="f2" y="f5"/>
                </a:lnTo>
                <a:lnTo>
                  <a:pt x="f6" y="f5"/>
                </a:lnTo>
                <a:lnTo>
                  <a:pt x="f6" y="f2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3" name="Google Shape;735;p25">
            <a:extLst>
              <a:ext uri="{FF2B5EF4-FFF2-40B4-BE49-F238E27FC236}">
                <a16:creationId xmlns:a16="http://schemas.microsoft.com/office/drawing/2014/main" id="{BE43C1EB-9669-49B9-9C37-42A6B3F4DFEC}"/>
              </a:ext>
            </a:extLst>
          </p:cNvPr>
          <p:cNvSpPr/>
          <p:nvPr/>
        </p:nvSpPr>
        <p:spPr>
          <a:xfrm rot="5400013">
            <a:off x="3808" y="3022352"/>
            <a:ext cx="303050" cy="3089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8"/>
              <a:gd name="f5" fmla="val 1"/>
              <a:gd name="f6" fmla="val 10547"/>
              <a:gd name="f7" fmla="val 9514"/>
              <a:gd name="f8" fmla="*/ f0 1 9515"/>
              <a:gd name="f9" fmla="*/ f1 1 10548"/>
              <a:gd name="f10" fmla="+- f4 0 f2"/>
              <a:gd name="f11" fmla="+- f3 0 f2"/>
              <a:gd name="f12" fmla="*/ f11 1 9515"/>
              <a:gd name="f13" fmla="*/ f10 1 10548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8">
                <a:moveTo>
                  <a:pt x="f5" y="f2"/>
                </a:moveTo>
                <a:lnTo>
                  <a:pt x="f5" y="f6"/>
                </a:lnTo>
                <a:lnTo>
                  <a:pt x="f7" y="f6"/>
                </a:lnTo>
                <a:lnTo>
                  <a:pt x="f7" y="f2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4" name="Google Shape;736;p25">
            <a:extLst>
              <a:ext uri="{FF2B5EF4-FFF2-40B4-BE49-F238E27FC236}">
                <a16:creationId xmlns:a16="http://schemas.microsoft.com/office/drawing/2014/main" id="{BE855332-23CD-4329-9EF3-15BD678BBEAE}"/>
              </a:ext>
            </a:extLst>
          </p:cNvPr>
          <p:cNvSpPr/>
          <p:nvPr/>
        </p:nvSpPr>
        <p:spPr>
          <a:xfrm rot="5400013">
            <a:off x="3378" y="-3361"/>
            <a:ext cx="303050" cy="309826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5" name="Google Shape;737;p25">
            <a:extLst>
              <a:ext uri="{FF2B5EF4-FFF2-40B4-BE49-F238E27FC236}">
                <a16:creationId xmlns:a16="http://schemas.microsoft.com/office/drawing/2014/main" id="{C4C7A887-0717-4228-8467-0C5B017BBE73}"/>
              </a:ext>
            </a:extLst>
          </p:cNvPr>
          <p:cNvSpPr/>
          <p:nvPr/>
        </p:nvSpPr>
        <p:spPr>
          <a:xfrm rot="5400013">
            <a:off x="4325" y="602124"/>
            <a:ext cx="302062" cy="308975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6" name="Google Shape;738;p25">
            <a:extLst>
              <a:ext uri="{FF2B5EF4-FFF2-40B4-BE49-F238E27FC236}">
                <a16:creationId xmlns:a16="http://schemas.microsoft.com/office/drawing/2014/main" id="{11F641CA-79F8-4B61-852C-A6D42AE5E161}"/>
              </a:ext>
            </a:extLst>
          </p:cNvPr>
          <p:cNvSpPr/>
          <p:nvPr/>
        </p:nvSpPr>
        <p:spPr>
          <a:xfrm rot="5400013">
            <a:off x="4329" y="1207223"/>
            <a:ext cx="302062" cy="30894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8"/>
              <a:gd name="f5" fmla="val 10547"/>
              <a:gd name="f6" fmla="*/ f0 1 9484"/>
              <a:gd name="f7" fmla="*/ f1 1 10548"/>
              <a:gd name="f8" fmla="+- f4 0 f2"/>
              <a:gd name="f9" fmla="+- f3 0 f2"/>
              <a:gd name="f10" fmla="*/ f9 1 9484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484" h="10548">
                <a:moveTo>
                  <a:pt x="f2" y="f2"/>
                </a:moveTo>
                <a:lnTo>
                  <a:pt x="f2" y="f5"/>
                </a:lnTo>
                <a:lnTo>
                  <a:pt x="f3" y="f5"/>
                </a:lnTo>
                <a:lnTo>
                  <a:pt x="f3" y="f2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7" name="Google Shape;739;p25">
            <a:extLst>
              <a:ext uri="{FF2B5EF4-FFF2-40B4-BE49-F238E27FC236}">
                <a16:creationId xmlns:a16="http://schemas.microsoft.com/office/drawing/2014/main" id="{B66AFD48-1ABD-439D-A028-6399020A5376}"/>
              </a:ext>
            </a:extLst>
          </p:cNvPr>
          <p:cNvSpPr/>
          <p:nvPr/>
        </p:nvSpPr>
        <p:spPr>
          <a:xfrm rot="5400013">
            <a:off x="5578" y="1812003"/>
            <a:ext cx="303050" cy="308975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val 9514"/>
              <a:gd name="f8" fmla="*/ f0 1 9515"/>
              <a:gd name="f9" fmla="*/ f1 1 10549"/>
              <a:gd name="f10" fmla="+- f4 0 f2"/>
              <a:gd name="f11" fmla="+- f3 0 f2"/>
              <a:gd name="f12" fmla="*/ f11 1 9515"/>
              <a:gd name="f13" fmla="*/ f10 1 10549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9">
                <a:moveTo>
                  <a:pt x="f2" y="f5"/>
                </a:moveTo>
                <a:lnTo>
                  <a:pt x="f2" y="f6"/>
                </a:lnTo>
                <a:lnTo>
                  <a:pt x="f7" y="f6"/>
                </a:lnTo>
                <a:lnTo>
                  <a:pt x="f7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8" name="Google Shape;740;p25">
            <a:extLst>
              <a:ext uri="{FF2B5EF4-FFF2-40B4-BE49-F238E27FC236}">
                <a16:creationId xmlns:a16="http://schemas.microsoft.com/office/drawing/2014/main" id="{31B24932-7FE0-413E-9A25-A805555758A2}"/>
              </a:ext>
            </a:extLst>
          </p:cNvPr>
          <p:cNvSpPr/>
          <p:nvPr/>
        </p:nvSpPr>
        <p:spPr>
          <a:xfrm rot="5400013">
            <a:off x="5568" y="3627389"/>
            <a:ext cx="303050" cy="308975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*/ f0 1 9515"/>
              <a:gd name="f8" fmla="*/ f1 1 10549"/>
              <a:gd name="f9" fmla="+- f4 0 f2"/>
              <a:gd name="f10" fmla="+- f3 0 f2"/>
              <a:gd name="f11" fmla="*/ f10 1 9515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9">
                <a:moveTo>
                  <a:pt x="f5" y="f5"/>
                </a:moveTo>
                <a:lnTo>
                  <a:pt x="f5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9" name="Google Shape;741;p25">
            <a:extLst>
              <a:ext uri="{FF2B5EF4-FFF2-40B4-BE49-F238E27FC236}">
                <a16:creationId xmlns:a16="http://schemas.microsoft.com/office/drawing/2014/main" id="{2EFCFF8B-A50A-434F-993A-9393DE426D1F}"/>
              </a:ext>
            </a:extLst>
          </p:cNvPr>
          <p:cNvSpPr/>
          <p:nvPr/>
        </p:nvSpPr>
        <p:spPr>
          <a:xfrm rot="5400013">
            <a:off x="6072" y="4232411"/>
            <a:ext cx="302062" cy="308975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0" name="Google Shape;742;p25">
            <a:extLst>
              <a:ext uri="{FF2B5EF4-FFF2-40B4-BE49-F238E27FC236}">
                <a16:creationId xmlns:a16="http://schemas.microsoft.com/office/drawing/2014/main" id="{A4242863-2936-4C6D-9D88-25BD61401215}"/>
              </a:ext>
            </a:extLst>
          </p:cNvPr>
          <p:cNvSpPr/>
          <p:nvPr/>
        </p:nvSpPr>
        <p:spPr>
          <a:xfrm rot="5400013">
            <a:off x="5568" y="4837496"/>
            <a:ext cx="303050" cy="308975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val 9514"/>
              <a:gd name="f8" fmla="*/ f0 1 9515"/>
              <a:gd name="f9" fmla="*/ f1 1 10549"/>
              <a:gd name="f10" fmla="+- f4 0 f2"/>
              <a:gd name="f11" fmla="+- f3 0 f2"/>
              <a:gd name="f12" fmla="*/ f11 1 9515"/>
              <a:gd name="f13" fmla="*/ f10 1 10549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9">
                <a:moveTo>
                  <a:pt x="f5" y="f5"/>
                </a:moveTo>
                <a:lnTo>
                  <a:pt x="f5" y="f6"/>
                </a:lnTo>
                <a:lnTo>
                  <a:pt x="f7" y="f6"/>
                </a:lnTo>
                <a:lnTo>
                  <a:pt x="f7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1" name="Google Shape;743;p25">
            <a:extLst>
              <a:ext uri="{FF2B5EF4-FFF2-40B4-BE49-F238E27FC236}">
                <a16:creationId xmlns:a16="http://schemas.microsoft.com/office/drawing/2014/main" id="{51BFBA1A-4F71-4AAC-9D9F-7950FE8E30A1}"/>
              </a:ext>
            </a:extLst>
          </p:cNvPr>
          <p:cNvSpPr/>
          <p:nvPr/>
        </p:nvSpPr>
        <p:spPr>
          <a:xfrm rot="5400013">
            <a:off x="3407790" y="4837061"/>
            <a:ext cx="303050" cy="309826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1"/>
              <a:gd name="f6" fmla="val 9514"/>
              <a:gd name="f7" fmla="*/ f0 1 9515"/>
              <a:gd name="f8" fmla="*/ f1 1 10578"/>
              <a:gd name="f9" fmla="+- f4 0 f2"/>
              <a:gd name="f10" fmla="+- f3 0 f2"/>
              <a:gd name="f11" fmla="*/ f10 1 9515"/>
              <a:gd name="f12" fmla="*/ f9 1 1057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78">
                <a:moveTo>
                  <a:pt x="f5" y="f2"/>
                </a:moveTo>
                <a:lnTo>
                  <a:pt x="f5" y="f4"/>
                </a:lnTo>
                <a:lnTo>
                  <a:pt x="f6" y="f4"/>
                </a:lnTo>
                <a:lnTo>
                  <a:pt x="f6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2" name="Google Shape;744;p25">
            <a:extLst>
              <a:ext uri="{FF2B5EF4-FFF2-40B4-BE49-F238E27FC236}">
                <a16:creationId xmlns:a16="http://schemas.microsoft.com/office/drawing/2014/main" id="{AFD9A1FB-9157-41E3-846F-D13274840EB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022771" y="2487972"/>
            <a:ext cx="3403799" cy="987003"/>
          </a:xfrm>
        </p:spPr>
        <p:txBody>
          <a:bodyPr/>
          <a:lstStyle>
            <a:lvl1pPr algn="r">
              <a:defRPr sz="2800"/>
            </a:lvl1pPr>
          </a:lstStyle>
          <a:p>
            <a:pPr lvl="0"/>
            <a:endParaRPr lang="es-PE"/>
          </a:p>
        </p:txBody>
      </p:sp>
      <p:sp>
        <p:nvSpPr>
          <p:cNvPr id="63" name="Google Shape;745;p25">
            <a:extLst>
              <a:ext uri="{FF2B5EF4-FFF2-40B4-BE49-F238E27FC236}">
                <a16:creationId xmlns:a16="http://schemas.microsoft.com/office/drawing/2014/main" id="{D43E4403-4B42-460F-BEFB-386200196602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671072" y="1501024"/>
            <a:ext cx="2755498" cy="987003"/>
          </a:xfrm>
        </p:spPr>
        <p:txBody>
          <a:bodyPr anchor="ctr"/>
          <a:lstStyle>
            <a:lvl1pPr algn="r">
              <a:defRPr sz="7300"/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64" name="Google Shape;746;p25">
            <a:extLst>
              <a:ext uri="{FF2B5EF4-FFF2-40B4-BE49-F238E27FC236}">
                <a16:creationId xmlns:a16="http://schemas.microsoft.com/office/drawing/2014/main" id="{83A73F95-1BA1-4409-9FA3-937C539DF2CD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5718776" y="3474976"/>
            <a:ext cx="2707803" cy="705304"/>
          </a:xfrm>
        </p:spPr>
        <p:txBody>
          <a:bodyPr anchor="ctr"/>
          <a:lstStyle>
            <a:lvl1pPr algn="r">
              <a:lnSpc>
                <a:spcPct val="100000"/>
              </a:lnSpc>
              <a:buNone/>
              <a:defRPr lang="es-PE">
                <a:latin typeface="Lato"/>
                <a:ea typeface="Lato"/>
                <a:cs typeface="Lato"/>
              </a:defRPr>
            </a:lvl1pPr>
          </a:lstStyle>
          <a:p>
            <a:pPr lvl="0"/>
            <a:endParaRPr lang="es-PE"/>
          </a:p>
        </p:txBody>
      </p:sp>
      <p:sp>
        <p:nvSpPr>
          <p:cNvPr id="65" name="Google Shape;714;p25">
            <a:extLst>
              <a:ext uri="{FF2B5EF4-FFF2-40B4-BE49-F238E27FC236}">
                <a16:creationId xmlns:a16="http://schemas.microsoft.com/office/drawing/2014/main" id="{8DA75B71-37AE-47D7-A03E-E2F4CA6FAFB7}"/>
              </a:ext>
            </a:extLst>
          </p:cNvPr>
          <p:cNvSpPr/>
          <p:nvPr/>
        </p:nvSpPr>
        <p:spPr>
          <a:xfrm rot="5400013">
            <a:off x="314722" y="2417303"/>
            <a:ext cx="303050" cy="3089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8"/>
              <a:gd name="f5" fmla="val 10547"/>
              <a:gd name="f6" fmla="val 9514"/>
              <a:gd name="f7" fmla="*/ f0 1 9515"/>
              <a:gd name="f8" fmla="*/ f1 1 10548"/>
              <a:gd name="f9" fmla="+- f4 0 f2"/>
              <a:gd name="f10" fmla="+- f3 0 f2"/>
              <a:gd name="f11" fmla="*/ f10 1 9515"/>
              <a:gd name="f12" fmla="*/ f9 1 1054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8">
                <a:moveTo>
                  <a:pt x="f2" y="f2"/>
                </a:moveTo>
                <a:lnTo>
                  <a:pt x="f2" y="f5"/>
                </a:lnTo>
                <a:lnTo>
                  <a:pt x="f6" y="f5"/>
                </a:lnTo>
                <a:lnTo>
                  <a:pt x="f6" y="f2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6" name="Google Shape;715;p25">
            <a:extLst>
              <a:ext uri="{FF2B5EF4-FFF2-40B4-BE49-F238E27FC236}">
                <a16:creationId xmlns:a16="http://schemas.microsoft.com/office/drawing/2014/main" id="{658A7F1B-1FF7-4EB8-9D8E-7F80AC56E973}"/>
              </a:ext>
            </a:extLst>
          </p:cNvPr>
          <p:cNvSpPr/>
          <p:nvPr/>
        </p:nvSpPr>
        <p:spPr>
          <a:xfrm rot="5400013">
            <a:off x="314722" y="3022343"/>
            <a:ext cx="303050" cy="3089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8"/>
              <a:gd name="f5" fmla="val 1"/>
              <a:gd name="f6" fmla="val 10547"/>
              <a:gd name="f7" fmla="val 9514"/>
              <a:gd name="f8" fmla="*/ f0 1 9515"/>
              <a:gd name="f9" fmla="*/ f1 1 10548"/>
              <a:gd name="f10" fmla="+- f4 0 f2"/>
              <a:gd name="f11" fmla="+- f3 0 f2"/>
              <a:gd name="f12" fmla="*/ f11 1 9515"/>
              <a:gd name="f13" fmla="*/ f10 1 10548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8">
                <a:moveTo>
                  <a:pt x="f5" y="f2"/>
                </a:moveTo>
                <a:lnTo>
                  <a:pt x="f5" y="f6"/>
                </a:lnTo>
                <a:lnTo>
                  <a:pt x="f7" y="f6"/>
                </a:lnTo>
                <a:lnTo>
                  <a:pt x="f7" y="f2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7" name="Google Shape;716;p25">
            <a:extLst>
              <a:ext uri="{FF2B5EF4-FFF2-40B4-BE49-F238E27FC236}">
                <a16:creationId xmlns:a16="http://schemas.microsoft.com/office/drawing/2014/main" id="{9538E646-846D-4CFE-81F4-25B9941EC6DA}"/>
              </a:ext>
            </a:extLst>
          </p:cNvPr>
          <p:cNvSpPr/>
          <p:nvPr/>
        </p:nvSpPr>
        <p:spPr>
          <a:xfrm rot="5400013">
            <a:off x="314292" y="-3370"/>
            <a:ext cx="303050" cy="309826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3792CB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8" name="Google Shape;717;p25">
            <a:extLst>
              <a:ext uri="{FF2B5EF4-FFF2-40B4-BE49-F238E27FC236}">
                <a16:creationId xmlns:a16="http://schemas.microsoft.com/office/drawing/2014/main" id="{952453A6-9653-4589-8F9B-3CD33885FB7F}"/>
              </a:ext>
            </a:extLst>
          </p:cNvPr>
          <p:cNvSpPr/>
          <p:nvPr/>
        </p:nvSpPr>
        <p:spPr>
          <a:xfrm rot="5400013">
            <a:off x="315239" y="602114"/>
            <a:ext cx="302062" cy="308975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9" name="Google Shape;718;p25">
            <a:extLst>
              <a:ext uri="{FF2B5EF4-FFF2-40B4-BE49-F238E27FC236}">
                <a16:creationId xmlns:a16="http://schemas.microsoft.com/office/drawing/2014/main" id="{36BFE9E2-6BE3-4565-8281-2568701FE15D}"/>
              </a:ext>
            </a:extLst>
          </p:cNvPr>
          <p:cNvSpPr/>
          <p:nvPr/>
        </p:nvSpPr>
        <p:spPr>
          <a:xfrm rot="5400013">
            <a:off x="315243" y="1207213"/>
            <a:ext cx="302062" cy="30894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8"/>
              <a:gd name="f5" fmla="val 10547"/>
              <a:gd name="f6" fmla="*/ f0 1 9484"/>
              <a:gd name="f7" fmla="*/ f1 1 10548"/>
              <a:gd name="f8" fmla="+- f4 0 f2"/>
              <a:gd name="f9" fmla="+- f3 0 f2"/>
              <a:gd name="f10" fmla="*/ f9 1 9484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484" h="10548">
                <a:moveTo>
                  <a:pt x="f2" y="f2"/>
                </a:moveTo>
                <a:lnTo>
                  <a:pt x="f2" y="f5"/>
                </a:lnTo>
                <a:lnTo>
                  <a:pt x="f3" y="f5"/>
                </a:lnTo>
                <a:lnTo>
                  <a:pt x="f3" y="f2"/>
                </a:lnTo>
                <a:close/>
              </a:path>
            </a:pathLst>
          </a:custGeom>
          <a:solidFill>
            <a:srgbClr val="3792CB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70" name="Google Shape;719;p25">
            <a:extLst>
              <a:ext uri="{FF2B5EF4-FFF2-40B4-BE49-F238E27FC236}">
                <a16:creationId xmlns:a16="http://schemas.microsoft.com/office/drawing/2014/main" id="{D434E080-35CD-4196-B528-F1E294E51126}"/>
              </a:ext>
            </a:extLst>
          </p:cNvPr>
          <p:cNvSpPr/>
          <p:nvPr/>
        </p:nvSpPr>
        <p:spPr>
          <a:xfrm rot="5400013">
            <a:off x="316492" y="1811994"/>
            <a:ext cx="303050" cy="308975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val 9514"/>
              <a:gd name="f8" fmla="*/ f0 1 9515"/>
              <a:gd name="f9" fmla="*/ f1 1 10549"/>
              <a:gd name="f10" fmla="+- f4 0 f2"/>
              <a:gd name="f11" fmla="+- f3 0 f2"/>
              <a:gd name="f12" fmla="*/ f11 1 9515"/>
              <a:gd name="f13" fmla="*/ f10 1 10549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9">
                <a:moveTo>
                  <a:pt x="f2" y="f5"/>
                </a:moveTo>
                <a:lnTo>
                  <a:pt x="f2" y="f6"/>
                </a:lnTo>
                <a:lnTo>
                  <a:pt x="f7" y="f6"/>
                </a:lnTo>
                <a:lnTo>
                  <a:pt x="f7" y="f5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71" name="Google Shape;720;p25">
            <a:extLst>
              <a:ext uri="{FF2B5EF4-FFF2-40B4-BE49-F238E27FC236}">
                <a16:creationId xmlns:a16="http://schemas.microsoft.com/office/drawing/2014/main" id="{C8B2A584-CA2B-4B58-8DE1-BA43A02E47F4}"/>
              </a:ext>
            </a:extLst>
          </p:cNvPr>
          <p:cNvSpPr/>
          <p:nvPr/>
        </p:nvSpPr>
        <p:spPr>
          <a:xfrm rot="5400013">
            <a:off x="316483" y="3627379"/>
            <a:ext cx="303050" cy="308975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*/ f0 1 9515"/>
              <a:gd name="f8" fmla="*/ f1 1 10549"/>
              <a:gd name="f9" fmla="+- f4 0 f2"/>
              <a:gd name="f10" fmla="+- f3 0 f2"/>
              <a:gd name="f11" fmla="*/ f10 1 9515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9">
                <a:moveTo>
                  <a:pt x="f5" y="f5"/>
                </a:moveTo>
                <a:lnTo>
                  <a:pt x="f5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72" name="Google Shape;721;p25">
            <a:extLst>
              <a:ext uri="{FF2B5EF4-FFF2-40B4-BE49-F238E27FC236}">
                <a16:creationId xmlns:a16="http://schemas.microsoft.com/office/drawing/2014/main" id="{26442C24-34FB-4D20-AE62-1948894B453D}"/>
              </a:ext>
            </a:extLst>
          </p:cNvPr>
          <p:cNvSpPr/>
          <p:nvPr/>
        </p:nvSpPr>
        <p:spPr>
          <a:xfrm rot="5400013">
            <a:off x="316986" y="4232411"/>
            <a:ext cx="302062" cy="308975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73" name="Google Shape;722;p25">
            <a:extLst>
              <a:ext uri="{FF2B5EF4-FFF2-40B4-BE49-F238E27FC236}">
                <a16:creationId xmlns:a16="http://schemas.microsoft.com/office/drawing/2014/main" id="{21A8493D-C686-4A7B-B025-3C55F9A04A3C}"/>
              </a:ext>
            </a:extLst>
          </p:cNvPr>
          <p:cNvSpPr/>
          <p:nvPr/>
        </p:nvSpPr>
        <p:spPr>
          <a:xfrm rot="5400013">
            <a:off x="316483" y="4837487"/>
            <a:ext cx="303050" cy="308975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val 9514"/>
              <a:gd name="f8" fmla="*/ f0 1 9515"/>
              <a:gd name="f9" fmla="*/ f1 1 10549"/>
              <a:gd name="f10" fmla="+- f4 0 f2"/>
              <a:gd name="f11" fmla="+- f3 0 f2"/>
              <a:gd name="f12" fmla="*/ f11 1 9515"/>
              <a:gd name="f13" fmla="*/ f10 1 10549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9">
                <a:moveTo>
                  <a:pt x="f5" y="f5"/>
                </a:moveTo>
                <a:lnTo>
                  <a:pt x="f5" y="f6"/>
                </a:lnTo>
                <a:lnTo>
                  <a:pt x="f7" y="f6"/>
                </a:lnTo>
                <a:lnTo>
                  <a:pt x="f7" y="f5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74" name="Google Shape;714;p25">
            <a:extLst>
              <a:ext uri="{FF2B5EF4-FFF2-40B4-BE49-F238E27FC236}">
                <a16:creationId xmlns:a16="http://schemas.microsoft.com/office/drawing/2014/main" id="{7E160436-CCC4-4538-ADA5-5AF5BD391F7B}"/>
              </a:ext>
            </a:extLst>
          </p:cNvPr>
          <p:cNvSpPr/>
          <p:nvPr/>
        </p:nvSpPr>
        <p:spPr>
          <a:xfrm rot="5400013">
            <a:off x="-11554" y="2720344"/>
            <a:ext cx="303050" cy="3089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8"/>
              <a:gd name="f5" fmla="val 10547"/>
              <a:gd name="f6" fmla="val 9514"/>
              <a:gd name="f7" fmla="*/ f0 1 9515"/>
              <a:gd name="f8" fmla="*/ f1 1 10548"/>
              <a:gd name="f9" fmla="+- f4 0 f2"/>
              <a:gd name="f10" fmla="+- f3 0 f2"/>
              <a:gd name="f11" fmla="*/ f10 1 9515"/>
              <a:gd name="f12" fmla="*/ f9 1 1054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8">
                <a:moveTo>
                  <a:pt x="f2" y="f2"/>
                </a:moveTo>
                <a:lnTo>
                  <a:pt x="f2" y="f5"/>
                </a:lnTo>
                <a:lnTo>
                  <a:pt x="f6" y="f5"/>
                </a:lnTo>
                <a:lnTo>
                  <a:pt x="f6" y="f2"/>
                </a:ln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75" name="Google Shape;715;p25">
            <a:extLst>
              <a:ext uri="{FF2B5EF4-FFF2-40B4-BE49-F238E27FC236}">
                <a16:creationId xmlns:a16="http://schemas.microsoft.com/office/drawing/2014/main" id="{4470778C-8D96-4EF8-A522-DA6D20BB8ECD}"/>
              </a:ext>
            </a:extLst>
          </p:cNvPr>
          <p:cNvSpPr/>
          <p:nvPr/>
        </p:nvSpPr>
        <p:spPr>
          <a:xfrm rot="5400013">
            <a:off x="-11554" y="3325384"/>
            <a:ext cx="303050" cy="3089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8"/>
              <a:gd name="f5" fmla="val 1"/>
              <a:gd name="f6" fmla="val 10547"/>
              <a:gd name="f7" fmla="val 9514"/>
              <a:gd name="f8" fmla="*/ f0 1 9515"/>
              <a:gd name="f9" fmla="*/ f1 1 10548"/>
              <a:gd name="f10" fmla="+- f4 0 f2"/>
              <a:gd name="f11" fmla="+- f3 0 f2"/>
              <a:gd name="f12" fmla="*/ f11 1 9515"/>
              <a:gd name="f13" fmla="*/ f10 1 10548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8">
                <a:moveTo>
                  <a:pt x="f5" y="f2"/>
                </a:moveTo>
                <a:lnTo>
                  <a:pt x="f5" y="f6"/>
                </a:lnTo>
                <a:lnTo>
                  <a:pt x="f7" y="f6"/>
                </a:lnTo>
                <a:lnTo>
                  <a:pt x="f7" y="f2"/>
                </a:ln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76" name="Google Shape;716;p25">
            <a:extLst>
              <a:ext uri="{FF2B5EF4-FFF2-40B4-BE49-F238E27FC236}">
                <a16:creationId xmlns:a16="http://schemas.microsoft.com/office/drawing/2014/main" id="{98FAE85C-ADA5-4989-B75C-4C0069CCA8BC}"/>
              </a:ext>
            </a:extLst>
          </p:cNvPr>
          <p:cNvSpPr/>
          <p:nvPr/>
        </p:nvSpPr>
        <p:spPr>
          <a:xfrm rot="5400013">
            <a:off x="-11984" y="299671"/>
            <a:ext cx="303050" cy="309826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77" name="Google Shape;717;p25">
            <a:extLst>
              <a:ext uri="{FF2B5EF4-FFF2-40B4-BE49-F238E27FC236}">
                <a16:creationId xmlns:a16="http://schemas.microsoft.com/office/drawing/2014/main" id="{57DEF26E-30D5-4427-B1B0-7FEBB7466FBA}"/>
              </a:ext>
            </a:extLst>
          </p:cNvPr>
          <p:cNvSpPr/>
          <p:nvPr/>
        </p:nvSpPr>
        <p:spPr>
          <a:xfrm rot="5400013">
            <a:off x="-11028" y="905156"/>
            <a:ext cx="302062" cy="308975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78" name="Google Shape;718;p25">
            <a:extLst>
              <a:ext uri="{FF2B5EF4-FFF2-40B4-BE49-F238E27FC236}">
                <a16:creationId xmlns:a16="http://schemas.microsoft.com/office/drawing/2014/main" id="{DB7891E9-A778-46D6-A751-6EC4156F9EE9}"/>
              </a:ext>
            </a:extLst>
          </p:cNvPr>
          <p:cNvSpPr/>
          <p:nvPr/>
        </p:nvSpPr>
        <p:spPr>
          <a:xfrm rot="5400013">
            <a:off x="-11033" y="1510255"/>
            <a:ext cx="302062" cy="30894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8"/>
              <a:gd name="f5" fmla="val 10547"/>
              <a:gd name="f6" fmla="*/ f0 1 9484"/>
              <a:gd name="f7" fmla="*/ f1 1 10548"/>
              <a:gd name="f8" fmla="+- f4 0 f2"/>
              <a:gd name="f9" fmla="+- f3 0 f2"/>
              <a:gd name="f10" fmla="*/ f9 1 9484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484" h="10548">
                <a:moveTo>
                  <a:pt x="f2" y="f2"/>
                </a:moveTo>
                <a:lnTo>
                  <a:pt x="f2" y="f5"/>
                </a:lnTo>
                <a:lnTo>
                  <a:pt x="f3" y="f5"/>
                </a:lnTo>
                <a:lnTo>
                  <a:pt x="f3" y="f2"/>
                </a:ln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79" name="Google Shape;719;p25">
            <a:extLst>
              <a:ext uri="{FF2B5EF4-FFF2-40B4-BE49-F238E27FC236}">
                <a16:creationId xmlns:a16="http://schemas.microsoft.com/office/drawing/2014/main" id="{76441C7A-92FC-429A-9D1E-844A06161FE2}"/>
              </a:ext>
            </a:extLst>
          </p:cNvPr>
          <p:cNvSpPr/>
          <p:nvPr/>
        </p:nvSpPr>
        <p:spPr>
          <a:xfrm rot="5400013">
            <a:off x="-9784" y="2115035"/>
            <a:ext cx="303050" cy="308975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val 9514"/>
              <a:gd name="f8" fmla="*/ f0 1 9515"/>
              <a:gd name="f9" fmla="*/ f1 1 10549"/>
              <a:gd name="f10" fmla="+- f4 0 f2"/>
              <a:gd name="f11" fmla="+- f3 0 f2"/>
              <a:gd name="f12" fmla="*/ f11 1 9515"/>
              <a:gd name="f13" fmla="*/ f10 1 10549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9">
                <a:moveTo>
                  <a:pt x="f2" y="f5"/>
                </a:moveTo>
                <a:lnTo>
                  <a:pt x="f2" y="f6"/>
                </a:lnTo>
                <a:lnTo>
                  <a:pt x="f7" y="f6"/>
                </a:lnTo>
                <a:lnTo>
                  <a:pt x="f7" y="f5"/>
                </a:ln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80" name="Google Shape;720;p25">
            <a:extLst>
              <a:ext uri="{FF2B5EF4-FFF2-40B4-BE49-F238E27FC236}">
                <a16:creationId xmlns:a16="http://schemas.microsoft.com/office/drawing/2014/main" id="{86F1C039-0CEE-4D7F-9147-6FFC5248B5D1}"/>
              </a:ext>
            </a:extLst>
          </p:cNvPr>
          <p:cNvSpPr/>
          <p:nvPr/>
        </p:nvSpPr>
        <p:spPr>
          <a:xfrm rot="5400013">
            <a:off x="-9793" y="3930421"/>
            <a:ext cx="303050" cy="308975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*/ f0 1 9515"/>
              <a:gd name="f8" fmla="*/ f1 1 10549"/>
              <a:gd name="f9" fmla="+- f4 0 f2"/>
              <a:gd name="f10" fmla="+- f3 0 f2"/>
              <a:gd name="f11" fmla="*/ f10 1 9515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9">
                <a:moveTo>
                  <a:pt x="f5" y="f5"/>
                </a:moveTo>
                <a:lnTo>
                  <a:pt x="f5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81" name="Google Shape;721;p25">
            <a:extLst>
              <a:ext uri="{FF2B5EF4-FFF2-40B4-BE49-F238E27FC236}">
                <a16:creationId xmlns:a16="http://schemas.microsoft.com/office/drawing/2014/main" id="{3ACCF91E-714A-46E5-AC1F-CD8C8C70B17E}"/>
              </a:ext>
            </a:extLst>
          </p:cNvPr>
          <p:cNvSpPr/>
          <p:nvPr/>
        </p:nvSpPr>
        <p:spPr>
          <a:xfrm rot="5400013">
            <a:off x="-9290" y="4535443"/>
            <a:ext cx="302062" cy="308975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82" name="Google Shape;714;p25">
            <a:extLst>
              <a:ext uri="{FF2B5EF4-FFF2-40B4-BE49-F238E27FC236}">
                <a16:creationId xmlns:a16="http://schemas.microsoft.com/office/drawing/2014/main" id="{33D96400-5C1E-4BDE-9C6F-023D53821BAB}"/>
              </a:ext>
            </a:extLst>
          </p:cNvPr>
          <p:cNvSpPr/>
          <p:nvPr/>
        </p:nvSpPr>
        <p:spPr>
          <a:xfrm rot="5400013">
            <a:off x="319989" y="4232424"/>
            <a:ext cx="303050" cy="3089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8"/>
              <a:gd name="f5" fmla="val 10547"/>
              <a:gd name="f6" fmla="val 9514"/>
              <a:gd name="f7" fmla="*/ f0 1 9515"/>
              <a:gd name="f8" fmla="*/ f1 1 10548"/>
              <a:gd name="f9" fmla="+- f4 0 f2"/>
              <a:gd name="f10" fmla="+- f3 0 f2"/>
              <a:gd name="f11" fmla="*/ f10 1 9515"/>
              <a:gd name="f12" fmla="*/ f9 1 1054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8">
                <a:moveTo>
                  <a:pt x="f2" y="f2"/>
                </a:moveTo>
                <a:lnTo>
                  <a:pt x="f2" y="f5"/>
                </a:lnTo>
                <a:lnTo>
                  <a:pt x="f6" y="f5"/>
                </a:lnTo>
                <a:lnTo>
                  <a:pt x="f6" y="f2"/>
                </a:ln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83" name="Google Shape;715;p25">
            <a:extLst>
              <a:ext uri="{FF2B5EF4-FFF2-40B4-BE49-F238E27FC236}">
                <a16:creationId xmlns:a16="http://schemas.microsoft.com/office/drawing/2014/main" id="{675FB416-85DF-4BD6-B474-FE329494E436}"/>
              </a:ext>
            </a:extLst>
          </p:cNvPr>
          <p:cNvSpPr/>
          <p:nvPr/>
        </p:nvSpPr>
        <p:spPr>
          <a:xfrm rot="5400013">
            <a:off x="319989" y="4837464"/>
            <a:ext cx="303050" cy="3089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8"/>
              <a:gd name="f5" fmla="val 1"/>
              <a:gd name="f6" fmla="val 10547"/>
              <a:gd name="f7" fmla="val 9514"/>
              <a:gd name="f8" fmla="*/ f0 1 9515"/>
              <a:gd name="f9" fmla="*/ f1 1 10548"/>
              <a:gd name="f10" fmla="+- f4 0 f2"/>
              <a:gd name="f11" fmla="+- f3 0 f2"/>
              <a:gd name="f12" fmla="*/ f11 1 9515"/>
              <a:gd name="f13" fmla="*/ f10 1 10548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8">
                <a:moveTo>
                  <a:pt x="f5" y="f2"/>
                </a:moveTo>
                <a:lnTo>
                  <a:pt x="f5" y="f6"/>
                </a:lnTo>
                <a:lnTo>
                  <a:pt x="f7" y="f6"/>
                </a:lnTo>
                <a:lnTo>
                  <a:pt x="f7" y="f2"/>
                </a:ln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84" name="Google Shape;716;p25">
            <a:extLst>
              <a:ext uri="{FF2B5EF4-FFF2-40B4-BE49-F238E27FC236}">
                <a16:creationId xmlns:a16="http://schemas.microsoft.com/office/drawing/2014/main" id="{61AD1988-8442-4E94-9E45-BED2FCBEC39C}"/>
              </a:ext>
            </a:extLst>
          </p:cNvPr>
          <p:cNvSpPr/>
          <p:nvPr/>
        </p:nvSpPr>
        <p:spPr>
          <a:xfrm rot="5400013">
            <a:off x="319559" y="1811751"/>
            <a:ext cx="303050" cy="309826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85" name="Google Shape;717;p25">
            <a:extLst>
              <a:ext uri="{FF2B5EF4-FFF2-40B4-BE49-F238E27FC236}">
                <a16:creationId xmlns:a16="http://schemas.microsoft.com/office/drawing/2014/main" id="{76C27CCF-3232-4AFD-8A8B-FD03B6358709}"/>
              </a:ext>
            </a:extLst>
          </p:cNvPr>
          <p:cNvSpPr/>
          <p:nvPr/>
        </p:nvSpPr>
        <p:spPr>
          <a:xfrm rot="5400013">
            <a:off x="320515" y="2417235"/>
            <a:ext cx="302062" cy="308975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86" name="Google Shape;718;p25">
            <a:extLst>
              <a:ext uri="{FF2B5EF4-FFF2-40B4-BE49-F238E27FC236}">
                <a16:creationId xmlns:a16="http://schemas.microsoft.com/office/drawing/2014/main" id="{D9BD3F50-B4B5-4E89-83AD-FE24112C98FA}"/>
              </a:ext>
            </a:extLst>
          </p:cNvPr>
          <p:cNvSpPr/>
          <p:nvPr/>
        </p:nvSpPr>
        <p:spPr>
          <a:xfrm rot="5400013">
            <a:off x="320510" y="3022334"/>
            <a:ext cx="302062" cy="30894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8"/>
              <a:gd name="f5" fmla="val 10547"/>
              <a:gd name="f6" fmla="*/ f0 1 9484"/>
              <a:gd name="f7" fmla="*/ f1 1 10548"/>
              <a:gd name="f8" fmla="+- f4 0 f2"/>
              <a:gd name="f9" fmla="+- f3 0 f2"/>
              <a:gd name="f10" fmla="*/ f9 1 9484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484" h="10548">
                <a:moveTo>
                  <a:pt x="f2" y="f2"/>
                </a:moveTo>
                <a:lnTo>
                  <a:pt x="f2" y="f5"/>
                </a:lnTo>
                <a:lnTo>
                  <a:pt x="f3" y="f5"/>
                </a:lnTo>
                <a:lnTo>
                  <a:pt x="f3" y="f2"/>
                </a:ln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87" name="Google Shape;719;p25">
            <a:extLst>
              <a:ext uri="{FF2B5EF4-FFF2-40B4-BE49-F238E27FC236}">
                <a16:creationId xmlns:a16="http://schemas.microsoft.com/office/drawing/2014/main" id="{7B76DF97-71DE-4573-A9EA-D84FFF9B8345}"/>
              </a:ext>
            </a:extLst>
          </p:cNvPr>
          <p:cNvSpPr/>
          <p:nvPr/>
        </p:nvSpPr>
        <p:spPr>
          <a:xfrm rot="5400013">
            <a:off x="321759" y="3627114"/>
            <a:ext cx="303050" cy="308975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val 9514"/>
              <a:gd name="f8" fmla="*/ f0 1 9515"/>
              <a:gd name="f9" fmla="*/ f1 1 10549"/>
              <a:gd name="f10" fmla="+- f4 0 f2"/>
              <a:gd name="f11" fmla="+- f3 0 f2"/>
              <a:gd name="f12" fmla="*/ f11 1 9515"/>
              <a:gd name="f13" fmla="*/ f10 1 10549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9">
                <a:moveTo>
                  <a:pt x="f2" y="f5"/>
                </a:moveTo>
                <a:lnTo>
                  <a:pt x="f2" y="f6"/>
                </a:lnTo>
                <a:lnTo>
                  <a:pt x="f7" y="f6"/>
                </a:lnTo>
                <a:lnTo>
                  <a:pt x="f7" y="f5"/>
                </a:ln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88" name="Google Shape;714;p25">
            <a:extLst>
              <a:ext uri="{FF2B5EF4-FFF2-40B4-BE49-F238E27FC236}">
                <a16:creationId xmlns:a16="http://schemas.microsoft.com/office/drawing/2014/main" id="{7B92F1D1-4566-4580-BB8B-2C2140F7D068}"/>
              </a:ext>
            </a:extLst>
          </p:cNvPr>
          <p:cNvSpPr/>
          <p:nvPr/>
        </p:nvSpPr>
        <p:spPr>
          <a:xfrm rot="5400013">
            <a:off x="304773" y="4535017"/>
            <a:ext cx="303050" cy="3089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8"/>
              <a:gd name="f5" fmla="val 10547"/>
              <a:gd name="f6" fmla="val 9514"/>
              <a:gd name="f7" fmla="*/ f0 1 9515"/>
              <a:gd name="f8" fmla="*/ f1 1 10548"/>
              <a:gd name="f9" fmla="+- f4 0 f2"/>
              <a:gd name="f10" fmla="+- f3 0 f2"/>
              <a:gd name="f11" fmla="*/ f10 1 9515"/>
              <a:gd name="f12" fmla="*/ f9 1 1054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8">
                <a:moveTo>
                  <a:pt x="f2" y="f2"/>
                </a:moveTo>
                <a:lnTo>
                  <a:pt x="f2" y="f5"/>
                </a:lnTo>
                <a:lnTo>
                  <a:pt x="f6" y="f5"/>
                </a:lnTo>
                <a:lnTo>
                  <a:pt x="f6" y="f2"/>
                </a:lnTo>
                <a:close/>
              </a:path>
            </a:pathLst>
          </a:custGeom>
          <a:solidFill>
            <a:srgbClr val="A8CDE7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89" name="Google Shape;716;p25">
            <a:extLst>
              <a:ext uri="{FF2B5EF4-FFF2-40B4-BE49-F238E27FC236}">
                <a16:creationId xmlns:a16="http://schemas.microsoft.com/office/drawing/2014/main" id="{453467A8-71E5-4D18-AD3E-6B6545B184F9}"/>
              </a:ext>
            </a:extLst>
          </p:cNvPr>
          <p:cNvSpPr/>
          <p:nvPr/>
        </p:nvSpPr>
        <p:spPr>
          <a:xfrm rot="5400013">
            <a:off x="304344" y="2114344"/>
            <a:ext cx="303050" cy="309826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A8CDE7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90" name="Google Shape;717;p25">
            <a:extLst>
              <a:ext uri="{FF2B5EF4-FFF2-40B4-BE49-F238E27FC236}">
                <a16:creationId xmlns:a16="http://schemas.microsoft.com/office/drawing/2014/main" id="{44879B06-54EB-4662-A14D-C87AA0700C69}"/>
              </a:ext>
            </a:extLst>
          </p:cNvPr>
          <p:cNvSpPr/>
          <p:nvPr/>
        </p:nvSpPr>
        <p:spPr>
          <a:xfrm rot="5400013">
            <a:off x="305300" y="2719828"/>
            <a:ext cx="302062" cy="308975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A8CDE7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91" name="Google Shape;718;p25">
            <a:extLst>
              <a:ext uri="{FF2B5EF4-FFF2-40B4-BE49-F238E27FC236}">
                <a16:creationId xmlns:a16="http://schemas.microsoft.com/office/drawing/2014/main" id="{7BE06F32-529A-4D00-B479-766739B8181F}"/>
              </a:ext>
            </a:extLst>
          </p:cNvPr>
          <p:cNvSpPr/>
          <p:nvPr/>
        </p:nvSpPr>
        <p:spPr>
          <a:xfrm rot="5400013">
            <a:off x="305295" y="3324918"/>
            <a:ext cx="302062" cy="30894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8"/>
              <a:gd name="f5" fmla="val 10547"/>
              <a:gd name="f6" fmla="*/ f0 1 9484"/>
              <a:gd name="f7" fmla="*/ f1 1 10548"/>
              <a:gd name="f8" fmla="+- f4 0 f2"/>
              <a:gd name="f9" fmla="+- f3 0 f2"/>
              <a:gd name="f10" fmla="*/ f9 1 9484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484" h="10548">
                <a:moveTo>
                  <a:pt x="f2" y="f2"/>
                </a:moveTo>
                <a:lnTo>
                  <a:pt x="f2" y="f5"/>
                </a:lnTo>
                <a:lnTo>
                  <a:pt x="f3" y="f5"/>
                </a:lnTo>
                <a:lnTo>
                  <a:pt x="f3" y="f2"/>
                </a:lnTo>
                <a:close/>
              </a:path>
            </a:pathLst>
          </a:custGeom>
          <a:solidFill>
            <a:srgbClr val="A8CDE7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92" name="Google Shape;719;p25">
            <a:extLst>
              <a:ext uri="{FF2B5EF4-FFF2-40B4-BE49-F238E27FC236}">
                <a16:creationId xmlns:a16="http://schemas.microsoft.com/office/drawing/2014/main" id="{B3B9832C-CB3D-4ABF-8549-AA925FCF5A5F}"/>
              </a:ext>
            </a:extLst>
          </p:cNvPr>
          <p:cNvSpPr/>
          <p:nvPr/>
        </p:nvSpPr>
        <p:spPr>
          <a:xfrm rot="5400013">
            <a:off x="306543" y="3929708"/>
            <a:ext cx="303050" cy="308975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val 9514"/>
              <a:gd name="f8" fmla="*/ f0 1 9515"/>
              <a:gd name="f9" fmla="*/ f1 1 10549"/>
              <a:gd name="f10" fmla="+- f4 0 f2"/>
              <a:gd name="f11" fmla="+- f3 0 f2"/>
              <a:gd name="f12" fmla="*/ f11 1 9515"/>
              <a:gd name="f13" fmla="*/ f10 1 10549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9">
                <a:moveTo>
                  <a:pt x="f2" y="f5"/>
                </a:moveTo>
                <a:lnTo>
                  <a:pt x="f2" y="f6"/>
                </a:lnTo>
                <a:lnTo>
                  <a:pt x="f7" y="f6"/>
                </a:lnTo>
                <a:lnTo>
                  <a:pt x="f7" y="f5"/>
                </a:lnTo>
                <a:close/>
              </a:path>
            </a:pathLst>
          </a:custGeom>
          <a:solidFill>
            <a:srgbClr val="A8CDE7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93" name="Google Shape;696;p25">
            <a:extLst>
              <a:ext uri="{FF2B5EF4-FFF2-40B4-BE49-F238E27FC236}">
                <a16:creationId xmlns:a16="http://schemas.microsoft.com/office/drawing/2014/main" id="{D1C2FD4D-9646-4AB4-8623-6F4439A2FC0F}"/>
              </a:ext>
            </a:extLst>
          </p:cNvPr>
          <p:cNvSpPr/>
          <p:nvPr/>
        </p:nvSpPr>
        <p:spPr>
          <a:xfrm rot="5400013">
            <a:off x="297815" y="903825"/>
            <a:ext cx="302062" cy="30894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8"/>
              <a:gd name="f5" fmla="val 10547"/>
              <a:gd name="f6" fmla="*/ f0 1 9484"/>
              <a:gd name="f7" fmla="*/ f1 1 10548"/>
              <a:gd name="f8" fmla="+- f4 0 f2"/>
              <a:gd name="f9" fmla="+- f3 0 f2"/>
              <a:gd name="f10" fmla="*/ f9 1 9484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484" h="10548">
                <a:moveTo>
                  <a:pt x="f2" y="f2"/>
                </a:moveTo>
                <a:lnTo>
                  <a:pt x="f2" y="f5"/>
                </a:lnTo>
                <a:lnTo>
                  <a:pt x="f3" y="f5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94" name="Google Shape;696;p25">
            <a:extLst>
              <a:ext uri="{FF2B5EF4-FFF2-40B4-BE49-F238E27FC236}">
                <a16:creationId xmlns:a16="http://schemas.microsoft.com/office/drawing/2014/main" id="{CD9F7116-B1A9-4F7B-BADC-09E90FF0ACB9}"/>
              </a:ext>
            </a:extLst>
          </p:cNvPr>
          <p:cNvSpPr/>
          <p:nvPr/>
        </p:nvSpPr>
        <p:spPr>
          <a:xfrm rot="5400013">
            <a:off x="639407" y="1509167"/>
            <a:ext cx="302062" cy="30894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8"/>
              <a:gd name="f5" fmla="val 10547"/>
              <a:gd name="f6" fmla="*/ f0 1 9484"/>
              <a:gd name="f7" fmla="*/ f1 1 10548"/>
              <a:gd name="f8" fmla="+- f4 0 f2"/>
              <a:gd name="f9" fmla="+- f3 0 f2"/>
              <a:gd name="f10" fmla="*/ f9 1 9484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484" h="10548">
                <a:moveTo>
                  <a:pt x="f2" y="f2"/>
                </a:moveTo>
                <a:lnTo>
                  <a:pt x="f2" y="f5"/>
                </a:lnTo>
                <a:lnTo>
                  <a:pt x="f3" y="f5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95" name="Google Shape;696;p25">
            <a:extLst>
              <a:ext uri="{FF2B5EF4-FFF2-40B4-BE49-F238E27FC236}">
                <a16:creationId xmlns:a16="http://schemas.microsoft.com/office/drawing/2014/main" id="{810B57F5-372E-4B90-8149-0741CB1E369E}"/>
              </a:ext>
            </a:extLst>
          </p:cNvPr>
          <p:cNvSpPr/>
          <p:nvPr/>
        </p:nvSpPr>
        <p:spPr>
          <a:xfrm rot="5400013">
            <a:off x="924316" y="2416041"/>
            <a:ext cx="302062" cy="30894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8"/>
              <a:gd name="f5" fmla="val 10547"/>
              <a:gd name="f6" fmla="*/ f0 1 9484"/>
              <a:gd name="f7" fmla="*/ f1 1 10548"/>
              <a:gd name="f8" fmla="+- f4 0 f2"/>
              <a:gd name="f9" fmla="+- f3 0 f2"/>
              <a:gd name="f10" fmla="*/ f9 1 9484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484" h="10548">
                <a:moveTo>
                  <a:pt x="f2" y="f2"/>
                </a:moveTo>
                <a:lnTo>
                  <a:pt x="f2" y="f5"/>
                </a:lnTo>
                <a:lnTo>
                  <a:pt x="f3" y="f5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96" name="Google Shape;696;p25">
            <a:extLst>
              <a:ext uri="{FF2B5EF4-FFF2-40B4-BE49-F238E27FC236}">
                <a16:creationId xmlns:a16="http://schemas.microsoft.com/office/drawing/2014/main" id="{20F53BF2-CAA7-4FBA-B7C8-56C27943C511}"/>
              </a:ext>
            </a:extLst>
          </p:cNvPr>
          <p:cNvSpPr/>
          <p:nvPr/>
        </p:nvSpPr>
        <p:spPr>
          <a:xfrm rot="5400013">
            <a:off x="630199" y="3323080"/>
            <a:ext cx="302062" cy="30894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8"/>
              <a:gd name="f5" fmla="val 10547"/>
              <a:gd name="f6" fmla="*/ f0 1 9484"/>
              <a:gd name="f7" fmla="*/ f1 1 10548"/>
              <a:gd name="f8" fmla="+- f4 0 f2"/>
              <a:gd name="f9" fmla="+- f3 0 f2"/>
              <a:gd name="f10" fmla="*/ f9 1 9484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484" h="10548">
                <a:moveTo>
                  <a:pt x="f2" y="f2"/>
                </a:moveTo>
                <a:lnTo>
                  <a:pt x="f2" y="f5"/>
                </a:lnTo>
                <a:lnTo>
                  <a:pt x="f3" y="f5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97" name="Google Shape;696;p25">
            <a:extLst>
              <a:ext uri="{FF2B5EF4-FFF2-40B4-BE49-F238E27FC236}">
                <a16:creationId xmlns:a16="http://schemas.microsoft.com/office/drawing/2014/main" id="{48B88891-7076-4290-88AA-32ACD7F8BE71}"/>
              </a:ext>
            </a:extLst>
          </p:cNvPr>
          <p:cNvSpPr/>
          <p:nvPr/>
        </p:nvSpPr>
        <p:spPr>
          <a:xfrm rot="5400013">
            <a:off x="928522" y="4232405"/>
            <a:ext cx="302062" cy="30894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8"/>
              <a:gd name="f5" fmla="val 10547"/>
              <a:gd name="f6" fmla="*/ f0 1 9484"/>
              <a:gd name="f7" fmla="*/ f1 1 10548"/>
              <a:gd name="f8" fmla="+- f4 0 f2"/>
              <a:gd name="f9" fmla="+- f3 0 f2"/>
              <a:gd name="f10" fmla="*/ f9 1 9484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484" h="10548">
                <a:moveTo>
                  <a:pt x="f2" y="f2"/>
                </a:moveTo>
                <a:lnTo>
                  <a:pt x="f2" y="f5"/>
                </a:lnTo>
                <a:lnTo>
                  <a:pt x="f3" y="f5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98" name="Google Shape;696;p25">
            <a:extLst>
              <a:ext uri="{FF2B5EF4-FFF2-40B4-BE49-F238E27FC236}">
                <a16:creationId xmlns:a16="http://schemas.microsoft.com/office/drawing/2014/main" id="{67A32E2D-A5C2-43B0-BBEB-C49AA55196A7}"/>
              </a:ext>
            </a:extLst>
          </p:cNvPr>
          <p:cNvSpPr/>
          <p:nvPr/>
        </p:nvSpPr>
        <p:spPr>
          <a:xfrm rot="5400013">
            <a:off x="625938" y="4534889"/>
            <a:ext cx="302062" cy="30894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8"/>
              <a:gd name="f5" fmla="val 10547"/>
              <a:gd name="f6" fmla="*/ f0 1 9484"/>
              <a:gd name="f7" fmla="*/ f1 1 10548"/>
              <a:gd name="f8" fmla="+- f4 0 f2"/>
              <a:gd name="f9" fmla="+- f3 0 f2"/>
              <a:gd name="f10" fmla="*/ f9 1 9484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484" h="10548">
                <a:moveTo>
                  <a:pt x="f2" y="f2"/>
                </a:moveTo>
                <a:lnTo>
                  <a:pt x="f2" y="f5"/>
                </a:lnTo>
                <a:lnTo>
                  <a:pt x="f3" y="f5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99" name="Google Shape;696;p25">
            <a:extLst>
              <a:ext uri="{FF2B5EF4-FFF2-40B4-BE49-F238E27FC236}">
                <a16:creationId xmlns:a16="http://schemas.microsoft.com/office/drawing/2014/main" id="{83AF01C7-948A-4408-B8A5-BDB650D2F553}"/>
              </a:ext>
            </a:extLst>
          </p:cNvPr>
          <p:cNvSpPr/>
          <p:nvPr/>
        </p:nvSpPr>
        <p:spPr>
          <a:xfrm rot="5400013">
            <a:off x="620168" y="3925889"/>
            <a:ext cx="302062" cy="30894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8"/>
              <a:gd name="f5" fmla="val 10547"/>
              <a:gd name="f6" fmla="*/ f0 1 9484"/>
              <a:gd name="f7" fmla="*/ f1 1 10548"/>
              <a:gd name="f8" fmla="+- f4 0 f2"/>
              <a:gd name="f9" fmla="+- f3 0 f2"/>
              <a:gd name="f10" fmla="*/ f9 1 9484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484" h="10548">
                <a:moveTo>
                  <a:pt x="f2" y="f2"/>
                </a:moveTo>
                <a:lnTo>
                  <a:pt x="f2" y="f5"/>
                </a:lnTo>
                <a:lnTo>
                  <a:pt x="f3" y="f5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38734003"/>
      </p:ext>
    </p:extLst>
  </p:cSld>
  <p:clrMapOvr>
    <a:masterClrMapping/>
  </p:clrMapOvr>
  <p:transition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1_2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11;p26">
            <a:extLst>
              <a:ext uri="{FF2B5EF4-FFF2-40B4-BE49-F238E27FC236}">
                <a16:creationId xmlns:a16="http://schemas.microsoft.com/office/drawing/2014/main" id="{BD7F159E-3B3F-49BC-A388-98535D20A9A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06227" y="2501752"/>
            <a:ext cx="4168200" cy="987003"/>
          </a:xfrm>
        </p:spPr>
        <p:txBody>
          <a:bodyPr/>
          <a:lstStyle>
            <a:lvl1pPr>
              <a:defRPr sz="2800"/>
            </a:lvl1pPr>
          </a:lstStyle>
          <a:p>
            <a:pPr lvl="0"/>
            <a:endParaRPr lang="es-PE"/>
          </a:p>
        </p:txBody>
      </p:sp>
      <p:sp>
        <p:nvSpPr>
          <p:cNvPr id="3" name="Google Shape;812;p26">
            <a:extLst>
              <a:ext uri="{FF2B5EF4-FFF2-40B4-BE49-F238E27FC236}">
                <a16:creationId xmlns:a16="http://schemas.microsoft.com/office/drawing/2014/main" id="{EB0E226E-DFA7-41CB-86B0-5F6ACDE4CF72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706227" y="1514804"/>
            <a:ext cx="2755498" cy="987003"/>
          </a:xfrm>
        </p:spPr>
        <p:txBody>
          <a:bodyPr anchor="ctr"/>
          <a:lstStyle>
            <a:lvl1pPr>
              <a:defRPr sz="7300"/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4" name="Google Shape;813;p26">
            <a:extLst>
              <a:ext uri="{FF2B5EF4-FFF2-40B4-BE49-F238E27FC236}">
                <a16:creationId xmlns:a16="http://schemas.microsoft.com/office/drawing/2014/main" id="{03909681-2401-4643-8443-776C7A83B7B2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717502" y="3488746"/>
            <a:ext cx="2707803" cy="705304"/>
          </a:xfrm>
        </p:spPr>
        <p:txBody>
          <a:bodyPr anchor="ctr"/>
          <a:lstStyle>
            <a:lvl1pPr>
              <a:lnSpc>
                <a:spcPct val="100000"/>
              </a:lnSpc>
              <a:buNone/>
              <a:defRPr lang="es-PE">
                <a:latin typeface="Lato"/>
                <a:ea typeface="Lato"/>
                <a:cs typeface="Lato"/>
              </a:defRPr>
            </a:lvl1pPr>
          </a:lstStyle>
          <a:p>
            <a:pPr lvl="0"/>
            <a:endParaRPr lang="es-PE"/>
          </a:p>
        </p:txBody>
      </p:sp>
      <p:grpSp>
        <p:nvGrpSpPr>
          <p:cNvPr id="5" name="Grupo 889">
            <a:extLst>
              <a:ext uri="{FF2B5EF4-FFF2-40B4-BE49-F238E27FC236}">
                <a16:creationId xmlns:a16="http://schemas.microsoft.com/office/drawing/2014/main" id="{588C56B7-AE36-4BD0-9707-B4B60634E189}"/>
              </a:ext>
            </a:extLst>
          </p:cNvPr>
          <p:cNvGrpSpPr/>
          <p:nvPr/>
        </p:nvGrpSpPr>
        <p:grpSpPr>
          <a:xfrm>
            <a:off x="5014569" y="0"/>
            <a:ext cx="4129439" cy="5143499"/>
            <a:chOff x="5014569" y="0"/>
            <a:chExt cx="4129439" cy="5143499"/>
          </a:xfrm>
        </p:grpSpPr>
        <p:sp>
          <p:nvSpPr>
            <p:cNvPr id="6" name="Rectángulo 249">
              <a:extLst>
                <a:ext uri="{FF2B5EF4-FFF2-40B4-BE49-F238E27FC236}">
                  <a16:creationId xmlns:a16="http://schemas.microsoft.com/office/drawing/2014/main" id="{EAE16C42-90EF-4B61-A61B-43983C793178}"/>
                </a:ext>
              </a:extLst>
            </p:cNvPr>
            <p:cNvSpPr/>
            <p:nvPr/>
          </p:nvSpPr>
          <p:spPr>
            <a:xfrm>
              <a:off x="8108743" y="0"/>
              <a:ext cx="516050" cy="516050"/>
            </a:xfrm>
            <a:prstGeom prst="rect">
              <a:avLst/>
            </a:prstGeom>
            <a:solidFill>
              <a:srgbClr val="3792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7" name="Rectángulo 250">
              <a:extLst>
                <a:ext uri="{FF2B5EF4-FFF2-40B4-BE49-F238E27FC236}">
                  <a16:creationId xmlns:a16="http://schemas.microsoft.com/office/drawing/2014/main" id="{F9BA3750-09F7-4392-B5D8-A29897C43076}"/>
                </a:ext>
              </a:extLst>
            </p:cNvPr>
            <p:cNvSpPr/>
            <p:nvPr/>
          </p:nvSpPr>
          <p:spPr>
            <a:xfrm>
              <a:off x="8627958" y="1029961"/>
              <a:ext cx="516050" cy="516050"/>
            </a:xfrm>
            <a:prstGeom prst="rect">
              <a:avLst/>
            </a:prstGeom>
            <a:solidFill>
              <a:srgbClr val="3792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8" name="Rectángulo 251">
              <a:extLst>
                <a:ext uri="{FF2B5EF4-FFF2-40B4-BE49-F238E27FC236}">
                  <a16:creationId xmlns:a16="http://schemas.microsoft.com/office/drawing/2014/main" id="{BE68D40A-F825-495A-A6FD-4A8BB90AECBC}"/>
                </a:ext>
              </a:extLst>
            </p:cNvPr>
            <p:cNvSpPr/>
            <p:nvPr/>
          </p:nvSpPr>
          <p:spPr>
            <a:xfrm>
              <a:off x="8627958" y="513920"/>
              <a:ext cx="516050" cy="516050"/>
            </a:xfrm>
            <a:prstGeom prst="rect">
              <a:avLst/>
            </a:prstGeom>
            <a:solidFill>
              <a:srgbClr val="3792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9" name="Rectángulo 252">
              <a:extLst>
                <a:ext uri="{FF2B5EF4-FFF2-40B4-BE49-F238E27FC236}">
                  <a16:creationId xmlns:a16="http://schemas.microsoft.com/office/drawing/2014/main" id="{9B678FA3-4190-421B-80C0-7E57B0388746}"/>
                </a:ext>
              </a:extLst>
            </p:cNvPr>
            <p:cNvSpPr/>
            <p:nvPr/>
          </p:nvSpPr>
          <p:spPr>
            <a:xfrm>
              <a:off x="7595856" y="1048661"/>
              <a:ext cx="516050" cy="516050"/>
            </a:xfrm>
            <a:prstGeom prst="rect">
              <a:avLst/>
            </a:prstGeom>
            <a:solidFill>
              <a:srgbClr val="3792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10" name="Rectángulo 253">
              <a:extLst>
                <a:ext uri="{FF2B5EF4-FFF2-40B4-BE49-F238E27FC236}">
                  <a16:creationId xmlns:a16="http://schemas.microsoft.com/office/drawing/2014/main" id="{A62E7E3B-0026-4A2F-991B-69544638DB3E}"/>
                </a:ext>
              </a:extLst>
            </p:cNvPr>
            <p:cNvSpPr/>
            <p:nvPr/>
          </p:nvSpPr>
          <p:spPr>
            <a:xfrm>
              <a:off x="7079815" y="1564702"/>
              <a:ext cx="516050" cy="516050"/>
            </a:xfrm>
            <a:prstGeom prst="rect">
              <a:avLst/>
            </a:prstGeom>
            <a:solidFill>
              <a:srgbClr val="87BEE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11" name="Rectángulo 254">
              <a:extLst>
                <a:ext uri="{FF2B5EF4-FFF2-40B4-BE49-F238E27FC236}">
                  <a16:creationId xmlns:a16="http://schemas.microsoft.com/office/drawing/2014/main" id="{CCF2C940-3632-4D24-9901-FA47EA1137E7}"/>
                </a:ext>
              </a:extLst>
            </p:cNvPr>
            <p:cNvSpPr/>
            <p:nvPr/>
          </p:nvSpPr>
          <p:spPr>
            <a:xfrm>
              <a:off x="6563764" y="2067449"/>
              <a:ext cx="516050" cy="516050"/>
            </a:xfrm>
            <a:prstGeom prst="rect">
              <a:avLst/>
            </a:prstGeom>
            <a:solidFill>
              <a:srgbClr val="87BEE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12" name="Rectángulo 255">
              <a:extLst>
                <a:ext uri="{FF2B5EF4-FFF2-40B4-BE49-F238E27FC236}">
                  <a16:creationId xmlns:a16="http://schemas.microsoft.com/office/drawing/2014/main" id="{16120864-9520-4094-AEA1-DCD823E80F37}"/>
                </a:ext>
              </a:extLst>
            </p:cNvPr>
            <p:cNvSpPr/>
            <p:nvPr/>
          </p:nvSpPr>
          <p:spPr>
            <a:xfrm>
              <a:off x="7079815" y="2583500"/>
              <a:ext cx="516050" cy="516050"/>
            </a:xfrm>
            <a:prstGeom prst="rect">
              <a:avLst/>
            </a:prstGeom>
            <a:solidFill>
              <a:srgbClr val="87BEE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13" name="Rectángulo 256">
              <a:extLst>
                <a:ext uri="{FF2B5EF4-FFF2-40B4-BE49-F238E27FC236}">
                  <a16:creationId xmlns:a16="http://schemas.microsoft.com/office/drawing/2014/main" id="{1BCB2B86-532C-4318-ADF3-65C55B816287}"/>
                </a:ext>
              </a:extLst>
            </p:cNvPr>
            <p:cNvSpPr/>
            <p:nvPr/>
          </p:nvSpPr>
          <p:spPr>
            <a:xfrm>
              <a:off x="7594805" y="3090781"/>
              <a:ext cx="516050" cy="516050"/>
            </a:xfrm>
            <a:prstGeom prst="rect">
              <a:avLst/>
            </a:prstGeom>
            <a:solidFill>
              <a:srgbClr val="3792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14" name="Rectángulo 257">
              <a:extLst>
                <a:ext uri="{FF2B5EF4-FFF2-40B4-BE49-F238E27FC236}">
                  <a16:creationId xmlns:a16="http://schemas.microsoft.com/office/drawing/2014/main" id="{FACE5739-2B9D-4B17-AF09-DB50FDF4E7D1}"/>
                </a:ext>
              </a:extLst>
            </p:cNvPr>
            <p:cNvSpPr/>
            <p:nvPr/>
          </p:nvSpPr>
          <p:spPr>
            <a:xfrm>
              <a:off x="7078763" y="3606832"/>
              <a:ext cx="516050" cy="516050"/>
            </a:xfrm>
            <a:prstGeom prst="rect">
              <a:avLst/>
            </a:prstGeom>
            <a:solidFill>
              <a:srgbClr val="3792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15" name="Rectángulo 258">
              <a:extLst>
                <a:ext uri="{FF2B5EF4-FFF2-40B4-BE49-F238E27FC236}">
                  <a16:creationId xmlns:a16="http://schemas.microsoft.com/office/drawing/2014/main" id="{36EF2E43-9CF2-4C9D-9A7F-BB76F3785B7C}"/>
                </a:ext>
              </a:extLst>
            </p:cNvPr>
            <p:cNvSpPr/>
            <p:nvPr/>
          </p:nvSpPr>
          <p:spPr>
            <a:xfrm>
              <a:off x="6554666" y="4118210"/>
              <a:ext cx="516050" cy="516050"/>
            </a:xfrm>
            <a:prstGeom prst="rect">
              <a:avLst/>
            </a:prstGeom>
            <a:solidFill>
              <a:srgbClr val="3792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16" name="Rectángulo 259">
              <a:extLst>
                <a:ext uri="{FF2B5EF4-FFF2-40B4-BE49-F238E27FC236}">
                  <a16:creationId xmlns:a16="http://schemas.microsoft.com/office/drawing/2014/main" id="{AF2C771A-85DD-458E-961A-DB89A49666DC}"/>
                </a:ext>
              </a:extLst>
            </p:cNvPr>
            <p:cNvSpPr/>
            <p:nvPr/>
          </p:nvSpPr>
          <p:spPr>
            <a:xfrm>
              <a:off x="6047722" y="4627394"/>
              <a:ext cx="516050" cy="516050"/>
            </a:xfrm>
            <a:prstGeom prst="rect">
              <a:avLst/>
            </a:prstGeom>
            <a:solidFill>
              <a:srgbClr val="3792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17" name="Rectángulo 260">
              <a:extLst>
                <a:ext uri="{FF2B5EF4-FFF2-40B4-BE49-F238E27FC236}">
                  <a16:creationId xmlns:a16="http://schemas.microsoft.com/office/drawing/2014/main" id="{3FDD90A1-C403-45F3-9D82-304BEB153FC4}"/>
                </a:ext>
              </a:extLst>
            </p:cNvPr>
            <p:cNvSpPr/>
            <p:nvPr/>
          </p:nvSpPr>
          <p:spPr>
            <a:xfrm>
              <a:off x="8111907" y="1578263"/>
              <a:ext cx="516050" cy="516050"/>
            </a:xfrm>
            <a:prstGeom prst="rect">
              <a:avLst/>
            </a:prstGeom>
            <a:solidFill>
              <a:srgbClr val="87BEE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18" name="Rectángulo 261">
              <a:extLst>
                <a:ext uri="{FF2B5EF4-FFF2-40B4-BE49-F238E27FC236}">
                  <a16:creationId xmlns:a16="http://schemas.microsoft.com/office/drawing/2014/main" id="{F1CF4924-1818-4F16-9E19-ACC7C12083E9}"/>
                </a:ext>
              </a:extLst>
            </p:cNvPr>
            <p:cNvSpPr/>
            <p:nvPr/>
          </p:nvSpPr>
          <p:spPr>
            <a:xfrm>
              <a:off x="8627958" y="2094314"/>
              <a:ext cx="516050" cy="516050"/>
            </a:xfrm>
            <a:prstGeom prst="rect">
              <a:avLst/>
            </a:prstGeom>
            <a:solidFill>
              <a:srgbClr val="87BEE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19" name="Rectángulo 262">
              <a:extLst>
                <a:ext uri="{FF2B5EF4-FFF2-40B4-BE49-F238E27FC236}">
                  <a16:creationId xmlns:a16="http://schemas.microsoft.com/office/drawing/2014/main" id="{4C467EB0-C416-44E9-9B0C-6A3B9B96DE0D}"/>
                </a:ext>
              </a:extLst>
            </p:cNvPr>
            <p:cNvSpPr/>
            <p:nvPr/>
          </p:nvSpPr>
          <p:spPr>
            <a:xfrm>
              <a:off x="8111907" y="2610355"/>
              <a:ext cx="516050" cy="516050"/>
            </a:xfrm>
            <a:prstGeom prst="rect">
              <a:avLst/>
            </a:prstGeom>
            <a:solidFill>
              <a:srgbClr val="87BEE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20" name="Rectángulo 263">
              <a:extLst>
                <a:ext uri="{FF2B5EF4-FFF2-40B4-BE49-F238E27FC236}">
                  <a16:creationId xmlns:a16="http://schemas.microsoft.com/office/drawing/2014/main" id="{DAA885D8-D18B-4E7D-803F-DBD476E56523}"/>
                </a:ext>
              </a:extLst>
            </p:cNvPr>
            <p:cNvSpPr/>
            <p:nvPr/>
          </p:nvSpPr>
          <p:spPr>
            <a:xfrm>
              <a:off x="7595856" y="2085554"/>
              <a:ext cx="516050" cy="516050"/>
            </a:xfrm>
            <a:prstGeom prst="rect">
              <a:avLst/>
            </a:prstGeom>
            <a:solidFill>
              <a:srgbClr val="87BEE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21" name="Rectángulo 264">
              <a:extLst>
                <a:ext uri="{FF2B5EF4-FFF2-40B4-BE49-F238E27FC236}">
                  <a16:creationId xmlns:a16="http://schemas.microsoft.com/office/drawing/2014/main" id="{DC36D611-93E9-4FB6-BA58-7B0819A3885C}"/>
                </a:ext>
              </a:extLst>
            </p:cNvPr>
            <p:cNvSpPr/>
            <p:nvPr/>
          </p:nvSpPr>
          <p:spPr>
            <a:xfrm>
              <a:off x="8627958" y="3108237"/>
              <a:ext cx="516050" cy="516050"/>
            </a:xfrm>
            <a:prstGeom prst="rect">
              <a:avLst/>
            </a:prstGeom>
            <a:solidFill>
              <a:srgbClr val="3792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22" name="Rectángulo 265">
              <a:extLst>
                <a:ext uri="{FF2B5EF4-FFF2-40B4-BE49-F238E27FC236}">
                  <a16:creationId xmlns:a16="http://schemas.microsoft.com/office/drawing/2014/main" id="{F9E5FA46-1BA9-415F-B9E2-36683181F646}"/>
                </a:ext>
              </a:extLst>
            </p:cNvPr>
            <p:cNvSpPr/>
            <p:nvPr/>
          </p:nvSpPr>
          <p:spPr>
            <a:xfrm>
              <a:off x="8109804" y="3622157"/>
              <a:ext cx="516050" cy="516050"/>
            </a:xfrm>
            <a:prstGeom prst="rect">
              <a:avLst/>
            </a:prstGeom>
            <a:solidFill>
              <a:srgbClr val="3792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23" name="Rectángulo 266">
              <a:extLst>
                <a:ext uri="{FF2B5EF4-FFF2-40B4-BE49-F238E27FC236}">
                  <a16:creationId xmlns:a16="http://schemas.microsoft.com/office/drawing/2014/main" id="{853C4C55-E9BE-4E3D-B96A-29055E7E1574}"/>
                </a:ext>
              </a:extLst>
            </p:cNvPr>
            <p:cNvSpPr/>
            <p:nvPr/>
          </p:nvSpPr>
          <p:spPr>
            <a:xfrm>
              <a:off x="7594805" y="4113538"/>
              <a:ext cx="516050" cy="516050"/>
            </a:xfrm>
            <a:prstGeom prst="rect">
              <a:avLst/>
            </a:prstGeom>
            <a:solidFill>
              <a:srgbClr val="3792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24" name="Rectángulo 271">
              <a:extLst>
                <a:ext uri="{FF2B5EF4-FFF2-40B4-BE49-F238E27FC236}">
                  <a16:creationId xmlns:a16="http://schemas.microsoft.com/office/drawing/2014/main" id="{8730EF69-BB38-46C3-ACD9-3D8561150534}"/>
                </a:ext>
              </a:extLst>
            </p:cNvPr>
            <p:cNvSpPr/>
            <p:nvPr/>
          </p:nvSpPr>
          <p:spPr>
            <a:xfrm>
              <a:off x="5531671" y="2592845"/>
              <a:ext cx="516050" cy="516050"/>
            </a:xfrm>
            <a:prstGeom prst="rect">
              <a:avLst/>
            </a:prstGeom>
            <a:solidFill>
              <a:srgbClr val="3792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25" name="Rectángulo 272">
              <a:extLst>
                <a:ext uri="{FF2B5EF4-FFF2-40B4-BE49-F238E27FC236}">
                  <a16:creationId xmlns:a16="http://schemas.microsoft.com/office/drawing/2014/main" id="{097A1592-9EB7-4795-B363-0A7E4CE2D1BD}"/>
                </a:ext>
              </a:extLst>
            </p:cNvPr>
            <p:cNvSpPr/>
            <p:nvPr/>
          </p:nvSpPr>
          <p:spPr>
            <a:xfrm>
              <a:off x="5015630" y="3108886"/>
              <a:ext cx="516050" cy="516050"/>
            </a:xfrm>
            <a:prstGeom prst="rect">
              <a:avLst/>
            </a:pr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26" name="Rectángulo 273">
              <a:extLst>
                <a:ext uri="{FF2B5EF4-FFF2-40B4-BE49-F238E27FC236}">
                  <a16:creationId xmlns:a16="http://schemas.microsoft.com/office/drawing/2014/main" id="{8F0D6A44-A48C-4F25-BE34-B860E0B4B28B}"/>
                </a:ext>
              </a:extLst>
            </p:cNvPr>
            <p:cNvSpPr/>
            <p:nvPr/>
          </p:nvSpPr>
          <p:spPr>
            <a:xfrm>
              <a:off x="6563764" y="2583500"/>
              <a:ext cx="516050" cy="516050"/>
            </a:xfrm>
            <a:prstGeom prst="rect">
              <a:avLst/>
            </a:prstGeom>
            <a:solidFill>
              <a:srgbClr val="87BEE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27" name="Rectángulo 274">
              <a:extLst>
                <a:ext uri="{FF2B5EF4-FFF2-40B4-BE49-F238E27FC236}">
                  <a16:creationId xmlns:a16="http://schemas.microsoft.com/office/drawing/2014/main" id="{D2EDC9DB-7CB4-4871-BA1E-AE0A9AB62790}"/>
                </a:ext>
              </a:extLst>
            </p:cNvPr>
            <p:cNvSpPr/>
            <p:nvPr/>
          </p:nvSpPr>
          <p:spPr>
            <a:xfrm>
              <a:off x="6047722" y="3099541"/>
              <a:ext cx="516050" cy="516050"/>
            </a:xfrm>
            <a:prstGeom prst="rect">
              <a:avLst/>
            </a:prstGeom>
            <a:solidFill>
              <a:srgbClr val="3792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28" name="Rectángulo 276">
              <a:extLst>
                <a:ext uri="{FF2B5EF4-FFF2-40B4-BE49-F238E27FC236}">
                  <a16:creationId xmlns:a16="http://schemas.microsoft.com/office/drawing/2014/main" id="{3A1219C8-9350-4DCD-925A-0D6A861B7A92}"/>
                </a:ext>
              </a:extLst>
            </p:cNvPr>
            <p:cNvSpPr/>
            <p:nvPr/>
          </p:nvSpPr>
          <p:spPr>
            <a:xfrm>
              <a:off x="7074740" y="4627394"/>
              <a:ext cx="516050" cy="516050"/>
            </a:xfrm>
            <a:prstGeom prst="rect">
              <a:avLst/>
            </a:prstGeom>
            <a:solidFill>
              <a:srgbClr val="3792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29" name="Rectángulo 277">
              <a:extLst>
                <a:ext uri="{FF2B5EF4-FFF2-40B4-BE49-F238E27FC236}">
                  <a16:creationId xmlns:a16="http://schemas.microsoft.com/office/drawing/2014/main" id="{9A7E500A-D836-4E04-A635-753652872990}"/>
                </a:ext>
              </a:extLst>
            </p:cNvPr>
            <p:cNvSpPr/>
            <p:nvPr/>
          </p:nvSpPr>
          <p:spPr>
            <a:xfrm>
              <a:off x="8624794" y="4627449"/>
              <a:ext cx="516050" cy="516050"/>
            </a:xfrm>
            <a:prstGeom prst="rect">
              <a:avLst/>
            </a:prstGeom>
            <a:solidFill>
              <a:srgbClr val="15374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30" name="Rectángulo 278">
              <a:extLst>
                <a:ext uri="{FF2B5EF4-FFF2-40B4-BE49-F238E27FC236}">
                  <a16:creationId xmlns:a16="http://schemas.microsoft.com/office/drawing/2014/main" id="{5812CB88-EC10-4D49-B3B9-5159BBC117A6}"/>
                </a:ext>
              </a:extLst>
            </p:cNvPr>
            <p:cNvSpPr/>
            <p:nvPr/>
          </p:nvSpPr>
          <p:spPr>
            <a:xfrm>
              <a:off x="8624794" y="4113538"/>
              <a:ext cx="516050" cy="516050"/>
            </a:xfrm>
            <a:prstGeom prst="rect">
              <a:avLst/>
            </a:prstGeom>
            <a:solidFill>
              <a:srgbClr val="15374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31" name="Rectángulo 279">
              <a:extLst>
                <a:ext uri="{FF2B5EF4-FFF2-40B4-BE49-F238E27FC236}">
                  <a16:creationId xmlns:a16="http://schemas.microsoft.com/office/drawing/2014/main" id="{9A00A2E5-193A-490E-A52E-32AA453306C1}"/>
                </a:ext>
              </a:extLst>
            </p:cNvPr>
            <p:cNvSpPr/>
            <p:nvPr/>
          </p:nvSpPr>
          <p:spPr>
            <a:xfrm>
              <a:off x="5530620" y="3081436"/>
              <a:ext cx="516050" cy="516050"/>
            </a:xfrm>
            <a:prstGeom prst="rect">
              <a:avLst/>
            </a:prstGeom>
            <a:solidFill>
              <a:srgbClr val="3792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32" name="Rectángulo 280">
              <a:extLst>
                <a:ext uri="{FF2B5EF4-FFF2-40B4-BE49-F238E27FC236}">
                  <a16:creationId xmlns:a16="http://schemas.microsoft.com/office/drawing/2014/main" id="{CA4D8061-8CD3-4C66-B55F-2E586EB91A4A}"/>
                </a:ext>
              </a:extLst>
            </p:cNvPr>
            <p:cNvSpPr/>
            <p:nvPr/>
          </p:nvSpPr>
          <p:spPr>
            <a:xfrm>
              <a:off x="5014569" y="3597487"/>
              <a:ext cx="516050" cy="516050"/>
            </a:xfrm>
            <a:prstGeom prst="rect">
              <a:avLst/>
            </a:prstGeom>
            <a:solidFill>
              <a:srgbClr val="3792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33" name="Rectángulo 281">
              <a:extLst>
                <a:ext uri="{FF2B5EF4-FFF2-40B4-BE49-F238E27FC236}">
                  <a16:creationId xmlns:a16="http://schemas.microsoft.com/office/drawing/2014/main" id="{0920FDA8-B2BF-42C3-AD82-6CF7B3236818}"/>
                </a:ext>
              </a:extLst>
            </p:cNvPr>
            <p:cNvSpPr/>
            <p:nvPr/>
          </p:nvSpPr>
          <p:spPr>
            <a:xfrm>
              <a:off x="6046140" y="3588142"/>
              <a:ext cx="516050" cy="516050"/>
            </a:xfrm>
            <a:prstGeom prst="rect">
              <a:avLst/>
            </a:prstGeom>
            <a:solidFill>
              <a:srgbClr val="3792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34" name="Rectángulo 282">
              <a:extLst>
                <a:ext uri="{FF2B5EF4-FFF2-40B4-BE49-F238E27FC236}">
                  <a16:creationId xmlns:a16="http://schemas.microsoft.com/office/drawing/2014/main" id="{89CF61A0-E865-4433-A357-8E2FE12C1C77}"/>
                </a:ext>
              </a:extLst>
            </p:cNvPr>
            <p:cNvSpPr/>
            <p:nvPr/>
          </p:nvSpPr>
          <p:spPr>
            <a:xfrm>
              <a:off x="5530620" y="1553593"/>
              <a:ext cx="516050" cy="516050"/>
            </a:xfrm>
            <a:prstGeom prst="rect">
              <a:avLst/>
            </a:pr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35" name="Rectángulo 283">
              <a:extLst>
                <a:ext uri="{FF2B5EF4-FFF2-40B4-BE49-F238E27FC236}">
                  <a16:creationId xmlns:a16="http://schemas.microsoft.com/office/drawing/2014/main" id="{473F9927-2A77-40EF-AC49-7B34EDB5DDF9}"/>
                </a:ext>
              </a:extLst>
            </p:cNvPr>
            <p:cNvSpPr/>
            <p:nvPr/>
          </p:nvSpPr>
          <p:spPr>
            <a:xfrm>
              <a:off x="5015630" y="2076794"/>
              <a:ext cx="516050" cy="516050"/>
            </a:xfrm>
            <a:prstGeom prst="rect">
              <a:avLst/>
            </a:pr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36" name="Rectángulo 284">
              <a:extLst>
                <a:ext uri="{FF2B5EF4-FFF2-40B4-BE49-F238E27FC236}">
                  <a16:creationId xmlns:a16="http://schemas.microsoft.com/office/drawing/2014/main" id="{195F40EF-A5EC-4C93-818A-A9B1AE413850}"/>
                </a:ext>
              </a:extLst>
            </p:cNvPr>
            <p:cNvSpPr/>
            <p:nvPr/>
          </p:nvSpPr>
          <p:spPr>
            <a:xfrm>
              <a:off x="6047722" y="2070878"/>
              <a:ext cx="516050" cy="516050"/>
            </a:xfrm>
            <a:prstGeom prst="rect">
              <a:avLst/>
            </a:pr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37" name="Rectángulo 285">
              <a:extLst>
                <a:ext uri="{FF2B5EF4-FFF2-40B4-BE49-F238E27FC236}">
                  <a16:creationId xmlns:a16="http://schemas.microsoft.com/office/drawing/2014/main" id="{197870B3-199B-4475-8682-F99CD027E90F}"/>
                </a:ext>
              </a:extLst>
            </p:cNvPr>
            <p:cNvSpPr/>
            <p:nvPr/>
          </p:nvSpPr>
          <p:spPr>
            <a:xfrm>
              <a:off x="8108743" y="4627394"/>
              <a:ext cx="516050" cy="516050"/>
            </a:xfrm>
            <a:prstGeom prst="rect">
              <a:avLst/>
            </a:prstGeom>
            <a:solidFill>
              <a:srgbClr val="15374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38" name="Rectángulo 286">
              <a:extLst>
                <a:ext uri="{FF2B5EF4-FFF2-40B4-BE49-F238E27FC236}">
                  <a16:creationId xmlns:a16="http://schemas.microsoft.com/office/drawing/2014/main" id="{401EF7C5-37D7-4840-B14C-82BF6AF62243}"/>
                </a:ext>
              </a:extLst>
            </p:cNvPr>
            <p:cNvSpPr/>
            <p:nvPr/>
          </p:nvSpPr>
          <p:spPr>
            <a:xfrm>
              <a:off x="8624794" y="3622157"/>
              <a:ext cx="516050" cy="516050"/>
            </a:xfrm>
            <a:prstGeom prst="rect">
              <a:avLst/>
            </a:prstGeom>
            <a:solidFill>
              <a:srgbClr val="15374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5772440"/>
      </p:ext>
    </p:extLst>
  </p:cSld>
  <p:clrMapOvr>
    <a:masterClrMapping/>
  </p:clrMapOvr>
  <p:transition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APTION_ONLY_1_1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51">
            <a:extLst>
              <a:ext uri="{FF2B5EF4-FFF2-40B4-BE49-F238E27FC236}">
                <a16:creationId xmlns:a16="http://schemas.microsoft.com/office/drawing/2014/main" id="{03696A54-550E-4AB8-9207-92FB146E972D}"/>
              </a:ext>
            </a:extLst>
          </p:cNvPr>
          <p:cNvSpPr/>
          <p:nvPr/>
        </p:nvSpPr>
        <p:spPr>
          <a:xfrm>
            <a:off x="259488" y="271851"/>
            <a:ext cx="8625013" cy="4572000"/>
          </a:xfrm>
          <a:prstGeom prst="rect">
            <a:avLst/>
          </a:prstGeom>
          <a:noFill/>
          <a:ln w="25402" cap="flat">
            <a:solidFill>
              <a:srgbClr val="FFC000"/>
            </a:solidFill>
            <a:prstDash val="solid"/>
            <a:miter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sp>
        <p:nvSpPr>
          <p:cNvPr id="3" name="Google Shape;843;p27">
            <a:extLst>
              <a:ext uri="{FF2B5EF4-FFF2-40B4-BE49-F238E27FC236}">
                <a16:creationId xmlns:a16="http://schemas.microsoft.com/office/drawing/2014/main" id="{C9B8FEE3-BEA7-4761-9535-D5434251320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059149" y="1276621"/>
            <a:ext cx="7025700" cy="1460699"/>
          </a:xfrm>
        </p:spPr>
        <p:txBody>
          <a:bodyPr/>
          <a:lstStyle>
            <a:lvl1pPr algn="r">
              <a:lnSpc>
                <a:spcPct val="100000"/>
              </a:lnSpc>
              <a:buNone/>
              <a:defRPr lang="es-PE" sz="3100"/>
            </a:lvl1pPr>
          </a:lstStyle>
          <a:p>
            <a:pPr lvl="0"/>
            <a:endParaRPr lang="es-PE"/>
          </a:p>
        </p:txBody>
      </p:sp>
      <p:sp>
        <p:nvSpPr>
          <p:cNvPr id="4" name="Google Shape;844;p27">
            <a:extLst>
              <a:ext uri="{FF2B5EF4-FFF2-40B4-BE49-F238E27FC236}">
                <a16:creationId xmlns:a16="http://schemas.microsoft.com/office/drawing/2014/main" id="{6D786918-7736-4B2F-B39A-AB8D6AC6660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332424" y="3034500"/>
            <a:ext cx="5697598" cy="449098"/>
          </a:xfrm>
        </p:spPr>
        <p:txBody>
          <a:bodyPr/>
          <a:lstStyle>
            <a:lvl1pPr algn="r">
              <a:buClr>
                <a:srgbClr val="FFFF00"/>
              </a:buClr>
              <a:buSzPts val="3000"/>
              <a:buFont typeface="Press Start 2P"/>
              <a:buChar char="-"/>
              <a:defRPr sz="1800"/>
            </a:lvl1pPr>
          </a:lstStyle>
          <a:p>
            <a:pPr lvl="0"/>
            <a:endParaRPr lang="es-PE"/>
          </a:p>
        </p:txBody>
      </p:sp>
      <p:grpSp>
        <p:nvGrpSpPr>
          <p:cNvPr id="5" name="Grupo 1">
            <a:extLst>
              <a:ext uri="{FF2B5EF4-FFF2-40B4-BE49-F238E27FC236}">
                <a16:creationId xmlns:a16="http://schemas.microsoft.com/office/drawing/2014/main" id="{169C057D-B8DF-494E-9B45-7DDA338C983C}"/>
              </a:ext>
            </a:extLst>
          </p:cNvPr>
          <p:cNvGrpSpPr/>
          <p:nvPr/>
        </p:nvGrpSpPr>
        <p:grpSpPr>
          <a:xfrm>
            <a:off x="7301529" y="859"/>
            <a:ext cx="1840669" cy="1074804"/>
            <a:chOff x="7301529" y="859"/>
            <a:chExt cx="1840669" cy="1074804"/>
          </a:xfrm>
        </p:grpSpPr>
        <p:sp>
          <p:nvSpPr>
            <p:cNvPr id="6" name="Google Shape;819;p27">
              <a:extLst>
                <a:ext uri="{FF2B5EF4-FFF2-40B4-BE49-F238E27FC236}">
                  <a16:creationId xmlns:a16="http://schemas.microsoft.com/office/drawing/2014/main" id="{AB475968-0428-4E12-A42E-1F841DDF71C1}"/>
                </a:ext>
              </a:extLst>
            </p:cNvPr>
            <p:cNvSpPr/>
            <p:nvPr/>
          </p:nvSpPr>
          <p:spPr>
            <a:xfrm flipH="1" flipV="1">
              <a:off x="8616775" y="268723"/>
              <a:ext cx="263338" cy="2692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4"/>
                <a:gd name="f4" fmla="val 10578"/>
                <a:gd name="f5" fmla="*/ f0 1 9514"/>
                <a:gd name="f6" fmla="*/ f1 1 10578"/>
                <a:gd name="f7" fmla="+- f4 0 f2"/>
                <a:gd name="f8" fmla="+- f3 0 f2"/>
                <a:gd name="f9" fmla="*/ f8 1 9514"/>
                <a:gd name="f10" fmla="*/ f7 1 10578"/>
                <a:gd name="f11" fmla="*/ f2 1 f9"/>
                <a:gd name="f12" fmla="*/ f3 1 f9"/>
                <a:gd name="f13" fmla="*/ f2 1 f10"/>
                <a:gd name="f14" fmla="*/ f4 1 f10"/>
                <a:gd name="f15" fmla="*/ f11 f5 1"/>
                <a:gd name="f16" fmla="*/ f12 f5 1"/>
                <a:gd name="f17" fmla="*/ f14 f6 1"/>
                <a:gd name="f18" fmla="*/ f13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9514" h="10578">
                  <a:moveTo>
                    <a:pt x="f2" y="f2"/>
                  </a:moveTo>
                  <a:lnTo>
                    <a:pt x="f2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3792C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" name="Google Shape;820;p27">
              <a:extLst>
                <a:ext uri="{FF2B5EF4-FFF2-40B4-BE49-F238E27FC236}">
                  <a16:creationId xmlns:a16="http://schemas.microsoft.com/office/drawing/2014/main" id="{78D16B56-80BB-4B69-853B-90C25C727497}"/>
                </a:ext>
              </a:extLst>
            </p:cNvPr>
            <p:cNvSpPr/>
            <p:nvPr/>
          </p:nvSpPr>
          <p:spPr>
            <a:xfrm flipH="1" flipV="1">
              <a:off x="8090931" y="268723"/>
              <a:ext cx="263365" cy="2692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78"/>
                <a:gd name="f5" fmla="val 9514"/>
                <a:gd name="f6" fmla="*/ f0 1 9515"/>
                <a:gd name="f7" fmla="*/ f1 1 10578"/>
                <a:gd name="f8" fmla="+- f4 0 f2"/>
                <a:gd name="f9" fmla="+- f3 0 f2"/>
                <a:gd name="f10" fmla="*/ f9 1 9515"/>
                <a:gd name="f11" fmla="*/ f8 1 1057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515" h="10578">
                  <a:moveTo>
                    <a:pt x="f2" y="f2"/>
                  </a:moveTo>
                  <a:lnTo>
                    <a:pt x="f2" y="f4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" name="Google Shape;821;p27">
              <a:extLst>
                <a:ext uri="{FF2B5EF4-FFF2-40B4-BE49-F238E27FC236}">
                  <a16:creationId xmlns:a16="http://schemas.microsoft.com/office/drawing/2014/main" id="{447241D8-D519-4E88-9900-7759F6154058}"/>
                </a:ext>
              </a:extLst>
            </p:cNvPr>
            <p:cNvSpPr/>
            <p:nvPr/>
          </p:nvSpPr>
          <p:spPr>
            <a:xfrm flipH="1" flipV="1">
              <a:off x="7565206" y="3767"/>
              <a:ext cx="263365" cy="2692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78"/>
                <a:gd name="f5" fmla="val 1"/>
                <a:gd name="f6" fmla="*/ f0 1 9515"/>
                <a:gd name="f7" fmla="*/ f1 1 10578"/>
                <a:gd name="f8" fmla="+- f4 0 f2"/>
                <a:gd name="f9" fmla="+- f3 0 f2"/>
                <a:gd name="f10" fmla="*/ f9 1 9515"/>
                <a:gd name="f11" fmla="*/ f8 1 1057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515" h="10578">
                  <a:moveTo>
                    <a:pt x="f5" y="f2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" name="Google Shape;826;p27">
              <a:extLst>
                <a:ext uri="{FF2B5EF4-FFF2-40B4-BE49-F238E27FC236}">
                  <a16:creationId xmlns:a16="http://schemas.microsoft.com/office/drawing/2014/main" id="{C7D2C87E-384B-44DC-A8BA-524DE83F5FF3}"/>
                </a:ext>
              </a:extLst>
            </p:cNvPr>
            <p:cNvSpPr/>
            <p:nvPr/>
          </p:nvSpPr>
          <p:spPr>
            <a:xfrm flipH="1" flipV="1">
              <a:off x="8878833" y="859"/>
              <a:ext cx="263365" cy="2692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78"/>
                <a:gd name="f5" fmla="val 9514"/>
                <a:gd name="f6" fmla="*/ f0 1 9515"/>
                <a:gd name="f7" fmla="*/ f1 1 10578"/>
                <a:gd name="f8" fmla="+- f4 0 f2"/>
                <a:gd name="f9" fmla="+- f3 0 f2"/>
                <a:gd name="f10" fmla="*/ f9 1 9515"/>
                <a:gd name="f11" fmla="*/ f8 1 1057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515" h="10578">
                  <a:moveTo>
                    <a:pt x="f2" y="f2"/>
                  </a:moveTo>
                  <a:lnTo>
                    <a:pt x="f2" y="f4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Google Shape;827;p27">
              <a:extLst>
                <a:ext uri="{FF2B5EF4-FFF2-40B4-BE49-F238E27FC236}">
                  <a16:creationId xmlns:a16="http://schemas.microsoft.com/office/drawing/2014/main" id="{6F8CF3BF-0D86-44C0-8E01-5C0309E249AF}"/>
                </a:ext>
              </a:extLst>
            </p:cNvPr>
            <p:cNvSpPr/>
            <p:nvPr/>
          </p:nvSpPr>
          <p:spPr>
            <a:xfrm flipH="1" flipV="1">
              <a:off x="8353418" y="1627"/>
              <a:ext cx="262505" cy="268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84"/>
                <a:gd name="f4" fmla="val 10549"/>
                <a:gd name="f5" fmla="val 1"/>
                <a:gd name="f6" fmla="val 10548"/>
                <a:gd name="f7" fmla="*/ f0 1 9484"/>
                <a:gd name="f8" fmla="*/ f1 1 10549"/>
                <a:gd name="f9" fmla="+- f4 0 f2"/>
                <a:gd name="f10" fmla="+- f3 0 f2"/>
                <a:gd name="f11" fmla="*/ f10 1 9484"/>
                <a:gd name="f12" fmla="*/ f9 1 10549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9484" h="1054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Google Shape;828;p27">
              <a:extLst>
                <a:ext uri="{FF2B5EF4-FFF2-40B4-BE49-F238E27FC236}">
                  <a16:creationId xmlns:a16="http://schemas.microsoft.com/office/drawing/2014/main" id="{E8662DBA-12E0-406C-A918-522072CD4017}"/>
                </a:ext>
              </a:extLst>
            </p:cNvPr>
            <p:cNvSpPr/>
            <p:nvPr/>
          </p:nvSpPr>
          <p:spPr>
            <a:xfrm flipH="1" flipV="1">
              <a:off x="7827565" y="1645"/>
              <a:ext cx="262505" cy="2684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84"/>
                <a:gd name="f4" fmla="val 10548"/>
                <a:gd name="f5" fmla="val 10547"/>
                <a:gd name="f6" fmla="*/ f0 1 9484"/>
                <a:gd name="f7" fmla="*/ f1 1 10548"/>
                <a:gd name="f8" fmla="+- f4 0 f2"/>
                <a:gd name="f9" fmla="+- f3 0 f2"/>
                <a:gd name="f10" fmla="*/ f9 1 9484"/>
                <a:gd name="f11" fmla="*/ f8 1 1054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484" h="10548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Google Shape;829;p27">
              <a:extLst>
                <a:ext uri="{FF2B5EF4-FFF2-40B4-BE49-F238E27FC236}">
                  <a16:creationId xmlns:a16="http://schemas.microsoft.com/office/drawing/2014/main" id="{92CCFE46-2D39-4E20-B798-7C3DF3066812}"/>
                </a:ext>
              </a:extLst>
            </p:cNvPr>
            <p:cNvSpPr/>
            <p:nvPr/>
          </p:nvSpPr>
          <p:spPr>
            <a:xfrm flipH="1" flipV="1">
              <a:off x="7301529" y="4498"/>
              <a:ext cx="263365" cy="268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49"/>
                <a:gd name="f5" fmla="val 1"/>
                <a:gd name="f6" fmla="val 10548"/>
                <a:gd name="f7" fmla="val 9514"/>
                <a:gd name="f8" fmla="*/ f0 1 9515"/>
                <a:gd name="f9" fmla="*/ f1 1 10549"/>
                <a:gd name="f10" fmla="+- f4 0 f2"/>
                <a:gd name="f11" fmla="+- f3 0 f2"/>
                <a:gd name="f12" fmla="*/ f11 1 9515"/>
                <a:gd name="f13" fmla="*/ f10 1 10549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9515" h="10549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Google Shape;840;p27">
              <a:extLst>
                <a:ext uri="{FF2B5EF4-FFF2-40B4-BE49-F238E27FC236}">
                  <a16:creationId xmlns:a16="http://schemas.microsoft.com/office/drawing/2014/main" id="{554BEE54-F10C-49E2-82D8-71165A5470E4}"/>
                </a:ext>
              </a:extLst>
            </p:cNvPr>
            <p:cNvSpPr/>
            <p:nvPr/>
          </p:nvSpPr>
          <p:spPr>
            <a:xfrm flipH="1" flipV="1">
              <a:off x="7565407" y="527389"/>
              <a:ext cx="263365" cy="2692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78"/>
                <a:gd name="f5" fmla="val 1"/>
                <a:gd name="f6" fmla="*/ f0 1 9515"/>
                <a:gd name="f7" fmla="*/ f1 1 10578"/>
                <a:gd name="f8" fmla="+- f4 0 f2"/>
                <a:gd name="f9" fmla="+- f3 0 f2"/>
                <a:gd name="f10" fmla="*/ f9 1 9515"/>
                <a:gd name="f11" fmla="*/ f8 1 1057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515" h="10578">
                  <a:moveTo>
                    <a:pt x="f5" y="f2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Google Shape;841;p27">
              <a:extLst>
                <a:ext uri="{FF2B5EF4-FFF2-40B4-BE49-F238E27FC236}">
                  <a16:creationId xmlns:a16="http://schemas.microsoft.com/office/drawing/2014/main" id="{28464638-2E06-41CC-BC40-50D355598A1D}"/>
                </a:ext>
              </a:extLst>
            </p:cNvPr>
            <p:cNvSpPr/>
            <p:nvPr/>
          </p:nvSpPr>
          <p:spPr>
            <a:xfrm flipH="1" flipV="1">
              <a:off x="8616775" y="806409"/>
              <a:ext cx="263338" cy="2692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4"/>
                <a:gd name="f4" fmla="val 10578"/>
                <a:gd name="f5" fmla="*/ f0 1 9514"/>
                <a:gd name="f6" fmla="*/ f1 1 10578"/>
                <a:gd name="f7" fmla="+- f4 0 f2"/>
                <a:gd name="f8" fmla="+- f3 0 f2"/>
                <a:gd name="f9" fmla="*/ f8 1 9514"/>
                <a:gd name="f10" fmla="*/ f7 1 10578"/>
                <a:gd name="f11" fmla="*/ f2 1 f9"/>
                <a:gd name="f12" fmla="*/ f3 1 f9"/>
                <a:gd name="f13" fmla="*/ f2 1 f10"/>
                <a:gd name="f14" fmla="*/ f4 1 f10"/>
                <a:gd name="f15" fmla="*/ f11 f5 1"/>
                <a:gd name="f16" fmla="*/ f12 f5 1"/>
                <a:gd name="f17" fmla="*/ f14 f6 1"/>
                <a:gd name="f18" fmla="*/ f13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9514" h="10578">
                  <a:moveTo>
                    <a:pt x="f2" y="f2"/>
                  </a:moveTo>
                  <a:lnTo>
                    <a:pt x="f2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5" name="Grupo 41">
            <a:extLst>
              <a:ext uri="{FF2B5EF4-FFF2-40B4-BE49-F238E27FC236}">
                <a16:creationId xmlns:a16="http://schemas.microsoft.com/office/drawing/2014/main" id="{5941BA49-02A9-44AA-9B7D-2CD2EEC48CAC}"/>
              </a:ext>
            </a:extLst>
          </p:cNvPr>
          <p:cNvGrpSpPr/>
          <p:nvPr/>
        </p:nvGrpSpPr>
        <p:grpSpPr>
          <a:xfrm>
            <a:off x="-1" y="4056177"/>
            <a:ext cx="1840669" cy="1074795"/>
            <a:chOff x="-1" y="4056177"/>
            <a:chExt cx="1840669" cy="1074795"/>
          </a:xfrm>
        </p:grpSpPr>
        <p:sp>
          <p:nvSpPr>
            <p:cNvPr id="16" name="Google Shape;819;p27">
              <a:extLst>
                <a:ext uri="{FF2B5EF4-FFF2-40B4-BE49-F238E27FC236}">
                  <a16:creationId xmlns:a16="http://schemas.microsoft.com/office/drawing/2014/main" id="{59A7C53B-7CF5-4963-B1AC-0F66F638C749}"/>
                </a:ext>
              </a:extLst>
            </p:cNvPr>
            <p:cNvSpPr/>
            <p:nvPr/>
          </p:nvSpPr>
          <p:spPr>
            <a:xfrm rot="10799991" flipH="1" flipV="1">
              <a:off x="262066" y="4593863"/>
              <a:ext cx="263338" cy="2692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4"/>
                <a:gd name="f4" fmla="val 10578"/>
                <a:gd name="f5" fmla="*/ f0 1 9514"/>
                <a:gd name="f6" fmla="*/ f1 1 10578"/>
                <a:gd name="f7" fmla="+- f4 0 f2"/>
                <a:gd name="f8" fmla="+- f3 0 f2"/>
                <a:gd name="f9" fmla="*/ f8 1 9514"/>
                <a:gd name="f10" fmla="*/ f7 1 10578"/>
                <a:gd name="f11" fmla="*/ f2 1 f9"/>
                <a:gd name="f12" fmla="*/ f3 1 f9"/>
                <a:gd name="f13" fmla="*/ f2 1 f10"/>
                <a:gd name="f14" fmla="*/ f4 1 f10"/>
                <a:gd name="f15" fmla="*/ f11 f5 1"/>
                <a:gd name="f16" fmla="*/ f12 f5 1"/>
                <a:gd name="f17" fmla="*/ f14 f6 1"/>
                <a:gd name="f18" fmla="*/ f13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9514" h="10578">
                  <a:moveTo>
                    <a:pt x="f2" y="f2"/>
                  </a:moveTo>
                  <a:lnTo>
                    <a:pt x="f2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3792C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Google Shape;820;p27">
              <a:extLst>
                <a:ext uri="{FF2B5EF4-FFF2-40B4-BE49-F238E27FC236}">
                  <a16:creationId xmlns:a16="http://schemas.microsoft.com/office/drawing/2014/main" id="{EC81B904-736C-481D-979F-FFC6F76C250B}"/>
                </a:ext>
              </a:extLst>
            </p:cNvPr>
            <p:cNvSpPr/>
            <p:nvPr/>
          </p:nvSpPr>
          <p:spPr>
            <a:xfrm rot="10799991" flipH="1" flipV="1">
              <a:off x="787892" y="4593863"/>
              <a:ext cx="263365" cy="2692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78"/>
                <a:gd name="f5" fmla="val 9514"/>
                <a:gd name="f6" fmla="*/ f0 1 9515"/>
                <a:gd name="f7" fmla="*/ f1 1 10578"/>
                <a:gd name="f8" fmla="+- f4 0 f2"/>
                <a:gd name="f9" fmla="+- f3 0 f2"/>
                <a:gd name="f10" fmla="*/ f9 1 9515"/>
                <a:gd name="f11" fmla="*/ f8 1 1057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515" h="10578">
                  <a:moveTo>
                    <a:pt x="f2" y="f2"/>
                  </a:moveTo>
                  <a:lnTo>
                    <a:pt x="f2" y="f4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" name="Google Shape;821;p27">
              <a:extLst>
                <a:ext uri="{FF2B5EF4-FFF2-40B4-BE49-F238E27FC236}">
                  <a16:creationId xmlns:a16="http://schemas.microsoft.com/office/drawing/2014/main" id="{9EA7E3C4-36A1-49FE-A4B7-AAEC7C0D2BA1}"/>
                </a:ext>
              </a:extLst>
            </p:cNvPr>
            <p:cNvSpPr/>
            <p:nvPr/>
          </p:nvSpPr>
          <p:spPr>
            <a:xfrm rot="10799991" flipH="1" flipV="1">
              <a:off x="1313626" y="4858819"/>
              <a:ext cx="263365" cy="2692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78"/>
                <a:gd name="f5" fmla="val 1"/>
                <a:gd name="f6" fmla="*/ f0 1 9515"/>
                <a:gd name="f7" fmla="*/ f1 1 10578"/>
                <a:gd name="f8" fmla="+- f4 0 f2"/>
                <a:gd name="f9" fmla="+- f3 0 f2"/>
                <a:gd name="f10" fmla="*/ f9 1 9515"/>
                <a:gd name="f11" fmla="*/ f8 1 1057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515" h="10578">
                  <a:moveTo>
                    <a:pt x="f5" y="f2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Google Shape;826;p27">
              <a:extLst>
                <a:ext uri="{FF2B5EF4-FFF2-40B4-BE49-F238E27FC236}">
                  <a16:creationId xmlns:a16="http://schemas.microsoft.com/office/drawing/2014/main" id="{2BA2A651-29CA-4315-90FE-6A0F5B29BAE6}"/>
                </a:ext>
              </a:extLst>
            </p:cNvPr>
            <p:cNvSpPr/>
            <p:nvPr/>
          </p:nvSpPr>
          <p:spPr>
            <a:xfrm rot="10799991" flipH="1" flipV="1">
              <a:off x="-1" y="4861718"/>
              <a:ext cx="263365" cy="2692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78"/>
                <a:gd name="f5" fmla="val 9514"/>
                <a:gd name="f6" fmla="*/ f0 1 9515"/>
                <a:gd name="f7" fmla="*/ f1 1 10578"/>
                <a:gd name="f8" fmla="+- f4 0 f2"/>
                <a:gd name="f9" fmla="+- f3 0 f2"/>
                <a:gd name="f10" fmla="*/ f9 1 9515"/>
                <a:gd name="f11" fmla="*/ f8 1 1057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515" h="10578">
                  <a:moveTo>
                    <a:pt x="f2" y="f2"/>
                  </a:moveTo>
                  <a:lnTo>
                    <a:pt x="f2" y="f4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" name="Google Shape;827;p27">
              <a:extLst>
                <a:ext uri="{FF2B5EF4-FFF2-40B4-BE49-F238E27FC236}">
                  <a16:creationId xmlns:a16="http://schemas.microsoft.com/office/drawing/2014/main" id="{BEB276CE-C77F-43BD-9EB6-A2DCB7FA4704}"/>
                </a:ext>
              </a:extLst>
            </p:cNvPr>
            <p:cNvSpPr/>
            <p:nvPr/>
          </p:nvSpPr>
          <p:spPr>
            <a:xfrm rot="10799991" flipH="1" flipV="1">
              <a:off x="526264" y="4861691"/>
              <a:ext cx="262505" cy="268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84"/>
                <a:gd name="f4" fmla="val 10549"/>
                <a:gd name="f5" fmla="val 1"/>
                <a:gd name="f6" fmla="val 10548"/>
                <a:gd name="f7" fmla="*/ f0 1 9484"/>
                <a:gd name="f8" fmla="*/ f1 1 10549"/>
                <a:gd name="f9" fmla="+- f4 0 f2"/>
                <a:gd name="f10" fmla="+- f3 0 f2"/>
                <a:gd name="f11" fmla="*/ f10 1 9484"/>
                <a:gd name="f12" fmla="*/ f9 1 10549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9484" h="1054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Google Shape;828;p27">
              <a:extLst>
                <a:ext uri="{FF2B5EF4-FFF2-40B4-BE49-F238E27FC236}">
                  <a16:creationId xmlns:a16="http://schemas.microsoft.com/office/drawing/2014/main" id="{967EE9CA-AB6B-4A3A-B13D-553D4AC49733}"/>
                </a:ext>
              </a:extLst>
            </p:cNvPr>
            <p:cNvSpPr/>
            <p:nvPr/>
          </p:nvSpPr>
          <p:spPr>
            <a:xfrm rot="10799991" flipH="1" flipV="1">
              <a:off x="1052126" y="4861691"/>
              <a:ext cx="262505" cy="2684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84"/>
                <a:gd name="f4" fmla="val 10548"/>
                <a:gd name="f5" fmla="val 10547"/>
                <a:gd name="f6" fmla="*/ f0 1 9484"/>
                <a:gd name="f7" fmla="*/ f1 1 10548"/>
                <a:gd name="f8" fmla="+- f4 0 f2"/>
                <a:gd name="f9" fmla="+- f3 0 f2"/>
                <a:gd name="f10" fmla="*/ f9 1 9484"/>
                <a:gd name="f11" fmla="*/ f8 1 1054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484" h="10548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" name="Google Shape;829;p27">
              <a:extLst>
                <a:ext uri="{FF2B5EF4-FFF2-40B4-BE49-F238E27FC236}">
                  <a16:creationId xmlns:a16="http://schemas.microsoft.com/office/drawing/2014/main" id="{117DF432-090B-4615-818E-A5515E28ED14}"/>
                </a:ext>
              </a:extLst>
            </p:cNvPr>
            <p:cNvSpPr/>
            <p:nvPr/>
          </p:nvSpPr>
          <p:spPr>
            <a:xfrm rot="10799991" flipH="1" flipV="1">
              <a:off x="1577303" y="4858820"/>
              <a:ext cx="263365" cy="268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49"/>
                <a:gd name="f5" fmla="val 1"/>
                <a:gd name="f6" fmla="val 10548"/>
                <a:gd name="f7" fmla="val 9514"/>
                <a:gd name="f8" fmla="*/ f0 1 9515"/>
                <a:gd name="f9" fmla="*/ f1 1 10549"/>
                <a:gd name="f10" fmla="+- f4 0 f2"/>
                <a:gd name="f11" fmla="+- f3 0 f2"/>
                <a:gd name="f12" fmla="*/ f11 1 9515"/>
                <a:gd name="f13" fmla="*/ f10 1 10549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9515" h="10549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" name="Google Shape;840;p27">
              <a:extLst>
                <a:ext uri="{FF2B5EF4-FFF2-40B4-BE49-F238E27FC236}">
                  <a16:creationId xmlns:a16="http://schemas.microsoft.com/office/drawing/2014/main" id="{79256E33-9D43-4E10-8A17-CAF8C7358F27}"/>
                </a:ext>
              </a:extLst>
            </p:cNvPr>
            <p:cNvSpPr/>
            <p:nvPr/>
          </p:nvSpPr>
          <p:spPr>
            <a:xfrm rot="10799991" flipH="1" flipV="1">
              <a:off x="1313416" y="4335197"/>
              <a:ext cx="263365" cy="2692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78"/>
                <a:gd name="f5" fmla="val 1"/>
                <a:gd name="f6" fmla="*/ f0 1 9515"/>
                <a:gd name="f7" fmla="*/ f1 1 10578"/>
                <a:gd name="f8" fmla="+- f4 0 f2"/>
                <a:gd name="f9" fmla="+- f3 0 f2"/>
                <a:gd name="f10" fmla="*/ f9 1 9515"/>
                <a:gd name="f11" fmla="*/ f8 1 1057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515" h="10578">
                  <a:moveTo>
                    <a:pt x="f5" y="f2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" name="Google Shape;841;p27">
              <a:extLst>
                <a:ext uri="{FF2B5EF4-FFF2-40B4-BE49-F238E27FC236}">
                  <a16:creationId xmlns:a16="http://schemas.microsoft.com/office/drawing/2014/main" id="{969BCD60-C48A-4140-9791-C29D8B2E75DB}"/>
                </a:ext>
              </a:extLst>
            </p:cNvPr>
            <p:cNvSpPr/>
            <p:nvPr/>
          </p:nvSpPr>
          <p:spPr>
            <a:xfrm rot="10799991" flipH="1" flipV="1">
              <a:off x="262066" y="4056177"/>
              <a:ext cx="263338" cy="2692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4"/>
                <a:gd name="f4" fmla="val 10578"/>
                <a:gd name="f5" fmla="*/ f0 1 9514"/>
                <a:gd name="f6" fmla="*/ f1 1 10578"/>
                <a:gd name="f7" fmla="+- f4 0 f2"/>
                <a:gd name="f8" fmla="+- f3 0 f2"/>
                <a:gd name="f9" fmla="*/ f8 1 9514"/>
                <a:gd name="f10" fmla="*/ f7 1 10578"/>
                <a:gd name="f11" fmla="*/ f2 1 f9"/>
                <a:gd name="f12" fmla="*/ f3 1 f9"/>
                <a:gd name="f13" fmla="*/ f2 1 f10"/>
                <a:gd name="f14" fmla="*/ f4 1 f10"/>
                <a:gd name="f15" fmla="*/ f11 f5 1"/>
                <a:gd name="f16" fmla="*/ f12 f5 1"/>
                <a:gd name="f17" fmla="*/ f14 f6 1"/>
                <a:gd name="f18" fmla="*/ f13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9514" h="10578">
                  <a:moveTo>
                    <a:pt x="f2" y="f2"/>
                  </a:moveTo>
                  <a:lnTo>
                    <a:pt x="f2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64846561"/>
      </p:ext>
    </p:extLst>
  </p:cSld>
  <p:clrMapOvr>
    <a:masterClrMapping/>
  </p:clrMapOvr>
  <p:transition/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ECTION_TITLE_AND_DESCRIPTION_2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46;p28">
            <a:extLst>
              <a:ext uri="{FF2B5EF4-FFF2-40B4-BE49-F238E27FC236}">
                <a16:creationId xmlns:a16="http://schemas.microsoft.com/office/drawing/2014/main" id="{CDC7B513-EC1C-4811-84FF-23763EF5103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89948" y="1407398"/>
            <a:ext cx="4484702" cy="805202"/>
          </a:xfrm>
        </p:spPr>
        <p:txBody>
          <a:bodyPr anchor="ctr"/>
          <a:lstStyle>
            <a:lvl1pPr>
              <a:defRPr sz="2000"/>
            </a:lvl1pPr>
          </a:lstStyle>
          <a:p>
            <a:pPr lvl="0"/>
            <a:endParaRPr lang="es-PE"/>
          </a:p>
        </p:txBody>
      </p:sp>
      <p:sp>
        <p:nvSpPr>
          <p:cNvPr id="3" name="Google Shape;847;p28">
            <a:extLst>
              <a:ext uri="{FF2B5EF4-FFF2-40B4-BE49-F238E27FC236}">
                <a16:creationId xmlns:a16="http://schemas.microsoft.com/office/drawing/2014/main" id="{4A4B2E6F-92BF-4E10-B763-4CD0856ED622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889948" y="2270875"/>
            <a:ext cx="4045195" cy="223799"/>
          </a:xfrm>
        </p:spPr>
        <p:txBody>
          <a:bodyPr anchor="ctr"/>
          <a:lstStyle>
            <a:lvl1pPr>
              <a:lnSpc>
                <a:spcPct val="100000"/>
              </a:lnSpc>
              <a:buNone/>
              <a:defRPr lang="es-PE" sz="1400"/>
            </a:lvl1pPr>
          </a:lstStyle>
          <a:p>
            <a:pPr lvl="0"/>
            <a:endParaRPr lang="es-PE"/>
          </a:p>
        </p:txBody>
      </p:sp>
      <p:sp>
        <p:nvSpPr>
          <p:cNvPr id="4" name="Google Shape;848;p28">
            <a:extLst>
              <a:ext uri="{FF2B5EF4-FFF2-40B4-BE49-F238E27FC236}">
                <a16:creationId xmlns:a16="http://schemas.microsoft.com/office/drawing/2014/main" id="{AFA54002-1873-4896-AF79-ACC9E34C5C65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889948" y="2867649"/>
            <a:ext cx="4360197" cy="1054202"/>
          </a:xfrm>
        </p:spPr>
        <p:txBody>
          <a:bodyPr anchor="ctr"/>
          <a:lstStyle>
            <a:lvl1pPr>
              <a:defRPr lang="es-PE" sz="1400"/>
            </a:lvl1pPr>
          </a:lstStyle>
          <a:p>
            <a:pPr lvl="0"/>
            <a:endParaRPr lang="es-PE"/>
          </a:p>
        </p:txBody>
      </p:sp>
      <p:sp>
        <p:nvSpPr>
          <p:cNvPr id="5" name="Google Shape;849;p28">
            <a:extLst>
              <a:ext uri="{FF2B5EF4-FFF2-40B4-BE49-F238E27FC236}">
                <a16:creationId xmlns:a16="http://schemas.microsoft.com/office/drawing/2014/main" id="{E18EFE5B-11D2-46CA-8506-F89129262AA1}"/>
              </a:ext>
            </a:extLst>
          </p:cNvPr>
          <p:cNvSpPr/>
          <p:nvPr/>
        </p:nvSpPr>
        <p:spPr>
          <a:xfrm rot="10800009" flipH="1">
            <a:off x="5897239" y="1891"/>
            <a:ext cx="295342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514"/>
              <a:gd name="f4" fmla="val 10548"/>
              <a:gd name="f5" fmla="val 10547"/>
              <a:gd name="f6" fmla="*/ f0 1 9514"/>
              <a:gd name="f7" fmla="*/ f1 1 10548"/>
              <a:gd name="f8" fmla="+- f4 0 f2"/>
              <a:gd name="f9" fmla="+- f3 0 f2"/>
              <a:gd name="f10" fmla="*/ f9 1 9514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4" h="10548">
                <a:moveTo>
                  <a:pt x="f2" y="f2"/>
                </a:moveTo>
                <a:lnTo>
                  <a:pt x="f2" y="f5"/>
                </a:lnTo>
                <a:lnTo>
                  <a:pt x="f3" y="f5"/>
                </a:lnTo>
                <a:lnTo>
                  <a:pt x="f3" y="f2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" name="Google Shape;850;p28">
            <a:extLst>
              <a:ext uri="{FF2B5EF4-FFF2-40B4-BE49-F238E27FC236}">
                <a16:creationId xmlns:a16="http://schemas.microsoft.com/office/drawing/2014/main" id="{6B09C5FB-B73C-411E-B240-9B06FDEBA1A0}"/>
              </a:ext>
            </a:extLst>
          </p:cNvPr>
          <p:cNvSpPr/>
          <p:nvPr/>
        </p:nvSpPr>
        <p:spPr>
          <a:xfrm rot="10800009" flipH="1">
            <a:off x="8257013" y="1681"/>
            <a:ext cx="295369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8"/>
              <a:gd name="f5" fmla="val 10547"/>
              <a:gd name="f6" fmla="val 9514"/>
              <a:gd name="f7" fmla="*/ f0 1 9515"/>
              <a:gd name="f8" fmla="*/ f1 1 10548"/>
              <a:gd name="f9" fmla="+- f4 0 f2"/>
              <a:gd name="f10" fmla="+- f3 0 f2"/>
              <a:gd name="f11" fmla="*/ f10 1 9515"/>
              <a:gd name="f12" fmla="*/ f9 1 1054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8">
                <a:moveTo>
                  <a:pt x="f2" y="f2"/>
                </a:moveTo>
                <a:lnTo>
                  <a:pt x="f2" y="f5"/>
                </a:lnTo>
                <a:lnTo>
                  <a:pt x="f6" y="f5"/>
                </a:lnTo>
                <a:lnTo>
                  <a:pt x="f6" y="f2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7" name="Google Shape;851;p28">
            <a:extLst>
              <a:ext uri="{FF2B5EF4-FFF2-40B4-BE49-F238E27FC236}">
                <a16:creationId xmlns:a16="http://schemas.microsoft.com/office/drawing/2014/main" id="{AE2EB300-D875-42A8-B6EE-764B1F755130}"/>
              </a:ext>
            </a:extLst>
          </p:cNvPr>
          <p:cNvSpPr/>
          <p:nvPr/>
        </p:nvSpPr>
        <p:spPr>
          <a:xfrm rot="10800009" flipH="1">
            <a:off x="4717837" y="3245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1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5" y="f2"/>
                </a:moveTo>
                <a:lnTo>
                  <a:pt x="f5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8" name="Google Shape;852;p28">
            <a:extLst>
              <a:ext uri="{FF2B5EF4-FFF2-40B4-BE49-F238E27FC236}">
                <a16:creationId xmlns:a16="http://schemas.microsoft.com/office/drawing/2014/main" id="{9D2F9B60-1CFE-4CE1-B0AC-4331F0770E02}"/>
              </a:ext>
            </a:extLst>
          </p:cNvPr>
          <p:cNvSpPr/>
          <p:nvPr/>
        </p:nvSpPr>
        <p:spPr>
          <a:xfrm rot="10800009" flipH="1">
            <a:off x="5897239" y="604098"/>
            <a:ext cx="295342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4"/>
              <a:gd name="f4" fmla="val 10578"/>
              <a:gd name="f5" fmla="*/ f0 1 9514"/>
              <a:gd name="f6" fmla="*/ f1 1 10578"/>
              <a:gd name="f7" fmla="+- f4 0 f2"/>
              <a:gd name="f8" fmla="+- f3 0 f2"/>
              <a:gd name="f9" fmla="*/ f8 1 9514"/>
              <a:gd name="f10" fmla="*/ f7 1 10578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9514" h="10578">
                <a:moveTo>
                  <a:pt x="f2" y="f2"/>
                </a:moveTo>
                <a:lnTo>
                  <a:pt x="f2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9" name="Google Shape;853;p28">
            <a:extLst>
              <a:ext uri="{FF2B5EF4-FFF2-40B4-BE49-F238E27FC236}">
                <a16:creationId xmlns:a16="http://schemas.microsoft.com/office/drawing/2014/main" id="{7BA69494-54E5-486A-9A3D-1F4B842D51BA}"/>
              </a:ext>
            </a:extLst>
          </p:cNvPr>
          <p:cNvSpPr/>
          <p:nvPr/>
        </p:nvSpPr>
        <p:spPr>
          <a:xfrm rot="10800009" flipH="1">
            <a:off x="7076687" y="604098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1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5" y="f2"/>
                </a:moveTo>
                <a:lnTo>
                  <a:pt x="f5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0" name="Google Shape;854;p28">
            <a:extLst>
              <a:ext uri="{FF2B5EF4-FFF2-40B4-BE49-F238E27FC236}">
                <a16:creationId xmlns:a16="http://schemas.microsoft.com/office/drawing/2014/main" id="{C61557F7-C2FA-4E4E-A4BC-1FD1934646C2}"/>
              </a:ext>
            </a:extLst>
          </p:cNvPr>
          <p:cNvSpPr/>
          <p:nvPr/>
        </p:nvSpPr>
        <p:spPr>
          <a:xfrm rot="10800009" flipH="1">
            <a:off x="8257013" y="1206906"/>
            <a:ext cx="295369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8"/>
              <a:gd name="f5" fmla="val 1"/>
              <a:gd name="f6" fmla="val 9514"/>
              <a:gd name="f7" fmla="*/ f0 1 9515"/>
              <a:gd name="f8" fmla="*/ f1 1 10548"/>
              <a:gd name="f9" fmla="+- f4 0 f2"/>
              <a:gd name="f10" fmla="+- f3 0 f2"/>
              <a:gd name="f11" fmla="*/ f10 1 9515"/>
              <a:gd name="f12" fmla="*/ f9 1 1054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8">
                <a:moveTo>
                  <a:pt x="f2" y="f5"/>
                </a:moveTo>
                <a:lnTo>
                  <a:pt x="f2" y="f4"/>
                </a:lnTo>
                <a:lnTo>
                  <a:pt x="f6" y="f4"/>
                </a:lnTo>
                <a:lnTo>
                  <a:pt x="f6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1" name="Google Shape;855;p28">
            <a:extLst>
              <a:ext uri="{FF2B5EF4-FFF2-40B4-BE49-F238E27FC236}">
                <a16:creationId xmlns:a16="http://schemas.microsoft.com/office/drawing/2014/main" id="{FFADE634-874F-4C6A-BC4C-7C3CAB70F5A6}"/>
              </a:ext>
            </a:extLst>
          </p:cNvPr>
          <p:cNvSpPr/>
          <p:nvPr/>
        </p:nvSpPr>
        <p:spPr>
          <a:xfrm rot="10800009" flipH="1">
            <a:off x="7666238" y="1208314"/>
            <a:ext cx="294436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485"/>
              <a:gd name="f4" fmla="val 10548"/>
              <a:gd name="f5" fmla="val 1"/>
              <a:gd name="f6" fmla="val 9484"/>
              <a:gd name="f7" fmla="*/ f0 1 9485"/>
              <a:gd name="f8" fmla="*/ f1 1 10548"/>
              <a:gd name="f9" fmla="+- f4 0 f2"/>
              <a:gd name="f10" fmla="+- f3 0 f2"/>
              <a:gd name="f11" fmla="*/ f10 1 9485"/>
              <a:gd name="f12" fmla="*/ f9 1 1054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5" h="10548">
                <a:moveTo>
                  <a:pt x="f5" y="f2"/>
                </a:moveTo>
                <a:lnTo>
                  <a:pt x="f5" y="f4"/>
                </a:lnTo>
                <a:lnTo>
                  <a:pt x="f6" y="f4"/>
                </a:lnTo>
                <a:lnTo>
                  <a:pt x="f6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2" name="Google Shape;856;p28">
            <a:extLst>
              <a:ext uri="{FF2B5EF4-FFF2-40B4-BE49-F238E27FC236}">
                <a16:creationId xmlns:a16="http://schemas.microsoft.com/office/drawing/2014/main" id="{10356AFD-A818-4956-9B2B-DCEF0C579930}"/>
              </a:ext>
            </a:extLst>
          </p:cNvPr>
          <p:cNvSpPr/>
          <p:nvPr/>
        </p:nvSpPr>
        <p:spPr>
          <a:xfrm rot="10800009" flipH="1">
            <a:off x="8846774" y="604299"/>
            <a:ext cx="29536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*/ f0 1 9515"/>
              <a:gd name="f8" fmla="*/ f1 1 10549"/>
              <a:gd name="f9" fmla="+- f4 0 f2"/>
              <a:gd name="f10" fmla="+- f3 0 f2"/>
              <a:gd name="f11" fmla="*/ f10 1 9515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9">
                <a:moveTo>
                  <a:pt x="f5" y="f5"/>
                </a:moveTo>
                <a:lnTo>
                  <a:pt x="f5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3" name="Google Shape;857;p28">
            <a:extLst>
              <a:ext uri="{FF2B5EF4-FFF2-40B4-BE49-F238E27FC236}">
                <a16:creationId xmlns:a16="http://schemas.microsoft.com/office/drawing/2014/main" id="{4EBD5EF4-FF56-4186-B693-DBDA9CE06DA8}"/>
              </a:ext>
            </a:extLst>
          </p:cNvPr>
          <p:cNvSpPr/>
          <p:nvPr/>
        </p:nvSpPr>
        <p:spPr>
          <a:xfrm rot="10800009" flipH="1">
            <a:off x="8846774" y="1809505"/>
            <a:ext cx="295369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8"/>
              <a:gd name="f5" fmla="val 1"/>
              <a:gd name="f6" fmla="*/ f0 1 9515"/>
              <a:gd name="f7" fmla="*/ f1 1 10548"/>
              <a:gd name="f8" fmla="+- f4 0 f2"/>
              <a:gd name="f9" fmla="+- f3 0 f2"/>
              <a:gd name="f10" fmla="*/ f9 1 9515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48">
                <a:moveTo>
                  <a:pt x="f5" y="f2"/>
                </a:moveTo>
                <a:lnTo>
                  <a:pt x="f5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4" name="Google Shape;858;p28">
            <a:extLst>
              <a:ext uri="{FF2B5EF4-FFF2-40B4-BE49-F238E27FC236}">
                <a16:creationId xmlns:a16="http://schemas.microsoft.com/office/drawing/2014/main" id="{354737C2-1DF6-47EB-AD1B-9BFD9D8BC5F5}"/>
              </a:ext>
            </a:extLst>
          </p:cNvPr>
          <p:cNvSpPr/>
          <p:nvPr/>
        </p:nvSpPr>
        <p:spPr>
          <a:xfrm rot="10800009" flipH="1">
            <a:off x="5308000" y="3621"/>
            <a:ext cx="294436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485"/>
              <a:gd name="f4" fmla="val 10549"/>
              <a:gd name="f5" fmla="val 1"/>
              <a:gd name="f6" fmla="val 10548"/>
              <a:gd name="f7" fmla="val 9484"/>
              <a:gd name="f8" fmla="*/ f0 1 9485"/>
              <a:gd name="f9" fmla="*/ f1 1 10549"/>
              <a:gd name="f10" fmla="+- f4 0 f2"/>
              <a:gd name="f11" fmla="+- f3 0 f2"/>
              <a:gd name="f12" fmla="*/ f11 1 9485"/>
              <a:gd name="f13" fmla="*/ f10 1 10549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485" h="10549">
                <a:moveTo>
                  <a:pt x="f5" y="f5"/>
                </a:moveTo>
                <a:lnTo>
                  <a:pt x="f5" y="f6"/>
                </a:lnTo>
                <a:lnTo>
                  <a:pt x="f7" y="f6"/>
                </a:lnTo>
                <a:lnTo>
                  <a:pt x="f7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5" name="Google Shape;859;p28">
            <a:extLst>
              <a:ext uri="{FF2B5EF4-FFF2-40B4-BE49-F238E27FC236}">
                <a16:creationId xmlns:a16="http://schemas.microsoft.com/office/drawing/2014/main" id="{C7540893-85AA-447E-A355-0657BB3FFBC9}"/>
              </a:ext>
            </a:extLst>
          </p:cNvPr>
          <p:cNvSpPr/>
          <p:nvPr/>
        </p:nvSpPr>
        <p:spPr>
          <a:xfrm rot="10800009" flipH="1">
            <a:off x="6486963" y="3612"/>
            <a:ext cx="29536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*/ f0 1 9515"/>
              <a:gd name="f8" fmla="*/ f1 1 10549"/>
              <a:gd name="f9" fmla="+- f4 0 f2"/>
              <a:gd name="f10" fmla="+- f3 0 f2"/>
              <a:gd name="f11" fmla="*/ f10 1 9515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9">
                <a:moveTo>
                  <a:pt x="f5" y="f5"/>
                </a:moveTo>
                <a:lnTo>
                  <a:pt x="f5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6" name="Google Shape;860;p28">
            <a:extLst>
              <a:ext uri="{FF2B5EF4-FFF2-40B4-BE49-F238E27FC236}">
                <a16:creationId xmlns:a16="http://schemas.microsoft.com/office/drawing/2014/main" id="{A76D1010-815B-4AF3-B8D6-D4B2A90F2BAE}"/>
              </a:ext>
            </a:extLst>
          </p:cNvPr>
          <p:cNvSpPr/>
          <p:nvPr/>
        </p:nvSpPr>
        <p:spPr>
          <a:xfrm rot="10800009" flipH="1">
            <a:off x="7076687" y="0"/>
            <a:ext cx="29536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*/ f0 1 9515"/>
              <a:gd name="f8" fmla="*/ f1 1 10549"/>
              <a:gd name="f9" fmla="+- f4 0 f2"/>
              <a:gd name="f10" fmla="+- f3 0 f2"/>
              <a:gd name="f11" fmla="*/ f10 1 9515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9">
                <a:moveTo>
                  <a:pt x="f5" y="f5"/>
                </a:moveTo>
                <a:lnTo>
                  <a:pt x="f5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7" name="Google Shape;861;p28">
            <a:extLst>
              <a:ext uri="{FF2B5EF4-FFF2-40B4-BE49-F238E27FC236}">
                <a16:creationId xmlns:a16="http://schemas.microsoft.com/office/drawing/2014/main" id="{CFD74ABD-70D3-4C33-999A-CE44D105AF95}"/>
              </a:ext>
            </a:extLst>
          </p:cNvPr>
          <p:cNvSpPr/>
          <p:nvPr/>
        </p:nvSpPr>
        <p:spPr>
          <a:xfrm rot="10800009" flipH="1">
            <a:off x="7667317" y="605981"/>
            <a:ext cx="294436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485"/>
              <a:gd name="f4" fmla="val 10548"/>
              <a:gd name="f5" fmla="val 1"/>
              <a:gd name="f6" fmla="val 9484"/>
              <a:gd name="f7" fmla="*/ f0 1 9485"/>
              <a:gd name="f8" fmla="*/ f1 1 10548"/>
              <a:gd name="f9" fmla="+- f4 0 f2"/>
              <a:gd name="f10" fmla="+- f3 0 f2"/>
              <a:gd name="f11" fmla="*/ f10 1 9485"/>
              <a:gd name="f12" fmla="*/ f9 1 1054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5" h="10548">
                <a:moveTo>
                  <a:pt x="f5" y="f2"/>
                </a:moveTo>
                <a:lnTo>
                  <a:pt x="f5" y="f4"/>
                </a:lnTo>
                <a:lnTo>
                  <a:pt x="f6" y="f4"/>
                </a:lnTo>
                <a:lnTo>
                  <a:pt x="f6" y="f2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8" name="Google Shape;862;p28">
            <a:extLst>
              <a:ext uri="{FF2B5EF4-FFF2-40B4-BE49-F238E27FC236}">
                <a16:creationId xmlns:a16="http://schemas.microsoft.com/office/drawing/2014/main" id="{8E3910E2-B759-4384-AFE2-E4E5395952B3}"/>
              </a:ext>
            </a:extLst>
          </p:cNvPr>
          <p:cNvSpPr/>
          <p:nvPr/>
        </p:nvSpPr>
        <p:spPr>
          <a:xfrm rot="10800009" flipH="1">
            <a:off x="7666403" y="3665"/>
            <a:ext cx="294436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485"/>
              <a:gd name="f4" fmla="val 10548"/>
              <a:gd name="f5" fmla="val 1"/>
              <a:gd name="f6" fmla="val 9484"/>
              <a:gd name="f7" fmla="*/ f0 1 9485"/>
              <a:gd name="f8" fmla="*/ f1 1 10548"/>
              <a:gd name="f9" fmla="+- f4 0 f2"/>
              <a:gd name="f10" fmla="+- f3 0 f2"/>
              <a:gd name="f11" fmla="*/ f10 1 9485"/>
              <a:gd name="f12" fmla="*/ f9 1 1054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5" h="10548">
                <a:moveTo>
                  <a:pt x="f5" y="f2"/>
                </a:moveTo>
                <a:lnTo>
                  <a:pt x="f5" y="f4"/>
                </a:lnTo>
                <a:lnTo>
                  <a:pt x="f6" y="f4"/>
                </a:lnTo>
                <a:lnTo>
                  <a:pt x="f6" y="f2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9" name="Google Shape;863;p28">
            <a:extLst>
              <a:ext uri="{FF2B5EF4-FFF2-40B4-BE49-F238E27FC236}">
                <a16:creationId xmlns:a16="http://schemas.microsoft.com/office/drawing/2014/main" id="{99BED5FF-0673-44A8-9987-5A63C9A19389}"/>
              </a:ext>
            </a:extLst>
          </p:cNvPr>
          <p:cNvSpPr/>
          <p:nvPr/>
        </p:nvSpPr>
        <p:spPr>
          <a:xfrm rot="10800009" flipH="1">
            <a:off x="8257032" y="603887"/>
            <a:ext cx="29440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78"/>
              <a:gd name="f5" fmla="*/ f0 1 9484"/>
              <a:gd name="f6" fmla="*/ f1 1 10578"/>
              <a:gd name="f7" fmla="+- f4 0 f2"/>
              <a:gd name="f8" fmla="+- f3 0 f2"/>
              <a:gd name="f9" fmla="*/ f8 1 9484"/>
              <a:gd name="f10" fmla="*/ f7 1 10578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9484" h="10578">
                <a:moveTo>
                  <a:pt x="f2" y="f2"/>
                </a:moveTo>
                <a:lnTo>
                  <a:pt x="f2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0" name="Google Shape;864;p28">
            <a:extLst>
              <a:ext uri="{FF2B5EF4-FFF2-40B4-BE49-F238E27FC236}">
                <a16:creationId xmlns:a16="http://schemas.microsoft.com/office/drawing/2014/main" id="{450FC261-94B2-4D9B-A1A2-70DDA4B21DA3}"/>
              </a:ext>
            </a:extLst>
          </p:cNvPr>
          <p:cNvSpPr/>
          <p:nvPr/>
        </p:nvSpPr>
        <p:spPr>
          <a:xfrm rot="10800009" flipH="1">
            <a:off x="8848575" y="2121"/>
            <a:ext cx="29536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*/ f0 1 9515"/>
              <a:gd name="f8" fmla="*/ f1 1 10549"/>
              <a:gd name="f9" fmla="+- f4 0 f2"/>
              <a:gd name="f10" fmla="+- f3 0 f2"/>
              <a:gd name="f11" fmla="*/ f10 1 9515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9">
                <a:moveTo>
                  <a:pt x="f5" y="f5"/>
                </a:moveTo>
                <a:lnTo>
                  <a:pt x="f5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1" name="Google Shape;865;p28">
            <a:extLst>
              <a:ext uri="{FF2B5EF4-FFF2-40B4-BE49-F238E27FC236}">
                <a16:creationId xmlns:a16="http://schemas.microsoft.com/office/drawing/2014/main" id="{6DD819CB-47FD-4EE2-8F6C-02D545F1D9BD}"/>
              </a:ext>
            </a:extLst>
          </p:cNvPr>
          <p:cNvSpPr/>
          <p:nvPr/>
        </p:nvSpPr>
        <p:spPr>
          <a:xfrm rot="10800009" flipH="1">
            <a:off x="8847779" y="1206897"/>
            <a:ext cx="295369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8"/>
              <a:gd name="f5" fmla="val 1"/>
              <a:gd name="f6" fmla="*/ f0 1 9515"/>
              <a:gd name="f7" fmla="*/ f1 1 10548"/>
              <a:gd name="f8" fmla="+- f4 0 f2"/>
              <a:gd name="f9" fmla="+- f3 0 f2"/>
              <a:gd name="f10" fmla="*/ f9 1 9515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48">
                <a:moveTo>
                  <a:pt x="f5" y="f2"/>
                </a:moveTo>
                <a:lnTo>
                  <a:pt x="f5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2" name="Google Shape;866;p28">
            <a:extLst>
              <a:ext uri="{FF2B5EF4-FFF2-40B4-BE49-F238E27FC236}">
                <a16:creationId xmlns:a16="http://schemas.microsoft.com/office/drawing/2014/main" id="{910DE678-AF23-4E3A-8D1A-52D5850201B2}"/>
              </a:ext>
            </a:extLst>
          </p:cNvPr>
          <p:cNvSpPr/>
          <p:nvPr/>
        </p:nvSpPr>
        <p:spPr>
          <a:xfrm rot="10800009" flipH="1">
            <a:off x="5897248" y="1207145"/>
            <a:ext cx="29536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val 9514"/>
              <a:gd name="f8" fmla="*/ f0 1 9515"/>
              <a:gd name="f9" fmla="*/ f1 1 10549"/>
              <a:gd name="f10" fmla="+- f4 0 f2"/>
              <a:gd name="f11" fmla="+- f3 0 f2"/>
              <a:gd name="f12" fmla="*/ f11 1 9515"/>
              <a:gd name="f13" fmla="*/ f10 1 10549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9">
                <a:moveTo>
                  <a:pt x="f2" y="f5"/>
                </a:moveTo>
                <a:lnTo>
                  <a:pt x="f2" y="f6"/>
                </a:lnTo>
                <a:lnTo>
                  <a:pt x="f7" y="f6"/>
                </a:lnTo>
                <a:lnTo>
                  <a:pt x="f7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3" name="Google Shape;867;p28">
            <a:extLst>
              <a:ext uri="{FF2B5EF4-FFF2-40B4-BE49-F238E27FC236}">
                <a16:creationId xmlns:a16="http://schemas.microsoft.com/office/drawing/2014/main" id="{5348D0B0-2C3A-4E7B-9CF2-FFAB7310127E}"/>
              </a:ext>
            </a:extLst>
          </p:cNvPr>
          <p:cNvSpPr/>
          <p:nvPr/>
        </p:nvSpPr>
        <p:spPr>
          <a:xfrm>
            <a:off x="5897303" y="4842287"/>
            <a:ext cx="295342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514"/>
              <a:gd name="f4" fmla="val 10548"/>
              <a:gd name="f5" fmla="val 10547"/>
              <a:gd name="f6" fmla="*/ f0 1 9514"/>
              <a:gd name="f7" fmla="*/ f1 1 10548"/>
              <a:gd name="f8" fmla="+- f4 0 f2"/>
              <a:gd name="f9" fmla="+- f3 0 f2"/>
              <a:gd name="f10" fmla="*/ f9 1 9514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4" h="10548">
                <a:moveTo>
                  <a:pt x="f2" y="f2"/>
                </a:moveTo>
                <a:lnTo>
                  <a:pt x="f2" y="f5"/>
                </a:lnTo>
                <a:lnTo>
                  <a:pt x="f3" y="f5"/>
                </a:lnTo>
                <a:lnTo>
                  <a:pt x="f3" y="f2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4" name="Google Shape;868;p28">
            <a:extLst>
              <a:ext uri="{FF2B5EF4-FFF2-40B4-BE49-F238E27FC236}">
                <a16:creationId xmlns:a16="http://schemas.microsoft.com/office/drawing/2014/main" id="{79BC961B-E2E4-4A1C-AE55-2461EA579256}"/>
              </a:ext>
            </a:extLst>
          </p:cNvPr>
          <p:cNvSpPr/>
          <p:nvPr/>
        </p:nvSpPr>
        <p:spPr>
          <a:xfrm>
            <a:off x="8257068" y="4842497"/>
            <a:ext cx="295369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8"/>
              <a:gd name="f5" fmla="val 10547"/>
              <a:gd name="f6" fmla="val 9514"/>
              <a:gd name="f7" fmla="*/ f0 1 9515"/>
              <a:gd name="f8" fmla="*/ f1 1 10548"/>
              <a:gd name="f9" fmla="+- f4 0 f2"/>
              <a:gd name="f10" fmla="+- f3 0 f2"/>
              <a:gd name="f11" fmla="*/ f10 1 9515"/>
              <a:gd name="f12" fmla="*/ f9 1 1054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8">
                <a:moveTo>
                  <a:pt x="f2" y="f2"/>
                </a:moveTo>
                <a:lnTo>
                  <a:pt x="f2" y="f5"/>
                </a:lnTo>
                <a:lnTo>
                  <a:pt x="f6" y="f5"/>
                </a:lnTo>
                <a:lnTo>
                  <a:pt x="f6" y="f2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5" name="Google Shape;869;p28">
            <a:extLst>
              <a:ext uri="{FF2B5EF4-FFF2-40B4-BE49-F238E27FC236}">
                <a16:creationId xmlns:a16="http://schemas.microsoft.com/office/drawing/2014/main" id="{AE656C13-7BA6-4E70-B9CE-85D1126B924D}"/>
              </a:ext>
            </a:extLst>
          </p:cNvPr>
          <p:cNvSpPr/>
          <p:nvPr/>
        </p:nvSpPr>
        <p:spPr>
          <a:xfrm>
            <a:off x="5307561" y="4239249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1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5" y="f2"/>
                </a:moveTo>
                <a:lnTo>
                  <a:pt x="f5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6" name="Google Shape;870;p28">
            <a:extLst>
              <a:ext uri="{FF2B5EF4-FFF2-40B4-BE49-F238E27FC236}">
                <a16:creationId xmlns:a16="http://schemas.microsoft.com/office/drawing/2014/main" id="{C9F94D32-9118-4466-A567-40F670AD2303}"/>
              </a:ext>
            </a:extLst>
          </p:cNvPr>
          <p:cNvSpPr/>
          <p:nvPr/>
        </p:nvSpPr>
        <p:spPr>
          <a:xfrm>
            <a:off x="7076733" y="4239249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1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5" y="f2"/>
                </a:moveTo>
                <a:lnTo>
                  <a:pt x="f5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7" name="Google Shape;871;p28">
            <a:extLst>
              <a:ext uri="{FF2B5EF4-FFF2-40B4-BE49-F238E27FC236}">
                <a16:creationId xmlns:a16="http://schemas.microsoft.com/office/drawing/2014/main" id="{4ACF909F-747C-49C7-843C-0080259975D1}"/>
              </a:ext>
            </a:extLst>
          </p:cNvPr>
          <p:cNvSpPr/>
          <p:nvPr/>
        </p:nvSpPr>
        <p:spPr>
          <a:xfrm>
            <a:off x="8846820" y="4239880"/>
            <a:ext cx="29536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*/ f0 1 9515"/>
              <a:gd name="f8" fmla="*/ f1 1 10549"/>
              <a:gd name="f9" fmla="+- f4 0 f2"/>
              <a:gd name="f10" fmla="+- f3 0 f2"/>
              <a:gd name="f11" fmla="*/ f10 1 9515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9">
                <a:moveTo>
                  <a:pt x="f5" y="f5"/>
                </a:moveTo>
                <a:lnTo>
                  <a:pt x="f5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8" name="Google Shape;872;p28">
            <a:extLst>
              <a:ext uri="{FF2B5EF4-FFF2-40B4-BE49-F238E27FC236}">
                <a16:creationId xmlns:a16="http://schemas.microsoft.com/office/drawing/2014/main" id="{35DAB477-1BB0-4527-A2B6-DFDD5BCAA300}"/>
              </a:ext>
            </a:extLst>
          </p:cNvPr>
          <p:cNvSpPr/>
          <p:nvPr/>
        </p:nvSpPr>
        <p:spPr>
          <a:xfrm>
            <a:off x="5308046" y="4840550"/>
            <a:ext cx="294436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485"/>
              <a:gd name="f4" fmla="val 10549"/>
              <a:gd name="f5" fmla="val 1"/>
              <a:gd name="f6" fmla="val 10548"/>
              <a:gd name="f7" fmla="val 9484"/>
              <a:gd name="f8" fmla="*/ f0 1 9485"/>
              <a:gd name="f9" fmla="*/ f1 1 10549"/>
              <a:gd name="f10" fmla="+- f4 0 f2"/>
              <a:gd name="f11" fmla="+- f3 0 f2"/>
              <a:gd name="f12" fmla="*/ f11 1 9485"/>
              <a:gd name="f13" fmla="*/ f10 1 10549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485" h="10549">
                <a:moveTo>
                  <a:pt x="f5" y="f5"/>
                </a:moveTo>
                <a:lnTo>
                  <a:pt x="f5" y="f6"/>
                </a:lnTo>
                <a:lnTo>
                  <a:pt x="f7" y="f6"/>
                </a:lnTo>
                <a:lnTo>
                  <a:pt x="f7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9" name="Google Shape;873;p28">
            <a:extLst>
              <a:ext uri="{FF2B5EF4-FFF2-40B4-BE49-F238E27FC236}">
                <a16:creationId xmlns:a16="http://schemas.microsoft.com/office/drawing/2014/main" id="{8D70AD8D-2A3E-45A9-ADBC-37125F684FA2}"/>
              </a:ext>
            </a:extLst>
          </p:cNvPr>
          <p:cNvSpPr/>
          <p:nvPr/>
        </p:nvSpPr>
        <p:spPr>
          <a:xfrm>
            <a:off x="6487009" y="4840568"/>
            <a:ext cx="29536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*/ f0 1 9515"/>
              <a:gd name="f8" fmla="*/ f1 1 10549"/>
              <a:gd name="f9" fmla="+- f4 0 f2"/>
              <a:gd name="f10" fmla="+- f3 0 f2"/>
              <a:gd name="f11" fmla="*/ f10 1 9515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9">
                <a:moveTo>
                  <a:pt x="f5" y="f5"/>
                </a:moveTo>
                <a:lnTo>
                  <a:pt x="f5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0" name="Google Shape;874;p28">
            <a:extLst>
              <a:ext uri="{FF2B5EF4-FFF2-40B4-BE49-F238E27FC236}">
                <a16:creationId xmlns:a16="http://schemas.microsoft.com/office/drawing/2014/main" id="{85F523AE-A7B3-4BA4-8900-A445BC6599DA}"/>
              </a:ext>
            </a:extLst>
          </p:cNvPr>
          <p:cNvSpPr/>
          <p:nvPr/>
        </p:nvSpPr>
        <p:spPr>
          <a:xfrm>
            <a:off x="7076733" y="4844180"/>
            <a:ext cx="29536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*/ f0 1 9515"/>
              <a:gd name="f8" fmla="*/ f1 1 10549"/>
              <a:gd name="f9" fmla="+- f4 0 f2"/>
              <a:gd name="f10" fmla="+- f3 0 f2"/>
              <a:gd name="f11" fmla="*/ f10 1 9515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9">
                <a:moveTo>
                  <a:pt x="f5" y="f5"/>
                </a:moveTo>
                <a:lnTo>
                  <a:pt x="f5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1" name="Google Shape;875;p28">
            <a:extLst>
              <a:ext uri="{FF2B5EF4-FFF2-40B4-BE49-F238E27FC236}">
                <a16:creationId xmlns:a16="http://schemas.microsoft.com/office/drawing/2014/main" id="{9B75BF6F-42F3-4CF2-9576-8AC07A7E664C}"/>
              </a:ext>
            </a:extLst>
          </p:cNvPr>
          <p:cNvSpPr/>
          <p:nvPr/>
        </p:nvSpPr>
        <p:spPr>
          <a:xfrm>
            <a:off x="7666448" y="4840522"/>
            <a:ext cx="294436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485"/>
              <a:gd name="f4" fmla="val 10548"/>
              <a:gd name="f5" fmla="val 1"/>
              <a:gd name="f6" fmla="val 9484"/>
              <a:gd name="f7" fmla="*/ f0 1 9485"/>
              <a:gd name="f8" fmla="*/ f1 1 10548"/>
              <a:gd name="f9" fmla="+- f4 0 f2"/>
              <a:gd name="f10" fmla="+- f3 0 f2"/>
              <a:gd name="f11" fmla="*/ f10 1 9485"/>
              <a:gd name="f12" fmla="*/ f9 1 1054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5" h="10548">
                <a:moveTo>
                  <a:pt x="f5" y="f2"/>
                </a:moveTo>
                <a:lnTo>
                  <a:pt x="f5" y="f4"/>
                </a:lnTo>
                <a:lnTo>
                  <a:pt x="f6" y="f4"/>
                </a:lnTo>
                <a:lnTo>
                  <a:pt x="f6" y="f2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2" name="Google Shape;876;p28">
            <a:extLst>
              <a:ext uri="{FF2B5EF4-FFF2-40B4-BE49-F238E27FC236}">
                <a16:creationId xmlns:a16="http://schemas.microsoft.com/office/drawing/2014/main" id="{5F79321D-B21C-4BA9-9A5F-CD0ACF914193}"/>
              </a:ext>
            </a:extLst>
          </p:cNvPr>
          <p:cNvSpPr/>
          <p:nvPr/>
        </p:nvSpPr>
        <p:spPr>
          <a:xfrm>
            <a:off x="8257096" y="4239460"/>
            <a:ext cx="29440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78"/>
              <a:gd name="f5" fmla="*/ f0 1 9484"/>
              <a:gd name="f6" fmla="*/ f1 1 10578"/>
              <a:gd name="f7" fmla="+- f4 0 f2"/>
              <a:gd name="f8" fmla="+- f3 0 f2"/>
              <a:gd name="f9" fmla="*/ f8 1 9484"/>
              <a:gd name="f10" fmla="*/ f7 1 10578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9484" h="10578">
                <a:moveTo>
                  <a:pt x="f2" y="f2"/>
                </a:moveTo>
                <a:lnTo>
                  <a:pt x="f2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3" name="Google Shape;877;p28">
            <a:extLst>
              <a:ext uri="{FF2B5EF4-FFF2-40B4-BE49-F238E27FC236}">
                <a16:creationId xmlns:a16="http://schemas.microsoft.com/office/drawing/2014/main" id="{53ED7820-1BB1-4E4E-A489-787E0480BFB2}"/>
              </a:ext>
            </a:extLst>
          </p:cNvPr>
          <p:cNvSpPr/>
          <p:nvPr/>
        </p:nvSpPr>
        <p:spPr>
          <a:xfrm>
            <a:off x="8848630" y="4842049"/>
            <a:ext cx="29536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*/ f0 1 9515"/>
              <a:gd name="f8" fmla="*/ f1 1 10549"/>
              <a:gd name="f9" fmla="+- f4 0 f2"/>
              <a:gd name="f10" fmla="+- f3 0 f2"/>
              <a:gd name="f11" fmla="*/ f10 1 9515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9">
                <a:moveTo>
                  <a:pt x="f5" y="f5"/>
                </a:moveTo>
                <a:lnTo>
                  <a:pt x="f5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4" name="Google Shape;878;p28">
            <a:extLst>
              <a:ext uri="{FF2B5EF4-FFF2-40B4-BE49-F238E27FC236}">
                <a16:creationId xmlns:a16="http://schemas.microsoft.com/office/drawing/2014/main" id="{32BE31E2-4382-4266-8B79-BEBEE797C138}"/>
              </a:ext>
            </a:extLst>
          </p:cNvPr>
          <p:cNvSpPr/>
          <p:nvPr/>
        </p:nvSpPr>
        <p:spPr>
          <a:xfrm>
            <a:off x="4717883" y="4843759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1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5" y="f2"/>
                </a:moveTo>
                <a:lnTo>
                  <a:pt x="f5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28246896"/>
      </p:ext>
    </p:extLst>
  </p:cSld>
  <p:clrMapOvr>
    <a:masterClrMapping/>
  </p:clrMapOvr>
  <p:transition/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ONE_COLUMN_TEXT_3_1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80;p29">
            <a:extLst>
              <a:ext uri="{FF2B5EF4-FFF2-40B4-BE49-F238E27FC236}">
                <a16:creationId xmlns:a16="http://schemas.microsoft.com/office/drawing/2014/main" id="{AF979EEA-CCE3-410C-8056-1C207D515AC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661422" y="1814599"/>
            <a:ext cx="4837797" cy="1279501"/>
          </a:xfrm>
        </p:spPr>
        <p:txBody>
          <a:bodyPr anchor="ctr"/>
          <a:lstStyle>
            <a:lvl1pPr algn="r">
              <a:defRPr sz="2200"/>
            </a:lvl1pPr>
          </a:lstStyle>
          <a:p>
            <a:pPr lvl="0"/>
            <a:endParaRPr lang="es-PE"/>
          </a:p>
        </p:txBody>
      </p:sp>
      <p:sp>
        <p:nvSpPr>
          <p:cNvPr id="3" name="Google Shape;881;p29">
            <a:extLst>
              <a:ext uri="{FF2B5EF4-FFF2-40B4-BE49-F238E27FC236}">
                <a16:creationId xmlns:a16="http://schemas.microsoft.com/office/drawing/2014/main" id="{3EF9C60A-D8AB-4FE0-AC5E-5BBEE6F74E6C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744175" y="3094247"/>
            <a:ext cx="4754998" cy="402601"/>
          </a:xfrm>
        </p:spPr>
        <p:txBody>
          <a:bodyPr anchor="ctr"/>
          <a:lstStyle>
            <a:lvl1pPr algn="r">
              <a:lnSpc>
                <a:spcPct val="100000"/>
              </a:lnSpc>
              <a:buNone/>
              <a:defRPr lang="es-PE" sz="1700"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557311368"/>
      </p:ext>
    </p:extLst>
  </p:cSld>
  <p:clrMapOvr>
    <a:masterClrMapping/>
  </p:clrMapOvr>
  <p:transition/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ECTION_TITLE_AND_DESCRIPTION_1_1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03;p30">
            <a:extLst>
              <a:ext uri="{FF2B5EF4-FFF2-40B4-BE49-F238E27FC236}">
                <a16:creationId xmlns:a16="http://schemas.microsoft.com/office/drawing/2014/main" id="{D0EBDDBB-A4F8-4B67-9E32-0970F5C0542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522399" y="796853"/>
            <a:ext cx="4099200" cy="593399"/>
          </a:xfrm>
        </p:spPr>
        <p:txBody>
          <a:bodyPr anchor="ctr" anchorCtr="1"/>
          <a:lstStyle>
            <a:lvl1pPr algn="ctr">
              <a:defRPr sz="4200"/>
            </a:lvl1pPr>
          </a:lstStyle>
          <a:p>
            <a:pPr lvl="0"/>
            <a:endParaRPr lang="es-PE"/>
          </a:p>
        </p:txBody>
      </p:sp>
      <p:sp>
        <p:nvSpPr>
          <p:cNvPr id="3" name="Google Shape;904;p30">
            <a:extLst>
              <a:ext uri="{FF2B5EF4-FFF2-40B4-BE49-F238E27FC236}">
                <a16:creationId xmlns:a16="http://schemas.microsoft.com/office/drawing/2014/main" id="{3127BBDC-8797-40E8-A313-65C3412B2873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291404" y="4173650"/>
            <a:ext cx="4561200" cy="311398"/>
          </a:xfrm>
        </p:spPr>
        <p:txBody>
          <a:bodyPr anchorCtr="1"/>
          <a:lstStyle>
            <a:lvl1pPr algn="ctr">
              <a:lnSpc>
                <a:spcPct val="100000"/>
              </a:lnSpc>
              <a:spcBef>
                <a:spcPts val="300"/>
              </a:spcBef>
              <a:buNone/>
              <a:defRPr lang="es-PE" sz="1500"/>
            </a:lvl1pPr>
          </a:lstStyle>
          <a:p>
            <a:pPr lvl="0"/>
            <a:endParaRPr lang="es-PE"/>
          </a:p>
        </p:txBody>
      </p:sp>
      <p:sp>
        <p:nvSpPr>
          <p:cNvPr id="4" name="Google Shape;905;p30">
            <a:extLst>
              <a:ext uri="{FF2B5EF4-FFF2-40B4-BE49-F238E27FC236}">
                <a16:creationId xmlns:a16="http://schemas.microsoft.com/office/drawing/2014/main" id="{EF5F6B2D-92F8-4A56-9A15-C601590A9986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2537395" y="1390162"/>
            <a:ext cx="4069198" cy="1098002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lang="es-PE" sz="1400"/>
            </a:lvl1pPr>
          </a:lstStyle>
          <a:p>
            <a:pPr lvl="0"/>
            <a:endParaRPr lang="es-PE"/>
          </a:p>
        </p:txBody>
      </p:sp>
      <p:grpSp>
        <p:nvGrpSpPr>
          <p:cNvPr id="5" name="Grupo 30">
            <a:extLst>
              <a:ext uri="{FF2B5EF4-FFF2-40B4-BE49-F238E27FC236}">
                <a16:creationId xmlns:a16="http://schemas.microsoft.com/office/drawing/2014/main" id="{161F963B-2169-4293-8AC0-0138869A4BD9}"/>
              </a:ext>
            </a:extLst>
          </p:cNvPr>
          <p:cNvGrpSpPr/>
          <p:nvPr/>
        </p:nvGrpSpPr>
        <p:grpSpPr>
          <a:xfrm>
            <a:off x="-6638" y="-5943"/>
            <a:ext cx="1352433" cy="5149442"/>
            <a:chOff x="-6638" y="-5943"/>
            <a:chExt cx="1352433" cy="5149442"/>
          </a:xfrm>
        </p:grpSpPr>
        <p:grpSp>
          <p:nvGrpSpPr>
            <p:cNvPr id="6" name="Grupo 29">
              <a:extLst>
                <a:ext uri="{FF2B5EF4-FFF2-40B4-BE49-F238E27FC236}">
                  <a16:creationId xmlns:a16="http://schemas.microsoft.com/office/drawing/2014/main" id="{35703678-ED40-43D9-A94E-1E0A3237C12B}"/>
                </a:ext>
              </a:extLst>
            </p:cNvPr>
            <p:cNvGrpSpPr/>
            <p:nvPr/>
          </p:nvGrpSpPr>
          <p:grpSpPr>
            <a:xfrm>
              <a:off x="-6638" y="-5943"/>
              <a:ext cx="1352433" cy="2583436"/>
              <a:chOff x="-6638" y="-5943"/>
              <a:chExt cx="1352433" cy="2583436"/>
            </a:xfrm>
          </p:grpSpPr>
          <p:sp>
            <p:nvSpPr>
              <p:cNvPr id="7" name="Freeform 5">
                <a:extLst>
                  <a:ext uri="{FF2B5EF4-FFF2-40B4-BE49-F238E27FC236}">
                    <a16:creationId xmlns:a16="http://schemas.microsoft.com/office/drawing/2014/main" id="{1DE8E14A-6EB2-47AC-8056-75EEB8AE3A64}"/>
                  </a:ext>
                </a:extLst>
              </p:cNvPr>
              <p:cNvSpPr/>
              <p:nvPr/>
            </p:nvSpPr>
            <p:spPr>
              <a:xfrm flipH="1">
                <a:off x="481934" y="938595"/>
                <a:ext cx="0" cy="17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val 1702"/>
                  <a:gd name="f8" fmla="+- 0 0 -90"/>
                  <a:gd name="f9" fmla="abs f3"/>
                  <a:gd name="f10" fmla="abs f4"/>
                  <a:gd name="f11" fmla="abs f5"/>
                  <a:gd name="f12" fmla="*/ f4 1 1702"/>
                  <a:gd name="f13" fmla="val f6"/>
                  <a:gd name="f14" fmla="+- f7 0 f6"/>
                  <a:gd name="f15" fmla="+- f6 0 f6"/>
                  <a:gd name="f16" fmla="*/ f8 f0 1"/>
                  <a:gd name="f17" fmla="?: f9 f3 1"/>
                  <a:gd name="f18" fmla="?: f10 f4 1"/>
                  <a:gd name="f19" fmla="?: f11 f5 1"/>
                  <a:gd name="f20" fmla="*/ f15 1 0"/>
                  <a:gd name="f21" fmla="*/ f14 1 1702"/>
                  <a:gd name="f22" fmla="*/ f16 1 f2"/>
                  <a:gd name="f23" fmla="*/ f17 1 21600"/>
                  <a:gd name="f24" fmla="*/ f18 1 1702"/>
                  <a:gd name="f25" fmla="*/ 21600 f17 1"/>
                  <a:gd name="f26" fmla="*/ 0 1 f20"/>
                  <a:gd name="f27" fmla="*/ 1702 1 f21"/>
                  <a:gd name="f28" fmla="*/ 0 1 f21"/>
                  <a:gd name="f29" fmla="*/ 1 1 f20"/>
                  <a:gd name="f30" fmla="+- f22 0 f1"/>
                  <a:gd name="f31" fmla="min f24 f23"/>
                  <a:gd name="f32" fmla="*/ f25 1 f19"/>
                  <a:gd name="f33" fmla="*/ f27 f12 1"/>
                  <a:gd name="f34" fmla="*/ f28 f12 1"/>
                  <a:gd name="f35" fmla="val f32"/>
                  <a:gd name="f36" fmla="*/ f6 f31 1"/>
                  <a:gd name="f37" fmla="+- f35 0 f13"/>
                  <a:gd name="f38" fmla="*/ f37 1 0"/>
                  <a:gd name="f39" fmla="*/ f26 f38 1"/>
                  <a:gd name="f40" fmla="*/ f29 f38 1"/>
                  <a:gd name="f41" fmla="*/ f39 f31 1"/>
                  <a:gd name="f42" fmla="*/ f40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1" y="f33"/>
                  </a:cxn>
                  <a:cxn ang="f30">
                    <a:pos x="f41" y="f33"/>
                  </a:cxn>
                  <a:cxn ang="f30">
                    <a:pos x="f41" y="f33"/>
                  </a:cxn>
                  <a:cxn ang="f30">
                    <a:pos x="f41" y="f34"/>
                  </a:cxn>
                  <a:cxn ang="f30">
                    <a:pos x="f41" y="f33"/>
                  </a:cxn>
                  <a:cxn ang="f30">
                    <a:pos x="f41" y="f33"/>
                  </a:cxn>
                </a:cxnLst>
                <a:rect l="f41" t="f34" r="f42" b="f33"/>
                <a:pathLst>
                  <a:path h="1702">
                    <a:moveTo>
                      <a:pt x="f36" y="f7"/>
                    </a:moveTo>
                    <a:cubicBezTo>
                      <a:pt x="f36" y="f7"/>
                      <a:pt x="f36" y="f7"/>
                      <a:pt x="f36" y="f7"/>
                    </a:cubicBezTo>
                    <a:cubicBezTo>
                      <a:pt x="f36" y="f7"/>
                      <a:pt x="f36" y="f7"/>
                      <a:pt x="f36" y="f7"/>
                    </a:cubicBezTo>
                    <a:cubicBezTo>
                      <a:pt x="f36" y="f7"/>
                      <a:pt x="f36" y="f7"/>
                      <a:pt x="f36" y="f6"/>
                    </a:cubicBezTo>
                    <a:cubicBezTo>
                      <a:pt x="f36" y="f6"/>
                      <a:pt x="f36" y="f6"/>
                      <a:pt x="f36" y="f7"/>
                    </a:cubicBezTo>
                    <a:cubicBezTo>
                      <a:pt x="f36" y="f7"/>
                      <a:pt x="f36" y="f7"/>
                      <a:pt x="f36" y="f7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" name="Freeform 6">
                <a:extLst>
                  <a:ext uri="{FF2B5EF4-FFF2-40B4-BE49-F238E27FC236}">
                    <a16:creationId xmlns:a16="http://schemas.microsoft.com/office/drawing/2014/main" id="{1846AE8C-A1A9-44AF-BC85-3DDACBC057D7}"/>
                  </a:ext>
                </a:extLst>
              </p:cNvPr>
              <p:cNvSpPr/>
              <p:nvPr/>
            </p:nvSpPr>
            <p:spPr>
              <a:xfrm flipH="1">
                <a:off x="481934" y="2492398"/>
                <a:ext cx="0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90"/>
                  <a:gd name="f8" fmla="abs f3"/>
                  <a:gd name="f9" fmla="abs f4"/>
                  <a:gd name="f10" fmla="abs f5"/>
                  <a:gd name="f11" fmla="val f6"/>
                  <a:gd name="f12" fmla="+- f6 0 f6"/>
                  <a:gd name="f13" fmla="*/ f7 f0 1"/>
                  <a:gd name="f14" fmla="?: f8 f3 1"/>
                  <a:gd name="f15" fmla="?: f9 f4 1"/>
                  <a:gd name="f16" fmla="?: f10 f5 1"/>
                  <a:gd name="f17" fmla="*/ f12 1 0"/>
                  <a:gd name="f18" fmla="*/ f13 1 f2"/>
                  <a:gd name="f19" fmla="*/ f14 1 21600"/>
                  <a:gd name="f20" fmla="*/ f15 1 21600"/>
                  <a:gd name="f21" fmla="*/ 21600 f14 1"/>
                  <a:gd name="f22" fmla="*/ 21600 f15 1"/>
                  <a:gd name="f23" fmla="*/ 0 1 f17"/>
                  <a:gd name="f24" fmla="*/ 1 1 f17"/>
                  <a:gd name="f25" fmla="+- f18 0 f1"/>
                  <a:gd name="f26" fmla="min f20 f19"/>
                  <a:gd name="f27" fmla="*/ f21 1 f16"/>
                  <a:gd name="f28" fmla="*/ f22 1 f16"/>
                  <a:gd name="f29" fmla="val f27"/>
                  <a:gd name="f30" fmla="val f28"/>
                  <a:gd name="f31" fmla="*/ f6 f26 1"/>
                  <a:gd name="f32" fmla="+- f30 0 f11"/>
                  <a:gd name="f33" fmla="+- f29 0 f11"/>
                  <a:gd name="f34" fmla="*/ f33 1 0"/>
                  <a:gd name="f35" fmla="*/ f32 1 0"/>
                  <a:gd name="f36" fmla="*/ f23 f34 1"/>
                  <a:gd name="f37" fmla="*/ f24 f34 1"/>
                  <a:gd name="f38" fmla="*/ f24 f35 1"/>
                  <a:gd name="f39" fmla="*/ f23 f35 1"/>
                  <a:gd name="f40" fmla="*/ f36 f26 1"/>
                  <a:gd name="f41" fmla="*/ f39 f26 1"/>
                  <a:gd name="f42" fmla="*/ f37 f26 1"/>
                  <a:gd name="f43" fmla="*/ f38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</a:cxnLst>
                <a:rect l="f40" t="f41" r="f42" b="f43"/>
                <a:pathLst>
                  <a:path>
                    <a:moveTo>
                      <a:pt x="f31" y="f31"/>
                    </a:move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" name="Freeform 7">
                <a:extLst>
                  <a:ext uri="{FF2B5EF4-FFF2-40B4-BE49-F238E27FC236}">
                    <a16:creationId xmlns:a16="http://schemas.microsoft.com/office/drawing/2014/main" id="{9F13F5B3-AECB-4B9C-80C8-59299B5F3220}"/>
                  </a:ext>
                </a:extLst>
              </p:cNvPr>
              <p:cNvSpPr/>
              <p:nvPr/>
            </p:nvSpPr>
            <p:spPr>
              <a:xfrm flipH="1">
                <a:off x="575834" y="2492398"/>
                <a:ext cx="0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90"/>
                  <a:gd name="f8" fmla="abs f3"/>
                  <a:gd name="f9" fmla="abs f4"/>
                  <a:gd name="f10" fmla="abs f5"/>
                  <a:gd name="f11" fmla="val f6"/>
                  <a:gd name="f12" fmla="+- f6 0 f6"/>
                  <a:gd name="f13" fmla="*/ f7 f0 1"/>
                  <a:gd name="f14" fmla="?: f8 f3 1"/>
                  <a:gd name="f15" fmla="?: f9 f4 1"/>
                  <a:gd name="f16" fmla="?: f10 f5 1"/>
                  <a:gd name="f17" fmla="*/ f12 1 0"/>
                  <a:gd name="f18" fmla="*/ f13 1 f2"/>
                  <a:gd name="f19" fmla="*/ f14 1 21600"/>
                  <a:gd name="f20" fmla="*/ f15 1 21600"/>
                  <a:gd name="f21" fmla="*/ 21600 f14 1"/>
                  <a:gd name="f22" fmla="*/ 21600 f15 1"/>
                  <a:gd name="f23" fmla="*/ 0 1 f17"/>
                  <a:gd name="f24" fmla="*/ 1 1 f17"/>
                  <a:gd name="f25" fmla="+- f18 0 f1"/>
                  <a:gd name="f26" fmla="min f20 f19"/>
                  <a:gd name="f27" fmla="*/ f21 1 f16"/>
                  <a:gd name="f28" fmla="*/ f22 1 f16"/>
                  <a:gd name="f29" fmla="val f27"/>
                  <a:gd name="f30" fmla="val f28"/>
                  <a:gd name="f31" fmla="*/ f6 f26 1"/>
                  <a:gd name="f32" fmla="+- f30 0 f11"/>
                  <a:gd name="f33" fmla="+- f29 0 f11"/>
                  <a:gd name="f34" fmla="*/ f33 1 0"/>
                  <a:gd name="f35" fmla="*/ f32 1 0"/>
                  <a:gd name="f36" fmla="*/ f23 f34 1"/>
                  <a:gd name="f37" fmla="*/ f24 f34 1"/>
                  <a:gd name="f38" fmla="*/ f24 f35 1"/>
                  <a:gd name="f39" fmla="*/ f23 f35 1"/>
                  <a:gd name="f40" fmla="*/ f36 f26 1"/>
                  <a:gd name="f41" fmla="*/ f39 f26 1"/>
                  <a:gd name="f42" fmla="*/ f37 f26 1"/>
                  <a:gd name="f43" fmla="*/ f38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</a:cxnLst>
                <a:rect l="f40" t="f41" r="f42" b="f43"/>
                <a:pathLst>
                  <a:path>
                    <a:moveTo>
                      <a:pt x="f31" y="f31"/>
                    </a:move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" name="Freeform 8">
                <a:extLst>
                  <a:ext uri="{FF2B5EF4-FFF2-40B4-BE49-F238E27FC236}">
                    <a16:creationId xmlns:a16="http://schemas.microsoft.com/office/drawing/2014/main" id="{8B48867A-EF11-44D9-A83B-5E6587A4F374}"/>
                  </a:ext>
                </a:extLst>
              </p:cNvPr>
              <p:cNvSpPr/>
              <p:nvPr/>
            </p:nvSpPr>
            <p:spPr>
              <a:xfrm flipH="1">
                <a:off x="767382" y="1973330"/>
                <a:ext cx="0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90"/>
                  <a:gd name="f8" fmla="abs f3"/>
                  <a:gd name="f9" fmla="abs f4"/>
                  <a:gd name="f10" fmla="abs f5"/>
                  <a:gd name="f11" fmla="val f6"/>
                  <a:gd name="f12" fmla="+- f6 0 f6"/>
                  <a:gd name="f13" fmla="*/ f7 f0 1"/>
                  <a:gd name="f14" fmla="?: f8 f3 1"/>
                  <a:gd name="f15" fmla="?: f9 f4 1"/>
                  <a:gd name="f16" fmla="?: f10 f5 1"/>
                  <a:gd name="f17" fmla="*/ f12 1 0"/>
                  <a:gd name="f18" fmla="*/ f13 1 f2"/>
                  <a:gd name="f19" fmla="*/ f14 1 21600"/>
                  <a:gd name="f20" fmla="*/ f15 1 21600"/>
                  <a:gd name="f21" fmla="*/ 21600 f14 1"/>
                  <a:gd name="f22" fmla="*/ 21600 f15 1"/>
                  <a:gd name="f23" fmla="*/ 0 1 f17"/>
                  <a:gd name="f24" fmla="*/ 1 1 f17"/>
                  <a:gd name="f25" fmla="+- f18 0 f1"/>
                  <a:gd name="f26" fmla="min f20 f19"/>
                  <a:gd name="f27" fmla="*/ f21 1 f16"/>
                  <a:gd name="f28" fmla="*/ f22 1 f16"/>
                  <a:gd name="f29" fmla="val f27"/>
                  <a:gd name="f30" fmla="val f28"/>
                  <a:gd name="f31" fmla="*/ f6 f26 1"/>
                  <a:gd name="f32" fmla="+- f30 0 f11"/>
                  <a:gd name="f33" fmla="+- f29 0 f11"/>
                  <a:gd name="f34" fmla="*/ f33 1 0"/>
                  <a:gd name="f35" fmla="*/ f32 1 0"/>
                  <a:gd name="f36" fmla="*/ f23 f34 1"/>
                  <a:gd name="f37" fmla="*/ f24 f34 1"/>
                  <a:gd name="f38" fmla="*/ f24 f35 1"/>
                  <a:gd name="f39" fmla="*/ f23 f35 1"/>
                  <a:gd name="f40" fmla="*/ f36 f26 1"/>
                  <a:gd name="f41" fmla="*/ f39 f26 1"/>
                  <a:gd name="f42" fmla="*/ f37 f26 1"/>
                  <a:gd name="f43" fmla="*/ f38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</a:cxnLst>
                <a:rect l="f40" t="f41" r="f42" b="f43"/>
                <a:pathLst>
                  <a:path>
                    <a:moveTo>
                      <a:pt x="f31" y="f31"/>
                    </a:move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lose/>
                    <a:moveTo>
                      <a:pt x="f31" y="f31"/>
                    </a:move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" name="Freeform 9">
                <a:extLst>
                  <a:ext uri="{FF2B5EF4-FFF2-40B4-BE49-F238E27FC236}">
                    <a16:creationId xmlns:a16="http://schemas.microsoft.com/office/drawing/2014/main" id="{DB1EA3C0-2554-4837-AA0D-2B3C80EB1ABC}"/>
                  </a:ext>
                </a:extLst>
              </p:cNvPr>
              <p:cNvSpPr/>
              <p:nvPr/>
            </p:nvSpPr>
            <p:spPr>
              <a:xfrm>
                <a:off x="947665" y="-5943"/>
                <a:ext cx="105165" cy="1821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0"/>
                  <a:gd name="f7" fmla="val 172"/>
                  <a:gd name="f8" fmla="val 13"/>
                  <a:gd name="f9" fmla="val 160"/>
                  <a:gd name="f10" fmla="val 27"/>
                  <a:gd name="f11" fmla="val 54"/>
                  <a:gd name="f12" fmla="val 162"/>
                  <a:gd name="f13" fmla="val 75"/>
                  <a:gd name="f14" fmla="val 164"/>
                  <a:gd name="f15" fmla="val 86"/>
                  <a:gd name="f16" fmla="val 165"/>
                  <a:gd name="f17" fmla="val 149"/>
                  <a:gd name="f18" fmla="val 89"/>
                  <a:gd name="f19" fmla="val 99"/>
                  <a:gd name="f20" fmla="val 50"/>
                  <a:gd name="f21" fmla="val 62"/>
                  <a:gd name="f22" fmla="val 36"/>
                  <a:gd name="f23" fmla="val 9"/>
                  <a:gd name="f24" fmla="val 34"/>
                  <a:gd name="f25" fmla="val 8"/>
                  <a:gd name="f26" fmla="val 68"/>
                  <a:gd name="f27" fmla="val 101"/>
                  <a:gd name="f28" fmla="val 122"/>
                  <a:gd name="f29" fmla="+- 0 0 -90"/>
                  <a:gd name="f30" fmla="*/ f3 1 90"/>
                  <a:gd name="f31" fmla="*/ f4 1 172"/>
                  <a:gd name="f32" fmla="+- f7 0 f5"/>
                  <a:gd name="f33" fmla="+- f6 0 f5"/>
                  <a:gd name="f34" fmla="*/ f29 f0 1"/>
                  <a:gd name="f35" fmla="*/ f33 1 90"/>
                  <a:gd name="f36" fmla="*/ f32 1 172"/>
                  <a:gd name="f37" fmla="*/ 13 f33 1"/>
                  <a:gd name="f38" fmla="*/ 160 f32 1"/>
                  <a:gd name="f39" fmla="*/ 75 f33 1"/>
                  <a:gd name="f40" fmla="*/ 164 f32 1"/>
                  <a:gd name="f41" fmla="*/ 90 f33 1"/>
                  <a:gd name="f42" fmla="*/ 149 f32 1"/>
                  <a:gd name="f43" fmla="*/ 89 f33 1"/>
                  <a:gd name="f44" fmla="*/ 0 f32 1"/>
                  <a:gd name="f45" fmla="*/ 9 f33 1"/>
                  <a:gd name="f46" fmla="*/ 101 f32 1"/>
                  <a:gd name="f47" fmla="*/ f34 1 f2"/>
                  <a:gd name="f48" fmla="*/ f37 1 90"/>
                  <a:gd name="f49" fmla="*/ f38 1 172"/>
                  <a:gd name="f50" fmla="*/ f39 1 90"/>
                  <a:gd name="f51" fmla="*/ f40 1 172"/>
                  <a:gd name="f52" fmla="*/ f41 1 90"/>
                  <a:gd name="f53" fmla="*/ f42 1 172"/>
                  <a:gd name="f54" fmla="*/ f43 1 90"/>
                  <a:gd name="f55" fmla="*/ f44 1 172"/>
                  <a:gd name="f56" fmla="*/ f45 1 90"/>
                  <a:gd name="f57" fmla="*/ f46 1 172"/>
                  <a:gd name="f58" fmla="*/ 0 1 f35"/>
                  <a:gd name="f59" fmla="*/ f6 1 f35"/>
                  <a:gd name="f60" fmla="*/ 0 1 f36"/>
                  <a:gd name="f61" fmla="*/ f7 1 f36"/>
                  <a:gd name="f62" fmla="+- f47 0 f1"/>
                  <a:gd name="f63" fmla="*/ f48 1 f35"/>
                  <a:gd name="f64" fmla="*/ f49 1 f36"/>
                  <a:gd name="f65" fmla="*/ f50 1 f35"/>
                  <a:gd name="f66" fmla="*/ f51 1 f36"/>
                  <a:gd name="f67" fmla="*/ f52 1 f35"/>
                  <a:gd name="f68" fmla="*/ f53 1 f36"/>
                  <a:gd name="f69" fmla="*/ f54 1 f35"/>
                  <a:gd name="f70" fmla="*/ f55 1 f36"/>
                  <a:gd name="f71" fmla="*/ f56 1 f35"/>
                  <a:gd name="f72" fmla="*/ f57 1 f36"/>
                  <a:gd name="f73" fmla="*/ f58 f30 1"/>
                  <a:gd name="f74" fmla="*/ f59 f30 1"/>
                  <a:gd name="f75" fmla="*/ f61 f31 1"/>
                  <a:gd name="f76" fmla="*/ f60 f31 1"/>
                  <a:gd name="f77" fmla="*/ f63 f30 1"/>
                  <a:gd name="f78" fmla="*/ f64 f31 1"/>
                  <a:gd name="f79" fmla="*/ f65 f30 1"/>
                  <a:gd name="f80" fmla="*/ f66 f31 1"/>
                  <a:gd name="f81" fmla="*/ f67 f30 1"/>
                  <a:gd name="f82" fmla="*/ f68 f31 1"/>
                  <a:gd name="f83" fmla="*/ f69 f30 1"/>
                  <a:gd name="f84" fmla="*/ f70 f31 1"/>
                  <a:gd name="f85" fmla="*/ f71 f30 1"/>
                  <a:gd name="f86" fmla="*/ f7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2">
                    <a:pos x="f77" y="f78"/>
                  </a:cxn>
                  <a:cxn ang="f62">
                    <a:pos x="f79" y="f80"/>
                  </a:cxn>
                  <a:cxn ang="f62">
                    <a:pos x="f81" y="f82"/>
                  </a:cxn>
                  <a:cxn ang="f62">
                    <a:pos x="f83" y="f84"/>
                  </a:cxn>
                  <a:cxn ang="f62">
                    <a:pos x="f85" y="f84"/>
                  </a:cxn>
                  <a:cxn ang="f62">
                    <a:pos x="f85" y="f86"/>
                  </a:cxn>
                  <a:cxn ang="f62">
                    <a:pos x="f77" y="f78"/>
                  </a:cxn>
                </a:cxnLst>
                <a:rect l="f73" t="f76" r="f74" b="f75"/>
                <a:pathLst>
                  <a:path w="90" h="172">
                    <a:moveTo>
                      <a:pt x="f8" y="f9"/>
                    </a:moveTo>
                    <a:cubicBezTo>
                      <a:pt x="f10" y="f7"/>
                      <a:pt x="f11" y="f12"/>
                      <a:pt x="f13" y="f14"/>
                    </a:cubicBezTo>
                    <a:cubicBezTo>
                      <a:pt x="f15" y="f16"/>
                      <a:pt x="f6" y="f9"/>
                      <a:pt x="f6" y="f17"/>
                    </a:cubicBezTo>
                    <a:cubicBezTo>
                      <a:pt x="f18" y="f19"/>
                      <a:pt x="f18" y="f20"/>
                      <a:pt x="f18" y="f5"/>
                    </a:cubicBezTo>
                    <a:cubicBezTo>
                      <a:pt x="f21" y="f5"/>
                      <a:pt x="f22" y="f5"/>
                      <a:pt x="f23" y="f5"/>
                    </a:cubicBezTo>
                    <a:cubicBezTo>
                      <a:pt x="f23" y="f24"/>
                      <a:pt x="f25" y="f26"/>
                      <a:pt x="f23" y="f27"/>
                    </a:cubicBezTo>
                    <a:cubicBezTo>
                      <a:pt x="f23" y="f28"/>
                      <a:pt x="f5" y="f17"/>
                      <a:pt x="f8" y="f9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" name="Freeform 10">
                <a:extLst>
                  <a:ext uri="{FF2B5EF4-FFF2-40B4-BE49-F238E27FC236}">
                    <a16:creationId xmlns:a16="http://schemas.microsoft.com/office/drawing/2014/main" id="{75AA8FB7-86D5-44A6-9C11-6E965ECE2A96}"/>
                  </a:ext>
                </a:extLst>
              </p:cNvPr>
              <p:cNvSpPr/>
              <p:nvPr/>
            </p:nvSpPr>
            <p:spPr>
              <a:xfrm>
                <a:off x="481934" y="2487296"/>
                <a:ext cx="93899" cy="901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0"/>
                  <a:gd name="f7" fmla="val 85"/>
                  <a:gd name="f8" fmla="val 4"/>
                  <a:gd name="f9" fmla="val 5"/>
                  <a:gd name="f10" fmla="val 3"/>
                  <a:gd name="f11" fmla="val 2"/>
                  <a:gd name="f12" fmla="val 32"/>
                  <a:gd name="f13" fmla="val 59"/>
                  <a:gd name="f14" fmla="val 30"/>
                  <a:gd name="f15" fmla="val 55"/>
                  <a:gd name="f16" fmla="+- 0 0 -90"/>
                  <a:gd name="f17" fmla="*/ f3 1 80"/>
                  <a:gd name="f18" fmla="*/ f4 1 85"/>
                  <a:gd name="f19" fmla="+- f7 0 f5"/>
                  <a:gd name="f20" fmla="+- f6 0 f5"/>
                  <a:gd name="f21" fmla="*/ f16 f0 1"/>
                  <a:gd name="f22" fmla="*/ f20 1 80"/>
                  <a:gd name="f23" fmla="*/ f19 1 85"/>
                  <a:gd name="f24" fmla="*/ 4 f20 1"/>
                  <a:gd name="f25" fmla="*/ 5 f19 1"/>
                  <a:gd name="f26" fmla="*/ 0 f20 1"/>
                  <a:gd name="f27" fmla="*/ 85 f19 1"/>
                  <a:gd name="f28" fmla="*/ 80 f20 1"/>
                  <a:gd name="f29" fmla="*/ f21 1 f2"/>
                  <a:gd name="f30" fmla="*/ f24 1 80"/>
                  <a:gd name="f31" fmla="*/ f25 1 85"/>
                  <a:gd name="f32" fmla="*/ f26 1 80"/>
                  <a:gd name="f33" fmla="*/ f27 1 85"/>
                  <a:gd name="f34" fmla="*/ f28 1 80"/>
                  <a:gd name="f35" fmla="*/ 0 1 f22"/>
                  <a:gd name="f36" fmla="*/ f6 1 f22"/>
                  <a:gd name="f37" fmla="*/ 0 1 f23"/>
                  <a:gd name="f38" fmla="*/ f7 1 f23"/>
                  <a:gd name="f39" fmla="+- f29 0 f1"/>
                  <a:gd name="f40" fmla="*/ f30 1 f22"/>
                  <a:gd name="f41" fmla="*/ f31 1 f23"/>
                  <a:gd name="f42" fmla="*/ f32 1 f22"/>
                  <a:gd name="f43" fmla="*/ f33 1 f23"/>
                  <a:gd name="f44" fmla="*/ f34 1 f22"/>
                  <a:gd name="f45" fmla="*/ f35 f17 1"/>
                  <a:gd name="f46" fmla="*/ f36 f17 1"/>
                  <a:gd name="f47" fmla="*/ f38 f18 1"/>
                  <a:gd name="f48" fmla="*/ f37 f18 1"/>
                  <a:gd name="f49" fmla="*/ f40 f17 1"/>
                  <a:gd name="f50" fmla="*/ f41 f18 1"/>
                  <a:gd name="f51" fmla="*/ f42 f17 1"/>
                  <a:gd name="f52" fmla="*/ f43 f18 1"/>
                  <a:gd name="f53" fmla="*/ f44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49" y="f50"/>
                  </a:cxn>
                  <a:cxn ang="f39">
                    <a:pos x="f51" y="f50"/>
                  </a:cxn>
                  <a:cxn ang="f39">
                    <a:pos x="f51" y="f52"/>
                  </a:cxn>
                  <a:cxn ang="f39">
                    <a:pos x="f49" y="f52"/>
                  </a:cxn>
                  <a:cxn ang="f39">
                    <a:pos x="f53" y="f52"/>
                  </a:cxn>
                  <a:cxn ang="f39">
                    <a:pos x="f53" y="f50"/>
                  </a:cxn>
                  <a:cxn ang="f39">
                    <a:pos x="f49" y="f50"/>
                  </a:cxn>
                </a:cxnLst>
                <a:rect l="f45" t="f48" r="f46" b="f47"/>
                <a:pathLst>
                  <a:path w="80" h="85">
                    <a:moveTo>
                      <a:pt x="f8" y="f9"/>
                    </a:moveTo>
                    <a:cubicBezTo>
                      <a:pt x="f10" y="f9"/>
                      <a:pt x="f11" y="f9"/>
                      <a:pt x="f5" y="f9"/>
                    </a:cubicBezTo>
                    <a:cubicBezTo>
                      <a:pt x="f5" y="f12"/>
                      <a:pt x="f5" y="f13"/>
                      <a:pt x="f5" y="f7"/>
                    </a:cubicBezTo>
                    <a:cubicBezTo>
                      <a:pt x="f11" y="f7"/>
                      <a:pt x="f10" y="f7"/>
                      <a:pt x="f8" y="f7"/>
                    </a:cubicBezTo>
                    <a:cubicBezTo>
                      <a:pt x="f14" y="f7"/>
                      <a:pt x="f15" y="f7"/>
                      <a:pt x="f6" y="f7"/>
                    </a:cubicBezTo>
                    <a:cubicBezTo>
                      <a:pt x="f6" y="f13"/>
                      <a:pt x="f6" y="f12"/>
                      <a:pt x="f6" y="f9"/>
                    </a:cubicBezTo>
                    <a:cubicBezTo>
                      <a:pt x="f15" y="f5"/>
                      <a:pt x="f14" y="f5"/>
                      <a:pt x="f8" y="f9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" name="Freeform 11">
                <a:extLst>
                  <a:ext uri="{FF2B5EF4-FFF2-40B4-BE49-F238E27FC236}">
                    <a16:creationId xmlns:a16="http://schemas.microsoft.com/office/drawing/2014/main" id="{FFEC9626-08CE-4C59-A1FF-BF02542B841A}"/>
                  </a:ext>
                </a:extLst>
              </p:cNvPr>
              <p:cNvSpPr/>
              <p:nvPr/>
            </p:nvSpPr>
            <p:spPr>
              <a:xfrm flipH="1">
                <a:off x="575834" y="2492398"/>
                <a:ext cx="0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90"/>
                  <a:gd name="f8" fmla="abs f3"/>
                  <a:gd name="f9" fmla="abs f4"/>
                  <a:gd name="f10" fmla="abs f5"/>
                  <a:gd name="f11" fmla="val f6"/>
                  <a:gd name="f12" fmla="+- f6 0 f6"/>
                  <a:gd name="f13" fmla="*/ f7 f0 1"/>
                  <a:gd name="f14" fmla="?: f8 f3 1"/>
                  <a:gd name="f15" fmla="?: f9 f4 1"/>
                  <a:gd name="f16" fmla="?: f10 f5 1"/>
                  <a:gd name="f17" fmla="*/ f12 1 0"/>
                  <a:gd name="f18" fmla="*/ f13 1 f2"/>
                  <a:gd name="f19" fmla="*/ f14 1 21600"/>
                  <a:gd name="f20" fmla="*/ f15 1 21600"/>
                  <a:gd name="f21" fmla="*/ 21600 f14 1"/>
                  <a:gd name="f22" fmla="*/ 21600 f15 1"/>
                  <a:gd name="f23" fmla="*/ 0 1 f17"/>
                  <a:gd name="f24" fmla="*/ 1 1 f17"/>
                  <a:gd name="f25" fmla="+- f18 0 f1"/>
                  <a:gd name="f26" fmla="min f20 f19"/>
                  <a:gd name="f27" fmla="*/ f21 1 f16"/>
                  <a:gd name="f28" fmla="*/ f22 1 f16"/>
                  <a:gd name="f29" fmla="val f27"/>
                  <a:gd name="f30" fmla="val f28"/>
                  <a:gd name="f31" fmla="*/ f6 f26 1"/>
                  <a:gd name="f32" fmla="+- f30 0 f11"/>
                  <a:gd name="f33" fmla="+- f29 0 f11"/>
                  <a:gd name="f34" fmla="*/ f33 1 0"/>
                  <a:gd name="f35" fmla="*/ f32 1 0"/>
                  <a:gd name="f36" fmla="*/ f23 f34 1"/>
                  <a:gd name="f37" fmla="*/ f24 f34 1"/>
                  <a:gd name="f38" fmla="*/ f24 f35 1"/>
                  <a:gd name="f39" fmla="*/ f23 f35 1"/>
                  <a:gd name="f40" fmla="*/ f36 f26 1"/>
                  <a:gd name="f41" fmla="*/ f39 f26 1"/>
                  <a:gd name="f42" fmla="*/ f37 f26 1"/>
                  <a:gd name="f43" fmla="*/ f38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</a:cxnLst>
                <a:rect l="f40" t="f41" r="f42" b="f43"/>
                <a:pathLst>
                  <a:path>
                    <a:moveTo>
                      <a:pt x="f31" y="f31"/>
                    </a:move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" name="Freeform 12">
                <a:extLst>
                  <a:ext uri="{FF2B5EF4-FFF2-40B4-BE49-F238E27FC236}">
                    <a16:creationId xmlns:a16="http://schemas.microsoft.com/office/drawing/2014/main" id="{07418FD5-F567-4CBD-B5B6-FF297B7E95F3}"/>
                  </a:ext>
                </a:extLst>
              </p:cNvPr>
              <p:cNvSpPr/>
              <p:nvPr/>
            </p:nvSpPr>
            <p:spPr>
              <a:xfrm>
                <a:off x="388034" y="167646"/>
                <a:ext cx="1874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val 1879"/>
                  <a:gd name="f8" fmla="+- 0 0 -90"/>
                  <a:gd name="f9" fmla="abs f3"/>
                  <a:gd name="f10" fmla="abs f4"/>
                  <a:gd name="f11" fmla="abs f5"/>
                  <a:gd name="f12" fmla="*/ f3 1 1879"/>
                  <a:gd name="f13" fmla="val f6"/>
                  <a:gd name="f14" fmla="+- f6 0 f6"/>
                  <a:gd name="f15" fmla="+- f7 0 f6"/>
                  <a:gd name="f16" fmla="*/ f8 f0 1"/>
                  <a:gd name="f17" fmla="?: f9 f3 1"/>
                  <a:gd name="f18" fmla="?: f10 f4 1"/>
                  <a:gd name="f19" fmla="?: f11 f5 1"/>
                  <a:gd name="f20" fmla="*/ f15 1 1879"/>
                  <a:gd name="f21" fmla="*/ f14 1 0"/>
                  <a:gd name="f22" fmla="*/ f16 1 f2"/>
                  <a:gd name="f23" fmla="*/ f17 1 1879"/>
                  <a:gd name="f24" fmla="*/ f18 1 21600"/>
                  <a:gd name="f25" fmla="*/ 21600 f18 1"/>
                  <a:gd name="f26" fmla="*/ 0 1 f20"/>
                  <a:gd name="f27" fmla="*/ 0 1 f21"/>
                  <a:gd name="f28" fmla="*/ 1879 1 f20"/>
                  <a:gd name="f29" fmla="*/ 1 1 f21"/>
                  <a:gd name="f30" fmla="+- f22 0 f1"/>
                  <a:gd name="f31" fmla="min f24 f23"/>
                  <a:gd name="f32" fmla="*/ f25 1 f19"/>
                  <a:gd name="f33" fmla="*/ f26 f12 1"/>
                  <a:gd name="f34" fmla="*/ f28 f12 1"/>
                  <a:gd name="f35" fmla="val f32"/>
                  <a:gd name="f36" fmla="*/ f6 f31 1"/>
                  <a:gd name="f37" fmla="+- f35 0 f13"/>
                  <a:gd name="f38" fmla="*/ f37 1 0"/>
                  <a:gd name="f39" fmla="*/ f29 f38 1"/>
                  <a:gd name="f40" fmla="*/ f27 f38 1"/>
                  <a:gd name="f41" fmla="*/ f40 f31 1"/>
                  <a:gd name="f42" fmla="*/ f39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33" y="f41"/>
                  </a:cxn>
                  <a:cxn ang="f30">
                    <a:pos x="f33" y="f41"/>
                  </a:cxn>
                  <a:cxn ang="f30">
                    <a:pos x="f33" y="f41"/>
                  </a:cxn>
                  <a:cxn ang="f30">
                    <a:pos x="f34" y="f41"/>
                  </a:cxn>
                  <a:cxn ang="f30">
                    <a:pos x="f34" y="f41"/>
                  </a:cxn>
                  <a:cxn ang="f30">
                    <a:pos x="f33" y="f41"/>
                  </a:cxn>
                  <a:cxn ang="f30">
                    <a:pos x="f33" y="f41"/>
                  </a:cxn>
                  <a:cxn ang="f30">
                    <a:pos x="f33" y="f41"/>
                  </a:cxn>
                </a:cxnLst>
                <a:rect l="f33" t="f41" r="f34" b="f42"/>
                <a:pathLst>
                  <a:path w="1879">
                    <a:moveTo>
                      <a:pt x="f6" y="f36"/>
                    </a:moveTo>
                    <a:cubicBezTo>
                      <a:pt x="f6" y="f36"/>
                      <a:pt x="f6" y="f36"/>
                      <a:pt x="f6" y="f36"/>
                    </a:cubicBezTo>
                    <a:cubicBezTo>
                      <a:pt x="f6" y="f36"/>
                      <a:pt x="f6" y="f36"/>
                      <a:pt x="f6" y="f36"/>
                    </a:cubicBezTo>
                    <a:cubicBezTo>
                      <a:pt x="f6" y="f36"/>
                      <a:pt x="f6" y="f36"/>
                      <a:pt x="f7" y="f36"/>
                    </a:cubicBezTo>
                    <a:cubicBezTo>
                      <a:pt x="f7" y="f36"/>
                      <a:pt x="f7" y="f36"/>
                      <a:pt x="f7" y="f36"/>
                    </a:cubicBezTo>
                    <a:cubicBezTo>
                      <a:pt x="f7" y="f36"/>
                      <a:pt x="f7" y="f36"/>
                      <a:pt x="f6" y="f36"/>
                    </a:cubicBezTo>
                    <a:cubicBezTo>
                      <a:pt x="f6" y="f36"/>
                      <a:pt x="f6" y="f36"/>
                      <a:pt x="f6" y="f36"/>
                    </a:cubicBezTo>
                    <a:cubicBezTo>
                      <a:pt x="f6" y="f36"/>
                      <a:pt x="f6" y="f36"/>
                      <a:pt x="f6" y="f36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" name="Freeform 13">
                <a:extLst>
                  <a:ext uri="{FF2B5EF4-FFF2-40B4-BE49-F238E27FC236}">
                    <a16:creationId xmlns:a16="http://schemas.microsoft.com/office/drawing/2014/main" id="{BF0371BF-06F7-4C57-8C4E-06DF3960B370}"/>
                  </a:ext>
                </a:extLst>
              </p:cNvPr>
              <p:cNvSpPr/>
              <p:nvPr/>
            </p:nvSpPr>
            <p:spPr>
              <a:xfrm flipH="1">
                <a:off x="865040" y="1973330"/>
                <a:ext cx="0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90"/>
                  <a:gd name="f8" fmla="abs f3"/>
                  <a:gd name="f9" fmla="abs f4"/>
                  <a:gd name="f10" fmla="abs f5"/>
                  <a:gd name="f11" fmla="val f6"/>
                  <a:gd name="f12" fmla="+- f6 0 f6"/>
                  <a:gd name="f13" fmla="*/ f7 f0 1"/>
                  <a:gd name="f14" fmla="?: f8 f3 1"/>
                  <a:gd name="f15" fmla="?: f9 f4 1"/>
                  <a:gd name="f16" fmla="?: f10 f5 1"/>
                  <a:gd name="f17" fmla="*/ f12 1 0"/>
                  <a:gd name="f18" fmla="*/ f13 1 f2"/>
                  <a:gd name="f19" fmla="*/ f14 1 21600"/>
                  <a:gd name="f20" fmla="*/ f15 1 21600"/>
                  <a:gd name="f21" fmla="*/ 21600 f14 1"/>
                  <a:gd name="f22" fmla="*/ 21600 f15 1"/>
                  <a:gd name="f23" fmla="*/ 0 1 f17"/>
                  <a:gd name="f24" fmla="*/ 1 1 f17"/>
                  <a:gd name="f25" fmla="+- f18 0 f1"/>
                  <a:gd name="f26" fmla="min f20 f19"/>
                  <a:gd name="f27" fmla="*/ f21 1 f16"/>
                  <a:gd name="f28" fmla="*/ f22 1 f16"/>
                  <a:gd name="f29" fmla="val f27"/>
                  <a:gd name="f30" fmla="val f28"/>
                  <a:gd name="f31" fmla="*/ f6 f26 1"/>
                  <a:gd name="f32" fmla="+- f30 0 f11"/>
                  <a:gd name="f33" fmla="+- f29 0 f11"/>
                  <a:gd name="f34" fmla="*/ f33 1 0"/>
                  <a:gd name="f35" fmla="*/ f32 1 0"/>
                  <a:gd name="f36" fmla="*/ f23 f34 1"/>
                  <a:gd name="f37" fmla="*/ f24 f34 1"/>
                  <a:gd name="f38" fmla="*/ f24 f35 1"/>
                  <a:gd name="f39" fmla="*/ f23 f35 1"/>
                  <a:gd name="f40" fmla="*/ f36 f26 1"/>
                  <a:gd name="f41" fmla="*/ f39 f26 1"/>
                  <a:gd name="f42" fmla="*/ f37 f26 1"/>
                  <a:gd name="f43" fmla="*/ f38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</a:cxnLst>
                <a:rect l="f40" t="f41" r="f42" b="f43"/>
                <a:pathLst>
                  <a:path>
                    <a:moveTo>
                      <a:pt x="f31" y="f31"/>
                    </a:move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" name="Oval 14">
                <a:extLst>
                  <a:ext uri="{FF2B5EF4-FFF2-40B4-BE49-F238E27FC236}">
                    <a16:creationId xmlns:a16="http://schemas.microsoft.com/office/drawing/2014/main" id="{3523AEF8-082A-4321-8085-E8AD8EA03807}"/>
                  </a:ext>
                </a:extLst>
              </p:cNvPr>
              <p:cNvSpPr/>
              <p:nvPr/>
            </p:nvSpPr>
            <p:spPr>
              <a:xfrm>
                <a:off x="1050956" y="1973330"/>
                <a:ext cx="1874" cy="1700"/>
              </a:xfrm>
              <a:custGeom>
                <a:avLst/>
                <a:gdLst>
                  <a:gd name="f0" fmla="val 21600000"/>
                  <a:gd name="f1" fmla="val 10800000"/>
                  <a:gd name="f2" fmla="val 54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+- 2700000 f2 0"/>
                  <a:gd name="f15" fmla="*/ f9 f1 1"/>
                  <a:gd name="f16" fmla="*/ f10 f1 1"/>
                  <a:gd name="f17" fmla="?: f11 f4 1"/>
                  <a:gd name="f18" fmla="?: f12 f5 1"/>
                  <a:gd name="f19" fmla="?: f13 f6 1"/>
                  <a:gd name="f20" fmla="+- f14 0 f2"/>
                  <a:gd name="f21" fmla="*/ f15 1 f3"/>
                  <a:gd name="f22" fmla="*/ f16 1 f3"/>
                  <a:gd name="f23" fmla="*/ f17 1 21600"/>
                  <a:gd name="f24" fmla="*/ f18 1 21600"/>
                  <a:gd name="f25" fmla="*/ 21600 f17 1"/>
                  <a:gd name="f26" fmla="*/ 21600 f18 1"/>
                  <a:gd name="f27" fmla="+- f20 f2 0"/>
                  <a:gd name="f28" fmla="+- f21 0 f2"/>
                  <a:gd name="f29" fmla="+- f22 0 f2"/>
                  <a:gd name="f30" fmla="min f24 f23"/>
                  <a:gd name="f31" fmla="*/ f25 1 f19"/>
                  <a:gd name="f32" fmla="*/ f26 1 f19"/>
                  <a:gd name="f33" fmla="*/ f27 f8 1"/>
                  <a:gd name="f34" fmla="val f31"/>
                  <a:gd name="f35" fmla="val f32"/>
                  <a:gd name="f36" fmla="*/ f33 1 f1"/>
                  <a:gd name="f37" fmla="*/ f7 f30 1"/>
                  <a:gd name="f38" fmla="+- f35 0 f7"/>
                  <a:gd name="f39" fmla="+- f34 0 f7"/>
                  <a:gd name="f40" fmla="+- 0 0 f36"/>
                  <a:gd name="f41" fmla="*/ f38 1 2"/>
                  <a:gd name="f42" fmla="*/ f39 1 2"/>
                  <a:gd name="f43" fmla="+- 0 0 f40"/>
                  <a:gd name="f44" fmla="+- f7 f41 0"/>
                  <a:gd name="f45" fmla="+- f7 f42 0"/>
                  <a:gd name="f46" fmla="*/ f43 f1 1"/>
                  <a:gd name="f47" fmla="*/ f42 f30 1"/>
                  <a:gd name="f48" fmla="*/ f41 f30 1"/>
                  <a:gd name="f49" fmla="*/ f46 1 f8"/>
                  <a:gd name="f50" fmla="*/ f44 f30 1"/>
                  <a:gd name="f51" fmla="+- f49 0 f2"/>
                  <a:gd name="f52" fmla="cos 1 f51"/>
                  <a:gd name="f53" fmla="sin 1 f51"/>
                  <a:gd name="f54" fmla="+- 0 0 f52"/>
                  <a:gd name="f55" fmla="+- 0 0 f53"/>
                  <a:gd name="f56" fmla="+- 0 0 f54"/>
                  <a:gd name="f57" fmla="+- 0 0 f55"/>
                  <a:gd name="f58" fmla="val f56"/>
                  <a:gd name="f59" fmla="val f57"/>
                  <a:gd name="f60" fmla="*/ f58 f42 1"/>
                  <a:gd name="f61" fmla="*/ f59 f41 1"/>
                  <a:gd name="f62" fmla="+- f45 0 f60"/>
                  <a:gd name="f63" fmla="+- f45 f60 0"/>
                  <a:gd name="f64" fmla="+- f44 0 f61"/>
                  <a:gd name="f65" fmla="+- f44 f61 0"/>
                  <a:gd name="f66" fmla="*/ f62 f30 1"/>
                  <a:gd name="f67" fmla="*/ f64 f30 1"/>
                  <a:gd name="f68" fmla="*/ f63 f30 1"/>
                  <a:gd name="f69" fmla="*/ f65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66" y="f67"/>
                  </a:cxn>
                  <a:cxn ang="f29">
                    <a:pos x="f66" y="f69"/>
                  </a:cxn>
                  <a:cxn ang="f29">
                    <a:pos x="f68" y="f69"/>
                  </a:cxn>
                  <a:cxn ang="f28">
                    <a:pos x="f68" y="f67"/>
                  </a:cxn>
                </a:cxnLst>
                <a:rect l="f66" t="f67" r="f68" b="f69"/>
                <a:pathLst>
                  <a:path>
                    <a:moveTo>
                      <a:pt x="f37" y="f50"/>
                    </a:moveTo>
                    <a:arcTo wR="f47" hR="f48" stAng="f1" swAng="f0"/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" name="Freeform 15">
                <a:extLst>
                  <a:ext uri="{FF2B5EF4-FFF2-40B4-BE49-F238E27FC236}">
                    <a16:creationId xmlns:a16="http://schemas.microsoft.com/office/drawing/2014/main" id="{62CB5BAB-2E43-436E-A883-81F573221F49}"/>
                  </a:ext>
                </a:extLst>
              </p:cNvPr>
              <p:cNvSpPr/>
              <p:nvPr/>
            </p:nvSpPr>
            <p:spPr>
              <a:xfrm>
                <a:off x="-6638" y="-5943"/>
                <a:ext cx="1237576" cy="2583436"/>
              </a:xfrm>
              <a:custGeom>
                <a:avLst/>
                <a:gdLst>
                  <a:gd name="f0" fmla="val 10800000"/>
                  <a:gd name="f1" fmla="val 5400000"/>
                  <a:gd name="f2" fmla="val 360"/>
                  <a:gd name="f3" fmla="val 180"/>
                  <a:gd name="f4" fmla="val w"/>
                  <a:gd name="f5" fmla="val h"/>
                  <a:gd name="f6" fmla="val 0"/>
                  <a:gd name="f7" fmla="val 1061"/>
                  <a:gd name="f8" fmla="val 2448"/>
                  <a:gd name="f9" fmla="val 896"/>
                  <a:gd name="f10" fmla="val 1977"/>
                  <a:gd name="f11" fmla="val 895"/>
                  <a:gd name="f12" fmla="val 1963"/>
                  <a:gd name="f13" fmla="val 901"/>
                  <a:gd name="f14" fmla="val 1959"/>
                  <a:gd name="f15" fmla="val 915"/>
                  <a:gd name="f16" fmla="val 1960"/>
                  <a:gd name="f17" fmla="val 931"/>
                  <a:gd name="f18" fmla="val 1961"/>
                  <a:gd name="f19" fmla="val 948"/>
                  <a:gd name="f20" fmla="val 964"/>
                  <a:gd name="f21" fmla="val 976"/>
                  <a:gd name="f22" fmla="val 980"/>
                  <a:gd name="f23" fmla="val 1958"/>
                  <a:gd name="f24" fmla="val 1946"/>
                  <a:gd name="f25" fmla="val 979"/>
                  <a:gd name="f26" fmla="val 1927"/>
                  <a:gd name="f27" fmla="val 1909"/>
                  <a:gd name="f28" fmla="val 1890"/>
                  <a:gd name="f29" fmla="val 1879"/>
                  <a:gd name="f30" fmla="val 1876"/>
                  <a:gd name="f31" fmla="val 966"/>
                  <a:gd name="f32" fmla="val 943"/>
                  <a:gd name="f33" fmla="val 1877"/>
                  <a:gd name="f34" fmla="val 919"/>
                  <a:gd name="f35" fmla="val 1899"/>
                  <a:gd name="f36" fmla="val 1921"/>
                  <a:gd name="f37" fmla="val 1944"/>
                  <a:gd name="f38" fmla="val 897"/>
                  <a:gd name="f39" fmla="val 1953"/>
                  <a:gd name="f40" fmla="val 893"/>
                  <a:gd name="f41" fmla="val 1957"/>
                  <a:gd name="f42" fmla="val 884"/>
                  <a:gd name="f43" fmla="val 866"/>
                  <a:gd name="f44" fmla="val 848"/>
                  <a:gd name="f45" fmla="val 1956"/>
                  <a:gd name="f46" fmla="val 830"/>
                  <a:gd name="f47" fmla="val 819"/>
                  <a:gd name="f48" fmla="val 816"/>
                  <a:gd name="f49" fmla="val 1943"/>
                  <a:gd name="f50" fmla="val 817"/>
                  <a:gd name="f51" fmla="val 843"/>
                  <a:gd name="f52" fmla="val 870"/>
                  <a:gd name="f53" fmla="val 1854"/>
                  <a:gd name="f54" fmla="val 1832"/>
                  <a:gd name="f55" fmla="val 1811"/>
                  <a:gd name="f56" fmla="val 1800"/>
                  <a:gd name="f57" fmla="val 894"/>
                  <a:gd name="f58" fmla="val 1795"/>
                  <a:gd name="f59" fmla="val 882"/>
                  <a:gd name="f60" fmla="val 867"/>
                  <a:gd name="f61" fmla="val 1796"/>
                  <a:gd name="f62" fmla="val 852"/>
                  <a:gd name="f63" fmla="val 836"/>
                  <a:gd name="f64" fmla="val 820"/>
                  <a:gd name="f65" fmla="val 1797"/>
                  <a:gd name="f66" fmla="val 1791"/>
                  <a:gd name="f67" fmla="val 1775"/>
                  <a:gd name="f68" fmla="val 1733"/>
                  <a:gd name="f69" fmla="val 1691"/>
                  <a:gd name="f70" fmla="val 1649"/>
                  <a:gd name="f71" fmla="val 1643"/>
                  <a:gd name="f72" fmla="val 1633"/>
                  <a:gd name="f73" fmla="val 808"/>
                  <a:gd name="f74" fmla="val 771"/>
                  <a:gd name="f75" fmla="val 733"/>
                  <a:gd name="f76" fmla="val 1629"/>
                  <a:gd name="f77" fmla="val 696"/>
                  <a:gd name="f78" fmla="val 1635"/>
                  <a:gd name="f79" fmla="val 664"/>
                  <a:gd name="f80" fmla="val 1640"/>
                  <a:gd name="f81" fmla="val 653"/>
                  <a:gd name="f82" fmla="val 1632"/>
                  <a:gd name="f83" fmla="val 1600"/>
                  <a:gd name="f84" fmla="val 1591"/>
                  <a:gd name="f85" fmla="val 1582"/>
                  <a:gd name="f86" fmla="val 652"/>
                  <a:gd name="f87" fmla="val 1574"/>
                  <a:gd name="f88" fmla="val 651"/>
                  <a:gd name="f89" fmla="val 1558"/>
                  <a:gd name="f90" fmla="val 656"/>
                  <a:gd name="f91" fmla="val 1550"/>
                  <a:gd name="f92" fmla="val 673"/>
                  <a:gd name="f93" fmla="val 1552"/>
                  <a:gd name="f94" fmla="val 689"/>
                  <a:gd name="f95" fmla="val 1553"/>
                  <a:gd name="f96" fmla="val 704"/>
                  <a:gd name="f97" fmla="val 1551"/>
                  <a:gd name="f98" fmla="val 719"/>
                  <a:gd name="f99" fmla="val 736"/>
                  <a:gd name="f100" fmla="val 1548"/>
                  <a:gd name="f101" fmla="val 1535"/>
                  <a:gd name="f102" fmla="val 735"/>
                  <a:gd name="f103" fmla="val 1518"/>
                  <a:gd name="f104" fmla="val 1502"/>
                  <a:gd name="f105" fmla="val 1485"/>
                  <a:gd name="f106" fmla="val 1475"/>
                  <a:gd name="f107" fmla="val 739"/>
                  <a:gd name="f108" fmla="val 1471"/>
                  <a:gd name="f109" fmla="val 749"/>
                  <a:gd name="f110" fmla="val 768"/>
                  <a:gd name="f111" fmla="val 787"/>
                  <a:gd name="f112" fmla="val 1470"/>
                  <a:gd name="f113" fmla="val 805"/>
                  <a:gd name="f114" fmla="val 815"/>
                  <a:gd name="f115" fmla="val 1467"/>
                  <a:gd name="f116" fmla="val 1459"/>
                  <a:gd name="f117" fmla="val 1385"/>
                  <a:gd name="f118" fmla="val 1311"/>
                  <a:gd name="f119" fmla="val 1237"/>
                  <a:gd name="f120" fmla="val 1227"/>
                  <a:gd name="f121" fmla="val 812"/>
                  <a:gd name="f122" fmla="val 1224"/>
                  <a:gd name="f123" fmla="val 802"/>
                  <a:gd name="f124" fmla="val 780"/>
                  <a:gd name="f125" fmla="val 1225"/>
                  <a:gd name="f126" fmla="val 758"/>
                  <a:gd name="f127" fmla="val 1202"/>
                  <a:gd name="f128" fmla="val 1179"/>
                  <a:gd name="f129" fmla="val 1157"/>
                  <a:gd name="f130" fmla="val 1147"/>
                  <a:gd name="f131" fmla="val 1144"/>
                  <a:gd name="f132" fmla="val 748"/>
                  <a:gd name="f133" fmla="val 766"/>
                  <a:gd name="f134" fmla="val 1145"/>
                  <a:gd name="f135" fmla="val 784"/>
                  <a:gd name="f136" fmla="val 813"/>
                  <a:gd name="f137" fmla="val 1142"/>
                  <a:gd name="f138" fmla="val 1131"/>
                  <a:gd name="f139" fmla="val 1084"/>
                  <a:gd name="f140" fmla="val 1038"/>
                  <a:gd name="f141" fmla="val 991"/>
                  <a:gd name="f142" fmla="val 981"/>
                  <a:gd name="f143" fmla="val 978"/>
                  <a:gd name="f144" fmla="val 803"/>
                  <a:gd name="f145" fmla="val 770"/>
                  <a:gd name="f146" fmla="val 753"/>
                  <a:gd name="f147" fmla="val 962"/>
                  <a:gd name="f148" fmla="val 875"/>
                  <a:gd name="f149" fmla="val 832"/>
                  <a:gd name="f150" fmla="val 732"/>
                  <a:gd name="f151" fmla="val 720"/>
                  <a:gd name="f152" fmla="val 703"/>
                  <a:gd name="f153" fmla="val 685"/>
                  <a:gd name="f154" fmla="val 668"/>
                  <a:gd name="f155" fmla="val 657"/>
                  <a:gd name="f156" fmla="val 814"/>
                  <a:gd name="f157" fmla="val 738"/>
                  <a:gd name="f158" fmla="val 649"/>
                  <a:gd name="f159" fmla="val 639"/>
                  <a:gd name="f160" fmla="val 565"/>
                  <a:gd name="f161" fmla="val 734"/>
                  <a:gd name="f162" fmla="val 491"/>
                  <a:gd name="f163" fmla="val 417"/>
                  <a:gd name="f164" fmla="val 395"/>
                  <a:gd name="f165" fmla="val 374"/>
                  <a:gd name="f166" fmla="val 352"/>
                  <a:gd name="f167" fmla="val 350"/>
                  <a:gd name="f168" fmla="val 349"/>
                  <a:gd name="f169" fmla="val 347"/>
                  <a:gd name="f170" fmla="val 345"/>
                  <a:gd name="f171" fmla="val 343"/>
                  <a:gd name="f172" fmla="val 341"/>
                  <a:gd name="f173" fmla="val 337"/>
                  <a:gd name="f174" fmla="val 329"/>
                  <a:gd name="f175" fmla="val 326"/>
                  <a:gd name="f176" fmla="val 728"/>
                  <a:gd name="f177" fmla="val 727"/>
                  <a:gd name="f178" fmla="val 726"/>
                  <a:gd name="f179" fmla="val 725"/>
                  <a:gd name="f180" fmla="val 724"/>
                  <a:gd name="f181" fmla="val 327"/>
                  <a:gd name="f182" fmla="val 723"/>
                  <a:gd name="f183" fmla="val 721"/>
                  <a:gd name="f184" fmla="val 718"/>
                  <a:gd name="f185" fmla="val 715"/>
                  <a:gd name="f186" fmla="val 712"/>
                  <a:gd name="f187" fmla="val 710"/>
                  <a:gd name="f188" fmla="val 707"/>
                  <a:gd name="f189" fmla="val 705"/>
                  <a:gd name="f190" fmla="val 694"/>
                  <a:gd name="f191" fmla="val 683"/>
                  <a:gd name="f192" fmla="val 658"/>
                  <a:gd name="f193" fmla="val 334"/>
                  <a:gd name="f194" fmla="val 655"/>
                  <a:gd name="f195" fmla="val 348"/>
                  <a:gd name="f196" fmla="val 411"/>
                  <a:gd name="f197" fmla="val 475"/>
                  <a:gd name="f198" fmla="val 538"/>
                  <a:gd name="f199" fmla="val 572"/>
                  <a:gd name="f200" fmla="val 622"/>
                  <a:gd name="f201" fmla="val 612"/>
                  <a:gd name="f202" fmla="val 573"/>
                  <a:gd name="f203" fmla="val 601"/>
                  <a:gd name="f204" fmla="val 592"/>
                  <a:gd name="f205" fmla="val 570"/>
                  <a:gd name="f206" fmla="val 576"/>
                  <a:gd name="f207" fmla="val 577"/>
                  <a:gd name="f208" fmla="val 591"/>
                  <a:gd name="f209" fmla="val 633"/>
                  <a:gd name="f210" fmla="val 674"/>
                  <a:gd name="f211" fmla="val 730"/>
                  <a:gd name="f212" fmla="val 737"/>
                  <a:gd name="f213" fmla="val 554"/>
                  <a:gd name="f214" fmla="val 523"/>
                  <a:gd name="f215" fmla="val 508"/>
                  <a:gd name="f216" fmla="val 495"/>
                  <a:gd name="f217" fmla="val 492"/>
                  <a:gd name="f218" fmla="val 751"/>
                  <a:gd name="f219" fmla="val 795"/>
                  <a:gd name="f220" fmla="val 838"/>
                  <a:gd name="f221" fmla="val 881"/>
                  <a:gd name="f222" fmla="val 892"/>
                  <a:gd name="f223" fmla="val 507"/>
                  <a:gd name="f224" fmla="val 539"/>
                  <a:gd name="f225" fmla="val 555"/>
                  <a:gd name="f226" fmla="val 574"/>
                  <a:gd name="f227" fmla="val 929"/>
                  <a:gd name="f228" fmla="val 957"/>
                  <a:gd name="f229" fmla="val 972"/>
                  <a:gd name="f230" fmla="val 977"/>
                  <a:gd name="f231" fmla="val 608"/>
                  <a:gd name="f232" fmla="val 625"/>
                  <a:gd name="f233" fmla="val 642"/>
                  <a:gd name="f234" fmla="val 987"/>
                  <a:gd name="f235" fmla="val 1007"/>
                  <a:gd name="f236" fmla="val 1027"/>
                  <a:gd name="f237" fmla="val 1047"/>
                  <a:gd name="f238" fmla="val 1057"/>
                  <a:gd name="f239" fmla="val 1060"/>
                  <a:gd name="f240" fmla="val 602"/>
                  <a:gd name="f241" fmla="val 582"/>
                  <a:gd name="f242" fmla="val 1058"/>
                  <a:gd name="f243" fmla="val 1050"/>
                  <a:gd name="f244" fmla="val 1032"/>
                  <a:gd name="f245" fmla="val 571"/>
                  <a:gd name="f246" fmla="val 1015"/>
                  <a:gd name="f247" fmla="val 998"/>
                  <a:gd name="f248" fmla="val 984"/>
                  <a:gd name="f249" fmla="val 566"/>
                  <a:gd name="f250" fmla="val 552"/>
                  <a:gd name="f251" fmla="val 510"/>
                  <a:gd name="f252" fmla="val 468"/>
                  <a:gd name="f253" fmla="val 427"/>
                  <a:gd name="f254" fmla="val 413"/>
                  <a:gd name="f255" fmla="val 407"/>
                  <a:gd name="f256" fmla="val 408"/>
                  <a:gd name="f257" fmla="val 946"/>
                  <a:gd name="f258" fmla="val 410"/>
                  <a:gd name="f259" fmla="val 930"/>
                  <a:gd name="f260" fmla="val 914"/>
                  <a:gd name="f261" fmla="val 409"/>
                  <a:gd name="f262" fmla="val 900"/>
                  <a:gd name="f263" fmla="val 405"/>
                  <a:gd name="f264" fmla="val 391"/>
                  <a:gd name="f265" fmla="val 305"/>
                  <a:gd name="f266" fmla="val 261"/>
                  <a:gd name="f267" fmla="val 252"/>
                  <a:gd name="f268" fmla="val 245"/>
                  <a:gd name="f269" fmla="val 792"/>
                  <a:gd name="f270" fmla="val 746"/>
                  <a:gd name="f271" fmla="val 249"/>
                  <a:gd name="f272" fmla="val 259"/>
                  <a:gd name="f273" fmla="val 277"/>
                  <a:gd name="f274" fmla="val 295"/>
                  <a:gd name="f275" fmla="val 313"/>
                  <a:gd name="f276" fmla="val 328"/>
                  <a:gd name="f277" fmla="val 782"/>
                  <a:gd name="f278" fmla="val 799"/>
                  <a:gd name="f279" fmla="val 810"/>
                  <a:gd name="f280" fmla="val 332"/>
                  <a:gd name="f281" fmla="val 375"/>
                  <a:gd name="f282" fmla="val 404"/>
                  <a:gd name="f283" fmla="val 811"/>
                  <a:gd name="f284" fmla="val 798"/>
                  <a:gd name="f285" fmla="val 781"/>
                  <a:gd name="f286" fmla="val 764"/>
                  <a:gd name="f287" fmla="val 412"/>
                  <a:gd name="f288" fmla="val 422"/>
                  <a:gd name="f289" fmla="val 438"/>
                  <a:gd name="f290" fmla="val 454"/>
                  <a:gd name="f291" fmla="val 470"/>
                  <a:gd name="f292" fmla="val 485"/>
                  <a:gd name="f293" fmla="val 729"/>
                  <a:gd name="f294" fmla="val 490"/>
                  <a:gd name="f295" fmla="val 714"/>
                  <a:gd name="f296" fmla="val 489"/>
                  <a:gd name="f297" fmla="val 671"/>
                  <a:gd name="f298" fmla="val 488"/>
                  <a:gd name="f299" fmla="val 628"/>
                  <a:gd name="f300" fmla="val 584"/>
                  <a:gd name="f301" fmla="val 569"/>
                  <a:gd name="f302" fmla="val 504"/>
                  <a:gd name="f303" fmla="val 520"/>
                  <a:gd name="f304" fmla="val 568"/>
                  <a:gd name="f305" fmla="val 537"/>
                  <a:gd name="f306" fmla="val 564"/>
                  <a:gd name="f307" fmla="val 531"/>
                  <a:gd name="f308" fmla="val 509"/>
                  <a:gd name="f309" fmla="val 464"/>
                  <a:gd name="f310" fmla="val 441"/>
                  <a:gd name="f311" fmla="val 414"/>
                  <a:gd name="f312" fmla="val 544"/>
                  <a:gd name="f313" fmla="val 518"/>
                  <a:gd name="f314" fmla="val 493"/>
                  <a:gd name="f315" fmla="val 430"/>
                  <a:gd name="f316" fmla="val 452"/>
                  <a:gd name="f317" fmla="val 474"/>
                  <a:gd name="f318" fmla="val 459"/>
                  <a:gd name="f319" fmla="val 443"/>
                  <a:gd name="f320" fmla="val 594"/>
                  <a:gd name="f321" fmla="val 637"/>
                  <a:gd name="f322" fmla="val 406"/>
                  <a:gd name="f323" fmla="val 394"/>
                  <a:gd name="f324" fmla="val 302"/>
                  <a:gd name="f325" fmla="val 256"/>
                  <a:gd name="f326" fmla="val 247"/>
                  <a:gd name="f327" fmla="val 650"/>
                  <a:gd name="f328" fmla="val 624"/>
                  <a:gd name="f329" fmla="val 606"/>
                  <a:gd name="f330" fmla="val 588"/>
                  <a:gd name="f331" fmla="val 242"/>
                  <a:gd name="f332" fmla="val 230"/>
                  <a:gd name="f333" fmla="val 186"/>
                  <a:gd name="f334" fmla="val 143"/>
                  <a:gd name="f335" fmla="val 99"/>
                  <a:gd name="f336" fmla="val 89"/>
                  <a:gd name="f337" fmla="val 84"/>
                  <a:gd name="f338" fmla="val 585"/>
                  <a:gd name="f339" fmla="val 603"/>
                  <a:gd name="f340" fmla="val 85"/>
                  <a:gd name="f341" fmla="val 621"/>
                  <a:gd name="f342" fmla="val 115"/>
                  <a:gd name="f343" fmla="val 132"/>
                  <a:gd name="f344" fmla="val 149"/>
                  <a:gd name="f345" fmla="val 160"/>
                  <a:gd name="f346" fmla="val 654"/>
                  <a:gd name="f347" fmla="val 166"/>
                  <a:gd name="f348" fmla="val 667"/>
                  <a:gd name="f349" fmla="val 165"/>
                  <a:gd name="f350" fmla="val 164"/>
                  <a:gd name="f351" fmla="val 702"/>
                  <a:gd name="f352" fmla="val 731"/>
                  <a:gd name="f353" fmla="val 163"/>
                  <a:gd name="f354" fmla="val 150"/>
                  <a:gd name="f355" fmla="val 114"/>
                  <a:gd name="f356" fmla="val 96"/>
                  <a:gd name="f357" fmla="val 81"/>
                  <a:gd name="f358" fmla="val 82"/>
                  <a:gd name="f359" fmla="val 686"/>
                  <a:gd name="f360" fmla="val 669"/>
                  <a:gd name="f361" fmla="val 77"/>
                  <a:gd name="f362" fmla="val 65"/>
                  <a:gd name="f363" fmla="val 44"/>
                  <a:gd name="f364" fmla="val 22"/>
                  <a:gd name="f365" fmla="val 1"/>
                  <a:gd name="f366" fmla="val 598"/>
                  <a:gd name="f367" fmla="val 543"/>
                  <a:gd name="f368" fmla="val 43"/>
                  <a:gd name="f369" fmla="val 64"/>
                  <a:gd name="f370" fmla="val 78"/>
                  <a:gd name="f371" fmla="val 484"/>
                  <a:gd name="f372" fmla="val 471"/>
                  <a:gd name="f373" fmla="val 432"/>
                  <a:gd name="f374" fmla="val 392"/>
                  <a:gd name="f375" fmla="val 354"/>
                  <a:gd name="f376" fmla="val 359"/>
                  <a:gd name="f377" fmla="val 364"/>
                  <a:gd name="f378" fmla="val 342"/>
                  <a:gd name="f379" fmla="val 336"/>
                  <a:gd name="f380" fmla="val 80"/>
                  <a:gd name="f381" fmla="val 74"/>
                  <a:gd name="f382" fmla="val 67"/>
                  <a:gd name="f383" fmla="val 45"/>
                  <a:gd name="f384" fmla="val 23"/>
                  <a:gd name="f385" fmla="val 324"/>
                  <a:gd name="f386" fmla="val 320"/>
                  <a:gd name="f387" fmla="val 316"/>
                  <a:gd name="f388" fmla="val 217"/>
                  <a:gd name="f389" fmla="val 118"/>
                  <a:gd name="f390" fmla="val 19"/>
                  <a:gd name="f391" fmla="val 3"/>
                  <a:gd name="f392" fmla="val 4"/>
                  <a:gd name="f393" fmla="val 829"/>
                  <a:gd name="f394" fmla="val 1638"/>
                  <a:gd name="f395" fmla="val 110"/>
                  <a:gd name="f396" fmla="val 219"/>
                  <a:gd name="f397" fmla="val 2426"/>
                  <a:gd name="f398" fmla="val 2403"/>
                  <a:gd name="f399" fmla="val 2381"/>
                  <a:gd name="f400" fmla="val 2376"/>
                  <a:gd name="f401" fmla="val 2370"/>
                  <a:gd name="f402" fmla="val 333"/>
                  <a:gd name="f403" fmla="val 2367"/>
                  <a:gd name="f404" fmla="val 2363"/>
                  <a:gd name="f405" fmla="val 2362"/>
                  <a:gd name="f406" fmla="val 2366"/>
                  <a:gd name="f407" fmla="val 357"/>
                  <a:gd name="f408" fmla="val 380"/>
                  <a:gd name="f409" fmla="val 2368"/>
                  <a:gd name="f410" fmla="val 2340"/>
                  <a:gd name="f411" fmla="val 2312"/>
                  <a:gd name="f412" fmla="val 2284"/>
                  <a:gd name="f413" fmla="val 435"/>
                  <a:gd name="f414" fmla="val 462"/>
                  <a:gd name="f415" fmla="val 586"/>
                  <a:gd name="f416" fmla="val 635"/>
                  <a:gd name="f417" fmla="val 648"/>
                  <a:gd name="f418" fmla="val 2371"/>
                  <a:gd name="f419" fmla="val 2384"/>
                  <a:gd name="f420" fmla="val 2406"/>
                  <a:gd name="f421" fmla="val 2427"/>
                  <a:gd name="f422" fmla="val 659"/>
                  <a:gd name="f423" fmla="val 660"/>
                  <a:gd name="f424" fmla="val 663"/>
                  <a:gd name="f425" fmla="val 666"/>
                  <a:gd name="f426" fmla="val 670"/>
                  <a:gd name="f427" fmla="val 672"/>
                  <a:gd name="f428" fmla="val 2404"/>
                  <a:gd name="f429" fmla="val 2382"/>
                  <a:gd name="f430" fmla="val 750"/>
                  <a:gd name="f431" fmla="val 785"/>
                  <a:gd name="f432" fmla="val 2365"/>
                  <a:gd name="f433" fmla="val 2354"/>
                  <a:gd name="f434" fmla="val 2336"/>
                  <a:gd name="f435" fmla="val 2317"/>
                  <a:gd name="f436" fmla="val 2298"/>
                  <a:gd name="f437" fmla="val 2286"/>
                  <a:gd name="f438" fmla="val 801"/>
                  <a:gd name="f439" fmla="val 2285"/>
                  <a:gd name="f440" fmla="val 767"/>
                  <a:gd name="f441" fmla="val 2281"/>
                  <a:gd name="f442" fmla="val 2271"/>
                  <a:gd name="f443" fmla="val 2253"/>
                  <a:gd name="f444" fmla="val 2235"/>
                  <a:gd name="f445" fmla="val 2217"/>
                  <a:gd name="f446" fmla="val 2207"/>
                  <a:gd name="f447" fmla="val 2204"/>
                  <a:gd name="f448" fmla="val 783"/>
                  <a:gd name="f449" fmla="val 800"/>
                  <a:gd name="f450" fmla="val 2205"/>
                  <a:gd name="f451" fmla="val 2202"/>
                  <a:gd name="f452" fmla="val 2189"/>
                  <a:gd name="f453" fmla="val 2172"/>
                  <a:gd name="f454" fmla="val 2154"/>
                  <a:gd name="f455" fmla="val 2137"/>
                  <a:gd name="f456" fmla="val 2124"/>
                  <a:gd name="f457" fmla="val 2120"/>
                  <a:gd name="f458" fmla="val 759"/>
                  <a:gd name="f459" fmla="val 2121"/>
                  <a:gd name="f460" fmla="val 678"/>
                  <a:gd name="f461" fmla="val 2122"/>
                  <a:gd name="f462" fmla="val 2117"/>
                  <a:gd name="f463" fmla="val 2096"/>
                  <a:gd name="f464" fmla="val 2023"/>
                  <a:gd name="f465" fmla="val 1950"/>
                  <a:gd name="f466" fmla="val 604"/>
                  <a:gd name="f467" fmla="val 487"/>
                  <a:gd name="f468" fmla="val 1895"/>
                  <a:gd name="f469" fmla="val 1910"/>
                  <a:gd name="f470" fmla="val 1926"/>
                  <a:gd name="f471" fmla="val 1942"/>
                  <a:gd name="f472" fmla="val 1949"/>
                  <a:gd name="f473" fmla="val 480"/>
                  <a:gd name="f474" fmla="val 416"/>
                  <a:gd name="f475" fmla="val 1964"/>
                  <a:gd name="f476" fmla="val 415"/>
                  <a:gd name="f477" fmla="val 1969"/>
                  <a:gd name="f478" fmla="val 1968"/>
                  <a:gd name="f479" fmla="val 1955"/>
                  <a:gd name="f480" fmla="val 1954"/>
                  <a:gd name="f481" fmla="val 1951"/>
                  <a:gd name="f482" fmla="val 1947"/>
                  <a:gd name="f483" fmla="val 1898"/>
                  <a:gd name="f484" fmla="val 1853"/>
                  <a:gd name="f485" fmla="val 1808"/>
                  <a:gd name="f486" fmla="val 1806"/>
                  <a:gd name="f487" fmla="val 1803"/>
                  <a:gd name="f488" fmla="val 1801"/>
                  <a:gd name="f489" fmla="val 388"/>
                  <a:gd name="f490" fmla="val 368"/>
                  <a:gd name="f491" fmla="val 1789"/>
                  <a:gd name="f492" fmla="val 398"/>
                  <a:gd name="f493" fmla="val 1794"/>
                  <a:gd name="f494" fmla="val 393"/>
                  <a:gd name="f495" fmla="val 371"/>
                  <a:gd name="f496" fmla="val 1793"/>
                  <a:gd name="f497" fmla="val 1771"/>
                  <a:gd name="f498" fmla="val 1750"/>
                  <a:gd name="f499" fmla="val 1728"/>
                  <a:gd name="f500" fmla="val 1727"/>
                  <a:gd name="f501" fmla="val 323"/>
                  <a:gd name="f502" fmla="val 1726"/>
                  <a:gd name="f503" fmla="val 1723"/>
                  <a:gd name="f504" fmla="val 1720"/>
                  <a:gd name="f505" fmla="val 1719"/>
                  <a:gd name="f506" fmla="val 1718"/>
                  <a:gd name="f507" fmla="val 1716"/>
                  <a:gd name="f508" fmla="val 376"/>
                  <a:gd name="f509" fmla="val 424"/>
                  <a:gd name="f510" fmla="val 1715"/>
                  <a:gd name="f511" fmla="val 472"/>
                  <a:gd name="f512" fmla="val 1712"/>
                  <a:gd name="f513" fmla="val 1696"/>
                  <a:gd name="f514" fmla="val 1680"/>
                  <a:gd name="f515" fmla="val 1663"/>
                  <a:gd name="f516" fmla="val 1646"/>
                  <a:gd name="f517" fmla="val 1636"/>
                  <a:gd name="f518" fmla="val 494"/>
                  <a:gd name="f519" fmla="val 1631"/>
                  <a:gd name="f520" fmla="val 505"/>
                  <a:gd name="f521" fmla="val 506"/>
                  <a:gd name="f522" fmla="val 526"/>
                  <a:gd name="f523" fmla="val 1624"/>
                  <a:gd name="f524" fmla="val 578"/>
                  <a:gd name="f525" fmla="val 1648"/>
                  <a:gd name="f526" fmla="val 1674"/>
                  <a:gd name="f527" fmla="val 1693"/>
                  <a:gd name="f528" fmla="val 1722"/>
                  <a:gd name="f529" fmla="val 1779"/>
                  <a:gd name="f530" fmla="val 587"/>
                  <a:gd name="f531" fmla="val 619"/>
                  <a:gd name="f532" fmla="val 1799"/>
                  <a:gd name="f533" fmla="val 1813"/>
                  <a:gd name="f534" fmla="val 1834"/>
                  <a:gd name="f535" fmla="val 1855"/>
                  <a:gd name="f536" fmla="val 680"/>
                  <a:gd name="f537" fmla="val 708"/>
                  <a:gd name="f538" fmla="val 1833"/>
                  <a:gd name="f539" fmla="val 1810"/>
                  <a:gd name="f540" fmla="val 789"/>
                  <a:gd name="f541" fmla="val 763"/>
                  <a:gd name="f542" fmla="val 1882"/>
                  <a:gd name="f543" fmla="val 1885"/>
                  <a:gd name="f544" fmla="val 1933"/>
                  <a:gd name="f545" fmla="val 1981"/>
                  <a:gd name="f546" fmla="val 2029"/>
                  <a:gd name="f547" fmla="val 2040"/>
                  <a:gd name="f548" fmla="val 747"/>
                  <a:gd name="f549" fmla="val 837"/>
                  <a:gd name="f550" fmla="val 883"/>
                  <a:gd name="f551" fmla="val 2041"/>
                  <a:gd name="f552" fmla="val 2036"/>
                  <a:gd name="f553" fmla="val 2025"/>
                  <a:gd name="f554" fmla="val 2009"/>
                  <a:gd name="f555" fmla="val 1993"/>
                  <a:gd name="f556" fmla="val 2131"/>
                  <a:gd name="f557" fmla="val 2130"/>
                  <a:gd name="f558" fmla="val 647"/>
                  <a:gd name="f559" fmla="val 1457"/>
                  <a:gd name="f560" fmla="val 1462"/>
                  <a:gd name="f561" fmla="val 1469"/>
                  <a:gd name="f562" fmla="val 1468"/>
                  <a:gd name="f563" fmla="val 701"/>
                  <a:gd name="f564" fmla="val 676"/>
                  <a:gd name="f565" fmla="val 1473"/>
                  <a:gd name="f566" fmla="val 1464"/>
                  <a:gd name="f567" fmla="val 1439"/>
                  <a:gd name="f568" fmla="val 1422"/>
                  <a:gd name="f569" fmla="val 1405"/>
                  <a:gd name="f570" fmla="val 1393"/>
                  <a:gd name="f571" fmla="val 1388"/>
                  <a:gd name="f572" fmla="val 1389"/>
                  <a:gd name="f573" fmla="val 1392"/>
                  <a:gd name="f574" fmla="val 1401"/>
                  <a:gd name="f575" fmla="val 1420"/>
                  <a:gd name="f576" fmla="val 1438"/>
                  <a:gd name="f577" fmla="val 1245"/>
                  <a:gd name="f578" fmla="val 1266"/>
                  <a:gd name="f579" fmla="val 1287"/>
                  <a:gd name="f580" fmla="val 1301"/>
                  <a:gd name="f581" fmla="val 1306"/>
                  <a:gd name="f582" fmla="val 1305"/>
                  <a:gd name="f583" fmla="val 695"/>
                  <a:gd name="f584" fmla="val 1303"/>
                  <a:gd name="f585" fmla="val 1313"/>
                  <a:gd name="f586" fmla="val 644"/>
                  <a:gd name="f587" fmla="val 1289"/>
                  <a:gd name="f588" fmla="val 1264"/>
                  <a:gd name="f589" fmla="val 1244"/>
                  <a:gd name="f590" fmla="val 1235"/>
                  <a:gd name="f591" fmla="val 1223"/>
                  <a:gd name="f592" fmla="val 1221"/>
                  <a:gd name="f593" fmla="val 665"/>
                  <a:gd name="f594" fmla="val 1222"/>
                  <a:gd name="f595" fmla="val 691"/>
                  <a:gd name="f596" fmla="val 713"/>
                  <a:gd name="f597" fmla="val 2114"/>
                  <a:gd name="f598" fmla="val 310"/>
                  <a:gd name="f599" fmla="val 288"/>
                  <a:gd name="f600" fmla="val 266"/>
                  <a:gd name="f601" fmla="val 2099"/>
                  <a:gd name="f602" fmla="val 2078"/>
                  <a:gd name="f603" fmla="val 2057"/>
                  <a:gd name="f604" fmla="val 244"/>
                  <a:gd name="f605" fmla="val 2045"/>
                  <a:gd name="f606" fmla="val 248"/>
                  <a:gd name="f607" fmla="val 280"/>
                  <a:gd name="f608" fmla="val 300"/>
                  <a:gd name="f609" fmla="val 330"/>
                  <a:gd name="f610" fmla="val 2064"/>
                  <a:gd name="f611" fmla="val 2089"/>
                  <a:gd name="f612" fmla="val 1137"/>
                  <a:gd name="f613" fmla="val 319"/>
                  <a:gd name="f614" fmla="val 1141"/>
                  <a:gd name="f615" fmla="val 315"/>
                  <a:gd name="f616" fmla="val 297"/>
                  <a:gd name="f617" fmla="val 278"/>
                  <a:gd name="f618" fmla="val 260"/>
                  <a:gd name="f619" fmla="val 1126"/>
                  <a:gd name="f620" fmla="val 1114"/>
                  <a:gd name="f621" fmla="val 1101"/>
                  <a:gd name="f622" fmla="val 1089"/>
                  <a:gd name="f623" fmla="val 246"/>
                  <a:gd name="f624" fmla="val 273"/>
                  <a:gd name="f625" fmla="val 289"/>
                  <a:gd name="f626" fmla="val 321"/>
                  <a:gd name="f627" fmla="val 1059"/>
                  <a:gd name="f628" fmla="val 322"/>
                  <a:gd name="f629" fmla="val 1086"/>
                  <a:gd name="f630" fmla="val 1112"/>
                  <a:gd name="f631" fmla="val 325"/>
                  <a:gd name="f632" fmla="val 240"/>
                  <a:gd name="f633" fmla="val 1105"/>
                  <a:gd name="f634" fmla="val 1103"/>
                  <a:gd name="f635" fmla="val 1099"/>
                  <a:gd name="f636" fmla="val 467"/>
                  <a:gd name="f637" fmla="val 448"/>
                  <a:gd name="f638" fmla="val 265"/>
                  <a:gd name="f639" fmla="val 317"/>
                  <a:gd name="f640" fmla="val 481"/>
                  <a:gd name="f641" fmla="val 482"/>
                  <a:gd name="f642" fmla="val 483"/>
                  <a:gd name="f643" fmla="val 486"/>
                  <a:gd name="f644" fmla="val 298"/>
                  <a:gd name="f645" fmla="val 271"/>
                  <a:gd name="f646" fmla="val 168"/>
                  <a:gd name="f647" fmla="val 272"/>
                  <a:gd name="f648" fmla="val 169"/>
                  <a:gd name="f649" fmla="val 264"/>
                  <a:gd name="f650" fmla="val 170"/>
                  <a:gd name="f651" fmla="val 173"/>
                  <a:gd name="f652" fmla="val 283"/>
                  <a:gd name="f653" fmla="val 286"/>
                  <a:gd name="f654" fmla="val 1428"/>
                  <a:gd name="f655" fmla="val 285"/>
                  <a:gd name="f656" fmla="val 1429"/>
                  <a:gd name="f657" fmla="val 898"/>
                  <a:gd name="f658" fmla="val 899"/>
                  <a:gd name="f659" fmla="val 365"/>
                  <a:gd name="f660" fmla="val 378"/>
                  <a:gd name="f661" fmla="val 396"/>
                  <a:gd name="f662" fmla="val 400"/>
                  <a:gd name="f663" fmla="val 844"/>
                  <a:gd name="f664" fmla="val 818"/>
                  <a:gd name="f665" fmla="val 809"/>
                  <a:gd name="f666" fmla="val 806"/>
                  <a:gd name="f667" fmla="val 419"/>
                  <a:gd name="f668" fmla="val 821"/>
                  <a:gd name="f669" fmla="val 831"/>
                  <a:gd name="f670" fmla="val 839"/>
                  <a:gd name="f671" fmla="val 857"/>
                  <a:gd name="f672" fmla="val 496"/>
                  <a:gd name="f673" fmla="val 880"/>
                  <a:gd name="f674" fmla="val 905"/>
                  <a:gd name="f675" fmla="val 450"/>
                  <a:gd name="f676" fmla="val 920"/>
                  <a:gd name="f677" fmla="val 423"/>
                  <a:gd name="f678" fmla="val 440"/>
                  <a:gd name="f679" fmla="val 457"/>
                  <a:gd name="f680" fmla="val 994"/>
                  <a:gd name="f681" fmla="val 995"/>
                  <a:gd name="f682" fmla="val 996"/>
                  <a:gd name="f683" fmla="val 373"/>
                  <a:gd name="f684" fmla="val 346"/>
                  <a:gd name="f685" fmla="val 339"/>
                  <a:gd name="f686" fmla="val 1062"/>
                  <a:gd name="f687" fmla="val 1014"/>
                  <a:gd name="f688" fmla="val 971"/>
                  <a:gd name="f689" fmla="val 927"/>
                  <a:gd name="f690" fmla="val 925"/>
                  <a:gd name="f691" fmla="val 923"/>
                  <a:gd name="f692" fmla="val 926"/>
                  <a:gd name="f693" fmla="val 924"/>
                  <a:gd name="f694" fmla="val 921"/>
                  <a:gd name="f695" fmla="val 918"/>
                  <a:gd name="f696" fmla="val 912"/>
                  <a:gd name="f697" fmla="val 911"/>
                  <a:gd name="f698" fmla="val 910"/>
                  <a:gd name="f699" fmla="val 908"/>
                  <a:gd name="f700" fmla="val 907"/>
                  <a:gd name="f701" fmla="val 906"/>
                  <a:gd name="f702" fmla="val 418"/>
                  <a:gd name="f703" fmla="val 331"/>
                  <a:gd name="f704" fmla="val 397"/>
                  <a:gd name="f705" fmla="val 451"/>
                  <a:gd name="f706" fmla="val 428"/>
                  <a:gd name="f707" fmla="val 353"/>
                  <a:gd name="f708" fmla="val 340"/>
                  <a:gd name="f709" fmla="val 358"/>
                  <a:gd name="f710" fmla="val 162"/>
                  <a:gd name="f711" fmla="val 161"/>
                  <a:gd name="f712" fmla="val 383"/>
                  <a:gd name="f713" fmla="val 270"/>
                  <a:gd name="f714" fmla="val 87"/>
                  <a:gd name="f715" fmla="val 83"/>
                  <a:gd name="f716" fmla="val 104"/>
                  <a:gd name="f717" fmla="val 124"/>
                  <a:gd name="f718" fmla="val 145"/>
                  <a:gd name="f719" fmla="val 125"/>
                  <a:gd name="f720" fmla="val 106"/>
                  <a:gd name="f721" fmla="val 367"/>
                  <a:gd name="f722" fmla="val 386"/>
                  <a:gd name="f723" fmla="val 403"/>
                  <a:gd name="f724" fmla="val 185"/>
                  <a:gd name="f725" fmla="val 203"/>
                  <a:gd name="f726" fmla="val 220"/>
                  <a:gd name="f727" fmla="val 239"/>
                  <a:gd name="f728" fmla="val 384"/>
                  <a:gd name="f729" fmla="val 366"/>
                  <a:gd name="f730" fmla="val 243"/>
                  <a:gd name="f731" fmla="val 253"/>
                  <a:gd name="f732" fmla="val 227"/>
                  <a:gd name="f733" fmla="val 204"/>
                  <a:gd name="f734" fmla="val 178"/>
                  <a:gd name="f735" fmla="val 172"/>
                  <a:gd name="f736" fmla="val 303"/>
                  <a:gd name="f737" fmla="val 282"/>
                  <a:gd name="f738" fmla="val 254"/>
                  <a:gd name="f739" fmla="val 156"/>
                  <a:gd name="f740" fmla="val 131"/>
                  <a:gd name="f741" fmla="val 250"/>
                  <a:gd name="f742" fmla="val 251"/>
                  <a:gd name="f743" fmla="val 98"/>
                  <a:gd name="f744" fmla="val 232"/>
                  <a:gd name="f745" fmla="val 101"/>
                  <a:gd name="f746" fmla="val 226"/>
                  <a:gd name="f747" fmla="val 107"/>
                  <a:gd name="f748" fmla="val 228"/>
                  <a:gd name="f749" fmla="val 122"/>
                  <a:gd name="f750" fmla="val 123"/>
                  <a:gd name="f751" fmla="val 205"/>
                  <a:gd name="f752" fmla="val 229"/>
                  <a:gd name="f753" fmla="val 212"/>
                  <a:gd name="f754" fmla="val 2203"/>
                  <a:gd name="f755" fmla="val 195"/>
                  <a:gd name="f756" fmla="val 177"/>
                  <a:gd name="f757" fmla="val 167"/>
                  <a:gd name="f758" fmla="val 2199"/>
                  <a:gd name="f759" fmla="val 2190"/>
                  <a:gd name="f760" fmla="val 2155"/>
                  <a:gd name="f761" fmla="val 2138"/>
                  <a:gd name="f762" fmla="val 171"/>
                  <a:gd name="f763" fmla="val 2119"/>
                  <a:gd name="f764" fmla="val 184"/>
                  <a:gd name="f765" fmla="val 224"/>
                  <a:gd name="f766" fmla="val 2123"/>
                  <a:gd name="f767" fmla="val 2143"/>
                  <a:gd name="f768" fmla="val 2165"/>
                  <a:gd name="f769" fmla="val 2188"/>
                  <a:gd name="f770" fmla="val 318"/>
                  <a:gd name="f771" fmla="val 2359"/>
                  <a:gd name="f772" fmla="val 2358"/>
                  <a:gd name="f773" fmla="val 2357"/>
                  <a:gd name="f774" fmla="val 2360"/>
                  <a:gd name="f775" fmla="val 2364"/>
                  <a:gd name="f776" fmla="val 279"/>
                  <a:gd name="f777" fmla="val 255"/>
                  <a:gd name="f778" fmla="val 2369"/>
                  <a:gd name="f779" fmla="val 2343"/>
                  <a:gd name="f780" fmla="val 2321"/>
                  <a:gd name="f781" fmla="val 2300"/>
                  <a:gd name="f782" fmla="val 2288"/>
                  <a:gd name="f783" fmla="val 2290"/>
                  <a:gd name="f784" fmla="val 2295"/>
                  <a:gd name="f785" fmla="val 2301"/>
                  <a:gd name="f786" fmla="val 2302"/>
                  <a:gd name="f787" fmla="val 2303"/>
                  <a:gd name="f788" fmla="val 2304"/>
                  <a:gd name="f789" fmla="val 2322"/>
                  <a:gd name="f790" fmla="val 2339"/>
                  <a:gd name="f791" fmla="val 558"/>
                  <a:gd name="f792" fmla="val 2044"/>
                  <a:gd name="f793" fmla="val 2053"/>
                  <a:gd name="f794" fmla="val 2126"/>
                  <a:gd name="f795" fmla="val 2272"/>
                  <a:gd name="f796" fmla="val 2282"/>
                  <a:gd name="f797" fmla="val 567"/>
                  <a:gd name="f798" fmla="val 535"/>
                  <a:gd name="f799" fmla="val 512"/>
                  <a:gd name="f800" fmla="val 2043"/>
                  <a:gd name="f801" fmla="val 2042"/>
                  <a:gd name="f802" fmla="val 513"/>
                  <a:gd name="f803" fmla="val 479"/>
                  <a:gd name="f804" fmla="val 1966"/>
                  <a:gd name="f805" fmla="val 1967"/>
                  <a:gd name="f806" fmla="val 401"/>
                  <a:gd name="f807" fmla="val 2197"/>
                  <a:gd name="f808" fmla="val 2196"/>
                  <a:gd name="f809" fmla="val 399"/>
                  <a:gd name="f810" fmla="val 387"/>
                  <a:gd name="f811" fmla="val 2195"/>
                  <a:gd name="f812" fmla="val 2201"/>
                  <a:gd name="f813" fmla="val 2210"/>
                  <a:gd name="f814" fmla="val 2229"/>
                  <a:gd name="f815" fmla="val 2247"/>
                  <a:gd name="f816" fmla="val 2266"/>
                  <a:gd name="f817" fmla="val 382"/>
                  <a:gd name="f818" fmla="val 355"/>
                  <a:gd name="f819" fmla="val 2277"/>
                  <a:gd name="f820" fmla="val 2273"/>
                  <a:gd name="f821" fmla="val 2256"/>
                  <a:gd name="f822" fmla="val 2239"/>
                  <a:gd name="f823" fmla="val 2222"/>
                  <a:gd name="f824" fmla="val 2209"/>
                  <a:gd name="f825" fmla="val 1312"/>
                  <a:gd name="f826" fmla="val 1309"/>
                  <a:gd name="f827" fmla="val 1310"/>
                  <a:gd name="f828" fmla="val 1316"/>
                  <a:gd name="f829" fmla="val 1326"/>
                  <a:gd name="f830" fmla="val 1336"/>
                  <a:gd name="f831" fmla="val 1346"/>
                  <a:gd name="f832" fmla="val 1387"/>
                  <a:gd name="f833" fmla="val 1410"/>
                  <a:gd name="f834" fmla="val 1431"/>
                  <a:gd name="f835" fmla="val 1452"/>
                  <a:gd name="f836" fmla="val 473"/>
                  <a:gd name="f837" fmla="val 1466"/>
                  <a:gd name="f838" fmla="val 1454"/>
                  <a:gd name="f839" fmla="val 1436"/>
                  <a:gd name="f840" fmla="val 1418"/>
                  <a:gd name="f841" fmla="val 1394"/>
                  <a:gd name="f842" fmla="val 1667"/>
                  <a:gd name="f843" fmla="val 1669"/>
                  <a:gd name="f844" fmla="val 1671"/>
                  <a:gd name="f845" fmla="val 1673"/>
                  <a:gd name="f846" fmla="val 1660"/>
                  <a:gd name="f847" fmla="val 1656"/>
                  <a:gd name="f848" fmla="val 1651"/>
                  <a:gd name="f849" fmla="val 1647"/>
                  <a:gd name="f850" fmla="val 1637"/>
                  <a:gd name="f851" fmla="val 1642"/>
                  <a:gd name="f852" fmla="val 434"/>
                  <a:gd name="f853" fmla="val 1610"/>
                  <a:gd name="f854" fmla="val 1588"/>
                  <a:gd name="f855" fmla="val 1566"/>
                  <a:gd name="f856" fmla="val 1556"/>
                  <a:gd name="f857" fmla="val 1561"/>
                  <a:gd name="f858" fmla="val 1585"/>
                  <a:gd name="f859" fmla="val 1609"/>
                  <a:gd name="f860" fmla="val 550"/>
                  <a:gd name="f861" fmla="val 529"/>
                  <a:gd name="f862" fmla="val 1365"/>
                  <a:gd name="f863" fmla="val 1341"/>
                  <a:gd name="f864" fmla="val 1317"/>
                  <a:gd name="f865" fmla="val 1308"/>
                  <a:gd name="f866" fmla="val 344"/>
                  <a:gd name="f867" fmla="val 1278"/>
                  <a:gd name="f868" fmla="val 1252"/>
                  <a:gd name="f869" fmla="val 1226"/>
                  <a:gd name="f870" fmla="val 556"/>
                  <a:gd name="f871" fmla="val 1229"/>
                  <a:gd name="f872" fmla="val 1241"/>
                  <a:gd name="f873" fmla="val 1283"/>
                  <a:gd name="f874" fmla="val 1324"/>
                  <a:gd name="f875" fmla="val 1366"/>
                  <a:gd name="f876" fmla="val 1382"/>
                  <a:gd name="f877" fmla="val 1046"/>
                  <a:gd name="f878" fmla="val 1029"/>
                  <a:gd name="f879" fmla="val 1013"/>
                  <a:gd name="f880" fmla="val 632"/>
                  <a:gd name="f881" fmla="val 675"/>
                  <a:gd name="f882" fmla="val 1012"/>
                  <a:gd name="f883" fmla="val 1030"/>
                  <a:gd name="f884" fmla="val 630"/>
                  <a:gd name="f885" fmla="val 614"/>
                  <a:gd name="f886" fmla="val 1549"/>
                  <a:gd name="f887" fmla="val 1507"/>
                  <a:gd name="f888" fmla="val 1465"/>
                  <a:gd name="f889" fmla="val 610"/>
                  <a:gd name="f890" fmla="val 611"/>
                  <a:gd name="f891" fmla="val 1511"/>
                  <a:gd name="f892" fmla="val 693"/>
                  <a:gd name="f893" fmla="val 1755"/>
                  <a:gd name="f894" fmla="val 1802"/>
                  <a:gd name="f895" fmla="+- 0 0 -90"/>
                  <a:gd name="f896" fmla="*/ f4 1 1061"/>
                  <a:gd name="f897" fmla="*/ f5 1 2448"/>
                  <a:gd name="f898" fmla="+- f8 0 f6"/>
                  <a:gd name="f899" fmla="+- f7 0 f6"/>
                  <a:gd name="f900" fmla="*/ f895 f0 1"/>
                  <a:gd name="f901" fmla="*/ f899 1 1061"/>
                  <a:gd name="f902" fmla="*/ f898 1 2448"/>
                  <a:gd name="f903" fmla="*/ 884 f899 1"/>
                  <a:gd name="f904" fmla="*/ 1957 f898 1"/>
                  <a:gd name="f905" fmla="*/ 816 f899 1"/>
                  <a:gd name="f906" fmla="*/ 1775 f898 1"/>
                  <a:gd name="f907" fmla="*/ 735 f899 1"/>
                  <a:gd name="f908" fmla="*/ 1485 f898 1"/>
                  <a:gd name="f909" fmla="*/ 802 f899 1"/>
                  <a:gd name="f910" fmla="*/ 1145 f898 1"/>
                  <a:gd name="f911" fmla="*/ 653 f899 1"/>
                  <a:gd name="f912" fmla="*/ 802 f898 1"/>
                  <a:gd name="f913" fmla="*/ 326 f899 1"/>
                  <a:gd name="f914" fmla="*/ 721 f898 1"/>
                  <a:gd name="f915" fmla="*/ 715 f899 1"/>
                  <a:gd name="f916" fmla="*/ 573 f898 1"/>
                  <a:gd name="f917" fmla="*/ 977 f899 1"/>
                  <a:gd name="f918" fmla="*/ 592 f898 1"/>
                  <a:gd name="f919" fmla="*/ 980 f899 1"/>
                  <a:gd name="f920" fmla="*/ 427 f898 1"/>
                  <a:gd name="f921" fmla="*/ 749 f899 1"/>
                  <a:gd name="f922" fmla="*/ 329 f898 1"/>
                  <a:gd name="f923" fmla="*/ 584 f899 1"/>
                  <a:gd name="f924" fmla="*/ 489 f898 1"/>
                  <a:gd name="f925" fmla="*/ 408 f899 1"/>
                  <a:gd name="f926" fmla="*/ 493 f898 1"/>
                  <a:gd name="f927" fmla="*/ 642 f899 1"/>
                  <a:gd name="f928" fmla="*/ 245 f898 1"/>
                  <a:gd name="f929" fmla="*/ 719 f899 1"/>
                  <a:gd name="f930" fmla="*/ 165 f898 1"/>
                  <a:gd name="f931" fmla="*/ 471 f899 1"/>
                  <a:gd name="f932" fmla="*/ 82 f898 1"/>
                  <a:gd name="f933" fmla="*/ 19 f899 1"/>
                  <a:gd name="f934" fmla="*/ 1 f898 1"/>
                  <a:gd name="f935" fmla="*/ 2368 f898 1"/>
                  <a:gd name="f936" fmla="*/ 668 f899 1"/>
                  <a:gd name="f937" fmla="*/ 2448 f898 1"/>
                  <a:gd name="f938" fmla="*/ 2285 f898 1"/>
                  <a:gd name="f939" fmla="*/ 652 f899 1"/>
                  <a:gd name="f940" fmla="*/ 2096 f898 1"/>
                  <a:gd name="f941" fmla="*/ 416 f899 1"/>
                  <a:gd name="f942" fmla="*/ 1959 f898 1"/>
                  <a:gd name="f943" fmla="*/ 393 f899 1"/>
                  <a:gd name="f944" fmla="*/ 1794 f898 1"/>
                  <a:gd name="f945" fmla="*/ 472 f899 1"/>
                  <a:gd name="f946" fmla="*/ 1716 f898 1"/>
                  <a:gd name="f947" fmla="*/ 635 f899 1"/>
                  <a:gd name="f948" fmla="*/ 1796 f898 1"/>
                  <a:gd name="f949" fmla="*/ 1876 f898 1"/>
                  <a:gd name="f950" fmla="*/ 651 f899 1"/>
                  <a:gd name="f951" fmla="*/ 2131 f898 1"/>
                  <a:gd name="f952" fmla="*/ 1388 f898 1"/>
                  <a:gd name="f953" fmla="*/ 664 f899 1"/>
                  <a:gd name="f954" fmla="*/ 1221 f898 1"/>
                  <a:gd name="f955" fmla="*/ 320 f899 1"/>
                  <a:gd name="f956" fmla="*/ 2040 f898 1"/>
                  <a:gd name="f957" fmla="*/ 1061 f898 1"/>
                  <a:gd name="f958" fmla="*/ 240 f899 1"/>
                  <a:gd name="f959" fmla="*/ 1105 f898 1"/>
                  <a:gd name="f960" fmla="*/ 481 f898 1"/>
                  <a:gd name="f961" fmla="*/ 286 f899 1"/>
                  <a:gd name="f962" fmla="*/ 1469 f898 1"/>
                  <a:gd name="f963" fmla="*/ 405 f899 1"/>
                  <a:gd name="f964" fmla="*/ 897 f898 1"/>
                  <a:gd name="f965" fmla="*/ 485 f899 1"/>
                  <a:gd name="f966" fmla="*/ 893 f898 1"/>
                  <a:gd name="f967" fmla="*/ 346 f899 1"/>
                  <a:gd name="f968" fmla="*/ 1060 f898 1"/>
                  <a:gd name="f969" fmla="*/ 908 f898 1"/>
                  <a:gd name="f970" fmla="*/ 331 f899 1"/>
                  <a:gd name="f971" fmla="*/ 406 f898 1"/>
                  <a:gd name="f972" fmla="*/ 412 f899 1"/>
                  <a:gd name="f973" fmla="*/ 327 f898 1"/>
                  <a:gd name="f974" fmla="*/ 325 f899 1"/>
                  <a:gd name="f975" fmla="*/ 104 f898 1"/>
                  <a:gd name="f976" fmla="*/ 168 f898 1"/>
                  <a:gd name="f977" fmla="*/ 261 f899 1"/>
                  <a:gd name="f978" fmla="*/ 164 f898 1"/>
                  <a:gd name="f979" fmla="*/ 232 f899 1"/>
                  <a:gd name="f980" fmla="*/ 101 f898 1"/>
                  <a:gd name="f981" fmla="*/ 164 f899 1"/>
                  <a:gd name="f982" fmla="*/ 2138 f898 1"/>
                  <a:gd name="f983" fmla="*/ 318 f899 1"/>
                  <a:gd name="f984" fmla="*/ 2367 f898 1"/>
                  <a:gd name="f985" fmla="*/ 245 f899 1"/>
                  <a:gd name="f986" fmla="*/ 2364 f898 1"/>
                  <a:gd name="f987" fmla="*/ 2357 f898 1"/>
                  <a:gd name="f988" fmla="*/ 558 f899 1"/>
                  <a:gd name="f989" fmla="*/ 384 f899 1"/>
                  <a:gd name="f990" fmla="*/ 2203 f898 1"/>
                  <a:gd name="f991" fmla="*/ 345 f899 1"/>
                  <a:gd name="f992" fmla="*/ 2204 f898 1"/>
                  <a:gd name="f993" fmla="*/ 1346 f898 1"/>
                  <a:gd name="f994" fmla="*/ 1401 f898 1"/>
                  <a:gd name="f995" fmla="*/ 484 f899 1"/>
                  <a:gd name="f996" fmla="*/ 1660 f898 1"/>
                  <a:gd name="f997" fmla="*/ 1633 f898 1"/>
                  <a:gd name="f998" fmla="*/ 327 f899 1"/>
                  <a:gd name="f999" fmla="*/ 1226 f898 1"/>
                  <a:gd name="f1000" fmla="*/ 733 f899 1"/>
                  <a:gd name="f1001" fmla="*/ 995 f898 1"/>
                  <a:gd name="f1002" fmla="*/ 610 f899 1"/>
                  <a:gd name="f1003" fmla="*/ f900 1 f3"/>
                  <a:gd name="f1004" fmla="*/ f903 1 1061"/>
                  <a:gd name="f1005" fmla="*/ f904 1 2448"/>
                  <a:gd name="f1006" fmla="*/ f905 1 1061"/>
                  <a:gd name="f1007" fmla="*/ f906 1 2448"/>
                  <a:gd name="f1008" fmla="*/ f907 1 1061"/>
                  <a:gd name="f1009" fmla="*/ f908 1 2448"/>
                  <a:gd name="f1010" fmla="*/ f909 1 1061"/>
                  <a:gd name="f1011" fmla="*/ f910 1 2448"/>
                  <a:gd name="f1012" fmla="*/ f911 1 1061"/>
                  <a:gd name="f1013" fmla="*/ f912 1 2448"/>
                  <a:gd name="f1014" fmla="*/ f913 1 1061"/>
                  <a:gd name="f1015" fmla="*/ f914 1 2448"/>
                  <a:gd name="f1016" fmla="*/ f915 1 1061"/>
                  <a:gd name="f1017" fmla="*/ f916 1 2448"/>
                  <a:gd name="f1018" fmla="*/ f917 1 1061"/>
                  <a:gd name="f1019" fmla="*/ f918 1 2448"/>
                  <a:gd name="f1020" fmla="*/ f919 1 1061"/>
                  <a:gd name="f1021" fmla="*/ f920 1 2448"/>
                  <a:gd name="f1022" fmla="*/ f921 1 1061"/>
                  <a:gd name="f1023" fmla="*/ f922 1 2448"/>
                  <a:gd name="f1024" fmla="*/ f923 1 1061"/>
                  <a:gd name="f1025" fmla="*/ f924 1 2448"/>
                  <a:gd name="f1026" fmla="*/ f925 1 1061"/>
                  <a:gd name="f1027" fmla="*/ f926 1 2448"/>
                  <a:gd name="f1028" fmla="*/ f927 1 1061"/>
                  <a:gd name="f1029" fmla="*/ f928 1 2448"/>
                  <a:gd name="f1030" fmla="*/ f929 1 1061"/>
                  <a:gd name="f1031" fmla="*/ f930 1 2448"/>
                  <a:gd name="f1032" fmla="*/ f931 1 1061"/>
                  <a:gd name="f1033" fmla="*/ f932 1 2448"/>
                  <a:gd name="f1034" fmla="*/ f933 1 1061"/>
                  <a:gd name="f1035" fmla="*/ f934 1 2448"/>
                  <a:gd name="f1036" fmla="*/ f935 1 2448"/>
                  <a:gd name="f1037" fmla="*/ f936 1 1061"/>
                  <a:gd name="f1038" fmla="*/ f937 1 2448"/>
                  <a:gd name="f1039" fmla="*/ f938 1 2448"/>
                  <a:gd name="f1040" fmla="*/ f939 1 1061"/>
                  <a:gd name="f1041" fmla="*/ f940 1 2448"/>
                  <a:gd name="f1042" fmla="*/ f941 1 1061"/>
                  <a:gd name="f1043" fmla="*/ f942 1 2448"/>
                  <a:gd name="f1044" fmla="*/ f943 1 1061"/>
                  <a:gd name="f1045" fmla="*/ f944 1 2448"/>
                  <a:gd name="f1046" fmla="*/ f945 1 1061"/>
                  <a:gd name="f1047" fmla="*/ f946 1 2448"/>
                  <a:gd name="f1048" fmla="*/ f947 1 1061"/>
                  <a:gd name="f1049" fmla="*/ f948 1 2448"/>
                  <a:gd name="f1050" fmla="*/ f949 1 2448"/>
                  <a:gd name="f1051" fmla="*/ f950 1 1061"/>
                  <a:gd name="f1052" fmla="*/ f951 1 2448"/>
                  <a:gd name="f1053" fmla="*/ f952 1 2448"/>
                  <a:gd name="f1054" fmla="*/ f953 1 1061"/>
                  <a:gd name="f1055" fmla="*/ f954 1 2448"/>
                  <a:gd name="f1056" fmla="*/ f955 1 1061"/>
                  <a:gd name="f1057" fmla="*/ f956 1 2448"/>
                  <a:gd name="f1058" fmla="*/ f957 1 2448"/>
                  <a:gd name="f1059" fmla="*/ f958 1 1061"/>
                  <a:gd name="f1060" fmla="*/ f959 1 2448"/>
                  <a:gd name="f1061" fmla="*/ f960 1 2448"/>
                  <a:gd name="f1062" fmla="*/ f961 1 1061"/>
                  <a:gd name="f1063" fmla="*/ f962 1 2448"/>
                  <a:gd name="f1064" fmla="*/ f963 1 1061"/>
                  <a:gd name="f1065" fmla="*/ f964 1 2448"/>
                  <a:gd name="f1066" fmla="*/ f965 1 1061"/>
                  <a:gd name="f1067" fmla="*/ f966 1 2448"/>
                  <a:gd name="f1068" fmla="*/ f967 1 1061"/>
                  <a:gd name="f1069" fmla="*/ f968 1 2448"/>
                  <a:gd name="f1070" fmla="*/ f969 1 2448"/>
                  <a:gd name="f1071" fmla="*/ f970 1 1061"/>
                  <a:gd name="f1072" fmla="*/ f971 1 2448"/>
                  <a:gd name="f1073" fmla="*/ f972 1 1061"/>
                  <a:gd name="f1074" fmla="*/ f973 1 2448"/>
                  <a:gd name="f1075" fmla="*/ f974 1 1061"/>
                  <a:gd name="f1076" fmla="*/ f975 1 2448"/>
                  <a:gd name="f1077" fmla="*/ f976 1 2448"/>
                  <a:gd name="f1078" fmla="*/ f977 1 1061"/>
                  <a:gd name="f1079" fmla="*/ f978 1 2448"/>
                  <a:gd name="f1080" fmla="*/ f979 1 1061"/>
                  <a:gd name="f1081" fmla="*/ f980 1 2448"/>
                  <a:gd name="f1082" fmla="*/ f981 1 1061"/>
                  <a:gd name="f1083" fmla="*/ f982 1 2448"/>
                  <a:gd name="f1084" fmla="*/ f983 1 1061"/>
                  <a:gd name="f1085" fmla="*/ f984 1 2448"/>
                  <a:gd name="f1086" fmla="*/ f985 1 1061"/>
                  <a:gd name="f1087" fmla="*/ f986 1 2448"/>
                  <a:gd name="f1088" fmla="*/ f987 1 2448"/>
                  <a:gd name="f1089" fmla="*/ f988 1 1061"/>
                  <a:gd name="f1090" fmla="*/ f989 1 1061"/>
                  <a:gd name="f1091" fmla="*/ f990 1 2448"/>
                  <a:gd name="f1092" fmla="*/ f991 1 1061"/>
                  <a:gd name="f1093" fmla="*/ f992 1 2448"/>
                  <a:gd name="f1094" fmla="*/ f993 1 2448"/>
                  <a:gd name="f1095" fmla="*/ f994 1 2448"/>
                  <a:gd name="f1096" fmla="*/ f995 1 1061"/>
                  <a:gd name="f1097" fmla="*/ f996 1 2448"/>
                  <a:gd name="f1098" fmla="*/ f997 1 2448"/>
                  <a:gd name="f1099" fmla="*/ f998 1 1061"/>
                  <a:gd name="f1100" fmla="*/ f999 1 2448"/>
                  <a:gd name="f1101" fmla="*/ f1000 1 1061"/>
                  <a:gd name="f1102" fmla="*/ f1001 1 2448"/>
                  <a:gd name="f1103" fmla="*/ f1002 1 1061"/>
                  <a:gd name="f1104" fmla="*/ 0 1 f901"/>
                  <a:gd name="f1105" fmla="*/ f7 1 f901"/>
                  <a:gd name="f1106" fmla="*/ 0 1 f902"/>
                  <a:gd name="f1107" fmla="*/ f8 1 f902"/>
                  <a:gd name="f1108" fmla="+- f1003 0 f1"/>
                  <a:gd name="f1109" fmla="*/ f1004 1 f901"/>
                  <a:gd name="f1110" fmla="*/ f1005 1 f902"/>
                  <a:gd name="f1111" fmla="*/ f1006 1 f901"/>
                  <a:gd name="f1112" fmla="*/ f1007 1 f902"/>
                  <a:gd name="f1113" fmla="*/ f1008 1 f901"/>
                  <a:gd name="f1114" fmla="*/ f1009 1 f902"/>
                  <a:gd name="f1115" fmla="*/ f1010 1 f901"/>
                  <a:gd name="f1116" fmla="*/ f1011 1 f902"/>
                  <a:gd name="f1117" fmla="*/ f1012 1 f901"/>
                  <a:gd name="f1118" fmla="*/ f1013 1 f902"/>
                  <a:gd name="f1119" fmla="*/ f1014 1 f901"/>
                  <a:gd name="f1120" fmla="*/ f1015 1 f902"/>
                  <a:gd name="f1121" fmla="*/ f1016 1 f901"/>
                  <a:gd name="f1122" fmla="*/ f1017 1 f902"/>
                  <a:gd name="f1123" fmla="*/ f1018 1 f901"/>
                  <a:gd name="f1124" fmla="*/ f1019 1 f902"/>
                  <a:gd name="f1125" fmla="*/ f1020 1 f901"/>
                  <a:gd name="f1126" fmla="*/ f1021 1 f902"/>
                  <a:gd name="f1127" fmla="*/ f1022 1 f901"/>
                  <a:gd name="f1128" fmla="*/ f1023 1 f902"/>
                  <a:gd name="f1129" fmla="*/ f1024 1 f901"/>
                  <a:gd name="f1130" fmla="*/ f1025 1 f902"/>
                  <a:gd name="f1131" fmla="*/ f1026 1 f901"/>
                  <a:gd name="f1132" fmla="*/ f1027 1 f902"/>
                  <a:gd name="f1133" fmla="*/ f1028 1 f901"/>
                  <a:gd name="f1134" fmla="*/ f1029 1 f902"/>
                  <a:gd name="f1135" fmla="*/ f1030 1 f901"/>
                  <a:gd name="f1136" fmla="*/ f1031 1 f902"/>
                  <a:gd name="f1137" fmla="*/ f1032 1 f901"/>
                  <a:gd name="f1138" fmla="*/ f1033 1 f902"/>
                  <a:gd name="f1139" fmla="*/ f1034 1 f901"/>
                  <a:gd name="f1140" fmla="*/ f1035 1 f902"/>
                  <a:gd name="f1141" fmla="*/ f1036 1 f902"/>
                  <a:gd name="f1142" fmla="*/ f1037 1 f901"/>
                  <a:gd name="f1143" fmla="*/ f1038 1 f902"/>
                  <a:gd name="f1144" fmla="*/ f1039 1 f902"/>
                  <a:gd name="f1145" fmla="*/ f1040 1 f901"/>
                  <a:gd name="f1146" fmla="*/ f1041 1 f902"/>
                  <a:gd name="f1147" fmla="*/ f1042 1 f901"/>
                  <a:gd name="f1148" fmla="*/ f1043 1 f902"/>
                  <a:gd name="f1149" fmla="*/ f1044 1 f901"/>
                  <a:gd name="f1150" fmla="*/ f1045 1 f902"/>
                  <a:gd name="f1151" fmla="*/ f1046 1 f901"/>
                  <a:gd name="f1152" fmla="*/ f1047 1 f902"/>
                  <a:gd name="f1153" fmla="*/ f1048 1 f901"/>
                  <a:gd name="f1154" fmla="*/ f1049 1 f902"/>
                  <a:gd name="f1155" fmla="*/ f1050 1 f902"/>
                  <a:gd name="f1156" fmla="*/ f1051 1 f901"/>
                  <a:gd name="f1157" fmla="*/ f1052 1 f902"/>
                  <a:gd name="f1158" fmla="*/ f1053 1 f902"/>
                  <a:gd name="f1159" fmla="*/ f1054 1 f901"/>
                  <a:gd name="f1160" fmla="*/ f1055 1 f902"/>
                  <a:gd name="f1161" fmla="*/ f1056 1 f901"/>
                  <a:gd name="f1162" fmla="*/ f1057 1 f902"/>
                  <a:gd name="f1163" fmla="*/ f1058 1 f902"/>
                  <a:gd name="f1164" fmla="*/ f1059 1 f901"/>
                  <a:gd name="f1165" fmla="*/ f1060 1 f902"/>
                  <a:gd name="f1166" fmla="*/ f1061 1 f902"/>
                  <a:gd name="f1167" fmla="*/ f1062 1 f901"/>
                  <a:gd name="f1168" fmla="*/ f1063 1 f902"/>
                  <a:gd name="f1169" fmla="*/ f1064 1 f901"/>
                  <a:gd name="f1170" fmla="*/ f1065 1 f902"/>
                  <a:gd name="f1171" fmla="*/ f1066 1 f901"/>
                  <a:gd name="f1172" fmla="*/ f1067 1 f902"/>
                  <a:gd name="f1173" fmla="*/ f1068 1 f901"/>
                  <a:gd name="f1174" fmla="*/ f1069 1 f902"/>
                  <a:gd name="f1175" fmla="*/ f1070 1 f902"/>
                  <a:gd name="f1176" fmla="*/ f1071 1 f901"/>
                  <a:gd name="f1177" fmla="*/ f1072 1 f902"/>
                  <a:gd name="f1178" fmla="*/ f1073 1 f901"/>
                  <a:gd name="f1179" fmla="*/ f1074 1 f902"/>
                  <a:gd name="f1180" fmla="*/ f1075 1 f901"/>
                  <a:gd name="f1181" fmla="*/ f1076 1 f902"/>
                  <a:gd name="f1182" fmla="*/ f1077 1 f902"/>
                  <a:gd name="f1183" fmla="*/ f1078 1 f901"/>
                  <a:gd name="f1184" fmla="*/ f1079 1 f902"/>
                  <a:gd name="f1185" fmla="*/ f1080 1 f901"/>
                  <a:gd name="f1186" fmla="*/ f1081 1 f902"/>
                  <a:gd name="f1187" fmla="*/ f1082 1 f901"/>
                  <a:gd name="f1188" fmla="*/ f1083 1 f902"/>
                  <a:gd name="f1189" fmla="*/ f1084 1 f901"/>
                  <a:gd name="f1190" fmla="*/ f1085 1 f902"/>
                  <a:gd name="f1191" fmla="*/ f1086 1 f901"/>
                  <a:gd name="f1192" fmla="*/ f1087 1 f902"/>
                  <a:gd name="f1193" fmla="*/ f1088 1 f902"/>
                  <a:gd name="f1194" fmla="*/ f1089 1 f901"/>
                  <a:gd name="f1195" fmla="*/ f1090 1 f901"/>
                  <a:gd name="f1196" fmla="*/ f1091 1 f902"/>
                  <a:gd name="f1197" fmla="*/ f1092 1 f901"/>
                  <a:gd name="f1198" fmla="*/ f1093 1 f902"/>
                  <a:gd name="f1199" fmla="*/ f1094 1 f902"/>
                  <a:gd name="f1200" fmla="*/ f1095 1 f902"/>
                  <a:gd name="f1201" fmla="*/ f1096 1 f901"/>
                  <a:gd name="f1202" fmla="*/ f1097 1 f902"/>
                  <a:gd name="f1203" fmla="*/ f1098 1 f902"/>
                  <a:gd name="f1204" fmla="*/ f1099 1 f901"/>
                  <a:gd name="f1205" fmla="*/ f1100 1 f902"/>
                  <a:gd name="f1206" fmla="*/ f1101 1 f901"/>
                  <a:gd name="f1207" fmla="*/ f1102 1 f902"/>
                  <a:gd name="f1208" fmla="*/ f1103 1 f901"/>
                  <a:gd name="f1209" fmla="*/ f1104 f896 1"/>
                  <a:gd name="f1210" fmla="*/ f1105 f896 1"/>
                  <a:gd name="f1211" fmla="*/ f1107 f897 1"/>
                  <a:gd name="f1212" fmla="*/ f1106 f897 1"/>
                  <a:gd name="f1213" fmla="*/ f1109 f896 1"/>
                  <a:gd name="f1214" fmla="*/ f1110 f897 1"/>
                  <a:gd name="f1215" fmla="*/ f1111 f896 1"/>
                  <a:gd name="f1216" fmla="*/ f1112 f897 1"/>
                  <a:gd name="f1217" fmla="*/ f1113 f896 1"/>
                  <a:gd name="f1218" fmla="*/ f1114 f897 1"/>
                  <a:gd name="f1219" fmla="*/ f1115 f896 1"/>
                  <a:gd name="f1220" fmla="*/ f1116 f897 1"/>
                  <a:gd name="f1221" fmla="*/ f1117 f896 1"/>
                  <a:gd name="f1222" fmla="*/ f1118 f897 1"/>
                  <a:gd name="f1223" fmla="*/ f1119 f896 1"/>
                  <a:gd name="f1224" fmla="*/ f1120 f897 1"/>
                  <a:gd name="f1225" fmla="*/ f1121 f896 1"/>
                  <a:gd name="f1226" fmla="*/ f1122 f897 1"/>
                  <a:gd name="f1227" fmla="*/ f1123 f896 1"/>
                  <a:gd name="f1228" fmla="*/ f1124 f897 1"/>
                  <a:gd name="f1229" fmla="*/ f1125 f896 1"/>
                  <a:gd name="f1230" fmla="*/ f1126 f897 1"/>
                  <a:gd name="f1231" fmla="*/ f1127 f896 1"/>
                  <a:gd name="f1232" fmla="*/ f1128 f897 1"/>
                  <a:gd name="f1233" fmla="*/ f1129 f896 1"/>
                  <a:gd name="f1234" fmla="*/ f1130 f897 1"/>
                  <a:gd name="f1235" fmla="*/ f1131 f896 1"/>
                  <a:gd name="f1236" fmla="*/ f1132 f897 1"/>
                  <a:gd name="f1237" fmla="*/ f1133 f896 1"/>
                  <a:gd name="f1238" fmla="*/ f1134 f897 1"/>
                  <a:gd name="f1239" fmla="*/ f1135 f896 1"/>
                  <a:gd name="f1240" fmla="*/ f1136 f897 1"/>
                  <a:gd name="f1241" fmla="*/ f1137 f896 1"/>
                  <a:gd name="f1242" fmla="*/ f1138 f897 1"/>
                  <a:gd name="f1243" fmla="*/ f1139 f896 1"/>
                  <a:gd name="f1244" fmla="*/ f1140 f897 1"/>
                  <a:gd name="f1245" fmla="*/ f1141 f897 1"/>
                  <a:gd name="f1246" fmla="*/ f1142 f896 1"/>
                  <a:gd name="f1247" fmla="*/ f1143 f897 1"/>
                  <a:gd name="f1248" fmla="*/ f1144 f897 1"/>
                  <a:gd name="f1249" fmla="*/ f1145 f896 1"/>
                  <a:gd name="f1250" fmla="*/ f1146 f897 1"/>
                  <a:gd name="f1251" fmla="*/ f1147 f896 1"/>
                  <a:gd name="f1252" fmla="*/ f1148 f897 1"/>
                  <a:gd name="f1253" fmla="*/ f1149 f896 1"/>
                  <a:gd name="f1254" fmla="*/ f1150 f897 1"/>
                  <a:gd name="f1255" fmla="*/ f1151 f896 1"/>
                  <a:gd name="f1256" fmla="*/ f1152 f897 1"/>
                  <a:gd name="f1257" fmla="*/ f1153 f896 1"/>
                  <a:gd name="f1258" fmla="*/ f1154 f897 1"/>
                  <a:gd name="f1259" fmla="*/ f1155 f897 1"/>
                  <a:gd name="f1260" fmla="*/ f1156 f896 1"/>
                  <a:gd name="f1261" fmla="*/ f1157 f897 1"/>
                  <a:gd name="f1262" fmla="*/ f1158 f897 1"/>
                  <a:gd name="f1263" fmla="*/ f1159 f896 1"/>
                  <a:gd name="f1264" fmla="*/ f1160 f897 1"/>
                  <a:gd name="f1265" fmla="*/ f1161 f896 1"/>
                  <a:gd name="f1266" fmla="*/ f1162 f897 1"/>
                  <a:gd name="f1267" fmla="*/ f1163 f897 1"/>
                  <a:gd name="f1268" fmla="*/ f1164 f896 1"/>
                  <a:gd name="f1269" fmla="*/ f1165 f897 1"/>
                  <a:gd name="f1270" fmla="*/ f1166 f897 1"/>
                  <a:gd name="f1271" fmla="*/ f1167 f896 1"/>
                  <a:gd name="f1272" fmla="*/ f1168 f897 1"/>
                  <a:gd name="f1273" fmla="*/ f1169 f896 1"/>
                  <a:gd name="f1274" fmla="*/ f1170 f897 1"/>
                  <a:gd name="f1275" fmla="*/ f1171 f896 1"/>
                  <a:gd name="f1276" fmla="*/ f1172 f897 1"/>
                  <a:gd name="f1277" fmla="*/ f1173 f896 1"/>
                  <a:gd name="f1278" fmla="*/ f1174 f897 1"/>
                  <a:gd name="f1279" fmla="*/ f1175 f897 1"/>
                  <a:gd name="f1280" fmla="*/ f1176 f896 1"/>
                  <a:gd name="f1281" fmla="*/ f1177 f897 1"/>
                  <a:gd name="f1282" fmla="*/ f1178 f896 1"/>
                  <a:gd name="f1283" fmla="*/ f1179 f897 1"/>
                  <a:gd name="f1284" fmla="*/ f1180 f896 1"/>
                  <a:gd name="f1285" fmla="*/ f1181 f897 1"/>
                  <a:gd name="f1286" fmla="*/ f1182 f897 1"/>
                  <a:gd name="f1287" fmla="*/ f1183 f896 1"/>
                  <a:gd name="f1288" fmla="*/ f1184 f897 1"/>
                  <a:gd name="f1289" fmla="*/ f1185 f896 1"/>
                  <a:gd name="f1290" fmla="*/ f1186 f897 1"/>
                  <a:gd name="f1291" fmla="*/ f1187 f896 1"/>
                  <a:gd name="f1292" fmla="*/ f1188 f897 1"/>
                  <a:gd name="f1293" fmla="*/ f1189 f896 1"/>
                  <a:gd name="f1294" fmla="*/ f1190 f897 1"/>
                  <a:gd name="f1295" fmla="*/ f1191 f896 1"/>
                  <a:gd name="f1296" fmla="*/ f1192 f897 1"/>
                  <a:gd name="f1297" fmla="*/ f1193 f897 1"/>
                  <a:gd name="f1298" fmla="*/ f1194 f896 1"/>
                  <a:gd name="f1299" fmla="*/ f1195 f896 1"/>
                  <a:gd name="f1300" fmla="*/ f1196 f897 1"/>
                  <a:gd name="f1301" fmla="*/ f1197 f896 1"/>
                  <a:gd name="f1302" fmla="*/ f1198 f897 1"/>
                  <a:gd name="f1303" fmla="*/ f1199 f897 1"/>
                  <a:gd name="f1304" fmla="*/ f1200 f897 1"/>
                  <a:gd name="f1305" fmla="*/ f1201 f896 1"/>
                  <a:gd name="f1306" fmla="*/ f1202 f897 1"/>
                  <a:gd name="f1307" fmla="*/ f1203 f897 1"/>
                  <a:gd name="f1308" fmla="*/ f1204 f896 1"/>
                  <a:gd name="f1309" fmla="*/ f1205 f897 1"/>
                  <a:gd name="f1310" fmla="*/ f1206 f896 1"/>
                  <a:gd name="f1311" fmla="*/ f1207 f897 1"/>
                  <a:gd name="f1312" fmla="*/ f1208 f89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08">
                    <a:pos x="f1213" y="f1214"/>
                  </a:cxn>
                  <a:cxn ang="f1108">
                    <a:pos x="f1215" y="f1216"/>
                  </a:cxn>
                  <a:cxn ang="f1108">
                    <a:pos x="f1217" y="f1218"/>
                  </a:cxn>
                  <a:cxn ang="f1108">
                    <a:pos x="f1219" y="f1220"/>
                  </a:cxn>
                  <a:cxn ang="f1108">
                    <a:pos x="f1221" y="f1222"/>
                  </a:cxn>
                  <a:cxn ang="f1108">
                    <a:pos x="f1223" y="f1224"/>
                  </a:cxn>
                  <a:cxn ang="f1108">
                    <a:pos x="f1225" y="f1226"/>
                  </a:cxn>
                  <a:cxn ang="f1108">
                    <a:pos x="f1227" y="f1228"/>
                  </a:cxn>
                  <a:cxn ang="f1108">
                    <a:pos x="f1229" y="f1230"/>
                  </a:cxn>
                  <a:cxn ang="f1108">
                    <a:pos x="f1231" y="f1232"/>
                  </a:cxn>
                  <a:cxn ang="f1108">
                    <a:pos x="f1233" y="f1234"/>
                  </a:cxn>
                  <a:cxn ang="f1108">
                    <a:pos x="f1235" y="f1236"/>
                  </a:cxn>
                  <a:cxn ang="f1108">
                    <a:pos x="f1237" y="f1238"/>
                  </a:cxn>
                  <a:cxn ang="f1108">
                    <a:pos x="f1239" y="f1240"/>
                  </a:cxn>
                  <a:cxn ang="f1108">
                    <a:pos x="f1241" y="f1242"/>
                  </a:cxn>
                  <a:cxn ang="f1108">
                    <a:pos x="f1243" y="f1244"/>
                  </a:cxn>
                  <a:cxn ang="f1108">
                    <a:pos x="f1235" y="f1245"/>
                  </a:cxn>
                  <a:cxn ang="f1108">
                    <a:pos x="f1246" y="f1247"/>
                  </a:cxn>
                  <a:cxn ang="f1108">
                    <a:pos x="f1231" y="f1248"/>
                  </a:cxn>
                  <a:cxn ang="f1108">
                    <a:pos x="f1249" y="f1250"/>
                  </a:cxn>
                  <a:cxn ang="f1108">
                    <a:pos x="f1251" y="f1252"/>
                  </a:cxn>
                  <a:cxn ang="f1108">
                    <a:pos x="f1253" y="f1254"/>
                  </a:cxn>
                  <a:cxn ang="f1108">
                    <a:pos x="f1255" y="f1256"/>
                  </a:cxn>
                  <a:cxn ang="f1108">
                    <a:pos x="f1257" y="f1258"/>
                  </a:cxn>
                  <a:cxn ang="f1108">
                    <a:pos x="f1215" y="f1259"/>
                  </a:cxn>
                  <a:cxn ang="f1108">
                    <a:pos x="f1260" y="f1261"/>
                  </a:cxn>
                  <a:cxn ang="f1108">
                    <a:pos x="f1246" y="f1262"/>
                  </a:cxn>
                  <a:cxn ang="f1108">
                    <a:pos x="f1263" y="f1264"/>
                  </a:cxn>
                  <a:cxn ang="f1108">
                    <a:pos x="f1265" y="f1266"/>
                  </a:cxn>
                  <a:cxn ang="f1108">
                    <a:pos x="f1265" y="f1267"/>
                  </a:cxn>
                  <a:cxn ang="f1108">
                    <a:pos x="f1268" y="f1269"/>
                  </a:cxn>
                  <a:cxn ang="f1108">
                    <a:pos x="f1223" y="f1270"/>
                  </a:cxn>
                  <a:cxn ang="f1108">
                    <a:pos x="f1271" y="f1272"/>
                  </a:cxn>
                  <a:cxn ang="f1108">
                    <a:pos x="f1273" y="f1274"/>
                  </a:cxn>
                  <a:cxn ang="f1108">
                    <a:pos x="f1275" y="f1276"/>
                  </a:cxn>
                  <a:cxn ang="f1108">
                    <a:pos x="f1277" y="f1278"/>
                  </a:cxn>
                  <a:cxn ang="f1108">
                    <a:pos x="f1223" y="f1279"/>
                  </a:cxn>
                  <a:cxn ang="f1108">
                    <a:pos x="f1280" y="f1274"/>
                  </a:cxn>
                  <a:cxn ang="f1108">
                    <a:pos x="f1273" y="f1281"/>
                  </a:cxn>
                  <a:cxn ang="f1108">
                    <a:pos x="f1282" y="f1283"/>
                  </a:cxn>
                  <a:cxn ang="f1108">
                    <a:pos x="f1284" y="f1285"/>
                  </a:cxn>
                  <a:cxn ang="f1108">
                    <a:pos x="f1282" y="f1286"/>
                  </a:cxn>
                  <a:cxn ang="f1108">
                    <a:pos x="f1287" y="f1288"/>
                  </a:cxn>
                  <a:cxn ang="f1108">
                    <a:pos x="f1289" y="f1290"/>
                  </a:cxn>
                  <a:cxn ang="f1108">
                    <a:pos x="f1291" y="f1292"/>
                  </a:cxn>
                  <a:cxn ang="f1108">
                    <a:pos x="f1293" y="f1294"/>
                  </a:cxn>
                  <a:cxn ang="f1108">
                    <a:pos x="f1295" y="f1296"/>
                  </a:cxn>
                  <a:cxn ang="f1108">
                    <a:pos x="f1223" y="f1297"/>
                  </a:cxn>
                  <a:cxn ang="f1108">
                    <a:pos x="f1298" y="f1266"/>
                  </a:cxn>
                  <a:cxn ang="f1108">
                    <a:pos x="f1299" y="f1300"/>
                  </a:cxn>
                  <a:cxn ang="f1108">
                    <a:pos x="f1301" y="f1302"/>
                  </a:cxn>
                  <a:cxn ang="f1108">
                    <a:pos x="f1275" y="f1303"/>
                  </a:cxn>
                  <a:cxn ang="f1108">
                    <a:pos x="f1235" y="f1304"/>
                  </a:cxn>
                  <a:cxn ang="f1108">
                    <a:pos x="f1305" y="f1306"/>
                  </a:cxn>
                  <a:cxn ang="f1108">
                    <a:pos x="f1305" y="f1307"/>
                  </a:cxn>
                  <a:cxn ang="f1108">
                    <a:pos x="f1308" y="f1309"/>
                  </a:cxn>
                  <a:cxn ang="f1108">
                    <a:pos x="f1310" y="f1311"/>
                  </a:cxn>
                  <a:cxn ang="f1108">
                    <a:pos x="f1312" y="f1272"/>
                  </a:cxn>
                </a:cxnLst>
                <a:rect l="f1209" t="f1212" r="f1210" b="f1211"/>
                <a:pathLst>
                  <a:path w="1061" h="2448">
                    <a:moveTo>
                      <a:pt x="f9" y="f10"/>
                    </a:move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14"/>
                      <a:pt x="f20" y="f16"/>
                    </a:cubicBezTo>
                    <a:cubicBezTo>
                      <a:pt x="f21" y="f18"/>
                      <a:pt x="f22" y="f23"/>
                      <a:pt x="f22" y="f24"/>
                    </a:cubicBezTo>
                    <a:cubicBezTo>
                      <a:pt x="f25" y="f26"/>
                      <a:pt x="f25" y="f27"/>
                      <a:pt x="f22" y="f28"/>
                    </a:cubicBezTo>
                    <a:cubicBezTo>
                      <a:pt x="f22" y="f29"/>
                      <a:pt x="f21" y="f30"/>
                      <a:pt x="f31" y="f30"/>
                    </a:cubicBezTo>
                    <a:cubicBezTo>
                      <a:pt x="f32" y="f33"/>
                      <a:pt x="f34" y="f30"/>
                      <a:pt x="f9" y="f30"/>
                    </a:cubicBezTo>
                    <a:cubicBezTo>
                      <a:pt x="f9" y="f35"/>
                      <a:pt x="f9" y="f36"/>
                      <a:pt x="f9" y="f37"/>
                    </a:cubicBezTo>
                    <a:cubicBezTo>
                      <a:pt x="f38" y="f39"/>
                      <a:pt x="f40" y="f41"/>
                      <a:pt x="f42" y="f41"/>
                    </a:cubicBezTo>
                    <a:cubicBezTo>
                      <a:pt x="f43" y="f41"/>
                      <a:pt x="f44" y="f45"/>
                      <a:pt x="f46" y="f41"/>
                    </a:cubicBezTo>
                    <a:cubicBezTo>
                      <a:pt x="f47" y="f41"/>
                      <a:pt x="f48" y="f39"/>
                      <a:pt x="f48" y="f49"/>
                    </a:cubicBezTo>
                    <a:cubicBezTo>
                      <a:pt x="f50" y="f36"/>
                      <a:pt x="f50" y="f35"/>
                      <a:pt x="f50" y="f33"/>
                    </a:cubicBezTo>
                    <a:cubicBezTo>
                      <a:pt x="f50" y="f33"/>
                      <a:pt x="f50" y="f33"/>
                      <a:pt x="f50" y="f33"/>
                    </a:cubicBezTo>
                    <a:cubicBezTo>
                      <a:pt x="f51" y="f33"/>
                      <a:pt x="f52" y="f30"/>
                      <a:pt x="f9" y="f30"/>
                    </a:cubicBezTo>
                    <a:cubicBezTo>
                      <a:pt x="f9" y="f53"/>
                      <a:pt x="f9" y="f54"/>
                      <a:pt x="f38" y="f55"/>
                    </a:cubicBezTo>
                    <a:cubicBezTo>
                      <a:pt x="f38" y="f56"/>
                      <a:pt x="f57" y="f58"/>
                      <a:pt x="f59" y="f58"/>
                    </a:cubicBezTo>
                    <a:cubicBezTo>
                      <a:pt x="f60" y="f61"/>
                      <a:pt x="f62" y="f58"/>
                      <a:pt x="f63" y="f61"/>
                    </a:cubicBezTo>
                    <a:cubicBezTo>
                      <a:pt x="f64" y="f65"/>
                      <a:pt x="f48" y="f66"/>
                      <a:pt x="f48" y="f67"/>
                    </a:cubicBezTo>
                    <a:cubicBezTo>
                      <a:pt x="f50" y="f68"/>
                      <a:pt x="f48" y="f69"/>
                      <a:pt x="f48" y="f70"/>
                    </a:cubicBezTo>
                    <a:cubicBezTo>
                      <a:pt x="f48" y="f71"/>
                      <a:pt x="f64" y="f72"/>
                      <a:pt x="f73" y="f72"/>
                    </a:cubicBezTo>
                    <a:cubicBezTo>
                      <a:pt x="f74" y="f72"/>
                      <a:pt x="f75" y="f76"/>
                      <a:pt x="f77" y="f78"/>
                    </a:cubicBezTo>
                    <a:cubicBezTo>
                      <a:pt x="f79" y="f80"/>
                      <a:pt x="f81" y="f82"/>
                      <a:pt x="f81" y="f83"/>
                    </a:cubicBezTo>
                    <a:cubicBezTo>
                      <a:pt x="f81" y="f84"/>
                      <a:pt x="f81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95"/>
                      <a:pt x="f96" y="f97"/>
                      <a:pt x="f98" y="f93"/>
                    </a:cubicBezTo>
                    <a:cubicBezTo>
                      <a:pt x="f75" y="f95"/>
                      <a:pt x="f99" y="f100"/>
                      <a:pt x="f99" y="f101"/>
                    </a:cubicBezTo>
                    <a:cubicBezTo>
                      <a:pt x="f102" y="f103"/>
                      <a:pt x="f99" y="f104"/>
                      <a:pt x="f102" y="f105"/>
                    </a:cubicBezTo>
                    <a:cubicBezTo>
                      <a:pt x="f102" y="f106"/>
                      <a:pt x="f107" y="f108"/>
                      <a:pt x="f109" y="f108"/>
                    </a:cubicBezTo>
                    <a:cubicBezTo>
                      <a:pt x="f110" y="f108"/>
                      <a:pt x="f111" y="f112"/>
                      <a:pt x="f113" y="f112"/>
                    </a:cubicBezTo>
                    <a:cubicBezTo>
                      <a:pt x="f114" y="f108"/>
                      <a:pt x="f48" y="f115"/>
                      <a:pt x="f48" y="f116"/>
                    </a:cubicBezTo>
                    <a:cubicBezTo>
                      <a:pt x="f48" y="f117"/>
                      <a:pt x="f48" y="f118"/>
                      <a:pt x="f48" y="f119"/>
                    </a:cubicBezTo>
                    <a:cubicBezTo>
                      <a:pt x="f48" y="f120"/>
                      <a:pt x="f121" y="f122"/>
                      <a:pt x="f123" y="f122"/>
                    </a:cubicBezTo>
                    <a:cubicBezTo>
                      <a:pt x="f124" y="f125"/>
                      <a:pt x="f126" y="f122"/>
                      <a:pt x="f99" y="f122"/>
                    </a:cubicBezTo>
                    <a:cubicBezTo>
                      <a:pt x="f99" y="f127"/>
                      <a:pt x="f99" y="f128"/>
                      <a:pt x="f102" y="f129"/>
                    </a:cubicBezTo>
                    <a:cubicBezTo>
                      <a:pt x="f102" y="f130"/>
                      <a:pt x="f107" y="f131"/>
                      <a:pt x="f132" y="f131"/>
                    </a:cubicBezTo>
                    <a:cubicBezTo>
                      <a:pt x="f133" y="f134"/>
                      <a:pt x="f135" y="f131"/>
                      <a:pt x="f123" y="f134"/>
                    </a:cubicBezTo>
                    <a:cubicBezTo>
                      <a:pt x="f136" y="f134"/>
                      <a:pt x="f50" y="f137"/>
                      <a:pt x="f48" y="f138"/>
                    </a:cubicBezTo>
                    <a:cubicBezTo>
                      <a:pt x="f48" y="f139"/>
                      <a:pt x="f48" y="f140"/>
                      <a:pt x="f48" y="f141"/>
                    </a:cubicBezTo>
                    <a:cubicBezTo>
                      <a:pt x="f48" y="f142"/>
                      <a:pt x="f136" y="f143"/>
                      <a:pt x="f144" y="f25"/>
                    </a:cubicBezTo>
                    <a:cubicBezTo>
                      <a:pt x="f111" y="f22"/>
                      <a:pt x="f145" y="f25"/>
                      <a:pt x="f146" y="f22"/>
                    </a:cubicBezTo>
                    <a:cubicBezTo>
                      <a:pt x="f107" y="f142"/>
                      <a:pt x="f102" y="f21"/>
                      <a:pt x="f102" y="f147"/>
                    </a:cubicBezTo>
                    <a:cubicBezTo>
                      <a:pt x="f99" y="f34"/>
                      <a:pt x="f102" y="f148"/>
                      <a:pt x="f99" y="f149"/>
                    </a:cubicBezTo>
                    <a:cubicBezTo>
                      <a:pt x="f99" y="f64"/>
                      <a:pt x="f150" y="f48"/>
                      <a:pt x="f151" y="f48"/>
                    </a:cubicBezTo>
                    <a:cubicBezTo>
                      <a:pt x="f152" y="f50"/>
                      <a:pt x="f153" y="f48"/>
                      <a:pt x="f154" y="f50"/>
                    </a:cubicBezTo>
                    <a:cubicBezTo>
                      <a:pt x="f155" y="f50"/>
                      <a:pt x="f86" y="f156"/>
                      <a:pt x="f81" y="f123"/>
                    </a:cubicBezTo>
                    <a:cubicBezTo>
                      <a:pt x="f81" y="f135"/>
                      <a:pt x="f86" y="f133"/>
                      <a:pt x="f81" y="f132"/>
                    </a:cubicBezTo>
                    <a:cubicBezTo>
                      <a:pt x="f81" y="f157"/>
                      <a:pt x="f158" y="f75"/>
                      <a:pt x="f159" y="f75"/>
                    </a:cubicBezTo>
                    <a:cubicBezTo>
                      <a:pt x="f160" y="f161"/>
                      <a:pt x="f162" y="f161"/>
                      <a:pt x="f163" y="f102"/>
                    </a:cubicBezTo>
                    <a:cubicBezTo>
                      <a:pt x="f164" y="f75"/>
                      <a:pt x="f165" y="f75"/>
                      <a:pt x="f166" y="f102"/>
                    </a:cubicBezTo>
                    <a:cubicBezTo>
                      <a:pt x="f167" y="f102"/>
                      <a:pt x="f168" y="f99"/>
                      <a:pt x="f169" y="f99"/>
                    </a:cubicBezTo>
                    <a:cubicBezTo>
                      <a:pt x="f170" y="f99"/>
                      <a:pt x="f171" y="f99"/>
                      <a:pt x="f172" y="f99"/>
                    </a:cubicBezTo>
                    <a:cubicBezTo>
                      <a:pt x="f173" y="f150"/>
                      <a:pt x="f174" y="f161"/>
                      <a:pt x="f175" y="f176"/>
                    </a:cubicBezTo>
                    <a:cubicBezTo>
                      <a:pt x="f175" y="f177"/>
                      <a:pt x="f175" y="f178"/>
                      <a:pt x="f175" y="f179"/>
                    </a:cubicBezTo>
                    <a:cubicBezTo>
                      <a:pt x="f175" y="f180"/>
                      <a:pt x="f181" y="f182"/>
                      <a:pt x="f175" y="f183"/>
                    </a:cubicBezTo>
                    <a:cubicBezTo>
                      <a:pt x="f181" y="f184"/>
                      <a:pt x="f181" y="f185"/>
                      <a:pt x="f181" y="f186"/>
                    </a:cubicBezTo>
                    <a:cubicBezTo>
                      <a:pt x="f181" y="f187"/>
                      <a:pt x="f181" y="f188"/>
                      <a:pt x="f181" y="f189"/>
                    </a:cubicBezTo>
                    <a:cubicBezTo>
                      <a:pt x="f181" y="f190"/>
                      <a:pt x="f181" y="f191"/>
                      <a:pt x="f181" y="f92"/>
                    </a:cubicBezTo>
                    <a:cubicBezTo>
                      <a:pt x="f181" y="f192"/>
                      <a:pt x="f193" y="f194"/>
                      <a:pt x="f195" y="f194"/>
                    </a:cubicBezTo>
                    <a:cubicBezTo>
                      <a:pt x="f196" y="f90"/>
                      <a:pt x="f197" y="f194"/>
                      <a:pt x="f198" y="f194"/>
                    </a:cubicBezTo>
                    <a:cubicBezTo>
                      <a:pt x="f199" y="f194"/>
                      <a:pt x="f199" y="f194"/>
                      <a:pt x="f199" y="f200"/>
                    </a:cubicBezTo>
                    <a:cubicBezTo>
                      <a:pt x="f199" y="f201"/>
                      <a:pt x="f202" y="f203"/>
                      <a:pt x="f199" y="f204"/>
                    </a:cubicBezTo>
                    <a:cubicBezTo>
                      <a:pt x="f205" y="f206"/>
                      <a:pt x="f207" y="f199"/>
                      <a:pt x="f208" y="f199"/>
                    </a:cubicBezTo>
                    <a:cubicBezTo>
                      <a:pt x="f209" y="f202"/>
                      <a:pt x="f210" y="f199"/>
                      <a:pt x="f185" y="f202"/>
                    </a:cubicBezTo>
                    <a:cubicBezTo>
                      <a:pt x="f211" y="f202"/>
                      <a:pt x="f212" y="f205"/>
                      <a:pt x="f99" y="f213"/>
                    </a:cubicBezTo>
                    <a:cubicBezTo>
                      <a:pt x="f161" y="f198"/>
                      <a:pt x="f99" y="f214"/>
                      <a:pt x="f102" y="f215"/>
                    </a:cubicBezTo>
                    <a:cubicBezTo>
                      <a:pt x="f102" y="f216"/>
                      <a:pt x="f107" y="f217"/>
                      <a:pt x="f218" y="f217"/>
                    </a:cubicBezTo>
                    <a:cubicBezTo>
                      <a:pt x="f219" y="f217"/>
                      <a:pt x="f220" y="f217"/>
                      <a:pt x="f221" y="f217"/>
                    </a:cubicBezTo>
                    <a:cubicBezTo>
                      <a:pt x="f222" y="f217"/>
                      <a:pt x="f38" y="f216"/>
                      <a:pt x="f9" y="f223"/>
                    </a:cubicBezTo>
                    <a:cubicBezTo>
                      <a:pt x="f9" y="f214"/>
                      <a:pt x="f38" y="f224"/>
                      <a:pt x="f9" y="f225"/>
                    </a:cubicBezTo>
                    <a:cubicBezTo>
                      <a:pt x="f11" y="f205"/>
                      <a:pt x="f13" y="f226"/>
                      <a:pt x="f15" y="f202"/>
                    </a:cubicBezTo>
                    <a:cubicBezTo>
                      <a:pt x="f227" y="f199"/>
                      <a:pt x="f32" y="f202"/>
                      <a:pt x="f228" y="f202"/>
                    </a:cubicBezTo>
                    <a:cubicBezTo>
                      <a:pt x="f229" y="f199"/>
                      <a:pt x="f143" y="f206"/>
                      <a:pt x="f230" y="f204"/>
                    </a:cubicBezTo>
                    <a:cubicBezTo>
                      <a:pt x="f21" y="f231"/>
                      <a:pt x="f230" y="f232"/>
                      <a:pt x="f230" y="f233"/>
                    </a:cubicBezTo>
                    <a:cubicBezTo>
                      <a:pt x="f21" y="f158"/>
                      <a:pt x="f143" y="f90"/>
                      <a:pt x="f234" y="f194"/>
                    </a:cubicBezTo>
                    <a:cubicBezTo>
                      <a:pt x="f235" y="f88"/>
                      <a:pt x="f236" y="f90"/>
                      <a:pt x="f237" y="f194"/>
                    </a:cubicBezTo>
                    <a:cubicBezTo>
                      <a:pt x="f238" y="f194"/>
                      <a:pt x="f7" y="f86"/>
                      <a:pt x="f7" y="f233"/>
                    </a:cubicBezTo>
                    <a:cubicBezTo>
                      <a:pt x="f239" y="f200"/>
                      <a:pt x="f239" y="f240"/>
                      <a:pt x="f7" y="f241"/>
                    </a:cubicBezTo>
                    <a:cubicBezTo>
                      <a:pt x="f7" y="f199"/>
                      <a:pt x="f242" y="f205"/>
                      <a:pt x="f243" y="f205"/>
                    </a:cubicBezTo>
                    <a:cubicBezTo>
                      <a:pt x="f244" y="f245"/>
                      <a:pt x="f246" y="f205"/>
                      <a:pt x="f247" y="f245"/>
                    </a:cubicBezTo>
                    <a:cubicBezTo>
                      <a:pt x="f248" y="f245"/>
                      <a:pt x="f25" y="f249"/>
                      <a:pt x="f25" y="f250"/>
                    </a:cubicBezTo>
                    <a:cubicBezTo>
                      <a:pt x="f22" y="f251"/>
                      <a:pt x="f25" y="f252"/>
                      <a:pt x="f22" y="f253"/>
                    </a:cubicBezTo>
                    <a:cubicBezTo>
                      <a:pt x="f22" y="f254"/>
                      <a:pt x="f230" y="f255"/>
                      <a:pt x="f147" y="f256"/>
                    </a:cubicBezTo>
                    <a:cubicBezTo>
                      <a:pt x="f257" y="f258"/>
                      <a:pt x="f259" y="f256"/>
                      <a:pt x="f260" y="f261"/>
                    </a:cubicBezTo>
                    <a:cubicBezTo>
                      <a:pt x="f262" y="f258"/>
                      <a:pt x="f9" y="f263"/>
                      <a:pt x="f9" y="f264"/>
                    </a:cubicBezTo>
                    <a:cubicBezTo>
                      <a:pt x="f38" y="f195"/>
                      <a:pt x="f38" y="f265"/>
                      <a:pt x="f38" y="f266"/>
                    </a:cubicBezTo>
                    <a:cubicBezTo>
                      <a:pt x="f38" y="f267"/>
                      <a:pt x="f38" y="f268"/>
                      <a:pt x="f42" y="f268"/>
                    </a:cubicBezTo>
                    <a:cubicBezTo>
                      <a:pt x="f220" y="f268"/>
                      <a:pt x="f269" y="f268"/>
                      <a:pt x="f270" y="f268"/>
                    </a:cubicBezTo>
                    <a:cubicBezTo>
                      <a:pt x="f102" y="f268"/>
                      <a:pt x="f150" y="f271"/>
                      <a:pt x="f150" y="f272"/>
                    </a:cubicBezTo>
                    <a:cubicBezTo>
                      <a:pt x="f75" y="f273"/>
                      <a:pt x="f75" y="f274"/>
                      <a:pt x="f150" y="f275"/>
                    </a:cubicBezTo>
                    <a:cubicBezTo>
                      <a:pt x="f150" y="f175"/>
                      <a:pt x="f212" y="f174"/>
                      <a:pt x="f109" y="f174"/>
                    </a:cubicBezTo>
                    <a:cubicBezTo>
                      <a:pt x="f133" y="f276"/>
                      <a:pt x="f277" y="f276"/>
                      <a:pt x="f278" y="f276"/>
                    </a:cubicBezTo>
                    <a:cubicBezTo>
                      <a:pt x="f279" y="f276"/>
                      <a:pt x="f48" y="f280"/>
                      <a:pt x="f114" y="f170"/>
                    </a:cubicBezTo>
                    <a:cubicBezTo>
                      <a:pt x="f136" y="f2"/>
                      <a:pt x="f114" y="f281"/>
                      <a:pt x="f48" y="f264"/>
                    </a:cubicBezTo>
                    <a:cubicBezTo>
                      <a:pt x="f50" y="f282"/>
                      <a:pt x="f283" y="f261"/>
                      <a:pt x="f284" y="f261"/>
                    </a:cubicBezTo>
                    <a:cubicBezTo>
                      <a:pt x="f285" y="f256"/>
                      <a:pt x="f286" y="f261"/>
                      <a:pt x="f270" y="f256"/>
                    </a:cubicBezTo>
                    <a:cubicBezTo>
                      <a:pt x="f99" y="f256"/>
                      <a:pt x="f150" y="f287"/>
                      <a:pt x="f150" y="f288"/>
                    </a:cubicBezTo>
                    <a:cubicBezTo>
                      <a:pt x="f75" y="f289"/>
                      <a:pt x="f150" y="f290"/>
                      <a:pt x="f75" y="f291"/>
                    </a:cubicBezTo>
                    <a:cubicBezTo>
                      <a:pt x="f161" y="f292"/>
                      <a:pt x="f293" y="f294"/>
                      <a:pt x="f295" y="f296"/>
                    </a:cubicBezTo>
                    <a:cubicBezTo>
                      <a:pt x="f297" y="f298"/>
                      <a:pt x="f299" y="f296"/>
                      <a:pt x="f300" y="f296"/>
                    </a:cubicBezTo>
                    <a:cubicBezTo>
                      <a:pt x="f202" y="f296"/>
                      <a:pt x="f301" y="f217"/>
                      <a:pt x="f301" y="f302"/>
                    </a:cubicBezTo>
                    <a:cubicBezTo>
                      <a:pt x="f205" y="f303"/>
                      <a:pt x="f304" y="f305"/>
                      <a:pt x="f301" y="f213"/>
                    </a:cubicBezTo>
                    <a:cubicBezTo>
                      <a:pt x="f205" y="f304"/>
                      <a:pt x="f306" y="f245"/>
                      <a:pt x="f250" y="f245"/>
                    </a:cubicBezTo>
                    <a:cubicBezTo>
                      <a:pt x="f307" y="f245"/>
                      <a:pt x="f308" y="f304"/>
                      <a:pt x="f298" y="f202"/>
                    </a:cubicBezTo>
                    <a:cubicBezTo>
                      <a:pt x="f309" y="f199"/>
                      <a:pt x="f310" y="f199"/>
                      <a:pt x="f163" y="f199"/>
                    </a:cubicBezTo>
                    <a:cubicBezTo>
                      <a:pt x="f311" y="f245"/>
                      <a:pt x="f196" y="f205"/>
                      <a:pt x="f256" y="f301"/>
                    </a:cubicBezTo>
                    <a:cubicBezTo>
                      <a:pt x="f256" y="f301"/>
                      <a:pt x="f256" y="f205"/>
                      <a:pt x="f256" y="f205"/>
                    </a:cubicBezTo>
                    <a:cubicBezTo>
                      <a:pt x="f256" y="f205"/>
                      <a:pt x="f256" y="f301"/>
                      <a:pt x="f256" y="f301"/>
                    </a:cubicBezTo>
                    <a:cubicBezTo>
                      <a:pt x="f256" y="f312"/>
                      <a:pt x="f256" y="f313"/>
                      <a:pt x="f256" y="f314"/>
                    </a:cubicBezTo>
                    <a:cubicBezTo>
                      <a:pt x="f256" y="f314"/>
                      <a:pt x="f256" y="f314"/>
                      <a:pt x="f256" y="f314"/>
                    </a:cubicBezTo>
                    <a:cubicBezTo>
                      <a:pt x="f315" y="f314"/>
                      <a:pt x="f316" y="f217"/>
                      <a:pt x="f317" y="f217"/>
                    </a:cubicBezTo>
                    <a:cubicBezTo>
                      <a:pt x="f298" y="f314"/>
                      <a:pt x="f217" y="f298"/>
                      <a:pt x="f162" y="f197"/>
                    </a:cubicBezTo>
                    <a:cubicBezTo>
                      <a:pt x="f294" y="f318"/>
                      <a:pt x="f217" y="f319"/>
                      <a:pt x="f162" y="f253"/>
                    </a:cubicBezTo>
                    <a:cubicBezTo>
                      <a:pt x="f294" y="f254"/>
                      <a:pt x="f216" y="f261"/>
                      <a:pt x="f308" y="f261"/>
                    </a:cubicBezTo>
                    <a:cubicBezTo>
                      <a:pt x="f250" y="f261"/>
                      <a:pt x="f320" y="f256"/>
                      <a:pt x="f321" y="f261"/>
                    </a:cubicBezTo>
                    <a:cubicBezTo>
                      <a:pt x="f158" y="f258"/>
                      <a:pt x="f81" y="f322"/>
                      <a:pt x="f81" y="f323"/>
                    </a:cubicBezTo>
                    <a:cubicBezTo>
                      <a:pt x="f86" y="f195"/>
                      <a:pt x="f86" y="f324"/>
                      <a:pt x="f81" y="f325"/>
                    </a:cubicBezTo>
                    <a:cubicBezTo>
                      <a:pt x="f81" y="f326"/>
                      <a:pt x="f327" y="f268"/>
                      <a:pt x="f233" y="f268"/>
                    </a:cubicBezTo>
                    <a:cubicBezTo>
                      <a:pt x="f328" y="f268"/>
                      <a:pt x="f329" y="f268"/>
                      <a:pt x="f330" y="f268"/>
                    </a:cubicBezTo>
                    <a:cubicBezTo>
                      <a:pt x="f207" y="f268"/>
                      <a:pt x="f199" y="f331"/>
                      <a:pt x="f199" y="f332"/>
                    </a:cubicBezTo>
                    <a:cubicBezTo>
                      <a:pt x="f199" y="f333"/>
                      <a:pt x="f199" y="f334"/>
                      <a:pt x="f199" y="f335"/>
                    </a:cubicBezTo>
                    <a:cubicBezTo>
                      <a:pt x="f199" y="f336"/>
                      <a:pt x="f226" y="f337"/>
                      <a:pt x="f338" y="f337"/>
                    </a:cubicBezTo>
                    <a:cubicBezTo>
                      <a:pt x="f339" y="f340"/>
                      <a:pt x="f341" y="f340"/>
                      <a:pt x="f159" y="f337"/>
                    </a:cubicBezTo>
                    <a:cubicBezTo>
                      <a:pt x="f327" y="f337"/>
                      <a:pt x="f81" y="f336"/>
                      <a:pt x="f86" y="f335"/>
                    </a:cubicBezTo>
                    <a:cubicBezTo>
                      <a:pt x="f86" y="f342"/>
                      <a:pt x="f81" y="f343"/>
                      <a:pt x="f86" y="f344"/>
                    </a:cubicBezTo>
                    <a:cubicBezTo>
                      <a:pt x="f86" y="f345"/>
                      <a:pt x="f346" y="f347"/>
                      <a:pt x="f348" y="f349"/>
                    </a:cubicBezTo>
                    <a:cubicBezTo>
                      <a:pt x="f153" y="f350"/>
                      <a:pt x="f351" y="f350"/>
                      <a:pt x="f98" y="f349"/>
                    </a:cubicBezTo>
                    <a:cubicBezTo>
                      <a:pt x="f352" y="f349"/>
                      <a:pt x="f99" y="f353"/>
                      <a:pt x="f99" y="f354"/>
                    </a:cubicBezTo>
                    <a:cubicBezTo>
                      <a:pt x="f102" y="f343"/>
                      <a:pt x="f102" y="f355"/>
                      <a:pt x="f99" y="f356"/>
                    </a:cubicBezTo>
                    <a:cubicBezTo>
                      <a:pt x="f99" y="f337"/>
                      <a:pt x="f150" y="f357"/>
                      <a:pt x="f183" y="f357"/>
                    </a:cubicBezTo>
                    <a:cubicBezTo>
                      <a:pt x="f152" y="f358"/>
                      <a:pt x="f359" y="f357"/>
                      <a:pt x="f360" y="f357"/>
                    </a:cubicBezTo>
                    <a:cubicBezTo>
                      <a:pt x="f155" y="f358"/>
                      <a:pt x="f86" y="f361"/>
                      <a:pt x="f86" y="f362"/>
                    </a:cubicBezTo>
                    <a:cubicBezTo>
                      <a:pt x="f81" y="f363"/>
                      <a:pt x="f86" y="f364"/>
                      <a:pt x="f86" y="f365"/>
                    </a:cubicBezTo>
                    <a:cubicBezTo>
                      <a:pt x="f366" y="f365"/>
                      <a:pt x="f367" y="f365"/>
                      <a:pt x="f298" y="f365"/>
                    </a:cubicBezTo>
                    <a:cubicBezTo>
                      <a:pt x="f298" y="f364"/>
                      <a:pt x="f298" y="f368"/>
                      <a:pt x="f298" y="f369"/>
                    </a:cubicBezTo>
                    <a:cubicBezTo>
                      <a:pt x="f296" y="f370"/>
                      <a:pt x="f371" y="f358"/>
                      <a:pt x="f372" y="f358"/>
                    </a:cubicBezTo>
                    <a:cubicBezTo>
                      <a:pt x="f373" y="f357"/>
                      <a:pt x="f374" y="f358"/>
                      <a:pt x="f166" y="f358"/>
                    </a:cubicBezTo>
                    <a:cubicBezTo>
                      <a:pt x="f375" y="f336"/>
                      <a:pt x="f376" y="f336"/>
                      <a:pt x="f377" y="f336"/>
                    </a:cubicBezTo>
                    <a:cubicBezTo>
                      <a:pt x="f376" y="f336"/>
                      <a:pt x="f375" y="f336"/>
                      <a:pt x="f166" y="f358"/>
                    </a:cubicBezTo>
                    <a:cubicBezTo>
                      <a:pt x="f169" y="f358"/>
                      <a:pt x="f378" y="f358"/>
                      <a:pt x="f379" y="f358"/>
                    </a:cubicBezTo>
                    <a:cubicBezTo>
                      <a:pt x="f379" y="f358"/>
                      <a:pt x="f379" y="f358"/>
                      <a:pt x="f379" y="f358"/>
                    </a:cubicBezTo>
                    <a:cubicBezTo>
                      <a:pt x="f276" y="f380"/>
                      <a:pt x="f276" y="f381"/>
                      <a:pt x="f276" y="f382"/>
                    </a:cubicBezTo>
                    <a:cubicBezTo>
                      <a:pt x="f276" y="f383"/>
                      <a:pt x="f276" y="f384"/>
                      <a:pt x="f276" y="f365"/>
                    </a:cubicBezTo>
                    <a:cubicBezTo>
                      <a:pt x="f385" y="f365"/>
                      <a:pt x="f386" y="f365"/>
                      <a:pt x="f387" y="f365"/>
                    </a:cubicBezTo>
                    <a:cubicBezTo>
                      <a:pt x="f388" y="f365"/>
                      <a:pt x="f389" y="f365"/>
                      <a:pt x="f390" y="f365"/>
                    </a:cubicBezTo>
                    <a:cubicBezTo>
                      <a:pt x="f391" y="f6"/>
                      <a:pt x="f6" y="f392"/>
                      <a:pt x="f6" y="f390"/>
                    </a:cubicBezTo>
                    <a:cubicBezTo>
                      <a:pt x="f365" y="f393"/>
                      <a:pt x="f365" y="f394"/>
                      <a:pt x="f365" y="f8"/>
                    </a:cubicBezTo>
                    <a:cubicBezTo>
                      <a:pt x="f395" y="f8"/>
                      <a:pt x="f396" y="f8"/>
                      <a:pt x="f276" y="f8"/>
                    </a:cubicBezTo>
                    <a:cubicBezTo>
                      <a:pt x="f276" y="f397"/>
                      <a:pt x="f276" y="f398"/>
                      <a:pt x="f276" y="f399"/>
                    </a:cubicBezTo>
                    <a:cubicBezTo>
                      <a:pt x="f276" y="f400"/>
                      <a:pt x="f181" y="f401"/>
                      <a:pt x="f402" y="f403"/>
                    </a:cubicBezTo>
                    <a:cubicBezTo>
                      <a:pt x="f375" y="f404"/>
                      <a:pt x="f165" y="f405"/>
                      <a:pt x="f164" y="f406"/>
                    </a:cubicBezTo>
                    <a:cubicBezTo>
                      <a:pt x="f165" y="f405"/>
                      <a:pt x="f375" y="f404"/>
                      <a:pt x="f402" y="f403"/>
                    </a:cubicBezTo>
                    <a:cubicBezTo>
                      <a:pt x="f407" y="f403"/>
                      <a:pt x="f408" y="f403"/>
                      <a:pt x="f282" y="f403"/>
                    </a:cubicBezTo>
                    <a:cubicBezTo>
                      <a:pt x="f263" y="f403"/>
                      <a:pt x="f255" y="f409"/>
                      <a:pt x="f256" y="f409"/>
                    </a:cubicBezTo>
                    <a:cubicBezTo>
                      <a:pt x="f256" y="f410"/>
                      <a:pt x="f256" y="f411"/>
                      <a:pt x="f256" y="f412"/>
                    </a:cubicBezTo>
                    <a:cubicBezTo>
                      <a:pt x="f413" y="f412"/>
                      <a:pt x="f414" y="f412"/>
                      <a:pt x="f298" y="f412"/>
                    </a:cubicBezTo>
                    <a:cubicBezTo>
                      <a:pt x="f298" y="f411"/>
                      <a:pt x="f298" y="f410"/>
                      <a:pt x="f298" y="f409"/>
                    </a:cubicBezTo>
                    <a:cubicBezTo>
                      <a:pt x="f305" y="f409"/>
                      <a:pt x="f415" y="f409"/>
                      <a:pt x="f416" y="f409"/>
                    </a:cubicBezTo>
                    <a:cubicBezTo>
                      <a:pt x="f417" y="f403"/>
                      <a:pt x="f81" y="f418"/>
                      <a:pt x="f86" y="f419"/>
                    </a:cubicBezTo>
                    <a:cubicBezTo>
                      <a:pt x="f88" y="f420"/>
                      <a:pt x="f86" y="f421"/>
                      <a:pt x="f86" y="f8"/>
                    </a:cubicBezTo>
                    <a:cubicBezTo>
                      <a:pt x="f346" y="f8"/>
                      <a:pt x="f194" y="f8"/>
                      <a:pt x="f90" y="f8"/>
                    </a:cubicBezTo>
                    <a:cubicBezTo>
                      <a:pt x="f192" y="f8"/>
                      <a:pt x="f422" y="f8"/>
                      <a:pt x="f423" y="f8"/>
                    </a:cubicBezTo>
                    <a:cubicBezTo>
                      <a:pt x="f424" y="f8"/>
                      <a:pt x="f425" y="f8"/>
                      <a:pt x="f154" y="f8"/>
                    </a:cubicBezTo>
                    <a:cubicBezTo>
                      <a:pt x="f426" y="f8"/>
                      <a:pt x="f297" y="f8"/>
                      <a:pt x="f427" y="f8"/>
                    </a:cubicBezTo>
                    <a:cubicBezTo>
                      <a:pt x="f190" y="f8"/>
                      <a:pt x="f185" y="f8"/>
                      <a:pt x="f99" y="f8"/>
                    </a:cubicBezTo>
                    <a:cubicBezTo>
                      <a:pt x="f99" y="f397"/>
                      <a:pt x="f99" y="f428"/>
                      <a:pt x="f102" y="f429"/>
                    </a:cubicBezTo>
                    <a:cubicBezTo>
                      <a:pt x="f102" y="f418"/>
                      <a:pt x="f107" y="f403"/>
                      <a:pt x="f430" y="f409"/>
                    </a:cubicBezTo>
                    <a:cubicBezTo>
                      <a:pt x="f110" y="f409"/>
                      <a:pt x="f431" y="f403"/>
                      <a:pt x="f123" y="f409"/>
                    </a:cubicBezTo>
                    <a:cubicBezTo>
                      <a:pt x="f121" y="f409"/>
                      <a:pt x="f50" y="f432"/>
                      <a:pt x="f48" y="f433"/>
                    </a:cubicBezTo>
                    <a:cubicBezTo>
                      <a:pt x="f48" y="f434"/>
                      <a:pt x="f48" y="f435"/>
                      <a:pt x="f50" y="f436"/>
                    </a:cubicBezTo>
                    <a:cubicBezTo>
                      <a:pt x="f50" y="f437"/>
                      <a:pt x="f121" y="f412"/>
                      <a:pt x="f438" y="f412"/>
                    </a:cubicBezTo>
                    <a:cubicBezTo>
                      <a:pt x="f135" y="f439"/>
                      <a:pt x="f440" y="f412"/>
                      <a:pt x="f109" y="f439"/>
                    </a:cubicBezTo>
                    <a:cubicBezTo>
                      <a:pt x="f107" y="f439"/>
                      <a:pt x="f102" y="f441"/>
                      <a:pt x="f102" y="f442"/>
                    </a:cubicBezTo>
                    <a:cubicBezTo>
                      <a:pt x="f99" y="f443"/>
                      <a:pt x="f99" y="f444"/>
                      <a:pt x="f102" y="f445"/>
                    </a:cubicBezTo>
                    <a:cubicBezTo>
                      <a:pt x="f102" y="f446"/>
                      <a:pt x="f107" y="f447"/>
                      <a:pt x="f132" y="f447"/>
                    </a:cubicBezTo>
                    <a:cubicBezTo>
                      <a:pt x="f133" y="f447"/>
                      <a:pt x="f448" y="f447"/>
                      <a:pt x="f449" y="f447"/>
                    </a:cubicBezTo>
                    <a:cubicBezTo>
                      <a:pt x="f121" y="f450"/>
                      <a:pt x="f50" y="f451"/>
                      <a:pt x="f48" y="f452"/>
                    </a:cubicBezTo>
                    <a:cubicBezTo>
                      <a:pt x="f114" y="f453"/>
                      <a:pt x="f114" y="f454"/>
                      <a:pt x="f48" y="f455"/>
                    </a:cubicBezTo>
                    <a:cubicBezTo>
                      <a:pt x="f50" y="f456"/>
                      <a:pt x="f136" y="f457"/>
                      <a:pt x="f449" y="f457"/>
                    </a:cubicBezTo>
                    <a:cubicBezTo>
                      <a:pt x="f458" y="f459"/>
                      <a:pt x="f184" y="f457"/>
                      <a:pt x="f460" y="f459"/>
                    </a:cubicBezTo>
                    <a:cubicBezTo>
                      <a:pt x="f192" y="f461"/>
                      <a:pt x="f86" y="f462"/>
                      <a:pt x="f86" y="f463"/>
                    </a:cubicBezTo>
                    <a:cubicBezTo>
                      <a:pt x="f81" y="f464"/>
                      <a:pt x="f86" y="f465"/>
                      <a:pt x="f86" y="f30"/>
                    </a:cubicBezTo>
                    <a:cubicBezTo>
                      <a:pt x="f466" y="f30"/>
                      <a:pt x="f225" y="f33"/>
                      <a:pt x="f223" y="f30"/>
                    </a:cubicBezTo>
                    <a:cubicBezTo>
                      <a:pt x="f314" y="f30"/>
                      <a:pt x="f467" y="f29"/>
                      <a:pt x="f298" y="f468"/>
                    </a:cubicBezTo>
                    <a:cubicBezTo>
                      <a:pt x="f294" y="f469"/>
                      <a:pt x="f298" y="f470"/>
                      <a:pt x="f298" y="f471"/>
                    </a:cubicBezTo>
                    <a:cubicBezTo>
                      <a:pt x="f296" y="f472"/>
                      <a:pt x="f298" y="f45"/>
                      <a:pt x="f473" y="f23"/>
                    </a:cubicBezTo>
                    <a:cubicBezTo>
                      <a:pt x="f473" y="f23"/>
                      <a:pt x="f473" y="f23"/>
                      <a:pt x="f473" y="f23"/>
                    </a:cubicBezTo>
                    <a:cubicBezTo>
                      <a:pt x="f318" y="f41"/>
                      <a:pt x="f289" y="f45"/>
                      <a:pt x="f474" y="f14"/>
                    </a:cubicBezTo>
                    <a:cubicBezTo>
                      <a:pt x="f474" y="f475"/>
                      <a:pt x="f476" y="f477"/>
                      <a:pt x="f258" y="f478"/>
                    </a:cubicBezTo>
                    <a:cubicBezTo>
                      <a:pt x="f476" y="f477"/>
                      <a:pt x="f474" y="f475"/>
                      <a:pt x="f474" y="f14"/>
                    </a:cubicBezTo>
                    <a:cubicBezTo>
                      <a:pt x="f254" y="f23"/>
                      <a:pt x="f261" y="f41"/>
                      <a:pt x="f263" y="f45"/>
                    </a:cubicBezTo>
                    <a:cubicBezTo>
                      <a:pt x="f263" y="f479"/>
                      <a:pt x="f263" y="f480"/>
                      <a:pt x="f263" y="f39"/>
                    </a:cubicBezTo>
                    <a:cubicBezTo>
                      <a:pt x="f263" y="f39"/>
                      <a:pt x="f263" y="f39"/>
                      <a:pt x="f263" y="f39"/>
                    </a:cubicBezTo>
                    <a:cubicBezTo>
                      <a:pt x="f256" y="f481"/>
                      <a:pt x="f256" y="f482"/>
                      <a:pt x="f256" y="f49"/>
                    </a:cubicBezTo>
                    <a:cubicBezTo>
                      <a:pt x="f256" y="f483"/>
                      <a:pt x="f256" y="f484"/>
                      <a:pt x="f256" y="f485"/>
                    </a:cubicBezTo>
                    <a:cubicBezTo>
                      <a:pt x="f256" y="f486"/>
                      <a:pt x="f256" y="f487"/>
                      <a:pt x="f256" y="f488"/>
                    </a:cubicBezTo>
                    <a:cubicBezTo>
                      <a:pt x="f489" y="f487"/>
                      <a:pt x="f490" y="f488"/>
                      <a:pt x="f169" y="f56"/>
                    </a:cubicBezTo>
                    <a:cubicBezTo>
                      <a:pt x="f490" y="f488"/>
                      <a:pt x="f489" y="f487"/>
                      <a:pt x="f256" y="f488"/>
                    </a:cubicBezTo>
                    <a:cubicBezTo>
                      <a:pt x="f255" y="f491"/>
                      <a:pt x="f492" y="f493"/>
                      <a:pt x="f494" y="f493"/>
                    </a:cubicBezTo>
                    <a:cubicBezTo>
                      <a:pt x="f495" y="f496"/>
                      <a:pt x="f168" y="f496"/>
                      <a:pt x="f181" y="f496"/>
                    </a:cubicBezTo>
                    <a:cubicBezTo>
                      <a:pt x="f181" y="f497"/>
                      <a:pt x="f181" y="f498"/>
                      <a:pt x="f181" y="f499"/>
                    </a:cubicBezTo>
                    <a:cubicBezTo>
                      <a:pt x="f175" y="f499"/>
                      <a:pt x="f385" y="f500"/>
                      <a:pt x="f501" y="f502"/>
                    </a:cubicBezTo>
                    <a:cubicBezTo>
                      <a:pt x="f385" y="f500"/>
                      <a:pt x="f175" y="f499"/>
                      <a:pt x="f181" y="f499"/>
                    </a:cubicBezTo>
                    <a:cubicBezTo>
                      <a:pt x="f181" y="f502"/>
                      <a:pt x="f181" y="f503"/>
                      <a:pt x="f181" y="f504"/>
                    </a:cubicBezTo>
                    <a:cubicBezTo>
                      <a:pt x="f181" y="f504"/>
                      <a:pt x="f181" y="f504"/>
                      <a:pt x="f181" y="f504"/>
                    </a:cubicBezTo>
                    <a:cubicBezTo>
                      <a:pt x="f181" y="f505"/>
                      <a:pt x="f276" y="f506"/>
                      <a:pt x="f276" y="f507"/>
                    </a:cubicBezTo>
                    <a:cubicBezTo>
                      <a:pt x="f276" y="f507"/>
                      <a:pt x="f276" y="f507"/>
                      <a:pt x="f276" y="f507"/>
                    </a:cubicBezTo>
                    <a:cubicBezTo>
                      <a:pt x="f508" y="f507"/>
                      <a:pt x="f509" y="f510"/>
                      <a:pt x="f511" y="f507"/>
                    </a:cubicBezTo>
                    <a:cubicBezTo>
                      <a:pt x="f467" y="f507"/>
                      <a:pt x="f217" y="f512"/>
                      <a:pt x="f162" y="f513"/>
                    </a:cubicBezTo>
                    <a:cubicBezTo>
                      <a:pt x="f294" y="f514"/>
                      <a:pt x="f162" y="f515"/>
                      <a:pt x="f162" y="f516"/>
                    </a:cubicBezTo>
                    <a:cubicBezTo>
                      <a:pt x="f162" y="f517"/>
                      <a:pt x="f518" y="f519"/>
                      <a:pt x="f520" y="f82"/>
                    </a:cubicBezTo>
                    <a:cubicBezTo>
                      <a:pt x="f520" y="f72"/>
                      <a:pt x="f521" y="f82"/>
                      <a:pt x="f223" y="f82"/>
                    </a:cubicBezTo>
                    <a:cubicBezTo>
                      <a:pt x="f522" y="f72"/>
                      <a:pt x="f250" y="f523"/>
                      <a:pt x="f160" y="f517"/>
                    </a:cubicBezTo>
                    <a:cubicBezTo>
                      <a:pt x="f524" y="f525"/>
                      <a:pt x="f301" y="f526"/>
                      <a:pt x="f301" y="f527"/>
                    </a:cubicBezTo>
                    <a:cubicBezTo>
                      <a:pt x="f205" y="f528"/>
                      <a:pt x="f205" y="f498"/>
                      <a:pt x="f301" y="f529"/>
                    </a:cubicBezTo>
                    <a:cubicBezTo>
                      <a:pt x="f304" y="f493"/>
                      <a:pt x="f226" y="f65"/>
                      <a:pt x="f530" y="f65"/>
                    </a:cubicBezTo>
                    <a:cubicBezTo>
                      <a:pt x="f339" y="f61"/>
                      <a:pt x="f531" y="f65"/>
                      <a:pt x="f416" y="f61"/>
                    </a:cubicBezTo>
                    <a:cubicBezTo>
                      <a:pt x="f417" y="f58"/>
                      <a:pt x="f81" y="f532"/>
                      <a:pt x="f86" y="f533"/>
                    </a:cubicBezTo>
                    <a:cubicBezTo>
                      <a:pt x="f88" y="f534"/>
                      <a:pt x="f86" y="f535"/>
                      <a:pt x="f86" y="f30"/>
                    </a:cubicBezTo>
                    <a:cubicBezTo>
                      <a:pt x="f536" y="f30"/>
                      <a:pt x="f537" y="f30"/>
                      <a:pt x="f99" y="f30"/>
                    </a:cubicBezTo>
                    <a:cubicBezTo>
                      <a:pt x="f99" y="f53"/>
                      <a:pt x="f99" y="f538"/>
                      <a:pt x="f102" y="f55"/>
                    </a:cubicBezTo>
                    <a:cubicBezTo>
                      <a:pt x="f102" y="f56"/>
                      <a:pt x="f107" y="f61"/>
                      <a:pt x="f430" y="f61"/>
                    </a:cubicBezTo>
                    <a:cubicBezTo>
                      <a:pt x="f110" y="f65"/>
                      <a:pt x="f431" y="f65"/>
                      <a:pt x="f123" y="f61"/>
                    </a:cubicBezTo>
                    <a:cubicBezTo>
                      <a:pt x="f121" y="f61"/>
                      <a:pt x="f48" y="f56"/>
                      <a:pt x="f48" y="f539"/>
                    </a:cubicBezTo>
                    <a:cubicBezTo>
                      <a:pt x="f114" y="f54"/>
                      <a:pt x="f48" y="f53"/>
                      <a:pt x="f48" y="f30"/>
                    </a:cubicBezTo>
                    <a:cubicBezTo>
                      <a:pt x="f48" y="f30"/>
                      <a:pt x="f48" y="f30"/>
                      <a:pt x="f48" y="f30"/>
                    </a:cubicBezTo>
                    <a:cubicBezTo>
                      <a:pt x="f48" y="f30"/>
                      <a:pt x="f48" y="f30"/>
                      <a:pt x="f48" y="f30"/>
                    </a:cubicBezTo>
                    <a:cubicBezTo>
                      <a:pt x="f540" y="f30"/>
                      <a:pt x="f541" y="f30"/>
                      <a:pt x="f99" y="f30"/>
                    </a:cubicBezTo>
                    <a:cubicBezTo>
                      <a:pt x="f102" y="f29"/>
                      <a:pt x="f75" y="f542"/>
                      <a:pt x="f75" y="f543"/>
                    </a:cubicBezTo>
                    <a:cubicBezTo>
                      <a:pt x="f75" y="f544"/>
                      <a:pt x="f75" y="f545"/>
                      <a:pt x="f150" y="f546"/>
                    </a:cubicBezTo>
                    <a:cubicBezTo>
                      <a:pt x="f150" y="f547"/>
                      <a:pt x="f107" y="f547"/>
                      <a:pt x="f548" y="f547"/>
                    </a:cubicBezTo>
                    <a:cubicBezTo>
                      <a:pt x="f269" y="f547"/>
                      <a:pt x="f549" y="f547"/>
                      <a:pt x="f550" y="f551"/>
                    </a:cubicBezTo>
                    <a:cubicBezTo>
                      <a:pt x="f11" y="f551"/>
                      <a:pt x="f38" y="f552"/>
                      <a:pt x="f38" y="f553"/>
                    </a:cubicBezTo>
                    <a:cubicBezTo>
                      <a:pt x="f9" y="f554"/>
                      <a:pt x="f38" y="f555"/>
                      <a:pt x="f9" y="f10"/>
                    </a:cubicBezTo>
                    <a:close/>
                    <a:moveTo>
                      <a:pt x="f88" y="f556"/>
                    </a:moveTo>
                    <a:cubicBezTo>
                      <a:pt x="f88" y="f556"/>
                      <a:pt x="f88" y="f556"/>
                      <a:pt x="f88" y="f556"/>
                    </a:cubicBezTo>
                    <a:cubicBezTo>
                      <a:pt x="f327" y="f556"/>
                      <a:pt x="f417" y="f557"/>
                      <a:pt x="f558" y="f557"/>
                    </a:cubicBezTo>
                    <a:cubicBezTo>
                      <a:pt x="f417" y="f557"/>
                      <a:pt x="f327" y="f556"/>
                      <a:pt x="f88" y="f556"/>
                    </a:cubicBezTo>
                    <a:close/>
                    <a:moveTo>
                      <a:pt x="f150" y="f559"/>
                    </a:moveTo>
                    <a:cubicBezTo>
                      <a:pt x="f150" y="f560"/>
                      <a:pt x="f75" y="f561"/>
                      <a:pt x="f179" y="f562"/>
                    </a:cubicBezTo>
                    <a:cubicBezTo>
                      <a:pt x="f563" y="f115"/>
                      <a:pt x="f564" y="f565"/>
                      <a:pt x="f86" y="f566"/>
                    </a:cubicBezTo>
                    <a:cubicBezTo>
                      <a:pt x="f86" y="f560"/>
                      <a:pt x="f86" y="f116"/>
                      <a:pt x="f86" y="f559"/>
                    </a:cubicBezTo>
                    <a:cubicBezTo>
                      <a:pt x="f86" y="f567"/>
                      <a:pt x="f81" y="f568"/>
                      <a:pt x="f86" y="f569"/>
                    </a:cubicBezTo>
                    <a:cubicBezTo>
                      <a:pt x="f86" y="f570"/>
                      <a:pt x="f194" y="f571"/>
                      <a:pt x="f154" y="f571"/>
                    </a:cubicBezTo>
                    <a:cubicBezTo>
                      <a:pt x="f153" y="f572"/>
                      <a:pt x="f152" y="f571"/>
                      <a:pt x="f151" y="f571"/>
                    </a:cubicBezTo>
                    <a:cubicBezTo>
                      <a:pt x="f211" y="f571"/>
                      <a:pt x="f75" y="f573"/>
                      <a:pt x="f75" y="f574"/>
                    </a:cubicBezTo>
                    <a:cubicBezTo>
                      <a:pt x="f150" y="f575"/>
                      <a:pt x="f150" y="f576"/>
                      <a:pt x="f150" y="f559"/>
                    </a:cubicBezTo>
                    <a:close/>
                    <a:moveTo>
                      <a:pt x="f99" y="f125"/>
                    </a:moveTo>
                    <a:cubicBezTo>
                      <a:pt x="f176" y="f577"/>
                      <a:pt x="f75" y="f578"/>
                      <a:pt x="f75" y="f579"/>
                    </a:cubicBezTo>
                    <a:cubicBezTo>
                      <a:pt x="f75" y="f580"/>
                      <a:pt x="f293" y="f581"/>
                      <a:pt x="f185" y="f582"/>
                    </a:cubicBezTo>
                    <a:cubicBezTo>
                      <a:pt x="f583" y="f584"/>
                      <a:pt x="f426" y="f585"/>
                      <a:pt x="f155" y="f580"/>
                    </a:cubicBezTo>
                    <a:cubicBezTo>
                      <a:pt x="f586" y="f587"/>
                      <a:pt x="f346" y="f588"/>
                      <a:pt x="f81" y="f589"/>
                    </a:cubicBezTo>
                    <a:cubicBezTo>
                      <a:pt x="f81" y="f590"/>
                      <a:pt x="f417" y="f591"/>
                      <a:pt x="f79" y="f592"/>
                    </a:cubicBezTo>
                    <a:cubicBezTo>
                      <a:pt x="f79" y="f592"/>
                      <a:pt x="f79" y="f592"/>
                      <a:pt x="f79" y="f592"/>
                    </a:cubicBezTo>
                    <a:cubicBezTo>
                      <a:pt x="f593" y="f594"/>
                      <a:pt x="f348" y="f591"/>
                      <a:pt x="f154" y="f122"/>
                    </a:cubicBezTo>
                    <a:cubicBezTo>
                      <a:pt x="f595" y="f122"/>
                      <a:pt x="f596" y="f122"/>
                      <a:pt x="f99" y="f125"/>
                    </a:cubicBezTo>
                    <a:close/>
                    <a:moveTo>
                      <a:pt x="f385" y="f597"/>
                    </a:moveTo>
                    <a:cubicBezTo>
                      <a:pt x="f385" y="f461"/>
                      <a:pt x="f387" y="f459"/>
                      <a:pt x="f598" y="f459"/>
                    </a:cubicBezTo>
                    <a:cubicBezTo>
                      <a:pt x="f599" y="f459"/>
                      <a:pt x="f600" y="f457"/>
                      <a:pt x="f268" y="f457"/>
                    </a:cubicBezTo>
                    <a:cubicBezTo>
                      <a:pt x="f268" y="f601"/>
                      <a:pt x="f268" y="f602"/>
                      <a:pt x="f268" y="f603"/>
                    </a:cubicBezTo>
                    <a:cubicBezTo>
                      <a:pt x="f604" y="f605"/>
                      <a:pt x="f606" y="f547"/>
                      <a:pt x="f266" y="f547"/>
                    </a:cubicBezTo>
                    <a:cubicBezTo>
                      <a:pt x="f607" y="f551"/>
                      <a:pt x="f608" y="f547"/>
                      <a:pt x="f386" y="f547"/>
                    </a:cubicBezTo>
                    <a:cubicBezTo>
                      <a:pt x="f609" y="f610"/>
                      <a:pt x="f385" y="f611"/>
                      <a:pt x="f385" y="f597"/>
                    </a:cubicBezTo>
                    <a:close/>
                    <a:moveTo>
                      <a:pt x="f385" y="f612"/>
                    </a:moveTo>
                    <a:cubicBezTo>
                      <a:pt x="f385" y="f137"/>
                      <a:pt x="f613" y="f614"/>
                      <a:pt x="f615" y="f614"/>
                    </a:cubicBezTo>
                    <a:cubicBezTo>
                      <a:pt x="f616" y="f614"/>
                      <a:pt x="f617" y="f614"/>
                      <a:pt x="f618" y="f614"/>
                    </a:cubicBezTo>
                    <a:cubicBezTo>
                      <a:pt x="f606" y="f137"/>
                      <a:pt x="f604" y="f612"/>
                      <a:pt x="f268" y="f619"/>
                    </a:cubicBezTo>
                    <a:cubicBezTo>
                      <a:pt x="f268" y="f620"/>
                      <a:pt x="f268" y="f621"/>
                      <a:pt x="f604" y="f622"/>
                    </a:cubicBezTo>
                    <a:cubicBezTo>
                      <a:pt x="f604" y="f622"/>
                      <a:pt x="f604" y="f622"/>
                      <a:pt x="f604" y="f622"/>
                    </a:cubicBezTo>
                    <a:cubicBezTo>
                      <a:pt x="f623" y="f7"/>
                      <a:pt x="f623" y="f7"/>
                      <a:pt x="f624" y="f7"/>
                    </a:cubicBezTo>
                    <a:cubicBezTo>
                      <a:pt x="f625" y="f7"/>
                      <a:pt x="f265" y="f7"/>
                      <a:pt x="f386" y="f7"/>
                    </a:cubicBezTo>
                    <a:cubicBezTo>
                      <a:pt x="f626" y="f627"/>
                      <a:pt x="f628" y="f242"/>
                      <a:pt x="f501" y="f242"/>
                    </a:cubicBezTo>
                    <a:cubicBezTo>
                      <a:pt x="f628" y="f242"/>
                      <a:pt x="f626" y="f627"/>
                      <a:pt x="f386" y="f7"/>
                    </a:cubicBezTo>
                    <a:cubicBezTo>
                      <a:pt x="f609" y="f629"/>
                      <a:pt x="f501" y="f630"/>
                      <a:pt x="f385" y="f612"/>
                    </a:cubicBezTo>
                    <a:close/>
                    <a:moveTo>
                      <a:pt x="f501" y="f242"/>
                    </a:moveTo>
                    <a:cubicBezTo>
                      <a:pt x="f385" y="f238"/>
                      <a:pt x="f385" y="f238"/>
                      <a:pt x="f631" y="f238"/>
                    </a:cubicBezTo>
                    <a:cubicBezTo>
                      <a:pt x="f385" y="f238"/>
                      <a:pt x="f385" y="f238"/>
                      <a:pt x="f501" y="f242"/>
                    </a:cubicBezTo>
                    <a:close/>
                    <a:moveTo>
                      <a:pt x="f632" y="f633"/>
                    </a:moveTo>
                    <a:cubicBezTo>
                      <a:pt x="f632" y="f634"/>
                      <a:pt x="f632" y="f621"/>
                      <a:pt x="f632" y="f635"/>
                    </a:cubicBezTo>
                    <a:cubicBezTo>
                      <a:pt x="f632" y="f621"/>
                      <a:pt x="f632" y="f634"/>
                      <a:pt x="f632" y="f633"/>
                    </a:cubicBezTo>
                    <a:close/>
                    <a:moveTo>
                      <a:pt x="f268" y="f292"/>
                    </a:moveTo>
                    <a:cubicBezTo>
                      <a:pt x="f268" y="f292"/>
                      <a:pt x="f268" y="f292"/>
                      <a:pt x="f268" y="f292"/>
                    </a:cubicBezTo>
                    <a:cubicBezTo>
                      <a:pt x="f268" y="f636"/>
                      <a:pt x="f623" y="f637"/>
                      <a:pt x="f268" y="f315"/>
                    </a:cubicBezTo>
                    <a:cubicBezTo>
                      <a:pt x="f604" y="f476"/>
                      <a:pt x="f271" y="f256"/>
                      <a:pt x="f638" y="f261"/>
                    </a:cubicBezTo>
                    <a:cubicBezTo>
                      <a:pt x="f607" y="f258"/>
                      <a:pt x="f274" y="f261"/>
                      <a:pt x="f598" y="f261"/>
                    </a:cubicBezTo>
                    <a:cubicBezTo>
                      <a:pt x="f639" y="f261"/>
                      <a:pt x="f385" y="f261"/>
                      <a:pt x="f175" y="f163"/>
                    </a:cubicBezTo>
                    <a:cubicBezTo>
                      <a:pt x="f385" y="f289"/>
                      <a:pt x="f385" y="f318"/>
                      <a:pt x="f175" y="f640"/>
                    </a:cubicBezTo>
                    <a:cubicBezTo>
                      <a:pt x="f174" y="f640"/>
                      <a:pt x="f280" y="f473"/>
                      <a:pt x="f193" y="f641"/>
                    </a:cubicBezTo>
                    <a:cubicBezTo>
                      <a:pt x="f280" y="f473"/>
                      <a:pt x="f174" y="f640"/>
                      <a:pt x="f175" y="f640"/>
                    </a:cubicBezTo>
                    <a:cubicBezTo>
                      <a:pt x="f175" y="f642"/>
                      <a:pt x="f631" y="f643"/>
                      <a:pt x="f385" y="f296"/>
                    </a:cubicBezTo>
                    <a:cubicBezTo>
                      <a:pt x="f644" y="f298"/>
                      <a:pt x="f645" y="f518"/>
                      <a:pt x="f268" y="f292"/>
                    </a:cubicBezTo>
                    <a:close/>
                    <a:moveTo>
                      <a:pt x="f607" y="f646"/>
                    </a:moveTo>
                    <a:cubicBezTo>
                      <a:pt x="f647" y="f648"/>
                      <a:pt x="f649" y="f650"/>
                      <a:pt x="f325" y="f651"/>
                    </a:cubicBezTo>
                    <a:cubicBezTo>
                      <a:pt x="f325" y="f651"/>
                      <a:pt x="f325" y="f651"/>
                      <a:pt x="f325" y="f651"/>
                    </a:cubicBezTo>
                    <a:cubicBezTo>
                      <a:pt x="f649" y="f650"/>
                      <a:pt x="f647" y="f648"/>
                      <a:pt x="f607" y="f646"/>
                    </a:cubicBezTo>
                    <a:cubicBezTo>
                      <a:pt x="f652" y="f646"/>
                      <a:pt x="f653" y="f646"/>
                      <a:pt x="f599" y="f646"/>
                    </a:cubicBezTo>
                    <a:cubicBezTo>
                      <a:pt x="f653" y="f646"/>
                      <a:pt x="f652" y="f646"/>
                      <a:pt x="f607" y="f646"/>
                    </a:cubicBezTo>
                    <a:close/>
                    <a:moveTo>
                      <a:pt x="f653" y="f561"/>
                    </a:moveTo>
                    <a:cubicBezTo>
                      <a:pt x="f268" y="f561"/>
                      <a:pt x="f268" y="f561"/>
                      <a:pt x="f268" y="f654"/>
                    </a:cubicBezTo>
                    <a:cubicBezTo>
                      <a:pt x="f268" y="f571"/>
                      <a:pt x="f268" y="f571"/>
                      <a:pt x="f655" y="f571"/>
                    </a:cubicBezTo>
                    <a:cubicBezTo>
                      <a:pt x="f631" y="f571"/>
                      <a:pt x="f631" y="f571"/>
                      <a:pt x="f631" y="f656"/>
                    </a:cubicBezTo>
                    <a:cubicBezTo>
                      <a:pt x="f631" y="f561"/>
                      <a:pt x="f631" y="f561"/>
                      <a:pt x="f653" y="f561"/>
                    </a:cubicBezTo>
                    <a:close/>
                    <a:moveTo>
                      <a:pt x="f169" y="f38"/>
                    </a:moveTo>
                    <a:cubicBezTo>
                      <a:pt x="f168" y="f657"/>
                      <a:pt x="f167" y="f657"/>
                      <a:pt x="f166" y="f658"/>
                    </a:cubicBezTo>
                    <a:cubicBezTo>
                      <a:pt x="f659" y="f13"/>
                      <a:pt x="f660" y="f13"/>
                      <a:pt x="f264" y="f38"/>
                    </a:cubicBezTo>
                    <a:cubicBezTo>
                      <a:pt x="f264" y="f38"/>
                      <a:pt x="f264" y="f38"/>
                      <a:pt x="f264" y="f38"/>
                    </a:cubicBezTo>
                    <a:cubicBezTo>
                      <a:pt x="f661" y="f13"/>
                      <a:pt x="f662" y="f13"/>
                      <a:pt x="f263" y="f38"/>
                    </a:cubicBezTo>
                    <a:cubicBezTo>
                      <a:pt x="f322" y="f38"/>
                      <a:pt x="f255" y="f38"/>
                      <a:pt x="f256" y="f38"/>
                    </a:cubicBezTo>
                    <a:cubicBezTo>
                      <a:pt x="f256" y="f52"/>
                      <a:pt x="f261" y="f663"/>
                      <a:pt x="f261" y="f664"/>
                    </a:cubicBezTo>
                    <a:cubicBezTo>
                      <a:pt x="f256" y="f665"/>
                      <a:pt x="f254" y="f666"/>
                      <a:pt x="f667" y="f113"/>
                    </a:cubicBezTo>
                    <a:cubicBezTo>
                      <a:pt x="f254" y="f666"/>
                      <a:pt x="f256" y="f665"/>
                      <a:pt x="f261" y="f664"/>
                    </a:cubicBezTo>
                    <a:cubicBezTo>
                      <a:pt x="f287" y="f664"/>
                      <a:pt x="f311" y="f50"/>
                      <a:pt x="f474" y="f48"/>
                    </a:cubicBezTo>
                    <a:cubicBezTo>
                      <a:pt x="f474" y="f48"/>
                      <a:pt x="f474" y="f48"/>
                      <a:pt x="f474" y="f48"/>
                    </a:cubicBezTo>
                    <a:cubicBezTo>
                      <a:pt x="f289" y="f48"/>
                      <a:pt x="f318" y="f48"/>
                      <a:pt x="f473" y="f48"/>
                    </a:cubicBezTo>
                    <a:cubicBezTo>
                      <a:pt x="f162" y="f668"/>
                      <a:pt x="f298" y="f669"/>
                      <a:pt x="f298" y="f670"/>
                    </a:cubicBezTo>
                    <a:cubicBezTo>
                      <a:pt x="f298" y="f671"/>
                      <a:pt x="f672" y="f673"/>
                      <a:pt x="f292" y="f40"/>
                    </a:cubicBezTo>
                    <a:cubicBezTo>
                      <a:pt x="f317" y="f674"/>
                      <a:pt x="f675" y="f9"/>
                      <a:pt x="f373" y="f38"/>
                    </a:cubicBezTo>
                    <a:cubicBezTo>
                      <a:pt x="f509" y="f657"/>
                      <a:pt x="f474" y="f38"/>
                      <a:pt x="f256" y="f38"/>
                    </a:cubicBezTo>
                    <a:cubicBezTo>
                      <a:pt x="f256" y="f676"/>
                      <a:pt x="f261" y="f32"/>
                      <a:pt x="f256" y="f31"/>
                    </a:cubicBezTo>
                    <a:cubicBezTo>
                      <a:pt x="f255" y="f143"/>
                      <a:pt x="f196" y="f142"/>
                      <a:pt x="f677" y="f142"/>
                    </a:cubicBezTo>
                    <a:cubicBezTo>
                      <a:pt x="f678" y="f22"/>
                      <a:pt x="f679" y="f142"/>
                      <a:pt x="f317" y="f22"/>
                    </a:cubicBezTo>
                    <a:cubicBezTo>
                      <a:pt x="f292" y="f22"/>
                      <a:pt x="f296" y="f248"/>
                      <a:pt x="f298" y="f680"/>
                    </a:cubicBezTo>
                    <a:cubicBezTo>
                      <a:pt x="f298" y="f681"/>
                      <a:pt x="f298" y="f682"/>
                      <a:pt x="f298" y="f682"/>
                    </a:cubicBezTo>
                    <a:cubicBezTo>
                      <a:pt x="f217" y="f239"/>
                      <a:pt x="f217" y="f7"/>
                      <a:pt x="f253" y="f7"/>
                    </a:cubicBezTo>
                    <a:cubicBezTo>
                      <a:pt x="f662" y="f7"/>
                      <a:pt x="f683" y="f7"/>
                      <a:pt x="f684" y="f239"/>
                    </a:cubicBezTo>
                    <a:cubicBezTo>
                      <a:pt x="f685" y="f239"/>
                      <a:pt x="f280" y="f686"/>
                      <a:pt x="f181" y="f238"/>
                    </a:cubicBezTo>
                    <a:cubicBezTo>
                      <a:pt x="f181" y="f238"/>
                      <a:pt x="f181" y="f238"/>
                      <a:pt x="f181" y="f238"/>
                    </a:cubicBezTo>
                    <a:cubicBezTo>
                      <a:pt x="f181" y="f687"/>
                      <a:pt x="f181" y="f688"/>
                      <a:pt x="f181" y="f227"/>
                    </a:cubicBezTo>
                    <a:cubicBezTo>
                      <a:pt x="f386" y="f689"/>
                      <a:pt x="f628" y="f690"/>
                      <a:pt x="f385" y="f691"/>
                    </a:cubicBezTo>
                    <a:cubicBezTo>
                      <a:pt x="f628" y="f690"/>
                      <a:pt x="f386" y="f689"/>
                      <a:pt x="f181" y="f227"/>
                    </a:cubicBezTo>
                    <a:cubicBezTo>
                      <a:pt x="f181" y="f692"/>
                      <a:pt x="f181" y="f693"/>
                      <a:pt x="f181" y="f694"/>
                    </a:cubicBezTo>
                    <a:cubicBezTo>
                      <a:pt x="f181" y="f695"/>
                      <a:pt x="f181" y="f15"/>
                      <a:pt x="f175" y="f696"/>
                    </a:cubicBezTo>
                    <a:cubicBezTo>
                      <a:pt x="f175" y="f696"/>
                      <a:pt x="f175" y="f696"/>
                      <a:pt x="f175" y="f696"/>
                    </a:cubicBezTo>
                    <a:cubicBezTo>
                      <a:pt x="f181" y="f697"/>
                      <a:pt x="f175" y="f698"/>
                      <a:pt x="f175" y="f699"/>
                    </a:cubicBezTo>
                    <a:cubicBezTo>
                      <a:pt x="f175" y="f700"/>
                      <a:pt x="f175" y="f701"/>
                      <a:pt x="f175" y="f674"/>
                    </a:cubicBezTo>
                    <a:cubicBezTo>
                      <a:pt x="f175" y="f674"/>
                      <a:pt x="f175" y="f674"/>
                      <a:pt x="f175" y="f674"/>
                    </a:cubicBezTo>
                    <a:cubicBezTo>
                      <a:pt x="f174" y="f658"/>
                      <a:pt x="f173" y="f13"/>
                      <a:pt x="f172" y="f38"/>
                    </a:cubicBezTo>
                    <a:cubicBezTo>
                      <a:pt x="f171" y="f38"/>
                      <a:pt x="f170" y="f38"/>
                      <a:pt x="f169" y="f38"/>
                    </a:cubicBezTo>
                    <a:close/>
                    <a:moveTo>
                      <a:pt x="f667" y="f279"/>
                    </a:moveTo>
                    <a:cubicBezTo>
                      <a:pt x="f667" y="f283"/>
                      <a:pt x="f667" y="f283"/>
                      <a:pt x="f702" y="f283"/>
                    </a:cubicBezTo>
                    <a:cubicBezTo>
                      <a:pt x="f667" y="f283"/>
                      <a:pt x="f667" y="f283"/>
                      <a:pt x="f667" y="f279"/>
                    </a:cubicBezTo>
                    <a:close/>
                    <a:moveTo>
                      <a:pt x="f703" y="f38"/>
                    </a:moveTo>
                    <a:cubicBezTo>
                      <a:pt x="f703" y="f38"/>
                      <a:pt x="f703" y="f38"/>
                      <a:pt x="f703" y="f38"/>
                    </a:cubicBezTo>
                    <a:cubicBezTo>
                      <a:pt x="f703" y="f38"/>
                      <a:pt x="f703" y="f38"/>
                      <a:pt x="f703" y="f38"/>
                    </a:cubicBezTo>
                    <a:close/>
                    <a:moveTo>
                      <a:pt x="f476" y="f311"/>
                    </a:moveTo>
                    <a:cubicBezTo>
                      <a:pt x="f474" y="f311"/>
                      <a:pt x="f474" y="f311"/>
                      <a:pt x="f163" y="f311"/>
                    </a:cubicBezTo>
                    <a:cubicBezTo>
                      <a:pt x="f474" y="f311"/>
                      <a:pt x="f474" y="f311"/>
                      <a:pt x="f476" y="f311"/>
                    </a:cubicBezTo>
                    <a:close/>
                    <a:moveTo>
                      <a:pt x="f298" y="f704"/>
                    </a:moveTo>
                    <a:cubicBezTo>
                      <a:pt x="f298" y="f255"/>
                      <a:pt x="f642" y="f261"/>
                      <a:pt x="f197" y="f261"/>
                    </a:cubicBezTo>
                    <a:cubicBezTo>
                      <a:pt x="f705" y="f256"/>
                      <a:pt x="f706" y="f256"/>
                      <a:pt x="f263" y="f256"/>
                    </a:cubicBezTo>
                    <a:cubicBezTo>
                      <a:pt x="f263" y="f256"/>
                      <a:pt x="f263" y="f256"/>
                      <a:pt x="f263" y="f256"/>
                    </a:cubicBezTo>
                    <a:cubicBezTo>
                      <a:pt x="f263" y="f255"/>
                      <a:pt x="f263" y="f322"/>
                      <a:pt x="f263" y="f322"/>
                    </a:cubicBezTo>
                    <a:cubicBezTo>
                      <a:pt x="f263" y="f322"/>
                      <a:pt x="f263" y="f322"/>
                      <a:pt x="f263" y="f322"/>
                    </a:cubicBezTo>
                    <a:cubicBezTo>
                      <a:pt x="f287" y="f489"/>
                      <a:pt x="f255" y="f495"/>
                      <a:pt x="f256" y="f707"/>
                    </a:cubicBezTo>
                    <a:cubicBezTo>
                      <a:pt x="f255" y="f684"/>
                      <a:pt x="f322" y="f708"/>
                      <a:pt x="f263" y="f402"/>
                    </a:cubicBezTo>
                    <a:cubicBezTo>
                      <a:pt x="f322" y="f280"/>
                      <a:pt x="f255" y="f609"/>
                      <a:pt x="f256" y="f174"/>
                    </a:cubicBezTo>
                    <a:cubicBezTo>
                      <a:pt x="f256" y="f174"/>
                      <a:pt x="f256" y="f174"/>
                      <a:pt x="f256" y="f174"/>
                    </a:cubicBezTo>
                    <a:cubicBezTo>
                      <a:pt x="f256" y="f174"/>
                      <a:pt x="f256" y="f174"/>
                      <a:pt x="f256" y="f174"/>
                    </a:cubicBezTo>
                    <a:cubicBezTo>
                      <a:pt x="f256" y="f174"/>
                      <a:pt x="f256" y="f174"/>
                      <a:pt x="f256" y="f174"/>
                    </a:cubicBezTo>
                    <a:cubicBezTo>
                      <a:pt x="f256" y="f174"/>
                      <a:pt x="f256" y="f174"/>
                      <a:pt x="f256" y="f174"/>
                    </a:cubicBezTo>
                    <a:cubicBezTo>
                      <a:pt x="f258" y="f174"/>
                      <a:pt x="f196" y="f276"/>
                      <a:pt x="f287" y="f181"/>
                    </a:cubicBezTo>
                    <a:cubicBezTo>
                      <a:pt x="f413" y="f181"/>
                      <a:pt x="f679" y="f276"/>
                      <a:pt x="f473" y="f276"/>
                    </a:cubicBezTo>
                    <a:cubicBezTo>
                      <a:pt x="f643" y="f174"/>
                      <a:pt x="f296" y="f402"/>
                      <a:pt x="f296" y="f685"/>
                    </a:cubicBezTo>
                    <a:cubicBezTo>
                      <a:pt x="f298" y="f709"/>
                      <a:pt x="f298" y="f660"/>
                      <a:pt x="f298" y="f704"/>
                    </a:cubicBezTo>
                    <a:close/>
                    <a:moveTo>
                      <a:pt x="f704" y="f710"/>
                    </a:moveTo>
                    <a:cubicBezTo>
                      <a:pt x="f494" y="f711"/>
                      <a:pt x="f489" y="f711"/>
                      <a:pt x="f712" y="f345"/>
                    </a:cubicBezTo>
                    <a:cubicBezTo>
                      <a:pt x="f489" y="f711"/>
                      <a:pt x="f494" y="f711"/>
                      <a:pt x="f704" y="f710"/>
                    </a:cubicBezTo>
                    <a:close/>
                    <a:moveTo>
                      <a:pt x="f267" y="f358"/>
                    </a:moveTo>
                    <a:cubicBezTo>
                      <a:pt x="f713" y="f714"/>
                      <a:pt x="f599" y="f340"/>
                      <a:pt x="f265" y="f337"/>
                    </a:cubicBezTo>
                    <a:cubicBezTo>
                      <a:pt x="f628" y="f715"/>
                      <a:pt x="f631" y="f336"/>
                      <a:pt x="f631" y="f716"/>
                    </a:cubicBezTo>
                    <a:cubicBezTo>
                      <a:pt x="f631" y="f717"/>
                      <a:pt x="f626" y="f718"/>
                      <a:pt x="f276" y="f349"/>
                    </a:cubicBezTo>
                    <a:cubicBezTo>
                      <a:pt x="f280" y="f349"/>
                      <a:pt x="f379" y="f350"/>
                      <a:pt x="f172" y="f350"/>
                    </a:cubicBezTo>
                    <a:cubicBezTo>
                      <a:pt x="f609" y="f718"/>
                      <a:pt x="f609" y="f719"/>
                      <a:pt x="f280" y="f720"/>
                    </a:cubicBezTo>
                    <a:cubicBezTo>
                      <a:pt x="f609" y="f719"/>
                      <a:pt x="f609" y="f718"/>
                      <a:pt x="f172" y="f350"/>
                    </a:cubicBezTo>
                    <a:cubicBezTo>
                      <a:pt x="f171" y="f350"/>
                      <a:pt x="f684" y="f350"/>
                      <a:pt x="f195" y="f350"/>
                    </a:cubicBezTo>
                    <a:cubicBezTo>
                      <a:pt x="f709" y="f710"/>
                      <a:pt x="f721" y="f345"/>
                      <a:pt x="f508" y="f345"/>
                    </a:cubicBezTo>
                    <a:cubicBezTo>
                      <a:pt x="f721" y="f345"/>
                      <a:pt x="f709" y="f710"/>
                      <a:pt x="f195" y="f350"/>
                    </a:cubicBezTo>
                    <a:cubicBezTo>
                      <a:pt x="f721" y="f350"/>
                      <a:pt x="f722" y="f350"/>
                      <a:pt x="f282" y="f350"/>
                    </a:cubicBezTo>
                    <a:cubicBezTo>
                      <a:pt x="f255" y="f349"/>
                      <a:pt x="f196" y="f349"/>
                      <a:pt x="f287" y="f646"/>
                    </a:cubicBezTo>
                    <a:cubicBezTo>
                      <a:pt x="f287" y="f646"/>
                      <a:pt x="f287" y="f646"/>
                      <a:pt x="f287" y="f646"/>
                    </a:cubicBezTo>
                    <a:cubicBezTo>
                      <a:pt x="f723" y="f724"/>
                      <a:pt x="f256" y="f725"/>
                      <a:pt x="f261" y="f726"/>
                    </a:cubicBezTo>
                    <a:cubicBezTo>
                      <a:pt x="f261" y="f727"/>
                      <a:pt x="f282" y="f606"/>
                      <a:pt x="f728" y="f623"/>
                    </a:cubicBezTo>
                    <a:cubicBezTo>
                      <a:pt x="f729" y="f730"/>
                      <a:pt x="f378" y="f731"/>
                      <a:pt x="f703" y="f632"/>
                    </a:cubicBezTo>
                    <a:cubicBezTo>
                      <a:pt x="f386" y="f732"/>
                      <a:pt x="f174" y="f733"/>
                      <a:pt x="f276" y="f724"/>
                    </a:cubicBezTo>
                    <a:cubicBezTo>
                      <a:pt x="f181" y="f734"/>
                      <a:pt x="f276" y="f735"/>
                      <a:pt x="f276" y="f349"/>
                    </a:cubicBezTo>
                    <a:cubicBezTo>
                      <a:pt x="f181" y="f349"/>
                      <a:pt x="f175" y="f349"/>
                      <a:pt x="f385" y="f349"/>
                    </a:cubicBezTo>
                    <a:cubicBezTo>
                      <a:pt x="f385" y="f349"/>
                      <a:pt x="f385" y="f349"/>
                      <a:pt x="f385" y="f349"/>
                    </a:cubicBezTo>
                    <a:cubicBezTo>
                      <a:pt x="f736" y="f350"/>
                      <a:pt x="f737" y="f350"/>
                      <a:pt x="f266" y="f350"/>
                    </a:cubicBezTo>
                    <a:cubicBezTo>
                      <a:pt x="f738" y="f350"/>
                      <a:pt x="f268" y="f349"/>
                      <a:pt x="f623" y="f739"/>
                    </a:cubicBezTo>
                    <a:cubicBezTo>
                      <a:pt x="f623" y="f740"/>
                      <a:pt x="f632" y="f720"/>
                      <a:pt x="f741" y="f358"/>
                    </a:cubicBezTo>
                    <a:cubicBezTo>
                      <a:pt x="f741" y="f358"/>
                      <a:pt x="f742" y="f358"/>
                      <a:pt x="f267" y="f358"/>
                    </a:cubicBezTo>
                    <a:close/>
                    <a:moveTo>
                      <a:pt x="f193" y="f743"/>
                    </a:moveTo>
                    <a:cubicBezTo>
                      <a:pt x="f193" y="f743"/>
                      <a:pt x="f193" y="f743"/>
                      <a:pt x="f193" y="f743"/>
                    </a:cubicBezTo>
                    <a:cubicBezTo>
                      <a:pt x="f193" y="f743"/>
                      <a:pt x="f193" y="f743"/>
                      <a:pt x="f193" y="f743"/>
                    </a:cubicBezTo>
                    <a:close/>
                    <a:moveTo>
                      <a:pt x="f744" y="f745"/>
                    </a:moveTo>
                    <a:cubicBezTo>
                      <a:pt x="f746" y="f747"/>
                      <a:pt x="f748" y="f342"/>
                      <a:pt x="f748" y="f749"/>
                    </a:cubicBezTo>
                    <a:cubicBezTo>
                      <a:pt x="f748" y="f342"/>
                      <a:pt x="f746" y="f747"/>
                      <a:pt x="f744" y="f745"/>
                    </a:cubicBezTo>
                    <a:close/>
                    <a:moveTo>
                      <a:pt x="f717" y="f268"/>
                    </a:moveTo>
                    <a:cubicBezTo>
                      <a:pt x="f358" y="f268"/>
                      <a:pt x="f358" y="f268"/>
                      <a:pt x="f358" y="f725"/>
                    </a:cubicBezTo>
                    <a:cubicBezTo>
                      <a:pt x="f358" y="f349"/>
                      <a:pt x="f358" y="f349"/>
                      <a:pt x="f750" y="f349"/>
                    </a:cubicBezTo>
                    <a:cubicBezTo>
                      <a:pt x="f350" y="f349"/>
                      <a:pt x="f350" y="f349"/>
                      <a:pt x="f350" y="f751"/>
                    </a:cubicBezTo>
                    <a:cubicBezTo>
                      <a:pt x="f350" y="f268"/>
                      <a:pt x="f350" y="f268"/>
                      <a:pt x="f717" y="f268"/>
                    </a:cubicBezTo>
                    <a:close/>
                    <a:moveTo>
                      <a:pt x="f752" y="f447"/>
                    </a:moveTo>
                    <a:cubicBezTo>
                      <a:pt x="f753" y="f754"/>
                      <a:pt x="f755" y="f754"/>
                      <a:pt x="f756" y="f447"/>
                    </a:cubicBezTo>
                    <a:cubicBezTo>
                      <a:pt x="f757" y="f447"/>
                      <a:pt x="f350" y="f758"/>
                      <a:pt x="f350" y="f759"/>
                    </a:cubicBezTo>
                    <a:cubicBezTo>
                      <a:pt x="f349" y="f453"/>
                      <a:pt x="f349" y="f760"/>
                      <a:pt x="f350" y="f761"/>
                    </a:cubicBezTo>
                    <a:cubicBezTo>
                      <a:pt x="f353" y="f461"/>
                      <a:pt x="f762" y="f763"/>
                      <a:pt x="f764" y="f459"/>
                    </a:cubicBezTo>
                    <a:cubicBezTo>
                      <a:pt x="f764" y="f459"/>
                      <a:pt x="f764" y="f459"/>
                      <a:pt x="f764" y="f459"/>
                    </a:cubicBezTo>
                    <a:cubicBezTo>
                      <a:pt x="f733" y="f461"/>
                      <a:pt x="f765" y="f766"/>
                      <a:pt x="f604" y="f457"/>
                    </a:cubicBezTo>
                    <a:cubicBezTo>
                      <a:pt x="f604" y="f767"/>
                      <a:pt x="f604" y="f768"/>
                      <a:pt x="f268" y="f769"/>
                    </a:cubicBezTo>
                    <a:cubicBezTo>
                      <a:pt x="f268" y="f758"/>
                      <a:pt x="f331" y="f447"/>
                      <a:pt x="f752" y="f447"/>
                    </a:cubicBezTo>
                    <a:close/>
                    <a:moveTo>
                      <a:pt x="f770" y="f403"/>
                    </a:moveTo>
                    <a:cubicBezTo>
                      <a:pt x="f386" y="f409"/>
                      <a:pt x="f628" y="f409"/>
                      <a:pt x="f385" y="f406"/>
                    </a:cubicBezTo>
                    <a:cubicBezTo>
                      <a:pt x="f385" y="f406"/>
                      <a:pt x="f385" y="f406"/>
                      <a:pt x="f385" y="f406"/>
                    </a:cubicBezTo>
                    <a:cubicBezTo>
                      <a:pt x="f628" y="f409"/>
                      <a:pt x="f386" y="f409"/>
                      <a:pt x="f770" y="f403"/>
                    </a:cubicBezTo>
                    <a:close/>
                    <a:moveTo>
                      <a:pt x="f181" y="f771"/>
                    </a:moveTo>
                    <a:cubicBezTo>
                      <a:pt x="f181" y="f772"/>
                      <a:pt x="f181" y="f773"/>
                      <a:pt x="f175" y="f773"/>
                    </a:cubicBezTo>
                    <a:cubicBezTo>
                      <a:pt x="f175" y="f772"/>
                      <a:pt x="f175" y="f771"/>
                      <a:pt x="f175" y="f774"/>
                    </a:cubicBezTo>
                    <a:cubicBezTo>
                      <a:pt x="f175" y="f405"/>
                      <a:pt x="f631" y="f775"/>
                      <a:pt x="f385" y="f406"/>
                    </a:cubicBezTo>
                    <a:cubicBezTo>
                      <a:pt x="f628" y="f406"/>
                      <a:pt x="f613" y="f406"/>
                      <a:pt x="f639" y="f406"/>
                    </a:cubicBezTo>
                    <a:cubicBezTo>
                      <a:pt x="f644" y="f775"/>
                      <a:pt x="f776" y="f775"/>
                      <a:pt x="f618" y="f406"/>
                    </a:cubicBezTo>
                    <a:cubicBezTo>
                      <a:pt x="f777" y="f778"/>
                      <a:pt x="f741" y="f401"/>
                      <a:pt x="f623" y="f406"/>
                    </a:cubicBezTo>
                    <a:cubicBezTo>
                      <a:pt x="f741" y="f401"/>
                      <a:pt x="f777" y="f778"/>
                      <a:pt x="f618" y="f406"/>
                    </a:cubicBezTo>
                    <a:cubicBezTo>
                      <a:pt x="f777" y="f432"/>
                      <a:pt x="f741" y="f775"/>
                      <a:pt x="f268" y="f775"/>
                    </a:cubicBezTo>
                    <a:cubicBezTo>
                      <a:pt x="f268" y="f775"/>
                      <a:pt x="f268" y="f775"/>
                      <a:pt x="f268" y="f775"/>
                    </a:cubicBezTo>
                    <a:cubicBezTo>
                      <a:pt x="f268" y="f779"/>
                      <a:pt x="f268" y="f780"/>
                      <a:pt x="f268" y="f781"/>
                    </a:cubicBezTo>
                    <a:cubicBezTo>
                      <a:pt x="f604" y="f782"/>
                      <a:pt x="f271" y="f412"/>
                      <a:pt x="f266" y="f439"/>
                    </a:cubicBezTo>
                    <a:cubicBezTo>
                      <a:pt x="f737" y="f439"/>
                      <a:pt x="f736" y="f439"/>
                      <a:pt x="f385" y="f439"/>
                    </a:cubicBezTo>
                    <a:cubicBezTo>
                      <a:pt x="f631" y="f783"/>
                      <a:pt x="f631" y="f784"/>
                      <a:pt x="f175" y="f781"/>
                    </a:cubicBezTo>
                    <a:cubicBezTo>
                      <a:pt x="f175" y="f785"/>
                      <a:pt x="f181" y="f786"/>
                      <a:pt x="f181" y="f787"/>
                    </a:cubicBezTo>
                    <a:cubicBezTo>
                      <a:pt x="f181" y="f786"/>
                      <a:pt x="f175" y="f785"/>
                      <a:pt x="f175" y="f781"/>
                    </a:cubicBezTo>
                    <a:cubicBezTo>
                      <a:pt x="f631" y="f786"/>
                      <a:pt x="f631" y="f787"/>
                      <a:pt x="f175" y="f788"/>
                    </a:cubicBezTo>
                    <a:cubicBezTo>
                      <a:pt x="f631" y="f789"/>
                      <a:pt x="f385" y="f790"/>
                      <a:pt x="f175" y="f773"/>
                    </a:cubicBezTo>
                    <a:cubicBezTo>
                      <a:pt x="f181" y="f773"/>
                      <a:pt x="f181" y="f772"/>
                      <a:pt x="f181" y="f771"/>
                    </a:cubicBezTo>
                    <a:close/>
                    <a:moveTo>
                      <a:pt x="f791" y="f547"/>
                    </a:moveTo>
                    <a:cubicBezTo>
                      <a:pt x="f304" y="f547"/>
                      <a:pt x="f245" y="f792"/>
                      <a:pt x="f245" y="f793"/>
                    </a:cubicBezTo>
                    <a:cubicBezTo>
                      <a:pt x="f245" y="f794"/>
                      <a:pt x="f245" y="f758"/>
                      <a:pt x="f245" y="f795"/>
                    </a:cubicBezTo>
                    <a:cubicBezTo>
                      <a:pt x="f245" y="f796"/>
                      <a:pt x="f797" y="f439"/>
                      <a:pt x="f791" y="f412"/>
                    </a:cubicBezTo>
                    <a:cubicBezTo>
                      <a:pt x="f798" y="f412"/>
                      <a:pt x="f799" y="f412"/>
                      <a:pt x="f298" y="f412"/>
                    </a:cubicBezTo>
                    <a:cubicBezTo>
                      <a:pt x="f296" y="f447"/>
                      <a:pt x="f296" y="f456"/>
                      <a:pt x="f296" y="f792"/>
                    </a:cubicBezTo>
                    <a:cubicBezTo>
                      <a:pt x="f294" y="f800"/>
                      <a:pt x="f294" y="f801"/>
                      <a:pt x="f294" y="f551"/>
                    </a:cubicBezTo>
                    <a:cubicBezTo>
                      <a:pt x="f802" y="f551"/>
                      <a:pt x="f798" y="f551"/>
                      <a:pt x="f791" y="f547"/>
                    </a:cubicBezTo>
                    <a:close/>
                    <a:moveTo>
                      <a:pt x="f473" y="f16"/>
                    </a:moveTo>
                    <a:cubicBezTo>
                      <a:pt x="f803" y="f804"/>
                      <a:pt x="f292" y="f805"/>
                      <a:pt x="f294" y="f477"/>
                    </a:cubicBezTo>
                    <a:cubicBezTo>
                      <a:pt x="f292" y="f805"/>
                      <a:pt x="f803" y="f804"/>
                      <a:pt x="f473" y="f16"/>
                    </a:cubicBezTo>
                    <a:close/>
                    <a:moveTo>
                      <a:pt x="f806" y="f807"/>
                    </a:moveTo>
                    <a:cubicBezTo>
                      <a:pt x="f662" y="f808"/>
                      <a:pt x="f809" y="f808"/>
                      <a:pt x="f492" y="f808"/>
                    </a:cubicBezTo>
                    <a:cubicBezTo>
                      <a:pt x="f809" y="f808"/>
                      <a:pt x="f662" y="f808"/>
                      <a:pt x="f806" y="f807"/>
                    </a:cubicBezTo>
                    <a:close/>
                    <a:moveTo>
                      <a:pt x="f728" y="f754"/>
                    </a:moveTo>
                    <a:cubicBezTo>
                      <a:pt x="f810" y="f808"/>
                      <a:pt x="f374" y="f811"/>
                      <a:pt x="f704" y="f808"/>
                    </a:cubicBezTo>
                    <a:cubicBezTo>
                      <a:pt x="f374" y="f811"/>
                      <a:pt x="f810" y="f808"/>
                      <a:pt x="f728" y="f754"/>
                    </a:cubicBezTo>
                    <a:cubicBezTo>
                      <a:pt x="f282" y="f812"/>
                      <a:pt x="f258" y="f813"/>
                      <a:pt x="f256" y="f814"/>
                    </a:cubicBezTo>
                    <a:cubicBezTo>
                      <a:pt x="f255" y="f815"/>
                      <a:pt x="f256" y="f816"/>
                      <a:pt x="f256" y="f412"/>
                    </a:cubicBezTo>
                    <a:cubicBezTo>
                      <a:pt x="f817" y="f412"/>
                      <a:pt x="f818" y="f412"/>
                      <a:pt x="f276" y="f412"/>
                    </a:cubicBezTo>
                    <a:cubicBezTo>
                      <a:pt x="f181" y="f412"/>
                      <a:pt x="f175" y="f412"/>
                      <a:pt x="f385" y="f439"/>
                    </a:cubicBezTo>
                    <a:cubicBezTo>
                      <a:pt x="f385" y="f439"/>
                      <a:pt x="f385" y="f439"/>
                      <a:pt x="f385" y="f439"/>
                    </a:cubicBezTo>
                    <a:cubicBezTo>
                      <a:pt x="f385" y="f439"/>
                      <a:pt x="f385" y="f439"/>
                      <a:pt x="f385" y="f439"/>
                    </a:cubicBezTo>
                    <a:cubicBezTo>
                      <a:pt x="f631" y="f441"/>
                      <a:pt x="f175" y="f819"/>
                      <a:pt x="f175" y="f820"/>
                    </a:cubicBezTo>
                    <a:cubicBezTo>
                      <a:pt x="f181" y="f821"/>
                      <a:pt x="f276" y="f822"/>
                      <a:pt x="f276" y="f823"/>
                    </a:cubicBezTo>
                    <a:cubicBezTo>
                      <a:pt x="f181" y="f824"/>
                      <a:pt x="f703" y="f754"/>
                      <a:pt x="f170" y="f447"/>
                    </a:cubicBezTo>
                    <a:cubicBezTo>
                      <a:pt x="f709" y="f450"/>
                      <a:pt x="f495" y="f447"/>
                      <a:pt x="f728" y="f754"/>
                    </a:cubicBezTo>
                    <a:close/>
                    <a:moveTo>
                      <a:pt x="f379" y="f825"/>
                    </a:moveTo>
                    <a:cubicBezTo>
                      <a:pt x="f379" y="f825"/>
                      <a:pt x="f173" y="f825"/>
                      <a:pt x="f173" y="f825"/>
                    </a:cubicBezTo>
                    <a:cubicBezTo>
                      <a:pt x="f173" y="f825"/>
                      <a:pt x="f379" y="f825"/>
                      <a:pt x="f379" y="f825"/>
                    </a:cubicBezTo>
                    <a:close/>
                    <a:moveTo>
                      <a:pt x="f703" y="f826"/>
                    </a:moveTo>
                    <a:cubicBezTo>
                      <a:pt x="f280" y="f827"/>
                      <a:pt x="f402" y="f118"/>
                      <a:pt x="f193" y="f118"/>
                    </a:cubicBezTo>
                    <a:cubicBezTo>
                      <a:pt x="f402" y="f118"/>
                      <a:pt x="f280" y="f827"/>
                      <a:pt x="f703" y="f826"/>
                    </a:cubicBezTo>
                    <a:close/>
                    <a:moveTo>
                      <a:pt x="f641" y="f828"/>
                    </a:moveTo>
                    <a:cubicBezTo>
                      <a:pt x="f371" y="f829"/>
                      <a:pt x="f292" y="f830"/>
                      <a:pt x="f292" y="f831"/>
                    </a:cubicBezTo>
                    <a:cubicBezTo>
                      <a:pt x="f292" y="f830"/>
                      <a:pt x="f371" y="f829"/>
                      <a:pt x="f641" y="f828"/>
                    </a:cubicBezTo>
                    <a:close/>
                    <a:moveTo>
                      <a:pt x="f473" y="f832"/>
                    </a:moveTo>
                    <a:cubicBezTo>
                      <a:pt x="f473" y="f832"/>
                      <a:pt x="f473" y="f832"/>
                      <a:pt x="f473" y="f832"/>
                    </a:cubicBezTo>
                    <a:cubicBezTo>
                      <a:pt x="f641" y="f571"/>
                      <a:pt x="f292" y="f571"/>
                      <a:pt x="f298" y="f572"/>
                    </a:cubicBezTo>
                    <a:cubicBezTo>
                      <a:pt x="f298" y="f833"/>
                      <a:pt x="f298" y="f834"/>
                      <a:pt x="f296" y="f835"/>
                    </a:cubicBezTo>
                    <a:cubicBezTo>
                      <a:pt x="f296" y="f566"/>
                      <a:pt x="f643" y="f561"/>
                      <a:pt x="f836" y="f561"/>
                    </a:cubicBezTo>
                    <a:cubicBezTo>
                      <a:pt x="f679" y="f562"/>
                      <a:pt x="f678" y="f562"/>
                      <a:pt x="f509" y="f561"/>
                    </a:cubicBezTo>
                    <a:cubicBezTo>
                      <a:pt x="f254" y="f561"/>
                      <a:pt x="f256" y="f837"/>
                      <a:pt x="f256" y="f838"/>
                    </a:cubicBezTo>
                    <a:cubicBezTo>
                      <a:pt x="f261" y="f839"/>
                      <a:pt x="f261" y="f840"/>
                      <a:pt x="f256" y="f574"/>
                    </a:cubicBezTo>
                    <a:cubicBezTo>
                      <a:pt x="f256" y="f841"/>
                      <a:pt x="f258" y="f572"/>
                      <a:pt x="f163" y="f832"/>
                    </a:cubicBezTo>
                    <a:cubicBezTo>
                      <a:pt x="f163" y="f832"/>
                      <a:pt x="f163" y="f832"/>
                      <a:pt x="f163" y="f832"/>
                    </a:cubicBezTo>
                    <a:cubicBezTo>
                      <a:pt x="f289" y="f832"/>
                      <a:pt x="f318" y="f832"/>
                      <a:pt x="f473" y="f832"/>
                    </a:cubicBezTo>
                    <a:close/>
                    <a:moveTo>
                      <a:pt x="f371" y="f842"/>
                    </a:moveTo>
                    <a:cubicBezTo>
                      <a:pt x="f371" y="f843"/>
                      <a:pt x="f371" y="f844"/>
                      <a:pt x="f371" y="f845"/>
                    </a:cubicBezTo>
                    <a:cubicBezTo>
                      <a:pt x="f371" y="f844"/>
                      <a:pt x="f371" y="f843"/>
                      <a:pt x="f371" y="f842"/>
                    </a:cubicBezTo>
                    <a:close/>
                    <a:moveTo>
                      <a:pt x="f371" y="f846"/>
                    </a:moveTo>
                    <a:cubicBezTo>
                      <a:pt x="f371" y="f847"/>
                      <a:pt x="f371" y="f848"/>
                      <a:pt x="f371" y="f849"/>
                    </a:cubicBezTo>
                    <a:cubicBezTo>
                      <a:pt x="f371" y="f848"/>
                      <a:pt x="f371" y="f847"/>
                      <a:pt x="f371" y="f846"/>
                    </a:cubicBezTo>
                    <a:close/>
                    <a:moveTo>
                      <a:pt x="f371" y="f72"/>
                    </a:moveTo>
                    <a:cubicBezTo>
                      <a:pt x="f371" y="f850"/>
                      <a:pt x="f371" y="f851"/>
                      <a:pt x="f371" y="f516"/>
                    </a:cubicBezTo>
                    <a:cubicBezTo>
                      <a:pt x="f371" y="f851"/>
                      <a:pt x="f371" y="f850"/>
                      <a:pt x="f371" y="f72"/>
                    </a:cubicBezTo>
                    <a:cubicBezTo>
                      <a:pt x="f318" y="f72"/>
                      <a:pt x="f852" y="f82"/>
                      <a:pt x="f261" y="f82"/>
                    </a:cubicBezTo>
                    <a:cubicBezTo>
                      <a:pt x="f261" y="f853"/>
                      <a:pt x="f261" y="f854"/>
                      <a:pt x="f256" y="f855"/>
                    </a:cubicBezTo>
                    <a:cubicBezTo>
                      <a:pt x="f256" y="f856"/>
                      <a:pt x="f287" y="f93"/>
                      <a:pt x="f677" y="f93"/>
                    </a:cubicBezTo>
                    <a:cubicBezTo>
                      <a:pt x="f678" y="f93"/>
                      <a:pt x="f679" y="f93"/>
                      <a:pt x="f317" y="f93"/>
                    </a:cubicBezTo>
                    <a:cubicBezTo>
                      <a:pt x="f640" y="f93"/>
                      <a:pt x="f298" y="f95"/>
                      <a:pt x="f298" y="f857"/>
                    </a:cubicBezTo>
                    <a:cubicBezTo>
                      <a:pt x="f467" y="f858"/>
                      <a:pt x="f314" y="f859"/>
                      <a:pt x="f371" y="f72"/>
                    </a:cubicBezTo>
                    <a:close/>
                    <a:moveTo>
                      <a:pt x="f860" y="f571"/>
                    </a:moveTo>
                    <a:cubicBezTo>
                      <a:pt x="f861" y="f832"/>
                      <a:pt x="f308" y="f571"/>
                      <a:pt x="f298" y="f571"/>
                    </a:cubicBezTo>
                    <a:cubicBezTo>
                      <a:pt x="f296" y="f862"/>
                      <a:pt x="f296" y="f863"/>
                      <a:pt x="f296" y="f864"/>
                    </a:cubicBezTo>
                    <a:cubicBezTo>
                      <a:pt x="f296" y="f118"/>
                      <a:pt x="f294" y="f582"/>
                      <a:pt x="f473" y="f581"/>
                    </a:cubicBezTo>
                    <a:cubicBezTo>
                      <a:pt x="f289" y="f581"/>
                      <a:pt x="f164" y="f581"/>
                      <a:pt x="f166" y="f581"/>
                    </a:cubicBezTo>
                    <a:cubicBezTo>
                      <a:pt x="f195" y="f865"/>
                      <a:pt x="f171" y="f825"/>
                      <a:pt x="f685" y="f825"/>
                    </a:cubicBezTo>
                    <a:cubicBezTo>
                      <a:pt x="f171" y="f825"/>
                      <a:pt x="f195" y="f865"/>
                      <a:pt x="f166" y="f581"/>
                    </a:cubicBezTo>
                    <a:cubicBezTo>
                      <a:pt x="f866" y="f582"/>
                      <a:pt x="f379" y="f582"/>
                      <a:pt x="f276" y="f582"/>
                    </a:cubicBezTo>
                    <a:cubicBezTo>
                      <a:pt x="f276" y="f867"/>
                      <a:pt x="f181" y="f868"/>
                      <a:pt x="f181" y="f869"/>
                    </a:cubicBezTo>
                    <a:cubicBezTo>
                      <a:pt x="f723" y="f125"/>
                      <a:pt x="f803" y="f125"/>
                      <a:pt x="f870" y="f125"/>
                    </a:cubicBezTo>
                    <a:cubicBezTo>
                      <a:pt x="f301" y="f122"/>
                      <a:pt x="f245" y="f871"/>
                      <a:pt x="f245" y="f872"/>
                    </a:cubicBezTo>
                    <a:cubicBezTo>
                      <a:pt x="f245" y="f873"/>
                      <a:pt x="f245" y="f874"/>
                      <a:pt x="f245" y="f875"/>
                    </a:cubicBezTo>
                    <a:cubicBezTo>
                      <a:pt x="f199" y="f876"/>
                      <a:pt x="f797" y="f572"/>
                      <a:pt x="f860" y="f571"/>
                    </a:cubicBezTo>
                    <a:close/>
                    <a:moveTo>
                      <a:pt x="f199" y="f877"/>
                    </a:moveTo>
                    <a:cubicBezTo>
                      <a:pt x="f202" y="f878"/>
                      <a:pt x="f202" y="f879"/>
                      <a:pt x="f199" y="f682"/>
                    </a:cubicBezTo>
                    <a:cubicBezTo>
                      <a:pt x="f245" y="f248"/>
                      <a:pt x="f206" y="f22"/>
                      <a:pt x="f330" y="f22"/>
                    </a:cubicBezTo>
                    <a:cubicBezTo>
                      <a:pt x="f880" y="f142"/>
                      <a:pt x="f881" y="f142"/>
                      <a:pt x="f184" y="f22"/>
                    </a:cubicBezTo>
                    <a:cubicBezTo>
                      <a:pt x="f293" y="f22"/>
                      <a:pt x="f75" y="f248"/>
                      <a:pt x="f75" y="f681"/>
                    </a:cubicBezTo>
                    <a:cubicBezTo>
                      <a:pt x="f150" y="f882"/>
                      <a:pt x="f150" y="f883"/>
                      <a:pt x="f75" y="f237"/>
                    </a:cubicBezTo>
                    <a:cubicBezTo>
                      <a:pt x="f75" y="f238"/>
                      <a:pt x="f293" y="f7"/>
                      <a:pt x="f98" y="f7"/>
                    </a:cubicBezTo>
                    <a:cubicBezTo>
                      <a:pt x="f77" y="f239"/>
                      <a:pt x="f92" y="f7"/>
                      <a:pt x="f88" y="f7"/>
                    </a:cubicBezTo>
                    <a:cubicBezTo>
                      <a:pt x="f88" y="f7"/>
                      <a:pt x="f88" y="f7"/>
                      <a:pt x="f88" y="f7"/>
                    </a:cubicBezTo>
                    <a:cubicBezTo>
                      <a:pt x="f884" y="f7"/>
                      <a:pt x="f231" y="f239"/>
                      <a:pt x="f530" y="f7"/>
                    </a:cubicBezTo>
                    <a:cubicBezTo>
                      <a:pt x="f206" y="f7"/>
                      <a:pt x="f245" y="f238"/>
                      <a:pt x="f199" y="f877"/>
                    </a:cubicBezTo>
                    <a:close/>
                    <a:moveTo>
                      <a:pt x="f885" y="f886"/>
                    </a:moveTo>
                    <a:cubicBezTo>
                      <a:pt x="f199" y="f886"/>
                      <a:pt x="f199" y="f886"/>
                      <a:pt x="f199" y="f887"/>
                    </a:cubicBezTo>
                    <a:cubicBezTo>
                      <a:pt x="f199" y="f888"/>
                      <a:pt x="f160" y="f112"/>
                      <a:pt x="f889" y="f561"/>
                    </a:cubicBezTo>
                    <a:cubicBezTo>
                      <a:pt x="f889" y="f561"/>
                      <a:pt x="f890" y="f561"/>
                      <a:pt x="f201" y="f561"/>
                    </a:cubicBezTo>
                    <a:cubicBezTo>
                      <a:pt x="f86" y="f561"/>
                      <a:pt x="f86" y="f561"/>
                      <a:pt x="f86" y="f891"/>
                    </a:cubicBezTo>
                    <a:cubicBezTo>
                      <a:pt x="f86" y="f886"/>
                      <a:pt x="f86" y="f886"/>
                      <a:pt x="f885" y="f886"/>
                    </a:cubicBezTo>
                    <a:close/>
                    <a:moveTo>
                      <a:pt x="f892" y="f61"/>
                    </a:moveTo>
                    <a:cubicBezTo>
                      <a:pt x="f586" y="f61"/>
                      <a:pt x="f81" y="f65"/>
                      <a:pt x="f81" y="f893"/>
                    </a:cubicBezTo>
                    <a:cubicBezTo>
                      <a:pt x="f86" y="f507"/>
                      <a:pt x="f81" y="f507"/>
                      <a:pt x="f892" y="f507"/>
                    </a:cubicBezTo>
                    <a:cubicBezTo>
                      <a:pt x="f75" y="f507"/>
                      <a:pt x="f75" y="f507"/>
                      <a:pt x="f75" y="f893"/>
                    </a:cubicBezTo>
                    <a:cubicBezTo>
                      <a:pt x="f150" y="f894"/>
                      <a:pt x="f157" y="f58"/>
                      <a:pt x="f892" y="f61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" name="Freeform 16">
                <a:extLst>
                  <a:ext uri="{FF2B5EF4-FFF2-40B4-BE49-F238E27FC236}">
                    <a16:creationId xmlns:a16="http://schemas.microsoft.com/office/drawing/2014/main" id="{2AB13537-D991-4868-8678-B04F1E55B5A2}"/>
                  </a:ext>
                </a:extLst>
              </p:cNvPr>
              <p:cNvSpPr/>
              <p:nvPr/>
            </p:nvSpPr>
            <p:spPr>
              <a:xfrm>
                <a:off x="1050956" y="2232013"/>
                <a:ext cx="191548" cy="2603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4"/>
                  <a:gd name="f7" fmla="val 247"/>
                  <a:gd name="f8" fmla="val 124"/>
                  <a:gd name="f9" fmla="val 82"/>
                  <a:gd name="f10" fmla="val 85"/>
                  <a:gd name="f11" fmla="val 86"/>
                  <a:gd name="f12" fmla="val 84"/>
                  <a:gd name="f13" fmla="val 46"/>
                  <a:gd name="f14" fmla="val 42"/>
                  <a:gd name="f15" fmla="val 38"/>
                  <a:gd name="f16" fmla="val 34"/>
                  <a:gd name="f17" fmla="val 49"/>
                  <a:gd name="f18" fmla="val 48"/>
                  <a:gd name="f19" fmla="val 83"/>
                  <a:gd name="f20" fmla="val 36"/>
                  <a:gd name="f21" fmla="val 81"/>
                  <a:gd name="f22" fmla="val 128"/>
                  <a:gd name="f23" fmla="val 80"/>
                  <a:gd name="f24" fmla="val 166"/>
                  <a:gd name="f25" fmla="val 88"/>
                  <a:gd name="f26" fmla="val 163"/>
                  <a:gd name="f27" fmla="val 209"/>
                  <a:gd name="f28" fmla="val 201"/>
                  <a:gd name="f29" fmla="val 156"/>
                  <a:gd name="f30" fmla="val 120"/>
                  <a:gd name="f31" fmla="val 79"/>
                  <a:gd name="f32" fmla="+- 0 0 -90"/>
                  <a:gd name="f33" fmla="*/ f3 1 164"/>
                  <a:gd name="f34" fmla="*/ f4 1 247"/>
                  <a:gd name="f35" fmla="+- f7 0 f5"/>
                  <a:gd name="f36" fmla="+- f6 0 f5"/>
                  <a:gd name="f37" fmla="*/ f32 f0 1"/>
                  <a:gd name="f38" fmla="*/ f36 1 164"/>
                  <a:gd name="f39" fmla="*/ f35 1 247"/>
                  <a:gd name="f40" fmla="*/ 124 f36 1"/>
                  <a:gd name="f41" fmla="*/ 82 f35 1"/>
                  <a:gd name="f42" fmla="*/ 84 f36 1"/>
                  <a:gd name="f43" fmla="*/ 46 f35 1"/>
                  <a:gd name="f44" fmla="*/ 34 f35 1"/>
                  <a:gd name="f45" fmla="*/ 49 f36 1"/>
                  <a:gd name="f46" fmla="*/ 0 f35 1"/>
                  <a:gd name="f47" fmla="*/ 0 f36 1"/>
                  <a:gd name="f48" fmla="*/ 48 f35 1"/>
                  <a:gd name="f49" fmla="*/ 36 f36 1"/>
                  <a:gd name="f50" fmla="*/ 83 f35 1"/>
                  <a:gd name="f51" fmla="*/ 81 f36 1"/>
                  <a:gd name="f52" fmla="*/ 128 f35 1"/>
                  <a:gd name="f53" fmla="*/ 46 f36 1"/>
                  <a:gd name="f54" fmla="*/ 163 f35 1"/>
                  <a:gd name="f55" fmla="*/ 209 f35 1"/>
                  <a:gd name="f56" fmla="*/ 38 f36 1"/>
                  <a:gd name="f57" fmla="*/ 247 f35 1"/>
                  <a:gd name="f58" fmla="*/ 201 f35 1"/>
                  <a:gd name="f59" fmla="*/ 120 f36 1"/>
                  <a:gd name="f60" fmla="*/ 164 f35 1"/>
                  <a:gd name="f61" fmla="*/ 164 f36 1"/>
                  <a:gd name="f62" fmla="*/ 120 f35 1"/>
                  <a:gd name="f63" fmla="*/ f37 1 f2"/>
                  <a:gd name="f64" fmla="*/ f40 1 164"/>
                  <a:gd name="f65" fmla="*/ f41 1 247"/>
                  <a:gd name="f66" fmla="*/ f42 1 164"/>
                  <a:gd name="f67" fmla="*/ f43 1 247"/>
                  <a:gd name="f68" fmla="*/ f44 1 247"/>
                  <a:gd name="f69" fmla="*/ f45 1 164"/>
                  <a:gd name="f70" fmla="*/ f46 1 247"/>
                  <a:gd name="f71" fmla="*/ f47 1 164"/>
                  <a:gd name="f72" fmla="*/ f48 1 247"/>
                  <a:gd name="f73" fmla="*/ f49 1 164"/>
                  <a:gd name="f74" fmla="*/ f50 1 247"/>
                  <a:gd name="f75" fmla="*/ f51 1 164"/>
                  <a:gd name="f76" fmla="*/ f52 1 247"/>
                  <a:gd name="f77" fmla="*/ f53 1 164"/>
                  <a:gd name="f78" fmla="*/ f54 1 247"/>
                  <a:gd name="f79" fmla="*/ f55 1 247"/>
                  <a:gd name="f80" fmla="*/ f56 1 164"/>
                  <a:gd name="f81" fmla="*/ f57 1 247"/>
                  <a:gd name="f82" fmla="*/ f58 1 247"/>
                  <a:gd name="f83" fmla="*/ f59 1 164"/>
                  <a:gd name="f84" fmla="*/ f60 1 247"/>
                  <a:gd name="f85" fmla="*/ f61 1 164"/>
                  <a:gd name="f86" fmla="*/ f62 1 247"/>
                  <a:gd name="f87" fmla="*/ 0 1 f38"/>
                  <a:gd name="f88" fmla="*/ f6 1 f38"/>
                  <a:gd name="f89" fmla="*/ 0 1 f39"/>
                  <a:gd name="f90" fmla="*/ f7 1 f39"/>
                  <a:gd name="f91" fmla="+- f63 0 f1"/>
                  <a:gd name="f92" fmla="*/ f64 1 f38"/>
                  <a:gd name="f93" fmla="*/ f65 1 f39"/>
                  <a:gd name="f94" fmla="*/ f66 1 f38"/>
                  <a:gd name="f95" fmla="*/ f67 1 f39"/>
                  <a:gd name="f96" fmla="*/ f68 1 f39"/>
                  <a:gd name="f97" fmla="*/ f69 1 f38"/>
                  <a:gd name="f98" fmla="*/ f70 1 f39"/>
                  <a:gd name="f99" fmla="*/ f71 1 f38"/>
                  <a:gd name="f100" fmla="*/ f72 1 f39"/>
                  <a:gd name="f101" fmla="*/ f73 1 f38"/>
                  <a:gd name="f102" fmla="*/ f74 1 f39"/>
                  <a:gd name="f103" fmla="*/ f75 1 f38"/>
                  <a:gd name="f104" fmla="*/ f76 1 f39"/>
                  <a:gd name="f105" fmla="*/ f77 1 f38"/>
                  <a:gd name="f106" fmla="*/ f78 1 f39"/>
                  <a:gd name="f107" fmla="*/ f79 1 f39"/>
                  <a:gd name="f108" fmla="*/ f80 1 f38"/>
                  <a:gd name="f109" fmla="*/ f81 1 f39"/>
                  <a:gd name="f110" fmla="*/ f82 1 f39"/>
                  <a:gd name="f111" fmla="*/ f83 1 f38"/>
                  <a:gd name="f112" fmla="*/ f84 1 f39"/>
                  <a:gd name="f113" fmla="*/ f85 1 f38"/>
                  <a:gd name="f114" fmla="*/ f86 1 f39"/>
                  <a:gd name="f115" fmla="*/ f87 f33 1"/>
                  <a:gd name="f116" fmla="*/ f88 f33 1"/>
                  <a:gd name="f117" fmla="*/ f90 f34 1"/>
                  <a:gd name="f118" fmla="*/ f89 f34 1"/>
                  <a:gd name="f119" fmla="*/ f92 f33 1"/>
                  <a:gd name="f120" fmla="*/ f93 f34 1"/>
                  <a:gd name="f121" fmla="*/ f94 f33 1"/>
                  <a:gd name="f122" fmla="*/ f95 f34 1"/>
                  <a:gd name="f123" fmla="*/ f96 f34 1"/>
                  <a:gd name="f124" fmla="*/ f97 f33 1"/>
                  <a:gd name="f125" fmla="*/ f98 f34 1"/>
                  <a:gd name="f126" fmla="*/ f99 f33 1"/>
                  <a:gd name="f127" fmla="*/ f100 f34 1"/>
                  <a:gd name="f128" fmla="*/ f101 f33 1"/>
                  <a:gd name="f129" fmla="*/ f102 f34 1"/>
                  <a:gd name="f130" fmla="*/ f103 f33 1"/>
                  <a:gd name="f131" fmla="*/ f104 f34 1"/>
                  <a:gd name="f132" fmla="*/ f105 f33 1"/>
                  <a:gd name="f133" fmla="*/ f106 f34 1"/>
                  <a:gd name="f134" fmla="*/ f107 f34 1"/>
                  <a:gd name="f135" fmla="*/ f108 f33 1"/>
                  <a:gd name="f136" fmla="*/ f109 f34 1"/>
                  <a:gd name="f137" fmla="*/ f110 f34 1"/>
                  <a:gd name="f138" fmla="*/ f111 f33 1"/>
                  <a:gd name="f139" fmla="*/ f112 f34 1"/>
                  <a:gd name="f140" fmla="*/ f113 f33 1"/>
                  <a:gd name="f141" fmla="*/ f114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1">
                    <a:pos x="f119" y="f120"/>
                  </a:cxn>
                  <a:cxn ang="f91">
                    <a:pos x="f121" y="f122"/>
                  </a:cxn>
                  <a:cxn ang="f91">
                    <a:pos x="f121" y="f123"/>
                  </a:cxn>
                  <a:cxn ang="f91">
                    <a:pos x="f124" y="f125"/>
                  </a:cxn>
                  <a:cxn ang="f91">
                    <a:pos x="f126" y="f127"/>
                  </a:cxn>
                  <a:cxn ang="f91">
                    <a:pos x="f128" y="f129"/>
                  </a:cxn>
                  <a:cxn ang="f91">
                    <a:pos x="f130" y="f131"/>
                  </a:cxn>
                  <a:cxn ang="f91">
                    <a:pos x="f132" y="f133"/>
                  </a:cxn>
                  <a:cxn ang="f91">
                    <a:pos x="f126" y="f134"/>
                  </a:cxn>
                  <a:cxn ang="f91">
                    <a:pos x="f135" y="f136"/>
                  </a:cxn>
                  <a:cxn ang="f91">
                    <a:pos x="f121" y="f137"/>
                  </a:cxn>
                  <a:cxn ang="f91">
                    <a:pos x="f138" y="f139"/>
                  </a:cxn>
                  <a:cxn ang="f91">
                    <a:pos x="f140" y="f141"/>
                  </a:cxn>
                  <a:cxn ang="f91">
                    <a:pos x="f119" y="f120"/>
                  </a:cxn>
                </a:cxnLst>
                <a:rect l="f115" t="f118" r="f116" b="f117"/>
                <a:pathLst>
                  <a:path w="164" h="246">
                    <a:moveTo>
                      <a:pt x="f8" y="f9"/>
                    </a:moveTo>
                    <a:cubicBezTo>
                      <a:pt x="f10" y="f11"/>
                      <a:pt x="f12" y="f10"/>
                      <a:pt x="f12" y="f13"/>
                    </a:cubicBezTo>
                    <a:cubicBezTo>
                      <a:pt x="f12" y="f14"/>
                      <a:pt x="f12" y="f15"/>
                      <a:pt x="f12" y="f16"/>
                    </a:cubicBezTo>
                    <a:cubicBezTo>
                      <a:pt x="f12" y="f5"/>
                      <a:pt x="f12" y="f5"/>
                      <a:pt x="f17" y="f5"/>
                    </a:cubicBezTo>
                    <a:cubicBezTo>
                      <a:pt x="f5" y="f5"/>
                      <a:pt x="f5" y="f5"/>
                      <a:pt x="f5" y="f18"/>
                    </a:cubicBezTo>
                    <a:cubicBezTo>
                      <a:pt x="f5" y="f19"/>
                      <a:pt x="f5" y="f19"/>
                      <a:pt x="f20" y="f19"/>
                    </a:cubicBezTo>
                    <a:cubicBezTo>
                      <a:pt x="f21" y="f19"/>
                      <a:pt x="f21" y="f19"/>
                      <a:pt x="f21" y="f22"/>
                    </a:cubicBezTo>
                    <a:cubicBezTo>
                      <a:pt x="f23" y="f24"/>
                      <a:pt x="f25" y="f26"/>
                      <a:pt x="f13" y="f26"/>
                    </a:cubicBezTo>
                    <a:cubicBezTo>
                      <a:pt x="f5" y="f26"/>
                      <a:pt x="f5" y="f26"/>
                      <a:pt x="f5" y="f27"/>
                    </a:cubicBezTo>
                    <a:cubicBezTo>
                      <a:pt x="f5" y="f7"/>
                      <a:pt x="f5" y="f7"/>
                      <a:pt x="f15" y="f7"/>
                    </a:cubicBezTo>
                    <a:cubicBezTo>
                      <a:pt x="f12" y="f7"/>
                      <a:pt x="f12" y="f7"/>
                      <a:pt x="f12" y="f28"/>
                    </a:cubicBezTo>
                    <a:cubicBezTo>
                      <a:pt x="f12" y="f29"/>
                      <a:pt x="f21" y="f6"/>
                      <a:pt x="f30" y="f6"/>
                    </a:cubicBezTo>
                    <a:cubicBezTo>
                      <a:pt x="f6" y="f26"/>
                      <a:pt x="f6" y="f6"/>
                      <a:pt x="f6" y="f30"/>
                    </a:cubicBezTo>
                    <a:cubicBezTo>
                      <a:pt x="f6" y="f31"/>
                      <a:pt x="f6" y="f31"/>
                      <a:pt x="f8" y="f9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" name="Freeform 17">
                <a:extLst>
                  <a:ext uri="{FF2B5EF4-FFF2-40B4-BE49-F238E27FC236}">
                    <a16:creationId xmlns:a16="http://schemas.microsoft.com/office/drawing/2014/main" id="{81C68163-BE0E-487A-B027-C875A3D5998F}"/>
                  </a:ext>
                </a:extLst>
              </p:cNvPr>
              <p:cNvSpPr/>
              <p:nvPr/>
            </p:nvSpPr>
            <p:spPr>
              <a:xfrm>
                <a:off x="1050956" y="1455962"/>
                <a:ext cx="193432" cy="2620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6"/>
                  <a:gd name="f7" fmla="val 248"/>
                  <a:gd name="f8" fmla="val 150"/>
                  <a:gd name="f9" fmla="val 2"/>
                  <a:gd name="f10" fmla="val 132"/>
                  <a:gd name="f11" fmla="val 113"/>
                  <a:gd name="f12" fmla="val 1"/>
                  <a:gd name="f13" fmla="val 95"/>
                  <a:gd name="f14" fmla="val 85"/>
                  <a:gd name="f15" fmla="val 82"/>
                  <a:gd name="f16" fmla="val 4"/>
                  <a:gd name="f17" fmla="val 13"/>
                  <a:gd name="f18" fmla="val 29"/>
                  <a:gd name="f19" fmla="val 80"/>
                  <a:gd name="f20" fmla="val 45"/>
                  <a:gd name="f21" fmla="val 61"/>
                  <a:gd name="f22" fmla="val 84"/>
                  <a:gd name="f23" fmla="val 76"/>
                  <a:gd name="f24" fmla="val 59"/>
                  <a:gd name="f25" fmla="val 83"/>
                  <a:gd name="f26" fmla="val 46"/>
                  <a:gd name="f27" fmla="val 33"/>
                  <a:gd name="f28" fmla="val 19"/>
                  <a:gd name="f29" fmla="val 81"/>
                  <a:gd name="f30" fmla="val 87"/>
                  <a:gd name="f31" fmla="val 102"/>
                  <a:gd name="f32" fmla="val 122"/>
                  <a:gd name="f33" fmla="val 143"/>
                  <a:gd name="f34" fmla="val 163"/>
                  <a:gd name="f35" fmla="val 185"/>
                  <a:gd name="f36" fmla="val 206"/>
                  <a:gd name="f37" fmla="val 227"/>
                  <a:gd name="f38" fmla="val 244"/>
                  <a:gd name="f39" fmla="val 6"/>
                  <a:gd name="f40" fmla="val 21"/>
                  <a:gd name="f41" fmla="val 247"/>
                  <a:gd name="f42" fmla="val 37"/>
                  <a:gd name="f43" fmla="val 245"/>
                  <a:gd name="f44" fmla="val 52"/>
                  <a:gd name="f45" fmla="val 246"/>
                  <a:gd name="f46" fmla="val 67"/>
                  <a:gd name="f47" fmla="val 243"/>
                  <a:gd name="f48" fmla="val 229"/>
                  <a:gd name="f49" fmla="val 187"/>
                  <a:gd name="f50" fmla="val 146"/>
                  <a:gd name="f51" fmla="val 105"/>
                  <a:gd name="f52" fmla="val 89"/>
                  <a:gd name="f53" fmla="val 86"/>
                  <a:gd name="f54" fmla="val 120"/>
                  <a:gd name="f55" fmla="val 136"/>
                  <a:gd name="f56" fmla="val 151"/>
                  <a:gd name="f57" fmla="val 165"/>
                  <a:gd name="f58" fmla="val 70"/>
                  <a:gd name="f59" fmla="val 34"/>
                  <a:gd name="f60" fmla="val 16"/>
                  <a:gd name="f61" fmla="val 5"/>
                  <a:gd name="f62" fmla="val 161"/>
                  <a:gd name="f63" fmla="+- 0 0 -90"/>
                  <a:gd name="f64" fmla="*/ f3 1 166"/>
                  <a:gd name="f65" fmla="*/ f4 1 248"/>
                  <a:gd name="f66" fmla="+- f7 0 f5"/>
                  <a:gd name="f67" fmla="+- f6 0 f5"/>
                  <a:gd name="f68" fmla="*/ f63 f0 1"/>
                  <a:gd name="f69" fmla="*/ f67 1 166"/>
                  <a:gd name="f70" fmla="*/ f66 1 248"/>
                  <a:gd name="f71" fmla="*/ 150 f67 1"/>
                  <a:gd name="f72" fmla="*/ 2 f66 1"/>
                  <a:gd name="f73" fmla="*/ 95 f67 1"/>
                  <a:gd name="f74" fmla="*/ 0 f66 1"/>
                  <a:gd name="f75" fmla="*/ 82 f67 1"/>
                  <a:gd name="f76" fmla="*/ 13 f66 1"/>
                  <a:gd name="f77" fmla="*/ 61 f66 1"/>
                  <a:gd name="f78" fmla="*/ 59 f67 1"/>
                  <a:gd name="f79" fmla="*/ 83 f66 1"/>
                  <a:gd name="f80" fmla="*/ 19 f67 1"/>
                  <a:gd name="f81" fmla="*/ 82 f66 1"/>
                  <a:gd name="f82" fmla="*/ 1 f67 1"/>
                  <a:gd name="f83" fmla="*/ 102 f66 1"/>
                  <a:gd name="f84" fmla="*/ 163 f66 1"/>
                  <a:gd name="f85" fmla="*/ 227 f66 1"/>
                  <a:gd name="f86" fmla="*/ 21 f67 1"/>
                  <a:gd name="f87" fmla="*/ 247 f66 1"/>
                  <a:gd name="f88" fmla="*/ 67 f67 1"/>
                  <a:gd name="f89" fmla="*/ 85 f67 1"/>
                  <a:gd name="f90" fmla="*/ 229 f66 1"/>
                  <a:gd name="f91" fmla="*/ 84 f67 1"/>
                  <a:gd name="f92" fmla="*/ 105 f66 1"/>
                  <a:gd name="f93" fmla="*/ 105 f67 1"/>
                  <a:gd name="f94" fmla="*/ 84 f66 1"/>
                  <a:gd name="f95" fmla="*/ 151 f67 1"/>
                  <a:gd name="f96" fmla="*/ 85 f66 1"/>
                  <a:gd name="f97" fmla="*/ 165 f67 1"/>
                  <a:gd name="f98" fmla="*/ 70 f66 1"/>
                  <a:gd name="f99" fmla="*/ 16 f66 1"/>
                  <a:gd name="f100" fmla="*/ f68 1 f2"/>
                  <a:gd name="f101" fmla="*/ f71 1 166"/>
                  <a:gd name="f102" fmla="*/ f72 1 248"/>
                  <a:gd name="f103" fmla="*/ f73 1 166"/>
                  <a:gd name="f104" fmla="*/ f74 1 248"/>
                  <a:gd name="f105" fmla="*/ f75 1 166"/>
                  <a:gd name="f106" fmla="*/ f76 1 248"/>
                  <a:gd name="f107" fmla="*/ f77 1 248"/>
                  <a:gd name="f108" fmla="*/ f78 1 166"/>
                  <a:gd name="f109" fmla="*/ f79 1 248"/>
                  <a:gd name="f110" fmla="*/ f80 1 166"/>
                  <a:gd name="f111" fmla="*/ f81 1 248"/>
                  <a:gd name="f112" fmla="*/ f82 1 166"/>
                  <a:gd name="f113" fmla="*/ f83 1 248"/>
                  <a:gd name="f114" fmla="*/ f84 1 248"/>
                  <a:gd name="f115" fmla="*/ f85 1 248"/>
                  <a:gd name="f116" fmla="*/ f86 1 166"/>
                  <a:gd name="f117" fmla="*/ f87 1 248"/>
                  <a:gd name="f118" fmla="*/ f88 1 166"/>
                  <a:gd name="f119" fmla="*/ f89 1 166"/>
                  <a:gd name="f120" fmla="*/ f90 1 248"/>
                  <a:gd name="f121" fmla="*/ f91 1 166"/>
                  <a:gd name="f122" fmla="*/ f92 1 248"/>
                  <a:gd name="f123" fmla="*/ f93 1 166"/>
                  <a:gd name="f124" fmla="*/ f94 1 248"/>
                  <a:gd name="f125" fmla="*/ f95 1 166"/>
                  <a:gd name="f126" fmla="*/ f96 1 248"/>
                  <a:gd name="f127" fmla="*/ f97 1 166"/>
                  <a:gd name="f128" fmla="*/ f98 1 248"/>
                  <a:gd name="f129" fmla="*/ f99 1 248"/>
                  <a:gd name="f130" fmla="*/ 0 1 f69"/>
                  <a:gd name="f131" fmla="*/ f6 1 f69"/>
                  <a:gd name="f132" fmla="*/ 0 1 f70"/>
                  <a:gd name="f133" fmla="*/ f7 1 f70"/>
                  <a:gd name="f134" fmla="+- f100 0 f1"/>
                  <a:gd name="f135" fmla="*/ f101 1 f69"/>
                  <a:gd name="f136" fmla="*/ f102 1 f70"/>
                  <a:gd name="f137" fmla="*/ f103 1 f69"/>
                  <a:gd name="f138" fmla="*/ f104 1 f70"/>
                  <a:gd name="f139" fmla="*/ f105 1 f69"/>
                  <a:gd name="f140" fmla="*/ f106 1 f70"/>
                  <a:gd name="f141" fmla="*/ f107 1 f70"/>
                  <a:gd name="f142" fmla="*/ f108 1 f69"/>
                  <a:gd name="f143" fmla="*/ f109 1 f70"/>
                  <a:gd name="f144" fmla="*/ f110 1 f69"/>
                  <a:gd name="f145" fmla="*/ f111 1 f70"/>
                  <a:gd name="f146" fmla="*/ f112 1 f69"/>
                  <a:gd name="f147" fmla="*/ f113 1 f70"/>
                  <a:gd name="f148" fmla="*/ f114 1 f70"/>
                  <a:gd name="f149" fmla="*/ f115 1 f70"/>
                  <a:gd name="f150" fmla="*/ f116 1 f69"/>
                  <a:gd name="f151" fmla="*/ f117 1 f70"/>
                  <a:gd name="f152" fmla="*/ f118 1 f69"/>
                  <a:gd name="f153" fmla="*/ f119 1 f69"/>
                  <a:gd name="f154" fmla="*/ f120 1 f70"/>
                  <a:gd name="f155" fmla="*/ f121 1 f69"/>
                  <a:gd name="f156" fmla="*/ f122 1 f70"/>
                  <a:gd name="f157" fmla="*/ f123 1 f69"/>
                  <a:gd name="f158" fmla="*/ f124 1 f70"/>
                  <a:gd name="f159" fmla="*/ f125 1 f69"/>
                  <a:gd name="f160" fmla="*/ f126 1 f70"/>
                  <a:gd name="f161" fmla="*/ f127 1 f69"/>
                  <a:gd name="f162" fmla="*/ f128 1 f70"/>
                  <a:gd name="f163" fmla="*/ f129 1 f70"/>
                  <a:gd name="f164" fmla="*/ f130 f64 1"/>
                  <a:gd name="f165" fmla="*/ f131 f64 1"/>
                  <a:gd name="f166" fmla="*/ f133 f65 1"/>
                  <a:gd name="f167" fmla="*/ f132 f65 1"/>
                  <a:gd name="f168" fmla="*/ f135 f64 1"/>
                  <a:gd name="f169" fmla="*/ f136 f65 1"/>
                  <a:gd name="f170" fmla="*/ f137 f64 1"/>
                  <a:gd name="f171" fmla="*/ f138 f65 1"/>
                  <a:gd name="f172" fmla="*/ f139 f64 1"/>
                  <a:gd name="f173" fmla="*/ f140 f65 1"/>
                  <a:gd name="f174" fmla="*/ f141 f65 1"/>
                  <a:gd name="f175" fmla="*/ f142 f64 1"/>
                  <a:gd name="f176" fmla="*/ f143 f65 1"/>
                  <a:gd name="f177" fmla="*/ f144 f64 1"/>
                  <a:gd name="f178" fmla="*/ f145 f65 1"/>
                  <a:gd name="f179" fmla="*/ f146 f64 1"/>
                  <a:gd name="f180" fmla="*/ f147 f65 1"/>
                  <a:gd name="f181" fmla="*/ f148 f65 1"/>
                  <a:gd name="f182" fmla="*/ f149 f65 1"/>
                  <a:gd name="f183" fmla="*/ f150 f64 1"/>
                  <a:gd name="f184" fmla="*/ f151 f65 1"/>
                  <a:gd name="f185" fmla="*/ f152 f64 1"/>
                  <a:gd name="f186" fmla="*/ f153 f64 1"/>
                  <a:gd name="f187" fmla="*/ f154 f65 1"/>
                  <a:gd name="f188" fmla="*/ f155 f64 1"/>
                  <a:gd name="f189" fmla="*/ f156 f65 1"/>
                  <a:gd name="f190" fmla="*/ f157 f64 1"/>
                  <a:gd name="f191" fmla="*/ f158 f65 1"/>
                  <a:gd name="f192" fmla="*/ f159 f64 1"/>
                  <a:gd name="f193" fmla="*/ f160 f65 1"/>
                  <a:gd name="f194" fmla="*/ f161 f64 1"/>
                  <a:gd name="f195" fmla="*/ f162 f65 1"/>
                  <a:gd name="f196" fmla="*/ f163 f6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34">
                    <a:pos x="f168" y="f169"/>
                  </a:cxn>
                  <a:cxn ang="f134">
                    <a:pos x="f170" y="f171"/>
                  </a:cxn>
                  <a:cxn ang="f134">
                    <a:pos x="f172" y="f173"/>
                  </a:cxn>
                  <a:cxn ang="f134">
                    <a:pos x="f172" y="f174"/>
                  </a:cxn>
                  <a:cxn ang="f134">
                    <a:pos x="f175" y="f176"/>
                  </a:cxn>
                  <a:cxn ang="f134">
                    <a:pos x="f177" y="f178"/>
                  </a:cxn>
                  <a:cxn ang="f134">
                    <a:pos x="f179" y="f180"/>
                  </a:cxn>
                  <a:cxn ang="f134">
                    <a:pos x="f179" y="f181"/>
                  </a:cxn>
                  <a:cxn ang="f134">
                    <a:pos x="f179" y="f182"/>
                  </a:cxn>
                  <a:cxn ang="f134">
                    <a:pos x="f183" y="f184"/>
                  </a:cxn>
                  <a:cxn ang="f134">
                    <a:pos x="f185" y="f184"/>
                  </a:cxn>
                  <a:cxn ang="f134">
                    <a:pos x="f186" y="f187"/>
                  </a:cxn>
                  <a:cxn ang="f134">
                    <a:pos x="f188" y="f189"/>
                  </a:cxn>
                  <a:cxn ang="f134">
                    <a:pos x="f190" y="f191"/>
                  </a:cxn>
                  <a:cxn ang="f134">
                    <a:pos x="f192" y="f193"/>
                  </a:cxn>
                  <a:cxn ang="f134">
                    <a:pos x="f194" y="f195"/>
                  </a:cxn>
                  <a:cxn ang="f134">
                    <a:pos x="f194" y="f196"/>
                  </a:cxn>
                  <a:cxn ang="f134">
                    <a:pos x="f168" y="f169"/>
                  </a:cxn>
                </a:cxnLst>
                <a:rect l="f164" t="f167" r="f165" b="f166"/>
                <a:pathLst>
                  <a:path w="166" h="248">
                    <a:moveTo>
                      <a:pt x="f8" y="f9"/>
                    </a:moveTo>
                    <a:cubicBezTo>
                      <a:pt x="f10" y="f9"/>
                      <a:pt x="f11" y="f12"/>
                      <a:pt x="f13" y="f5"/>
                    </a:cubicBezTo>
                    <a:cubicBezTo>
                      <a:pt x="f14" y="f5"/>
                      <a:pt x="f15" y="f16"/>
                      <a:pt x="f15" y="f17"/>
                    </a:cubicBezTo>
                    <a:cubicBezTo>
                      <a:pt x="f15" y="f18"/>
                      <a:pt x="f19" y="f20"/>
                      <a:pt x="f15" y="f21"/>
                    </a:cubicBezTo>
                    <a:cubicBezTo>
                      <a:pt x="f22" y="f19"/>
                      <a:pt x="f23" y="f22"/>
                      <a:pt x="f24" y="f25"/>
                    </a:cubicBezTo>
                    <a:cubicBezTo>
                      <a:pt x="f26" y="f15"/>
                      <a:pt x="f27" y="f22"/>
                      <a:pt x="f28" y="f15"/>
                    </a:cubicBezTo>
                    <a:cubicBezTo>
                      <a:pt x="f16" y="f29"/>
                      <a:pt x="f5" y="f30"/>
                      <a:pt x="f12" y="f31"/>
                    </a:cubicBezTo>
                    <a:cubicBezTo>
                      <a:pt x="f9" y="f32"/>
                      <a:pt x="f12" y="f33"/>
                      <a:pt x="f12" y="f34"/>
                    </a:cubicBezTo>
                    <a:cubicBezTo>
                      <a:pt x="f12" y="f35"/>
                      <a:pt x="f9" y="f36"/>
                      <a:pt x="f12" y="f37"/>
                    </a:cubicBezTo>
                    <a:cubicBezTo>
                      <a:pt x="f5" y="f38"/>
                      <a:pt x="f39" y="f7"/>
                      <a:pt x="f40" y="f41"/>
                    </a:cubicBezTo>
                    <a:cubicBezTo>
                      <a:pt x="f42" y="f43"/>
                      <a:pt x="f44" y="f45"/>
                      <a:pt x="f46" y="f41"/>
                    </a:cubicBezTo>
                    <a:cubicBezTo>
                      <a:pt x="f29" y="f7"/>
                      <a:pt x="f14" y="f47"/>
                      <a:pt x="f14" y="f48"/>
                    </a:cubicBezTo>
                    <a:cubicBezTo>
                      <a:pt x="f22" y="f49"/>
                      <a:pt x="f14" y="f50"/>
                      <a:pt x="f22" y="f51"/>
                    </a:cubicBezTo>
                    <a:cubicBezTo>
                      <a:pt x="f22" y="f52"/>
                      <a:pt x="f53" y="f29"/>
                      <a:pt x="f51" y="f22"/>
                    </a:cubicBezTo>
                    <a:cubicBezTo>
                      <a:pt x="f54" y="f30"/>
                      <a:pt x="f55" y="f22"/>
                      <a:pt x="f56" y="f14"/>
                    </a:cubicBezTo>
                    <a:cubicBezTo>
                      <a:pt x="f34" y="f53"/>
                      <a:pt x="f6" y="f29"/>
                      <a:pt x="f57" y="f58"/>
                    </a:cubicBezTo>
                    <a:cubicBezTo>
                      <a:pt x="f57" y="f44"/>
                      <a:pt x="f57" y="f59"/>
                      <a:pt x="f57" y="f60"/>
                    </a:cubicBezTo>
                    <a:cubicBezTo>
                      <a:pt x="f6" y="f61"/>
                      <a:pt x="f62" y="f9"/>
                      <a:pt x="f8" y="f9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" name="Freeform 18">
                <a:extLst>
                  <a:ext uri="{FF2B5EF4-FFF2-40B4-BE49-F238E27FC236}">
                    <a16:creationId xmlns:a16="http://schemas.microsoft.com/office/drawing/2014/main" id="{0746553E-DC2C-4BD4-96DC-D9E118B2F984}"/>
                  </a:ext>
                </a:extLst>
              </p:cNvPr>
              <p:cNvSpPr/>
              <p:nvPr/>
            </p:nvSpPr>
            <p:spPr>
              <a:xfrm>
                <a:off x="1146730" y="79150"/>
                <a:ext cx="193432" cy="17699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6"/>
                  <a:gd name="f7" fmla="val 167"/>
                  <a:gd name="f8" fmla="val 39"/>
                  <a:gd name="f9" fmla="val 84"/>
                  <a:gd name="f10" fmla="val 83"/>
                  <a:gd name="f11" fmla="val 128"/>
                  <a:gd name="f12" fmla="val 121"/>
                  <a:gd name="f13" fmla="val 124"/>
                  <a:gd name="f14" fmla="val 122"/>
                  <a:gd name="f15" fmla="val 120"/>
                  <a:gd name="f16" fmla="val 82"/>
                  <a:gd name="f17" fmla="val 129"/>
                  <a:gd name="f18" fmla="val 81"/>
                  <a:gd name="f19" fmla="val 38"/>
                  <a:gd name="f20" fmla="val 46"/>
                  <a:gd name="f21" fmla="+- 0 0 -90"/>
                  <a:gd name="f22" fmla="*/ f3 1 166"/>
                  <a:gd name="f23" fmla="*/ f4 1 167"/>
                  <a:gd name="f24" fmla="+- f7 0 f5"/>
                  <a:gd name="f25" fmla="+- f6 0 f5"/>
                  <a:gd name="f26" fmla="*/ f21 f0 1"/>
                  <a:gd name="f27" fmla="*/ f25 1 166"/>
                  <a:gd name="f28" fmla="*/ f24 1 167"/>
                  <a:gd name="f29" fmla="*/ 39 f25 1"/>
                  <a:gd name="f30" fmla="*/ 84 f24 1"/>
                  <a:gd name="f31" fmla="*/ 83 f25 1"/>
                  <a:gd name="f32" fmla="*/ 128 f24 1"/>
                  <a:gd name="f33" fmla="*/ 121 f25 1"/>
                  <a:gd name="f34" fmla="*/ 166 f24 1"/>
                  <a:gd name="f35" fmla="*/ 166 f25 1"/>
                  <a:gd name="f36" fmla="*/ 124 f24 1"/>
                  <a:gd name="f37" fmla="*/ 120 f24 1"/>
                  <a:gd name="f38" fmla="*/ 129 f25 1"/>
                  <a:gd name="f39" fmla="*/ 81 f24 1"/>
                  <a:gd name="f40" fmla="*/ 38 f24 1"/>
                  <a:gd name="f41" fmla="*/ 46 f25 1"/>
                  <a:gd name="f42" fmla="*/ 0 f24 1"/>
                  <a:gd name="f43" fmla="*/ 0 f25 1"/>
                  <a:gd name="f44" fmla="*/ 46 f24 1"/>
                  <a:gd name="f45" fmla="*/ f26 1 f2"/>
                  <a:gd name="f46" fmla="*/ f29 1 166"/>
                  <a:gd name="f47" fmla="*/ f30 1 167"/>
                  <a:gd name="f48" fmla="*/ f31 1 166"/>
                  <a:gd name="f49" fmla="*/ f32 1 167"/>
                  <a:gd name="f50" fmla="*/ f33 1 166"/>
                  <a:gd name="f51" fmla="*/ f34 1 167"/>
                  <a:gd name="f52" fmla="*/ f35 1 166"/>
                  <a:gd name="f53" fmla="*/ f36 1 167"/>
                  <a:gd name="f54" fmla="*/ f37 1 167"/>
                  <a:gd name="f55" fmla="*/ f38 1 166"/>
                  <a:gd name="f56" fmla="*/ f39 1 167"/>
                  <a:gd name="f57" fmla="*/ f40 1 167"/>
                  <a:gd name="f58" fmla="*/ f41 1 166"/>
                  <a:gd name="f59" fmla="*/ f42 1 167"/>
                  <a:gd name="f60" fmla="*/ f43 1 166"/>
                  <a:gd name="f61" fmla="*/ f44 1 167"/>
                  <a:gd name="f62" fmla="*/ 0 1 f27"/>
                  <a:gd name="f63" fmla="*/ f6 1 f27"/>
                  <a:gd name="f64" fmla="*/ 0 1 f28"/>
                  <a:gd name="f65" fmla="*/ f7 1 f28"/>
                  <a:gd name="f66" fmla="+- f45 0 f1"/>
                  <a:gd name="f67" fmla="*/ f46 1 f27"/>
                  <a:gd name="f68" fmla="*/ f47 1 f28"/>
                  <a:gd name="f69" fmla="*/ f48 1 f27"/>
                  <a:gd name="f70" fmla="*/ f49 1 f28"/>
                  <a:gd name="f71" fmla="*/ f50 1 f27"/>
                  <a:gd name="f72" fmla="*/ f51 1 f28"/>
                  <a:gd name="f73" fmla="*/ f52 1 f27"/>
                  <a:gd name="f74" fmla="*/ f53 1 f28"/>
                  <a:gd name="f75" fmla="*/ f54 1 f28"/>
                  <a:gd name="f76" fmla="*/ f55 1 f27"/>
                  <a:gd name="f77" fmla="*/ f56 1 f28"/>
                  <a:gd name="f78" fmla="*/ f57 1 f28"/>
                  <a:gd name="f79" fmla="*/ f58 1 f27"/>
                  <a:gd name="f80" fmla="*/ f59 1 f28"/>
                  <a:gd name="f81" fmla="*/ f60 1 f27"/>
                  <a:gd name="f82" fmla="*/ f61 1 f28"/>
                  <a:gd name="f83" fmla="*/ f62 f22 1"/>
                  <a:gd name="f84" fmla="*/ f63 f22 1"/>
                  <a:gd name="f85" fmla="*/ f65 f23 1"/>
                  <a:gd name="f86" fmla="*/ f64 f23 1"/>
                  <a:gd name="f87" fmla="*/ f67 f22 1"/>
                  <a:gd name="f88" fmla="*/ f68 f23 1"/>
                  <a:gd name="f89" fmla="*/ f69 f22 1"/>
                  <a:gd name="f90" fmla="*/ f70 f23 1"/>
                  <a:gd name="f91" fmla="*/ f71 f22 1"/>
                  <a:gd name="f92" fmla="*/ f72 f23 1"/>
                  <a:gd name="f93" fmla="*/ f73 f22 1"/>
                  <a:gd name="f94" fmla="*/ f74 f23 1"/>
                  <a:gd name="f95" fmla="*/ f75 f23 1"/>
                  <a:gd name="f96" fmla="*/ f76 f22 1"/>
                  <a:gd name="f97" fmla="*/ f77 f23 1"/>
                  <a:gd name="f98" fmla="*/ f78 f23 1"/>
                  <a:gd name="f99" fmla="*/ f79 f22 1"/>
                  <a:gd name="f100" fmla="*/ f80 f23 1"/>
                  <a:gd name="f101" fmla="*/ f81 f22 1"/>
                  <a:gd name="f102" fmla="*/ f82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87" y="f88"/>
                  </a:cxn>
                  <a:cxn ang="f66">
                    <a:pos x="f89" y="f90"/>
                  </a:cxn>
                  <a:cxn ang="f66">
                    <a:pos x="f91" y="f92"/>
                  </a:cxn>
                  <a:cxn ang="f66">
                    <a:pos x="f93" y="f94"/>
                  </a:cxn>
                  <a:cxn ang="f66">
                    <a:pos x="f93" y="f95"/>
                  </a:cxn>
                  <a:cxn ang="f66">
                    <a:pos x="f96" y="f97"/>
                  </a:cxn>
                  <a:cxn ang="f66">
                    <a:pos x="f89" y="f98"/>
                  </a:cxn>
                  <a:cxn ang="f66">
                    <a:pos x="f99" y="f100"/>
                  </a:cxn>
                  <a:cxn ang="f66">
                    <a:pos x="f101" y="f102"/>
                  </a:cxn>
                  <a:cxn ang="f66">
                    <a:pos x="f87" y="f88"/>
                  </a:cxn>
                </a:cxnLst>
                <a:rect l="f83" t="f86" r="f84" b="f85"/>
                <a:pathLst>
                  <a:path w="166" h="167">
                    <a:moveTo>
                      <a:pt x="f8" y="f9"/>
                    </a:moveTo>
                    <a:cubicBezTo>
                      <a:pt x="f10" y="f9"/>
                      <a:pt x="f10" y="f9"/>
                      <a:pt x="f10" y="f11"/>
                    </a:cubicBezTo>
                    <a:cubicBezTo>
                      <a:pt x="f10" y="f6"/>
                      <a:pt x="f10" y="f6"/>
                      <a:pt x="f12" y="f6"/>
                    </a:cubicBezTo>
                    <a:cubicBezTo>
                      <a:pt x="f6" y="f7"/>
                      <a:pt x="f6" y="f7"/>
                      <a:pt x="f6" y="f13"/>
                    </a:cubicBezTo>
                    <a:cubicBezTo>
                      <a:pt x="f6" y="f14"/>
                      <a:pt x="f6" y="f12"/>
                      <a:pt x="f6" y="f15"/>
                    </a:cubicBezTo>
                    <a:cubicBezTo>
                      <a:pt x="f6" y="f16"/>
                      <a:pt x="f6" y="f16"/>
                      <a:pt x="f17" y="f18"/>
                    </a:cubicBezTo>
                    <a:cubicBezTo>
                      <a:pt x="f10" y="f18"/>
                      <a:pt x="f10" y="f18"/>
                      <a:pt x="f10" y="f19"/>
                    </a:cubicBezTo>
                    <a:cubicBezTo>
                      <a:pt x="f10" y="f5"/>
                      <a:pt x="f10" y="f5"/>
                      <a:pt x="f20" y="f5"/>
                    </a:cubicBezTo>
                    <a:cubicBezTo>
                      <a:pt x="f5" y="f5"/>
                      <a:pt x="f5" y="f5"/>
                      <a:pt x="f5" y="f20"/>
                    </a:cubicBezTo>
                    <a:cubicBezTo>
                      <a:pt x="f5" y="f9"/>
                      <a:pt x="f5" y="f9"/>
                      <a:pt x="f8" y="f9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" name="Freeform 19">
                <a:extLst>
                  <a:ext uri="{FF2B5EF4-FFF2-40B4-BE49-F238E27FC236}">
                    <a16:creationId xmlns:a16="http://schemas.microsoft.com/office/drawing/2014/main" id="{BE9C49A5-03D1-4AC1-AF78-14815074C5E2}"/>
                  </a:ext>
                </a:extLst>
              </p:cNvPr>
              <p:cNvSpPr/>
              <p:nvPr/>
            </p:nvSpPr>
            <p:spPr>
              <a:xfrm>
                <a:off x="957056" y="763304"/>
                <a:ext cx="95774" cy="1804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2"/>
                  <a:gd name="f7" fmla="val 170"/>
                  <a:gd name="f8" fmla="val 15"/>
                  <a:gd name="f9" fmla="val 33"/>
                  <a:gd name="f10" fmla="val 169"/>
                  <a:gd name="f11" fmla="val 51"/>
                  <a:gd name="f12" fmla="val 69"/>
                  <a:gd name="f13" fmla="val 78"/>
                  <a:gd name="f14" fmla="val 167"/>
                  <a:gd name="f15" fmla="val 157"/>
                  <a:gd name="f16" fmla="val 81"/>
                  <a:gd name="f17" fmla="val 110"/>
                  <a:gd name="f18" fmla="val 63"/>
                  <a:gd name="f19" fmla="val 16"/>
                  <a:gd name="f20" fmla="val 9"/>
                  <a:gd name="f21" fmla="val 3"/>
                  <a:gd name="f22" fmla="val 72"/>
                  <a:gd name="f23" fmla="val 4"/>
                  <a:gd name="f24" fmla="val 49"/>
                  <a:gd name="f25" fmla="val 5"/>
                  <a:gd name="f26" fmla="val 25"/>
                  <a:gd name="f27" fmla="val 1"/>
                  <a:gd name="f28" fmla="val 7"/>
                  <a:gd name="f29" fmla="val 56"/>
                  <a:gd name="f30" fmla="val 105"/>
                  <a:gd name="f31" fmla="val 154"/>
                  <a:gd name="f32" fmla="val 165"/>
                  <a:gd name="f33" fmla="+- 0 0 -90"/>
                  <a:gd name="f34" fmla="*/ f3 1 82"/>
                  <a:gd name="f35" fmla="*/ f4 1 170"/>
                  <a:gd name="f36" fmla="+- f7 0 f5"/>
                  <a:gd name="f37" fmla="+- f6 0 f5"/>
                  <a:gd name="f38" fmla="*/ f33 f0 1"/>
                  <a:gd name="f39" fmla="*/ f37 1 82"/>
                  <a:gd name="f40" fmla="*/ f36 1 170"/>
                  <a:gd name="f41" fmla="*/ 15 f37 1"/>
                  <a:gd name="f42" fmla="*/ 170 f36 1"/>
                  <a:gd name="f43" fmla="*/ 69 f37 1"/>
                  <a:gd name="f44" fmla="*/ 82 f37 1"/>
                  <a:gd name="f45" fmla="*/ 157 f36 1"/>
                  <a:gd name="f46" fmla="*/ 16 f36 1"/>
                  <a:gd name="f47" fmla="*/ 72 f37 1"/>
                  <a:gd name="f48" fmla="*/ 4 f36 1"/>
                  <a:gd name="f49" fmla="*/ 1 f37 1"/>
                  <a:gd name="f50" fmla="*/ 7 f36 1"/>
                  <a:gd name="f51" fmla="*/ 154 f36 1"/>
                  <a:gd name="f52" fmla="*/ f38 1 f2"/>
                  <a:gd name="f53" fmla="*/ f41 1 82"/>
                  <a:gd name="f54" fmla="*/ f42 1 170"/>
                  <a:gd name="f55" fmla="*/ f43 1 82"/>
                  <a:gd name="f56" fmla="*/ f44 1 82"/>
                  <a:gd name="f57" fmla="*/ f45 1 170"/>
                  <a:gd name="f58" fmla="*/ f46 1 170"/>
                  <a:gd name="f59" fmla="*/ f47 1 82"/>
                  <a:gd name="f60" fmla="*/ f48 1 170"/>
                  <a:gd name="f61" fmla="*/ f49 1 82"/>
                  <a:gd name="f62" fmla="*/ f50 1 170"/>
                  <a:gd name="f63" fmla="*/ f51 1 170"/>
                  <a:gd name="f64" fmla="*/ 0 1 f39"/>
                  <a:gd name="f65" fmla="*/ f6 1 f39"/>
                  <a:gd name="f66" fmla="*/ 0 1 f40"/>
                  <a:gd name="f67" fmla="*/ f7 1 f40"/>
                  <a:gd name="f68" fmla="+- f52 0 f1"/>
                  <a:gd name="f69" fmla="*/ f53 1 f39"/>
                  <a:gd name="f70" fmla="*/ f54 1 f40"/>
                  <a:gd name="f71" fmla="*/ f55 1 f39"/>
                  <a:gd name="f72" fmla="*/ f56 1 f39"/>
                  <a:gd name="f73" fmla="*/ f57 1 f40"/>
                  <a:gd name="f74" fmla="*/ f58 1 f40"/>
                  <a:gd name="f75" fmla="*/ f59 1 f39"/>
                  <a:gd name="f76" fmla="*/ f60 1 f40"/>
                  <a:gd name="f77" fmla="*/ f61 1 f39"/>
                  <a:gd name="f78" fmla="*/ f62 1 f40"/>
                  <a:gd name="f79" fmla="*/ f63 1 f40"/>
                  <a:gd name="f80" fmla="*/ f64 f34 1"/>
                  <a:gd name="f81" fmla="*/ f65 f34 1"/>
                  <a:gd name="f82" fmla="*/ f67 f35 1"/>
                  <a:gd name="f83" fmla="*/ f66 f35 1"/>
                  <a:gd name="f84" fmla="*/ f69 f34 1"/>
                  <a:gd name="f85" fmla="*/ f70 f35 1"/>
                  <a:gd name="f86" fmla="*/ f71 f34 1"/>
                  <a:gd name="f87" fmla="*/ f72 f34 1"/>
                  <a:gd name="f88" fmla="*/ f73 f35 1"/>
                  <a:gd name="f89" fmla="*/ f74 f35 1"/>
                  <a:gd name="f90" fmla="*/ f75 f34 1"/>
                  <a:gd name="f91" fmla="*/ f76 f35 1"/>
                  <a:gd name="f92" fmla="*/ f77 f34 1"/>
                  <a:gd name="f93" fmla="*/ f78 f35 1"/>
                  <a:gd name="f94" fmla="*/ f79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8">
                    <a:pos x="f84" y="f85"/>
                  </a:cxn>
                  <a:cxn ang="f68">
                    <a:pos x="f86" y="f85"/>
                  </a:cxn>
                  <a:cxn ang="f68">
                    <a:pos x="f87" y="f88"/>
                  </a:cxn>
                  <a:cxn ang="f68">
                    <a:pos x="f87" y="f89"/>
                  </a:cxn>
                  <a:cxn ang="f68">
                    <a:pos x="f90" y="f91"/>
                  </a:cxn>
                  <a:cxn ang="f68">
                    <a:pos x="f92" y="f93"/>
                  </a:cxn>
                  <a:cxn ang="f68">
                    <a:pos x="f92" y="f94"/>
                  </a:cxn>
                  <a:cxn ang="f68">
                    <a:pos x="f84" y="f85"/>
                  </a:cxn>
                </a:cxnLst>
                <a:rect l="f80" t="f83" r="f81" b="f82"/>
                <a:pathLst>
                  <a:path w="82" h="170">
                    <a:moveTo>
                      <a:pt x="f8" y="f7"/>
                    </a:moveTo>
                    <a:cubicBezTo>
                      <a:pt x="f9" y="f10"/>
                      <a:pt x="f11" y="f7"/>
                      <a:pt x="f12" y="f7"/>
                    </a:cubicBezTo>
                    <a:cubicBezTo>
                      <a:pt x="f13" y="f7"/>
                      <a:pt x="f6" y="f14"/>
                      <a:pt x="f6" y="f15"/>
                    </a:cubicBezTo>
                    <a:cubicBezTo>
                      <a:pt x="f16" y="f17"/>
                      <a:pt x="f6" y="f18"/>
                      <a:pt x="f6" y="f19"/>
                    </a:cubicBezTo>
                    <a:cubicBezTo>
                      <a:pt x="f6" y="f20"/>
                      <a:pt x="f16" y="f21"/>
                      <a:pt x="f22" y="f23"/>
                    </a:cubicBezTo>
                    <a:cubicBezTo>
                      <a:pt x="f24" y="f25"/>
                      <a:pt x="f26" y="f5"/>
                      <a:pt x="f27" y="f28"/>
                    </a:cubicBezTo>
                    <a:cubicBezTo>
                      <a:pt x="f27" y="f29"/>
                      <a:pt x="f27" y="f30"/>
                      <a:pt x="f27" y="f31"/>
                    </a:cubicBezTo>
                    <a:cubicBezTo>
                      <a:pt x="f5" y="f32"/>
                      <a:pt x="f21" y="f7"/>
                      <a:pt x="f8" y="f7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" name="Freeform 20">
                <a:extLst>
                  <a:ext uri="{FF2B5EF4-FFF2-40B4-BE49-F238E27FC236}">
                    <a16:creationId xmlns:a16="http://schemas.microsoft.com/office/drawing/2014/main" id="{62E7B6FF-A0A5-4646-B488-10F5E8D92C98}"/>
                  </a:ext>
                </a:extLst>
              </p:cNvPr>
              <p:cNvSpPr/>
              <p:nvPr/>
            </p:nvSpPr>
            <p:spPr>
              <a:xfrm flipH="1">
                <a:off x="958940" y="771808"/>
                <a:ext cx="0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90"/>
                  <a:gd name="f8" fmla="abs f3"/>
                  <a:gd name="f9" fmla="abs f4"/>
                  <a:gd name="f10" fmla="abs f5"/>
                  <a:gd name="f11" fmla="val f6"/>
                  <a:gd name="f12" fmla="+- f6 0 f6"/>
                  <a:gd name="f13" fmla="*/ f7 f0 1"/>
                  <a:gd name="f14" fmla="?: f8 f3 1"/>
                  <a:gd name="f15" fmla="?: f9 f4 1"/>
                  <a:gd name="f16" fmla="?: f10 f5 1"/>
                  <a:gd name="f17" fmla="*/ f12 1 0"/>
                  <a:gd name="f18" fmla="*/ f13 1 f2"/>
                  <a:gd name="f19" fmla="*/ f14 1 21600"/>
                  <a:gd name="f20" fmla="*/ f15 1 21600"/>
                  <a:gd name="f21" fmla="*/ 21600 f14 1"/>
                  <a:gd name="f22" fmla="*/ 21600 f15 1"/>
                  <a:gd name="f23" fmla="*/ 0 1 f17"/>
                  <a:gd name="f24" fmla="*/ 1 1 f17"/>
                  <a:gd name="f25" fmla="+- f18 0 f1"/>
                  <a:gd name="f26" fmla="min f20 f19"/>
                  <a:gd name="f27" fmla="*/ f21 1 f16"/>
                  <a:gd name="f28" fmla="*/ f22 1 f16"/>
                  <a:gd name="f29" fmla="val f27"/>
                  <a:gd name="f30" fmla="val f28"/>
                  <a:gd name="f31" fmla="*/ f6 f26 1"/>
                  <a:gd name="f32" fmla="+- f30 0 f11"/>
                  <a:gd name="f33" fmla="+- f29 0 f11"/>
                  <a:gd name="f34" fmla="*/ f33 1 0"/>
                  <a:gd name="f35" fmla="*/ f32 1 0"/>
                  <a:gd name="f36" fmla="*/ f23 f34 1"/>
                  <a:gd name="f37" fmla="*/ f24 f34 1"/>
                  <a:gd name="f38" fmla="*/ f24 f35 1"/>
                  <a:gd name="f39" fmla="*/ f23 f35 1"/>
                  <a:gd name="f40" fmla="*/ f36 f26 1"/>
                  <a:gd name="f41" fmla="*/ f39 f26 1"/>
                  <a:gd name="f42" fmla="*/ f37 f26 1"/>
                  <a:gd name="f43" fmla="*/ f38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</a:cxnLst>
                <a:rect l="f40" t="f41" r="f42" b="f43"/>
                <a:pathLst>
                  <a:path>
                    <a:moveTo>
                      <a:pt x="f31" y="f31"/>
                    </a:move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" name="Freeform 21">
                <a:extLst>
                  <a:ext uri="{FF2B5EF4-FFF2-40B4-BE49-F238E27FC236}">
                    <a16:creationId xmlns:a16="http://schemas.microsoft.com/office/drawing/2014/main" id="{C8815ACD-7EAC-459D-AB42-B8263BD3B742}"/>
                  </a:ext>
                </a:extLst>
              </p:cNvPr>
              <p:cNvSpPr/>
              <p:nvPr/>
            </p:nvSpPr>
            <p:spPr>
              <a:xfrm>
                <a:off x="1238755" y="2141817"/>
                <a:ext cx="101406" cy="9360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7"/>
                  <a:gd name="f7" fmla="val 88"/>
                  <a:gd name="f8" fmla="val 44"/>
                  <a:gd name="f9" fmla="val 4"/>
                  <a:gd name="f10" fmla="val 31"/>
                  <a:gd name="f11" fmla="val 13"/>
                  <a:gd name="f12" fmla="val 6"/>
                  <a:gd name="f13" fmla="val 7"/>
                  <a:gd name="f14" fmla="val 5"/>
                  <a:gd name="f15" fmla="val 46"/>
                  <a:gd name="f16" fmla="+- 0 0 -90"/>
                  <a:gd name="f17" fmla="*/ f3 1 87"/>
                  <a:gd name="f18" fmla="*/ f4 1 88"/>
                  <a:gd name="f19" fmla="+- f7 0 f5"/>
                  <a:gd name="f20" fmla="+- f6 0 f5"/>
                  <a:gd name="f21" fmla="*/ f16 f0 1"/>
                  <a:gd name="f22" fmla="*/ f20 1 87"/>
                  <a:gd name="f23" fmla="*/ f19 1 88"/>
                  <a:gd name="f24" fmla="*/ 44 f20 1"/>
                  <a:gd name="f25" fmla="*/ 4 f19 1"/>
                  <a:gd name="f26" fmla="*/ 6 f20 1"/>
                  <a:gd name="f27" fmla="*/ 7 f19 1"/>
                  <a:gd name="f28" fmla="*/ 5 f20 1"/>
                  <a:gd name="f29" fmla="*/ 44 f19 1"/>
                  <a:gd name="f30" fmla="*/ 87 f19 1"/>
                  <a:gd name="f31" fmla="*/ 87 f20 1"/>
                  <a:gd name="f32" fmla="*/ 46 f19 1"/>
                  <a:gd name="f33" fmla="*/ f21 1 f2"/>
                  <a:gd name="f34" fmla="*/ f24 1 87"/>
                  <a:gd name="f35" fmla="*/ f25 1 88"/>
                  <a:gd name="f36" fmla="*/ f26 1 87"/>
                  <a:gd name="f37" fmla="*/ f27 1 88"/>
                  <a:gd name="f38" fmla="*/ f28 1 87"/>
                  <a:gd name="f39" fmla="*/ f29 1 88"/>
                  <a:gd name="f40" fmla="*/ f30 1 88"/>
                  <a:gd name="f41" fmla="*/ f31 1 87"/>
                  <a:gd name="f42" fmla="*/ f32 1 88"/>
                  <a:gd name="f43" fmla="*/ 0 1 f22"/>
                  <a:gd name="f44" fmla="*/ f6 1 f22"/>
                  <a:gd name="f45" fmla="*/ 0 1 f23"/>
                  <a:gd name="f46" fmla="*/ f7 1 f23"/>
                  <a:gd name="f47" fmla="+- f33 0 f1"/>
                  <a:gd name="f48" fmla="*/ f34 1 f22"/>
                  <a:gd name="f49" fmla="*/ f35 1 f23"/>
                  <a:gd name="f50" fmla="*/ f36 1 f22"/>
                  <a:gd name="f51" fmla="*/ f37 1 f23"/>
                  <a:gd name="f52" fmla="*/ f38 1 f22"/>
                  <a:gd name="f53" fmla="*/ f39 1 f23"/>
                  <a:gd name="f54" fmla="*/ f40 1 f23"/>
                  <a:gd name="f55" fmla="*/ f41 1 f22"/>
                  <a:gd name="f56" fmla="*/ f42 1 f23"/>
                  <a:gd name="f57" fmla="*/ f43 f17 1"/>
                  <a:gd name="f58" fmla="*/ f44 f17 1"/>
                  <a:gd name="f59" fmla="*/ f46 f18 1"/>
                  <a:gd name="f60" fmla="*/ f45 f18 1"/>
                  <a:gd name="f61" fmla="*/ f48 f17 1"/>
                  <a:gd name="f62" fmla="*/ f49 f18 1"/>
                  <a:gd name="f63" fmla="*/ f50 f17 1"/>
                  <a:gd name="f64" fmla="*/ f51 f18 1"/>
                  <a:gd name="f65" fmla="*/ f52 f17 1"/>
                  <a:gd name="f66" fmla="*/ f53 f18 1"/>
                  <a:gd name="f67" fmla="*/ f54 f18 1"/>
                  <a:gd name="f68" fmla="*/ f55 f17 1"/>
                  <a:gd name="f69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61" y="f62"/>
                  </a:cxn>
                  <a:cxn ang="f47">
                    <a:pos x="f63" y="f64"/>
                  </a:cxn>
                  <a:cxn ang="f47">
                    <a:pos x="f65" y="f66"/>
                  </a:cxn>
                  <a:cxn ang="f47">
                    <a:pos x="f61" y="f67"/>
                  </a:cxn>
                  <a:cxn ang="f47">
                    <a:pos x="f68" y="f69"/>
                  </a:cxn>
                  <a:cxn ang="f47">
                    <a:pos x="f61" y="f62"/>
                  </a:cxn>
                </a:cxnLst>
                <a:rect l="f57" t="f60" r="f58" b="f59"/>
                <a:pathLst>
                  <a:path w="87" h="88">
                    <a:moveTo>
                      <a:pt x="f8" y="f9"/>
                    </a:moveTo>
                    <a:cubicBezTo>
                      <a:pt x="f10" y="f9"/>
                      <a:pt x="f11" y="f5"/>
                      <a:pt x="f12" y="f13"/>
                    </a:cubicBezTo>
                    <a:cubicBezTo>
                      <a:pt x="f5" y="f11"/>
                      <a:pt x="f14" y="f10"/>
                      <a:pt x="f14" y="f8"/>
                    </a:cubicBezTo>
                    <a:cubicBezTo>
                      <a:pt x="f9" y="f7"/>
                      <a:pt x="f9" y="f7"/>
                      <a:pt x="f8" y="f6"/>
                    </a:cubicBezTo>
                    <a:cubicBezTo>
                      <a:pt x="f6" y="f6"/>
                      <a:pt x="f6" y="f6"/>
                      <a:pt x="f6" y="f15"/>
                    </a:cubicBezTo>
                    <a:cubicBezTo>
                      <a:pt x="f6" y="f9"/>
                      <a:pt x="f6" y="f9"/>
                      <a:pt x="f8" y="f9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" name="Freeform 22">
                <a:extLst>
                  <a:ext uri="{FF2B5EF4-FFF2-40B4-BE49-F238E27FC236}">
                    <a16:creationId xmlns:a16="http://schemas.microsoft.com/office/drawing/2014/main" id="{81CF0507-9F75-4DDE-B8EF-89E7988E4083}"/>
                  </a:ext>
                </a:extLst>
              </p:cNvPr>
              <p:cNvSpPr/>
              <p:nvPr/>
            </p:nvSpPr>
            <p:spPr>
              <a:xfrm>
                <a:off x="1146730" y="1801441"/>
                <a:ext cx="95774" cy="8679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3"/>
                  <a:gd name="f7" fmla="val 41"/>
                  <a:gd name="f8" fmla="val 43"/>
                  <a:gd name="f9" fmla="+- 0 0 -90"/>
                  <a:gd name="f10" fmla="*/ f3 1 83"/>
                  <a:gd name="f11" fmla="*/ f4 1 83"/>
                  <a:gd name="f12" fmla="+- f6 0 f5"/>
                  <a:gd name="f13" fmla="*/ f9 f0 1"/>
                  <a:gd name="f14" fmla="*/ f12 1 83"/>
                  <a:gd name="f15" fmla="*/ 41 f12 1"/>
                  <a:gd name="f16" fmla="*/ 0 f12 1"/>
                  <a:gd name="f17" fmla="*/ 43 f12 1"/>
                  <a:gd name="f18" fmla="*/ 83 f12 1"/>
                  <a:gd name="f19" fmla="*/ f13 1 f2"/>
                  <a:gd name="f20" fmla="*/ f15 1 83"/>
                  <a:gd name="f21" fmla="*/ f16 1 83"/>
                  <a:gd name="f22" fmla="*/ f17 1 83"/>
                  <a:gd name="f23" fmla="*/ f18 1 83"/>
                  <a:gd name="f24" fmla="*/ 0 1 f14"/>
                  <a:gd name="f25" fmla="*/ f6 1 f14"/>
                  <a:gd name="f26" fmla="+- f19 0 f1"/>
                  <a:gd name="f27" fmla="*/ f20 1 f14"/>
                  <a:gd name="f28" fmla="*/ f21 1 f14"/>
                  <a:gd name="f29" fmla="*/ f22 1 f14"/>
                  <a:gd name="f30" fmla="*/ f23 1 f14"/>
                  <a:gd name="f31" fmla="*/ f24 f10 1"/>
                  <a:gd name="f32" fmla="*/ f25 f10 1"/>
                  <a:gd name="f33" fmla="*/ f25 f11 1"/>
                  <a:gd name="f34" fmla="*/ f24 f11 1"/>
                  <a:gd name="f35" fmla="*/ f27 f10 1"/>
                  <a:gd name="f36" fmla="*/ f28 f11 1"/>
                  <a:gd name="f37" fmla="*/ f28 f10 1"/>
                  <a:gd name="f38" fmla="*/ f27 f11 1"/>
                  <a:gd name="f39" fmla="*/ f29 f10 1"/>
                  <a:gd name="f40" fmla="*/ f30 f11 1"/>
                  <a:gd name="f41" fmla="*/ f30 f10 1"/>
                  <a:gd name="f42" fmla="*/ f29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6">
                    <a:pos x="f35" y="f36"/>
                  </a:cxn>
                  <a:cxn ang="f26">
                    <a:pos x="f37" y="f38"/>
                  </a:cxn>
                  <a:cxn ang="f26">
                    <a:pos x="f39" y="f40"/>
                  </a:cxn>
                  <a:cxn ang="f26">
                    <a:pos x="f41" y="f42"/>
                  </a:cxn>
                  <a:cxn ang="f26">
                    <a:pos x="f35" y="f36"/>
                  </a:cxn>
                </a:cxnLst>
                <a:rect l="f31" t="f34" r="f32" b="f33"/>
                <a:pathLst>
                  <a:path w="83" h="83">
                    <a:moveTo>
                      <a:pt x="f7" y="f5"/>
                    </a:moveTo>
                    <a:cubicBezTo>
                      <a:pt x="f5" y="f5"/>
                      <a:pt x="f5" y="f5"/>
                      <a:pt x="f5" y="f7"/>
                    </a:cubicBezTo>
                    <a:cubicBezTo>
                      <a:pt x="f5" y="f6"/>
                      <a:pt x="f5" y="f6"/>
                      <a:pt x="f8" y="f6"/>
                    </a:cubicBezTo>
                    <a:cubicBezTo>
                      <a:pt x="f6" y="f6"/>
                      <a:pt x="f6" y="f6"/>
                      <a:pt x="f6" y="f8"/>
                    </a:cubicBezTo>
                    <a:cubicBezTo>
                      <a:pt x="f6" y="f5"/>
                      <a:pt x="f6" y="f5"/>
                      <a:pt x="f7" y="f5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" name="Freeform 23">
                <a:extLst>
                  <a:ext uri="{FF2B5EF4-FFF2-40B4-BE49-F238E27FC236}">
                    <a16:creationId xmlns:a16="http://schemas.microsoft.com/office/drawing/2014/main" id="{918667DE-57BF-4821-8520-F361535D388F}"/>
                  </a:ext>
                </a:extLst>
              </p:cNvPr>
              <p:cNvSpPr/>
              <p:nvPr/>
            </p:nvSpPr>
            <p:spPr>
              <a:xfrm flipH="1">
                <a:off x="958940" y="771808"/>
                <a:ext cx="0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90"/>
                  <a:gd name="f8" fmla="abs f3"/>
                  <a:gd name="f9" fmla="abs f4"/>
                  <a:gd name="f10" fmla="abs f5"/>
                  <a:gd name="f11" fmla="val f6"/>
                  <a:gd name="f12" fmla="+- f6 0 f6"/>
                  <a:gd name="f13" fmla="*/ f7 f0 1"/>
                  <a:gd name="f14" fmla="?: f8 f3 1"/>
                  <a:gd name="f15" fmla="?: f9 f4 1"/>
                  <a:gd name="f16" fmla="?: f10 f5 1"/>
                  <a:gd name="f17" fmla="*/ f12 1 0"/>
                  <a:gd name="f18" fmla="*/ f13 1 f2"/>
                  <a:gd name="f19" fmla="*/ f14 1 21600"/>
                  <a:gd name="f20" fmla="*/ f15 1 21600"/>
                  <a:gd name="f21" fmla="*/ 21600 f14 1"/>
                  <a:gd name="f22" fmla="*/ 21600 f15 1"/>
                  <a:gd name="f23" fmla="*/ 0 1 f17"/>
                  <a:gd name="f24" fmla="*/ 1 1 f17"/>
                  <a:gd name="f25" fmla="+- f18 0 f1"/>
                  <a:gd name="f26" fmla="min f20 f19"/>
                  <a:gd name="f27" fmla="*/ f21 1 f16"/>
                  <a:gd name="f28" fmla="*/ f22 1 f16"/>
                  <a:gd name="f29" fmla="val f27"/>
                  <a:gd name="f30" fmla="val f28"/>
                  <a:gd name="f31" fmla="*/ f6 f26 1"/>
                  <a:gd name="f32" fmla="+- f30 0 f11"/>
                  <a:gd name="f33" fmla="+- f29 0 f11"/>
                  <a:gd name="f34" fmla="*/ f33 1 0"/>
                  <a:gd name="f35" fmla="*/ f32 1 0"/>
                  <a:gd name="f36" fmla="*/ f23 f34 1"/>
                  <a:gd name="f37" fmla="*/ f24 f34 1"/>
                  <a:gd name="f38" fmla="*/ f24 f35 1"/>
                  <a:gd name="f39" fmla="*/ f23 f35 1"/>
                  <a:gd name="f40" fmla="*/ f36 f26 1"/>
                  <a:gd name="f41" fmla="*/ f39 f26 1"/>
                  <a:gd name="f42" fmla="*/ f37 f26 1"/>
                  <a:gd name="f43" fmla="*/ f38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</a:cxnLst>
                <a:rect l="f40" t="f41" r="f42" b="f43"/>
                <a:pathLst>
                  <a:path>
                    <a:moveTo>
                      <a:pt x="f31" y="f31"/>
                    </a:move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" name="Freeform 24">
                <a:extLst>
                  <a:ext uri="{FF2B5EF4-FFF2-40B4-BE49-F238E27FC236}">
                    <a16:creationId xmlns:a16="http://schemas.microsoft.com/office/drawing/2014/main" id="{7C59AF6C-527B-4CD1-A24A-B05D944FDB45}"/>
                  </a:ext>
                </a:extLst>
              </p:cNvPr>
              <p:cNvSpPr/>
              <p:nvPr/>
            </p:nvSpPr>
            <p:spPr>
              <a:xfrm>
                <a:off x="859407" y="681612"/>
                <a:ext cx="99532" cy="901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5"/>
                  <a:gd name="f7" fmla="val 84"/>
                  <a:gd name="f8" fmla="val 17"/>
                  <a:gd name="f9" fmla="val 6"/>
                  <a:gd name="f10" fmla="val 82"/>
                  <a:gd name="f11" fmla="val 69"/>
                  <a:gd name="f12" fmla="val 1"/>
                  <a:gd name="f13" fmla="val 51"/>
                  <a:gd name="f14" fmla="val 2"/>
                  <a:gd name="f15" fmla="val 33"/>
                  <a:gd name="f16" fmla="val 16"/>
                  <a:gd name="f17" fmla="val 5"/>
                  <a:gd name="f18" fmla="val 4"/>
                  <a:gd name="f19" fmla="val 15"/>
                  <a:gd name="f20" fmla="val 39"/>
                  <a:gd name="f21" fmla="val 62"/>
                  <a:gd name="f22" fmla="val 40"/>
                  <a:gd name="f23" fmla="+- 0 0 -90"/>
                  <a:gd name="f24" fmla="*/ f3 1 85"/>
                  <a:gd name="f25" fmla="*/ f4 1 85"/>
                  <a:gd name="f26" fmla="+- f6 0 f5"/>
                  <a:gd name="f27" fmla="*/ f23 f0 1"/>
                  <a:gd name="f28" fmla="*/ f26 1 85"/>
                  <a:gd name="f29" fmla="*/ 84 f26 1"/>
                  <a:gd name="f30" fmla="*/ 17 f26 1"/>
                  <a:gd name="f31" fmla="*/ 69 f26 1"/>
                  <a:gd name="f32" fmla="*/ 1 f26 1"/>
                  <a:gd name="f33" fmla="*/ 16 f26 1"/>
                  <a:gd name="f34" fmla="*/ 0 f26 1"/>
                  <a:gd name="f35" fmla="*/ 15 f26 1"/>
                  <a:gd name="f36" fmla="*/ 85 f26 1"/>
                  <a:gd name="f37" fmla="*/ f27 1 f2"/>
                  <a:gd name="f38" fmla="*/ f29 1 85"/>
                  <a:gd name="f39" fmla="*/ f30 1 85"/>
                  <a:gd name="f40" fmla="*/ f31 1 85"/>
                  <a:gd name="f41" fmla="*/ f32 1 85"/>
                  <a:gd name="f42" fmla="*/ f33 1 85"/>
                  <a:gd name="f43" fmla="*/ f34 1 85"/>
                  <a:gd name="f44" fmla="*/ f35 1 85"/>
                  <a:gd name="f45" fmla="*/ f36 1 85"/>
                  <a:gd name="f46" fmla="*/ 0 1 f28"/>
                  <a:gd name="f47" fmla="*/ f6 1 f28"/>
                  <a:gd name="f48" fmla="+- f37 0 f1"/>
                  <a:gd name="f49" fmla="*/ f38 1 f28"/>
                  <a:gd name="f50" fmla="*/ f39 1 f28"/>
                  <a:gd name="f51" fmla="*/ f40 1 f28"/>
                  <a:gd name="f52" fmla="*/ f41 1 f28"/>
                  <a:gd name="f53" fmla="*/ f42 1 f28"/>
                  <a:gd name="f54" fmla="*/ f43 1 f28"/>
                  <a:gd name="f55" fmla="*/ f44 1 f28"/>
                  <a:gd name="f56" fmla="*/ f45 1 f28"/>
                  <a:gd name="f57" fmla="*/ f46 f24 1"/>
                  <a:gd name="f58" fmla="*/ f47 f24 1"/>
                  <a:gd name="f59" fmla="*/ f47 f25 1"/>
                  <a:gd name="f60" fmla="*/ f46 f25 1"/>
                  <a:gd name="f61" fmla="*/ f49 f24 1"/>
                  <a:gd name="f62" fmla="*/ f50 f25 1"/>
                  <a:gd name="f63" fmla="*/ f51 f24 1"/>
                  <a:gd name="f64" fmla="*/ f52 f25 1"/>
                  <a:gd name="f65" fmla="*/ f53 f24 1"/>
                  <a:gd name="f66" fmla="*/ f54 f24 1"/>
                  <a:gd name="f67" fmla="*/ f55 f25 1"/>
                  <a:gd name="f68" fmla="*/ f51 f25 1"/>
                  <a:gd name="f69" fmla="*/ f50 f24 1"/>
                  <a:gd name="f70" fmla="*/ f56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61" y="f62"/>
                  </a:cxn>
                  <a:cxn ang="f48">
                    <a:pos x="f63" y="f64"/>
                  </a:cxn>
                  <a:cxn ang="f48">
                    <a:pos x="f65" y="f64"/>
                  </a:cxn>
                  <a:cxn ang="f48">
                    <a:pos x="f66" y="f67"/>
                  </a:cxn>
                  <a:cxn ang="f48">
                    <a:pos x="f66" y="f68"/>
                  </a:cxn>
                  <a:cxn ang="f48">
                    <a:pos x="f69" y="f70"/>
                  </a:cxn>
                  <a:cxn ang="f48">
                    <a:pos x="f61" y="f70"/>
                  </a:cxn>
                  <a:cxn ang="f48">
                    <a:pos x="f61" y="f62"/>
                  </a:cxn>
                </a:cxnLst>
                <a:rect l="f57" t="f60" r="f58" b="f59"/>
                <a:pathLst>
                  <a:path w="85" h="85">
                    <a:moveTo>
                      <a:pt x="f7" y="f8"/>
                    </a:moveTo>
                    <a:cubicBezTo>
                      <a:pt x="f6" y="f9"/>
                      <a:pt x="f10" y="f5"/>
                      <a:pt x="f11" y="f12"/>
                    </a:cubicBezTo>
                    <a:cubicBezTo>
                      <a:pt x="f13" y="f14"/>
                      <a:pt x="f15" y="f12"/>
                      <a:pt x="f16" y="f12"/>
                    </a:cubicBezTo>
                    <a:cubicBezTo>
                      <a:pt x="f17" y="f5"/>
                      <a:pt x="f5" y="f18"/>
                      <a:pt x="f5" y="f19"/>
                    </a:cubicBezTo>
                    <a:cubicBezTo>
                      <a:pt x="f12" y="f15"/>
                      <a:pt x="f12" y="f13"/>
                      <a:pt x="f5" y="f11"/>
                    </a:cubicBezTo>
                    <a:cubicBezTo>
                      <a:pt x="f5" y="f10"/>
                      <a:pt x="f17" y="f6"/>
                      <a:pt x="f8" y="f6"/>
                    </a:cubicBezTo>
                    <a:cubicBezTo>
                      <a:pt x="f20" y="f7"/>
                      <a:pt x="f21" y="f7"/>
                      <a:pt x="f7" y="f6"/>
                    </a:cubicBezTo>
                    <a:cubicBezTo>
                      <a:pt x="f7" y="f21"/>
                      <a:pt x="f7" y="f22"/>
                      <a:pt x="f7" y="f8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" name="Freeform 25">
                <a:extLst>
                  <a:ext uri="{FF2B5EF4-FFF2-40B4-BE49-F238E27FC236}">
                    <a16:creationId xmlns:a16="http://schemas.microsoft.com/office/drawing/2014/main" id="{97F6F4BC-28C3-4FEF-94E4-2F719DA51115}"/>
                  </a:ext>
                </a:extLst>
              </p:cNvPr>
              <p:cNvSpPr/>
              <p:nvPr/>
            </p:nvSpPr>
            <p:spPr>
              <a:xfrm>
                <a:off x="1050956" y="1285774"/>
                <a:ext cx="97657" cy="88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4"/>
                  <a:gd name="f7" fmla="val 40"/>
                  <a:gd name="f8" fmla="val 42"/>
                  <a:gd name="f9" fmla="val 43"/>
                  <a:gd name="f10" fmla="+- 0 0 -90"/>
                  <a:gd name="f11" fmla="*/ f3 1 84"/>
                  <a:gd name="f12" fmla="*/ f4 1 84"/>
                  <a:gd name="f13" fmla="+- f6 0 f5"/>
                  <a:gd name="f14" fmla="*/ f10 f0 1"/>
                  <a:gd name="f15" fmla="*/ f13 1 84"/>
                  <a:gd name="f16" fmla="*/ 40 f13 1"/>
                  <a:gd name="f17" fmla="*/ 84 f13 1"/>
                  <a:gd name="f18" fmla="*/ 42 f13 1"/>
                  <a:gd name="f19" fmla="*/ 43 f13 1"/>
                  <a:gd name="f20" fmla="*/ 0 f13 1"/>
                  <a:gd name="f21" fmla="*/ f14 1 f2"/>
                  <a:gd name="f22" fmla="*/ f16 1 84"/>
                  <a:gd name="f23" fmla="*/ f17 1 84"/>
                  <a:gd name="f24" fmla="*/ f18 1 84"/>
                  <a:gd name="f25" fmla="*/ f19 1 84"/>
                  <a:gd name="f26" fmla="*/ f20 1 84"/>
                  <a:gd name="f27" fmla="*/ 0 1 f15"/>
                  <a:gd name="f28" fmla="*/ f6 1 f15"/>
                  <a:gd name="f29" fmla="+- f21 0 f1"/>
                  <a:gd name="f30" fmla="*/ f22 1 f15"/>
                  <a:gd name="f31" fmla="*/ f23 1 f15"/>
                  <a:gd name="f32" fmla="*/ f24 1 f15"/>
                  <a:gd name="f33" fmla="*/ f25 1 f15"/>
                  <a:gd name="f34" fmla="*/ f26 1 f15"/>
                  <a:gd name="f35" fmla="*/ f27 f11 1"/>
                  <a:gd name="f36" fmla="*/ f28 f11 1"/>
                  <a:gd name="f37" fmla="*/ f28 f12 1"/>
                  <a:gd name="f38" fmla="*/ f27 f12 1"/>
                  <a:gd name="f39" fmla="*/ f30 f11 1"/>
                  <a:gd name="f40" fmla="*/ f31 f12 1"/>
                  <a:gd name="f41" fmla="*/ f31 f11 1"/>
                  <a:gd name="f42" fmla="*/ f32 f12 1"/>
                  <a:gd name="f43" fmla="*/ f33 f11 1"/>
                  <a:gd name="f44" fmla="*/ f34 f12 1"/>
                  <a:gd name="f45" fmla="*/ f34 f11 1"/>
                  <a:gd name="f46" fmla="*/ f33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39" y="f40"/>
                  </a:cxn>
                  <a:cxn ang="f29">
                    <a:pos x="f41" y="f42"/>
                  </a:cxn>
                  <a:cxn ang="f29">
                    <a:pos x="f43" y="f44"/>
                  </a:cxn>
                  <a:cxn ang="f29">
                    <a:pos x="f45" y="f46"/>
                  </a:cxn>
                  <a:cxn ang="f29">
                    <a:pos x="f39" y="f40"/>
                  </a:cxn>
                </a:cxnLst>
                <a:rect l="f35" t="f38" r="f36" b="f37"/>
                <a:pathLst>
                  <a:path w="84" h="84">
                    <a:moveTo>
                      <a:pt x="f7" y="f6"/>
                    </a:moveTo>
                    <a:cubicBezTo>
                      <a:pt x="f6" y="f6"/>
                      <a:pt x="f6" y="f6"/>
                      <a:pt x="f6" y="f8"/>
                    </a:cubicBezTo>
                    <a:cubicBezTo>
                      <a:pt x="f6" y="f5"/>
                      <a:pt x="f6" y="f5"/>
                      <a:pt x="f9" y="f5"/>
                    </a:cubicBezTo>
                    <a:cubicBezTo>
                      <a:pt x="f5" y="f5"/>
                      <a:pt x="f5" y="f5"/>
                      <a:pt x="f5" y="f9"/>
                    </a:cubicBezTo>
                    <a:cubicBezTo>
                      <a:pt x="f5" y="f6"/>
                      <a:pt x="f5" y="f6"/>
                      <a:pt x="f7" y="f6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" name="Freeform 26">
                <a:extLst>
                  <a:ext uri="{FF2B5EF4-FFF2-40B4-BE49-F238E27FC236}">
                    <a16:creationId xmlns:a16="http://schemas.microsoft.com/office/drawing/2014/main" id="{7DC9CE33-0958-4207-A1B3-1C790667CAD8}"/>
                  </a:ext>
                </a:extLst>
              </p:cNvPr>
              <p:cNvSpPr/>
              <p:nvPr/>
            </p:nvSpPr>
            <p:spPr>
              <a:xfrm>
                <a:off x="1242505" y="761603"/>
                <a:ext cx="103290" cy="9360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8"/>
                  <a:gd name="f7" fmla="val 89"/>
                  <a:gd name="f8" fmla="val 45"/>
                  <a:gd name="f9" fmla="val 5"/>
                  <a:gd name="f10" fmla="val 50"/>
                  <a:gd name="f11" fmla="val 39"/>
                  <a:gd name="f12" fmla="val 83"/>
                  <a:gd name="f13" fmla="val 44"/>
                  <a:gd name="f14" fmla="val 43"/>
                  <a:gd name="f15" fmla="val 82"/>
                  <a:gd name="f16" fmla="val 6"/>
                  <a:gd name="f17" fmla="+- 0 0 -90"/>
                  <a:gd name="f18" fmla="*/ f3 1 88"/>
                  <a:gd name="f19" fmla="*/ f4 1 89"/>
                  <a:gd name="f20" fmla="+- f7 0 f5"/>
                  <a:gd name="f21" fmla="+- f6 0 f5"/>
                  <a:gd name="f22" fmla="*/ f17 f0 1"/>
                  <a:gd name="f23" fmla="*/ f21 1 88"/>
                  <a:gd name="f24" fmla="*/ f20 1 89"/>
                  <a:gd name="f25" fmla="*/ 45 f21 1"/>
                  <a:gd name="f26" fmla="*/ 5 f20 1"/>
                  <a:gd name="f27" fmla="*/ 0 f21 1"/>
                  <a:gd name="f28" fmla="*/ 50 f20 1"/>
                  <a:gd name="f29" fmla="*/ 39 f21 1"/>
                  <a:gd name="f30" fmla="*/ 89 f20 1"/>
                  <a:gd name="f31" fmla="*/ 83 f21 1"/>
                  <a:gd name="f32" fmla="*/ 45 f20 1"/>
                  <a:gd name="f33" fmla="*/ 43 f20 1"/>
                  <a:gd name="f34" fmla="*/ f22 1 f2"/>
                  <a:gd name="f35" fmla="*/ f25 1 88"/>
                  <a:gd name="f36" fmla="*/ f26 1 89"/>
                  <a:gd name="f37" fmla="*/ f27 1 88"/>
                  <a:gd name="f38" fmla="*/ f28 1 89"/>
                  <a:gd name="f39" fmla="*/ f29 1 88"/>
                  <a:gd name="f40" fmla="*/ f30 1 89"/>
                  <a:gd name="f41" fmla="*/ f31 1 88"/>
                  <a:gd name="f42" fmla="*/ f32 1 89"/>
                  <a:gd name="f43" fmla="*/ f33 1 89"/>
                  <a:gd name="f44" fmla="*/ 0 1 f23"/>
                  <a:gd name="f45" fmla="*/ f6 1 f23"/>
                  <a:gd name="f46" fmla="*/ 0 1 f24"/>
                  <a:gd name="f47" fmla="*/ f7 1 f24"/>
                  <a:gd name="f48" fmla="+- f34 0 f1"/>
                  <a:gd name="f49" fmla="*/ f35 1 f23"/>
                  <a:gd name="f50" fmla="*/ f36 1 f24"/>
                  <a:gd name="f51" fmla="*/ f37 1 f23"/>
                  <a:gd name="f52" fmla="*/ f38 1 f24"/>
                  <a:gd name="f53" fmla="*/ f39 1 f23"/>
                  <a:gd name="f54" fmla="*/ f40 1 f24"/>
                  <a:gd name="f55" fmla="*/ f41 1 f23"/>
                  <a:gd name="f56" fmla="*/ f42 1 f24"/>
                  <a:gd name="f57" fmla="*/ f43 1 f24"/>
                  <a:gd name="f58" fmla="*/ f44 f18 1"/>
                  <a:gd name="f59" fmla="*/ f45 f18 1"/>
                  <a:gd name="f60" fmla="*/ f47 f19 1"/>
                  <a:gd name="f61" fmla="*/ f46 f19 1"/>
                  <a:gd name="f62" fmla="*/ f49 f18 1"/>
                  <a:gd name="f63" fmla="*/ f50 f19 1"/>
                  <a:gd name="f64" fmla="*/ f51 f18 1"/>
                  <a:gd name="f65" fmla="*/ f52 f19 1"/>
                  <a:gd name="f66" fmla="*/ f53 f18 1"/>
                  <a:gd name="f67" fmla="*/ f54 f19 1"/>
                  <a:gd name="f68" fmla="*/ f55 f18 1"/>
                  <a:gd name="f69" fmla="*/ f56 f19 1"/>
                  <a:gd name="f70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62" y="f63"/>
                  </a:cxn>
                  <a:cxn ang="f48">
                    <a:pos x="f64" y="f65"/>
                  </a:cxn>
                  <a:cxn ang="f48">
                    <a:pos x="f66" y="f67"/>
                  </a:cxn>
                  <a:cxn ang="f48">
                    <a:pos x="f68" y="f69"/>
                  </a:cxn>
                  <a:cxn ang="f48">
                    <a:pos x="f68" y="f70"/>
                  </a:cxn>
                  <a:cxn ang="f48">
                    <a:pos x="f62" y="f63"/>
                  </a:cxn>
                </a:cxnLst>
                <a:rect l="f58" t="f61" r="f59" b="f60"/>
                <a:pathLst>
                  <a:path w="88" h="89">
                    <a:moveTo>
                      <a:pt x="f8" y="f9"/>
                    </a:moveTo>
                    <a:cubicBezTo>
                      <a:pt x="f5" y="f9"/>
                      <a:pt x="f5" y="f9"/>
                      <a:pt x="f5" y="f10"/>
                    </a:cubicBezTo>
                    <a:cubicBezTo>
                      <a:pt x="f5" y="f7"/>
                      <a:pt x="f5" y="f7"/>
                      <a:pt x="f11" y="f7"/>
                    </a:cubicBezTo>
                    <a:cubicBezTo>
                      <a:pt x="f12" y="f7"/>
                      <a:pt x="f12" y="f7"/>
                      <a:pt x="f12" y="f8"/>
                    </a:cubicBezTo>
                    <a:cubicBezTo>
                      <a:pt x="f12" y="f8"/>
                      <a:pt x="f12" y="f13"/>
                      <a:pt x="f12" y="f14"/>
                    </a:cubicBezTo>
                    <a:cubicBezTo>
                      <a:pt x="f15" y="f5"/>
                      <a:pt x="f6" y="f16"/>
                      <a:pt x="f8" y="f9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" name="Freeform 27">
                <a:extLst>
                  <a:ext uri="{FF2B5EF4-FFF2-40B4-BE49-F238E27FC236}">
                    <a16:creationId xmlns:a16="http://schemas.microsoft.com/office/drawing/2014/main" id="{C64D8D44-76CE-4708-A1E7-4F2545994B7E}"/>
                  </a:ext>
                </a:extLst>
              </p:cNvPr>
              <p:cNvSpPr/>
              <p:nvPr/>
            </p:nvSpPr>
            <p:spPr>
              <a:xfrm>
                <a:off x="1146730" y="1027090"/>
                <a:ext cx="95774" cy="8679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3"/>
                  <a:gd name="f7" fmla="val 81"/>
                  <a:gd name="f8" fmla="val 41"/>
                  <a:gd name="f9" fmla="val 40"/>
                  <a:gd name="f10" fmla="+- 0 0 -90"/>
                  <a:gd name="f11" fmla="*/ f3 1 83"/>
                  <a:gd name="f12" fmla="*/ f4 1 81"/>
                  <a:gd name="f13" fmla="+- f7 0 f5"/>
                  <a:gd name="f14" fmla="+- f6 0 f5"/>
                  <a:gd name="f15" fmla="*/ f10 f0 1"/>
                  <a:gd name="f16" fmla="*/ f14 1 83"/>
                  <a:gd name="f17" fmla="*/ f13 1 81"/>
                  <a:gd name="f18" fmla="*/ 41 f14 1"/>
                  <a:gd name="f19" fmla="*/ 0 f13 1"/>
                  <a:gd name="f20" fmla="*/ 0 f14 1"/>
                  <a:gd name="f21" fmla="*/ 40 f13 1"/>
                  <a:gd name="f22" fmla="*/ 40 f14 1"/>
                  <a:gd name="f23" fmla="*/ 81 f13 1"/>
                  <a:gd name="f24" fmla="*/ 83 f14 1"/>
                  <a:gd name="f25" fmla="*/ 41 f13 1"/>
                  <a:gd name="f26" fmla="*/ f15 1 f2"/>
                  <a:gd name="f27" fmla="*/ f18 1 83"/>
                  <a:gd name="f28" fmla="*/ f19 1 81"/>
                  <a:gd name="f29" fmla="*/ f20 1 83"/>
                  <a:gd name="f30" fmla="*/ f21 1 81"/>
                  <a:gd name="f31" fmla="*/ f22 1 83"/>
                  <a:gd name="f32" fmla="*/ f23 1 81"/>
                  <a:gd name="f33" fmla="*/ f24 1 83"/>
                  <a:gd name="f34" fmla="*/ f25 1 81"/>
                  <a:gd name="f35" fmla="*/ 0 1 f16"/>
                  <a:gd name="f36" fmla="*/ f6 1 f16"/>
                  <a:gd name="f37" fmla="*/ 0 1 f17"/>
                  <a:gd name="f38" fmla="*/ f7 1 f17"/>
                  <a:gd name="f39" fmla="+- f26 0 f1"/>
                  <a:gd name="f40" fmla="*/ f27 1 f16"/>
                  <a:gd name="f41" fmla="*/ f28 1 f17"/>
                  <a:gd name="f42" fmla="*/ f29 1 f16"/>
                  <a:gd name="f43" fmla="*/ f30 1 f17"/>
                  <a:gd name="f44" fmla="*/ f31 1 f16"/>
                  <a:gd name="f45" fmla="*/ f32 1 f17"/>
                  <a:gd name="f46" fmla="*/ f33 1 f16"/>
                  <a:gd name="f47" fmla="*/ f34 1 f17"/>
                  <a:gd name="f48" fmla="*/ f35 f11 1"/>
                  <a:gd name="f49" fmla="*/ f36 f11 1"/>
                  <a:gd name="f50" fmla="*/ f38 f12 1"/>
                  <a:gd name="f51" fmla="*/ f37 f12 1"/>
                  <a:gd name="f52" fmla="*/ f40 f11 1"/>
                  <a:gd name="f53" fmla="*/ f41 f12 1"/>
                  <a:gd name="f54" fmla="*/ f42 f11 1"/>
                  <a:gd name="f55" fmla="*/ f43 f12 1"/>
                  <a:gd name="f56" fmla="*/ f44 f11 1"/>
                  <a:gd name="f57" fmla="*/ f45 f12 1"/>
                  <a:gd name="f58" fmla="*/ f46 f11 1"/>
                  <a:gd name="f59" fmla="*/ f47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52" y="f53"/>
                  </a:cxn>
                  <a:cxn ang="f39">
                    <a:pos x="f54" y="f55"/>
                  </a:cxn>
                  <a:cxn ang="f39">
                    <a:pos x="f56" y="f57"/>
                  </a:cxn>
                  <a:cxn ang="f39">
                    <a:pos x="f58" y="f59"/>
                  </a:cxn>
                  <a:cxn ang="f39">
                    <a:pos x="f52" y="f53"/>
                  </a:cxn>
                </a:cxnLst>
                <a:rect l="f48" t="f51" r="f49" b="f50"/>
                <a:pathLst>
                  <a:path w="83" h="81">
                    <a:moveTo>
                      <a:pt x="f8" y="f5"/>
                    </a:moveTo>
                    <a:cubicBezTo>
                      <a:pt x="f5" y="f5"/>
                      <a:pt x="f5" y="f5"/>
                      <a:pt x="f5" y="f9"/>
                    </a:cubicBezTo>
                    <a:cubicBezTo>
                      <a:pt x="f5" y="f7"/>
                      <a:pt x="f5" y="f7"/>
                      <a:pt x="f9" y="f7"/>
                    </a:cubicBezTo>
                    <a:cubicBezTo>
                      <a:pt x="f6" y="f7"/>
                      <a:pt x="f6" y="f7"/>
                      <a:pt x="f6" y="f8"/>
                    </a:cubicBezTo>
                    <a:cubicBezTo>
                      <a:pt x="f6" y="f5"/>
                      <a:pt x="f6" y="f5"/>
                      <a:pt x="f8" y="f5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" name="Freeform 28">
                <a:extLst>
                  <a:ext uri="{FF2B5EF4-FFF2-40B4-BE49-F238E27FC236}">
                    <a16:creationId xmlns:a16="http://schemas.microsoft.com/office/drawing/2014/main" id="{6A17E6B8-6196-4D15-A894-387839430F49}"/>
                  </a:ext>
                </a:extLst>
              </p:cNvPr>
              <p:cNvSpPr/>
              <p:nvPr/>
            </p:nvSpPr>
            <p:spPr>
              <a:xfrm>
                <a:off x="384276" y="2391988"/>
                <a:ext cx="3758" cy="13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12"/>
                  <a:gd name="f8" fmla="val 2"/>
                  <a:gd name="f9" fmla="val 1"/>
                  <a:gd name="f10" fmla="val 8"/>
                  <a:gd name="f11" fmla="val 11"/>
                  <a:gd name="f12" fmla="val 3"/>
                  <a:gd name="f13" fmla="val 7"/>
                  <a:gd name="f14" fmla="+- 0 0 -90"/>
                  <a:gd name="f15" fmla="*/ f3 1 4"/>
                  <a:gd name="f16" fmla="*/ f4 1 12"/>
                  <a:gd name="f17" fmla="+- f7 0 f5"/>
                  <a:gd name="f18" fmla="+- f6 0 f5"/>
                  <a:gd name="f19" fmla="*/ f14 f0 1"/>
                  <a:gd name="f20" fmla="*/ f18 1 4"/>
                  <a:gd name="f21" fmla="*/ f17 1 12"/>
                  <a:gd name="f22" fmla="*/ 2 f18 1"/>
                  <a:gd name="f23" fmla="*/ 0 f17 1"/>
                  <a:gd name="f24" fmla="*/ 0 f18 1"/>
                  <a:gd name="f25" fmla="*/ 12 f17 1"/>
                  <a:gd name="f26" fmla="*/ 4 f18 1"/>
                  <a:gd name="f27" fmla="*/ 11 f17 1"/>
                  <a:gd name="f28" fmla="*/ f19 1 f2"/>
                  <a:gd name="f29" fmla="*/ f22 1 4"/>
                  <a:gd name="f30" fmla="*/ f23 1 12"/>
                  <a:gd name="f31" fmla="*/ f24 1 4"/>
                  <a:gd name="f32" fmla="*/ f25 1 12"/>
                  <a:gd name="f33" fmla="*/ f26 1 4"/>
                  <a:gd name="f34" fmla="*/ f27 1 12"/>
                  <a:gd name="f35" fmla="*/ 0 1 f20"/>
                  <a:gd name="f36" fmla="*/ f6 1 f20"/>
                  <a:gd name="f37" fmla="*/ 0 1 f21"/>
                  <a:gd name="f38" fmla="*/ f7 1 f21"/>
                  <a:gd name="f39" fmla="+- f28 0 f1"/>
                  <a:gd name="f40" fmla="*/ f29 1 f20"/>
                  <a:gd name="f41" fmla="*/ f30 1 f21"/>
                  <a:gd name="f42" fmla="*/ f31 1 f20"/>
                  <a:gd name="f43" fmla="*/ f32 1 f21"/>
                  <a:gd name="f44" fmla="*/ f33 1 f20"/>
                  <a:gd name="f45" fmla="*/ f34 1 f21"/>
                  <a:gd name="f46" fmla="*/ f35 f15 1"/>
                  <a:gd name="f47" fmla="*/ f36 f15 1"/>
                  <a:gd name="f48" fmla="*/ f38 f16 1"/>
                  <a:gd name="f49" fmla="*/ f37 f16 1"/>
                  <a:gd name="f50" fmla="*/ f40 f15 1"/>
                  <a:gd name="f51" fmla="*/ f41 f16 1"/>
                  <a:gd name="f52" fmla="*/ f42 f15 1"/>
                  <a:gd name="f53" fmla="*/ f43 f16 1"/>
                  <a:gd name="f54" fmla="*/ f44 f15 1"/>
                  <a:gd name="f55" fmla="*/ f45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50" y="f51"/>
                  </a:cxn>
                  <a:cxn ang="f39">
                    <a:pos x="f52" y="f53"/>
                  </a:cxn>
                  <a:cxn ang="f39">
                    <a:pos x="f54" y="f55"/>
                  </a:cxn>
                  <a:cxn ang="f39">
                    <a:pos x="f50" y="f51"/>
                  </a:cxn>
                </a:cxnLst>
                <a:rect l="f46" t="f49" r="f47" b="f48"/>
                <a:pathLst>
                  <a:path w="4" h="12">
                    <a:moveTo>
                      <a:pt x="f8" y="f5"/>
                    </a:moveTo>
                    <a:cubicBezTo>
                      <a:pt x="f8" y="f6"/>
                      <a:pt x="f9" y="f10"/>
                      <a:pt x="f5" y="f7"/>
                    </a:cubicBezTo>
                    <a:cubicBezTo>
                      <a:pt x="f8" y="f11"/>
                      <a:pt x="f12" y="f11"/>
                      <a:pt x="f6" y="f11"/>
                    </a:cubicBezTo>
                    <a:cubicBezTo>
                      <a:pt x="f6" y="f13"/>
                      <a:pt x="f12" y="f6"/>
                      <a:pt x="f8" y="f5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31" name="Grupo 83">
              <a:extLst>
                <a:ext uri="{FF2B5EF4-FFF2-40B4-BE49-F238E27FC236}">
                  <a16:creationId xmlns:a16="http://schemas.microsoft.com/office/drawing/2014/main" id="{8732CA19-87B1-4963-9764-941DB077FB57}"/>
                </a:ext>
              </a:extLst>
            </p:cNvPr>
            <p:cNvGrpSpPr/>
            <p:nvPr/>
          </p:nvGrpSpPr>
          <p:grpSpPr>
            <a:xfrm>
              <a:off x="1179" y="2560063"/>
              <a:ext cx="1338983" cy="2583436"/>
              <a:chOff x="1179" y="2560063"/>
              <a:chExt cx="1338983" cy="2583436"/>
            </a:xfrm>
          </p:grpSpPr>
          <p:sp>
            <p:nvSpPr>
              <p:cNvPr id="32" name="Freeform 5">
                <a:extLst>
                  <a:ext uri="{FF2B5EF4-FFF2-40B4-BE49-F238E27FC236}">
                    <a16:creationId xmlns:a16="http://schemas.microsoft.com/office/drawing/2014/main" id="{614BBCA3-7621-48A4-A466-AE552B0C4FD6}"/>
                  </a:ext>
                </a:extLst>
              </p:cNvPr>
              <p:cNvSpPr/>
              <p:nvPr/>
            </p:nvSpPr>
            <p:spPr>
              <a:xfrm flipH="1">
                <a:off x="476301" y="3504602"/>
                <a:ext cx="0" cy="17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val 1702"/>
                  <a:gd name="f8" fmla="+- 0 0 -90"/>
                  <a:gd name="f9" fmla="abs f3"/>
                  <a:gd name="f10" fmla="abs f4"/>
                  <a:gd name="f11" fmla="abs f5"/>
                  <a:gd name="f12" fmla="*/ f4 1 1702"/>
                  <a:gd name="f13" fmla="val f6"/>
                  <a:gd name="f14" fmla="+- f7 0 f6"/>
                  <a:gd name="f15" fmla="+- f6 0 f6"/>
                  <a:gd name="f16" fmla="*/ f8 f0 1"/>
                  <a:gd name="f17" fmla="?: f9 f3 1"/>
                  <a:gd name="f18" fmla="?: f10 f4 1"/>
                  <a:gd name="f19" fmla="?: f11 f5 1"/>
                  <a:gd name="f20" fmla="*/ f15 1 0"/>
                  <a:gd name="f21" fmla="*/ f14 1 1702"/>
                  <a:gd name="f22" fmla="*/ f16 1 f2"/>
                  <a:gd name="f23" fmla="*/ f17 1 21600"/>
                  <a:gd name="f24" fmla="*/ f18 1 1702"/>
                  <a:gd name="f25" fmla="*/ 21600 f17 1"/>
                  <a:gd name="f26" fmla="*/ 0 1 f20"/>
                  <a:gd name="f27" fmla="*/ 1702 1 f21"/>
                  <a:gd name="f28" fmla="*/ 0 1 f21"/>
                  <a:gd name="f29" fmla="*/ 1 1 f20"/>
                  <a:gd name="f30" fmla="+- f22 0 f1"/>
                  <a:gd name="f31" fmla="min f24 f23"/>
                  <a:gd name="f32" fmla="*/ f25 1 f19"/>
                  <a:gd name="f33" fmla="*/ f27 f12 1"/>
                  <a:gd name="f34" fmla="*/ f28 f12 1"/>
                  <a:gd name="f35" fmla="val f32"/>
                  <a:gd name="f36" fmla="*/ f6 f31 1"/>
                  <a:gd name="f37" fmla="+- f35 0 f13"/>
                  <a:gd name="f38" fmla="*/ f37 1 0"/>
                  <a:gd name="f39" fmla="*/ f26 f38 1"/>
                  <a:gd name="f40" fmla="*/ f29 f38 1"/>
                  <a:gd name="f41" fmla="*/ f39 f31 1"/>
                  <a:gd name="f42" fmla="*/ f40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1" y="f33"/>
                  </a:cxn>
                  <a:cxn ang="f30">
                    <a:pos x="f41" y="f33"/>
                  </a:cxn>
                  <a:cxn ang="f30">
                    <a:pos x="f41" y="f33"/>
                  </a:cxn>
                  <a:cxn ang="f30">
                    <a:pos x="f41" y="f34"/>
                  </a:cxn>
                  <a:cxn ang="f30">
                    <a:pos x="f41" y="f33"/>
                  </a:cxn>
                  <a:cxn ang="f30">
                    <a:pos x="f41" y="f33"/>
                  </a:cxn>
                </a:cxnLst>
                <a:rect l="f41" t="f34" r="f42" b="f33"/>
                <a:pathLst>
                  <a:path h="1702">
                    <a:moveTo>
                      <a:pt x="f36" y="f7"/>
                    </a:moveTo>
                    <a:cubicBezTo>
                      <a:pt x="f36" y="f7"/>
                      <a:pt x="f36" y="f7"/>
                      <a:pt x="f36" y="f7"/>
                    </a:cubicBezTo>
                    <a:cubicBezTo>
                      <a:pt x="f36" y="f7"/>
                      <a:pt x="f36" y="f7"/>
                      <a:pt x="f36" y="f7"/>
                    </a:cubicBezTo>
                    <a:cubicBezTo>
                      <a:pt x="f36" y="f7"/>
                      <a:pt x="f36" y="f7"/>
                      <a:pt x="f36" y="f6"/>
                    </a:cubicBezTo>
                    <a:cubicBezTo>
                      <a:pt x="f36" y="f6"/>
                      <a:pt x="f36" y="f6"/>
                      <a:pt x="f36" y="f7"/>
                    </a:cubicBezTo>
                    <a:cubicBezTo>
                      <a:pt x="f36" y="f7"/>
                      <a:pt x="f36" y="f7"/>
                      <a:pt x="f36" y="f7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3" name="Freeform 6">
                <a:extLst>
                  <a:ext uri="{FF2B5EF4-FFF2-40B4-BE49-F238E27FC236}">
                    <a16:creationId xmlns:a16="http://schemas.microsoft.com/office/drawing/2014/main" id="{9A25B4FC-644A-44CF-AB4C-187C23AD3BB2}"/>
                  </a:ext>
                </a:extLst>
              </p:cNvPr>
              <p:cNvSpPr/>
              <p:nvPr/>
            </p:nvSpPr>
            <p:spPr>
              <a:xfrm flipH="1">
                <a:off x="476301" y="5058405"/>
                <a:ext cx="0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90"/>
                  <a:gd name="f8" fmla="abs f3"/>
                  <a:gd name="f9" fmla="abs f4"/>
                  <a:gd name="f10" fmla="abs f5"/>
                  <a:gd name="f11" fmla="val f6"/>
                  <a:gd name="f12" fmla="+- f6 0 f6"/>
                  <a:gd name="f13" fmla="*/ f7 f0 1"/>
                  <a:gd name="f14" fmla="?: f8 f3 1"/>
                  <a:gd name="f15" fmla="?: f9 f4 1"/>
                  <a:gd name="f16" fmla="?: f10 f5 1"/>
                  <a:gd name="f17" fmla="*/ f12 1 0"/>
                  <a:gd name="f18" fmla="*/ f13 1 f2"/>
                  <a:gd name="f19" fmla="*/ f14 1 21600"/>
                  <a:gd name="f20" fmla="*/ f15 1 21600"/>
                  <a:gd name="f21" fmla="*/ 21600 f14 1"/>
                  <a:gd name="f22" fmla="*/ 21600 f15 1"/>
                  <a:gd name="f23" fmla="*/ 0 1 f17"/>
                  <a:gd name="f24" fmla="*/ 1 1 f17"/>
                  <a:gd name="f25" fmla="+- f18 0 f1"/>
                  <a:gd name="f26" fmla="min f20 f19"/>
                  <a:gd name="f27" fmla="*/ f21 1 f16"/>
                  <a:gd name="f28" fmla="*/ f22 1 f16"/>
                  <a:gd name="f29" fmla="val f27"/>
                  <a:gd name="f30" fmla="val f28"/>
                  <a:gd name="f31" fmla="*/ f6 f26 1"/>
                  <a:gd name="f32" fmla="+- f30 0 f11"/>
                  <a:gd name="f33" fmla="+- f29 0 f11"/>
                  <a:gd name="f34" fmla="*/ f33 1 0"/>
                  <a:gd name="f35" fmla="*/ f32 1 0"/>
                  <a:gd name="f36" fmla="*/ f23 f34 1"/>
                  <a:gd name="f37" fmla="*/ f24 f34 1"/>
                  <a:gd name="f38" fmla="*/ f24 f35 1"/>
                  <a:gd name="f39" fmla="*/ f23 f35 1"/>
                  <a:gd name="f40" fmla="*/ f36 f26 1"/>
                  <a:gd name="f41" fmla="*/ f39 f26 1"/>
                  <a:gd name="f42" fmla="*/ f37 f26 1"/>
                  <a:gd name="f43" fmla="*/ f38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</a:cxnLst>
                <a:rect l="f40" t="f41" r="f42" b="f43"/>
                <a:pathLst>
                  <a:path>
                    <a:moveTo>
                      <a:pt x="f31" y="f31"/>
                    </a:move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" name="Freeform 7">
                <a:extLst>
                  <a:ext uri="{FF2B5EF4-FFF2-40B4-BE49-F238E27FC236}">
                    <a16:creationId xmlns:a16="http://schemas.microsoft.com/office/drawing/2014/main" id="{F0938424-8439-49F2-BC2E-BFD61F55D548}"/>
                  </a:ext>
                </a:extLst>
              </p:cNvPr>
              <p:cNvSpPr/>
              <p:nvPr/>
            </p:nvSpPr>
            <p:spPr>
              <a:xfrm flipH="1">
                <a:off x="570201" y="5058405"/>
                <a:ext cx="0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90"/>
                  <a:gd name="f8" fmla="abs f3"/>
                  <a:gd name="f9" fmla="abs f4"/>
                  <a:gd name="f10" fmla="abs f5"/>
                  <a:gd name="f11" fmla="val f6"/>
                  <a:gd name="f12" fmla="+- f6 0 f6"/>
                  <a:gd name="f13" fmla="*/ f7 f0 1"/>
                  <a:gd name="f14" fmla="?: f8 f3 1"/>
                  <a:gd name="f15" fmla="?: f9 f4 1"/>
                  <a:gd name="f16" fmla="?: f10 f5 1"/>
                  <a:gd name="f17" fmla="*/ f12 1 0"/>
                  <a:gd name="f18" fmla="*/ f13 1 f2"/>
                  <a:gd name="f19" fmla="*/ f14 1 21600"/>
                  <a:gd name="f20" fmla="*/ f15 1 21600"/>
                  <a:gd name="f21" fmla="*/ 21600 f14 1"/>
                  <a:gd name="f22" fmla="*/ 21600 f15 1"/>
                  <a:gd name="f23" fmla="*/ 0 1 f17"/>
                  <a:gd name="f24" fmla="*/ 1 1 f17"/>
                  <a:gd name="f25" fmla="+- f18 0 f1"/>
                  <a:gd name="f26" fmla="min f20 f19"/>
                  <a:gd name="f27" fmla="*/ f21 1 f16"/>
                  <a:gd name="f28" fmla="*/ f22 1 f16"/>
                  <a:gd name="f29" fmla="val f27"/>
                  <a:gd name="f30" fmla="val f28"/>
                  <a:gd name="f31" fmla="*/ f6 f26 1"/>
                  <a:gd name="f32" fmla="+- f30 0 f11"/>
                  <a:gd name="f33" fmla="+- f29 0 f11"/>
                  <a:gd name="f34" fmla="*/ f33 1 0"/>
                  <a:gd name="f35" fmla="*/ f32 1 0"/>
                  <a:gd name="f36" fmla="*/ f23 f34 1"/>
                  <a:gd name="f37" fmla="*/ f24 f34 1"/>
                  <a:gd name="f38" fmla="*/ f24 f35 1"/>
                  <a:gd name="f39" fmla="*/ f23 f35 1"/>
                  <a:gd name="f40" fmla="*/ f36 f26 1"/>
                  <a:gd name="f41" fmla="*/ f39 f26 1"/>
                  <a:gd name="f42" fmla="*/ f37 f26 1"/>
                  <a:gd name="f43" fmla="*/ f38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</a:cxnLst>
                <a:rect l="f40" t="f41" r="f42" b="f43"/>
                <a:pathLst>
                  <a:path>
                    <a:moveTo>
                      <a:pt x="f31" y="f31"/>
                    </a:move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5" name="Freeform 8">
                <a:extLst>
                  <a:ext uri="{FF2B5EF4-FFF2-40B4-BE49-F238E27FC236}">
                    <a16:creationId xmlns:a16="http://schemas.microsoft.com/office/drawing/2014/main" id="{B4D3A722-B288-4EF3-AE75-AFB6FB86E8FD}"/>
                  </a:ext>
                </a:extLst>
              </p:cNvPr>
              <p:cNvSpPr/>
              <p:nvPr/>
            </p:nvSpPr>
            <p:spPr>
              <a:xfrm flipH="1">
                <a:off x="761750" y="4539337"/>
                <a:ext cx="0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90"/>
                  <a:gd name="f8" fmla="abs f3"/>
                  <a:gd name="f9" fmla="abs f4"/>
                  <a:gd name="f10" fmla="abs f5"/>
                  <a:gd name="f11" fmla="val f6"/>
                  <a:gd name="f12" fmla="+- f6 0 f6"/>
                  <a:gd name="f13" fmla="*/ f7 f0 1"/>
                  <a:gd name="f14" fmla="?: f8 f3 1"/>
                  <a:gd name="f15" fmla="?: f9 f4 1"/>
                  <a:gd name="f16" fmla="?: f10 f5 1"/>
                  <a:gd name="f17" fmla="*/ f12 1 0"/>
                  <a:gd name="f18" fmla="*/ f13 1 f2"/>
                  <a:gd name="f19" fmla="*/ f14 1 21600"/>
                  <a:gd name="f20" fmla="*/ f15 1 21600"/>
                  <a:gd name="f21" fmla="*/ 21600 f14 1"/>
                  <a:gd name="f22" fmla="*/ 21600 f15 1"/>
                  <a:gd name="f23" fmla="*/ 0 1 f17"/>
                  <a:gd name="f24" fmla="*/ 1 1 f17"/>
                  <a:gd name="f25" fmla="+- f18 0 f1"/>
                  <a:gd name="f26" fmla="min f20 f19"/>
                  <a:gd name="f27" fmla="*/ f21 1 f16"/>
                  <a:gd name="f28" fmla="*/ f22 1 f16"/>
                  <a:gd name="f29" fmla="val f27"/>
                  <a:gd name="f30" fmla="val f28"/>
                  <a:gd name="f31" fmla="*/ f6 f26 1"/>
                  <a:gd name="f32" fmla="+- f30 0 f11"/>
                  <a:gd name="f33" fmla="+- f29 0 f11"/>
                  <a:gd name="f34" fmla="*/ f33 1 0"/>
                  <a:gd name="f35" fmla="*/ f32 1 0"/>
                  <a:gd name="f36" fmla="*/ f23 f34 1"/>
                  <a:gd name="f37" fmla="*/ f24 f34 1"/>
                  <a:gd name="f38" fmla="*/ f24 f35 1"/>
                  <a:gd name="f39" fmla="*/ f23 f35 1"/>
                  <a:gd name="f40" fmla="*/ f36 f26 1"/>
                  <a:gd name="f41" fmla="*/ f39 f26 1"/>
                  <a:gd name="f42" fmla="*/ f37 f26 1"/>
                  <a:gd name="f43" fmla="*/ f38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</a:cxnLst>
                <a:rect l="f40" t="f41" r="f42" b="f43"/>
                <a:pathLst>
                  <a:path>
                    <a:moveTo>
                      <a:pt x="f31" y="f31"/>
                    </a:move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lose/>
                    <a:moveTo>
                      <a:pt x="f31" y="f31"/>
                    </a:move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6" name="Freeform 9">
                <a:extLst>
                  <a:ext uri="{FF2B5EF4-FFF2-40B4-BE49-F238E27FC236}">
                    <a16:creationId xmlns:a16="http://schemas.microsoft.com/office/drawing/2014/main" id="{98EF0EDB-A596-446F-99AF-424A44B852EB}"/>
                  </a:ext>
                </a:extLst>
              </p:cNvPr>
              <p:cNvSpPr/>
              <p:nvPr/>
            </p:nvSpPr>
            <p:spPr>
              <a:xfrm>
                <a:off x="942033" y="2560063"/>
                <a:ext cx="105165" cy="1821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0"/>
                  <a:gd name="f7" fmla="val 172"/>
                  <a:gd name="f8" fmla="val 13"/>
                  <a:gd name="f9" fmla="val 160"/>
                  <a:gd name="f10" fmla="val 27"/>
                  <a:gd name="f11" fmla="val 54"/>
                  <a:gd name="f12" fmla="val 162"/>
                  <a:gd name="f13" fmla="val 75"/>
                  <a:gd name="f14" fmla="val 164"/>
                  <a:gd name="f15" fmla="val 86"/>
                  <a:gd name="f16" fmla="val 165"/>
                  <a:gd name="f17" fmla="val 149"/>
                  <a:gd name="f18" fmla="val 89"/>
                  <a:gd name="f19" fmla="val 99"/>
                  <a:gd name="f20" fmla="val 50"/>
                  <a:gd name="f21" fmla="val 62"/>
                  <a:gd name="f22" fmla="val 36"/>
                  <a:gd name="f23" fmla="val 9"/>
                  <a:gd name="f24" fmla="val 34"/>
                  <a:gd name="f25" fmla="val 8"/>
                  <a:gd name="f26" fmla="val 68"/>
                  <a:gd name="f27" fmla="val 101"/>
                  <a:gd name="f28" fmla="val 122"/>
                  <a:gd name="f29" fmla="+- 0 0 -90"/>
                  <a:gd name="f30" fmla="*/ f3 1 90"/>
                  <a:gd name="f31" fmla="*/ f4 1 172"/>
                  <a:gd name="f32" fmla="+- f7 0 f5"/>
                  <a:gd name="f33" fmla="+- f6 0 f5"/>
                  <a:gd name="f34" fmla="*/ f29 f0 1"/>
                  <a:gd name="f35" fmla="*/ f33 1 90"/>
                  <a:gd name="f36" fmla="*/ f32 1 172"/>
                  <a:gd name="f37" fmla="*/ 13 f33 1"/>
                  <a:gd name="f38" fmla="*/ 160 f32 1"/>
                  <a:gd name="f39" fmla="*/ 75 f33 1"/>
                  <a:gd name="f40" fmla="*/ 164 f32 1"/>
                  <a:gd name="f41" fmla="*/ 90 f33 1"/>
                  <a:gd name="f42" fmla="*/ 149 f32 1"/>
                  <a:gd name="f43" fmla="*/ 89 f33 1"/>
                  <a:gd name="f44" fmla="*/ 0 f32 1"/>
                  <a:gd name="f45" fmla="*/ 9 f33 1"/>
                  <a:gd name="f46" fmla="*/ 101 f32 1"/>
                  <a:gd name="f47" fmla="*/ f34 1 f2"/>
                  <a:gd name="f48" fmla="*/ f37 1 90"/>
                  <a:gd name="f49" fmla="*/ f38 1 172"/>
                  <a:gd name="f50" fmla="*/ f39 1 90"/>
                  <a:gd name="f51" fmla="*/ f40 1 172"/>
                  <a:gd name="f52" fmla="*/ f41 1 90"/>
                  <a:gd name="f53" fmla="*/ f42 1 172"/>
                  <a:gd name="f54" fmla="*/ f43 1 90"/>
                  <a:gd name="f55" fmla="*/ f44 1 172"/>
                  <a:gd name="f56" fmla="*/ f45 1 90"/>
                  <a:gd name="f57" fmla="*/ f46 1 172"/>
                  <a:gd name="f58" fmla="*/ 0 1 f35"/>
                  <a:gd name="f59" fmla="*/ f6 1 f35"/>
                  <a:gd name="f60" fmla="*/ 0 1 f36"/>
                  <a:gd name="f61" fmla="*/ f7 1 f36"/>
                  <a:gd name="f62" fmla="+- f47 0 f1"/>
                  <a:gd name="f63" fmla="*/ f48 1 f35"/>
                  <a:gd name="f64" fmla="*/ f49 1 f36"/>
                  <a:gd name="f65" fmla="*/ f50 1 f35"/>
                  <a:gd name="f66" fmla="*/ f51 1 f36"/>
                  <a:gd name="f67" fmla="*/ f52 1 f35"/>
                  <a:gd name="f68" fmla="*/ f53 1 f36"/>
                  <a:gd name="f69" fmla="*/ f54 1 f35"/>
                  <a:gd name="f70" fmla="*/ f55 1 f36"/>
                  <a:gd name="f71" fmla="*/ f56 1 f35"/>
                  <a:gd name="f72" fmla="*/ f57 1 f36"/>
                  <a:gd name="f73" fmla="*/ f58 f30 1"/>
                  <a:gd name="f74" fmla="*/ f59 f30 1"/>
                  <a:gd name="f75" fmla="*/ f61 f31 1"/>
                  <a:gd name="f76" fmla="*/ f60 f31 1"/>
                  <a:gd name="f77" fmla="*/ f63 f30 1"/>
                  <a:gd name="f78" fmla="*/ f64 f31 1"/>
                  <a:gd name="f79" fmla="*/ f65 f30 1"/>
                  <a:gd name="f80" fmla="*/ f66 f31 1"/>
                  <a:gd name="f81" fmla="*/ f67 f30 1"/>
                  <a:gd name="f82" fmla="*/ f68 f31 1"/>
                  <a:gd name="f83" fmla="*/ f69 f30 1"/>
                  <a:gd name="f84" fmla="*/ f70 f31 1"/>
                  <a:gd name="f85" fmla="*/ f71 f30 1"/>
                  <a:gd name="f86" fmla="*/ f7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2">
                    <a:pos x="f77" y="f78"/>
                  </a:cxn>
                  <a:cxn ang="f62">
                    <a:pos x="f79" y="f80"/>
                  </a:cxn>
                  <a:cxn ang="f62">
                    <a:pos x="f81" y="f82"/>
                  </a:cxn>
                  <a:cxn ang="f62">
                    <a:pos x="f83" y="f84"/>
                  </a:cxn>
                  <a:cxn ang="f62">
                    <a:pos x="f85" y="f84"/>
                  </a:cxn>
                  <a:cxn ang="f62">
                    <a:pos x="f85" y="f86"/>
                  </a:cxn>
                  <a:cxn ang="f62">
                    <a:pos x="f77" y="f78"/>
                  </a:cxn>
                </a:cxnLst>
                <a:rect l="f73" t="f76" r="f74" b="f75"/>
                <a:pathLst>
                  <a:path w="90" h="172">
                    <a:moveTo>
                      <a:pt x="f8" y="f9"/>
                    </a:moveTo>
                    <a:cubicBezTo>
                      <a:pt x="f10" y="f7"/>
                      <a:pt x="f11" y="f12"/>
                      <a:pt x="f13" y="f14"/>
                    </a:cubicBezTo>
                    <a:cubicBezTo>
                      <a:pt x="f15" y="f16"/>
                      <a:pt x="f6" y="f9"/>
                      <a:pt x="f6" y="f17"/>
                    </a:cubicBezTo>
                    <a:cubicBezTo>
                      <a:pt x="f18" y="f19"/>
                      <a:pt x="f18" y="f20"/>
                      <a:pt x="f18" y="f5"/>
                    </a:cubicBezTo>
                    <a:cubicBezTo>
                      <a:pt x="f21" y="f5"/>
                      <a:pt x="f22" y="f5"/>
                      <a:pt x="f23" y="f5"/>
                    </a:cubicBezTo>
                    <a:cubicBezTo>
                      <a:pt x="f23" y="f24"/>
                      <a:pt x="f25" y="f26"/>
                      <a:pt x="f23" y="f27"/>
                    </a:cubicBezTo>
                    <a:cubicBezTo>
                      <a:pt x="f23" y="f28"/>
                      <a:pt x="f5" y="f17"/>
                      <a:pt x="f8" y="f9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7" name="Freeform 10">
                <a:extLst>
                  <a:ext uri="{FF2B5EF4-FFF2-40B4-BE49-F238E27FC236}">
                    <a16:creationId xmlns:a16="http://schemas.microsoft.com/office/drawing/2014/main" id="{3233844F-5CCC-44F4-A47B-665C7B117D55}"/>
                  </a:ext>
                </a:extLst>
              </p:cNvPr>
              <p:cNvSpPr/>
              <p:nvPr/>
            </p:nvSpPr>
            <p:spPr>
              <a:xfrm>
                <a:off x="476301" y="5053303"/>
                <a:ext cx="93899" cy="901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0"/>
                  <a:gd name="f7" fmla="val 85"/>
                  <a:gd name="f8" fmla="val 4"/>
                  <a:gd name="f9" fmla="val 5"/>
                  <a:gd name="f10" fmla="val 3"/>
                  <a:gd name="f11" fmla="val 2"/>
                  <a:gd name="f12" fmla="val 32"/>
                  <a:gd name="f13" fmla="val 59"/>
                  <a:gd name="f14" fmla="val 30"/>
                  <a:gd name="f15" fmla="val 55"/>
                  <a:gd name="f16" fmla="+- 0 0 -90"/>
                  <a:gd name="f17" fmla="*/ f3 1 80"/>
                  <a:gd name="f18" fmla="*/ f4 1 85"/>
                  <a:gd name="f19" fmla="+- f7 0 f5"/>
                  <a:gd name="f20" fmla="+- f6 0 f5"/>
                  <a:gd name="f21" fmla="*/ f16 f0 1"/>
                  <a:gd name="f22" fmla="*/ f20 1 80"/>
                  <a:gd name="f23" fmla="*/ f19 1 85"/>
                  <a:gd name="f24" fmla="*/ 4 f20 1"/>
                  <a:gd name="f25" fmla="*/ 5 f19 1"/>
                  <a:gd name="f26" fmla="*/ 0 f20 1"/>
                  <a:gd name="f27" fmla="*/ 85 f19 1"/>
                  <a:gd name="f28" fmla="*/ 80 f20 1"/>
                  <a:gd name="f29" fmla="*/ f21 1 f2"/>
                  <a:gd name="f30" fmla="*/ f24 1 80"/>
                  <a:gd name="f31" fmla="*/ f25 1 85"/>
                  <a:gd name="f32" fmla="*/ f26 1 80"/>
                  <a:gd name="f33" fmla="*/ f27 1 85"/>
                  <a:gd name="f34" fmla="*/ f28 1 80"/>
                  <a:gd name="f35" fmla="*/ 0 1 f22"/>
                  <a:gd name="f36" fmla="*/ f6 1 f22"/>
                  <a:gd name="f37" fmla="*/ 0 1 f23"/>
                  <a:gd name="f38" fmla="*/ f7 1 f23"/>
                  <a:gd name="f39" fmla="+- f29 0 f1"/>
                  <a:gd name="f40" fmla="*/ f30 1 f22"/>
                  <a:gd name="f41" fmla="*/ f31 1 f23"/>
                  <a:gd name="f42" fmla="*/ f32 1 f22"/>
                  <a:gd name="f43" fmla="*/ f33 1 f23"/>
                  <a:gd name="f44" fmla="*/ f34 1 f22"/>
                  <a:gd name="f45" fmla="*/ f35 f17 1"/>
                  <a:gd name="f46" fmla="*/ f36 f17 1"/>
                  <a:gd name="f47" fmla="*/ f38 f18 1"/>
                  <a:gd name="f48" fmla="*/ f37 f18 1"/>
                  <a:gd name="f49" fmla="*/ f40 f17 1"/>
                  <a:gd name="f50" fmla="*/ f41 f18 1"/>
                  <a:gd name="f51" fmla="*/ f42 f17 1"/>
                  <a:gd name="f52" fmla="*/ f43 f18 1"/>
                  <a:gd name="f53" fmla="*/ f44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49" y="f50"/>
                  </a:cxn>
                  <a:cxn ang="f39">
                    <a:pos x="f51" y="f50"/>
                  </a:cxn>
                  <a:cxn ang="f39">
                    <a:pos x="f51" y="f52"/>
                  </a:cxn>
                  <a:cxn ang="f39">
                    <a:pos x="f49" y="f52"/>
                  </a:cxn>
                  <a:cxn ang="f39">
                    <a:pos x="f53" y="f52"/>
                  </a:cxn>
                  <a:cxn ang="f39">
                    <a:pos x="f53" y="f50"/>
                  </a:cxn>
                  <a:cxn ang="f39">
                    <a:pos x="f49" y="f50"/>
                  </a:cxn>
                </a:cxnLst>
                <a:rect l="f45" t="f48" r="f46" b="f47"/>
                <a:pathLst>
                  <a:path w="80" h="85">
                    <a:moveTo>
                      <a:pt x="f8" y="f9"/>
                    </a:moveTo>
                    <a:cubicBezTo>
                      <a:pt x="f10" y="f9"/>
                      <a:pt x="f11" y="f9"/>
                      <a:pt x="f5" y="f9"/>
                    </a:cubicBezTo>
                    <a:cubicBezTo>
                      <a:pt x="f5" y="f12"/>
                      <a:pt x="f5" y="f13"/>
                      <a:pt x="f5" y="f7"/>
                    </a:cubicBezTo>
                    <a:cubicBezTo>
                      <a:pt x="f11" y="f7"/>
                      <a:pt x="f10" y="f7"/>
                      <a:pt x="f8" y="f7"/>
                    </a:cubicBezTo>
                    <a:cubicBezTo>
                      <a:pt x="f14" y="f7"/>
                      <a:pt x="f15" y="f7"/>
                      <a:pt x="f6" y="f7"/>
                    </a:cubicBezTo>
                    <a:cubicBezTo>
                      <a:pt x="f6" y="f13"/>
                      <a:pt x="f6" y="f12"/>
                      <a:pt x="f6" y="f9"/>
                    </a:cubicBezTo>
                    <a:cubicBezTo>
                      <a:pt x="f15" y="f5"/>
                      <a:pt x="f14" y="f5"/>
                      <a:pt x="f8" y="f9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8" name="Freeform 11">
                <a:extLst>
                  <a:ext uri="{FF2B5EF4-FFF2-40B4-BE49-F238E27FC236}">
                    <a16:creationId xmlns:a16="http://schemas.microsoft.com/office/drawing/2014/main" id="{67E64C48-755E-46B3-B553-4CB1050322EB}"/>
                  </a:ext>
                </a:extLst>
              </p:cNvPr>
              <p:cNvSpPr/>
              <p:nvPr/>
            </p:nvSpPr>
            <p:spPr>
              <a:xfrm flipH="1">
                <a:off x="570201" y="5058405"/>
                <a:ext cx="0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90"/>
                  <a:gd name="f8" fmla="abs f3"/>
                  <a:gd name="f9" fmla="abs f4"/>
                  <a:gd name="f10" fmla="abs f5"/>
                  <a:gd name="f11" fmla="val f6"/>
                  <a:gd name="f12" fmla="+- f6 0 f6"/>
                  <a:gd name="f13" fmla="*/ f7 f0 1"/>
                  <a:gd name="f14" fmla="?: f8 f3 1"/>
                  <a:gd name="f15" fmla="?: f9 f4 1"/>
                  <a:gd name="f16" fmla="?: f10 f5 1"/>
                  <a:gd name="f17" fmla="*/ f12 1 0"/>
                  <a:gd name="f18" fmla="*/ f13 1 f2"/>
                  <a:gd name="f19" fmla="*/ f14 1 21600"/>
                  <a:gd name="f20" fmla="*/ f15 1 21600"/>
                  <a:gd name="f21" fmla="*/ 21600 f14 1"/>
                  <a:gd name="f22" fmla="*/ 21600 f15 1"/>
                  <a:gd name="f23" fmla="*/ 0 1 f17"/>
                  <a:gd name="f24" fmla="*/ 1 1 f17"/>
                  <a:gd name="f25" fmla="+- f18 0 f1"/>
                  <a:gd name="f26" fmla="min f20 f19"/>
                  <a:gd name="f27" fmla="*/ f21 1 f16"/>
                  <a:gd name="f28" fmla="*/ f22 1 f16"/>
                  <a:gd name="f29" fmla="val f27"/>
                  <a:gd name="f30" fmla="val f28"/>
                  <a:gd name="f31" fmla="*/ f6 f26 1"/>
                  <a:gd name="f32" fmla="+- f30 0 f11"/>
                  <a:gd name="f33" fmla="+- f29 0 f11"/>
                  <a:gd name="f34" fmla="*/ f33 1 0"/>
                  <a:gd name="f35" fmla="*/ f32 1 0"/>
                  <a:gd name="f36" fmla="*/ f23 f34 1"/>
                  <a:gd name="f37" fmla="*/ f24 f34 1"/>
                  <a:gd name="f38" fmla="*/ f24 f35 1"/>
                  <a:gd name="f39" fmla="*/ f23 f35 1"/>
                  <a:gd name="f40" fmla="*/ f36 f26 1"/>
                  <a:gd name="f41" fmla="*/ f39 f26 1"/>
                  <a:gd name="f42" fmla="*/ f37 f26 1"/>
                  <a:gd name="f43" fmla="*/ f38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</a:cxnLst>
                <a:rect l="f40" t="f41" r="f42" b="f43"/>
                <a:pathLst>
                  <a:path>
                    <a:moveTo>
                      <a:pt x="f31" y="f31"/>
                    </a:move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9" name="Freeform 12">
                <a:extLst>
                  <a:ext uri="{FF2B5EF4-FFF2-40B4-BE49-F238E27FC236}">
                    <a16:creationId xmlns:a16="http://schemas.microsoft.com/office/drawing/2014/main" id="{FC7BBCBF-CA8A-4FBA-AD19-1CBDFAE09211}"/>
                  </a:ext>
                </a:extLst>
              </p:cNvPr>
              <p:cNvSpPr/>
              <p:nvPr/>
            </p:nvSpPr>
            <p:spPr>
              <a:xfrm>
                <a:off x="382402" y="2733653"/>
                <a:ext cx="1874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val 1879"/>
                  <a:gd name="f8" fmla="+- 0 0 -90"/>
                  <a:gd name="f9" fmla="abs f3"/>
                  <a:gd name="f10" fmla="abs f4"/>
                  <a:gd name="f11" fmla="abs f5"/>
                  <a:gd name="f12" fmla="*/ f3 1 1879"/>
                  <a:gd name="f13" fmla="val f6"/>
                  <a:gd name="f14" fmla="+- f6 0 f6"/>
                  <a:gd name="f15" fmla="+- f7 0 f6"/>
                  <a:gd name="f16" fmla="*/ f8 f0 1"/>
                  <a:gd name="f17" fmla="?: f9 f3 1"/>
                  <a:gd name="f18" fmla="?: f10 f4 1"/>
                  <a:gd name="f19" fmla="?: f11 f5 1"/>
                  <a:gd name="f20" fmla="*/ f15 1 1879"/>
                  <a:gd name="f21" fmla="*/ f14 1 0"/>
                  <a:gd name="f22" fmla="*/ f16 1 f2"/>
                  <a:gd name="f23" fmla="*/ f17 1 1879"/>
                  <a:gd name="f24" fmla="*/ f18 1 21600"/>
                  <a:gd name="f25" fmla="*/ 21600 f18 1"/>
                  <a:gd name="f26" fmla="*/ 0 1 f20"/>
                  <a:gd name="f27" fmla="*/ 0 1 f21"/>
                  <a:gd name="f28" fmla="*/ 1879 1 f20"/>
                  <a:gd name="f29" fmla="*/ 1 1 f21"/>
                  <a:gd name="f30" fmla="+- f22 0 f1"/>
                  <a:gd name="f31" fmla="min f24 f23"/>
                  <a:gd name="f32" fmla="*/ f25 1 f19"/>
                  <a:gd name="f33" fmla="*/ f26 f12 1"/>
                  <a:gd name="f34" fmla="*/ f28 f12 1"/>
                  <a:gd name="f35" fmla="val f32"/>
                  <a:gd name="f36" fmla="*/ f6 f31 1"/>
                  <a:gd name="f37" fmla="+- f35 0 f13"/>
                  <a:gd name="f38" fmla="*/ f37 1 0"/>
                  <a:gd name="f39" fmla="*/ f29 f38 1"/>
                  <a:gd name="f40" fmla="*/ f27 f38 1"/>
                  <a:gd name="f41" fmla="*/ f40 f31 1"/>
                  <a:gd name="f42" fmla="*/ f39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33" y="f41"/>
                  </a:cxn>
                  <a:cxn ang="f30">
                    <a:pos x="f33" y="f41"/>
                  </a:cxn>
                  <a:cxn ang="f30">
                    <a:pos x="f33" y="f41"/>
                  </a:cxn>
                  <a:cxn ang="f30">
                    <a:pos x="f34" y="f41"/>
                  </a:cxn>
                  <a:cxn ang="f30">
                    <a:pos x="f34" y="f41"/>
                  </a:cxn>
                  <a:cxn ang="f30">
                    <a:pos x="f33" y="f41"/>
                  </a:cxn>
                  <a:cxn ang="f30">
                    <a:pos x="f33" y="f41"/>
                  </a:cxn>
                  <a:cxn ang="f30">
                    <a:pos x="f33" y="f41"/>
                  </a:cxn>
                </a:cxnLst>
                <a:rect l="f33" t="f41" r="f34" b="f42"/>
                <a:pathLst>
                  <a:path w="1879">
                    <a:moveTo>
                      <a:pt x="f6" y="f36"/>
                    </a:moveTo>
                    <a:cubicBezTo>
                      <a:pt x="f6" y="f36"/>
                      <a:pt x="f6" y="f36"/>
                      <a:pt x="f6" y="f36"/>
                    </a:cubicBezTo>
                    <a:cubicBezTo>
                      <a:pt x="f6" y="f36"/>
                      <a:pt x="f6" y="f36"/>
                      <a:pt x="f6" y="f36"/>
                    </a:cubicBezTo>
                    <a:cubicBezTo>
                      <a:pt x="f6" y="f36"/>
                      <a:pt x="f6" y="f36"/>
                      <a:pt x="f7" y="f36"/>
                    </a:cubicBezTo>
                    <a:cubicBezTo>
                      <a:pt x="f7" y="f36"/>
                      <a:pt x="f7" y="f36"/>
                      <a:pt x="f7" y="f36"/>
                    </a:cubicBezTo>
                    <a:cubicBezTo>
                      <a:pt x="f7" y="f36"/>
                      <a:pt x="f7" y="f36"/>
                      <a:pt x="f6" y="f36"/>
                    </a:cubicBezTo>
                    <a:cubicBezTo>
                      <a:pt x="f6" y="f36"/>
                      <a:pt x="f6" y="f36"/>
                      <a:pt x="f6" y="f36"/>
                    </a:cubicBezTo>
                    <a:cubicBezTo>
                      <a:pt x="f6" y="f36"/>
                      <a:pt x="f6" y="f36"/>
                      <a:pt x="f6" y="f36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0" name="Freeform 13">
                <a:extLst>
                  <a:ext uri="{FF2B5EF4-FFF2-40B4-BE49-F238E27FC236}">
                    <a16:creationId xmlns:a16="http://schemas.microsoft.com/office/drawing/2014/main" id="{BBCC640E-88C1-4F38-B3FC-81587DF4B6D1}"/>
                  </a:ext>
                </a:extLst>
              </p:cNvPr>
              <p:cNvSpPr/>
              <p:nvPr/>
            </p:nvSpPr>
            <p:spPr>
              <a:xfrm flipH="1">
                <a:off x="859407" y="4539337"/>
                <a:ext cx="0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90"/>
                  <a:gd name="f8" fmla="abs f3"/>
                  <a:gd name="f9" fmla="abs f4"/>
                  <a:gd name="f10" fmla="abs f5"/>
                  <a:gd name="f11" fmla="val f6"/>
                  <a:gd name="f12" fmla="+- f6 0 f6"/>
                  <a:gd name="f13" fmla="*/ f7 f0 1"/>
                  <a:gd name="f14" fmla="?: f8 f3 1"/>
                  <a:gd name="f15" fmla="?: f9 f4 1"/>
                  <a:gd name="f16" fmla="?: f10 f5 1"/>
                  <a:gd name="f17" fmla="*/ f12 1 0"/>
                  <a:gd name="f18" fmla="*/ f13 1 f2"/>
                  <a:gd name="f19" fmla="*/ f14 1 21600"/>
                  <a:gd name="f20" fmla="*/ f15 1 21600"/>
                  <a:gd name="f21" fmla="*/ 21600 f14 1"/>
                  <a:gd name="f22" fmla="*/ 21600 f15 1"/>
                  <a:gd name="f23" fmla="*/ 0 1 f17"/>
                  <a:gd name="f24" fmla="*/ 1 1 f17"/>
                  <a:gd name="f25" fmla="+- f18 0 f1"/>
                  <a:gd name="f26" fmla="min f20 f19"/>
                  <a:gd name="f27" fmla="*/ f21 1 f16"/>
                  <a:gd name="f28" fmla="*/ f22 1 f16"/>
                  <a:gd name="f29" fmla="val f27"/>
                  <a:gd name="f30" fmla="val f28"/>
                  <a:gd name="f31" fmla="*/ f6 f26 1"/>
                  <a:gd name="f32" fmla="+- f30 0 f11"/>
                  <a:gd name="f33" fmla="+- f29 0 f11"/>
                  <a:gd name="f34" fmla="*/ f33 1 0"/>
                  <a:gd name="f35" fmla="*/ f32 1 0"/>
                  <a:gd name="f36" fmla="*/ f23 f34 1"/>
                  <a:gd name="f37" fmla="*/ f24 f34 1"/>
                  <a:gd name="f38" fmla="*/ f24 f35 1"/>
                  <a:gd name="f39" fmla="*/ f23 f35 1"/>
                  <a:gd name="f40" fmla="*/ f36 f26 1"/>
                  <a:gd name="f41" fmla="*/ f39 f26 1"/>
                  <a:gd name="f42" fmla="*/ f37 f26 1"/>
                  <a:gd name="f43" fmla="*/ f38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</a:cxnLst>
                <a:rect l="f40" t="f41" r="f42" b="f43"/>
                <a:pathLst>
                  <a:path>
                    <a:moveTo>
                      <a:pt x="f31" y="f31"/>
                    </a:move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1" name="Oval 14">
                <a:extLst>
                  <a:ext uri="{FF2B5EF4-FFF2-40B4-BE49-F238E27FC236}">
                    <a16:creationId xmlns:a16="http://schemas.microsoft.com/office/drawing/2014/main" id="{140E1213-C49F-4ECC-B007-36804CF64828}"/>
                  </a:ext>
                </a:extLst>
              </p:cNvPr>
              <p:cNvSpPr/>
              <p:nvPr/>
            </p:nvSpPr>
            <p:spPr>
              <a:xfrm>
                <a:off x="1045323" y="4539337"/>
                <a:ext cx="1874" cy="1700"/>
              </a:xfrm>
              <a:custGeom>
                <a:avLst/>
                <a:gdLst>
                  <a:gd name="f0" fmla="val 21600000"/>
                  <a:gd name="f1" fmla="val 10800000"/>
                  <a:gd name="f2" fmla="val 54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+- 2700000 f2 0"/>
                  <a:gd name="f15" fmla="*/ f9 f1 1"/>
                  <a:gd name="f16" fmla="*/ f10 f1 1"/>
                  <a:gd name="f17" fmla="?: f11 f4 1"/>
                  <a:gd name="f18" fmla="?: f12 f5 1"/>
                  <a:gd name="f19" fmla="?: f13 f6 1"/>
                  <a:gd name="f20" fmla="+- f14 0 f2"/>
                  <a:gd name="f21" fmla="*/ f15 1 f3"/>
                  <a:gd name="f22" fmla="*/ f16 1 f3"/>
                  <a:gd name="f23" fmla="*/ f17 1 21600"/>
                  <a:gd name="f24" fmla="*/ f18 1 21600"/>
                  <a:gd name="f25" fmla="*/ 21600 f17 1"/>
                  <a:gd name="f26" fmla="*/ 21600 f18 1"/>
                  <a:gd name="f27" fmla="+- f20 f2 0"/>
                  <a:gd name="f28" fmla="+- f21 0 f2"/>
                  <a:gd name="f29" fmla="+- f22 0 f2"/>
                  <a:gd name="f30" fmla="min f24 f23"/>
                  <a:gd name="f31" fmla="*/ f25 1 f19"/>
                  <a:gd name="f32" fmla="*/ f26 1 f19"/>
                  <a:gd name="f33" fmla="*/ f27 f8 1"/>
                  <a:gd name="f34" fmla="val f31"/>
                  <a:gd name="f35" fmla="val f32"/>
                  <a:gd name="f36" fmla="*/ f33 1 f1"/>
                  <a:gd name="f37" fmla="*/ f7 f30 1"/>
                  <a:gd name="f38" fmla="+- f35 0 f7"/>
                  <a:gd name="f39" fmla="+- f34 0 f7"/>
                  <a:gd name="f40" fmla="+- 0 0 f36"/>
                  <a:gd name="f41" fmla="*/ f38 1 2"/>
                  <a:gd name="f42" fmla="*/ f39 1 2"/>
                  <a:gd name="f43" fmla="+- 0 0 f40"/>
                  <a:gd name="f44" fmla="+- f7 f41 0"/>
                  <a:gd name="f45" fmla="+- f7 f42 0"/>
                  <a:gd name="f46" fmla="*/ f43 f1 1"/>
                  <a:gd name="f47" fmla="*/ f42 f30 1"/>
                  <a:gd name="f48" fmla="*/ f41 f30 1"/>
                  <a:gd name="f49" fmla="*/ f46 1 f8"/>
                  <a:gd name="f50" fmla="*/ f44 f30 1"/>
                  <a:gd name="f51" fmla="+- f49 0 f2"/>
                  <a:gd name="f52" fmla="cos 1 f51"/>
                  <a:gd name="f53" fmla="sin 1 f51"/>
                  <a:gd name="f54" fmla="+- 0 0 f52"/>
                  <a:gd name="f55" fmla="+- 0 0 f53"/>
                  <a:gd name="f56" fmla="+- 0 0 f54"/>
                  <a:gd name="f57" fmla="+- 0 0 f55"/>
                  <a:gd name="f58" fmla="val f56"/>
                  <a:gd name="f59" fmla="val f57"/>
                  <a:gd name="f60" fmla="*/ f58 f42 1"/>
                  <a:gd name="f61" fmla="*/ f59 f41 1"/>
                  <a:gd name="f62" fmla="+- f45 0 f60"/>
                  <a:gd name="f63" fmla="+- f45 f60 0"/>
                  <a:gd name="f64" fmla="+- f44 0 f61"/>
                  <a:gd name="f65" fmla="+- f44 f61 0"/>
                  <a:gd name="f66" fmla="*/ f62 f30 1"/>
                  <a:gd name="f67" fmla="*/ f64 f30 1"/>
                  <a:gd name="f68" fmla="*/ f63 f30 1"/>
                  <a:gd name="f69" fmla="*/ f65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66" y="f67"/>
                  </a:cxn>
                  <a:cxn ang="f29">
                    <a:pos x="f66" y="f69"/>
                  </a:cxn>
                  <a:cxn ang="f29">
                    <a:pos x="f68" y="f69"/>
                  </a:cxn>
                  <a:cxn ang="f28">
                    <a:pos x="f68" y="f67"/>
                  </a:cxn>
                </a:cxnLst>
                <a:rect l="f66" t="f67" r="f68" b="f69"/>
                <a:pathLst>
                  <a:path>
                    <a:moveTo>
                      <a:pt x="f37" y="f50"/>
                    </a:moveTo>
                    <a:arcTo wR="f47" hR="f48" stAng="f1" swAng="f0"/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2" name="Freeform 15">
                <a:extLst>
                  <a:ext uri="{FF2B5EF4-FFF2-40B4-BE49-F238E27FC236}">
                    <a16:creationId xmlns:a16="http://schemas.microsoft.com/office/drawing/2014/main" id="{2F76F49B-954B-45FD-B639-87EC88C10EE2}"/>
                  </a:ext>
                </a:extLst>
              </p:cNvPr>
              <p:cNvSpPr/>
              <p:nvPr/>
            </p:nvSpPr>
            <p:spPr>
              <a:xfrm>
                <a:off x="1179" y="2560063"/>
                <a:ext cx="1237576" cy="2583436"/>
              </a:xfrm>
              <a:custGeom>
                <a:avLst/>
                <a:gdLst>
                  <a:gd name="f0" fmla="val 10800000"/>
                  <a:gd name="f1" fmla="val 5400000"/>
                  <a:gd name="f2" fmla="val 360"/>
                  <a:gd name="f3" fmla="val 180"/>
                  <a:gd name="f4" fmla="val w"/>
                  <a:gd name="f5" fmla="val h"/>
                  <a:gd name="f6" fmla="val 0"/>
                  <a:gd name="f7" fmla="val 1061"/>
                  <a:gd name="f8" fmla="val 2448"/>
                  <a:gd name="f9" fmla="val 896"/>
                  <a:gd name="f10" fmla="val 1977"/>
                  <a:gd name="f11" fmla="val 895"/>
                  <a:gd name="f12" fmla="val 1963"/>
                  <a:gd name="f13" fmla="val 901"/>
                  <a:gd name="f14" fmla="val 1959"/>
                  <a:gd name="f15" fmla="val 915"/>
                  <a:gd name="f16" fmla="val 1960"/>
                  <a:gd name="f17" fmla="val 931"/>
                  <a:gd name="f18" fmla="val 1961"/>
                  <a:gd name="f19" fmla="val 948"/>
                  <a:gd name="f20" fmla="val 964"/>
                  <a:gd name="f21" fmla="val 976"/>
                  <a:gd name="f22" fmla="val 980"/>
                  <a:gd name="f23" fmla="val 1958"/>
                  <a:gd name="f24" fmla="val 1946"/>
                  <a:gd name="f25" fmla="val 979"/>
                  <a:gd name="f26" fmla="val 1927"/>
                  <a:gd name="f27" fmla="val 1909"/>
                  <a:gd name="f28" fmla="val 1890"/>
                  <a:gd name="f29" fmla="val 1879"/>
                  <a:gd name="f30" fmla="val 1876"/>
                  <a:gd name="f31" fmla="val 966"/>
                  <a:gd name="f32" fmla="val 943"/>
                  <a:gd name="f33" fmla="val 1877"/>
                  <a:gd name="f34" fmla="val 919"/>
                  <a:gd name="f35" fmla="val 1899"/>
                  <a:gd name="f36" fmla="val 1921"/>
                  <a:gd name="f37" fmla="val 1944"/>
                  <a:gd name="f38" fmla="val 897"/>
                  <a:gd name="f39" fmla="val 1953"/>
                  <a:gd name="f40" fmla="val 893"/>
                  <a:gd name="f41" fmla="val 1957"/>
                  <a:gd name="f42" fmla="val 884"/>
                  <a:gd name="f43" fmla="val 866"/>
                  <a:gd name="f44" fmla="val 848"/>
                  <a:gd name="f45" fmla="val 1956"/>
                  <a:gd name="f46" fmla="val 830"/>
                  <a:gd name="f47" fmla="val 819"/>
                  <a:gd name="f48" fmla="val 816"/>
                  <a:gd name="f49" fmla="val 1943"/>
                  <a:gd name="f50" fmla="val 817"/>
                  <a:gd name="f51" fmla="val 843"/>
                  <a:gd name="f52" fmla="val 870"/>
                  <a:gd name="f53" fmla="val 1854"/>
                  <a:gd name="f54" fmla="val 1832"/>
                  <a:gd name="f55" fmla="val 1811"/>
                  <a:gd name="f56" fmla="val 1800"/>
                  <a:gd name="f57" fmla="val 894"/>
                  <a:gd name="f58" fmla="val 1795"/>
                  <a:gd name="f59" fmla="val 882"/>
                  <a:gd name="f60" fmla="val 867"/>
                  <a:gd name="f61" fmla="val 1796"/>
                  <a:gd name="f62" fmla="val 852"/>
                  <a:gd name="f63" fmla="val 836"/>
                  <a:gd name="f64" fmla="val 820"/>
                  <a:gd name="f65" fmla="val 1797"/>
                  <a:gd name="f66" fmla="val 1791"/>
                  <a:gd name="f67" fmla="val 1775"/>
                  <a:gd name="f68" fmla="val 1733"/>
                  <a:gd name="f69" fmla="val 1691"/>
                  <a:gd name="f70" fmla="val 1649"/>
                  <a:gd name="f71" fmla="val 1643"/>
                  <a:gd name="f72" fmla="val 1633"/>
                  <a:gd name="f73" fmla="val 808"/>
                  <a:gd name="f74" fmla="val 771"/>
                  <a:gd name="f75" fmla="val 733"/>
                  <a:gd name="f76" fmla="val 1629"/>
                  <a:gd name="f77" fmla="val 696"/>
                  <a:gd name="f78" fmla="val 1635"/>
                  <a:gd name="f79" fmla="val 664"/>
                  <a:gd name="f80" fmla="val 1640"/>
                  <a:gd name="f81" fmla="val 653"/>
                  <a:gd name="f82" fmla="val 1632"/>
                  <a:gd name="f83" fmla="val 1600"/>
                  <a:gd name="f84" fmla="val 1591"/>
                  <a:gd name="f85" fmla="val 1582"/>
                  <a:gd name="f86" fmla="val 652"/>
                  <a:gd name="f87" fmla="val 1574"/>
                  <a:gd name="f88" fmla="val 651"/>
                  <a:gd name="f89" fmla="val 1558"/>
                  <a:gd name="f90" fmla="val 656"/>
                  <a:gd name="f91" fmla="val 1550"/>
                  <a:gd name="f92" fmla="val 673"/>
                  <a:gd name="f93" fmla="val 1552"/>
                  <a:gd name="f94" fmla="val 689"/>
                  <a:gd name="f95" fmla="val 1553"/>
                  <a:gd name="f96" fmla="val 704"/>
                  <a:gd name="f97" fmla="val 1551"/>
                  <a:gd name="f98" fmla="val 719"/>
                  <a:gd name="f99" fmla="val 736"/>
                  <a:gd name="f100" fmla="val 1548"/>
                  <a:gd name="f101" fmla="val 1535"/>
                  <a:gd name="f102" fmla="val 735"/>
                  <a:gd name="f103" fmla="val 1518"/>
                  <a:gd name="f104" fmla="val 1502"/>
                  <a:gd name="f105" fmla="val 1485"/>
                  <a:gd name="f106" fmla="val 1475"/>
                  <a:gd name="f107" fmla="val 739"/>
                  <a:gd name="f108" fmla="val 1471"/>
                  <a:gd name="f109" fmla="val 749"/>
                  <a:gd name="f110" fmla="val 768"/>
                  <a:gd name="f111" fmla="val 787"/>
                  <a:gd name="f112" fmla="val 1470"/>
                  <a:gd name="f113" fmla="val 805"/>
                  <a:gd name="f114" fmla="val 815"/>
                  <a:gd name="f115" fmla="val 1467"/>
                  <a:gd name="f116" fmla="val 1459"/>
                  <a:gd name="f117" fmla="val 1385"/>
                  <a:gd name="f118" fmla="val 1311"/>
                  <a:gd name="f119" fmla="val 1237"/>
                  <a:gd name="f120" fmla="val 1227"/>
                  <a:gd name="f121" fmla="val 812"/>
                  <a:gd name="f122" fmla="val 1224"/>
                  <a:gd name="f123" fmla="val 802"/>
                  <a:gd name="f124" fmla="val 780"/>
                  <a:gd name="f125" fmla="val 1225"/>
                  <a:gd name="f126" fmla="val 758"/>
                  <a:gd name="f127" fmla="val 1202"/>
                  <a:gd name="f128" fmla="val 1179"/>
                  <a:gd name="f129" fmla="val 1157"/>
                  <a:gd name="f130" fmla="val 1147"/>
                  <a:gd name="f131" fmla="val 1144"/>
                  <a:gd name="f132" fmla="val 748"/>
                  <a:gd name="f133" fmla="val 766"/>
                  <a:gd name="f134" fmla="val 1145"/>
                  <a:gd name="f135" fmla="val 784"/>
                  <a:gd name="f136" fmla="val 813"/>
                  <a:gd name="f137" fmla="val 1142"/>
                  <a:gd name="f138" fmla="val 1131"/>
                  <a:gd name="f139" fmla="val 1084"/>
                  <a:gd name="f140" fmla="val 1038"/>
                  <a:gd name="f141" fmla="val 991"/>
                  <a:gd name="f142" fmla="val 981"/>
                  <a:gd name="f143" fmla="val 978"/>
                  <a:gd name="f144" fmla="val 803"/>
                  <a:gd name="f145" fmla="val 770"/>
                  <a:gd name="f146" fmla="val 753"/>
                  <a:gd name="f147" fmla="val 962"/>
                  <a:gd name="f148" fmla="val 875"/>
                  <a:gd name="f149" fmla="val 832"/>
                  <a:gd name="f150" fmla="val 732"/>
                  <a:gd name="f151" fmla="val 720"/>
                  <a:gd name="f152" fmla="val 703"/>
                  <a:gd name="f153" fmla="val 685"/>
                  <a:gd name="f154" fmla="val 668"/>
                  <a:gd name="f155" fmla="val 657"/>
                  <a:gd name="f156" fmla="val 814"/>
                  <a:gd name="f157" fmla="val 738"/>
                  <a:gd name="f158" fmla="val 649"/>
                  <a:gd name="f159" fmla="val 639"/>
                  <a:gd name="f160" fmla="val 565"/>
                  <a:gd name="f161" fmla="val 734"/>
                  <a:gd name="f162" fmla="val 491"/>
                  <a:gd name="f163" fmla="val 417"/>
                  <a:gd name="f164" fmla="val 395"/>
                  <a:gd name="f165" fmla="val 374"/>
                  <a:gd name="f166" fmla="val 352"/>
                  <a:gd name="f167" fmla="val 350"/>
                  <a:gd name="f168" fmla="val 349"/>
                  <a:gd name="f169" fmla="val 347"/>
                  <a:gd name="f170" fmla="val 345"/>
                  <a:gd name="f171" fmla="val 343"/>
                  <a:gd name="f172" fmla="val 341"/>
                  <a:gd name="f173" fmla="val 337"/>
                  <a:gd name="f174" fmla="val 329"/>
                  <a:gd name="f175" fmla="val 326"/>
                  <a:gd name="f176" fmla="val 728"/>
                  <a:gd name="f177" fmla="val 727"/>
                  <a:gd name="f178" fmla="val 726"/>
                  <a:gd name="f179" fmla="val 725"/>
                  <a:gd name="f180" fmla="val 724"/>
                  <a:gd name="f181" fmla="val 327"/>
                  <a:gd name="f182" fmla="val 723"/>
                  <a:gd name="f183" fmla="val 721"/>
                  <a:gd name="f184" fmla="val 718"/>
                  <a:gd name="f185" fmla="val 715"/>
                  <a:gd name="f186" fmla="val 712"/>
                  <a:gd name="f187" fmla="val 710"/>
                  <a:gd name="f188" fmla="val 707"/>
                  <a:gd name="f189" fmla="val 705"/>
                  <a:gd name="f190" fmla="val 694"/>
                  <a:gd name="f191" fmla="val 683"/>
                  <a:gd name="f192" fmla="val 658"/>
                  <a:gd name="f193" fmla="val 334"/>
                  <a:gd name="f194" fmla="val 655"/>
                  <a:gd name="f195" fmla="val 348"/>
                  <a:gd name="f196" fmla="val 411"/>
                  <a:gd name="f197" fmla="val 475"/>
                  <a:gd name="f198" fmla="val 538"/>
                  <a:gd name="f199" fmla="val 572"/>
                  <a:gd name="f200" fmla="val 622"/>
                  <a:gd name="f201" fmla="val 612"/>
                  <a:gd name="f202" fmla="val 573"/>
                  <a:gd name="f203" fmla="val 601"/>
                  <a:gd name="f204" fmla="val 592"/>
                  <a:gd name="f205" fmla="val 570"/>
                  <a:gd name="f206" fmla="val 576"/>
                  <a:gd name="f207" fmla="val 577"/>
                  <a:gd name="f208" fmla="val 591"/>
                  <a:gd name="f209" fmla="val 633"/>
                  <a:gd name="f210" fmla="val 674"/>
                  <a:gd name="f211" fmla="val 730"/>
                  <a:gd name="f212" fmla="val 737"/>
                  <a:gd name="f213" fmla="val 554"/>
                  <a:gd name="f214" fmla="val 523"/>
                  <a:gd name="f215" fmla="val 508"/>
                  <a:gd name="f216" fmla="val 495"/>
                  <a:gd name="f217" fmla="val 492"/>
                  <a:gd name="f218" fmla="val 751"/>
                  <a:gd name="f219" fmla="val 795"/>
                  <a:gd name="f220" fmla="val 838"/>
                  <a:gd name="f221" fmla="val 881"/>
                  <a:gd name="f222" fmla="val 892"/>
                  <a:gd name="f223" fmla="val 507"/>
                  <a:gd name="f224" fmla="val 539"/>
                  <a:gd name="f225" fmla="val 555"/>
                  <a:gd name="f226" fmla="val 574"/>
                  <a:gd name="f227" fmla="val 929"/>
                  <a:gd name="f228" fmla="val 957"/>
                  <a:gd name="f229" fmla="val 972"/>
                  <a:gd name="f230" fmla="val 977"/>
                  <a:gd name="f231" fmla="val 608"/>
                  <a:gd name="f232" fmla="val 625"/>
                  <a:gd name="f233" fmla="val 642"/>
                  <a:gd name="f234" fmla="val 987"/>
                  <a:gd name="f235" fmla="val 1007"/>
                  <a:gd name="f236" fmla="val 1027"/>
                  <a:gd name="f237" fmla="val 1047"/>
                  <a:gd name="f238" fmla="val 1057"/>
                  <a:gd name="f239" fmla="val 1060"/>
                  <a:gd name="f240" fmla="val 602"/>
                  <a:gd name="f241" fmla="val 582"/>
                  <a:gd name="f242" fmla="val 1058"/>
                  <a:gd name="f243" fmla="val 1050"/>
                  <a:gd name="f244" fmla="val 1032"/>
                  <a:gd name="f245" fmla="val 571"/>
                  <a:gd name="f246" fmla="val 1015"/>
                  <a:gd name="f247" fmla="val 998"/>
                  <a:gd name="f248" fmla="val 984"/>
                  <a:gd name="f249" fmla="val 566"/>
                  <a:gd name="f250" fmla="val 552"/>
                  <a:gd name="f251" fmla="val 510"/>
                  <a:gd name="f252" fmla="val 468"/>
                  <a:gd name="f253" fmla="val 427"/>
                  <a:gd name="f254" fmla="val 413"/>
                  <a:gd name="f255" fmla="val 407"/>
                  <a:gd name="f256" fmla="val 408"/>
                  <a:gd name="f257" fmla="val 946"/>
                  <a:gd name="f258" fmla="val 410"/>
                  <a:gd name="f259" fmla="val 930"/>
                  <a:gd name="f260" fmla="val 914"/>
                  <a:gd name="f261" fmla="val 409"/>
                  <a:gd name="f262" fmla="val 900"/>
                  <a:gd name="f263" fmla="val 405"/>
                  <a:gd name="f264" fmla="val 391"/>
                  <a:gd name="f265" fmla="val 305"/>
                  <a:gd name="f266" fmla="val 261"/>
                  <a:gd name="f267" fmla="val 252"/>
                  <a:gd name="f268" fmla="val 245"/>
                  <a:gd name="f269" fmla="val 792"/>
                  <a:gd name="f270" fmla="val 746"/>
                  <a:gd name="f271" fmla="val 249"/>
                  <a:gd name="f272" fmla="val 259"/>
                  <a:gd name="f273" fmla="val 277"/>
                  <a:gd name="f274" fmla="val 295"/>
                  <a:gd name="f275" fmla="val 313"/>
                  <a:gd name="f276" fmla="val 328"/>
                  <a:gd name="f277" fmla="val 782"/>
                  <a:gd name="f278" fmla="val 799"/>
                  <a:gd name="f279" fmla="val 810"/>
                  <a:gd name="f280" fmla="val 332"/>
                  <a:gd name="f281" fmla="val 375"/>
                  <a:gd name="f282" fmla="val 404"/>
                  <a:gd name="f283" fmla="val 811"/>
                  <a:gd name="f284" fmla="val 798"/>
                  <a:gd name="f285" fmla="val 781"/>
                  <a:gd name="f286" fmla="val 764"/>
                  <a:gd name="f287" fmla="val 412"/>
                  <a:gd name="f288" fmla="val 422"/>
                  <a:gd name="f289" fmla="val 438"/>
                  <a:gd name="f290" fmla="val 454"/>
                  <a:gd name="f291" fmla="val 470"/>
                  <a:gd name="f292" fmla="val 485"/>
                  <a:gd name="f293" fmla="val 729"/>
                  <a:gd name="f294" fmla="val 490"/>
                  <a:gd name="f295" fmla="val 714"/>
                  <a:gd name="f296" fmla="val 489"/>
                  <a:gd name="f297" fmla="val 671"/>
                  <a:gd name="f298" fmla="val 488"/>
                  <a:gd name="f299" fmla="val 628"/>
                  <a:gd name="f300" fmla="val 584"/>
                  <a:gd name="f301" fmla="val 569"/>
                  <a:gd name="f302" fmla="val 504"/>
                  <a:gd name="f303" fmla="val 520"/>
                  <a:gd name="f304" fmla="val 568"/>
                  <a:gd name="f305" fmla="val 537"/>
                  <a:gd name="f306" fmla="val 564"/>
                  <a:gd name="f307" fmla="val 531"/>
                  <a:gd name="f308" fmla="val 509"/>
                  <a:gd name="f309" fmla="val 464"/>
                  <a:gd name="f310" fmla="val 441"/>
                  <a:gd name="f311" fmla="val 414"/>
                  <a:gd name="f312" fmla="val 544"/>
                  <a:gd name="f313" fmla="val 518"/>
                  <a:gd name="f314" fmla="val 493"/>
                  <a:gd name="f315" fmla="val 430"/>
                  <a:gd name="f316" fmla="val 452"/>
                  <a:gd name="f317" fmla="val 474"/>
                  <a:gd name="f318" fmla="val 459"/>
                  <a:gd name="f319" fmla="val 443"/>
                  <a:gd name="f320" fmla="val 594"/>
                  <a:gd name="f321" fmla="val 637"/>
                  <a:gd name="f322" fmla="val 406"/>
                  <a:gd name="f323" fmla="val 394"/>
                  <a:gd name="f324" fmla="val 302"/>
                  <a:gd name="f325" fmla="val 256"/>
                  <a:gd name="f326" fmla="val 247"/>
                  <a:gd name="f327" fmla="val 650"/>
                  <a:gd name="f328" fmla="val 624"/>
                  <a:gd name="f329" fmla="val 606"/>
                  <a:gd name="f330" fmla="val 588"/>
                  <a:gd name="f331" fmla="val 242"/>
                  <a:gd name="f332" fmla="val 230"/>
                  <a:gd name="f333" fmla="val 186"/>
                  <a:gd name="f334" fmla="val 143"/>
                  <a:gd name="f335" fmla="val 99"/>
                  <a:gd name="f336" fmla="val 89"/>
                  <a:gd name="f337" fmla="val 84"/>
                  <a:gd name="f338" fmla="val 585"/>
                  <a:gd name="f339" fmla="val 603"/>
                  <a:gd name="f340" fmla="val 85"/>
                  <a:gd name="f341" fmla="val 621"/>
                  <a:gd name="f342" fmla="val 115"/>
                  <a:gd name="f343" fmla="val 132"/>
                  <a:gd name="f344" fmla="val 149"/>
                  <a:gd name="f345" fmla="val 160"/>
                  <a:gd name="f346" fmla="val 654"/>
                  <a:gd name="f347" fmla="val 166"/>
                  <a:gd name="f348" fmla="val 667"/>
                  <a:gd name="f349" fmla="val 165"/>
                  <a:gd name="f350" fmla="val 164"/>
                  <a:gd name="f351" fmla="val 702"/>
                  <a:gd name="f352" fmla="val 731"/>
                  <a:gd name="f353" fmla="val 163"/>
                  <a:gd name="f354" fmla="val 150"/>
                  <a:gd name="f355" fmla="val 114"/>
                  <a:gd name="f356" fmla="val 96"/>
                  <a:gd name="f357" fmla="val 81"/>
                  <a:gd name="f358" fmla="val 82"/>
                  <a:gd name="f359" fmla="val 686"/>
                  <a:gd name="f360" fmla="val 669"/>
                  <a:gd name="f361" fmla="val 77"/>
                  <a:gd name="f362" fmla="val 65"/>
                  <a:gd name="f363" fmla="val 44"/>
                  <a:gd name="f364" fmla="val 22"/>
                  <a:gd name="f365" fmla="val 1"/>
                  <a:gd name="f366" fmla="val 598"/>
                  <a:gd name="f367" fmla="val 543"/>
                  <a:gd name="f368" fmla="val 43"/>
                  <a:gd name="f369" fmla="val 64"/>
                  <a:gd name="f370" fmla="val 78"/>
                  <a:gd name="f371" fmla="val 484"/>
                  <a:gd name="f372" fmla="val 471"/>
                  <a:gd name="f373" fmla="val 432"/>
                  <a:gd name="f374" fmla="val 392"/>
                  <a:gd name="f375" fmla="val 354"/>
                  <a:gd name="f376" fmla="val 359"/>
                  <a:gd name="f377" fmla="val 364"/>
                  <a:gd name="f378" fmla="val 342"/>
                  <a:gd name="f379" fmla="val 336"/>
                  <a:gd name="f380" fmla="val 80"/>
                  <a:gd name="f381" fmla="val 74"/>
                  <a:gd name="f382" fmla="val 67"/>
                  <a:gd name="f383" fmla="val 45"/>
                  <a:gd name="f384" fmla="val 23"/>
                  <a:gd name="f385" fmla="val 324"/>
                  <a:gd name="f386" fmla="val 320"/>
                  <a:gd name="f387" fmla="val 316"/>
                  <a:gd name="f388" fmla="val 217"/>
                  <a:gd name="f389" fmla="val 118"/>
                  <a:gd name="f390" fmla="val 19"/>
                  <a:gd name="f391" fmla="val 3"/>
                  <a:gd name="f392" fmla="val 4"/>
                  <a:gd name="f393" fmla="val 829"/>
                  <a:gd name="f394" fmla="val 1638"/>
                  <a:gd name="f395" fmla="val 110"/>
                  <a:gd name="f396" fmla="val 219"/>
                  <a:gd name="f397" fmla="val 2426"/>
                  <a:gd name="f398" fmla="val 2403"/>
                  <a:gd name="f399" fmla="val 2381"/>
                  <a:gd name="f400" fmla="val 2376"/>
                  <a:gd name="f401" fmla="val 2370"/>
                  <a:gd name="f402" fmla="val 333"/>
                  <a:gd name="f403" fmla="val 2367"/>
                  <a:gd name="f404" fmla="val 2363"/>
                  <a:gd name="f405" fmla="val 2362"/>
                  <a:gd name="f406" fmla="val 2366"/>
                  <a:gd name="f407" fmla="val 357"/>
                  <a:gd name="f408" fmla="val 380"/>
                  <a:gd name="f409" fmla="val 2368"/>
                  <a:gd name="f410" fmla="val 2340"/>
                  <a:gd name="f411" fmla="val 2312"/>
                  <a:gd name="f412" fmla="val 2284"/>
                  <a:gd name="f413" fmla="val 435"/>
                  <a:gd name="f414" fmla="val 462"/>
                  <a:gd name="f415" fmla="val 586"/>
                  <a:gd name="f416" fmla="val 635"/>
                  <a:gd name="f417" fmla="val 648"/>
                  <a:gd name="f418" fmla="val 2371"/>
                  <a:gd name="f419" fmla="val 2384"/>
                  <a:gd name="f420" fmla="val 2406"/>
                  <a:gd name="f421" fmla="val 2427"/>
                  <a:gd name="f422" fmla="val 659"/>
                  <a:gd name="f423" fmla="val 660"/>
                  <a:gd name="f424" fmla="val 663"/>
                  <a:gd name="f425" fmla="val 666"/>
                  <a:gd name="f426" fmla="val 670"/>
                  <a:gd name="f427" fmla="val 672"/>
                  <a:gd name="f428" fmla="val 2404"/>
                  <a:gd name="f429" fmla="val 2382"/>
                  <a:gd name="f430" fmla="val 750"/>
                  <a:gd name="f431" fmla="val 785"/>
                  <a:gd name="f432" fmla="val 2365"/>
                  <a:gd name="f433" fmla="val 2354"/>
                  <a:gd name="f434" fmla="val 2336"/>
                  <a:gd name="f435" fmla="val 2317"/>
                  <a:gd name="f436" fmla="val 2298"/>
                  <a:gd name="f437" fmla="val 2286"/>
                  <a:gd name="f438" fmla="val 801"/>
                  <a:gd name="f439" fmla="val 2285"/>
                  <a:gd name="f440" fmla="val 767"/>
                  <a:gd name="f441" fmla="val 2281"/>
                  <a:gd name="f442" fmla="val 2271"/>
                  <a:gd name="f443" fmla="val 2253"/>
                  <a:gd name="f444" fmla="val 2235"/>
                  <a:gd name="f445" fmla="val 2217"/>
                  <a:gd name="f446" fmla="val 2207"/>
                  <a:gd name="f447" fmla="val 2204"/>
                  <a:gd name="f448" fmla="val 783"/>
                  <a:gd name="f449" fmla="val 800"/>
                  <a:gd name="f450" fmla="val 2205"/>
                  <a:gd name="f451" fmla="val 2202"/>
                  <a:gd name="f452" fmla="val 2189"/>
                  <a:gd name="f453" fmla="val 2172"/>
                  <a:gd name="f454" fmla="val 2154"/>
                  <a:gd name="f455" fmla="val 2137"/>
                  <a:gd name="f456" fmla="val 2124"/>
                  <a:gd name="f457" fmla="val 2120"/>
                  <a:gd name="f458" fmla="val 759"/>
                  <a:gd name="f459" fmla="val 2121"/>
                  <a:gd name="f460" fmla="val 678"/>
                  <a:gd name="f461" fmla="val 2122"/>
                  <a:gd name="f462" fmla="val 2117"/>
                  <a:gd name="f463" fmla="val 2096"/>
                  <a:gd name="f464" fmla="val 2023"/>
                  <a:gd name="f465" fmla="val 1950"/>
                  <a:gd name="f466" fmla="val 604"/>
                  <a:gd name="f467" fmla="val 487"/>
                  <a:gd name="f468" fmla="val 1895"/>
                  <a:gd name="f469" fmla="val 1910"/>
                  <a:gd name="f470" fmla="val 1926"/>
                  <a:gd name="f471" fmla="val 1942"/>
                  <a:gd name="f472" fmla="val 1949"/>
                  <a:gd name="f473" fmla="val 480"/>
                  <a:gd name="f474" fmla="val 416"/>
                  <a:gd name="f475" fmla="val 1964"/>
                  <a:gd name="f476" fmla="val 415"/>
                  <a:gd name="f477" fmla="val 1969"/>
                  <a:gd name="f478" fmla="val 1968"/>
                  <a:gd name="f479" fmla="val 1955"/>
                  <a:gd name="f480" fmla="val 1954"/>
                  <a:gd name="f481" fmla="val 1951"/>
                  <a:gd name="f482" fmla="val 1947"/>
                  <a:gd name="f483" fmla="val 1898"/>
                  <a:gd name="f484" fmla="val 1853"/>
                  <a:gd name="f485" fmla="val 1808"/>
                  <a:gd name="f486" fmla="val 1806"/>
                  <a:gd name="f487" fmla="val 1803"/>
                  <a:gd name="f488" fmla="val 1801"/>
                  <a:gd name="f489" fmla="val 388"/>
                  <a:gd name="f490" fmla="val 368"/>
                  <a:gd name="f491" fmla="val 1789"/>
                  <a:gd name="f492" fmla="val 398"/>
                  <a:gd name="f493" fmla="val 1794"/>
                  <a:gd name="f494" fmla="val 393"/>
                  <a:gd name="f495" fmla="val 371"/>
                  <a:gd name="f496" fmla="val 1793"/>
                  <a:gd name="f497" fmla="val 1771"/>
                  <a:gd name="f498" fmla="val 1750"/>
                  <a:gd name="f499" fmla="val 1728"/>
                  <a:gd name="f500" fmla="val 1727"/>
                  <a:gd name="f501" fmla="val 323"/>
                  <a:gd name="f502" fmla="val 1726"/>
                  <a:gd name="f503" fmla="val 1723"/>
                  <a:gd name="f504" fmla="val 1720"/>
                  <a:gd name="f505" fmla="val 1719"/>
                  <a:gd name="f506" fmla="val 1718"/>
                  <a:gd name="f507" fmla="val 1716"/>
                  <a:gd name="f508" fmla="val 376"/>
                  <a:gd name="f509" fmla="val 424"/>
                  <a:gd name="f510" fmla="val 1715"/>
                  <a:gd name="f511" fmla="val 472"/>
                  <a:gd name="f512" fmla="val 1712"/>
                  <a:gd name="f513" fmla="val 1696"/>
                  <a:gd name="f514" fmla="val 1680"/>
                  <a:gd name="f515" fmla="val 1663"/>
                  <a:gd name="f516" fmla="val 1646"/>
                  <a:gd name="f517" fmla="val 1636"/>
                  <a:gd name="f518" fmla="val 494"/>
                  <a:gd name="f519" fmla="val 1631"/>
                  <a:gd name="f520" fmla="val 505"/>
                  <a:gd name="f521" fmla="val 506"/>
                  <a:gd name="f522" fmla="val 526"/>
                  <a:gd name="f523" fmla="val 1624"/>
                  <a:gd name="f524" fmla="val 578"/>
                  <a:gd name="f525" fmla="val 1648"/>
                  <a:gd name="f526" fmla="val 1674"/>
                  <a:gd name="f527" fmla="val 1693"/>
                  <a:gd name="f528" fmla="val 1722"/>
                  <a:gd name="f529" fmla="val 1779"/>
                  <a:gd name="f530" fmla="val 587"/>
                  <a:gd name="f531" fmla="val 619"/>
                  <a:gd name="f532" fmla="val 1799"/>
                  <a:gd name="f533" fmla="val 1813"/>
                  <a:gd name="f534" fmla="val 1834"/>
                  <a:gd name="f535" fmla="val 1855"/>
                  <a:gd name="f536" fmla="val 680"/>
                  <a:gd name="f537" fmla="val 708"/>
                  <a:gd name="f538" fmla="val 1833"/>
                  <a:gd name="f539" fmla="val 1810"/>
                  <a:gd name="f540" fmla="val 789"/>
                  <a:gd name="f541" fmla="val 763"/>
                  <a:gd name="f542" fmla="val 1882"/>
                  <a:gd name="f543" fmla="val 1885"/>
                  <a:gd name="f544" fmla="val 1933"/>
                  <a:gd name="f545" fmla="val 1981"/>
                  <a:gd name="f546" fmla="val 2029"/>
                  <a:gd name="f547" fmla="val 2040"/>
                  <a:gd name="f548" fmla="val 747"/>
                  <a:gd name="f549" fmla="val 837"/>
                  <a:gd name="f550" fmla="val 883"/>
                  <a:gd name="f551" fmla="val 2041"/>
                  <a:gd name="f552" fmla="val 2036"/>
                  <a:gd name="f553" fmla="val 2025"/>
                  <a:gd name="f554" fmla="val 2009"/>
                  <a:gd name="f555" fmla="val 1993"/>
                  <a:gd name="f556" fmla="val 2131"/>
                  <a:gd name="f557" fmla="val 2130"/>
                  <a:gd name="f558" fmla="val 647"/>
                  <a:gd name="f559" fmla="val 1457"/>
                  <a:gd name="f560" fmla="val 1462"/>
                  <a:gd name="f561" fmla="val 1469"/>
                  <a:gd name="f562" fmla="val 1468"/>
                  <a:gd name="f563" fmla="val 701"/>
                  <a:gd name="f564" fmla="val 676"/>
                  <a:gd name="f565" fmla="val 1473"/>
                  <a:gd name="f566" fmla="val 1464"/>
                  <a:gd name="f567" fmla="val 1439"/>
                  <a:gd name="f568" fmla="val 1422"/>
                  <a:gd name="f569" fmla="val 1405"/>
                  <a:gd name="f570" fmla="val 1393"/>
                  <a:gd name="f571" fmla="val 1388"/>
                  <a:gd name="f572" fmla="val 1389"/>
                  <a:gd name="f573" fmla="val 1392"/>
                  <a:gd name="f574" fmla="val 1401"/>
                  <a:gd name="f575" fmla="val 1420"/>
                  <a:gd name="f576" fmla="val 1438"/>
                  <a:gd name="f577" fmla="val 1245"/>
                  <a:gd name="f578" fmla="val 1266"/>
                  <a:gd name="f579" fmla="val 1287"/>
                  <a:gd name="f580" fmla="val 1301"/>
                  <a:gd name="f581" fmla="val 1306"/>
                  <a:gd name="f582" fmla="val 1305"/>
                  <a:gd name="f583" fmla="val 695"/>
                  <a:gd name="f584" fmla="val 1303"/>
                  <a:gd name="f585" fmla="val 1313"/>
                  <a:gd name="f586" fmla="val 644"/>
                  <a:gd name="f587" fmla="val 1289"/>
                  <a:gd name="f588" fmla="val 1264"/>
                  <a:gd name="f589" fmla="val 1244"/>
                  <a:gd name="f590" fmla="val 1235"/>
                  <a:gd name="f591" fmla="val 1223"/>
                  <a:gd name="f592" fmla="val 1221"/>
                  <a:gd name="f593" fmla="val 665"/>
                  <a:gd name="f594" fmla="val 1222"/>
                  <a:gd name="f595" fmla="val 691"/>
                  <a:gd name="f596" fmla="val 713"/>
                  <a:gd name="f597" fmla="val 2114"/>
                  <a:gd name="f598" fmla="val 310"/>
                  <a:gd name="f599" fmla="val 288"/>
                  <a:gd name="f600" fmla="val 266"/>
                  <a:gd name="f601" fmla="val 2099"/>
                  <a:gd name="f602" fmla="val 2078"/>
                  <a:gd name="f603" fmla="val 2057"/>
                  <a:gd name="f604" fmla="val 244"/>
                  <a:gd name="f605" fmla="val 2045"/>
                  <a:gd name="f606" fmla="val 248"/>
                  <a:gd name="f607" fmla="val 280"/>
                  <a:gd name="f608" fmla="val 300"/>
                  <a:gd name="f609" fmla="val 330"/>
                  <a:gd name="f610" fmla="val 2064"/>
                  <a:gd name="f611" fmla="val 2089"/>
                  <a:gd name="f612" fmla="val 1137"/>
                  <a:gd name="f613" fmla="val 319"/>
                  <a:gd name="f614" fmla="val 1141"/>
                  <a:gd name="f615" fmla="val 315"/>
                  <a:gd name="f616" fmla="val 297"/>
                  <a:gd name="f617" fmla="val 278"/>
                  <a:gd name="f618" fmla="val 260"/>
                  <a:gd name="f619" fmla="val 1126"/>
                  <a:gd name="f620" fmla="val 1114"/>
                  <a:gd name="f621" fmla="val 1101"/>
                  <a:gd name="f622" fmla="val 1089"/>
                  <a:gd name="f623" fmla="val 246"/>
                  <a:gd name="f624" fmla="val 273"/>
                  <a:gd name="f625" fmla="val 289"/>
                  <a:gd name="f626" fmla="val 321"/>
                  <a:gd name="f627" fmla="val 1059"/>
                  <a:gd name="f628" fmla="val 322"/>
                  <a:gd name="f629" fmla="val 1086"/>
                  <a:gd name="f630" fmla="val 1112"/>
                  <a:gd name="f631" fmla="val 325"/>
                  <a:gd name="f632" fmla="val 240"/>
                  <a:gd name="f633" fmla="val 1105"/>
                  <a:gd name="f634" fmla="val 1103"/>
                  <a:gd name="f635" fmla="val 1099"/>
                  <a:gd name="f636" fmla="val 467"/>
                  <a:gd name="f637" fmla="val 448"/>
                  <a:gd name="f638" fmla="val 265"/>
                  <a:gd name="f639" fmla="val 317"/>
                  <a:gd name="f640" fmla="val 481"/>
                  <a:gd name="f641" fmla="val 482"/>
                  <a:gd name="f642" fmla="val 483"/>
                  <a:gd name="f643" fmla="val 486"/>
                  <a:gd name="f644" fmla="val 298"/>
                  <a:gd name="f645" fmla="val 271"/>
                  <a:gd name="f646" fmla="val 168"/>
                  <a:gd name="f647" fmla="val 272"/>
                  <a:gd name="f648" fmla="val 169"/>
                  <a:gd name="f649" fmla="val 264"/>
                  <a:gd name="f650" fmla="val 170"/>
                  <a:gd name="f651" fmla="val 173"/>
                  <a:gd name="f652" fmla="val 283"/>
                  <a:gd name="f653" fmla="val 286"/>
                  <a:gd name="f654" fmla="val 1428"/>
                  <a:gd name="f655" fmla="val 285"/>
                  <a:gd name="f656" fmla="val 1429"/>
                  <a:gd name="f657" fmla="val 898"/>
                  <a:gd name="f658" fmla="val 899"/>
                  <a:gd name="f659" fmla="val 365"/>
                  <a:gd name="f660" fmla="val 378"/>
                  <a:gd name="f661" fmla="val 396"/>
                  <a:gd name="f662" fmla="val 400"/>
                  <a:gd name="f663" fmla="val 844"/>
                  <a:gd name="f664" fmla="val 818"/>
                  <a:gd name="f665" fmla="val 809"/>
                  <a:gd name="f666" fmla="val 806"/>
                  <a:gd name="f667" fmla="val 419"/>
                  <a:gd name="f668" fmla="val 821"/>
                  <a:gd name="f669" fmla="val 831"/>
                  <a:gd name="f670" fmla="val 839"/>
                  <a:gd name="f671" fmla="val 857"/>
                  <a:gd name="f672" fmla="val 496"/>
                  <a:gd name="f673" fmla="val 880"/>
                  <a:gd name="f674" fmla="val 905"/>
                  <a:gd name="f675" fmla="val 450"/>
                  <a:gd name="f676" fmla="val 920"/>
                  <a:gd name="f677" fmla="val 423"/>
                  <a:gd name="f678" fmla="val 440"/>
                  <a:gd name="f679" fmla="val 457"/>
                  <a:gd name="f680" fmla="val 994"/>
                  <a:gd name="f681" fmla="val 995"/>
                  <a:gd name="f682" fmla="val 996"/>
                  <a:gd name="f683" fmla="val 373"/>
                  <a:gd name="f684" fmla="val 346"/>
                  <a:gd name="f685" fmla="val 339"/>
                  <a:gd name="f686" fmla="val 1062"/>
                  <a:gd name="f687" fmla="val 1014"/>
                  <a:gd name="f688" fmla="val 971"/>
                  <a:gd name="f689" fmla="val 927"/>
                  <a:gd name="f690" fmla="val 925"/>
                  <a:gd name="f691" fmla="val 923"/>
                  <a:gd name="f692" fmla="val 926"/>
                  <a:gd name="f693" fmla="val 924"/>
                  <a:gd name="f694" fmla="val 921"/>
                  <a:gd name="f695" fmla="val 918"/>
                  <a:gd name="f696" fmla="val 912"/>
                  <a:gd name="f697" fmla="val 911"/>
                  <a:gd name="f698" fmla="val 910"/>
                  <a:gd name="f699" fmla="val 908"/>
                  <a:gd name="f700" fmla="val 907"/>
                  <a:gd name="f701" fmla="val 906"/>
                  <a:gd name="f702" fmla="val 418"/>
                  <a:gd name="f703" fmla="val 331"/>
                  <a:gd name="f704" fmla="val 397"/>
                  <a:gd name="f705" fmla="val 451"/>
                  <a:gd name="f706" fmla="val 428"/>
                  <a:gd name="f707" fmla="val 353"/>
                  <a:gd name="f708" fmla="val 340"/>
                  <a:gd name="f709" fmla="val 358"/>
                  <a:gd name="f710" fmla="val 162"/>
                  <a:gd name="f711" fmla="val 161"/>
                  <a:gd name="f712" fmla="val 383"/>
                  <a:gd name="f713" fmla="val 270"/>
                  <a:gd name="f714" fmla="val 87"/>
                  <a:gd name="f715" fmla="val 83"/>
                  <a:gd name="f716" fmla="val 104"/>
                  <a:gd name="f717" fmla="val 124"/>
                  <a:gd name="f718" fmla="val 145"/>
                  <a:gd name="f719" fmla="val 125"/>
                  <a:gd name="f720" fmla="val 106"/>
                  <a:gd name="f721" fmla="val 367"/>
                  <a:gd name="f722" fmla="val 386"/>
                  <a:gd name="f723" fmla="val 403"/>
                  <a:gd name="f724" fmla="val 185"/>
                  <a:gd name="f725" fmla="val 203"/>
                  <a:gd name="f726" fmla="val 220"/>
                  <a:gd name="f727" fmla="val 239"/>
                  <a:gd name="f728" fmla="val 384"/>
                  <a:gd name="f729" fmla="val 366"/>
                  <a:gd name="f730" fmla="val 243"/>
                  <a:gd name="f731" fmla="val 253"/>
                  <a:gd name="f732" fmla="val 227"/>
                  <a:gd name="f733" fmla="val 204"/>
                  <a:gd name="f734" fmla="val 178"/>
                  <a:gd name="f735" fmla="val 172"/>
                  <a:gd name="f736" fmla="val 303"/>
                  <a:gd name="f737" fmla="val 282"/>
                  <a:gd name="f738" fmla="val 254"/>
                  <a:gd name="f739" fmla="val 156"/>
                  <a:gd name="f740" fmla="val 131"/>
                  <a:gd name="f741" fmla="val 250"/>
                  <a:gd name="f742" fmla="val 251"/>
                  <a:gd name="f743" fmla="val 98"/>
                  <a:gd name="f744" fmla="val 232"/>
                  <a:gd name="f745" fmla="val 101"/>
                  <a:gd name="f746" fmla="val 226"/>
                  <a:gd name="f747" fmla="val 107"/>
                  <a:gd name="f748" fmla="val 228"/>
                  <a:gd name="f749" fmla="val 122"/>
                  <a:gd name="f750" fmla="val 123"/>
                  <a:gd name="f751" fmla="val 205"/>
                  <a:gd name="f752" fmla="val 229"/>
                  <a:gd name="f753" fmla="val 212"/>
                  <a:gd name="f754" fmla="val 2203"/>
                  <a:gd name="f755" fmla="val 195"/>
                  <a:gd name="f756" fmla="val 177"/>
                  <a:gd name="f757" fmla="val 167"/>
                  <a:gd name="f758" fmla="val 2199"/>
                  <a:gd name="f759" fmla="val 2190"/>
                  <a:gd name="f760" fmla="val 2155"/>
                  <a:gd name="f761" fmla="val 2138"/>
                  <a:gd name="f762" fmla="val 171"/>
                  <a:gd name="f763" fmla="val 2119"/>
                  <a:gd name="f764" fmla="val 184"/>
                  <a:gd name="f765" fmla="val 224"/>
                  <a:gd name="f766" fmla="val 2123"/>
                  <a:gd name="f767" fmla="val 2143"/>
                  <a:gd name="f768" fmla="val 2165"/>
                  <a:gd name="f769" fmla="val 2188"/>
                  <a:gd name="f770" fmla="val 318"/>
                  <a:gd name="f771" fmla="val 2359"/>
                  <a:gd name="f772" fmla="val 2358"/>
                  <a:gd name="f773" fmla="val 2357"/>
                  <a:gd name="f774" fmla="val 2360"/>
                  <a:gd name="f775" fmla="val 2364"/>
                  <a:gd name="f776" fmla="val 279"/>
                  <a:gd name="f777" fmla="val 255"/>
                  <a:gd name="f778" fmla="val 2369"/>
                  <a:gd name="f779" fmla="val 2343"/>
                  <a:gd name="f780" fmla="val 2321"/>
                  <a:gd name="f781" fmla="val 2300"/>
                  <a:gd name="f782" fmla="val 2288"/>
                  <a:gd name="f783" fmla="val 2290"/>
                  <a:gd name="f784" fmla="val 2295"/>
                  <a:gd name="f785" fmla="val 2301"/>
                  <a:gd name="f786" fmla="val 2302"/>
                  <a:gd name="f787" fmla="val 2303"/>
                  <a:gd name="f788" fmla="val 2304"/>
                  <a:gd name="f789" fmla="val 2322"/>
                  <a:gd name="f790" fmla="val 2339"/>
                  <a:gd name="f791" fmla="val 558"/>
                  <a:gd name="f792" fmla="val 2044"/>
                  <a:gd name="f793" fmla="val 2053"/>
                  <a:gd name="f794" fmla="val 2126"/>
                  <a:gd name="f795" fmla="val 2272"/>
                  <a:gd name="f796" fmla="val 2282"/>
                  <a:gd name="f797" fmla="val 567"/>
                  <a:gd name="f798" fmla="val 535"/>
                  <a:gd name="f799" fmla="val 512"/>
                  <a:gd name="f800" fmla="val 2043"/>
                  <a:gd name="f801" fmla="val 2042"/>
                  <a:gd name="f802" fmla="val 513"/>
                  <a:gd name="f803" fmla="val 479"/>
                  <a:gd name="f804" fmla="val 1966"/>
                  <a:gd name="f805" fmla="val 1967"/>
                  <a:gd name="f806" fmla="val 401"/>
                  <a:gd name="f807" fmla="val 2197"/>
                  <a:gd name="f808" fmla="val 2196"/>
                  <a:gd name="f809" fmla="val 399"/>
                  <a:gd name="f810" fmla="val 387"/>
                  <a:gd name="f811" fmla="val 2195"/>
                  <a:gd name="f812" fmla="val 2201"/>
                  <a:gd name="f813" fmla="val 2210"/>
                  <a:gd name="f814" fmla="val 2229"/>
                  <a:gd name="f815" fmla="val 2247"/>
                  <a:gd name="f816" fmla="val 2266"/>
                  <a:gd name="f817" fmla="val 382"/>
                  <a:gd name="f818" fmla="val 355"/>
                  <a:gd name="f819" fmla="val 2277"/>
                  <a:gd name="f820" fmla="val 2273"/>
                  <a:gd name="f821" fmla="val 2256"/>
                  <a:gd name="f822" fmla="val 2239"/>
                  <a:gd name="f823" fmla="val 2222"/>
                  <a:gd name="f824" fmla="val 2209"/>
                  <a:gd name="f825" fmla="val 1312"/>
                  <a:gd name="f826" fmla="val 1309"/>
                  <a:gd name="f827" fmla="val 1310"/>
                  <a:gd name="f828" fmla="val 1316"/>
                  <a:gd name="f829" fmla="val 1326"/>
                  <a:gd name="f830" fmla="val 1336"/>
                  <a:gd name="f831" fmla="val 1346"/>
                  <a:gd name="f832" fmla="val 1387"/>
                  <a:gd name="f833" fmla="val 1410"/>
                  <a:gd name="f834" fmla="val 1431"/>
                  <a:gd name="f835" fmla="val 1452"/>
                  <a:gd name="f836" fmla="val 473"/>
                  <a:gd name="f837" fmla="val 1466"/>
                  <a:gd name="f838" fmla="val 1454"/>
                  <a:gd name="f839" fmla="val 1436"/>
                  <a:gd name="f840" fmla="val 1418"/>
                  <a:gd name="f841" fmla="val 1394"/>
                  <a:gd name="f842" fmla="val 1667"/>
                  <a:gd name="f843" fmla="val 1669"/>
                  <a:gd name="f844" fmla="val 1671"/>
                  <a:gd name="f845" fmla="val 1673"/>
                  <a:gd name="f846" fmla="val 1660"/>
                  <a:gd name="f847" fmla="val 1656"/>
                  <a:gd name="f848" fmla="val 1651"/>
                  <a:gd name="f849" fmla="val 1647"/>
                  <a:gd name="f850" fmla="val 1637"/>
                  <a:gd name="f851" fmla="val 1642"/>
                  <a:gd name="f852" fmla="val 434"/>
                  <a:gd name="f853" fmla="val 1610"/>
                  <a:gd name="f854" fmla="val 1588"/>
                  <a:gd name="f855" fmla="val 1566"/>
                  <a:gd name="f856" fmla="val 1556"/>
                  <a:gd name="f857" fmla="val 1561"/>
                  <a:gd name="f858" fmla="val 1585"/>
                  <a:gd name="f859" fmla="val 1609"/>
                  <a:gd name="f860" fmla="val 550"/>
                  <a:gd name="f861" fmla="val 529"/>
                  <a:gd name="f862" fmla="val 1365"/>
                  <a:gd name="f863" fmla="val 1341"/>
                  <a:gd name="f864" fmla="val 1317"/>
                  <a:gd name="f865" fmla="val 1308"/>
                  <a:gd name="f866" fmla="val 344"/>
                  <a:gd name="f867" fmla="val 1278"/>
                  <a:gd name="f868" fmla="val 1252"/>
                  <a:gd name="f869" fmla="val 1226"/>
                  <a:gd name="f870" fmla="val 556"/>
                  <a:gd name="f871" fmla="val 1229"/>
                  <a:gd name="f872" fmla="val 1241"/>
                  <a:gd name="f873" fmla="val 1283"/>
                  <a:gd name="f874" fmla="val 1324"/>
                  <a:gd name="f875" fmla="val 1366"/>
                  <a:gd name="f876" fmla="val 1382"/>
                  <a:gd name="f877" fmla="val 1046"/>
                  <a:gd name="f878" fmla="val 1029"/>
                  <a:gd name="f879" fmla="val 1013"/>
                  <a:gd name="f880" fmla="val 632"/>
                  <a:gd name="f881" fmla="val 675"/>
                  <a:gd name="f882" fmla="val 1012"/>
                  <a:gd name="f883" fmla="val 1030"/>
                  <a:gd name="f884" fmla="val 630"/>
                  <a:gd name="f885" fmla="val 614"/>
                  <a:gd name="f886" fmla="val 1549"/>
                  <a:gd name="f887" fmla="val 1507"/>
                  <a:gd name="f888" fmla="val 1465"/>
                  <a:gd name="f889" fmla="val 610"/>
                  <a:gd name="f890" fmla="val 611"/>
                  <a:gd name="f891" fmla="val 1511"/>
                  <a:gd name="f892" fmla="val 693"/>
                  <a:gd name="f893" fmla="val 1755"/>
                  <a:gd name="f894" fmla="val 1802"/>
                  <a:gd name="f895" fmla="+- 0 0 -90"/>
                  <a:gd name="f896" fmla="*/ f4 1 1061"/>
                  <a:gd name="f897" fmla="*/ f5 1 2448"/>
                  <a:gd name="f898" fmla="+- f8 0 f6"/>
                  <a:gd name="f899" fmla="+- f7 0 f6"/>
                  <a:gd name="f900" fmla="*/ f895 f0 1"/>
                  <a:gd name="f901" fmla="*/ f899 1 1061"/>
                  <a:gd name="f902" fmla="*/ f898 1 2448"/>
                  <a:gd name="f903" fmla="*/ 884 f899 1"/>
                  <a:gd name="f904" fmla="*/ 1957 f898 1"/>
                  <a:gd name="f905" fmla="*/ 816 f899 1"/>
                  <a:gd name="f906" fmla="*/ 1775 f898 1"/>
                  <a:gd name="f907" fmla="*/ 735 f899 1"/>
                  <a:gd name="f908" fmla="*/ 1485 f898 1"/>
                  <a:gd name="f909" fmla="*/ 802 f899 1"/>
                  <a:gd name="f910" fmla="*/ 1145 f898 1"/>
                  <a:gd name="f911" fmla="*/ 653 f899 1"/>
                  <a:gd name="f912" fmla="*/ 802 f898 1"/>
                  <a:gd name="f913" fmla="*/ 326 f899 1"/>
                  <a:gd name="f914" fmla="*/ 721 f898 1"/>
                  <a:gd name="f915" fmla="*/ 715 f899 1"/>
                  <a:gd name="f916" fmla="*/ 573 f898 1"/>
                  <a:gd name="f917" fmla="*/ 977 f899 1"/>
                  <a:gd name="f918" fmla="*/ 592 f898 1"/>
                  <a:gd name="f919" fmla="*/ 980 f899 1"/>
                  <a:gd name="f920" fmla="*/ 427 f898 1"/>
                  <a:gd name="f921" fmla="*/ 749 f899 1"/>
                  <a:gd name="f922" fmla="*/ 329 f898 1"/>
                  <a:gd name="f923" fmla="*/ 584 f899 1"/>
                  <a:gd name="f924" fmla="*/ 489 f898 1"/>
                  <a:gd name="f925" fmla="*/ 408 f899 1"/>
                  <a:gd name="f926" fmla="*/ 493 f898 1"/>
                  <a:gd name="f927" fmla="*/ 642 f899 1"/>
                  <a:gd name="f928" fmla="*/ 245 f898 1"/>
                  <a:gd name="f929" fmla="*/ 719 f899 1"/>
                  <a:gd name="f930" fmla="*/ 165 f898 1"/>
                  <a:gd name="f931" fmla="*/ 471 f899 1"/>
                  <a:gd name="f932" fmla="*/ 82 f898 1"/>
                  <a:gd name="f933" fmla="*/ 19 f899 1"/>
                  <a:gd name="f934" fmla="*/ 1 f898 1"/>
                  <a:gd name="f935" fmla="*/ 2368 f898 1"/>
                  <a:gd name="f936" fmla="*/ 668 f899 1"/>
                  <a:gd name="f937" fmla="*/ 2448 f898 1"/>
                  <a:gd name="f938" fmla="*/ 2285 f898 1"/>
                  <a:gd name="f939" fmla="*/ 652 f899 1"/>
                  <a:gd name="f940" fmla="*/ 2096 f898 1"/>
                  <a:gd name="f941" fmla="*/ 416 f899 1"/>
                  <a:gd name="f942" fmla="*/ 1959 f898 1"/>
                  <a:gd name="f943" fmla="*/ 393 f899 1"/>
                  <a:gd name="f944" fmla="*/ 1794 f898 1"/>
                  <a:gd name="f945" fmla="*/ 472 f899 1"/>
                  <a:gd name="f946" fmla="*/ 1716 f898 1"/>
                  <a:gd name="f947" fmla="*/ 635 f899 1"/>
                  <a:gd name="f948" fmla="*/ 1796 f898 1"/>
                  <a:gd name="f949" fmla="*/ 1876 f898 1"/>
                  <a:gd name="f950" fmla="*/ 651 f899 1"/>
                  <a:gd name="f951" fmla="*/ 2131 f898 1"/>
                  <a:gd name="f952" fmla="*/ 1388 f898 1"/>
                  <a:gd name="f953" fmla="*/ 664 f899 1"/>
                  <a:gd name="f954" fmla="*/ 1221 f898 1"/>
                  <a:gd name="f955" fmla="*/ 320 f899 1"/>
                  <a:gd name="f956" fmla="*/ 2040 f898 1"/>
                  <a:gd name="f957" fmla="*/ 1061 f898 1"/>
                  <a:gd name="f958" fmla="*/ 240 f899 1"/>
                  <a:gd name="f959" fmla="*/ 1105 f898 1"/>
                  <a:gd name="f960" fmla="*/ 481 f898 1"/>
                  <a:gd name="f961" fmla="*/ 286 f899 1"/>
                  <a:gd name="f962" fmla="*/ 1469 f898 1"/>
                  <a:gd name="f963" fmla="*/ 405 f899 1"/>
                  <a:gd name="f964" fmla="*/ 897 f898 1"/>
                  <a:gd name="f965" fmla="*/ 485 f899 1"/>
                  <a:gd name="f966" fmla="*/ 893 f898 1"/>
                  <a:gd name="f967" fmla="*/ 346 f899 1"/>
                  <a:gd name="f968" fmla="*/ 1060 f898 1"/>
                  <a:gd name="f969" fmla="*/ 908 f898 1"/>
                  <a:gd name="f970" fmla="*/ 331 f899 1"/>
                  <a:gd name="f971" fmla="*/ 406 f898 1"/>
                  <a:gd name="f972" fmla="*/ 412 f899 1"/>
                  <a:gd name="f973" fmla="*/ 327 f898 1"/>
                  <a:gd name="f974" fmla="*/ 325 f899 1"/>
                  <a:gd name="f975" fmla="*/ 104 f898 1"/>
                  <a:gd name="f976" fmla="*/ 168 f898 1"/>
                  <a:gd name="f977" fmla="*/ 261 f899 1"/>
                  <a:gd name="f978" fmla="*/ 164 f898 1"/>
                  <a:gd name="f979" fmla="*/ 232 f899 1"/>
                  <a:gd name="f980" fmla="*/ 101 f898 1"/>
                  <a:gd name="f981" fmla="*/ 164 f899 1"/>
                  <a:gd name="f982" fmla="*/ 2138 f898 1"/>
                  <a:gd name="f983" fmla="*/ 318 f899 1"/>
                  <a:gd name="f984" fmla="*/ 2367 f898 1"/>
                  <a:gd name="f985" fmla="*/ 245 f899 1"/>
                  <a:gd name="f986" fmla="*/ 2364 f898 1"/>
                  <a:gd name="f987" fmla="*/ 2357 f898 1"/>
                  <a:gd name="f988" fmla="*/ 558 f899 1"/>
                  <a:gd name="f989" fmla="*/ 384 f899 1"/>
                  <a:gd name="f990" fmla="*/ 2203 f898 1"/>
                  <a:gd name="f991" fmla="*/ 345 f899 1"/>
                  <a:gd name="f992" fmla="*/ 2204 f898 1"/>
                  <a:gd name="f993" fmla="*/ 1346 f898 1"/>
                  <a:gd name="f994" fmla="*/ 1401 f898 1"/>
                  <a:gd name="f995" fmla="*/ 484 f899 1"/>
                  <a:gd name="f996" fmla="*/ 1660 f898 1"/>
                  <a:gd name="f997" fmla="*/ 1633 f898 1"/>
                  <a:gd name="f998" fmla="*/ 327 f899 1"/>
                  <a:gd name="f999" fmla="*/ 1226 f898 1"/>
                  <a:gd name="f1000" fmla="*/ 733 f899 1"/>
                  <a:gd name="f1001" fmla="*/ 995 f898 1"/>
                  <a:gd name="f1002" fmla="*/ 610 f899 1"/>
                  <a:gd name="f1003" fmla="*/ f900 1 f3"/>
                  <a:gd name="f1004" fmla="*/ f903 1 1061"/>
                  <a:gd name="f1005" fmla="*/ f904 1 2448"/>
                  <a:gd name="f1006" fmla="*/ f905 1 1061"/>
                  <a:gd name="f1007" fmla="*/ f906 1 2448"/>
                  <a:gd name="f1008" fmla="*/ f907 1 1061"/>
                  <a:gd name="f1009" fmla="*/ f908 1 2448"/>
                  <a:gd name="f1010" fmla="*/ f909 1 1061"/>
                  <a:gd name="f1011" fmla="*/ f910 1 2448"/>
                  <a:gd name="f1012" fmla="*/ f911 1 1061"/>
                  <a:gd name="f1013" fmla="*/ f912 1 2448"/>
                  <a:gd name="f1014" fmla="*/ f913 1 1061"/>
                  <a:gd name="f1015" fmla="*/ f914 1 2448"/>
                  <a:gd name="f1016" fmla="*/ f915 1 1061"/>
                  <a:gd name="f1017" fmla="*/ f916 1 2448"/>
                  <a:gd name="f1018" fmla="*/ f917 1 1061"/>
                  <a:gd name="f1019" fmla="*/ f918 1 2448"/>
                  <a:gd name="f1020" fmla="*/ f919 1 1061"/>
                  <a:gd name="f1021" fmla="*/ f920 1 2448"/>
                  <a:gd name="f1022" fmla="*/ f921 1 1061"/>
                  <a:gd name="f1023" fmla="*/ f922 1 2448"/>
                  <a:gd name="f1024" fmla="*/ f923 1 1061"/>
                  <a:gd name="f1025" fmla="*/ f924 1 2448"/>
                  <a:gd name="f1026" fmla="*/ f925 1 1061"/>
                  <a:gd name="f1027" fmla="*/ f926 1 2448"/>
                  <a:gd name="f1028" fmla="*/ f927 1 1061"/>
                  <a:gd name="f1029" fmla="*/ f928 1 2448"/>
                  <a:gd name="f1030" fmla="*/ f929 1 1061"/>
                  <a:gd name="f1031" fmla="*/ f930 1 2448"/>
                  <a:gd name="f1032" fmla="*/ f931 1 1061"/>
                  <a:gd name="f1033" fmla="*/ f932 1 2448"/>
                  <a:gd name="f1034" fmla="*/ f933 1 1061"/>
                  <a:gd name="f1035" fmla="*/ f934 1 2448"/>
                  <a:gd name="f1036" fmla="*/ f935 1 2448"/>
                  <a:gd name="f1037" fmla="*/ f936 1 1061"/>
                  <a:gd name="f1038" fmla="*/ f937 1 2448"/>
                  <a:gd name="f1039" fmla="*/ f938 1 2448"/>
                  <a:gd name="f1040" fmla="*/ f939 1 1061"/>
                  <a:gd name="f1041" fmla="*/ f940 1 2448"/>
                  <a:gd name="f1042" fmla="*/ f941 1 1061"/>
                  <a:gd name="f1043" fmla="*/ f942 1 2448"/>
                  <a:gd name="f1044" fmla="*/ f943 1 1061"/>
                  <a:gd name="f1045" fmla="*/ f944 1 2448"/>
                  <a:gd name="f1046" fmla="*/ f945 1 1061"/>
                  <a:gd name="f1047" fmla="*/ f946 1 2448"/>
                  <a:gd name="f1048" fmla="*/ f947 1 1061"/>
                  <a:gd name="f1049" fmla="*/ f948 1 2448"/>
                  <a:gd name="f1050" fmla="*/ f949 1 2448"/>
                  <a:gd name="f1051" fmla="*/ f950 1 1061"/>
                  <a:gd name="f1052" fmla="*/ f951 1 2448"/>
                  <a:gd name="f1053" fmla="*/ f952 1 2448"/>
                  <a:gd name="f1054" fmla="*/ f953 1 1061"/>
                  <a:gd name="f1055" fmla="*/ f954 1 2448"/>
                  <a:gd name="f1056" fmla="*/ f955 1 1061"/>
                  <a:gd name="f1057" fmla="*/ f956 1 2448"/>
                  <a:gd name="f1058" fmla="*/ f957 1 2448"/>
                  <a:gd name="f1059" fmla="*/ f958 1 1061"/>
                  <a:gd name="f1060" fmla="*/ f959 1 2448"/>
                  <a:gd name="f1061" fmla="*/ f960 1 2448"/>
                  <a:gd name="f1062" fmla="*/ f961 1 1061"/>
                  <a:gd name="f1063" fmla="*/ f962 1 2448"/>
                  <a:gd name="f1064" fmla="*/ f963 1 1061"/>
                  <a:gd name="f1065" fmla="*/ f964 1 2448"/>
                  <a:gd name="f1066" fmla="*/ f965 1 1061"/>
                  <a:gd name="f1067" fmla="*/ f966 1 2448"/>
                  <a:gd name="f1068" fmla="*/ f967 1 1061"/>
                  <a:gd name="f1069" fmla="*/ f968 1 2448"/>
                  <a:gd name="f1070" fmla="*/ f969 1 2448"/>
                  <a:gd name="f1071" fmla="*/ f970 1 1061"/>
                  <a:gd name="f1072" fmla="*/ f971 1 2448"/>
                  <a:gd name="f1073" fmla="*/ f972 1 1061"/>
                  <a:gd name="f1074" fmla="*/ f973 1 2448"/>
                  <a:gd name="f1075" fmla="*/ f974 1 1061"/>
                  <a:gd name="f1076" fmla="*/ f975 1 2448"/>
                  <a:gd name="f1077" fmla="*/ f976 1 2448"/>
                  <a:gd name="f1078" fmla="*/ f977 1 1061"/>
                  <a:gd name="f1079" fmla="*/ f978 1 2448"/>
                  <a:gd name="f1080" fmla="*/ f979 1 1061"/>
                  <a:gd name="f1081" fmla="*/ f980 1 2448"/>
                  <a:gd name="f1082" fmla="*/ f981 1 1061"/>
                  <a:gd name="f1083" fmla="*/ f982 1 2448"/>
                  <a:gd name="f1084" fmla="*/ f983 1 1061"/>
                  <a:gd name="f1085" fmla="*/ f984 1 2448"/>
                  <a:gd name="f1086" fmla="*/ f985 1 1061"/>
                  <a:gd name="f1087" fmla="*/ f986 1 2448"/>
                  <a:gd name="f1088" fmla="*/ f987 1 2448"/>
                  <a:gd name="f1089" fmla="*/ f988 1 1061"/>
                  <a:gd name="f1090" fmla="*/ f989 1 1061"/>
                  <a:gd name="f1091" fmla="*/ f990 1 2448"/>
                  <a:gd name="f1092" fmla="*/ f991 1 1061"/>
                  <a:gd name="f1093" fmla="*/ f992 1 2448"/>
                  <a:gd name="f1094" fmla="*/ f993 1 2448"/>
                  <a:gd name="f1095" fmla="*/ f994 1 2448"/>
                  <a:gd name="f1096" fmla="*/ f995 1 1061"/>
                  <a:gd name="f1097" fmla="*/ f996 1 2448"/>
                  <a:gd name="f1098" fmla="*/ f997 1 2448"/>
                  <a:gd name="f1099" fmla="*/ f998 1 1061"/>
                  <a:gd name="f1100" fmla="*/ f999 1 2448"/>
                  <a:gd name="f1101" fmla="*/ f1000 1 1061"/>
                  <a:gd name="f1102" fmla="*/ f1001 1 2448"/>
                  <a:gd name="f1103" fmla="*/ f1002 1 1061"/>
                  <a:gd name="f1104" fmla="*/ 0 1 f901"/>
                  <a:gd name="f1105" fmla="*/ f7 1 f901"/>
                  <a:gd name="f1106" fmla="*/ 0 1 f902"/>
                  <a:gd name="f1107" fmla="*/ f8 1 f902"/>
                  <a:gd name="f1108" fmla="+- f1003 0 f1"/>
                  <a:gd name="f1109" fmla="*/ f1004 1 f901"/>
                  <a:gd name="f1110" fmla="*/ f1005 1 f902"/>
                  <a:gd name="f1111" fmla="*/ f1006 1 f901"/>
                  <a:gd name="f1112" fmla="*/ f1007 1 f902"/>
                  <a:gd name="f1113" fmla="*/ f1008 1 f901"/>
                  <a:gd name="f1114" fmla="*/ f1009 1 f902"/>
                  <a:gd name="f1115" fmla="*/ f1010 1 f901"/>
                  <a:gd name="f1116" fmla="*/ f1011 1 f902"/>
                  <a:gd name="f1117" fmla="*/ f1012 1 f901"/>
                  <a:gd name="f1118" fmla="*/ f1013 1 f902"/>
                  <a:gd name="f1119" fmla="*/ f1014 1 f901"/>
                  <a:gd name="f1120" fmla="*/ f1015 1 f902"/>
                  <a:gd name="f1121" fmla="*/ f1016 1 f901"/>
                  <a:gd name="f1122" fmla="*/ f1017 1 f902"/>
                  <a:gd name="f1123" fmla="*/ f1018 1 f901"/>
                  <a:gd name="f1124" fmla="*/ f1019 1 f902"/>
                  <a:gd name="f1125" fmla="*/ f1020 1 f901"/>
                  <a:gd name="f1126" fmla="*/ f1021 1 f902"/>
                  <a:gd name="f1127" fmla="*/ f1022 1 f901"/>
                  <a:gd name="f1128" fmla="*/ f1023 1 f902"/>
                  <a:gd name="f1129" fmla="*/ f1024 1 f901"/>
                  <a:gd name="f1130" fmla="*/ f1025 1 f902"/>
                  <a:gd name="f1131" fmla="*/ f1026 1 f901"/>
                  <a:gd name="f1132" fmla="*/ f1027 1 f902"/>
                  <a:gd name="f1133" fmla="*/ f1028 1 f901"/>
                  <a:gd name="f1134" fmla="*/ f1029 1 f902"/>
                  <a:gd name="f1135" fmla="*/ f1030 1 f901"/>
                  <a:gd name="f1136" fmla="*/ f1031 1 f902"/>
                  <a:gd name="f1137" fmla="*/ f1032 1 f901"/>
                  <a:gd name="f1138" fmla="*/ f1033 1 f902"/>
                  <a:gd name="f1139" fmla="*/ f1034 1 f901"/>
                  <a:gd name="f1140" fmla="*/ f1035 1 f902"/>
                  <a:gd name="f1141" fmla="*/ f1036 1 f902"/>
                  <a:gd name="f1142" fmla="*/ f1037 1 f901"/>
                  <a:gd name="f1143" fmla="*/ f1038 1 f902"/>
                  <a:gd name="f1144" fmla="*/ f1039 1 f902"/>
                  <a:gd name="f1145" fmla="*/ f1040 1 f901"/>
                  <a:gd name="f1146" fmla="*/ f1041 1 f902"/>
                  <a:gd name="f1147" fmla="*/ f1042 1 f901"/>
                  <a:gd name="f1148" fmla="*/ f1043 1 f902"/>
                  <a:gd name="f1149" fmla="*/ f1044 1 f901"/>
                  <a:gd name="f1150" fmla="*/ f1045 1 f902"/>
                  <a:gd name="f1151" fmla="*/ f1046 1 f901"/>
                  <a:gd name="f1152" fmla="*/ f1047 1 f902"/>
                  <a:gd name="f1153" fmla="*/ f1048 1 f901"/>
                  <a:gd name="f1154" fmla="*/ f1049 1 f902"/>
                  <a:gd name="f1155" fmla="*/ f1050 1 f902"/>
                  <a:gd name="f1156" fmla="*/ f1051 1 f901"/>
                  <a:gd name="f1157" fmla="*/ f1052 1 f902"/>
                  <a:gd name="f1158" fmla="*/ f1053 1 f902"/>
                  <a:gd name="f1159" fmla="*/ f1054 1 f901"/>
                  <a:gd name="f1160" fmla="*/ f1055 1 f902"/>
                  <a:gd name="f1161" fmla="*/ f1056 1 f901"/>
                  <a:gd name="f1162" fmla="*/ f1057 1 f902"/>
                  <a:gd name="f1163" fmla="*/ f1058 1 f902"/>
                  <a:gd name="f1164" fmla="*/ f1059 1 f901"/>
                  <a:gd name="f1165" fmla="*/ f1060 1 f902"/>
                  <a:gd name="f1166" fmla="*/ f1061 1 f902"/>
                  <a:gd name="f1167" fmla="*/ f1062 1 f901"/>
                  <a:gd name="f1168" fmla="*/ f1063 1 f902"/>
                  <a:gd name="f1169" fmla="*/ f1064 1 f901"/>
                  <a:gd name="f1170" fmla="*/ f1065 1 f902"/>
                  <a:gd name="f1171" fmla="*/ f1066 1 f901"/>
                  <a:gd name="f1172" fmla="*/ f1067 1 f902"/>
                  <a:gd name="f1173" fmla="*/ f1068 1 f901"/>
                  <a:gd name="f1174" fmla="*/ f1069 1 f902"/>
                  <a:gd name="f1175" fmla="*/ f1070 1 f902"/>
                  <a:gd name="f1176" fmla="*/ f1071 1 f901"/>
                  <a:gd name="f1177" fmla="*/ f1072 1 f902"/>
                  <a:gd name="f1178" fmla="*/ f1073 1 f901"/>
                  <a:gd name="f1179" fmla="*/ f1074 1 f902"/>
                  <a:gd name="f1180" fmla="*/ f1075 1 f901"/>
                  <a:gd name="f1181" fmla="*/ f1076 1 f902"/>
                  <a:gd name="f1182" fmla="*/ f1077 1 f902"/>
                  <a:gd name="f1183" fmla="*/ f1078 1 f901"/>
                  <a:gd name="f1184" fmla="*/ f1079 1 f902"/>
                  <a:gd name="f1185" fmla="*/ f1080 1 f901"/>
                  <a:gd name="f1186" fmla="*/ f1081 1 f902"/>
                  <a:gd name="f1187" fmla="*/ f1082 1 f901"/>
                  <a:gd name="f1188" fmla="*/ f1083 1 f902"/>
                  <a:gd name="f1189" fmla="*/ f1084 1 f901"/>
                  <a:gd name="f1190" fmla="*/ f1085 1 f902"/>
                  <a:gd name="f1191" fmla="*/ f1086 1 f901"/>
                  <a:gd name="f1192" fmla="*/ f1087 1 f902"/>
                  <a:gd name="f1193" fmla="*/ f1088 1 f902"/>
                  <a:gd name="f1194" fmla="*/ f1089 1 f901"/>
                  <a:gd name="f1195" fmla="*/ f1090 1 f901"/>
                  <a:gd name="f1196" fmla="*/ f1091 1 f902"/>
                  <a:gd name="f1197" fmla="*/ f1092 1 f901"/>
                  <a:gd name="f1198" fmla="*/ f1093 1 f902"/>
                  <a:gd name="f1199" fmla="*/ f1094 1 f902"/>
                  <a:gd name="f1200" fmla="*/ f1095 1 f902"/>
                  <a:gd name="f1201" fmla="*/ f1096 1 f901"/>
                  <a:gd name="f1202" fmla="*/ f1097 1 f902"/>
                  <a:gd name="f1203" fmla="*/ f1098 1 f902"/>
                  <a:gd name="f1204" fmla="*/ f1099 1 f901"/>
                  <a:gd name="f1205" fmla="*/ f1100 1 f902"/>
                  <a:gd name="f1206" fmla="*/ f1101 1 f901"/>
                  <a:gd name="f1207" fmla="*/ f1102 1 f902"/>
                  <a:gd name="f1208" fmla="*/ f1103 1 f901"/>
                  <a:gd name="f1209" fmla="*/ f1104 f896 1"/>
                  <a:gd name="f1210" fmla="*/ f1105 f896 1"/>
                  <a:gd name="f1211" fmla="*/ f1107 f897 1"/>
                  <a:gd name="f1212" fmla="*/ f1106 f897 1"/>
                  <a:gd name="f1213" fmla="*/ f1109 f896 1"/>
                  <a:gd name="f1214" fmla="*/ f1110 f897 1"/>
                  <a:gd name="f1215" fmla="*/ f1111 f896 1"/>
                  <a:gd name="f1216" fmla="*/ f1112 f897 1"/>
                  <a:gd name="f1217" fmla="*/ f1113 f896 1"/>
                  <a:gd name="f1218" fmla="*/ f1114 f897 1"/>
                  <a:gd name="f1219" fmla="*/ f1115 f896 1"/>
                  <a:gd name="f1220" fmla="*/ f1116 f897 1"/>
                  <a:gd name="f1221" fmla="*/ f1117 f896 1"/>
                  <a:gd name="f1222" fmla="*/ f1118 f897 1"/>
                  <a:gd name="f1223" fmla="*/ f1119 f896 1"/>
                  <a:gd name="f1224" fmla="*/ f1120 f897 1"/>
                  <a:gd name="f1225" fmla="*/ f1121 f896 1"/>
                  <a:gd name="f1226" fmla="*/ f1122 f897 1"/>
                  <a:gd name="f1227" fmla="*/ f1123 f896 1"/>
                  <a:gd name="f1228" fmla="*/ f1124 f897 1"/>
                  <a:gd name="f1229" fmla="*/ f1125 f896 1"/>
                  <a:gd name="f1230" fmla="*/ f1126 f897 1"/>
                  <a:gd name="f1231" fmla="*/ f1127 f896 1"/>
                  <a:gd name="f1232" fmla="*/ f1128 f897 1"/>
                  <a:gd name="f1233" fmla="*/ f1129 f896 1"/>
                  <a:gd name="f1234" fmla="*/ f1130 f897 1"/>
                  <a:gd name="f1235" fmla="*/ f1131 f896 1"/>
                  <a:gd name="f1236" fmla="*/ f1132 f897 1"/>
                  <a:gd name="f1237" fmla="*/ f1133 f896 1"/>
                  <a:gd name="f1238" fmla="*/ f1134 f897 1"/>
                  <a:gd name="f1239" fmla="*/ f1135 f896 1"/>
                  <a:gd name="f1240" fmla="*/ f1136 f897 1"/>
                  <a:gd name="f1241" fmla="*/ f1137 f896 1"/>
                  <a:gd name="f1242" fmla="*/ f1138 f897 1"/>
                  <a:gd name="f1243" fmla="*/ f1139 f896 1"/>
                  <a:gd name="f1244" fmla="*/ f1140 f897 1"/>
                  <a:gd name="f1245" fmla="*/ f1141 f897 1"/>
                  <a:gd name="f1246" fmla="*/ f1142 f896 1"/>
                  <a:gd name="f1247" fmla="*/ f1143 f897 1"/>
                  <a:gd name="f1248" fmla="*/ f1144 f897 1"/>
                  <a:gd name="f1249" fmla="*/ f1145 f896 1"/>
                  <a:gd name="f1250" fmla="*/ f1146 f897 1"/>
                  <a:gd name="f1251" fmla="*/ f1147 f896 1"/>
                  <a:gd name="f1252" fmla="*/ f1148 f897 1"/>
                  <a:gd name="f1253" fmla="*/ f1149 f896 1"/>
                  <a:gd name="f1254" fmla="*/ f1150 f897 1"/>
                  <a:gd name="f1255" fmla="*/ f1151 f896 1"/>
                  <a:gd name="f1256" fmla="*/ f1152 f897 1"/>
                  <a:gd name="f1257" fmla="*/ f1153 f896 1"/>
                  <a:gd name="f1258" fmla="*/ f1154 f897 1"/>
                  <a:gd name="f1259" fmla="*/ f1155 f897 1"/>
                  <a:gd name="f1260" fmla="*/ f1156 f896 1"/>
                  <a:gd name="f1261" fmla="*/ f1157 f897 1"/>
                  <a:gd name="f1262" fmla="*/ f1158 f897 1"/>
                  <a:gd name="f1263" fmla="*/ f1159 f896 1"/>
                  <a:gd name="f1264" fmla="*/ f1160 f897 1"/>
                  <a:gd name="f1265" fmla="*/ f1161 f896 1"/>
                  <a:gd name="f1266" fmla="*/ f1162 f897 1"/>
                  <a:gd name="f1267" fmla="*/ f1163 f897 1"/>
                  <a:gd name="f1268" fmla="*/ f1164 f896 1"/>
                  <a:gd name="f1269" fmla="*/ f1165 f897 1"/>
                  <a:gd name="f1270" fmla="*/ f1166 f897 1"/>
                  <a:gd name="f1271" fmla="*/ f1167 f896 1"/>
                  <a:gd name="f1272" fmla="*/ f1168 f897 1"/>
                  <a:gd name="f1273" fmla="*/ f1169 f896 1"/>
                  <a:gd name="f1274" fmla="*/ f1170 f897 1"/>
                  <a:gd name="f1275" fmla="*/ f1171 f896 1"/>
                  <a:gd name="f1276" fmla="*/ f1172 f897 1"/>
                  <a:gd name="f1277" fmla="*/ f1173 f896 1"/>
                  <a:gd name="f1278" fmla="*/ f1174 f897 1"/>
                  <a:gd name="f1279" fmla="*/ f1175 f897 1"/>
                  <a:gd name="f1280" fmla="*/ f1176 f896 1"/>
                  <a:gd name="f1281" fmla="*/ f1177 f897 1"/>
                  <a:gd name="f1282" fmla="*/ f1178 f896 1"/>
                  <a:gd name="f1283" fmla="*/ f1179 f897 1"/>
                  <a:gd name="f1284" fmla="*/ f1180 f896 1"/>
                  <a:gd name="f1285" fmla="*/ f1181 f897 1"/>
                  <a:gd name="f1286" fmla="*/ f1182 f897 1"/>
                  <a:gd name="f1287" fmla="*/ f1183 f896 1"/>
                  <a:gd name="f1288" fmla="*/ f1184 f897 1"/>
                  <a:gd name="f1289" fmla="*/ f1185 f896 1"/>
                  <a:gd name="f1290" fmla="*/ f1186 f897 1"/>
                  <a:gd name="f1291" fmla="*/ f1187 f896 1"/>
                  <a:gd name="f1292" fmla="*/ f1188 f897 1"/>
                  <a:gd name="f1293" fmla="*/ f1189 f896 1"/>
                  <a:gd name="f1294" fmla="*/ f1190 f897 1"/>
                  <a:gd name="f1295" fmla="*/ f1191 f896 1"/>
                  <a:gd name="f1296" fmla="*/ f1192 f897 1"/>
                  <a:gd name="f1297" fmla="*/ f1193 f897 1"/>
                  <a:gd name="f1298" fmla="*/ f1194 f896 1"/>
                  <a:gd name="f1299" fmla="*/ f1195 f896 1"/>
                  <a:gd name="f1300" fmla="*/ f1196 f897 1"/>
                  <a:gd name="f1301" fmla="*/ f1197 f896 1"/>
                  <a:gd name="f1302" fmla="*/ f1198 f897 1"/>
                  <a:gd name="f1303" fmla="*/ f1199 f897 1"/>
                  <a:gd name="f1304" fmla="*/ f1200 f897 1"/>
                  <a:gd name="f1305" fmla="*/ f1201 f896 1"/>
                  <a:gd name="f1306" fmla="*/ f1202 f897 1"/>
                  <a:gd name="f1307" fmla="*/ f1203 f897 1"/>
                  <a:gd name="f1308" fmla="*/ f1204 f896 1"/>
                  <a:gd name="f1309" fmla="*/ f1205 f897 1"/>
                  <a:gd name="f1310" fmla="*/ f1206 f896 1"/>
                  <a:gd name="f1311" fmla="*/ f1207 f897 1"/>
                  <a:gd name="f1312" fmla="*/ f1208 f89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08">
                    <a:pos x="f1213" y="f1214"/>
                  </a:cxn>
                  <a:cxn ang="f1108">
                    <a:pos x="f1215" y="f1216"/>
                  </a:cxn>
                  <a:cxn ang="f1108">
                    <a:pos x="f1217" y="f1218"/>
                  </a:cxn>
                  <a:cxn ang="f1108">
                    <a:pos x="f1219" y="f1220"/>
                  </a:cxn>
                  <a:cxn ang="f1108">
                    <a:pos x="f1221" y="f1222"/>
                  </a:cxn>
                  <a:cxn ang="f1108">
                    <a:pos x="f1223" y="f1224"/>
                  </a:cxn>
                  <a:cxn ang="f1108">
                    <a:pos x="f1225" y="f1226"/>
                  </a:cxn>
                  <a:cxn ang="f1108">
                    <a:pos x="f1227" y="f1228"/>
                  </a:cxn>
                  <a:cxn ang="f1108">
                    <a:pos x="f1229" y="f1230"/>
                  </a:cxn>
                  <a:cxn ang="f1108">
                    <a:pos x="f1231" y="f1232"/>
                  </a:cxn>
                  <a:cxn ang="f1108">
                    <a:pos x="f1233" y="f1234"/>
                  </a:cxn>
                  <a:cxn ang="f1108">
                    <a:pos x="f1235" y="f1236"/>
                  </a:cxn>
                  <a:cxn ang="f1108">
                    <a:pos x="f1237" y="f1238"/>
                  </a:cxn>
                  <a:cxn ang="f1108">
                    <a:pos x="f1239" y="f1240"/>
                  </a:cxn>
                  <a:cxn ang="f1108">
                    <a:pos x="f1241" y="f1242"/>
                  </a:cxn>
                  <a:cxn ang="f1108">
                    <a:pos x="f1243" y="f1244"/>
                  </a:cxn>
                  <a:cxn ang="f1108">
                    <a:pos x="f1235" y="f1245"/>
                  </a:cxn>
                  <a:cxn ang="f1108">
                    <a:pos x="f1246" y="f1247"/>
                  </a:cxn>
                  <a:cxn ang="f1108">
                    <a:pos x="f1231" y="f1248"/>
                  </a:cxn>
                  <a:cxn ang="f1108">
                    <a:pos x="f1249" y="f1250"/>
                  </a:cxn>
                  <a:cxn ang="f1108">
                    <a:pos x="f1251" y="f1252"/>
                  </a:cxn>
                  <a:cxn ang="f1108">
                    <a:pos x="f1253" y="f1254"/>
                  </a:cxn>
                  <a:cxn ang="f1108">
                    <a:pos x="f1255" y="f1256"/>
                  </a:cxn>
                  <a:cxn ang="f1108">
                    <a:pos x="f1257" y="f1258"/>
                  </a:cxn>
                  <a:cxn ang="f1108">
                    <a:pos x="f1215" y="f1259"/>
                  </a:cxn>
                  <a:cxn ang="f1108">
                    <a:pos x="f1260" y="f1261"/>
                  </a:cxn>
                  <a:cxn ang="f1108">
                    <a:pos x="f1246" y="f1262"/>
                  </a:cxn>
                  <a:cxn ang="f1108">
                    <a:pos x="f1263" y="f1264"/>
                  </a:cxn>
                  <a:cxn ang="f1108">
                    <a:pos x="f1265" y="f1266"/>
                  </a:cxn>
                  <a:cxn ang="f1108">
                    <a:pos x="f1265" y="f1267"/>
                  </a:cxn>
                  <a:cxn ang="f1108">
                    <a:pos x="f1268" y="f1269"/>
                  </a:cxn>
                  <a:cxn ang="f1108">
                    <a:pos x="f1223" y="f1270"/>
                  </a:cxn>
                  <a:cxn ang="f1108">
                    <a:pos x="f1271" y="f1272"/>
                  </a:cxn>
                  <a:cxn ang="f1108">
                    <a:pos x="f1273" y="f1274"/>
                  </a:cxn>
                  <a:cxn ang="f1108">
                    <a:pos x="f1275" y="f1276"/>
                  </a:cxn>
                  <a:cxn ang="f1108">
                    <a:pos x="f1277" y="f1278"/>
                  </a:cxn>
                  <a:cxn ang="f1108">
                    <a:pos x="f1223" y="f1279"/>
                  </a:cxn>
                  <a:cxn ang="f1108">
                    <a:pos x="f1280" y="f1274"/>
                  </a:cxn>
                  <a:cxn ang="f1108">
                    <a:pos x="f1273" y="f1281"/>
                  </a:cxn>
                  <a:cxn ang="f1108">
                    <a:pos x="f1282" y="f1283"/>
                  </a:cxn>
                  <a:cxn ang="f1108">
                    <a:pos x="f1284" y="f1285"/>
                  </a:cxn>
                  <a:cxn ang="f1108">
                    <a:pos x="f1282" y="f1286"/>
                  </a:cxn>
                  <a:cxn ang="f1108">
                    <a:pos x="f1287" y="f1288"/>
                  </a:cxn>
                  <a:cxn ang="f1108">
                    <a:pos x="f1289" y="f1290"/>
                  </a:cxn>
                  <a:cxn ang="f1108">
                    <a:pos x="f1291" y="f1292"/>
                  </a:cxn>
                  <a:cxn ang="f1108">
                    <a:pos x="f1293" y="f1294"/>
                  </a:cxn>
                  <a:cxn ang="f1108">
                    <a:pos x="f1295" y="f1296"/>
                  </a:cxn>
                  <a:cxn ang="f1108">
                    <a:pos x="f1223" y="f1297"/>
                  </a:cxn>
                  <a:cxn ang="f1108">
                    <a:pos x="f1298" y="f1266"/>
                  </a:cxn>
                  <a:cxn ang="f1108">
                    <a:pos x="f1299" y="f1300"/>
                  </a:cxn>
                  <a:cxn ang="f1108">
                    <a:pos x="f1301" y="f1302"/>
                  </a:cxn>
                  <a:cxn ang="f1108">
                    <a:pos x="f1275" y="f1303"/>
                  </a:cxn>
                  <a:cxn ang="f1108">
                    <a:pos x="f1235" y="f1304"/>
                  </a:cxn>
                  <a:cxn ang="f1108">
                    <a:pos x="f1305" y="f1306"/>
                  </a:cxn>
                  <a:cxn ang="f1108">
                    <a:pos x="f1305" y="f1307"/>
                  </a:cxn>
                  <a:cxn ang="f1108">
                    <a:pos x="f1308" y="f1309"/>
                  </a:cxn>
                  <a:cxn ang="f1108">
                    <a:pos x="f1310" y="f1311"/>
                  </a:cxn>
                  <a:cxn ang="f1108">
                    <a:pos x="f1312" y="f1272"/>
                  </a:cxn>
                </a:cxnLst>
                <a:rect l="f1209" t="f1212" r="f1210" b="f1211"/>
                <a:pathLst>
                  <a:path w="1061" h="2448">
                    <a:moveTo>
                      <a:pt x="f9" y="f10"/>
                    </a:move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14"/>
                      <a:pt x="f20" y="f16"/>
                    </a:cubicBezTo>
                    <a:cubicBezTo>
                      <a:pt x="f21" y="f18"/>
                      <a:pt x="f22" y="f23"/>
                      <a:pt x="f22" y="f24"/>
                    </a:cubicBezTo>
                    <a:cubicBezTo>
                      <a:pt x="f25" y="f26"/>
                      <a:pt x="f25" y="f27"/>
                      <a:pt x="f22" y="f28"/>
                    </a:cubicBezTo>
                    <a:cubicBezTo>
                      <a:pt x="f22" y="f29"/>
                      <a:pt x="f21" y="f30"/>
                      <a:pt x="f31" y="f30"/>
                    </a:cubicBezTo>
                    <a:cubicBezTo>
                      <a:pt x="f32" y="f33"/>
                      <a:pt x="f34" y="f30"/>
                      <a:pt x="f9" y="f30"/>
                    </a:cubicBezTo>
                    <a:cubicBezTo>
                      <a:pt x="f9" y="f35"/>
                      <a:pt x="f9" y="f36"/>
                      <a:pt x="f9" y="f37"/>
                    </a:cubicBezTo>
                    <a:cubicBezTo>
                      <a:pt x="f38" y="f39"/>
                      <a:pt x="f40" y="f41"/>
                      <a:pt x="f42" y="f41"/>
                    </a:cubicBezTo>
                    <a:cubicBezTo>
                      <a:pt x="f43" y="f41"/>
                      <a:pt x="f44" y="f45"/>
                      <a:pt x="f46" y="f41"/>
                    </a:cubicBezTo>
                    <a:cubicBezTo>
                      <a:pt x="f47" y="f41"/>
                      <a:pt x="f48" y="f39"/>
                      <a:pt x="f48" y="f49"/>
                    </a:cubicBezTo>
                    <a:cubicBezTo>
                      <a:pt x="f50" y="f36"/>
                      <a:pt x="f50" y="f35"/>
                      <a:pt x="f50" y="f33"/>
                    </a:cubicBezTo>
                    <a:cubicBezTo>
                      <a:pt x="f50" y="f33"/>
                      <a:pt x="f50" y="f33"/>
                      <a:pt x="f50" y="f33"/>
                    </a:cubicBezTo>
                    <a:cubicBezTo>
                      <a:pt x="f51" y="f33"/>
                      <a:pt x="f52" y="f30"/>
                      <a:pt x="f9" y="f30"/>
                    </a:cubicBezTo>
                    <a:cubicBezTo>
                      <a:pt x="f9" y="f53"/>
                      <a:pt x="f9" y="f54"/>
                      <a:pt x="f38" y="f55"/>
                    </a:cubicBezTo>
                    <a:cubicBezTo>
                      <a:pt x="f38" y="f56"/>
                      <a:pt x="f57" y="f58"/>
                      <a:pt x="f59" y="f58"/>
                    </a:cubicBezTo>
                    <a:cubicBezTo>
                      <a:pt x="f60" y="f61"/>
                      <a:pt x="f62" y="f58"/>
                      <a:pt x="f63" y="f61"/>
                    </a:cubicBezTo>
                    <a:cubicBezTo>
                      <a:pt x="f64" y="f65"/>
                      <a:pt x="f48" y="f66"/>
                      <a:pt x="f48" y="f67"/>
                    </a:cubicBezTo>
                    <a:cubicBezTo>
                      <a:pt x="f50" y="f68"/>
                      <a:pt x="f48" y="f69"/>
                      <a:pt x="f48" y="f70"/>
                    </a:cubicBezTo>
                    <a:cubicBezTo>
                      <a:pt x="f48" y="f71"/>
                      <a:pt x="f64" y="f72"/>
                      <a:pt x="f73" y="f72"/>
                    </a:cubicBezTo>
                    <a:cubicBezTo>
                      <a:pt x="f74" y="f72"/>
                      <a:pt x="f75" y="f76"/>
                      <a:pt x="f77" y="f78"/>
                    </a:cubicBezTo>
                    <a:cubicBezTo>
                      <a:pt x="f79" y="f80"/>
                      <a:pt x="f81" y="f82"/>
                      <a:pt x="f81" y="f83"/>
                    </a:cubicBezTo>
                    <a:cubicBezTo>
                      <a:pt x="f81" y="f84"/>
                      <a:pt x="f81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95"/>
                      <a:pt x="f96" y="f97"/>
                      <a:pt x="f98" y="f93"/>
                    </a:cubicBezTo>
                    <a:cubicBezTo>
                      <a:pt x="f75" y="f95"/>
                      <a:pt x="f99" y="f100"/>
                      <a:pt x="f99" y="f101"/>
                    </a:cubicBezTo>
                    <a:cubicBezTo>
                      <a:pt x="f102" y="f103"/>
                      <a:pt x="f99" y="f104"/>
                      <a:pt x="f102" y="f105"/>
                    </a:cubicBezTo>
                    <a:cubicBezTo>
                      <a:pt x="f102" y="f106"/>
                      <a:pt x="f107" y="f108"/>
                      <a:pt x="f109" y="f108"/>
                    </a:cubicBezTo>
                    <a:cubicBezTo>
                      <a:pt x="f110" y="f108"/>
                      <a:pt x="f111" y="f112"/>
                      <a:pt x="f113" y="f112"/>
                    </a:cubicBezTo>
                    <a:cubicBezTo>
                      <a:pt x="f114" y="f108"/>
                      <a:pt x="f48" y="f115"/>
                      <a:pt x="f48" y="f116"/>
                    </a:cubicBezTo>
                    <a:cubicBezTo>
                      <a:pt x="f48" y="f117"/>
                      <a:pt x="f48" y="f118"/>
                      <a:pt x="f48" y="f119"/>
                    </a:cubicBezTo>
                    <a:cubicBezTo>
                      <a:pt x="f48" y="f120"/>
                      <a:pt x="f121" y="f122"/>
                      <a:pt x="f123" y="f122"/>
                    </a:cubicBezTo>
                    <a:cubicBezTo>
                      <a:pt x="f124" y="f125"/>
                      <a:pt x="f126" y="f122"/>
                      <a:pt x="f99" y="f122"/>
                    </a:cubicBezTo>
                    <a:cubicBezTo>
                      <a:pt x="f99" y="f127"/>
                      <a:pt x="f99" y="f128"/>
                      <a:pt x="f102" y="f129"/>
                    </a:cubicBezTo>
                    <a:cubicBezTo>
                      <a:pt x="f102" y="f130"/>
                      <a:pt x="f107" y="f131"/>
                      <a:pt x="f132" y="f131"/>
                    </a:cubicBezTo>
                    <a:cubicBezTo>
                      <a:pt x="f133" y="f134"/>
                      <a:pt x="f135" y="f131"/>
                      <a:pt x="f123" y="f134"/>
                    </a:cubicBezTo>
                    <a:cubicBezTo>
                      <a:pt x="f136" y="f134"/>
                      <a:pt x="f50" y="f137"/>
                      <a:pt x="f48" y="f138"/>
                    </a:cubicBezTo>
                    <a:cubicBezTo>
                      <a:pt x="f48" y="f139"/>
                      <a:pt x="f48" y="f140"/>
                      <a:pt x="f48" y="f141"/>
                    </a:cubicBezTo>
                    <a:cubicBezTo>
                      <a:pt x="f48" y="f142"/>
                      <a:pt x="f136" y="f143"/>
                      <a:pt x="f144" y="f25"/>
                    </a:cubicBezTo>
                    <a:cubicBezTo>
                      <a:pt x="f111" y="f22"/>
                      <a:pt x="f145" y="f25"/>
                      <a:pt x="f146" y="f22"/>
                    </a:cubicBezTo>
                    <a:cubicBezTo>
                      <a:pt x="f107" y="f142"/>
                      <a:pt x="f102" y="f21"/>
                      <a:pt x="f102" y="f147"/>
                    </a:cubicBezTo>
                    <a:cubicBezTo>
                      <a:pt x="f99" y="f34"/>
                      <a:pt x="f102" y="f148"/>
                      <a:pt x="f99" y="f149"/>
                    </a:cubicBezTo>
                    <a:cubicBezTo>
                      <a:pt x="f99" y="f64"/>
                      <a:pt x="f150" y="f48"/>
                      <a:pt x="f151" y="f48"/>
                    </a:cubicBezTo>
                    <a:cubicBezTo>
                      <a:pt x="f152" y="f50"/>
                      <a:pt x="f153" y="f48"/>
                      <a:pt x="f154" y="f50"/>
                    </a:cubicBezTo>
                    <a:cubicBezTo>
                      <a:pt x="f155" y="f50"/>
                      <a:pt x="f86" y="f156"/>
                      <a:pt x="f81" y="f123"/>
                    </a:cubicBezTo>
                    <a:cubicBezTo>
                      <a:pt x="f81" y="f135"/>
                      <a:pt x="f86" y="f133"/>
                      <a:pt x="f81" y="f132"/>
                    </a:cubicBezTo>
                    <a:cubicBezTo>
                      <a:pt x="f81" y="f157"/>
                      <a:pt x="f158" y="f75"/>
                      <a:pt x="f159" y="f75"/>
                    </a:cubicBezTo>
                    <a:cubicBezTo>
                      <a:pt x="f160" y="f161"/>
                      <a:pt x="f162" y="f161"/>
                      <a:pt x="f163" y="f102"/>
                    </a:cubicBezTo>
                    <a:cubicBezTo>
                      <a:pt x="f164" y="f75"/>
                      <a:pt x="f165" y="f75"/>
                      <a:pt x="f166" y="f102"/>
                    </a:cubicBezTo>
                    <a:cubicBezTo>
                      <a:pt x="f167" y="f102"/>
                      <a:pt x="f168" y="f99"/>
                      <a:pt x="f169" y="f99"/>
                    </a:cubicBezTo>
                    <a:cubicBezTo>
                      <a:pt x="f170" y="f99"/>
                      <a:pt x="f171" y="f99"/>
                      <a:pt x="f172" y="f99"/>
                    </a:cubicBezTo>
                    <a:cubicBezTo>
                      <a:pt x="f173" y="f150"/>
                      <a:pt x="f174" y="f161"/>
                      <a:pt x="f175" y="f176"/>
                    </a:cubicBezTo>
                    <a:cubicBezTo>
                      <a:pt x="f175" y="f177"/>
                      <a:pt x="f175" y="f178"/>
                      <a:pt x="f175" y="f179"/>
                    </a:cubicBezTo>
                    <a:cubicBezTo>
                      <a:pt x="f175" y="f180"/>
                      <a:pt x="f181" y="f182"/>
                      <a:pt x="f175" y="f183"/>
                    </a:cubicBezTo>
                    <a:cubicBezTo>
                      <a:pt x="f181" y="f184"/>
                      <a:pt x="f181" y="f185"/>
                      <a:pt x="f181" y="f186"/>
                    </a:cubicBezTo>
                    <a:cubicBezTo>
                      <a:pt x="f181" y="f187"/>
                      <a:pt x="f181" y="f188"/>
                      <a:pt x="f181" y="f189"/>
                    </a:cubicBezTo>
                    <a:cubicBezTo>
                      <a:pt x="f181" y="f190"/>
                      <a:pt x="f181" y="f191"/>
                      <a:pt x="f181" y="f92"/>
                    </a:cubicBezTo>
                    <a:cubicBezTo>
                      <a:pt x="f181" y="f192"/>
                      <a:pt x="f193" y="f194"/>
                      <a:pt x="f195" y="f194"/>
                    </a:cubicBezTo>
                    <a:cubicBezTo>
                      <a:pt x="f196" y="f90"/>
                      <a:pt x="f197" y="f194"/>
                      <a:pt x="f198" y="f194"/>
                    </a:cubicBezTo>
                    <a:cubicBezTo>
                      <a:pt x="f199" y="f194"/>
                      <a:pt x="f199" y="f194"/>
                      <a:pt x="f199" y="f200"/>
                    </a:cubicBezTo>
                    <a:cubicBezTo>
                      <a:pt x="f199" y="f201"/>
                      <a:pt x="f202" y="f203"/>
                      <a:pt x="f199" y="f204"/>
                    </a:cubicBezTo>
                    <a:cubicBezTo>
                      <a:pt x="f205" y="f206"/>
                      <a:pt x="f207" y="f199"/>
                      <a:pt x="f208" y="f199"/>
                    </a:cubicBezTo>
                    <a:cubicBezTo>
                      <a:pt x="f209" y="f202"/>
                      <a:pt x="f210" y="f199"/>
                      <a:pt x="f185" y="f202"/>
                    </a:cubicBezTo>
                    <a:cubicBezTo>
                      <a:pt x="f211" y="f202"/>
                      <a:pt x="f212" y="f205"/>
                      <a:pt x="f99" y="f213"/>
                    </a:cubicBezTo>
                    <a:cubicBezTo>
                      <a:pt x="f161" y="f198"/>
                      <a:pt x="f99" y="f214"/>
                      <a:pt x="f102" y="f215"/>
                    </a:cubicBezTo>
                    <a:cubicBezTo>
                      <a:pt x="f102" y="f216"/>
                      <a:pt x="f107" y="f217"/>
                      <a:pt x="f218" y="f217"/>
                    </a:cubicBezTo>
                    <a:cubicBezTo>
                      <a:pt x="f219" y="f217"/>
                      <a:pt x="f220" y="f217"/>
                      <a:pt x="f221" y="f217"/>
                    </a:cubicBezTo>
                    <a:cubicBezTo>
                      <a:pt x="f222" y="f217"/>
                      <a:pt x="f38" y="f216"/>
                      <a:pt x="f9" y="f223"/>
                    </a:cubicBezTo>
                    <a:cubicBezTo>
                      <a:pt x="f9" y="f214"/>
                      <a:pt x="f38" y="f224"/>
                      <a:pt x="f9" y="f225"/>
                    </a:cubicBezTo>
                    <a:cubicBezTo>
                      <a:pt x="f11" y="f205"/>
                      <a:pt x="f13" y="f226"/>
                      <a:pt x="f15" y="f202"/>
                    </a:cubicBezTo>
                    <a:cubicBezTo>
                      <a:pt x="f227" y="f199"/>
                      <a:pt x="f32" y="f202"/>
                      <a:pt x="f228" y="f202"/>
                    </a:cubicBezTo>
                    <a:cubicBezTo>
                      <a:pt x="f229" y="f199"/>
                      <a:pt x="f143" y="f206"/>
                      <a:pt x="f230" y="f204"/>
                    </a:cubicBezTo>
                    <a:cubicBezTo>
                      <a:pt x="f21" y="f231"/>
                      <a:pt x="f230" y="f232"/>
                      <a:pt x="f230" y="f233"/>
                    </a:cubicBezTo>
                    <a:cubicBezTo>
                      <a:pt x="f21" y="f158"/>
                      <a:pt x="f143" y="f90"/>
                      <a:pt x="f234" y="f194"/>
                    </a:cubicBezTo>
                    <a:cubicBezTo>
                      <a:pt x="f235" y="f88"/>
                      <a:pt x="f236" y="f90"/>
                      <a:pt x="f237" y="f194"/>
                    </a:cubicBezTo>
                    <a:cubicBezTo>
                      <a:pt x="f238" y="f194"/>
                      <a:pt x="f7" y="f86"/>
                      <a:pt x="f7" y="f233"/>
                    </a:cubicBezTo>
                    <a:cubicBezTo>
                      <a:pt x="f239" y="f200"/>
                      <a:pt x="f239" y="f240"/>
                      <a:pt x="f7" y="f241"/>
                    </a:cubicBezTo>
                    <a:cubicBezTo>
                      <a:pt x="f7" y="f199"/>
                      <a:pt x="f242" y="f205"/>
                      <a:pt x="f243" y="f205"/>
                    </a:cubicBezTo>
                    <a:cubicBezTo>
                      <a:pt x="f244" y="f245"/>
                      <a:pt x="f246" y="f205"/>
                      <a:pt x="f247" y="f245"/>
                    </a:cubicBezTo>
                    <a:cubicBezTo>
                      <a:pt x="f248" y="f245"/>
                      <a:pt x="f25" y="f249"/>
                      <a:pt x="f25" y="f250"/>
                    </a:cubicBezTo>
                    <a:cubicBezTo>
                      <a:pt x="f22" y="f251"/>
                      <a:pt x="f25" y="f252"/>
                      <a:pt x="f22" y="f253"/>
                    </a:cubicBezTo>
                    <a:cubicBezTo>
                      <a:pt x="f22" y="f254"/>
                      <a:pt x="f230" y="f255"/>
                      <a:pt x="f147" y="f256"/>
                    </a:cubicBezTo>
                    <a:cubicBezTo>
                      <a:pt x="f257" y="f258"/>
                      <a:pt x="f259" y="f256"/>
                      <a:pt x="f260" y="f261"/>
                    </a:cubicBezTo>
                    <a:cubicBezTo>
                      <a:pt x="f262" y="f258"/>
                      <a:pt x="f9" y="f263"/>
                      <a:pt x="f9" y="f264"/>
                    </a:cubicBezTo>
                    <a:cubicBezTo>
                      <a:pt x="f38" y="f195"/>
                      <a:pt x="f38" y="f265"/>
                      <a:pt x="f38" y="f266"/>
                    </a:cubicBezTo>
                    <a:cubicBezTo>
                      <a:pt x="f38" y="f267"/>
                      <a:pt x="f38" y="f268"/>
                      <a:pt x="f42" y="f268"/>
                    </a:cubicBezTo>
                    <a:cubicBezTo>
                      <a:pt x="f220" y="f268"/>
                      <a:pt x="f269" y="f268"/>
                      <a:pt x="f270" y="f268"/>
                    </a:cubicBezTo>
                    <a:cubicBezTo>
                      <a:pt x="f102" y="f268"/>
                      <a:pt x="f150" y="f271"/>
                      <a:pt x="f150" y="f272"/>
                    </a:cubicBezTo>
                    <a:cubicBezTo>
                      <a:pt x="f75" y="f273"/>
                      <a:pt x="f75" y="f274"/>
                      <a:pt x="f150" y="f275"/>
                    </a:cubicBezTo>
                    <a:cubicBezTo>
                      <a:pt x="f150" y="f175"/>
                      <a:pt x="f212" y="f174"/>
                      <a:pt x="f109" y="f174"/>
                    </a:cubicBezTo>
                    <a:cubicBezTo>
                      <a:pt x="f133" y="f276"/>
                      <a:pt x="f277" y="f276"/>
                      <a:pt x="f278" y="f276"/>
                    </a:cubicBezTo>
                    <a:cubicBezTo>
                      <a:pt x="f279" y="f276"/>
                      <a:pt x="f48" y="f280"/>
                      <a:pt x="f114" y="f170"/>
                    </a:cubicBezTo>
                    <a:cubicBezTo>
                      <a:pt x="f136" y="f2"/>
                      <a:pt x="f114" y="f281"/>
                      <a:pt x="f48" y="f264"/>
                    </a:cubicBezTo>
                    <a:cubicBezTo>
                      <a:pt x="f50" y="f282"/>
                      <a:pt x="f283" y="f261"/>
                      <a:pt x="f284" y="f261"/>
                    </a:cubicBezTo>
                    <a:cubicBezTo>
                      <a:pt x="f285" y="f256"/>
                      <a:pt x="f286" y="f261"/>
                      <a:pt x="f270" y="f256"/>
                    </a:cubicBezTo>
                    <a:cubicBezTo>
                      <a:pt x="f99" y="f256"/>
                      <a:pt x="f150" y="f287"/>
                      <a:pt x="f150" y="f288"/>
                    </a:cubicBezTo>
                    <a:cubicBezTo>
                      <a:pt x="f75" y="f289"/>
                      <a:pt x="f150" y="f290"/>
                      <a:pt x="f75" y="f291"/>
                    </a:cubicBezTo>
                    <a:cubicBezTo>
                      <a:pt x="f161" y="f292"/>
                      <a:pt x="f293" y="f294"/>
                      <a:pt x="f295" y="f296"/>
                    </a:cubicBezTo>
                    <a:cubicBezTo>
                      <a:pt x="f297" y="f298"/>
                      <a:pt x="f299" y="f296"/>
                      <a:pt x="f300" y="f296"/>
                    </a:cubicBezTo>
                    <a:cubicBezTo>
                      <a:pt x="f202" y="f296"/>
                      <a:pt x="f301" y="f217"/>
                      <a:pt x="f301" y="f302"/>
                    </a:cubicBezTo>
                    <a:cubicBezTo>
                      <a:pt x="f205" y="f303"/>
                      <a:pt x="f304" y="f305"/>
                      <a:pt x="f301" y="f213"/>
                    </a:cubicBezTo>
                    <a:cubicBezTo>
                      <a:pt x="f205" y="f304"/>
                      <a:pt x="f306" y="f245"/>
                      <a:pt x="f250" y="f245"/>
                    </a:cubicBezTo>
                    <a:cubicBezTo>
                      <a:pt x="f307" y="f245"/>
                      <a:pt x="f308" y="f304"/>
                      <a:pt x="f298" y="f202"/>
                    </a:cubicBezTo>
                    <a:cubicBezTo>
                      <a:pt x="f309" y="f199"/>
                      <a:pt x="f310" y="f199"/>
                      <a:pt x="f163" y="f199"/>
                    </a:cubicBezTo>
                    <a:cubicBezTo>
                      <a:pt x="f311" y="f245"/>
                      <a:pt x="f196" y="f205"/>
                      <a:pt x="f256" y="f301"/>
                    </a:cubicBezTo>
                    <a:cubicBezTo>
                      <a:pt x="f256" y="f301"/>
                      <a:pt x="f256" y="f205"/>
                      <a:pt x="f256" y="f205"/>
                    </a:cubicBezTo>
                    <a:cubicBezTo>
                      <a:pt x="f256" y="f205"/>
                      <a:pt x="f256" y="f301"/>
                      <a:pt x="f256" y="f301"/>
                    </a:cubicBezTo>
                    <a:cubicBezTo>
                      <a:pt x="f256" y="f312"/>
                      <a:pt x="f256" y="f313"/>
                      <a:pt x="f256" y="f314"/>
                    </a:cubicBezTo>
                    <a:cubicBezTo>
                      <a:pt x="f256" y="f314"/>
                      <a:pt x="f256" y="f314"/>
                      <a:pt x="f256" y="f314"/>
                    </a:cubicBezTo>
                    <a:cubicBezTo>
                      <a:pt x="f315" y="f314"/>
                      <a:pt x="f316" y="f217"/>
                      <a:pt x="f317" y="f217"/>
                    </a:cubicBezTo>
                    <a:cubicBezTo>
                      <a:pt x="f298" y="f314"/>
                      <a:pt x="f217" y="f298"/>
                      <a:pt x="f162" y="f197"/>
                    </a:cubicBezTo>
                    <a:cubicBezTo>
                      <a:pt x="f294" y="f318"/>
                      <a:pt x="f217" y="f319"/>
                      <a:pt x="f162" y="f253"/>
                    </a:cubicBezTo>
                    <a:cubicBezTo>
                      <a:pt x="f294" y="f254"/>
                      <a:pt x="f216" y="f261"/>
                      <a:pt x="f308" y="f261"/>
                    </a:cubicBezTo>
                    <a:cubicBezTo>
                      <a:pt x="f250" y="f261"/>
                      <a:pt x="f320" y="f256"/>
                      <a:pt x="f321" y="f261"/>
                    </a:cubicBezTo>
                    <a:cubicBezTo>
                      <a:pt x="f158" y="f258"/>
                      <a:pt x="f81" y="f322"/>
                      <a:pt x="f81" y="f323"/>
                    </a:cubicBezTo>
                    <a:cubicBezTo>
                      <a:pt x="f86" y="f195"/>
                      <a:pt x="f86" y="f324"/>
                      <a:pt x="f81" y="f325"/>
                    </a:cubicBezTo>
                    <a:cubicBezTo>
                      <a:pt x="f81" y="f326"/>
                      <a:pt x="f327" y="f268"/>
                      <a:pt x="f233" y="f268"/>
                    </a:cubicBezTo>
                    <a:cubicBezTo>
                      <a:pt x="f328" y="f268"/>
                      <a:pt x="f329" y="f268"/>
                      <a:pt x="f330" y="f268"/>
                    </a:cubicBezTo>
                    <a:cubicBezTo>
                      <a:pt x="f207" y="f268"/>
                      <a:pt x="f199" y="f331"/>
                      <a:pt x="f199" y="f332"/>
                    </a:cubicBezTo>
                    <a:cubicBezTo>
                      <a:pt x="f199" y="f333"/>
                      <a:pt x="f199" y="f334"/>
                      <a:pt x="f199" y="f335"/>
                    </a:cubicBezTo>
                    <a:cubicBezTo>
                      <a:pt x="f199" y="f336"/>
                      <a:pt x="f226" y="f337"/>
                      <a:pt x="f338" y="f337"/>
                    </a:cubicBezTo>
                    <a:cubicBezTo>
                      <a:pt x="f339" y="f340"/>
                      <a:pt x="f341" y="f340"/>
                      <a:pt x="f159" y="f337"/>
                    </a:cubicBezTo>
                    <a:cubicBezTo>
                      <a:pt x="f327" y="f337"/>
                      <a:pt x="f81" y="f336"/>
                      <a:pt x="f86" y="f335"/>
                    </a:cubicBezTo>
                    <a:cubicBezTo>
                      <a:pt x="f86" y="f342"/>
                      <a:pt x="f81" y="f343"/>
                      <a:pt x="f86" y="f344"/>
                    </a:cubicBezTo>
                    <a:cubicBezTo>
                      <a:pt x="f86" y="f345"/>
                      <a:pt x="f346" y="f347"/>
                      <a:pt x="f348" y="f349"/>
                    </a:cubicBezTo>
                    <a:cubicBezTo>
                      <a:pt x="f153" y="f350"/>
                      <a:pt x="f351" y="f350"/>
                      <a:pt x="f98" y="f349"/>
                    </a:cubicBezTo>
                    <a:cubicBezTo>
                      <a:pt x="f352" y="f349"/>
                      <a:pt x="f99" y="f353"/>
                      <a:pt x="f99" y="f354"/>
                    </a:cubicBezTo>
                    <a:cubicBezTo>
                      <a:pt x="f102" y="f343"/>
                      <a:pt x="f102" y="f355"/>
                      <a:pt x="f99" y="f356"/>
                    </a:cubicBezTo>
                    <a:cubicBezTo>
                      <a:pt x="f99" y="f337"/>
                      <a:pt x="f150" y="f357"/>
                      <a:pt x="f183" y="f357"/>
                    </a:cubicBezTo>
                    <a:cubicBezTo>
                      <a:pt x="f152" y="f358"/>
                      <a:pt x="f359" y="f357"/>
                      <a:pt x="f360" y="f357"/>
                    </a:cubicBezTo>
                    <a:cubicBezTo>
                      <a:pt x="f155" y="f358"/>
                      <a:pt x="f86" y="f361"/>
                      <a:pt x="f86" y="f362"/>
                    </a:cubicBezTo>
                    <a:cubicBezTo>
                      <a:pt x="f81" y="f363"/>
                      <a:pt x="f86" y="f364"/>
                      <a:pt x="f86" y="f365"/>
                    </a:cubicBezTo>
                    <a:cubicBezTo>
                      <a:pt x="f366" y="f365"/>
                      <a:pt x="f367" y="f365"/>
                      <a:pt x="f298" y="f365"/>
                    </a:cubicBezTo>
                    <a:cubicBezTo>
                      <a:pt x="f298" y="f364"/>
                      <a:pt x="f298" y="f368"/>
                      <a:pt x="f298" y="f369"/>
                    </a:cubicBezTo>
                    <a:cubicBezTo>
                      <a:pt x="f296" y="f370"/>
                      <a:pt x="f371" y="f358"/>
                      <a:pt x="f372" y="f358"/>
                    </a:cubicBezTo>
                    <a:cubicBezTo>
                      <a:pt x="f373" y="f357"/>
                      <a:pt x="f374" y="f358"/>
                      <a:pt x="f166" y="f358"/>
                    </a:cubicBezTo>
                    <a:cubicBezTo>
                      <a:pt x="f375" y="f336"/>
                      <a:pt x="f376" y="f336"/>
                      <a:pt x="f377" y="f336"/>
                    </a:cubicBezTo>
                    <a:cubicBezTo>
                      <a:pt x="f376" y="f336"/>
                      <a:pt x="f375" y="f336"/>
                      <a:pt x="f166" y="f358"/>
                    </a:cubicBezTo>
                    <a:cubicBezTo>
                      <a:pt x="f169" y="f358"/>
                      <a:pt x="f378" y="f358"/>
                      <a:pt x="f379" y="f358"/>
                    </a:cubicBezTo>
                    <a:cubicBezTo>
                      <a:pt x="f379" y="f358"/>
                      <a:pt x="f379" y="f358"/>
                      <a:pt x="f379" y="f358"/>
                    </a:cubicBezTo>
                    <a:cubicBezTo>
                      <a:pt x="f276" y="f380"/>
                      <a:pt x="f276" y="f381"/>
                      <a:pt x="f276" y="f382"/>
                    </a:cubicBezTo>
                    <a:cubicBezTo>
                      <a:pt x="f276" y="f383"/>
                      <a:pt x="f276" y="f384"/>
                      <a:pt x="f276" y="f365"/>
                    </a:cubicBezTo>
                    <a:cubicBezTo>
                      <a:pt x="f385" y="f365"/>
                      <a:pt x="f386" y="f365"/>
                      <a:pt x="f387" y="f365"/>
                    </a:cubicBezTo>
                    <a:cubicBezTo>
                      <a:pt x="f388" y="f365"/>
                      <a:pt x="f389" y="f365"/>
                      <a:pt x="f390" y="f365"/>
                    </a:cubicBezTo>
                    <a:cubicBezTo>
                      <a:pt x="f391" y="f6"/>
                      <a:pt x="f6" y="f392"/>
                      <a:pt x="f6" y="f390"/>
                    </a:cubicBezTo>
                    <a:cubicBezTo>
                      <a:pt x="f365" y="f393"/>
                      <a:pt x="f365" y="f394"/>
                      <a:pt x="f365" y="f8"/>
                    </a:cubicBezTo>
                    <a:cubicBezTo>
                      <a:pt x="f395" y="f8"/>
                      <a:pt x="f396" y="f8"/>
                      <a:pt x="f276" y="f8"/>
                    </a:cubicBezTo>
                    <a:cubicBezTo>
                      <a:pt x="f276" y="f397"/>
                      <a:pt x="f276" y="f398"/>
                      <a:pt x="f276" y="f399"/>
                    </a:cubicBezTo>
                    <a:cubicBezTo>
                      <a:pt x="f276" y="f400"/>
                      <a:pt x="f181" y="f401"/>
                      <a:pt x="f402" y="f403"/>
                    </a:cubicBezTo>
                    <a:cubicBezTo>
                      <a:pt x="f375" y="f404"/>
                      <a:pt x="f165" y="f405"/>
                      <a:pt x="f164" y="f406"/>
                    </a:cubicBezTo>
                    <a:cubicBezTo>
                      <a:pt x="f165" y="f405"/>
                      <a:pt x="f375" y="f404"/>
                      <a:pt x="f402" y="f403"/>
                    </a:cubicBezTo>
                    <a:cubicBezTo>
                      <a:pt x="f407" y="f403"/>
                      <a:pt x="f408" y="f403"/>
                      <a:pt x="f282" y="f403"/>
                    </a:cubicBezTo>
                    <a:cubicBezTo>
                      <a:pt x="f263" y="f403"/>
                      <a:pt x="f255" y="f409"/>
                      <a:pt x="f256" y="f409"/>
                    </a:cubicBezTo>
                    <a:cubicBezTo>
                      <a:pt x="f256" y="f410"/>
                      <a:pt x="f256" y="f411"/>
                      <a:pt x="f256" y="f412"/>
                    </a:cubicBezTo>
                    <a:cubicBezTo>
                      <a:pt x="f413" y="f412"/>
                      <a:pt x="f414" y="f412"/>
                      <a:pt x="f298" y="f412"/>
                    </a:cubicBezTo>
                    <a:cubicBezTo>
                      <a:pt x="f298" y="f411"/>
                      <a:pt x="f298" y="f410"/>
                      <a:pt x="f298" y="f409"/>
                    </a:cubicBezTo>
                    <a:cubicBezTo>
                      <a:pt x="f305" y="f409"/>
                      <a:pt x="f415" y="f409"/>
                      <a:pt x="f416" y="f409"/>
                    </a:cubicBezTo>
                    <a:cubicBezTo>
                      <a:pt x="f417" y="f403"/>
                      <a:pt x="f81" y="f418"/>
                      <a:pt x="f86" y="f419"/>
                    </a:cubicBezTo>
                    <a:cubicBezTo>
                      <a:pt x="f88" y="f420"/>
                      <a:pt x="f86" y="f421"/>
                      <a:pt x="f86" y="f8"/>
                    </a:cubicBezTo>
                    <a:cubicBezTo>
                      <a:pt x="f346" y="f8"/>
                      <a:pt x="f194" y="f8"/>
                      <a:pt x="f90" y="f8"/>
                    </a:cubicBezTo>
                    <a:cubicBezTo>
                      <a:pt x="f192" y="f8"/>
                      <a:pt x="f422" y="f8"/>
                      <a:pt x="f423" y="f8"/>
                    </a:cubicBezTo>
                    <a:cubicBezTo>
                      <a:pt x="f424" y="f8"/>
                      <a:pt x="f425" y="f8"/>
                      <a:pt x="f154" y="f8"/>
                    </a:cubicBezTo>
                    <a:cubicBezTo>
                      <a:pt x="f426" y="f8"/>
                      <a:pt x="f297" y="f8"/>
                      <a:pt x="f427" y="f8"/>
                    </a:cubicBezTo>
                    <a:cubicBezTo>
                      <a:pt x="f190" y="f8"/>
                      <a:pt x="f185" y="f8"/>
                      <a:pt x="f99" y="f8"/>
                    </a:cubicBezTo>
                    <a:cubicBezTo>
                      <a:pt x="f99" y="f397"/>
                      <a:pt x="f99" y="f428"/>
                      <a:pt x="f102" y="f429"/>
                    </a:cubicBezTo>
                    <a:cubicBezTo>
                      <a:pt x="f102" y="f418"/>
                      <a:pt x="f107" y="f403"/>
                      <a:pt x="f430" y="f409"/>
                    </a:cubicBezTo>
                    <a:cubicBezTo>
                      <a:pt x="f110" y="f409"/>
                      <a:pt x="f431" y="f403"/>
                      <a:pt x="f123" y="f409"/>
                    </a:cubicBezTo>
                    <a:cubicBezTo>
                      <a:pt x="f121" y="f409"/>
                      <a:pt x="f50" y="f432"/>
                      <a:pt x="f48" y="f433"/>
                    </a:cubicBezTo>
                    <a:cubicBezTo>
                      <a:pt x="f48" y="f434"/>
                      <a:pt x="f48" y="f435"/>
                      <a:pt x="f50" y="f436"/>
                    </a:cubicBezTo>
                    <a:cubicBezTo>
                      <a:pt x="f50" y="f437"/>
                      <a:pt x="f121" y="f412"/>
                      <a:pt x="f438" y="f412"/>
                    </a:cubicBezTo>
                    <a:cubicBezTo>
                      <a:pt x="f135" y="f439"/>
                      <a:pt x="f440" y="f412"/>
                      <a:pt x="f109" y="f439"/>
                    </a:cubicBezTo>
                    <a:cubicBezTo>
                      <a:pt x="f107" y="f439"/>
                      <a:pt x="f102" y="f441"/>
                      <a:pt x="f102" y="f442"/>
                    </a:cubicBezTo>
                    <a:cubicBezTo>
                      <a:pt x="f99" y="f443"/>
                      <a:pt x="f99" y="f444"/>
                      <a:pt x="f102" y="f445"/>
                    </a:cubicBezTo>
                    <a:cubicBezTo>
                      <a:pt x="f102" y="f446"/>
                      <a:pt x="f107" y="f447"/>
                      <a:pt x="f132" y="f447"/>
                    </a:cubicBezTo>
                    <a:cubicBezTo>
                      <a:pt x="f133" y="f447"/>
                      <a:pt x="f448" y="f447"/>
                      <a:pt x="f449" y="f447"/>
                    </a:cubicBezTo>
                    <a:cubicBezTo>
                      <a:pt x="f121" y="f450"/>
                      <a:pt x="f50" y="f451"/>
                      <a:pt x="f48" y="f452"/>
                    </a:cubicBezTo>
                    <a:cubicBezTo>
                      <a:pt x="f114" y="f453"/>
                      <a:pt x="f114" y="f454"/>
                      <a:pt x="f48" y="f455"/>
                    </a:cubicBezTo>
                    <a:cubicBezTo>
                      <a:pt x="f50" y="f456"/>
                      <a:pt x="f136" y="f457"/>
                      <a:pt x="f449" y="f457"/>
                    </a:cubicBezTo>
                    <a:cubicBezTo>
                      <a:pt x="f458" y="f459"/>
                      <a:pt x="f184" y="f457"/>
                      <a:pt x="f460" y="f459"/>
                    </a:cubicBezTo>
                    <a:cubicBezTo>
                      <a:pt x="f192" y="f461"/>
                      <a:pt x="f86" y="f462"/>
                      <a:pt x="f86" y="f463"/>
                    </a:cubicBezTo>
                    <a:cubicBezTo>
                      <a:pt x="f81" y="f464"/>
                      <a:pt x="f86" y="f465"/>
                      <a:pt x="f86" y="f30"/>
                    </a:cubicBezTo>
                    <a:cubicBezTo>
                      <a:pt x="f466" y="f30"/>
                      <a:pt x="f225" y="f33"/>
                      <a:pt x="f223" y="f30"/>
                    </a:cubicBezTo>
                    <a:cubicBezTo>
                      <a:pt x="f314" y="f30"/>
                      <a:pt x="f467" y="f29"/>
                      <a:pt x="f298" y="f468"/>
                    </a:cubicBezTo>
                    <a:cubicBezTo>
                      <a:pt x="f294" y="f469"/>
                      <a:pt x="f298" y="f470"/>
                      <a:pt x="f298" y="f471"/>
                    </a:cubicBezTo>
                    <a:cubicBezTo>
                      <a:pt x="f296" y="f472"/>
                      <a:pt x="f298" y="f45"/>
                      <a:pt x="f473" y="f23"/>
                    </a:cubicBezTo>
                    <a:cubicBezTo>
                      <a:pt x="f473" y="f23"/>
                      <a:pt x="f473" y="f23"/>
                      <a:pt x="f473" y="f23"/>
                    </a:cubicBezTo>
                    <a:cubicBezTo>
                      <a:pt x="f318" y="f41"/>
                      <a:pt x="f289" y="f45"/>
                      <a:pt x="f474" y="f14"/>
                    </a:cubicBezTo>
                    <a:cubicBezTo>
                      <a:pt x="f474" y="f475"/>
                      <a:pt x="f476" y="f477"/>
                      <a:pt x="f258" y="f478"/>
                    </a:cubicBezTo>
                    <a:cubicBezTo>
                      <a:pt x="f476" y="f477"/>
                      <a:pt x="f474" y="f475"/>
                      <a:pt x="f474" y="f14"/>
                    </a:cubicBezTo>
                    <a:cubicBezTo>
                      <a:pt x="f254" y="f23"/>
                      <a:pt x="f261" y="f41"/>
                      <a:pt x="f263" y="f45"/>
                    </a:cubicBezTo>
                    <a:cubicBezTo>
                      <a:pt x="f263" y="f479"/>
                      <a:pt x="f263" y="f480"/>
                      <a:pt x="f263" y="f39"/>
                    </a:cubicBezTo>
                    <a:cubicBezTo>
                      <a:pt x="f263" y="f39"/>
                      <a:pt x="f263" y="f39"/>
                      <a:pt x="f263" y="f39"/>
                    </a:cubicBezTo>
                    <a:cubicBezTo>
                      <a:pt x="f256" y="f481"/>
                      <a:pt x="f256" y="f482"/>
                      <a:pt x="f256" y="f49"/>
                    </a:cubicBezTo>
                    <a:cubicBezTo>
                      <a:pt x="f256" y="f483"/>
                      <a:pt x="f256" y="f484"/>
                      <a:pt x="f256" y="f485"/>
                    </a:cubicBezTo>
                    <a:cubicBezTo>
                      <a:pt x="f256" y="f486"/>
                      <a:pt x="f256" y="f487"/>
                      <a:pt x="f256" y="f488"/>
                    </a:cubicBezTo>
                    <a:cubicBezTo>
                      <a:pt x="f489" y="f487"/>
                      <a:pt x="f490" y="f488"/>
                      <a:pt x="f169" y="f56"/>
                    </a:cubicBezTo>
                    <a:cubicBezTo>
                      <a:pt x="f490" y="f488"/>
                      <a:pt x="f489" y="f487"/>
                      <a:pt x="f256" y="f488"/>
                    </a:cubicBezTo>
                    <a:cubicBezTo>
                      <a:pt x="f255" y="f491"/>
                      <a:pt x="f492" y="f493"/>
                      <a:pt x="f494" y="f493"/>
                    </a:cubicBezTo>
                    <a:cubicBezTo>
                      <a:pt x="f495" y="f496"/>
                      <a:pt x="f168" y="f496"/>
                      <a:pt x="f181" y="f496"/>
                    </a:cubicBezTo>
                    <a:cubicBezTo>
                      <a:pt x="f181" y="f497"/>
                      <a:pt x="f181" y="f498"/>
                      <a:pt x="f181" y="f499"/>
                    </a:cubicBezTo>
                    <a:cubicBezTo>
                      <a:pt x="f175" y="f499"/>
                      <a:pt x="f385" y="f500"/>
                      <a:pt x="f501" y="f502"/>
                    </a:cubicBezTo>
                    <a:cubicBezTo>
                      <a:pt x="f385" y="f500"/>
                      <a:pt x="f175" y="f499"/>
                      <a:pt x="f181" y="f499"/>
                    </a:cubicBezTo>
                    <a:cubicBezTo>
                      <a:pt x="f181" y="f502"/>
                      <a:pt x="f181" y="f503"/>
                      <a:pt x="f181" y="f504"/>
                    </a:cubicBezTo>
                    <a:cubicBezTo>
                      <a:pt x="f181" y="f504"/>
                      <a:pt x="f181" y="f504"/>
                      <a:pt x="f181" y="f504"/>
                    </a:cubicBezTo>
                    <a:cubicBezTo>
                      <a:pt x="f181" y="f505"/>
                      <a:pt x="f276" y="f506"/>
                      <a:pt x="f276" y="f507"/>
                    </a:cubicBezTo>
                    <a:cubicBezTo>
                      <a:pt x="f276" y="f507"/>
                      <a:pt x="f276" y="f507"/>
                      <a:pt x="f276" y="f507"/>
                    </a:cubicBezTo>
                    <a:cubicBezTo>
                      <a:pt x="f508" y="f507"/>
                      <a:pt x="f509" y="f510"/>
                      <a:pt x="f511" y="f507"/>
                    </a:cubicBezTo>
                    <a:cubicBezTo>
                      <a:pt x="f467" y="f507"/>
                      <a:pt x="f217" y="f512"/>
                      <a:pt x="f162" y="f513"/>
                    </a:cubicBezTo>
                    <a:cubicBezTo>
                      <a:pt x="f294" y="f514"/>
                      <a:pt x="f162" y="f515"/>
                      <a:pt x="f162" y="f516"/>
                    </a:cubicBezTo>
                    <a:cubicBezTo>
                      <a:pt x="f162" y="f517"/>
                      <a:pt x="f518" y="f519"/>
                      <a:pt x="f520" y="f82"/>
                    </a:cubicBezTo>
                    <a:cubicBezTo>
                      <a:pt x="f520" y="f72"/>
                      <a:pt x="f521" y="f82"/>
                      <a:pt x="f223" y="f82"/>
                    </a:cubicBezTo>
                    <a:cubicBezTo>
                      <a:pt x="f522" y="f72"/>
                      <a:pt x="f250" y="f523"/>
                      <a:pt x="f160" y="f517"/>
                    </a:cubicBezTo>
                    <a:cubicBezTo>
                      <a:pt x="f524" y="f525"/>
                      <a:pt x="f301" y="f526"/>
                      <a:pt x="f301" y="f527"/>
                    </a:cubicBezTo>
                    <a:cubicBezTo>
                      <a:pt x="f205" y="f528"/>
                      <a:pt x="f205" y="f498"/>
                      <a:pt x="f301" y="f529"/>
                    </a:cubicBezTo>
                    <a:cubicBezTo>
                      <a:pt x="f304" y="f493"/>
                      <a:pt x="f226" y="f65"/>
                      <a:pt x="f530" y="f65"/>
                    </a:cubicBezTo>
                    <a:cubicBezTo>
                      <a:pt x="f339" y="f61"/>
                      <a:pt x="f531" y="f65"/>
                      <a:pt x="f416" y="f61"/>
                    </a:cubicBezTo>
                    <a:cubicBezTo>
                      <a:pt x="f417" y="f58"/>
                      <a:pt x="f81" y="f532"/>
                      <a:pt x="f86" y="f533"/>
                    </a:cubicBezTo>
                    <a:cubicBezTo>
                      <a:pt x="f88" y="f534"/>
                      <a:pt x="f86" y="f535"/>
                      <a:pt x="f86" y="f30"/>
                    </a:cubicBezTo>
                    <a:cubicBezTo>
                      <a:pt x="f536" y="f30"/>
                      <a:pt x="f537" y="f30"/>
                      <a:pt x="f99" y="f30"/>
                    </a:cubicBezTo>
                    <a:cubicBezTo>
                      <a:pt x="f99" y="f53"/>
                      <a:pt x="f99" y="f538"/>
                      <a:pt x="f102" y="f55"/>
                    </a:cubicBezTo>
                    <a:cubicBezTo>
                      <a:pt x="f102" y="f56"/>
                      <a:pt x="f107" y="f61"/>
                      <a:pt x="f430" y="f61"/>
                    </a:cubicBezTo>
                    <a:cubicBezTo>
                      <a:pt x="f110" y="f65"/>
                      <a:pt x="f431" y="f65"/>
                      <a:pt x="f123" y="f61"/>
                    </a:cubicBezTo>
                    <a:cubicBezTo>
                      <a:pt x="f121" y="f61"/>
                      <a:pt x="f48" y="f56"/>
                      <a:pt x="f48" y="f539"/>
                    </a:cubicBezTo>
                    <a:cubicBezTo>
                      <a:pt x="f114" y="f54"/>
                      <a:pt x="f48" y="f53"/>
                      <a:pt x="f48" y="f30"/>
                    </a:cubicBezTo>
                    <a:cubicBezTo>
                      <a:pt x="f48" y="f30"/>
                      <a:pt x="f48" y="f30"/>
                      <a:pt x="f48" y="f30"/>
                    </a:cubicBezTo>
                    <a:cubicBezTo>
                      <a:pt x="f48" y="f30"/>
                      <a:pt x="f48" y="f30"/>
                      <a:pt x="f48" y="f30"/>
                    </a:cubicBezTo>
                    <a:cubicBezTo>
                      <a:pt x="f540" y="f30"/>
                      <a:pt x="f541" y="f30"/>
                      <a:pt x="f99" y="f30"/>
                    </a:cubicBezTo>
                    <a:cubicBezTo>
                      <a:pt x="f102" y="f29"/>
                      <a:pt x="f75" y="f542"/>
                      <a:pt x="f75" y="f543"/>
                    </a:cubicBezTo>
                    <a:cubicBezTo>
                      <a:pt x="f75" y="f544"/>
                      <a:pt x="f75" y="f545"/>
                      <a:pt x="f150" y="f546"/>
                    </a:cubicBezTo>
                    <a:cubicBezTo>
                      <a:pt x="f150" y="f547"/>
                      <a:pt x="f107" y="f547"/>
                      <a:pt x="f548" y="f547"/>
                    </a:cubicBezTo>
                    <a:cubicBezTo>
                      <a:pt x="f269" y="f547"/>
                      <a:pt x="f549" y="f547"/>
                      <a:pt x="f550" y="f551"/>
                    </a:cubicBezTo>
                    <a:cubicBezTo>
                      <a:pt x="f11" y="f551"/>
                      <a:pt x="f38" y="f552"/>
                      <a:pt x="f38" y="f553"/>
                    </a:cubicBezTo>
                    <a:cubicBezTo>
                      <a:pt x="f9" y="f554"/>
                      <a:pt x="f38" y="f555"/>
                      <a:pt x="f9" y="f10"/>
                    </a:cubicBezTo>
                    <a:close/>
                    <a:moveTo>
                      <a:pt x="f88" y="f556"/>
                    </a:moveTo>
                    <a:cubicBezTo>
                      <a:pt x="f88" y="f556"/>
                      <a:pt x="f88" y="f556"/>
                      <a:pt x="f88" y="f556"/>
                    </a:cubicBezTo>
                    <a:cubicBezTo>
                      <a:pt x="f327" y="f556"/>
                      <a:pt x="f417" y="f557"/>
                      <a:pt x="f558" y="f557"/>
                    </a:cubicBezTo>
                    <a:cubicBezTo>
                      <a:pt x="f417" y="f557"/>
                      <a:pt x="f327" y="f556"/>
                      <a:pt x="f88" y="f556"/>
                    </a:cubicBezTo>
                    <a:close/>
                    <a:moveTo>
                      <a:pt x="f150" y="f559"/>
                    </a:moveTo>
                    <a:cubicBezTo>
                      <a:pt x="f150" y="f560"/>
                      <a:pt x="f75" y="f561"/>
                      <a:pt x="f179" y="f562"/>
                    </a:cubicBezTo>
                    <a:cubicBezTo>
                      <a:pt x="f563" y="f115"/>
                      <a:pt x="f564" y="f565"/>
                      <a:pt x="f86" y="f566"/>
                    </a:cubicBezTo>
                    <a:cubicBezTo>
                      <a:pt x="f86" y="f560"/>
                      <a:pt x="f86" y="f116"/>
                      <a:pt x="f86" y="f559"/>
                    </a:cubicBezTo>
                    <a:cubicBezTo>
                      <a:pt x="f86" y="f567"/>
                      <a:pt x="f81" y="f568"/>
                      <a:pt x="f86" y="f569"/>
                    </a:cubicBezTo>
                    <a:cubicBezTo>
                      <a:pt x="f86" y="f570"/>
                      <a:pt x="f194" y="f571"/>
                      <a:pt x="f154" y="f571"/>
                    </a:cubicBezTo>
                    <a:cubicBezTo>
                      <a:pt x="f153" y="f572"/>
                      <a:pt x="f152" y="f571"/>
                      <a:pt x="f151" y="f571"/>
                    </a:cubicBezTo>
                    <a:cubicBezTo>
                      <a:pt x="f211" y="f571"/>
                      <a:pt x="f75" y="f573"/>
                      <a:pt x="f75" y="f574"/>
                    </a:cubicBezTo>
                    <a:cubicBezTo>
                      <a:pt x="f150" y="f575"/>
                      <a:pt x="f150" y="f576"/>
                      <a:pt x="f150" y="f559"/>
                    </a:cubicBezTo>
                    <a:close/>
                    <a:moveTo>
                      <a:pt x="f99" y="f125"/>
                    </a:moveTo>
                    <a:cubicBezTo>
                      <a:pt x="f176" y="f577"/>
                      <a:pt x="f75" y="f578"/>
                      <a:pt x="f75" y="f579"/>
                    </a:cubicBezTo>
                    <a:cubicBezTo>
                      <a:pt x="f75" y="f580"/>
                      <a:pt x="f293" y="f581"/>
                      <a:pt x="f185" y="f582"/>
                    </a:cubicBezTo>
                    <a:cubicBezTo>
                      <a:pt x="f583" y="f584"/>
                      <a:pt x="f426" y="f585"/>
                      <a:pt x="f155" y="f580"/>
                    </a:cubicBezTo>
                    <a:cubicBezTo>
                      <a:pt x="f586" y="f587"/>
                      <a:pt x="f346" y="f588"/>
                      <a:pt x="f81" y="f589"/>
                    </a:cubicBezTo>
                    <a:cubicBezTo>
                      <a:pt x="f81" y="f590"/>
                      <a:pt x="f417" y="f591"/>
                      <a:pt x="f79" y="f592"/>
                    </a:cubicBezTo>
                    <a:cubicBezTo>
                      <a:pt x="f79" y="f592"/>
                      <a:pt x="f79" y="f592"/>
                      <a:pt x="f79" y="f592"/>
                    </a:cubicBezTo>
                    <a:cubicBezTo>
                      <a:pt x="f593" y="f594"/>
                      <a:pt x="f348" y="f591"/>
                      <a:pt x="f154" y="f122"/>
                    </a:cubicBezTo>
                    <a:cubicBezTo>
                      <a:pt x="f595" y="f122"/>
                      <a:pt x="f596" y="f122"/>
                      <a:pt x="f99" y="f125"/>
                    </a:cubicBezTo>
                    <a:close/>
                    <a:moveTo>
                      <a:pt x="f385" y="f597"/>
                    </a:moveTo>
                    <a:cubicBezTo>
                      <a:pt x="f385" y="f461"/>
                      <a:pt x="f387" y="f459"/>
                      <a:pt x="f598" y="f459"/>
                    </a:cubicBezTo>
                    <a:cubicBezTo>
                      <a:pt x="f599" y="f459"/>
                      <a:pt x="f600" y="f457"/>
                      <a:pt x="f268" y="f457"/>
                    </a:cubicBezTo>
                    <a:cubicBezTo>
                      <a:pt x="f268" y="f601"/>
                      <a:pt x="f268" y="f602"/>
                      <a:pt x="f268" y="f603"/>
                    </a:cubicBezTo>
                    <a:cubicBezTo>
                      <a:pt x="f604" y="f605"/>
                      <a:pt x="f606" y="f547"/>
                      <a:pt x="f266" y="f547"/>
                    </a:cubicBezTo>
                    <a:cubicBezTo>
                      <a:pt x="f607" y="f551"/>
                      <a:pt x="f608" y="f547"/>
                      <a:pt x="f386" y="f547"/>
                    </a:cubicBezTo>
                    <a:cubicBezTo>
                      <a:pt x="f609" y="f610"/>
                      <a:pt x="f385" y="f611"/>
                      <a:pt x="f385" y="f597"/>
                    </a:cubicBezTo>
                    <a:close/>
                    <a:moveTo>
                      <a:pt x="f385" y="f612"/>
                    </a:moveTo>
                    <a:cubicBezTo>
                      <a:pt x="f385" y="f137"/>
                      <a:pt x="f613" y="f614"/>
                      <a:pt x="f615" y="f614"/>
                    </a:cubicBezTo>
                    <a:cubicBezTo>
                      <a:pt x="f616" y="f614"/>
                      <a:pt x="f617" y="f614"/>
                      <a:pt x="f618" y="f614"/>
                    </a:cubicBezTo>
                    <a:cubicBezTo>
                      <a:pt x="f606" y="f137"/>
                      <a:pt x="f604" y="f612"/>
                      <a:pt x="f268" y="f619"/>
                    </a:cubicBezTo>
                    <a:cubicBezTo>
                      <a:pt x="f268" y="f620"/>
                      <a:pt x="f268" y="f621"/>
                      <a:pt x="f604" y="f622"/>
                    </a:cubicBezTo>
                    <a:cubicBezTo>
                      <a:pt x="f604" y="f622"/>
                      <a:pt x="f604" y="f622"/>
                      <a:pt x="f604" y="f622"/>
                    </a:cubicBezTo>
                    <a:cubicBezTo>
                      <a:pt x="f623" y="f7"/>
                      <a:pt x="f623" y="f7"/>
                      <a:pt x="f624" y="f7"/>
                    </a:cubicBezTo>
                    <a:cubicBezTo>
                      <a:pt x="f625" y="f7"/>
                      <a:pt x="f265" y="f7"/>
                      <a:pt x="f386" y="f7"/>
                    </a:cubicBezTo>
                    <a:cubicBezTo>
                      <a:pt x="f626" y="f627"/>
                      <a:pt x="f628" y="f242"/>
                      <a:pt x="f501" y="f242"/>
                    </a:cubicBezTo>
                    <a:cubicBezTo>
                      <a:pt x="f628" y="f242"/>
                      <a:pt x="f626" y="f627"/>
                      <a:pt x="f386" y="f7"/>
                    </a:cubicBezTo>
                    <a:cubicBezTo>
                      <a:pt x="f609" y="f629"/>
                      <a:pt x="f501" y="f630"/>
                      <a:pt x="f385" y="f612"/>
                    </a:cubicBezTo>
                    <a:close/>
                    <a:moveTo>
                      <a:pt x="f501" y="f242"/>
                    </a:moveTo>
                    <a:cubicBezTo>
                      <a:pt x="f385" y="f238"/>
                      <a:pt x="f385" y="f238"/>
                      <a:pt x="f631" y="f238"/>
                    </a:cubicBezTo>
                    <a:cubicBezTo>
                      <a:pt x="f385" y="f238"/>
                      <a:pt x="f385" y="f238"/>
                      <a:pt x="f501" y="f242"/>
                    </a:cubicBezTo>
                    <a:close/>
                    <a:moveTo>
                      <a:pt x="f632" y="f633"/>
                    </a:moveTo>
                    <a:cubicBezTo>
                      <a:pt x="f632" y="f634"/>
                      <a:pt x="f632" y="f621"/>
                      <a:pt x="f632" y="f635"/>
                    </a:cubicBezTo>
                    <a:cubicBezTo>
                      <a:pt x="f632" y="f621"/>
                      <a:pt x="f632" y="f634"/>
                      <a:pt x="f632" y="f633"/>
                    </a:cubicBezTo>
                    <a:close/>
                    <a:moveTo>
                      <a:pt x="f268" y="f292"/>
                    </a:moveTo>
                    <a:cubicBezTo>
                      <a:pt x="f268" y="f292"/>
                      <a:pt x="f268" y="f292"/>
                      <a:pt x="f268" y="f292"/>
                    </a:cubicBezTo>
                    <a:cubicBezTo>
                      <a:pt x="f268" y="f636"/>
                      <a:pt x="f623" y="f637"/>
                      <a:pt x="f268" y="f315"/>
                    </a:cubicBezTo>
                    <a:cubicBezTo>
                      <a:pt x="f604" y="f476"/>
                      <a:pt x="f271" y="f256"/>
                      <a:pt x="f638" y="f261"/>
                    </a:cubicBezTo>
                    <a:cubicBezTo>
                      <a:pt x="f607" y="f258"/>
                      <a:pt x="f274" y="f261"/>
                      <a:pt x="f598" y="f261"/>
                    </a:cubicBezTo>
                    <a:cubicBezTo>
                      <a:pt x="f639" y="f261"/>
                      <a:pt x="f385" y="f261"/>
                      <a:pt x="f175" y="f163"/>
                    </a:cubicBezTo>
                    <a:cubicBezTo>
                      <a:pt x="f385" y="f289"/>
                      <a:pt x="f385" y="f318"/>
                      <a:pt x="f175" y="f640"/>
                    </a:cubicBezTo>
                    <a:cubicBezTo>
                      <a:pt x="f174" y="f640"/>
                      <a:pt x="f280" y="f473"/>
                      <a:pt x="f193" y="f641"/>
                    </a:cubicBezTo>
                    <a:cubicBezTo>
                      <a:pt x="f280" y="f473"/>
                      <a:pt x="f174" y="f640"/>
                      <a:pt x="f175" y="f640"/>
                    </a:cubicBezTo>
                    <a:cubicBezTo>
                      <a:pt x="f175" y="f642"/>
                      <a:pt x="f631" y="f643"/>
                      <a:pt x="f385" y="f296"/>
                    </a:cubicBezTo>
                    <a:cubicBezTo>
                      <a:pt x="f644" y="f298"/>
                      <a:pt x="f645" y="f518"/>
                      <a:pt x="f268" y="f292"/>
                    </a:cubicBezTo>
                    <a:close/>
                    <a:moveTo>
                      <a:pt x="f607" y="f646"/>
                    </a:moveTo>
                    <a:cubicBezTo>
                      <a:pt x="f647" y="f648"/>
                      <a:pt x="f649" y="f650"/>
                      <a:pt x="f325" y="f651"/>
                    </a:cubicBezTo>
                    <a:cubicBezTo>
                      <a:pt x="f325" y="f651"/>
                      <a:pt x="f325" y="f651"/>
                      <a:pt x="f325" y="f651"/>
                    </a:cubicBezTo>
                    <a:cubicBezTo>
                      <a:pt x="f649" y="f650"/>
                      <a:pt x="f647" y="f648"/>
                      <a:pt x="f607" y="f646"/>
                    </a:cubicBezTo>
                    <a:cubicBezTo>
                      <a:pt x="f652" y="f646"/>
                      <a:pt x="f653" y="f646"/>
                      <a:pt x="f599" y="f646"/>
                    </a:cubicBezTo>
                    <a:cubicBezTo>
                      <a:pt x="f653" y="f646"/>
                      <a:pt x="f652" y="f646"/>
                      <a:pt x="f607" y="f646"/>
                    </a:cubicBezTo>
                    <a:close/>
                    <a:moveTo>
                      <a:pt x="f653" y="f561"/>
                    </a:moveTo>
                    <a:cubicBezTo>
                      <a:pt x="f268" y="f561"/>
                      <a:pt x="f268" y="f561"/>
                      <a:pt x="f268" y="f654"/>
                    </a:cubicBezTo>
                    <a:cubicBezTo>
                      <a:pt x="f268" y="f571"/>
                      <a:pt x="f268" y="f571"/>
                      <a:pt x="f655" y="f571"/>
                    </a:cubicBezTo>
                    <a:cubicBezTo>
                      <a:pt x="f631" y="f571"/>
                      <a:pt x="f631" y="f571"/>
                      <a:pt x="f631" y="f656"/>
                    </a:cubicBezTo>
                    <a:cubicBezTo>
                      <a:pt x="f631" y="f561"/>
                      <a:pt x="f631" y="f561"/>
                      <a:pt x="f653" y="f561"/>
                    </a:cubicBezTo>
                    <a:close/>
                    <a:moveTo>
                      <a:pt x="f169" y="f38"/>
                    </a:moveTo>
                    <a:cubicBezTo>
                      <a:pt x="f168" y="f657"/>
                      <a:pt x="f167" y="f657"/>
                      <a:pt x="f166" y="f658"/>
                    </a:cubicBezTo>
                    <a:cubicBezTo>
                      <a:pt x="f659" y="f13"/>
                      <a:pt x="f660" y="f13"/>
                      <a:pt x="f264" y="f38"/>
                    </a:cubicBezTo>
                    <a:cubicBezTo>
                      <a:pt x="f264" y="f38"/>
                      <a:pt x="f264" y="f38"/>
                      <a:pt x="f264" y="f38"/>
                    </a:cubicBezTo>
                    <a:cubicBezTo>
                      <a:pt x="f661" y="f13"/>
                      <a:pt x="f662" y="f13"/>
                      <a:pt x="f263" y="f38"/>
                    </a:cubicBezTo>
                    <a:cubicBezTo>
                      <a:pt x="f322" y="f38"/>
                      <a:pt x="f255" y="f38"/>
                      <a:pt x="f256" y="f38"/>
                    </a:cubicBezTo>
                    <a:cubicBezTo>
                      <a:pt x="f256" y="f52"/>
                      <a:pt x="f261" y="f663"/>
                      <a:pt x="f261" y="f664"/>
                    </a:cubicBezTo>
                    <a:cubicBezTo>
                      <a:pt x="f256" y="f665"/>
                      <a:pt x="f254" y="f666"/>
                      <a:pt x="f667" y="f113"/>
                    </a:cubicBezTo>
                    <a:cubicBezTo>
                      <a:pt x="f254" y="f666"/>
                      <a:pt x="f256" y="f665"/>
                      <a:pt x="f261" y="f664"/>
                    </a:cubicBezTo>
                    <a:cubicBezTo>
                      <a:pt x="f287" y="f664"/>
                      <a:pt x="f311" y="f50"/>
                      <a:pt x="f474" y="f48"/>
                    </a:cubicBezTo>
                    <a:cubicBezTo>
                      <a:pt x="f474" y="f48"/>
                      <a:pt x="f474" y="f48"/>
                      <a:pt x="f474" y="f48"/>
                    </a:cubicBezTo>
                    <a:cubicBezTo>
                      <a:pt x="f289" y="f48"/>
                      <a:pt x="f318" y="f48"/>
                      <a:pt x="f473" y="f48"/>
                    </a:cubicBezTo>
                    <a:cubicBezTo>
                      <a:pt x="f162" y="f668"/>
                      <a:pt x="f298" y="f669"/>
                      <a:pt x="f298" y="f670"/>
                    </a:cubicBezTo>
                    <a:cubicBezTo>
                      <a:pt x="f298" y="f671"/>
                      <a:pt x="f672" y="f673"/>
                      <a:pt x="f292" y="f40"/>
                    </a:cubicBezTo>
                    <a:cubicBezTo>
                      <a:pt x="f317" y="f674"/>
                      <a:pt x="f675" y="f9"/>
                      <a:pt x="f373" y="f38"/>
                    </a:cubicBezTo>
                    <a:cubicBezTo>
                      <a:pt x="f509" y="f657"/>
                      <a:pt x="f474" y="f38"/>
                      <a:pt x="f256" y="f38"/>
                    </a:cubicBezTo>
                    <a:cubicBezTo>
                      <a:pt x="f256" y="f676"/>
                      <a:pt x="f261" y="f32"/>
                      <a:pt x="f256" y="f31"/>
                    </a:cubicBezTo>
                    <a:cubicBezTo>
                      <a:pt x="f255" y="f143"/>
                      <a:pt x="f196" y="f142"/>
                      <a:pt x="f677" y="f142"/>
                    </a:cubicBezTo>
                    <a:cubicBezTo>
                      <a:pt x="f678" y="f22"/>
                      <a:pt x="f679" y="f142"/>
                      <a:pt x="f317" y="f22"/>
                    </a:cubicBezTo>
                    <a:cubicBezTo>
                      <a:pt x="f292" y="f22"/>
                      <a:pt x="f296" y="f248"/>
                      <a:pt x="f298" y="f680"/>
                    </a:cubicBezTo>
                    <a:cubicBezTo>
                      <a:pt x="f298" y="f681"/>
                      <a:pt x="f298" y="f682"/>
                      <a:pt x="f298" y="f682"/>
                    </a:cubicBezTo>
                    <a:cubicBezTo>
                      <a:pt x="f217" y="f239"/>
                      <a:pt x="f217" y="f7"/>
                      <a:pt x="f253" y="f7"/>
                    </a:cubicBezTo>
                    <a:cubicBezTo>
                      <a:pt x="f662" y="f7"/>
                      <a:pt x="f683" y="f7"/>
                      <a:pt x="f684" y="f239"/>
                    </a:cubicBezTo>
                    <a:cubicBezTo>
                      <a:pt x="f685" y="f239"/>
                      <a:pt x="f280" y="f686"/>
                      <a:pt x="f181" y="f238"/>
                    </a:cubicBezTo>
                    <a:cubicBezTo>
                      <a:pt x="f181" y="f238"/>
                      <a:pt x="f181" y="f238"/>
                      <a:pt x="f181" y="f238"/>
                    </a:cubicBezTo>
                    <a:cubicBezTo>
                      <a:pt x="f181" y="f687"/>
                      <a:pt x="f181" y="f688"/>
                      <a:pt x="f181" y="f227"/>
                    </a:cubicBezTo>
                    <a:cubicBezTo>
                      <a:pt x="f386" y="f689"/>
                      <a:pt x="f628" y="f690"/>
                      <a:pt x="f385" y="f691"/>
                    </a:cubicBezTo>
                    <a:cubicBezTo>
                      <a:pt x="f628" y="f690"/>
                      <a:pt x="f386" y="f689"/>
                      <a:pt x="f181" y="f227"/>
                    </a:cubicBezTo>
                    <a:cubicBezTo>
                      <a:pt x="f181" y="f692"/>
                      <a:pt x="f181" y="f693"/>
                      <a:pt x="f181" y="f694"/>
                    </a:cubicBezTo>
                    <a:cubicBezTo>
                      <a:pt x="f181" y="f695"/>
                      <a:pt x="f181" y="f15"/>
                      <a:pt x="f175" y="f696"/>
                    </a:cubicBezTo>
                    <a:cubicBezTo>
                      <a:pt x="f175" y="f696"/>
                      <a:pt x="f175" y="f696"/>
                      <a:pt x="f175" y="f696"/>
                    </a:cubicBezTo>
                    <a:cubicBezTo>
                      <a:pt x="f181" y="f697"/>
                      <a:pt x="f175" y="f698"/>
                      <a:pt x="f175" y="f699"/>
                    </a:cubicBezTo>
                    <a:cubicBezTo>
                      <a:pt x="f175" y="f700"/>
                      <a:pt x="f175" y="f701"/>
                      <a:pt x="f175" y="f674"/>
                    </a:cubicBezTo>
                    <a:cubicBezTo>
                      <a:pt x="f175" y="f674"/>
                      <a:pt x="f175" y="f674"/>
                      <a:pt x="f175" y="f674"/>
                    </a:cubicBezTo>
                    <a:cubicBezTo>
                      <a:pt x="f174" y="f658"/>
                      <a:pt x="f173" y="f13"/>
                      <a:pt x="f172" y="f38"/>
                    </a:cubicBezTo>
                    <a:cubicBezTo>
                      <a:pt x="f171" y="f38"/>
                      <a:pt x="f170" y="f38"/>
                      <a:pt x="f169" y="f38"/>
                    </a:cubicBezTo>
                    <a:close/>
                    <a:moveTo>
                      <a:pt x="f667" y="f279"/>
                    </a:moveTo>
                    <a:cubicBezTo>
                      <a:pt x="f667" y="f283"/>
                      <a:pt x="f667" y="f283"/>
                      <a:pt x="f702" y="f283"/>
                    </a:cubicBezTo>
                    <a:cubicBezTo>
                      <a:pt x="f667" y="f283"/>
                      <a:pt x="f667" y="f283"/>
                      <a:pt x="f667" y="f279"/>
                    </a:cubicBezTo>
                    <a:close/>
                    <a:moveTo>
                      <a:pt x="f703" y="f38"/>
                    </a:moveTo>
                    <a:cubicBezTo>
                      <a:pt x="f703" y="f38"/>
                      <a:pt x="f703" y="f38"/>
                      <a:pt x="f703" y="f38"/>
                    </a:cubicBezTo>
                    <a:cubicBezTo>
                      <a:pt x="f703" y="f38"/>
                      <a:pt x="f703" y="f38"/>
                      <a:pt x="f703" y="f38"/>
                    </a:cubicBezTo>
                    <a:close/>
                    <a:moveTo>
                      <a:pt x="f476" y="f311"/>
                    </a:moveTo>
                    <a:cubicBezTo>
                      <a:pt x="f474" y="f311"/>
                      <a:pt x="f474" y="f311"/>
                      <a:pt x="f163" y="f311"/>
                    </a:cubicBezTo>
                    <a:cubicBezTo>
                      <a:pt x="f474" y="f311"/>
                      <a:pt x="f474" y="f311"/>
                      <a:pt x="f476" y="f311"/>
                    </a:cubicBezTo>
                    <a:close/>
                    <a:moveTo>
                      <a:pt x="f298" y="f704"/>
                    </a:moveTo>
                    <a:cubicBezTo>
                      <a:pt x="f298" y="f255"/>
                      <a:pt x="f642" y="f261"/>
                      <a:pt x="f197" y="f261"/>
                    </a:cubicBezTo>
                    <a:cubicBezTo>
                      <a:pt x="f705" y="f256"/>
                      <a:pt x="f706" y="f256"/>
                      <a:pt x="f263" y="f256"/>
                    </a:cubicBezTo>
                    <a:cubicBezTo>
                      <a:pt x="f263" y="f256"/>
                      <a:pt x="f263" y="f256"/>
                      <a:pt x="f263" y="f256"/>
                    </a:cubicBezTo>
                    <a:cubicBezTo>
                      <a:pt x="f263" y="f255"/>
                      <a:pt x="f263" y="f322"/>
                      <a:pt x="f263" y="f322"/>
                    </a:cubicBezTo>
                    <a:cubicBezTo>
                      <a:pt x="f263" y="f322"/>
                      <a:pt x="f263" y="f322"/>
                      <a:pt x="f263" y="f322"/>
                    </a:cubicBezTo>
                    <a:cubicBezTo>
                      <a:pt x="f287" y="f489"/>
                      <a:pt x="f255" y="f495"/>
                      <a:pt x="f256" y="f707"/>
                    </a:cubicBezTo>
                    <a:cubicBezTo>
                      <a:pt x="f255" y="f684"/>
                      <a:pt x="f322" y="f708"/>
                      <a:pt x="f263" y="f402"/>
                    </a:cubicBezTo>
                    <a:cubicBezTo>
                      <a:pt x="f322" y="f280"/>
                      <a:pt x="f255" y="f609"/>
                      <a:pt x="f256" y="f174"/>
                    </a:cubicBezTo>
                    <a:cubicBezTo>
                      <a:pt x="f256" y="f174"/>
                      <a:pt x="f256" y="f174"/>
                      <a:pt x="f256" y="f174"/>
                    </a:cubicBezTo>
                    <a:cubicBezTo>
                      <a:pt x="f256" y="f174"/>
                      <a:pt x="f256" y="f174"/>
                      <a:pt x="f256" y="f174"/>
                    </a:cubicBezTo>
                    <a:cubicBezTo>
                      <a:pt x="f256" y="f174"/>
                      <a:pt x="f256" y="f174"/>
                      <a:pt x="f256" y="f174"/>
                    </a:cubicBezTo>
                    <a:cubicBezTo>
                      <a:pt x="f256" y="f174"/>
                      <a:pt x="f256" y="f174"/>
                      <a:pt x="f256" y="f174"/>
                    </a:cubicBezTo>
                    <a:cubicBezTo>
                      <a:pt x="f258" y="f174"/>
                      <a:pt x="f196" y="f276"/>
                      <a:pt x="f287" y="f181"/>
                    </a:cubicBezTo>
                    <a:cubicBezTo>
                      <a:pt x="f413" y="f181"/>
                      <a:pt x="f679" y="f276"/>
                      <a:pt x="f473" y="f276"/>
                    </a:cubicBezTo>
                    <a:cubicBezTo>
                      <a:pt x="f643" y="f174"/>
                      <a:pt x="f296" y="f402"/>
                      <a:pt x="f296" y="f685"/>
                    </a:cubicBezTo>
                    <a:cubicBezTo>
                      <a:pt x="f298" y="f709"/>
                      <a:pt x="f298" y="f660"/>
                      <a:pt x="f298" y="f704"/>
                    </a:cubicBezTo>
                    <a:close/>
                    <a:moveTo>
                      <a:pt x="f704" y="f710"/>
                    </a:moveTo>
                    <a:cubicBezTo>
                      <a:pt x="f494" y="f711"/>
                      <a:pt x="f489" y="f711"/>
                      <a:pt x="f712" y="f345"/>
                    </a:cubicBezTo>
                    <a:cubicBezTo>
                      <a:pt x="f489" y="f711"/>
                      <a:pt x="f494" y="f711"/>
                      <a:pt x="f704" y="f710"/>
                    </a:cubicBezTo>
                    <a:close/>
                    <a:moveTo>
                      <a:pt x="f267" y="f358"/>
                    </a:moveTo>
                    <a:cubicBezTo>
                      <a:pt x="f713" y="f714"/>
                      <a:pt x="f599" y="f340"/>
                      <a:pt x="f265" y="f337"/>
                    </a:cubicBezTo>
                    <a:cubicBezTo>
                      <a:pt x="f628" y="f715"/>
                      <a:pt x="f631" y="f336"/>
                      <a:pt x="f631" y="f716"/>
                    </a:cubicBezTo>
                    <a:cubicBezTo>
                      <a:pt x="f631" y="f717"/>
                      <a:pt x="f626" y="f718"/>
                      <a:pt x="f276" y="f349"/>
                    </a:cubicBezTo>
                    <a:cubicBezTo>
                      <a:pt x="f280" y="f349"/>
                      <a:pt x="f379" y="f350"/>
                      <a:pt x="f172" y="f350"/>
                    </a:cubicBezTo>
                    <a:cubicBezTo>
                      <a:pt x="f609" y="f718"/>
                      <a:pt x="f609" y="f719"/>
                      <a:pt x="f280" y="f720"/>
                    </a:cubicBezTo>
                    <a:cubicBezTo>
                      <a:pt x="f609" y="f719"/>
                      <a:pt x="f609" y="f718"/>
                      <a:pt x="f172" y="f350"/>
                    </a:cubicBezTo>
                    <a:cubicBezTo>
                      <a:pt x="f171" y="f350"/>
                      <a:pt x="f684" y="f350"/>
                      <a:pt x="f195" y="f350"/>
                    </a:cubicBezTo>
                    <a:cubicBezTo>
                      <a:pt x="f709" y="f710"/>
                      <a:pt x="f721" y="f345"/>
                      <a:pt x="f508" y="f345"/>
                    </a:cubicBezTo>
                    <a:cubicBezTo>
                      <a:pt x="f721" y="f345"/>
                      <a:pt x="f709" y="f710"/>
                      <a:pt x="f195" y="f350"/>
                    </a:cubicBezTo>
                    <a:cubicBezTo>
                      <a:pt x="f721" y="f350"/>
                      <a:pt x="f722" y="f350"/>
                      <a:pt x="f282" y="f350"/>
                    </a:cubicBezTo>
                    <a:cubicBezTo>
                      <a:pt x="f255" y="f349"/>
                      <a:pt x="f196" y="f349"/>
                      <a:pt x="f287" y="f646"/>
                    </a:cubicBezTo>
                    <a:cubicBezTo>
                      <a:pt x="f287" y="f646"/>
                      <a:pt x="f287" y="f646"/>
                      <a:pt x="f287" y="f646"/>
                    </a:cubicBezTo>
                    <a:cubicBezTo>
                      <a:pt x="f723" y="f724"/>
                      <a:pt x="f256" y="f725"/>
                      <a:pt x="f261" y="f726"/>
                    </a:cubicBezTo>
                    <a:cubicBezTo>
                      <a:pt x="f261" y="f727"/>
                      <a:pt x="f282" y="f606"/>
                      <a:pt x="f728" y="f623"/>
                    </a:cubicBezTo>
                    <a:cubicBezTo>
                      <a:pt x="f729" y="f730"/>
                      <a:pt x="f378" y="f731"/>
                      <a:pt x="f703" y="f632"/>
                    </a:cubicBezTo>
                    <a:cubicBezTo>
                      <a:pt x="f386" y="f732"/>
                      <a:pt x="f174" y="f733"/>
                      <a:pt x="f276" y="f724"/>
                    </a:cubicBezTo>
                    <a:cubicBezTo>
                      <a:pt x="f181" y="f734"/>
                      <a:pt x="f276" y="f735"/>
                      <a:pt x="f276" y="f349"/>
                    </a:cubicBezTo>
                    <a:cubicBezTo>
                      <a:pt x="f181" y="f349"/>
                      <a:pt x="f175" y="f349"/>
                      <a:pt x="f385" y="f349"/>
                    </a:cubicBezTo>
                    <a:cubicBezTo>
                      <a:pt x="f385" y="f349"/>
                      <a:pt x="f385" y="f349"/>
                      <a:pt x="f385" y="f349"/>
                    </a:cubicBezTo>
                    <a:cubicBezTo>
                      <a:pt x="f736" y="f350"/>
                      <a:pt x="f737" y="f350"/>
                      <a:pt x="f266" y="f350"/>
                    </a:cubicBezTo>
                    <a:cubicBezTo>
                      <a:pt x="f738" y="f350"/>
                      <a:pt x="f268" y="f349"/>
                      <a:pt x="f623" y="f739"/>
                    </a:cubicBezTo>
                    <a:cubicBezTo>
                      <a:pt x="f623" y="f740"/>
                      <a:pt x="f632" y="f720"/>
                      <a:pt x="f741" y="f358"/>
                    </a:cubicBezTo>
                    <a:cubicBezTo>
                      <a:pt x="f741" y="f358"/>
                      <a:pt x="f742" y="f358"/>
                      <a:pt x="f267" y="f358"/>
                    </a:cubicBezTo>
                    <a:close/>
                    <a:moveTo>
                      <a:pt x="f193" y="f743"/>
                    </a:moveTo>
                    <a:cubicBezTo>
                      <a:pt x="f193" y="f743"/>
                      <a:pt x="f193" y="f743"/>
                      <a:pt x="f193" y="f743"/>
                    </a:cubicBezTo>
                    <a:cubicBezTo>
                      <a:pt x="f193" y="f743"/>
                      <a:pt x="f193" y="f743"/>
                      <a:pt x="f193" y="f743"/>
                    </a:cubicBezTo>
                    <a:close/>
                    <a:moveTo>
                      <a:pt x="f744" y="f745"/>
                    </a:moveTo>
                    <a:cubicBezTo>
                      <a:pt x="f746" y="f747"/>
                      <a:pt x="f748" y="f342"/>
                      <a:pt x="f748" y="f749"/>
                    </a:cubicBezTo>
                    <a:cubicBezTo>
                      <a:pt x="f748" y="f342"/>
                      <a:pt x="f746" y="f747"/>
                      <a:pt x="f744" y="f745"/>
                    </a:cubicBezTo>
                    <a:close/>
                    <a:moveTo>
                      <a:pt x="f717" y="f268"/>
                    </a:moveTo>
                    <a:cubicBezTo>
                      <a:pt x="f358" y="f268"/>
                      <a:pt x="f358" y="f268"/>
                      <a:pt x="f358" y="f725"/>
                    </a:cubicBezTo>
                    <a:cubicBezTo>
                      <a:pt x="f358" y="f349"/>
                      <a:pt x="f358" y="f349"/>
                      <a:pt x="f750" y="f349"/>
                    </a:cubicBezTo>
                    <a:cubicBezTo>
                      <a:pt x="f350" y="f349"/>
                      <a:pt x="f350" y="f349"/>
                      <a:pt x="f350" y="f751"/>
                    </a:cubicBezTo>
                    <a:cubicBezTo>
                      <a:pt x="f350" y="f268"/>
                      <a:pt x="f350" y="f268"/>
                      <a:pt x="f717" y="f268"/>
                    </a:cubicBezTo>
                    <a:close/>
                    <a:moveTo>
                      <a:pt x="f752" y="f447"/>
                    </a:moveTo>
                    <a:cubicBezTo>
                      <a:pt x="f753" y="f754"/>
                      <a:pt x="f755" y="f754"/>
                      <a:pt x="f756" y="f447"/>
                    </a:cubicBezTo>
                    <a:cubicBezTo>
                      <a:pt x="f757" y="f447"/>
                      <a:pt x="f350" y="f758"/>
                      <a:pt x="f350" y="f759"/>
                    </a:cubicBezTo>
                    <a:cubicBezTo>
                      <a:pt x="f349" y="f453"/>
                      <a:pt x="f349" y="f760"/>
                      <a:pt x="f350" y="f761"/>
                    </a:cubicBezTo>
                    <a:cubicBezTo>
                      <a:pt x="f353" y="f461"/>
                      <a:pt x="f762" y="f763"/>
                      <a:pt x="f764" y="f459"/>
                    </a:cubicBezTo>
                    <a:cubicBezTo>
                      <a:pt x="f764" y="f459"/>
                      <a:pt x="f764" y="f459"/>
                      <a:pt x="f764" y="f459"/>
                    </a:cubicBezTo>
                    <a:cubicBezTo>
                      <a:pt x="f733" y="f461"/>
                      <a:pt x="f765" y="f766"/>
                      <a:pt x="f604" y="f457"/>
                    </a:cubicBezTo>
                    <a:cubicBezTo>
                      <a:pt x="f604" y="f767"/>
                      <a:pt x="f604" y="f768"/>
                      <a:pt x="f268" y="f769"/>
                    </a:cubicBezTo>
                    <a:cubicBezTo>
                      <a:pt x="f268" y="f758"/>
                      <a:pt x="f331" y="f447"/>
                      <a:pt x="f752" y="f447"/>
                    </a:cubicBezTo>
                    <a:close/>
                    <a:moveTo>
                      <a:pt x="f770" y="f403"/>
                    </a:moveTo>
                    <a:cubicBezTo>
                      <a:pt x="f386" y="f409"/>
                      <a:pt x="f628" y="f409"/>
                      <a:pt x="f385" y="f406"/>
                    </a:cubicBezTo>
                    <a:cubicBezTo>
                      <a:pt x="f385" y="f406"/>
                      <a:pt x="f385" y="f406"/>
                      <a:pt x="f385" y="f406"/>
                    </a:cubicBezTo>
                    <a:cubicBezTo>
                      <a:pt x="f628" y="f409"/>
                      <a:pt x="f386" y="f409"/>
                      <a:pt x="f770" y="f403"/>
                    </a:cubicBezTo>
                    <a:close/>
                    <a:moveTo>
                      <a:pt x="f181" y="f771"/>
                    </a:moveTo>
                    <a:cubicBezTo>
                      <a:pt x="f181" y="f772"/>
                      <a:pt x="f181" y="f773"/>
                      <a:pt x="f175" y="f773"/>
                    </a:cubicBezTo>
                    <a:cubicBezTo>
                      <a:pt x="f175" y="f772"/>
                      <a:pt x="f175" y="f771"/>
                      <a:pt x="f175" y="f774"/>
                    </a:cubicBezTo>
                    <a:cubicBezTo>
                      <a:pt x="f175" y="f405"/>
                      <a:pt x="f631" y="f775"/>
                      <a:pt x="f385" y="f406"/>
                    </a:cubicBezTo>
                    <a:cubicBezTo>
                      <a:pt x="f628" y="f406"/>
                      <a:pt x="f613" y="f406"/>
                      <a:pt x="f639" y="f406"/>
                    </a:cubicBezTo>
                    <a:cubicBezTo>
                      <a:pt x="f644" y="f775"/>
                      <a:pt x="f776" y="f775"/>
                      <a:pt x="f618" y="f406"/>
                    </a:cubicBezTo>
                    <a:cubicBezTo>
                      <a:pt x="f777" y="f778"/>
                      <a:pt x="f741" y="f401"/>
                      <a:pt x="f623" y="f406"/>
                    </a:cubicBezTo>
                    <a:cubicBezTo>
                      <a:pt x="f741" y="f401"/>
                      <a:pt x="f777" y="f778"/>
                      <a:pt x="f618" y="f406"/>
                    </a:cubicBezTo>
                    <a:cubicBezTo>
                      <a:pt x="f777" y="f432"/>
                      <a:pt x="f741" y="f775"/>
                      <a:pt x="f268" y="f775"/>
                    </a:cubicBezTo>
                    <a:cubicBezTo>
                      <a:pt x="f268" y="f775"/>
                      <a:pt x="f268" y="f775"/>
                      <a:pt x="f268" y="f775"/>
                    </a:cubicBezTo>
                    <a:cubicBezTo>
                      <a:pt x="f268" y="f779"/>
                      <a:pt x="f268" y="f780"/>
                      <a:pt x="f268" y="f781"/>
                    </a:cubicBezTo>
                    <a:cubicBezTo>
                      <a:pt x="f604" y="f782"/>
                      <a:pt x="f271" y="f412"/>
                      <a:pt x="f266" y="f439"/>
                    </a:cubicBezTo>
                    <a:cubicBezTo>
                      <a:pt x="f737" y="f439"/>
                      <a:pt x="f736" y="f439"/>
                      <a:pt x="f385" y="f439"/>
                    </a:cubicBezTo>
                    <a:cubicBezTo>
                      <a:pt x="f631" y="f783"/>
                      <a:pt x="f631" y="f784"/>
                      <a:pt x="f175" y="f781"/>
                    </a:cubicBezTo>
                    <a:cubicBezTo>
                      <a:pt x="f175" y="f785"/>
                      <a:pt x="f181" y="f786"/>
                      <a:pt x="f181" y="f787"/>
                    </a:cubicBezTo>
                    <a:cubicBezTo>
                      <a:pt x="f181" y="f786"/>
                      <a:pt x="f175" y="f785"/>
                      <a:pt x="f175" y="f781"/>
                    </a:cubicBezTo>
                    <a:cubicBezTo>
                      <a:pt x="f631" y="f786"/>
                      <a:pt x="f631" y="f787"/>
                      <a:pt x="f175" y="f788"/>
                    </a:cubicBezTo>
                    <a:cubicBezTo>
                      <a:pt x="f631" y="f789"/>
                      <a:pt x="f385" y="f790"/>
                      <a:pt x="f175" y="f773"/>
                    </a:cubicBezTo>
                    <a:cubicBezTo>
                      <a:pt x="f181" y="f773"/>
                      <a:pt x="f181" y="f772"/>
                      <a:pt x="f181" y="f771"/>
                    </a:cubicBezTo>
                    <a:close/>
                    <a:moveTo>
                      <a:pt x="f791" y="f547"/>
                    </a:moveTo>
                    <a:cubicBezTo>
                      <a:pt x="f304" y="f547"/>
                      <a:pt x="f245" y="f792"/>
                      <a:pt x="f245" y="f793"/>
                    </a:cubicBezTo>
                    <a:cubicBezTo>
                      <a:pt x="f245" y="f794"/>
                      <a:pt x="f245" y="f758"/>
                      <a:pt x="f245" y="f795"/>
                    </a:cubicBezTo>
                    <a:cubicBezTo>
                      <a:pt x="f245" y="f796"/>
                      <a:pt x="f797" y="f439"/>
                      <a:pt x="f791" y="f412"/>
                    </a:cubicBezTo>
                    <a:cubicBezTo>
                      <a:pt x="f798" y="f412"/>
                      <a:pt x="f799" y="f412"/>
                      <a:pt x="f298" y="f412"/>
                    </a:cubicBezTo>
                    <a:cubicBezTo>
                      <a:pt x="f296" y="f447"/>
                      <a:pt x="f296" y="f456"/>
                      <a:pt x="f296" y="f792"/>
                    </a:cubicBezTo>
                    <a:cubicBezTo>
                      <a:pt x="f294" y="f800"/>
                      <a:pt x="f294" y="f801"/>
                      <a:pt x="f294" y="f551"/>
                    </a:cubicBezTo>
                    <a:cubicBezTo>
                      <a:pt x="f802" y="f551"/>
                      <a:pt x="f798" y="f551"/>
                      <a:pt x="f791" y="f547"/>
                    </a:cubicBezTo>
                    <a:close/>
                    <a:moveTo>
                      <a:pt x="f473" y="f16"/>
                    </a:moveTo>
                    <a:cubicBezTo>
                      <a:pt x="f803" y="f804"/>
                      <a:pt x="f292" y="f805"/>
                      <a:pt x="f294" y="f477"/>
                    </a:cubicBezTo>
                    <a:cubicBezTo>
                      <a:pt x="f292" y="f805"/>
                      <a:pt x="f803" y="f804"/>
                      <a:pt x="f473" y="f16"/>
                    </a:cubicBezTo>
                    <a:close/>
                    <a:moveTo>
                      <a:pt x="f806" y="f807"/>
                    </a:moveTo>
                    <a:cubicBezTo>
                      <a:pt x="f662" y="f808"/>
                      <a:pt x="f809" y="f808"/>
                      <a:pt x="f492" y="f808"/>
                    </a:cubicBezTo>
                    <a:cubicBezTo>
                      <a:pt x="f809" y="f808"/>
                      <a:pt x="f662" y="f808"/>
                      <a:pt x="f806" y="f807"/>
                    </a:cubicBezTo>
                    <a:close/>
                    <a:moveTo>
                      <a:pt x="f728" y="f754"/>
                    </a:moveTo>
                    <a:cubicBezTo>
                      <a:pt x="f810" y="f808"/>
                      <a:pt x="f374" y="f811"/>
                      <a:pt x="f704" y="f808"/>
                    </a:cubicBezTo>
                    <a:cubicBezTo>
                      <a:pt x="f374" y="f811"/>
                      <a:pt x="f810" y="f808"/>
                      <a:pt x="f728" y="f754"/>
                    </a:cubicBezTo>
                    <a:cubicBezTo>
                      <a:pt x="f282" y="f812"/>
                      <a:pt x="f258" y="f813"/>
                      <a:pt x="f256" y="f814"/>
                    </a:cubicBezTo>
                    <a:cubicBezTo>
                      <a:pt x="f255" y="f815"/>
                      <a:pt x="f256" y="f816"/>
                      <a:pt x="f256" y="f412"/>
                    </a:cubicBezTo>
                    <a:cubicBezTo>
                      <a:pt x="f817" y="f412"/>
                      <a:pt x="f818" y="f412"/>
                      <a:pt x="f276" y="f412"/>
                    </a:cubicBezTo>
                    <a:cubicBezTo>
                      <a:pt x="f181" y="f412"/>
                      <a:pt x="f175" y="f412"/>
                      <a:pt x="f385" y="f439"/>
                    </a:cubicBezTo>
                    <a:cubicBezTo>
                      <a:pt x="f385" y="f439"/>
                      <a:pt x="f385" y="f439"/>
                      <a:pt x="f385" y="f439"/>
                    </a:cubicBezTo>
                    <a:cubicBezTo>
                      <a:pt x="f385" y="f439"/>
                      <a:pt x="f385" y="f439"/>
                      <a:pt x="f385" y="f439"/>
                    </a:cubicBezTo>
                    <a:cubicBezTo>
                      <a:pt x="f631" y="f441"/>
                      <a:pt x="f175" y="f819"/>
                      <a:pt x="f175" y="f820"/>
                    </a:cubicBezTo>
                    <a:cubicBezTo>
                      <a:pt x="f181" y="f821"/>
                      <a:pt x="f276" y="f822"/>
                      <a:pt x="f276" y="f823"/>
                    </a:cubicBezTo>
                    <a:cubicBezTo>
                      <a:pt x="f181" y="f824"/>
                      <a:pt x="f703" y="f754"/>
                      <a:pt x="f170" y="f447"/>
                    </a:cubicBezTo>
                    <a:cubicBezTo>
                      <a:pt x="f709" y="f450"/>
                      <a:pt x="f495" y="f447"/>
                      <a:pt x="f728" y="f754"/>
                    </a:cubicBezTo>
                    <a:close/>
                    <a:moveTo>
                      <a:pt x="f379" y="f825"/>
                    </a:moveTo>
                    <a:cubicBezTo>
                      <a:pt x="f379" y="f825"/>
                      <a:pt x="f173" y="f825"/>
                      <a:pt x="f173" y="f825"/>
                    </a:cubicBezTo>
                    <a:cubicBezTo>
                      <a:pt x="f173" y="f825"/>
                      <a:pt x="f379" y="f825"/>
                      <a:pt x="f379" y="f825"/>
                    </a:cubicBezTo>
                    <a:close/>
                    <a:moveTo>
                      <a:pt x="f703" y="f826"/>
                    </a:moveTo>
                    <a:cubicBezTo>
                      <a:pt x="f280" y="f827"/>
                      <a:pt x="f402" y="f118"/>
                      <a:pt x="f193" y="f118"/>
                    </a:cubicBezTo>
                    <a:cubicBezTo>
                      <a:pt x="f402" y="f118"/>
                      <a:pt x="f280" y="f827"/>
                      <a:pt x="f703" y="f826"/>
                    </a:cubicBezTo>
                    <a:close/>
                    <a:moveTo>
                      <a:pt x="f641" y="f828"/>
                    </a:moveTo>
                    <a:cubicBezTo>
                      <a:pt x="f371" y="f829"/>
                      <a:pt x="f292" y="f830"/>
                      <a:pt x="f292" y="f831"/>
                    </a:cubicBezTo>
                    <a:cubicBezTo>
                      <a:pt x="f292" y="f830"/>
                      <a:pt x="f371" y="f829"/>
                      <a:pt x="f641" y="f828"/>
                    </a:cubicBezTo>
                    <a:close/>
                    <a:moveTo>
                      <a:pt x="f473" y="f832"/>
                    </a:moveTo>
                    <a:cubicBezTo>
                      <a:pt x="f473" y="f832"/>
                      <a:pt x="f473" y="f832"/>
                      <a:pt x="f473" y="f832"/>
                    </a:cubicBezTo>
                    <a:cubicBezTo>
                      <a:pt x="f641" y="f571"/>
                      <a:pt x="f292" y="f571"/>
                      <a:pt x="f298" y="f572"/>
                    </a:cubicBezTo>
                    <a:cubicBezTo>
                      <a:pt x="f298" y="f833"/>
                      <a:pt x="f298" y="f834"/>
                      <a:pt x="f296" y="f835"/>
                    </a:cubicBezTo>
                    <a:cubicBezTo>
                      <a:pt x="f296" y="f566"/>
                      <a:pt x="f643" y="f561"/>
                      <a:pt x="f836" y="f561"/>
                    </a:cubicBezTo>
                    <a:cubicBezTo>
                      <a:pt x="f679" y="f562"/>
                      <a:pt x="f678" y="f562"/>
                      <a:pt x="f509" y="f561"/>
                    </a:cubicBezTo>
                    <a:cubicBezTo>
                      <a:pt x="f254" y="f561"/>
                      <a:pt x="f256" y="f837"/>
                      <a:pt x="f256" y="f838"/>
                    </a:cubicBezTo>
                    <a:cubicBezTo>
                      <a:pt x="f261" y="f839"/>
                      <a:pt x="f261" y="f840"/>
                      <a:pt x="f256" y="f574"/>
                    </a:cubicBezTo>
                    <a:cubicBezTo>
                      <a:pt x="f256" y="f841"/>
                      <a:pt x="f258" y="f572"/>
                      <a:pt x="f163" y="f832"/>
                    </a:cubicBezTo>
                    <a:cubicBezTo>
                      <a:pt x="f163" y="f832"/>
                      <a:pt x="f163" y="f832"/>
                      <a:pt x="f163" y="f832"/>
                    </a:cubicBezTo>
                    <a:cubicBezTo>
                      <a:pt x="f289" y="f832"/>
                      <a:pt x="f318" y="f832"/>
                      <a:pt x="f473" y="f832"/>
                    </a:cubicBezTo>
                    <a:close/>
                    <a:moveTo>
                      <a:pt x="f371" y="f842"/>
                    </a:moveTo>
                    <a:cubicBezTo>
                      <a:pt x="f371" y="f843"/>
                      <a:pt x="f371" y="f844"/>
                      <a:pt x="f371" y="f845"/>
                    </a:cubicBezTo>
                    <a:cubicBezTo>
                      <a:pt x="f371" y="f844"/>
                      <a:pt x="f371" y="f843"/>
                      <a:pt x="f371" y="f842"/>
                    </a:cubicBezTo>
                    <a:close/>
                    <a:moveTo>
                      <a:pt x="f371" y="f846"/>
                    </a:moveTo>
                    <a:cubicBezTo>
                      <a:pt x="f371" y="f847"/>
                      <a:pt x="f371" y="f848"/>
                      <a:pt x="f371" y="f849"/>
                    </a:cubicBezTo>
                    <a:cubicBezTo>
                      <a:pt x="f371" y="f848"/>
                      <a:pt x="f371" y="f847"/>
                      <a:pt x="f371" y="f846"/>
                    </a:cubicBezTo>
                    <a:close/>
                    <a:moveTo>
                      <a:pt x="f371" y="f72"/>
                    </a:moveTo>
                    <a:cubicBezTo>
                      <a:pt x="f371" y="f850"/>
                      <a:pt x="f371" y="f851"/>
                      <a:pt x="f371" y="f516"/>
                    </a:cubicBezTo>
                    <a:cubicBezTo>
                      <a:pt x="f371" y="f851"/>
                      <a:pt x="f371" y="f850"/>
                      <a:pt x="f371" y="f72"/>
                    </a:cubicBezTo>
                    <a:cubicBezTo>
                      <a:pt x="f318" y="f72"/>
                      <a:pt x="f852" y="f82"/>
                      <a:pt x="f261" y="f82"/>
                    </a:cubicBezTo>
                    <a:cubicBezTo>
                      <a:pt x="f261" y="f853"/>
                      <a:pt x="f261" y="f854"/>
                      <a:pt x="f256" y="f855"/>
                    </a:cubicBezTo>
                    <a:cubicBezTo>
                      <a:pt x="f256" y="f856"/>
                      <a:pt x="f287" y="f93"/>
                      <a:pt x="f677" y="f93"/>
                    </a:cubicBezTo>
                    <a:cubicBezTo>
                      <a:pt x="f678" y="f93"/>
                      <a:pt x="f679" y="f93"/>
                      <a:pt x="f317" y="f93"/>
                    </a:cubicBezTo>
                    <a:cubicBezTo>
                      <a:pt x="f640" y="f93"/>
                      <a:pt x="f298" y="f95"/>
                      <a:pt x="f298" y="f857"/>
                    </a:cubicBezTo>
                    <a:cubicBezTo>
                      <a:pt x="f467" y="f858"/>
                      <a:pt x="f314" y="f859"/>
                      <a:pt x="f371" y="f72"/>
                    </a:cubicBezTo>
                    <a:close/>
                    <a:moveTo>
                      <a:pt x="f860" y="f571"/>
                    </a:moveTo>
                    <a:cubicBezTo>
                      <a:pt x="f861" y="f832"/>
                      <a:pt x="f308" y="f571"/>
                      <a:pt x="f298" y="f571"/>
                    </a:cubicBezTo>
                    <a:cubicBezTo>
                      <a:pt x="f296" y="f862"/>
                      <a:pt x="f296" y="f863"/>
                      <a:pt x="f296" y="f864"/>
                    </a:cubicBezTo>
                    <a:cubicBezTo>
                      <a:pt x="f296" y="f118"/>
                      <a:pt x="f294" y="f582"/>
                      <a:pt x="f473" y="f581"/>
                    </a:cubicBezTo>
                    <a:cubicBezTo>
                      <a:pt x="f289" y="f581"/>
                      <a:pt x="f164" y="f581"/>
                      <a:pt x="f166" y="f581"/>
                    </a:cubicBezTo>
                    <a:cubicBezTo>
                      <a:pt x="f195" y="f865"/>
                      <a:pt x="f171" y="f825"/>
                      <a:pt x="f685" y="f825"/>
                    </a:cubicBezTo>
                    <a:cubicBezTo>
                      <a:pt x="f171" y="f825"/>
                      <a:pt x="f195" y="f865"/>
                      <a:pt x="f166" y="f581"/>
                    </a:cubicBezTo>
                    <a:cubicBezTo>
                      <a:pt x="f866" y="f582"/>
                      <a:pt x="f379" y="f582"/>
                      <a:pt x="f276" y="f582"/>
                    </a:cubicBezTo>
                    <a:cubicBezTo>
                      <a:pt x="f276" y="f867"/>
                      <a:pt x="f181" y="f868"/>
                      <a:pt x="f181" y="f869"/>
                    </a:cubicBezTo>
                    <a:cubicBezTo>
                      <a:pt x="f723" y="f125"/>
                      <a:pt x="f803" y="f125"/>
                      <a:pt x="f870" y="f125"/>
                    </a:cubicBezTo>
                    <a:cubicBezTo>
                      <a:pt x="f301" y="f122"/>
                      <a:pt x="f245" y="f871"/>
                      <a:pt x="f245" y="f872"/>
                    </a:cubicBezTo>
                    <a:cubicBezTo>
                      <a:pt x="f245" y="f873"/>
                      <a:pt x="f245" y="f874"/>
                      <a:pt x="f245" y="f875"/>
                    </a:cubicBezTo>
                    <a:cubicBezTo>
                      <a:pt x="f199" y="f876"/>
                      <a:pt x="f797" y="f572"/>
                      <a:pt x="f860" y="f571"/>
                    </a:cubicBezTo>
                    <a:close/>
                    <a:moveTo>
                      <a:pt x="f199" y="f877"/>
                    </a:moveTo>
                    <a:cubicBezTo>
                      <a:pt x="f202" y="f878"/>
                      <a:pt x="f202" y="f879"/>
                      <a:pt x="f199" y="f682"/>
                    </a:cubicBezTo>
                    <a:cubicBezTo>
                      <a:pt x="f245" y="f248"/>
                      <a:pt x="f206" y="f22"/>
                      <a:pt x="f330" y="f22"/>
                    </a:cubicBezTo>
                    <a:cubicBezTo>
                      <a:pt x="f880" y="f142"/>
                      <a:pt x="f881" y="f142"/>
                      <a:pt x="f184" y="f22"/>
                    </a:cubicBezTo>
                    <a:cubicBezTo>
                      <a:pt x="f293" y="f22"/>
                      <a:pt x="f75" y="f248"/>
                      <a:pt x="f75" y="f681"/>
                    </a:cubicBezTo>
                    <a:cubicBezTo>
                      <a:pt x="f150" y="f882"/>
                      <a:pt x="f150" y="f883"/>
                      <a:pt x="f75" y="f237"/>
                    </a:cubicBezTo>
                    <a:cubicBezTo>
                      <a:pt x="f75" y="f238"/>
                      <a:pt x="f293" y="f7"/>
                      <a:pt x="f98" y="f7"/>
                    </a:cubicBezTo>
                    <a:cubicBezTo>
                      <a:pt x="f77" y="f239"/>
                      <a:pt x="f92" y="f7"/>
                      <a:pt x="f88" y="f7"/>
                    </a:cubicBezTo>
                    <a:cubicBezTo>
                      <a:pt x="f88" y="f7"/>
                      <a:pt x="f88" y="f7"/>
                      <a:pt x="f88" y="f7"/>
                    </a:cubicBezTo>
                    <a:cubicBezTo>
                      <a:pt x="f884" y="f7"/>
                      <a:pt x="f231" y="f239"/>
                      <a:pt x="f530" y="f7"/>
                    </a:cubicBezTo>
                    <a:cubicBezTo>
                      <a:pt x="f206" y="f7"/>
                      <a:pt x="f245" y="f238"/>
                      <a:pt x="f199" y="f877"/>
                    </a:cubicBezTo>
                    <a:close/>
                    <a:moveTo>
                      <a:pt x="f885" y="f886"/>
                    </a:moveTo>
                    <a:cubicBezTo>
                      <a:pt x="f199" y="f886"/>
                      <a:pt x="f199" y="f886"/>
                      <a:pt x="f199" y="f887"/>
                    </a:cubicBezTo>
                    <a:cubicBezTo>
                      <a:pt x="f199" y="f888"/>
                      <a:pt x="f160" y="f112"/>
                      <a:pt x="f889" y="f561"/>
                    </a:cubicBezTo>
                    <a:cubicBezTo>
                      <a:pt x="f889" y="f561"/>
                      <a:pt x="f890" y="f561"/>
                      <a:pt x="f201" y="f561"/>
                    </a:cubicBezTo>
                    <a:cubicBezTo>
                      <a:pt x="f86" y="f561"/>
                      <a:pt x="f86" y="f561"/>
                      <a:pt x="f86" y="f891"/>
                    </a:cubicBezTo>
                    <a:cubicBezTo>
                      <a:pt x="f86" y="f886"/>
                      <a:pt x="f86" y="f886"/>
                      <a:pt x="f885" y="f886"/>
                    </a:cubicBezTo>
                    <a:close/>
                    <a:moveTo>
                      <a:pt x="f892" y="f61"/>
                    </a:moveTo>
                    <a:cubicBezTo>
                      <a:pt x="f586" y="f61"/>
                      <a:pt x="f81" y="f65"/>
                      <a:pt x="f81" y="f893"/>
                    </a:cubicBezTo>
                    <a:cubicBezTo>
                      <a:pt x="f86" y="f507"/>
                      <a:pt x="f81" y="f507"/>
                      <a:pt x="f892" y="f507"/>
                    </a:cubicBezTo>
                    <a:cubicBezTo>
                      <a:pt x="f75" y="f507"/>
                      <a:pt x="f75" y="f507"/>
                      <a:pt x="f75" y="f893"/>
                    </a:cubicBezTo>
                    <a:cubicBezTo>
                      <a:pt x="f150" y="f894"/>
                      <a:pt x="f157" y="f58"/>
                      <a:pt x="f892" y="f61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3" name="Freeform 16">
                <a:extLst>
                  <a:ext uri="{FF2B5EF4-FFF2-40B4-BE49-F238E27FC236}">
                    <a16:creationId xmlns:a16="http://schemas.microsoft.com/office/drawing/2014/main" id="{C5D7234A-18D5-41D5-A593-80CB28F1306D}"/>
                  </a:ext>
                </a:extLst>
              </p:cNvPr>
              <p:cNvSpPr/>
              <p:nvPr/>
            </p:nvSpPr>
            <p:spPr>
              <a:xfrm>
                <a:off x="1045323" y="4798021"/>
                <a:ext cx="191548" cy="2603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4"/>
                  <a:gd name="f7" fmla="val 247"/>
                  <a:gd name="f8" fmla="val 124"/>
                  <a:gd name="f9" fmla="val 82"/>
                  <a:gd name="f10" fmla="val 85"/>
                  <a:gd name="f11" fmla="val 86"/>
                  <a:gd name="f12" fmla="val 84"/>
                  <a:gd name="f13" fmla="val 46"/>
                  <a:gd name="f14" fmla="val 42"/>
                  <a:gd name="f15" fmla="val 38"/>
                  <a:gd name="f16" fmla="val 34"/>
                  <a:gd name="f17" fmla="val 49"/>
                  <a:gd name="f18" fmla="val 48"/>
                  <a:gd name="f19" fmla="val 83"/>
                  <a:gd name="f20" fmla="val 36"/>
                  <a:gd name="f21" fmla="val 81"/>
                  <a:gd name="f22" fmla="val 128"/>
                  <a:gd name="f23" fmla="val 80"/>
                  <a:gd name="f24" fmla="val 166"/>
                  <a:gd name="f25" fmla="val 88"/>
                  <a:gd name="f26" fmla="val 163"/>
                  <a:gd name="f27" fmla="val 209"/>
                  <a:gd name="f28" fmla="val 201"/>
                  <a:gd name="f29" fmla="val 156"/>
                  <a:gd name="f30" fmla="val 120"/>
                  <a:gd name="f31" fmla="val 79"/>
                  <a:gd name="f32" fmla="+- 0 0 -90"/>
                  <a:gd name="f33" fmla="*/ f3 1 164"/>
                  <a:gd name="f34" fmla="*/ f4 1 247"/>
                  <a:gd name="f35" fmla="+- f7 0 f5"/>
                  <a:gd name="f36" fmla="+- f6 0 f5"/>
                  <a:gd name="f37" fmla="*/ f32 f0 1"/>
                  <a:gd name="f38" fmla="*/ f36 1 164"/>
                  <a:gd name="f39" fmla="*/ f35 1 247"/>
                  <a:gd name="f40" fmla="*/ 124 f36 1"/>
                  <a:gd name="f41" fmla="*/ 82 f35 1"/>
                  <a:gd name="f42" fmla="*/ 84 f36 1"/>
                  <a:gd name="f43" fmla="*/ 46 f35 1"/>
                  <a:gd name="f44" fmla="*/ 34 f35 1"/>
                  <a:gd name="f45" fmla="*/ 49 f36 1"/>
                  <a:gd name="f46" fmla="*/ 0 f35 1"/>
                  <a:gd name="f47" fmla="*/ 0 f36 1"/>
                  <a:gd name="f48" fmla="*/ 48 f35 1"/>
                  <a:gd name="f49" fmla="*/ 36 f36 1"/>
                  <a:gd name="f50" fmla="*/ 83 f35 1"/>
                  <a:gd name="f51" fmla="*/ 81 f36 1"/>
                  <a:gd name="f52" fmla="*/ 128 f35 1"/>
                  <a:gd name="f53" fmla="*/ 46 f36 1"/>
                  <a:gd name="f54" fmla="*/ 163 f35 1"/>
                  <a:gd name="f55" fmla="*/ 209 f35 1"/>
                  <a:gd name="f56" fmla="*/ 38 f36 1"/>
                  <a:gd name="f57" fmla="*/ 247 f35 1"/>
                  <a:gd name="f58" fmla="*/ 201 f35 1"/>
                  <a:gd name="f59" fmla="*/ 120 f36 1"/>
                  <a:gd name="f60" fmla="*/ 164 f35 1"/>
                  <a:gd name="f61" fmla="*/ 164 f36 1"/>
                  <a:gd name="f62" fmla="*/ 120 f35 1"/>
                  <a:gd name="f63" fmla="*/ f37 1 f2"/>
                  <a:gd name="f64" fmla="*/ f40 1 164"/>
                  <a:gd name="f65" fmla="*/ f41 1 247"/>
                  <a:gd name="f66" fmla="*/ f42 1 164"/>
                  <a:gd name="f67" fmla="*/ f43 1 247"/>
                  <a:gd name="f68" fmla="*/ f44 1 247"/>
                  <a:gd name="f69" fmla="*/ f45 1 164"/>
                  <a:gd name="f70" fmla="*/ f46 1 247"/>
                  <a:gd name="f71" fmla="*/ f47 1 164"/>
                  <a:gd name="f72" fmla="*/ f48 1 247"/>
                  <a:gd name="f73" fmla="*/ f49 1 164"/>
                  <a:gd name="f74" fmla="*/ f50 1 247"/>
                  <a:gd name="f75" fmla="*/ f51 1 164"/>
                  <a:gd name="f76" fmla="*/ f52 1 247"/>
                  <a:gd name="f77" fmla="*/ f53 1 164"/>
                  <a:gd name="f78" fmla="*/ f54 1 247"/>
                  <a:gd name="f79" fmla="*/ f55 1 247"/>
                  <a:gd name="f80" fmla="*/ f56 1 164"/>
                  <a:gd name="f81" fmla="*/ f57 1 247"/>
                  <a:gd name="f82" fmla="*/ f58 1 247"/>
                  <a:gd name="f83" fmla="*/ f59 1 164"/>
                  <a:gd name="f84" fmla="*/ f60 1 247"/>
                  <a:gd name="f85" fmla="*/ f61 1 164"/>
                  <a:gd name="f86" fmla="*/ f62 1 247"/>
                  <a:gd name="f87" fmla="*/ 0 1 f38"/>
                  <a:gd name="f88" fmla="*/ f6 1 f38"/>
                  <a:gd name="f89" fmla="*/ 0 1 f39"/>
                  <a:gd name="f90" fmla="*/ f7 1 f39"/>
                  <a:gd name="f91" fmla="+- f63 0 f1"/>
                  <a:gd name="f92" fmla="*/ f64 1 f38"/>
                  <a:gd name="f93" fmla="*/ f65 1 f39"/>
                  <a:gd name="f94" fmla="*/ f66 1 f38"/>
                  <a:gd name="f95" fmla="*/ f67 1 f39"/>
                  <a:gd name="f96" fmla="*/ f68 1 f39"/>
                  <a:gd name="f97" fmla="*/ f69 1 f38"/>
                  <a:gd name="f98" fmla="*/ f70 1 f39"/>
                  <a:gd name="f99" fmla="*/ f71 1 f38"/>
                  <a:gd name="f100" fmla="*/ f72 1 f39"/>
                  <a:gd name="f101" fmla="*/ f73 1 f38"/>
                  <a:gd name="f102" fmla="*/ f74 1 f39"/>
                  <a:gd name="f103" fmla="*/ f75 1 f38"/>
                  <a:gd name="f104" fmla="*/ f76 1 f39"/>
                  <a:gd name="f105" fmla="*/ f77 1 f38"/>
                  <a:gd name="f106" fmla="*/ f78 1 f39"/>
                  <a:gd name="f107" fmla="*/ f79 1 f39"/>
                  <a:gd name="f108" fmla="*/ f80 1 f38"/>
                  <a:gd name="f109" fmla="*/ f81 1 f39"/>
                  <a:gd name="f110" fmla="*/ f82 1 f39"/>
                  <a:gd name="f111" fmla="*/ f83 1 f38"/>
                  <a:gd name="f112" fmla="*/ f84 1 f39"/>
                  <a:gd name="f113" fmla="*/ f85 1 f38"/>
                  <a:gd name="f114" fmla="*/ f86 1 f39"/>
                  <a:gd name="f115" fmla="*/ f87 f33 1"/>
                  <a:gd name="f116" fmla="*/ f88 f33 1"/>
                  <a:gd name="f117" fmla="*/ f90 f34 1"/>
                  <a:gd name="f118" fmla="*/ f89 f34 1"/>
                  <a:gd name="f119" fmla="*/ f92 f33 1"/>
                  <a:gd name="f120" fmla="*/ f93 f34 1"/>
                  <a:gd name="f121" fmla="*/ f94 f33 1"/>
                  <a:gd name="f122" fmla="*/ f95 f34 1"/>
                  <a:gd name="f123" fmla="*/ f96 f34 1"/>
                  <a:gd name="f124" fmla="*/ f97 f33 1"/>
                  <a:gd name="f125" fmla="*/ f98 f34 1"/>
                  <a:gd name="f126" fmla="*/ f99 f33 1"/>
                  <a:gd name="f127" fmla="*/ f100 f34 1"/>
                  <a:gd name="f128" fmla="*/ f101 f33 1"/>
                  <a:gd name="f129" fmla="*/ f102 f34 1"/>
                  <a:gd name="f130" fmla="*/ f103 f33 1"/>
                  <a:gd name="f131" fmla="*/ f104 f34 1"/>
                  <a:gd name="f132" fmla="*/ f105 f33 1"/>
                  <a:gd name="f133" fmla="*/ f106 f34 1"/>
                  <a:gd name="f134" fmla="*/ f107 f34 1"/>
                  <a:gd name="f135" fmla="*/ f108 f33 1"/>
                  <a:gd name="f136" fmla="*/ f109 f34 1"/>
                  <a:gd name="f137" fmla="*/ f110 f34 1"/>
                  <a:gd name="f138" fmla="*/ f111 f33 1"/>
                  <a:gd name="f139" fmla="*/ f112 f34 1"/>
                  <a:gd name="f140" fmla="*/ f113 f33 1"/>
                  <a:gd name="f141" fmla="*/ f114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1">
                    <a:pos x="f119" y="f120"/>
                  </a:cxn>
                  <a:cxn ang="f91">
                    <a:pos x="f121" y="f122"/>
                  </a:cxn>
                  <a:cxn ang="f91">
                    <a:pos x="f121" y="f123"/>
                  </a:cxn>
                  <a:cxn ang="f91">
                    <a:pos x="f124" y="f125"/>
                  </a:cxn>
                  <a:cxn ang="f91">
                    <a:pos x="f126" y="f127"/>
                  </a:cxn>
                  <a:cxn ang="f91">
                    <a:pos x="f128" y="f129"/>
                  </a:cxn>
                  <a:cxn ang="f91">
                    <a:pos x="f130" y="f131"/>
                  </a:cxn>
                  <a:cxn ang="f91">
                    <a:pos x="f132" y="f133"/>
                  </a:cxn>
                  <a:cxn ang="f91">
                    <a:pos x="f126" y="f134"/>
                  </a:cxn>
                  <a:cxn ang="f91">
                    <a:pos x="f135" y="f136"/>
                  </a:cxn>
                  <a:cxn ang="f91">
                    <a:pos x="f121" y="f137"/>
                  </a:cxn>
                  <a:cxn ang="f91">
                    <a:pos x="f138" y="f139"/>
                  </a:cxn>
                  <a:cxn ang="f91">
                    <a:pos x="f140" y="f141"/>
                  </a:cxn>
                  <a:cxn ang="f91">
                    <a:pos x="f119" y="f120"/>
                  </a:cxn>
                </a:cxnLst>
                <a:rect l="f115" t="f118" r="f116" b="f117"/>
                <a:pathLst>
                  <a:path w="164" h="246">
                    <a:moveTo>
                      <a:pt x="f8" y="f9"/>
                    </a:moveTo>
                    <a:cubicBezTo>
                      <a:pt x="f10" y="f11"/>
                      <a:pt x="f12" y="f10"/>
                      <a:pt x="f12" y="f13"/>
                    </a:cubicBezTo>
                    <a:cubicBezTo>
                      <a:pt x="f12" y="f14"/>
                      <a:pt x="f12" y="f15"/>
                      <a:pt x="f12" y="f16"/>
                    </a:cubicBezTo>
                    <a:cubicBezTo>
                      <a:pt x="f12" y="f5"/>
                      <a:pt x="f12" y="f5"/>
                      <a:pt x="f17" y="f5"/>
                    </a:cubicBezTo>
                    <a:cubicBezTo>
                      <a:pt x="f5" y="f5"/>
                      <a:pt x="f5" y="f5"/>
                      <a:pt x="f5" y="f18"/>
                    </a:cubicBezTo>
                    <a:cubicBezTo>
                      <a:pt x="f5" y="f19"/>
                      <a:pt x="f5" y="f19"/>
                      <a:pt x="f20" y="f19"/>
                    </a:cubicBezTo>
                    <a:cubicBezTo>
                      <a:pt x="f21" y="f19"/>
                      <a:pt x="f21" y="f19"/>
                      <a:pt x="f21" y="f22"/>
                    </a:cubicBezTo>
                    <a:cubicBezTo>
                      <a:pt x="f23" y="f24"/>
                      <a:pt x="f25" y="f26"/>
                      <a:pt x="f13" y="f26"/>
                    </a:cubicBezTo>
                    <a:cubicBezTo>
                      <a:pt x="f5" y="f26"/>
                      <a:pt x="f5" y="f26"/>
                      <a:pt x="f5" y="f27"/>
                    </a:cubicBezTo>
                    <a:cubicBezTo>
                      <a:pt x="f5" y="f7"/>
                      <a:pt x="f5" y="f7"/>
                      <a:pt x="f15" y="f7"/>
                    </a:cubicBezTo>
                    <a:cubicBezTo>
                      <a:pt x="f12" y="f7"/>
                      <a:pt x="f12" y="f7"/>
                      <a:pt x="f12" y="f28"/>
                    </a:cubicBezTo>
                    <a:cubicBezTo>
                      <a:pt x="f12" y="f29"/>
                      <a:pt x="f21" y="f6"/>
                      <a:pt x="f30" y="f6"/>
                    </a:cubicBezTo>
                    <a:cubicBezTo>
                      <a:pt x="f6" y="f26"/>
                      <a:pt x="f6" y="f6"/>
                      <a:pt x="f6" y="f30"/>
                    </a:cubicBezTo>
                    <a:cubicBezTo>
                      <a:pt x="f6" y="f31"/>
                      <a:pt x="f6" y="f31"/>
                      <a:pt x="f8" y="f9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4" name="Freeform 17">
                <a:extLst>
                  <a:ext uri="{FF2B5EF4-FFF2-40B4-BE49-F238E27FC236}">
                    <a16:creationId xmlns:a16="http://schemas.microsoft.com/office/drawing/2014/main" id="{093F02B8-0C4F-4DAB-8BF9-CBF302277127}"/>
                  </a:ext>
                </a:extLst>
              </p:cNvPr>
              <p:cNvSpPr/>
              <p:nvPr/>
            </p:nvSpPr>
            <p:spPr>
              <a:xfrm>
                <a:off x="1045323" y="4021970"/>
                <a:ext cx="193432" cy="2620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6"/>
                  <a:gd name="f7" fmla="val 248"/>
                  <a:gd name="f8" fmla="val 150"/>
                  <a:gd name="f9" fmla="val 2"/>
                  <a:gd name="f10" fmla="val 132"/>
                  <a:gd name="f11" fmla="val 113"/>
                  <a:gd name="f12" fmla="val 1"/>
                  <a:gd name="f13" fmla="val 95"/>
                  <a:gd name="f14" fmla="val 85"/>
                  <a:gd name="f15" fmla="val 82"/>
                  <a:gd name="f16" fmla="val 4"/>
                  <a:gd name="f17" fmla="val 13"/>
                  <a:gd name="f18" fmla="val 29"/>
                  <a:gd name="f19" fmla="val 80"/>
                  <a:gd name="f20" fmla="val 45"/>
                  <a:gd name="f21" fmla="val 61"/>
                  <a:gd name="f22" fmla="val 84"/>
                  <a:gd name="f23" fmla="val 76"/>
                  <a:gd name="f24" fmla="val 59"/>
                  <a:gd name="f25" fmla="val 83"/>
                  <a:gd name="f26" fmla="val 46"/>
                  <a:gd name="f27" fmla="val 33"/>
                  <a:gd name="f28" fmla="val 19"/>
                  <a:gd name="f29" fmla="val 81"/>
                  <a:gd name="f30" fmla="val 87"/>
                  <a:gd name="f31" fmla="val 102"/>
                  <a:gd name="f32" fmla="val 122"/>
                  <a:gd name="f33" fmla="val 143"/>
                  <a:gd name="f34" fmla="val 163"/>
                  <a:gd name="f35" fmla="val 185"/>
                  <a:gd name="f36" fmla="val 206"/>
                  <a:gd name="f37" fmla="val 227"/>
                  <a:gd name="f38" fmla="val 244"/>
                  <a:gd name="f39" fmla="val 6"/>
                  <a:gd name="f40" fmla="val 21"/>
                  <a:gd name="f41" fmla="val 247"/>
                  <a:gd name="f42" fmla="val 37"/>
                  <a:gd name="f43" fmla="val 245"/>
                  <a:gd name="f44" fmla="val 52"/>
                  <a:gd name="f45" fmla="val 246"/>
                  <a:gd name="f46" fmla="val 67"/>
                  <a:gd name="f47" fmla="val 243"/>
                  <a:gd name="f48" fmla="val 229"/>
                  <a:gd name="f49" fmla="val 187"/>
                  <a:gd name="f50" fmla="val 146"/>
                  <a:gd name="f51" fmla="val 105"/>
                  <a:gd name="f52" fmla="val 89"/>
                  <a:gd name="f53" fmla="val 86"/>
                  <a:gd name="f54" fmla="val 120"/>
                  <a:gd name="f55" fmla="val 136"/>
                  <a:gd name="f56" fmla="val 151"/>
                  <a:gd name="f57" fmla="val 165"/>
                  <a:gd name="f58" fmla="val 70"/>
                  <a:gd name="f59" fmla="val 34"/>
                  <a:gd name="f60" fmla="val 16"/>
                  <a:gd name="f61" fmla="val 5"/>
                  <a:gd name="f62" fmla="val 161"/>
                  <a:gd name="f63" fmla="+- 0 0 -90"/>
                  <a:gd name="f64" fmla="*/ f3 1 166"/>
                  <a:gd name="f65" fmla="*/ f4 1 248"/>
                  <a:gd name="f66" fmla="+- f7 0 f5"/>
                  <a:gd name="f67" fmla="+- f6 0 f5"/>
                  <a:gd name="f68" fmla="*/ f63 f0 1"/>
                  <a:gd name="f69" fmla="*/ f67 1 166"/>
                  <a:gd name="f70" fmla="*/ f66 1 248"/>
                  <a:gd name="f71" fmla="*/ 150 f67 1"/>
                  <a:gd name="f72" fmla="*/ 2 f66 1"/>
                  <a:gd name="f73" fmla="*/ 95 f67 1"/>
                  <a:gd name="f74" fmla="*/ 0 f66 1"/>
                  <a:gd name="f75" fmla="*/ 82 f67 1"/>
                  <a:gd name="f76" fmla="*/ 13 f66 1"/>
                  <a:gd name="f77" fmla="*/ 61 f66 1"/>
                  <a:gd name="f78" fmla="*/ 59 f67 1"/>
                  <a:gd name="f79" fmla="*/ 83 f66 1"/>
                  <a:gd name="f80" fmla="*/ 19 f67 1"/>
                  <a:gd name="f81" fmla="*/ 82 f66 1"/>
                  <a:gd name="f82" fmla="*/ 1 f67 1"/>
                  <a:gd name="f83" fmla="*/ 102 f66 1"/>
                  <a:gd name="f84" fmla="*/ 163 f66 1"/>
                  <a:gd name="f85" fmla="*/ 227 f66 1"/>
                  <a:gd name="f86" fmla="*/ 21 f67 1"/>
                  <a:gd name="f87" fmla="*/ 247 f66 1"/>
                  <a:gd name="f88" fmla="*/ 67 f67 1"/>
                  <a:gd name="f89" fmla="*/ 85 f67 1"/>
                  <a:gd name="f90" fmla="*/ 229 f66 1"/>
                  <a:gd name="f91" fmla="*/ 84 f67 1"/>
                  <a:gd name="f92" fmla="*/ 105 f66 1"/>
                  <a:gd name="f93" fmla="*/ 105 f67 1"/>
                  <a:gd name="f94" fmla="*/ 84 f66 1"/>
                  <a:gd name="f95" fmla="*/ 151 f67 1"/>
                  <a:gd name="f96" fmla="*/ 85 f66 1"/>
                  <a:gd name="f97" fmla="*/ 165 f67 1"/>
                  <a:gd name="f98" fmla="*/ 70 f66 1"/>
                  <a:gd name="f99" fmla="*/ 16 f66 1"/>
                  <a:gd name="f100" fmla="*/ f68 1 f2"/>
                  <a:gd name="f101" fmla="*/ f71 1 166"/>
                  <a:gd name="f102" fmla="*/ f72 1 248"/>
                  <a:gd name="f103" fmla="*/ f73 1 166"/>
                  <a:gd name="f104" fmla="*/ f74 1 248"/>
                  <a:gd name="f105" fmla="*/ f75 1 166"/>
                  <a:gd name="f106" fmla="*/ f76 1 248"/>
                  <a:gd name="f107" fmla="*/ f77 1 248"/>
                  <a:gd name="f108" fmla="*/ f78 1 166"/>
                  <a:gd name="f109" fmla="*/ f79 1 248"/>
                  <a:gd name="f110" fmla="*/ f80 1 166"/>
                  <a:gd name="f111" fmla="*/ f81 1 248"/>
                  <a:gd name="f112" fmla="*/ f82 1 166"/>
                  <a:gd name="f113" fmla="*/ f83 1 248"/>
                  <a:gd name="f114" fmla="*/ f84 1 248"/>
                  <a:gd name="f115" fmla="*/ f85 1 248"/>
                  <a:gd name="f116" fmla="*/ f86 1 166"/>
                  <a:gd name="f117" fmla="*/ f87 1 248"/>
                  <a:gd name="f118" fmla="*/ f88 1 166"/>
                  <a:gd name="f119" fmla="*/ f89 1 166"/>
                  <a:gd name="f120" fmla="*/ f90 1 248"/>
                  <a:gd name="f121" fmla="*/ f91 1 166"/>
                  <a:gd name="f122" fmla="*/ f92 1 248"/>
                  <a:gd name="f123" fmla="*/ f93 1 166"/>
                  <a:gd name="f124" fmla="*/ f94 1 248"/>
                  <a:gd name="f125" fmla="*/ f95 1 166"/>
                  <a:gd name="f126" fmla="*/ f96 1 248"/>
                  <a:gd name="f127" fmla="*/ f97 1 166"/>
                  <a:gd name="f128" fmla="*/ f98 1 248"/>
                  <a:gd name="f129" fmla="*/ f99 1 248"/>
                  <a:gd name="f130" fmla="*/ 0 1 f69"/>
                  <a:gd name="f131" fmla="*/ f6 1 f69"/>
                  <a:gd name="f132" fmla="*/ 0 1 f70"/>
                  <a:gd name="f133" fmla="*/ f7 1 f70"/>
                  <a:gd name="f134" fmla="+- f100 0 f1"/>
                  <a:gd name="f135" fmla="*/ f101 1 f69"/>
                  <a:gd name="f136" fmla="*/ f102 1 f70"/>
                  <a:gd name="f137" fmla="*/ f103 1 f69"/>
                  <a:gd name="f138" fmla="*/ f104 1 f70"/>
                  <a:gd name="f139" fmla="*/ f105 1 f69"/>
                  <a:gd name="f140" fmla="*/ f106 1 f70"/>
                  <a:gd name="f141" fmla="*/ f107 1 f70"/>
                  <a:gd name="f142" fmla="*/ f108 1 f69"/>
                  <a:gd name="f143" fmla="*/ f109 1 f70"/>
                  <a:gd name="f144" fmla="*/ f110 1 f69"/>
                  <a:gd name="f145" fmla="*/ f111 1 f70"/>
                  <a:gd name="f146" fmla="*/ f112 1 f69"/>
                  <a:gd name="f147" fmla="*/ f113 1 f70"/>
                  <a:gd name="f148" fmla="*/ f114 1 f70"/>
                  <a:gd name="f149" fmla="*/ f115 1 f70"/>
                  <a:gd name="f150" fmla="*/ f116 1 f69"/>
                  <a:gd name="f151" fmla="*/ f117 1 f70"/>
                  <a:gd name="f152" fmla="*/ f118 1 f69"/>
                  <a:gd name="f153" fmla="*/ f119 1 f69"/>
                  <a:gd name="f154" fmla="*/ f120 1 f70"/>
                  <a:gd name="f155" fmla="*/ f121 1 f69"/>
                  <a:gd name="f156" fmla="*/ f122 1 f70"/>
                  <a:gd name="f157" fmla="*/ f123 1 f69"/>
                  <a:gd name="f158" fmla="*/ f124 1 f70"/>
                  <a:gd name="f159" fmla="*/ f125 1 f69"/>
                  <a:gd name="f160" fmla="*/ f126 1 f70"/>
                  <a:gd name="f161" fmla="*/ f127 1 f69"/>
                  <a:gd name="f162" fmla="*/ f128 1 f70"/>
                  <a:gd name="f163" fmla="*/ f129 1 f70"/>
                  <a:gd name="f164" fmla="*/ f130 f64 1"/>
                  <a:gd name="f165" fmla="*/ f131 f64 1"/>
                  <a:gd name="f166" fmla="*/ f133 f65 1"/>
                  <a:gd name="f167" fmla="*/ f132 f65 1"/>
                  <a:gd name="f168" fmla="*/ f135 f64 1"/>
                  <a:gd name="f169" fmla="*/ f136 f65 1"/>
                  <a:gd name="f170" fmla="*/ f137 f64 1"/>
                  <a:gd name="f171" fmla="*/ f138 f65 1"/>
                  <a:gd name="f172" fmla="*/ f139 f64 1"/>
                  <a:gd name="f173" fmla="*/ f140 f65 1"/>
                  <a:gd name="f174" fmla="*/ f141 f65 1"/>
                  <a:gd name="f175" fmla="*/ f142 f64 1"/>
                  <a:gd name="f176" fmla="*/ f143 f65 1"/>
                  <a:gd name="f177" fmla="*/ f144 f64 1"/>
                  <a:gd name="f178" fmla="*/ f145 f65 1"/>
                  <a:gd name="f179" fmla="*/ f146 f64 1"/>
                  <a:gd name="f180" fmla="*/ f147 f65 1"/>
                  <a:gd name="f181" fmla="*/ f148 f65 1"/>
                  <a:gd name="f182" fmla="*/ f149 f65 1"/>
                  <a:gd name="f183" fmla="*/ f150 f64 1"/>
                  <a:gd name="f184" fmla="*/ f151 f65 1"/>
                  <a:gd name="f185" fmla="*/ f152 f64 1"/>
                  <a:gd name="f186" fmla="*/ f153 f64 1"/>
                  <a:gd name="f187" fmla="*/ f154 f65 1"/>
                  <a:gd name="f188" fmla="*/ f155 f64 1"/>
                  <a:gd name="f189" fmla="*/ f156 f65 1"/>
                  <a:gd name="f190" fmla="*/ f157 f64 1"/>
                  <a:gd name="f191" fmla="*/ f158 f65 1"/>
                  <a:gd name="f192" fmla="*/ f159 f64 1"/>
                  <a:gd name="f193" fmla="*/ f160 f65 1"/>
                  <a:gd name="f194" fmla="*/ f161 f64 1"/>
                  <a:gd name="f195" fmla="*/ f162 f65 1"/>
                  <a:gd name="f196" fmla="*/ f163 f6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34">
                    <a:pos x="f168" y="f169"/>
                  </a:cxn>
                  <a:cxn ang="f134">
                    <a:pos x="f170" y="f171"/>
                  </a:cxn>
                  <a:cxn ang="f134">
                    <a:pos x="f172" y="f173"/>
                  </a:cxn>
                  <a:cxn ang="f134">
                    <a:pos x="f172" y="f174"/>
                  </a:cxn>
                  <a:cxn ang="f134">
                    <a:pos x="f175" y="f176"/>
                  </a:cxn>
                  <a:cxn ang="f134">
                    <a:pos x="f177" y="f178"/>
                  </a:cxn>
                  <a:cxn ang="f134">
                    <a:pos x="f179" y="f180"/>
                  </a:cxn>
                  <a:cxn ang="f134">
                    <a:pos x="f179" y="f181"/>
                  </a:cxn>
                  <a:cxn ang="f134">
                    <a:pos x="f179" y="f182"/>
                  </a:cxn>
                  <a:cxn ang="f134">
                    <a:pos x="f183" y="f184"/>
                  </a:cxn>
                  <a:cxn ang="f134">
                    <a:pos x="f185" y="f184"/>
                  </a:cxn>
                  <a:cxn ang="f134">
                    <a:pos x="f186" y="f187"/>
                  </a:cxn>
                  <a:cxn ang="f134">
                    <a:pos x="f188" y="f189"/>
                  </a:cxn>
                  <a:cxn ang="f134">
                    <a:pos x="f190" y="f191"/>
                  </a:cxn>
                  <a:cxn ang="f134">
                    <a:pos x="f192" y="f193"/>
                  </a:cxn>
                  <a:cxn ang="f134">
                    <a:pos x="f194" y="f195"/>
                  </a:cxn>
                  <a:cxn ang="f134">
                    <a:pos x="f194" y="f196"/>
                  </a:cxn>
                  <a:cxn ang="f134">
                    <a:pos x="f168" y="f169"/>
                  </a:cxn>
                </a:cxnLst>
                <a:rect l="f164" t="f167" r="f165" b="f166"/>
                <a:pathLst>
                  <a:path w="166" h="248">
                    <a:moveTo>
                      <a:pt x="f8" y="f9"/>
                    </a:moveTo>
                    <a:cubicBezTo>
                      <a:pt x="f10" y="f9"/>
                      <a:pt x="f11" y="f12"/>
                      <a:pt x="f13" y="f5"/>
                    </a:cubicBezTo>
                    <a:cubicBezTo>
                      <a:pt x="f14" y="f5"/>
                      <a:pt x="f15" y="f16"/>
                      <a:pt x="f15" y="f17"/>
                    </a:cubicBezTo>
                    <a:cubicBezTo>
                      <a:pt x="f15" y="f18"/>
                      <a:pt x="f19" y="f20"/>
                      <a:pt x="f15" y="f21"/>
                    </a:cubicBezTo>
                    <a:cubicBezTo>
                      <a:pt x="f22" y="f19"/>
                      <a:pt x="f23" y="f22"/>
                      <a:pt x="f24" y="f25"/>
                    </a:cubicBezTo>
                    <a:cubicBezTo>
                      <a:pt x="f26" y="f15"/>
                      <a:pt x="f27" y="f22"/>
                      <a:pt x="f28" y="f15"/>
                    </a:cubicBezTo>
                    <a:cubicBezTo>
                      <a:pt x="f16" y="f29"/>
                      <a:pt x="f5" y="f30"/>
                      <a:pt x="f12" y="f31"/>
                    </a:cubicBezTo>
                    <a:cubicBezTo>
                      <a:pt x="f9" y="f32"/>
                      <a:pt x="f12" y="f33"/>
                      <a:pt x="f12" y="f34"/>
                    </a:cubicBezTo>
                    <a:cubicBezTo>
                      <a:pt x="f12" y="f35"/>
                      <a:pt x="f9" y="f36"/>
                      <a:pt x="f12" y="f37"/>
                    </a:cubicBezTo>
                    <a:cubicBezTo>
                      <a:pt x="f5" y="f38"/>
                      <a:pt x="f39" y="f7"/>
                      <a:pt x="f40" y="f41"/>
                    </a:cubicBezTo>
                    <a:cubicBezTo>
                      <a:pt x="f42" y="f43"/>
                      <a:pt x="f44" y="f45"/>
                      <a:pt x="f46" y="f41"/>
                    </a:cubicBezTo>
                    <a:cubicBezTo>
                      <a:pt x="f29" y="f7"/>
                      <a:pt x="f14" y="f47"/>
                      <a:pt x="f14" y="f48"/>
                    </a:cubicBezTo>
                    <a:cubicBezTo>
                      <a:pt x="f22" y="f49"/>
                      <a:pt x="f14" y="f50"/>
                      <a:pt x="f22" y="f51"/>
                    </a:cubicBezTo>
                    <a:cubicBezTo>
                      <a:pt x="f22" y="f52"/>
                      <a:pt x="f53" y="f29"/>
                      <a:pt x="f51" y="f22"/>
                    </a:cubicBezTo>
                    <a:cubicBezTo>
                      <a:pt x="f54" y="f30"/>
                      <a:pt x="f55" y="f22"/>
                      <a:pt x="f56" y="f14"/>
                    </a:cubicBezTo>
                    <a:cubicBezTo>
                      <a:pt x="f34" y="f53"/>
                      <a:pt x="f6" y="f29"/>
                      <a:pt x="f57" y="f58"/>
                    </a:cubicBezTo>
                    <a:cubicBezTo>
                      <a:pt x="f57" y="f44"/>
                      <a:pt x="f57" y="f59"/>
                      <a:pt x="f57" y="f60"/>
                    </a:cubicBezTo>
                    <a:cubicBezTo>
                      <a:pt x="f6" y="f61"/>
                      <a:pt x="f62" y="f9"/>
                      <a:pt x="f8" y="f9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5" name="Freeform 18">
                <a:extLst>
                  <a:ext uri="{FF2B5EF4-FFF2-40B4-BE49-F238E27FC236}">
                    <a16:creationId xmlns:a16="http://schemas.microsoft.com/office/drawing/2014/main" id="{7C3C4D60-DCBB-4BD1-AF81-BAD01BE56FF7}"/>
                  </a:ext>
                </a:extLst>
              </p:cNvPr>
              <p:cNvSpPr/>
              <p:nvPr/>
            </p:nvSpPr>
            <p:spPr>
              <a:xfrm>
                <a:off x="1141098" y="2645158"/>
                <a:ext cx="193432" cy="17699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6"/>
                  <a:gd name="f7" fmla="val 167"/>
                  <a:gd name="f8" fmla="val 39"/>
                  <a:gd name="f9" fmla="val 84"/>
                  <a:gd name="f10" fmla="val 83"/>
                  <a:gd name="f11" fmla="val 128"/>
                  <a:gd name="f12" fmla="val 121"/>
                  <a:gd name="f13" fmla="val 124"/>
                  <a:gd name="f14" fmla="val 122"/>
                  <a:gd name="f15" fmla="val 120"/>
                  <a:gd name="f16" fmla="val 82"/>
                  <a:gd name="f17" fmla="val 129"/>
                  <a:gd name="f18" fmla="val 81"/>
                  <a:gd name="f19" fmla="val 38"/>
                  <a:gd name="f20" fmla="val 46"/>
                  <a:gd name="f21" fmla="+- 0 0 -90"/>
                  <a:gd name="f22" fmla="*/ f3 1 166"/>
                  <a:gd name="f23" fmla="*/ f4 1 167"/>
                  <a:gd name="f24" fmla="+- f7 0 f5"/>
                  <a:gd name="f25" fmla="+- f6 0 f5"/>
                  <a:gd name="f26" fmla="*/ f21 f0 1"/>
                  <a:gd name="f27" fmla="*/ f25 1 166"/>
                  <a:gd name="f28" fmla="*/ f24 1 167"/>
                  <a:gd name="f29" fmla="*/ 39 f25 1"/>
                  <a:gd name="f30" fmla="*/ 84 f24 1"/>
                  <a:gd name="f31" fmla="*/ 83 f25 1"/>
                  <a:gd name="f32" fmla="*/ 128 f24 1"/>
                  <a:gd name="f33" fmla="*/ 121 f25 1"/>
                  <a:gd name="f34" fmla="*/ 166 f24 1"/>
                  <a:gd name="f35" fmla="*/ 166 f25 1"/>
                  <a:gd name="f36" fmla="*/ 124 f24 1"/>
                  <a:gd name="f37" fmla="*/ 120 f24 1"/>
                  <a:gd name="f38" fmla="*/ 129 f25 1"/>
                  <a:gd name="f39" fmla="*/ 81 f24 1"/>
                  <a:gd name="f40" fmla="*/ 38 f24 1"/>
                  <a:gd name="f41" fmla="*/ 46 f25 1"/>
                  <a:gd name="f42" fmla="*/ 0 f24 1"/>
                  <a:gd name="f43" fmla="*/ 0 f25 1"/>
                  <a:gd name="f44" fmla="*/ 46 f24 1"/>
                  <a:gd name="f45" fmla="*/ f26 1 f2"/>
                  <a:gd name="f46" fmla="*/ f29 1 166"/>
                  <a:gd name="f47" fmla="*/ f30 1 167"/>
                  <a:gd name="f48" fmla="*/ f31 1 166"/>
                  <a:gd name="f49" fmla="*/ f32 1 167"/>
                  <a:gd name="f50" fmla="*/ f33 1 166"/>
                  <a:gd name="f51" fmla="*/ f34 1 167"/>
                  <a:gd name="f52" fmla="*/ f35 1 166"/>
                  <a:gd name="f53" fmla="*/ f36 1 167"/>
                  <a:gd name="f54" fmla="*/ f37 1 167"/>
                  <a:gd name="f55" fmla="*/ f38 1 166"/>
                  <a:gd name="f56" fmla="*/ f39 1 167"/>
                  <a:gd name="f57" fmla="*/ f40 1 167"/>
                  <a:gd name="f58" fmla="*/ f41 1 166"/>
                  <a:gd name="f59" fmla="*/ f42 1 167"/>
                  <a:gd name="f60" fmla="*/ f43 1 166"/>
                  <a:gd name="f61" fmla="*/ f44 1 167"/>
                  <a:gd name="f62" fmla="*/ 0 1 f27"/>
                  <a:gd name="f63" fmla="*/ f6 1 f27"/>
                  <a:gd name="f64" fmla="*/ 0 1 f28"/>
                  <a:gd name="f65" fmla="*/ f7 1 f28"/>
                  <a:gd name="f66" fmla="+- f45 0 f1"/>
                  <a:gd name="f67" fmla="*/ f46 1 f27"/>
                  <a:gd name="f68" fmla="*/ f47 1 f28"/>
                  <a:gd name="f69" fmla="*/ f48 1 f27"/>
                  <a:gd name="f70" fmla="*/ f49 1 f28"/>
                  <a:gd name="f71" fmla="*/ f50 1 f27"/>
                  <a:gd name="f72" fmla="*/ f51 1 f28"/>
                  <a:gd name="f73" fmla="*/ f52 1 f27"/>
                  <a:gd name="f74" fmla="*/ f53 1 f28"/>
                  <a:gd name="f75" fmla="*/ f54 1 f28"/>
                  <a:gd name="f76" fmla="*/ f55 1 f27"/>
                  <a:gd name="f77" fmla="*/ f56 1 f28"/>
                  <a:gd name="f78" fmla="*/ f57 1 f28"/>
                  <a:gd name="f79" fmla="*/ f58 1 f27"/>
                  <a:gd name="f80" fmla="*/ f59 1 f28"/>
                  <a:gd name="f81" fmla="*/ f60 1 f27"/>
                  <a:gd name="f82" fmla="*/ f61 1 f28"/>
                  <a:gd name="f83" fmla="*/ f62 f22 1"/>
                  <a:gd name="f84" fmla="*/ f63 f22 1"/>
                  <a:gd name="f85" fmla="*/ f65 f23 1"/>
                  <a:gd name="f86" fmla="*/ f64 f23 1"/>
                  <a:gd name="f87" fmla="*/ f67 f22 1"/>
                  <a:gd name="f88" fmla="*/ f68 f23 1"/>
                  <a:gd name="f89" fmla="*/ f69 f22 1"/>
                  <a:gd name="f90" fmla="*/ f70 f23 1"/>
                  <a:gd name="f91" fmla="*/ f71 f22 1"/>
                  <a:gd name="f92" fmla="*/ f72 f23 1"/>
                  <a:gd name="f93" fmla="*/ f73 f22 1"/>
                  <a:gd name="f94" fmla="*/ f74 f23 1"/>
                  <a:gd name="f95" fmla="*/ f75 f23 1"/>
                  <a:gd name="f96" fmla="*/ f76 f22 1"/>
                  <a:gd name="f97" fmla="*/ f77 f23 1"/>
                  <a:gd name="f98" fmla="*/ f78 f23 1"/>
                  <a:gd name="f99" fmla="*/ f79 f22 1"/>
                  <a:gd name="f100" fmla="*/ f80 f23 1"/>
                  <a:gd name="f101" fmla="*/ f81 f22 1"/>
                  <a:gd name="f102" fmla="*/ f82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87" y="f88"/>
                  </a:cxn>
                  <a:cxn ang="f66">
                    <a:pos x="f89" y="f90"/>
                  </a:cxn>
                  <a:cxn ang="f66">
                    <a:pos x="f91" y="f92"/>
                  </a:cxn>
                  <a:cxn ang="f66">
                    <a:pos x="f93" y="f94"/>
                  </a:cxn>
                  <a:cxn ang="f66">
                    <a:pos x="f93" y="f95"/>
                  </a:cxn>
                  <a:cxn ang="f66">
                    <a:pos x="f96" y="f97"/>
                  </a:cxn>
                  <a:cxn ang="f66">
                    <a:pos x="f89" y="f98"/>
                  </a:cxn>
                  <a:cxn ang="f66">
                    <a:pos x="f99" y="f100"/>
                  </a:cxn>
                  <a:cxn ang="f66">
                    <a:pos x="f101" y="f102"/>
                  </a:cxn>
                  <a:cxn ang="f66">
                    <a:pos x="f87" y="f88"/>
                  </a:cxn>
                </a:cxnLst>
                <a:rect l="f83" t="f86" r="f84" b="f85"/>
                <a:pathLst>
                  <a:path w="166" h="167">
                    <a:moveTo>
                      <a:pt x="f8" y="f9"/>
                    </a:moveTo>
                    <a:cubicBezTo>
                      <a:pt x="f10" y="f9"/>
                      <a:pt x="f10" y="f9"/>
                      <a:pt x="f10" y="f11"/>
                    </a:cubicBezTo>
                    <a:cubicBezTo>
                      <a:pt x="f10" y="f6"/>
                      <a:pt x="f10" y="f6"/>
                      <a:pt x="f12" y="f6"/>
                    </a:cubicBezTo>
                    <a:cubicBezTo>
                      <a:pt x="f6" y="f7"/>
                      <a:pt x="f6" y="f7"/>
                      <a:pt x="f6" y="f13"/>
                    </a:cubicBezTo>
                    <a:cubicBezTo>
                      <a:pt x="f6" y="f14"/>
                      <a:pt x="f6" y="f12"/>
                      <a:pt x="f6" y="f15"/>
                    </a:cubicBezTo>
                    <a:cubicBezTo>
                      <a:pt x="f6" y="f16"/>
                      <a:pt x="f6" y="f16"/>
                      <a:pt x="f17" y="f18"/>
                    </a:cubicBezTo>
                    <a:cubicBezTo>
                      <a:pt x="f10" y="f18"/>
                      <a:pt x="f10" y="f18"/>
                      <a:pt x="f10" y="f19"/>
                    </a:cubicBezTo>
                    <a:cubicBezTo>
                      <a:pt x="f10" y="f5"/>
                      <a:pt x="f10" y="f5"/>
                      <a:pt x="f20" y="f5"/>
                    </a:cubicBezTo>
                    <a:cubicBezTo>
                      <a:pt x="f5" y="f5"/>
                      <a:pt x="f5" y="f5"/>
                      <a:pt x="f5" y="f20"/>
                    </a:cubicBezTo>
                    <a:cubicBezTo>
                      <a:pt x="f5" y="f9"/>
                      <a:pt x="f5" y="f9"/>
                      <a:pt x="f8" y="f9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6" name="Freeform 19">
                <a:extLst>
                  <a:ext uri="{FF2B5EF4-FFF2-40B4-BE49-F238E27FC236}">
                    <a16:creationId xmlns:a16="http://schemas.microsoft.com/office/drawing/2014/main" id="{DE9BD774-7EA5-4440-93F9-01CA8DDAA22E}"/>
                  </a:ext>
                </a:extLst>
              </p:cNvPr>
              <p:cNvSpPr/>
              <p:nvPr/>
            </p:nvSpPr>
            <p:spPr>
              <a:xfrm>
                <a:off x="951424" y="3329312"/>
                <a:ext cx="95774" cy="1804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2"/>
                  <a:gd name="f7" fmla="val 170"/>
                  <a:gd name="f8" fmla="val 15"/>
                  <a:gd name="f9" fmla="val 33"/>
                  <a:gd name="f10" fmla="val 169"/>
                  <a:gd name="f11" fmla="val 51"/>
                  <a:gd name="f12" fmla="val 69"/>
                  <a:gd name="f13" fmla="val 78"/>
                  <a:gd name="f14" fmla="val 167"/>
                  <a:gd name="f15" fmla="val 157"/>
                  <a:gd name="f16" fmla="val 81"/>
                  <a:gd name="f17" fmla="val 110"/>
                  <a:gd name="f18" fmla="val 63"/>
                  <a:gd name="f19" fmla="val 16"/>
                  <a:gd name="f20" fmla="val 9"/>
                  <a:gd name="f21" fmla="val 3"/>
                  <a:gd name="f22" fmla="val 72"/>
                  <a:gd name="f23" fmla="val 4"/>
                  <a:gd name="f24" fmla="val 49"/>
                  <a:gd name="f25" fmla="val 5"/>
                  <a:gd name="f26" fmla="val 25"/>
                  <a:gd name="f27" fmla="val 1"/>
                  <a:gd name="f28" fmla="val 7"/>
                  <a:gd name="f29" fmla="val 56"/>
                  <a:gd name="f30" fmla="val 105"/>
                  <a:gd name="f31" fmla="val 154"/>
                  <a:gd name="f32" fmla="val 165"/>
                  <a:gd name="f33" fmla="+- 0 0 -90"/>
                  <a:gd name="f34" fmla="*/ f3 1 82"/>
                  <a:gd name="f35" fmla="*/ f4 1 170"/>
                  <a:gd name="f36" fmla="+- f7 0 f5"/>
                  <a:gd name="f37" fmla="+- f6 0 f5"/>
                  <a:gd name="f38" fmla="*/ f33 f0 1"/>
                  <a:gd name="f39" fmla="*/ f37 1 82"/>
                  <a:gd name="f40" fmla="*/ f36 1 170"/>
                  <a:gd name="f41" fmla="*/ 15 f37 1"/>
                  <a:gd name="f42" fmla="*/ 170 f36 1"/>
                  <a:gd name="f43" fmla="*/ 69 f37 1"/>
                  <a:gd name="f44" fmla="*/ 82 f37 1"/>
                  <a:gd name="f45" fmla="*/ 157 f36 1"/>
                  <a:gd name="f46" fmla="*/ 16 f36 1"/>
                  <a:gd name="f47" fmla="*/ 72 f37 1"/>
                  <a:gd name="f48" fmla="*/ 4 f36 1"/>
                  <a:gd name="f49" fmla="*/ 1 f37 1"/>
                  <a:gd name="f50" fmla="*/ 7 f36 1"/>
                  <a:gd name="f51" fmla="*/ 154 f36 1"/>
                  <a:gd name="f52" fmla="*/ f38 1 f2"/>
                  <a:gd name="f53" fmla="*/ f41 1 82"/>
                  <a:gd name="f54" fmla="*/ f42 1 170"/>
                  <a:gd name="f55" fmla="*/ f43 1 82"/>
                  <a:gd name="f56" fmla="*/ f44 1 82"/>
                  <a:gd name="f57" fmla="*/ f45 1 170"/>
                  <a:gd name="f58" fmla="*/ f46 1 170"/>
                  <a:gd name="f59" fmla="*/ f47 1 82"/>
                  <a:gd name="f60" fmla="*/ f48 1 170"/>
                  <a:gd name="f61" fmla="*/ f49 1 82"/>
                  <a:gd name="f62" fmla="*/ f50 1 170"/>
                  <a:gd name="f63" fmla="*/ f51 1 170"/>
                  <a:gd name="f64" fmla="*/ 0 1 f39"/>
                  <a:gd name="f65" fmla="*/ f6 1 f39"/>
                  <a:gd name="f66" fmla="*/ 0 1 f40"/>
                  <a:gd name="f67" fmla="*/ f7 1 f40"/>
                  <a:gd name="f68" fmla="+- f52 0 f1"/>
                  <a:gd name="f69" fmla="*/ f53 1 f39"/>
                  <a:gd name="f70" fmla="*/ f54 1 f40"/>
                  <a:gd name="f71" fmla="*/ f55 1 f39"/>
                  <a:gd name="f72" fmla="*/ f56 1 f39"/>
                  <a:gd name="f73" fmla="*/ f57 1 f40"/>
                  <a:gd name="f74" fmla="*/ f58 1 f40"/>
                  <a:gd name="f75" fmla="*/ f59 1 f39"/>
                  <a:gd name="f76" fmla="*/ f60 1 f40"/>
                  <a:gd name="f77" fmla="*/ f61 1 f39"/>
                  <a:gd name="f78" fmla="*/ f62 1 f40"/>
                  <a:gd name="f79" fmla="*/ f63 1 f40"/>
                  <a:gd name="f80" fmla="*/ f64 f34 1"/>
                  <a:gd name="f81" fmla="*/ f65 f34 1"/>
                  <a:gd name="f82" fmla="*/ f67 f35 1"/>
                  <a:gd name="f83" fmla="*/ f66 f35 1"/>
                  <a:gd name="f84" fmla="*/ f69 f34 1"/>
                  <a:gd name="f85" fmla="*/ f70 f35 1"/>
                  <a:gd name="f86" fmla="*/ f71 f34 1"/>
                  <a:gd name="f87" fmla="*/ f72 f34 1"/>
                  <a:gd name="f88" fmla="*/ f73 f35 1"/>
                  <a:gd name="f89" fmla="*/ f74 f35 1"/>
                  <a:gd name="f90" fmla="*/ f75 f34 1"/>
                  <a:gd name="f91" fmla="*/ f76 f35 1"/>
                  <a:gd name="f92" fmla="*/ f77 f34 1"/>
                  <a:gd name="f93" fmla="*/ f78 f35 1"/>
                  <a:gd name="f94" fmla="*/ f79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8">
                    <a:pos x="f84" y="f85"/>
                  </a:cxn>
                  <a:cxn ang="f68">
                    <a:pos x="f86" y="f85"/>
                  </a:cxn>
                  <a:cxn ang="f68">
                    <a:pos x="f87" y="f88"/>
                  </a:cxn>
                  <a:cxn ang="f68">
                    <a:pos x="f87" y="f89"/>
                  </a:cxn>
                  <a:cxn ang="f68">
                    <a:pos x="f90" y="f91"/>
                  </a:cxn>
                  <a:cxn ang="f68">
                    <a:pos x="f92" y="f93"/>
                  </a:cxn>
                  <a:cxn ang="f68">
                    <a:pos x="f92" y="f94"/>
                  </a:cxn>
                  <a:cxn ang="f68">
                    <a:pos x="f84" y="f85"/>
                  </a:cxn>
                </a:cxnLst>
                <a:rect l="f80" t="f83" r="f81" b="f82"/>
                <a:pathLst>
                  <a:path w="82" h="170">
                    <a:moveTo>
                      <a:pt x="f8" y="f7"/>
                    </a:moveTo>
                    <a:cubicBezTo>
                      <a:pt x="f9" y="f10"/>
                      <a:pt x="f11" y="f7"/>
                      <a:pt x="f12" y="f7"/>
                    </a:cubicBezTo>
                    <a:cubicBezTo>
                      <a:pt x="f13" y="f7"/>
                      <a:pt x="f6" y="f14"/>
                      <a:pt x="f6" y="f15"/>
                    </a:cubicBezTo>
                    <a:cubicBezTo>
                      <a:pt x="f16" y="f17"/>
                      <a:pt x="f6" y="f18"/>
                      <a:pt x="f6" y="f19"/>
                    </a:cubicBezTo>
                    <a:cubicBezTo>
                      <a:pt x="f6" y="f20"/>
                      <a:pt x="f16" y="f21"/>
                      <a:pt x="f22" y="f23"/>
                    </a:cubicBezTo>
                    <a:cubicBezTo>
                      <a:pt x="f24" y="f25"/>
                      <a:pt x="f26" y="f5"/>
                      <a:pt x="f27" y="f28"/>
                    </a:cubicBezTo>
                    <a:cubicBezTo>
                      <a:pt x="f27" y="f29"/>
                      <a:pt x="f27" y="f30"/>
                      <a:pt x="f27" y="f31"/>
                    </a:cubicBezTo>
                    <a:cubicBezTo>
                      <a:pt x="f5" y="f32"/>
                      <a:pt x="f21" y="f7"/>
                      <a:pt x="f8" y="f7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7" name="Freeform 20">
                <a:extLst>
                  <a:ext uri="{FF2B5EF4-FFF2-40B4-BE49-F238E27FC236}">
                    <a16:creationId xmlns:a16="http://schemas.microsoft.com/office/drawing/2014/main" id="{7445274D-B4CD-405A-853F-7011ED35212E}"/>
                  </a:ext>
                </a:extLst>
              </p:cNvPr>
              <p:cNvSpPr/>
              <p:nvPr/>
            </p:nvSpPr>
            <p:spPr>
              <a:xfrm flipH="1">
                <a:off x="953298" y="3337816"/>
                <a:ext cx="0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90"/>
                  <a:gd name="f8" fmla="abs f3"/>
                  <a:gd name="f9" fmla="abs f4"/>
                  <a:gd name="f10" fmla="abs f5"/>
                  <a:gd name="f11" fmla="val f6"/>
                  <a:gd name="f12" fmla="+- f6 0 f6"/>
                  <a:gd name="f13" fmla="*/ f7 f0 1"/>
                  <a:gd name="f14" fmla="?: f8 f3 1"/>
                  <a:gd name="f15" fmla="?: f9 f4 1"/>
                  <a:gd name="f16" fmla="?: f10 f5 1"/>
                  <a:gd name="f17" fmla="*/ f12 1 0"/>
                  <a:gd name="f18" fmla="*/ f13 1 f2"/>
                  <a:gd name="f19" fmla="*/ f14 1 21600"/>
                  <a:gd name="f20" fmla="*/ f15 1 21600"/>
                  <a:gd name="f21" fmla="*/ 21600 f14 1"/>
                  <a:gd name="f22" fmla="*/ 21600 f15 1"/>
                  <a:gd name="f23" fmla="*/ 0 1 f17"/>
                  <a:gd name="f24" fmla="*/ 1 1 f17"/>
                  <a:gd name="f25" fmla="+- f18 0 f1"/>
                  <a:gd name="f26" fmla="min f20 f19"/>
                  <a:gd name="f27" fmla="*/ f21 1 f16"/>
                  <a:gd name="f28" fmla="*/ f22 1 f16"/>
                  <a:gd name="f29" fmla="val f27"/>
                  <a:gd name="f30" fmla="val f28"/>
                  <a:gd name="f31" fmla="*/ f6 f26 1"/>
                  <a:gd name="f32" fmla="+- f30 0 f11"/>
                  <a:gd name="f33" fmla="+- f29 0 f11"/>
                  <a:gd name="f34" fmla="*/ f33 1 0"/>
                  <a:gd name="f35" fmla="*/ f32 1 0"/>
                  <a:gd name="f36" fmla="*/ f23 f34 1"/>
                  <a:gd name="f37" fmla="*/ f24 f34 1"/>
                  <a:gd name="f38" fmla="*/ f24 f35 1"/>
                  <a:gd name="f39" fmla="*/ f23 f35 1"/>
                  <a:gd name="f40" fmla="*/ f36 f26 1"/>
                  <a:gd name="f41" fmla="*/ f39 f26 1"/>
                  <a:gd name="f42" fmla="*/ f37 f26 1"/>
                  <a:gd name="f43" fmla="*/ f38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</a:cxnLst>
                <a:rect l="f40" t="f41" r="f42" b="f43"/>
                <a:pathLst>
                  <a:path>
                    <a:moveTo>
                      <a:pt x="f31" y="f31"/>
                    </a:move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8" name="Freeform 21">
                <a:extLst>
                  <a:ext uri="{FF2B5EF4-FFF2-40B4-BE49-F238E27FC236}">
                    <a16:creationId xmlns:a16="http://schemas.microsoft.com/office/drawing/2014/main" id="{2FF89512-02AB-4DD0-8B75-147D50E39A4A}"/>
                  </a:ext>
                </a:extLst>
              </p:cNvPr>
              <p:cNvSpPr/>
              <p:nvPr/>
            </p:nvSpPr>
            <p:spPr>
              <a:xfrm>
                <a:off x="1233114" y="4707824"/>
                <a:ext cx="101406" cy="9360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7"/>
                  <a:gd name="f7" fmla="val 88"/>
                  <a:gd name="f8" fmla="val 44"/>
                  <a:gd name="f9" fmla="val 4"/>
                  <a:gd name="f10" fmla="val 31"/>
                  <a:gd name="f11" fmla="val 13"/>
                  <a:gd name="f12" fmla="val 6"/>
                  <a:gd name="f13" fmla="val 7"/>
                  <a:gd name="f14" fmla="val 5"/>
                  <a:gd name="f15" fmla="val 46"/>
                  <a:gd name="f16" fmla="+- 0 0 -90"/>
                  <a:gd name="f17" fmla="*/ f3 1 87"/>
                  <a:gd name="f18" fmla="*/ f4 1 88"/>
                  <a:gd name="f19" fmla="+- f7 0 f5"/>
                  <a:gd name="f20" fmla="+- f6 0 f5"/>
                  <a:gd name="f21" fmla="*/ f16 f0 1"/>
                  <a:gd name="f22" fmla="*/ f20 1 87"/>
                  <a:gd name="f23" fmla="*/ f19 1 88"/>
                  <a:gd name="f24" fmla="*/ 44 f20 1"/>
                  <a:gd name="f25" fmla="*/ 4 f19 1"/>
                  <a:gd name="f26" fmla="*/ 6 f20 1"/>
                  <a:gd name="f27" fmla="*/ 7 f19 1"/>
                  <a:gd name="f28" fmla="*/ 5 f20 1"/>
                  <a:gd name="f29" fmla="*/ 44 f19 1"/>
                  <a:gd name="f30" fmla="*/ 87 f19 1"/>
                  <a:gd name="f31" fmla="*/ 87 f20 1"/>
                  <a:gd name="f32" fmla="*/ 46 f19 1"/>
                  <a:gd name="f33" fmla="*/ f21 1 f2"/>
                  <a:gd name="f34" fmla="*/ f24 1 87"/>
                  <a:gd name="f35" fmla="*/ f25 1 88"/>
                  <a:gd name="f36" fmla="*/ f26 1 87"/>
                  <a:gd name="f37" fmla="*/ f27 1 88"/>
                  <a:gd name="f38" fmla="*/ f28 1 87"/>
                  <a:gd name="f39" fmla="*/ f29 1 88"/>
                  <a:gd name="f40" fmla="*/ f30 1 88"/>
                  <a:gd name="f41" fmla="*/ f31 1 87"/>
                  <a:gd name="f42" fmla="*/ f32 1 88"/>
                  <a:gd name="f43" fmla="*/ 0 1 f22"/>
                  <a:gd name="f44" fmla="*/ f6 1 f22"/>
                  <a:gd name="f45" fmla="*/ 0 1 f23"/>
                  <a:gd name="f46" fmla="*/ f7 1 f23"/>
                  <a:gd name="f47" fmla="+- f33 0 f1"/>
                  <a:gd name="f48" fmla="*/ f34 1 f22"/>
                  <a:gd name="f49" fmla="*/ f35 1 f23"/>
                  <a:gd name="f50" fmla="*/ f36 1 f22"/>
                  <a:gd name="f51" fmla="*/ f37 1 f23"/>
                  <a:gd name="f52" fmla="*/ f38 1 f22"/>
                  <a:gd name="f53" fmla="*/ f39 1 f23"/>
                  <a:gd name="f54" fmla="*/ f40 1 f23"/>
                  <a:gd name="f55" fmla="*/ f41 1 f22"/>
                  <a:gd name="f56" fmla="*/ f42 1 f23"/>
                  <a:gd name="f57" fmla="*/ f43 f17 1"/>
                  <a:gd name="f58" fmla="*/ f44 f17 1"/>
                  <a:gd name="f59" fmla="*/ f46 f18 1"/>
                  <a:gd name="f60" fmla="*/ f45 f18 1"/>
                  <a:gd name="f61" fmla="*/ f48 f17 1"/>
                  <a:gd name="f62" fmla="*/ f49 f18 1"/>
                  <a:gd name="f63" fmla="*/ f50 f17 1"/>
                  <a:gd name="f64" fmla="*/ f51 f18 1"/>
                  <a:gd name="f65" fmla="*/ f52 f17 1"/>
                  <a:gd name="f66" fmla="*/ f53 f18 1"/>
                  <a:gd name="f67" fmla="*/ f54 f18 1"/>
                  <a:gd name="f68" fmla="*/ f55 f17 1"/>
                  <a:gd name="f69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61" y="f62"/>
                  </a:cxn>
                  <a:cxn ang="f47">
                    <a:pos x="f63" y="f64"/>
                  </a:cxn>
                  <a:cxn ang="f47">
                    <a:pos x="f65" y="f66"/>
                  </a:cxn>
                  <a:cxn ang="f47">
                    <a:pos x="f61" y="f67"/>
                  </a:cxn>
                  <a:cxn ang="f47">
                    <a:pos x="f68" y="f69"/>
                  </a:cxn>
                  <a:cxn ang="f47">
                    <a:pos x="f61" y="f62"/>
                  </a:cxn>
                </a:cxnLst>
                <a:rect l="f57" t="f60" r="f58" b="f59"/>
                <a:pathLst>
                  <a:path w="87" h="88">
                    <a:moveTo>
                      <a:pt x="f8" y="f9"/>
                    </a:moveTo>
                    <a:cubicBezTo>
                      <a:pt x="f10" y="f9"/>
                      <a:pt x="f11" y="f5"/>
                      <a:pt x="f12" y="f13"/>
                    </a:cubicBezTo>
                    <a:cubicBezTo>
                      <a:pt x="f5" y="f11"/>
                      <a:pt x="f14" y="f10"/>
                      <a:pt x="f14" y="f8"/>
                    </a:cubicBezTo>
                    <a:cubicBezTo>
                      <a:pt x="f9" y="f7"/>
                      <a:pt x="f9" y="f7"/>
                      <a:pt x="f8" y="f6"/>
                    </a:cubicBezTo>
                    <a:cubicBezTo>
                      <a:pt x="f6" y="f6"/>
                      <a:pt x="f6" y="f6"/>
                      <a:pt x="f6" y="f15"/>
                    </a:cubicBezTo>
                    <a:cubicBezTo>
                      <a:pt x="f6" y="f9"/>
                      <a:pt x="f6" y="f9"/>
                      <a:pt x="f8" y="f9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9" name="Freeform 22">
                <a:extLst>
                  <a:ext uri="{FF2B5EF4-FFF2-40B4-BE49-F238E27FC236}">
                    <a16:creationId xmlns:a16="http://schemas.microsoft.com/office/drawing/2014/main" id="{04FCA6FE-559F-4844-B315-446DE7221228}"/>
                  </a:ext>
                </a:extLst>
              </p:cNvPr>
              <p:cNvSpPr/>
              <p:nvPr/>
            </p:nvSpPr>
            <p:spPr>
              <a:xfrm>
                <a:off x="1141098" y="4367448"/>
                <a:ext cx="95774" cy="8679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3"/>
                  <a:gd name="f7" fmla="val 41"/>
                  <a:gd name="f8" fmla="val 43"/>
                  <a:gd name="f9" fmla="+- 0 0 -90"/>
                  <a:gd name="f10" fmla="*/ f3 1 83"/>
                  <a:gd name="f11" fmla="*/ f4 1 83"/>
                  <a:gd name="f12" fmla="+- f6 0 f5"/>
                  <a:gd name="f13" fmla="*/ f9 f0 1"/>
                  <a:gd name="f14" fmla="*/ f12 1 83"/>
                  <a:gd name="f15" fmla="*/ 41 f12 1"/>
                  <a:gd name="f16" fmla="*/ 0 f12 1"/>
                  <a:gd name="f17" fmla="*/ 43 f12 1"/>
                  <a:gd name="f18" fmla="*/ 83 f12 1"/>
                  <a:gd name="f19" fmla="*/ f13 1 f2"/>
                  <a:gd name="f20" fmla="*/ f15 1 83"/>
                  <a:gd name="f21" fmla="*/ f16 1 83"/>
                  <a:gd name="f22" fmla="*/ f17 1 83"/>
                  <a:gd name="f23" fmla="*/ f18 1 83"/>
                  <a:gd name="f24" fmla="*/ 0 1 f14"/>
                  <a:gd name="f25" fmla="*/ f6 1 f14"/>
                  <a:gd name="f26" fmla="+- f19 0 f1"/>
                  <a:gd name="f27" fmla="*/ f20 1 f14"/>
                  <a:gd name="f28" fmla="*/ f21 1 f14"/>
                  <a:gd name="f29" fmla="*/ f22 1 f14"/>
                  <a:gd name="f30" fmla="*/ f23 1 f14"/>
                  <a:gd name="f31" fmla="*/ f24 f10 1"/>
                  <a:gd name="f32" fmla="*/ f25 f10 1"/>
                  <a:gd name="f33" fmla="*/ f25 f11 1"/>
                  <a:gd name="f34" fmla="*/ f24 f11 1"/>
                  <a:gd name="f35" fmla="*/ f27 f10 1"/>
                  <a:gd name="f36" fmla="*/ f28 f11 1"/>
                  <a:gd name="f37" fmla="*/ f28 f10 1"/>
                  <a:gd name="f38" fmla="*/ f27 f11 1"/>
                  <a:gd name="f39" fmla="*/ f29 f10 1"/>
                  <a:gd name="f40" fmla="*/ f30 f11 1"/>
                  <a:gd name="f41" fmla="*/ f30 f10 1"/>
                  <a:gd name="f42" fmla="*/ f29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6">
                    <a:pos x="f35" y="f36"/>
                  </a:cxn>
                  <a:cxn ang="f26">
                    <a:pos x="f37" y="f38"/>
                  </a:cxn>
                  <a:cxn ang="f26">
                    <a:pos x="f39" y="f40"/>
                  </a:cxn>
                  <a:cxn ang="f26">
                    <a:pos x="f41" y="f42"/>
                  </a:cxn>
                  <a:cxn ang="f26">
                    <a:pos x="f35" y="f36"/>
                  </a:cxn>
                </a:cxnLst>
                <a:rect l="f31" t="f34" r="f32" b="f33"/>
                <a:pathLst>
                  <a:path w="83" h="83">
                    <a:moveTo>
                      <a:pt x="f7" y="f5"/>
                    </a:moveTo>
                    <a:cubicBezTo>
                      <a:pt x="f5" y="f5"/>
                      <a:pt x="f5" y="f5"/>
                      <a:pt x="f5" y="f7"/>
                    </a:cubicBezTo>
                    <a:cubicBezTo>
                      <a:pt x="f5" y="f6"/>
                      <a:pt x="f5" y="f6"/>
                      <a:pt x="f8" y="f6"/>
                    </a:cubicBezTo>
                    <a:cubicBezTo>
                      <a:pt x="f6" y="f6"/>
                      <a:pt x="f6" y="f6"/>
                      <a:pt x="f6" y="f8"/>
                    </a:cubicBezTo>
                    <a:cubicBezTo>
                      <a:pt x="f6" y="f5"/>
                      <a:pt x="f6" y="f5"/>
                      <a:pt x="f7" y="f5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0" name="Freeform 23">
                <a:extLst>
                  <a:ext uri="{FF2B5EF4-FFF2-40B4-BE49-F238E27FC236}">
                    <a16:creationId xmlns:a16="http://schemas.microsoft.com/office/drawing/2014/main" id="{8AF68A06-D549-4423-815B-0D97FAC19669}"/>
                  </a:ext>
                </a:extLst>
              </p:cNvPr>
              <p:cNvSpPr/>
              <p:nvPr/>
            </p:nvSpPr>
            <p:spPr>
              <a:xfrm flipH="1">
                <a:off x="953298" y="3337816"/>
                <a:ext cx="0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90"/>
                  <a:gd name="f8" fmla="abs f3"/>
                  <a:gd name="f9" fmla="abs f4"/>
                  <a:gd name="f10" fmla="abs f5"/>
                  <a:gd name="f11" fmla="val f6"/>
                  <a:gd name="f12" fmla="+- f6 0 f6"/>
                  <a:gd name="f13" fmla="*/ f7 f0 1"/>
                  <a:gd name="f14" fmla="?: f8 f3 1"/>
                  <a:gd name="f15" fmla="?: f9 f4 1"/>
                  <a:gd name="f16" fmla="?: f10 f5 1"/>
                  <a:gd name="f17" fmla="*/ f12 1 0"/>
                  <a:gd name="f18" fmla="*/ f13 1 f2"/>
                  <a:gd name="f19" fmla="*/ f14 1 21600"/>
                  <a:gd name="f20" fmla="*/ f15 1 21600"/>
                  <a:gd name="f21" fmla="*/ 21600 f14 1"/>
                  <a:gd name="f22" fmla="*/ 21600 f15 1"/>
                  <a:gd name="f23" fmla="*/ 0 1 f17"/>
                  <a:gd name="f24" fmla="*/ 1 1 f17"/>
                  <a:gd name="f25" fmla="+- f18 0 f1"/>
                  <a:gd name="f26" fmla="min f20 f19"/>
                  <a:gd name="f27" fmla="*/ f21 1 f16"/>
                  <a:gd name="f28" fmla="*/ f22 1 f16"/>
                  <a:gd name="f29" fmla="val f27"/>
                  <a:gd name="f30" fmla="val f28"/>
                  <a:gd name="f31" fmla="*/ f6 f26 1"/>
                  <a:gd name="f32" fmla="+- f30 0 f11"/>
                  <a:gd name="f33" fmla="+- f29 0 f11"/>
                  <a:gd name="f34" fmla="*/ f33 1 0"/>
                  <a:gd name="f35" fmla="*/ f32 1 0"/>
                  <a:gd name="f36" fmla="*/ f23 f34 1"/>
                  <a:gd name="f37" fmla="*/ f24 f34 1"/>
                  <a:gd name="f38" fmla="*/ f24 f35 1"/>
                  <a:gd name="f39" fmla="*/ f23 f35 1"/>
                  <a:gd name="f40" fmla="*/ f36 f26 1"/>
                  <a:gd name="f41" fmla="*/ f39 f26 1"/>
                  <a:gd name="f42" fmla="*/ f37 f26 1"/>
                  <a:gd name="f43" fmla="*/ f38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</a:cxnLst>
                <a:rect l="f40" t="f41" r="f42" b="f43"/>
                <a:pathLst>
                  <a:path>
                    <a:moveTo>
                      <a:pt x="f31" y="f31"/>
                    </a:move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1" name="Freeform 24">
                <a:extLst>
                  <a:ext uri="{FF2B5EF4-FFF2-40B4-BE49-F238E27FC236}">
                    <a16:creationId xmlns:a16="http://schemas.microsoft.com/office/drawing/2014/main" id="{327697C0-32B7-41A4-B73C-C9211011C368}"/>
                  </a:ext>
                </a:extLst>
              </p:cNvPr>
              <p:cNvSpPr/>
              <p:nvPr/>
            </p:nvSpPr>
            <p:spPr>
              <a:xfrm>
                <a:off x="853766" y="3247619"/>
                <a:ext cx="99532" cy="901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5"/>
                  <a:gd name="f7" fmla="val 84"/>
                  <a:gd name="f8" fmla="val 17"/>
                  <a:gd name="f9" fmla="val 6"/>
                  <a:gd name="f10" fmla="val 82"/>
                  <a:gd name="f11" fmla="val 69"/>
                  <a:gd name="f12" fmla="val 1"/>
                  <a:gd name="f13" fmla="val 51"/>
                  <a:gd name="f14" fmla="val 2"/>
                  <a:gd name="f15" fmla="val 33"/>
                  <a:gd name="f16" fmla="val 16"/>
                  <a:gd name="f17" fmla="val 5"/>
                  <a:gd name="f18" fmla="val 4"/>
                  <a:gd name="f19" fmla="val 15"/>
                  <a:gd name="f20" fmla="val 39"/>
                  <a:gd name="f21" fmla="val 62"/>
                  <a:gd name="f22" fmla="val 40"/>
                  <a:gd name="f23" fmla="+- 0 0 -90"/>
                  <a:gd name="f24" fmla="*/ f3 1 85"/>
                  <a:gd name="f25" fmla="*/ f4 1 85"/>
                  <a:gd name="f26" fmla="+- f6 0 f5"/>
                  <a:gd name="f27" fmla="*/ f23 f0 1"/>
                  <a:gd name="f28" fmla="*/ f26 1 85"/>
                  <a:gd name="f29" fmla="*/ 84 f26 1"/>
                  <a:gd name="f30" fmla="*/ 17 f26 1"/>
                  <a:gd name="f31" fmla="*/ 69 f26 1"/>
                  <a:gd name="f32" fmla="*/ 1 f26 1"/>
                  <a:gd name="f33" fmla="*/ 16 f26 1"/>
                  <a:gd name="f34" fmla="*/ 0 f26 1"/>
                  <a:gd name="f35" fmla="*/ 15 f26 1"/>
                  <a:gd name="f36" fmla="*/ 85 f26 1"/>
                  <a:gd name="f37" fmla="*/ f27 1 f2"/>
                  <a:gd name="f38" fmla="*/ f29 1 85"/>
                  <a:gd name="f39" fmla="*/ f30 1 85"/>
                  <a:gd name="f40" fmla="*/ f31 1 85"/>
                  <a:gd name="f41" fmla="*/ f32 1 85"/>
                  <a:gd name="f42" fmla="*/ f33 1 85"/>
                  <a:gd name="f43" fmla="*/ f34 1 85"/>
                  <a:gd name="f44" fmla="*/ f35 1 85"/>
                  <a:gd name="f45" fmla="*/ f36 1 85"/>
                  <a:gd name="f46" fmla="*/ 0 1 f28"/>
                  <a:gd name="f47" fmla="*/ f6 1 f28"/>
                  <a:gd name="f48" fmla="+- f37 0 f1"/>
                  <a:gd name="f49" fmla="*/ f38 1 f28"/>
                  <a:gd name="f50" fmla="*/ f39 1 f28"/>
                  <a:gd name="f51" fmla="*/ f40 1 f28"/>
                  <a:gd name="f52" fmla="*/ f41 1 f28"/>
                  <a:gd name="f53" fmla="*/ f42 1 f28"/>
                  <a:gd name="f54" fmla="*/ f43 1 f28"/>
                  <a:gd name="f55" fmla="*/ f44 1 f28"/>
                  <a:gd name="f56" fmla="*/ f45 1 f28"/>
                  <a:gd name="f57" fmla="*/ f46 f24 1"/>
                  <a:gd name="f58" fmla="*/ f47 f24 1"/>
                  <a:gd name="f59" fmla="*/ f47 f25 1"/>
                  <a:gd name="f60" fmla="*/ f46 f25 1"/>
                  <a:gd name="f61" fmla="*/ f49 f24 1"/>
                  <a:gd name="f62" fmla="*/ f50 f25 1"/>
                  <a:gd name="f63" fmla="*/ f51 f24 1"/>
                  <a:gd name="f64" fmla="*/ f52 f25 1"/>
                  <a:gd name="f65" fmla="*/ f53 f24 1"/>
                  <a:gd name="f66" fmla="*/ f54 f24 1"/>
                  <a:gd name="f67" fmla="*/ f55 f25 1"/>
                  <a:gd name="f68" fmla="*/ f51 f25 1"/>
                  <a:gd name="f69" fmla="*/ f50 f24 1"/>
                  <a:gd name="f70" fmla="*/ f56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61" y="f62"/>
                  </a:cxn>
                  <a:cxn ang="f48">
                    <a:pos x="f63" y="f64"/>
                  </a:cxn>
                  <a:cxn ang="f48">
                    <a:pos x="f65" y="f64"/>
                  </a:cxn>
                  <a:cxn ang="f48">
                    <a:pos x="f66" y="f67"/>
                  </a:cxn>
                  <a:cxn ang="f48">
                    <a:pos x="f66" y="f68"/>
                  </a:cxn>
                  <a:cxn ang="f48">
                    <a:pos x="f69" y="f70"/>
                  </a:cxn>
                  <a:cxn ang="f48">
                    <a:pos x="f61" y="f70"/>
                  </a:cxn>
                  <a:cxn ang="f48">
                    <a:pos x="f61" y="f62"/>
                  </a:cxn>
                </a:cxnLst>
                <a:rect l="f57" t="f60" r="f58" b="f59"/>
                <a:pathLst>
                  <a:path w="85" h="85">
                    <a:moveTo>
                      <a:pt x="f7" y="f8"/>
                    </a:moveTo>
                    <a:cubicBezTo>
                      <a:pt x="f6" y="f9"/>
                      <a:pt x="f10" y="f5"/>
                      <a:pt x="f11" y="f12"/>
                    </a:cubicBezTo>
                    <a:cubicBezTo>
                      <a:pt x="f13" y="f14"/>
                      <a:pt x="f15" y="f12"/>
                      <a:pt x="f16" y="f12"/>
                    </a:cubicBezTo>
                    <a:cubicBezTo>
                      <a:pt x="f17" y="f5"/>
                      <a:pt x="f5" y="f18"/>
                      <a:pt x="f5" y="f19"/>
                    </a:cubicBezTo>
                    <a:cubicBezTo>
                      <a:pt x="f12" y="f15"/>
                      <a:pt x="f12" y="f13"/>
                      <a:pt x="f5" y="f11"/>
                    </a:cubicBezTo>
                    <a:cubicBezTo>
                      <a:pt x="f5" y="f10"/>
                      <a:pt x="f17" y="f6"/>
                      <a:pt x="f8" y="f6"/>
                    </a:cubicBezTo>
                    <a:cubicBezTo>
                      <a:pt x="f20" y="f7"/>
                      <a:pt x="f21" y="f7"/>
                      <a:pt x="f7" y="f6"/>
                    </a:cubicBezTo>
                    <a:cubicBezTo>
                      <a:pt x="f7" y="f21"/>
                      <a:pt x="f7" y="f22"/>
                      <a:pt x="f7" y="f8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2" name="Freeform 25">
                <a:extLst>
                  <a:ext uri="{FF2B5EF4-FFF2-40B4-BE49-F238E27FC236}">
                    <a16:creationId xmlns:a16="http://schemas.microsoft.com/office/drawing/2014/main" id="{B2D4016E-6B1C-471E-B0C5-FFAB11831F8A}"/>
                  </a:ext>
                </a:extLst>
              </p:cNvPr>
              <p:cNvSpPr/>
              <p:nvPr/>
            </p:nvSpPr>
            <p:spPr>
              <a:xfrm>
                <a:off x="1045323" y="3851781"/>
                <a:ext cx="97657" cy="88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4"/>
                  <a:gd name="f7" fmla="val 40"/>
                  <a:gd name="f8" fmla="val 42"/>
                  <a:gd name="f9" fmla="val 43"/>
                  <a:gd name="f10" fmla="+- 0 0 -90"/>
                  <a:gd name="f11" fmla="*/ f3 1 84"/>
                  <a:gd name="f12" fmla="*/ f4 1 84"/>
                  <a:gd name="f13" fmla="+- f6 0 f5"/>
                  <a:gd name="f14" fmla="*/ f10 f0 1"/>
                  <a:gd name="f15" fmla="*/ f13 1 84"/>
                  <a:gd name="f16" fmla="*/ 40 f13 1"/>
                  <a:gd name="f17" fmla="*/ 84 f13 1"/>
                  <a:gd name="f18" fmla="*/ 42 f13 1"/>
                  <a:gd name="f19" fmla="*/ 43 f13 1"/>
                  <a:gd name="f20" fmla="*/ 0 f13 1"/>
                  <a:gd name="f21" fmla="*/ f14 1 f2"/>
                  <a:gd name="f22" fmla="*/ f16 1 84"/>
                  <a:gd name="f23" fmla="*/ f17 1 84"/>
                  <a:gd name="f24" fmla="*/ f18 1 84"/>
                  <a:gd name="f25" fmla="*/ f19 1 84"/>
                  <a:gd name="f26" fmla="*/ f20 1 84"/>
                  <a:gd name="f27" fmla="*/ 0 1 f15"/>
                  <a:gd name="f28" fmla="*/ f6 1 f15"/>
                  <a:gd name="f29" fmla="+- f21 0 f1"/>
                  <a:gd name="f30" fmla="*/ f22 1 f15"/>
                  <a:gd name="f31" fmla="*/ f23 1 f15"/>
                  <a:gd name="f32" fmla="*/ f24 1 f15"/>
                  <a:gd name="f33" fmla="*/ f25 1 f15"/>
                  <a:gd name="f34" fmla="*/ f26 1 f15"/>
                  <a:gd name="f35" fmla="*/ f27 f11 1"/>
                  <a:gd name="f36" fmla="*/ f28 f11 1"/>
                  <a:gd name="f37" fmla="*/ f28 f12 1"/>
                  <a:gd name="f38" fmla="*/ f27 f12 1"/>
                  <a:gd name="f39" fmla="*/ f30 f11 1"/>
                  <a:gd name="f40" fmla="*/ f31 f12 1"/>
                  <a:gd name="f41" fmla="*/ f31 f11 1"/>
                  <a:gd name="f42" fmla="*/ f32 f12 1"/>
                  <a:gd name="f43" fmla="*/ f33 f11 1"/>
                  <a:gd name="f44" fmla="*/ f34 f12 1"/>
                  <a:gd name="f45" fmla="*/ f34 f11 1"/>
                  <a:gd name="f46" fmla="*/ f33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39" y="f40"/>
                  </a:cxn>
                  <a:cxn ang="f29">
                    <a:pos x="f41" y="f42"/>
                  </a:cxn>
                  <a:cxn ang="f29">
                    <a:pos x="f43" y="f44"/>
                  </a:cxn>
                  <a:cxn ang="f29">
                    <a:pos x="f45" y="f46"/>
                  </a:cxn>
                  <a:cxn ang="f29">
                    <a:pos x="f39" y="f40"/>
                  </a:cxn>
                </a:cxnLst>
                <a:rect l="f35" t="f38" r="f36" b="f37"/>
                <a:pathLst>
                  <a:path w="84" h="84">
                    <a:moveTo>
                      <a:pt x="f7" y="f6"/>
                    </a:moveTo>
                    <a:cubicBezTo>
                      <a:pt x="f6" y="f6"/>
                      <a:pt x="f6" y="f6"/>
                      <a:pt x="f6" y="f8"/>
                    </a:cubicBezTo>
                    <a:cubicBezTo>
                      <a:pt x="f6" y="f5"/>
                      <a:pt x="f6" y="f5"/>
                      <a:pt x="f9" y="f5"/>
                    </a:cubicBezTo>
                    <a:cubicBezTo>
                      <a:pt x="f5" y="f5"/>
                      <a:pt x="f5" y="f5"/>
                      <a:pt x="f5" y="f9"/>
                    </a:cubicBezTo>
                    <a:cubicBezTo>
                      <a:pt x="f5" y="f6"/>
                      <a:pt x="f5" y="f6"/>
                      <a:pt x="f7" y="f6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3" name="Freeform 26">
                <a:extLst>
                  <a:ext uri="{FF2B5EF4-FFF2-40B4-BE49-F238E27FC236}">
                    <a16:creationId xmlns:a16="http://schemas.microsoft.com/office/drawing/2014/main" id="{C5250FE3-D22A-4FBB-88E6-EFA95387EB4C}"/>
                  </a:ext>
                </a:extLst>
              </p:cNvPr>
              <p:cNvSpPr/>
              <p:nvPr/>
            </p:nvSpPr>
            <p:spPr>
              <a:xfrm>
                <a:off x="1236872" y="3327611"/>
                <a:ext cx="103290" cy="9360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8"/>
                  <a:gd name="f7" fmla="val 89"/>
                  <a:gd name="f8" fmla="val 45"/>
                  <a:gd name="f9" fmla="val 5"/>
                  <a:gd name="f10" fmla="val 50"/>
                  <a:gd name="f11" fmla="val 39"/>
                  <a:gd name="f12" fmla="val 83"/>
                  <a:gd name="f13" fmla="val 44"/>
                  <a:gd name="f14" fmla="val 43"/>
                  <a:gd name="f15" fmla="val 82"/>
                  <a:gd name="f16" fmla="val 6"/>
                  <a:gd name="f17" fmla="+- 0 0 -90"/>
                  <a:gd name="f18" fmla="*/ f3 1 88"/>
                  <a:gd name="f19" fmla="*/ f4 1 89"/>
                  <a:gd name="f20" fmla="+- f7 0 f5"/>
                  <a:gd name="f21" fmla="+- f6 0 f5"/>
                  <a:gd name="f22" fmla="*/ f17 f0 1"/>
                  <a:gd name="f23" fmla="*/ f21 1 88"/>
                  <a:gd name="f24" fmla="*/ f20 1 89"/>
                  <a:gd name="f25" fmla="*/ 45 f21 1"/>
                  <a:gd name="f26" fmla="*/ 5 f20 1"/>
                  <a:gd name="f27" fmla="*/ 0 f21 1"/>
                  <a:gd name="f28" fmla="*/ 50 f20 1"/>
                  <a:gd name="f29" fmla="*/ 39 f21 1"/>
                  <a:gd name="f30" fmla="*/ 89 f20 1"/>
                  <a:gd name="f31" fmla="*/ 83 f21 1"/>
                  <a:gd name="f32" fmla="*/ 45 f20 1"/>
                  <a:gd name="f33" fmla="*/ 43 f20 1"/>
                  <a:gd name="f34" fmla="*/ f22 1 f2"/>
                  <a:gd name="f35" fmla="*/ f25 1 88"/>
                  <a:gd name="f36" fmla="*/ f26 1 89"/>
                  <a:gd name="f37" fmla="*/ f27 1 88"/>
                  <a:gd name="f38" fmla="*/ f28 1 89"/>
                  <a:gd name="f39" fmla="*/ f29 1 88"/>
                  <a:gd name="f40" fmla="*/ f30 1 89"/>
                  <a:gd name="f41" fmla="*/ f31 1 88"/>
                  <a:gd name="f42" fmla="*/ f32 1 89"/>
                  <a:gd name="f43" fmla="*/ f33 1 89"/>
                  <a:gd name="f44" fmla="*/ 0 1 f23"/>
                  <a:gd name="f45" fmla="*/ f6 1 f23"/>
                  <a:gd name="f46" fmla="*/ 0 1 f24"/>
                  <a:gd name="f47" fmla="*/ f7 1 f24"/>
                  <a:gd name="f48" fmla="+- f34 0 f1"/>
                  <a:gd name="f49" fmla="*/ f35 1 f23"/>
                  <a:gd name="f50" fmla="*/ f36 1 f24"/>
                  <a:gd name="f51" fmla="*/ f37 1 f23"/>
                  <a:gd name="f52" fmla="*/ f38 1 f24"/>
                  <a:gd name="f53" fmla="*/ f39 1 f23"/>
                  <a:gd name="f54" fmla="*/ f40 1 f24"/>
                  <a:gd name="f55" fmla="*/ f41 1 f23"/>
                  <a:gd name="f56" fmla="*/ f42 1 f24"/>
                  <a:gd name="f57" fmla="*/ f43 1 f24"/>
                  <a:gd name="f58" fmla="*/ f44 f18 1"/>
                  <a:gd name="f59" fmla="*/ f45 f18 1"/>
                  <a:gd name="f60" fmla="*/ f47 f19 1"/>
                  <a:gd name="f61" fmla="*/ f46 f19 1"/>
                  <a:gd name="f62" fmla="*/ f49 f18 1"/>
                  <a:gd name="f63" fmla="*/ f50 f19 1"/>
                  <a:gd name="f64" fmla="*/ f51 f18 1"/>
                  <a:gd name="f65" fmla="*/ f52 f19 1"/>
                  <a:gd name="f66" fmla="*/ f53 f18 1"/>
                  <a:gd name="f67" fmla="*/ f54 f19 1"/>
                  <a:gd name="f68" fmla="*/ f55 f18 1"/>
                  <a:gd name="f69" fmla="*/ f56 f19 1"/>
                  <a:gd name="f70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62" y="f63"/>
                  </a:cxn>
                  <a:cxn ang="f48">
                    <a:pos x="f64" y="f65"/>
                  </a:cxn>
                  <a:cxn ang="f48">
                    <a:pos x="f66" y="f67"/>
                  </a:cxn>
                  <a:cxn ang="f48">
                    <a:pos x="f68" y="f69"/>
                  </a:cxn>
                  <a:cxn ang="f48">
                    <a:pos x="f68" y="f70"/>
                  </a:cxn>
                  <a:cxn ang="f48">
                    <a:pos x="f62" y="f63"/>
                  </a:cxn>
                </a:cxnLst>
                <a:rect l="f58" t="f61" r="f59" b="f60"/>
                <a:pathLst>
                  <a:path w="88" h="89">
                    <a:moveTo>
                      <a:pt x="f8" y="f9"/>
                    </a:moveTo>
                    <a:cubicBezTo>
                      <a:pt x="f5" y="f9"/>
                      <a:pt x="f5" y="f9"/>
                      <a:pt x="f5" y="f10"/>
                    </a:cubicBezTo>
                    <a:cubicBezTo>
                      <a:pt x="f5" y="f7"/>
                      <a:pt x="f5" y="f7"/>
                      <a:pt x="f11" y="f7"/>
                    </a:cubicBezTo>
                    <a:cubicBezTo>
                      <a:pt x="f12" y="f7"/>
                      <a:pt x="f12" y="f7"/>
                      <a:pt x="f12" y="f8"/>
                    </a:cubicBezTo>
                    <a:cubicBezTo>
                      <a:pt x="f12" y="f8"/>
                      <a:pt x="f12" y="f13"/>
                      <a:pt x="f12" y="f14"/>
                    </a:cubicBezTo>
                    <a:cubicBezTo>
                      <a:pt x="f15" y="f5"/>
                      <a:pt x="f6" y="f16"/>
                      <a:pt x="f8" y="f9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4" name="Freeform 27">
                <a:extLst>
                  <a:ext uri="{FF2B5EF4-FFF2-40B4-BE49-F238E27FC236}">
                    <a16:creationId xmlns:a16="http://schemas.microsoft.com/office/drawing/2014/main" id="{B9A4116E-29C7-45BF-B685-7B6F99C9064B}"/>
                  </a:ext>
                </a:extLst>
              </p:cNvPr>
              <p:cNvSpPr/>
              <p:nvPr/>
            </p:nvSpPr>
            <p:spPr>
              <a:xfrm>
                <a:off x="1141098" y="3593098"/>
                <a:ext cx="95774" cy="8679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3"/>
                  <a:gd name="f7" fmla="val 81"/>
                  <a:gd name="f8" fmla="val 41"/>
                  <a:gd name="f9" fmla="val 40"/>
                  <a:gd name="f10" fmla="+- 0 0 -90"/>
                  <a:gd name="f11" fmla="*/ f3 1 83"/>
                  <a:gd name="f12" fmla="*/ f4 1 81"/>
                  <a:gd name="f13" fmla="+- f7 0 f5"/>
                  <a:gd name="f14" fmla="+- f6 0 f5"/>
                  <a:gd name="f15" fmla="*/ f10 f0 1"/>
                  <a:gd name="f16" fmla="*/ f14 1 83"/>
                  <a:gd name="f17" fmla="*/ f13 1 81"/>
                  <a:gd name="f18" fmla="*/ 41 f14 1"/>
                  <a:gd name="f19" fmla="*/ 0 f13 1"/>
                  <a:gd name="f20" fmla="*/ 0 f14 1"/>
                  <a:gd name="f21" fmla="*/ 40 f13 1"/>
                  <a:gd name="f22" fmla="*/ 40 f14 1"/>
                  <a:gd name="f23" fmla="*/ 81 f13 1"/>
                  <a:gd name="f24" fmla="*/ 83 f14 1"/>
                  <a:gd name="f25" fmla="*/ 41 f13 1"/>
                  <a:gd name="f26" fmla="*/ f15 1 f2"/>
                  <a:gd name="f27" fmla="*/ f18 1 83"/>
                  <a:gd name="f28" fmla="*/ f19 1 81"/>
                  <a:gd name="f29" fmla="*/ f20 1 83"/>
                  <a:gd name="f30" fmla="*/ f21 1 81"/>
                  <a:gd name="f31" fmla="*/ f22 1 83"/>
                  <a:gd name="f32" fmla="*/ f23 1 81"/>
                  <a:gd name="f33" fmla="*/ f24 1 83"/>
                  <a:gd name="f34" fmla="*/ f25 1 81"/>
                  <a:gd name="f35" fmla="*/ 0 1 f16"/>
                  <a:gd name="f36" fmla="*/ f6 1 f16"/>
                  <a:gd name="f37" fmla="*/ 0 1 f17"/>
                  <a:gd name="f38" fmla="*/ f7 1 f17"/>
                  <a:gd name="f39" fmla="+- f26 0 f1"/>
                  <a:gd name="f40" fmla="*/ f27 1 f16"/>
                  <a:gd name="f41" fmla="*/ f28 1 f17"/>
                  <a:gd name="f42" fmla="*/ f29 1 f16"/>
                  <a:gd name="f43" fmla="*/ f30 1 f17"/>
                  <a:gd name="f44" fmla="*/ f31 1 f16"/>
                  <a:gd name="f45" fmla="*/ f32 1 f17"/>
                  <a:gd name="f46" fmla="*/ f33 1 f16"/>
                  <a:gd name="f47" fmla="*/ f34 1 f17"/>
                  <a:gd name="f48" fmla="*/ f35 f11 1"/>
                  <a:gd name="f49" fmla="*/ f36 f11 1"/>
                  <a:gd name="f50" fmla="*/ f38 f12 1"/>
                  <a:gd name="f51" fmla="*/ f37 f12 1"/>
                  <a:gd name="f52" fmla="*/ f40 f11 1"/>
                  <a:gd name="f53" fmla="*/ f41 f12 1"/>
                  <a:gd name="f54" fmla="*/ f42 f11 1"/>
                  <a:gd name="f55" fmla="*/ f43 f12 1"/>
                  <a:gd name="f56" fmla="*/ f44 f11 1"/>
                  <a:gd name="f57" fmla="*/ f45 f12 1"/>
                  <a:gd name="f58" fmla="*/ f46 f11 1"/>
                  <a:gd name="f59" fmla="*/ f47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52" y="f53"/>
                  </a:cxn>
                  <a:cxn ang="f39">
                    <a:pos x="f54" y="f55"/>
                  </a:cxn>
                  <a:cxn ang="f39">
                    <a:pos x="f56" y="f57"/>
                  </a:cxn>
                  <a:cxn ang="f39">
                    <a:pos x="f58" y="f59"/>
                  </a:cxn>
                  <a:cxn ang="f39">
                    <a:pos x="f52" y="f53"/>
                  </a:cxn>
                </a:cxnLst>
                <a:rect l="f48" t="f51" r="f49" b="f50"/>
                <a:pathLst>
                  <a:path w="83" h="81">
                    <a:moveTo>
                      <a:pt x="f8" y="f5"/>
                    </a:moveTo>
                    <a:cubicBezTo>
                      <a:pt x="f5" y="f5"/>
                      <a:pt x="f5" y="f5"/>
                      <a:pt x="f5" y="f9"/>
                    </a:cubicBezTo>
                    <a:cubicBezTo>
                      <a:pt x="f5" y="f7"/>
                      <a:pt x="f5" y="f7"/>
                      <a:pt x="f9" y="f7"/>
                    </a:cubicBezTo>
                    <a:cubicBezTo>
                      <a:pt x="f6" y="f7"/>
                      <a:pt x="f6" y="f7"/>
                      <a:pt x="f6" y="f8"/>
                    </a:cubicBezTo>
                    <a:cubicBezTo>
                      <a:pt x="f6" y="f5"/>
                      <a:pt x="f6" y="f5"/>
                      <a:pt x="f8" y="f5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5" name="Freeform 28">
                <a:extLst>
                  <a:ext uri="{FF2B5EF4-FFF2-40B4-BE49-F238E27FC236}">
                    <a16:creationId xmlns:a16="http://schemas.microsoft.com/office/drawing/2014/main" id="{F75A69FE-8C65-46D5-9B87-C25798B9A8B9}"/>
                  </a:ext>
                </a:extLst>
              </p:cNvPr>
              <p:cNvSpPr/>
              <p:nvPr/>
            </p:nvSpPr>
            <p:spPr>
              <a:xfrm>
                <a:off x="378643" y="4957995"/>
                <a:ext cx="3758" cy="13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12"/>
                  <a:gd name="f8" fmla="val 2"/>
                  <a:gd name="f9" fmla="val 1"/>
                  <a:gd name="f10" fmla="val 8"/>
                  <a:gd name="f11" fmla="val 11"/>
                  <a:gd name="f12" fmla="val 3"/>
                  <a:gd name="f13" fmla="val 7"/>
                  <a:gd name="f14" fmla="+- 0 0 -90"/>
                  <a:gd name="f15" fmla="*/ f3 1 4"/>
                  <a:gd name="f16" fmla="*/ f4 1 12"/>
                  <a:gd name="f17" fmla="+- f7 0 f5"/>
                  <a:gd name="f18" fmla="+- f6 0 f5"/>
                  <a:gd name="f19" fmla="*/ f14 f0 1"/>
                  <a:gd name="f20" fmla="*/ f18 1 4"/>
                  <a:gd name="f21" fmla="*/ f17 1 12"/>
                  <a:gd name="f22" fmla="*/ 2 f18 1"/>
                  <a:gd name="f23" fmla="*/ 0 f17 1"/>
                  <a:gd name="f24" fmla="*/ 0 f18 1"/>
                  <a:gd name="f25" fmla="*/ 12 f17 1"/>
                  <a:gd name="f26" fmla="*/ 4 f18 1"/>
                  <a:gd name="f27" fmla="*/ 11 f17 1"/>
                  <a:gd name="f28" fmla="*/ f19 1 f2"/>
                  <a:gd name="f29" fmla="*/ f22 1 4"/>
                  <a:gd name="f30" fmla="*/ f23 1 12"/>
                  <a:gd name="f31" fmla="*/ f24 1 4"/>
                  <a:gd name="f32" fmla="*/ f25 1 12"/>
                  <a:gd name="f33" fmla="*/ f26 1 4"/>
                  <a:gd name="f34" fmla="*/ f27 1 12"/>
                  <a:gd name="f35" fmla="*/ 0 1 f20"/>
                  <a:gd name="f36" fmla="*/ f6 1 f20"/>
                  <a:gd name="f37" fmla="*/ 0 1 f21"/>
                  <a:gd name="f38" fmla="*/ f7 1 f21"/>
                  <a:gd name="f39" fmla="+- f28 0 f1"/>
                  <a:gd name="f40" fmla="*/ f29 1 f20"/>
                  <a:gd name="f41" fmla="*/ f30 1 f21"/>
                  <a:gd name="f42" fmla="*/ f31 1 f20"/>
                  <a:gd name="f43" fmla="*/ f32 1 f21"/>
                  <a:gd name="f44" fmla="*/ f33 1 f20"/>
                  <a:gd name="f45" fmla="*/ f34 1 f21"/>
                  <a:gd name="f46" fmla="*/ f35 f15 1"/>
                  <a:gd name="f47" fmla="*/ f36 f15 1"/>
                  <a:gd name="f48" fmla="*/ f38 f16 1"/>
                  <a:gd name="f49" fmla="*/ f37 f16 1"/>
                  <a:gd name="f50" fmla="*/ f40 f15 1"/>
                  <a:gd name="f51" fmla="*/ f41 f16 1"/>
                  <a:gd name="f52" fmla="*/ f42 f15 1"/>
                  <a:gd name="f53" fmla="*/ f43 f16 1"/>
                  <a:gd name="f54" fmla="*/ f44 f15 1"/>
                  <a:gd name="f55" fmla="*/ f45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50" y="f51"/>
                  </a:cxn>
                  <a:cxn ang="f39">
                    <a:pos x="f52" y="f53"/>
                  </a:cxn>
                  <a:cxn ang="f39">
                    <a:pos x="f54" y="f55"/>
                  </a:cxn>
                  <a:cxn ang="f39">
                    <a:pos x="f50" y="f51"/>
                  </a:cxn>
                </a:cxnLst>
                <a:rect l="f46" t="f49" r="f47" b="f48"/>
                <a:pathLst>
                  <a:path w="4" h="12">
                    <a:moveTo>
                      <a:pt x="f8" y="f5"/>
                    </a:moveTo>
                    <a:cubicBezTo>
                      <a:pt x="f8" y="f6"/>
                      <a:pt x="f9" y="f10"/>
                      <a:pt x="f5" y="f7"/>
                    </a:cubicBezTo>
                    <a:cubicBezTo>
                      <a:pt x="f8" y="f11"/>
                      <a:pt x="f12" y="f11"/>
                      <a:pt x="f6" y="f11"/>
                    </a:cubicBezTo>
                    <a:cubicBezTo>
                      <a:pt x="f6" y="f13"/>
                      <a:pt x="f12" y="f6"/>
                      <a:pt x="f8" y="f5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</p:grpSp>
      <p:grpSp>
        <p:nvGrpSpPr>
          <p:cNvPr id="56" name="Grupo 109">
            <a:extLst>
              <a:ext uri="{FF2B5EF4-FFF2-40B4-BE49-F238E27FC236}">
                <a16:creationId xmlns:a16="http://schemas.microsoft.com/office/drawing/2014/main" id="{4AAE1618-8B46-42BF-8D7C-BB6258B938A8}"/>
              </a:ext>
            </a:extLst>
          </p:cNvPr>
          <p:cNvGrpSpPr/>
          <p:nvPr/>
        </p:nvGrpSpPr>
        <p:grpSpPr>
          <a:xfrm>
            <a:off x="7790231" y="0"/>
            <a:ext cx="1358056" cy="5149443"/>
            <a:chOff x="7790231" y="0"/>
            <a:chExt cx="1358056" cy="5149443"/>
          </a:xfrm>
        </p:grpSpPr>
        <p:grpSp>
          <p:nvGrpSpPr>
            <p:cNvPr id="57" name="Grupo 110">
              <a:extLst>
                <a:ext uri="{FF2B5EF4-FFF2-40B4-BE49-F238E27FC236}">
                  <a16:creationId xmlns:a16="http://schemas.microsoft.com/office/drawing/2014/main" id="{D4A1D9AA-82AE-4ABE-975A-9C4EB08096B2}"/>
                </a:ext>
              </a:extLst>
            </p:cNvPr>
            <p:cNvGrpSpPr/>
            <p:nvPr/>
          </p:nvGrpSpPr>
          <p:grpSpPr>
            <a:xfrm>
              <a:off x="7790231" y="2566007"/>
              <a:ext cx="1352424" cy="2583436"/>
              <a:chOff x="7790231" y="2566007"/>
              <a:chExt cx="1352424" cy="2583436"/>
            </a:xfrm>
          </p:grpSpPr>
          <p:sp>
            <p:nvSpPr>
              <p:cNvPr id="58" name="Freeform 5">
                <a:extLst>
                  <a:ext uri="{FF2B5EF4-FFF2-40B4-BE49-F238E27FC236}">
                    <a16:creationId xmlns:a16="http://schemas.microsoft.com/office/drawing/2014/main" id="{6940F96C-7FFC-4E42-BCCD-56F861DD2078}"/>
                  </a:ext>
                </a:extLst>
              </p:cNvPr>
              <p:cNvSpPr/>
              <p:nvPr/>
            </p:nvSpPr>
            <p:spPr>
              <a:xfrm rot="10799991" flipH="1">
                <a:off x="8654101" y="4203204"/>
                <a:ext cx="0" cy="17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val 1702"/>
                  <a:gd name="f8" fmla="+- 0 0 -90"/>
                  <a:gd name="f9" fmla="abs f3"/>
                  <a:gd name="f10" fmla="abs f4"/>
                  <a:gd name="f11" fmla="abs f5"/>
                  <a:gd name="f12" fmla="*/ f4 1 1702"/>
                  <a:gd name="f13" fmla="val f6"/>
                  <a:gd name="f14" fmla="+- f7 0 f6"/>
                  <a:gd name="f15" fmla="+- f6 0 f6"/>
                  <a:gd name="f16" fmla="*/ f8 f0 1"/>
                  <a:gd name="f17" fmla="?: f9 f3 1"/>
                  <a:gd name="f18" fmla="?: f10 f4 1"/>
                  <a:gd name="f19" fmla="?: f11 f5 1"/>
                  <a:gd name="f20" fmla="*/ f15 1 0"/>
                  <a:gd name="f21" fmla="*/ f14 1 1702"/>
                  <a:gd name="f22" fmla="*/ f16 1 f2"/>
                  <a:gd name="f23" fmla="*/ f17 1 21600"/>
                  <a:gd name="f24" fmla="*/ f18 1 1702"/>
                  <a:gd name="f25" fmla="*/ 21600 f17 1"/>
                  <a:gd name="f26" fmla="*/ 0 1 f20"/>
                  <a:gd name="f27" fmla="*/ 1702 1 f21"/>
                  <a:gd name="f28" fmla="*/ 0 1 f21"/>
                  <a:gd name="f29" fmla="*/ 1 1 f20"/>
                  <a:gd name="f30" fmla="+- f22 0 f1"/>
                  <a:gd name="f31" fmla="min f24 f23"/>
                  <a:gd name="f32" fmla="*/ f25 1 f19"/>
                  <a:gd name="f33" fmla="*/ f27 f12 1"/>
                  <a:gd name="f34" fmla="*/ f28 f12 1"/>
                  <a:gd name="f35" fmla="val f32"/>
                  <a:gd name="f36" fmla="*/ f6 f31 1"/>
                  <a:gd name="f37" fmla="+- f35 0 f13"/>
                  <a:gd name="f38" fmla="*/ f37 1 0"/>
                  <a:gd name="f39" fmla="*/ f26 f38 1"/>
                  <a:gd name="f40" fmla="*/ f29 f38 1"/>
                  <a:gd name="f41" fmla="*/ f39 f31 1"/>
                  <a:gd name="f42" fmla="*/ f40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1" y="f33"/>
                  </a:cxn>
                  <a:cxn ang="f30">
                    <a:pos x="f41" y="f33"/>
                  </a:cxn>
                  <a:cxn ang="f30">
                    <a:pos x="f41" y="f33"/>
                  </a:cxn>
                  <a:cxn ang="f30">
                    <a:pos x="f41" y="f34"/>
                  </a:cxn>
                  <a:cxn ang="f30">
                    <a:pos x="f41" y="f33"/>
                  </a:cxn>
                  <a:cxn ang="f30">
                    <a:pos x="f41" y="f33"/>
                  </a:cxn>
                </a:cxnLst>
                <a:rect l="f41" t="f34" r="f42" b="f33"/>
                <a:pathLst>
                  <a:path h="1702">
                    <a:moveTo>
                      <a:pt x="f36" y="f7"/>
                    </a:moveTo>
                    <a:cubicBezTo>
                      <a:pt x="f36" y="f7"/>
                      <a:pt x="f36" y="f7"/>
                      <a:pt x="f36" y="f7"/>
                    </a:cubicBezTo>
                    <a:cubicBezTo>
                      <a:pt x="f36" y="f7"/>
                      <a:pt x="f36" y="f7"/>
                      <a:pt x="f36" y="f7"/>
                    </a:cubicBezTo>
                    <a:cubicBezTo>
                      <a:pt x="f36" y="f7"/>
                      <a:pt x="f36" y="f7"/>
                      <a:pt x="f36" y="f6"/>
                    </a:cubicBezTo>
                    <a:cubicBezTo>
                      <a:pt x="f36" y="f6"/>
                      <a:pt x="f36" y="f6"/>
                      <a:pt x="f36" y="f7"/>
                    </a:cubicBezTo>
                    <a:cubicBezTo>
                      <a:pt x="f36" y="f7"/>
                      <a:pt x="f36" y="f7"/>
                      <a:pt x="f36" y="f7"/>
                    </a:cubicBez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9" name="Freeform 6">
                <a:extLst>
                  <a:ext uri="{FF2B5EF4-FFF2-40B4-BE49-F238E27FC236}">
                    <a16:creationId xmlns:a16="http://schemas.microsoft.com/office/drawing/2014/main" id="{6C550B40-6248-405E-BD93-9416FC37D432}"/>
                  </a:ext>
                </a:extLst>
              </p:cNvPr>
              <p:cNvSpPr/>
              <p:nvPr/>
            </p:nvSpPr>
            <p:spPr>
              <a:xfrm rot="10799991" flipH="1">
                <a:off x="8654101" y="2651101"/>
                <a:ext cx="0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90"/>
                  <a:gd name="f8" fmla="abs f3"/>
                  <a:gd name="f9" fmla="abs f4"/>
                  <a:gd name="f10" fmla="abs f5"/>
                  <a:gd name="f11" fmla="val f6"/>
                  <a:gd name="f12" fmla="+- f6 0 f6"/>
                  <a:gd name="f13" fmla="*/ f7 f0 1"/>
                  <a:gd name="f14" fmla="?: f8 f3 1"/>
                  <a:gd name="f15" fmla="?: f9 f4 1"/>
                  <a:gd name="f16" fmla="?: f10 f5 1"/>
                  <a:gd name="f17" fmla="*/ f12 1 0"/>
                  <a:gd name="f18" fmla="*/ f13 1 f2"/>
                  <a:gd name="f19" fmla="*/ f14 1 21600"/>
                  <a:gd name="f20" fmla="*/ f15 1 21600"/>
                  <a:gd name="f21" fmla="*/ 21600 f14 1"/>
                  <a:gd name="f22" fmla="*/ 21600 f15 1"/>
                  <a:gd name="f23" fmla="*/ 0 1 f17"/>
                  <a:gd name="f24" fmla="*/ 1 1 f17"/>
                  <a:gd name="f25" fmla="+- f18 0 f1"/>
                  <a:gd name="f26" fmla="min f20 f19"/>
                  <a:gd name="f27" fmla="*/ f21 1 f16"/>
                  <a:gd name="f28" fmla="*/ f22 1 f16"/>
                  <a:gd name="f29" fmla="val f27"/>
                  <a:gd name="f30" fmla="val f28"/>
                  <a:gd name="f31" fmla="*/ f6 f26 1"/>
                  <a:gd name="f32" fmla="+- f30 0 f11"/>
                  <a:gd name="f33" fmla="+- f29 0 f11"/>
                  <a:gd name="f34" fmla="*/ f33 1 0"/>
                  <a:gd name="f35" fmla="*/ f32 1 0"/>
                  <a:gd name="f36" fmla="*/ f23 f34 1"/>
                  <a:gd name="f37" fmla="*/ f24 f34 1"/>
                  <a:gd name="f38" fmla="*/ f24 f35 1"/>
                  <a:gd name="f39" fmla="*/ f23 f35 1"/>
                  <a:gd name="f40" fmla="*/ f36 f26 1"/>
                  <a:gd name="f41" fmla="*/ f39 f26 1"/>
                  <a:gd name="f42" fmla="*/ f37 f26 1"/>
                  <a:gd name="f43" fmla="*/ f38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</a:cxnLst>
                <a:rect l="f40" t="f41" r="f42" b="f43"/>
                <a:pathLst>
                  <a:path>
                    <a:moveTo>
                      <a:pt x="f31" y="f31"/>
                    </a:move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0" name="Freeform 7">
                <a:extLst>
                  <a:ext uri="{FF2B5EF4-FFF2-40B4-BE49-F238E27FC236}">
                    <a16:creationId xmlns:a16="http://schemas.microsoft.com/office/drawing/2014/main" id="{15A85E6E-3392-4DE7-B2C8-139A8C58C704}"/>
                  </a:ext>
                </a:extLst>
              </p:cNvPr>
              <p:cNvSpPr/>
              <p:nvPr/>
            </p:nvSpPr>
            <p:spPr>
              <a:xfrm rot="10799991" flipH="1">
                <a:off x="8560201" y="2651101"/>
                <a:ext cx="0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90"/>
                  <a:gd name="f8" fmla="abs f3"/>
                  <a:gd name="f9" fmla="abs f4"/>
                  <a:gd name="f10" fmla="abs f5"/>
                  <a:gd name="f11" fmla="val f6"/>
                  <a:gd name="f12" fmla="+- f6 0 f6"/>
                  <a:gd name="f13" fmla="*/ f7 f0 1"/>
                  <a:gd name="f14" fmla="?: f8 f3 1"/>
                  <a:gd name="f15" fmla="?: f9 f4 1"/>
                  <a:gd name="f16" fmla="?: f10 f5 1"/>
                  <a:gd name="f17" fmla="*/ f12 1 0"/>
                  <a:gd name="f18" fmla="*/ f13 1 f2"/>
                  <a:gd name="f19" fmla="*/ f14 1 21600"/>
                  <a:gd name="f20" fmla="*/ f15 1 21600"/>
                  <a:gd name="f21" fmla="*/ 21600 f14 1"/>
                  <a:gd name="f22" fmla="*/ 21600 f15 1"/>
                  <a:gd name="f23" fmla="*/ 0 1 f17"/>
                  <a:gd name="f24" fmla="*/ 1 1 f17"/>
                  <a:gd name="f25" fmla="+- f18 0 f1"/>
                  <a:gd name="f26" fmla="min f20 f19"/>
                  <a:gd name="f27" fmla="*/ f21 1 f16"/>
                  <a:gd name="f28" fmla="*/ f22 1 f16"/>
                  <a:gd name="f29" fmla="val f27"/>
                  <a:gd name="f30" fmla="val f28"/>
                  <a:gd name="f31" fmla="*/ f6 f26 1"/>
                  <a:gd name="f32" fmla="+- f30 0 f11"/>
                  <a:gd name="f33" fmla="+- f29 0 f11"/>
                  <a:gd name="f34" fmla="*/ f33 1 0"/>
                  <a:gd name="f35" fmla="*/ f32 1 0"/>
                  <a:gd name="f36" fmla="*/ f23 f34 1"/>
                  <a:gd name="f37" fmla="*/ f24 f34 1"/>
                  <a:gd name="f38" fmla="*/ f24 f35 1"/>
                  <a:gd name="f39" fmla="*/ f23 f35 1"/>
                  <a:gd name="f40" fmla="*/ f36 f26 1"/>
                  <a:gd name="f41" fmla="*/ f39 f26 1"/>
                  <a:gd name="f42" fmla="*/ f37 f26 1"/>
                  <a:gd name="f43" fmla="*/ f38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</a:cxnLst>
                <a:rect l="f40" t="f41" r="f42" b="f43"/>
                <a:pathLst>
                  <a:path>
                    <a:moveTo>
                      <a:pt x="f31" y="f31"/>
                    </a:move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1" name="Freeform 8">
                <a:extLst>
                  <a:ext uri="{FF2B5EF4-FFF2-40B4-BE49-F238E27FC236}">
                    <a16:creationId xmlns:a16="http://schemas.microsoft.com/office/drawing/2014/main" id="{97E0D61E-487C-4BCD-8E7C-E0D956E4A38C}"/>
                  </a:ext>
                </a:extLst>
              </p:cNvPr>
              <p:cNvSpPr/>
              <p:nvPr/>
            </p:nvSpPr>
            <p:spPr>
              <a:xfrm rot="10799991" flipH="1">
                <a:off x="8368643" y="3170169"/>
                <a:ext cx="0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90"/>
                  <a:gd name="f8" fmla="abs f3"/>
                  <a:gd name="f9" fmla="abs f4"/>
                  <a:gd name="f10" fmla="abs f5"/>
                  <a:gd name="f11" fmla="val f6"/>
                  <a:gd name="f12" fmla="+- f6 0 f6"/>
                  <a:gd name="f13" fmla="*/ f7 f0 1"/>
                  <a:gd name="f14" fmla="?: f8 f3 1"/>
                  <a:gd name="f15" fmla="?: f9 f4 1"/>
                  <a:gd name="f16" fmla="?: f10 f5 1"/>
                  <a:gd name="f17" fmla="*/ f12 1 0"/>
                  <a:gd name="f18" fmla="*/ f13 1 f2"/>
                  <a:gd name="f19" fmla="*/ f14 1 21600"/>
                  <a:gd name="f20" fmla="*/ f15 1 21600"/>
                  <a:gd name="f21" fmla="*/ 21600 f14 1"/>
                  <a:gd name="f22" fmla="*/ 21600 f15 1"/>
                  <a:gd name="f23" fmla="*/ 0 1 f17"/>
                  <a:gd name="f24" fmla="*/ 1 1 f17"/>
                  <a:gd name="f25" fmla="+- f18 0 f1"/>
                  <a:gd name="f26" fmla="min f20 f19"/>
                  <a:gd name="f27" fmla="*/ f21 1 f16"/>
                  <a:gd name="f28" fmla="*/ f22 1 f16"/>
                  <a:gd name="f29" fmla="val f27"/>
                  <a:gd name="f30" fmla="val f28"/>
                  <a:gd name="f31" fmla="*/ f6 f26 1"/>
                  <a:gd name="f32" fmla="+- f30 0 f11"/>
                  <a:gd name="f33" fmla="+- f29 0 f11"/>
                  <a:gd name="f34" fmla="*/ f33 1 0"/>
                  <a:gd name="f35" fmla="*/ f32 1 0"/>
                  <a:gd name="f36" fmla="*/ f23 f34 1"/>
                  <a:gd name="f37" fmla="*/ f24 f34 1"/>
                  <a:gd name="f38" fmla="*/ f24 f35 1"/>
                  <a:gd name="f39" fmla="*/ f23 f35 1"/>
                  <a:gd name="f40" fmla="*/ f36 f26 1"/>
                  <a:gd name="f41" fmla="*/ f39 f26 1"/>
                  <a:gd name="f42" fmla="*/ f37 f26 1"/>
                  <a:gd name="f43" fmla="*/ f38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</a:cxnLst>
                <a:rect l="f40" t="f41" r="f42" b="f43"/>
                <a:pathLst>
                  <a:path>
                    <a:moveTo>
                      <a:pt x="f31" y="f31"/>
                    </a:move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lose/>
                    <a:moveTo>
                      <a:pt x="f31" y="f31"/>
                    </a:move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2" name="Freeform 9">
                <a:extLst>
                  <a:ext uri="{FF2B5EF4-FFF2-40B4-BE49-F238E27FC236}">
                    <a16:creationId xmlns:a16="http://schemas.microsoft.com/office/drawing/2014/main" id="{3DBEF968-87F8-47C2-B495-E5EE5AAEE1B4}"/>
                  </a:ext>
                </a:extLst>
              </p:cNvPr>
              <p:cNvSpPr/>
              <p:nvPr/>
            </p:nvSpPr>
            <p:spPr>
              <a:xfrm rot="10799991">
                <a:off x="8083195" y="4967331"/>
                <a:ext cx="105165" cy="1821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0"/>
                  <a:gd name="f7" fmla="val 172"/>
                  <a:gd name="f8" fmla="val 13"/>
                  <a:gd name="f9" fmla="val 160"/>
                  <a:gd name="f10" fmla="val 27"/>
                  <a:gd name="f11" fmla="val 54"/>
                  <a:gd name="f12" fmla="val 162"/>
                  <a:gd name="f13" fmla="val 75"/>
                  <a:gd name="f14" fmla="val 164"/>
                  <a:gd name="f15" fmla="val 86"/>
                  <a:gd name="f16" fmla="val 165"/>
                  <a:gd name="f17" fmla="val 149"/>
                  <a:gd name="f18" fmla="val 89"/>
                  <a:gd name="f19" fmla="val 99"/>
                  <a:gd name="f20" fmla="val 50"/>
                  <a:gd name="f21" fmla="val 62"/>
                  <a:gd name="f22" fmla="val 36"/>
                  <a:gd name="f23" fmla="val 9"/>
                  <a:gd name="f24" fmla="val 34"/>
                  <a:gd name="f25" fmla="val 8"/>
                  <a:gd name="f26" fmla="val 68"/>
                  <a:gd name="f27" fmla="val 101"/>
                  <a:gd name="f28" fmla="val 122"/>
                  <a:gd name="f29" fmla="+- 0 0 -90"/>
                  <a:gd name="f30" fmla="*/ f3 1 90"/>
                  <a:gd name="f31" fmla="*/ f4 1 172"/>
                  <a:gd name="f32" fmla="+- f7 0 f5"/>
                  <a:gd name="f33" fmla="+- f6 0 f5"/>
                  <a:gd name="f34" fmla="*/ f29 f0 1"/>
                  <a:gd name="f35" fmla="*/ f33 1 90"/>
                  <a:gd name="f36" fmla="*/ f32 1 172"/>
                  <a:gd name="f37" fmla="*/ 13 f33 1"/>
                  <a:gd name="f38" fmla="*/ 160 f32 1"/>
                  <a:gd name="f39" fmla="*/ 75 f33 1"/>
                  <a:gd name="f40" fmla="*/ 164 f32 1"/>
                  <a:gd name="f41" fmla="*/ 90 f33 1"/>
                  <a:gd name="f42" fmla="*/ 149 f32 1"/>
                  <a:gd name="f43" fmla="*/ 89 f33 1"/>
                  <a:gd name="f44" fmla="*/ 0 f32 1"/>
                  <a:gd name="f45" fmla="*/ 9 f33 1"/>
                  <a:gd name="f46" fmla="*/ 101 f32 1"/>
                  <a:gd name="f47" fmla="*/ f34 1 f2"/>
                  <a:gd name="f48" fmla="*/ f37 1 90"/>
                  <a:gd name="f49" fmla="*/ f38 1 172"/>
                  <a:gd name="f50" fmla="*/ f39 1 90"/>
                  <a:gd name="f51" fmla="*/ f40 1 172"/>
                  <a:gd name="f52" fmla="*/ f41 1 90"/>
                  <a:gd name="f53" fmla="*/ f42 1 172"/>
                  <a:gd name="f54" fmla="*/ f43 1 90"/>
                  <a:gd name="f55" fmla="*/ f44 1 172"/>
                  <a:gd name="f56" fmla="*/ f45 1 90"/>
                  <a:gd name="f57" fmla="*/ f46 1 172"/>
                  <a:gd name="f58" fmla="*/ 0 1 f35"/>
                  <a:gd name="f59" fmla="*/ f6 1 f35"/>
                  <a:gd name="f60" fmla="*/ 0 1 f36"/>
                  <a:gd name="f61" fmla="*/ f7 1 f36"/>
                  <a:gd name="f62" fmla="+- f47 0 f1"/>
                  <a:gd name="f63" fmla="*/ f48 1 f35"/>
                  <a:gd name="f64" fmla="*/ f49 1 f36"/>
                  <a:gd name="f65" fmla="*/ f50 1 f35"/>
                  <a:gd name="f66" fmla="*/ f51 1 f36"/>
                  <a:gd name="f67" fmla="*/ f52 1 f35"/>
                  <a:gd name="f68" fmla="*/ f53 1 f36"/>
                  <a:gd name="f69" fmla="*/ f54 1 f35"/>
                  <a:gd name="f70" fmla="*/ f55 1 f36"/>
                  <a:gd name="f71" fmla="*/ f56 1 f35"/>
                  <a:gd name="f72" fmla="*/ f57 1 f36"/>
                  <a:gd name="f73" fmla="*/ f58 f30 1"/>
                  <a:gd name="f74" fmla="*/ f59 f30 1"/>
                  <a:gd name="f75" fmla="*/ f61 f31 1"/>
                  <a:gd name="f76" fmla="*/ f60 f31 1"/>
                  <a:gd name="f77" fmla="*/ f63 f30 1"/>
                  <a:gd name="f78" fmla="*/ f64 f31 1"/>
                  <a:gd name="f79" fmla="*/ f65 f30 1"/>
                  <a:gd name="f80" fmla="*/ f66 f31 1"/>
                  <a:gd name="f81" fmla="*/ f67 f30 1"/>
                  <a:gd name="f82" fmla="*/ f68 f31 1"/>
                  <a:gd name="f83" fmla="*/ f69 f30 1"/>
                  <a:gd name="f84" fmla="*/ f70 f31 1"/>
                  <a:gd name="f85" fmla="*/ f71 f30 1"/>
                  <a:gd name="f86" fmla="*/ f7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2">
                    <a:pos x="f77" y="f78"/>
                  </a:cxn>
                  <a:cxn ang="f62">
                    <a:pos x="f79" y="f80"/>
                  </a:cxn>
                  <a:cxn ang="f62">
                    <a:pos x="f81" y="f82"/>
                  </a:cxn>
                  <a:cxn ang="f62">
                    <a:pos x="f83" y="f84"/>
                  </a:cxn>
                  <a:cxn ang="f62">
                    <a:pos x="f85" y="f84"/>
                  </a:cxn>
                  <a:cxn ang="f62">
                    <a:pos x="f85" y="f86"/>
                  </a:cxn>
                  <a:cxn ang="f62">
                    <a:pos x="f77" y="f78"/>
                  </a:cxn>
                </a:cxnLst>
                <a:rect l="f73" t="f76" r="f74" b="f75"/>
                <a:pathLst>
                  <a:path w="90" h="172">
                    <a:moveTo>
                      <a:pt x="f8" y="f9"/>
                    </a:moveTo>
                    <a:cubicBezTo>
                      <a:pt x="f10" y="f7"/>
                      <a:pt x="f11" y="f12"/>
                      <a:pt x="f13" y="f14"/>
                    </a:cubicBezTo>
                    <a:cubicBezTo>
                      <a:pt x="f15" y="f16"/>
                      <a:pt x="f6" y="f9"/>
                      <a:pt x="f6" y="f17"/>
                    </a:cubicBezTo>
                    <a:cubicBezTo>
                      <a:pt x="f18" y="f19"/>
                      <a:pt x="f18" y="f20"/>
                      <a:pt x="f18" y="f5"/>
                    </a:cubicBezTo>
                    <a:cubicBezTo>
                      <a:pt x="f21" y="f5"/>
                      <a:pt x="f22" y="f5"/>
                      <a:pt x="f23" y="f5"/>
                    </a:cubicBezTo>
                    <a:cubicBezTo>
                      <a:pt x="f23" y="f24"/>
                      <a:pt x="f25" y="f26"/>
                      <a:pt x="f23" y="f27"/>
                    </a:cubicBezTo>
                    <a:cubicBezTo>
                      <a:pt x="f23" y="f28"/>
                      <a:pt x="f5" y="f17"/>
                      <a:pt x="f8" y="f9"/>
                    </a:cubicBez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3" name="Freeform 10">
                <a:extLst>
                  <a:ext uri="{FF2B5EF4-FFF2-40B4-BE49-F238E27FC236}">
                    <a16:creationId xmlns:a16="http://schemas.microsoft.com/office/drawing/2014/main" id="{BD82757F-5A15-42CE-B55C-1C866227EEB8}"/>
                  </a:ext>
                </a:extLst>
              </p:cNvPr>
              <p:cNvSpPr/>
              <p:nvPr/>
            </p:nvSpPr>
            <p:spPr>
              <a:xfrm rot="10799991">
                <a:off x="8560183" y="2566007"/>
                <a:ext cx="93899" cy="901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0"/>
                  <a:gd name="f7" fmla="val 85"/>
                  <a:gd name="f8" fmla="val 4"/>
                  <a:gd name="f9" fmla="val 5"/>
                  <a:gd name="f10" fmla="val 3"/>
                  <a:gd name="f11" fmla="val 2"/>
                  <a:gd name="f12" fmla="val 32"/>
                  <a:gd name="f13" fmla="val 59"/>
                  <a:gd name="f14" fmla="val 30"/>
                  <a:gd name="f15" fmla="val 55"/>
                  <a:gd name="f16" fmla="+- 0 0 -90"/>
                  <a:gd name="f17" fmla="*/ f3 1 80"/>
                  <a:gd name="f18" fmla="*/ f4 1 85"/>
                  <a:gd name="f19" fmla="+- f7 0 f5"/>
                  <a:gd name="f20" fmla="+- f6 0 f5"/>
                  <a:gd name="f21" fmla="*/ f16 f0 1"/>
                  <a:gd name="f22" fmla="*/ f20 1 80"/>
                  <a:gd name="f23" fmla="*/ f19 1 85"/>
                  <a:gd name="f24" fmla="*/ 4 f20 1"/>
                  <a:gd name="f25" fmla="*/ 5 f19 1"/>
                  <a:gd name="f26" fmla="*/ 0 f20 1"/>
                  <a:gd name="f27" fmla="*/ 85 f19 1"/>
                  <a:gd name="f28" fmla="*/ 80 f20 1"/>
                  <a:gd name="f29" fmla="*/ f21 1 f2"/>
                  <a:gd name="f30" fmla="*/ f24 1 80"/>
                  <a:gd name="f31" fmla="*/ f25 1 85"/>
                  <a:gd name="f32" fmla="*/ f26 1 80"/>
                  <a:gd name="f33" fmla="*/ f27 1 85"/>
                  <a:gd name="f34" fmla="*/ f28 1 80"/>
                  <a:gd name="f35" fmla="*/ 0 1 f22"/>
                  <a:gd name="f36" fmla="*/ f6 1 f22"/>
                  <a:gd name="f37" fmla="*/ 0 1 f23"/>
                  <a:gd name="f38" fmla="*/ f7 1 f23"/>
                  <a:gd name="f39" fmla="+- f29 0 f1"/>
                  <a:gd name="f40" fmla="*/ f30 1 f22"/>
                  <a:gd name="f41" fmla="*/ f31 1 f23"/>
                  <a:gd name="f42" fmla="*/ f32 1 f22"/>
                  <a:gd name="f43" fmla="*/ f33 1 f23"/>
                  <a:gd name="f44" fmla="*/ f34 1 f22"/>
                  <a:gd name="f45" fmla="*/ f35 f17 1"/>
                  <a:gd name="f46" fmla="*/ f36 f17 1"/>
                  <a:gd name="f47" fmla="*/ f38 f18 1"/>
                  <a:gd name="f48" fmla="*/ f37 f18 1"/>
                  <a:gd name="f49" fmla="*/ f40 f17 1"/>
                  <a:gd name="f50" fmla="*/ f41 f18 1"/>
                  <a:gd name="f51" fmla="*/ f42 f17 1"/>
                  <a:gd name="f52" fmla="*/ f43 f18 1"/>
                  <a:gd name="f53" fmla="*/ f44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49" y="f50"/>
                  </a:cxn>
                  <a:cxn ang="f39">
                    <a:pos x="f51" y="f50"/>
                  </a:cxn>
                  <a:cxn ang="f39">
                    <a:pos x="f51" y="f52"/>
                  </a:cxn>
                  <a:cxn ang="f39">
                    <a:pos x="f49" y="f52"/>
                  </a:cxn>
                  <a:cxn ang="f39">
                    <a:pos x="f53" y="f52"/>
                  </a:cxn>
                  <a:cxn ang="f39">
                    <a:pos x="f53" y="f50"/>
                  </a:cxn>
                  <a:cxn ang="f39">
                    <a:pos x="f49" y="f50"/>
                  </a:cxn>
                </a:cxnLst>
                <a:rect l="f45" t="f48" r="f46" b="f47"/>
                <a:pathLst>
                  <a:path w="80" h="85">
                    <a:moveTo>
                      <a:pt x="f8" y="f9"/>
                    </a:moveTo>
                    <a:cubicBezTo>
                      <a:pt x="f10" y="f9"/>
                      <a:pt x="f11" y="f9"/>
                      <a:pt x="f5" y="f9"/>
                    </a:cubicBezTo>
                    <a:cubicBezTo>
                      <a:pt x="f5" y="f12"/>
                      <a:pt x="f5" y="f13"/>
                      <a:pt x="f5" y="f7"/>
                    </a:cubicBezTo>
                    <a:cubicBezTo>
                      <a:pt x="f11" y="f7"/>
                      <a:pt x="f10" y="f7"/>
                      <a:pt x="f8" y="f7"/>
                    </a:cubicBezTo>
                    <a:cubicBezTo>
                      <a:pt x="f14" y="f7"/>
                      <a:pt x="f15" y="f7"/>
                      <a:pt x="f6" y="f7"/>
                    </a:cubicBezTo>
                    <a:cubicBezTo>
                      <a:pt x="f6" y="f13"/>
                      <a:pt x="f6" y="f12"/>
                      <a:pt x="f6" y="f9"/>
                    </a:cubicBezTo>
                    <a:cubicBezTo>
                      <a:pt x="f15" y="f5"/>
                      <a:pt x="f14" y="f5"/>
                      <a:pt x="f8" y="f9"/>
                    </a:cubicBez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4" name="Freeform 11">
                <a:extLst>
                  <a:ext uri="{FF2B5EF4-FFF2-40B4-BE49-F238E27FC236}">
                    <a16:creationId xmlns:a16="http://schemas.microsoft.com/office/drawing/2014/main" id="{679637EA-B5C0-4BDE-ADCF-87CBADD12ABA}"/>
                  </a:ext>
                </a:extLst>
              </p:cNvPr>
              <p:cNvSpPr/>
              <p:nvPr/>
            </p:nvSpPr>
            <p:spPr>
              <a:xfrm rot="10799991" flipH="1">
                <a:off x="8560201" y="2651101"/>
                <a:ext cx="0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90"/>
                  <a:gd name="f8" fmla="abs f3"/>
                  <a:gd name="f9" fmla="abs f4"/>
                  <a:gd name="f10" fmla="abs f5"/>
                  <a:gd name="f11" fmla="val f6"/>
                  <a:gd name="f12" fmla="+- f6 0 f6"/>
                  <a:gd name="f13" fmla="*/ f7 f0 1"/>
                  <a:gd name="f14" fmla="?: f8 f3 1"/>
                  <a:gd name="f15" fmla="?: f9 f4 1"/>
                  <a:gd name="f16" fmla="?: f10 f5 1"/>
                  <a:gd name="f17" fmla="*/ f12 1 0"/>
                  <a:gd name="f18" fmla="*/ f13 1 f2"/>
                  <a:gd name="f19" fmla="*/ f14 1 21600"/>
                  <a:gd name="f20" fmla="*/ f15 1 21600"/>
                  <a:gd name="f21" fmla="*/ 21600 f14 1"/>
                  <a:gd name="f22" fmla="*/ 21600 f15 1"/>
                  <a:gd name="f23" fmla="*/ 0 1 f17"/>
                  <a:gd name="f24" fmla="*/ 1 1 f17"/>
                  <a:gd name="f25" fmla="+- f18 0 f1"/>
                  <a:gd name="f26" fmla="min f20 f19"/>
                  <a:gd name="f27" fmla="*/ f21 1 f16"/>
                  <a:gd name="f28" fmla="*/ f22 1 f16"/>
                  <a:gd name="f29" fmla="val f27"/>
                  <a:gd name="f30" fmla="val f28"/>
                  <a:gd name="f31" fmla="*/ f6 f26 1"/>
                  <a:gd name="f32" fmla="+- f30 0 f11"/>
                  <a:gd name="f33" fmla="+- f29 0 f11"/>
                  <a:gd name="f34" fmla="*/ f33 1 0"/>
                  <a:gd name="f35" fmla="*/ f32 1 0"/>
                  <a:gd name="f36" fmla="*/ f23 f34 1"/>
                  <a:gd name="f37" fmla="*/ f24 f34 1"/>
                  <a:gd name="f38" fmla="*/ f24 f35 1"/>
                  <a:gd name="f39" fmla="*/ f23 f35 1"/>
                  <a:gd name="f40" fmla="*/ f36 f26 1"/>
                  <a:gd name="f41" fmla="*/ f39 f26 1"/>
                  <a:gd name="f42" fmla="*/ f37 f26 1"/>
                  <a:gd name="f43" fmla="*/ f38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</a:cxnLst>
                <a:rect l="f40" t="f41" r="f42" b="f43"/>
                <a:pathLst>
                  <a:path>
                    <a:moveTo>
                      <a:pt x="f31" y="f31"/>
                    </a:move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5" name="Freeform 12">
                <a:extLst>
                  <a:ext uri="{FF2B5EF4-FFF2-40B4-BE49-F238E27FC236}">
                    <a16:creationId xmlns:a16="http://schemas.microsoft.com/office/drawing/2014/main" id="{B6B39777-66C9-4BF1-AFFE-08EDE363487F}"/>
                  </a:ext>
                </a:extLst>
              </p:cNvPr>
              <p:cNvSpPr/>
              <p:nvPr/>
            </p:nvSpPr>
            <p:spPr>
              <a:xfrm rot="10799991">
                <a:off x="8746116" y="4975853"/>
                <a:ext cx="1874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val 1879"/>
                  <a:gd name="f8" fmla="+- 0 0 -90"/>
                  <a:gd name="f9" fmla="abs f3"/>
                  <a:gd name="f10" fmla="abs f4"/>
                  <a:gd name="f11" fmla="abs f5"/>
                  <a:gd name="f12" fmla="*/ f3 1 1879"/>
                  <a:gd name="f13" fmla="val f6"/>
                  <a:gd name="f14" fmla="+- f6 0 f6"/>
                  <a:gd name="f15" fmla="+- f7 0 f6"/>
                  <a:gd name="f16" fmla="*/ f8 f0 1"/>
                  <a:gd name="f17" fmla="?: f9 f3 1"/>
                  <a:gd name="f18" fmla="?: f10 f4 1"/>
                  <a:gd name="f19" fmla="?: f11 f5 1"/>
                  <a:gd name="f20" fmla="*/ f15 1 1879"/>
                  <a:gd name="f21" fmla="*/ f14 1 0"/>
                  <a:gd name="f22" fmla="*/ f16 1 f2"/>
                  <a:gd name="f23" fmla="*/ f17 1 1879"/>
                  <a:gd name="f24" fmla="*/ f18 1 21600"/>
                  <a:gd name="f25" fmla="*/ 21600 f18 1"/>
                  <a:gd name="f26" fmla="*/ 0 1 f20"/>
                  <a:gd name="f27" fmla="*/ 0 1 f21"/>
                  <a:gd name="f28" fmla="*/ 1879 1 f20"/>
                  <a:gd name="f29" fmla="*/ 1 1 f21"/>
                  <a:gd name="f30" fmla="+- f22 0 f1"/>
                  <a:gd name="f31" fmla="min f24 f23"/>
                  <a:gd name="f32" fmla="*/ f25 1 f19"/>
                  <a:gd name="f33" fmla="*/ f26 f12 1"/>
                  <a:gd name="f34" fmla="*/ f28 f12 1"/>
                  <a:gd name="f35" fmla="val f32"/>
                  <a:gd name="f36" fmla="*/ f6 f31 1"/>
                  <a:gd name="f37" fmla="+- f35 0 f13"/>
                  <a:gd name="f38" fmla="*/ f37 1 0"/>
                  <a:gd name="f39" fmla="*/ f29 f38 1"/>
                  <a:gd name="f40" fmla="*/ f27 f38 1"/>
                  <a:gd name="f41" fmla="*/ f40 f31 1"/>
                  <a:gd name="f42" fmla="*/ f39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33" y="f41"/>
                  </a:cxn>
                  <a:cxn ang="f30">
                    <a:pos x="f33" y="f41"/>
                  </a:cxn>
                  <a:cxn ang="f30">
                    <a:pos x="f33" y="f41"/>
                  </a:cxn>
                  <a:cxn ang="f30">
                    <a:pos x="f34" y="f41"/>
                  </a:cxn>
                  <a:cxn ang="f30">
                    <a:pos x="f34" y="f41"/>
                  </a:cxn>
                  <a:cxn ang="f30">
                    <a:pos x="f33" y="f41"/>
                  </a:cxn>
                  <a:cxn ang="f30">
                    <a:pos x="f33" y="f41"/>
                  </a:cxn>
                  <a:cxn ang="f30">
                    <a:pos x="f33" y="f41"/>
                  </a:cxn>
                </a:cxnLst>
                <a:rect l="f33" t="f41" r="f34" b="f42"/>
                <a:pathLst>
                  <a:path w="1879">
                    <a:moveTo>
                      <a:pt x="f6" y="f36"/>
                    </a:moveTo>
                    <a:cubicBezTo>
                      <a:pt x="f6" y="f36"/>
                      <a:pt x="f6" y="f36"/>
                      <a:pt x="f6" y="f36"/>
                    </a:cubicBezTo>
                    <a:cubicBezTo>
                      <a:pt x="f6" y="f36"/>
                      <a:pt x="f6" y="f36"/>
                      <a:pt x="f6" y="f36"/>
                    </a:cubicBezTo>
                    <a:cubicBezTo>
                      <a:pt x="f6" y="f36"/>
                      <a:pt x="f6" y="f36"/>
                      <a:pt x="f7" y="f36"/>
                    </a:cubicBezTo>
                    <a:cubicBezTo>
                      <a:pt x="f7" y="f36"/>
                      <a:pt x="f7" y="f36"/>
                      <a:pt x="f7" y="f36"/>
                    </a:cubicBezTo>
                    <a:cubicBezTo>
                      <a:pt x="f7" y="f36"/>
                      <a:pt x="f7" y="f36"/>
                      <a:pt x="f6" y="f36"/>
                    </a:cubicBezTo>
                    <a:cubicBezTo>
                      <a:pt x="f6" y="f36"/>
                      <a:pt x="f6" y="f36"/>
                      <a:pt x="f6" y="f36"/>
                    </a:cubicBezTo>
                    <a:cubicBezTo>
                      <a:pt x="f6" y="f36"/>
                      <a:pt x="f6" y="f36"/>
                      <a:pt x="f6" y="f36"/>
                    </a:cubicBez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6" name="Freeform 13">
                <a:extLst>
                  <a:ext uri="{FF2B5EF4-FFF2-40B4-BE49-F238E27FC236}">
                    <a16:creationId xmlns:a16="http://schemas.microsoft.com/office/drawing/2014/main" id="{EAF19AF0-A5D4-4427-B8C9-CC39FEBFC24E}"/>
                  </a:ext>
                </a:extLst>
              </p:cNvPr>
              <p:cNvSpPr/>
              <p:nvPr/>
            </p:nvSpPr>
            <p:spPr>
              <a:xfrm rot="10799991" flipH="1">
                <a:off x="8270994" y="3170169"/>
                <a:ext cx="0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90"/>
                  <a:gd name="f8" fmla="abs f3"/>
                  <a:gd name="f9" fmla="abs f4"/>
                  <a:gd name="f10" fmla="abs f5"/>
                  <a:gd name="f11" fmla="val f6"/>
                  <a:gd name="f12" fmla="+- f6 0 f6"/>
                  <a:gd name="f13" fmla="*/ f7 f0 1"/>
                  <a:gd name="f14" fmla="?: f8 f3 1"/>
                  <a:gd name="f15" fmla="?: f9 f4 1"/>
                  <a:gd name="f16" fmla="?: f10 f5 1"/>
                  <a:gd name="f17" fmla="*/ f12 1 0"/>
                  <a:gd name="f18" fmla="*/ f13 1 f2"/>
                  <a:gd name="f19" fmla="*/ f14 1 21600"/>
                  <a:gd name="f20" fmla="*/ f15 1 21600"/>
                  <a:gd name="f21" fmla="*/ 21600 f14 1"/>
                  <a:gd name="f22" fmla="*/ 21600 f15 1"/>
                  <a:gd name="f23" fmla="*/ 0 1 f17"/>
                  <a:gd name="f24" fmla="*/ 1 1 f17"/>
                  <a:gd name="f25" fmla="+- f18 0 f1"/>
                  <a:gd name="f26" fmla="min f20 f19"/>
                  <a:gd name="f27" fmla="*/ f21 1 f16"/>
                  <a:gd name="f28" fmla="*/ f22 1 f16"/>
                  <a:gd name="f29" fmla="val f27"/>
                  <a:gd name="f30" fmla="val f28"/>
                  <a:gd name="f31" fmla="*/ f6 f26 1"/>
                  <a:gd name="f32" fmla="+- f30 0 f11"/>
                  <a:gd name="f33" fmla="+- f29 0 f11"/>
                  <a:gd name="f34" fmla="*/ f33 1 0"/>
                  <a:gd name="f35" fmla="*/ f32 1 0"/>
                  <a:gd name="f36" fmla="*/ f23 f34 1"/>
                  <a:gd name="f37" fmla="*/ f24 f34 1"/>
                  <a:gd name="f38" fmla="*/ f24 f35 1"/>
                  <a:gd name="f39" fmla="*/ f23 f35 1"/>
                  <a:gd name="f40" fmla="*/ f36 f26 1"/>
                  <a:gd name="f41" fmla="*/ f39 f26 1"/>
                  <a:gd name="f42" fmla="*/ f37 f26 1"/>
                  <a:gd name="f43" fmla="*/ f38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</a:cxnLst>
                <a:rect l="f40" t="f41" r="f42" b="f43"/>
                <a:pathLst>
                  <a:path>
                    <a:moveTo>
                      <a:pt x="f31" y="f31"/>
                    </a:move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7" name="Oval 14">
                <a:extLst>
                  <a:ext uri="{FF2B5EF4-FFF2-40B4-BE49-F238E27FC236}">
                    <a16:creationId xmlns:a16="http://schemas.microsoft.com/office/drawing/2014/main" id="{1CB4E2F5-4C3B-44CD-B456-1CB2392706C7}"/>
                  </a:ext>
                </a:extLst>
              </p:cNvPr>
              <p:cNvSpPr/>
              <p:nvPr/>
            </p:nvSpPr>
            <p:spPr>
              <a:xfrm rot="10799991">
                <a:off x="8083195" y="3168469"/>
                <a:ext cx="1874" cy="1700"/>
              </a:xfrm>
              <a:custGeom>
                <a:avLst/>
                <a:gdLst>
                  <a:gd name="f0" fmla="val 21600000"/>
                  <a:gd name="f1" fmla="val 10800000"/>
                  <a:gd name="f2" fmla="val 54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+- 2700000 f2 0"/>
                  <a:gd name="f15" fmla="*/ f9 f1 1"/>
                  <a:gd name="f16" fmla="*/ f10 f1 1"/>
                  <a:gd name="f17" fmla="?: f11 f4 1"/>
                  <a:gd name="f18" fmla="?: f12 f5 1"/>
                  <a:gd name="f19" fmla="?: f13 f6 1"/>
                  <a:gd name="f20" fmla="+- f14 0 f2"/>
                  <a:gd name="f21" fmla="*/ f15 1 f3"/>
                  <a:gd name="f22" fmla="*/ f16 1 f3"/>
                  <a:gd name="f23" fmla="*/ f17 1 21600"/>
                  <a:gd name="f24" fmla="*/ f18 1 21600"/>
                  <a:gd name="f25" fmla="*/ 21600 f17 1"/>
                  <a:gd name="f26" fmla="*/ 21600 f18 1"/>
                  <a:gd name="f27" fmla="+- f20 f2 0"/>
                  <a:gd name="f28" fmla="+- f21 0 f2"/>
                  <a:gd name="f29" fmla="+- f22 0 f2"/>
                  <a:gd name="f30" fmla="min f24 f23"/>
                  <a:gd name="f31" fmla="*/ f25 1 f19"/>
                  <a:gd name="f32" fmla="*/ f26 1 f19"/>
                  <a:gd name="f33" fmla="*/ f27 f8 1"/>
                  <a:gd name="f34" fmla="val f31"/>
                  <a:gd name="f35" fmla="val f32"/>
                  <a:gd name="f36" fmla="*/ f33 1 f1"/>
                  <a:gd name="f37" fmla="*/ f7 f30 1"/>
                  <a:gd name="f38" fmla="+- f35 0 f7"/>
                  <a:gd name="f39" fmla="+- f34 0 f7"/>
                  <a:gd name="f40" fmla="+- 0 0 f36"/>
                  <a:gd name="f41" fmla="*/ f38 1 2"/>
                  <a:gd name="f42" fmla="*/ f39 1 2"/>
                  <a:gd name="f43" fmla="+- 0 0 f40"/>
                  <a:gd name="f44" fmla="+- f7 f41 0"/>
                  <a:gd name="f45" fmla="+- f7 f42 0"/>
                  <a:gd name="f46" fmla="*/ f43 f1 1"/>
                  <a:gd name="f47" fmla="*/ f42 f30 1"/>
                  <a:gd name="f48" fmla="*/ f41 f30 1"/>
                  <a:gd name="f49" fmla="*/ f46 1 f8"/>
                  <a:gd name="f50" fmla="*/ f44 f30 1"/>
                  <a:gd name="f51" fmla="+- f49 0 f2"/>
                  <a:gd name="f52" fmla="cos 1 f51"/>
                  <a:gd name="f53" fmla="sin 1 f51"/>
                  <a:gd name="f54" fmla="+- 0 0 f52"/>
                  <a:gd name="f55" fmla="+- 0 0 f53"/>
                  <a:gd name="f56" fmla="+- 0 0 f54"/>
                  <a:gd name="f57" fmla="+- 0 0 f55"/>
                  <a:gd name="f58" fmla="val f56"/>
                  <a:gd name="f59" fmla="val f57"/>
                  <a:gd name="f60" fmla="*/ f58 f42 1"/>
                  <a:gd name="f61" fmla="*/ f59 f41 1"/>
                  <a:gd name="f62" fmla="+- f45 0 f60"/>
                  <a:gd name="f63" fmla="+- f45 f60 0"/>
                  <a:gd name="f64" fmla="+- f44 0 f61"/>
                  <a:gd name="f65" fmla="+- f44 f61 0"/>
                  <a:gd name="f66" fmla="*/ f62 f30 1"/>
                  <a:gd name="f67" fmla="*/ f64 f30 1"/>
                  <a:gd name="f68" fmla="*/ f63 f30 1"/>
                  <a:gd name="f69" fmla="*/ f65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66" y="f67"/>
                  </a:cxn>
                  <a:cxn ang="f29">
                    <a:pos x="f66" y="f69"/>
                  </a:cxn>
                  <a:cxn ang="f29">
                    <a:pos x="f68" y="f69"/>
                  </a:cxn>
                  <a:cxn ang="f28">
                    <a:pos x="f68" y="f67"/>
                  </a:cxn>
                </a:cxnLst>
                <a:rect l="f66" t="f67" r="f68" b="f69"/>
                <a:pathLst>
                  <a:path>
                    <a:moveTo>
                      <a:pt x="f37" y="f50"/>
                    </a:moveTo>
                    <a:arcTo wR="f47" hR="f48" stAng="f1" swAng="f0"/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8" name="Freeform 15">
                <a:extLst>
                  <a:ext uri="{FF2B5EF4-FFF2-40B4-BE49-F238E27FC236}">
                    <a16:creationId xmlns:a16="http://schemas.microsoft.com/office/drawing/2014/main" id="{35E244D5-8B2C-4D0B-9355-C56D3313FD80}"/>
                  </a:ext>
                </a:extLst>
              </p:cNvPr>
              <p:cNvSpPr/>
              <p:nvPr/>
            </p:nvSpPr>
            <p:spPr>
              <a:xfrm rot="10799991">
                <a:off x="7905079" y="2566007"/>
                <a:ext cx="1237576" cy="2583436"/>
              </a:xfrm>
              <a:custGeom>
                <a:avLst/>
                <a:gdLst>
                  <a:gd name="f0" fmla="val 10800000"/>
                  <a:gd name="f1" fmla="val 5400000"/>
                  <a:gd name="f2" fmla="val 360"/>
                  <a:gd name="f3" fmla="val 180"/>
                  <a:gd name="f4" fmla="val w"/>
                  <a:gd name="f5" fmla="val h"/>
                  <a:gd name="f6" fmla="val 0"/>
                  <a:gd name="f7" fmla="val 1061"/>
                  <a:gd name="f8" fmla="val 2448"/>
                  <a:gd name="f9" fmla="val 896"/>
                  <a:gd name="f10" fmla="val 1977"/>
                  <a:gd name="f11" fmla="val 895"/>
                  <a:gd name="f12" fmla="val 1963"/>
                  <a:gd name="f13" fmla="val 901"/>
                  <a:gd name="f14" fmla="val 1959"/>
                  <a:gd name="f15" fmla="val 915"/>
                  <a:gd name="f16" fmla="val 1960"/>
                  <a:gd name="f17" fmla="val 931"/>
                  <a:gd name="f18" fmla="val 1961"/>
                  <a:gd name="f19" fmla="val 948"/>
                  <a:gd name="f20" fmla="val 964"/>
                  <a:gd name="f21" fmla="val 976"/>
                  <a:gd name="f22" fmla="val 980"/>
                  <a:gd name="f23" fmla="val 1958"/>
                  <a:gd name="f24" fmla="val 1946"/>
                  <a:gd name="f25" fmla="val 979"/>
                  <a:gd name="f26" fmla="val 1927"/>
                  <a:gd name="f27" fmla="val 1909"/>
                  <a:gd name="f28" fmla="val 1890"/>
                  <a:gd name="f29" fmla="val 1879"/>
                  <a:gd name="f30" fmla="val 1876"/>
                  <a:gd name="f31" fmla="val 966"/>
                  <a:gd name="f32" fmla="val 943"/>
                  <a:gd name="f33" fmla="val 1877"/>
                  <a:gd name="f34" fmla="val 919"/>
                  <a:gd name="f35" fmla="val 1899"/>
                  <a:gd name="f36" fmla="val 1921"/>
                  <a:gd name="f37" fmla="val 1944"/>
                  <a:gd name="f38" fmla="val 897"/>
                  <a:gd name="f39" fmla="val 1953"/>
                  <a:gd name="f40" fmla="val 893"/>
                  <a:gd name="f41" fmla="val 1957"/>
                  <a:gd name="f42" fmla="val 884"/>
                  <a:gd name="f43" fmla="val 866"/>
                  <a:gd name="f44" fmla="val 848"/>
                  <a:gd name="f45" fmla="val 1956"/>
                  <a:gd name="f46" fmla="val 830"/>
                  <a:gd name="f47" fmla="val 819"/>
                  <a:gd name="f48" fmla="val 816"/>
                  <a:gd name="f49" fmla="val 1943"/>
                  <a:gd name="f50" fmla="val 817"/>
                  <a:gd name="f51" fmla="val 843"/>
                  <a:gd name="f52" fmla="val 870"/>
                  <a:gd name="f53" fmla="val 1854"/>
                  <a:gd name="f54" fmla="val 1832"/>
                  <a:gd name="f55" fmla="val 1811"/>
                  <a:gd name="f56" fmla="val 1800"/>
                  <a:gd name="f57" fmla="val 894"/>
                  <a:gd name="f58" fmla="val 1795"/>
                  <a:gd name="f59" fmla="val 882"/>
                  <a:gd name="f60" fmla="val 867"/>
                  <a:gd name="f61" fmla="val 1796"/>
                  <a:gd name="f62" fmla="val 852"/>
                  <a:gd name="f63" fmla="val 836"/>
                  <a:gd name="f64" fmla="val 820"/>
                  <a:gd name="f65" fmla="val 1797"/>
                  <a:gd name="f66" fmla="val 1791"/>
                  <a:gd name="f67" fmla="val 1775"/>
                  <a:gd name="f68" fmla="val 1733"/>
                  <a:gd name="f69" fmla="val 1691"/>
                  <a:gd name="f70" fmla="val 1649"/>
                  <a:gd name="f71" fmla="val 1643"/>
                  <a:gd name="f72" fmla="val 1633"/>
                  <a:gd name="f73" fmla="val 808"/>
                  <a:gd name="f74" fmla="val 771"/>
                  <a:gd name="f75" fmla="val 733"/>
                  <a:gd name="f76" fmla="val 1629"/>
                  <a:gd name="f77" fmla="val 696"/>
                  <a:gd name="f78" fmla="val 1635"/>
                  <a:gd name="f79" fmla="val 664"/>
                  <a:gd name="f80" fmla="val 1640"/>
                  <a:gd name="f81" fmla="val 653"/>
                  <a:gd name="f82" fmla="val 1632"/>
                  <a:gd name="f83" fmla="val 1600"/>
                  <a:gd name="f84" fmla="val 1591"/>
                  <a:gd name="f85" fmla="val 1582"/>
                  <a:gd name="f86" fmla="val 652"/>
                  <a:gd name="f87" fmla="val 1574"/>
                  <a:gd name="f88" fmla="val 651"/>
                  <a:gd name="f89" fmla="val 1558"/>
                  <a:gd name="f90" fmla="val 656"/>
                  <a:gd name="f91" fmla="val 1550"/>
                  <a:gd name="f92" fmla="val 673"/>
                  <a:gd name="f93" fmla="val 1552"/>
                  <a:gd name="f94" fmla="val 689"/>
                  <a:gd name="f95" fmla="val 1553"/>
                  <a:gd name="f96" fmla="val 704"/>
                  <a:gd name="f97" fmla="val 1551"/>
                  <a:gd name="f98" fmla="val 719"/>
                  <a:gd name="f99" fmla="val 736"/>
                  <a:gd name="f100" fmla="val 1548"/>
                  <a:gd name="f101" fmla="val 1535"/>
                  <a:gd name="f102" fmla="val 735"/>
                  <a:gd name="f103" fmla="val 1518"/>
                  <a:gd name="f104" fmla="val 1502"/>
                  <a:gd name="f105" fmla="val 1485"/>
                  <a:gd name="f106" fmla="val 1475"/>
                  <a:gd name="f107" fmla="val 739"/>
                  <a:gd name="f108" fmla="val 1471"/>
                  <a:gd name="f109" fmla="val 749"/>
                  <a:gd name="f110" fmla="val 768"/>
                  <a:gd name="f111" fmla="val 787"/>
                  <a:gd name="f112" fmla="val 1470"/>
                  <a:gd name="f113" fmla="val 805"/>
                  <a:gd name="f114" fmla="val 815"/>
                  <a:gd name="f115" fmla="val 1467"/>
                  <a:gd name="f116" fmla="val 1459"/>
                  <a:gd name="f117" fmla="val 1385"/>
                  <a:gd name="f118" fmla="val 1311"/>
                  <a:gd name="f119" fmla="val 1237"/>
                  <a:gd name="f120" fmla="val 1227"/>
                  <a:gd name="f121" fmla="val 812"/>
                  <a:gd name="f122" fmla="val 1224"/>
                  <a:gd name="f123" fmla="val 802"/>
                  <a:gd name="f124" fmla="val 780"/>
                  <a:gd name="f125" fmla="val 1225"/>
                  <a:gd name="f126" fmla="val 758"/>
                  <a:gd name="f127" fmla="val 1202"/>
                  <a:gd name="f128" fmla="val 1179"/>
                  <a:gd name="f129" fmla="val 1157"/>
                  <a:gd name="f130" fmla="val 1147"/>
                  <a:gd name="f131" fmla="val 1144"/>
                  <a:gd name="f132" fmla="val 748"/>
                  <a:gd name="f133" fmla="val 766"/>
                  <a:gd name="f134" fmla="val 1145"/>
                  <a:gd name="f135" fmla="val 784"/>
                  <a:gd name="f136" fmla="val 813"/>
                  <a:gd name="f137" fmla="val 1142"/>
                  <a:gd name="f138" fmla="val 1131"/>
                  <a:gd name="f139" fmla="val 1084"/>
                  <a:gd name="f140" fmla="val 1038"/>
                  <a:gd name="f141" fmla="val 991"/>
                  <a:gd name="f142" fmla="val 981"/>
                  <a:gd name="f143" fmla="val 978"/>
                  <a:gd name="f144" fmla="val 803"/>
                  <a:gd name="f145" fmla="val 770"/>
                  <a:gd name="f146" fmla="val 753"/>
                  <a:gd name="f147" fmla="val 962"/>
                  <a:gd name="f148" fmla="val 875"/>
                  <a:gd name="f149" fmla="val 832"/>
                  <a:gd name="f150" fmla="val 732"/>
                  <a:gd name="f151" fmla="val 720"/>
                  <a:gd name="f152" fmla="val 703"/>
                  <a:gd name="f153" fmla="val 685"/>
                  <a:gd name="f154" fmla="val 668"/>
                  <a:gd name="f155" fmla="val 657"/>
                  <a:gd name="f156" fmla="val 814"/>
                  <a:gd name="f157" fmla="val 738"/>
                  <a:gd name="f158" fmla="val 649"/>
                  <a:gd name="f159" fmla="val 639"/>
                  <a:gd name="f160" fmla="val 565"/>
                  <a:gd name="f161" fmla="val 734"/>
                  <a:gd name="f162" fmla="val 491"/>
                  <a:gd name="f163" fmla="val 417"/>
                  <a:gd name="f164" fmla="val 395"/>
                  <a:gd name="f165" fmla="val 374"/>
                  <a:gd name="f166" fmla="val 352"/>
                  <a:gd name="f167" fmla="val 350"/>
                  <a:gd name="f168" fmla="val 349"/>
                  <a:gd name="f169" fmla="val 347"/>
                  <a:gd name="f170" fmla="val 345"/>
                  <a:gd name="f171" fmla="val 343"/>
                  <a:gd name="f172" fmla="val 341"/>
                  <a:gd name="f173" fmla="val 337"/>
                  <a:gd name="f174" fmla="val 329"/>
                  <a:gd name="f175" fmla="val 326"/>
                  <a:gd name="f176" fmla="val 728"/>
                  <a:gd name="f177" fmla="val 727"/>
                  <a:gd name="f178" fmla="val 726"/>
                  <a:gd name="f179" fmla="val 725"/>
                  <a:gd name="f180" fmla="val 724"/>
                  <a:gd name="f181" fmla="val 327"/>
                  <a:gd name="f182" fmla="val 723"/>
                  <a:gd name="f183" fmla="val 721"/>
                  <a:gd name="f184" fmla="val 718"/>
                  <a:gd name="f185" fmla="val 715"/>
                  <a:gd name="f186" fmla="val 712"/>
                  <a:gd name="f187" fmla="val 710"/>
                  <a:gd name="f188" fmla="val 707"/>
                  <a:gd name="f189" fmla="val 705"/>
                  <a:gd name="f190" fmla="val 694"/>
                  <a:gd name="f191" fmla="val 683"/>
                  <a:gd name="f192" fmla="val 658"/>
                  <a:gd name="f193" fmla="val 334"/>
                  <a:gd name="f194" fmla="val 655"/>
                  <a:gd name="f195" fmla="val 348"/>
                  <a:gd name="f196" fmla="val 411"/>
                  <a:gd name="f197" fmla="val 475"/>
                  <a:gd name="f198" fmla="val 538"/>
                  <a:gd name="f199" fmla="val 572"/>
                  <a:gd name="f200" fmla="val 622"/>
                  <a:gd name="f201" fmla="val 612"/>
                  <a:gd name="f202" fmla="val 573"/>
                  <a:gd name="f203" fmla="val 601"/>
                  <a:gd name="f204" fmla="val 592"/>
                  <a:gd name="f205" fmla="val 570"/>
                  <a:gd name="f206" fmla="val 576"/>
                  <a:gd name="f207" fmla="val 577"/>
                  <a:gd name="f208" fmla="val 591"/>
                  <a:gd name="f209" fmla="val 633"/>
                  <a:gd name="f210" fmla="val 674"/>
                  <a:gd name="f211" fmla="val 730"/>
                  <a:gd name="f212" fmla="val 737"/>
                  <a:gd name="f213" fmla="val 554"/>
                  <a:gd name="f214" fmla="val 523"/>
                  <a:gd name="f215" fmla="val 508"/>
                  <a:gd name="f216" fmla="val 495"/>
                  <a:gd name="f217" fmla="val 492"/>
                  <a:gd name="f218" fmla="val 751"/>
                  <a:gd name="f219" fmla="val 795"/>
                  <a:gd name="f220" fmla="val 838"/>
                  <a:gd name="f221" fmla="val 881"/>
                  <a:gd name="f222" fmla="val 892"/>
                  <a:gd name="f223" fmla="val 507"/>
                  <a:gd name="f224" fmla="val 539"/>
                  <a:gd name="f225" fmla="val 555"/>
                  <a:gd name="f226" fmla="val 574"/>
                  <a:gd name="f227" fmla="val 929"/>
                  <a:gd name="f228" fmla="val 957"/>
                  <a:gd name="f229" fmla="val 972"/>
                  <a:gd name="f230" fmla="val 977"/>
                  <a:gd name="f231" fmla="val 608"/>
                  <a:gd name="f232" fmla="val 625"/>
                  <a:gd name="f233" fmla="val 642"/>
                  <a:gd name="f234" fmla="val 987"/>
                  <a:gd name="f235" fmla="val 1007"/>
                  <a:gd name="f236" fmla="val 1027"/>
                  <a:gd name="f237" fmla="val 1047"/>
                  <a:gd name="f238" fmla="val 1057"/>
                  <a:gd name="f239" fmla="val 1060"/>
                  <a:gd name="f240" fmla="val 602"/>
                  <a:gd name="f241" fmla="val 582"/>
                  <a:gd name="f242" fmla="val 1058"/>
                  <a:gd name="f243" fmla="val 1050"/>
                  <a:gd name="f244" fmla="val 1032"/>
                  <a:gd name="f245" fmla="val 571"/>
                  <a:gd name="f246" fmla="val 1015"/>
                  <a:gd name="f247" fmla="val 998"/>
                  <a:gd name="f248" fmla="val 984"/>
                  <a:gd name="f249" fmla="val 566"/>
                  <a:gd name="f250" fmla="val 552"/>
                  <a:gd name="f251" fmla="val 510"/>
                  <a:gd name="f252" fmla="val 468"/>
                  <a:gd name="f253" fmla="val 427"/>
                  <a:gd name="f254" fmla="val 413"/>
                  <a:gd name="f255" fmla="val 407"/>
                  <a:gd name="f256" fmla="val 408"/>
                  <a:gd name="f257" fmla="val 946"/>
                  <a:gd name="f258" fmla="val 410"/>
                  <a:gd name="f259" fmla="val 930"/>
                  <a:gd name="f260" fmla="val 914"/>
                  <a:gd name="f261" fmla="val 409"/>
                  <a:gd name="f262" fmla="val 900"/>
                  <a:gd name="f263" fmla="val 405"/>
                  <a:gd name="f264" fmla="val 391"/>
                  <a:gd name="f265" fmla="val 305"/>
                  <a:gd name="f266" fmla="val 261"/>
                  <a:gd name="f267" fmla="val 252"/>
                  <a:gd name="f268" fmla="val 245"/>
                  <a:gd name="f269" fmla="val 792"/>
                  <a:gd name="f270" fmla="val 746"/>
                  <a:gd name="f271" fmla="val 249"/>
                  <a:gd name="f272" fmla="val 259"/>
                  <a:gd name="f273" fmla="val 277"/>
                  <a:gd name="f274" fmla="val 295"/>
                  <a:gd name="f275" fmla="val 313"/>
                  <a:gd name="f276" fmla="val 328"/>
                  <a:gd name="f277" fmla="val 782"/>
                  <a:gd name="f278" fmla="val 799"/>
                  <a:gd name="f279" fmla="val 810"/>
                  <a:gd name="f280" fmla="val 332"/>
                  <a:gd name="f281" fmla="val 375"/>
                  <a:gd name="f282" fmla="val 404"/>
                  <a:gd name="f283" fmla="val 811"/>
                  <a:gd name="f284" fmla="val 798"/>
                  <a:gd name="f285" fmla="val 781"/>
                  <a:gd name="f286" fmla="val 764"/>
                  <a:gd name="f287" fmla="val 412"/>
                  <a:gd name="f288" fmla="val 422"/>
                  <a:gd name="f289" fmla="val 438"/>
                  <a:gd name="f290" fmla="val 454"/>
                  <a:gd name="f291" fmla="val 470"/>
                  <a:gd name="f292" fmla="val 485"/>
                  <a:gd name="f293" fmla="val 729"/>
                  <a:gd name="f294" fmla="val 490"/>
                  <a:gd name="f295" fmla="val 714"/>
                  <a:gd name="f296" fmla="val 489"/>
                  <a:gd name="f297" fmla="val 671"/>
                  <a:gd name="f298" fmla="val 488"/>
                  <a:gd name="f299" fmla="val 628"/>
                  <a:gd name="f300" fmla="val 584"/>
                  <a:gd name="f301" fmla="val 569"/>
                  <a:gd name="f302" fmla="val 504"/>
                  <a:gd name="f303" fmla="val 520"/>
                  <a:gd name="f304" fmla="val 568"/>
                  <a:gd name="f305" fmla="val 537"/>
                  <a:gd name="f306" fmla="val 564"/>
                  <a:gd name="f307" fmla="val 531"/>
                  <a:gd name="f308" fmla="val 509"/>
                  <a:gd name="f309" fmla="val 464"/>
                  <a:gd name="f310" fmla="val 441"/>
                  <a:gd name="f311" fmla="val 414"/>
                  <a:gd name="f312" fmla="val 544"/>
                  <a:gd name="f313" fmla="val 518"/>
                  <a:gd name="f314" fmla="val 493"/>
                  <a:gd name="f315" fmla="val 430"/>
                  <a:gd name="f316" fmla="val 452"/>
                  <a:gd name="f317" fmla="val 474"/>
                  <a:gd name="f318" fmla="val 459"/>
                  <a:gd name="f319" fmla="val 443"/>
                  <a:gd name="f320" fmla="val 594"/>
                  <a:gd name="f321" fmla="val 637"/>
                  <a:gd name="f322" fmla="val 406"/>
                  <a:gd name="f323" fmla="val 394"/>
                  <a:gd name="f324" fmla="val 302"/>
                  <a:gd name="f325" fmla="val 256"/>
                  <a:gd name="f326" fmla="val 247"/>
                  <a:gd name="f327" fmla="val 650"/>
                  <a:gd name="f328" fmla="val 624"/>
                  <a:gd name="f329" fmla="val 606"/>
                  <a:gd name="f330" fmla="val 588"/>
                  <a:gd name="f331" fmla="val 242"/>
                  <a:gd name="f332" fmla="val 230"/>
                  <a:gd name="f333" fmla="val 186"/>
                  <a:gd name="f334" fmla="val 143"/>
                  <a:gd name="f335" fmla="val 99"/>
                  <a:gd name="f336" fmla="val 89"/>
                  <a:gd name="f337" fmla="val 84"/>
                  <a:gd name="f338" fmla="val 585"/>
                  <a:gd name="f339" fmla="val 603"/>
                  <a:gd name="f340" fmla="val 85"/>
                  <a:gd name="f341" fmla="val 621"/>
                  <a:gd name="f342" fmla="val 115"/>
                  <a:gd name="f343" fmla="val 132"/>
                  <a:gd name="f344" fmla="val 149"/>
                  <a:gd name="f345" fmla="val 160"/>
                  <a:gd name="f346" fmla="val 654"/>
                  <a:gd name="f347" fmla="val 166"/>
                  <a:gd name="f348" fmla="val 667"/>
                  <a:gd name="f349" fmla="val 165"/>
                  <a:gd name="f350" fmla="val 164"/>
                  <a:gd name="f351" fmla="val 702"/>
                  <a:gd name="f352" fmla="val 731"/>
                  <a:gd name="f353" fmla="val 163"/>
                  <a:gd name="f354" fmla="val 150"/>
                  <a:gd name="f355" fmla="val 114"/>
                  <a:gd name="f356" fmla="val 96"/>
                  <a:gd name="f357" fmla="val 81"/>
                  <a:gd name="f358" fmla="val 82"/>
                  <a:gd name="f359" fmla="val 686"/>
                  <a:gd name="f360" fmla="val 669"/>
                  <a:gd name="f361" fmla="val 77"/>
                  <a:gd name="f362" fmla="val 65"/>
                  <a:gd name="f363" fmla="val 44"/>
                  <a:gd name="f364" fmla="val 22"/>
                  <a:gd name="f365" fmla="val 1"/>
                  <a:gd name="f366" fmla="val 598"/>
                  <a:gd name="f367" fmla="val 543"/>
                  <a:gd name="f368" fmla="val 43"/>
                  <a:gd name="f369" fmla="val 64"/>
                  <a:gd name="f370" fmla="val 78"/>
                  <a:gd name="f371" fmla="val 484"/>
                  <a:gd name="f372" fmla="val 471"/>
                  <a:gd name="f373" fmla="val 432"/>
                  <a:gd name="f374" fmla="val 392"/>
                  <a:gd name="f375" fmla="val 354"/>
                  <a:gd name="f376" fmla="val 359"/>
                  <a:gd name="f377" fmla="val 364"/>
                  <a:gd name="f378" fmla="val 342"/>
                  <a:gd name="f379" fmla="val 336"/>
                  <a:gd name="f380" fmla="val 80"/>
                  <a:gd name="f381" fmla="val 74"/>
                  <a:gd name="f382" fmla="val 67"/>
                  <a:gd name="f383" fmla="val 45"/>
                  <a:gd name="f384" fmla="val 23"/>
                  <a:gd name="f385" fmla="val 324"/>
                  <a:gd name="f386" fmla="val 320"/>
                  <a:gd name="f387" fmla="val 316"/>
                  <a:gd name="f388" fmla="val 217"/>
                  <a:gd name="f389" fmla="val 118"/>
                  <a:gd name="f390" fmla="val 19"/>
                  <a:gd name="f391" fmla="val 3"/>
                  <a:gd name="f392" fmla="val 4"/>
                  <a:gd name="f393" fmla="val 829"/>
                  <a:gd name="f394" fmla="val 1638"/>
                  <a:gd name="f395" fmla="val 110"/>
                  <a:gd name="f396" fmla="val 219"/>
                  <a:gd name="f397" fmla="val 2426"/>
                  <a:gd name="f398" fmla="val 2403"/>
                  <a:gd name="f399" fmla="val 2381"/>
                  <a:gd name="f400" fmla="val 2376"/>
                  <a:gd name="f401" fmla="val 2370"/>
                  <a:gd name="f402" fmla="val 333"/>
                  <a:gd name="f403" fmla="val 2367"/>
                  <a:gd name="f404" fmla="val 2363"/>
                  <a:gd name="f405" fmla="val 2362"/>
                  <a:gd name="f406" fmla="val 2366"/>
                  <a:gd name="f407" fmla="val 357"/>
                  <a:gd name="f408" fmla="val 380"/>
                  <a:gd name="f409" fmla="val 2368"/>
                  <a:gd name="f410" fmla="val 2340"/>
                  <a:gd name="f411" fmla="val 2312"/>
                  <a:gd name="f412" fmla="val 2284"/>
                  <a:gd name="f413" fmla="val 435"/>
                  <a:gd name="f414" fmla="val 462"/>
                  <a:gd name="f415" fmla="val 586"/>
                  <a:gd name="f416" fmla="val 635"/>
                  <a:gd name="f417" fmla="val 648"/>
                  <a:gd name="f418" fmla="val 2371"/>
                  <a:gd name="f419" fmla="val 2384"/>
                  <a:gd name="f420" fmla="val 2406"/>
                  <a:gd name="f421" fmla="val 2427"/>
                  <a:gd name="f422" fmla="val 659"/>
                  <a:gd name="f423" fmla="val 660"/>
                  <a:gd name="f424" fmla="val 663"/>
                  <a:gd name="f425" fmla="val 666"/>
                  <a:gd name="f426" fmla="val 670"/>
                  <a:gd name="f427" fmla="val 672"/>
                  <a:gd name="f428" fmla="val 2404"/>
                  <a:gd name="f429" fmla="val 2382"/>
                  <a:gd name="f430" fmla="val 750"/>
                  <a:gd name="f431" fmla="val 785"/>
                  <a:gd name="f432" fmla="val 2365"/>
                  <a:gd name="f433" fmla="val 2354"/>
                  <a:gd name="f434" fmla="val 2336"/>
                  <a:gd name="f435" fmla="val 2317"/>
                  <a:gd name="f436" fmla="val 2298"/>
                  <a:gd name="f437" fmla="val 2286"/>
                  <a:gd name="f438" fmla="val 801"/>
                  <a:gd name="f439" fmla="val 2285"/>
                  <a:gd name="f440" fmla="val 767"/>
                  <a:gd name="f441" fmla="val 2281"/>
                  <a:gd name="f442" fmla="val 2271"/>
                  <a:gd name="f443" fmla="val 2253"/>
                  <a:gd name="f444" fmla="val 2235"/>
                  <a:gd name="f445" fmla="val 2217"/>
                  <a:gd name="f446" fmla="val 2207"/>
                  <a:gd name="f447" fmla="val 2204"/>
                  <a:gd name="f448" fmla="val 783"/>
                  <a:gd name="f449" fmla="val 800"/>
                  <a:gd name="f450" fmla="val 2205"/>
                  <a:gd name="f451" fmla="val 2202"/>
                  <a:gd name="f452" fmla="val 2189"/>
                  <a:gd name="f453" fmla="val 2172"/>
                  <a:gd name="f454" fmla="val 2154"/>
                  <a:gd name="f455" fmla="val 2137"/>
                  <a:gd name="f456" fmla="val 2124"/>
                  <a:gd name="f457" fmla="val 2120"/>
                  <a:gd name="f458" fmla="val 759"/>
                  <a:gd name="f459" fmla="val 2121"/>
                  <a:gd name="f460" fmla="val 678"/>
                  <a:gd name="f461" fmla="val 2122"/>
                  <a:gd name="f462" fmla="val 2117"/>
                  <a:gd name="f463" fmla="val 2096"/>
                  <a:gd name="f464" fmla="val 2023"/>
                  <a:gd name="f465" fmla="val 1950"/>
                  <a:gd name="f466" fmla="val 604"/>
                  <a:gd name="f467" fmla="val 487"/>
                  <a:gd name="f468" fmla="val 1895"/>
                  <a:gd name="f469" fmla="val 1910"/>
                  <a:gd name="f470" fmla="val 1926"/>
                  <a:gd name="f471" fmla="val 1942"/>
                  <a:gd name="f472" fmla="val 1949"/>
                  <a:gd name="f473" fmla="val 480"/>
                  <a:gd name="f474" fmla="val 416"/>
                  <a:gd name="f475" fmla="val 1964"/>
                  <a:gd name="f476" fmla="val 415"/>
                  <a:gd name="f477" fmla="val 1969"/>
                  <a:gd name="f478" fmla="val 1968"/>
                  <a:gd name="f479" fmla="val 1955"/>
                  <a:gd name="f480" fmla="val 1954"/>
                  <a:gd name="f481" fmla="val 1951"/>
                  <a:gd name="f482" fmla="val 1947"/>
                  <a:gd name="f483" fmla="val 1898"/>
                  <a:gd name="f484" fmla="val 1853"/>
                  <a:gd name="f485" fmla="val 1808"/>
                  <a:gd name="f486" fmla="val 1806"/>
                  <a:gd name="f487" fmla="val 1803"/>
                  <a:gd name="f488" fmla="val 1801"/>
                  <a:gd name="f489" fmla="val 388"/>
                  <a:gd name="f490" fmla="val 368"/>
                  <a:gd name="f491" fmla="val 1789"/>
                  <a:gd name="f492" fmla="val 398"/>
                  <a:gd name="f493" fmla="val 1794"/>
                  <a:gd name="f494" fmla="val 393"/>
                  <a:gd name="f495" fmla="val 371"/>
                  <a:gd name="f496" fmla="val 1793"/>
                  <a:gd name="f497" fmla="val 1771"/>
                  <a:gd name="f498" fmla="val 1750"/>
                  <a:gd name="f499" fmla="val 1728"/>
                  <a:gd name="f500" fmla="val 1727"/>
                  <a:gd name="f501" fmla="val 323"/>
                  <a:gd name="f502" fmla="val 1726"/>
                  <a:gd name="f503" fmla="val 1723"/>
                  <a:gd name="f504" fmla="val 1720"/>
                  <a:gd name="f505" fmla="val 1719"/>
                  <a:gd name="f506" fmla="val 1718"/>
                  <a:gd name="f507" fmla="val 1716"/>
                  <a:gd name="f508" fmla="val 376"/>
                  <a:gd name="f509" fmla="val 424"/>
                  <a:gd name="f510" fmla="val 1715"/>
                  <a:gd name="f511" fmla="val 472"/>
                  <a:gd name="f512" fmla="val 1712"/>
                  <a:gd name="f513" fmla="val 1696"/>
                  <a:gd name="f514" fmla="val 1680"/>
                  <a:gd name="f515" fmla="val 1663"/>
                  <a:gd name="f516" fmla="val 1646"/>
                  <a:gd name="f517" fmla="val 1636"/>
                  <a:gd name="f518" fmla="val 494"/>
                  <a:gd name="f519" fmla="val 1631"/>
                  <a:gd name="f520" fmla="val 505"/>
                  <a:gd name="f521" fmla="val 506"/>
                  <a:gd name="f522" fmla="val 526"/>
                  <a:gd name="f523" fmla="val 1624"/>
                  <a:gd name="f524" fmla="val 578"/>
                  <a:gd name="f525" fmla="val 1648"/>
                  <a:gd name="f526" fmla="val 1674"/>
                  <a:gd name="f527" fmla="val 1693"/>
                  <a:gd name="f528" fmla="val 1722"/>
                  <a:gd name="f529" fmla="val 1779"/>
                  <a:gd name="f530" fmla="val 587"/>
                  <a:gd name="f531" fmla="val 619"/>
                  <a:gd name="f532" fmla="val 1799"/>
                  <a:gd name="f533" fmla="val 1813"/>
                  <a:gd name="f534" fmla="val 1834"/>
                  <a:gd name="f535" fmla="val 1855"/>
                  <a:gd name="f536" fmla="val 680"/>
                  <a:gd name="f537" fmla="val 708"/>
                  <a:gd name="f538" fmla="val 1833"/>
                  <a:gd name="f539" fmla="val 1810"/>
                  <a:gd name="f540" fmla="val 789"/>
                  <a:gd name="f541" fmla="val 763"/>
                  <a:gd name="f542" fmla="val 1882"/>
                  <a:gd name="f543" fmla="val 1885"/>
                  <a:gd name="f544" fmla="val 1933"/>
                  <a:gd name="f545" fmla="val 1981"/>
                  <a:gd name="f546" fmla="val 2029"/>
                  <a:gd name="f547" fmla="val 2040"/>
                  <a:gd name="f548" fmla="val 747"/>
                  <a:gd name="f549" fmla="val 837"/>
                  <a:gd name="f550" fmla="val 883"/>
                  <a:gd name="f551" fmla="val 2041"/>
                  <a:gd name="f552" fmla="val 2036"/>
                  <a:gd name="f553" fmla="val 2025"/>
                  <a:gd name="f554" fmla="val 2009"/>
                  <a:gd name="f555" fmla="val 1993"/>
                  <a:gd name="f556" fmla="val 2131"/>
                  <a:gd name="f557" fmla="val 2130"/>
                  <a:gd name="f558" fmla="val 647"/>
                  <a:gd name="f559" fmla="val 1457"/>
                  <a:gd name="f560" fmla="val 1462"/>
                  <a:gd name="f561" fmla="val 1469"/>
                  <a:gd name="f562" fmla="val 1468"/>
                  <a:gd name="f563" fmla="val 701"/>
                  <a:gd name="f564" fmla="val 676"/>
                  <a:gd name="f565" fmla="val 1473"/>
                  <a:gd name="f566" fmla="val 1464"/>
                  <a:gd name="f567" fmla="val 1439"/>
                  <a:gd name="f568" fmla="val 1422"/>
                  <a:gd name="f569" fmla="val 1405"/>
                  <a:gd name="f570" fmla="val 1393"/>
                  <a:gd name="f571" fmla="val 1388"/>
                  <a:gd name="f572" fmla="val 1389"/>
                  <a:gd name="f573" fmla="val 1392"/>
                  <a:gd name="f574" fmla="val 1401"/>
                  <a:gd name="f575" fmla="val 1420"/>
                  <a:gd name="f576" fmla="val 1438"/>
                  <a:gd name="f577" fmla="val 1245"/>
                  <a:gd name="f578" fmla="val 1266"/>
                  <a:gd name="f579" fmla="val 1287"/>
                  <a:gd name="f580" fmla="val 1301"/>
                  <a:gd name="f581" fmla="val 1306"/>
                  <a:gd name="f582" fmla="val 1305"/>
                  <a:gd name="f583" fmla="val 695"/>
                  <a:gd name="f584" fmla="val 1303"/>
                  <a:gd name="f585" fmla="val 1313"/>
                  <a:gd name="f586" fmla="val 644"/>
                  <a:gd name="f587" fmla="val 1289"/>
                  <a:gd name="f588" fmla="val 1264"/>
                  <a:gd name="f589" fmla="val 1244"/>
                  <a:gd name="f590" fmla="val 1235"/>
                  <a:gd name="f591" fmla="val 1223"/>
                  <a:gd name="f592" fmla="val 1221"/>
                  <a:gd name="f593" fmla="val 665"/>
                  <a:gd name="f594" fmla="val 1222"/>
                  <a:gd name="f595" fmla="val 691"/>
                  <a:gd name="f596" fmla="val 713"/>
                  <a:gd name="f597" fmla="val 2114"/>
                  <a:gd name="f598" fmla="val 310"/>
                  <a:gd name="f599" fmla="val 288"/>
                  <a:gd name="f600" fmla="val 266"/>
                  <a:gd name="f601" fmla="val 2099"/>
                  <a:gd name="f602" fmla="val 2078"/>
                  <a:gd name="f603" fmla="val 2057"/>
                  <a:gd name="f604" fmla="val 244"/>
                  <a:gd name="f605" fmla="val 2045"/>
                  <a:gd name="f606" fmla="val 248"/>
                  <a:gd name="f607" fmla="val 280"/>
                  <a:gd name="f608" fmla="val 300"/>
                  <a:gd name="f609" fmla="val 330"/>
                  <a:gd name="f610" fmla="val 2064"/>
                  <a:gd name="f611" fmla="val 2089"/>
                  <a:gd name="f612" fmla="val 1137"/>
                  <a:gd name="f613" fmla="val 319"/>
                  <a:gd name="f614" fmla="val 1141"/>
                  <a:gd name="f615" fmla="val 315"/>
                  <a:gd name="f616" fmla="val 297"/>
                  <a:gd name="f617" fmla="val 278"/>
                  <a:gd name="f618" fmla="val 260"/>
                  <a:gd name="f619" fmla="val 1126"/>
                  <a:gd name="f620" fmla="val 1114"/>
                  <a:gd name="f621" fmla="val 1101"/>
                  <a:gd name="f622" fmla="val 1089"/>
                  <a:gd name="f623" fmla="val 246"/>
                  <a:gd name="f624" fmla="val 273"/>
                  <a:gd name="f625" fmla="val 289"/>
                  <a:gd name="f626" fmla="val 321"/>
                  <a:gd name="f627" fmla="val 1059"/>
                  <a:gd name="f628" fmla="val 322"/>
                  <a:gd name="f629" fmla="val 1086"/>
                  <a:gd name="f630" fmla="val 1112"/>
                  <a:gd name="f631" fmla="val 325"/>
                  <a:gd name="f632" fmla="val 240"/>
                  <a:gd name="f633" fmla="val 1105"/>
                  <a:gd name="f634" fmla="val 1103"/>
                  <a:gd name="f635" fmla="val 1099"/>
                  <a:gd name="f636" fmla="val 467"/>
                  <a:gd name="f637" fmla="val 448"/>
                  <a:gd name="f638" fmla="val 265"/>
                  <a:gd name="f639" fmla="val 317"/>
                  <a:gd name="f640" fmla="val 481"/>
                  <a:gd name="f641" fmla="val 482"/>
                  <a:gd name="f642" fmla="val 483"/>
                  <a:gd name="f643" fmla="val 486"/>
                  <a:gd name="f644" fmla="val 298"/>
                  <a:gd name="f645" fmla="val 271"/>
                  <a:gd name="f646" fmla="val 168"/>
                  <a:gd name="f647" fmla="val 272"/>
                  <a:gd name="f648" fmla="val 169"/>
                  <a:gd name="f649" fmla="val 264"/>
                  <a:gd name="f650" fmla="val 170"/>
                  <a:gd name="f651" fmla="val 173"/>
                  <a:gd name="f652" fmla="val 283"/>
                  <a:gd name="f653" fmla="val 286"/>
                  <a:gd name="f654" fmla="val 1428"/>
                  <a:gd name="f655" fmla="val 285"/>
                  <a:gd name="f656" fmla="val 1429"/>
                  <a:gd name="f657" fmla="val 898"/>
                  <a:gd name="f658" fmla="val 899"/>
                  <a:gd name="f659" fmla="val 365"/>
                  <a:gd name="f660" fmla="val 378"/>
                  <a:gd name="f661" fmla="val 396"/>
                  <a:gd name="f662" fmla="val 400"/>
                  <a:gd name="f663" fmla="val 844"/>
                  <a:gd name="f664" fmla="val 818"/>
                  <a:gd name="f665" fmla="val 809"/>
                  <a:gd name="f666" fmla="val 806"/>
                  <a:gd name="f667" fmla="val 419"/>
                  <a:gd name="f668" fmla="val 821"/>
                  <a:gd name="f669" fmla="val 831"/>
                  <a:gd name="f670" fmla="val 839"/>
                  <a:gd name="f671" fmla="val 857"/>
                  <a:gd name="f672" fmla="val 496"/>
                  <a:gd name="f673" fmla="val 880"/>
                  <a:gd name="f674" fmla="val 905"/>
                  <a:gd name="f675" fmla="val 450"/>
                  <a:gd name="f676" fmla="val 920"/>
                  <a:gd name="f677" fmla="val 423"/>
                  <a:gd name="f678" fmla="val 440"/>
                  <a:gd name="f679" fmla="val 457"/>
                  <a:gd name="f680" fmla="val 994"/>
                  <a:gd name="f681" fmla="val 995"/>
                  <a:gd name="f682" fmla="val 996"/>
                  <a:gd name="f683" fmla="val 373"/>
                  <a:gd name="f684" fmla="val 346"/>
                  <a:gd name="f685" fmla="val 339"/>
                  <a:gd name="f686" fmla="val 1062"/>
                  <a:gd name="f687" fmla="val 1014"/>
                  <a:gd name="f688" fmla="val 971"/>
                  <a:gd name="f689" fmla="val 927"/>
                  <a:gd name="f690" fmla="val 925"/>
                  <a:gd name="f691" fmla="val 923"/>
                  <a:gd name="f692" fmla="val 926"/>
                  <a:gd name="f693" fmla="val 924"/>
                  <a:gd name="f694" fmla="val 921"/>
                  <a:gd name="f695" fmla="val 918"/>
                  <a:gd name="f696" fmla="val 912"/>
                  <a:gd name="f697" fmla="val 911"/>
                  <a:gd name="f698" fmla="val 910"/>
                  <a:gd name="f699" fmla="val 908"/>
                  <a:gd name="f700" fmla="val 907"/>
                  <a:gd name="f701" fmla="val 906"/>
                  <a:gd name="f702" fmla="val 418"/>
                  <a:gd name="f703" fmla="val 331"/>
                  <a:gd name="f704" fmla="val 397"/>
                  <a:gd name="f705" fmla="val 451"/>
                  <a:gd name="f706" fmla="val 428"/>
                  <a:gd name="f707" fmla="val 353"/>
                  <a:gd name="f708" fmla="val 340"/>
                  <a:gd name="f709" fmla="val 358"/>
                  <a:gd name="f710" fmla="val 162"/>
                  <a:gd name="f711" fmla="val 161"/>
                  <a:gd name="f712" fmla="val 383"/>
                  <a:gd name="f713" fmla="val 270"/>
                  <a:gd name="f714" fmla="val 87"/>
                  <a:gd name="f715" fmla="val 83"/>
                  <a:gd name="f716" fmla="val 104"/>
                  <a:gd name="f717" fmla="val 124"/>
                  <a:gd name="f718" fmla="val 145"/>
                  <a:gd name="f719" fmla="val 125"/>
                  <a:gd name="f720" fmla="val 106"/>
                  <a:gd name="f721" fmla="val 367"/>
                  <a:gd name="f722" fmla="val 386"/>
                  <a:gd name="f723" fmla="val 403"/>
                  <a:gd name="f724" fmla="val 185"/>
                  <a:gd name="f725" fmla="val 203"/>
                  <a:gd name="f726" fmla="val 220"/>
                  <a:gd name="f727" fmla="val 239"/>
                  <a:gd name="f728" fmla="val 384"/>
                  <a:gd name="f729" fmla="val 366"/>
                  <a:gd name="f730" fmla="val 243"/>
                  <a:gd name="f731" fmla="val 253"/>
                  <a:gd name="f732" fmla="val 227"/>
                  <a:gd name="f733" fmla="val 204"/>
                  <a:gd name="f734" fmla="val 178"/>
                  <a:gd name="f735" fmla="val 172"/>
                  <a:gd name="f736" fmla="val 303"/>
                  <a:gd name="f737" fmla="val 282"/>
                  <a:gd name="f738" fmla="val 254"/>
                  <a:gd name="f739" fmla="val 156"/>
                  <a:gd name="f740" fmla="val 131"/>
                  <a:gd name="f741" fmla="val 250"/>
                  <a:gd name="f742" fmla="val 251"/>
                  <a:gd name="f743" fmla="val 98"/>
                  <a:gd name="f744" fmla="val 232"/>
                  <a:gd name="f745" fmla="val 101"/>
                  <a:gd name="f746" fmla="val 226"/>
                  <a:gd name="f747" fmla="val 107"/>
                  <a:gd name="f748" fmla="val 228"/>
                  <a:gd name="f749" fmla="val 122"/>
                  <a:gd name="f750" fmla="val 123"/>
                  <a:gd name="f751" fmla="val 205"/>
                  <a:gd name="f752" fmla="val 229"/>
                  <a:gd name="f753" fmla="val 212"/>
                  <a:gd name="f754" fmla="val 2203"/>
                  <a:gd name="f755" fmla="val 195"/>
                  <a:gd name="f756" fmla="val 177"/>
                  <a:gd name="f757" fmla="val 167"/>
                  <a:gd name="f758" fmla="val 2199"/>
                  <a:gd name="f759" fmla="val 2190"/>
                  <a:gd name="f760" fmla="val 2155"/>
                  <a:gd name="f761" fmla="val 2138"/>
                  <a:gd name="f762" fmla="val 171"/>
                  <a:gd name="f763" fmla="val 2119"/>
                  <a:gd name="f764" fmla="val 184"/>
                  <a:gd name="f765" fmla="val 224"/>
                  <a:gd name="f766" fmla="val 2123"/>
                  <a:gd name="f767" fmla="val 2143"/>
                  <a:gd name="f768" fmla="val 2165"/>
                  <a:gd name="f769" fmla="val 2188"/>
                  <a:gd name="f770" fmla="val 318"/>
                  <a:gd name="f771" fmla="val 2359"/>
                  <a:gd name="f772" fmla="val 2358"/>
                  <a:gd name="f773" fmla="val 2357"/>
                  <a:gd name="f774" fmla="val 2360"/>
                  <a:gd name="f775" fmla="val 2364"/>
                  <a:gd name="f776" fmla="val 279"/>
                  <a:gd name="f777" fmla="val 255"/>
                  <a:gd name="f778" fmla="val 2369"/>
                  <a:gd name="f779" fmla="val 2343"/>
                  <a:gd name="f780" fmla="val 2321"/>
                  <a:gd name="f781" fmla="val 2300"/>
                  <a:gd name="f782" fmla="val 2288"/>
                  <a:gd name="f783" fmla="val 2290"/>
                  <a:gd name="f784" fmla="val 2295"/>
                  <a:gd name="f785" fmla="val 2301"/>
                  <a:gd name="f786" fmla="val 2302"/>
                  <a:gd name="f787" fmla="val 2303"/>
                  <a:gd name="f788" fmla="val 2304"/>
                  <a:gd name="f789" fmla="val 2322"/>
                  <a:gd name="f790" fmla="val 2339"/>
                  <a:gd name="f791" fmla="val 558"/>
                  <a:gd name="f792" fmla="val 2044"/>
                  <a:gd name="f793" fmla="val 2053"/>
                  <a:gd name="f794" fmla="val 2126"/>
                  <a:gd name="f795" fmla="val 2272"/>
                  <a:gd name="f796" fmla="val 2282"/>
                  <a:gd name="f797" fmla="val 567"/>
                  <a:gd name="f798" fmla="val 535"/>
                  <a:gd name="f799" fmla="val 512"/>
                  <a:gd name="f800" fmla="val 2043"/>
                  <a:gd name="f801" fmla="val 2042"/>
                  <a:gd name="f802" fmla="val 513"/>
                  <a:gd name="f803" fmla="val 479"/>
                  <a:gd name="f804" fmla="val 1966"/>
                  <a:gd name="f805" fmla="val 1967"/>
                  <a:gd name="f806" fmla="val 401"/>
                  <a:gd name="f807" fmla="val 2197"/>
                  <a:gd name="f808" fmla="val 2196"/>
                  <a:gd name="f809" fmla="val 399"/>
                  <a:gd name="f810" fmla="val 387"/>
                  <a:gd name="f811" fmla="val 2195"/>
                  <a:gd name="f812" fmla="val 2201"/>
                  <a:gd name="f813" fmla="val 2210"/>
                  <a:gd name="f814" fmla="val 2229"/>
                  <a:gd name="f815" fmla="val 2247"/>
                  <a:gd name="f816" fmla="val 2266"/>
                  <a:gd name="f817" fmla="val 382"/>
                  <a:gd name="f818" fmla="val 355"/>
                  <a:gd name="f819" fmla="val 2277"/>
                  <a:gd name="f820" fmla="val 2273"/>
                  <a:gd name="f821" fmla="val 2256"/>
                  <a:gd name="f822" fmla="val 2239"/>
                  <a:gd name="f823" fmla="val 2222"/>
                  <a:gd name="f824" fmla="val 2209"/>
                  <a:gd name="f825" fmla="val 1312"/>
                  <a:gd name="f826" fmla="val 1309"/>
                  <a:gd name="f827" fmla="val 1310"/>
                  <a:gd name="f828" fmla="val 1316"/>
                  <a:gd name="f829" fmla="val 1326"/>
                  <a:gd name="f830" fmla="val 1336"/>
                  <a:gd name="f831" fmla="val 1346"/>
                  <a:gd name="f832" fmla="val 1387"/>
                  <a:gd name="f833" fmla="val 1410"/>
                  <a:gd name="f834" fmla="val 1431"/>
                  <a:gd name="f835" fmla="val 1452"/>
                  <a:gd name="f836" fmla="val 473"/>
                  <a:gd name="f837" fmla="val 1466"/>
                  <a:gd name="f838" fmla="val 1454"/>
                  <a:gd name="f839" fmla="val 1436"/>
                  <a:gd name="f840" fmla="val 1418"/>
                  <a:gd name="f841" fmla="val 1394"/>
                  <a:gd name="f842" fmla="val 1667"/>
                  <a:gd name="f843" fmla="val 1669"/>
                  <a:gd name="f844" fmla="val 1671"/>
                  <a:gd name="f845" fmla="val 1673"/>
                  <a:gd name="f846" fmla="val 1660"/>
                  <a:gd name="f847" fmla="val 1656"/>
                  <a:gd name="f848" fmla="val 1651"/>
                  <a:gd name="f849" fmla="val 1647"/>
                  <a:gd name="f850" fmla="val 1637"/>
                  <a:gd name="f851" fmla="val 1642"/>
                  <a:gd name="f852" fmla="val 434"/>
                  <a:gd name="f853" fmla="val 1610"/>
                  <a:gd name="f854" fmla="val 1588"/>
                  <a:gd name="f855" fmla="val 1566"/>
                  <a:gd name="f856" fmla="val 1556"/>
                  <a:gd name="f857" fmla="val 1561"/>
                  <a:gd name="f858" fmla="val 1585"/>
                  <a:gd name="f859" fmla="val 1609"/>
                  <a:gd name="f860" fmla="val 550"/>
                  <a:gd name="f861" fmla="val 529"/>
                  <a:gd name="f862" fmla="val 1365"/>
                  <a:gd name="f863" fmla="val 1341"/>
                  <a:gd name="f864" fmla="val 1317"/>
                  <a:gd name="f865" fmla="val 1308"/>
                  <a:gd name="f866" fmla="val 344"/>
                  <a:gd name="f867" fmla="val 1278"/>
                  <a:gd name="f868" fmla="val 1252"/>
                  <a:gd name="f869" fmla="val 1226"/>
                  <a:gd name="f870" fmla="val 556"/>
                  <a:gd name="f871" fmla="val 1229"/>
                  <a:gd name="f872" fmla="val 1241"/>
                  <a:gd name="f873" fmla="val 1283"/>
                  <a:gd name="f874" fmla="val 1324"/>
                  <a:gd name="f875" fmla="val 1366"/>
                  <a:gd name="f876" fmla="val 1382"/>
                  <a:gd name="f877" fmla="val 1046"/>
                  <a:gd name="f878" fmla="val 1029"/>
                  <a:gd name="f879" fmla="val 1013"/>
                  <a:gd name="f880" fmla="val 632"/>
                  <a:gd name="f881" fmla="val 675"/>
                  <a:gd name="f882" fmla="val 1012"/>
                  <a:gd name="f883" fmla="val 1030"/>
                  <a:gd name="f884" fmla="val 630"/>
                  <a:gd name="f885" fmla="val 614"/>
                  <a:gd name="f886" fmla="val 1549"/>
                  <a:gd name="f887" fmla="val 1507"/>
                  <a:gd name="f888" fmla="val 1465"/>
                  <a:gd name="f889" fmla="val 610"/>
                  <a:gd name="f890" fmla="val 611"/>
                  <a:gd name="f891" fmla="val 1511"/>
                  <a:gd name="f892" fmla="val 693"/>
                  <a:gd name="f893" fmla="val 1755"/>
                  <a:gd name="f894" fmla="val 1802"/>
                  <a:gd name="f895" fmla="+- 0 0 -90"/>
                  <a:gd name="f896" fmla="*/ f4 1 1061"/>
                  <a:gd name="f897" fmla="*/ f5 1 2448"/>
                  <a:gd name="f898" fmla="+- f8 0 f6"/>
                  <a:gd name="f899" fmla="+- f7 0 f6"/>
                  <a:gd name="f900" fmla="*/ f895 f0 1"/>
                  <a:gd name="f901" fmla="*/ f899 1 1061"/>
                  <a:gd name="f902" fmla="*/ f898 1 2448"/>
                  <a:gd name="f903" fmla="*/ 884 f899 1"/>
                  <a:gd name="f904" fmla="*/ 1957 f898 1"/>
                  <a:gd name="f905" fmla="*/ 816 f899 1"/>
                  <a:gd name="f906" fmla="*/ 1775 f898 1"/>
                  <a:gd name="f907" fmla="*/ 735 f899 1"/>
                  <a:gd name="f908" fmla="*/ 1485 f898 1"/>
                  <a:gd name="f909" fmla="*/ 802 f899 1"/>
                  <a:gd name="f910" fmla="*/ 1145 f898 1"/>
                  <a:gd name="f911" fmla="*/ 653 f899 1"/>
                  <a:gd name="f912" fmla="*/ 802 f898 1"/>
                  <a:gd name="f913" fmla="*/ 326 f899 1"/>
                  <a:gd name="f914" fmla="*/ 721 f898 1"/>
                  <a:gd name="f915" fmla="*/ 715 f899 1"/>
                  <a:gd name="f916" fmla="*/ 573 f898 1"/>
                  <a:gd name="f917" fmla="*/ 977 f899 1"/>
                  <a:gd name="f918" fmla="*/ 592 f898 1"/>
                  <a:gd name="f919" fmla="*/ 980 f899 1"/>
                  <a:gd name="f920" fmla="*/ 427 f898 1"/>
                  <a:gd name="f921" fmla="*/ 749 f899 1"/>
                  <a:gd name="f922" fmla="*/ 329 f898 1"/>
                  <a:gd name="f923" fmla="*/ 584 f899 1"/>
                  <a:gd name="f924" fmla="*/ 489 f898 1"/>
                  <a:gd name="f925" fmla="*/ 408 f899 1"/>
                  <a:gd name="f926" fmla="*/ 493 f898 1"/>
                  <a:gd name="f927" fmla="*/ 642 f899 1"/>
                  <a:gd name="f928" fmla="*/ 245 f898 1"/>
                  <a:gd name="f929" fmla="*/ 719 f899 1"/>
                  <a:gd name="f930" fmla="*/ 165 f898 1"/>
                  <a:gd name="f931" fmla="*/ 471 f899 1"/>
                  <a:gd name="f932" fmla="*/ 82 f898 1"/>
                  <a:gd name="f933" fmla="*/ 19 f899 1"/>
                  <a:gd name="f934" fmla="*/ 1 f898 1"/>
                  <a:gd name="f935" fmla="*/ 2368 f898 1"/>
                  <a:gd name="f936" fmla="*/ 668 f899 1"/>
                  <a:gd name="f937" fmla="*/ 2448 f898 1"/>
                  <a:gd name="f938" fmla="*/ 2285 f898 1"/>
                  <a:gd name="f939" fmla="*/ 652 f899 1"/>
                  <a:gd name="f940" fmla="*/ 2096 f898 1"/>
                  <a:gd name="f941" fmla="*/ 416 f899 1"/>
                  <a:gd name="f942" fmla="*/ 1959 f898 1"/>
                  <a:gd name="f943" fmla="*/ 393 f899 1"/>
                  <a:gd name="f944" fmla="*/ 1794 f898 1"/>
                  <a:gd name="f945" fmla="*/ 472 f899 1"/>
                  <a:gd name="f946" fmla="*/ 1716 f898 1"/>
                  <a:gd name="f947" fmla="*/ 635 f899 1"/>
                  <a:gd name="f948" fmla="*/ 1796 f898 1"/>
                  <a:gd name="f949" fmla="*/ 1876 f898 1"/>
                  <a:gd name="f950" fmla="*/ 651 f899 1"/>
                  <a:gd name="f951" fmla="*/ 2131 f898 1"/>
                  <a:gd name="f952" fmla="*/ 1388 f898 1"/>
                  <a:gd name="f953" fmla="*/ 664 f899 1"/>
                  <a:gd name="f954" fmla="*/ 1221 f898 1"/>
                  <a:gd name="f955" fmla="*/ 320 f899 1"/>
                  <a:gd name="f956" fmla="*/ 2040 f898 1"/>
                  <a:gd name="f957" fmla="*/ 1061 f898 1"/>
                  <a:gd name="f958" fmla="*/ 240 f899 1"/>
                  <a:gd name="f959" fmla="*/ 1105 f898 1"/>
                  <a:gd name="f960" fmla="*/ 481 f898 1"/>
                  <a:gd name="f961" fmla="*/ 286 f899 1"/>
                  <a:gd name="f962" fmla="*/ 1469 f898 1"/>
                  <a:gd name="f963" fmla="*/ 405 f899 1"/>
                  <a:gd name="f964" fmla="*/ 897 f898 1"/>
                  <a:gd name="f965" fmla="*/ 485 f899 1"/>
                  <a:gd name="f966" fmla="*/ 893 f898 1"/>
                  <a:gd name="f967" fmla="*/ 346 f899 1"/>
                  <a:gd name="f968" fmla="*/ 1060 f898 1"/>
                  <a:gd name="f969" fmla="*/ 908 f898 1"/>
                  <a:gd name="f970" fmla="*/ 331 f899 1"/>
                  <a:gd name="f971" fmla="*/ 406 f898 1"/>
                  <a:gd name="f972" fmla="*/ 412 f899 1"/>
                  <a:gd name="f973" fmla="*/ 327 f898 1"/>
                  <a:gd name="f974" fmla="*/ 325 f899 1"/>
                  <a:gd name="f975" fmla="*/ 104 f898 1"/>
                  <a:gd name="f976" fmla="*/ 168 f898 1"/>
                  <a:gd name="f977" fmla="*/ 261 f899 1"/>
                  <a:gd name="f978" fmla="*/ 164 f898 1"/>
                  <a:gd name="f979" fmla="*/ 232 f899 1"/>
                  <a:gd name="f980" fmla="*/ 101 f898 1"/>
                  <a:gd name="f981" fmla="*/ 164 f899 1"/>
                  <a:gd name="f982" fmla="*/ 2138 f898 1"/>
                  <a:gd name="f983" fmla="*/ 318 f899 1"/>
                  <a:gd name="f984" fmla="*/ 2367 f898 1"/>
                  <a:gd name="f985" fmla="*/ 245 f899 1"/>
                  <a:gd name="f986" fmla="*/ 2364 f898 1"/>
                  <a:gd name="f987" fmla="*/ 2357 f898 1"/>
                  <a:gd name="f988" fmla="*/ 558 f899 1"/>
                  <a:gd name="f989" fmla="*/ 384 f899 1"/>
                  <a:gd name="f990" fmla="*/ 2203 f898 1"/>
                  <a:gd name="f991" fmla="*/ 345 f899 1"/>
                  <a:gd name="f992" fmla="*/ 2204 f898 1"/>
                  <a:gd name="f993" fmla="*/ 1346 f898 1"/>
                  <a:gd name="f994" fmla="*/ 1401 f898 1"/>
                  <a:gd name="f995" fmla="*/ 484 f899 1"/>
                  <a:gd name="f996" fmla="*/ 1660 f898 1"/>
                  <a:gd name="f997" fmla="*/ 1633 f898 1"/>
                  <a:gd name="f998" fmla="*/ 327 f899 1"/>
                  <a:gd name="f999" fmla="*/ 1226 f898 1"/>
                  <a:gd name="f1000" fmla="*/ 733 f899 1"/>
                  <a:gd name="f1001" fmla="*/ 995 f898 1"/>
                  <a:gd name="f1002" fmla="*/ 610 f899 1"/>
                  <a:gd name="f1003" fmla="*/ f900 1 f3"/>
                  <a:gd name="f1004" fmla="*/ f903 1 1061"/>
                  <a:gd name="f1005" fmla="*/ f904 1 2448"/>
                  <a:gd name="f1006" fmla="*/ f905 1 1061"/>
                  <a:gd name="f1007" fmla="*/ f906 1 2448"/>
                  <a:gd name="f1008" fmla="*/ f907 1 1061"/>
                  <a:gd name="f1009" fmla="*/ f908 1 2448"/>
                  <a:gd name="f1010" fmla="*/ f909 1 1061"/>
                  <a:gd name="f1011" fmla="*/ f910 1 2448"/>
                  <a:gd name="f1012" fmla="*/ f911 1 1061"/>
                  <a:gd name="f1013" fmla="*/ f912 1 2448"/>
                  <a:gd name="f1014" fmla="*/ f913 1 1061"/>
                  <a:gd name="f1015" fmla="*/ f914 1 2448"/>
                  <a:gd name="f1016" fmla="*/ f915 1 1061"/>
                  <a:gd name="f1017" fmla="*/ f916 1 2448"/>
                  <a:gd name="f1018" fmla="*/ f917 1 1061"/>
                  <a:gd name="f1019" fmla="*/ f918 1 2448"/>
                  <a:gd name="f1020" fmla="*/ f919 1 1061"/>
                  <a:gd name="f1021" fmla="*/ f920 1 2448"/>
                  <a:gd name="f1022" fmla="*/ f921 1 1061"/>
                  <a:gd name="f1023" fmla="*/ f922 1 2448"/>
                  <a:gd name="f1024" fmla="*/ f923 1 1061"/>
                  <a:gd name="f1025" fmla="*/ f924 1 2448"/>
                  <a:gd name="f1026" fmla="*/ f925 1 1061"/>
                  <a:gd name="f1027" fmla="*/ f926 1 2448"/>
                  <a:gd name="f1028" fmla="*/ f927 1 1061"/>
                  <a:gd name="f1029" fmla="*/ f928 1 2448"/>
                  <a:gd name="f1030" fmla="*/ f929 1 1061"/>
                  <a:gd name="f1031" fmla="*/ f930 1 2448"/>
                  <a:gd name="f1032" fmla="*/ f931 1 1061"/>
                  <a:gd name="f1033" fmla="*/ f932 1 2448"/>
                  <a:gd name="f1034" fmla="*/ f933 1 1061"/>
                  <a:gd name="f1035" fmla="*/ f934 1 2448"/>
                  <a:gd name="f1036" fmla="*/ f935 1 2448"/>
                  <a:gd name="f1037" fmla="*/ f936 1 1061"/>
                  <a:gd name="f1038" fmla="*/ f937 1 2448"/>
                  <a:gd name="f1039" fmla="*/ f938 1 2448"/>
                  <a:gd name="f1040" fmla="*/ f939 1 1061"/>
                  <a:gd name="f1041" fmla="*/ f940 1 2448"/>
                  <a:gd name="f1042" fmla="*/ f941 1 1061"/>
                  <a:gd name="f1043" fmla="*/ f942 1 2448"/>
                  <a:gd name="f1044" fmla="*/ f943 1 1061"/>
                  <a:gd name="f1045" fmla="*/ f944 1 2448"/>
                  <a:gd name="f1046" fmla="*/ f945 1 1061"/>
                  <a:gd name="f1047" fmla="*/ f946 1 2448"/>
                  <a:gd name="f1048" fmla="*/ f947 1 1061"/>
                  <a:gd name="f1049" fmla="*/ f948 1 2448"/>
                  <a:gd name="f1050" fmla="*/ f949 1 2448"/>
                  <a:gd name="f1051" fmla="*/ f950 1 1061"/>
                  <a:gd name="f1052" fmla="*/ f951 1 2448"/>
                  <a:gd name="f1053" fmla="*/ f952 1 2448"/>
                  <a:gd name="f1054" fmla="*/ f953 1 1061"/>
                  <a:gd name="f1055" fmla="*/ f954 1 2448"/>
                  <a:gd name="f1056" fmla="*/ f955 1 1061"/>
                  <a:gd name="f1057" fmla="*/ f956 1 2448"/>
                  <a:gd name="f1058" fmla="*/ f957 1 2448"/>
                  <a:gd name="f1059" fmla="*/ f958 1 1061"/>
                  <a:gd name="f1060" fmla="*/ f959 1 2448"/>
                  <a:gd name="f1061" fmla="*/ f960 1 2448"/>
                  <a:gd name="f1062" fmla="*/ f961 1 1061"/>
                  <a:gd name="f1063" fmla="*/ f962 1 2448"/>
                  <a:gd name="f1064" fmla="*/ f963 1 1061"/>
                  <a:gd name="f1065" fmla="*/ f964 1 2448"/>
                  <a:gd name="f1066" fmla="*/ f965 1 1061"/>
                  <a:gd name="f1067" fmla="*/ f966 1 2448"/>
                  <a:gd name="f1068" fmla="*/ f967 1 1061"/>
                  <a:gd name="f1069" fmla="*/ f968 1 2448"/>
                  <a:gd name="f1070" fmla="*/ f969 1 2448"/>
                  <a:gd name="f1071" fmla="*/ f970 1 1061"/>
                  <a:gd name="f1072" fmla="*/ f971 1 2448"/>
                  <a:gd name="f1073" fmla="*/ f972 1 1061"/>
                  <a:gd name="f1074" fmla="*/ f973 1 2448"/>
                  <a:gd name="f1075" fmla="*/ f974 1 1061"/>
                  <a:gd name="f1076" fmla="*/ f975 1 2448"/>
                  <a:gd name="f1077" fmla="*/ f976 1 2448"/>
                  <a:gd name="f1078" fmla="*/ f977 1 1061"/>
                  <a:gd name="f1079" fmla="*/ f978 1 2448"/>
                  <a:gd name="f1080" fmla="*/ f979 1 1061"/>
                  <a:gd name="f1081" fmla="*/ f980 1 2448"/>
                  <a:gd name="f1082" fmla="*/ f981 1 1061"/>
                  <a:gd name="f1083" fmla="*/ f982 1 2448"/>
                  <a:gd name="f1084" fmla="*/ f983 1 1061"/>
                  <a:gd name="f1085" fmla="*/ f984 1 2448"/>
                  <a:gd name="f1086" fmla="*/ f985 1 1061"/>
                  <a:gd name="f1087" fmla="*/ f986 1 2448"/>
                  <a:gd name="f1088" fmla="*/ f987 1 2448"/>
                  <a:gd name="f1089" fmla="*/ f988 1 1061"/>
                  <a:gd name="f1090" fmla="*/ f989 1 1061"/>
                  <a:gd name="f1091" fmla="*/ f990 1 2448"/>
                  <a:gd name="f1092" fmla="*/ f991 1 1061"/>
                  <a:gd name="f1093" fmla="*/ f992 1 2448"/>
                  <a:gd name="f1094" fmla="*/ f993 1 2448"/>
                  <a:gd name="f1095" fmla="*/ f994 1 2448"/>
                  <a:gd name="f1096" fmla="*/ f995 1 1061"/>
                  <a:gd name="f1097" fmla="*/ f996 1 2448"/>
                  <a:gd name="f1098" fmla="*/ f997 1 2448"/>
                  <a:gd name="f1099" fmla="*/ f998 1 1061"/>
                  <a:gd name="f1100" fmla="*/ f999 1 2448"/>
                  <a:gd name="f1101" fmla="*/ f1000 1 1061"/>
                  <a:gd name="f1102" fmla="*/ f1001 1 2448"/>
                  <a:gd name="f1103" fmla="*/ f1002 1 1061"/>
                  <a:gd name="f1104" fmla="*/ 0 1 f901"/>
                  <a:gd name="f1105" fmla="*/ f7 1 f901"/>
                  <a:gd name="f1106" fmla="*/ 0 1 f902"/>
                  <a:gd name="f1107" fmla="*/ f8 1 f902"/>
                  <a:gd name="f1108" fmla="+- f1003 0 f1"/>
                  <a:gd name="f1109" fmla="*/ f1004 1 f901"/>
                  <a:gd name="f1110" fmla="*/ f1005 1 f902"/>
                  <a:gd name="f1111" fmla="*/ f1006 1 f901"/>
                  <a:gd name="f1112" fmla="*/ f1007 1 f902"/>
                  <a:gd name="f1113" fmla="*/ f1008 1 f901"/>
                  <a:gd name="f1114" fmla="*/ f1009 1 f902"/>
                  <a:gd name="f1115" fmla="*/ f1010 1 f901"/>
                  <a:gd name="f1116" fmla="*/ f1011 1 f902"/>
                  <a:gd name="f1117" fmla="*/ f1012 1 f901"/>
                  <a:gd name="f1118" fmla="*/ f1013 1 f902"/>
                  <a:gd name="f1119" fmla="*/ f1014 1 f901"/>
                  <a:gd name="f1120" fmla="*/ f1015 1 f902"/>
                  <a:gd name="f1121" fmla="*/ f1016 1 f901"/>
                  <a:gd name="f1122" fmla="*/ f1017 1 f902"/>
                  <a:gd name="f1123" fmla="*/ f1018 1 f901"/>
                  <a:gd name="f1124" fmla="*/ f1019 1 f902"/>
                  <a:gd name="f1125" fmla="*/ f1020 1 f901"/>
                  <a:gd name="f1126" fmla="*/ f1021 1 f902"/>
                  <a:gd name="f1127" fmla="*/ f1022 1 f901"/>
                  <a:gd name="f1128" fmla="*/ f1023 1 f902"/>
                  <a:gd name="f1129" fmla="*/ f1024 1 f901"/>
                  <a:gd name="f1130" fmla="*/ f1025 1 f902"/>
                  <a:gd name="f1131" fmla="*/ f1026 1 f901"/>
                  <a:gd name="f1132" fmla="*/ f1027 1 f902"/>
                  <a:gd name="f1133" fmla="*/ f1028 1 f901"/>
                  <a:gd name="f1134" fmla="*/ f1029 1 f902"/>
                  <a:gd name="f1135" fmla="*/ f1030 1 f901"/>
                  <a:gd name="f1136" fmla="*/ f1031 1 f902"/>
                  <a:gd name="f1137" fmla="*/ f1032 1 f901"/>
                  <a:gd name="f1138" fmla="*/ f1033 1 f902"/>
                  <a:gd name="f1139" fmla="*/ f1034 1 f901"/>
                  <a:gd name="f1140" fmla="*/ f1035 1 f902"/>
                  <a:gd name="f1141" fmla="*/ f1036 1 f902"/>
                  <a:gd name="f1142" fmla="*/ f1037 1 f901"/>
                  <a:gd name="f1143" fmla="*/ f1038 1 f902"/>
                  <a:gd name="f1144" fmla="*/ f1039 1 f902"/>
                  <a:gd name="f1145" fmla="*/ f1040 1 f901"/>
                  <a:gd name="f1146" fmla="*/ f1041 1 f902"/>
                  <a:gd name="f1147" fmla="*/ f1042 1 f901"/>
                  <a:gd name="f1148" fmla="*/ f1043 1 f902"/>
                  <a:gd name="f1149" fmla="*/ f1044 1 f901"/>
                  <a:gd name="f1150" fmla="*/ f1045 1 f902"/>
                  <a:gd name="f1151" fmla="*/ f1046 1 f901"/>
                  <a:gd name="f1152" fmla="*/ f1047 1 f902"/>
                  <a:gd name="f1153" fmla="*/ f1048 1 f901"/>
                  <a:gd name="f1154" fmla="*/ f1049 1 f902"/>
                  <a:gd name="f1155" fmla="*/ f1050 1 f902"/>
                  <a:gd name="f1156" fmla="*/ f1051 1 f901"/>
                  <a:gd name="f1157" fmla="*/ f1052 1 f902"/>
                  <a:gd name="f1158" fmla="*/ f1053 1 f902"/>
                  <a:gd name="f1159" fmla="*/ f1054 1 f901"/>
                  <a:gd name="f1160" fmla="*/ f1055 1 f902"/>
                  <a:gd name="f1161" fmla="*/ f1056 1 f901"/>
                  <a:gd name="f1162" fmla="*/ f1057 1 f902"/>
                  <a:gd name="f1163" fmla="*/ f1058 1 f902"/>
                  <a:gd name="f1164" fmla="*/ f1059 1 f901"/>
                  <a:gd name="f1165" fmla="*/ f1060 1 f902"/>
                  <a:gd name="f1166" fmla="*/ f1061 1 f902"/>
                  <a:gd name="f1167" fmla="*/ f1062 1 f901"/>
                  <a:gd name="f1168" fmla="*/ f1063 1 f902"/>
                  <a:gd name="f1169" fmla="*/ f1064 1 f901"/>
                  <a:gd name="f1170" fmla="*/ f1065 1 f902"/>
                  <a:gd name="f1171" fmla="*/ f1066 1 f901"/>
                  <a:gd name="f1172" fmla="*/ f1067 1 f902"/>
                  <a:gd name="f1173" fmla="*/ f1068 1 f901"/>
                  <a:gd name="f1174" fmla="*/ f1069 1 f902"/>
                  <a:gd name="f1175" fmla="*/ f1070 1 f902"/>
                  <a:gd name="f1176" fmla="*/ f1071 1 f901"/>
                  <a:gd name="f1177" fmla="*/ f1072 1 f902"/>
                  <a:gd name="f1178" fmla="*/ f1073 1 f901"/>
                  <a:gd name="f1179" fmla="*/ f1074 1 f902"/>
                  <a:gd name="f1180" fmla="*/ f1075 1 f901"/>
                  <a:gd name="f1181" fmla="*/ f1076 1 f902"/>
                  <a:gd name="f1182" fmla="*/ f1077 1 f902"/>
                  <a:gd name="f1183" fmla="*/ f1078 1 f901"/>
                  <a:gd name="f1184" fmla="*/ f1079 1 f902"/>
                  <a:gd name="f1185" fmla="*/ f1080 1 f901"/>
                  <a:gd name="f1186" fmla="*/ f1081 1 f902"/>
                  <a:gd name="f1187" fmla="*/ f1082 1 f901"/>
                  <a:gd name="f1188" fmla="*/ f1083 1 f902"/>
                  <a:gd name="f1189" fmla="*/ f1084 1 f901"/>
                  <a:gd name="f1190" fmla="*/ f1085 1 f902"/>
                  <a:gd name="f1191" fmla="*/ f1086 1 f901"/>
                  <a:gd name="f1192" fmla="*/ f1087 1 f902"/>
                  <a:gd name="f1193" fmla="*/ f1088 1 f902"/>
                  <a:gd name="f1194" fmla="*/ f1089 1 f901"/>
                  <a:gd name="f1195" fmla="*/ f1090 1 f901"/>
                  <a:gd name="f1196" fmla="*/ f1091 1 f902"/>
                  <a:gd name="f1197" fmla="*/ f1092 1 f901"/>
                  <a:gd name="f1198" fmla="*/ f1093 1 f902"/>
                  <a:gd name="f1199" fmla="*/ f1094 1 f902"/>
                  <a:gd name="f1200" fmla="*/ f1095 1 f902"/>
                  <a:gd name="f1201" fmla="*/ f1096 1 f901"/>
                  <a:gd name="f1202" fmla="*/ f1097 1 f902"/>
                  <a:gd name="f1203" fmla="*/ f1098 1 f902"/>
                  <a:gd name="f1204" fmla="*/ f1099 1 f901"/>
                  <a:gd name="f1205" fmla="*/ f1100 1 f902"/>
                  <a:gd name="f1206" fmla="*/ f1101 1 f901"/>
                  <a:gd name="f1207" fmla="*/ f1102 1 f902"/>
                  <a:gd name="f1208" fmla="*/ f1103 1 f901"/>
                  <a:gd name="f1209" fmla="*/ f1104 f896 1"/>
                  <a:gd name="f1210" fmla="*/ f1105 f896 1"/>
                  <a:gd name="f1211" fmla="*/ f1107 f897 1"/>
                  <a:gd name="f1212" fmla="*/ f1106 f897 1"/>
                  <a:gd name="f1213" fmla="*/ f1109 f896 1"/>
                  <a:gd name="f1214" fmla="*/ f1110 f897 1"/>
                  <a:gd name="f1215" fmla="*/ f1111 f896 1"/>
                  <a:gd name="f1216" fmla="*/ f1112 f897 1"/>
                  <a:gd name="f1217" fmla="*/ f1113 f896 1"/>
                  <a:gd name="f1218" fmla="*/ f1114 f897 1"/>
                  <a:gd name="f1219" fmla="*/ f1115 f896 1"/>
                  <a:gd name="f1220" fmla="*/ f1116 f897 1"/>
                  <a:gd name="f1221" fmla="*/ f1117 f896 1"/>
                  <a:gd name="f1222" fmla="*/ f1118 f897 1"/>
                  <a:gd name="f1223" fmla="*/ f1119 f896 1"/>
                  <a:gd name="f1224" fmla="*/ f1120 f897 1"/>
                  <a:gd name="f1225" fmla="*/ f1121 f896 1"/>
                  <a:gd name="f1226" fmla="*/ f1122 f897 1"/>
                  <a:gd name="f1227" fmla="*/ f1123 f896 1"/>
                  <a:gd name="f1228" fmla="*/ f1124 f897 1"/>
                  <a:gd name="f1229" fmla="*/ f1125 f896 1"/>
                  <a:gd name="f1230" fmla="*/ f1126 f897 1"/>
                  <a:gd name="f1231" fmla="*/ f1127 f896 1"/>
                  <a:gd name="f1232" fmla="*/ f1128 f897 1"/>
                  <a:gd name="f1233" fmla="*/ f1129 f896 1"/>
                  <a:gd name="f1234" fmla="*/ f1130 f897 1"/>
                  <a:gd name="f1235" fmla="*/ f1131 f896 1"/>
                  <a:gd name="f1236" fmla="*/ f1132 f897 1"/>
                  <a:gd name="f1237" fmla="*/ f1133 f896 1"/>
                  <a:gd name="f1238" fmla="*/ f1134 f897 1"/>
                  <a:gd name="f1239" fmla="*/ f1135 f896 1"/>
                  <a:gd name="f1240" fmla="*/ f1136 f897 1"/>
                  <a:gd name="f1241" fmla="*/ f1137 f896 1"/>
                  <a:gd name="f1242" fmla="*/ f1138 f897 1"/>
                  <a:gd name="f1243" fmla="*/ f1139 f896 1"/>
                  <a:gd name="f1244" fmla="*/ f1140 f897 1"/>
                  <a:gd name="f1245" fmla="*/ f1141 f897 1"/>
                  <a:gd name="f1246" fmla="*/ f1142 f896 1"/>
                  <a:gd name="f1247" fmla="*/ f1143 f897 1"/>
                  <a:gd name="f1248" fmla="*/ f1144 f897 1"/>
                  <a:gd name="f1249" fmla="*/ f1145 f896 1"/>
                  <a:gd name="f1250" fmla="*/ f1146 f897 1"/>
                  <a:gd name="f1251" fmla="*/ f1147 f896 1"/>
                  <a:gd name="f1252" fmla="*/ f1148 f897 1"/>
                  <a:gd name="f1253" fmla="*/ f1149 f896 1"/>
                  <a:gd name="f1254" fmla="*/ f1150 f897 1"/>
                  <a:gd name="f1255" fmla="*/ f1151 f896 1"/>
                  <a:gd name="f1256" fmla="*/ f1152 f897 1"/>
                  <a:gd name="f1257" fmla="*/ f1153 f896 1"/>
                  <a:gd name="f1258" fmla="*/ f1154 f897 1"/>
                  <a:gd name="f1259" fmla="*/ f1155 f897 1"/>
                  <a:gd name="f1260" fmla="*/ f1156 f896 1"/>
                  <a:gd name="f1261" fmla="*/ f1157 f897 1"/>
                  <a:gd name="f1262" fmla="*/ f1158 f897 1"/>
                  <a:gd name="f1263" fmla="*/ f1159 f896 1"/>
                  <a:gd name="f1264" fmla="*/ f1160 f897 1"/>
                  <a:gd name="f1265" fmla="*/ f1161 f896 1"/>
                  <a:gd name="f1266" fmla="*/ f1162 f897 1"/>
                  <a:gd name="f1267" fmla="*/ f1163 f897 1"/>
                  <a:gd name="f1268" fmla="*/ f1164 f896 1"/>
                  <a:gd name="f1269" fmla="*/ f1165 f897 1"/>
                  <a:gd name="f1270" fmla="*/ f1166 f897 1"/>
                  <a:gd name="f1271" fmla="*/ f1167 f896 1"/>
                  <a:gd name="f1272" fmla="*/ f1168 f897 1"/>
                  <a:gd name="f1273" fmla="*/ f1169 f896 1"/>
                  <a:gd name="f1274" fmla="*/ f1170 f897 1"/>
                  <a:gd name="f1275" fmla="*/ f1171 f896 1"/>
                  <a:gd name="f1276" fmla="*/ f1172 f897 1"/>
                  <a:gd name="f1277" fmla="*/ f1173 f896 1"/>
                  <a:gd name="f1278" fmla="*/ f1174 f897 1"/>
                  <a:gd name="f1279" fmla="*/ f1175 f897 1"/>
                  <a:gd name="f1280" fmla="*/ f1176 f896 1"/>
                  <a:gd name="f1281" fmla="*/ f1177 f897 1"/>
                  <a:gd name="f1282" fmla="*/ f1178 f896 1"/>
                  <a:gd name="f1283" fmla="*/ f1179 f897 1"/>
                  <a:gd name="f1284" fmla="*/ f1180 f896 1"/>
                  <a:gd name="f1285" fmla="*/ f1181 f897 1"/>
                  <a:gd name="f1286" fmla="*/ f1182 f897 1"/>
                  <a:gd name="f1287" fmla="*/ f1183 f896 1"/>
                  <a:gd name="f1288" fmla="*/ f1184 f897 1"/>
                  <a:gd name="f1289" fmla="*/ f1185 f896 1"/>
                  <a:gd name="f1290" fmla="*/ f1186 f897 1"/>
                  <a:gd name="f1291" fmla="*/ f1187 f896 1"/>
                  <a:gd name="f1292" fmla="*/ f1188 f897 1"/>
                  <a:gd name="f1293" fmla="*/ f1189 f896 1"/>
                  <a:gd name="f1294" fmla="*/ f1190 f897 1"/>
                  <a:gd name="f1295" fmla="*/ f1191 f896 1"/>
                  <a:gd name="f1296" fmla="*/ f1192 f897 1"/>
                  <a:gd name="f1297" fmla="*/ f1193 f897 1"/>
                  <a:gd name="f1298" fmla="*/ f1194 f896 1"/>
                  <a:gd name="f1299" fmla="*/ f1195 f896 1"/>
                  <a:gd name="f1300" fmla="*/ f1196 f897 1"/>
                  <a:gd name="f1301" fmla="*/ f1197 f896 1"/>
                  <a:gd name="f1302" fmla="*/ f1198 f897 1"/>
                  <a:gd name="f1303" fmla="*/ f1199 f897 1"/>
                  <a:gd name="f1304" fmla="*/ f1200 f897 1"/>
                  <a:gd name="f1305" fmla="*/ f1201 f896 1"/>
                  <a:gd name="f1306" fmla="*/ f1202 f897 1"/>
                  <a:gd name="f1307" fmla="*/ f1203 f897 1"/>
                  <a:gd name="f1308" fmla="*/ f1204 f896 1"/>
                  <a:gd name="f1309" fmla="*/ f1205 f897 1"/>
                  <a:gd name="f1310" fmla="*/ f1206 f896 1"/>
                  <a:gd name="f1311" fmla="*/ f1207 f897 1"/>
                  <a:gd name="f1312" fmla="*/ f1208 f89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08">
                    <a:pos x="f1213" y="f1214"/>
                  </a:cxn>
                  <a:cxn ang="f1108">
                    <a:pos x="f1215" y="f1216"/>
                  </a:cxn>
                  <a:cxn ang="f1108">
                    <a:pos x="f1217" y="f1218"/>
                  </a:cxn>
                  <a:cxn ang="f1108">
                    <a:pos x="f1219" y="f1220"/>
                  </a:cxn>
                  <a:cxn ang="f1108">
                    <a:pos x="f1221" y="f1222"/>
                  </a:cxn>
                  <a:cxn ang="f1108">
                    <a:pos x="f1223" y="f1224"/>
                  </a:cxn>
                  <a:cxn ang="f1108">
                    <a:pos x="f1225" y="f1226"/>
                  </a:cxn>
                  <a:cxn ang="f1108">
                    <a:pos x="f1227" y="f1228"/>
                  </a:cxn>
                  <a:cxn ang="f1108">
                    <a:pos x="f1229" y="f1230"/>
                  </a:cxn>
                  <a:cxn ang="f1108">
                    <a:pos x="f1231" y="f1232"/>
                  </a:cxn>
                  <a:cxn ang="f1108">
                    <a:pos x="f1233" y="f1234"/>
                  </a:cxn>
                  <a:cxn ang="f1108">
                    <a:pos x="f1235" y="f1236"/>
                  </a:cxn>
                  <a:cxn ang="f1108">
                    <a:pos x="f1237" y="f1238"/>
                  </a:cxn>
                  <a:cxn ang="f1108">
                    <a:pos x="f1239" y="f1240"/>
                  </a:cxn>
                  <a:cxn ang="f1108">
                    <a:pos x="f1241" y="f1242"/>
                  </a:cxn>
                  <a:cxn ang="f1108">
                    <a:pos x="f1243" y="f1244"/>
                  </a:cxn>
                  <a:cxn ang="f1108">
                    <a:pos x="f1235" y="f1245"/>
                  </a:cxn>
                  <a:cxn ang="f1108">
                    <a:pos x="f1246" y="f1247"/>
                  </a:cxn>
                  <a:cxn ang="f1108">
                    <a:pos x="f1231" y="f1248"/>
                  </a:cxn>
                  <a:cxn ang="f1108">
                    <a:pos x="f1249" y="f1250"/>
                  </a:cxn>
                  <a:cxn ang="f1108">
                    <a:pos x="f1251" y="f1252"/>
                  </a:cxn>
                  <a:cxn ang="f1108">
                    <a:pos x="f1253" y="f1254"/>
                  </a:cxn>
                  <a:cxn ang="f1108">
                    <a:pos x="f1255" y="f1256"/>
                  </a:cxn>
                  <a:cxn ang="f1108">
                    <a:pos x="f1257" y="f1258"/>
                  </a:cxn>
                  <a:cxn ang="f1108">
                    <a:pos x="f1215" y="f1259"/>
                  </a:cxn>
                  <a:cxn ang="f1108">
                    <a:pos x="f1260" y="f1261"/>
                  </a:cxn>
                  <a:cxn ang="f1108">
                    <a:pos x="f1246" y="f1262"/>
                  </a:cxn>
                  <a:cxn ang="f1108">
                    <a:pos x="f1263" y="f1264"/>
                  </a:cxn>
                  <a:cxn ang="f1108">
                    <a:pos x="f1265" y="f1266"/>
                  </a:cxn>
                  <a:cxn ang="f1108">
                    <a:pos x="f1265" y="f1267"/>
                  </a:cxn>
                  <a:cxn ang="f1108">
                    <a:pos x="f1268" y="f1269"/>
                  </a:cxn>
                  <a:cxn ang="f1108">
                    <a:pos x="f1223" y="f1270"/>
                  </a:cxn>
                  <a:cxn ang="f1108">
                    <a:pos x="f1271" y="f1272"/>
                  </a:cxn>
                  <a:cxn ang="f1108">
                    <a:pos x="f1273" y="f1274"/>
                  </a:cxn>
                  <a:cxn ang="f1108">
                    <a:pos x="f1275" y="f1276"/>
                  </a:cxn>
                  <a:cxn ang="f1108">
                    <a:pos x="f1277" y="f1278"/>
                  </a:cxn>
                  <a:cxn ang="f1108">
                    <a:pos x="f1223" y="f1279"/>
                  </a:cxn>
                  <a:cxn ang="f1108">
                    <a:pos x="f1280" y="f1274"/>
                  </a:cxn>
                  <a:cxn ang="f1108">
                    <a:pos x="f1273" y="f1281"/>
                  </a:cxn>
                  <a:cxn ang="f1108">
                    <a:pos x="f1282" y="f1283"/>
                  </a:cxn>
                  <a:cxn ang="f1108">
                    <a:pos x="f1284" y="f1285"/>
                  </a:cxn>
                  <a:cxn ang="f1108">
                    <a:pos x="f1282" y="f1286"/>
                  </a:cxn>
                  <a:cxn ang="f1108">
                    <a:pos x="f1287" y="f1288"/>
                  </a:cxn>
                  <a:cxn ang="f1108">
                    <a:pos x="f1289" y="f1290"/>
                  </a:cxn>
                  <a:cxn ang="f1108">
                    <a:pos x="f1291" y="f1292"/>
                  </a:cxn>
                  <a:cxn ang="f1108">
                    <a:pos x="f1293" y="f1294"/>
                  </a:cxn>
                  <a:cxn ang="f1108">
                    <a:pos x="f1295" y="f1296"/>
                  </a:cxn>
                  <a:cxn ang="f1108">
                    <a:pos x="f1223" y="f1297"/>
                  </a:cxn>
                  <a:cxn ang="f1108">
                    <a:pos x="f1298" y="f1266"/>
                  </a:cxn>
                  <a:cxn ang="f1108">
                    <a:pos x="f1299" y="f1300"/>
                  </a:cxn>
                  <a:cxn ang="f1108">
                    <a:pos x="f1301" y="f1302"/>
                  </a:cxn>
                  <a:cxn ang="f1108">
                    <a:pos x="f1275" y="f1303"/>
                  </a:cxn>
                  <a:cxn ang="f1108">
                    <a:pos x="f1235" y="f1304"/>
                  </a:cxn>
                  <a:cxn ang="f1108">
                    <a:pos x="f1305" y="f1306"/>
                  </a:cxn>
                  <a:cxn ang="f1108">
                    <a:pos x="f1305" y="f1307"/>
                  </a:cxn>
                  <a:cxn ang="f1108">
                    <a:pos x="f1308" y="f1309"/>
                  </a:cxn>
                  <a:cxn ang="f1108">
                    <a:pos x="f1310" y="f1311"/>
                  </a:cxn>
                  <a:cxn ang="f1108">
                    <a:pos x="f1312" y="f1272"/>
                  </a:cxn>
                </a:cxnLst>
                <a:rect l="f1209" t="f1212" r="f1210" b="f1211"/>
                <a:pathLst>
                  <a:path w="1061" h="2448">
                    <a:moveTo>
                      <a:pt x="f9" y="f10"/>
                    </a:move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14"/>
                      <a:pt x="f20" y="f16"/>
                    </a:cubicBezTo>
                    <a:cubicBezTo>
                      <a:pt x="f21" y="f18"/>
                      <a:pt x="f22" y="f23"/>
                      <a:pt x="f22" y="f24"/>
                    </a:cubicBezTo>
                    <a:cubicBezTo>
                      <a:pt x="f25" y="f26"/>
                      <a:pt x="f25" y="f27"/>
                      <a:pt x="f22" y="f28"/>
                    </a:cubicBezTo>
                    <a:cubicBezTo>
                      <a:pt x="f22" y="f29"/>
                      <a:pt x="f21" y="f30"/>
                      <a:pt x="f31" y="f30"/>
                    </a:cubicBezTo>
                    <a:cubicBezTo>
                      <a:pt x="f32" y="f33"/>
                      <a:pt x="f34" y="f30"/>
                      <a:pt x="f9" y="f30"/>
                    </a:cubicBezTo>
                    <a:cubicBezTo>
                      <a:pt x="f9" y="f35"/>
                      <a:pt x="f9" y="f36"/>
                      <a:pt x="f9" y="f37"/>
                    </a:cubicBezTo>
                    <a:cubicBezTo>
                      <a:pt x="f38" y="f39"/>
                      <a:pt x="f40" y="f41"/>
                      <a:pt x="f42" y="f41"/>
                    </a:cubicBezTo>
                    <a:cubicBezTo>
                      <a:pt x="f43" y="f41"/>
                      <a:pt x="f44" y="f45"/>
                      <a:pt x="f46" y="f41"/>
                    </a:cubicBezTo>
                    <a:cubicBezTo>
                      <a:pt x="f47" y="f41"/>
                      <a:pt x="f48" y="f39"/>
                      <a:pt x="f48" y="f49"/>
                    </a:cubicBezTo>
                    <a:cubicBezTo>
                      <a:pt x="f50" y="f36"/>
                      <a:pt x="f50" y="f35"/>
                      <a:pt x="f50" y="f33"/>
                    </a:cubicBezTo>
                    <a:cubicBezTo>
                      <a:pt x="f50" y="f33"/>
                      <a:pt x="f50" y="f33"/>
                      <a:pt x="f50" y="f33"/>
                    </a:cubicBezTo>
                    <a:cubicBezTo>
                      <a:pt x="f51" y="f33"/>
                      <a:pt x="f52" y="f30"/>
                      <a:pt x="f9" y="f30"/>
                    </a:cubicBezTo>
                    <a:cubicBezTo>
                      <a:pt x="f9" y="f53"/>
                      <a:pt x="f9" y="f54"/>
                      <a:pt x="f38" y="f55"/>
                    </a:cubicBezTo>
                    <a:cubicBezTo>
                      <a:pt x="f38" y="f56"/>
                      <a:pt x="f57" y="f58"/>
                      <a:pt x="f59" y="f58"/>
                    </a:cubicBezTo>
                    <a:cubicBezTo>
                      <a:pt x="f60" y="f61"/>
                      <a:pt x="f62" y="f58"/>
                      <a:pt x="f63" y="f61"/>
                    </a:cubicBezTo>
                    <a:cubicBezTo>
                      <a:pt x="f64" y="f65"/>
                      <a:pt x="f48" y="f66"/>
                      <a:pt x="f48" y="f67"/>
                    </a:cubicBezTo>
                    <a:cubicBezTo>
                      <a:pt x="f50" y="f68"/>
                      <a:pt x="f48" y="f69"/>
                      <a:pt x="f48" y="f70"/>
                    </a:cubicBezTo>
                    <a:cubicBezTo>
                      <a:pt x="f48" y="f71"/>
                      <a:pt x="f64" y="f72"/>
                      <a:pt x="f73" y="f72"/>
                    </a:cubicBezTo>
                    <a:cubicBezTo>
                      <a:pt x="f74" y="f72"/>
                      <a:pt x="f75" y="f76"/>
                      <a:pt x="f77" y="f78"/>
                    </a:cubicBezTo>
                    <a:cubicBezTo>
                      <a:pt x="f79" y="f80"/>
                      <a:pt x="f81" y="f82"/>
                      <a:pt x="f81" y="f83"/>
                    </a:cubicBezTo>
                    <a:cubicBezTo>
                      <a:pt x="f81" y="f84"/>
                      <a:pt x="f81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95"/>
                      <a:pt x="f96" y="f97"/>
                      <a:pt x="f98" y="f93"/>
                    </a:cubicBezTo>
                    <a:cubicBezTo>
                      <a:pt x="f75" y="f95"/>
                      <a:pt x="f99" y="f100"/>
                      <a:pt x="f99" y="f101"/>
                    </a:cubicBezTo>
                    <a:cubicBezTo>
                      <a:pt x="f102" y="f103"/>
                      <a:pt x="f99" y="f104"/>
                      <a:pt x="f102" y="f105"/>
                    </a:cubicBezTo>
                    <a:cubicBezTo>
                      <a:pt x="f102" y="f106"/>
                      <a:pt x="f107" y="f108"/>
                      <a:pt x="f109" y="f108"/>
                    </a:cubicBezTo>
                    <a:cubicBezTo>
                      <a:pt x="f110" y="f108"/>
                      <a:pt x="f111" y="f112"/>
                      <a:pt x="f113" y="f112"/>
                    </a:cubicBezTo>
                    <a:cubicBezTo>
                      <a:pt x="f114" y="f108"/>
                      <a:pt x="f48" y="f115"/>
                      <a:pt x="f48" y="f116"/>
                    </a:cubicBezTo>
                    <a:cubicBezTo>
                      <a:pt x="f48" y="f117"/>
                      <a:pt x="f48" y="f118"/>
                      <a:pt x="f48" y="f119"/>
                    </a:cubicBezTo>
                    <a:cubicBezTo>
                      <a:pt x="f48" y="f120"/>
                      <a:pt x="f121" y="f122"/>
                      <a:pt x="f123" y="f122"/>
                    </a:cubicBezTo>
                    <a:cubicBezTo>
                      <a:pt x="f124" y="f125"/>
                      <a:pt x="f126" y="f122"/>
                      <a:pt x="f99" y="f122"/>
                    </a:cubicBezTo>
                    <a:cubicBezTo>
                      <a:pt x="f99" y="f127"/>
                      <a:pt x="f99" y="f128"/>
                      <a:pt x="f102" y="f129"/>
                    </a:cubicBezTo>
                    <a:cubicBezTo>
                      <a:pt x="f102" y="f130"/>
                      <a:pt x="f107" y="f131"/>
                      <a:pt x="f132" y="f131"/>
                    </a:cubicBezTo>
                    <a:cubicBezTo>
                      <a:pt x="f133" y="f134"/>
                      <a:pt x="f135" y="f131"/>
                      <a:pt x="f123" y="f134"/>
                    </a:cubicBezTo>
                    <a:cubicBezTo>
                      <a:pt x="f136" y="f134"/>
                      <a:pt x="f50" y="f137"/>
                      <a:pt x="f48" y="f138"/>
                    </a:cubicBezTo>
                    <a:cubicBezTo>
                      <a:pt x="f48" y="f139"/>
                      <a:pt x="f48" y="f140"/>
                      <a:pt x="f48" y="f141"/>
                    </a:cubicBezTo>
                    <a:cubicBezTo>
                      <a:pt x="f48" y="f142"/>
                      <a:pt x="f136" y="f143"/>
                      <a:pt x="f144" y="f25"/>
                    </a:cubicBezTo>
                    <a:cubicBezTo>
                      <a:pt x="f111" y="f22"/>
                      <a:pt x="f145" y="f25"/>
                      <a:pt x="f146" y="f22"/>
                    </a:cubicBezTo>
                    <a:cubicBezTo>
                      <a:pt x="f107" y="f142"/>
                      <a:pt x="f102" y="f21"/>
                      <a:pt x="f102" y="f147"/>
                    </a:cubicBezTo>
                    <a:cubicBezTo>
                      <a:pt x="f99" y="f34"/>
                      <a:pt x="f102" y="f148"/>
                      <a:pt x="f99" y="f149"/>
                    </a:cubicBezTo>
                    <a:cubicBezTo>
                      <a:pt x="f99" y="f64"/>
                      <a:pt x="f150" y="f48"/>
                      <a:pt x="f151" y="f48"/>
                    </a:cubicBezTo>
                    <a:cubicBezTo>
                      <a:pt x="f152" y="f50"/>
                      <a:pt x="f153" y="f48"/>
                      <a:pt x="f154" y="f50"/>
                    </a:cubicBezTo>
                    <a:cubicBezTo>
                      <a:pt x="f155" y="f50"/>
                      <a:pt x="f86" y="f156"/>
                      <a:pt x="f81" y="f123"/>
                    </a:cubicBezTo>
                    <a:cubicBezTo>
                      <a:pt x="f81" y="f135"/>
                      <a:pt x="f86" y="f133"/>
                      <a:pt x="f81" y="f132"/>
                    </a:cubicBezTo>
                    <a:cubicBezTo>
                      <a:pt x="f81" y="f157"/>
                      <a:pt x="f158" y="f75"/>
                      <a:pt x="f159" y="f75"/>
                    </a:cubicBezTo>
                    <a:cubicBezTo>
                      <a:pt x="f160" y="f161"/>
                      <a:pt x="f162" y="f161"/>
                      <a:pt x="f163" y="f102"/>
                    </a:cubicBezTo>
                    <a:cubicBezTo>
                      <a:pt x="f164" y="f75"/>
                      <a:pt x="f165" y="f75"/>
                      <a:pt x="f166" y="f102"/>
                    </a:cubicBezTo>
                    <a:cubicBezTo>
                      <a:pt x="f167" y="f102"/>
                      <a:pt x="f168" y="f99"/>
                      <a:pt x="f169" y="f99"/>
                    </a:cubicBezTo>
                    <a:cubicBezTo>
                      <a:pt x="f170" y="f99"/>
                      <a:pt x="f171" y="f99"/>
                      <a:pt x="f172" y="f99"/>
                    </a:cubicBezTo>
                    <a:cubicBezTo>
                      <a:pt x="f173" y="f150"/>
                      <a:pt x="f174" y="f161"/>
                      <a:pt x="f175" y="f176"/>
                    </a:cubicBezTo>
                    <a:cubicBezTo>
                      <a:pt x="f175" y="f177"/>
                      <a:pt x="f175" y="f178"/>
                      <a:pt x="f175" y="f179"/>
                    </a:cubicBezTo>
                    <a:cubicBezTo>
                      <a:pt x="f175" y="f180"/>
                      <a:pt x="f181" y="f182"/>
                      <a:pt x="f175" y="f183"/>
                    </a:cubicBezTo>
                    <a:cubicBezTo>
                      <a:pt x="f181" y="f184"/>
                      <a:pt x="f181" y="f185"/>
                      <a:pt x="f181" y="f186"/>
                    </a:cubicBezTo>
                    <a:cubicBezTo>
                      <a:pt x="f181" y="f187"/>
                      <a:pt x="f181" y="f188"/>
                      <a:pt x="f181" y="f189"/>
                    </a:cubicBezTo>
                    <a:cubicBezTo>
                      <a:pt x="f181" y="f190"/>
                      <a:pt x="f181" y="f191"/>
                      <a:pt x="f181" y="f92"/>
                    </a:cubicBezTo>
                    <a:cubicBezTo>
                      <a:pt x="f181" y="f192"/>
                      <a:pt x="f193" y="f194"/>
                      <a:pt x="f195" y="f194"/>
                    </a:cubicBezTo>
                    <a:cubicBezTo>
                      <a:pt x="f196" y="f90"/>
                      <a:pt x="f197" y="f194"/>
                      <a:pt x="f198" y="f194"/>
                    </a:cubicBezTo>
                    <a:cubicBezTo>
                      <a:pt x="f199" y="f194"/>
                      <a:pt x="f199" y="f194"/>
                      <a:pt x="f199" y="f200"/>
                    </a:cubicBezTo>
                    <a:cubicBezTo>
                      <a:pt x="f199" y="f201"/>
                      <a:pt x="f202" y="f203"/>
                      <a:pt x="f199" y="f204"/>
                    </a:cubicBezTo>
                    <a:cubicBezTo>
                      <a:pt x="f205" y="f206"/>
                      <a:pt x="f207" y="f199"/>
                      <a:pt x="f208" y="f199"/>
                    </a:cubicBezTo>
                    <a:cubicBezTo>
                      <a:pt x="f209" y="f202"/>
                      <a:pt x="f210" y="f199"/>
                      <a:pt x="f185" y="f202"/>
                    </a:cubicBezTo>
                    <a:cubicBezTo>
                      <a:pt x="f211" y="f202"/>
                      <a:pt x="f212" y="f205"/>
                      <a:pt x="f99" y="f213"/>
                    </a:cubicBezTo>
                    <a:cubicBezTo>
                      <a:pt x="f161" y="f198"/>
                      <a:pt x="f99" y="f214"/>
                      <a:pt x="f102" y="f215"/>
                    </a:cubicBezTo>
                    <a:cubicBezTo>
                      <a:pt x="f102" y="f216"/>
                      <a:pt x="f107" y="f217"/>
                      <a:pt x="f218" y="f217"/>
                    </a:cubicBezTo>
                    <a:cubicBezTo>
                      <a:pt x="f219" y="f217"/>
                      <a:pt x="f220" y="f217"/>
                      <a:pt x="f221" y="f217"/>
                    </a:cubicBezTo>
                    <a:cubicBezTo>
                      <a:pt x="f222" y="f217"/>
                      <a:pt x="f38" y="f216"/>
                      <a:pt x="f9" y="f223"/>
                    </a:cubicBezTo>
                    <a:cubicBezTo>
                      <a:pt x="f9" y="f214"/>
                      <a:pt x="f38" y="f224"/>
                      <a:pt x="f9" y="f225"/>
                    </a:cubicBezTo>
                    <a:cubicBezTo>
                      <a:pt x="f11" y="f205"/>
                      <a:pt x="f13" y="f226"/>
                      <a:pt x="f15" y="f202"/>
                    </a:cubicBezTo>
                    <a:cubicBezTo>
                      <a:pt x="f227" y="f199"/>
                      <a:pt x="f32" y="f202"/>
                      <a:pt x="f228" y="f202"/>
                    </a:cubicBezTo>
                    <a:cubicBezTo>
                      <a:pt x="f229" y="f199"/>
                      <a:pt x="f143" y="f206"/>
                      <a:pt x="f230" y="f204"/>
                    </a:cubicBezTo>
                    <a:cubicBezTo>
                      <a:pt x="f21" y="f231"/>
                      <a:pt x="f230" y="f232"/>
                      <a:pt x="f230" y="f233"/>
                    </a:cubicBezTo>
                    <a:cubicBezTo>
                      <a:pt x="f21" y="f158"/>
                      <a:pt x="f143" y="f90"/>
                      <a:pt x="f234" y="f194"/>
                    </a:cubicBezTo>
                    <a:cubicBezTo>
                      <a:pt x="f235" y="f88"/>
                      <a:pt x="f236" y="f90"/>
                      <a:pt x="f237" y="f194"/>
                    </a:cubicBezTo>
                    <a:cubicBezTo>
                      <a:pt x="f238" y="f194"/>
                      <a:pt x="f7" y="f86"/>
                      <a:pt x="f7" y="f233"/>
                    </a:cubicBezTo>
                    <a:cubicBezTo>
                      <a:pt x="f239" y="f200"/>
                      <a:pt x="f239" y="f240"/>
                      <a:pt x="f7" y="f241"/>
                    </a:cubicBezTo>
                    <a:cubicBezTo>
                      <a:pt x="f7" y="f199"/>
                      <a:pt x="f242" y="f205"/>
                      <a:pt x="f243" y="f205"/>
                    </a:cubicBezTo>
                    <a:cubicBezTo>
                      <a:pt x="f244" y="f245"/>
                      <a:pt x="f246" y="f205"/>
                      <a:pt x="f247" y="f245"/>
                    </a:cubicBezTo>
                    <a:cubicBezTo>
                      <a:pt x="f248" y="f245"/>
                      <a:pt x="f25" y="f249"/>
                      <a:pt x="f25" y="f250"/>
                    </a:cubicBezTo>
                    <a:cubicBezTo>
                      <a:pt x="f22" y="f251"/>
                      <a:pt x="f25" y="f252"/>
                      <a:pt x="f22" y="f253"/>
                    </a:cubicBezTo>
                    <a:cubicBezTo>
                      <a:pt x="f22" y="f254"/>
                      <a:pt x="f230" y="f255"/>
                      <a:pt x="f147" y="f256"/>
                    </a:cubicBezTo>
                    <a:cubicBezTo>
                      <a:pt x="f257" y="f258"/>
                      <a:pt x="f259" y="f256"/>
                      <a:pt x="f260" y="f261"/>
                    </a:cubicBezTo>
                    <a:cubicBezTo>
                      <a:pt x="f262" y="f258"/>
                      <a:pt x="f9" y="f263"/>
                      <a:pt x="f9" y="f264"/>
                    </a:cubicBezTo>
                    <a:cubicBezTo>
                      <a:pt x="f38" y="f195"/>
                      <a:pt x="f38" y="f265"/>
                      <a:pt x="f38" y="f266"/>
                    </a:cubicBezTo>
                    <a:cubicBezTo>
                      <a:pt x="f38" y="f267"/>
                      <a:pt x="f38" y="f268"/>
                      <a:pt x="f42" y="f268"/>
                    </a:cubicBezTo>
                    <a:cubicBezTo>
                      <a:pt x="f220" y="f268"/>
                      <a:pt x="f269" y="f268"/>
                      <a:pt x="f270" y="f268"/>
                    </a:cubicBezTo>
                    <a:cubicBezTo>
                      <a:pt x="f102" y="f268"/>
                      <a:pt x="f150" y="f271"/>
                      <a:pt x="f150" y="f272"/>
                    </a:cubicBezTo>
                    <a:cubicBezTo>
                      <a:pt x="f75" y="f273"/>
                      <a:pt x="f75" y="f274"/>
                      <a:pt x="f150" y="f275"/>
                    </a:cubicBezTo>
                    <a:cubicBezTo>
                      <a:pt x="f150" y="f175"/>
                      <a:pt x="f212" y="f174"/>
                      <a:pt x="f109" y="f174"/>
                    </a:cubicBezTo>
                    <a:cubicBezTo>
                      <a:pt x="f133" y="f276"/>
                      <a:pt x="f277" y="f276"/>
                      <a:pt x="f278" y="f276"/>
                    </a:cubicBezTo>
                    <a:cubicBezTo>
                      <a:pt x="f279" y="f276"/>
                      <a:pt x="f48" y="f280"/>
                      <a:pt x="f114" y="f170"/>
                    </a:cubicBezTo>
                    <a:cubicBezTo>
                      <a:pt x="f136" y="f2"/>
                      <a:pt x="f114" y="f281"/>
                      <a:pt x="f48" y="f264"/>
                    </a:cubicBezTo>
                    <a:cubicBezTo>
                      <a:pt x="f50" y="f282"/>
                      <a:pt x="f283" y="f261"/>
                      <a:pt x="f284" y="f261"/>
                    </a:cubicBezTo>
                    <a:cubicBezTo>
                      <a:pt x="f285" y="f256"/>
                      <a:pt x="f286" y="f261"/>
                      <a:pt x="f270" y="f256"/>
                    </a:cubicBezTo>
                    <a:cubicBezTo>
                      <a:pt x="f99" y="f256"/>
                      <a:pt x="f150" y="f287"/>
                      <a:pt x="f150" y="f288"/>
                    </a:cubicBezTo>
                    <a:cubicBezTo>
                      <a:pt x="f75" y="f289"/>
                      <a:pt x="f150" y="f290"/>
                      <a:pt x="f75" y="f291"/>
                    </a:cubicBezTo>
                    <a:cubicBezTo>
                      <a:pt x="f161" y="f292"/>
                      <a:pt x="f293" y="f294"/>
                      <a:pt x="f295" y="f296"/>
                    </a:cubicBezTo>
                    <a:cubicBezTo>
                      <a:pt x="f297" y="f298"/>
                      <a:pt x="f299" y="f296"/>
                      <a:pt x="f300" y="f296"/>
                    </a:cubicBezTo>
                    <a:cubicBezTo>
                      <a:pt x="f202" y="f296"/>
                      <a:pt x="f301" y="f217"/>
                      <a:pt x="f301" y="f302"/>
                    </a:cubicBezTo>
                    <a:cubicBezTo>
                      <a:pt x="f205" y="f303"/>
                      <a:pt x="f304" y="f305"/>
                      <a:pt x="f301" y="f213"/>
                    </a:cubicBezTo>
                    <a:cubicBezTo>
                      <a:pt x="f205" y="f304"/>
                      <a:pt x="f306" y="f245"/>
                      <a:pt x="f250" y="f245"/>
                    </a:cubicBezTo>
                    <a:cubicBezTo>
                      <a:pt x="f307" y="f245"/>
                      <a:pt x="f308" y="f304"/>
                      <a:pt x="f298" y="f202"/>
                    </a:cubicBezTo>
                    <a:cubicBezTo>
                      <a:pt x="f309" y="f199"/>
                      <a:pt x="f310" y="f199"/>
                      <a:pt x="f163" y="f199"/>
                    </a:cubicBezTo>
                    <a:cubicBezTo>
                      <a:pt x="f311" y="f245"/>
                      <a:pt x="f196" y="f205"/>
                      <a:pt x="f256" y="f301"/>
                    </a:cubicBezTo>
                    <a:cubicBezTo>
                      <a:pt x="f256" y="f301"/>
                      <a:pt x="f256" y="f205"/>
                      <a:pt x="f256" y="f205"/>
                    </a:cubicBezTo>
                    <a:cubicBezTo>
                      <a:pt x="f256" y="f205"/>
                      <a:pt x="f256" y="f301"/>
                      <a:pt x="f256" y="f301"/>
                    </a:cubicBezTo>
                    <a:cubicBezTo>
                      <a:pt x="f256" y="f312"/>
                      <a:pt x="f256" y="f313"/>
                      <a:pt x="f256" y="f314"/>
                    </a:cubicBezTo>
                    <a:cubicBezTo>
                      <a:pt x="f256" y="f314"/>
                      <a:pt x="f256" y="f314"/>
                      <a:pt x="f256" y="f314"/>
                    </a:cubicBezTo>
                    <a:cubicBezTo>
                      <a:pt x="f315" y="f314"/>
                      <a:pt x="f316" y="f217"/>
                      <a:pt x="f317" y="f217"/>
                    </a:cubicBezTo>
                    <a:cubicBezTo>
                      <a:pt x="f298" y="f314"/>
                      <a:pt x="f217" y="f298"/>
                      <a:pt x="f162" y="f197"/>
                    </a:cubicBezTo>
                    <a:cubicBezTo>
                      <a:pt x="f294" y="f318"/>
                      <a:pt x="f217" y="f319"/>
                      <a:pt x="f162" y="f253"/>
                    </a:cubicBezTo>
                    <a:cubicBezTo>
                      <a:pt x="f294" y="f254"/>
                      <a:pt x="f216" y="f261"/>
                      <a:pt x="f308" y="f261"/>
                    </a:cubicBezTo>
                    <a:cubicBezTo>
                      <a:pt x="f250" y="f261"/>
                      <a:pt x="f320" y="f256"/>
                      <a:pt x="f321" y="f261"/>
                    </a:cubicBezTo>
                    <a:cubicBezTo>
                      <a:pt x="f158" y="f258"/>
                      <a:pt x="f81" y="f322"/>
                      <a:pt x="f81" y="f323"/>
                    </a:cubicBezTo>
                    <a:cubicBezTo>
                      <a:pt x="f86" y="f195"/>
                      <a:pt x="f86" y="f324"/>
                      <a:pt x="f81" y="f325"/>
                    </a:cubicBezTo>
                    <a:cubicBezTo>
                      <a:pt x="f81" y="f326"/>
                      <a:pt x="f327" y="f268"/>
                      <a:pt x="f233" y="f268"/>
                    </a:cubicBezTo>
                    <a:cubicBezTo>
                      <a:pt x="f328" y="f268"/>
                      <a:pt x="f329" y="f268"/>
                      <a:pt x="f330" y="f268"/>
                    </a:cubicBezTo>
                    <a:cubicBezTo>
                      <a:pt x="f207" y="f268"/>
                      <a:pt x="f199" y="f331"/>
                      <a:pt x="f199" y="f332"/>
                    </a:cubicBezTo>
                    <a:cubicBezTo>
                      <a:pt x="f199" y="f333"/>
                      <a:pt x="f199" y="f334"/>
                      <a:pt x="f199" y="f335"/>
                    </a:cubicBezTo>
                    <a:cubicBezTo>
                      <a:pt x="f199" y="f336"/>
                      <a:pt x="f226" y="f337"/>
                      <a:pt x="f338" y="f337"/>
                    </a:cubicBezTo>
                    <a:cubicBezTo>
                      <a:pt x="f339" y="f340"/>
                      <a:pt x="f341" y="f340"/>
                      <a:pt x="f159" y="f337"/>
                    </a:cubicBezTo>
                    <a:cubicBezTo>
                      <a:pt x="f327" y="f337"/>
                      <a:pt x="f81" y="f336"/>
                      <a:pt x="f86" y="f335"/>
                    </a:cubicBezTo>
                    <a:cubicBezTo>
                      <a:pt x="f86" y="f342"/>
                      <a:pt x="f81" y="f343"/>
                      <a:pt x="f86" y="f344"/>
                    </a:cubicBezTo>
                    <a:cubicBezTo>
                      <a:pt x="f86" y="f345"/>
                      <a:pt x="f346" y="f347"/>
                      <a:pt x="f348" y="f349"/>
                    </a:cubicBezTo>
                    <a:cubicBezTo>
                      <a:pt x="f153" y="f350"/>
                      <a:pt x="f351" y="f350"/>
                      <a:pt x="f98" y="f349"/>
                    </a:cubicBezTo>
                    <a:cubicBezTo>
                      <a:pt x="f352" y="f349"/>
                      <a:pt x="f99" y="f353"/>
                      <a:pt x="f99" y="f354"/>
                    </a:cubicBezTo>
                    <a:cubicBezTo>
                      <a:pt x="f102" y="f343"/>
                      <a:pt x="f102" y="f355"/>
                      <a:pt x="f99" y="f356"/>
                    </a:cubicBezTo>
                    <a:cubicBezTo>
                      <a:pt x="f99" y="f337"/>
                      <a:pt x="f150" y="f357"/>
                      <a:pt x="f183" y="f357"/>
                    </a:cubicBezTo>
                    <a:cubicBezTo>
                      <a:pt x="f152" y="f358"/>
                      <a:pt x="f359" y="f357"/>
                      <a:pt x="f360" y="f357"/>
                    </a:cubicBezTo>
                    <a:cubicBezTo>
                      <a:pt x="f155" y="f358"/>
                      <a:pt x="f86" y="f361"/>
                      <a:pt x="f86" y="f362"/>
                    </a:cubicBezTo>
                    <a:cubicBezTo>
                      <a:pt x="f81" y="f363"/>
                      <a:pt x="f86" y="f364"/>
                      <a:pt x="f86" y="f365"/>
                    </a:cubicBezTo>
                    <a:cubicBezTo>
                      <a:pt x="f366" y="f365"/>
                      <a:pt x="f367" y="f365"/>
                      <a:pt x="f298" y="f365"/>
                    </a:cubicBezTo>
                    <a:cubicBezTo>
                      <a:pt x="f298" y="f364"/>
                      <a:pt x="f298" y="f368"/>
                      <a:pt x="f298" y="f369"/>
                    </a:cubicBezTo>
                    <a:cubicBezTo>
                      <a:pt x="f296" y="f370"/>
                      <a:pt x="f371" y="f358"/>
                      <a:pt x="f372" y="f358"/>
                    </a:cubicBezTo>
                    <a:cubicBezTo>
                      <a:pt x="f373" y="f357"/>
                      <a:pt x="f374" y="f358"/>
                      <a:pt x="f166" y="f358"/>
                    </a:cubicBezTo>
                    <a:cubicBezTo>
                      <a:pt x="f375" y="f336"/>
                      <a:pt x="f376" y="f336"/>
                      <a:pt x="f377" y="f336"/>
                    </a:cubicBezTo>
                    <a:cubicBezTo>
                      <a:pt x="f376" y="f336"/>
                      <a:pt x="f375" y="f336"/>
                      <a:pt x="f166" y="f358"/>
                    </a:cubicBezTo>
                    <a:cubicBezTo>
                      <a:pt x="f169" y="f358"/>
                      <a:pt x="f378" y="f358"/>
                      <a:pt x="f379" y="f358"/>
                    </a:cubicBezTo>
                    <a:cubicBezTo>
                      <a:pt x="f379" y="f358"/>
                      <a:pt x="f379" y="f358"/>
                      <a:pt x="f379" y="f358"/>
                    </a:cubicBezTo>
                    <a:cubicBezTo>
                      <a:pt x="f276" y="f380"/>
                      <a:pt x="f276" y="f381"/>
                      <a:pt x="f276" y="f382"/>
                    </a:cubicBezTo>
                    <a:cubicBezTo>
                      <a:pt x="f276" y="f383"/>
                      <a:pt x="f276" y="f384"/>
                      <a:pt x="f276" y="f365"/>
                    </a:cubicBezTo>
                    <a:cubicBezTo>
                      <a:pt x="f385" y="f365"/>
                      <a:pt x="f386" y="f365"/>
                      <a:pt x="f387" y="f365"/>
                    </a:cubicBezTo>
                    <a:cubicBezTo>
                      <a:pt x="f388" y="f365"/>
                      <a:pt x="f389" y="f365"/>
                      <a:pt x="f390" y="f365"/>
                    </a:cubicBezTo>
                    <a:cubicBezTo>
                      <a:pt x="f391" y="f6"/>
                      <a:pt x="f6" y="f392"/>
                      <a:pt x="f6" y="f390"/>
                    </a:cubicBezTo>
                    <a:cubicBezTo>
                      <a:pt x="f365" y="f393"/>
                      <a:pt x="f365" y="f394"/>
                      <a:pt x="f365" y="f8"/>
                    </a:cubicBezTo>
                    <a:cubicBezTo>
                      <a:pt x="f395" y="f8"/>
                      <a:pt x="f396" y="f8"/>
                      <a:pt x="f276" y="f8"/>
                    </a:cubicBezTo>
                    <a:cubicBezTo>
                      <a:pt x="f276" y="f397"/>
                      <a:pt x="f276" y="f398"/>
                      <a:pt x="f276" y="f399"/>
                    </a:cubicBezTo>
                    <a:cubicBezTo>
                      <a:pt x="f276" y="f400"/>
                      <a:pt x="f181" y="f401"/>
                      <a:pt x="f402" y="f403"/>
                    </a:cubicBezTo>
                    <a:cubicBezTo>
                      <a:pt x="f375" y="f404"/>
                      <a:pt x="f165" y="f405"/>
                      <a:pt x="f164" y="f406"/>
                    </a:cubicBezTo>
                    <a:cubicBezTo>
                      <a:pt x="f165" y="f405"/>
                      <a:pt x="f375" y="f404"/>
                      <a:pt x="f402" y="f403"/>
                    </a:cubicBezTo>
                    <a:cubicBezTo>
                      <a:pt x="f407" y="f403"/>
                      <a:pt x="f408" y="f403"/>
                      <a:pt x="f282" y="f403"/>
                    </a:cubicBezTo>
                    <a:cubicBezTo>
                      <a:pt x="f263" y="f403"/>
                      <a:pt x="f255" y="f409"/>
                      <a:pt x="f256" y="f409"/>
                    </a:cubicBezTo>
                    <a:cubicBezTo>
                      <a:pt x="f256" y="f410"/>
                      <a:pt x="f256" y="f411"/>
                      <a:pt x="f256" y="f412"/>
                    </a:cubicBezTo>
                    <a:cubicBezTo>
                      <a:pt x="f413" y="f412"/>
                      <a:pt x="f414" y="f412"/>
                      <a:pt x="f298" y="f412"/>
                    </a:cubicBezTo>
                    <a:cubicBezTo>
                      <a:pt x="f298" y="f411"/>
                      <a:pt x="f298" y="f410"/>
                      <a:pt x="f298" y="f409"/>
                    </a:cubicBezTo>
                    <a:cubicBezTo>
                      <a:pt x="f305" y="f409"/>
                      <a:pt x="f415" y="f409"/>
                      <a:pt x="f416" y="f409"/>
                    </a:cubicBezTo>
                    <a:cubicBezTo>
                      <a:pt x="f417" y="f403"/>
                      <a:pt x="f81" y="f418"/>
                      <a:pt x="f86" y="f419"/>
                    </a:cubicBezTo>
                    <a:cubicBezTo>
                      <a:pt x="f88" y="f420"/>
                      <a:pt x="f86" y="f421"/>
                      <a:pt x="f86" y="f8"/>
                    </a:cubicBezTo>
                    <a:cubicBezTo>
                      <a:pt x="f346" y="f8"/>
                      <a:pt x="f194" y="f8"/>
                      <a:pt x="f90" y="f8"/>
                    </a:cubicBezTo>
                    <a:cubicBezTo>
                      <a:pt x="f192" y="f8"/>
                      <a:pt x="f422" y="f8"/>
                      <a:pt x="f423" y="f8"/>
                    </a:cubicBezTo>
                    <a:cubicBezTo>
                      <a:pt x="f424" y="f8"/>
                      <a:pt x="f425" y="f8"/>
                      <a:pt x="f154" y="f8"/>
                    </a:cubicBezTo>
                    <a:cubicBezTo>
                      <a:pt x="f426" y="f8"/>
                      <a:pt x="f297" y="f8"/>
                      <a:pt x="f427" y="f8"/>
                    </a:cubicBezTo>
                    <a:cubicBezTo>
                      <a:pt x="f190" y="f8"/>
                      <a:pt x="f185" y="f8"/>
                      <a:pt x="f99" y="f8"/>
                    </a:cubicBezTo>
                    <a:cubicBezTo>
                      <a:pt x="f99" y="f397"/>
                      <a:pt x="f99" y="f428"/>
                      <a:pt x="f102" y="f429"/>
                    </a:cubicBezTo>
                    <a:cubicBezTo>
                      <a:pt x="f102" y="f418"/>
                      <a:pt x="f107" y="f403"/>
                      <a:pt x="f430" y="f409"/>
                    </a:cubicBezTo>
                    <a:cubicBezTo>
                      <a:pt x="f110" y="f409"/>
                      <a:pt x="f431" y="f403"/>
                      <a:pt x="f123" y="f409"/>
                    </a:cubicBezTo>
                    <a:cubicBezTo>
                      <a:pt x="f121" y="f409"/>
                      <a:pt x="f50" y="f432"/>
                      <a:pt x="f48" y="f433"/>
                    </a:cubicBezTo>
                    <a:cubicBezTo>
                      <a:pt x="f48" y="f434"/>
                      <a:pt x="f48" y="f435"/>
                      <a:pt x="f50" y="f436"/>
                    </a:cubicBezTo>
                    <a:cubicBezTo>
                      <a:pt x="f50" y="f437"/>
                      <a:pt x="f121" y="f412"/>
                      <a:pt x="f438" y="f412"/>
                    </a:cubicBezTo>
                    <a:cubicBezTo>
                      <a:pt x="f135" y="f439"/>
                      <a:pt x="f440" y="f412"/>
                      <a:pt x="f109" y="f439"/>
                    </a:cubicBezTo>
                    <a:cubicBezTo>
                      <a:pt x="f107" y="f439"/>
                      <a:pt x="f102" y="f441"/>
                      <a:pt x="f102" y="f442"/>
                    </a:cubicBezTo>
                    <a:cubicBezTo>
                      <a:pt x="f99" y="f443"/>
                      <a:pt x="f99" y="f444"/>
                      <a:pt x="f102" y="f445"/>
                    </a:cubicBezTo>
                    <a:cubicBezTo>
                      <a:pt x="f102" y="f446"/>
                      <a:pt x="f107" y="f447"/>
                      <a:pt x="f132" y="f447"/>
                    </a:cubicBezTo>
                    <a:cubicBezTo>
                      <a:pt x="f133" y="f447"/>
                      <a:pt x="f448" y="f447"/>
                      <a:pt x="f449" y="f447"/>
                    </a:cubicBezTo>
                    <a:cubicBezTo>
                      <a:pt x="f121" y="f450"/>
                      <a:pt x="f50" y="f451"/>
                      <a:pt x="f48" y="f452"/>
                    </a:cubicBezTo>
                    <a:cubicBezTo>
                      <a:pt x="f114" y="f453"/>
                      <a:pt x="f114" y="f454"/>
                      <a:pt x="f48" y="f455"/>
                    </a:cubicBezTo>
                    <a:cubicBezTo>
                      <a:pt x="f50" y="f456"/>
                      <a:pt x="f136" y="f457"/>
                      <a:pt x="f449" y="f457"/>
                    </a:cubicBezTo>
                    <a:cubicBezTo>
                      <a:pt x="f458" y="f459"/>
                      <a:pt x="f184" y="f457"/>
                      <a:pt x="f460" y="f459"/>
                    </a:cubicBezTo>
                    <a:cubicBezTo>
                      <a:pt x="f192" y="f461"/>
                      <a:pt x="f86" y="f462"/>
                      <a:pt x="f86" y="f463"/>
                    </a:cubicBezTo>
                    <a:cubicBezTo>
                      <a:pt x="f81" y="f464"/>
                      <a:pt x="f86" y="f465"/>
                      <a:pt x="f86" y="f30"/>
                    </a:cubicBezTo>
                    <a:cubicBezTo>
                      <a:pt x="f466" y="f30"/>
                      <a:pt x="f225" y="f33"/>
                      <a:pt x="f223" y="f30"/>
                    </a:cubicBezTo>
                    <a:cubicBezTo>
                      <a:pt x="f314" y="f30"/>
                      <a:pt x="f467" y="f29"/>
                      <a:pt x="f298" y="f468"/>
                    </a:cubicBezTo>
                    <a:cubicBezTo>
                      <a:pt x="f294" y="f469"/>
                      <a:pt x="f298" y="f470"/>
                      <a:pt x="f298" y="f471"/>
                    </a:cubicBezTo>
                    <a:cubicBezTo>
                      <a:pt x="f296" y="f472"/>
                      <a:pt x="f298" y="f45"/>
                      <a:pt x="f473" y="f23"/>
                    </a:cubicBezTo>
                    <a:cubicBezTo>
                      <a:pt x="f473" y="f23"/>
                      <a:pt x="f473" y="f23"/>
                      <a:pt x="f473" y="f23"/>
                    </a:cubicBezTo>
                    <a:cubicBezTo>
                      <a:pt x="f318" y="f41"/>
                      <a:pt x="f289" y="f45"/>
                      <a:pt x="f474" y="f14"/>
                    </a:cubicBezTo>
                    <a:cubicBezTo>
                      <a:pt x="f474" y="f475"/>
                      <a:pt x="f476" y="f477"/>
                      <a:pt x="f258" y="f478"/>
                    </a:cubicBezTo>
                    <a:cubicBezTo>
                      <a:pt x="f476" y="f477"/>
                      <a:pt x="f474" y="f475"/>
                      <a:pt x="f474" y="f14"/>
                    </a:cubicBezTo>
                    <a:cubicBezTo>
                      <a:pt x="f254" y="f23"/>
                      <a:pt x="f261" y="f41"/>
                      <a:pt x="f263" y="f45"/>
                    </a:cubicBezTo>
                    <a:cubicBezTo>
                      <a:pt x="f263" y="f479"/>
                      <a:pt x="f263" y="f480"/>
                      <a:pt x="f263" y="f39"/>
                    </a:cubicBezTo>
                    <a:cubicBezTo>
                      <a:pt x="f263" y="f39"/>
                      <a:pt x="f263" y="f39"/>
                      <a:pt x="f263" y="f39"/>
                    </a:cubicBezTo>
                    <a:cubicBezTo>
                      <a:pt x="f256" y="f481"/>
                      <a:pt x="f256" y="f482"/>
                      <a:pt x="f256" y="f49"/>
                    </a:cubicBezTo>
                    <a:cubicBezTo>
                      <a:pt x="f256" y="f483"/>
                      <a:pt x="f256" y="f484"/>
                      <a:pt x="f256" y="f485"/>
                    </a:cubicBezTo>
                    <a:cubicBezTo>
                      <a:pt x="f256" y="f486"/>
                      <a:pt x="f256" y="f487"/>
                      <a:pt x="f256" y="f488"/>
                    </a:cubicBezTo>
                    <a:cubicBezTo>
                      <a:pt x="f489" y="f487"/>
                      <a:pt x="f490" y="f488"/>
                      <a:pt x="f169" y="f56"/>
                    </a:cubicBezTo>
                    <a:cubicBezTo>
                      <a:pt x="f490" y="f488"/>
                      <a:pt x="f489" y="f487"/>
                      <a:pt x="f256" y="f488"/>
                    </a:cubicBezTo>
                    <a:cubicBezTo>
                      <a:pt x="f255" y="f491"/>
                      <a:pt x="f492" y="f493"/>
                      <a:pt x="f494" y="f493"/>
                    </a:cubicBezTo>
                    <a:cubicBezTo>
                      <a:pt x="f495" y="f496"/>
                      <a:pt x="f168" y="f496"/>
                      <a:pt x="f181" y="f496"/>
                    </a:cubicBezTo>
                    <a:cubicBezTo>
                      <a:pt x="f181" y="f497"/>
                      <a:pt x="f181" y="f498"/>
                      <a:pt x="f181" y="f499"/>
                    </a:cubicBezTo>
                    <a:cubicBezTo>
                      <a:pt x="f175" y="f499"/>
                      <a:pt x="f385" y="f500"/>
                      <a:pt x="f501" y="f502"/>
                    </a:cubicBezTo>
                    <a:cubicBezTo>
                      <a:pt x="f385" y="f500"/>
                      <a:pt x="f175" y="f499"/>
                      <a:pt x="f181" y="f499"/>
                    </a:cubicBezTo>
                    <a:cubicBezTo>
                      <a:pt x="f181" y="f502"/>
                      <a:pt x="f181" y="f503"/>
                      <a:pt x="f181" y="f504"/>
                    </a:cubicBezTo>
                    <a:cubicBezTo>
                      <a:pt x="f181" y="f504"/>
                      <a:pt x="f181" y="f504"/>
                      <a:pt x="f181" y="f504"/>
                    </a:cubicBezTo>
                    <a:cubicBezTo>
                      <a:pt x="f181" y="f505"/>
                      <a:pt x="f276" y="f506"/>
                      <a:pt x="f276" y="f507"/>
                    </a:cubicBezTo>
                    <a:cubicBezTo>
                      <a:pt x="f276" y="f507"/>
                      <a:pt x="f276" y="f507"/>
                      <a:pt x="f276" y="f507"/>
                    </a:cubicBezTo>
                    <a:cubicBezTo>
                      <a:pt x="f508" y="f507"/>
                      <a:pt x="f509" y="f510"/>
                      <a:pt x="f511" y="f507"/>
                    </a:cubicBezTo>
                    <a:cubicBezTo>
                      <a:pt x="f467" y="f507"/>
                      <a:pt x="f217" y="f512"/>
                      <a:pt x="f162" y="f513"/>
                    </a:cubicBezTo>
                    <a:cubicBezTo>
                      <a:pt x="f294" y="f514"/>
                      <a:pt x="f162" y="f515"/>
                      <a:pt x="f162" y="f516"/>
                    </a:cubicBezTo>
                    <a:cubicBezTo>
                      <a:pt x="f162" y="f517"/>
                      <a:pt x="f518" y="f519"/>
                      <a:pt x="f520" y="f82"/>
                    </a:cubicBezTo>
                    <a:cubicBezTo>
                      <a:pt x="f520" y="f72"/>
                      <a:pt x="f521" y="f82"/>
                      <a:pt x="f223" y="f82"/>
                    </a:cubicBezTo>
                    <a:cubicBezTo>
                      <a:pt x="f522" y="f72"/>
                      <a:pt x="f250" y="f523"/>
                      <a:pt x="f160" y="f517"/>
                    </a:cubicBezTo>
                    <a:cubicBezTo>
                      <a:pt x="f524" y="f525"/>
                      <a:pt x="f301" y="f526"/>
                      <a:pt x="f301" y="f527"/>
                    </a:cubicBezTo>
                    <a:cubicBezTo>
                      <a:pt x="f205" y="f528"/>
                      <a:pt x="f205" y="f498"/>
                      <a:pt x="f301" y="f529"/>
                    </a:cubicBezTo>
                    <a:cubicBezTo>
                      <a:pt x="f304" y="f493"/>
                      <a:pt x="f226" y="f65"/>
                      <a:pt x="f530" y="f65"/>
                    </a:cubicBezTo>
                    <a:cubicBezTo>
                      <a:pt x="f339" y="f61"/>
                      <a:pt x="f531" y="f65"/>
                      <a:pt x="f416" y="f61"/>
                    </a:cubicBezTo>
                    <a:cubicBezTo>
                      <a:pt x="f417" y="f58"/>
                      <a:pt x="f81" y="f532"/>
                      <a:pt x="f86" y="f533"/>
                    </a:cubicBezTo>
                    <a:cubicBezTo>
                      <a:pt x="f88" y="f534"/>
                      <a:pt x="f86" y="f535"/>
                      <a:pt x="f86" y="f30"/>
                    </a:cubicBezTo>
                    <a:cubicBezTo>
                      <a:pt x="f536" y="f30"/>
                      <a:pt x="f537" y="f30"/>
                      <a:pt x="f99" y="f30"/>
                    </a:cubicBezTo>
                    <a:cubicBezTo>
                      <a:pt x="f99" y="f53"/>
                      <a:pt x="f99" y="f538"/>
                      <a:pt x="f102" y="f55"/>
                    </a:cubicBezTo>
                    <a:cubicBezTo>
                      <a:pt x="f102" y="f56"/>
                      <a:pt x="f107" y="f61"/>
                      <a:pt x="f430" y="f61"/>
                    </a:cubicBezTo>
                    <a:cubicBezTo>
                      <a:pt x="f110" y="f65"/>
                      <a:pt x="f431" y="f65"/>
                      <a:pt x="f123" y="f61"/>
                    </a:cubicBezTo>
                    <a:cubicBezTo>
                      <a:pt x="f121" y="f61"/>
                      <a:pt x="f48" y="f56"/>
                      <a:pt x="f48" y="f539"/>
                    </a:cubicBezTo>
                    <a:cubicBezTo>
                      <a:pt x="f114" y="f54"/>
                      <a:pt x="f48" y="f53"/>
                      <a:pt x="f48" y="f30"/>
                    </a:cubicBezTo>
                    <a:cubicBezTo>
                      <a:pt x="f48" y="f30"/>
                      <a:pt x="f48" y="f30"/>
                      <a:pt x="f48" y="f30"/>
                    </a:cubicBezTo>
                    <a:cubicBezTo>
                      <a:pt x="f48" y="f30"/>
                      <a:pt x="f48" y="f30"/>
                      <a:pt x="f48" y="f30"/>
                    </a:cubicBezTo>
                    <a:cubicBezTo>
                      <a:pt x="f540" y="f30"/>
                      <a:pt x="f541" y="f30"/>
                      <a:pt x="f99" y="f30"/>
                    </a:cubicBezTo>
                    <a:cubicBezTo>
                      <a:pt x="f102" y="f29"/>
                      <a:pt x="f75" y="f542"/>
                      <a:pt x="f75" y="f543"/>
                    </a:cubicBezTo>
                    <a:cubicBezTo>
                      <a:pt x="f75" y="f544"/>
                      <a:pt x="f75" y="f545"/>
                      <a:pt x="f150" y="f546"/>
                    </a:cubicBezTo>
                    <a:cubicBezTo>
                      <a:pt x="f150" y="f547"/>
                      <a:pt x="f107" y="f547"/>
                      <a:pt x="f548" y="f547"/>
                    </a:cubicBezTo>
                    <a:cubicBezTo>
                      <a:pt x="f269" y="f547"/>
                      <a:pt x="f549" y="f547"/>
                      <a:pt x="f550" y="f551"/>
                    </a:cubicBezTo>
                    <a:cubicBezTo>
                      <a:pt x="f11" y="f551"/>
                      <a:pt x="f38" y="f552"/>
                      <a:pt x="f38" y="f553"/>
                    </a:cubicBezTo>
                    <a:cubicBezTo>
                      <a:pt x="f9" y="f554"/>
                      <a:pt x="f38" y="f555"/>
                      <a:pt x="f9" y="f10"/>
                    </a:cubicBezTo>
                    <a:close/>
                    <a:moveTo>
                      <a:pt x="f88" y="f556"/>
                    </a:moveTo>
                    <a:cubicBezTo>
                      <a:pt x="f88" y="f556"/>
                      <a:pt x="f88" y="f556"/>
                      <a:pt x="f88" y="f556"/>
                    </a:cubicBezTo>
                    <a:cubicBezTo>
                      <a:pt x="f327" y="f556"/>
                      <a:pt x="f417" y="f557"/>
                      <a:pt x="f558" y="f557"/>
                    </a:cubicBezTo>
                    <a:cubicBezTo>
                      <a:pt x="f417" y="f557"/>
                      <a:pt x="f327" y="f556"/>
                      <a:pt x="f88" y="f556"/>
                    </a:cubicBezTo>
                    <a:close/>
                    <a:moveTo>
                      <a:pt x="f150" y="f559"/>
                    </a:moveTo>
                    <a:cubicBezTo>
                      <a:pt x="f150" y="f560"/>
                      <a:pt x="f75" y="f561"/>
                      <a:pt x="f179" y="f562"/>
                    </a:cubicBezTo>
                    <a:cubicBezTo>
                      <a:pt x="f563" y="f115"/>
                      <a:pt x="f564" y="f565"/>
                      <a:pt x="f86" y="f566"/>
                    </a:cubicBezTo>
                    <a:cubicBezTo>
                      <a:pt x="f86" y="f560"/>
                      <a:pt x="f86" y="f116"/>
                      <a:pt x="f86" y="f559"/>
                    </a:cubicBezTo>
                    <a:cubicBezTo>
                      <a:pt x="f86" y="f567"/>
                      <a:pt x="f81" y="f568"/>
                      <a:pt x="f86" y="f569"/>
                    </a:cubicBezTo>
                    <a:cubicBezTo>
                      <a:pt x="f86" y="f570"/>
                      <a:pt x="f194" y="f571"/>
                      <a:pt x="f154" y="f571"/>
                    </a:cubicBezTo>
                    <a:cubicBezTo>
                      <a:pt x="f153" y="f572"/>
                      <a:pt x="f152" y="f571"/>
                      <a:pt x="f151" y="f571"/>
                    </a:cubicBezTo>
                    <a:cubicBezTo>
                      <a:pt x="f211" y="f571"/>
                      <a:pt x="f75" y="f573"/>
                      <a:pt x="f75" y="f574"/>
                    </a:cubicBezTo>
                    <a:cubicBezTo>
                      <a:pt x="f150" y="f575"/>
                      <a:pt x="f150" y="f576"/>
                      <a:pt x="f150" y="f559"/>
                    </a:cubicBezTo>
                    <a:close/>
                    <a:moveTo>
                      <a:pt x="f99" y="f125"/>
                    </a:moveTo>
                    <a:cubicBezTo>
                      <a:pt x="f176" y="f577"/>
                      <a:pt x="f75" y="f578"/>
                      <a:pt x="f75" y="f579"/>
                    </a:cubicBezTo>
                    <a:cubicBezTo>
                      <a:pt x="f75" y="f580"/>
                      <a:pt x="f293" y="f581"/>
                      <a:pt x="f185" y="f582"/>
                    </a:cubicBezTo>
                    <a:cubicBezTo>
                      <a:pt x="f583" y="f584"/>
                      <a:pt x="f426" y="f585"/>
                      <a:pt x="f155" y="f580"/>
                    </a:cubicBezTo>
                    <a:cubicBezTo>
                      <a:pt x="f586" y="f587"/>
                      <a:pt x="f346" y="f588"/>
                      <a:pt x="f81" y="f589"/>
                    </a:cubicBezTo>
                    <a:cubicBezTo>
                      <a:pt x="f81" y="f590"/>
                      <a:pt x="f417" y="f591"/>
                      <a:pt x="f79" y="f592"/>
                    </a:cubicBezTo>
                    <a:cubicBezTo>
                      <a:pt x="f79" y="f592"/>
                      <a:pt x="f79" y="f592"/>
                      <a:pt x="f79" y="f592"/>
                    </a:cubicBezTo>
                    <a:cubicBezTo>
                      <a:pt x="f593" y="f594"/>
                      <a:pt x="f348" y="f591"/>
                      <a:pt x="f154" y="f122"/>
                    </a:cubicBezTo>
                    <a:cubicBezTo>
                      <a:pt x="f595" y="f122"/>
                      <a:pt x="f596" y="f122"/>
                      <a:pt x="f99" y="f125"/>
                    </a:cubicBezTo>
                    <a:close/>
                    <a:moveTo>
                      <a:pt x="f385" y="f597"/>
                    </a:moveTo>
                    <a:cubicBezTo>
                      <a:pt x="f385" y="f461"/>
                      <a:pt x="f387" y="f459"/>
                      <a:pt x="f598" y="f459"/>
                    </a:cubicBezTo>
                    <a:cubicBezTo>
                      <a:pt x="f599" y="f459"/>
                      <a:pt x="f600" y="f457"/>
                      <a:pt x="f268" y="f457"/>
                    </a:cubicBezTo>
                    <a:cubicBezTo>
                      <a:pt x="f268" y="f601"/>
                      <a:pt x="f268" y="f602"/>
                      <a:pt x="f268" y="f603"/>
                    </a:cubicBezTo>
                    <a:cubicBezTo>
                      <a:pt x="f604" y="f605"/>
                      <a:pt x="f606" y="f547"/>
                      <a:pt x="f266" y="f547"/>
                    </a:cubicBezTo>
                    <a:cubicBezTo>
                      <a:pt x="f607" y="f551"/>
                      <a:pt x="f608" y="f547"/>
                      <a:pt x="f386" y="f547"/>
                    </a:cubicBezTo>
                    <a:cubicBezTo>
                      <a:pt x="f609" y="f610"/>
                      <a:pt x="f385" y="f611"/>
                      <a:pt x="f385" y="f597"/>
                    </a:cubicBezTo>
                    <a:close/>
                    <a:moveTo>
                      <a:pt x="f385" y="f612"/>
                    </a:moveTo>
                    <a:cubicBezTo>
                      <a:pt x="f385" y="f137"/>
                      <a:pt x="f613" y="f614"/>
                      <a:pt x="f615" y="f614"/>
                    </a:cubicBezTo>
                    <a:cubicBezTo>
                      <a:pt x="f616" y="f614"/>
                      <a:pt x="f617" y="f614"/>
                      <a:pt x="f618" y="f614"/>
                    </a:cubicBezTo>
                    <a:cubicBezTo>
                      <a:pt x="f606" y="f137"/>
                      <a:pt x="f604" y="f612"/>
                      <a:pt x="f268" y="f619"/>
                    </a:cubicBezTo>
                    <a:cubicBezTo>
                      <a:pt x="f268" y="f620"/>
                      <a:pt x="f268" y="f621"/>
                      <a:pt x="f604" y="f622"/>
                    </a:cubicBezTo>
                    <a:cubicBezTo>
                      <a:pt x="f604" y="f622"/>
                      <a:pt x="f604" y="f622"/>
                      <a:pt x="f604" y="f622"/>
                    </a:cubicBezTo>
                    <a:cubicBezTo>
                      <a:pt x="f623" y="f7"/>
                      <a:pt x="f623" y="f7"/>
                      <a:pt x="f624" y="f7"/>
                    </a:cubicBezTo>
                    <a:cubicBezTo>
                      <a:pt x="f625" y="f7"/>
                      <a:pt x="f265" y="f7"/>
                      <a:pt x="f386" y="f7"/>
                    </a:cubicBezTo>
                    <a:cubicBezTo>
                      <a:pt x="f626" y="f627"/>
                      <a:pt x="f628" y="f242"/>
                      <a:pt x="f501" y="f242"/>
                    </a:cubicBezTo>
                    <a:cubicBezTo>
                      <a:pt x="f628" y="f242"/>
                      <a:pt x="f626" y="f627"/>
                      <a:pt x="f386" y="f7"/>
                    </a:cubicBezTo>
                    <a:cubicBezTo>
                      <a:pt x="f609" y="f629"/>
                      <a:pt x="f501" y="f630"/>
                      <a:pt x="f385" y="f612"/>
                    </a:cubicBezTo>
                    <a:close/>
                    <a:moveTo>
                      <a:pt x="f501" y="f242"/>
                    </a:moveTo>
                    <a:cubicBezTo>
                      <a:pt x="f385" y="f238"/>
                      <a:pt x="f385" y="f238"/>
                      <a:pt x="f631" y="f238"/>
                    </a:cubicBezTo>
                    <a:cubicBezTo>
                      <a:pt x="f385" y="f238"/>
                      <a:pt x="f385" y="f238"/>
                      <a:pt x="f501" y="f242"/>
                    </a:cubicBezTo>
                    <a:close/>
                    <a:moveTo>
                      <a:pt x="f632" y="f633"/>
                    </a:moveTo>
                    <a:cubicBezTo>
                      <a:pt x="f632" y="f634"/>
                      <a:pt x="f632" y="f621"/>
                      <a:pt x="f632" y="f635"/>
                    </a:cubicBezTo>
                    <a:cubicBezTo>
                      <a:pt x="f632" y="f621"/>
                      <a:pt x="f632" y="f634"/>
                      <a:pt x="f632" y="f633"/>
                    </a:cubicBezTo>
                    <a:close/>
                    <a:moveTo>
                      <a:pt x="f268" y="f292"/>
                    </a:moveTo>
                    <a:cubicBezTo>
                      <a:pt x="f268" y="f292"/>
                      <a:pt x="f268" y="f292"/>
                      <a:pt x="f268" y="f292"/>
                    </a:cubicBezTo>
                    <a:cubicBezTo>
                      <a:pt x="f268" y="f636"/>
                      <a:pt x="f623" y="f637"/>
                      <a:pt x="f268" y="f315"/>
                    </a:cubicBezTo>
                    <a:cubicBezTo>
                      <a:pt x="f604" y="f476"/>
                      <a:pt x="f271" y="f256"/>
                      <a:pt x="f638" y="f261"/>
                    </a:cubicBezTo>
                    <a:cubicBezTo>
                      <a:pt x="f607" y="f258"/>
                      <a:pt x="f274" y="f261"/>
                      <a:pt x="f598" y="f261"/>
                    </a:cubicBezTo>
                    <a:cubicBezTo>
                      <a:pt x="f639" y="f261"/>
                      <a:pt x="f385" y="f261"/>
                      <a:pt x="f175" y="f163"/>
                    </a:cubicBezTo>
                    <a:cubicBezTo>
                      <a:pt x="f385" y="f289"/>
                      <a:pt x="f385" y="f318"/>
                      <a:pt x="f175" y="f640"/>
                    </a:cubicBezTo>
                    <a:cubicBezTo>
                      <a:pt x="f174" y="f640"/>
                      <a:pt x="f280" y="f473"/>
                      <a:pt x="f193" y="f641"/>
                    </a:cubicBezTo>
                    <a:cubicBezTo>
                      <a:pt x="f280" y="f473"/>
                      <a:pt x="f174" y="f640"/>
                      <a:pt x="f175" y="f640"/>
                    </a:cubicBezTo>
                    <a:cubicBezTo>
                      <a:pt x="f175" y="f642"/>
                      <a:pt x="f631" y="f643"/>
                      <a:pt x="f385" y="f296"/>
                    </a:cubicBezTo>
                    <a:cubicBezTo>
                      <a:pt x="f644" y="f298"/>
                      <a:pt x="f645" y="f518"/>
                      <a:pt x="f268" y="f292"/>
                    </a:cubicBezTo>
                    <a:close/>
                    <a:moveTo>
                      <a:pt x="f607" y="f646"/>
                    </a:moveTo>
                    <a:cubicBezTo>
                      <a:pt x="f647" y="f648"/>
                      <a:pt x="f649" y="f650"/>
                      <a:pt x="f325" y="f651"/>
                    </a:cubicBezTo>
                    <a:cubicBezTo>
                      <a:pt x="f325" y="f651"/>
                      <a:pt x="f325" y="f651"/>
                      <a:pt x="f325" y="f651"/>
                    </a:cubicBezTo>
                    <a:cubicBezTo>
                      <a:pt x="f649" y="f650"/>
                      <a:pt x="f647" y="f648"/>
                      <a:pt x="f607" y="f646"/>
                    </a:cubicBezTo>
                    <a:cubicBezTo>
                      <a:pt x="f652" y="f646"/>
                      <a:pt x="f653" y="f646"/>
                      <a:pt x="f599" y="f646"/>
                    </a:cubicBezTo>
                    <a:cubicBezTo>
                      <a:pt x="f653" y="f646"/>
                      <a:pt x="f652" y="f646"/>
                      <a:pt x="f607" y="f646"/>
                    </a:cubicBezTo>
                    <a:close/>
                    <a:moveTo>
                      <a:pt x="f653" y="f561"/>
                    </a:moveTo>
                    <a:cubicBezTo>
                      <a:pt x="f268" y="f561"/>
                      <a:pt x="f268" y="f561"/>
                      <a:pt x="f268" y="f654"/>
                    </a:cubicBezTo>
                    <a:cubicBezTo>
                      <a:pt x="f268" y="f571"/>
                      <a:pt x="f268" y="f571"/>
                      <a:pt x="f655" y="f571"/>
                    </a:cubicBezTo>
                    <a:cubicBezTo>
                      <a:pt x="f631" y="f571"/>
                      <a:pt x="f631" y="f571"/>
                      <a:pt x="f631" y="f656"/>
                    </a:cubicBezTo>
                    <a:cubicBezTo>
                      <a:pt x="f631" y="f561"/>
                      <a:pt x="f631" y="f561"/>
                      <a:pt x="f653" y="f561"/>
                    </a:cubicBezTo>
                    <a:close/>
                    <a:moveTo>
                      <a:pt x="f169" y="f38"/>
                    </a:moveTo>
                    <a:cubicBezTo>
                      <a:pt x="f168" y="f657"/>
                      <a:pt x="f167" y="f657"/>
                      <a:pt x="f166" y="f658"/>
                    </a:cubicBezTo>
                    <a:cubicBezTo>
                      <a:pt x="f659" y="f13"/>
                      <a:pt x="f660" y="f13"/>
                      <a:pt x="f264" y="f38"/>
                    </a:cubicBezTo>
                    <a:cubicBezTo>
                      <a:pt x="f264" y="f38"/>
                      <a:pt x="f264" y="f38"/>
                      <a:pt x="f264" y="f38"/>
                    </a:cubicBezTo>
                    <a:cubicBezTo>
                      <a:pt x="f661" y="f13"/>
                      <a:pt x="f662" y="f13"/>
                      <a:pt x="f263" y="f38"/>
                    </a:cubicBezTo>
                    <a:cubicBezTo>
                      <a:pt x="f322" y="f38"/>
                      <a:pt x="f255" y="f38"/>
                      <a:pt x="f256" y="f38"/>
                    </a:cubicBezTo>
                    <a:cubicBezTo>
                      <a:pt x="f256" y="f52"/>
                      <a:pt x="f261" y="f663"/>
                      <a:pt x="f261" y="f664"/>
                    </a:cubicBezTo>
                    <a:cubicBezTo>
                      <a:pt x="f256" y="f665"/>
                      <a:pt x="f254" y="f666"/>
                      <a:pt x="f667" y="f113"/>
                    </a:cubicBezTo>
                    <a:cubicBezTo>
                      <a:pt x="f254" y="f666"/>
                      <a:pt x="f256" y="f665"/>
                      <a:pt x="f261" y="f664"/>
                    </a:cubicBezTo>
                    <a:cubicBezTo>
                      <a:pt x="f287" y="f664"/>
                      <a:pt x="f311" y="f50"/>
                      <a:pt x="f474" y="f48"/>
                    </a:cubicBezTo>
                    <a:cubicBezTo>
                      <a:pt x="f474" y="f48"/>
                      <a:pt x="f474" y="f48"/>
                      <a:pt x="f474" y="f48"/>
                    </a:cubicBezTo>
                    <a:cubicBezTo>
                      <a:pt x="f289" y="f48"/>
                      <a:pt x="f318" y="f48"/>
                      <a:pt x="f473" y="f48"/>
                    </a:cubicBezTo>
                    <a:cubicBezTo>
                      <a:pt x="f162" y="f668"/>
                      <a:pt x="f298" y="f669"/>
                      <a:pt x="f298" y="f670"/>
                    </a:cubicBezTo>
                    <a:cubicBezTo>
                      <a:pt x="f298" y="f671"/>
                      <a:pt x="f672" y="f673"/>
                      <a:pt x="f292" y="f40"/>
                    </a:cubicBezTo>
                    <a:cubicBezTo>
                      <a:pt x="f317" y="f674"/>
                      <a:pt x="f675" y="f9"/>
                      <a:pt x="f373" y="f38"/>
                    </a:cubicBezTo>
                    <a:cubicBezTo>
                      <a:pt x="f509" y="f657"/>
                      <a:pt x="f474" y="f38"/>
                      <a:pt x="f256" y="f38"/>
                    </a:cubicBezTo>
                    <a:cubicBezTo>
                      <a:pt x="f256" y="f676"/>
                      <a:pt x="f261" y="f32"/>
                      <a:pt x="f256" y="f31"/>
                    </a:cubicBezTo>
                    <a:cubicBezTo>
                      <a:pt x="f255" y="f143"/>
                      <a:pt x="f196" y="f142"/>
                      <a:pt x="f677" y="f142"/>
                    </a:cubicBezTo>
                    <a:cubicBezTo>
                      <a:pt x="f678" y="f22"/>
                      <a:pt x="f679" y="f142"/>
                      <a:pt x="f317" y="f22"/>
                    </a:cubicBezTo>
                    <a:cubicBezTo>
                      <a:pt x="f292" y="f22"/>
                      <a:pt x="f296" y="f248"/>
                      <a:pt x="f298" y="f680"/>
                    </a:cubicBezTo>
                    <a:cubicBezTo>
                      <a:pt x="f298" y="f681"/>
                      <a:pt x="f298" y="f682"/>
                      <a:pt x="f298" y="f682"/>
                    </a:cubicBezTo>
                    <a:cubicBezTo>
                      <a:pt x="f217" y="f239"/>
                      <a:pt x="f217" y="f7"/>
                      <a:pt x="f253" y="f7"/>
                    </a:cubicBezTo>
                    <a:cubicBezTo>
                      <a:pt x="f662" y="f7"/>
                      <a:pt x="f683" y="f7"/>
                      <a:pt x="f684" y="f239"/>
                    </a:cubicBezTo>
                    <a:cubicBezTo>
                      <a:pt x="f685" y="f239"/>
                      <a:pt x="f280" y="f686"/>
                      <a:pt x="f181" y="f238"/>
                    </a:cubicBezTo>
                    <a:cubicBezTo>
                      <a:pt x="f181" y="f238"/>
                      <a:pt x="f181" y="f238"/>
                      <a:pt x="f181" y="f238"/>
                    </a:cubicBezTo>
                    <a:cubicBezTo>
                      <a:pt x="f181" y="f687"/>
                      <a:pt x="f181" y="f688"/>
                      <a:pt x="f181" y="f227"/>
                    </a:cubicBezTo>
                    <a:cubicBezTo>
                      <a:pt x="f386" y="f689"/>
                      <a:pt x="f628" y="f690"/>
                      <a:pt x="f385" y="f691"/>
                    </a:cubicBezTo>
                    <a:cubicBezTo>
                      <a:pt x="f628" y="f690"/>
                      <a:pt x="f386" y="f689"/>
                      <a:pt x="f181" y="f227"/>
                    </a:cubicBezTo>
                    <a:cubicBezTo>
                      <a:pt x="f181" y="f692"/>
                      <a:pt x="f181" y="f693"/>
                      <a:pt x="f181" y="f694"/>
                    </a:cubicBezTo>
                    <a:cubicBezTo>
                      <a:pt x="f181" y="f695"/>
                      <a:pt x="f181" y="f15"/>
                      <a:pt x="f175" y="f696"/>
                    </a:cubicBezTo>
                    <a:cubicBezTo>
                      <a:pt x="f175" y="f696"/>
                      <a:pt x="f175" y="f696"/>
                      <a:pt x="f175" y="f696"/>
                    </a:cubicBezTo>
                    <a:cubicBezTo>
                      <a:pt x="f181" y="f697"/>
                      <a:pt x="f175" y="f698"/>
                      <a:pt x="f175" y="f699"/>
                    </a:cubicBezTo>
                    <a:cubicBezTo>
                      <a:pt x="f175" y="f700"/>
                      <a:pt x="f175" y="f701"/>
                      <a:pt x="f175" y="f674"/>
                    </a:cubicBezTo>
                    <a:cubicBezTo>
                      <a:pt x="f175" y="f674"/>
                      <a:pt x="f175" y="f674"/>
                      <a:pt x="f175" y="f674"/>
                    </a:cubicBezTo>
                    <a:cubicBezTo>
                      <a:pt x="f174" y="f658"/>
                      <a:pt x="f173" y="f13"/>
                      <a:pt x="f172" y="f38"/>
                    </a:cubicBezTo>
                    <a:cubicBezTo>
                      <a:pt x="f171" y="f38"/>
                      <a:pt x="f170" y="f38"/>
                      <a:pt x="f169" y="f38"/>
                    </a:cubicBezTo>
                    <a:close/>
                    <a:moveTo>
                      <a:pt x="f667" y="f279"/>
                    </a:moveTo>
                    <a:cubicBezTo>
                      <a:pt x="f667" y="f283"/>
                      <a:pt x="f667" y="f283"/>
                      <a:pt x="f702" y="f283"/>
                    </a:cubicBezTo>
                    <a:cubicBezTo>
                      <a:pt x="f667" y="f283"/>
                      <a:pt x="f667" y="f283"/>
                      <a:pt x="f667" y="f279"/>
                    </a:cubicBezTo>
                    <a:close/>
                    <a:moveTo>
                      <a:pt x="f703" y="f38"/>
                    </a:moveTo>
                    <a:cubicBezTo>
                      <a:pt x="f703" y="f38"/>
                      <a:pt x="f703" y="f38"/>
                      <a:pt x="f703" y="f38"/>
                    </a:cubicBezTo>
                    <a:cubicBezTo>
                      <a:pt x="f703" y="f38"/>
                      <a:pt x="f703" y="f38"/>
                      <a:pt x="f703" y="f38"/>
                    </a:cubicBezTo>
                    <a:close/>
                    <a:moveTo>
                      <a:pt x="f476" y="f311"/>
                    </a:moveTo>
                    <a:cubicBezTo>
                      <a:pt x="f474" y="f311"/>
                      <a:pt x="f474" y="f311"/>
                      <a:pt x="f163" y="f311"/>
                    </a:cubicBezTo>
                    <a:cubicBezTo>
                      <a:pt x="f474" y="f311"/>
                      <a:pt x="f474" y="f311"/>
                      <a:pt x="f476" y="f311"/>
                    </a:cubicBezTo>
                    <a:close/>
                    <a:moveTo>
                      <a:pt x="f298" y="f704"/>
                    </a:moveTo>
                    <a:cubicBezTo>
                      <a:pt x="f298" y="f255"/>
                      <a:pt x="f642" y="f261"/>
                      <a:pt x="f197" y="f261"/>
                    </a:cubicBezTo>
                    <a:cubicBezTo>
                      <a:pt x="f705" y="f256"/>
                      <a:pt x="f706" y="f256"/>
                      <a:pt x="f263" y="f256"/>
                    </a:cubicBezTo>
                    <a:cubicBezTo>
                      <a:pt x="f263" y="f256"/>
                      <a:pt x="f263" y="f256"/>
                      <a:pt x="f263" y="f256"/>
                    </a:cubicBezTo>
                    <a:cubicBezTo>
                      <a:pt x="f263" y="f255"/>
                      <a:pt x="f263" y="f322"/>
                      <a:pt x="f263" y="f322"/>
                    </a:cubicBezTo>
                    <a:cubicBezTo>
                      <a:pt x="f263" y="f322"/>
                      <a:pt x="f263" y="f322"/>
                      <a:pt x="f263" y="f322"/>
                    </a:cubicBezTo>
                    <a:cubicBezTo>
                      <a:pt x="f287" y="f489"/>
                      <a:pt x="f255" y="f495"/>
                      <a:pt x="f256" y="f707"/>
                    </a:cubicBezTo>
                    <a:cubicBezTo>
                      <a:pt x="f255" y="f684"/>
                      <a:pt x="f322" y="f708"/>
                      <a:pt x="f263" y="f402"/>
                    </a:cubicBezTo>
                    <a:cubicBezTo>
                      <a:pt x="f322" y="f280"/>
                      <a:pt x="f255" y="f609"/>
                      <a:pt x="f256" y="f174"/>
                    </a:cubicBezTo>
                    <a:cubicBezTo>
                      <a:pt x="f256" y="f174"/>
                      <a:pt x="f256" y="f174"/>
                      <a:pt x="f256" y="f174"/>
                    </a:cubicBezTo>
                    <a:cubicBezTo>
                      <a:pt x="f256" y="f174"/>
                      <a:pt x="f256" y="f174"/>
                      <a:pt x="f256" y="f174"/>
                    </a:cubicBezTo>
                    <a:cubicBezTo>
                      <a:pt x="f256" y="f174"/>
                      <a:pt x="f256" y="f174"/>
                      <a:pt x="f256" y="f174"/>
                    </a:cubicBezTo>
                    <a:cubicBezTo>
                      <a:pt x="f256" y="f174"/>
                      <a:pt x="f256" y="f174"/>
                      <a:pt x="f256" y="f174"/>
                    </a:cubicBezTo>
                    <a:cubicBezTo>
                      <a:pt x="f258" y="f174"/>
                      <a:pt x="f196" y="f276"/>
                      <a:pt x="f287" y="f181"/>
                    </a:cubicBezTo>
                    <a:cubicBezTo>
                      <a:pt x="f413" y="f181"/>
                      <a:pt x="f679" y="f276"/>
                      <a:pt x="f473" y="f276"/>
                    </a:cubicBezTo>
                    <a:cubicBezTo>
                      <a:pt x="f643" y="f174"/>
                      <a:pt x="f296" y="f402"/>
                      <a:pt x="f296" y="f685"/>
                    </a:cubicBezTo>
                    <a:cubicBezTo>
                      <a:pt x="f298" y="f709"/>
                      <a:pt x="f298" y="f660"/>
                      <a:pt x="f298" y="f704"/>
                    </a:cubicBezTo>
                    <a:close/>
                    <a:moveTo>
                      <a:pt x="f704" y="f710"/>
                    </a:moveTo>
                    <a:cubicBezTo>
                      <a:pt x="f494" y="f711"/>
                      <a:pt x="f489" y="f711"/>
                      <a:pt x="f712" y="f345"/>
                    </a:cubicBezTo>
                    <a:cubicBezTo>
                      <a:pt x="f489" y="f711"/>
                      <a:pt x="f494" y="f711"/>
                      <a:pt x="f704" y="f710"/>
                    </a:cubicBezTo>
                    <a:close/>
                    <a:moveTo>
                      <a:pt x="f267" y="f358"/>
                    </a:moveTo>
                    <a:cubicBezTo>
                      <a:pt x="f713" y="f714"/>
                      <a:pt x="f599" y="f340"/>
                      <a:pt x="f265" y="f337"/>
                    </a:cubicBezTo>
                    <a:cubicBezTo>
                      <a:pt x="f628" y="f715"/>
                      <a:pt x="f631" y="f336"/>
                      <a:pt x="f631" y="f716"/>
                    </a:cubicBezTo>
                    <a:cubicBezTo>
                      <a:pt x="f631" y="f717"/>
                      <a:pt x="f626" y="f718"/>
                      <a:pt x="f276" y="f349"/>
                    </a:cubicBezTo>
                    <a:cubicBezTo>
                      <a:pt x="f280" y="f349"/>
                      <a:pt x="f379" y="f350"/>
                      <a:pt x="f172" y="f350"/>
                    </a:cubicBezTo>
                    <a:cubicBezTo>
                      <a:pt x="f609" y="f718"/>
                      <a:pt x="f609" y="f719"/>
                      <a:pt x="f280" y="f720"/>
                    </a:cubicBezTo>
                    <a:cubicBezTo>
                      <a:pt x="f609" y="f719"/>
                      <a:pt x="f609" y="f718"/>
                      <a:pt x="f172" y="f350"/>
                    </a:cubicBezTo>
                    <a:cubicBezTo>
                      <a:pt x="f171" y="f350"/>
                      <a:pt x="f684" y="f350"/>
                      <a:pt x="f195" y="f350"/>
                    </a:cubicBezTo>
                    <a:cubicBezTo>
                      <a:pt x="f709" y="f710"/>
                      <a:pt x="f721" y="f345"/>
                      <a:pt x="f508" y="f345"/>
                    </a:cubicBezTo>
                    <a:cubicBezTo>
                      <a:pt x="f721" y="f345"/>
                      <a:pt x="f709" y="f710"/>
                      <a:pt x="f195" y="f350"/>
                    </a:cubicBezTo>
                    <a:cubicBezTo>
                      <a:pt x="f721" y="f350"/>
                      <a:pt x="f722" y="f350"/>
                      <a:pt x="f282" y="f350"/>
                    </a:cubicBezTo>
                    <a:cubicBezTo>
                      <a:pt x="f255" y="f349"/>
                      <a:pt x="f196" y="f349"/>
                      <a:pt x="f287" y="f646"/>
                    </a:cubicBezTo>
                    <a:cubicBezTo>
                      <a:pt x="f287" y="f646"/>
                      <a:pt x="f287" y="f646"/>
                      <a:pt x="f287" y="f646"/>
                    </a:cubicBezTo>
                    <a:cubicBezTo>
                      <a:pt x="f723" y="f724"/>
                      <a:pt x="f256" y="f725"/>
                      <a:pt x="f261" y="f726"/>
                    </a:cubicBezTo>
                    <a:cubicBezTo>
                      <a:pt x="f261" y="f727"/>
                      <a:pt x="f282" y="f606"/>
                      <a:pt x="f728" y="f623"/>
                    </a:cubicBezTo>
                    <a:cubicBezTo>
                      <a:pt x="f729" y="f730"/>
                      <a:pt x="f378" y="f731"/>
                      <a:pt x="f703" y="f632"/>
                    </a:cubicBezTo>
                    <a:cubicBezTo>
                      <a:pt x="f386" y="f732"/>
                      <a:pt x="f174" y="f733"/>
                      <a:pt x="f276" y="f724"/>
                    </a:cubicBezTo>
                    <a:cubicBezTo>
                      <a:pt x="f181" y="f734"/>
                      <a:pt x="f276" y="f735"/>
                      <a:pt x="f276" y="f349"/>
                    </a:cubicBezTo>
                    <a:cubicBezTo>
                      <a:pt x="f181" y="f349"/>
                      <a:pt x="f175" y="f349"/>
                      <a:pt x="f385" y="f349"/>
                    </a:cubicBezTo>
                    <a:cubicBezTo>
                      <a:pt x="f385" y="f349"/>
                      <a:pt x="f385" y="f349"/>
                      <a:pt x="f385" y="f349"/>
                    </a:cubicBezTo>
                    <a:cubicBezTo>
                      <a:pt x="f736" y="f350"/>
                      <a:pt x="f737" y="f350"/>
                      <a:pt x="f266" y="f350"/>
                    </a:cubicBezTo>
                    <a:cubicBezTo>
                      <a:pt x="f738" y="f350"/>
                      <a:pt x="f268" y="f349"/>
                      <a:pt x="f623" y="f739"/>
                    </a:cubicBezTo>
                    <a:cubicBezTo>
                      <a:pt x="f623" y="f740"/>
                      <a:pt x="f632" y="f720"/>
                      <a:pt x="f741" y="f358"/>
                    </a:cubicBezTo>
                    <a:cubicBezTo>
                      <a:pt x="f741" y="f358"/>
                      <a:pt x="f742" y="f358"/>
                      <a:pt x="f267" y="f358"/>
                    </a:cubicBezTo>
                    <a:close/>
                    <a:moveTo>
                      <a:pt x="f193" y="f743"/>
                    </a:moveTo>
                    <a:cubicBezTo>
                      <a:pt x="f193" y="f743"/>
                      <a:pt x="f193" y="f743"/>
                      <a:pt x="f193" y="f743"/>
                    </a:cubicBezTo>
                    <a:cubicBezTo>
                      <a:pt x="f193" y="f743"/>
                      <a:pt x="f193" y="f743"/>
                      <a:pt x="f193" y="f743"/>
                    </a:cubicBezTo>
                    <a:close/>
                    <a:moveTo>
                      <a:pt x="f744" y="f745"/>
                    </a:moveTo>
                    <a:cubicBezTo>
                      <a:pt x="f746" y="f747"/>
                      <a:pt x="f748" y="f342"/>
                      <a:pt x="f748" y="f749"/>
                    </a:cubicBezTo>
                    <a:cubicBezTo>
                      <a:pt x="f748" y="f342"/>
                      <a:pt x="f746" y="f747"/>
                      <a:pt x="f744" y="f745"/>
                    </a:cubicBezTo>
                    <a:close/>
                    <a:moveTo>
                      <a:pt x="f717" y="f268"/>
                    </a:moveTo>
                    <a:cubicBezTo>
                      <a:pt x="f358" y="f268"/>
                      <a:pt x="f358" y="f268"/>
                      <a:pt x="f358" y="f725"/>
                    </a:cubicBezTo>
                    <a:cubicBezTo>
                      <a:pt x="f358" y="f349"/>
                      <a:pt x="f358" y="f349"/>
                      <a:pt x="f750" y="f349"/>
                    </a:cubicBezTo>
                    <a:cubicBezTo>
                      <a:pt x="f350" y="f349"/>
                      <a:pt x="f350" y="f349"/>
                      <a:pt x="f350" y="f751"/>
                    </a:cubicBezTo>
                    <a:cubicBezTo>
                      <a:pt x="f350" y="f268"/>
                      <a:pt x="f350" y="f268"/>
                      <a:pt x="f717" y="f268"/>
                    </a:cubicBezTo>
                    <a:close/>
                    <a:moveTo>
                      <a:pt x="f752" y="f447"/>
                    </a:moveTo>
                    <a:cubicBezTo>
                      <a:pt x="f753" y="f754"/>
                      <a:pt x="f755" y="f754"/>
                      <a:pt x="f756" y="f447"/>
                    </a:cubicBezTo>
                    <a:cubicBezTo>
                      <a:pt x="f757" y="f447"/>
                      <a:pt x="f350" y="f758"/>
                      <a:pt x="f350" y="f759"/>
                    </a:cubicBezTo>
                    <a:cubicBezTo>
                      <a:pt x="f349" y="f453"/>
                      <a:pt x="f349" y="f760"/>
                      <a:pt x="f350" y="f761"/>
                    </a:cubicBezTo>
                    <a:cubicBezTo>
                      <a:pt x="f353" y="f461"/>
                      <a:pt x="f762" y="f763"/>
                      <a:pt x="f764" y="f459"/>
                    </a:cubicBezTo>
                    <a:cubicBezTo>
                      <a:pt x="f764" y="f459"/>
                      <a:pt x="f764" y="f459"/>
                      <a:pt x="f764" y="f459"/>
                    </a:cubicBezTo>
                    <a:cubicBezTo>
                      <a:pt x="f733" y="f461"/>
                      <a:pt x="f765" y="f766"/>
                      <a:pt x="f604" y="f457"/>
                    </a:cubicBezTo>
                    <a:cubicBezTo>
                      <a:pt x="f604" y="f767"/>
                      <a:pt x="f604" y="f768"/>
                      <a:pt x="f268" y="f769"/>
                    </a:cubicBezTo>
                    <a:cubicBezTo>
                      <a:pt x="f268" y="f758"/>
                      <a:pt x="f331" y="f447"/>
                      <a:pt x="f752" y="f447"/>
                    </a:cubicBezTo>
                    <a:close/>
                    <a:moveTo>
                      <a:pt x="f770" y="f403"/>
                    </a:moveTo>
                    <a:cubicBezTo>
                      <a:pt x="f386" y="f409"/>
                      <a:pt x="f628" y="f409"/>
                      <a:pt x="f385" y="f406"/>
                    </a:cubicBezTo>
                    <a:cubicBezTo>
                      <a:pt x="f385" y="f406"/>
                      <a:pt x="f385" y="f406"/>
                      <a:pt x="f385" y="f406"/>
                    </a:cubicBezTo>
                    <a:cubicBezTo>
                      <a:pt x="f628" y="f409"/>
                      <a:pt x="f386" y="f409"/>
                      <a:pt x="f770" y="f403"/>
                    </a:cubicBezTo>
                    <a:close/>
                    <a:moveTo>
                      <a:pt x="f181" y="f771"/>
                    </a:moveTo>
                    <a:cubicBezTo>
                      <a:pt x="f181" y="f772"/>
                      <a:pt x="f181" y="f773"/>
                      <a:pt x="f175" y="f773"/>
                    </a:cubicBezTo>
                    <a:cubicBezTo>
                      <a:pt x="f175" y="f772"/>
                      <a:pt x="f175" y="f771"/>
                      <a:pt x="f175" y="f774"/>
                    </a:cubicBezTo>
                    <a:cubicBezTo>
                      <a:pt x="f175" y="f405"/>
                      <a:pt x="f631" y="f775"/>
                      <a:pt x="f385" y="f406"/>
                    </a:cubicBezTo>
                    <a:cubicBezTo>
                      <a:pt x="f628" y="f406"/>
                      <a:pt x="f613" y="f406"/>
                      <a:pt x="f639" y="f406"/>
                    </a:cubicBezTo>
                    <a:cubicBezTo>
                      <a:pt x="f644" y="f775"/>
                      <a:pt x="f776" y="f775"/>
                      <a:pt x="f618" y="f406"/>
                    </a:cubicBezTo>
                    <a:cubicBezTo>
                      <a:pt x="f777" y="f778"/>
                      <a:pt x="f741" y="f401"/>
                      <a:pt x="f623" y="f406"/>
                    </a:cubicBezTo>
                    <a:cubicBezTo>
                      <a:pt x="f741" y="f401"/>
                      <a:pt x="f777" y="f778"/>
                      <a:pt x="f618" y="f406"/>
                    </a:cubicBezTo>
                    <a:cubicBezTo>
                      <a:pt x="f777" y="f432"/>
                      <a:pt x="f741" y="f775"/>
                      <a:pt x="f268" y="f775"/>
                    </a:cubicBezTo>
                    <a:cubicBezTo>
                      <a:pt x="f268" y="f775"/>
                      <a:pt x="f268" y="f775"/>
                      <a:pt x="f268" y="f775"/>
                    </a:cubicBezTo>
                    <a:cubicBezTo>
                      <a:pt x="f268" y="f779"/>
                      <a:pt x="f268" y="f780"/>
                      <a:pt x="f268" y="f781"/>
                    </a:cubicBezTo>
                    <a:cubicBezTo>
                      <a:pt x="f604" y="f782"/>
                      <a:pt x="f271" y="f412"/>
                      <a:pt x="f266" y="f439"/>
                    </a:cubicBezTo>
                    <a:cubicBezTo>
                      <a:pt x="f737" y="f439"/>
                      <a:pt x="f736" y="f439"/>
                      <a:pt x="f385" y="f439"/>
                    </a:cubicBezTo>
                    <a:cubicBezTo>
                      <a:pt x="f631" y="f783"/>
                      <a:pt x="f631" y="f784"/>
                      <a:pt x="f175" y="f781"/>
                    </a:cubicBezTo>
                    <a:cubicBezTo>
                      <a:pt x="f175" y="f785"/>
                      <a:pt x="f181" y="f786"/>
                      <a:pt x="f181" y="f787"/>
                    </a:cubicBezTo>
                    <a:cubicBezTo>
                      <a:pt x="f181" y="f786"/>
                      <a:pt x="f175" y="f785"/>
                      <a:pt x="f175" y="f781"/>
                    </a:cubicBezTo>
                    <a:cubicBezTo>
                      <a:pt x="f631" y="f786"/>
                      <a:pt x="f631" y="f787"/>
                      <a:pt x="f175" y="f788"/>
                    </a:cubicBezTo>
                    <a:cubicBezTo>
                      <a:pt x="f631" y="f789"/>
                      <a:pt x="f385" y="f790"/>
                      <a:pt x="f175" y="f773"/>
                    </a:cubicBezTo>
                    <a:cubicBezTo>
                      <a:pt x="f181" y="f773"/>
                      <a:pt x="f181" y="f772"/>
                      <a:pt x="f181" y="f771"/>
                    </a:cubicBezTo>
                    <a:close/>
                    <a:moveTo>
                      <a:pt x="f791" y="f547"/>
                    </a:moveTo>
                    <a:cubicBezTo>
                      <a:pt x="f304" y="f547"/>
                      <a:pt x="f245" y="f792"/>
                      <a:pt x="f245" y="f793"/>
                    </a:cubicBezTo>
                    <a:cubicBezTo>
                      <a:pt x="f245" y="f794"/>
                      <a:pt x="f245" y="f758"/>
                      <a:pt x="f245" y="f795"/>
                    </a:cubicBezTo>
                    <a:cubicBezTo>
                      <a:pt x="f245" y="f796"/>
                      <a:pt x="f797" y="f439"/>
                      <a:pt x="f791" y="f412"/>
                    </a:cubicBezTo>
                    <a:cubicBezTo>
                      <a:pt x="f798" y="f412"/>
                      <a:pt x="f799" y="f412"/>
                      <a:pt x="f298" y="f412"/>
                    </a:cubicBezTo>
                    <a:cubicBezTo>
                      <a:pt x="f296" y="f447"/>
                      <a:pt x="f296" y="f456"/>
                      <a:pt x="f296" y="f792"/>
                    </a:cubicBezTo>
                    <a:cubicBezTo>
                      <a:pt x="f294" y="f800"/>
                      <a:pt x="f294" y="f801"/>
                      <a:pt x="f294" y="f551"/>
                    </a:cubicBezTo>
                    <a:cubicBezTo>
                      <a:pt x="f802" y="f551"/>
                      <a:pt x="f798" y="f551"/>
                      <a:pt x="f791" y="f547"/>
                    </a:cubicBezTo>
                    <a:close/>
                    <a:moveTo>
                      <a:pt x="f473" y="f16"/>
                    </a:moveTo>
                    <a:cubicBezTo>
                      <a:pt x="f803" y="f804"/>
                      <a:pt x="f292" y="f805"/>
                      <a:pt x="f294" y="f477"/>
                    </a:cubicBezTo>
                    <a:cubicBezTo>
                      <a:pt x="f292" y="f805"/>
                      <a:pt x="f803" y="f804"/>
                      <a:pt x="f473" y="f16"/>
                    </a:cubicBezTo>
                    <a:close/>
                    <a:moveTo>
                      <a:pt x="f806" y="f807"/>
                    </a:moveTo>
                    <a:cubicBezTo>
                      <a:pt x="f662" y="f808"/>
                      <a:pt x="f809" y="f808"/>
                      <a:pt x="f492" y="f808"/>
                    </a:cubicBezTo>
                    <a:cubicBezTo>
                      <a:pt x="f809" y="f808"/>
                      <a:pt x="f662" y="f808"/>
                      <a:pt x="f806" y="f807"/>
                    </a:cubicBezTo>
                    <a:close/>
                    <a:moveTo>
                      <a:pt x="f728" y="f754"/>
                    </a:moveTo>
                    <a:cubicBezTo>
                      <a:pt x="f810" y="f808"/>
                      <a:pt x="f374" y="f811"/>
                      <a:pt x="f704" y="f808"/>
                    </a:cubicBezTo>
                    <a:cubicBezTo>
                      <a:pt x="f374" y="f811"/>
                      <a:pt x="f810" y="f808"/>
                      <a:pt x="f728" y="f754"/>
                    </a:cubicBezTo>
                    <a:cubicBezTo>
                      <a:pt x="f282" y="f812"/>
                      <a:pt x="f258" y="f813"/>
                      <a:pt x="f256" y="f814"/>
                    </a:cubicBezTo>
                    <a:cubicBezTo>
                      <a:pt x="f255" y="f815"/>
                      <a:pt x="f256" y="f816"/>
                      <a:pt x="f256" y="f412"/>
                    </a:cubicBezTo>
                    <a:cubicBezTo>
                      <a:pt x="f817" y="f412"/>
                      <a:pt x="f818" y="f412"/>
                      <a:pt x="f276" y="f412"/>
                    </a:cubicBezTo>
                    <a:cubicBezTo>
                      <a:pt x="f181" y="f412"/>
                      <a:pt x="f175" y="f412"/>
                      <a:pt x="f385" y="f439"/>
                    </a:cubicBezTo>
                    <a:cubicBezTo>
                      <a:pt x="f385" y="f439"/>
                      <a:pt x="f385" y="f439"/>
                      <a:pt x="f385" y="f439"/>
                    </a:cubicBezTo>
                    <a:cubicBezTo>
                      <a:pt x="f385" y="f439"/>
                      <a:pt x="f385" y="f439"/>
                      <a:pt x="f385" y="f439"/>
                    </a:cubicBezTo>
                    <a:cubicBezTo>
                      <a:pt x="f631" y="f441"/>
                      <a:pt x="f175" y="f819"/>
                      <a:pt x="f175" y="f820"/>
                    </a:cubicBezTo>
                    <a:cubicBezTo>
                      <a:pt x="f181" y="f821"/>
                      <a:pt x="f276" y="f822"/>
                      <a:pt x="f276" y="f823"/>
                    </a:cubicBezTo>
                    <a:cubicBezTo>
                      <a:pt x="f181" y="f824"/>
                      <a:pt x="f703" y="f754"/>
                      <a:pt x="f170" y="f447"/>
                    </a:cubicBezTo>
                    <a:cubicBezTo>
                      <a:pt x="f709" y="f450"/>
                      <a:pt x="f495" y="f447"/>
                      <a:pt x="f728" y="f754"/>
                    </a:cubicBezTo>
                    <a:close/>
                    <a:moveTo>
                      <a:pt x="f379" y="f825"/>
                    </a:moveTo>
                    <a:cubicBezTo>
                      <a:pt x="f379" y="f825"/>
                      <a:pt x="f173" y="f825"/>
                      <a:pt x="f173" y="f825"/>
                    </a:cubicBezTo>
                    <a:cubicBezTo>
                      <a:pt x="f173" y="f825"/>
                      <a:pt x="f379" y="f825"/>
                      <a:pt x="f379" y="f825"/>
                    </a:cubicBezTo>
                    <a:close/>
                    <a:moveTo>
                      <a:pt x="f703" y="f826"/>
                    </a:moveTo>
                    <a:cubicBezTo>
                      <a:pt x="f280" y="f827"/>
                      <a:pt x="f402" y="f118"/>
                      <a:pt x="f193" y="f118"/>
                    </a:cubicBezTo>
                    <a:cubicBezTo>
                      <a:pt x="f402" y="f118"/>
                      <a:pt x="f280" y="f827"/>
                      <a:pt x="f703" y="f826"/>
                    </a:cubicBezTo>
                    <a:close/>
                    <a:moveTo>
                      <a:pt x="f641" y="f828"/>
                    </a:moveTo>
                    <a:cubicBezTo>
                      <a:pt x="f371" y="f829"/>
                      <a:pt x="f292" y="f830"/>
                      <a:pt x="f292" y="f831"/>
                    </a:cubicBezTo>
                    <a:cubicBezTo>
                      <a:pt x="f292" y="f830"/>
                      <a:pt x="f371" y="f829"/>
                      <a:pt x="f641" y="f828"/>
                    </a:cubicBezTo>
                    <a:close/>
                    <a:moveTo>
                      <a:pt x="f473" y="f832"/>
                    </a:moveTo>
                    <a:cubicBezTo>
                      <a:pt x="f473" y="f832"/>
                      <a:pt x="f473" y="f832"/>
                      <a:pt x="f473" y="f832"/>
                    </a:cubicBezTo>
                    <a:cubicBezTo>
                      <a:pt x="f641" y="f571"/>
                      <a:pt x="f292" y="f571"/>
                      <a:pt x="f298" y="f572"/>
                    </a:cubicBezTo>
                    <a:cubicBezTo>
                      <a:pt x="f298" y="f833"/>
                      <a:pt x="f298" y="f834"/>
                      <a:pt x="f296" y="f835"/>
                    </a:cubicBezTo>
                    <a:cubicBezTo>
                      <a:pt x="f296" y="f566"/>
                      <a:pt x="f643" y="f561"/>
                      <a:pt x="f836" y="f561"/>
                    </a:cubicBezTo>
                    <a:cubicBezTo>
                      <a:pt x="f679" y="f562"/>
                      <a:pt x="f678" y="f562"/>
                      <a:pt x="f509" y="f561"/>
                    </a:cubicBezTo>
                    <a:cubicBezTo>
                      <a:pt x="f254" y="f561"/>
                      <a:pt x="f256" y="f837"/>
                      <a:pt x="f256" y="f838"/>
                    </a:cubicBezTo>
                    <a:cubicBezTo>
                      <a:pt x="f261" y="f839"/>
                      <a:pt x="f261" y="f840"/>
                      <a:pt x="f256" y="f574"/>
                    </a:cubicBezTo>
                    <a:cubicBezTo>
                      <a:pt x="f256" y="f841"/>
                      <a:pt x="f258" y="f572"/>
                      <a:pt x="f163" y="f832"/>
                    </a:cubicBezTo>
                    <a:cubicBezTo>
                      <a:pt x="f163" y="f832"/>
                      <a:pt x="f163" y="f832"/>
                      <a:pt x="f163" y="f832"/>
                    </a:cubicBezTo>
                    <a:cubicBezTo>
                      <a:pt x="f289" y="f832"/>
                      <a:pt x="f318" y="f832"/>
                      <a:pt x="f473" y="f832"/>
                    </a:cubicBezTo>
                    <a:close/>
                    <a:moveTo>
                      <a:pt x="f371" y="f842"/>
                    </a:moveTo>
                    <a:cubicBezTo>
                      <a:pt x="f371" y="f843"/>
                      <a:pt x="f371" y="f844"/>
                      <a:pt x="f371" y="f845"/>
                    </a:cubicBezTo>
                    <a:cubicBezTo>
                      <a:pt x="f371" y="f844"/>
                      <a:pt x="f371" y="f843"/>
                      <a:pt x="f371" y="f842"/>
                    </a:cubicBezTo>
                    <a:close/>
                    <a:moveTo>
                      <a:pt x="f371" y="f846"/>
                    </a:moveTo>
                    <a:cubicBezTo>
                      <a:pt x="f371" y="f847"/>
                      <a:pt x="f371" y="f848"/>
                      <a:pt x="f371" y="f849"/>
                    </a:cubicBezTo>
                    <a:cubicBezTo>
                      <a:pt x="f371" y="f848"/>
                      <a:pt x="f371" y="f847"/>
                      <a:pt x="f371" y="f846"/>
                    </a:cubicBezTo>
                    <a:close/>
                    <a:moveTo>
                      <a:pt x="f371" y="f72"/>
                    </a:moveTo>
                    <a:cubicBezTo>
                      <a:pt x="f371" y="f850"/>
                      <a:pt x="f371" y="f851"/>
                      <a:pt x="f371" y="f516"/>
                    </a:cubicBezTo>
                    <a:cubicBezTo>
                      <a:pt x="f371" y="f851"/>
                      <a:pt x="f371" y="f850"/>
                      <a:pt x="f371" y="f72"/>
                    </a:cubicBezTo>
                    <a:cubicBezTo>
                      <a:pt x="f318" y="f72"/>
                      <a:pt x="f852" y="f82"/>
                      <a:pt x="f261" y="f82"/>
                    </a:cubicBezTo>
                    <a:cubicBezTo>
                      <a:pt x="f261" y="f853"/>
                      <a:pt x="f261" y="f854"/>
                      <a:pt x="f256" y="f855"/>
                    </a:cubicBezTo>
                    <a:cubicBezTo>
                      <a:pt x="f256" y="f856"/>
                      <a:pt x="f287" y="f93"/>
                      <a:pt x="f677" y="f93"/>
                    </a:cubicBezTo>
                    <a:cubicBezTo>
                      <a:pt x="f678" y="f93"/>
                      <a:pt x="f679" y="f93"/>
                      <a:pt x="f317" y="f93"/>
                    </a:cubicBezTo>
                    <a:cubicBezTo>
                      <a:pt x="f640" y="f93"/>
                      <a:pt x="f298" y="f95"/>
                      <a:pt x="f298" y="f857"/>
                    </a:cubicBezTo>
                    <a:cubicBezTo>
                      <a:pt x="f467" y="f858"/>
                      <a:pt x="f314" y="f859"/>
                      <a:pt x="f371" y="f72"/>
                    </a:cubicBezTo>
                    <a:close/>
                    <a:moveTo>
                      <a:pt x="f860" y="f571"/>
                    </a:moveTo>
                    <a:cubicBezTo>
                      <a:pt x="f861" y="f832"/>
                      <a:pt x="f308" y="f571"/>
                      <a:pt x="f298" y="f571"/>
                    </a:cubicBezTo>
                    <a:cubicBezTo>
                      <a:pt x="f296" y="f862"/>
                      <a:pt x="f296" y="f863"/>
                      <a:pt x="f296" y="f864"/>
                    </a:cubicBezTo>
                    <a:cubicBezTo>
                      <a:pt x="f296" y="f118"/>
                      <a:pt x="f294" y="f582"/>
                      <a:pt x="f473" y="f581"/>
                    </a:cubicBezTo>
                    <a:cubicBezTo>
                      <a:pt x="f289" y="f581"/>
                      <a:pt x="f164" y="f581"/>
                      <a:pt x="f166" y="f581"/>
                    </a:cubicBezTo>
                    <a:cubicBezTo>
                      <a:pt x="f195" y="f865"/>
                      <a:pt x="f171" y="f825"/>
                      <a:pt x="f685" y="f825"/>
                    </a:cubicBezTo>
                    <a:cubicBezTo>
                      <a:pt x="f171" y="f825"/>
                      <a:pt x="f195" y="f865"/>
                      <a:pt x="f166" y="f581"/>
                    </a:cubicBezTo>
                    <a:cubicBezTo>
                      <a:pt x="f866" y="f582"/>
                      <a:pt x="f379" y="f582"/>
                      <a:pt x="f276" y="f582"/>
                    </a:cubicBezTo>
                    <a:cubicBezTo>
                      <a:pt x="f276" y="f867"/>
                      <a:pt x="f181" y="f868"/>
                      <a:pt x="f181" y="f869"/>
                    </a:cubicBezTo>
                    <a:cubicBezTo>
                      <a:pt x="f723" y="f125"/>
                      <a:pt x="f803" y="f125"/>
                      <a:pt x="f870" y="f125"/>
                    </a:cubicBezTo>
                    <a:cubicBezTo>
                      <a:pt x="f301" y="f122"/>
                      <a:pt x="f245" y="f871"/>
                      <a:pt x="f245" y="f872"/>
                    </a:cubicBezTo>
                    <a:cubicBezTo>
                      <a:pt x="f245" y="f873"/>
                      <a:pt x="f245" y="f874"/>
                      <a:pt x="f245" y="f875"/>
                    </a:cubicBezTo>
                    <a:cubicBezTo>
                      <a:pt x="f199" y="f876"/>
                      <a:pt x="f797" y="f572"/>
                      <a:pt x="f860" y="f571"/>
                    </a:cubicBezTo>
                    <a:close/>
                    <a:moveTo>
                      <a:pt x="f199" y="f877"/>
                    </a:moveTo>
                    <a:cubicBezTo>
                      <a:pt x="f202" y="f878"/>
                      <a:pt x="f202" y="f879"/>
                      <a:pt x="f199" y="f682"/>
                    </a:cubicBezTo>
                    <a:cubicBezTo>
                      <a:pt x="f245" y="f248"/>
                      <a:pt x="f206" y="f22"/>
                      <a:pt x="f330" y="f22"/>
                    </a:cubicBezTo>
                    <a:cubicBezTo>
                      <a:pt x="f880" y="f142"/>
                      <a:pt x="f881" y="f142"/>
                      <a:pt x="f184" y="f22"/>
                    </a:cubicBezTo>
                    <a:cubicBezTo>
                      <a:pt x="f293" y="f22"/>
                      <a:pt x="f75" y="f248"/>
                      <a:pt x="f75" y="f681"/>
                    </a:cubicBezTo>
                    <a:cubicBezTo>
                      <a:pt x="f150" y="f882"/>
                      <a:pt x="f150" y="f883"/>
                      <a:pt x="f75" y="f237"/>
                    </a:cubicBezTo>
                    <a:cubicBezTo>
                      <a:pt x="f75" y="f238"/>
                      <a:pt x="f293" y="f7"/>
                      <a:pt x="f98" y="f7"/>
                    </a:cubicBezTo>
                    <a:cubicBezTo>
                      <a:pt x="f77" y="f239"/>
                      <a:pt x="f92" y="f7"/>
                      <a:pt x="f88" y="f7"/>
                    </a:cubicBezTo>
                    <a:cubicBezTo>
                      <a:pt x="f88" y="f7"/>
                      <a:pt x="f88" y="f7"/>
                      <a:pt x="f88" y="f7"/>
                    </a:cubicBezTo>
                    <a:cubicBezTo>
                      <a:pt x="f884" y="f7"/>
                      <a:pt x="f231" y="f239"/>
                      <a:pt x="f530" y="f7"/>
                    </a:cubicBezTo>
                    <a:cubicBezTo>
                      <a:pt x="f206" y="f7"/>
                      <a:pt x="f245" y="f238"/>
                      <a:pt x="f199" y="f877"/>
                    </a:cubicBezTo>
                    <a:close/>
                    <a:moveTo>
                      <a:pt x="f885" y="f886"/>
                    </a:moveTo>
                    <a:cubicBezTo>
                      <a:pt x="f199" y="f886"/>
                      <a:pt x="f199" y="f886"/>
                      <a:pt x="f199" y="f887"/>
                    </a:cubicBezTo>
                    <a:cubicBezTo>
                      <a:pt x="f199" y="f888"/>
                      <a:pt x="f160" y="f112"/>
                      <a:pt x="f889" y="f561"/>
                    </a:cubicBezTo>
                    <a:cubicBezTo>
                      <a:pt x="f889" y="f561"/>
                      <a:pt x="f890" y="f561"/>
                      <a:pt x="f201" y="f561"/>
                    </a:cubicBezTo>
                    <a:cubicBezTo>
                      <a:pt x="f86" y="f561"/>
                      <a:pt x="f86" y="f561"/>
                      <a:pt x="f86" y="f891"/>
                    </a:cubicBezTo>
                    <a:cubicBezTo>
                      <a:pt x="f86" y="f886"/>
                      <a:pt x="f86" y="f886"/>
                      <a:pt x="f885" y="f886"/>
                    </a:cubicBezTo>
                    <a:close/>
                    <a:moveTo>
                      <a:pt x="f892" y="f61"/>
                    </a:moveTo>
                    <a:cubicBezTo>
                      <a:pt x="f586" y="f61"/>
                      <a:pt x="f81" y="f65"/>
                      <a:pt x="f81" y="f893"/>
                    </a:cubicBezTo>
                    <a:cubicBezTo>
                      <a:pt x="f86" y="f507"/>
                      <a:pt x="f81" y="f507"/>
                      <a:pt x="f892" y="f507"/>
                    </a:cubicBezTo>
                    <a:cubicBezTo>
                      <a:pt x="f75" y="f507"/>
                      <a:pt x="f75" y="f507"/>
                      <a:pt x="f75" y="f893"/>
                    </a:cubicBezTo>
                    <a:cubicBezTo>
                      <a:pt x="f150" y="f894"/>
                      <a:pt x="f157" y="f58"/>
                      <a:pt x="f892" y="f61"/>
                    </a:cubicBez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9" name="Freeform 16">
                <a:extLst>
                  <a:ext uri="{FF2B5EF4-FFF2-40B4-BE49-F238E27FC236}">
                    <a16:creationId xmlns:a16="http://schemas.microsoft.com/office/drawing/2014/main" id="{AC947EF7-0511-45ED-92D1-8AFBBFFD6706}"/>
                  </a:ext>
                </a:extLst>
              </p:cNvPr>
              <p:cNvSpPr/>
              <p:nvPr/>
            </p:nvSpPr>
            <p:spPr>
              <a:xfrm rot="10799991">
                <a:off x="7893521" y="2651101"/>
                <a:ext cx="191548" cy="2603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4"/>
                  <a:gd name="f7" fmla="val 247"/>
                  <a:gd name="f8" fmla="val 124"/>
                  <a:gd name="f9" fmla="val 82"/>
                  <a:gd name="f10" fmla="val 85"/>
                  <a:gd name="f11" fmla="val 86"/>
                  <a:gd name="f12" fmla="val 84"/>
                  <a:gd name="f13" fmla="val 46"/>
                  <a:gd name="f14" fmla="val 42"/>
                  <a:gd name="f15" fmla="val 38"/>
                  <a:gd name="f16" fmla="val 34"/>
                  <a:gd name="f17" fmla="val 49"/>
                  <a:gd name="f18" fmla="val 48"/>
                  <a:gd name="f19" fmla="val 83"/>
                  <a:gd name="f20" fmla="val 36"/>
                  <a:gd name="f21" fmla="val 81"/>
                  <a:gd name="f22" fmla="val 128"/>
                  <a:gd name="f23" fmla="val 80"/>
                  <a:gd name="f24" fmla="val 166"/>
                  <a:gd name="f25" fmla="val 88"/>
                  <a:gd name="f26" fmla="val 163"/>
                  <a:gd name="f27" fmla="val 209"/>
                  <a:gd name="f28" fmla="val 201"/>
                  <a:gd name="f29" fmla="val 156"/>
                  <a:gd name="f30" fmla="val 120"/>
                  <a:gd name="f31" fmla="val 79"/>
                  <a:gd name="f32" fmla="+- 0 0 -90"/>
                  <a:gd name="f33" fmla="*/ f3 1 164"/>
                  <a:gd name="f34" fmla="*/ f4 1 247"/>
                  <a:gd name="f35" fmla="+- f7 0 f5"/>
                  <a:gd name="f36" fmla="+- f6 0 f5"/>
                  <a:gd name="f37" fmla="*/ f32 f0 1"/>
                  <a:gd name="f38" fmla="*/ f36 1 164"/>
                  <a:gd name="f39" fmla="*/ f35 1 247"/>
                  <a:gd name="f40" fmla="*/ 124 f36 1"/>
                  <a:gd name="f41" fmla="*/ 82 f35 1"/>
                  <a:gd name="f42" fmla="*/ 84 f36 1"/>
                  <a:gd name="f43" fmla="*/ 46 f35 1"/>
                  <a:gd name="f44" fmla="*/ 34 f35 1"/>
                  <a:gd name="f45" fmla="*/ 49 f36 1"/>
                  <a:gd name="f46" fmla="*/ 0 f35 1"/>
                  <a:gd name="f47" fmla="*/ 0 f36 1"/>
                  <a:gd name="f48" fmla="*/ 48 f35 1"/>
                  <a:gd name="f49" fmla="*/ 36 f36 1"/>
                  <a:gd name="f50" fmla="*/ 83 f35 1"/>
                  <a:gd name="f51" fmla="*/ 81 f36 1"/>
                  <a:gd name="f52" fmla="*/ 128 f35 1"/>
                  <a:gd name="f53" fmla="*/ 46 f36 1"/>
                  <a:gd name="f54" fmla="*/ 163 f35 1"/>
                  <a:gd name="f55" fmla="*/ 209 f35 1"/>
                  <a:gd name="f56" fmla="*/ 38 f36 1"/>
                  <a:gd name="f57" fmla="*/ 247 f35 1"/>
                  <a:gd name="f58" fmla="*/ 201 f35 1"/>
                  <a:gd name="f59" fmla="*/ 120 f36 1"/>
                  <a:gd name="f60" fmla="*/ 164 f35 1"/>
                  <a:gd name="f61" fmla="*/ 164 f36 1"/>
                  <a:gd name="f62" fmla="*/ 120 f35 1"/>
                  <a:gd name="f63" fmla="*/ f37 1 f2"/>
                  <a:gd name="f64" fmla="*/ f40 1 164"/>
                  <a:gd name="f65" fmla="*/ f41 1 247"/>
                  <a:gd name="f66" fmla="*/ f42 1 164"/>
                  <a:gd name="f67" fmla="*/ f43 1 247"/>
                  <a:gd name="f68" fmla="*/ f44 1 247"/>
                  <a:gd name="f69" fmla="*/ f45 1 164"/>
                  <a:gd name="f70" fmla="*/ f46 1 247"/>
                  <a:gd name="f71" fmla="*/ f47 1 164"/>
                  <a:gd name="f72" fmla="*/ f48 1 247"/>
                  <a:gd name="f73" fmla="*/ f49 1 164"/>
                  <a:gd name="f74" fmla="*/ f50 1 247"/>
                  <a:gd name="f75" fmla="*/ f51 1 164"/>
                  <a:gd name="f76" fmla="*/ f52 1 247"/>
                  <a:gd name="f77" fmla="*/ f53 1 164"/>
                  <a:gd name="f78" fmla="*/ f54 1 247"/>
                  <a:gd name="f79" fmla="*/ f55 1 247"/>
                  <a:gd name="f80" fmla="*/ f56 1 164"/>
                  <a:gd name="f81" fmla="*/ f57 1 247"/>
                  <a:gd name="f82" fmla="*/ f58 1 247"/>
                  <a:gd name="f83" fmla="*/ f59 1 164"/>
                  <a:gd name="f84" fmla="*/ f60 1 247"/>
                  <a:gd name="f85" fmla="*/ f61 1 164"/>
                  <a:gd name="f86" fmla="*/ f62 1 247"/>
                  <a:gd name="f87" fmla="*/ 0 1 f38"/>
                  <a:gd name="f88" fmla="*/ f6 1 f38"/>
                  <a:gd name="f89" fmla="*/ 0 1 f39"/>
                  <a:gd name="f90" fmla="*/ f7 1 f39"/>
                  <a:gd name="f91" fmla="+- f63 0 f1"/>
                  <a:gd name="f92" fmla="*/ f64 1 f38"/>
                  <a:gd name="f93" fmla="*/ f65 1 f39"/>
                  <a:gd name="f94" fmla="*/ f66 1 f38"/>
                  <a:gd name="f95" fmla="*/ f67 1 f39"/>
                  <a:gd name="f96" fmla="*/ f68 1 f39"/>
                  <a:gd name="f97" fmla="*/ f69 1 f38"/>
                  <a:gd name="f98" fmla="*/ f70 1 f39"/>
                  <a:gd name="f99" fmla="*/ f71 1 f38"/>
                  <a:gd name="f100" fmla="*/ f72 1 f39"/>
                  <a:gd name="f101" fmla="*/ f73 1 f38"/>
                  <a:gd name="f102" fmla="*/ f74 1 f39"/>
                  <a:gd name="f103" fmla="*/ f75 1 f38"/>
                  <a:gd name="f104" fmla="*/ f76 1 f39"/>
                  <a:gd name="f105" fmla="*/ f77 1 f38"/>
                  <a:gd name="f106" fmla="*/ f78 1 f39"/>
                  <a:gd name="f107" fmla="*/ f79 1 f39"/>
                  <a:gd name="f108" fmla="*/ f80 1 f38"/>
                  <a:gd name="f109" fmla="*/ f81 1 f39"/>
                  <a:gd name="f110" fmla="*/ f82 1 f39"/>
                  <a:gd name="f111" fmla="*/ f83 1 f38"/>
                  <a:gd name="f112" fmla="*/ f84 1 f39"/>
                  <a:gd name="f113" fmla="*/ f85 1 f38"/>
                  <a:gd name="f114" fmla="*/ f86 1 f39"/>
                  <a:gd name="f115" fmla="*/ f87 f33 1"/>
                  <a:gd name="f116" fmla="*/ f88 f33 1"/>
                  <a:gd name="f117" fmla="*/ f90 f34 1"/>
                  <a:gd name="f118" fmla="*/ f89 f34 1"/>
                  <a:gd name="f119" fmla="*/ f92 f33 1"/>
                  <a:gd name="f120" fmla="*/ f93 f34 1"/>
                  <a:gd name="f121" fmla="*/ f94 f33 1"/>
                  <a:gd name="f122" fmla="*/ f95 f34 1"/>
                  <a:gd name="f123" fmla="*/ f96 f34 1"/>
                  <a:gd name="f124" fmla="*/ f97 f33 1"/>
                  <a:gd name="f125" fmla="*/ f98 f34 1"/>
                  <a:gd name="f126" fmla="*/ f99 f33 1"/>
                  <a:gd name="f127" fmla="*/ f100 f34 1"/>
                  <a:gd name="f128" fmla="*/ f101 f33 1"/>
                  <a:gd name="f129" fmla="*/ f102 f34 1"/>
                  <a:gd name="f130" fmla="*/ f103 f33 1"/>
                  <a:gd name="f131" fmla="*/ f104 f34 1"/>
                  <a:gd name="f132" fmla="*/ f105 f33 1"/>
                  <a:gd name="f133" fmla="*/ f106 f34 1"/>
                  <a:gd name="f134" fmla="*/ f107 f34 1"/>
                  <a:gd name="f135" fmla="*/ f108 f33 1"/>
                  <a:gd name="f136" fmla="*/ f109 f34 1"/>
                  <a:gd name="f137" fmla="*/ f110 f34 1"/>
                  <a:gd name="f138" fmla="*/ f111 f33 1"/>
                  <a:gd name="f139" fmla="*/ f112 f34 1"/>
                  <a:gd name="f140" fmla="*/ f113 f33 1"/>
                  <a:gd name="f141" fmla="*/ f114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1">
                    <a:pos x="f119" y="f120"/>
                  </a:cxn>
                  <a:cxn ang="f91">
                    <a:pos x="f121" y="f122"/>
                  </a:cxn>
                  <a:cxn ang="f91">
                    <a:pos x="f121" y="f123"/>
                  </a:cxn>
                  <a:cxn ang="f91">
                    <a:pos x="f124" y="f125"/>
                  </a:cxn>
                  <a:cxn ang="f91">
                    <a:pos x="f126" y="f127"/>
                  </a:cxn>
                  <a:cxn ang="f91">
                    <a:pos x="f128" y="f129"/>
                  </a:cxn>
                  <a:cxn ang="f91">
                    <a:pos x="f130" y="f131"/>
                  </a:cxn>
                  <a:cxn ang="f91">
                    <a:pos x="f132" y="f133"/>
                  </a:cxn>
                  <a:cxn ang="f91">
                    <a:pos x="f126" y="f134"/>
                  </a:cxn>
                  <a:cxn ang="f91">
                    <a:pos x="f135" y="f136"/>
                  </a:cxn>
                  <a:cxn ang="f91">
                    <a:pos x="f121" y="f137"/>
                  </a:cxn>
                  <a:cxn ang="f91">
                    <a:pos x="f138" y="f139"/>
                  </a:cxn>
                  <a:cxn ang="f91">
                    <a:pos x="f140" y="f141"/>
                  </a:cxn>
                  <a:cxn ang="f91">
                    <a:pos x="f119" y="f120"/>
                  </a:cxn>
                </a:cxnLst>
                <a:rect l="f115" t="f118" r="f116" b="f117"/>
                <a:pathLst>
                  <a:path w="164" h="246">
                    <a:moveTo>
                      <a:pt x="f8" y="f9"/>
                    </a:moveTo>
                    <a:cubicBezTo>
                      <a:pt x="f10" y="f11"/>
                      <a:pt x="f12" y="f10"/>
                      <a:pt x="f12" y="f13"/>
                    </a:cubicBezTo>
                    <a:cubicBezTo>
                      <a:pt x="f12" y="f14"/>
                      <a:pt x="f12" y="f15"/>
                      <a:pt x="f12" y="f16"/>
                    </a:cubicBezTo>
                    <a:cubicBezTo>
                      <a:pt x="f12" y="f5"/>
                      <a:pt x="f12" y="f5"/>
                      <a:pt x="f17" y="f5"/>
                    </a:cubicBezTo>
                    <a:cubicBezTo>
                      <a:pt x="f5" y="f5"/>
                      <a:pt x="f5" y="f5"/>
                      <a:pt x="f5" y="f18"/>
                    </a:cubicBezTo>
                    <a:cubicBezTo>
                      <a:pt x="f5" y="f19"/>
                      <a:pt x="f5" y="f19"/>
                      <a:pt x="f20" y="f19"/>
                    </a:cubicBezTo>
                    <a:cubicBezTo>
                      <a:pt x="f21" y="f19"/>
                      <a:pt x="f21" y="f19"/>
                      <a:pt x="f21" y="f22"/>
                    </a:cubicBezTo>
                    <a:cubicBezTo>
                      <a:pt x="f23" y="f24"/>
                      <a:pt x="f25" y="f26"/>
                      <a:pt x="f13" y="f26"/>
                    </a:cubicBezTo>
                    <a:cubicBezTo>
                      <a:pt x="f5" y="f26"/>
                      <a:pt x="f5" y="f26"/>
                      <a:pt x="f5" y="f27"/>
                    </a:cubicBezTo>
                    <a:cubicBezTo>
                      <a:pt x="f5" y="f7"/>
                      <a:pt x="f5" y="f7"/>
                      <a:pt x="f15" y="f7"/>
                    </a:cubicBezTo>
                    <a:cubicBezTo>
                      <a:pt x="f12" y="f7"/>
                      <a:pt x="f12" y="f7"/>
                      <a:pt x="f12" y="f28"/>
                    </a:cubicBezTo>
                    <a:cubicBezTo>
                      <a:pt x="f12" y="f29"/>
                      <a:pt x="f21" y="f6"/>
                      <a:pt x="f30" y="f6"/>
                    </a:cubicBezTo>
                    <a:cubicBezTo>
                      <a:pt x="f6" y="f26"/>
                      <a:pt x="f6" y="f6"/>
                      <a:pt x="f6" y="f30"/>
                    </a:cubicBezTo>
                    <a:cubicBezTo>
                      <a:pt x="f6" y="f31"/>
                      <a:pt x="f6" y="f31"/>
                      <a:pt x="f8" y="f9"/>
                    </a:cubicBez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0" name="Freeform 17">
                <a:extLst>
                  <a:ext uri="{FF2B5EF4-FFF2-40B4-BE49-F238E27FC236}">
                    <a16:creationId xmlns:a16="http://schemas.microsoft.com/office/drawing/2014/main" id="{4FDAF334-0263-46C1-958F-05F09A3254FF}"/>
                  </a:ext>
                </a:extLst>
              </p:cNvPr>
              <p:cNvSpPr/>
              <p:nvPr/>
            </p:nvSpPr>
            <p:spPr>
              <a:xfrm rot="10799991">
                <a:off x="7891646" y="3425451"/>
                <a:ext cx="193432" cy="2620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6"/>
                  <a:gd name="f7" fmla="val 248"/>
                  <a:gd name="f8" fmla="val 150"/>
                  <a:gd name="f9" fmla="val 2"/>
                  <a:gd name="f10" fmla="val 132"/>
                  <a:gd name="f11" fmla="val 113"/>
                  <a:gd name="f12" fmla="val 1"/>
                  <a:gd name="f13" fmla="val 95"/>
                  <a:gd name="f14" fmla="val 85"/>
                  <a:gd name="f15" fmla="val 82"/>
                  <a:gd name="f16" fmla="val 4"/>
                  <a:gd name="f17" fmla="val 13"/>
                  <a:gd name="f18" fmla="val 29"/>
                  <a:gd name="f19" fmla="val 80"/>
                  <a:gd name="f20" fmla="val 45"/>
                  <a:gd name="f21" fmla="val 61"/>
                  <a:gd name="f22" fmla="val 84"/>
                  <a:gd name="f23" fmla="val 76"/>
                  <a:gd name="f24" fmla="val 59"/>
                  <a:gd name="f25" fmla="val 83"/>
                  <a:gd name="f26" fmla="val 46"/>
                  <a:gd name="f27" fmla="val 33"/>
                  <a:gd name="f28" fmla="val 19"/>
                  <a:gd name="f29" fmla="val 81"/>
                  <a:gd name="f30" fmla="val 87"/>
                  <a:gd name="f31" fmla="val 102"/>
                  <a:gd name="f32" fmla="val 122"/>
                  <a:gd name="f33" fmla="val 143"/>
                  <a:gd name="f34" fmla="val 163"/>
                  <a:gd name="f35" fmla="val 185"/>
                  <a:gd name="f36" fmla="val 206"/>
                  <a:gd name="f37" fmla="val 227"/>
                  <a:gd name="f38" fmla="val 244"/>
                  <a:gd name="f39" fmla="val 6"/>
                  <a:gd name="f40" fmla="val 21"/>
                  <a:gd name="f41" fmla="val 247"/>
                  <a:gd name="f42" fmla="val 37"/>
                  <a:gd name="f43" fmla="val 245"/>
                  <a:gd name="f44" fmla="val 52"/>
                  <a:gd name="f45" fmla="val 246"/>
                  <a:gd name="f46" fmla="val 67"/>
                  <a:gd name="f47" fmla="val 243"/>
                  <a:gd name="f48" fmla="val 229"/>
                  <a:gd name="f49" fmla="val 187"/>
                  <a:gd name="f50" fmla="val 146"/>
                  <a:gd name="f51" fmla="val 105"/>
                  <a:gd name="f52" fmla="val 89"/>
                  <a:gd name="f53" fmla="val 86"/>
                  <a:gd name="f54" fmla="val 120"/>
                  <a:gd name="f55" fmla="val 136"/>
                  <a:gd name="f56" fmla="val 151"/>
                  <a:gd name="f57" fmla="val 165"/>
                  <a:gd name="f58" fmla="val 70"/>
                  <a:gd name="f59" fmla="val 34"/>
                  <a:gd name="f60" fmla="val 16"/>
                  <a:gd name="f61" fmla="val 5"/>
                  <a:gd name="f62" fmla="val 161"/>
                  <a:gd name="f63" fmla="+- 0 0 -90"/>
                  <a:gd name="f64" fmla="*/ f3 1 166"/>
                  <a:gd name="f65" fmla="*/ f4 1 248"/>
                  <a:gd name="f66" fmla="+- f7 0 f5"/>
                  <a:gd name="f67" fmla="+- f6 0 f5"/>
                  <a:gd name="f68" fmla="*/ f63 f0 1"/>
                  <a:gd name="f69" fmla="*/ f67 1 166"/>
                  <a:gd name="f70" fmla="*/ f66 1 248"/>
                  <a:gd name="f71" fmla="*/ 150 f67 1"/>
                  <a:gd name="f72" fmla="*/ 2 f66 1"/>
                  <a:gd name="f73" fmla="*/ 95 f67 1"/>
                  <a:gd name="f74" fmla="*/ 0 f66 1"/>
                  <a:gd name="f75" fmla="*/ 82 f67 1"/>
                  <a:gd name="f76" fmla="*/ 13 f66 1"/>
                  <a:gd name="f77" fmla="*/ 61 f66 1"/>
                  <a:gd name="f78" fmla="*/ 59 f67 1"/>
                  <a:gd name="f79" fmla="*/ 83 f66 1"/>
                  <a:gd name="f80" fmla="*/ 19 f67 1"/>
                  <a:gd name="f81" fmla="*/ 82 f66 1"/>
                  <a:gd name="f82" fmla="*/ 1 f67 1"/>
                  <a:gd name="f83" fmla="*/ 102 f66 1"/>
                  <a:gd name="f84" fmla="*/ 163 f66 1"/>
                  <a:gd name="f85" fmla="*/ 227 f66 1"/>
                  <a:gd name="f86" fmla="*/ 21 f67 1"/>
                  <a:gd name="f87" fmla="*/ 247 f66 1"/>
                  <a:gd name="f88" fmla="*/ 67 f67 1"/>
                  <a:gd name="f89" fmla="*/ 85 f67 1"/>
                  <a:gd name="f90" fmla="*/ 229 f66 1"/>
                  <a:gd name="f91" fmla="*/ 84 f67 1"/>
                  <a:gd name="f92" fmla="*/ 105 f66 1"/>
                  <a:gd name="f93" fmla="*/ 105 f67 1"/>
                  <a:gd name="f94" fmla="*/ 84 f66 1"/>
                  <a:gd name="f95" fmla="*/ 151 f67 1"/>
                  <a:gd name="f96" fmla="*/ 85 f66 1"/>
                  <a:gd name="f97" fmla="*/ 165 f67 1"/>
                  <a:gd name="f98" fmla="*/ 70 f66 1"/>
                  <a:gd name="f99" fmla="*/ 16 f66 1"/>
                  <a:gd name="f100" fmla="*/ f68 1 f2"/>
                  <a:gd name="f101" fmla="*/ f71 1 166"/>
                  <a:gd name="f102" fmla="*/ f72 1 248"/>
                  <a:gd name="f103" fmla="*/ f73 1 166"/>
                  <a:gd name="f104" fmla="*/ f74 1 248"/>
                  <a:gd name="f105" fmla="*/ f75 1 166"/>
                  <a:gd name="f106" fmla="*/ f76 1 248"/>
                  <a:gd name="f107" fmla="*/ f77 1 248"/>
                  <a:gd name="f108" fmla="*/ f78 1 166"/>
                  <a:gd name="f109" fmla="*/ f79 1 248"/>
                  <a:gd name="f110" fmla="*/ f80 1 166"/>
                  <a:gd name="f111" fmla="*/ f81 1 248"/>
                  <a:gd name="f112" fmla="*/ f82 1 166"/>
                  <a:gd name="f113" fmla="*/ f83 1 248"/>
                  <a:gd name="f114" fmla="*/ f84 1 248"/>
                  <a:gd name="f115" fmla="*/ f85 1 248"/>
                  <a:gd name="f116" fmla="*/ f86 1 166"/>
                  <a:gd name="f117" fmla="*/ f87 1 248"/>
                  <a:gd name="f118" fmla="*/ f88 1 166"/>
                  <a:gd name="f119" fmla="*/ f89 1 166"/>
                  <a:gd name="f120" fmla="*/ f90 1 248"/>
                  <a:gd name="f121" fmla="*/ f91 1 166"/>
                  <a:gd name="f122" fmla="*/ f92 1 248"/>
                  <a:gd name="f123" fmla="*/ f93 1 166"/>
                  <a:gd name="f124" fmla="*/ f94 1 248"/>
                  <a:gd name="f125" fmla="*/ f95 1 166"/>
                  <a:gd name="f126" fmla="*/ f96 1 248"/>
                  <a:gd name="f127" fmla="*/ f97 1 166"/>
                  <a:gd name="f128" fmla="*/ f98 1 248"/>
                  <a:gd name="f129" fmla="*/ f99 1 248"/>
                  <a:gd name="f130" fmla="*/ 0 1 f69"/>
                  <a:gd name="f131" fmla="*/ f6 1 f69"/>
                  <a:gd name="f132" fmla="*/ 0 1 f70"/>
                  <a:gd name="f133" fmla="*/ f7 1 f70"/>
                  <a:gd name="f134" fmla="+- f100 0 f1"/>
                  <a:gd name="f135" fmla="*/ f101 1 f69"/>
                  <a:gd name="f136" fmla="*/ f102 1 f70"/>
                  <a:gd name="f137" fmla="*/ f103 1 f69"/>
                  <a:gd name="f138" fmla="*/ f104 1 f70"/>
                  <a:gd name="f139" fmla="*/ f105 1 f69"/>
                  <a:gd name="f140" fmla="*/ f106 1 f70"/>
                  <a:gd name="f141" fmla="*/ f107 1 f70"/>
                  <a:gd name="f142" fmla="*/ f108 1 f69"/>
                  <a:gd name="f143" fmla="*/ f109 1 f70"/>
                  <a:gd name="f144" fmla="*/ f110 1 f69"/>
                  <a:gd name="f145" fmla="*/ f111 1 f70"/>
                  <a:gd name="f146" fmla="*/ f112 1 f69"/>
                  <a:gd name="f147" fmla="*/ f113 1 f70"/>
                  <a:gd name="f148" fmla="*/ f114 1 f70"/>
                  <a:gd name="f149" fmla="*/ f115 1 f70"/>
                  <a:gd name="f150" fmla="*/ f116 1 f69"/>
                  <a:gd name="f151" fmla="*/ f117 1 f70"/>
                  <a:gd name="f152" fmla="*/ f118 1 f69"/>
                  <a:gd name="f153" fmla="*/ f119 1 f69"/>
                  <a:gd name="f154" fmla="*/ f120 1 f70"/>
                  <a:gd name="f155" fmla="*/ f121 1 f69"/>
                  <a:gd name="f156" fmla="*/ f122 1 f70"/>
                  <a:gd name="f157" fmla="*/ f123 1 f69"/>
                  <a:gd name="f158" fmla="*/ f124 1 f70"/>
                  <a:gd name="f159" fmla="*/ f125 1 f69"/>
                  <a:gd name="f160" fmla="*/ f126 1 f70"/>
                  <a:gd name="f161" fmla="*/ f127 1 f69"/>
                  <a:gd name="f162" fmla="*/ f128 1 f70"/>
                  <a:gd name="f163" fmla="*/ f129 1 f70"/>
                  <a:gd name="f164" fmla="*/ f130 f64 1"/>
                  <a:gd name="f165" fmla="*/ f131 f64 1"/>
                  <a:gd name="f166" fmla="*/ f133 f65 1"/>
                  <a:gd name="f167" fmla="*/ f132 f65 1"/>
                  <a:gd name="f168" fmla="*/ f135 f64 1"/>
                  <a:gd name="f169" fmla="*/ f136 f65 1"/>
                  <a:gd name="f170" fmla="*/ f137 f64 1"/>
                  <a:gd name="f171" fmla="*/ f138 f65 1"/>
                  <a:gd name="f172" fmla="*/ f139 f64 1"/>
                  <a:gd name="f173" fmla="*/ f140 f65 1"/>
                  <a:gd name="f174" fmla="*/ f141 f65 1"/>
                  <a:gd name="f175" fmla="*/ f142 f64 1"/>
                  <a:gd name="f176" fmla="*/ f143 f65 1"/>
                  <a:gd name="f177" fmla="*/ f144 f64 1"/>
                  <a:gd name="f178" fmla="*/ f145 f65 1"/>
                  <a:gd name="f179" fmla="*/ f146 f64 1"/>
                  <a:gd name="f180" fmla="*/ f147 f65 1"/>
                  <a:gd name="f181" fmla="*/ f148 f65 1"/>
                  <a:gd name="f182" fmla="*/ f149 f65 1"/>
                  <a:gd name="f183" fmla="*/ f150 f64 1"/>
                  <a:gd name="f184" fmla="*/ f151 f65 1"/>
                  <a:gd name="f185" fmla="*/ f152 f64 1"/>
                  <a:gd name="f186" fmla="*/ f153 f64 1"/>
                  <a:gd name="f187" fmla="*/ f154 f65 1"/>
                  <a:gd name="f188" fmla="*/ f155 f64 1"/>
                  <a:gd name="f189" fmla="*/ f156 f65 1"/>
                  <a:gd name="f190" fmla="*/ f157 f64 1"/>
                  <a:gd name="f191" fmla="*/ f158 f65 1"/>
                  <a:gd name="f192" fmla="*/ f159 f64 1"/>
                  <a:gd name="f193" fmla="*/ f160 f65 1"/>
                  <a:gd name="f194" fmla="*/ f161 f64 1"/>
                  <a:gd name="f195" fmla="*/ f162 f65 1"/>
                  <a:gd name="f196" fmla="*/ f163 f6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34">
                    <a:pos x="f168" y="f169"/>
                  </a:cxn>
                  <a:cxn ang="f134">
                    <a:pos x="f170" y="f171"/>
                  </a:cxn>
                  <a:cxn ang="f134">
                    <a:pos x="f172" y="f173"/>
                  </a:cxn>
                  <a:cxn ang="f134">
                    <a:pos x="f172" y="f174"/>
                  </a:cxn>
                  <a:cxn ang="f134">
                    <a:pos x="f175" y="f176"/>
                  </a:cxn>
                  <a:cxn ang="f134">
                    <a:pos x="f177" y="f178"/>
                  </a:cxn>
                  <a:cxn ang="f134">
                    <a:pos x="f179" y="f180"/>
                  </a:cxn>
                  <a:cxn ang="f134">
                    <a:pos x="f179" y="f181"/>
                  </a:cxn>
                  <a:cxn ang="f134">
                    <a:pos x="f179" y="f182"/>
                  </a:cxn>
                  <a:cxn ang="f134">
                    <a:pos x="f183" y="f184"/>
                  </a:cxn>
                  <a:cxn ang="f134">
                    <a:pos x="f185" y="f184"/>
                  </a:cxn>
                  <a:cxn ang="f134">
                    <a:pos x="f186" y="f187"/>
                  </a:cxn>
                  <a:cxn ang="f134">
                    <a:pos x="f188" y="f189"/>
                  </a:cxn>
                  <a:cxn ang="f134">
                    <a:pos x="f190" y="f191"/>
                  </a:cxn>
                  <a:cxn ang="f134">
                    <a:pos x="f192" y="f193"/>
                  </a:cxn>
                  <a:cxn ang="f134">
                    <a:pos x="f194" y="f195"/>
                  </a:cxn>
                  <a:cxn ang="f134">
                    <a:pos x="f194" y="f196"/>
                  </a:cxn>
                  <a:cxn ang="f134">
                    <a:pos x="f168" y="f169"/>
                  </a:cxn>
                </a:cxnLst>
                <a:rect l="f164" t="f167" r="f165" b="f166"/>
                <a:pathLst>
                  <a:path w="166" h="248">
                    <a:moveTo>
                      <a:pt x="f8" y="f9"/>
                    </a:moveTo>
                    <a:cubicBezTo>
                      <a:pt x="f10" y="f9"/>
                      <a:pt x="f11" y="f12"/>
                      <a:pt x="f13" y="f5"/>
                    </a:cubicBezTo>
                    <a:cubicBezTo>
                      <a:pt x="f14" y="f5"/>
                      <a:pt x="f15" y="f16"/>
                      <a:pt x="f15" y="f17"/>
                    </a:cubicBezTo>
                    <a:cubicBezTo>
                      <a:pt x="f15" y="f18"/>
                      <a:pt x="f19" y="f20"/>
                      <a:pt x="f15" y="f21"/>
                    </a:cubicBezTo>
                    <a:cubicBezTo>
                      <a:pt x="f22" y="f19"/>
                      <a:pt x="f23" y="f22"/>
                      <a:pt x="f24" y="f25"/>
                    </a:cubicBezTo>
                    <a:cubicBezTo>
                      <a:pt x="f26" y="f15"/>
                      <a:pt x="f27" y="f22"/>
                      <a:pt x="f28" y="f15"/>
                    </a:cubicBezTo>
                    <a:cubicBezTo>
                      <a:pt x="f16" y="f29"/>
                      <a:pt x="f5" y="f30"/>
                      <a:pt x="f12" y="f31"/>
                    </a:cubicBezTo>
                    <a:cubicBezTo>
                      <a:pt x="f9" y="f32"/>
                      <a:pt x="f12" y="f33"/>
                      <a:pt x="f12" y="f34"/>
                    </a:cubicBezTo>
                    <a:cubicBezTo>
                      <a:pt x="f12" y="f35"/>
                      <a:pt x="f9" y="f36"/>
                      <a:pt x="f12" y="f37"/>
                    </a:cubicBezTo>
                    <a:cubicBezTo>
                      <a:pt x="f5" y="f38"/>
                      <a:pt x="f39" y="f7"/>
                      <a:pt x="f40" y="f41"/>
                    </a:cubicBezTo>
                    <a:cubicBezTo>
                      <a:pt x="f42" y="f43"/>
                      <a:pt x="f44" y="f45"/>
                      <a:pt x="f46" y="f41"/>
                    </a:cubicBezTo>
                    <a:cubicBezTo>
                      <a:pt x="f29" y="f7"/>
                      <a:pt x="f14" y="f47"/>
                      <a:pt x="f14" y="f48"/>
                    </a:cubicBezTo>
                    <a:cubicBezTo>
                      <a:pt x="f22" y="f49"/>
                      <a:pt x="f14" y="f50"/>
                      <a:pt x="f22" y="f51"/>
                    </a:cubicBezTo>
                    <a:cubicBezTo>
                      <a:pt x="f22" y="f52"/>
                      <a:pt x="f53" y="f29"/>
                      <a:pt x="f51" y="f22"/>
                    </a:cubicBezTo>
                    <a:cubicBezTo>
                      <a:pt x="f54" y="f30"/>
                      <a:pt x="f55" y="f22"/>
                      <a:pt x="f56" y="f14"/>
                    </a:cubicBezTo>
                    <a:cubicBezTo>
                      <a:pt x="f34" y="f53"/>
                      <a:pt x="f6" y="f29"/>
                      <a:pt x="f57" y="f58"/>
                    </a:cubicBezTo>
                    <a:cubicBezTo>
                      <a:pt x="f57" y="f44"/>
                      <a:pt x="f57" y="f59"/>
                      <a:pt x="f57" y="f60"/>
                    </a:cubicBezTo>
                    <a:cubicBezTo>
                      <a:pt x="f6" y="f61"/>
                      <a:pt x="f62" y="f9"/>
                      <a:pt x="f8" y="f9"/>
                    </a:cubicBez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1" name="Freeform 18">
                <a:extLst>
                  <a:ext uri="{FF2B5EF4-FFF2-40B4-BE49-F238E27FC236}">
                    <a16:creationId xmlns:a16="http://schemas.microsoft.com/office/drawing/2014/main" id="{2B100F12-335C-49F3-9A27-4C4BA6909AB3}"/>
                  </a:ext>
                </a:extLst>
              </p:cNvPr>
              <p:cNvSpPr/>
              <p:nvPr/>
            </p:nvSpPr>
            <p:spPr>
              <a:xfrm rot="10799991">
                <a:off x="7795863" y="4887357"/>
                <a:ext cx="193432" cy="17699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6"/>
                  <a:gd name="f7" fmla="val 167"/>
                  <a:gd name="f8" fmla="val 39"/>
                  <a:gd name="f9" fmla="val 84"/>
                  <a:gd name="f10" fmla="val 83"/>
                  <a:gd name="f11" fmla="val 128"/>
                  <a:gd name="f12" fmla="val 121"/>
                  <a:gd name="f13" fmla="val 124"/>
                  <a:gd name="f14" fmla="val 122"/>
                  <a:gd name="f15" fmla="val 120"/>
                  <a:gd name="f16" fmla="val 82"/>
                  <a:gd name="f17" fmla="val 129"/>
                  <a:gd name="f18" fmla="val 81"/>
                  <a:gd name="f19" fmla="val 38"/>
                  <a:gd name="f20" fmla="val 46"/>
                  <a:gd name="f21" fmla="+- 0 0 -90"/>
                  <a:gd name="f22" fmla="*/ f3 1 166"/>
                  <a:gd name="f23" fmla="*/ f4 1 167"/>
                  <a:gd name="f24" fmla="+- f7 0 f5"/>
                  <a:gd name="f25" fmla="+- f6 0 f5"/>
                  <a:gd name="f26" fmla="*/ f21 f0 1"/>
                  <a:gd name="f27" fmla="*/ f25 1 166"/>
                  <a:gd name="f28" fmla="*/ f24 1 167"/>
                  <a:gd name="f29" fmla="*/ 39 f25 1"/>
                  <a:gd name="f30" fmla="*/ 84 f24 1"/>
                  <a:gd name="f31" fmla="*/ 83 f25 1"/>
                  <a:gd name="f32" fmla="*/ 128 f24 1"/>
                  <a:gd name="f33" fmla="*/ 121 f25 1"/>
                  <a:gd name="f34" fmla="*/ 166 f24 1"/>
                  <a:gd name="f35" fmla="*/ 166 f25 1"/>
                  <a:gd name="f36" fmla="*/ 124 f24 1"/>
                  <a:gd name="f37" fmla="*/ 120 f24 1"/>
                  <a:gd name="f38" fmla="*/ 129 f25 1"/>
                  <a:gd name="f39" fmla="*/ 81 f24 1"/>
                  <a:gd name="f40" fmla="*/ 38 f24 1"/>
                  <a:gd name="f41" fmla="*/ 46 f25 1"/>
                  <a:gd name="f42" fmla="*/ 0 f24 1"/>
                  <a:gd name="f43" fmla="*/ 0 f25 1"/>
                  <a:gd name="f44" fmla="*/ 46 f24 1"/>
                  <a:gd name="f45" fmla="*/ f26 1 f2"/>
                  <a:gd name="f46" fmla="*/ f29 1 166"/>
                  <a:gd name="f47" fmla="*/ f30 1 167"/>
                  <a:gd name="f48" fmla="*/ f31 1 166"/>
                  <a:gd name="f49" fmla="*/ f32 1 167"/>
                  <a:gd name="f50" fmla="*/ f33 1 166"/>
                  <a:gd name="f51" fmla="*/ f34 1 167"/>
                  <a:gd name="f52" fmla="*/ f35 1 166"/>
                  <a:gd name="f53" fmla="*/ f36 1 167"/>
                  <a:gd name="f54" fmla="*/ f37 1 167"/>
                  <a:gd name="f55" fmla="*/ f38 1 166"/>
                  <a:gd name="f56" fmla="*/ f39 1 167"/>
                  <a:gd name="f57" fmla="*/ f40 1 167"/>
                  <a:gd name="f58" fmla="*/ f41 1 166"/>
                  <a:gd name="f59" fmla="*/ f42 1 167"/>
                  <a:gd name="f60" fmla="*/ f43 1 166"/>
                  <a:gd name="f61" fmla="*/ f44 1 167"/>
                  <a:gd name="f62" fmla="*/ 0 1 f27"/>
                  <a:gd name="f63" fmla="*/ f6 1 f27"/>
                  <a:gd name="f64" fmla="*/ 0 1 f28"/>
                  <a:gd name="f65" fmla="*/ f7 1 f28"/>
                  <a:gd name="f66" fmla="+- f45 0 f1"/>
                  <a:gd name="f67" fmla="*/ f46 1 f27"/>
                  <a:gd name="f68" fmla="*/ f47 1 f28"/>
                  <a:gd name="f69" fmla="*/ f48 1 f27"/>
                  <a:gd name="f70" fmla="*/ f49 1 f28"/>
                  <a:gd name="f71" fmla="*/ f50 1 f27"/>
                  <a:gd name="f72" fmla="*/ f51 1 f28"/>
                  <a:gd name="f73" fmla="*/ f52 1 f27"/>
                  <a:gd name="f74" fmla="*/ f53 1 f28"/>
                  <a:gd name="f75" fmla="*/ f54 1 f28"/>
                  <a:gd name="f76" fmla="*/ f55 1 f27"/>
                  <a:gd name="f77" fmla="*/ f56 1 f28"/>
                  <a:gd name="f78" fmla="*/ f57 1 f28"/>
                  <a:gd name="f79" fmla="*/ f58 1 f27"/>
                  <a:gd name="f80" fmla="*/ f59 1 f28"/>
                  <a:gd name="f81" fmla="*/ f60 1 f27"/>
                  <a:gd name="f82" fmla="*/ f61 1 f28"/>
                  <a:gd name="f83" fmla="*/ f62 f22 1"/>
                  <a:gd name="f84" fmla="*/ f63 f22 1"/>
                  <a:gd name="f85" fmla="*/ f65 f23 1"/>
                  <a:gd name="f86" fmla="*/ f64 f23 1"/>
                  <a:gd name="f87" fmla="*/ f67 f22 1"/>
                  <a:gd name="f88" fmla="*/ f68 f23 1"/>
                  <a:gd name="f89" fmla="*/ f69 f22 1"/>
                  <a:gd name="f90" fmla="*/ f70 f23 1"/>
                  <a:gd name="f91" fmla="*/ f71 f22 1"/>
                  <a:gd name="f92" fmla="*/ f72 f23 1"/>
                  <a:gd name="f93" fmla="*/ f73 f22 1"/>
                  <a:gd name="f94" fmla="*/ f74 f23 1"/>
                  <a:gd name="f95" fmla="*/ f75 f23 1"/>
                  <a:gd name="f96" fmla="*/ f76 f22 1"/>
                  <a:gd name="f97" fmla="*/ f77 f23 1"/>
                  <a:gd name="f98" fmla="*/ f78 f23 1"/>
                  <a:gd name="f99" fmla="*/ f79 f22 1"/>
                  <a:gd name="f100" fmla="*/ f80 f23 1"/>
                  <a:gd name="f101" fmla="*/ f81 f22 1"/>
                  <a:gd name="f102" fmla="*/ f82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87" y="f88"/>
                  </a:cxn>
                  <a:cxn ang="f66">
                    <a:pos x="f89" y="f90"/>
                  </a:cxn>
                  <a:cxn ang="f66">
                    <a:pos x="f91" y="f92"/>
                  </a:cxn>
                  <a:cxn ang="f66">
                    <a:pos x="f93" y="f94"/>
                  </a:cxn>
                  <a:cxn ang="f66">
                    <a:pos x="f93" y="f95"/>
                  </a:cxn>
                  <a:cxn ang="f66">
                    <a:pos x="f96" y="f97"/>
                  </a:cxn>
                  <a:cxn ang="f66">
                    <a:pos x="f89" y="f98"/>
                  </a:cxn>
                  <a:cxn ang="f66">
                    <a:pos x="f99" y="f100"/>
                  </a:cxn>
                  <a:cxn ang="f66">
                    <a:pos x="f101" y="f102"/>
                  </a:cxn>
                  <a:cxn ang="f66">
                    <a:pos x="f87" y="f88"/>
                  </a:cxn>
                </a:cxnLst>
                <a:rect l="f83" t="f86" r="f84" b="f85"/>
                <a:pathLst>
                  <a:path w="166" h="167">
                    <a:moveTo>
                      <a:pt x="f8" y="f9"/>
                    </a:moveTo>
                    <a:cubicBezTo>
                      <a:pt x="f10" y="f9"/>
                      <a:pt x="f10" y="f9"/>
                      <a:pt x="f10" y="f11"/>
                    </a:cubicBezTo>
                    <a:cubicBezTo>
                      <a:pt x="f10" y="f6"/>
                      <a:pt x="f10" y="f6"/>
                      <a:pt x="f12" y="f6"/>
                    </a:cubicBezTo>
                    <a:cubicBezTo>
                      <a:pt x="f6" y="f7"/>
                      <a:pt x="f6" y="f7"/>
                      <a:pt x="f6" y="f13"/>
                    </a:cubicBezTo>
                    <a:cubicBezTo>
                      <a:pt x="f6" y="f14"/>
                      <a:pt x="f6" y="f12"/>
                      <a:pt x="f6" y="f15"/>
                    </a:cubicBezTo>
                    <a:cubicBezTo>
                      <a:pt x="f6" y="f16"/>
                      <a:pt x="f6" y="f16"/>
                      <a:pt x="f17" y="f18"/>
                    </a:cubicBezTo>
                    <a:cubicBezTo>
                      <a:pt x="f10" y="f18"/>
                      <a:pt x="f10" y="f18"/>
                      <a:pt x="f10" y="f19"/>
                    </a:cubicBezTo>
                    <a:cubicBezTo>
                      <a:pt x="f10" y="f5"/>
                      <a:pt x="f10" y="f5"/>
                      <a:pt x="f20" y="f5"/>
                    </a:cubicBezTo>
                    <a:cubicBezTo>
                      <a:pt x="f5" y="f5"/>
                      <a:pt x="f5" y="f5"/>
                      <a:pt x="f5" y="f20"/>
                    </a:cubicBezTo>
                    <a:cubicBezTo>
                      <a:pt x="f5" y="f9"/>
                      <a:pt x="f5" y="f9"/>
                      <a:pt x="f8" y="f9"/>
                    </a:cubicBez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2" name="Freeform 19">
                <a:extLst>
                  <a:ext uri="{FF2B5EF4-FFF2-40B4-BE49-F238E27FC236}">
                    <a16:creationId xmlns:a16="http://schemas.microsoft.com/office/drawing/2014/main" id="{32F19288-BBBE-4DB4-8BCC-EAA9B41E17B8}"/>
                  </a:ext>
                </a:extLst>
              </p:cNvPr>
              <p:cNvSpPr/>
              <p:nvPr/>
            </p:nvSpPr>
            <p:spPr>
              <a:xfrm rot="10799991">
                <a:off x="8083195" y="4199784"/>
                <a:ext cx="95774" cy="1804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2"/>
                  <a:gd name="f7" fmla="val 170"/>
                  <a:gd name="f8" fmla="val 15"/>
                  <a:gd name="f9" fmla="val 33"/>
                  <a:gd name="f10" fmla="val 169"/>
                  <a:gd name="f11" fmla="val 51"/>
                  <a:gd name="f12" fmla="val 69"/>
                  <a:gd name="f13" fmla="val 78"/>
                  <a:gd name="f14" fmla="val 167"/>
                  <a:gd name="f15" fmla="val 157"/>
                  <a:gd name="f16" fmla="val 81"/>
                  <a:gd name="f17" fmla="val 110"/>
                  <a:gd name="f18" fmla="val 63"/>
                  <a:gd name="f19" fmla="val 16"/>
                  <a:gd name="f20" fmla="val 9"/>
                  <a:gd name="f21" fmla="val 3"/>
                  <a:gd name="f22" fmla="val 72"/>
                  <a:gd name="f23" fmla="val 4"/>
                  <a:gd name="f24" fmla="val 49"/>
                  <a:gd name="f25" fmla="val 5"/>
                  <a:gd name="f26" fmla="val 25"/>
                  <a:gd name="f27" fmla="val 1"/>
                  <a:gd name="f28" fmla="val 7"/>
                  <a:gd name="f29" fmla="val 56"/>
                  <a:gd name="f30" fmla="val 105"/>
                  <a:gd name="f31" fmla="val 154"/>
                  <a:gd name="f32" fmla="val 165"/>
                  <a:gd name="f33" fmla="+- 0 0 -90"/>
                  <a:gd name="f34" fmla="*/ f3 1 82"/>
                  <a:gd name="f35" fmla="*/ f4 1 170"/>
                  <a:gd name="f36" fmla="+- f7 0 f5"/>
                  <a:gd name="f37" fmla="+- f6 0 f5"/>
                  <a:gd name="f38" fmla="*/ f33 f0 1"/>
                  <a:gd name="f39" fmla="*/ f37 1 82"/>
                  <a:gd name="f40" fmla="*/ f36 1 170"/>
                  <a:gd name="f41" fmla="*/ 15 f37 1"/>
                  <a:gd name="f42" fmla="*/ 170 f36 1"/>
                  <a:gd name="f43" fmla="*/ 69 f37 1"/>
                  <a:gd name="f44" fmla="*/ 82 f37 1"/>
                  <a:gd name="f45" fmla="*/ 157 f36 1"/>
                  <a:gd name="f46" fmla="*/ 16 f36 1"/>
                  <a:gd name="f47" fmla="*/ 72 f37 1"/>
                  <a:gd name="f48" fmla="*/ 4 f36 1"/>
                  <a:gd name="f49" fmla="*/ 1 f37 1"/>
                  <a:gd name="f50" fmla="*/ 7 f36 1"/>
                  <a:gd name="f51" fmla="*/ 154 f36 1"/>
                  <a:gd name="f52" fmla="*/ f38 1 f2"/>
                  <a:gd name="f53" fmla="*/ f41 1 82"/>
                  <a:gd name="f54" fmla="*/ f42 1 170"/>
                  <a:gd name="f55" fmla="*/ f43 1 82"/>
                  <a:gd name="f56" fmla="*/ f44 1 82"/>
                  <a:gd name="f57" fmla="*/ f45 1 170"/>
                  <a:gd name="f58" fmla="*/ f46 1 170"/>
                  <a:gd name="f59" fmla="*/ f47 1 82"/>
                  <a:gd name="f60" fmla="*/ f48 1 170"/>
                  <a:gd name="f61" fmla="*/ f49 1 82"/>
                  <a:gd name="f62" fmla="*/ f50 1 170"/>
                  <a:gd name="f63" fmla="*/ f51 1 170"/>
                  <a:gd name="f64" fmla="*/ 0 1 f39"/>
                  <a:gd name="f65" fmla="*/ f6 1 f39"/>
                  <a:gd name="f66" fmla="*/ 0 1 f40"/>
                  <a:gd name="f67" fmla="*/ f7 1 f40"/>
                  <a:gd name="f68" fmla="+- f52 0 f1"/>
                  <a:gd name="f69" fmla="*/ f53 1 f39"/>
                  <a:gd name="f70" fmla="*/ f54 1 f40"/>
                  <a:gd name="f71" fmla="*/ f55 1 f39"/>
                  <a:gd name="f72" fmla="*/ f56 1 f39"/>
                  <a:gd name="f73" fmla="*/ f57 1 f40"/>
                  <a:gd name="f74" fmla="*/ f58 1 f40"/>
                  <a:gd name="f75" fmla="*/ f59 1 f39"/>
                  <a:gd name="f76" fmla="*/ f60 1 f40"/>
                  <a:gd name="f77" fmla="*/ f61 1 f39"/>
                  <a:gd name="f78" fmla="*/ f62 1 f40"/>
                  <a:gd name="f79" fmla="*/ f63 1 f40"/>
                  <a:gd name="f80" fmla="*/ f64 f34 1"/>
                  <a:gd name="f81" fmla="*/ f65 f34 1"/>
                  <a:gd name="f82" fmla="*/ f67 f35 1"/>
                  <a:gd name="f83" fmla="*/ f66 f35 1"/>
                  <a:gd name="f84" fmla="*/ f69 f34 1"/>
                  <a:gd name="f85" fmla="*/ f70 f35 1"/>
                  <a:gd name="f86" fmla="*/ f71 f34 1"/>
                  <a:gd name="f87" fmla="*/ f72 f34 1"/>
                  <a:gd name="f88" fmla="*/ f73 f35 1"/>
                  <a:gd name="f89" fmla="*/ f74 f35 1"/>
                  <a:gd name="f90" fmla="*/ f75 f34 1"/>
                  <a:gd name="f91" fmla="*/ f76 f35 1"/>
                  <a:gd name="f92" fmla="*/ f77 f34 1"/>
                  <a:gd name="f93" fmla="*/ f78 f35 1"/>
                  <a:gd name="f94" fmla="*/ f79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8">
                    <a:pos x="f84" y="f85"/>
                  </a:cxn>
                  <a:cxn ang="f68">
                    <a:pos x="f86" y="f85"/>
                  </a:cxn>
                  <a:cxn ang="f68">
                    <a:pos x="f87" y="f88"/>
                  </a:cxn>
                  <a:cxn ang="f68">
                    <a:pos x="f87" y="f89"/>
                  </a:cxn>
                  <a:cxn ang="f68">
                    <a:pos x="f90" y="f91"/>
                  </a:cxn>
                  <a:cxn ang="f68">
                    <a:pos x="f92" y="f93"/>
                  </a:cxn>
                  <a:cxn ang="f68">
                    <a:pos x="f92" y="f94"/>
                  </a:cxn>
                  <a:cxn ang="f68">
                    <a:pos x="f84" y="f85"/>
                  </a:cxn>
                </a:cxnLst>
                <a:rect l="f80" t="f83" r="f81" b="f82"/>
                <a:pathLst>
                  <a:path w="82" h="170">
                    <a:moveTo>
                      <a:pt x="f8" y="f7"/>
                    </a:moveTo>
                    <a:cubicBezTo>
                      <a:pt x="f9" y="f10"/>
                      <a:pt x="f11" y="f7"/>
                      <a:pt x="f12" y="f7"/>
                    </a:cubicBezTo>
                    <a:cubicBezTo>
                      <a:pt x="f13" y="f7"/>
                      <a:pt x="f6" y="f14"/>
                      <a:pt x="f6" y="f15"/>
                    </a:cubicBezTo>
                    <a:cubicBezTo>
                      <a:pt x="f16" y="f17"/>
                      <a:pt x="f6" y="f18"/>
                      <a:pt x="f6" y="f19"/>
                    </a:cubicBezTo>
                    <a:cubicBezTo>
                      <a:pt x="f6" y="f20"/>
                      <a:pt x="f16" y="f21"/>
                      <a:pt x="f22" y="f23"/>
                    </a:cubicBezTo>
                    <a:cubicBezTo>
                      <a:pt x="f24" y="f25"/>
                      <a:pt x="f26" y="f5"/>
                      <a:pt x="f27" y="f28"/>
                    </a:cubicBezTo>
                    <a:cubicBezTo>
                      <a:pt x="f27" y="f29"/>
                      <a:pt x="f27" y="f30"/>
                      <a:pt x="f27" y="f31"/>
                    </a:cubicBezTo>
                    <a:cubicBezTo>
                      <a:pt x="f5" y="f32"/>
                      <a:pt x="f21" y="f7"/>
                      <a:pt x="f8" y="f7"/>
                    </a:cubicBez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3" name="Freeform 20">
                <a:extLst>
                  <a:ext uri="{FF2B5EF4-FFF2-40B4-BE49-F238E27FC236}">
                    <a16:creationId xmlns:a16="http://schemas.microsoft.com/office/drawing/2014/main" id="{72BFB7B9-574C-4EF9-895F-4CD20294B0A0}"/>
                  </a:ext>
                </a:extLst>
              </p:cNvPr>
              <p:cNvSpPr/>
              <p:nvPr/>
            </p:nvSpPr>
            <p:spPr>
              <a:xfrm rot="10799991" flipH="1">
                <a:off x="8177095" y="4371691"/>
                <a:ext cx="0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90"/>
                  <a:gd name="f8" fmla="abs f3"/>
                  <a:gd name="f9" fmla="abs f4"/>
                  <a:gd name="f10" fmla="abs f5"/>
                  <a:gd name="f11" fmla="val f6"/>
                  <a:gd name="f12" fmla="+- f6 0 f6"/>
                  <a:gd name="f13" fmla="*/ f7 f0 1"/>
                  <a:gd name="f14" fmla="?: f8 f3 1"/>
                  <a:gd name="f15" fmla="?: f9 f4 1"/>
                  <a:gd name="f16" fmla="?: f10 f5 1"/>
                  <a:gd name="f17" fmla="*/ f12 1 0"/>
                  <a:gd name="f18" fmla="*/ f13 1 f2"/>
                  <a:gd name="f19" fmla="*/ f14 1 21600"/>
                  <a:gd name="f20" fmla="*/ f15 1 21600"/>
                  <a:gd name="f21" fmla="*/ 21600 f14 1"/>
                  <a:gd name="f22" fmla="*/ 21600 f15 1"/>
                  <a:gd name="f23" fmla="*/ 0 1 f17"/>
                  <a:gd name="f24" fmla="*/ 1 1 f17"/>
                  <a:gd name="f25" fmla="+- f18 0 f1"/>
                  <a:gd name="f26" fmla="min f20 f19"/>
                  <a:gd name="f27" fmla="*/ f21 1 f16"/>
                  <a:gd name="f28" fmla="*/ f22 1 f16"/>
                  <a:gd name="f29" fmla="val f27"/>
                  <a:gd name="f30" fmla="val f28"/>
                  <a:gd name="f31" fmla="*/ f6 f26 1"/>
                  <a:gd name="f32" fmla="+- f30 0 f11"/>
                  <a:gd name="f33" fmla="+- f29 0 f11"/>
                  <a:gd name="f34" fmla="*/ f33 1 0"/>
                  <a:gd name="f35" fmla="*/ f32 1 0"/>
                  <a:gd name="f36" fmla="*/ f23 f34 1"/>
                  <a:gd name="f37" fmla="*/ f24 f34 1"/>
                  <a:gd name="f38" fmla="*/ f24 f35 1"/>
                  <a:gd name="f39" fmla="*/ f23 f35 1"/>
                  <a:gd name="f40" fmla="*/ f36 f26 1"/>
                  <a:gd name="f41" fmla="*/ f39 f26 1"/>
                  <a:gd name="f42" fmla="*/ f37 f26 1"/>
                  <a:gd name="f43" fmla="*/ f38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</a:cxnLst>
                <a:rect l="f40" t="f41" r="f42" b="f43"/>
                <a:pathLst>
                  <a:path>
                    <a:moveTo>
                      <a:pt x="f31" y="f31"/>
                    </a:move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4" name="Freeform 21">
                <a:extLst>
                  <a:ext uri="{FF2B5EF4-FFF2-40B4-BE49-F238E27FC236}">
                    <a16:creationId xmlns:a16="http://schemas.microsoft.com/office/drawing/2014/main" id="{0C800428-EC66-4183-BD97-A7FB2301F618}"/>
                  </a:ext>
                </a:extLst>
              </p:cNvPr>
              <p:cNvSpPr/>
              <p:nvPr/>
            </p:nvSpPr>
            <p:spPr>
              <a:xfrm rot="10799991">
                <a:off x="7795873" y="2908065"/>
                <a:ext cx="101406" cy="9360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7"/>
                  <a:gd name="f7" fmla="val 88"/>
                  <a:gd name="f8" fmla="val 44"/>
                  <a:gd name="f9" fmla="val 4"/>
                  <a:gd name="f10" fmla="val 31"/>
                  <a:gd name="f11" fmla="val 13"/>
                  <a:gd name="f12" fmla="val 6"/>
                  <a:gd name="f13" fmla="val 7"/>
                  <a:gd name="f14" fmla="val 5"/>
                  <a:gd name="f15" fmla="val 46"/>
                  <a:gd name="f16" fmla="+- 0 0 -90"/>
                  <a:gd name="f17" fmla="*/ f3 1 87"/>
                  <a:gd name="f18" fmla="*/ f4 1 88"/>
                  <a:gd name="f19" fmla="+- f7 0 f5"/>
                  <a:gd name="f20" fmla="+- f6 0 f5"/>
                  <a:gd name="f21" fmla="*/ f16 f0 1"/>
                  <a:gd name="f22" fmla="*/ f20 1 87"/>
                  <a:gd name="f23" fmla="*/ f19 1 88"/>
                  <a:gd name="f24" fmla="*/ 44 f20 1"/>
                  <a:gd name="f25" fmla="*/ 4 f19 1"/>
                  <a:gd name="f26" fmla="*/ 6 f20 1"/>
                  <a:gd name="f27" fmla="*/ 7 f19 1"/>
                  <a:gd name="f28" fmla="*/ 5 f20 1"/>
                  <a:gd name="f29" fmla="*/ 44 f19 1"/>
                  <a:gd name="f30" fmla="*/ 87 f19 1"/>
                  <a:gd name="f31" fmla="*/ 87 f20 1"/>
                  <a:gd name="f32" fmla="*/ 46 f19 1"/>
                  <a:gd name="f33" fmla="*/ f21 1 f2"/>
                  <a:gd name="f34" fmla="*/ f24 1 87"/>
                  <a:gd name="f35" fmla="*/ f25 1 88"/>
                  <a:gd name="f36" fmla="*/ f26 1 87"/>
                  <a:gd name="f37" fmla="*/ f27 1 88"/>
                  <a:gd name="f38" fmla="*/ f28 1 87"/>
                  <a:gd name="f39" fmla="*/ f29 1 88"/>
                  <a:gd name="f40" fmla="*/ f30 1 88"/>
                  <a:gd name="f41" fmla="*/ f31 1 87"/>
                  <a:gd name="f42" fmla="*/ f32 1 88"/>
                  <a:gd name="f43" fmla="*/ 0 1 f22"/>
                  <a:gd name="f44" fmla="*/ f6 1 f22"/>
                  <a:gd name="f45" fmla="*/ 0 1 f23"/>
                  <a:gd name="f46" fmla="*/ f7 1 f23"/>
                  <a:gd name="f47" fmla="+- f33 0 f1"/>
                  <a:gd name="f48" fmla="*/ f34 1 f22"/>
                  <a:gd name="f49" fmla="*/ f35 1 f23"/>
                  <a:gd name="f50" fmla="*/ f36 1 f22"/>
                  <a:gd name="f51" fmla="*/ f37 1 f23"/>
                  <a:gd name="f52" fmla="*/ f38 1 f22"/>
                  <a:gd name="f53" fmla="*/ f39 1 f23"/>
                  <a:gd name="f54" fmla="*/ f40 1 f23"/>
                  <a:gd name="f55" fmla="*/ f41 1 f22"/>
                  <a:gd name="f56" fmla="*/ f42 1 f23"/>
                  <a:gd name="f57" fmla="*/ f43 f17 1"/>
                  <a:gd name="f58" fmla="*/ f44 f17 1"/>
                  <a:gd name="f59" fmla="*/ f46 f18 1"/>
                  <a:gd name="f60" fmla="*/ f45 f18 1"/>
                  <a:gd name="f61" fmla="*/ f48 f17 1"/>
                  <a:gd name="f62" fmla="*/ f49 f18 1"/>
                  <a:gd name="f63" fmla="*/ f50 f17 1"/>
                  <a:gd name="f64" fmla="*/ f51 f18 1"/>
                  <a:gd name="f65" fmla="*/ f52 f17 1"/>
                  <a:gd name="f66" fmla="*/ f53 f18 1"/>
                  <a:gd name="f67" fmla="*/ f54 f18 1"/>
                  <a:gd name="f68" fmla="*/ f55 f17 1"/>
                  <a:gd name="f69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61" y="f62"/>
                  </a:cxn>
                  <a:cxn ang="f47">
                    <a:pos x="f63" y="f64"/>
                  </a:cxn>
                  <a:cxn ang="f47">
                    <a:pos x="f65" y="f66"/>
                  </a:cxn>
                  <a:cxn ang="f47">
                    <a:pos x="f61" y="f67"/>
                  </a:cxn>
                  <a:cxn ang="f47">
                    <a:pos x="f68" y="f69"/>
                  </a:cxn>
                  <a:cxn ang="f47">
                    <a:pos x="f61" y="f62"/>
                  </a:cxn>
                </a:cxnLst>
                <a:rect l="f57" t="f60" r="f58" b="f59"/>
                <a:pathLst>
                  <a:path w="87" h="88">
                    <a:moveTo>
                      <a:pt x="f8" y="f9"/>
                    </a:moveTo>
                    <a:cubicBezTo>
                      <a:pt x="f10" y="f9"/>
                      <a:pt x="f11" y="f5"/>
                      <a:pt x="f12" y="f13"/>
                    </a:cubicBezTo>
                    <a:cubicBezTo>
                      <a:pt x="f5" y="f11"/>
                      <a:pt x="f14" y="f10"/>
                      <a:pt x="f14" y="f8"/>
                    </a:cubicBezTo>
                    <a:cubicBezTo>
                      <a:pt x="f9" y="f7"/>
                      <a:pt x="f9" y="f7"/>
                      <a:pt x="f8" y="f6"/>
                    </a:cubicBezTo>
                    <a:cubicBezTo>
                      <a:pt x="f6" y="f6"/>
                      <a:pt x="f6" y="f6"/>
                      <a:pt x="f6" y="f15"/>
                    </a:cubicBezTo>
                    <a:cubicBezTo>
                      <a:pt x="f6" y="f9"/>
                      <a:pt x="f6" y="f9"/>
                      <a:pt x="f8" y="f9"/>
                    </a:cubicBez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5" name="Freeform 22">
                <a:extLst>
                  <a:ext uri="{FF2B5EF4-FFF2-40B4-BE49-F238E27FC236}">
                    <a16:creationId xmlns:a16="http://schemas.microsoft.com/office/drawing/2014/main" id="{0FB854A4-ED5F-4F53-B4B7-CC7D7B3B8668}"/>
                  </a:ext>
                </a:extLst>
              </p:cNvPr>
              <p:cNvSpPr/>
              <p:nvPr/>
            </p:nvSpPr>
            <p:spPr>
              <a:xfrm rot="10799991">
                <a:off x="7893521" y="3255264"/>
                <a:ext cx="95774" cy="8679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3"/>
                  <a:gd name="f7" fmla="val 41"/>
                  <a:gd name="f8" fmla="val 43"/>
                  <a:gd name="f9" fmla="+- 0 0 -90"/>
                  <a:gd name="f10" fmla="*/ f3 1 83"/>
                  <a:gd name="f11" fmla="*/ f4 1 83"/>
                  <a:gd name="f12" fmla="+- f6 0 f5"/>
                  <a:gd name="f13" fmla="*/ f9 f0 1"/>
                  <a:gd name="f14" fmla="*/ f12 1 83"/>
                  <a:gd name="f15" fmla="*/ 41 f12 1"/>
                  <a:gd name="f16" fmla="*/ 0 f12 1"/>
                  <a:gd name="f17" fmla="*/ 43 f12 1"/>
                  <a:gd name="f18" fmla="*/ 83 f12 1"/>
                  <a:gd name="f19" fmla="*/ f13 1 f2"/>
                  <a:gd name="f20" fmla="*/ f15 1 83"/>
                  <a:gd name="f21" fmla="*/ f16 1 83"/>
                  <a:gd name="f22" fmla="*/ f17 1 83"/>
                  <a:gd name="f23" fmla="*/ f18 1 83"/>
                  <a:gd name="f24" fmla="*/ 0 1 f14"/>
                  <a:gd name="f25" fmla="*/ f6 1 f14"/>
                  <a:gd name="f26" fmla="+- f19 0 f1"/>
                  <a:gd name="f27" fmla="*/ f20 1 f14"/>
                  <a:gd name="f28" fmla="*/ f21 1 f14"/>
                  <a:gd name="f29" fmla="*/ f22 1 f14"/>
                  <a:gd name="f30" fmla="*/ f23 1 f14"/>
                  <a:gd name="f31" fmla="*/ f24 f10 1"/>
                  <a:gd name="f32" fmla="*/ f25 f10 1"/>
                  <a:gd name="f33" fmla="*/ f25 f11 1"/>
                  <a:gd name="f34" fmla="*/ f24 f11 1"/>
                  <a:gd name="f35" fmla="*/ f27 f10 1"/>
                  <a:gd name="f36" fmla="*/ f28 f11 1"/>
                  <a:gd name="f37" fmla="*/ f28 f10 1"/>
                  <a:gd name="f38" fmla="*/ f27 f11 1"/>
                  <a:gd name="f39" fmla="*/ f29 f10 1"/>
                  <a:gd name="f40" fmla="*/ f30 f11 1"/>
                  <a:gd name="f41" fmla="*/ f30 f10 1"/>
                  <a:gd name="f42" fmla="*/ f29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6">
                    <a:pos x="f35" y="f36"/>
                  </a:cxn>
                  <a:cxn ang="f26">
                    <a:pos x="f37" y="f38"/>
                  </a:cxn>
                  <a:cxn ang="f26">
                    <a:pos x="f39" y="f40"/>
                  </a:cxn>
                  <a:cxn ang="f26">
                    <a:pos x="f41" y="f42"/>
                  </a:cxn>
                  <a:cxn ang="f26">
                    <a:pos x="f35" y="f36"/>
                  </a:cxn>
                </a:cxnLst>
                <a:rect l="f31" t="f34" r="f32" b="f33"/>
                <a:pathLst>
                  <a:path w="83" h="83">
                    <a:moveTo>
                      <a:pt x="f7" y="f5"/>
                    </a:moveTo>
                    <a:cubicBezTo>
                      <a:pt x="f5" y="f5"/>
                      <a:pt x="f5" y="f5"/>
                      <a:pt x="f5" y="f7"/>
                    </a:cubicBezTo>
                    <a:cubicBezTo>
                      <a:pt x="f5" y="f6"/>
                      <a:pt x="f5" y="f6"/>
                      <a:pt x="f8" y="f6"/>
                    </a:cubicBezTo>
                    <a:cubicBezTo>
                      <a:pt x="f6" y="f6"/>
                      <a:pt x="f6" y="f6"/>
                      <a:pt x="f6" y="f8"/>
                    </a:cubicBezTo>
                    <a:cubicBezTo>
                      <a:pt x="f6" y="f5"/>
                      <a:pt x="f6" y="f5"/>
                      <a:pt x="f7" y="f5"/>
                    </a:cubicBez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6" name="Freeform 23">
                <a:extLst>
                  <a:ext uri="{FF2B5EF4-FFF2-40B4-BE49-F238E27FC236}">
                    <a16:creationId xmlns:a16="http://schemas.microsoft.com/office/drawing/2014/main" id="{9FC22355-2E82-4DA0-98B1-EEB1AD722C3E}"/>
                  </a:ext>
                </a:extLst>
              </p:cNvPr>
              <p:cNvSpPr/>
              <p:nvPr/>
            </p:nvSpPr>
            <p:spPr>
              <a:xfrm rot="10799991" flipH="1">
                <a:off x="8177095" y="4371691"/>
                <a:ext cx="0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90"/>
                  <a:gd name="f8" fmla="abs f3"/>
                  <a:gd name="f9" fmla="abs f4"/>
                  <a:gd name="f10" fmla="abs f5"/>
                  <a:gd name="f11" fmla="val f6"/>
                  <a:gd name="f12" fmla="+- f6 0 f6"/>
                  <a:gd name="f13" fmla="*/ f7 f0 1"/>
                  <a:gd name="f14" fmla="?: f8 f3 1"/>
                  <a:gd name="f15" fmla="?: f9 f4 1"/>
                  <a:gd name="f16" fmla="?: f10 f5 1"/>
                  <a:gd name="f17" fmla="*/ f12 1 0"/>
                  <a:gd name="f18" fmla="*/ f13 1 f2"/>
                  <a:gd name="f19" fmla="*/ f14 1 21600"/>
                  <a:gd name="f20" fmla="*/ f15 1 21600"/>
                  <a:gd name="f21" fmla="*/ 21600 f14 1"/>
                  <a:gd name="f22" fmla="*/ 21600 f15 1"/>
                  <a:gd name="f23" fmla="*/ 0 1 f17"/>
                  <a:gd name="f24" fmla="*/ 1 1 f17"/>
                  <a:gd name="f25" fmla="+- f18 0 f1"/>
                  <a:gd name="f26" fmla="min f20 f19"/>
                  <a:gd name="f27" fmla="*/ f21 1 f16"/>
                  <a:gd name="f28" fmla="*/ f22 1 f16"/>
                  <a:gd name="f29" fmla="val f27"/>
                  <a:gd name="f30" fmla="val f28"/>
                  <a:gd name="f31" fmla="*/ f6 f26 1"/>
                  <a:gd name="f32" fmla="+- f30 0 f11"/>
                  <a:gd name="f33" fmla="+- f29 0 f11"/>
                  <a:gd name="f34" fmla="*/ f33 1 0"/>
                  <a:gd name="f35" fmla="*/ f32 1 0"/>
                  <a:gd name="f36" fmla="*/ f23 f34 1"/>
                  <a:gd name="f37" fmla="*/ f24 f34 1"/>
                  <a:gd name="f38" fmla="*/ f24 f35 1"/>
                  <a:gd name="f39" fmla="*/ f23 f35 1"/>
                  <a:gd name="f40" fmla="*/ f36 f26 1"/>
                  <a:gd name="f41" fmla="*/ f39 f26 1"/>
                  <a:gd name="f42" fmla="*/ f37 f26 1"/>
                  <a:gd name="f43" fmla="*/ f38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</a:cxnLst>
                <a:rect l="f40" t="f41" r="f42" b="f43"/>
                <a:pathLst>
                  <a:path>
                    <a:moveTo>
                      <a:pt x="f31" y="f31"/>
                    </a:move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7" name="Freeform 24">
                <a:extLst>
                  <a:ext uri="{FF2B5EF4-FFF2-40B4-BE49-F238E27FC236}">
                    <a16:creationId xmlns:a16="http://schemas.microsoft.com/office/drawing/2014/main" id="{2F7369D4-19F9-4163-A471-DDA37F1ABC09}"/>
                  </a:ext>
                </a:extLst>
              </p:cNvPr>
              <p:cNvSpPr/>
              <p:nvPr/>
            </p:nvSpPr>
            <p:spPr>
              <a:xfrm rot="10799991">
                <a:off x="8177076" y="4371691"/>
                <a:ext cx="99532" cy="901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5"/>
                  <a:gd name="f7" fmla="val 84"/>
                  <a:gd name="f8" fmla="val 17"/>
                  <a:gd name="f9" fmla="val 6"/>
                  <a:gd name="f10" fmla="val 82"/>
                  <a:gd name="f11" fmla="val 69"/>
                  <a:gd name="f12" fmla="val 1"/>
                  <a:gd name="f13" fmla="val 51"/>
                  <a:gd name="f14" fmla="val 2"/>
                  <a:gd name="f15" fmla="val 33"/>
                  <a:gd name="f16" fmla="val 16"/>
                  <a:gd name="f17" fmla="val 5"/>
                  <a:gd name="f18" fmla="val 4"/>
                  <a:gd name="f19" fmla="val 15"/>
                  <a:gd name="f20" fmla="val 39"/>
                  <a:gd name="f21" fmla="val 62"/>
                  <a:gd name="f22" fmla="val 40"/>
                  <a:gd name="f23" fmla="+- 0 0 -90"/>
                  <a:gd name="f24" fmla="*/ f3 1 85"/>
                  <a:gd name="f25" fmla="*/ f4 1 85"/>
                  <a:gd name="f26" fmla="+- f6 0 f5"/>
                  <a:gd name="f27" fmla="*/ f23 f0 1"/>
                  <a:gd name="f28" fmla="*/ f26 1 85"/>
                  <a:gd name="f29" fmla="*/ 84 f26 1"/>
                  <a:gd name="f30" fmla="*/ 17 f26 1"/>
                  <a:gd name="f31" fmla="*/ 69 f26 1"/>
                  <a:gd name="f32" fmla="*/ 1 f26 1"/>
                  <a:gd name="f33" fmla="*/ 16 f26 1"/>
                  <a:gd name="f34" fmla="*/ 0 f26 1"/>
                  <a:gd name="f35" fmla="*/ 15 f26 1"/>
                  <a:gd name="f36" fmla="*/ 85 f26 1"/>
                  <a:gd name="f37" fmla="*/ f27 1 f2"/>
                  <a:gd name="f38" fmla="*/ f29 1 85"/>
                  <a:gd name="f39" fmla="*/ f30 1 85"/>
                  <a:gd name="f40" fmla="*/ f31 1 85"/>
                  <a:gd name="f41" fmla="*/ f32 1 85"/>
                  <a:gd name="f42" fmla="*/ f33 1 85"/>
                  <a:gd name="f43" fmla="*/ f34 1 85"/>
                  <a:gd name="f44" fmla="*/ f35 1 85"/>
                  <a:gd name="f45" fmla="*/ f36 1 85"/>
                  <a:gd name="f46" fmla="*/ 0 1 f28"/>
                  <a:gd name="f47" fmla="*/ f6 1 f28"/>
                  <a:gd name="f48" fmla="+- f37 0 f1"/>
                  <a:gd name="f49" fmla="*/ f38 1 f28"/>
                  <a:gd name="f50" fmla="*/ f39 1 f28"/>
                  <a:gd name="f51" fmla="*/ f40 1 f28"/>
                  <a:gd name="f52" fmla="*/ f41 1 f28"/>
                  <a:gd name="f53" fmla="*/ f42 1 f28"/>
                  <a:gd name="f54" fmla="*/ f43 1 f28"/>
                  <a:gd name="f55" fmla="*/ f44 1 f28"/>
                  <a:gd name="f56" fmla="*/ f45 1 f28"/>
                  <a:gd name="f57" fmla="*/ f46 f24 1"/>
                  <a:gd name="f58" fmla="*/ f47 f24 1"/>
                  <a:gd name="f59" fmla="*/ f47 f25 1"/>
                  <a:gd name="f60" fmla="*/ f46 f25 1"/>
                  <a:gd name="f61" fmla="*/ f49 f24 1"/>
                  <a:gd name="f62" fmla="*/ f50 f25 1"/>
                  <a:gd name="f63" fmla="*/ f51 f24 1"/>
                  <a:gd name="f64" fmla="*/ f52 f25 1"/>
                  <a:gd name="f65" fmla="*/ f53 f24 1"/>
                  <a:gd name="f66" fmla="*/ f54 f24 1"/>
                  <a:gd name="f67" fmla="*/ f55 f25 1"/>
                  <a:gd name="f68" fmla="*/ f51 f25 1"/>
                  <a:gd name="f69" fmla="*/ f50 f24 1"/>
                  <a:gd name="f70" fmla="*/ f56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61" y="f62"/>
                  </a:cxn>
                  <a:cxn ang="f48">
                    <a:pos x="f63" y="f64"/>
                  </a:cxn>
                  <a:cxn ang="f48">
                    <a:pos x="f65" y="f64"/>
                  </a:cxn>
                  <a:cxn ang="f48">
                    <a:pos x="f66" y="f67"/>
                  </a:cxn>
                  <a:cxn ang="f48">
                    <a:pos x="f66" y="f68"/>
                  </a:cxn>
                  <a:cxn ang="f48">
                    <a:pos x="f69" y="f70"/>
                  </a:cxn>
                  <a:cxn ang="f48">
                    <a:pos x="f61" y="f70"/>
                  </a:cxn>
                  <a:cxn ang="f48">
                    <a:pos x="f61" y="f62"/>
                  </a:cxn>
                </a:cxnLst>
                <a:rect l="f57" t="f60" r="f58" b="f59"/>
                <a:pathLst>
                  <a:path w="85" h="85">
                    <a:moveTo>
                      <a:pt x="f7" y="f8"/>
                    </a:moveTo>
                    <a:cubicBezTo>
                      <a:pt x="f6" y="f9"/>
                      <a:pt x="f10" y="f5"/>
                      <a:pt x="f11" y="f12"/>
                    </a:cubicBezTo>
                    <a:cubicBezTo>
                      <a:pt x="f13" y="f14"/>
                      <a:pt x="f15" y="f12"/>
                      <a:pt x="f16" y="f12"/>
                    </a:cubicBezTo>
                    <a:cubicBezTo>
                      <a:pt x="f17" y="f5"/>
                      <a:pt x="f5" y="f18"/>
                      <a:pt x="f5" y="f19"/>
                    </a:cubicBezTo>
                    <a:cubicBezTo>
                      <a:pt x="f12" y="f15"/>
                      <a:pt x="f12" y="f13"/>
                      <a:pt x="f5" y="f11"/>
                    </a:cubicBezTo>
                    <a:cubicBezTo>
                      <a:pt x="f5" y="f10"/>
                      <a:pt x="f17" y="f6"/>
                      <a:pt x="f8" y="f6"/>
                    </a:cubicBezTo>
                    <a:cubicBezTo>
                      <a:pt x="f20" y="f7"/>
                      <a:pt x="f21" y="f7"/>
                      <a:pt x="f7" y="f6"/>
                    </a:cubicBezTo>
                    <a:cubicBezTo>
                      <a:pt x="f7" y="f21"/>
                      <a:pt x="f7" y="f22"/>
                      <a:pt x="f7" y="f8"/>
                    </a:cubicBez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8" name="Freeform 25">
                <a:extLst>
                  <a:ext uri="{FF2B5EF4-FFF2-40B4-BE49-F238E27FC236}">
                    <a16:creationId xmlns:a16="http://schemas.microsoft.com/office/drawing/2014/main" id="{28602FE9-4A02-4467-8D54-373BA3A01A37}"/>
                  </a:ext>
                </a:extLst>
              </p:cNvPr>
              <p:cNvSpPr/>
              <p:nvPr/>
            </p:nvSpPr>
            <p:spPr>
              <a:xfrm rot="10799991">
                <a:off x="7987421" y="3769229"/>
                <a:ext cx="97657" cy="88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4"/>
                  <a:gd name="f7" fmla="val 40"/>
                  <a:gd name="f8" fmla="val 42"/>
                  <a:gd name="f9" fmla="val 43"/>
                  <a:gd name="f10" fmla="+- 0 0 -90"/>
                  <a:gd name="f11" fmla="*/ f3 1 84"/>
                  <a:gd name="f12" fmla="*/ f4 1 84"/>
                  <a:gd name="f13" fmla="+- f6 0 f5"/>
                  <a:gd name="f14" fmla="*/ f10 f0 1"/>
                  <a:gd name="f15" fmla="*/ f13 1 84"/>
                  <a:gd name="f16" fmla="*/ 40 f13 1"/>
                  <a:gd name="f17" fmla="*/ 84 f13 1"/>
                  <a:gd name="f18" fmla="*/ 42 f13 1"/>
                  <a:gd name="f19" fmla="*/ 43 f13 1"/>
                  <a:gd name="f20" fmla="*/ 0 f13 1"/>
                  <a:gd name="f21" fmla="*/ f14 1 f2"/>
                  <a:gd name="f22" fmla="*/ f16 1 84"/>
                  <a:gd name="f23" fmla="*/ f17 1 84"/>
                  <a:gd name="f24" fmla="*/ f18 1 84"/>
                  <a:gd name="f25" fmla="*/ f19 1 84"/>
                  <a:gd name="f26" fmla="*/ f20 1 84"/>
                  <a:gd name="f27" fmla="*/ 0 1 f15"/>
                  <a:gd name="f28" fmla="*/ f6 1 f15"/>
                  <a:gd name="f29" fmla="+- f21 0 f1"/>
                  <a:gd name="f30" fmla="*/ f22 1 f15"/>
                  <a:gd name="f31" fmla="*/ f23 1 f15"/>
                  <a:gd name="f32" fmla="*/ f24 1 f15"/>
                  <a:gd name="f33" fmla="*/ f25 1 f15"/>
                  <a:gd name="f34" fmla="*/ f26 1 f15"/>
                  <a:gd name="f35" fmla="*/ f27 f11 1"/>
                  <a:gd name="f36" fmla="*/ f28 f11 1"/>
                  <a:gd name="f37" fmla="*/ f28 f12 1"/>
                  <a:gd name="f38" fmla="*/ f27 f12 1"/>
                  <a:gd name="f39" fmla="*/ f30 f11 1"/>
                  <a:gd name="f40" fmla="*/ f31 f12 1"/>
                  <a:gd name="f41" fmla="*/ f31 f11 1"/>
                  <a:gd name="f42" fmla="*/ f32 f12 1"/>
                  <a:gd name="f43" fmla="*/ f33 f11 1"/>
                  <a:gd name="f44" fmla="*/ f34 f12 1"/>
                  <a:gd name="f45" fmla="*/ f34 f11 1"/>
                  <a:gd name="f46" fmla="*/ f33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39" y="f40"/>
                  </a:cxn>
                  <a:cxn ang="f29">
                    <a:pos x="f41" y="f42"/>
                  </a:cxn>
                  <a:cxn ang="f29">
                    <a:pos x="f43" y="f44"/>
                  </a:cxn>
                  <a:cxn ang="f29">
                    <a:pos x="f45" y="f46"/>
                  </a:cxn>
                  <a:cxn ang="f29">
                    <a:pos x="f39" y="f40"/>
                  </a:cxn>
                </a:cxnLst>
                <a:rect l="f35" t="f38" r="f36" b="f37"/>
                <a:pathLst>
                  <a:path w="84" h="84">
                    <a:moveTo>
                      <a:pt x="f7" y="f6"/>
                    </a:moveTo>
                    <a:cubicBezTo>
                      <a:pt x="f6" y="f6"/>
                      <a:pt x="f6" y="f6"/>
                      <a:pt x="f6" y="f8"/>
                    </a:cubicBezTo>
                    <a:cubicBezTo>
                      <a:pt x="f6" y="f5"/>
                      <a:pt x="f6" y="f5"/>
                      <a:pt x="f9" y="f5"/>
                    </a:cubicBezTo>
                    <a:cubicBezTo>
                      <a:pt x="f5" y="f5"/>
                      <a:pt x="f5" y="f5"/>
                      <a:pt x="f5" y="f9"/>
                    </a:cubicBezTo>
                    <a:cubicBezTo>
                      <a:pt x="f5" y="f6"/>
                      <a:pt x="f5" y="f6"/>
                      <a:pt x="f7" y="f6"/>
                    </a:cubicBez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9" name="Freeform 26">
                <a:extLst>
                  <a:ext uri="{FF2B5EF4-FFF2-40B4-BE49-F238E27FC236}">
                    <a16:creationId xmlns:a16="http://schemas.microsoft.com/office/drawing/2014/main" id="{22518480-CBDB-4778-9F03-00D7674F4965}"/>
                  </a:ext>
                </a:extLst>
              </p:cNvPr>
              <p:cNvSpPr/>
              <p:nvPr/>
            </p:nvSpPr>
            <p:spPr>
              <a:xfrm rot="10799991">
                <a:off x="7790231" y="4288279"/>
                <a:ext cx="103290" cy="9360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8"/>
                  <a:gd name="f7" fmla="val 89"/>
                  <a:gd name="f8" fmla="val 45"/>
                  <a:gd name="f9" fmla="val 5"/>
                  <a:gd name="f10" fmla="val 50"/>
                  <a:gd name="f11" fmla="val 39"/>
                  <a:gd name="f12" fmla="val 83"/>
                  <a:gd name="f13" fmla="val 44"/>
                  <a:gd name="f14" fmla="val 43"/>
                  <a:gd name="f15" fmla="val 82"/>
                  <a:gd name="f16" fmla="val 6"/>
                  <a:gd name="f17" fmla="+- 0 0 -90"/>
                  <a:gd name="f18" fmla="*/ f3 1 88"/>
                  <a:gd name="f19" fmla="*/ f4 1 89"/>
                  <a:gd name="f20" fmla="+- f7 0 f5"/>
                  <a:gd name="f21" fmla="+- f6 0 f5"/>
                  <a:gd name="f22" fmla="*/ f17 f0 1"/>
                  <a:gd name="f23" fmla="*/ f21 1 88"/>
                  <a:gd name="f24" fmla="*/ f20 1 89"/>
                  <a:gd name="f25" fmla="*/ 45 f21 1"/>
                  <a:gd name="f26" fmla="*/ 5 f20 1"/>
                  <a:gd name="f27" fmla="*/ 0 f21 1"/>
                  <a:gd name="f28" fmla="*/ 50 f20 1"/>
                  <a:gd name="f29" fmla="*/ 39 f21 1"/>
                  <a:gd name="f30" fmla="*/ 89 f20 1"/>
                  <a:gd name="f31" fmla="*/ 83 f21 1"/>
                  <a:gd name="f32" fmla="*/ 45 f20 1"/>
                  <a:gd name="f33" fmla="*/ 43 f20 1"/>
                  <a:gd name="f34" fmla="*/ f22 1 f2"/>
                  <a:gd name="f35" fmla="*/ f25 1 88"/>
                  <a:gd name="f36" fmla="*/ f26 1 89"/>
                  <a:gd name="f37" fmla="*/ f27 1 88"/>
                  <a:gd name="f38" fmla="*/ f28 1 89"/>
                  <a:gd name="f39" fmla="*/ f29 1 88"/>
                  <a:gd name="f40" fmla="*/ f30 1 89"/>
                  <a:gd name="f41" fmla="*/ f31 1 88"/>
                  <a:gd name="f42" fmla="*/ f32 1 89"/>
                  <a:gd name="f43" fmla="*/ f33 1 89"/>
                  <a:gd name="f44" fmla="*/ 0 1 f23"/>
                  <a:gd name="f45" fmla="*/ f6 1 f23"/>
                  <a:gd name="f46" fmla="*/ 0 1 f24"/>
                  <a:gd name="f47" fmla="*/ f7 1 f24"/>
                  <a:gd name="f48" fmla="+- f34 0 f1"/>
                  <a:gd name="f49" fmla="*/ f35 1 f23"/>
                  <a:gd name="f50" fmla="*/ f36 1 f24"/>
                  <a:gd name="f51" fmla="*/ f37 1 f23"/>
                  <a:gd name="f52" fmla="*/ f38 1 f24"/>
                  <a:gd name="f53" fmla="*/ f39 1 f23"/>
                  <a:gd name="f54" fmla="*/ f40 1 f24"/>
                  <a:gd name="f55" fmla="*/ f41 1 f23"/>
                  <a:gd name="f56" fmla="*/ f42 1 f24"/>
                  <a:gd name="f57" fmla="*/ f43 1 f24"/>
                  <a:gd name="f58" fmla="*/ f44 f18 1"/>
                  <a:gd name="f59" fmla="*/ f45 f18 1"/>
                  <a:gd name="f60" fmla="*/ f47 f19 1"/>
                  <a:gd name="f61" fmla="*/ f46 f19 1"/>
                  <a:gd name="f62" fmla="*/ f49 f18 1"/>
                  <a:gd name="f63" fmla="*/ f50 f19 1"/>
                  <a:gd name="f64" fmla="*/ f51 f18 1"/>
                  <a:gd name="f65" fmla="*/ f52 f19 1"/>
                  <a:gd name="f66" fmla="*/ f53 f18 1"/>
                  <a:gd name="f67" fmla="*/ f54 f19 1"/>
                  <a:gd name="f68" fmla="*/ f55 f18 1"/>
                  <a:gd name="f69" fmla="*/ f56 f19 1"/>
                  <a:gd name="f70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62" y="f63"/>
                  </a:cxn>
                  <a:cxn ang="f48">
                    <a:pos x="f64" y="f65"/>
                  </a:cxn>
                  <a:cxn ang="f48">
                    <a:pos x="f66" y="f67"/>
                  </a:cxn>
                  <a:cxn ang="f48">
                    <a:pos x="f68" y="f69"/>
                  </a:cxn>
                  <a:cxn ang="f48">
                    <a:pos x="f68" y="f70"/>
                  </a:cxn>
                  <a:cxn ang="f48">
                    <a:pos x="f62" y="f63"/>
                  </a:cxn>
                </a:cxnLst>
                <a:rect l="f58" t="f61" r="f59" b="f60"/>
                <a:pathLst>
                  <a:path w="88" h="89">
                    <a:moveTo>
                      <a:pt x="f8" y="f9"/>
                    </a:moveTo>
                    <a:cubicBezTo>
                      <a:pt x="f5" y="f9"/>
                      <a:pt x="f5" y="f9"/>
                      <a:pt x="f5" y="f10"/>
                    </a:cubicBezTo>
                    <a:cubicBezTo>
                      <a:pt x="f5" y="f7"/>
                      <a:pt x="f5" y="f7"/>
                      <a:pt x="f11" y="f7"/>
                    </a:cubicBezTo>
                    <a:cubicBezTo>
                      <a:pt x="f12" y="f7"/>
                      <a:pt x="f12" y="f7"/>
                      <a:pt x="f12" y="f8"/>
                    </a:cubicBezTo>
                    <a:cubicBezTo>
                      <a:pt x="f12" y="f8"/>
                      <a:pt x="f12" y="f13"/>
                      <a:pt x="f12" y="f14"/>
                    </a:cubicBezTo>
                    <a:cubicBezTo>
                      <a:pt x="f15" y="f5"/>
                      <a:pt x="f6" y="f16"/>
                      <a:pt x="f8" y="f9"/>
                    </a:cubicBez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0" name="Freeform 27">
                <a:extLst>
                  <a:ext uri="{FF2B5EF4-FFF2-40B4-BE49-F238E27FC236}">
                    <a16:creationId xmlns:a16="http://schemas.microsoft.com/office/drawing/2014/main" id="{1E02C0DC-30F8-4626-91E2-8D9BD9F05221}"/>
                  </a:ext>
                </a:extLst>
              </p:cNvPr>
              <p:cNvSpPr/>
              <p:nvPr/>
            </p:nvSpPr>
            <p:spPr>
              <a:xfrm rot="10799991">
                <a:off x="7893521" y="4029614"/>
                <a:ext cx="95774" cy="8679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3"/>
                  <a:gd name="f7" fmla="val 81"/>
                  <a:gd name="f8" fmla="val 41"/>
                  <a:gd name="f9" fmla="val 40"/>
                  <a:gd name="f10" fmla="+- 0 0 -90"/>
                  <a:gd name="f11" fmla="*/ f3 1 83"/>
                  <a:gd name="f12" fmla="*/ f4 1 81"/>
                  <a:gd name="f13" fmla="+- f7 0 f5"/>
                  <a:gd name="f14" fmla="+- f6 0 f5"/>
                  <a:gd name="f15" fmla="*/ f10 f0 1"/>
                  <a:gd name="f16" fmla="*/ f14 1 83"/>
                  <a:gd name="f17" fmla="*/ f13 1 81"/>
                  <a:gd name="f18" fmla="*/ 41 f14 1"/>
                  <a:gd name="f19" fmla="*/ 0 f13 1"/>
                  <a:gd name="f20" fmla="*/ 0 f14 1"/>
                  <a:gd name="f21" fmla="*/ 40 f13 1"/>
                  <a:gd name="f22" fmla="*/ 40 f14 1"/>
                  <a:gd name="f23" fmla="*/ 81 f13 1"/>
                  <a:gd name="f24" fmla="*/ 83 f14 1"/>
                  <a:gd name="f25" fmla="*/ 41 f13 1"/>
                  <a:gd name="f26" fmla="*/ f15 1 f2"/>
                  <a:gd name="f27" fmla="*/ f18 1 83"/>
                  <a:gd name="f28" fmla="*/ f19 1 81"/>
                  <a:gd name="f29" fmla="*/ f20 1 83"/>
                  <a:gd name="f30" fmla="*/ f21 1 81"/>
                  <a:gd name="f31" fmla="*/ f22 1 83"/>
                  <a:gd name="f32" fmla="*/ f23 1 81"/>
                  <a:gd name="f33" fmla="*/ f24 1 83"/>
                  <a:gd name="f34" fmla="*/ f25 1 81"/>
                  <a:gd name="f35" fmla="*/ 0 1 f16"/>
                  <a:gd name="f36" fmla="*/ f6 1 f16"/>
                  <a:gd name="f37" fmla="*/ 0 1 f17"/>
                  <a:gd name="f38" fmla="*/ f7 1 f17"/>
                  <a:gd name="f39" fmla="+- f26 0 f1"/>
                  <a:gd name="f40" fmla="*/ f27 1 f16"/>
                  <a:gd name="f41" fmla="*/ f28 1 f17"/>
                  <a:gd name="f42" fmla="*/ f29 1 f16"/>
                  <a:gd name="f43" fmla="*/ f30 1 f17"/>
                  <a:gd name="f44" fmla="*/ f31 1 f16"/>
                  <a:gd name="f45" fmla="*/ f32 1 f17"/>
                  <a:gd name="f46" fmla="*/ f33 1 f16"/>
                  <a:gd name="f47" fmla="*/ f34 1 f17"/>
                  <a:gd name="f48" fmla="*/ f35 f11 1"/>
                  <a:gd name="f49" fmla="*/ f36 f11 1"/>
                  <a:gd name="f50" fmla="*/ f38 f12 1"/>
                  <a:gd name="f51" fmla="*/ f37 f12 1"/>
                  <a:gd name="f52" fmla="*/ f40 f11 1"/>
                  <a:gd name="f53" fmla="*/ f41 f12 1"/>
                  <a:gd name="f54" fmla="*/ f42 f11 1"/>
                  <a:gd name="f55" fmla="*/ f43 f12 1"/>
                  <a:gd name="f56" fmla="*/ f44 f11 1"/>
                  <a:gd name="f57" fmla="*/ f45 f12 1"/>
                  <a:gd name="f58" fmla="*/ f46 f11 1"/>
                  <a:gd name="f59" fmla="*/ f47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52" y="f53"/>
                  </a:cxn>
                  <a:cxn ang="f39">
                    <a:pos x="f54" y="f55"/>
                  </a:cxn>
                  <a:cxn ang="f39">
                    <a:pos x="f56" y="f57"/>
                  </a:cxn>
                  <a:cxn ang="f39">
                    <a:pos x="f58" y="f59"/>
                  </a:cxn>
                  <a:cxn ang="f39">
                    <a:pos x="f52" y="f53"/>
                  </a:cxn>
                </a:cxnLst>
                <a:rect l="f48" t="f51" r="f49" b="f50"/>
                <a:pathLst>
                  <a:path w="83" h="81">
                    <a:moveTo>
                      <a:pt x="f8" y="f5"/>
                    </a:moveTo>
                    <a:cubicBezTo>
                      <a:pt x="f5" y="f5"/>
                      <a:pt x="f5" y="f5"/>
                      <a:pt x="f5" y="f9"/>
                    </a:cubicBezTo>
                    <a:cubicBezTo>
                      <a:pt x="f5" y="f7"/>
                      <a:pt x="f5" y="f7"/>
                      <a:pt x="f9" y="f7"/>
                    </a:cubicBezTo>
                    <a:cubicBezTo>
                      <a:pt x="f6" y="f7"/>
                      <a:pt x="f6" y="f7"/>
                      <a:pt x="f6" y="f8"/>
                    </a:cubicBezTo>
                    <a:cubicBezTo>
                      <a:pt x="f6" y="f5"/>
                      <a:pt x="f6" y="f5"/>
                      <a:pt x="f8" y="f5"/>
                    </a:cubicBez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1" name="Freeform 28">
                <a:extLst>
                  <a:ext uri="{FF2B5EF4-FFF2-40B4-BE49-F238E27FC236}">
                    <a16:creationId xmlns:a16="http://schemas.microsoft.com/office/drawing/2014/main" id="{158B9319-1AEE-4CE2-B221-4B51D60FF7D4}"/>
                  </a:ext>
                </a:extLst>
              </p:cNvPr>
              <p:cNvSpPr/>
              <p:nvPr/>
            </p:nvSpPr>
            <p:spPr>
              <a:xfrm rot="10799991">
                <a:off x="8747982" y="2737878"/>
                <a:ext cx="3758" cy="13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12"/>
                  <a:gd name="f8" fmla="val 2"/>
                  <a:gd name="f9" fmla="val 1"/>
                  <a:gd name="f10" fmla="val 8"/>
                  <a:gd name="f11" fmla="val 11"/>
                  <a:gd name="f12" fmla="val 3"/>
                  <a:gd name="f13" fmla="val 7"/>
                  <a:gd name="f14" fmla="+- 0 0 -90"/>
                  <a:gd name="f15" fmla="*/ f3 1 4"/>
                  <a:gd name="f16" fmla="*/ f4 1 12"/>
                  <a:gd name="f17" fmla="+- f7 0 f5"/>
                  <a:gd name="f18" fmla="+- f6 0 f5"/>
                  <a:gd name="f19" fmla="*/ f14 f0 1"/>
                  <a:gd name="f20" fmla="*/ f18 1 4"/>
                  <a:gd name="f21" fmla="*/ f17 1 12"/>
                  <a:gd name="f22" fmla="*/ 2 f18 1"/>
                  <a:gd name="f23" fmla="*/ 0 f17 1"/>
                  <a:gd name="f24" fmla="*/ 0 f18 1"/>
                  <a:gd name="f25" fmla="*/ 12 f17 1"/>
                  <a:gd name="f26" fmla="*/ 4 f18 1"/>
                  <a:gd name="f27" fmla="*/ 11 f17 1"/>
                  <a:gd name="f28" fmla="*/ f19 1 f2"/>
                  <a:gd name="f29" fmla="*/ f22 1 4"/>
                  <a:gd name="f30" fmla="*/ f23 1 12"/>
                  <a:gd name="f31" fmla="*/ f24 1 4"/>
                  <a:gd name="f32" fmla="*/ f25 1 12"/>
                  <a:gd name="f33" fmla="*/ f26 1 4"/>
                  <a:gd name="f34" fmla="*/ f27 1 12"/>
                  <a:gd name="f35" fmla="*/ 0 1 f20"/>
                  <a:gd name="f36" fmla="*/ f6 1 f20"/>
                  <a:gd name="f37" fmla="*/ 0 1 f21"/>
                  <a:gd name="f38" fmla="*/ f7 1 f21"/>
                  <a:gd name="f39" fmla="+- f28 0 f1"/>
                  <a:gd name="f40" fmla="*/ f29 1 f20"/>
                  <a:gd name="f41" fmla="*/ f30 1 f21"/>
                  <a:gd name="f42" fmla="*/ f31 1 f20"/>
                  <a:gd name="f43" fmla="*/ f32 1 f21"/>
                  <a:gd name="f44" fmla="*/ f33 1 f20"/>
                  <a:gd name="f45" fmla="*/ f34 1 f21"/>
                  <a:gd name="f46" fmla="*/ f35 f15 1"/>
                  <a:gd name="f47" fmla="*/ f36 f15 1"/>
                  <a:gd name="f48" fmla="*/ f38 f16 1"/>
                  <a:gd name="f49" fmla="*/ f37 f16 1"/>
                  <a:gd name="f50" fmla="*/ f40 f15 1"/>
                  <a:gd name="f51" fmla="*/ f41 f16 1"/>
                  <a:gd name="f52" fmla="*/ f42 f15 1"/>
                  <a:gd name="f53" fmla="*/ f43 f16 1"/>
                  <a:gd name="f54" fmla="*/ f44 f15 1"/>
                  <a:gd name="f55" fmla="*/ f45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50" y="f51"/>
                  </a:cxn>
                  <a:cxn ang="f39">
                    <a:pos x="f52" y="f53"/>
                  </a:cxn>
                  <a:cxn ang="f39">
                    <a:pos x="f54" y="f55"/>
                  </a:cxn>
                  <a:cxn ang="f39">
                    <a:pos x="f50" y="f51"/>
                  </a:cxn>
                </a:cxnLst>
                <a:rect l="f46" t="f49" r="f47" b="f48"/>
                <a:pathLst>
                  <a:path w="4" h="12">
                    <a:moveTo>
                      <a:pt x="f8" y="f5"/>
                    </a:moveTo>
                    <a:cubicBezTo>
                      <a:pt x="f8" y="f6"/>
                      <a:pt x="f9" y="f10"/>
                      <a:pt x="f5" y="f7"/>
                    </a:cubicBezTo>
                    <a:cubicBezTo>
                      <a:pt x="f8" y="f11"/>
                      <a:pt x="f12" y="f11"/>
                      <a:pt x="f6" y="f11"/>
                    </a:cubicBezTo>
                    <a:cubicBezTo>
                      <a:pt x="f6" y="f13"/>
                      <a:pt x="f12" y="f6"/>
                      <a:pt x="f8" y="f5"/>
                    </a:cubicBez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82" name="Grupo 111">
              <a:extLst>
                <a:ext uri="{FF2B5EF4-FFF2-40B4-BE49-F238E27FC236}">
                  <a16:creationId xmlns:a16="http://schemas.microsoft.com/office/drawing/2014/main" id="{AC085E0A-5A49-4143-A6EA-74350382C919}"/>
                </a:ext>
              </a:extLst>
            </p:cNvPr>
            <p:cNvGrpSpPr/>
            <p:nvPr/>
          </p:nvGrpSpPr>
          <p:grpSpPr>
            <a:xfrm>
              <a:off x="7795863" y="0"/>
              <a:ext cx="1352424" cy="2583436"/>
              <a:chOff x="7795863" y="0"/>
              <a:chExt cx="1352424" cy="2583436"/>
            </a:xfrm>
          </p:grpSpPr>
          <p:sp>
            <p:nvSpPr>
              <p:cNvPr id="83" name="Freeform 5">
                <a:extLst>
                  <a:ext uri="{FF2B5EF4-FFF2-40B4-BE49-F238E27FC236}">
                    <a16:creationId xmlns:a16="http://schemas.microsoft.com/office/drawing/2014/main" id="{B1B9893F-58CB-433F-A682-2360E3958151}"/>
                  </a:ext>
                </a:extLst>
              </p:cNvPr>
              <p:cNvSpPr/>
              <p:nvPr/>
            </p:nvSpPr>
            <p:spPr>
              <a:xfrm rot="10799991" flipH="1">
                <a:off x="8659733" y="1637197"/>
                <a:ext cx="0" cy="17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val 1702"/>
                  <a:gd name="f8" fmla="+- 0 0 -90"/>
                  <a:gd name="f9" fmla="abs f3"/>
                  <a:gd name="f10" fmla="abs f4"/>
                  <a:gd name="f11" fmla="abs f5"/>
                  <a:gd name="f12" fmla="*/ f4 1 1702"/>
                  <a:gd name="f13" fmla="val f6"/>
                  <a:gd name="f14" fmla="+- f7 0 f6"/>
                  <a:gd name="f15" fmla="+- f6 0 f6"/>
                  <a:gd name="f16" fmla="*/ f8 f0 1"/>
                  <a:gd name="f17" fmla="?: f9 f3 1"/>
                  <a:gd name="f18" fmla="?: f10 f4 1"/>
                  <a:gd name="f19" fmla="?: f11 f5 1"/>
                  <a:gd name="f20" fmla="*/ f15 1 0"/>
                  <a:gd name="f21" fmla="*/ f14 1 1702"/>
                  <a:gd name="f22" fmla="*/ f16 1 f2"/>
                  <a:gd name="f23" fmla="*/ f17 1 21600"/>
                  <a:gd name="f24" fmla="*/ f18 1 1702"/>
                  <a:gd name="f25" fmla="*/ 21600 f17 1"/>
                  <a:gd name="f26" fmla="*/ 0 1 f20"/>
                  <a:gd name="f27" fmla="*/ 1702 1 f21"/>
                  <a:gd name="f28" fmla="*/ 0 1 f21"/>
                  <a:gd name="f29" fmla="*/ 1 1 f20"/>
                  <a:gd name="f30" fmla="+- f22 0 f1"/>
                  <a:gd name="f31" fmla="min f24 f23"/>
                  <a:gd name="f32" fmla="*/ f25 1 f19"/>
                  <a:gd name="f33" fmla="*/ f27 f12 1"/>
                  <a:gd name="f34" fmla="*/ f28 f12 1"/>
                  <a:gd name="f35" fmla="val f32"/>
                  <a:gd name="f36" fmla="*/ f6 f31 1"/>
                  <a:gd name="f37" fmla="+- f35 0 f13"/>
                  <a:gd name="f38" fmla="*/ f37 1 0"/>
                  <a:gd name="f39" fmla="*/ f26 f38 1"/>
                  <a:gd name="f40" fmla="*/ f29 f38 1"/>
                  <a:gd name="f41" fmla="*/ f39 f31 1"/>
                  <a:gd name="f42" fmla="*/ f40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1" y="f33"/>
                  </a:cxn>
                  <a:cxn ang="f30">
                    <a:pos x="f41" y="f33"/>
                  </a:cxn>
                  <a:cxn ang="f30">
                    <a:pos x="f41" y="f33"/>
                  </a:cxn>
                  <a:cxn ang="f30">
                    <a:pos x="f41" y="f34"/>
                  </a:cxn>
                  <a:cxn ang="f30">
                    <a:pos x="f41" y="f33"/>
                  </a:cxn>
                  <a:cxn ang="f30">
                    <a:pos x="f41" y="f33"/>
                  </a:cxn>
                </a:cxnLst>
                <a:rect l="f41" t="f34" r="f42" b="f33"/>
                <a:pathLst>
                  <a:path h="1702">
                    <a:moveTo>
                      <a:pt x="f36" y="f7"/>
                    </a:moveTo>
                    <a:cubicBezTo>
                      <a:pt x="f36" y="f7"/>
                      <a:pt x="f36" y="f7"/>
                      <a:pt x="f36" y="f7"/>
                    </a:cubicBezTo>
                    <a:cubicBezTo>
                      <a:pt x="f36" y="f7"/>
                      <a:pt x="f36" y="f7"/>
                      <a:pt x="f36" y="f7"/>
                    </a:cubicBezTo>
                    <a:cubicBezTo>
                      <a:pt x="f36" y="f7"/>
                      <a:pt x="f36" y="f7"/>
                      <a:pt x="f36" y="f6"/>
                    </a:cubicBezTo>
                    <a:cubicBezTo>
                      <a:pt x="f36" y="f6"/>
                      <a:pt x="f36" y="f6"/>
                      <a:pt x="f36" y="f7"/>
                    </a:cubicBezTo>
                    <a:cubicBezTo>
                      <a:pt x="f36" y="f7"/>
                      <a:pt x="f36" y="f7"/>
                      <a:pt x="f36" y="f7"/>
                    </a:cubicBez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4" name="Freeform 6">
                <a:extLst>
                  <a:ext uri="{FF2B5EF4-FFF2-40B4-BE49-F238E27FC236}">
                    <a16:creationId xmlns:a16="http://schemas.microsoft.com/office/drawing/2014/main" id="{64E86C7C-91E0-4875-99F9-FD736979274F}"/>
                  </a:ext>
                </a:extLst>
              </p:cNvPr>
              <p:cNvSpPr/>
              <p:nvPr/>
            </p:nvSpPr>
            <p:spPr>
              <a:xfrm rot="10799991" flipH="1">
                <a:off x="8659733" y="85094"/>
                <a:ext cx="0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90"/>
                  <a:gd name="f8" fmla="abs f3"/>
                  <a:gd name="f9" fmla="abs f4"/>
                  <a:gd name="f10" fmla="abs f5"/>
                  <a:gd name="f11" fmla="val f6"/>
                  <a:gd name="f12" fmla="+- f6 0 f6"/>
                  <a:gd name="f13" fmla="*/ f7 f0 1"/>
                  <a:gd name="f14" fmla="?: f8 f3 1"/>
                  <a:gd name="f15" fmla="?: f9 f4 1"/>
                  <a:gd name="f16" fmla="?: f10 f5 1"/>
                  <a:gd name="f17" fmla="*/ f12 1 0"/>
                  <a:gd name="f18" fmla="*/ f13 1 f2"/>
                  <a:gd name="f19" fmla="*/ f14 1 21600"/>
                  <a:gd name="f20" fmla="*/ f15 1 21600"/>
                  <a:gd name="f21" fmla="*/ 21600 f14 1"/>
                  <a:gd name="f22" fmla="*/ 21600 f15 1"/>
                  <a:gd name="f23" fmla="*/ 0 1 f17"/>
                  <a:gd name="f24" fmla="*/ 1 1 f17"/>
                  <a:gd name="f25" fmla="+- f18 0 f1"/>
                  <a:gd name="f26" fmla="min f20 f19"/>
                  <a:gd name="f27" fmla="*/ f21 1 f16"/>
                  <a:gd name="f28" fmla="*/ f22 1 f16"/>
                  <a:gd name="f29" fmla="val f27"/>
                  <a:gd name="f30" fmla="val f28"/>
                  <a:gd name="f31" fmla="*/ f6 f26 1"/>
                  <a:gd name="f32" fmla="+- f30 0 f11"/>
                  <a:gd name="f33" fmla="+- f29 0 f11"/>
                  <a:gd name="f34" fmla="*/ f33 1 0"/>
                  <a:gd name="f35" fmla="*/ f32 1 0"/>
                  <a:gd name="f36" fmla="*/ f23 f34 1"/>
                  <a:gd name="f37" fmla="*/ f24 f34 1"/>
                  <a:gd name="f38" fmla="*/ f24 f35 1"/>
                  <a:gd name="f39" fmla="*/ f23 f35 1"/>
                  <a:gd name="f40" fmla="*/ f36 f26 1"/>
                  <a:gd name="f41" fmla="*/ f39 f26 1"/>
                  <a:gd name="f42" fmla="*/ f37 f26 1"/>
                  <a:gd name="f43" fmla="*/ f38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</a:cxnLst>
                <a:rect l="f40" t="f41" r="f42" b="f43"/>
                <a:pathLst>
                  <a:path>
                    <a:moveTo>
                      <a:pt x="f31" y="f31"/>
                    </a:move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5" name="Freeform 7">
                <a:extLst>
                  <a:ext uri="{FF2B5EF4-FFF2-40B4-BE49-F238E27FC236}">
                    <a16:creationId xmlns:a16="http://schemas.microsoft.com/office/drawing/2014/main" id="{DF52BC2A-19AF-4428-A3CE-728ECA2E9A65}"/>
                  </a:ext>
                </a:extLst>
              </p:cNvPr>
              <p:cNvSpPr/>
              <p:nvPr/>
            </p:nvSpPr>
            <p:spPr>
              <a:xfrm rot="10799991" flipH="1">
                <a:off x="8565834" y="85094"/>
                <a:ext cx="0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90"/>
                  <a:gd name="f8" fmla="abs f3"/>
                  <a:gd name="f9" fmla="abs f4"/>
                  <a:gd name="f10" fmla="abs f5"/>
                  <a:gd name="f11" fmla="val f6"/>
                  <a:gd name="f12" fmla="+- f6 0 f6"/>
                  <a:gd name="f13" fmla="*/ f7 f0 1"/>
                  <a:gd name="f14" fmla="?: f8 f3 1"/>
                  <a:gd name="f15" fmla="?: f9 f4 1"/>
                  <a:gd name="f16" fmla="?: f10 f5 1"/>
                  <a:gd name="f17" fmla="*/ f12 1 0"/>
                  <a:gd name="f18" fmla="*/ f13 1 f2"/>
                  <a:gd name="f19" fmla="*/ f14 1 21600"/>
                  <a:gd name="f20" fmla="*/ f15 1 21600"/>
                  <a:gd name="f21" fmla="*/ 21600 f14 1"/>
                  <a:gd name="f22" fmla="*/ 21600 f15 1"/>
                  <a:gd name="f23" fmla="*/ 0 1 f17"/>
                  <a:gd name="f24" fmla="*/ 1 1 f17"/>
                  <a:gd name="f25" fmla="+- f18 0 f1"/>
                  <a:gd name="f26" fmla="min f20 f19"/>
                  <a:gd name="f27" fmla="*/ f21 1 f16"/>
                  <a:gd name="f28" fmla="*/ f22 1 f16"/>
                  <a:gd name="f29" fmla="val f27"/>
                  <a:gd name="f30" fmla="val f28"/>
                  <a:gd name="f31" fmla="*/ f6 f26 1"/>
                  <a:gd name="f32" fmla="+- f30 0 f11"/>
                  <a:gd name="f33" fmla="+- f29 0 f11"/>
                  <a:gd name="f34" fmla="*/ f33 1 0"/>
                  <a:gd name="f35" fmla="*/ f32 1 0"/>
                  <a:gd name="f36" fmla="*/ f23 f34 1"/>
                  <a:gd name="f37" fmla="*/ f24 f34 1"/>
                  <a:gd name="f38" fmla="*/ f24 f35 1"/>
                  <a:gd name="f39" fmla="*/ f23 f35 1"/>
                  <a:gd name="f40" fmla="*/ f36 f26 1"/>
                  <a:gd name="f41" fmla="*/ f39 f26 1"/>
                  <a:gd name="f42" fmla="*/ f37 f26 1"/>
                  <a:gd name="f43" fmla="*/ f38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</a:cxnLst>
                <a:rect l="f40" t="f41" r="f42" b="f43"/>
                <a:pathLst>
                  <a:path>
                    <a:moveTo>
                      <a:pt x="f31" y="f31"/>
                    </a:move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6" name="Freeform 8">
                <a:extLst>
                  <a:ext uri="{FF2B5EF4-FFF2-40B4-BE49-F238E27FC236}">
                    <a16:creationId xmlns:a16="http://schemas.microsoft.com/office/drawing/2014/main" id="{B601D712-1655-46FD-9695-62B6D5B1FEE3}"/>
                  </a:ext>
                </a:extLst>
              </p:cNvPr>
              <p:cNvSpPr/>
              <p:nvPr/>
            </p:nvSpPr>
            <p:spPr>
              <a:xfrm rot="10799991" flipH="1">
                <a:off x="8374276" y="604162"/>
                <a:ext cx="0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90"/>
                  <a:gd name="f8" fmla="abs f3"/>
                  <a:gd name="f9" fmla="abs f4"/>
                  <a:gd name="f10" fmla="abs f5"/>
                  <a:gd name="f11" fmla="val f6"/>
                  <a:gd name="f12" fmla="+- f6 0 f6"/>
                  <a:gd name="f13" fmla="*/ f7 f0 1"/>
                  <a:gd name="f14" fmla="?: f8 f3 1"/>
                  <a:gd name="f15" fmla="?: f9 f4 1"/>
                  <a:gd name="f16" fmla="?: f10 f5 1"/>
                  <a:gd name="f17" fmla="*/ f12 1 0"/>
                  <a:gd name="f18" fmla="*/ f13 1 f2"/>
                  <a:gd name="f19" fmla="*/ f14 1 21600"/>
                  <a:gd name="f20" fmla="*/ f15 1 21600"/>
                  <a:gd name="f21" fmla="*/ 21600 f14 1"/>
                  <a:gd name="f22" fmla="*/ 21600 f15 1"/>
                  <a:gd name="f23" fmla="*/ 0 1 f17"/>
                  <a:gd name="f24" fmla="*/ 1 1 f17"/>
                  <a:gd name="f25" fmla="+- f18 0 f1"/>
                  <a:gd name="f26" fmla="min f20 f19"/>
                  <a:gd name="f27" fmla="*/ f21 1 f16"/>
                  <a:gd name="f28" fmla="*/ f22 1 f16"/>
                  <a:gd name="f29" fmla="val f27"/>
                  <a:gd name="f30" fmla="val f28"/>
                  <a:gd name="f31" fmla="*/ f6 f26 1"/>
                  <a:gd name="f32" fmla="+- f30 0 f11"/>
                  <a:gd name="f33" fmla="+- f29 0 f11"/>
                  <a:gd name="f34" fmla="*/ f33 1 0"/>
                  <a:gd name="f35" fmla="*/ f32 1 0"/>
                  <a:gd name="f36" fmla="*/ f23 f34 1"/>
                  <a:gd name="f37" fmla="*/ f24 f34 1"/>
                  <a:gd name="f38" fmla="*/ f24 f35 1"/>
                  <a:gd name="f39" fmla="*/ f23 f35 1"/>
                  <a:gd name="f40" fmla="*/ f36 f26 1"/>
                  <a:gd name="f41" fmla="*/ f39 f26 1"/>
                  <a:gd name="f42" fmla="*/ f37 f26 1"/>
                  <a:gd name="f43" fmla="*/ f38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</a:cxnLst>
                <a:rect l="f40" t="f41" r="f42" b="f43"/>
                <a:pathLst>
                  <a:path>
                    <a:moveTo>
                      <a:pt x="f31" y="f31"/>
                    </a:move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lose/>
                    <a:moveTo>
                      <a:pt x="f31" y="f31"/>
                    </a:move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7" name="Freeform 9">
                <a:extLst>
                  <a:ext uri="{FF2B5EF4-FFF2-40B4-BE49-F238E27FC236}">
                    <a16:creationId xmlns:a16="http://schemas.microsoft.com/office/drawing/2014/main" id="{ADE3D42E-7523-432E-99D1-267B87C78E78}"/>
                  </a:ext>
                </a:extLst>
              </p:cNvPr>
              <p:cNvSpPr/>
              <p:nvPr/>
            </p:nvSpPr>
            <p:spPr>
              <a:xfrm rot="10799991">
                <a:off x="8088828" y="2401324"/>
                <a:ext cx="105165" cy="1821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0"/>
                  <a:gd name="f7" fmla="val 172"/>
                  <a:gd name="f8" fmla="val 13"/>
                  <a:gd name="f9" fmla="val 160"/>
                  <a:gd name="f10" fmla="val 27"/>
                  <a:gd name="f11" fmla="val 54"/>
                  <a:gd name="f12" fmla="val 162"/>
                  <a:gd name="f13" fmla="val 75"/>
                  <a:gd name="f14" fmla="val 164"/>
                  <a:gd name="f15" fmla="val 86"/>
                  <a:gd name="f16" fmla="val 165"/>
                  <a:gd name="f17" fmla="val 149"/>
                  <a:gd name="f18" fmla="val 89"/>
                  <a:gd name="f19" fmla="val 99"/>
                  <a:gd name="f20" fmla="val 50"/>
                  <a:gd name="f21" fmla="val 62"/>
                  <a:gd name="f22" fmla="val 36"/>
                  <a:gd name="f23" fmla="val 9"/>
                  <a:gd name="f24" fmla="val 34"/>
                  <a:gd name="f25" fmla="val 8"/>
                  <a:gd name="f26" fmla="val 68"/>
                  <a:gd name="f27" fmla="val 101"/>
                  <a:gd name="f28" fmla="val 122"/>
                  <a:gd name="f29" fmla="+- 0 0 -90"/>
                  <a:gd name="f30" fmla="*/ f3 1 90"/>
                  <a:gd name="f31" fmla="*/ f4 1 172"/>
                  <a:gd name="f32" fmla="+- f7 0 f5"/>
                  <a:gd name="f33" fmla="+- f6 0 f5"/>
                  <a:gd name="f34" fmla="*/ f29 f0 1"/>
                  <a:gd name="f35" fmla="*/ f33 1 90"/>
                  <a:gd name="f36" fmla="*/ f32 1 172"/>
                  <a:gd name="f37" fmla="*/ 13 f33 1"/>
                  <a:gd name="f38" fmla="*/ 160 f32 1"/>
                  <a:gd name="f39" fmla="*/ 75 f33 1"/>
                  <a:gd name="f40" fmla="*/ 164 f32 1"/>
                  <a:gd name="f41" fmla="*/ 90 f33 1"/>
                  <a:gd name="f42" fmla="*/ 149 f32 1"/>
                  <a:gd name="f43" fmla="*/ 89 f33 1"/>
                  <a:gd name="f44" fmla="*/ 0 f32 1"/>
                  <a:gd name="f45" fmla="*/ 9 f33 1"/>
                  <a:gd name="f46" fmla="*/ 101 f32 1"/>
                  <a:gd name="f47" fmla="*/ f34 1 f2"/>
                  <a:gd name="f48" fmla="*/ f37 1 90"/>
                  <a:gd name="f49" fmla="*/ f38 1 172"/>
                  <a:gd name="f50" fmla="*/ f39 1 90"/>
                  <a:gd name="f51" fmla="*/ f40 1 172"/>
                  <a:gd name="f52" fmla="*/ f41 1 90"/>
                  <a:gd name="f53" fmla="*/ f42 1 172"/>
                  <a:gd name="f54" fmla="*/ f43 1 90"/>
                  <a:gd name="f55" fmla="*/ f44 1 172"/>
                  <a:gd name="f56" fmla="*/ f45 1 90"/>
                  <a:gd name="f57" fmla="*/ f46 1 172"/>
                  <a:gd name="f58" fmla="*/ 0 1 f35"/>
                  <a:gd name="f59" fmla="*/ f6 1 f35"/>
                  <a:gd name="f60" fmla="*/ 0 1 f36"/>
                  <a:gd name="f61" fmla="*/ f7 1 f36"/>
                  <a:gd name="f62" fmla="+- f47 0 f1"/>
                  <a:gd name="f63" fmla="*/ f48 1 f35"/>
                  <a:gd name="f64" fmla="*/ f49 1 f36"/>
                  <a:gd name="f65" fmla="*/ f50 1 f35"/>
                  <a:gd name="f66" fmla="*/ f51 1 f36"/>
                  <a:gd name="f67" fmla="*/ f52 1 f35"/>
                  <a:gd name="f68" fmla="*/ f53 1 f36"/>
                  <a:gd name="f69" fmla="*/ f54 1 f35"/>
                  <a:gd name="f70" fmla="*/ f55 1 f36"/>
                  <a:gd name="f71" fmla="*/ f56 1 f35"/>
                  <a:gd name="f72" fmla="*/ f57 1 f36"/>
                  <a:gd name="f73" fmla="*/ f58 f30 1"/>
                  <a:gd name="f74" fmla="*/ f59 f30 1"/>
                  <a:gd name="f75" fmla="*/ f61 f31 1"/>
                  <a:gd name="f76" fmla="*/ f60 f31 1"/>
                  <a:gd name="f77" fmla="*/ f63 f30 1"/>
                  <a:gd name="f78" fmla="*/ f64 f31 1"/>
                  <a:gd name="f79" fmla="*/ f65 f30 1"/>
                  <a:gd name="f80" fmla="*/ f66 f31 1"/>
                  <a:gd name="f81" fmla="*/ f67 f30 1"/>
                  <a:gd name="f82" fmla="*/ f68 f31 1"/>
                  <a:gd name="f83" fmla="*/ f69 f30 1"/>
                  <a:gd name="f84" fmla="*/ f70 f31 1"/>
                  <a:gd name="f85" fmla="*/ f71 f30 1"/>
                  <a:gd name="f86" fmla="*/ f7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2">
                    <a:pos x="f77" y="f78"/>
                  </a:cxn>
                  <a:cxn ang="f62">
                    <a:pos x="f79" y="f80"/>
                  </a:cxn>
                  <a:cxn ang="f62">
                    <a:pos x="f81" y="f82"/>
                  </a:cxn>
                  <a:cxn ang="f62">
                    <a:pos x="f83" y="f84"/>
                  </a:cxn>
                  <a:cxn ang="f62">
                    <a:pos x="f85" y="f84"/>
                  </a:cxn>
                  <a:cxn ang="f62">
                    <a:pos x="f85" y="f86"/>
                  </a:cxn>
                  <a:cxn ang="f62">
                    <a:pos x="f77" y="f78"/>
                  </a:cxn>
                </a:cxnLst>
                <a:rect l="f73" t="f76" r="f74" b="f75"/>
                <a:pathLst>
                  <a:path w="90" h="172">
                    <a:moveTo>
                      <a:pt x="f8" y="f9"/>
                    </a:moveTo>
                    <a:cubicBezTo>
                      <a:pt x="f10" y="f7"/>
                      <a:pt x="f11" y="f12"/>
                      <a:pt x="f13" y="f14"/>
                    </a:cubicBezTo>
                    <a:cubicBezTo>
                      <a:pt x="f15" y="f16"/>
                      <a:pt x="f6" y="f9"/>
                      <a:pt x="f6" y="f17"/>
                    </a:cubicBezTo>
                    <a:cubicBezTo>
                      <a:pt x="f18" y="f19"/>
                      <a:pt x="f18" y="f20"/>
                      <a:pt x="f18" y="f5"/>
                    </a:cubicBezTo>
                    <a:cubicBezTo>
                      <a:pt x="f21" y="f5"/>
                      <a:pt x="f22" y="f5"/>
                      <a:pt x="f23" y="f5"/>
                    </a:cubicBezTo>
                    <a:cubicBezTo>
                      <a:pt x="f23" y="f24"/>
                      <a:pt x="f25" y="f26"/>
                      <a:pt x="f23" y="f27"/>
                    </a:cubicBezTo>
                    <a:cubicBezTo>
                      <a:pt x="f23" y="f28"/>
                      <a:pt x="f5" y="f17"/>
                      <a:pt x="f8" y="f9"/>
                    </a:cubicBez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8" name="Freeform 10">
                <a:extLst>
                  <a:ext uri="{FF2B5EF4-FFF2-40B4-BE49-F238E27FC236}">
                    <a16:creationId xmlns:a16="http://schemas.microsoft.com/office/drawing/2014/main" id="{8689FB5B-18B1-4632-8AA3-856BC61E945D}"/>
                  </a:ext>
                </a:extLst>
              </p:cNvPr>
              <p:cNvSpPr/>
              <p:nvPr/>
            </p:nvSpPr>
            <p:spPr>
              <a:xfrm rot="10799991">
                <a:off x="8565816" y="0"/>
                <a:ext cx="93899" cy="901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0"/>
                  <a:gd name="f7" fmla="val 85"/>
                  <a:gd name="f8" fmla="val 4"/>
                  <a:gd name="f9" fmla="val 5"/>
                  <a:gd name="f10" fmla="val 3"/>
                  <a:gd name="f11" fmla="val 2"/>
                  <a:gd name="f12" fmla="val 32"/>
                  <a:gd name="f13" fmla="val 59"/>
                  <a:gd name="f14" fmla="val 30"/>
                  <a:gd name="f15" fmla="val 55"/>
                  <a:gd name="f16" fmla="+- 0 0 -90"/>
                  <a:gd name="f17" fmla="*/ f3 1 80"/>
                  <a:gd name="f18" fmla="*/ f4 1 85"/>
                  <a:gd name="f19" fmla="+- f7 0 f5"/>
                  <a:gd name="f20" fmla="+- f6 0 f5"/>
                  <a:gd name="f21" fmla="*/ f16 f0 1"/>
                  <a:gd name="f22" fmla="*/ f20 1 80"/>
                  <a:gd name="f23" fmla="*/ f19 1 85"/>
                  <a:gd name="f24" fmla="*/ 4 f20 1"/>
                  <a:gd name="f25" fmla="*/ 5 f19 1"/>
                  <a:gd name="f26" fmla="*/ 0 f20 1"/>
                  <a:gd name="f27" fmla="*/ 85 f19 1"/>
                  <a:gd name="f28" fmla="*/ 80 f20 1"/>
                  <a:gd name="f29" fmla="*/ f21 1 f2"/>
                  <a:gd name="f30" fmla="*/ f24 1 80"/>
                  <a:gd name="f31" fmla="*/ f25 1 85"/>
                  <a:gd name="f32" fmla="*/ f26 1 80"/>
                  <a:gd name="f33" fmla="*/ f27 1 85"/>
                  <a:gd name="f34" fmla="*/ f28 1 80"/>
                  <a:gd name="f35" fmla="*/ 0 1 f22"/>
                  <a:gd name="f36" fmla="*/ f6 1 f22"/>
                  <a:gd name="f37" fmla="*/ 0 1 f23"/>
                  <a:gd name="f38" fmla="*/ f7 1 f23"/>
                  <a:gd name="f39" fmla="+- f29 0 f1"/>
                  <a:gd name="f40" fmla="*/ f30 1 f22"/>
                  <a:gd name="f41" fmla="*/ f31 1 f23"/>
                  <a:gd name="f42" fmla="*/ f32 1 f22"/>
                  <a:gd name="f43" fmla="*/ f33 1 f23"/>
                  <a:gd name="f44" fmla="*/ f34 1 f22"/>
                  <a:gd name="f45" fmla="*/ f35 f17 1"/>
                  <a:gd name="f46" fmla="*/ f36 f17 1"/>
                  <a:gd name="f47" fmla="*/ f38 f18 1"/>
                  <a:gd name="f48" fmla="*/ f37 f18 1"/>
                  <a:gd name="f49" fmla="*/ f40 f17 1"/>
                  <a:gd name="f50" fmla="*/ f41 f18 1"/>
                  <a:gd name="f51" fmla="*/ f42 f17 1"/>
                  <a:gd name="f52" fmla="*/ f43 f18 1"/>
                  <a:gd name="f53" fmla="*/ f44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49" y="f50"/>
                  </a:cxn>
                  <a:cxn ang="f39">
                    <a:pos x="f51" y="f50"/>
                  </a:cxn>
                  <a:cxn ang="f39">
                    <a:pos x="f51" y="f52"/>
                  </a:cxn>
                  <a:cxn ang="f39">
                    <a:pos x="f49" y="f52"/>
                  </a:cxn>
                  <a:cxn ang="f39">
                    <a:pos x="f53" y="f52"/>
                  </a:cxn>
                  <a:cxn ang="f39">
                    <a:pos x="f53" y="f50"/>
                  </a:cxn>
                  <a:cxn ang="f39">
                    <a:pos x="f49" y="f50"/>
                  </a:cxn>
                </a:cxnLst>
                <a:rect l="f45" t="f48" r="f46" b="f47"/>
                <a:pathLst>
                  <a:path w="80" h="85">
                    <a:moveTo>
                      <a:pt x="f8" y="f9"/>
                    </a:moveTo>
                    <a:cubicBezTo>
                      <a:pt x="f10" y="f9"/>
                      <a:pt x="f11" y="f9"/>
                      <a:pt x="f5" y="f9"/>
                    </a:cubicBezTo>
                    <a:cubicBezTo>
                      <a:pt x="f5" y="f12"/>
                      <a:pt x="f5" y="f13"/>
                      <a:pt x="f5" y="f7"/>
                    </a:cubicBezTo>
                    <a:cubicBezTo>
                      <a:pt x="f11" y="f7"/>
                      <a:pt x="f10" y="f7"/>
                      <a:pt x="f8" y="f7"/>
                    </a:cubicBezTo>
                    <a:cubicBezTo>
                      <a:pt x="f14" y="f7"/>
                      <a:pt x="f15" y="f7"/>
                      <a:pt x="f6" y="f7"/>
                    </a:cubicBezTo>
                    <a:cubicBezTo>
                      <a:pt x="f6" y="f13"/>
                      <a:pt x="f6" y="f12"/>
                      <a:pt x="f6" y="f9"/>
                    </a:cubicBezTo>
                    <a:cubicBezTo>
                      <a:pt x="f15" y="f5"/>
                      <a:pt x="f14" y="f5"/>
                      <a:pt x="f8" y="f9"/>
                    </a:cubicBez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9" name="Freeform 11">
                <a:extLst>
                  <a:ext uri="{FF2B5EF4-FFF2-40B4-BE49-F238E27FC236}">
                    <a16:creationId xmlns:a16="http://schemas.microsoft.com/office/drawing/2014/main" id="{78ADE281-2C58-49EB-82C5-D1EC64FDC3EF}"/>
                  </a:ext>
                </a:extLst>
              </p:cNvPr>
              <p:cNvSpPr/>
              <p:nvPr/>
            </p:nvSpPr>
            <p:spPr>
              <a:xfrm rot="10799991" flipH="1">
                <a:off x="8565834" y="85094"/>
                <a:ext cx="0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90"/>
                  <a:gd name="f8" fmla="abs f3"/>
                  <a:gd name="f9" fmla="abs f4"/>
                  <a:gd name="f10" fmla="abs f5"/>
                  <a:gd name="f11" fmla="val f6"/>
                  <a:gd name="f12" fmla="+- f6 0 f6"/>
                  <a:gd name="f13" fmla="*/ f7 f0 1"/>
                  <a:gd name="f14" fmla="?: f8 f3 1"/>
                  <a:gd name="f15" fmla="?: f9 f4 1"/>
                  <a:gd name="f16" fmla="?: f10 f5 1"/>
                  <a:gd name="f17" fmla="*/ f12 1 0"/>
                  <a:gd name="f18" fmla="*/ f13 1 f2"/>
                  <a:gd name="f19" fmla="*/ f14 1 21600"/>
                  <a:gd name="f20" fmla="*/ f15 1 21600"/>
                  <a:gd name="f21" fmla="*/ 21600 f14 1"/>
                  <a:gd name="f22" fmla="*/ 21600 f15 1"/>
                  <a:gd name="f23" fmla="*/ 0 1 f17"/>
                  <a:gd name="f24" fmla="*/ 1 1 f17"/>
                  <a:gd name="f25" fmla="+- f18 0 f1"/>
                  <a:gd name="f26" fmla="min f20 f19"/>
                  <a:gd name="f27" fmla="*/ f21 1 f16"/>
                  <a:gd name="f28" fmla="*/ f22 1 f16"/>
                  <a:gd name="f29" fmla="val f27"/>
                  <a:gd name="f30" fmla="val f28"/>
                  <a:gd name="f31" fmla="*/ f6 f26 1"/>
                  <a:gd name="f32" fmla="+- f30 0 f11"/>
                  <a:gd name="f33" fmla="+- f29 0 f11"/>
                  <a:gd name="f34" fmla="*/ f33 1 0"/>
                  <a:gd name="f35" fmla="*/ f32 1 0"/>
                  <a:gd name="f36" fmla="*/ f23 f34 1"/>
                  <a:gd name="f37" fmla="*/ f24 f34 1"/>
                  <a:gd name="f38" fmla="*/ f24 f35 1"/>
                  <a:gd name="f39" fmla="*/ f23 f35 1"/>
                  <a:gd name="f40" fmla="*/ f36 f26 1"/>
                  <a:gd name="f41" fmla="*/ f39 f26 1"/>
                  <a:gd name="f42" fmla="*/ f37 f26 1"/>
                  <a:gd name="f43" fmla="*/ f38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</a:cxnLst>
                <a:rect l="f40" t="f41" r="f42" b="f43"/>
                <a:pathLst>
                  <a:path>
                    <a:moveTo>
                      <a:pt x="f31" y="f31"/>
                    </a:move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0" name="Freeform 12">
                <a:extLst>
                  <a:ext uri="{FF2B5EF4-FFF2-40B4-BE49-F238E27FC236}">
                    <a16:creationId xmlns:a16="http://schemas.microsoft.com/office/drawing/2014/main" id="{CE3C18F8-C61F-4734-8F7F-39D50BD393C9}"/>
                  </a:ext>
                </a:extLst>
              </p:cNvPr>
              <p:cNvSpPr/>
              <p:nvPr/>
            </p:nvSpPr>
            <p:spPr>
              <a:xfrm rot="10799991">
                <a:off x="8751749" y="2409846"/>
                <a:ext cx="1874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val 1879"/>
                  <a:gd name="f8" fmla="+- 0 0 -90"/>
                  <a:gd name="f9" fmla="abs f3"/>
                  <a:gd name="f10" fmla="abs f4"/>
                  <a:gd name="f11" fmla="abs f5"/>
                  <a:gd name="f12" fmla="*/ f3 1 1879"/>
                  <a:gd name="f13" fmla="val f6"/>
                  <a:gd name="f14" fmla="+- f6 0 f6"/>
                  <a:gd name="f15" fmla="+- f7 0 f6"/>
                  <a:gd name="f16" fmla="*/ f8 f0 1"/>
                  <a:gd name="f17" fmla="?: f9 f3 1"/>
                  <a:gd name="f18" fmla="?: f10 f4 1"/>
                  <a:gd name="f19" fmla="?: f11 f5 1"/>
                  <a:gd name="f20" fmla="*/ f15 1 1879"/>
                  <a:gd name="f21" fmla="*/ f14 1 0"/>
                  <a:gd name="f22" fmla="*/ f16 1 f2"/>
                  <a:gd name="f23" fmla="*/ f17 1 1879"/>
                  <a:gd name="f24" fmla="*/ f18 1 21600"/>
                  <a:gd name="f25" fmla="*/ 21600 f18 1"/>
                  <a:gd name="f26" fmla="*/ 0 1 f20"/>
                  <a:gd name="f27" fmla="*/ 0 1 f21"/>
                  <a:gd name="f28" fmla="*/ 1879 1 f20"/>
                  <a:gd name="f29" fmla="*/ 1 1 f21"/>
                  <a:gd name="f30" fmla="+- f22 0 f1"/>
                  <a:gd name="f31" fmla="min f24 f23"/>
                  <a:gd name="f32" fmla="*/ f25 1 f19"/>
                  <a:gd name="f33" fmla="*/ f26 f12 1"/>
                  <a:gd name="f34" fmla="*/ f28 f12 1"/>
                  <a:gd name="f35" fmla="val f32"/>
                  <a:gd name="f36" fmla="*/ f6 f31 1"/>
                  <a:gd name="f37" fmla="+- f35 0 f13"/>
                  <a:gd name="f38" fmla="*/ f37 1 0"/>
                  <a:gd name="f39" fmla="*/ f29 f38 1"/>
                  <a:gd name="f40" fmla="*/ f27 f38 1"/>
                  <a:gd name="f41" fmla="*/ f40 f31 1"/>
                  <a:gd name="f42" fmla="*/ f39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33" y="f41"/>
                  </a:cxn>
                  <a:cxn ang="f30">
                    <a:pos x="f33" y="f41"/>
                  </a:cxn>
                  <a:cxn ang="f30">
                    <a:pos x="f33" y="f41"/>
                  </a:cxn>
                  <a:cxn ang="f30">
                    <a:pos x="f34" y="f41"/>
                  </a:cxn>
                  <a:cxn ang="f30">
                    <a:pos x="f34" y="f41"/>
                  </a:cxn>
                  <a:cxn ang="f30">
                    <a:pos x="f33" y="f41"/>
                  </a:cxn>
                  <a:cxn ang="f30">
                    <a:pos x="f33" y="f41"/>
                  </a:cxn>
                  <a:cxn ang="f30">
                    <a:pos x="f33" y="f41"/>
                  </a:cxn>
                </a:cxnLst>
                <a:rect l="f33" t="f41" r="f34" b="f42"/>
                <a:pathLst>
                  <a:path w="1879">
                    <a:moveTo>
                      <a:pt x="f6" y="f36"/>
                    </a:moveTo>
                    <a:cubicBezTo>
                      <a:pt x="f6" y="f36"/>
                      <a:pt x="f6" y="f36"/>
                      <a:pt x="f6" y="f36"/>
                    </a:cubicBezTo>
                    <a:cubicBezTo>
                      <a:pt x="f6" y="f36"/>
                      <a:pt x="f6" y="f36"/>
                      <a:pt x="f6" y="f36"/>
                    </a:cubicBezTo>
                    <a:cubicBezTo>
                      <a:pt x="f6" y="f36"/>
                      <a:pt x="f6" y="f36"/>
                      <a:pt x="f7" y="f36"/>
                    </a:cubicBezTo>
                    <a:cubicBezTo>
                      <a:pt x="f7" y="f36"/>
                      <a:pt x="f7" y="f36"/>
                      <a:pt x="f7" y="f36"/>
                    </a:cubicBezTo>
                    <a:cubicBezTo>
                      <a:pt x="f7" y="f36"/>
                      <a:pt x="f7" y="f36"/>
                      <a:pt x="f6" y="f36"/>
                    </a:cubicBezTo>
                    <a:cubicBezTo>
                      <a:pt x="f6" y="f36"/>
                      <a:pt x="f6" y="f36"/>
                      <a:pt x="f6" y="f36"/>
                    </a:cubicBezTo>
                    <a:cubicBezTo>
                      <a:pt x="f6" y="f36"/>
                      <a:pt x="f6" y="f36"/>
                      <a:pt x="f6" y="f36"/>
                    </a:cubicBez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1" name="Freeform 13">
                <a:extLst>
                  <a:ext uri="{FF2B5EF4-FFF2-40B4-BE49-F238E27FC236}">
                    <a16:creationId xmlns:a16="http://schemas.microsoft.com/office/drawing/2014/main" id="{38C0D55C-1D84-42CE-B33D-BACD118C0A0D}"/>
                  </a:ext>
                </a:extLst>
              </p:cNvPr>
              <p:cNvSpPr/>
              <p:nvPr/>
            </p:nvSpPr>
            <p:spPr>
              <a:xfrm rot="10799991" flipH="1">
                <a:off x="8276627" y="604162"/>
                <a:ext cx="0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90"/>
                  <a:gd name="f8" fmla="abs f3"/>
                  <a:gd name="f9" fmla="abs f4"/>
                  <a:gd name="f10" fmla="abs f5"/>
                  <a:gd name="f11" fmla="val f6"/>
                  <a:gd name="f12" fmla="+- f6 0 f6"/>
                  <a:gd name="f13" fmla="*/ f7 f0 1"/>
                  <a:gd name="f14" fmla="?: f8 f3 1"/>
                  <a:gd name="f15" fmla="?: f9 f4 1"/>
                  <a:gd name="f16" fmla="?: f10 f5 1"/>
                  <a:gd name="f17" fmla="*/ f12 1 0"/>
                  <a:gd name="f18" fmla="*/ f13 1 f2"/>
                  <a:gd name="f19" fmla="*/ f14 1 21600"/>
                  <a:gd name="f20" fmla="*/ f15 1 21600"/>
                  <a:gd name="f21" fmla="*/ 21600 f14 1"/>
                  <a:gd name="f22" fmla="*/ 21600 f15 1"/>
                  <a:gd name="f23" fmla="*/ 0 1 f17"/>
                  <a:gd name="f24" fmla="*/ 1 1 f17"/>
                  <a:gd name="f25" fmla="+- f18 0 f1"/>
                  <a:gd name="f26" fmla="min f20 f19"/>
                  <a:gd name="f27" fmla="*/ f21 1 f16"/>
                  <a:gd name="f28" fmla="*/ f22 1 f16"/>
                  <a:gd name="f29" fmla="val f27"/>
                  <a:gd name="f30" fmla="val f28"/>
                  <a:gd name="f31" fmla="*/ f6 f26 1"/>
                  <a:gd name="f32" fmla="+- f30 0 f11"/>
                  <a:gd name="f33" fmla="+- f29 0 f11"/>
                  <a:gd name="f34" fmla="*/ f33 1 0"/>
                  <a:gd name="f35" fmla="*/ f32 1 0"/>
                  <a:gd name="f36" fmla="*/ f23 f34 1"/>
                  <a:gd name="f37" fmla="*/ f24 f34 1"/>
                  <a:gd name="f38" fmla="*/ f24 f35 1"/>
                  <a:gd name="f39" fmla="*/ f23 f35 1"/>
                  <a:gd name="f40" fmla="*/ f36 f26 1"/>
                  <a:gd name="f41" fmla="*/ f39 f26 1"/>
                  <a:gd name="f42" fmla="*/ f37 f26 1"/>
                  <a:gd name="f43" fmla="*/ f38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</a:cxnLst>
                <a:rect l="f40" t="f41" r="f42" b="f43"/>
                <a:pathLst>
                  <a:path>
                    <a:moveTo>
                      <a:pt x="f31" y="f31"/>
                    </a:move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2" name="Oval 14">
                <a:extLst>
                  <a:ext uri="{FF2B5EF4-FFF2-40B4-BE49-F238E27FC236}">
                    <a16:creationId xmlns:a16="http://schemas.microsoft.com/office/drawing/2014/main" id="{F0370819-A705-482A-8416-A525B41F9642}"/>
                  </a:ext>
                </a:extLst>
              </p:cNvPr>
              <p:cNvSpPr/>
              <p:nvPr/>
            </p:nvSpPr>
            <p:spPr>
              <a:xfrm rot="10799991">
                <a:off x="8088827" y="602461"/>
                <a:ext cx="1874" cy="1700"/>
              </a:xfrm>
              <a:custGeom>
                <a:avLst/>
                <a:gdLst>
                  <a:gd name="f0" fmla="val 21600000"/>
                  <a:gd name="f1" fmla="val 10800000"/>
                  <a:gd name="f2" fmla="val 54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+- 2700000 f2 0"/>
                  <a:gd name="f15" fmla="*/ f9 f1 1"/>
                  <a:gd name="f16" fmla="*/ f10 f1 1"/>
                  <a:gd name="f17" fmla="?: f11 f4 1"/>
                  <a:gd name="f18" fmla="?: f12 f5 1"/>
                  <a:gd name="f19" fmla="?: f13 f6 1"/>
                  <a:gd name="f20" fmla="+- f14 0 f2"/>
                  <a:gd name="f21" fmla="*/ f15 1 f3"/>
                  <a:gd name="f22" fmla="*/ f16 1 f3"/>
                  <a:gd name="f23" fmla="*/ f17 1 21600"/>
                  <a:gd name="f24" fmla="*/ f18 1 21600"/>
                  <a:gd name="f25" fmla="*/ 21600 f17 1"/>
                  <a:gd name="f26" fmla="*/ 21600 f18 1"/>
                  <a:gd name="f27" fmla="+- f20 f2 0"/>
                  <a:gd name="f28" fmla="+- f21 0 f2"/>
                  <a:gd name="f29" fmla="+- f22 0 f2"/>
                  <a:gd name="f30" fmla="min f24 f23"/>
                  <a:gd name="f31" fmla="*/ f25 1 f19"/>
                  <a:gd name="f32" fmla="*/ f26 1 f19"/>
                  <a:gd name="f33" fmla="*/ f27 f8 1"/>
                  <a:gd name="f34" fmla="val f31"/>
                  <a:gd name="f35" fmla="val f32"/>
                  <a:gd name="f36" fmla="*/ f33 1 f1"/>
                  <a:gd name="f37" fmla="*/ f7 f30 1"/>
                  <a:gd name="f38" fmla="+- f35 0 f7"/>
                  <a:gd name="f39" fmla="+- f34 0 f7"/>
                  <a:gd name="f40" fmla="+- 0 0 f36"/>
                  <a:gd name="f41" fmla="*/ f38 1 2"/>
                  <a:gd name="f42" fmla="*/ f39 1 2"/>
                  <a:gd name="f43" fmla="+- 0 0 f40"/>
                  <a:gd name="f44" fmla="+- f7 f41 0"/>
                  <a:gd name="f45" fmla="+- f7 f42 0"/>
                  <a:gd name="f46" fmla="*/ f43 f1 1"/>
                  <a:gd name="f47" fmla="*/ f42 f30 1"/>
                  <a:gd name="f48" fmla="*/ f41 f30 1"/>
                  <a:gd name="f49" fmla="*/ f46 1 f8"/>
                  <a:gd name="f50" fmla="*/ f44 f30 1"/>
                  <a:gd name="f51" fmla="+- f49 0 f2"/>
                  <a:gd name="f52" fmla="cos 1 f51"/>
                  <a:gd name="f53" fmla="sin 1 f51"/>
                  <a:gd name="f54" fmla="+- 0 0 f52"/>
                  <a:gd name="f55" fmla="+- 0 0 f53"/>
                  <a:gd name="f56" fmla="+- 0 0 f54"/>
                  <a:gd name="f57" fmla="+- 0 0 f55"/>
                  <a:gd name="f58" fmla="val f56"/>
                  <a:gd name="f59" fmla="val f57"/>
                  <a:gd name="f60" fmla="*/ f58 f42 1"/>
                  <a:gd name="f61" fmla="*/ f59 f41 1"/>
                  <a:gd name="f62" fmla="+- f45 0 f60"/>
                  <a:gd name="f63" fmla="+- f45 f60 0"/>
                  <a:gd name="f64" fmla="+- f44 0 f61"/>
                  <a:gd name="f65" fmla="+- f44 f61 0"/>
                  <a:gd name="f66" fmla="*/ f62 f30 1"/>
                  <a:gd name="f67" fmla="*/ f64 f30 1"/>
                  <a:gd name="f68" fmla="*/ f63 f30 1"/>
                  <a:gd name="f69" fmla="*/ f65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66" y="f67"/>
                  </a:cxn>
                  <a:cxn ang="f29">
                    <a:pos x="f66" y="f69"/>
                  </a:cxn>
                  <a:cxn ang="f29">
                    <a:pos x="f68" y="f69"/>
                  </a:cxn>
                  <a:cxn ang="f28">
                    <a:pos x="f68" y="f67"/>
                  </a:cxn>
                </a:cxnLst>
                <a:rect l="f66" t="f67" r="f68" b="f69"/>
                <a:pathLst>
                  <a:path>
                    <a:moveTo>
                      <a:pt x="f37" y="f50"/>
                    </a:moveTo>
                    <a:arcTo wR="f47" hR="f48" stAng="f1" swAng="f0"/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3" name="Freeform 15">
                <a:extLst>
                  <a:ext uri="{FF2B5EF4-FFF2-40B4-BE49-F238E27FC236}">
                    <a16:creationId xmlns:a16="http://schemas.microsoft.com/office/drawing/2014/main" id="{F6EEECCE-8818-43D4-849D-4BD361D675D2}"/>
                  </a:ext>
                </a:extLst>
              </p:cNvPr>
              <p:cNvSpPr/>
              <p:nvPr/>
            </p:nvSpPr>
            <p:spPr>
              <a:xfrm rot="10799991">
                <a:off x="7910711" y="0"/>
                <a:ext cx="1237576" cy="2583436"/>
              </a:xfrm>
              <a:custGeom>
                <a:avLst/>
                <a:gdLst>
                  <a:gd name="f0" fmla="val 10800000"/>
                  <a:gd name="f1" fmla="val 5400000"/>
                  <a:gd name="f2" fmla="val 360"/>
                  <a:gd name="f3" fmla="val 180"/>
                  <a:gd name="f4" fmla="val w"/>
                  <a:gd name="f5" fmla="val h"/>
                  <a:gd name="f6" fmla="val 0"/>
                  <a:gd name="f7" fmla="val 1061"/>
                  <a:gd name="f8" fmla="val 2448"/>
                  <a:gd name="f9" fmla="val 896"/>
                  <a:gd name="f10" fmla="val 1977"/>
                  <a:gd name="f11" fmla="val 895"/>
                  <a:gd name="f12" fmla="val 1963"/>
                  <a:gd name="f13" fmla="val 901"/>
                  <a:gd name="f14" fmla="val 1959"/>
                  <a:gd name="f15" fmla="val 915"/>
                  <a:gd name="f16" fmla="val 1960"/>
                  <a:gd name="f17" fmla="val 931"/>
                  <a:gd name="f18" fmla="val 1961"/>
                  <a:gd name="f19" fmla="val 948"/>
                  <a:gd name="f20" fmla="val 964"/>
                  <a:gd name="f21" fmla="val 976"/>
                  <a:gd name="f22" fmla="val 980"/>
                  <a:gd name="f23" fmla="val 1958"/>
                  <a:gd name="f24" fmla="val 1946"/>
                  <a:gd name="f25" fmla="val 979"/>
                  <a:gd name="f26" fmla="val 1927"/>
                  <a:gd name="f27" fmla="val 1909"/>
                  <a:gd name="f28" fmla="val 1890"/>
                  <a:gd name="f29" fmla="val 1879"/>
                  <a:gd name="f30" fmla="val 1876"/>
                  <a:gd name="f31" fmla="val 966"/>
                  <a:gd name="f32" fmla="val 943"/>
                  <a:gd name="f33" fmla="val 1877"/>
                  <a:gd name="f34" fmla="val 919"/>
                  <a:gd name="f35" fmla="val 1899"/>
                  <a:gd name="f36" fmla="val 1921"/>
                  <a:gd name="f37" fmla="val 1944"/>
                  <a:gd name="f38" fmla="val 897"/>
                  <a:gd name="f39" fmla="val 1953"/>
                  <a:gd name="f40" fmla="val 893"/>
                  <a:gd name="f41" fmla="val 1957"/>
                  <a:gd name="f42" fmla="val 884"/>
                  <a:gd name="f43" fmla="val 866"/>
                  <a:gd name="f44" fmla="val 848"/>
                  <a:gd name="f45" fmla="val 1956"/>
                  <a:gd name="f46" fmla="val 830"/>
                  <a:gd name="f47" fmla="val 819"/>
                  <a:gd name="f48" fmla="val 816"/>
                  <a:gd name="f49" fmla="val 1943"/>
                  <a:gd name="f50" fmla="val 817"/>
                  <a:gd name="f51" fmla="val 843"/>
                  <a:gd name="f52" fmla="val 870"/>
                  <a:gd name="f53" fmla="val 1854"/>
                  <a:gd name="f54" fmla="val 1832"/>
                  <a:gd name="f55" fmla="val 1811"/>
                  <a:gd name="f56" fmla="val 1800"/>
                  <a:gd name="f57" fmla="val 894"/>
                  <a:gd name="f58" fmla="val 1795"/>
                  <a:gd name="f59" fmla="val 882"/>
                  <a:gd name="f60" fmla="val 867"/>
                  <a:gd name="f61" fmla="val 1796"/>
                  <a:gd name="f62" fmla="val 852"/>
                  <a:gd name="f63" fmla="val 836"/>
                  <a:gd name="f64" fmla="val 820"/>
                  <a:gd name="f65" fmla="val 1797"/>
                  <a:gd name="f66" fmla="val 1791"/>
                  <a:gd name="f67" fmla="val 1775"/>
                  <a:gd name="f68" fmla="val 1733"/>
                  <a:gd name="f69" fmla="val 1691"/>
                  <a:gd name="f70" fmla="val 1649"/>
                  <a:gd name="f71" fmla="val 1643"/>
                  <a:gd name="f72" fmla="val 1633"/>
                  <a:gd name="f73" fmla="val 808"/>
                  <a:gd name="f74" fmla="val 771"/>
                  <a:gd name="f75" fmla="val 733"/>
                  <a:gd name="f76" fmla="val 1629"/>
                  <a:gd name="f77" fmla="val 696"/>
                  <a:gd name="f78" fmla="val 1635"/>
                  <a:gd name="f79" fmla="val 664"/>
                  <a:gd name="f80" fmla="val 1640"/>
                  <a:gd name="f81" fmla="val 653"/>
                  <a:gd name="f82" fmla="val 1632"/>
                  <a:gd name="f83" fmla="val 1600"/>
                  <a:gd name="f84" fmla="val 1591"/>
                  <a:gd name="f85" fmla="val 1582"/>
                  <a:gd name="f86" fmla="val 652"/>
                  <a:gd name="f87" fmla="val 1574"/>
                  <a:gd name="f88" fmla="val 651"/>
                  <a:gd name="f89" fmla="val 1558"/>
                  <a:gd name="f90" fmla="val 656"/>
                  <a:gd name="f91" fmla="val 1550"/>
                  <a:gd name="f92" fmla="val 673"/>
                  <a:gd name="f93" fmla="val 1552"/>
                  <a:gd name="f94" fmla="val 689"/>
                  <a:gd name="f95" fmla="val 1553"/>
                  <a:gd name="f96" fmla="val 704"/>
                  <a:gd name="f97" fmla="val 1551"/>
                  <a:gd name="f98" fmla="val 719"/>
                  <a:gd name="f99" fmla="val 736"/>
                  <a:gd name="f100" fmla="val 1548"/>
                  <a:gd name="f101" fmla="val 1535"/>
                  <a:gd name="f102" fmla="val 735"/>
                  <a:gd name="f103" fmla="val 1518"/>
                  <a:gd name="f104" fmla="val 1502"/>
                  <a:gd name="f105" fmla="val 1485"/>
                  <a:gd name="f106" fmla="val 1475"/>
                  <a:gd name="f107" fmla="val 739"/>
                  <a:gd name="f108" fmla="val 1471"/>
                  <a:gd name="f109" fmla="val 749"/>
                  <a:gd name="f110" fmla="val 768"/>
                  <a:gd name="f111" fmla="val 787"/>
                  <a:gd name="f112" fmla="val 1470"/>
                  <a:gd name="f113" fmla="val 805"/>
                  <a:gd name="f114" fmla="val 815"/>
                  <a:gd name="f115" fmla="val 1467"/>
                  <a:gd name="f116" fmla="val 1459"/>
                  <a:gd name="f117" fmla="val 1385"/>
                  <a:gd name="f118" fmla="val 1311"/>
                  <a:gd name="f119" fmla="val 1237"/>
                  <a:gd name="f120" fmla="val 1227"/>
                  <a:gd name="f121" fmla="val 812"/>
                  <a:gd name="f122" fmla="val 1224"/>
                  <a:gd name="f123" fmla="val 802"/>
                  <a:gd name="f124" fmla="val 780"/>
                  <a:gd name="f125" fmla="val 1225"/>
                  <a:gd name="f126" fmla="val 758"/>
                  <a:gd name="f127" fmla="val 1202"/>
                  <a:gd name="f128" fmla="val 1179"/>
                  <a:gd name="f129" fmla="val 1157"/>
                  <a:gd name="f130" fmla="val 1147"/>
                  <a:gd name="f131" fmla="val 1144"/>
                  <a:gd name="f132" fmla="val 748"/>
                  <a:gd name="f133" fmla="val 766"/>
                  <a:gd name="f134" fmla="val 1145"/>
                  <a:gd name="f135" fmla="val 784"/>
                  <a:gd name="f136" fmla="val 813"/>
                  <a:gd name="f137" fmla="val 1142"/>
                  <a:gd name="f138" fmla="val 1131"/>
                  <a:gd name="f139" fmla="val 1084"/>
                  <a:gd name="f140" fmla="val 1038"/>
                  <a:gd name="f141" fmla="val 991"/>
                  <a:gd name="f142" fmla="val 981"/>
                  <a:gd name="f143" fmla="val 978"/>
                  <a:gd name="f144" fmla="val 803"/>
                  <a:gd name="f145" fmla="val 770"/>
                  <a:gd name="f146" fmla="val 753"/>
                  <a:gd name="f147" fmla="val 962"/>
                  <a:gd name="f148" fmla="val 875"/>
                  <a:gd name="f149" fmla="val 832"/>
                  <a:gd name="f150" fmla="val 732"/>
                  <a:gd name="f151" fmla="val 720"/>
                  <a:gd name="f152" fmla="val 703"/>
                  <a:gd name="f153" fmla="val 685"/>
                  <a:gd name="f154" fmla="val 668"/>
                  <a:gd name="f155" fmla="val 657"/>
                  <a:gd name="f156" fmla="val 814"/>
                  <a:gd name="f157" fmla="val 738"/>
                  <a:gd name="f158" fmla="val 649"/>
                  <a:gd name="f159" fmla="val 639"/>
                  <a:gd name="f160" fmla="val 565"/>
                  <a:gd name="f161" fmla="val 734"/>
                  <a:gd name="f162" fmla="val 491"/>
                  <a:gd name="f163" fmla="val 417"/>
                  <a:gd name="f164" fmla="val 395"/>
                  <a:gd name="f165" fmla="val 374"/>
                  <a:gd name="f166" fmla="val 352"/>
                  <a:gd name="f167" fmla="val 350"/>
                  <a:gd name="f168" fmla="val 349"/>
                  <a:gd name="f169" fmla="val 347"/>
                  <a:gd name="f170" fmla="val 345"/>
                  <a:gd name="f171" fmla="val 343"/>
                  <a:gd name="f172" fmla="val 341"/>
                  <a:gd name="f173" fmla="val 337"/>
                  <a:gd name="f174" fmla="val 329"/>
                  <a:gd name="f175" fmla="val 326"/>
                  <a:gd name="f176" fmla="val 728"/>
                  <a:gd name="f177" fmla="val 727"/>
                  <a:gd name="f178" fmla="val 726"/>
                  <a:gd name="f179" fmla="val 725"/>
                  <a:gd name="f180" fmla="val 724"/>
                  <a:gd name="f181" fmla="val 327"/>
                  <a:gd name="f182" fmla="val 723"/>
                  <a:gd name="f183" fmla="val 721"/>
                  <a:gd name="f184" fmla="val 718"/>
                  <a:gd name="f185" fmla="val 715"/>
                  <a:gd name="f186" fmla="val 712"/>
                  <a:gd name="f187" fmla="val 710"/>
                  <a:gd name="f188" fmla="val 707"/>
                  <a:gd name="f189" fmla="val 705"/>
                  <a:gd name="f190" fmla="val 694"/>
                  <a:gd name="f191" fmla="val 683"/>
                  <a:gd name="f192" fmla="val 658"/>
                  <a:gd name="f193" fmla="val 334"/>
                  <a:gd name="f194" fmla="val 655"/>
                  <a:gd name="f195" fmla="val 348"/>
                  <a:gd name="f196" fmla="val 411"/>
                  <a:gd name="f197" fmla="val 475"/>
                  <a:gd name="f198" fmla="val 538"/>
                  <a:gd name="f199" fmla="val 572"/>
                  <a:gd name="f200" fmla="val 622"/>
                  <a:gd name="f201" fmla="val 612"/>
                  <a:gd name="f202" fmla="val 573"/>
                  <a:gd name="f203" fmla="val 601"/>
                  <a:gd name="f204" fmla="val 592"/>
                  <a:gd name="f205" fmla="val 570"/>
                  <a:gd name="f206" fmla="val 576"/>
                  <a:gd name="f207" fmla="val 577"/>
                  <a:gd name="f208" fmla="val 591"/>
                  <a:gd name="f209" fmla="val 633"/>
                  <a:gd name="f210" fmla="val 674"/>
                  <a:gd name="f211" fmla="val 730"/>
                  <a:gd name="f212" fmla="val 737"/>
                  <a:gd name="f213" fmla="val 554"/>
                  <a:gd name="f214" fmla="val 523"/>
                  <a:gd name="f215" fmla="val 508"/>
                  <a:gd name="f216" fmla="val 495"/>
                  <a:gd name="f217" fmla="val 492"/>
                  <a:gd name="f218" fmla="val 751"/>
                  <a:gd name="f219" fmla="val 795"/>
                  <a:gd name="f220" fmla="val 838"/>
                  <a:gd name="f221" fmla="val 881"/>
                  <a:gd name="f222" fmla="val 892"/>
                  <a:gd name="f223" fmla="val 507"/>
                  <a:gd name="f224" fmla="val 539"/>
                  <a:gd name="f225" fmla="val 555"/>
                  <a:gd name="f226" fmla="val 574"/>
                  <a:gd name="f227" fmla="val 929"/>
                  <a:gd name="f228" fmla="val 957"/>
                  <a:gd name="f229" fmla="val 972"/>
                  <a:gd name="f230" fmla="val 977"/>
                  <a:gd name="f231" fmla="val 608"/>
                  <a:gd name="f232" fmla="val 625"/>
                  <a:gd name="f233" fmla="val 642"/>
                  <a:gd name="f234" fmla="val 987"/>
                  <a:gd name="f235" fmla="val 1007"/>
                  <a:gd name="f236" fmla="val 1027"/>
                  <a:gd name="f237" fmla="val 1047"/>
                  <a:gd name="f238" fmla="val 1057"/>
                  <a:gd name="f239" fmla="val 1060"/>
                  <a:gd name="f240" fmla="val 602"/>
                  <a:gd name="f241" fmla="val 582"/>
                  <a:gd name="f242" fmla="val 1058"/>
                  <a:gd name="f243" fmla="val 1050"/>
                  <a:gd name="f244" fmla="val 1032"/>
                  <a:gd name="f245" fmla="val 571"/>
                  <a:gd name="f246" fmla="val 1015"/>
                  <a:gd name="f247" fmla="val 998"/>
                  <a:gd name="f248" fmla="val 984"/>
                  <a:gd name="f249" fmla="val 566"/>
                  <a:gd name="f250" fmla="val 552"/>
                  <a:gd name="f251" fmla="val 510"/>
                  <a:gd name="f252" fmla="val 468"/>
                  <a:gd name="f253" fmla="val 427"/>
                  <a:gd name="f254" fmla="val 413"/>
                  <a:gd name="f255" fmla="val 407"/>
                  <a:gd name="f256" fmla="val 408"/>
                  <a:gd name="f257" fmla="val 946"/>
                  <a:gd name="f258" fmla="val 410"/>
                  <a:gd name="f259" fmla="val 930"/>
                  <a:gd name="f260" fmla="val 914"/>
                  <a:gd name="f261" fmla="val 409"/>
                  <a:gd name="f262" fmla="val 900"/>
                  <a:gd name="f263" fmla="val 405"/>
                  <a:gd name="f264" fmla="val 391"/>
                  <a:gd name="f265" fmla="val 305"/>
                  <a:gd name="f266" fmla="val 261"/>
                  <a:gd name="f267" fmla="val 252"/>
                  <a:gd name="f268" fmla="val 245"/>
                  <a:gd name="f269" fmla="val 792"/>
                  <a:gd name="f270" fmla="val 746"/>
                  <a:gd name="f271" fmla="val 249"/>
                  <a:gd name="f272" fmla="val 259"/>
                  <a:gd name="f273" fmla="val 277"/>
                  <a:gd name="f274" fmla="val 295"/>
                  <a:gd name="f275" fmla="val 313"/>
                  <a:gd name="f276" fmla="val 328"/>
                  <a:gd name="f277" fmla="val 782"/>
                  <a:gd name="f278" fmla="val 799"/>
                  <a:gd name="f279" fmla="val 810"/>
                  <a:gd name="f280" fmla="val 332"/>
                  <a:gd name="f281" fmla="val 375"/>
                  <a:gd name="f282" fmla="val 404"/>
                  <a:gd name="f283" fmla="val 811"/>
                  <a:gd name="f284" fmla="val 798"/>
                  <a:gd name="f285" fmla="val 781"/>
                  <a:gd name="f286" fmla="val 764"/>
                  <a:gd name="f287" fmla="val 412"/>
                  <a:gd name="f288" fmla="val 422"/>
                  <a:gd name="f289" fmla="val 438"/>
                  <a:gd name="f290" fmla="val 454"/>
                  <a:gd name="f291" fmla="val 470"/>
                  <a:gd name="f292" fmla="val 485"/>
                  <a:gd name="f293" fmla="val 729"/>
                  <a:gd name="f294" fmla="val 490"/>
                  <a:gd name="f295" fmla="val 714"/>
                  <a:gd name="f296" fmla="val 489"/>
                  <a:gd name="f297" fmla="val 671"/>
                  <a:gd name="f298" fmla="val 488"/>
                  <a:gd name="f299" fmla="val 628"/>
                  <a:gd name="f300" fmla="val 584"/>
                  <a:gd name="f301" fmla="val 569"/>
                  <a:gd name="f302" fmla="val 504"/>
                  <a:gd name="f303" fmla="val 520"/>
                  <a:gd name="f304" fmla="val 568"/>
                  <a:gd name="f305" fmla="val 537"/>
                  <a:gd name="f306" fmla="val 564"/>
                  <a:gd name="f307" fmla="val 531"/>
                  <a:gd name="f308" fmla="val 509"/>
                  <a:gd name="f309" fmla="val 464"/>
                  <a:gd name="f310" fmla="val 441"/>
                  <a:gd name="f311" fmla="val 414"/>
                  <a:gd name="f312" fmla="val 544"/>
                  <a:gd name="f313" fmla="val 518"/>
                  <a:gd name="f314" fmla="val 493"/>
                  <a:gd name="f315" fmla="val 430"/>
                  <a:gd name="f316" fmla="val 452"/>
                  <a:gd name="f317" fmla="val 474"/>
                  <a:gd name="f318" fmla="val 459"/>
                  <a:gd name="f319" fmla="val 443"/>
                  <a:gd name="f320" fmla="val 594"/>
                  <a:gd name="f321" fmla="val 637"/>
                  <a:gd name="f322" fmla="val 406"/>
                  <a:gd name="f323" fmla="val 394"/>
                  <a:gd name="f324" fmla="val 302"/>
                  <a:gd name="f325" fmla="val 256"/>
                  <a:gd name="f326" fmla="val 247"/>
                  <a:gd name="f327" fmla="val 650"/>
                  <a:gd name="f328" fmla="val 624"/>
                  <a:gd name="f329" fmla="val 606"/>
                  <a:gd name="f330" fmla="val 588"/>
                  <a:gd name="f331" fmla="val 242"/>
                  <a:gd name="f332" fmla="val 230"/>
                  <a:gd name="f333" fmla="val 186"/>
                  <a:gd name="f334" fmla="val 143"/>
                  <a:gd name="f335" fmla="val 99"/>
                  <a:gd name="f336" fmla="val 89"/>
                  <a:gd name="f337" fmla="val 84"/>
                  <a:gd name="f338" fmla="val 585"/>
                  <a:gd name="f339" fmla="val 603"/>
                  <a:gd name="f340" fmla="val 85"/>
                  <a:gd name="f341" fmla="val 621"/>
                  <a:gd name="f342" fmla="val 115"/>
                  <a:gd name="f343" fmla="val 132"/>
                  <a:gd name="f344" fmla="val 149"/>
                  <a:gd name="f345" fmla="val 160"/>
                  <a:gd name="f346" fmla="val 654"/>
                  <a:gd name="f347" fmla="val 166"/>
                  <a:gd name="f348" fmla="val 667"/>
                  <a:gd name="f349" fmla="val 165"/>
                  <a:gd name="f350" fmla="val 164"/>
                  <a:gd name="f351" fmla="val 702"/>
                  <a:gd name="f352" fmla="val 731"/>
                  <a:gd name="f353" fmla="val 163"/>
                  <a:gd name="f354" fmla="val 150"/>
                  <a:gd name="f355" fmla="val 114"/>
                  <a:gd name="f356" fmla="val 96"/>
                  <a:gd name="f357" fmla="val 81"/>
                  <a:gd name="f358" fmla="val 82"/>
                  <a:gd name="f359" fmla="val 686"/>
                  <a:gd name="f360" fmla="val 669"/>
                  <a:gd name="f361" fmla="val 77"/>
                  <a:gd name="f362" fmla="val 65"/>
                  <a:gd name="f363" fmla="val 44"/>
                  <a:gd name="f364" fmla="val 22"/>
                  <a:gd name="f365" fmla="val 1"/>
                  <a:gd name="f366" fmla="val 598"/>
                  <a:gd name="f367" fmla="val 543"/>
                  <a:gd name="f368" fmla="val 43"/>
                  <a:gd name="f369" fmla="val 64"/>
                  <a:gd name="f370" fmla="val 78"/>
                  <a:gd name="f371" fmla="val 484"/>
                  <a:gd name="f372" fmla="val 471"/>
                  <a:gd name="f373" fmla="val 432"/>
                  <a:gd name="f374" fmla="val 392"/>
                  <a:gd name="f375" fmla="val 354"/>
                  <a:gd name="f376" fmla="val 359"/>
                  <a:gd name="f377" fmla="val 364"/>
                  <a:gd name="f378" fmla="val 342"/>
                  <a:gd name="f379" fmla="val 336"/>
                  <a:gd name="f380" fmla="val 80"/>
                  <a:gd name="f381" fmla="val 74"/>
                  <a:gd name="f382" fmla="val 67"/>
                  <a:gd name="f383" fmla="val 45"/>
                  <a:gd name="f384" fmla="val 23"/>
                  <a:gd name="f385" fmla="val 324"/>
                  <a:gd name="f386" fmla="val 320"/>
                  <a:gd name="f387" fmla="val 316"/>
                  <a:gd name="f388" fmla="val 217"/>
                  <a:gd name="f389" fmla="val 118"/>
                  <a:gd name="f390" fmla="val 19"/>
                  <a:gd name="f391" fmla="val 3"/>
                  <a:gd name="f392" fmla="val 4"/>
                  <a:gd name="f393" fmla="val 829"/>
                  <a:gd name="f394" fmla="val 1638"/>
                  <a:gd name="f395" fmla="val 110"/>
                  <a:gd name="f396" fmla="val 219"/>
                  <a:gd name="f397" fmla="val 2426"/>
                  <a:gd name="f398" fmla="val 2403"/>
                  <a:gd name="f399" fmla="val 2381"/>
                  <a:gd name="f400" fmla="val 2376"/>
                  <a:gd name="f401" fmla="val 2370"/>
                  <a:gd name="f402" fmla="val 333"/>
                  <a:gd name="f403" fmla="val 2367"/>
                  <a:gd name="f404" fmla="val 2363"/>
                  <a:gd name="f405" fmla="val 2362"/>
                  <a:gd name="f406" fmla="val 2366"/>
                  <a:gd name="f407" fmla="val 357"/>
                  <a:gd name="f408" fmla="val 380"/>
                  <a:gd name="f409" fmla="val 2368"/>
                  <a:gd name="f410" fmla="val 2340"/>
                  <a:gd name="f411" fmla="val 2312"/>
                  <a:gd name="f412" fmla="val 2284"/>
                  <a:gd name="f413" fmla="val 435"/>
                  <a:gd name="f414" fmla="val 462"/>
                  <a:gd name="f415" fmla="val 586"/>
                  <a:gd name="f416" fmla="val 635"/>
                  <a:gd name="f417" fmla="val 648"/>
                  <a:gd name="f418" fmla="val 2371"/>
                  <a:gd name="f419" fmla="val 2384"/>
                  <a:gd name="f420" fmla="val 2406"/>
                  <a:gd name="f421" fmla="val 2427"/>
                  <a:gd name="f422" fmla="val 659"/>
                  <a:gd name="f423" fmla="val 660"/>
                  <a:gd name="f424" fmla="val 663"/>
                  <a:gd name="f425" fmla="val 666"/>
                  <a:gd name="f426" fmla="val 670"/>
                  <a:gd name="f427" fmla="val 672"/>
                  <a:gd name="f428" fmla="val 2404"/>
                  <a:gd name="f429" fmla="val 2382"/>
                  <a:gd name="f430" fmla="val 750"/>
                  <a:gd name="f431" fmla="val 785"/>
                  <a:gd name="f432" fmla="val 2365"/>
                  <a:gd name="f433" fmla="val 2354"/>
                  <a:gd name="f434" fmla="val 2336"/>
                  <a:gd name="f435" fmla="val 2317"/>
                  <a:gd name="f436" fmla="val 2298"/>
                  <a:gd name="f437" fmla="val 2286"/>
                  <a:gd name="f438" fmla="val 801"/>
                  <a:gd name="f439" fmla="val 2285"/>
                  <a:gd name="f440" fmla="val 767"/>
                  <a:gd name="f441" fmla="val 2281"/>
                  <a:gd name="f442" fmla="val 2271"/>
                  <a:gd name="f443" fmla="val 2253"/>
                  <a:gd name="f444" fmla="val 2235"/>
                  <a:gd name="f445" fmla="val 2217"/>
                  <a:gd name="f446" fmla="val 2207"/>
                  <a:gd name="f447" fmla="val 2204"/>
                  <a:gd name="f448" fmla="val 783"/>
                  <a:gd name="f449" fmla="val 800"/>
                  <a:gd name="f450" fmla="val 2205"/>
                  <a:gd name="f451" fmla="val 2202"/>
                  <a:gd name="f452" fmla="val 2189"/>
                  <a:gd name="f453" fmla="val 2172"/>
                  <a:gd name="f454" fmla="val 2154"/>
                  <a:gd name="f455" fmla="val 2137"/>
                  <a:gd name="f456" fmla="val 2124"/>
                  <a:gd name="f457" fmla="val 2120"/>
                  <a:gd name="f458" fmla="val 759"/>
                  <a:gd name="f459" fmla="val 2121"/>
                  <a:gd name="f460" fmla="val 678"/>
                  <a:gd name="f461" fmla="val 2122"/>
                  <a:gd name="f462" fmla="val 2117"/>
                  <a:gd name="f463" fmla="val 2096"/>
                  <a:gd name="f464" fmla="val 2023"/>
                  <a:gd name="f465" fmla="val 1950"/>
                  <a:gd name="f466" fmla="val 604"/>
                  <a:gd name="f467" fmla="val 487"/>
                  <a:gd name="f468" fmla="val 1895"/>
                  <a:gd name="f469" fmla="val 1910"/>
                  <a:gd name="f470" fmla="val 1926"/>
                  <a:gd name="f471" fmla="val 1942"/>
                  <a:gd name="f472" fmla="val 1949"/>
                  <a:gd name="f473" fmla="val 480"/>
                  <a:gd name="f474" fmla="val 416"/>
                  <a:gd name="f475" fmla="val 1964"/>
                  <a:gd name="f476" fmla="val 415"/>
                  <a:gd name="f477" fmla="val 1969"/>
                  <a:gd name="f478" fmla="val 1968"/>
                  <a:gd name="f479" fmla="val 1955"/>
                  <a:gd name="f480" fmla="val 1954"/>
                  <a:gd name="f481" fmla="val 1951"/>
                  <a:gd name="f482" fmla="val 1947"/>
                  <a:gd name="f483" fmla="val 1898"/>
                  <a:gd name="f484" fmla="val 1853"/>
                  <a:gd name="f485" fmla="val 1808"/>
                  <a:gd name="f486" fmla="val 1806"/>
                  <a:gd name="f487" fmla="val 1803"/>
                  <a:gd name="f488" fmla="val 1801"/>
                  <a:gd name="f489" fmla="val 388"/>
                  <a:gd name="f490" fmla="val 368"/>
                  <a:gd name="f491" fmla="val 1789"/>
                  <a:gd name="f492" fmla="val 398"/>
                  <a:gd name="f493" fmla="val 1794"/>
                  <a:gd name="f494" fmla="val 393"/>
                  <a:gd name="f495" fmla="val 371"/>
                  <a:gd name="f496" fmla="val 1793"/>
                  <a:gd name="f497" fmla="val 1771"/>
                  <a:gd name="f498" fmla="val 1750"/>
                  <a:gd name="f499" fmla="val 1728"/>
                  <a:gd name="f500" fmla="val 1727"/>
                  <a:gd name="f501" fmla="val 323"/>
                  <a:gd name="f502" fmla="val 1726"/>
                  <a:gd name="f503" fmla="val 1723"/>
                  <a:gd name="f504" fmla="val 1720"/>
                  <a:gd name="f505" fmla="val 1719"/>
                  <a:gd name="f506" fmla="val 1718"/>
                  <a:gd name="f507" fmla="val 1716"/>
                  <a:gd name="f508" fmla="val 376"/>
                  <a:gd name="f509" fmla="val 424"/>
                  <a:gd name="f510" fmla="val 1715"/>
                  <a:gd name="f511" fmla="val 472"/>
                  <a:gd name="f512" fmla="val 1712"/>
                  <a:gd name="f513" fmla="val 1696"/>
                  <a:gd name="f514" fmla="val 1680"/>
                  <a:gd name="f515" fmla="val 1663"/>
                  <a:gd name="f516" fmla="val 1646"/>
                  <a:gd name="f517" fmla="val 1636"/>
                  <a:gd name="f518" fmla="val 494"/>
                  <a:gd name="f519" fmla="val 1631"/>
                  <a:gd name="f520" fmla="val 505"/>
                  <a:gd name="f521" fmla="val 506"/>
                  <a:gd name="f522" fmla="val 526"/>
                  <a:gd name="f523" fmla="val 1624"/>
                  <a:gd name="f524" fmla="val 578"/>
                  <a:gd name="f525" fmla="val 1648"/>
                  <a:gd name="f526" fmla="val 1674"/>
                  <a:gd name="f527" fmla="val 1693"/>
                  <a:gd name="f528" fmla="val 1722"/>
                  <a:gd name="f529" fmla="val 1779"/>
                  <a:gd name="f530" fmla="val 587"/>
                  <a:gd name="f531" fmla="val 619"/>
                  <a:gd name="f532" fmla="val 1799"/>
                  <a:gd name="f533" fmla="val 1813"/>
                  <a:gd name="f534" fmla="val 1834"/>
                  <a:gd name="f535" fmla="val 1855"/>
                  <a:gd name="f536" fmla="val 680"/>
                  <a:gd name="f537" fmla="val 708"/>
                  <a:gd name="f538" fmla="val 1833"/>
                  <a:gd name="f539" fmla="val 1810"/>
                  <a:gd name="f540" fmla="val 789"/>
                  <a:gd name="f541" fmla="val 763"/>
                  <a:gd name="f542" fmla="val 1882"/>
                  <a:gd name="f543" fmla="val 1885"/>
                  <a:gd name="f544" fmla="val 1933"/>
                  <a:gd name="f545" fmla="val 1981"/>
                  <a:gd name="f546" fmla="val 2029"/>
                  <a:gd name="f547" fmla="val 2040"/>
                  <a:gd name="f548" fmla="val 747"/>
                  <a:gd name="f549" fmla="val 837"/>
                  <a:gd name="f550" fmla="val 883"/>
                  <a:gd name="f551" fmla="val 2041"/>
                  <a:gd name="f552" fmla="val 2036"/>
                  <a:gd name="f553" fmla="val 2025"/>
                  <a:gd name="f554" fmla="val 2009"/>
                  <a:gd name="f555" fmla="val 1993"/>
                  <a:gd name="f556" fmla="val 2131"/>
                  <a:gd name="f557" fmla="val 2130"/>
                  <a:gd name="f558" fmla="val 647"/>
                  <a:gd name="f559" fmla="val 1457"/>
                  <a:gd name="f560" fmla="val 1462"/>
                  <a:gd name="f561" fmla="val 1469"/>
                  <a:gd name="f562" fmla="val 1468"/>
                  <a:gd name="f563" fmla="val 701"/>
                  <a:gd name="f564" fmla="val 676"/>
                  <a:gd name="f565" fmla="val 1473"/>
                  <a:gd name="f566" fmla="val 1464"/>
                  <a:gd name="f567" fmla="val 1439"/>
                  <a:gd name="f568" fmla="val 1422"/>
                  <a:gd name="f569" fmla="val 1405"/>
                  <a:gd name="f570" fmla="val 1393"/>
                  <a:gd name="f571" fmla="val 1388"/>
                  <a:gd name="f572" fmla="val 1389"/>
                  <a:gd name="f573" fmla="val 1392"/>
                  <a:gd name="f574" fmla="val 1401"/>
                  <a:gd name="f575" fmla="val 1420"/>
                  <a:gd name="f576" fmla="val 1438"/>
                  <a:gd name="f577" fmla="val 1245"/>
                  <a:gd name="f578" fmla="val 1266"/>
                  <a:gd name="f579" fmla="val 1287"/>
                  <a:gd name="f580" fmla="val 1301"/>
                  <a:gd name="f581" fmla="val 1306"/>
                  <a:gd name="f582" fmla="val 1305"/>
                  <a:gd name="f583" fmla="val 695"/>
                  <a:gd name="f584" fmla="val 1303"/>
                  <a:gd name="f585" fmla="val 1313"/>
                  <a:gd name="f586" fmla="val 644"/>
                  <a:gd name="f587" fmla="val 1289"/>
                  <a:gd name="f588" fmla="val 1264"/>
                  <a:gd name="f589" fmla="val 1244"/>
                  <a:gd name="f590" fmla="val 1235"/>
                  <a:gd name="f591" fmla="val 1223"/>
                  <a:gd name="f592" fmla="val 1221"/>
                  <a:gd name="f593" fmla="val 665"/>
                  <a:gd name="f594" fmla="val 1222"/>
                  <a:gd name="f595" fmla="val 691"/>
                  <a:gd name="f596" fmla="val 713"/>
                  <a:gd name="f597" fmla="val 2114"/>
                  <a:gd name="f598" fmla="val 310"/>
                  <a:gd name="f599" fmla="val 288"/>
                  <a:gd name="f600" fmla="val 266"/>
                  <a:gd name="f601" fmla="val 2099"/>
                  <a:gd name="f602" fmla="val 2078"/>
                  <a:gd name="f603" fmla="val 2057"/>
                  <a:gd name="f604" fmla="val 244"/>
                  <a:gd name="f605" fmla="val 2045"/>
                  <a:gd name="f606" fmla="val 248"/>
                  <a:gd name="f607" fmla="val 280"/>
                  <a:gd name="f608" fmla="val 300"/>
                  <a:gd name="f609" fmla="val 330"/>
                  <a:gd name="f610" fmla="val 2064"/>
                  <a:gd name="f611" fmla="val 2089"/>
                  <a:gd name="f612" fmla="val 1137"/>
                  <a:gd name="f613" fmla="val 319"/>
                  <a:gd name="f614" fmla="val 1141"/>
                  <a:gd name="f615" fmla="val 315"/>
                  <a:gd name="f616" fmla="val 297"/>
                  <a:gd name="f617" fmla="val 278"/>
                  <a:gd name="f618" fmla="val 260"/>
                  <a:gd name="f619" fmla="val 1126"/>
                  <a:gd name="f620" fmla="val 1114"/>
                  <a:gd name="f621" fmla="val 1101"/>
                  <a:gd name="f622" fmla="val 1089"/>
                  <a:gd name="f623" fmla="val 246"/>
                  <a:gd name="f624" fmla="val 273"/>
                  <a:gd name="f625" fmla="val 289"/>
                  <a:gd name="f626" fmla="val 321"/>
                  <a:gd name="f627" fmla="val 1059"/>
                  <a:gd name="f628" fmla="val 322"/>
                  <a:gd name="f629" fmla="val 1086"/>
                  <a:gd name="f630" fmla="val 1112"/>
                  <a:gd name="f631" fmla="val 325"/>
                  <a:gd name="f632" fmla="val 240"/>
                  <a:gd name="f633" fmla="val 1105"/>
                  <a:gd name="f634" fmla="val 1103"/>
                  <a:gd name="f635" fmla="val 1099"/>
                  <a:gd name="f636" fmla="val 467"/>
                  <a:gd name="f637" fmla="val 448"/>
                  <a:gd name="f638" fmla="val 265"/>
                  <a:gd name="f639" fmla="val 317"/>
                  <a:gd name="f640" fmla="val 481"/>
                  <a:gd name="f641" fmla="val 482"/>
                  <a:gd name="f642" fmla="val 483"/>
                  <a:gd name="f643" fmla="val 486"/>
                  <a:gd name="f644" fmla="val 298"/>
                  <a:gd name="f645" fmla="val 271"/>
                  <a:gd name="f646" fmla="val 168"/>
                  <a:gd name="f647" fmla="val 272"/>
                  <a:gd name="f648" fmla="val 169"/>
                  <a:gd name="f649" fmla="val 264"/>
                  <a:gd name="f650" fmla="val 170"/>
                  <a:gd name="f651" fmla="val 173"/>
                  <a:gd name="f652" fmla="val 283"/>
                  <a:gd name="f653" fmla="val 286"/>
                  <a:gd name="f654" fmla="val 1428"/>
                  <a:gd name="f655" fmla="val 285"/>
                  <a:gd name="f656" fmla="val 1429"/>
                  <a:gd name="f657" fmla="val 898"/>
                  <a:gd name="f658" fmla="val 899"/>
                  <a:gd name="f659" fmla="val 365"/>
                  <a:gd name="f660" fmla="val 378"/>
                  <a:gd name="f661" fmla="val 396"/>
                  <a:gd name="f662" fmla="val 400"/>
                  <a:gd name="f663" fmla="val 844"/>
                  <a:gd name="f664" fmla="val 818"/>
                  <a:gd name="f665" fmla="val 809"/>
                  <a:gd name="f666" fmla="val 806"/>
                  <a:gd name="f667" fmla="val 419"/>
                  <a:gd name="f668" fmla="val 821"/>
                  <a:gd name="f669" fmla="val 831"/>
                  <a:gd name="f670" fmla="val 839"/>
                  <a:gd name="f671" fmla="val 857"/>
                  <a:gd name="f672" fmla="val 496"/>
                  <a:gd name="f673" fmla="val 880"/>
                  <a:gd name="f674" fmla="val 905"/>
                  <a:gd name="f675" fmla="val 450"/>
                  <a:gd name="f676" fmla="val 920"/>
                  <a:gd name="f677" fmla="val 423"/>
                  <a:gd name="f678" fmla="val 440"/>
                  <a:gd name="f679" fmla="val 457"/>
                  <a:gd name="f680" fmla="val 994"/>
                  <a:gd name="f681" fmla="val 995"/>
                  <a:gd name="f682" fmla="val 996"/>
                  <a:gd name="f683" fmla="val 373"/>
                  <a:gd name="f684" fmla="val 346"/>
                  <a:gd name="f685" fmla="val 339"/>
                  <a:gd name="f686" fmla="val 1062"/>
                  <a:gd name="f687" fmla="val 1014"/>
                  <a:gd name="f688" fmla="val 971"/>
                  <a:gd name="f689" fmla="val 927"/>
                  <a:gd name="f690" fmla="val 925"/>
                  <a:gd name="f691" fmla="val 923"/>
                  <a:gd name="f692" fmla="val 926"/>
                  <a:gd name="f693" fmla="val 924"/>
                  <a:gd name="f694" fmla="val 921"/>
                  <a:gd name="f695" fmla="val 918"/>
                  <a:gd name="f696" fmla="val 912"/>
                  <a:gd name="f697" fmla="val 911"/>
                  <a:gd name="f698" fmla="val 910"/>
                  <a:gd name="f699" fmla="val 908"/>
                  <a:gd name="f700" fmla="val 907"/>
                  <a:gd name="f701" fmla="val 906"/>
                  <a:gd name="f702" fmla="val 418"/>
                  <a:gd name="f703" fmla="val 331"/>
                  <a:gd name="f704" fmla="val 397"/>
                  <a:gd name="f705" fmla="val 451"/>
                  <a:gd name="f706" fmla="val 428"/>
                  <a:gd name="f707" fmla="val 353"/>
                  <a:gd name="f708" fmla="val 340"/>
                  <a:gd name="f709" fmla="val 358"/>
                  <a:gd name="f710" fmla="val 162"/>
                  <a:gd name="f711" fmla="val 161"/>
                  <a:gd name="f712" fmla="val 383"/>
                  <a:gd name="f713" fmla="val 270"/>
                  <a:gd name="f714" fmla="val 87"/>
                  <a:gd name="f715" fmla="val 83"/>
                  <a:gd name="f716" fmla="val 104"/>
                  <a:gd name="f717" fmla="val 124"/>
                  <a:gd name="f718" fmla="val 145"/>
                  <a:gd name="f719" fmla="val 125"/>
                  <a:gd name="f720" fmla="val 106"/>
                  <a:gd name="f721" fmla="val 367"/>
                  <a:gd name="f722" fmla="val 386"/>
                  <a:gd name="f723" fmla="val 403"/>
                  <a:gd name="f724" fmla="val 185"/>
                  <a:gd name="f725" fmla="val 203"/>
                  <a:gd name="f726" fmla="val 220"/>
                  <a:gd name="f727" fmla="val 239"/>
                  <a:gd name="f728" fmla="val 384"/>
                  <a:gd name="f729" fmla="val 366"/>
                  <a:gd name="f730" fmla="val 243"/>
                  <a:gd name="f731" fmla="val 253"/>
                  <a:gd name="f732" fmla="val 227"/>
                  <a:gd name="f733" fmla="val 204"/>
                  <a:gd name="f734" fmla="val 178"/>
                  <a:gd name="f735" fmla="val 172"/>
                  <a:gd name="f736" fmla="val 303"/>
                  <a:gd name="f737" fmla="val 282"/>
                  <a:gd name="f738" fmla="val 254"/>
                  <a:gd name="f739" fmla="val 156"/>
                  <a:gd name="f740" fmla="val 131"/>
                  <a:gd name="f741" fmla="val 250"/>
                  <a:gd name="f742" fmla="val 251"/>
                  <a:gd name="f743" fmla="val 98"/>
                  <a:gd name="f744" fmla="val 232"/>
                  <a:gd name="f745" fmla="val 101"/>
                  <a:gd name="f746" fmla="val 226"/>
                  <a:gd name="f747" fmla="val 107"/>
                  <a:gd name="f748" fmla="val 228"/>
                  <a:gd name="f749" fmla="val 122"/>
                  <a:gd name="f750" fmla="val 123"/>
                  <a:gd name="f751" fmla="val 205"/>
                  <a:gd name="f752" fmla="val 229"/>
                  <a:gd name="f753" fmla="val 212"/>
                  <a:gd name="f754" fmla="val 2203"/>
                  <a:gd name="f755" fmla="val 195"/>
                  <a:gd name="f756" fmla="val 177"/>
                  <a:gd name="f757" fmla="val 167"/>
                  <a:gd name="f758" fmla="val 2199"/>
                  <a:gd name="f759" fmla="val 2190"/>
                  <a:gd name="f760" fmla="val 2155"/>
                  <a:gd name="f761" fmla="val 2138"/>
                  <a:gd name="f762" fmla="val 171"/>
                  <a:gd name="f763" fmla="val 2119"/>
                  <a:gd name="f764" fmla="val 184"/>
                  <a:gd name="f765" fmla="val 224"/>
                  <a:gd name="f766" fmla="val 2123"/>
                  <a:gd name="f767" fmla="val 2143"/>
                  <a:gd name="f768" fmla="val 2165"/>
                  <a:gd name="f769" fmla="val 2188"/>
                  <a:gd name="f770" fmla="val 318"/>
                  <a:gd name="f771" fmla="val 2359"/>
                  <a:gd name="f772" fmla="val 2358"/>
                  <a:gd name="f773" fmla="val 2357"/>
                  <a:gd name="f774" fmla="val 2360"/>
                  <a:gd name="f775" fmla="val 2364"/>
                  <a:gd name="f776" fmla="val 279"/>
                  <a:gd name="f777" fmla="val 255"/>
                  <a:gd name="f778" fmla="val 2369"/>
                  <a:gd name="f779" fmla="val 2343"/>
                  <a:gd name="f780" fmla="val 2321"/>
                  <a:gd name="f781" fmla="val 2300"/>
                  <a:gd name="f782" fmla="val 2288"/>
                  <a:gd name="f783" fmla="val 2290"/>
                  <a:gd name="f784" fmla="val 2295"/>
                  <a:gd name="f785" fmla="val 2301"/>
                  <a:gd name="f786" fmla="val 2302"/>
                  <a:gd name="f787" fmla="val 2303"/>
                  <a:gd name="f788" fmla="val 2304"/>
                  <a:gd name="f789" fmla="val 2322"/>
                  <a:gd name="f790" fmla="val 2339"/>
                  <a:gd name="f791" fmla="val 558"/>
                  <a:gd name="f792" fmla="val 2044"/>
                  <a:gd name="f793" fmla="val 2053"/>
                  <a:gd name="f794" fmla="val 2126"/>
                  <a:gd name="f795" fmla="val 2272"/>
                  <a:gd name="f796" fmla="val 2282"/>
                  <a:gd name="f797" fmla="val 567"/>
                  <a:gd name="f798" fmla="val 535"/>
                  <a:gd name="f799" fmla="val 512"/>
                  <a:gd name="f800" fmla="val 2043"/>
                  <a:gd name="f801" fmla="val 2042"/>
                  <a:gd name="f802" fmla="val 513"/>
                  <a:gd name="f803" fmla="val 479"/>
                  <a:gd name="f804" fmla="val 1966"/>
                  <a:gd name="f805" fmla="val 1967"/>
                  <a:gd name="f806" fmla="val 401"/>
                  <a:gd name="f807" fmla="val 2197"/>
                  <a:gd name="f808" fmla="val 2196"/>
                  <a:gd name="f809" fmla="val 399"/>
                  <a:gd name="f810" fmla="val 387"/>
                  <a:gd name="f811" fmla="val 2195"/>
                  <a:gd name="f812" fmla="val 2201"/>
                  <a:gd name="f813" fmla="val 2210"/>
                  <a:gd name="f814" fmla="val 2229"/>
                  <a:gd name="f815" fmla="val 2247"/>
                  <a:gd name="f816" fmla="val 2266"/>
                  <a:gd name="f817" fmla="val 382"/>
                  <a:gd name="f818" fmla="val 355"/>
                  <a:gd name="f819" fmla="val 2277"/>
                  <a:gd name="f820" fmla="val 2273"/>
                  <a:gd name="f821" fmla="val 2256"/>
                  <a:gd name="f822" fmla="val 2239"/>
                  <a:gd name="f823" fmla="val 2222"/>
                  <a:gd name="f824" fmla="val 2209"/>
                  <a:gd name="f825" fmla="val 1312"/>
                  <a:gd name="f826" fmla="val 1309"/>
                  <a:gd name="f827" fmla="val 1310"/>
                  <a:gd name="f828" fmla="val 1316"/>
                  <a:gd name="f829" fmla="val 1326"/>
                  <a:gd name="f830" fmla="val 1336"/>
                  <a:gd name="f831" fmla="val 1346"/>
                  <a:gd name="f832" fmla="val 1387"/>
                  <a:gd name="f833" fmla="val 1410"/>
                  <a:gd name="f834" fmla="val 1431"/>
                  <a:gd name="f835" fmla="val 1452"/>
                  <a:gd name="f836" fmla="val 473"/>
                  <a:gd name="f837" fmla="val 1466"/>
                  <a:gd name="f838" fmla="val 1454"/>
                  <a:gd name="f839" fmla="val 1436"/>
                  <a:gd name="f840" fmla="val 1418"/>
                  <a:gd name="f841" fmla="val 1394"/>
                  <a:gd name="f842" fmla="val 1667"/>
                  <a:gd name="f843" fmla="val 1669"/>
                  <a:gd name="f844" fmla="val 1671"/>
                  <a:gd name="f845" fmla="val 1673"/>
                  <a:gd name="f846" fmla="val 1660"/>
                  <a:gd name="f847" fmla="val 1656"/>
                  <a:gd name="f848" fmla="val 1651"/>
                  <a:gd name="f849" fmla="val 1647"/>
                  <a:gd name="f850" fmla="val 1637"/>
                  <a:gd name="f851" fmla="val 1642"/>
                  <a:gd name="f852" fmla="val 434"/>
                  <a:gd name="f853" fmla="val 1610"/>
                  <a:gd name="f854" fmla="val 1588"/>
                  <a:gd name="f855" fmla="val 1566"/>
                  <a:gd name="f856" fmla="val 1556"/>
                  <a:gd name="f857" fmla="val 1561"/>
                  <a:gd name="f858" fmla="val 1585"/>
                  <a:gd name="f859" fmla="val 1609"/>
                  <a:gd name="f860" fmla="val 550"/>
                  <a:gd name="f861" fmla="val 529"/>
                  <a:gd name="f862" fmla="val 1365"/>
                  <a:gd name="f863" fmla="val 1341"/>
                  <a:gd name="f864" fmla="val 1317"/>
                  <a:gd name="f865" fmla="val 1308"/>
                  <a:gd name="f866" fmla="val 344"/>
                  <a:gd name="f867" fmla="val 1278"/>
                  <a:gd name="f868" fmla="val 1252"/>
                  <a:gd name="f869" fmla="val 1226"/>
                  <a:gd name="f870" fmla="val 556"/>
                  <a:gd name="f871" fmla="val 1229"/>
                  <a:gd name="f872" fmla="val 1241"/>
                  <a:gd name="f873" fmla="val 1283"/>
                  <a:gd name="f874" fmla="val 1324"/>
                  <a:gd name="f875" fmla="val 1366"/>
                  <a:gd name="f876" fmla="val 1382"/>
                  <a:gd name="f877" fmla="val 1046"/>
                  <a:gd name="f878" fmla="val 1029"/>
                  <a:gd name="f879" fmla="val 1013"/>
                  <a:gd name="f880" fmla="val 632"/>
                  <a:gd name="f881" fmla="val 675"/>
                  <a:gd name="f882" fmla="val 1012"/>
                  <a:gd name="f883" fmla="val 1030"/>
                  <a:gd name="f884" fmla="val 630"/>
                  <a:gd name="f885" fmla="val 614"/>
                  <a:gd name="f886" fmla="val 1549"/>
                  <a:gd name="f887" fmla="val 1507"/>
                  <a:gd name="f888" fmla="val 1465"/>
                  <a:gd name="f889" fmla="val 610"/>
                  <a:gd name="f890" fmla="val 611"/>
                  <a:gd name="f891" fmla="val 1511"/>
                  <a:gd name="f892" fmla="val 693"/>
                  <a:gd name="f893" fmla="val 1755"/>
                  <a:gd name="f894" fmla="val 1802"/>
                  <a:gd name="f895" fmla="+- 0 0 -90"/>
                  <a:gd name="f896" fmla="*/ f4 1 1061"/>
                  <a:gd name="f897" fmla="*/ f5 1 2448"/>
                  <a:gd name="f898" fmla="+- f8 0 f6"/>
                  <a:gd name="f899" fmla="+- f7 0 f6"/>
                  <a:gd name="f900" fmla="*/ f895 f0 1"/>
                  <a:gd name="f901" fmla="*/ f899 1 1061"/>
                  <a:gd name="f902" fmla="*/ f898 1 2448"/>
                  <a:gd name="f903" fmla="*/ 884 f899 1"/>
                  <a:gd name="f904" fmla="*/ 1957 f898 1"/>
                  <a:gd name="f905" fmla="*/ 816 f899 1"/>
                  <a:gd name="f906" fmla="*/ 1775 f898 1"/>
                  <a:gd name="f907" fmla="*/ 735 f899 1"/>
                  <a:gd name="f908" fmla="*/ 1485 f898 1"/>
                  <a:gd name="f909" fmla="*/ 802 f899 1"/>
                  <a:gd name="f910" fmla="*/ 1145 f898 1"/>
                  <a:gd name="f911" fmla="*/ 653 f899 1"/>
                  <a:gd name="f912" fmla="*/ 802 f898 1"/>
                  <a:gd name="f913" fmla="*/ 326 f899 1"/>
                  <a:gd name="f914" fmla="*/ 721 f898 1"/>
                  <a:gd name="f915" fmla="*/ 715 f899 1"/>
                  <a:gd name="f916" fmla="*/ 573 f898 1"/>
                  <a:gd name="f917" fmla="*/ 977 f899 1"/>
                  <a:gd name="f918" fmla="*/ 592 f898 1"/>
                  <a:gd name="f919" fmla="*/ 980 f899 1"/>
                  <a:gd name="f920" fmla="*/ 427 f898 1"/>
                  <a:gd name="f921" fmla="*/ 749 f899 1"/>
                  <a:gd name="f922" fmla="*/ 329 f898 1"/>
                  <a:gd name="f923" fmla="*/ 584 f899 1"/>
                  <a:gd name="f924" fmla="*/ 489 f898 1"/>
                  <a:gd name="f925" fmla="*/ 408 f899 1"/>
                  <a:gd name="f926" fmla="*/ 493 f898 1"/>
                  <a:gd name="f927" fmla="*/ 642 f899 1"/>
                  <a:gd name="f928" fmla="*/ 245 f898 1"/>
                  <a:gd name="f929" fmla="*/ 719 f899 1"/>
                  <a:gd name="f930" fmla="*/ 165 f898 1"/>
                  <a:gd name="f931" fmla="*/ 471 f899 1"/>
                  <a:gd name="f932" fmla="*/ 82 f898 1"/>
                  <a:gd name="f933" fmla="*/ 19 f899 1"/>
                  <a:gd name="f934" fmla="*/ 1 f898 1"/>
                  <a:gd name="f935" fmla="*/ 2368 f898 1"/>
                  <a:gd name="f936" fmla="*/ 668 f899 1"/>
                  <a:gd name="f937" fmla="*/ 2448 f898 1"/>
                  <a:gd name="f938" fmla="*/ 2285 f898 1"/>
                  <a:gd name="f939" fmla="*/ 652 f899 1"/>
                  <a:gd name="f940" fmla="*/ 2096 f898 1"/>
                  <a:gd name="f941" fmla="*/ 416 f899 1"/>
                  <a:gd name="f942" fmla="*/ 1959 f898 1"/>
                  <a:gd name="f943" fmla="*/ 393 f899 1"/>
                  <a:gd name="f944" fmla="*/ 1794 f898 1"/>
                  <a:gd name="f945" fmla="*/ 472 f899 1"/>
                  <a:gd name="f946" fmla="*/ 1716 f898 1"/>
                  <a:gd name="f947" fmla="*/ 635 f899 1"/>
                  <a:gd name="f948" fmla="*/ 1796 f898 1"/>
                  <a:gd name="f949" fmla="*/ 1876 f898 1"/>
                  <a:gd name="f950" fmla="*/ 651 f899 1"/>
                  <a:gd name="f951" fmla="*/ 2131 f898 1"/>
                  <a:gd name="f952" fmla="*/ 1388 f898 1"/>
                  <a:gd name="f953" fmla="*/ 664 f899 1"/>
                  <a:gd name="f954" fmla="*/ 1221 f898 1"/>
                  <a:gd name="f955" fmla="*/ 320 f899 1"/>
                  <a:gd name="f956" fmla="*/ 2040 f898 1"/>
                  <a:gd name="f957" fmla="*/ 1061 f898 1"/>
                  <a:gd name="f958" fmla="*/ 240 f899 1"/>
                  <a:gd name="f959" fmla="*/ 1105 f898 1"/>
                  <a:gd name="f960" fmla="*/ 481 f898 1"/>
                  <a:gd name="f961" fmla="*/ 286 f899 1"/>
                  <a:gd name="f962" fmla="*/ 1469 f898 1"/>
                  <a:gd name="f963" fmla="*/ 405 f899 1"/>
                  <a:gd name="f964" fmla="*/ 897 f898 1"/>
                  <a:gd name="f965" fmla="*/ 485 f899 1"/>
                  <a:gd name="f966" fmla="*/ 893 f898 1"/>
                  <a:gd name="f967" fmla="*/ 346 f899 1"/>
                  <a:gd name="f968" fmla="*/ 1060 f898 1"/>
                  <a:gd name="f969" fmla="*/ 908 f898 1"/>
                  <a:gd name="f970" fmla="*/ 331 f899 1"/>
                  <a:gd name="f971" fmla="*/ 406 f898 1"/>
                  <a:gd name="f972" fmla="*/ 412 f899 1"/>
                  <a:gd name="f973" fmla="*/ 327 f898 1"/>
                  <a:gd name="f974" fmla="*/ 325 f899 1"/>
                  <a:gd name="f975" fmla="*/ 104 f898 1"/>
                  <a:gd name="f976" fmla="*/ 168 f898 1"/>
                  <a:gd name="f977" fmla="*/ 261 f899 1"/>
                  <a:gd name="f978" fmla="*/ 164 f898 1"/>
                  <a:gd name="f979" fmla="*/ 232 f899 1"/>
                  <a:gd name="f980" fmla="*/ 101 f898 1"/>
                  <a:gd name="f981" fmla="*/ 164 f899 1"/>
                  <a:gd name="f982" fmla="*/ 2138 f898 1"/>
                  <a:gd name="f983" fmla="*/ 318 f899 1"/>
                  <a:gd name="f984" fmla="*/ 2367 f898 1"/>
                  <a:gd name="f985" fmla="*/ 245 f899 1"/>
                  <a:gd name="f986" fmla="*/ 2364 f898 1"/>
                  <a:gd name="f987" fmla="*/ 2357 f898 1"/>
                  <a:gd name="f988" fmla="*/ 558 f899 1"/>
                  <a:gd name="f989" fmla="*/ 384 f899 1"/>
                  <a:gd name="f990" fmla="*/ 2203 f898 1"/>
                  <a:gd name="f991" fmla="*/ 345 f899 1"/>
                  <a:gd name="f992" fmla="*/ 2204 f898 1"/>
                  <a:gd name="f993" fmla="*/ 1346 f898 1"/>
                  <a:gd name="f994" fmla="*/ 1401 f898 1"/>
                  <a:gd name="f995" fmla="*/ 484 f899 1"/>
                  <a:gd name="f996" fmla="*/ 1660 f898 1"/>
                  <a:gd name="f997" fmla="*/ 1633 f898 1"/>
                  <a:gd name="f998" fmla="*/ 327 f899 1"/>
                  <a:gd name="f999" fmla="*/ 1226 f898 1"/>
                  <a:gd name="f1000" fmla="*/ 733 f899 1"/>
                  <a:gd name="f1001" fmla="*/ 995 f898 1"/>
                  <a:gd name="f1002" fmla="*/ 610 f899 1"/>
                  <a:gd name="f1003" fmla="*/ f900 1 f3"/>
                  <a:gd name="f1004" fmla="*/ f903 1 1061"/>
                  <a:gd name="f1005" fmla="*/ f904 1 2448"/>
                  <a:gd name="f1006" fmla="*/ f905 1 1061"/>
                  <a:gd name="f1007" fmla="*/ f906 1 2448"/>
                  <a:gd name="f1008" fmla="*/ f907 1 1061"/>
                  <a:gd name="f1009" fmla="*/ f908 1 2448"/>
                  <a:gd name="f1010" fmla="*/ f909 1 1061"/>
                  <a:gd name="f1011" fmla="*/ f910 1 2448"/>
                  <a:gd name="f1012" fmla="*/ f911 1 1061"/>
                  <a:gd name="f1013" fmla="*/ f912 1 2448"/>
                  <a:gd name="f1014" fmla="*/ f913 1 1061"/>
                  <a:gd name="f1015" fmla="*/ f914 1 2448"/>
                  <a:gd name="f1016" fmla="*/ f915 1 1061"/>
                  <a:gd name="f1017" fmla="*/ f916 1 2448"/>
                  <a:gd name="f1018" fmla="*/ f917 1 1061"/>
                  <a:gd name="f1019" fmla="*/ f918 1 2448"/>
                  <a:gd name="f1020" fmla="*/ f919 1 1061"/>
                  <a:gd name="f1021" fmla="*/ f920 1 2448"/>
                  <a:gd name="f1022" fmla="*/ f921 1 1061"/>
                  <a:gd name="f1023" fmla="*/ f922 1 2448"/>
                  <a:gd name="f1024" fmla="*/ f923 1 1061"/>
                  <a:gd name="f1025" fmla="*/ f924 1 2448"/>
                  <a:gd name="f1026" fmla="*/ f925 1 1061"/>
                  <a:gd name="f1027" fmla="*/ f926 1 2448"/>
                  <a:gd name="f1028" fmla="*/ f927 1 1061"/>
                  <a:gd name="f1029" fmla="*/ f928 1 2448"/>
                  <a:gd name="f1030" fmla="*/ f929 1 1061"/>
                  <a:gd name="f1031" fmla="*/ f930 1 2448"/>
                  <a:gd name="f1032" fmla="*/ f931 1 1061"/>
                  <a:gd name="f1033" fmla="*/ f932 1 2448"/>
                  <a:gd name="f1034" fmla="*/ f933 1 1061"/>
                  <a:gd name="f1035" fmla="*/ f934 1 2448"/>
                  <a:gd name="f1036" fmla="*/ f935 1 2448"/>
                  <a:gd name="f1037" fmla="*/ f936 1 1061"/>
                  <a:gd name="f1038" fmla="*/ f937 1 2448"/>
                  <a:gd name="f1039" fmla="*/ f938 1 2448"/>
                  <a:gd name="f1040" fmla="*/ f939 1 1061"/>
                  <a:gd name="f1041" fmla="*/ f940 1 2448"/>
                  <a:gd name="f1042" fmla="*/ f941 1 1061"/>
                  <a:gd name="f1043" fmla="*/ f942 1 2448"/>
                  <a:gd name="f1044" fmla="*/ f943 1 1061"/>
                  <a:gd name="f1045" fmla="*/ f944 1 2448"/>
                  <a:gd name="f1046" fmla="*/ f945 1 1061"/>
                  <a:gd name="f1047" fmla="*/ f946 1 2448"/>
                  <a:gd name="f1048" fmla="*/ f947 1 1061"/>
                  <a:gd name="f1049" fmla="*/ f948 1 2448"/>
                  <a:gd name="f1050" fmla="*/ f949 1 2448"/>
                  <a:gd name="f1051" fmla="*/ f950 1 1061"/>
                  <a:gd name="f1052" fmla="*/ f951 1 2448"/>
                  <a:gd name="f1053" fmla="*/ f952 1 2448"/>
                  <a:gd name="f1054" fmla="*/ f953 1 1061"/>
                  <a:gd name="f1055" fmla="*/ f954 1 2448"/>
                  <a:gd name="f1056" fmla="*/ f955 1 1061"/>
                  <a:gd name="f1057" fmla="*/ f956 1 2448"/>
                  <a:gd name="f1058" fmla="*/ f957 1 2448"/>
                  <a:gd name="f1059" fmla="*/ f958 1 1061"/>
                  <a:gd name="f1060" fmla="*/ f959 1 2448"/>
                  <a:gd name="f1061" fmla="*/ f960 1 2448"/>
                  <a:gd name="f1062" fmla="*/ f961 1 1061"/>
                  <a:gd name="f1063" fmla="*/ f962 1 2448"/>
                  <a:gd name="f1064" fmla="*/ f963 1 1061"/>
                  <a:gd name="f1065" fmla="*/ f964 1 2448"/>
                  <a:gd name="f1066" fmla="*/ f965 1 1061"/>
                  <a:gd name="f1067" fmla="*/ f966 1 2448"/>
                  <a:gd name="f1068" fmla="*/ f967 1 1061"/>
                  <a:gd name="f1069" fmla="*/ f968 1 2448"/>
                  <a:gd name="f1070" fmla="*/ f969 1 2448"/>
                  <a:gd name="f1071" fmla="*/ f970 1 1061"/>
                  <a:gd name="f1072" fmla="*/ f971 1 2448"/>
                  <a:gd name="f1073" fmla="*/ f972 1 1061"/>
                  <a:gd name="f1074" fmla="*/ f973 1 2448"/>
                  <a:gd name="f1075" fmla="*/ f974 1 1061"/>
                  <a:gd name="f1076" fmla="*/ f975 1 2448"/>
                  <a:gd name="f1077" fmla="*/ f976 1 2448"/>
                  <a:gd name="f1078" fmla="*/ f977 1 1061"/>
                  <a:gd name="f1079" fmla="*/ f978 1 2448"/>
                  <a:gd name="f1080" fmla="*/ f979 1 1061"/>
                  <a:gd name="f1081" fmla="*/ f980 1 2448"/>
                  <a:gd name="f1082" fmla="*/ f981 1 1061"/>
                  <a:gd name="f1083" fmla="*/ f982 1 2448"/>
                  <a:gd name="f1084" fmla="*/ f983 1 1061"/>
                  <a:gd name="f1085" fmla="*/ f984 1 2448"/>
                  <a:gd name="f1086" fmla="*/ f985 1 1061"/>
                  <a:gd name="f1087" fmla="*/ f986 1 2448"/>
                  <a:gd name="f1088" fmla="*/ f987 1 2448"/>
                  <a:gd name="f1089" fmla="*/ f988 1 1061"/>
                  <a:gd name="f1090" fmla="*/ f989 1 1061"/>
                  <a:gd name="f1091" fmla="*/ f990 1 2448"/>
                  <a:gd name="f1092" fmla="*/ f991 1 1061"/>
                  <a:gd name="f1093" fmla="*/ f992 1 2448"/>
                  <a:gd name="f1094" fmla="*/ f993 1 2448"/>
                  <a:gd name="f1095" fmla="*/ f994 1 2448"/>
                  <a:gd name="f1096" fmla="*/ f995 1 1061"/>
                  <a:gd name="f1097" fmla="*/ f996 1 2448"/>
                  <a:gd name="f1098" fmla="*/ f997 1 2448"/>
                  <a:gd name="f1099" fmla="*/ f998 1 1061"/>
                  <a:gd name="f1100" fmla="*/ f999 1 2448"/>
                  <a:gd name="f1101" fmla="*/ f1000 1 1061"/>
                  <a:gd name="f1102" fmla="*/ f1001 1 2448"/>
                  <a:gd name="f1103" fmla="*/ f1002 1 1061"/>
                  <a:gd name="f1104" fmla="*/ 0 1 f901"/>
                  <a:gd name="f1105" fmla="*/ f7 1 f901"/>
                  <a:gd name="f1106" fmla="*/ 0 1 f902"/>
                  <a:gd name="f1107" fmla="*/ f8 1 f902"/>
                  <a:gd name="f1108" fmla="+- f1003 0 f1"/>
                  <a:gd name="f1109" fmla="*/ f1004 1 f901"/>
                  <a:gd name="f1110" fmla="*/ f1005 1 f902"/>
                  <a:gd name="f1111" fmla="*/ f1006 1 f901"/>
                  <a:gd name="f1112" fmla="*/ f1007 1 f902"/>
                  <a:gd name="f1113" fmla="*/ f1008 1 f901"/>
                  <a:gd name="f1114" fmla="*/ f1009 1 f902"/>
                  <a:gd name="f1115" fmla="*/ f1010 1 f901"/>
                  <a:gd name="f1116" fmla="*/ f1011 1 f902"/>
                  <a:gd name="f1117" fmla="*/ f1012 1 f901"/>
                  <a:gd name="f1118" fmla="*/ f1013 1 f902"/>
                  <a:gd name="f1119" fmla="*/ f1014 1 f901"/>
                  <a:gd name="f1120" fmla="*/ f1015 1 f902"/>
                  <a:gd name="f1121" fmla="*/ f1016 1 f901"/>
                  <a:gd name="f1122" fmla="*/ f1017 1 f902"/>
                  <a:gd name="f1123" fmla="*/ f1018 1 f901"/>
                  <a:gd name="f1124" fmla="*/ f1019 1 f902"/>
                  <a:gd name="f1125" fmla="*/ f1020 1 f901"/>
                  <a:gd name="f1126" fmla="*/ f1021 1 f902"/>
                  <a:gd name="f1127" fmla="*/ f1022 1 f901"/>
                  <a:gd name="f1128" fmla="*/ f1023 1 f902"/>
                  <a:gd name="f1129" fmla="*/ f1024 1 f901"/>
                  <a:gd name="f1130" fmla="*/ f1025 1 f902"/>
                  <a:gd name="f1131" fmla="*/ f1026 1 f901"/>
                  <a:gd name="f1132" fmla="*/ f1027 1 f902"/>
                  <a:gd name="f1133" fmla="*/ f1028 1 f901"/>
                  <a:gd name="f1134" fmla="*/ f1029 1 f902"/>
                  <a:gd name="f1135" fmla="*/ f1030 1 f901"/>
                  <a:gd name="f1136" fmla="*/ f1031 1 f902"/>
                  <a:gd name="f1137" fmla="*/ f1032 1 f901"/>
                  <a:gd name="f1138" fmla="*/ f1033 1 f902"/>
                  <a:gd name="f1139" fmla="*/ f1034 1 f901"/>
                  <a:gd name="f1140" fmla="*/ f1035 1 f902"/>
                  <a:gd name="f1141" fmla="*/ f1036 1 f902"/>
                  <a:gd name="f1142" fmla="*/ f1037 1 f901"/>
                  <a:gd name="f1143" fmla="*/ f1038 1 f902"/>
                  <a:gd name="f1144" fmla="*/ f1039 1 f902"/>
                  <a:gd name="f1145" fmla="*/ f1040 1 f901"/>
                  <a:gd name="f1146" fmla="*/ f1041 1 f902"/>
                  <a:gd name="f1147" fmla="*/ f1042 1 f901"/>
                  <a:gd name="f1148" fmla="*/ f1043 1 f902"/>
                  <a:gd name="f1149" fmla="*/ f1044 1 f901"/>
                  <a:gd name="f1150" fmla="*/ f1045 1 f902"/>
                  <a:gd name="f1151" fmla="*/ f1046 1 f901"/>
                  <a:gd name="f1152" fmla="*/ f1047 1 f902"/>
                  <a:gd name="f1153" fmla="*/ f1048 1 f901"/>
                  <a:gd name="f1154" fmla="*/ f1049 1 f902"/>
                  <a:gd name="f1155" fmla="*/ f1050 1 f902"/>
                  <a:gd name="f1156" fmla="*/ f1051 1 f901"/>
                  <a:gd name="f1157" fmla="*/ f1052 1 f902"/>
                  <a:gd name="f1158" fmla="*/ f1053 1 f902"/>
                  <a:gd name="f1159" fmla="*/ f1054 1 f901"/>
                  <a:gd name="f1160" fmla="*/ f1055 1 f902"/>
                  <a:gd name="f1161" fmla="*/ f1056 1 f901"/>
                  <a:gd name="f1162" fmla="*/ f1057 1 f902"/>
                  <a:gd name="f1163" fmla="*/ f1058 1 f902"/>
                  <a:gd name="f1164" fmla="*/ f1059 1 f901"/>
                  <a:gd name="f1165" fmla="*/ f1060 1 f902"/>
                  <a:gd name="f1166" fmla="*/ f1061 1 f902"/>
                  <a:gd name="f1167" fmla="*/ f1062 1 f901"/>
                  <a:gd name="f1168" fmla="*/ f1063 1 f902"/>
                  <a:gd name="f1169" fmla="*/ f1064 1 f901"/>
                  <a:gd name="f1170" fmla="*/ f1065 1 f902"/>
                  <a:gd name="f1171" fmla="*/ f1066 1 f901"/>
                  <a:gd name="f1172" fmla="*/ f1067 1 f902"/>
                  <a:gd name="f1173" fmla="*/ f1068 1 f901"/>
                  <a:gd name="f1174" fmla="*/ f1069 1 f902"/>
                  <a:gd name="f1175" fmla="*/ f1070 1 f902"/>
                  <a:gd name="f1176" fmla="*/ f1071 1 f901"/>
                  <a:gd name="f1177" fmla="*/ f1072 1 f902"/>
                  <a:gd name="f1178" fmla="*/ f1073 1 f901"/>
                  <a:gd name="f1179" fmla="*/ f1074 1 f902"/>
                  <a:gd name="f1180" fmla="*/ f1075 1 f901"/>
                  <a:gd name="f1181" fmla="*/ f1076 1 f902"/>
                  <a:gd name="f1182" fmla="*/ f1077 1 f902"/>
                  <a:gd name="f1183" fmla="*/ f1078 1 f901"/>
                  <a:gd name="f1184" fmla="*/ f1079 1 f902"/>
                  <a:gd name="f1185" fmla="*/ f1080 1 f901"/>
                  <a:gd name="f1186" fmla="*/ f1081 1 f902"/>
                  <a:gd name="f1187" fmla="*/ f1082 1 f901"/>
                  <a:gd name="f1188" fmla="*/ f1083 1 f902"/>
                  <a:gd name="f1189" fmla="*/ f1084 1 f901"/>
                  <a:gd name="f1190" fmla="*/ f1085 1 f902"/>
                  <a:gd name="f1191" fmla="*/ f1086 1 f901"/>
                  <a:gd name="f1192" fmla="*/ f1087 1 f902"/>
                  <a:gd name="f1193" fmla="*/ f1088 1 f902"/>
                  <a:gd name="f1194" fmla="*/ f1089 1 f901"/>
                  <a:gd name="f1195" fmla="*/ f1090 1 f901"/>
                  <a:gd name="f1196" fmla="*/ f1091 1 f902"/>
                  <a:gd name="f1197" fmla="*/ f1092 1 f901"/>
                  <a:gd name="f1198" fmla="*/ f1093 1 f902"/>
                  <a:gd name="f1199" fmla="*/ f1094 1 f902"/>
                  <a:gd name="f1200" fmla="*/ f1095 1 f902"/>
                  <a:gd name="f1201" fmla="*/ f1096 1 f901"/>
                  <a:gd name="f1202" fmla="*/ f1097 1 f902"/>
                  <a:gd name="f1203" fmla="*/ f1098 1 f902"/>
                  <a:gd name="f1204" fmla="*/ f1099 1 f901"/>
                  <a:gd name="f1205" fmla="*/ f1100 1 f902"/>
                  <a:gd name="f1206" fmla="*/ f1101 1 f901"/>
                  <a:gd name="f1207" fmla="*/ f1102 1 f902"/>
                  <a:gd name="f1208" fmla="*/ f1103 1 f901"/>
                  <a:gd name="f1209" fmla="*/ f1104 f896 1"/>
                  <a:gd name="f1210" fmla="*/ f1105 f896 1"/>
                  <a:gd name="f1211" fmla="*/ f1107 f897 1"/>
                  <a:gd name="f1212" fmla="*/ f1106 f897 1"/>
                  <a:gd name="f1213" fmla="*/ f1109 f896 1"/>
                  <a:gd name="f1214" fmla="*/ f1110 f897 1"/>
                  <a:gd name="f1215" fmla="*/ f1111 f896 1"/>
                  <a:gd name="f1216" fmla="*/ f1112 f897 1"/>
                  <a:gd name="f1217" fmla="*/ f1113 f896 1"/>
                  <a:gd name="f1218" fmla="*/ f1114 f897 1"/>
                  <a:gd name="f1219" fmla="*/ f1115 f896 1"/>
                  <a:gd name="f1220" fmla="*/ f1116 f897 1"/>
                  <a:gd name="f1221" fmla="*/ f1117 f896 1"/>
                  <a:gd name="f1222" fmla="*/ f1118 f897 1"/>
                  <a:gd name="f1223" fmla="*/ f1119 f896 1"/>
                  <a:gd name="f1224" fmla="*/ f1120 f897 1"/>
                  <a:gd name="f1225" fmla="*/ f1121 f896 1"/>
                  <a:gd name="f1226" fmla="*/ f1122 f897 1"/>
                  <a:gd name="f1227" fmla="*/ f1123 f896 1"/>
                  <a:gd name="f1228" fmla="*/ f1124 f897 1"/>
                  <a:gd name="f1229" fmla="*/ f1125 f896 1"/>
                  <a:gd name="f1230" fmla="*/ f1126 f897 1"/>
                  <a:gd name="f1231" fmla="*/ f1127 f896 1"/>
                  <a:gd name="f1232" fmla="*/ f1128 f897 1"/>
                  <a:gd name="f1233" fmla="*/ f1129 f896 1"/>
                  <a:gd name="f1234" fmla="*/ f1130 f897 1"/>
                  <a:gd name="f1235" fmla="*/ f1131 f896 1"/>
                  <a:gd name="f1236" fmla="*/ f1132 f897 1"/>
                  <a:gd name="f1237" fmla="*/ f1133 f896 1"/>
                  <a:gd name="f1238" fmla="*/ f1134 f897 1"/>
                  <a:gd name="f1239" fmla="*/ f1135 f896 1"/>
                  <a:gd name="f1240" fmla="*/ f1136 f897 1"/>
                  <a:gd name="f1241" fmla="*/ f1137 f896 1"/>
                  <a:gd name="f1242" fmla="*/ f1138 f897 1"/>
                  <a:gd name="f1243" fmla="*/ f1139 f896 1"/>
                  <a:gd name="f1244" fmla="*/ f1140 f897 1"/>
                  <a:gd name="f1245" fmla="*/ f1141 f897 1"/>
                  <a:gd name="f1246" fmla="*/ f1142 f896 1"/>
                  <a:gd name="f1247" fmla="*/ f1143 f897 1"/>
                  <a:gd name="f1248" fmla="*/ f1144 f897 1"/>
                  <a:gd name="f1249" fmla="*/ f1145 f896 1"/>
                  <a:gd name="f1250" fmla="*/ f1146 f897 1"/>
                  <a:gd name="f1251" fmla="*/ f1147 f896 1"/>
                  <a:gd name="f1252" fmla="*/ f1148 f897 1"/>
                  <a:gd name="f1253" fmla="*/ f1149 f896 1"/>
                  <a:gd name="f1254" fmla="*/ f1150 f897 1"/>
                  <a:gd name="f1255" fmla="*/ f1151 f896 1"/>
                  <a:gd name="f1256" fmla="*/ f1152 f897 1"/>
                  <a:gd name="f1257" fmla="*/ f1153 f896 1"/>
                  <a:gd name="f1258" fmla="*/ f1154 f897 1"/>
                  <a:gd name="f1259" fmla="*/ f1155 f897 1"/>
                  <a:gd name="f1260" fmla="*/ f1156 f896 1"/>
                  <a:gd name="f1261" fmla="*/ f1157 f897 1"/>
                  <a:gd name="f1262" fmla="*/ f1158 f897 1"/>
                  <a:gd name="f1263" fmla="*/ f1159 f896 1"/>
                  <a:gd name="f1264" fmla="*/ f1160 f897 1"/>
                  <a:gd name="f1265" fmla="*/ f1161 f896 1"/>
                  <a:gd name="f1266" fmla="*/ f1162 f897 1"/>
                  <a:gd name="f1267" fmla="*/ f1163 f897 1"/>
                  <a:gd name="f1268" fmla="*/ f1164 f896 1"/>
                  <a:gd name="f1269" fmla="*/ f1165 f897 1"/>
                  <a:gd name="f1270" fmla="*/ f1166 f897 1"/>
                  <a:gd name="f1271" fmla="*/ f1167 f896 1"/>
                  <a:gd name="f1272" fmla="*/ f1168 f897 1"/>
                  <a:gd name="f1273" fmla="*/ f1169 f896 1"/>
                  <a:gd name="f1274" fmla="*/ f1170 f897 1"/>
                  <a:gd name="f1275" fmla="*/ f1171 f896 1"/>
                  <a:gd name="f1276" fmla="*/ f1172 f897 1"/>
                  <a:gd name="f1277" fmla="*/ f1173 f896 1"/>
                  <a:gd name="f1278" fmla="*/ f1174 f897 1"/>
                  <a:gd name="f1279" fmla="*/ f1175 f897 1"/>
                  <a:gd name="f1280" fmla="*/ f1176 f896 1"/>
                  <a:gd name="f1281" fmla="*/ f1177 f897 1"/>
                  <a:gd name="f1282" fmla="*/ f1178 f896 1"/>
                  <a:gd name="f1283" fmla="*/ f1179 f897 1"/>
                  <a:gd name="f1284" fmla="*/ f1180 f896 1"/>
                  <a:gd name="f1285" fmla="*/ f1181 f897 1"/>
                  <a:gd name="f1286" fmla="*/ f1182 f897 1"/>
                  <a:gd name="f1287" fmla="*/ f1183 f896 1"/>
                  <a:gd name="f1288" fmla="*/ f1184 f897 1"/>
                  <a:gd name="f1289" fmla="*/ f1185 f896 1"/>
                  <a:gd name="f1290" fmla="*/ f1186 f897 1"/>
                  <a:gd name="f1291" fmla="*/ f1187 f896 1"/>
                  <a:gd name="f1292" fmla="*/ f1188 f897 1"/>
                  <a:gd name="f1293" fmla="*/ f1189 f896 1"/>
                  <a:gd name="f1294" fmla="*/ f1190 f897 1"/>
                  <a:gd name="f1295" fmla="*/ f1191 f896 1"/>
                  <a:gd name="f1296" fmla="*/ f1192 f897 1"/>
                  <a:gd name="f1297" fmla="*/ f1193 f897 1"/>
                  <a:gd name="f1298" fmla="*/ f1194 f896 1"/>
                  <a:gd name="f1299" fmla="*/ f1195 f896 1"/>
                  <a:gd name="f1300" fmla="*/ f1196 f897 1"/>
                  <a:gd name="f1301" fmla="*/ f1197 f896 1"/>
                  <a:gd name="f1302" fmla="*/ f1198 f897 1"/>
                  <a:gd name="f1303" fmla="*/ f1199 f897 1"/>
                  <a:gd name="f1304" fmla="*/ f1200 f897 1"/>
                  <a:gd name="f1305" fmla="*/ f1201 f896 1"/>
                  <a:gd name="f1306" fmla="*/ f1202 f897 1"/>
                  <a:gd name="f1307" fmla="*/ f1203 f897 1"/>
                  <a:gd name="f1308" fmla="*/ f1204 f896 1"/>
                  <a:gd name="f1309" fmla="*/ f1205 f897 1"/>
                  <a:gd name="f1310" fmla="*/ f1206 f896 1"/>
                  <a:gd name="f1311" fmla="*/ f1207 f897 1"/>
                  <a:gd name="f1312" fmla="*/ f1208 f89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08">
                    <a:pos x="f1213" y="f1214"/>
                  </a:cxn>
                  <a:cxn ang="f1108">
                    <a:pos x="f1215" y="f1216"/>
                  </a:cxn>
                  <a:cxn ang="f1108">
                    <a:pos x="f1217" y="f1218"/>
                  </a:cxn>
                  <a:cxn ang="f1108">
                    <a:pos x="f1219" y="f1220"/>
                  </a:cxn>
                  <a:cxn ang="f1108">
                    <a:pos x="f1221" y="f1222"/>
                  </a:cxn>
                  <a:cxn ang="f1108">
                    <a:pos x="f1223" y="f1224"/>
                  </a:cxn>
                  <a:cxn ang="f1108">
                    <a:pos x="f1225" y="f1226"/>
                  </a:cxn>
                  <a:cxn ang="f1108">
                    <a:pos x="f1227" y="f1228"/>
                  </a:cxn>
                  <a:cxn ang="f1108">
                    <a:pos x="f1229" y="f1230"/>
                  </a:cxn>
                  <a:cxn ang="f1108">
                    <a:pos x="f1231" y="f1232"/>
                  </a:cxn>
                  <a:cxn ang="f1108">
                    <a:pos x="f1233" y="f1234"/>
                  </a:cxn>
                  <a:cxn ang="f1108">
                    <a:pos x="f1235" y="f1236"/>
                  </a:cxn>
                  <a:cxn ang="f1108">
                    <a:pos x="f1237" y="f1238"/>
                  </a:cxn>
                  <a:cxn ang="f1108">
                    <a:pos x="f1239" y="f1240"/>
                  </a:cxn>
                  <a:cxn ang="f1108">
                    <a:pos x="f1241" y="f1242"/>
                  </a:cxn>
                  <a:cxn ang="f1108">
                    <a:pos x="f1243" y="f1244"/>
                  </a:cxn>
                  <a:cxn ang="f1108">
                    <a:pos x="f1235" y="f1245"/>
                  </a:cxn>
                  <a:cxn ang="f1108">
                    <a:pos x="f1246" y="f1247"/>
                  </a:cxn>
                  <a:cxn ang="f1108">
                    <a:pos x="f1231" y="f1248"/>
                  </a:cxn>
                  <a:cxn ang="f1108">
                    <a:pos x="f1249" y="f1250"/>
                  </a:cxn>
                  <a:cxn ang="f1108">
                    <a:pos x="f1251" y="f1252"/>
                  </a:cxn>
                  <a:cxn ang="f1108">
                    <a:pos x="f1253" y="f1254"/>
                  </a:cxn>
                  <a:cxn ang="f1108">
                    <a:pos x="f1255" y="f1256"/>
                  </a:cxn>
                  <a:cxn ang="f1108">
                    <a:pos x="f1257" y="f1258"/>
                  </a:cxn>
                  <a:cxn ang="f1108">
                    <a:pos x="f1215" y="f1259"/>
                  </a:cxn>
                  <a:cxn ang="f1108">
                    <a:pos x="f1260" y="f1261"/>
                  </a:cxn>
                  <a:cxn ang="f1108">
                    <a:pos x="f1246" y="f1262"/>
                  </a:cxn>
                  <a:cxn ang="f1108">
                    <a:pos x="f1263" y="f1264"/>
                  </a:cxn>
                  <a:cxn ang="f1108">
                    <a:pos x="f1265" y="f1266"/>
                  </a:cxn>
                  <a:cxn ang="f1108">
                    <a:pos x="f1265" y="f1267"/>
                  </a:cxn>
                  <a:cxn ang="f1108">
                    <a:pos x="f1268" y="f1269"/>
                  </a:cxn>
                  <a:cxn ang="f1108">
                    <a:pos x="f1223" y="f1270"/>
                  </a:cxn>
                  <a:cxn ang="f1108">
                    <a:pos x="f1271" y="f1272"/>
                  </a:cxn>
                  <a:cxn ang="f1108">
                    <a:pos x="f1273" y="f1274"/>
                  </a:cxn>
                  <a:cxn ang="f1108">
                    <a:pos x="f1275" y="f1276"/>
                  </a:cxn>
                  <a:cxn ang="f1108">
                    <a:pos x="f1277" y="f1278"/>
                  </a:cxn>
                  <a:cxn ang="f1108">
                    <a:pos x="f1223" y="f1279"/>
                  </a:cxn>
                  <a:cxn ang="f1108">
                    <a:pos x="f1280" y="f1274"/>
                  </a:cxn>
                  <a:cxn ang="f1108">
                    <a:pos x="f1273" y="f1281"/>
                  </a:cxn>
                  <a:cxn ang="f1108">
                    <a:pos x="f1282" y="f1283"/>
                  </a:cxn>
                  <a:cxn ang="f1108">
                    <a:pos x="f1284" y="f1285"/>
                  </a:cxn>
                  <a:cxn ang="f1108">
                    <a:pos x="f1282" y="f1286"/>
                  </a:cxn>
                  <a:cxn ang="f1108">
                    <a:pos x="f1287" y="f1288"/>
                  </a:cxn>
                  <a:cxn ang="f1108">
                    <a:pos x="f1289" y="f1290"/>
                  </a:cxn>
                  <a:cxn ang="f1108">
                    <a:pos x="f1291" y="f1292"/>
                  </a:cxn>
                  <a:cxn ang="f1108">
                    <a:pos x="f1293" y="f1294"/>
                  </a:cxn>
                  <a:cxn ang="f1108">
                    <a:pos x="f1295" y="f1296"/>
                  </a:cxn>
                  <a:cxn ang="f1108">
                    <a:pos x="f1223" y="f1297"/>
                  </a:cxn>
                  <a:cxn ang="f1108">
                    <a:pos x="f1298" y="f1266"/>
                  </a:cxn>
                  <a:cxn ang="f1108">
                    <a:pos x="f1299" y="f1300"/>
                  </a:cxn>
                  <a:cxn ang="f1108">
                    <a:pos x="f1301" y="f1302"/>
                  </a:cxn>
                  <a:cxn ang="f1108">
                    <a:pos x="f1275" y="f1303"/>
                  </a:cxn>
                  <a:cxn ang="f1108">
                    <a:pos x="f1235" y="f1304"/>
                  </a:cxn>
                  <a:cxn ang="f1108">
                    <a:pos x="f1305" y="f1306"/>
                  </a:cxn>
                  <a:cxn ang="f1108">
                    <a:pos x="f1305" y="f1307"/>
                  </a:cxn>
                  <a:cxn ang="f1108">
                    <a:pos x="f1308" y="f1309"/>
                  </a:cxn>
                  <a:cxn ang="f1108">
                    <a:pos x="f1310" y="f1311"/>
                  </a:cxn>
                  <a:cxn ang="f1108">
                    <a:pos x="f1312" y="f1272"/>
                  </a:cxn>
                </a:cxnLst>
                <a:rect l="f1209" t="f1212" r="f1210" b="f1211"/>
                <a:pathLst>
                  <a:path w="1061" h="2448">
                    <a:moveTo>
                      <a:pt x="f9" y="f10"/>
                    </a:move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14"/>
                      <a:pt x="f20" y="f16"/>
                    </a:cubicBezTo>
                    <a:cubicBezTo>
                      <a:pt x="f21" y="f18"/>
                      <a:pt x="f22" y="f23"/>
                      <a:pt x="f22" y="f24"/>
                    </a:cubicBezTo>
                    <a:cubicBezTo>
                      <a:pt x="f25" y="f26"/>
                      <a:pt x="f25" y="f27"/>
                      <a:pt x="f22" y="f28"/>
                    </a:cubicBezTo>
                    <a:cubicBezTo>
                      <a:pt x="f22" y="f29"/>
                      <a:pt x="f21" y="f30"/>
                      <a:pt x="f31" y="f30"/>
                    </a:cubicBezTo>
                    <a:cubicBezTo>
                      <a:pt x="f32" y="f33"/>
                      <a:pt x="f34" y="f30"/>
                      <a:pt x="f9" y="f30"/>
                    </a:cubicBezTo>
                    <a:cubicBezTo>
                      <a:pt x="f9" y="f35"/>
                      <a:pt x="f9" y="f36"/>
                      <a:pt x="f9" y="f37"/>
                    </a:cubicBezTo>
                    <a:cubicBezTo>
                      <a:pt x="f38" y="f39"/>
                      <a:pt x="f40" y="f41"/>
                      <a:pt x="f42" y="f41"/>
                    </a:cubicBezTo>
                    <a:cubicBezTo>
                      <a:pt x="f43" y="f41"/>
                      <a:pt x="f44" y="f45"/>
                      <a:pt x="f46" y="f41"/>
                    </a:cubicBezTo>
                    <a:cubicBezTo>
                      <a:pt x="f47" y="f41"/>
                      <a:pt x="f48" y="f39"/>
                      <a:pt x="f48" y="f49"/>
                    </a:cubicBezTo>
                    <a:cubicBezTo>
                      <a:pt x="f50" y="f36"/>
                      <a:pt x="f50" y="f35"/>
                      <a:pt x="f50" y="f33"/>
                    </a:cubicBezTo>
                    <a:cubicBezTo>
                      <a:pt x="f50" y="f33"/>
                      <a:pt x="f50" y="f33"/>
                      <a:pt x="f50" y="f33"/>
                    </a:cubicBezTo>
                    <a:cubicBezTo>
                      <a:pt x="f51" y="f33"/>
                      <a:pt x="f52" y="f30"/>
                      <a:pt x="f9" y="f30"/>
                    </a:cubicBezTo>
                    <a:cubicBezTo>
                      <a:pt x="f9" y="f53"/>
                      <a:pt x="f9" y="f54"/>
                      <a:pt x="f38" y="f55"/>
                    </a:cubicBezTo>
                    <a:cubicBezTo>
                      <a:pt x="f38" y="f56"/>
                      <a:pt x="f57" y="f58"/>
                      <a:pt x="f59" y="f58"/>
                    </a:cubicBezTo>
                    <a:cubicBezTo>
                      <a:pt x="f60" y="f61"/>
                      <a:pt x="f62" y="f58"/>
                      <a:pt x="f63" y="f61"/>
                    </a:cubicBezTo>
                    <a:cubicBezTo>
                      <a:pt x="f64" y="f65"/>
                      <a:pt x="f48" y="f66"/>
                      <a:pt x="f48" y="f67"/>
                    </a:cubicBezTo>
                    <a:cubicBezTo>
                      <a:pt x="f50" y="f68"/>
                      <a:pt x="f48" y="f69"/>
                      <a:pt x="f48" y="f70"/>
                    </a:cubicBezTo>
                    <a:cubicBezTo>
                      <a:pt x="f48" y="f71"/>
                      <a:pt x="f64" y="f72"/>
                      <a:pt x="f73" y="f72"/>
                    </a:cubicBezTo>
                    <a:cubicBezTo>
                      <a:pt x="f74" y="f72"/>
                      <a:pt x="f75" y="f76"/>
                      <a:pt x="f77" y="f78"/>
                    </a:cubicBezTo>
                    <a:cubicBezTo>
                      <a:pt x="f79" y="f80"/>
                      <a:pt x="f81" y="f82"/>
                      <a:pt x="f81" y="f83"/>
                    </a:cubicBezTo>
                    <a:cubicBezTo>
                      <a:pt x="f81" y="f84"/>
                      <a:pt x="f81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95"/>
                      <a:pt x="f96" y="f97"/>
                      <a:pt x="f98" y="f93"/>
                    </a:cubicBezTo>
                    <a:cubicBezTo>
                      <a:pt x="f75" y="f95"/>
                      <a:pt x="f99" y="f100"/>
                      <a:pt x="f99" y="f101"/>
                    </a:cubicBezTo>
                    <a:cubicBezTo>
                      <a:pt x="f102" y="f103"/>
                      <a:pt x="f99" y="f104"/>
                      <a:pt x="f102" y="f105"/>
                    </a:cubicBezTo>
                    <a:cubicBezTo>
                      <a:pt x="f102" y="f106"/>
                      <a:pt x="f107" y="f108"/>
                      <a:pt x="f109" y="f108"/>
                    </a:cubicBezTo>
                    <a:cubicBezTo>
                      <a:pt x="f110" y="f108"/>
                      <a:pt x="f111" y="f112"/>
                      <a:pt x="f113" y="f112"/>
                    </a:cubicBezTo>
                    <a:cubicBezTo>
                      <a:pt x="f114" y="f108"/>
                      <a:pt x="f48" y="f115"/>
                      <a:pt x="f48" y="f116"/>
                    </a:cubicBezTo>
                    <a:cubicBezTo>
                      <a:pt x="f48" y="f117"/>
                      <a:pt x="f48" y="f118"/>
                      <a:pt x="f48" y="f119"/>
                    </a:cubicBezTo>
                    <a:cubicBezTo>
                      <a:pt x="f48" y="f120"/>
                      <a:pt x="f121" y="f122"/>
                      <a:pt x="f123" y="f122"/>
                    </a:cubicBezTo>
                    <a:cubicBezTo>
                      <a:pt x="f124" y="f125"/>
                      <a:pt x="f126" y="f122"/>
                      <a:pt x="f99" y="f122"/>
                    </a:cubicBezTo>
                    <a:cubicBezTo>
                      <a:pt x="f99" y="f127"/>
                      <a:pt x="f99" y="f128"/>
                      <a:pt x="f102" y="f129"/>
                    </a:cubicBezTo>
                    <a:cubicBezTo>
                      <a:pt x="f102" y="f130"/>
                      <a:pt x="f107" y="f131"/>
                      <a:pt x="f132" y="f131"/>
                    </a:cubicBezTo>
                    <a:cubicBezTo>
                      <a:pt x="f133" y="f134"/>
                      <a:pt x="f135" y="f131"/>
                      <a:pt x="f123" y="f134"/>
                    </a:cubicBezTo>
                    <a:cubicBezTo>
                      <a:pt x="f136" y="f134"/>
                      <a:pt x="f50" y="f137"/>
                      <a:pt x="f48" y="f138"/>
                    </a:cubicBezTo>
                    <a:cubicBezTo>
                      <a:pt x="f48" y="f139"/>
                      <a:pt x="f48" y="f140"/>
                      <a:pt x="f48" y="f141"/>
                    </a:cubicBezTo>
                    <a:cubicBezTo>
                      <a:pt x="f48" y="f142"/>
                      <a:pt x="f136" y="f143"/>
                      <a:pt x="f144" y="f25"/>
                    </a:cubicBezTo>
                    <a:cubicBezTo>
                      <a:pt x="f111" y="f22"/>
                      <a:pt x="f145" y="f25"/>
                      <a:pt x="f146" y="f22"/>
                    </a:cubicBezTo>
                    <a:cubicBezTo>
                      <a:pt x="f107" y="f142"/>
                      <a:pt x="f102" y="f21"/>
                      <a:pt x="f102" y="f147"/>
                    </a:cubicBezTo>
                    <a:cubicBezTo>
                      <a:pt x="f99" y="f34"/>
                      <a:pt x="f102" y="f148"/>
                      <a:pt x="f99" y="f149"/>
                    </a:cubicBezTo>
                    <a:cubicBezTo>
                      <a:pt x="f99" y="f64"/>
                      <a:pt x="f150" y="f48"/>
                      <a:pt x="f151" y="f48"/>
                    </a:cubicBezTo>
                    <a:cubicBezTo>
                      <a:pt x="f152" y="f50"/>
                      <a:pt x="f153" y="f48"/>
                      <a:pt x="f154" y="f50"/>
                    </a:cubicBezTo>
                    <a:cubicBezTo>
                      <a:pt x="f155" y="f50"/>
                      <a:pt x="f86" y="f156"/>
                      <a:pt x="f81" y="f123"/>
                    </a:cubicBezTo>
                    <a:cubicBezTo>
                      <a:pt x="f81" y="f135"/>
                      <a:pt x="f86" y="f133"/>
                      <a:pt x="f81" y="f132"/>
                    </a:cubicBezTo>
                    <a:cubicBezTo>
                      <a:pt x="f81" y="f157"/>
                      <a:pt x="f158" y="f75"/>
                      <a:pt x="f159" y="f75"/>
                    </a:cubicBezTo>
                    <a:cubicBezTo>
                      <a:pt x="f160" y="f161"/>
                      <a:pt x="f162" y="f161"/>
                      <a:pt x="f163" y="f102"/>
                    </a:cubicBezTo>
                    <a:cubicBezTo>
                      <a:pt x="f164" y="f75"/>
                      <a:pt x="f165" y="f75"/>
                      <a:pt x="f166" y="f102"/>
                    </a:cubicBezTo>
                    <a:cubicBezTo>
                      <a:pt x="f167" y="f102"/>
                      <a:pt x="f168" y="f99"/>
                      <a:pt x="f169" y="f99"/>
                    </a:cubicBezTo>
                    <a:cubicBezTo>
                      <a:pt x="f170" y="f99"/>
                      <a:pt x="f171" y="f99"/>
                      <a:pt x="f172" y="f99"/>
                    </a:cubicBezTo>
                    <a:cubicBezTo>
                      <a:pt x="f173" y="f150"/>
                      <a:pt x="f174" y="f161"/>
                      <a:pt x="f175" y="f176"/>
                    </a:cubicBezTo>
                    <a:cubicBezTo>
                      <a:pt x="f175" y="f177"/>
                      <a:pt x="f175" y="f178"/>
                      <a:pt x="f175" y="f179"/>
                    </a:cubicBezTo>
                    <a:cubicBezTo>
                      <a:pt x="f175" y="f180"/>
                      <a:pt x="f181" y="f182"/>
                      <a:pt x="f175" y="f183"/>
                    </a:cubicBezTo>
                    <a:cubicBezTo>
                      <a:pt x="f181" y="f184"/>
                      <a:pt x="f181" y="f185"/>
                      <a:pt x="f181" y="f186"/>
                    </a:cubicBezTo>
                    <a:cubicBezTo>
                      <a:pt x="f181" y="f187"/>
                      <a:pt x="f181" y="f188"/>
                      <a:pt x="f181" y="f189"/>
                    </a:cubicBezTo>
                    <a:cubicBezTo>
                      <a:pt x="f181" y="f190"/>
                      <a:pt x="f181" y="f191"/>
                      <a:pt x="f181" y="f92"/>
                    </a:cubicBezTo>
                    <a:cubicBezTo>
                      <a:pt x="f181" y="f192"/>
                      <a:pt x="f193" y="f194"/>
                      <a:pt x="f195" y="f194"/>
                    </a:cubicBezTo>
                    <a:cubicBezTo>
                      <a:pt x="f196" y="f90"/>
                      <a:pt x="f197" y="f194"/>
                      <a:pt x="f198" y="f194"/>
                    </a:cubicBezTo>
                    <a:cubicBezTo>
                      <a:pt x="f199" y="f194"/>
                      <a:pt x="f199" y="f194"/>
                      <a:pt x="f199" y="f200"/>
                    </a:cubicBezTo>
                    <a:cubicBezTo>
                      <a:pt x="f199" y="f201"/>
                      <a:pt x="f202" y="f203"/>
                      <a:pt x="f199" y="f204"/>
                    </a:cubicBezTo>
                    <a:cubicBezTo>
                      <a:pt x="f205" y="f206"/>
                      <a:pt x="f207" y="f199"/>
                      <a:pt x="f208" y="f199"/>
                    </a:cubicBezTo>
                    <a:cubicBezTo>
                      <a:pt x="f209" y="f202"/>
                      <a:pt x="f210" y="f199"/>
                      <a:pt x="f185" y="f202"/>
                    </a:cubicBezTo>
                    <a:cubicBezTo>
                      <a:pt x="f211" y="f202"/>
                      <a:pt x="f212" y="f205"/>
                      <a:pt x="f99" y="f213"/>
                    </a:cubicBezTo>
                    <a:cubicBezTo>
                      <a:pt x="f161" y="f198"/>
                      <a:pt x="f99" y="f214"/>
                      <a:pt x="f102" y="f215"/>
                    </a:cubicBezTo>
                    <a:cubicBezTo>
                      <a:pt x="f102" y="f216"/>
                      <a:pt x="f107" y="f217"/>
                      <a:pt x="f218" y="f217"/>
                    </a:cubicBezTo>
                    <a:cubicBezTo>
                      <a:pt x="f219" y="f217"/>
                      <a:pt x="f220" y="f217"/>
                      <a:pt x="f221" y="f217"/>
                    </a:cubicBezTo>
                    <a:cubicBezTo>
                      <a:pt x="f222" y="f217"/>
                      <a:pt x="f38" y="f216"/>
                      <a:pt x="f9" y="f223"/>
                    </a:cubicBezTo>
                    <a:cubicBezTo>
                      <a:pt x="f9" y="f214"/>
                      <a:pt x="f38" y="f224"/>
                      <a:pt x="f9" y="f225"/>
                    </a:cubicBezTo>
                    <a:cubicBezTo>
                      <a:pt x="f11" y="f205"/>
                      <a:pt x="f13" y="f226"/>
                      <a:pt x="f15" y="f202"/>
                    </a:cubicBezTo>
                    <a:cubicBezTo>
                      <a:pt x="f227" y="f199"/>
                      <a:pt x="f32" y="f202"/>
                      <a:pt x="f228" y="f202"/>
                    </a:cubicBezTo>
                    <a:cubicBezTo>
                      <a:pt x="f229" y="f199"/>
                      <a:pt x="f143" y="f206"/>
                      <a:pt x="f230" y="f204"/>
                    </a:cubicBezTo>
                    <a:cubicBezTo>
                      <a:pt x="f21" y="f231"/>
                      <a:pt x="f230" y="f232"/>
                      <a:pt x="f230" y="f233"/>
                    </a:cubicBezTo>
                    <a:cubicBezTo>
                      <a:pt x="f21" y="f158"/>
                      <a:pt x="f143" y="f90"/>
                      <a:pt x="f234" y="f194"/>
                    </a:cubicBezTo>
                    <a:cubicBezTo>
                      <a:pt x="f235" y="f88"/>
                      <a:pt x="f236" y="f90"/>
                      <a:pt x="f237" y="f194"/>
                    </a:cubicBezTo>
                    <a:cubicBezTo>
                      <a:pt x="f238" y="f194"/>
                      <a:pt x="f7" y="f86"/>
                      <a:pt x="f7" y="f233"/>
                    </a:cubicBezTo>
                    <a:cubicBezTo>
                      <a:pt x="f239" y="f200"/>
                      <a:pt x="f239" y="f240"/>
                      <a:pt x="f7" y="f241"/>
                    </a:cubicBezTo>
                    <a:cubicBezTo>
                      <a:pt x="f7" y="f199"/>
                      <a:pt x="f242" y="f205"/>
                      <a:pt x="f243" y="f205"/>
                    </a:cubicBezTo>
                    <a:cubicBezTo>
                      <a:pt x="f244" y="f245"/>
                      <a:pt x="f246" y="f205"/>
                      <a:pt x="f247" y="f245"/>
                    </a:cubicBezTo>
                    <a:cubicBezTo>
                      <a:pt x="f248" y="f245"/>
                      <a:pt x="f25" y="f249"/>
                      <a:pt x="f25" y="f250"/>
                    </a:cubicBezTo>
                    <a:cubicBezTo>
                      <a:pt x="f22" y="f251"/>
                      <a:pt x="f25" y="f252"/>
                      <a:pt x="f22" y="f253"/>
                    </a:cubicBezTo>
                    <a:cubicBezTo>
                      <a:pt x="f22" y="f254"/>
                      <a:pt x="f230" y="f255"/>
                      <a:pt x="f147" y="f256"/>
                    </a:cubicBezTo>
                    <a:cubicBezTo>
                      <a:pt x="f257" y="f258"/>
                      <a:pt x="f259" y="f256"/>
                      <a:pt x="f260" y="f261"/>
                    </a:cubicBezTo>
                    <a:cubicBezTo>
                      <a:pt x="f262" y="f258"/>
                      <a:pt x="f9" y="f263"/>
                      <a:pt x="f9" y="f264"/>
                    </a:cubicBezTo>
                    <a:cubicBezTo>
                      <a:pt x="f38" y="f195"/>
                      <a:pt x="f38" y="f265"/>
                      <a:pt x="f38" y="f266"/>
                    </a:cubicBezTo>
                    <a:cubicBezTo>
                      <a:pt x="f38" y="f267"/>
                      <a:pt x="f38" y="f268"/>
                      <a:pt x="f42" y="f268"/>
                    </a:cubicBezTo>
                    <a:cubicBezTo>
                      <a:pt x="f220" y="f268"/>
                      <a:pt x="f269" y="f268"/>
                      <a:pt x="f270" y="f268"/>
                    </a:cubicBezTo>
                    <a:cubicBezTo>
                      <a:pt x="f102" y="f268"/>
                      <a:pt x="f150" y="f271"/>
                      <a:pt x="f150" y="f272"/>
                    </a:cubicBezTo>
                    <a:cubicBezTo>
                      <a:pt x="f75" y="f273"/>
                      <a:pt x="f75" y="f274"/>
                      <a:pt x="f150" y="f275"/>
                    </a:cubicBezTo>
                    <a:cubicBezTo>
                      <a:pt x="f150" y="f175"/>
                      <a:pt x="f212" y="f174"/>
                      <a:pt x="f109" y="f174"/>
                    </a:cubicBezTo>
                    <a:cubicBezTo>
                      <a:pt x="f133" y="f276"/>
                      <a:pt x="f277" y="f276"/>
                      <a:pt x="f278" y="f276"/>
                    </a:cubicBezTo>
                    <a:cubicBezTo>
                      <a:pt x="f279" y="f276"/>
                      <a:pt x="f48" y="f280"/>
                      <a:pt x="f114" y="f170"/>
                    </a:cubicBezTo>
                    <a:cubicBezTo>
                      <a:pt x="f136" y="f2"/>
                      <a:pt x="f114" y="f281"/>
                      <a:pt x="f48" y="f264"/>
                    </a:cubicBezTo>
                    <a:cubicBezTo>
                      <a:pt x="f50" y="f282"/>
                      <a:pt x="f283" y="f261"/>
                      <a:pt x="f284" y="f261"/>
                    </a:cubicBezTo>
                    <a:cubicBezTo>
                      <a:pt x="f285" y="f256"/>
                      <a:pt x="f286" y="f261"/>
                      <a:pt x="f270" y="f256"/>
                    </a:cubicBezTo>
                    <a:cubicBezTo>
                      <a:pt x="f99" y="f256"/>
                      <a:pt x="f150" y="f287"/>
                      <a:pt x="f150" y="f288"/>
                    </a:cubicBezTo>
                    <a:cubicBezTo>
                      <a:pt x="f75" y="f289"/>
                      <a:pt x="f150" y="f290"/>
                      <a:pt x="f75" y="f291"/>
                    </a:cubicBezTo>
                    <a:cubicBezTo>
                      <a:pt x="f161" y="f292"/>
                      <a:pt x="f293" y="f294"/>
                      <a:pt x="f295" y="f296"/>
                    </a:cubicBezTo>
                    <a:cubicBezTo>
                      <a:pt x="f297" y="f298"/>
                      <a:pt x="f299" y="f296"/>
                      <a:pt x="f300" y="f296"/>
                    </a:cubicBezTo>
                    <a:cubicBezTo>
                      <a:pt x="f202" y="f296"/>
                      <a:pt x="f301" y="f217"/>
                      <a:pt x="f301" y="f302"/>
                    </a:cubicBezTo>
                    <a:cubicBezTo>
                      <a:pt x="f205" y="f303"/>
                      <a:pt x="f304" y="f305"/>
                      <a:pt x="f301" y="f213"/>
                    </a:cubicBezTo>
                    <a:cubicBezTo>
                      <a:pt x="f205" y="f304"/>
                      <a:pt x="f306" y="f245"/>
                      <a:pt x="f250" y="f245"/>
                    </a:cubicBezTo>
                    <a:cubicBezTo>
                      <a:pt x="f307" y="f245"/>
                      <a:pt x="f308" y="f304"/>
                      <a:pt x="f298" y="f202"/>
                    </a:cubicBezTo>
                    <a:cubicBezTo>
                      <a:pt x="f309" y="f199"/>
                      <a:pt x="f310" y="f199"/>
                      <a:pt x="f163" y="f199"/>
                    </a:cubicBezTo>
                    <a:cubicBezTo>
                      <a:pt x="f311" y="f245"/>
                      <a:pt x="f196" y="f205"/>
                      <a:pt x="f256" y="f301"/>
                    </a:cubicBezTo>
                    <a:cubicBezTo>
                      <a:pt x="f256" y="f301"/>
                      <a:pt x="f256" y="f205"/>
                      <a:pt x="f256" y="f205"/>
                    </a:cubicBezTo>
                    <a:cubicBezTo>
                      <a:pt x="f256" y="f205"/>
                      <a:pt x="f256" y="f301"/>
                      <a:pt x="f256" y="f301"/>
                    </a:cubicBezTo>
                    <a:cubicBezTo>
                      <a:pt x="f256" y="f312"/>
                      <a:pt x="f256" y="f313"/>
                      <a:pt x="f256" y="f314"/>
                    </a:cubicBezTo>
                    <a:cubicBezTo>
                      <a:pt x="f256" y="f314"/>
                      <a:pt x="f256" y="f314"/>
                      <a:pt x="f256" y="f314"/>
                    </a:cubicBezTo>
                    <a:cubicBezTo>
                      <a:pt x="f315" y="f314"/>
                      <a:pt x="f316" y="f217"/>
                      <a:pt x="f317" y="f217"/>
                    </a:cubicBezTo>
                    <a:cubicBezTo>
                      <a:pt x="f298" y="f314"/>
                      <a:pt x="f217" y="f298"/>
                      <a:pt x="f162" y="f197"/>
                    </a:cubicBezTo>
                    <a:cubicBezTo>
                      <a:pt x="f294" y="f318"/>
                      <a:pt x="f217" y="f319"/>
                      <a:pt x="f162" y="f253"/>
                    </a:cubicBezTo>
                    <a:cubicBezTo>
                      <a:pt x="f294" y="f254"/>
                      <a:pt x="f216" y="f261"/>
                      <a:pt x="f308" y="f261"/>
                    </a:cubicBezTo>
                    <a:cubicBezTo>
                      <a:pt x="f250" y="f261"/>
                      <a:pt x="f320" y="f256"/>
                      <a:pt x="f321" y="f261"/>
                    </a:cubicBezTo>
                    <a:cubicBezTo>
                      <a:pt x="f158" y="f258"/>
                      <a:pt x="f81" y="f322"/>
                      <a:pt x="f81" y="f323"/>
                    </a:cubicBezTo>
                    <a:cubicBezTo>
                      <a:pt x="f86" y="f195"/>
                      <a:pt x="f86" y="f324"/>
                      <a:pt x="f81" y="f325"/>
                    </a:cubicBezTo>
                    <a:cubicBezTo>
                      <a:pt x="f81" y="f326"/>
                      <a:pt x="f327" y="f268"/>
                      <a:pt x="f233" y="f268"/>
                    </a:cubicBezTo>
                    <a:cubicBezTo>
                      <a:pt x="f328" y="f268"/>
                      <a:pt x="f329" y="f268"/>
                      <a:pt x="f330" y="f268"/>
                    </a:cubicBezTo>
                    <a:cubicBezTo>
                      <a:pt x="f207" y="f268"/>
                      <a:pt x="f199" y="f331"/>
                      <a:pt x="f199" y="f332"/>
                    </a:cubicBezTo>
                    <a:cubicBezTo>
                      <a:pt x="f199" y="f333"/>
                      <a:pt x="f199" y="f334"/>
                      <a:pt x="f199" y="f335"/>
                    </a:cubicBezTo>
                    <a:cubicBezTo>
                      <a:pt x="f199" y="f336"/>
                      <a:pt x="f226" y="f337"/>
                      <a:pt x="f338" y="f337"/>
                    </a:cubicBezTo>
                    <a:cubicBezTo>
                      <a:pt x="f339" y="f340"/>
                      <a:pt x="f341" y="f340"/>
                      <a:pt x="f159" y="f337"/>
                    </a:cubicBezTo>
                    <a:cubicBezTo>
                      <a:pt x="f327" y="f337"/>
                      <a:pt x="f81" y="f336"/>
                      <a:pt x="f86" y="f335"/>
                    </a:cubicBezTo>
                    <a:cubicBezTo>
                      <a:pt x="f86" y="f342"/>
                      <a:pt x="f81" y="f343"/>
                      <a:pt x="f86" y="f344"/>
                    </a:cubicBezTo>
                    <a:cubicBezTo>
                      <a:pt x="f86" y="f345"/>
                      <a:pt x="f346" y="f347"/>
                      <a:pt x="f348" y="f349"/>
                    </a:cubicBezTo>
                    <a:cubicBezTo>
                      <a:pt x="f153" y="f350"/>
                      <a:pt x="f351" y="f350"/>
                      <a:pt x="f98" y="f349"/>
                    </a:cubicBezTo>
                    <a:cubicBezTo>
                      <a:pt x="f352" y="f349"/>
                      <a:pt x="f99" y="f353"/>
                      <a:pt x="f99" y="f354"/>
                    </a:cubicBezTo>
                    <a:cubicBezTo>
                      <a:pt x="f102" y="f343"/>
                      <a:pt x="f102" y="f355"/>
                      <a:pt x="f99" y="f356"/>
                    </a:cubicBezTo>
                    <a:cubicBezTo>
                      <a:pt x="f99" y="f337"/>
                      <a:pt x="f150" y="f357"/>
                      <a:pt x="f183" y="f357"/>
                    </a:cubicBezTo>
                    <a:cubicBezTo>
                      <a:pt x="f152" y="f358"/>
                      <a:pt x="f359" y="f357"/>
                      <a:pt x="f360" y="f357"/>
                    </a:cubicBezTo>
                    <a:cubicBezTo>
                      <a:pt x="f155" y="f358"/>
                      <a:pt x="f86" y="f361"/>
                      <a:pt x="f86" y="f362"/>
                    </a:cubicBezTo>
                    <a:cubicBezTo>
                      <a:pt x="f81" y="f363"/>
                      <a:pt x="f86" y="f364"/>
                      <a:pt x="f86" y="f365"/>
                    </a:cubicBezTo>
                    <a:cubicBezTo>
                      <a:pt x="f366" y="f365"/>
                      <a:pt x="f367" y="f365"/>
                      <a:pt x="f298" y="f365"/>
                    </a:cubicBezTo>
                    <a:cubicBezTo>
                      <a:pt x="f298" y="f364"/>
                      <a:pt x="f298" y="f368"/>
                      <a:pt x="f298" y="f369"/>
                    </a:cubicBezTo>
                    <a:cubicBezTo>
                      <a:pt x="f296" y="f370"/>
                      <a:pt x="f371" y="f358"/>
                      <a:pt x="f372" y="f358"/>
                    </a:cubicBezTo>
                    <a:cubicBezTo>
                      <a:pt x="f373" y="f357"/>
                      <a:pt x="f374" y="f358"/>
                      <a:pt x="f166" y="f358"/>
                    </a:cubicBezTo>
                    <a:cubicBezTo>
                      <a:pt x="f375" y="f336"/>
                      <a:pt x="f376" y="f336"/>
                      <a:pt x="f377" y="f336"/>
                    </a:cubicBezTo>
                    <a:cubicBezTo>
                      <a:pt x="f376" y="f336"/>
                      <a:pt x="f375" y="f336"/>
                      <a:pt x="f166" y="f358"/>
                    </a:cubicBezTo>
                    <a:cubicBezTo>
                      <a:pt x="f169" y="f358"/>
                      <a:pt x="f378" y="f358"/>
                      <a:pt x="f379" y="f358"/>
                    </a:cubicBezTo>
                    <a:cubicBezTo>
                      <a:pt x="f379" y="f358"/>
                      <a:pt x="f379" y="f358"/>
                      <a:pt x="f379" y="f358"/>
                    </a:cubicBezTo>
                    <a:cubicBezTo>
                      <a:pt x="f276" y="f380"/>
                      <a:pt x="f276" y="f381"/>
                      <a:pt x="f276" y="f382"/>
                    </a:cubicBezTo>
                    <a:cubicBezTo>
                      <a:pt x="f276" y="f383"/>
                      <a:pt x="f276" y="f384"/>
                      <a:pt x="f276" y="f365"/>
                    </a:cubicBezTo>
                    <a:cubicBezTo>
                      <a:pt x="f385" y="f365"/>
                      <a:pt x="f386" y="f365"/>
                      <a:pt x="f387" y="f365"/>
                    </a:cubicBezTo>
                    <a:cubicBezTo>
                      <a:pt x="f388" y="f365"/>
                      <a:pt x="f389" y="f365"/>
                      <a:pt x="f390" y="f365"/>
                    </a:cubicBezTo>
                    <a:cubicBezTo>
                      <a:pt x="f391" y="f6"/>
                      <a:pt x="f6" y="f392"/>
                      <a:pt x="f6" y="f390"/>
                    </a:cubicBezTo>
                    <a:cubicBezTo>
                      <a:pt x="f365" y="f393"/>
                      <a:pt x="f365" y="f394"/>
                      <a:pt x="f365" y="f8"/>
                    </a:cubicBezTo>
                    <a:cubicBezTo>
                      <a:pt x="f395" y="f8"/>
                      <a:pt x="f396" y="f8"/>
                      <a:pt x="f276" y="f8"/>
                    </a:cubicBezTo>
                    <a:cubicBezTo>
                      <a:pt x="f276" y="f397"/>
                      <a:pt x="f276" y="f398"/>
                      <a:pt x="f276" y="f399"/>
                    </a:cubicBezTo>
                    <a:cubicBezTo>
                      <a:pt x="f276" y="f400"/>
                      <a:pt x="f181" y="f401"/>
                      <a:pt x="f402" y="f403"/>
                    </a:cubicBezTo>
                    <a:cubicBezTo>
                      <a:pt x="f375" y="f404"/>
                      <a:pt x="f165" y="f405"/>
                      <a:pt x="f164" y="f406"/>
                    </a:cubicBezTo>
                    <a:cubicBezTo>
                      <a:pt x="f165" y="f405"/>
                      <a:pt x="f375" y="f404"/>
                      <a:pt x="f402" y="f403"/>
                    </a:cubicBezTo>
                    <a:cubicBezTo>
                      <a:pt x="f407" y="f403"/>
                      <a:pt x="f408" y="f403"/>
                      <a:pt x="f282" y="f403"/>
                    </a:cubicBezTo>
                    <a:cubicBezTo>
                      <a:pt x="f263" y="f403"/>
                      <a:pt x="f255" y="f409"/>
                      <a:pt x="f256" y="f409"/>
                    </a:cubicBezTo>
                    <a:cubicBezTo>
                      <a:pt x="f256" y="f410"/>
                      <a:pt x="f256" y="f411"/>
                      <a:pt x="f256" y="f412"/>
                    </a:cubicBezTo>
                    <a:cubicBezTo>
                      <a:pt x="f413" y="f412"/>
                      <a:pt x="f414" y="f412"/>
                      <a:pt x="f298" y="f412"/>
                    </a:cubicBezTo>
                    <a:cubicBezTo>
                      <a:pt x="f298" y="f411"/>
                      <a:pt x="f298" y="f410"/>
                      <a:pt x="f298" y="f409"/>
                    </a:cubicBezTo>
                    <a:cubicBezTo>
                      <a:pt x="f305" y="f409"/>
                      <a:pt x="f415" y="f409"/>
                      <a:pt x="f416" y="f409"/>
                    </a:cubicBezTo>
                    <a:cubicBezTo>
                      <a:pt x="f417" y="f403"/>
                      <a:pt x="f81" y="f418"/>
                      <a:pt x="f86" y="f419"/>
                    </a:cubicBezTo>
                    <a:cubicBezTo>
                      <a:pt x="f88" y="f420"/>
                      <a:pt x="f86" y="f421"/>
                      <a:pt x="f86" y="f8"/>
                    </a:cubicBezTo>
                    <a:cubicBezTo>
                      <a:pt x="f346" y="f8"/>
                      <a:pt x="f194" y="f8"/>
                      <a:pt x="f90" y="f8"/>
                    </a:cubicBezTo>
                    <a:cubicBezTo>
                      <a:pt x="f192" y="f8"/>
                      <a:pt x="f422" y="f8"/>
                      <a:pt x="f423" y="f8"/>
                    </a:cubicBezTo>
                    <a:cubicBezTo>
                      <a:pt x="f424" y="f8"/>
                      <a:pt x="f425" y="f8"/>
                      <a:pt x="f154" y="f8"/>
                    </a:cubicBezTo>
                    <a:cubicBezTo>
                      <a:pt x="f426" y="f8"/>
                      <a:pt x="f297" y="f8"/>
                      <a:pt x="f427" y="f8"/>
                    </a:cubicBezTo>
                    <a:cubicBezTo>
                      <a:pt x="f190" y="f8"/>
                      <a:pt x="f185" y="f8"/>
                      <a:pt x="f99" y="f8"/>
                    </a:cubicBezTo>
                    <a:cubicBezTo>
                      <a:pt x="f99" y="f397"/>
                      <a:pt x="f99" y="f428"/>
                      <a:pt x="f102" y="f429"/>
                    </a:cubicBezTo>
                    <a:cubicBezTo>
                      <a:pt x="f102" y="f418"/>
                      <a:pt x="f107" y="f403"/>
                      <a:pt x="f430" y="f409"/>
                    </a:cubicBezTo>
                    <a:cubicBezTo>
                      <a:pt x="f110" y="f409"/>
                      <a:pt x="f431" y="f403"/>
                      <a:pt x="f123" y="f409"/>
                    </a:cubicBezTo>
                    <a:cubicBezTo>
                      <a:pt x="f121" y="f409"/>
                      <a:pt x="f50" y="f432"/>
                      <a:pt x="f48" y="f433"/>
                    </a:cubicBezTo>
                    <a:cubicBezTo>
                      <a:pt x="f48" y="f434"/>
                      <a:pt x="f48" y="f435"/>
                      <a:pt x="f50" y="f436"/>
                    </a:cubicBezTo>
                    <a:cubicBezTo>
                      <a:pt x="f50" y="f437"/>
                      <a:pt x="f121" y="f412"/>
                      <a:pt x="f438" y="f412"/>
                    </a:cubicBezTo>
                    <a:cubicBezTo>
                      <a:pt x="f135" y="f439"/>
                      <a:pt x="f440" y="f412"/>
                      <a:pt x="f109" y="f439"/>
                    </a:cubicBezTo>
                    <a:cubicBezTo>
                      <a:pt x="f107" y="f439"/>
                      <a:pt x="f102" y="f441"/>
                      <a:pt x="f102" y="f442"/>
                    </a:cubicBezTo>
                    <a:cubicBezTo>
                      <a:pt x="f99" y="f443"/>
                      <a:pt x="f99" y="f444"/>
                      <a:pt x="f102" y="f445"/>
                    </a:cubicBezTo>
                    <a:cubicBezTo>
                      <a:pt x="f102" y="f446"/>
                      <a:pt x="f107" y="f447"/>
                      <a:pt x="f132" y="f447"/>
                    </a:cubicBezTo>
                    <a:cubicBezTo>
                      <a:pt x="f133" y="f447"/>
                      <a:pt x="f448" y="f447"/>
                      <a:pt x="f449" y="f447"/>
                    </a:cubicBezTo>
                    <a:cubicBezTo>
                      <a:pt x="f121" y="f450"/>
                      <a:pt x="f50" y="f451"/>
                      <a:pt x="f48" y="f452"/>
                    </a:cubicBezTo>
                    <a:cubicBezTo>
                      <a:pt x="f114" y="f453"/>
                      <a:pt x="f114" y="f454"/>
                      <a:pt x="f48" y="f455"/>
                    </a:cubicBezTo>
                    <a:cubicBezTo>
                      <a:pt x="f50" y="f456"/>
                      <a:pt x="f136" y="f457"/>
                      <a:pt x="f449" y="f457"/>
                    </a:cubicBezTo>
                    <a:cubicBezTo>
                      <a:pt x="f458" y="f459"/>
                      <a:pt x="f184" y="f457"/>
                      <a:pt x="f460" y="f459"/>
                    </a:cubicBezTo>
                    <a:cubicBezTo>
                      <a:pt x="f192" y="f461"/>
                      <a:pt x="f86" y="f462"/>
                      <a:pt x="f86" y="f463"/>
                    </a:cubicBezTo>
                    <a:cubicBezTo>
                      <a:pt x="f81" y="f464"/>
                      <a:pt x="f86" y="f465"/>
                      <a:pt x="f86" y="f30"/>
                    </a:cubicBezTo>
                    <a:cubicBezTo>
                      <a:pt x="f466" y="f30"/>
                      <a:pt x="f225" y="f33"/>
                      <a:pt x="f223" y="f30"/>
                    </a:cubicBezTo>
                    <a:cubicBezTo>
                      <a:pt x="f314" y="f30"/>
                      <a:pt x="f467" y="f29"/>
                      <a:pt x="f298" y="f468"/>
                    </a:cubicBezTo>
                    <a:cubicBezTo>
                      <a:pt x="f294" y="f469"/>
                      <a:pt x="f298" y="f470"/>
                      <a:pt x="f298" y="f471"/>
                    </a:cubicBezTo>
                    <a:cubicBezTo>
                      <a:pt x="f296" y="f472"/>
                      <a:pt x="f298" y="f45"/>
                      <a:pt x="f473" y="f23"/>
                    </a:cubicBezTo>
                    <a:cubicBezTo>
                      <a:pt x="f473" y="f23"/>
                      <a:pt x="f473" y="f23"/>
                      <a:pt x="f473" y="f23"/>
                    </a:cubicBezTo>
                    <a:cubicBezTo>
                      <a:pt x="f318" y="f41"/>
                      <a:pt x="f289" y="f45"/>
                      <a:pt x="f474" y="f14"/>
                    </a:cubicBezTo>
                    <a:cubicBezTo>
                      <a:pt x="f474" y="f475"/>
                      <a:pt x="f476" y="f477"/>
                      <a:pt x="f258" y="f478"/>
                    </a:cubicBezTo>
                    <a:cubicBezTo>
                      <a:pt x="f476" y="f477"/>
                      <a:pt x="f474" y="f475"/>
                      <a:pt x="f474" y="f14"/>
                    </a:cubicBezTo>
                    <a:cubicBezTo>
                      <a:pt x="f254" y="f23"/>
                      <a:pt x="f261" y="f41"/>
                      <a:pt x="f263" y="f45"/>
                    </a:cubicBezTo>
                    <a:cubicBezTo>
                      <a:pt x="f263" y="f479"/>
                      <a:pt x="f263" y="f480"/>
                      <a:pt x="f263" y="f39"/>
                    </a:cubicBezTo>
                    <a:cubicBezTo>
                      <a:pt x="f263" y="f39"/>
                      <a:pt x="f263" y="f39"/>
                      <a:pt x="f263" y="f39"/>
                    </a:cubicBezTo>
                    <a:cubicBezTo>
                      <a:pt x="f256" y="f481"/>
                      <a:pt x="f256" y="f482"/>
                      <a:pt x="f256" y="f49"/>
                    </a:cubicBezTo>
                    <a:cubicBezTo>
                      <a:pt x="f256" y="f483"/>
                      <a:pt x="f256" y="f484"/>
                      <a:pt x="f256" y="f485"/>
                    </a:cubicBezTo>
                    <a:cubicBezTo>
                      <a:pt x="f256" y="f486"/>
                      <a:pt x="f256" y="f487"/>
                      <a:pt x="f256" y="f488"/>
                    </a:cubicBezTo>
                    <a:cubicBezTo>
                      <a:pt x="f489" y="f487"/>
                      <a:pt x="f490" y="f488"/>
                      <a:pt x="f169" y="f56"/>
                    </a:cubicBezTo>
                    <a:cubicBezTo>
                      <a:pt x="f490" y="f488"/>
                      <a:pt x="f489" y="f487"/>
                      <a:pt x="f256" y="f488"/>
                    </a:cubicBezTo>
                    <a:cubicBezTo>
                      <a:pt x="f255" y="f491"/>
                      <a:pt x="f492" y="f493"/>
                      <a:pt x="f494" y="f493"/>
                    </a:cubicBezTo>
                    <a:cubicBezTo>
                      <a:pt x="f495" y="f496"/>
                      <a:pt x="f168" y="f496"/>
                      <a:pt x="f181" y="f496"/>
                    </a:cubicBezTo>
                    <a:cubicBezTo>
                      <a:pt x="f181" y="f497"/>
                      <a:pt x="f181" y="f498"/>
                      <a:pt x="f181" y="f499"/>
                    </a:cubicBezTo>
                    <a:cubicBezTo>
                      <a:pt x="f175" y="f499"/>
                      <a:pt x="f385" y="f500"/>
                      <a:pt x="f501" y="f502"/>
                    </a:cubicBezTo>
                    <a:cubicBezTo>
                      <a:pt x="f385" y="f500"/>
                      <a:pt x="f175" y="f499"/>
                      <a:pt x="f181" y="f499"/>
                    </a:cubicBezTo>
                    <a:cubicBezTo>
                      <a:pt x="f181" y="f502"/>
                      <a:pt x="f181" y="f503"/>
                      <a:pt x="f181" y="f504"/>
                    </a:cubicBezTo>
                    <a:cubicBezTo>
                      <a:pt x="f181" y="f504"/>
                      <a:pt x="f181" y="f504"/>
                      <a:pt x="f181" y="f504"/>
                    </a:cubicBezTo>
                    <a:cubicBezTo>
                      <a:pt x="f181" y="f505"/>
                      <a:pt x="f276" y="f506"/>
                      <a:pt x="f276" y="f507"/>
                    </a:cubicBezTo>
                    <a:cubicBezTo>
                      <a:pt x="f276" y="f507"/>
                      <a:pt x="f276" y="f507"/>
                      <a:pt x="f276" y="f507"/>
                    </a:cubicBezTo>
                    <a:cubicBezTo>
                      <a:pt x="f508" y="f507"/>
                      <a:pt x="f509" y="f510"/>
                      <a:pt x="f511" y="f507"/>
                    </a:cubicBezTo>
                    <a:cubicBezTo>
                      <a:pt x="f467" y="f507"/>
                      <a:pt x="f217" y="f512"/>
                      <a:pt x="f162" y="f513"/>
                    </a:cubicBezTo>
                    <a:cubicBezTo>
                      <a:pt x="f294" y="f514"/>
                      <a:pt x="f162" y="f515"/>
                      <a:pt x="f162" y="f516"/>
                    </a:cubicBezTo>
                    <a:cubicBezTo>
                      <a:pt x="f162" y="f517"/>
                      <a:pt x="f518" y="f519"/>
                      <a:pt x="f520" y="f82"/>
                    </a:cubicBezTo>
                    <a:cubicBezTo>
                      <a:pt x="f520" y="f72"/>
                      <a:pt x="f521" y="f82"/>
                      <a:pt x="f223" y="f82"/>
                    </a:cubicBezTo>
                    <a:cubicBezTo>
                      <a:pt x="f522" y="f72"/>
                      <a:pt x="f250" y="f523"/>
                      <a:pt x="f160" y="f517"/>
                    </a:cubicBezTo>
                    <a:cubicBezTo>
                      <a:pt x="f524" y="f525"/>
                      <a:pt x="f301" y="f526"/>
                      <a:pt x="f301" y="f527"/>
                    </a:cubicBezTo>
                    <a:cubicBezTo>
                      <a:pt x="f205" y="f528"/>
                      <a:pt x="f205" y="f498"/>
                      <a:pt x="f301" y="f529"/>
                    </a:cubicBezTo>
                    <a:cubicBezTo>
                      <a:pt x="f304" y="f493"/>
                      <a:pt x="f226" y="f65"/>
                      <a:pt x="f530" y="f65"/>
                    </a:cubicBezTo>
                    <a:cubicBezTo>
                      <a:pt x="f339" y="f61"/>
                      <a:pt x="f531" y="f65"/>
                      <a:pt x="f416" y="f61"/>
                    </a:cubicBezTo>
                    <a:cubicBezTo>
                      <a:pt x="f417" y="f58"/>
                      <a:pt x="f81" y="f532"/>
                      <a:pt x="f86" y="f533"/>
                    </a:cubicBezTo>
                    <a:cubicBezTo>
                      <a:pt x="f88" y="f534"/>
                      <a:pt x="f86" y="f535"/>
                      <a:pt x="f86" y="f30"/>
                    </a:cubicBezTo>
                    <a:cubicBezTo>
                      <a:pt x="f536" y="f30"/>
                      <a:pt x="f537" y="f30"/>
                      <a:pt x="f99" y="f30"/>
                    </a:cubicBezTo>
                    <a:cubicBezTo>
                      <a:pt x="f99" y="f53"/>
                      <a:pt x="f99" y="f538"/>
                      <a:pt x="f102" y="f55"/>
                    </a:cubicBezTo>
                    <a:cubicBezTo>
                      <a:pt x="f102" y="f56"/>
                      <a:pt x="f107" y="f61"/>
                      <a:pt x="f430" y="f61"/>
                    </a:cubicBezTo>
                    <a:cubicBezTo>
                      <a:pt x="f110" y="f65"/>
                      <a:pt x="f431" y="f65"/>
                      <a:pt x="f123" y="f61"/>
                    </a:cubicBezTo>
                    <a:cubicBezTo>
                      <a:pt x="f121" y="f61"/>
                      <a:pt x="f48" y="f56"/>
                      <a:pt x="f48" y="f539"/>
                    </a:cubicBezTo>
                    <a:cubicBezTo>
                      <a:pt x="f114" y="f54"/>
                      <a:pt x="f48" y="f53"/>
                      <a:pt x="f48" y="f30"/>
                    </a:cubicBezTo>
                    <a:cubicBezTo>
                      <a:pt x="f48" y="f30"/>
                      <a:pt x="f48" y="f30"/>
                      <a:pt x="f48" y="f30"/>
                    </a:cubicBezTo>
                    <a:cubicBezTo>
                      <a:pt x="f48" y="f30"/>
                      <a:pt x="f48" y="f30"/>
                      <a:pt x="f48" y="f30"/>
                    </a:cubicBezTo>
                    <a:cubicBezTo>
                      <a:pt x="f540" y="f30"/>
                      <a:pt x="f541" y="f30"/>
                      <a:pt x="f99" y="f30"/>
                    </a:cubicBezTo>
                    <a:cubicBezTo>
                      <a:pt x="f102" y="f29"/>
                      <a:pt x="f75" y="f542"/>
                      <a:pt x="f75" y="f543"/>
                    </a:cubicBezTo>
                    <a:cubicBezTo>
                      <a:pt x="f75" y="f544"/>
                      <a:pt x="f75" y="f545"/>
                      <a:pt x="f150" y="f546"/>
                    </a:cubicBezTo>
                    <a:cubicBezTo>
                      <a:pt x="f150" y="f547"/>
                      <a:pt x="f107" y="f547"/>
                      <a:pt x="f548" y="f547"/>
                    </a:cubicBezTo>
                    <a:cubicBezTo>
                      <a:pt x="f269" y="f547"/>
                      <a:pt x="f549" y="f547"/>
                      <a:pt x="f550" y="f551"/>
                    </a:cubicBezTo>
                    <a:cubicBezTo>
                      <a:pt x="f11" y="f551"/>
                      <a:pt x="f38" y="f552"/>
                      <a:pt x="f38" y="f553"/>
                    </a:cubicBezTo>
                    <a:cubicBezTo>
                      <a:pt x="f9" y="f554"/>
                      <a:pt x="f38" y="f555"/>
                      <a:pt x="f9" y="f10"/>
                    </a:cubicBezTo>
                    <a:close/>
                    <a:moveTo>
                      <a:pt x="f88" y="f556"/>
                    </a:moveTo>
                    <a:cubicBezTo>
                      <a:pt x="f88" y="f556"/>
                      <a:pt x="f88" y="f556"/>
                      <a:pt x="f88" y="f556"/>
                    </a:cubicBezTo>
                    <a:cubicBezTo>
                      <a:pt x="f327" y="f556"/>
                      <a:pt x="f417" y="f557"/>
                      <a:pt x="f558" y="f557"/>
                    </a:cubicBezTo>
                    <a:cubicBezTo>
                      <a:pt x="f417" y="f557"/>
                      <a:pt x="f327" y="f556"/>
                      <a:pt x="f88" y="f556"/>
                    </a:cubicBezTo>
                    <a:close/>
                    <a:moveTo>
                      <a:pt x="f150" y="f559"/>
                    </a:moveTo>
                    <a:cubicBezTo>
                      <a:pt x="f150" y="f560"/>
                      <a:pt x="f75" y="f561"/>
                      <a:pt x="f179" y="f562"/>
                    </a:cubicBezTo>
                    <a:cubicBezTo>
                      <a:pt x="f563" y="f115"/>
                      <a:pt x="f564" y="f565"/>
                      <a:pt x="f86" y="f566"/>
                    </a:cubicBezTo>
                    <a:cubicBezTo>
                      <a:pt x="f86" y="f560"/>
                      <a:pt x="f86" y="f116"/>
                      <a:pt x="f86" y="f559"/>
                    </a:cubicBezTo>
                    <a:cubicBezTo>
                      <a:pt x="f86" y="f567"/>
                      <a:pt x="f81" y="f568"/>
                      <a:pt x="f86" y="f569"/>
                    </a:cubicBezTo>
                    <a:cubicBezTo>
                      <a:pt x="f86" y="f570"/>
                      <a:pt x="f194" y="f571"/>
                      <a:pt x="f154" y="f571"/>
                    </a:cubicBezTo>
                    <a:cubicBezTo>
                      <a:pt x="f153" y="f572"/>
                      <a:pt x="f152" y="f571"/>
                      <a:pt x="f151" y="f571"/>
                    </a:cubicBezTo>
                    <a:cubicBezTo>
                      <a:pt x="f211" y="f571"/>
                      <a:pt x="f75" y="f573"/>
                      <a:pt x="f75" y="f574"/>
                    </a:cubicBezTo>
                    <a:cubicBezTo>
                      <a:pt x="f150" y="f575"/>
                      <a:pt x="f150" y="f576"/>
                      <a:pt x="f150" y="f559"/>
                    </a:cubicBezTo>
                    <a:close/>
                    <a:moveTo>
                      <a:pt x="f99" y="f125"/>
                    </a:moveTo>
                    <a:cubicBezTo>
                      <a:pt x="f176" y="f577"/>
                      <a:pt x="f75" y="f578"/>
                      <a:pt x="f75" y="f579"/>
                    </a:cubicBezTo>
                    <a:cubicBezTo>
                      <a:pt x="f75" y="f580"/>
                      <a:pt x="f293" y="f581"/>
                      <a:pt x="f185" y="f582"/>
                    </a:cubicBezTo>
                    <a:cubicBezTo>
                      <a:pt x="f583" y="f584"/>
                      <a:pt x="f426" y="f585"/>
                      <a:pt x="f155" y="f580"/>
                    </a:cubicBezTo>
                    <a:cubicBezTo>
                      <a:pt x="f586" y="f587"/>
                      <a:pt x="f346" y="f588"/>
                      <a:pt x="f81" y="f589"/>
                    </a:cubicBezTo>
                    <a:cubicBezTo>
                      <a:pt x="f81" y="f590"/>
                      <a:pt x="f417" y="f591"/>
                      <a:pt x="f79" y="f592"/>
                    </a:cubicBezTo>
                    <a:cubicBezTo>
                      <a:pt x="f79" y="f592"/>
                      <a:pt x="f79" y="f592"/>
                      <a:pt x="f79" y="f592"/>
                    </a:cubicBezTo>
                    <a:cubicBezTo>
                      <a:pt x="f593" y="f594"/>
                      <a:pt x="f348" y="f591"/>
                      <a:pt x="f154" y="f122"/>
                    </a:cubicBezTo>
                    <a:cubicBezTo>
                      <a:pt x="f595" y="f122"/>
                      <a:pt x="f596" y="f122"/>
                      <a:pt x="f99" y="f125"/>
                    </a:cubicBezTo>
                    <a:close/>
                    <a:moveTo>
                      <a:pt x="f385" y="f597"/>
                    </a:moveTo>
                    <a:cubicBezTo>
                      <a:pt x="f385" y="f461"/>
                      <a:pt x="f387" y="f459"/>
                      <a:pt x="f598" y="f459"/>
                    </a:cubicBezTo>
                    <a:cubicBezTo>
                      <a:pt x="f599" y="f459"/>
                      <a:pt x="f600" y="f457"/>
                      <a:pt x="f268" y="f457"/>
                    </a:cubicBezTo>
                    <a:cubicBezTo>
                      <a:pt x="f268" y="f601"/>
                      <a:pt x="f268" y="f602"/>
                      <a:pt x="f268" y="f603"/>
                    </a:cubicBezTo>
                    <a:cubicBezTo>
                      <a:pt x="f604" y="f605"/>
                      <a:pt x="f606" y="f547"/>
                      <a:pt x="f266" y="f547"/>
                    </a:cubicBezTo>
                    <a:cubicBezTo>
                      <a:pt x="f607" y="f551"/>
                      <a:pt x="f608" y="f547"/>
                      <a:pt x="f386" y="f547"/>
                    </a:cubicBezTo>
                    <a:cubicBezTo>
                      <a:pt x="f609" y="f610"/>
                      <a:pt x="f385" y="f611"/>
                      <a:pt x="f385" y="f597"/>
                    </a:cubicBezTo>
                    <a:close/>
                    <a:moveTo>
                      <a:pt x="f385" y="f612"/>
                    </a:moveTo>
                    <a:cubicBezTo>
                      <a:pt x="f385" y="f137"/>
                      <a:pt x="f613" y="f614"/>
                      <a:pt x="f615" y="f614"/>
                    </a:cubicBezTo>
                    <a:cubicBezTo>
                      <a:pt x="f616" y="f614"/>
                      <a:pt x="f617" y="f614"/>
                      <a:pt x="f618" y="f614"/>
                    </a:cubicBezTo>
                    <a:cubicBezTo>
                      <a:pt x="f606" y="f137"/>
                      <a:pt x="f604" y="f612"/>
                      <a:pt x="f268" y="f619"/>
                    </a:cubicBezTo>
                    <a:cubicBezTo>
                      <a:pt x="f268" y="f620"/>
                      <a:pt x="f268" y="f621"/>
                      <a:pt x="f604" y="f622"/>
                    </a:cubicBezTo>
                    <a:cubicBezTo>
                      <a:pt x="f604" y="f622"/>
                      <a:pt x="f604" y="f622"/>
                      <a:pt x="f604" y="f622"/>
                    </a:cubicBezTo>
                    <a:cubicBezTo>
                      <a:pt x="f623" y="f7"/>
                      <a:pt x="f623" y="f7"/>
                      <a:pt x="f624" y="f7"/>
                    </a:cubicBezTo>
                    <a:cubicBezTo>
                      <a:pt x="f625" y="f7"/>
                      <a:pt x="f265" y="f7"/>
                      <a:pt x="f386" y="f7"/>
                    </a:cubicBezTo>
                    <a:cubicBezTo>
                      <a:pt x="f626" y="f627"/>
                      <a:pt x="f628" y="f242"/>
                      <a:pt x="f501" y="f242"/>
                    </a:cubicBezTo>
                    <a:cubicBezTo>
                      <a:pt x="f628" y="f242"/>
                      <a:pt x="f626" y="f627"/>
                      <a:pt x="f386" y="f7"/>
                    </a:cubicBezTo>
                    <a:cubicBezTo>
                      <a:pt x="f609" y="f629"/>
                      <a:pt x="f501" y="f630"/>
                      <a:pt x="f385" y="f612"/>
                    </a:cubicBezTo>
                    <a:close/>
                    <a:moveTo>
                      <a:pt x="f501" y="f242"/>
                    </a:moveTo>
                    <a:cubicBezTo>
                      <a:pt x="f385" y="f238"/>
                      <a:pt x="f385" y="f238"/>
                      <a:pt x="f631" y="f238"/>
                    </a:cubicBezTo>
                    <a:cubicBezTo>
                      <a:pt x="f385" y="f238"/>
                      <a:pt x="f385" y="f238"/>
                      <a:pt x="f501" y="f242"/>
                    </a:cubicBezTo>
                    <a:close/>
                    <a:moveTo>
                      <a:pt x="f632" y="f633"/>
                    </a:moveTo>
                    <a:cubicBezTo>
                      <a:pt x="f632" y="f634"/>
                      <a:pt x="f632" y="f621"/>
                      <a:pt x="f632" y="f635"/>
                    </a:cubicBezTo>
                    <a:cubicBezTo>
                      <a:pt x="f632" y="f621"/>
                      <a:pt x="f632" y="f634"/>
                      <a:pt x="f632" y="f633"/>
                    </a:cubicBezTo>
                    <a:close/>
                    <a:moveTo>
                      <a:pt x="f268" y="f292"/>
                    </a:moveTo>
                    <a:cubicBezTo>
                      <a:pt x="f268" y="f292"/>
                      <a:pt x="f268" y="f292"/>
                      <a:pt x="f268" y="f292"/>
                    </a:cubicBezTo>
                    <a:cubicBezTo>
                      <a:pt x="f268" y="f636"/>
                      <a:pt x="f623" y="f637"/>
                      <a:pt x="f268" y="f315"/>
                    </a:cubicBezTo>
                    <a:cubicBezTo>
                      <a:pt x="f604" y="f476"/>
                      <a:pt x="f271" y="f256"/>
                      <a:pt x="f638" y="f261"/>
                    </a:cubicBezTo>
                    <a:cubicBezTo>
                      <a:pt x="f607" y="f258"/>
                      <a:pt x="f274" y="f261"/>
                      <a:pt x="f598" y="f261"/>
                    </a:cubicBezTo>
                    <a:cubicBezTo>
                      <a:pt x="f639" y="f261"/>
                      <a:pt x="f385" y="f261"/>
                      <a:pt x="f175" y="f163"/>
                    </a:cubicBezTo>
                    <a:cubicBezTo>
                      <a:pt x="f385" y="f289"/>
                      <a:pt x="f385" y="f318"/>
                      <a:pt x="f175" y="f640"/>
                    </a:cubicBezTo>
                    <a:cubicBezTo>
                      <a:pt x="f174" y="f640"/>
                      <a:pt x="f280" y="f473"/>
                      <a:pt x="f193" y="f641"/>
                    </a:cubicBezTo>
                    <a:cubicBezTo>
                      <a:pt x="f280" y="f473"/>
                      <a:pt x="f174" y="f640"/>
                      <a:pt x="f175" y="f640"/>
                    </a:cubicBezTo>
                    <a:cubicBezTo>
                      <a:pt x="f175" y="f642"/>
                      <a:pt x="f631" y="f643"/>
                      <a:pt x="f385" y="f296"/>
                    </a:cubicBezTo>
                    <a:cubicBezTo>
                      <a:pt x="f644" y="f298"/>
                      <a:pt x="f645" y="f518"/>
                      <a:pt x="f268" y="f292"/>
                    </a:cubicBezTo>
                    <a:close/>
                    <a:moveTo>
                      <a:pt x="f607" y="f646"/>
                    </a:moveTo>
                    <a:cubicBezTo>
                      <a:pt x="f647" y="f648"/>
                      <a:pt x="f649" y="f650"/>
                      <a:pt x="f325" y="f651"/>
                    </a:cubicBezTo>
                    <a:cubicBezTo>
                      <a:pt x="f325" y="f651"/>
                      <a:pt x="f325" y="f651"/>
                      <a:pt x="f325" y="f651"/>
                    </a:cubicBezTo>
                    <a:cubicBezTo>
                      <a:pt x="f649" y="f650"/>
                      <a:pt x="f647" y="f648"/>
                      <a:pt x="f607" y="f646"/>
                    </a:cubicBezTo>
                    <a:cubicBezTo>
                      <a:pt x="f652" y="f646"/>
                      <a:pt x="f653" y="f646"/>
                      <a:pt x="f599" y="f646"/>
                    </a:cubicBezTo>
                    <a:cubicBezTo>
                      <a:pt x="f653" y="f646"/>
                      <a:pt x="f652" y="f646"/>
                      <a:pt x="f607" y="f646"/>
                    </a:cubicBezTo>
                    <a:close/>
                    <a:moveTo>
                      <a:pt x="f653" y="f561"/>
                    </a:moveTo>
                    <a:cubicBezTo>
                      <a:pt x="f268" y="f561"/>
                      <a:pt x="f268" y="f561"/>
                      <a:pt x="f268" y="f654"/>
                    </a:cubicBezTo>
                    <a:cubicBezTo>
                      <a:pt x="f268" y="f571"/>
                      <a:pt x="f268" y="f571"/>
                      <a:pt x="f655" y="f571"/>
                    </a:cubicBezTo>
                    <a:cubicBezTo>
                      <a:pt x="f631" y="f571"/>
                      <a:pt x="f631" y="f571"/>
                      <a:pt x="f631" y="f656"/>
                    </a:cubicBezTo>
                    <a:cubicBezTo>
                      <a:pt x="f631" y="f561"/>
                      <a:pt x="f631" y="f561"/>
                      <a:pt x="f653" y="f561"/>
                    </a:cubicBezTo>
                    <a:close/>
                    <a:moveTo>
                      <a:pt x="f169" y="f38"/>
                    </a:moveTo>
                    <a:cubicBezTo>
                      <a:pt x="f168" y="f657"/>
                      <a:pt x="f167" y="f657"/>
                      <a:pt x="f166" y="f658"/>
                    </a:cubicBezTo>
                    <a:cubicBezTo>
                      <a:pt x="f659" y="f13"/>
                      <a:pt x="f660" y="f13"/>
                      <a:pt x="f264" y="f38"/>
                    </a:cubicBezTo>
                    <a:cubicBezTo>
                      <a:pt x="f264" y="f38"/>
                      <a:pt x="f264" y="f38"/>
                      <a:pt x="f264" y="f38"/>
                    </a:cubicBezTo>
                    <a:cubicBezTo>
                      <a:pt x="f661" y="f13"/>
                      <a:pt x="f662" y="f13"/>
                      <a:pt x="f263" y="f38"/>
                    </a:cubicBezTo>
                    <a:cubicBezTo>
                      <a:pt x="f322" y="f38"/>
                      <a:pt x="f255" y="f38"/>
                      <a:pt x="f256" y="f38"/>
                    </a:cubicBezTo>
                    <a:cubicBezTo>
                      <a:pt x="f256" y="f52"/>
                      <a:pt x="f261" y="f663"/>
                      <a:pt x="f261" y="f664"/>
                    </a:cubicBezTo>
                    <a:cubicBezTo>
                      <a:pt x="f256" y="f665"/>
                      <a:pt x="f254" y="f666"/>
                      <a:pt x="f667" y="f113"/>
                    </a:cubicBezTo>
                    <a:cubicBezTo>
                      <a:pt x="f254" y="f666"/>
                      <a:pt x="f256" y="f665"/>
                      <a:pt x="f261" y="f664"/>
                    </a:cubicBezTo>
                    <a:cubicBezTo>
                      <a:pt x="f287" y="f664"/>
                      <a:pt x="f311" y="f50"/>
                      <a:pt x="f474" y="f48"/>
                    </a:cubicBezTo>
                    <a:cubicBezTo>
                      <a:pt x="f474" y="f48"/>
                      <a:pt x="f474" y="f48"/>
                      <a:pt x="f474" y="f48"/>
                    </a:cubicBezTo>
                    <a:cubicBezTo>
                      <a:pt x="f289" y="f48"/>
                      <a:pt x="f318" y="f48"/>
                      <a:pt x="f473" y="f48"/>
                    </a:cubicBezTo>
                    <a:cubicBezTo>
                      <a:pt x="f162" y="f668"/>
                      <a:pt x="f298" y="f669"/>
                      <a:pt x="f298" y="f670"/>
                    </a:cubicBezTo>
                    <a:cubicBezTo>
                      <a:pt x="f298" y="f671"/>
                      <a:pt x="f672" y="f673"/>
                      <a:pt x="f292" y="f40"/>
                    </a:cubicBezTo>
                    <a:cubicBezTo>
                      <a:pt x="f317" y="f674"/>
                      <a:pt x="f675" y="f9"/>
                      <a:pt x="f373" y="f38"/>
                    </a:cubicBezTo>
                    <a:cubicBezTo>
                      <a:pt x="f509" y="f657"/>
                      <a:pt x="f474" y="f38"/>
                      <a:pt x="f256" y="f38"/>
                    </a:cubicBezTo>
                    <a:cubicBezTo>
                      <a:pt x="f256" y="f676"/>
                      <a:pt x="f261" y="f32"/>
                      <a:pt x="f256" y="f31"/>
                    </a:cubicBezTo>
                    <a:cubicBezTo>
                      <a:pt x="f255" y="f143"/>
                      <a:pt x="f196" y="f142"/>
                      <a:pt x="f677" y="f142"/>
                    </a:cubicBezTo>
                    <a:cubicBezTo>
                      <a:pt x="f678" y="f22"/>
                      <a:pt x="f679" y="f142"/>
                      <a:pt x="f317" y="f22"/>
                    </a:cubicBezTo>
                    <a:cubicBezTo>
                      <a:pt x="f292" y="f22"/>
                      <a:pt x="f296" y="f248"/>
                      <a:pt x="f298" y="f680"/>
                    </a:cubicBezTo>
                    <a:cubicBezTo>
                      <a:pt x="f298" y="f681"/>
                      <a:pt x="f298" y="f682"/>
                      <a:pt x="f298" y="f682"/>
                    </a:cubicBezTo>
                    <a:cubicBezTo>
                      <a:pt x="f217" y="f239"/>
                      <a:pt x="f217" y="f7"/>
                      <a:pt x="f253" y="f7"/>
                    </a:cubicBezTo>
                    <a:cubicBezTo>
                      <a:pt x="f662" y="f7"/>
                      <a:pt x="f683" y="f7"/>
                      <a:pt x="f684" y="f239"/>
                    </a:cubicBezTo>
                    <a:cubicBezTo>
                      <a:pt x="f685" y="f239"/>
                      <a:pt x="f280" y="f686"/>
                      <a:pt x="f181" y="f238"/>
                    </a:cubicBezTo>
                    <a:cubicBezTo>
                      <a:pt x="f181" y="f238"/>
                      <a:pt x="f181" y="f238"/>
                      <a:pt x="f181" y="f238"/>
                    </a:cubicBezTo>
                    <a:cubicBezTo>
                      <a:pt x="f181" y="f687"/>
                      <a:pt x="f181" y="f688"/>
                      <a:pt x="f181" y="f227"/>
                    </a:cubicBezTo>
                    <a:cubicBezTo>
                      <a:pt x="f386" y="f689"/>
                      <a:pt x="f628" y="f690"/>
                      <a:pt x="f385" y="f691"/>
                    </a:cubicBezTo>
                    <a:cubicBezTo>
                      <a:pt x="f628" y="f690"/>
                      <a:pt x="f386" y="f689"/>
                      <a:pt x="f181" y="f227"/>
                    </a:cubicBezTo>
                    <a:cubicBezTo>
                      <a:pt x="f181" y="f692"/>
                      <a:pt x="f181" y="f693"/>
                      <a:pt x="f181" y="f694"/>
                    </a:cubicBezTo>
                    <a:cubicBezTo>
                      <a:pt x="f181" y="f695"/>
                      <a:pt x="f181" y="f15"/>
                      <a:pt x="f175" y="f696"/>
                    </a:cubicBezTo>
                    <a:cubicBezTo>
                      <a:pt x="f175" y="f696"/>
                      <a:pt x="f175" y="f696"/>
                      <a:pt x="f175" y="f696"/>
                    </a:cubicBezTo>
                    <a:cubicBezTo>
                      <a:pt x="f181" y="f697"/>
                      <a:pt x="f175" y="f698"/>
                      <a:pt x="f175" y="f699"/>
                    </a:cubicBezTo>
                    <a:cubicBezTo>
                      <a:pt x="f175" y="f700"/>
                      <a:pt x="f175" y="f701"/>
                      <a:pt x="f175" y="f674"/>
                    </a:cubicBezTo>
                    <a:cubicBezTo>
                      <a:pt x="f175" y="f674"/>
                      <a:pt x="f175" y="f674"/>
                      <a:pt x="f175" y="f674"/>
                    </a:cubicBezTo>
                    <a:cubicBezTo>
                      <a:pt x="f174" y="f658"/>
                      <a:pt x="f173" y="f13"/>
                      <a:pt x="f172" y="f38"/>
                    </a:cubicBezTo>
                    <a:cubicBezTo>
                      <a:pt x="f171" y="f38"/>
                      <a:pt x="f170" y="f38"/>
                      <a:pt x="f169" y="f38"/>
                    </a:cubicBezTo>
                    <a:close/>
                    <a:moveTo>
                      <a:pt x="f667" y="f279"/>
                    </a:moveTo>
                    <a:cubicBezTo>
                      <a:pt x="f667" y="f283"/>
                      <a:pt x="f667" y="f283"/>
                      <a:pt x="f702" y="f283"/>
                    </a:cubicBezTo>
                    <a:cubicBezTo>
                      <a:pt x="f667" y="f283"/>
                      <a:pt x="f667" y="f283"/>
                      <a:pt x="f667" y="f279"/>
                    </a:cubicBezTo>
                    <a:close/>
                    <a:moveTo>
                      <a:pt x="f703" y="f38"/>
                    </a:moveTo>
                    <a:cubicBezTo>
                      <a:pt x="f703" y="f38"/>
                      <a:pt x="f703" y="f38"/>
                      <a:pt x="f703" y="f38"/>
                    </a:cubicBezTo>
                    <a:cubicBezTo>
                      <a:pt x="f703" y="f38"/>
                      <a:pt x="f703" y="f38"/>
                      <a:pt x="f703" y="f38"/>
                    </a:cubicBezTo>
                    <a:close/>
                    <a:moveTo>
                      <a:pt x="f476" y="f311"/>
                    </a:moveTo>
                    <a:cubicBezTo>
                      <a:pt x="f474" y="f311"/>
                      <a:pt x="f474" y="f311"/>
                      <a:pt x="f163" y="f311"/>
                    </a:cubicBezTo>
                    <a:cubicBezTo>
                      <a:pt x="f474" y="f311"/>
                      <a:pt x="f474" y="f311"/>
                      <a:pt x="f476" y="f311"/>
                    </a:cubicBezTo>
                    <a:close/>
                    <a:moveTo>
                      <a:pt x="f298" y="f704"/>
                    </a:moveTo>
                    <a:cubicBezTo>
                      <a:pt x="f298" y="f255"/>
                      <a:pt x="f642" y="f261"/>
                      <a:pt x="f197" y="f261"/>
                    </a:cubicBezTo>
                    <a:cubicBezTo>
                      <a:pt x="f705" y="f256"/>
                      <a:pt x="f706" y="f256"/>
                      <a:pt x="f263" y="f256"/>
                    </a:cubicBezTo>
                    <a:cubicBezTo>
                      <a:pt x="f263" y="f256"/>
                      <a:pt x="f263" y="f256"/>
                      <a:pt x="f263" y="f256"/>
                    </a:cubicBezTo>
                    <a:cubicBezTo>
                      <a:pt x="f263" y="f255"/>
                      <a:pt x="f263" y="f322"/>
                      <a:pt x="f263" y="f322"/>
                    </a:cubicBezTo>
                    <a:cubicBezTo>
                      <a:pt x="f263" y="f322"/>
                      <a:pt x="f263" y="f322"/>
                      <a:pt x="f263" y="f322"/>
                    </a:cubicBezTo>
                    <a:cubicBezTo>
                      <a:pt x="f287" y="f489"/>
                      <a:pt x="f255" y="f495"/>
                      <a:pt x="f256" y="f707"/>
                    </a:cubicBezTo>
                    <a:cubicBezTo>
                      <a:pt x="f255" y="f684"/>
                      <a:pt x="f322" y="f708"/>
                      <a:pt x="f263" y="f402"/>
                    </a:cubicBezTo>
                    <a:cubicBezTo>
                      <a:pt x="f322" y="f280"/>
                      <a:pt x="f255" y="f609"/>
                      <a:pt x="f256" y="f174"/>
                    </a:cubicBezTo>
                    <a:cubicBezTo>
                      <a:pt x="f256" y="f174"/>
                      <a:pt x="f256" y="f174"/>
                      <a:pt x="f256" y="f174"/>
                    </a:cubicBezTo>
                    <a:cubicBezTo>
                      <a:pt x="f256" y="f174"/>
                      <a:pt x="f256" y="f174"/>
                      <a:pt x="f256" y="f174"/>
                    </a:cubicBezTo>
                    <a:cubicBezTo>
                      <a:pt x="f256" y="f174"/>
                      <a:pt x="f256" y="f174"/>
                      <a:pt x="f256" y="f174"/>
                    </a:cubicBezTo>
                    <a:cubicBezTo>
                      <a:pt x="f256" y="f174"/>
                      <a:pt x="f256" y="f174"/>
                      <a:pt x="f256" y="f174"/>
                    </a:cubicBezTo>
                    <a:cubicBezTo>
                      <a:pt x="f258" y="f174"/>
                      <a:pt x="f196" y="f276"/>
                      <a:pt x="f287" y="f181"/>
                    </a:cubicBezTo>
                    <a:cubicBezTo>
                      <a:pt x="f413" y="f181"/>
                      <a:pt x="f679" y="f276"/>
                      <a:pt x="f473" y="f276"/>
                    </a:cubicBezTo>
                    <a:cubicBezTo>
                      <a:pt x="f643" y="f174"/>
                      <a:pt x="f296" y="f402"/>
                      <a:pt x="f296" y="f685"/>
                    </a:cubicBezTo>
                    <a:cubicBezTo>
                      <a:pt x="f298" y="f709"/>
                      <a:pt x="f298" y="f660"/>
                      <a:pt x="f298" y="f704"/>
                    </a:cubicBezTo>
                    <a:close/>
                    <a:moveTo>
                      <a:pt x="f704" y="f710"/>
                    </a:moveTo>
                    <a:cubicBezTo>
                      <a:pt x="f494" y="f711"/>
                      <a:pt x="f489" y="f711"/>
                      <a:pt x="f712" y="f345"/>
                    </a:cubicBezTo>
                    <a:cubicBezTo>
                      <a:pt x="f489" y="f711"/>
                      <a:pt x="f494" y="f711"/>
                      <a:pt x="f704" y="f710"/>
                    </a:cubicBezTo>
                    <a:close/>
                    <a:moveTo>
                      <a:pt x="f267" y="f358"/>
                    </a:moveTo>
                    <a:cubicBezTo>
                      <a:pt x="f713" y="f714"/>
                      <a:pt x="f599" y="f340"/>
                      <a:pt x="f265" y="f337"/>
                    </a:cubicBezTo>
                    <a:cubicBezTo>
                      <a:pt x="f628" y="f715"/>
                      <a:pt x="f631" y="f336"/>
                      <a:pt x="f631" y="f716"/>
                    </a:cubicBezTo>
                    <a:cubicBezTo>
                      <a:pt x="f631" y="f717"/>
                      <a:pt x="f626" y="f718"/>
                      <a:pt x="f276" y="f349"/>
                    </a:cubicBezTo>
                    <a:cubicBezTo>
                      <a:pt x="f280" y="f349"/>
                      <a:pt x="f379" y="f350"/>
                      <a:pt x="f172" y="f350"/>
                    </a:cubicBezTo>
                    <a:cubicBezTo>
                      <a:pt x="f609" y="f718"/>
                      <a:pt x="f609" y="f719"/>
                      <a:pt x="f280" y="f720"/>
                    </a:cubicBezTo>
                    <a:cubicBezTo>
                      <a:pt x="f609" y="f719"/>
                      <a:pt x="f609" y="f718"/>
                      <a:pt x="f172" y="f350"/>
                    </a:cubicBezTo>
                    <a:cubicBezTo>
                      <a:pt x="f171" y="f350"/>
                      <a:pt x="f684" y="f350"/>
                      <a:pt x="f195" y="f350"/>
                    </a:cubicBezTo>
                    <a:cubicBezTo>
                      <a:pt x="f709" y="f710"/>
                      <a:pt x="f721" y="f345"/>
                      <a:pt x="f508" y="f345"/>
                    </a:cubicBezTo>
                    <a:cubicBezTo>
                      <a:pt x="f721" y="f345"/>
                      <a:pt x="f709" y="f710"/>
                      <a:pt x="f195" y="f350"/>
                    </a:cubicBezTo>
                    <a:cubicBezTo>
                      <a:pt x="f721" y="f350"/>
                      <a:pt x="f722" y="f350"/>
                      <a:pt x="f282" y="f350"/>
                    </a:cubicBezTo>
                    <a:cubicBezTo>
                      <a:pt x="f255" y="f349"/>
                      <a:pt x="f196" y="f349"/>
                      <a:pt x="f287" y="f646"/>
                    </a:cubicBezTo>
                    <a:cubicBezTo>
                      <a:pt x="f287" y="f646"/>
                      <a:pt x="f287" y="f646"/>
                      <a:pt x="f287" y="f646"/>
                    </a:cubicBezTo>
                    <a:cubicBezTo>
                      <a:pt x="f723" y="f724"/>
                      <a:pt x="f256" y="f725"/>
                      <a:pt x="f261" y="f726"/>
                    </a:cubicBezTo>
                    <a:cubicBezTo>
                      <a:pt x="f261" y="f727"/>
                      <a:pt x="f282" y="f606"/>
                      <a:pt x="f728" y="f623"/>
                    </a:cubicBezTo>
                    <a:cubicBezTo>
                      <a:pt x="f729" y="f730"/>
                      <a:pt x="f378" y="f731"/>
                      <a:pt x="f703" y="f632"/>
                    </a:cubicBezTo>
                    <a:cubicBezTo>
                      <a:pt x="f386" y="f732"/>
                      <a:pt x="f174" y="f733"/>
                      <a:pt x="f276" y="f724"/>
                    </a:cubicBezTo>
                    <a:cubicBezTo>
                      <a:pt x="f181" y="f734"/>
                      <a:pt x="f276" y="f735"/>
                      <a:pt x="f276" y="f349"/>
                    </a:cubicBezTo>
                    <a:cubicBezTo>
                      <a:pt x="f181" y="f349"/>
                      <a:pt x="f175" y="f349"/>
                      <a:pt x="f385" y="f349"/>
                    </a:cubicBezTo>
                    <a:cubicBezTo>
                      <a:pt x="f385" y="f349"/>
                      <a:pt x="f385" y="f349"/>
                      <a:pt x="f385" y="f349"/>
                    </a:cubicBezTo>
                    <a:cubicBezTo>
                      <a:pt x="f736" y="f350"/>
                      <a:pt x="f737" y="f350"/>
                      <a:pt x="f266" y="f350"/>
                    </a:cubicBezTo>
                    <a:cubicBezTo>
                      <a:pt x="f738" y="f350"/>
                      <a:pt x="f268" y="f349"/>
                      <a:pt x="f623" y="f739"/>
                    </a:cubicBezTo>
                    <a:cubicBezTo>
                      <a:pt x="f623" y="f740"/>
                      <a:pt x="f632" y="f720"/>
                      <a:pt x="f741" y="f358"/>
                    </a:cubicBezTo>
                    <a:cubicBezTo>
                      <a:pt x="f741" y="f358"/>
                      <a:pt x="f742" y="f358"/>
                      <a:pt x="f267" y="f358"/>
                    </a:cubicBezTo>
                    <a:close/>
                    <a:moveTo>
                      <a:pt x="f193" y="f743"/>
                    </a:moveTo>
                    <a:cubicBezTo>
                      <a:pt x="f193" y="f743"/>
                      <a:pt x="f193" y="f743"/>
                      <a:pt x="f193" y="f743"/>
                    </a:cubicBezTo>
                    <a:cubicBezTo>
                      <a:pt x="f193" y="f743"/>
                      <a:pt x="f193" y="f743"/>
                      <a:pt x="f193" y="f743"/>
                    </a:cubicBezTo>
                    <a:close/>
                    <a:moveTo>
                      <a:pt x="f744" y="f745"/>
                    </a:moveTo>
                    <a:cubicBezTo>
                      <a:pt x="f746" y="f747"/>
                      <a:pt x="f748" y="f342"/>
                      <a:pt x="f748" y="f749"/>
                    </a:cubicBezTo>
                    <a:cubicBezTo>
                      <a:pt x="f748" y="f342"/>
                      <a:pt x="f746" y="f747"/>
                      <a:pt x="f744" y="f745"/>
                    </a:cubicBezTo>
                    <a:close/>
                    <a:moveTo>
                      <a:pt x="f717" y="f268"/>
                    </a:moveTo>
                    <a:cubicBezTo>
                      <a:pt x="f358" y="f268"/>
                      <a:pt x="f358" y="f268"/>
                      <a:pt x="f358" y="f725"/>
                    </a:cubicBezTo>
                    <a:cubicBezTo>
                      <a:pt x="f358" y="f349"/>
                      <a:pt x="f358" y="f349"/>
                      <a:pt x="f750" y="f349"/>
                    </a:cubicBezTo>
                    <a:cubicBezTo>
                      <a:pt x="f350" y="f349"/>
                      <a:pt x="f350" y="f349"/>
                      <a:pt x="f350" y="f751"/>
                    </a:cubicBezTo>
                    <a:cubicBezTo>
                      <a:pt x="f350" y="f268"/>
                      <a:pt x="f350" y="f268"/>
                      <a:pt x="f717" y="f268"/>
                    </a:cubicBezTo>
                    <a:close/>
                    <a:moveTo>
                      <a:pt x="f752" y="f447"/>
                    </a:moveTo>
                    <a:cubicBezTo>
                      <a:pt x="f753" y="f754"/>
                      <a:pt x="f755" y="f754"/>
                      <a:pt x="f756" y="f447"/>
                    </a:cubicBezTo>
                    <a:cubicBezTo>
                      <a:pt x="f757" y="f447"/>
                      <a:pt x="f350" y="f758"/>
                      <a:pt x="f350" y="f759"/>
                    </a:cubicBezTo>
                    <a:cubicBezTo>
                      <a:pt x="f349" y="f453"/>
                      <a:pt x="f349" y="f760"/>
                      <a:pt x="f350" y="f761"/>
                    </a:cubicBezTo>
                    <a:cubicBezTo>
                      <a:pt x="f353" y="f461"/>
                      <a:pt x="f762" y="f763"/>
                      <a:pt x="f764" y="f459"/>
                    </a:cubicBezTo>
                    <a:cubicBezTo>
                      <a:pt x="f764" y="f459"/>
                      <a:pt x="f764" y="f459"/>
                      <a:pt x="f764" y="f459"/>
                    </a:cubicBezTo>
                    <a:cubicBezTo>
                      <a:pt x="f733" y="f461"/>
                      <a:pt x="f765" y="f766"/>
                      <a:pt x="f604" y="f457"/>
                    </a:cubicBezTo>
                    <a:cubicBezTo>
                      <a:pt x="f604" y="f767"/>
                      <a:pt x="f604" y="f768"/>
                      <a:pt x="f268" y="f769"/>
                    </a:cubicBezTo>
                    <a:cubicBezTo>
                      <a:pt x="f268" y="f758"/>
                      <a:pt x="f331" y="f447"/>
                      <a:pt x="f752" y="f447"/>
                    </a:cubicBezTo>
                    <a:close/>
                    <a:moveTo>
                      <a:pt x="f770" y="f403"/>
                    </a:moveTo>
                    <a:cubicBezTo>
                      <a:pt x="f386" y="f409"/>
                      <a:pt x="f628" y="f409"/>
                      <a:pt x="f385" y="f406"/>
                    </a:cubicBezTo>
                    <a:cubicBezTo>
                      <a:pt x="f385" y="f406"/>
                      <a:pt x="f385" y="f406"/>
                      <a:pt x="f385" y="f406"/>
                    </a:cubicBezTo>
                    <a:cubicBezTo>
                      <a:pt x="f628" y="f409"/>
                      <a:pt x="f386" y="f409"/>
                      <a:pt x="f770" y="f403"/>
                    </a:cubicBezTo>
                    <a:close/>
                    <a:moveTo>
                      <a:pt x="f181" y="f771"/>
                    </a:moveTo>
                    <a:cubicBezTo>
                      <a:pt x="f181" y="f772"/>
                      <a:pt x="f181" y="f773"/>
                      <a:pt x="f175" y="f773"/>
                    </a:cubicBezTo>
                    <a:cubicBezTo>
                      <a:pt x="f175" y="f772"/>
                      <a:pt x="f175" y="f771"/>
                      <a:pt x="f175" y="f774"/>
                    </a:cubicBezTo>
                    <a:cubicBezTo>
                      <a:pt x="f175" y="f405"/>
                      <a:pt x="f631" y="f775"/>
                      <a:pt x="f385" y="f406"/>
                    </a:cubicBezTo>
                    <a:cubicBezTo>
                      <a:pt x="f628" y="f406"/>
                      <a:pt x="f613" y="f406"/>
                      <a:pt x="f639" y="f406"/>
                    </a:cubicBezTo>
                    <a:cubicBezTo>
                      <a:pt x="f644" y="f775"/>
                      <a:pt x="f776" y="f775"/>
                      <a:pt x="f618" y="f406"/>
                    </a:cubicBezTo>
                    <a:cubicBezTo>
                      <a:pt x="f777" y="f778"/>
                      <a:pt x="f741" y="f401"/>
                      <a:pt x="f623" y="f406"/>
                    </a:cubicBezTo>
                    <a:cubicBezTo>
                      <a:pt x="f741" y="f401"/>
                      <a:pt x="f777" y="f778"/>
                      <a:pt x="f618" y="f406"/>
                    </a:cubicBezTo>
                    <a:cubicBezTo>
                      <a:pt x="f777" y="f432"/>
                      <a:pt x="f741" y="f775"/>
                      <a:pt x="f268" y="f775"/>
                    </a:cubicBezTo>
                    <a:cubicBezTo>
                      <a:pt x="f268" y="f775"/>
                      <a:pt x="f268" y="f775"/>
                      <a:pt x="f268" y="f775"/>
                    </a:cubicBezTo>
                    <a:cubicBezTo>
                      <a:pt x="f268" y="f779"/>
                      <a:pt x="f268" y="f780"/>
                      <a:pt x="f268" y="f781"/>
                    </a:cubicBezTo>
                    <a:cubicBezTo>
                      <a:pt x="f604" y="f782"/>
                      <a:pt x="f271" y="f412"/>
                      <a:pt x="f266" y="f439"/>
                    </a:cubicBezTo>
                    <a:cubicBezTo>
                      <a:pt x="f737" y="f439"/>
                      <a:pt x="f736" y="f439"/>
                      <a:pt x="f385" y="f439"/>
                    </a:cubicBezTo>
                    <a:cubicBezTo>
                      <a:pt x="f631" y="f783"/>
                      <a:pt x="f631" y="f784"/>
                      <a:pt x="f175" y="f781"/>
                    </a:cubicBezTo>
                    <a:cubicBezTo>
                      <a:pt x="f175" y="f785"/>
                      <a:pt x="f181" y="f786"/>
                      <a:pt x="f181" y="f787"/>
                    </a:cubicBezTo>
                    <a:cubicBezTo>
                      <a:pt x="f181" y="f786"/>
                      <a:pt x="f175" y="f785"/>
                      <a:pt x="f175" y="f781"/>
                    </a:cubicBezTo>
                    <a:cubicBezTo>
                      <a:pt x="f631" y="f786"/>
                      <a:pt x="f631" y="f787"/>
                      <a:pt x="f175" y="f788"/>
                    </a:cubicBezTo>
                    <a:cubicBezTo>
                      <a:pt x="f631" y="f789"/>
                      <a:pt x="f385" y="f790"/>
                      <a:pt x="f175" y="f773"/>
                    </a:cubicBezTo>
                    <a:cubicBezTo>
                      <a:pt x="f181" y="f773"/>
                      <a:pt x="f181" y="f772"/>
                      <a:pt x="f181" y="f771"/>
                    </a:cubicBezTo>
                    <a:close/>
                    <a:moveTo>
                      <a:pt x="f791" y="f547"/>
                    </a:moveTo>
                    <a:cubicBezTo>
                      <a:pt x="f304" y="f547"/>
                      <a:pt x="f245" y="f792"/>
                      <a:pt x="f245" y="f793"/>
                    </a:cubicBezTo>
                    <a:cubicBezTo>
                      <a:pt x="f245" y="f794"/>
                      <a:pt x="f245" y="f758"/>
                      <a:pt x="f245" y="f795"/>
                    </a:cubicBezTo>
                    <a:cubicBezTo>
                      <a:pt x="f245" y="f796"/>
                      <a:pt x="f797" y="f439"/>
                      <a:pt x="f791" y="f412"/>
                    </a:cubicBezTo>
                    <a:cubicBezTo>
                      <a:pt x="f798" y="f412"/>
                      <a:pt x="f799" y="f412"/>
                      <a:pt x="f298" y="f412"/>
                    </a:cubicBezTo>
                    <a:cubicBezTo>
                      <a:pt x="f296" y="f447"/>
                      <a:pt x="f296" y="f456"/>
                      <a:pt x="f296" y="f792"/>
                    </a:cubicBezTo>
                    <a:cubicBezTo>
                      <a:pt x="f294" y="f800"/>
                      <a:pt x="f294" y="f801"/>
                      <a:pt x="f294" y="f551"/>
                    </a:cubicBezTo>
                    <a:cubicBezTo>
                      <a:pt x="f802" y="f551"/>
                      <a:pt x="f798" y="f551"/>
                      <a:pt x="f791" y="f547"/>
                    </a:cubicBezTo>
                    <a:close/>
                    <a:moveTo>
                      <a:pt x="f473" y="f16"/>
                    </a:moveTo>
                    <a:cubicBezTo>
                      <a:pt x="f803" y="f804"/>
                      <a:pt x="f292" y="f805"/>
                      <a:pt x="f294" y="f477"/>
                    </a:cubicBezTo>
                    <a:cubicBezTo>
                      <a:pt x="f292" y="f805"/>
                      <a:pt x="f803" y="f804"/>
                      <a:pt x="f473" y="f16"/>
                    </a:cubicBezTo>
                    <a:close/>
                    <a:moveTo>
                      <a:pt x="f806" y="f807"/>
                    </a:moveTo>
                    <a:cubicBezTo>
                      <a:pt x="f662" y="f808"/>
                      <a:pt x="f809" y="f808"/>
                      <a:pt x="f492" y="f808"/>
                    </a:cubicBezTo>
                    <a:cubicBezTo>
                      <a:pt x="f809" y="f808"/>
                      <a:pt x="f662" y="f808"/>
                      <a:pt x="f806" y="f807"/>
                    </a:cubicBezTo>
                    <a:close/>
                    <a:moveTo>
                      <a:pt x="f728" y="f754"/>
                    </a:moveTo>
                    <a:cubicBezTo>
                      <a:pt x="f810" y="f808"/>
                      <a:pt x="f374" y="f811"/>
                      <a:pt x="f704" y="f808"/>
                    </a:cubicBezTo>
                    <a:cubicBezTo>
                      <a:pt x="f374" y="f811"/>
                      <a:pt x="f810" y="f808"/>
                      <a:pt x="f728" y="f754"/>
                    </a:cubicBezTo>
                    <a:cubicBezTo>
                      <a:pt x="f282" y="f812"/>
                      <a:pt x="f258" y="f813"/>
                      <a:pt x="f256" y="f814"/>
                    </a:cubicBezTo>
                    <a:cubicBezTo>
                      <a:pt x="f255" y="f815"/>
                      <a:pt x="f256" y="f816"/>
                      <a:pt x="f256" y="f412"/>
                    </a:cubicBezTo>
                    <a:cubicBezTo>
                      <a:pt x="f817" y="f412"/>
                      <a:pt x="f818" y="f412"/>
                      <a:pt x="f276" y="f412"/>
                    </a:cubicBezTo>
                    <a:cubicBezTo>
                      <a:pt x="f181" y="f412"/>
                      <a:pt x="f175" y="f412"/>
                      <a:pt x="f385" y="f439"/>
                    </a:cubicBezTo>
                    <a:cubicBezTo>
                      <a:pt x="f385" y="f439"/>
                      <a:pt x="f385" y="f439"/>
                      <a:pt x="f385" y="f439"/>
                    </a:cubicBezTo>
                    <a:cubicBezTo>
                      <a:pt x="f385" y="f439"/>
                      <a:pt x="f385" y="f439"/>
                      <a:pt x="f385" y="f439"/>
                    </a:cubicBezTo>
                    <a:cubicBezTo>
                      <a:pt x="f631" y="f441"/>
                      <a:pt x="f175" y="f819"/>
                      <a:pt x="f175" y="f820"/>
                    </a:cubicBezTo>
                    <a:cubicBezTo>
                      <a:pt x="f181" y="f821"/>
                      <a:pt x="f276" y="f822"/>
                      <a:pt x="f276" y="f823"/>
                    </a:cubicBezTo>
                    <a:cubicBezTo>
                      <a:pt x="f181" y="f824"/>
                      <a:pt x="f703" y="f754"/>
                      <a:pt x="f170" y="f447"/>
                    </a:cubicBezTo>
                    <a:cubicBezTo>
                      <a:pt x="f709" y="f450"/>
                      <a:pt x="f495" y="f447"/>
                      <a:pt x="f728" y="f754"/>
                    </a:cubicBezTo>
                    <a:close/>
                    <a:moveTo>
                      <a:pt x="f379" y="f825"/>
                    </a:moveTo>
                    <a:cubicBezTo>
                      <a:pt x="f379" y="f825"/>
                      <a:pt x="f173" y="f825"/>
                      <a:pt x="f173" y="f825"/>
                    </a:cubicBezTo>
                    <a:cubicBezTo>
                      <a:pt x="f173" y="f825"/>
                      <a:pt x="f379" y="f825"/>
                      <a:pt x="f379" y="f825"/>
                    </a:cubicBezTo>
                    <a:close/>
                    <a:moveTo>
                      <a:pt x="f703" y="f826"/>
                    </a:moveTo>
                    <a:cubicBezTo>
                      <a:pt x="f280" y="f827"/>
                      <a:pt x="f402" y="f118"/>
                      <a:pt x="f193" y="f118"/>
                    </a:cubicBezTo>
                    <a:cubicBezTo>
                      <a:pt x="f402" y="f118"/>
                      <a:pt x="f280" y="f827"/>
                      <a:pt x="f703" y="f826"/>
                    </a:cubicBezTo>
                    <a:close/>
                    <a:moveTo>
                      <a:pt x="f641" y="f828"/>
                    </a:moveTo>
                    <a:cubicBezTo>
                      <a:pt x="f371" y="f829"/>
                      <a:pt x="f292" y="f830"/>
                      <a:pt x="f292" y="f831"/>
                    </a:cubicBezTo>
                    <a:cubicBezTo>
                      <a:pt x="f292" y="f830"/>
                      <a:pt x="f371" y="f829"/>
                      <a:pt x="f641" y="f828"/>
                    </a:cubicBezTo>
                    <a:close/>
                    <a:moveTo>
                      <a:pt x="f473" y="f832"/>
                    </a:moveTo>
                    <a:cubicBezTo>
                      <a:pt x="f473" y="f832"/>
                      <a:pt x="f473" y="f832"/>
                      <a:pt x="f473" y="f832"/>
                    </a:cubicBezTo>
                    <a:cubicBezTo>
                      <a:pt x="f641" y="f571"/>
                      <a:pt x="f292" y="f571"/>
                      <a:pt x="f298" y="f572"/>
                    </a:cubicBezTo>
                    <a:cubicBezTo>
                      <a:pt x="f298" y="f833"/>
                      <a:pt x="f298" y="f834"/>
                      <a:pt x="f296" y="f835"/>
                    </a:cubicBezTo>
                    <a:cubicBezTo>
                      <a:pt x="f296" y="f566"/>
                      <a:pt x="f643" y="f561"/>
                      <a:pt x="f836" y="f561"/>
                    </a:cubicBezTo>
                    <a:cubicBezTo>
                      <a:pt x="f679" y="f562"/>
                      <a:pt x="f678" y="f562"/>
                      <a:pt x="f509" y="f561"/>
                    </a:cubicBezTo>
                    <a:cubicBezTo>
                      <a:pt x="f254" y="f561"/>
                      <a:pt x="f256" y="f837"/>
                      <a:pt x="f256" y="f838"/>
                    </a:cubicBezTo>
                    <a:cubicBezTo>
                      <a:pt x="f261" y="f839"/>
                      <a:pt x="f261" y="f840"/>
                      <a:pt x="f256" y="f574"/>
                    </a:cubicBezTo>
                    <a:cubicBezTo>
                      <a:pt x="f256" y="f841"/>
                      <a:pt x="f258" y="f572"/>
                      <a:pt x="f163" y="f832"/>
                    </a:cubicBezTo>
                    <a:cubicBezTo>
                      <a:pt x="f163" y="f832"/>
                      <a:pt x="f163" y="f832"/>
                      <a:pt x="f163" y="f832"/>
                    </a:cubicBezTo>
                    <a:cubicBezTo>
                      <a:pt x="f289" y="f832"/>
                      <a:pt x="f318" y="f832"/>
                      <a:pt x="f473" y="f832"/>
                    </a:cubicBezTo>
                    <a:close/>
                    <a:moveTo>
                      <a:pt x="f371" y="f842"/>
                    </a:moveTo>
                    <a:cubicBezTo>
                      <a:pt x="f371" y="f843"/>
                      <a:pt x="f371" y="f844"/>
                      <a:pt x="f371" y="f845"/>
                    </a:cubicBezTo>
                    <a:cubicBezTo>
                      <a:pt x="f371" y="f844"/>
                      <a:pt x="f371" y="f843"/>
                      <a:pt x="f371" y="f842"/>
                    </a:cubicBezTo>
                    <a:close/>
                    <a:moveTo>
                      <a:pt x="f371" y="f846"/>
                    </a:moveTo>
                    <a:cubicBezTo>
                      <a:pt x="f371" y="f847"/>
                      <a:pt x="f371" y="f848"/>
                      <a:pt x="f371" y="f849"/>
                    </a:cubicBezTo>
                    <a:cubicBezTo>
                      <a:pt x="f371" y="f848"/>
                      <a:pt x="f371" y="f847"/>
                      <a:pt x="f371" y="f846"/>
                    </a:cubicBezTo>
                    <a:close/>
                    <a:moveTo>
                      <a:pt x="f371" y="f72"/>
                    </a:moveTo>
                    <a:cubicBezTo>
                      <a:pt x="f371" y="f850"/>
                      <a:pt x="f371" y="f851"/>
                      <a:pt x="f371" y="f516"/>
                    </a:cubicBezTo>
                    <a:cubicBezTo>
                      <a:pt x="f371" y="f851"/>
                      <a:pt x="f371" y="f850"/>
                      <a:pt x="f371" y="f72"/>
                    </a:cubicBezTo>
                    <a:cubicBezTo>
                      <a:pt x="f318" y="f72"/>
                      <a:pt x="f852" y="f82"/>
                      <a:pt x="f261" y="f82"/>
                    </a:cubicBezTo>
                    <a:cubicBezTo>
                      <a:pt x="f261" y="f853"/>
                      <a:pt x="f261" y="f854"/>
                      <a:pt x="f256" y="f855"/>
                    </a:cubicBezTo>
                    <a:cubicBezTo>
                      <a:pt x="f256" y="f856"/>
                      <a:pt x="f287" y="f93"/>
                      <a:pt x="f677" y="f93"/>
                    </a:cubicBezTo>
                    <a:cubicBezTo>
                      <a:pt x="f678" y="f93"/>
                      <a:pt x="f679" y="f93"/>
                      <a:pt x="f317" y="f93"/>
                    </a:cubicBezTo>
                    <a:cubicBezTo>
                      <a:pt x="f640" y="f93"/>
                      <a:pt x="f298" y="f95"/>
                      <a:pt x="f298" y="f857"/>
                    </a:cubicBezTo>
                    <a:cubicBezTo>
                      <a:pt x="f467" y="f858"/>
                      <a:pt x="f314" y="f859"/>
                      <a:pt x="f371" y="f72"/>
                    </a:cubicBezTo>
                    <a:close/>
                    <a:moveTo>
                      <a:pt x="f860" y="f571"/>
                    </a:moveTo>
                    <a:cubicBezTo>
                      <a:pt x="f861" y="f832"/>
                      <a:pt x="f308" y="f571"/>
                      <a:pt x="f298" y="f571"/>
                    </a:cubicBezTo>
                    <a:cubicBezTo>
                      <a:pt x="f296" y="f862"/>
                      <a:pt x="f296" y="f863"/>
                      <a:pt x="f296" y="f864"/>
                    </a:cubicBezTo>
                    <a:cubicBezTo>
                      <a:pt x="f296" y="f118"/>
                      <a:pt x="f294" y="f582"/>
                      <a:pt x="f473" y="f581"/>
                    </a:cubicBezTo>
                    <a:cubicBezTo>
                      <a:pt x="f289" y="f581"/>
                      <a:pt x="f164" y="f581"/>
                      <a:pt x="f166" y="f581"/>
                    </a:cubicBezTo>
                    <a:cubicBezTo>
                      <a:pt x="f195" y="f865"/>
                      <a:pt x="f171" y="f825"/>
                      <a:pt x="f685" y="f825"/>
                    </a:cubicBezTo>
                    <a:cubicBezTo>
                      <a:pt x="f171" y="f825"/>
                      <a:pt x="f195" y="f865"/>
                      <a:pt x="f166" y="f581"/>
                    </a:cubicBezTo>
                    <a:cubicBezTo>
                      <a:pt x="f866" y="f582"/>
                      <a:pt x="f379" y="f582"/>
                      <a:pt x="f276" y="f582"/>
                    </a:cubicBezTo>
                    <a:cubicBezTo>
                      <a:pt x="f276" y="f867"/>
                      <a:pt x="f181" y="f868"/>
                      <a:pt x="f181" y="f869"/>
                    </a:cubicBezTo>
                    <a:cubicBezTo>
                      <a:pt x="f723" y="f125"/>
                      <a:pt x="f803" y="f125"/>
                      <a:pt x="f870" y="f125"/>
                    </a:cubicBezTo>
                    <a:cubicBezTo>
                      <a:pt x="f301" y="f122"/>
                      <a:pt x="f245" y="f871"/>
                      <a:pt x="f245" y="f872"/>
                    </a:cubicBezTo>
                    <a:cubicBezTo>
                      <a:pt x="f245" y="f873"/>
                      <a:pt x="f245" y="f874"/>
                      <a:pt x="f245" y="f875"/>
                    </a:cubicBezTo>
                    <a:cubicBezTo>
                      <a:pt x="f199" y="f876"/>
                      <a:pt x="f797" y="f572"/>
                      <a:pt x="f860" y="f571"/>
                    </a:cubicBezTo>
                    <a:close/>
                    <a:moveTo>
                      <a:pt x="f199" y="f877"/>
                    </a:moveTo>
                    <a:cubicBezTo>
                      <a:pt x="f202" y="f878"/>
                      <a:pt x="f202" y="f879"/>
                      <a:pt x="f199" y="f682"/>
                    </a:cubicBezTo>
                    <a:cubicBezTo>
                      <a:pt x="f245" y="f248"/>
                      <a:pt x="f206" y="f22"/>
                      <a:pt x="f330" y="f22"/>
                    </a:cubicBezTo>
                    <a:cubicBezTo>
                      <a:pt x="f880" y="f142"/>
                      <a:pt x="f881" y="f142"/>
                      <a:pt x="f184" y="f22"/>
                    </a:cubicBezTo>
                    <a:cubicBezTo>
                      <a:pt x="f293" y="f22"/>
                      <a:pt x="f75" y="f248"/>
                      <a:pt x="f75" y="f681"/>
                    </a:cubicBezTo>
                    <a:cubicBezTo>
                      <a:pt x="f150" y="f882"/>
                      <a:pt x="f150" y="f883"/>
                      <a:pt x="f75" y="f237"/>
                    </a:cubicBezTo>
                    <a:cubicBezTo>
                      <a:pt x="f75" y="f238"/>
                      <a:pt x="f293" y="f7"/>
                      <a:pt x="f98" y="f7"/>
                    </a:cubicBezTo>
                    <a:cubicBezTo>
                      <a:pt x="f77" y="f239"/>
                      <a:pt x="f92" y="f7"/>
                      <a:pt x="f88" y="f7"/>
                    </a:cubicBezTo>
                    <a:cubicBezTo>
                      <a:pt x="f88" y="f7"/>
                      <a:pt x="f88" y="f7"/>
                      <a:pt x="f88" y="f7"/>
                    </a:cubicBezTo>
                    <a:cubicBezTo>
                      <a:pt x="f884" y="f7"/>
                      <a:pt x="f231" y="f239"/>
                      <a:pt x="f530" y="f7"/>
                    </a:cubicBezTo>
                    <a:cubicBezTo>
                      <a:pt x="f206" y="f7"/>
                      <a:pt x="f245" y="f238"/>
                      <a:pt x="f199" y="f877"/>
                    </a:cubicBezTo>
                    <a:close/>
                    <a:moveTo>
                      <a:pt x="f885" y="f886"/>
                    </a:moveTo>
                    <a:cubicBezTo>
                      <a:pt x="f199" y="f886"/>
                      <a:pt x="f199" y="f886"/>
                      <a:pt x="f199" y="f887"/>
                    </a:cubicBezTo>
                    <a:cubicBezTo>
                      <a:pt x="f199" y="f888"/>
                      <a:pt x="f160" y="f112"/>
                      <a:pt x="f889" y="f561"/>
                    </a:cubicBezTo>
                    <a:cubicBezTo>
                      <a:pt x="f889" y="f561"/>
                      <a:pt x="f890" y="f561"/>
                      <a:pt x="f201" y="f561"/>
                    </a:cubicBezTo>
                    <a:cubicBezTo>
                      <a:pt x="f86" y="f561"/>
                      <a:pt x="f86" y="f561"/>
                      <a:pt x="f86" y="f891"/>
                    </a:cubicBezTo>
                    <a:cubicBezTo>
                      <a:pt x="f86" y="f886"/>
                      <a:pt x="f86" y="f886"/>
                      <a:pt x="f885" y="f886"/>
                    </a:cubicBezTo>
                    <a:close/>
                    <a:moveTo>
                      <a:pt x="f892" y="f61"/>
                    </a:moveTo>
                    <a:cubicBezTo>
                      <a:pt x="f586" y="f61"/>
                      <a:pt x="f81" y="f65"/>
                      <a:pt x="f81" y="f893"/>
                    </a:cubicBezTo>
                    <a:cubicBezTo>
                      <a:pt x="f86" y="f507"/>
                      <a:pt x="f81" y="f507"/>
                      <a:pt x="f892" y="f507"/>
                    </a:cubicBezTo>
                    <a:cubicBezTo>
                      <a:pt x="f75" y="f507"/>
                      <a:pt x="f75" y="f507"/>
                      <a:pt x="f75" y="f893"/>
                    </a:cubicBezTo>
                    <a:cubicBezTo>
                      <a:pt x="f150" y="f894"/>
                      <a:pt x="f157" y="f58"/>
                      <a:pt x="f892" y="f61"/>
                    </a:cubicBez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4" name="Freeform 16">
                <a:extLst>
                  <a:ext uri="{FF2B5EF4-FFF2-40B4-BE49-F238E27FC236}">
                    <a16:creationId xmlns:a16="http://schemas.microsoft.com/office/drawing/2014/main" id="{C8145EA6-9908-44F7-932C-793B0D89F7F0}"/>
                  </a:ext>
                </a:extLst>
              </p:cNvPr>
              <p:cNvSpPr/>
              <p:nvPr/>
            </p:nvSpPr>
            <p:spPr>
              <a:xfrm rot="10799991">
                <a:off x="7899163" y="85094"/>
                <a:ext cx="191548" cy="2603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4"/>
                  <a:gd name="f7" fmla="val 247"/>
                  <a:gd name="f8" fmla="val 124"/>
                  <a:gd name="f9" fmla="val 82"/>
                  <a:gd name="f10" fmla="val 85"/>
                  <a:gd name="f11" fmla="val 86"/>
                  <a:gd name="f12" fmla="val 84"/>
                  <a:gd name="f13" fmla="val 46"/>
                  <a:gd name="f14" fmla="val 42"/>
                  <a:gd name="f15" fmla="val 38"/>
                  <a:gd name="f16" fmla="val 34"/>
                  <a:gd name="f17" fmla="val 49"/>
                  <a:gd name="f18" fmla="val 48"/>
                  <a:gd name="f19" fmla="val 83"/>
                  <a:gd name="f20" fmla="val 36"/>
                  <a:gd name="f21" fmla="val 81"/>
                  <a:gd name="f22" fmla="val 128"/>
                  <a:gd name="f23" fmla="val 80"/>
                  <a:gd name="f24" fmla="val 166"/>
                  <a:gd name="f25" fmla="val 88"/>
                  <a:gd name="f26" fmla="val 163"/>
                  <a:gd name="f27" fmla="val 209"/>
                  <a:gd name="f28" fmla="val 201"/>
                  <a:gd name="f29" fmla="val 156"/>
                  <a:gd name="f30" fmla="val 120"/>
                  <a:gd name="f31" fmla="val 79"/>
                  <a:gd name="f32" fmla="+- 0 0 -90"/>
                  <a:gd name="f33" fmla="*/ f3 1 164"/>
                  <a:gd name="f34" fmla="*/ f4 1 247"/>
                  <a:gd name="f35" fmla="+- f7 0 f5"/>
                  <a:gd name="f36" fmla="+- f6 0 f5"/>
                  <a:gd name="f37" fmla="*/ f32 f0 1"/>
                  <a:gd name="f38" fmla="*/ f36 1 164"/>
                  <a:gd name="f39" fmla="*/ f35 1 247"/>
                  <a:gd name="f40" fmla="*/ 124 f36 1"/>
                  <a:gd name="f41" fmla="*/ 82 f35 1"/>
                  <a:gd name="f42" fmla="*/ 84 f36 1"/>
                  <a:gd name="f43" fmla="*/ 46 f35 1"/>
                  <a:gd name="f44" fmla="*/ 34 f35 1"/>
                  <a:gd name="f45" fmla="*/ 49 f36 1"/>
                  <a:gd name="f46" fmla="*/ 0 f35 1"/>
                  <a:gd name="f47" fmla="*/ 0 f36 1"/>
                  <a:gd name="f48" fmla="*/ 48 f35 1"/>
                  <a:gd name="f49" fmla="*/ 36 f36 1"/>
                  <a:gd name="f50" fmla="*/ 83 f35 1"/>
                  <a:gd name="f51" fmla="*/ 81 f36 1"/>
                  <a:gd name="f52" fmla="*/ 128 f35 1"/>
                  <a:gd name="f53" fmla="*/ 46 f36 1"/>
                  <a:gd name="f54" fmla="*/ 163 f35 1"/>
                  <a:gd name="f55" fmla="*/ 209 f35 1"/>
                  <a:gd name="f56" fmla="*/ 38 f36 1"/>
                  <a:gd name="f57" fmla="*/ 247 f35 1"/>
                  <a:gd name="f58" fmla="*/ 201 f35 1"/>
                  <a:gd name="f59" fmla="*/ 120 f36 1"/>
                  <a:gd name="f60" fmla="*/ 164 f35 1"/>
                  <a:gd name="f61" fmla="*/ 164 f36 1"/>
                  <a:gd name="f62" fmla="*/ 120 f35 1"/>
                  <a:gd name="f63" fmla="*/ f37 1 f2"/>
                  <a:gd name="f64" fmla="*/ f40 1 164"/>
                  <a:gd name="f65" fmla="*/ f41 1 247"/>
                  <a:gd name="f66" fmla="*/ f42 1 164"/>
                  <a:gd name="f67" fmla="*/ f43 1 247"/>
                  <a:gd name="f68" fmla="*/ f44 1 247"/>
                  <a:gd name="f69" fmla="*/ f45 1 164"/>
                  <a:gd name="f70" fmla="*/ f46 1 247"/>
                  <a:gd name="f71" fmla="*/ f47 1 164"/>
                  <a:gd name="f72" fmla="*/ f48 1 247"/>
                  <a:gd name="f73" fmla="*/ f49 1 164"/>
                  <a:gd name="f74" fmla="*/ f50 1 247"/>
                  <a:gd name="f75" fmla="*/ f51 1 164"/>
                  <a:gd name="f76" fmla="*/ f52 1 247"/>
                  <a:gd name="f77" fmla="*/ f53 1 164"/>
                  <a:gd name="f78" fmla="*/ f54 1 247"/>
                  <a:gd name="f79" fmla="*/ f55 1 247"/>
                  <a:gd name="f80" fmla="*/ f56 1 164"/>
                  <a:gd name="f81" fmla="*/ f57 1 247"/>
                  <a:gd name="f82" fmla="*/ f58 1 247"/>
                  <a:gd name="f83" fmla="*/ f59 1 164"/>
                  <a:gd name="f84" fmla="*/ f60 1 247"/>
                  <a:gd name="f85" fmla="*/ f61 1 164"/>
                  <a:gd name="f86" fmla="*/ f62 1 247"/>
                  <a:gd name="f87" fmla="*/ 0 1 f38"/>
                  <a:gd name="f88" fmla="*/ f6 1 f38"/>
                  <a:gd name="f89" fmla="*/ 0 1 f39"/>
                  <a:gd name="f90" fmla="*/ f7 1 f39"/>
                  <a:gd name="f91" fmla="+- f63 0 f1"/>
                  <a:gd name="f92" fmla="*/ f64 1 f38"/>
                  <a:gd name="f93" fmla="*/ f65 1 f39"/>
                  <a:gd name="f94" fmla="*/ f66 1 f38"/>
                  <a:gd name="f95" fmla="*/ f67 1 f39"/>
                  <a:gd name="f96" fmla="*/ f68 1 f39"/>
                  <a:gd name="f97" fmla="*/ f69 1 f38"/>
                  <a:gd name="f98" fmla="*/ f70 1 f39"/>
                  <a:gd name="f99" fmla="*/ f71 1 f38"/>
                  <a:gd name="f100" fmla="*/ f72 1 f39"/>
                  <a:gd name="f101" fmla="*/ f73 1 f38"/>
                  <a:gd name="f102" fmla="*/ f74 1 f39"/>
                  <a:gd name="f103" fmla="*/ f75 1 f38"/>
                  <a:gd name="f104" fmla="*/ f76 1 f39"/>
                  <a:gd name="f105" fmla="*/ f77 1 f38"/>
                  <a:gd name="f106" fmla="*/ f78 1 f39"/>
                  <a:gd name="f107" fmla="*/ f79 1 f39"/>
                  <a:gd name="f108" fmla="*/ f80 1 f38"/>
                  <a:gd name="f109" fmla="*/ f81 1 f39"/>
                  <a:gd name="f110" fmla="*/ f82 1 f39"/>
                  <a:gd name="f111" fmla="*/ f83 1 f38"/>
                  <a:gd name="f112" fmla="*/ f84 1 f39"/>
                  <a:gd name="f113" fmla="*/ f85 1 f38"/>
                  <a:gd name="f114" fmla="*/ f86 1 f39"/>
                  <a:gd name="f115" fmla="*/ f87 f33 1"/>
                  <a:gd name="f116" fmla="*/ f88 f33 1"/>
                  <a:gd name="f117" fmla="*/ f90 f34 1"/>
                  <a:gd name="f118" fmla="*/ f89 f34 1"/>
                  <a:gd name="f119" fmla="*/ f92 f33 1"/>
                  <a:gd name="f120" fmla="*/ f93 f34 1"/>
                  <a:gd name="f121" fmla="*/ f94 f33 1"/>
                  <a:gd name="f122" fmla="*/ f95 f34 1"/>
                  <a:gd name="f123" fmla="*/ f96 f34 1"/>
                  <a:gd name="f124" fmla="*/ f97 f33 1"/>
                  <a:gd name="f125" fmla="*/ f98 f34 1"/>
                  <a:gd name="f126" fmla="*/ f99 f33 1"/>
                  <a:gd name="f127" fmla="*/ f100 f34 1"/>
                  <a:gd name="f128" fmla="*/ f101 f33 1"/>
                  <a:gd name="f129" fmla="*/ f102 f34 1"/>
                  <a:gd name="f130" fmla="*/ f103 f33 1"/>
                  <a:gd name="f131" fmla="*/ f104 f34 1"/>
                  <a:gd name="f132" fmla="*/ f105 f33 1"/>
                  <a:gd name="f133" fmla="*/ f106 f34 1"/>
                  <a:gd name="f134" fmla="*/ f107 f34 1"/>
                  <a:gd name="f135" fmla="*/ f108 f33 1"/>
                  <a:gd name="f136" fmla="*/ f109 f34 1"/>
                  <a:gd name="f137" fmla="*/ f110 f34 1"/>
                  <a:gd name="f138" fmla="*/ f111 f33 1"/>
                  <a:gd name="f139" fmla="*/ f112 f34 1"/>
                  <a:gd name="f140" fmla="*/ f113 f33 1"/>
                  <a:gd name="f141" fmla="*/ f114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1">
                    <a:pos x="f119" y="f120"/>
                  </a:cxn>
                  <a:cxn ang="f91">
                    <a:pos x="f121" y="f122"/>
                  </a:cxn>
                  <a:cxn ang="f91">
                    <a:pos x="f121" y="f123"/>
                  </a:cxn>
                  <a:cxn ang="f91">
                    <a:pos x="f124" y="f125"/>
                  </a:cxn>
                  <a:cxn ang="f91">
                    <a:pos x="f126" y="f127"/>
                  </a:cxn>
                  <a:cxn ang="f91">
                    <a:pos x="f128" y="f129"/>
                  </a:cxn>
                  <a:cxn ang="f91">
                    <a:pos x="f130" y="f131"/>
                  </a:cxn>
                  <a:cxn ang="f91">
                    <a:pos x="f132" y="f133"/>
                  </a:cxn>
                  <a:cxn ang="f91">
                    <a:pos x="f126" y="f134"/>
                  </a:cxn>
                  <a:cxn ang="f91">
                    <a:pos x="f135" y="f136"/>
                  </a:cxn>
                  <a:cxn ang="f91">
                    <a:pos x="f121" y="f137"/>
                  </a:cxn>
                  <a:cxn ang="f91">
                    <a:pos x="f138" y="f139"/>
                  </a:cxn>
                  <a:cxn ang="f91">
                    <a:pos x="f140" y="f141"/>
                  </a:cxn>
                  <a:cxn ang="f91">
                    <a:pos x="f119" y="f120"/>
                  </a:cxn>
                </a:cxnLst>
                <a:rect l="f115" t="f118" r="f116" b="f117"/>
                <a:pathLst>
                  <a:path w="164" h="246">
                    <a:moveTo>
                      <a:pt x="f8" y="f9"/>
                    </a:moveTo>
                    <a:cubicBezTo>
                      <a:pt x="f10" y="f11"/>
                      <a:pt x="f12" y="f10"/>
                      <a:pt x="f12" y="f13"/>
                    </a:cubicBezTo>
                    <a:cubicBezTo>
                      <a:pt x="f12" y="f14"/>
                      <a:pt x="f12" y="f15"/>
                      <a:pt x="f12" y="f16"/>
                    </a:cubicBezTo>
                    <a:cubicBezTo>
                      <a:pt x="f12" y="f5"/>
                      <a:pt x="f12" y="f5"/>
                      <a:pt x="f17" y="f5"/>
                    </a:cubicBezTo>
                    <a:cubicBezTo>
                      <a:pt x="f5" y="f5"/>
                      <a:pt x="f5" y="f5"/>
                      <a:pt x="f5" y="f18"/>
                    </a:cubicBezTo>
                    <a:cubicBezTo>
                      <a:pt x="f5" y="f19"/>
                      <a:pt x="f5" y="f19"/>
                      <a:pt x="f20" y="f19"/>
                    </a:cubicBezTo>
                    <a:cubicBezTo>
                      <a:pt x="f21" y="f19"/>
                      <a:pt x="f21" y="f19"/>
                      <a:pt x="f21" y="f22"/>
                    </a:cubicBezTo>
                    <a:cubicBezTo>
                      <a:pt x="f23" y="f24"/>
                      <a:pt x="f25" y="f26"/>
                      <a:pt x="f13" y="f26"/>
                    </a:cubicBezTo>
                    <a:cubicBezTo>
                      <a:pt x="f5" y="f26"/>
                      <a:pt x="f5" y="f26"/>
                      <a:pt x="f5" y="f27"/>
                    </a:cubicBezTo>
                    <a:cubicBezTo>
                      <a:pt x="f5" y="f7"/>
                      <a:pt x="f5" y="f7"/>
                      <a:pt x="f15" y="f7"/>
                    </a:cubicBezTo>
                    <a:cubicBezTo>
                      <a:pt x="f12" y="f7"/>
                      <a:pt x="f12" y="f7"/>
                      <a:pt x="f12" y="f28"/>
                    </a:cubicBezTo>
                    <a:cubicBezTo>
                      <a:pt x="f12" y="f29"/>
                      <a:pt x="f21" y="f6"/>
                      <a:pt x="f30" y="f6"/>
                    </a:cubicBezTo>
                    <a:cubicBezTo>
                      <a:pt x="f6" y="f26"/>
                      <a:pt x="f6" y="f6"/>
                      <a:pt x="f6" y="f30"/>
                    </a:cubicBezTo>
                    <a:cubicBezTo>
                      <a:pt x="f6" y="f31"/>
                      <a:pt x="f6" y="f31"/>
                      <a:pt x="f8" y="f9"/>
                    </a:cubicBez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5" name="Freeform 17">
                <a:extLst>
                  <a:ext uri="{FF2B5EF4-FFF2-40B4-BE49-F238E27FC236}">
                    <a16:creationId xmlns:a16="http://schemas.microsoft.com/office/drawing/2014/main" id="{1331A692-BD60-44FA-B881-22A280A2514C}"/>
                  </a:ext>
                </a:extLst>
              </p:cNvPr>
              <p:cNvSpPr/>
              <p:nvPr/>
            </p:nvSpPr>
            <p:spPr>
              <a:xfrm rot="10799991">
                <a:off x="7897279" y="859444"/>
                <a:ext cx="193432" cy="2620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6"/>
                  <a:gd name="f7" fmla="val 248"/>
                  <a:gd name="f8" fmla="val 150"/>
                  <a:gd name="f9" fmla="val 2"/>
                  <a:gd name="f10" fmla="val 132"/>
                  <a:gd name="f11" fmla="val 113"/>
                  <a:gd name="f12" fmla="val 1"/>
                  <a:gd name="f13" fmla="val 95"/>
                  <a:gd name="f14" fmla="val 85"/>
                  <a:gd name="f15" fmla="val 82"/>
                  <a:gd name="f16" fmla="val 4"/>
                  <a:gd name="f17" fmla="val 13"/>
                  <a:gd name="f18" fmla="val 29"/>
                  <a:gd name="f19" fmla="val 80"/>
                  <a:gd name="f20" fmla="val 45"/>
                  <a:gd name="f21" fmla="val 61"/>
                  <a:gd name="f22" fmla="val 84"/>
                  <a:gd name="f23" fmla="val 76"/>
                  <a:gd name="f24" fmla="val 59"/>
                  <a:gd name="f25" fmla="val 83"/>
                  <a:gd name="f26" fmla="val 46"/>
                  <a:gd name="f27" fmla="val 33"/>
                  <a:gd name="f28" fmla="val 19"/>
                  <a:gd name="f29" fmla="val 81"/>
                  <a:gd name="f30" fmla="val 87"/>
                  <a:gd name="f31" fmla="val 102"/>
                  <a:gd name="f32" fmla="val 122"/>
                  <a:gd name="f33" fmla="val 143"/>
                  <a:gd name="f34" fmla="val 163"/>
                  <a:gd name="f35" fmla="val 185"/>
                  <a:gd name="f36" fmla="val 206"/>
                  <a:gd name="f37" fmla="val 227"/>
                  <a:gd name="f38" fmla="val 244"/>
                  <a:gd name="f39" fmla="val 6"/>
                  <a:gd name="f40" fmla="val 21"/>
                  <a:gd name="f41" fmla="val 247"/>
                  <a:gd name="f42" fmla="val 37"/>
                  <a:gd name="f43" fmla="val 245"/>
                  <a:gd name="f44" fmla="val 52"/>
                  <a:gd name="f45" fmla="val 246"/>
                  <a:gd name="f46" fmla="val 67"/>
                  <a:gd name="f47" fmla="val 243"/>
                  <a:gd name="f48" fmla="val 229"/>
                  <a:gd name="f49" fmla="val 187"/>
                  <a:gd name="f50" fmla="val 146"/>
                  <a:gd name="f51" fmla="val 105"/>
                  <a:gd name="f52" fmla="val 89"/>
                  <a:gd name="f53" fmla="val 86"/>
                  <a:gd name="f54" fmla="val 120"/>
                  <a:gd name="f55" fmla="val 136"/>
                  <a:gd name="f56" fmla="val 151"/>
                  <a:gd name="f57" fmla="val 165"/>
                  <a:gd name="f58" fmla="val 70"/>
                  <a:gd name="f59" fmla="val 34"/>
                  <a:gd name="f60" fmla="val 16"/>
                  <a:gd name="f61" fmla="val 5"/>
                  <a:gd name="f62" fmla="val 161"/>
                  <a:gd name="f63" fmla="+- 0 0 -90"/>
                  <a:gd name="f64" fmla="*/ f3 1 166"/>
                  <a:gd name="f65" fmla="*/ f4 1 248"/>
                  <a:gd name="f66" fmla="+- f7 0 f5"/>
                  <a:gd name="f67" fmla="+- f6 0 f5"/>
                  <a:gd name="f68" fmla="*/ f63 f0 1"/>
                  <a:gd name="f69" fmla="*/ f67 1 166"/>
                  <a:gd name="f70" fmla="*/ f66 1 248"/>
                  <a:gd name="f71" fmla="*/ 150 f67 1"/>
                  <a:gd name="f72" fmla="*/ 2 f66 1"/>
                  <a:gd name="f73" fmla="*/ 95 f67 1"/>
                  <a:gd name="f74" fmla="*/ 0 f66 1"/>
                  <a:gd name="f75" fmla="*/ 82 f67 1"/>
                  <a:gd name="f76" fmla="*/ 13 f66 1"/>
                  <a:gd name="f77" fmla="*/ 61 f66 1"/>
                  <a:gd name="f78" fmla="*/ 59 f67 1"/>
                  <a:gd name="f79" fmla="*/ 83 f66 1"/>
                  <a:gd name="f80" fmla="*/ 19 f67 1"/>
                  <a:gd name="f81" fmla="*/ 82 f66 1"/>
                  <a:gd name="f82" fmla="*/ 1 f67 1"/>
                  <a:gd name="f83" fmla="*/ 102 f66 1"/>
                  <a:gd name="f84" fmla="*/ 163 f66 1"/>
                  <a:gd name="f85" fmla="*/ 227 f66 1"/>
                  <a:gd name="f86" fmla="*/ 21 f67 1"/>
                  <a:gd name="f87" fmla="*/ 247 f66 1"/>
                  <a:gd name="f88" fmla="*/ 67 f67 1"/>
                  <a:gd name="f89" fmla="*/ 85 f67 1"/>
                  <a:gd name="f90" fmla="*/ 229 f66 1"/>
                  <a:gd name="f91" fmla="*/ 84 f67 1"/>
                  <a:gd name="f92" fmla="*/ 105 f66 1"/>
                  <a:gd name="f93" fmla="*/ 105 f67 1"/>
                  <a:gd name="f94" fmla="*/ 84 f66 1"/>
                  <a:gd name="f95" fmla="*/ 151 f67 1"/>
                  <a:gd name="f96" fmla="*/ 85 f66 1"/>
                  <a:gd name="f97" fmla="*/ 165 f67 1"/>
                  <a:gd name="f98" fmla="*/ 70 f66 1"/>
                  <a:gd name="f99" fmla="*/ 16 f66 1"/>
                  <a:gd name="f100" fmla="*/ f68 1 f2"/>
                  <a:gd name="f101" fmla="*/ f71 1 166"/>
                  <a:gd name="f102" fmla="*/ f72 1 248"/>
                  <a:gd name="f103" fmla="*/ f73 1 166"/>
                  <a:gd name="f104" fmla="*/ f74 1 248"/>
                  <a:gd name="f105" fmla="*/ f75 1 166"/>
                  <a:gd name="f106" fmla="*/ f76 1 248"/>
                  <a:gd name="f107" fmla="*/ f77 1 248"/>
                  <a:gd name="f108" fmla="*/ f78 1 166"/>
                  <a:gd name="f109" fmla="*/ f79 1 248"/>
                  <a:gd name="f110" fmla="*/ f80 1 166"/>
                  <a:gd name="f111" fmla="*/ f81 1 248"/>
                  <a:gd name="f112" fmla="*/ f82 1 166"/>
                  <a:gd name="f113" fmla="*/ f83 1 248"/>
                  <a:gd name="f114" fmla="*/ f84 1 248"/>
                  <a:gd name="f115" fmla="*/ f85 1 248"/>
                  <a:gd name="f116" fmla="*/ f86 1 166"/>
                  <a:gd name="f117" fmla="*/ f87 1 248"/>
                  <a:gd name="f118" fmla="*/ f88 1 166"/>
                  <a:gd name="f119" fmla="*/ f89 1 166"/>
                  <a:gd name="f120" fmla="*/ f90 1 248"/>
                  <a:gd name="f121" fmla="*/ f91 1 166"/>
                  <a:gd name="f122" fmla="*/ f92 1 248"/>
                  <a:gd name="f123" fmla="*/ f93 1 166"/>
                  <a:gd name="f124" fmla="*/ f94 1 248"/>
                  <a:gd name="f125" fmla="*/ f95 1 166"/>
                  <a:gd name="f126" fmla="*/ f96 1 248"/>
                  <a:gd name="f127" fmla="*/ f97 1 166"/>
                  <a:gd name="f128" fmla="*/ f98 1 248"/>
                  <a:gd name="f129" fmla="*/ f99 1 248"/>
                  <a:gd name="f130" fmla="*/ 0 1 f69"/>
                  <a:gd name="f131" fmla="*/ f6 1 f69"/>
                  <a:gd name="f132" fmla="*/ 0 1 f70"/>
                  <a:gd name="f133" fmla="*/ f7 1 f70"/>
                  <a:gd name="f134" fmla="+- f100 0 f1"/>
                  <a:gd name="f135" fmla="*/ f101 1 f69"/>
                  <a:gd name="f136" fmla="*/ f102 1 f70"/>
                  <a:gd name="f137" fmla="*/ f103 1 f69"/>
                  <a:gd name="f138" fmla="*/ f104 1 f70"/>
                  <a:gd name="f139" fmla="*/ f105 1 f69"/>
                  <a:gd name="f140" fmla="*/ f106 1 f70"/>
                  <a:gd name="f141" fmla="*/ f107 1 f70"/>
                  <a:gd name="f142" fmla="*/ f108 1 f69"/>
                  <a:gd name="f143" fmla="*/ f109 1 f70"/>
                  <a:gd name="f144" fmla="*/ f110 1 f69"/>
                  <a:gd name="f145" fmla="*/ f111 1 f70"/>
                  <a:gd name="f146" fmla="*/ f112 1 f69"/>
                  <a:gd name="f147" fmla="*/ f113 1 f70"/>
                  <a:gd name="f148" fmla="*/ f114 1 f70"/>
                  <a:gd name="f149" fmla="*/ f115 1 f70"/>
                  <a:gd name="f150" fmla="*/ f116 1 f69"/>
                  <a:gd name="f151" fmla="*/ f117 1 f70"/>
                  <a:gd name="f152" fmla="*/ f118 1 f69"/>
                  <a:gd name="f153" fmla="*/ f119 1 f69"/>
                  <a:gd name="f154" fmla="*/ f120 1 f70"/>
                  <a:gd name="f155" fmla="*/ f121 1 f69"/>
                  <a:gd name="f156" fmla="*/ f122 1 f70"/>
                  <a:gd name="f157" fmla="*/ f123 1 f69"/>
                  <a:gd name="f158" fmla="*/ f124 1 f70"/>
                  <a:gd name="f159" fmla="*/ f125 1 f69"/>
                  <a:gd name="f160" fmla="*/ f126 1 f70"/>
                  <a:gd name="f161" fmla="*/ f127 1 f69"/>
                  <a:gd name="f162" fmla="*/ f128 1 f70"/>
                  <a:gd name="f163" fmla="*/ f129 1 f70"/>
                  <a:gd name="f164" fmla="*/ f130 f64 1"/>
                  <a:gd name="f165" fmla="*/ f131 f64 1"/>
                  <a:gd name="f166" fmla="*/ f133 f65 1"/>
                  <a:gd name="f167" fmla="*/ f132 f65 1"/>
                  <a:gd name="f168" fmla="*/ f135 f64 1"/>
                  <a:gd name="f169" fmla="*/ f136 f65 1"/>
                  <a:gd name="f170" fmla="*/ f137 f64 1"/>
                  <a:gd name="f171" fmla="*/ f138 f65 1"/>
                  <a:gd name="f172" fmla="*/ f139 f64 1"/>
                  <a:gd name="f173" fmla="*/ f140 f65 1"/>
                  <a:gd name="f174" fmla="*/ f141 f65 1"/>
                  <a:gd name="f175" fmla="*/ f142 f64 1"/>
                  <a:gd name="f176" fmla="*/ f143 f65 1"/>
                  <a:gd name="f177" fmla="*/ f144 f64 1"/>
                  <a:gd name="f178" fmla="*/ f145 f65 1"/>
                  <a:gd name="f179" fmla="*/ f146 f64 1"/>
                  <a:gd name="f180" fmla="*/ f147 f65 1"/>
                  <a:gd name="f181" fmla="*/ f148 f65 1"/>
                  <a:gd name="f182" fmla="*/ f149 f65 1"/>
                  <a:gd name="f183" fmla="*/ f150 f64 1"/>
                  <a:gd name="f184" fmla="*/ f151 f65 1"/>
                  <a:gd name="f185" fmla="*/ f152 f64 1"/>
                  <a:gd name="f186" fmla="*/ f153 f64 1"/>
                  <a:gd name="f187" fmla="*/ f154 f65 1"/>
                  <a:gd name="f188" fmla="*/ f155 f64 1"/>
                  <a:gd name="f189" fmla="*/ f156 f65 1"/>
                  <a:gd name="f190" fmla="*/ f157 f64 1"/>
                  <a:gd name="f191" fmla="*/ f158 f65 1"/>
                  <a:gd name="f192" fmla="*/ f159 f64 1"/>
                  <a:gd name="f193" fmla="*/ f160 f65 1"/>
                  <a:gd name="f194" fmla="*/ f161 f64 1"/>
                  <a:gd name="f195" fmla="*/ f162 f65 1"/>
                  <a:gd name="f196" fmla="*/ f163 f6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34">
                    <a:pos x="f168" y="f169"/>
                  </a:cxn>
                  <a:cxn ang="f134">
                    <a:pos x="f170" y="f171"/>
                  </a:cxn>
                  <a:cxn ang="f134">
                    <a:pos x="f172" y="f173"/>
                  </a:cxn>
                  <a:cxn ang="f134">
                    <a:pos x="f172" y="f174"/>
                  </a:cxn>
                  <a:cxn ang="f134">
                    <a:pos x="f175" y="f176"/>
                  </a:cxn>
                  <a:cxn ang="f134">
                    <a:pos x="f177" y="f178"/>
                  </a:cxn>
                  <a:cxn ang="f134">
                    <a:pos x="f179" y="f180"/>
                  </a:cxn>
                  <a:cxn ang="f134">
                    <a:pos x="f179" y="f181"/>
                  </a:cxn>
                  <a:cxn ang="f134">
                    <a:pos x="f179" y="f182"/>
                  </a:cxn>
                  <a:cxn ang="f134">
                    <a:pos x="f183" y="f184"/>
                  </a:cxn>
                  <a:cxn ang="f134">
                    <a:pos x="f185" y="f184"/>
                  </a:cxn>
                  <a:cxn ang="f134">
                    <a:pos x="f186" y="f187"/>
                  </a:cxn>
                  <a:cxn ang="f134">
                    <a:pos x="f188" y="f189"/>
                  </a:cxn>
                  <a:cxn ang="f134">
                    <a:pos x="f190" y="f191"/>
                  </a:cxn>
                  <a:cxn ang="f134">
                    <a:pos x="f192" y="f193"/>
                  </a:cxn>
                  <a:cxn ang="f134">
                    <a:pos x="f194" y="f195"/>
                  </a:cxn>
                  <a:cxn ang="f134">
                    <a:pos x="f194" y="f196"/>
                  </a:cxn>
                  <a:cxn ang="f134">
                    <a:pos x="f168" y="f169"/>
                  </a:cxn>
                </a:cxnLst>
                <a:rect l="f164" t="f167" r="f165" b="f166"/>
                <a:pathLst>
                  <a:path w="166" h="248">
                    <a:moveTo>
                      <a:pt x="f8" y="f9"/>
                    </a:moveTo>
                    <a:cubicBezTo>
                      <a:pt x="f10" y="f9"/>
                      <a:pt x="f11" y="f12"/>
                      <a:pt x="f13" y="f5"/>
                    </a:cubicBezTo>
                    <a:cubicBezTo>
                      <a:pt x="f14" y="f5"/>
                      <a:pt x="f15" y="f16"/>
                      <a:pt x="f15" y="f17"/>
                    </a:cubicBezTo>
                    <a:cubicBezTo>
                      <a:pt x="f15" y="f18"/>
                      <a:pt x="f19" y="f20"/>
                      <a:pt x="f15" y="f21"/>
                    </a:cubicBezTo>
                    <a:cubicBezTo>
                      <a:pt x="f22" y="f19"/>
                      <a:pt x="f23" y="f22"/>
                      <a:pt x="f24" y="f25"/>
                    </a:cubicBezTo>
                    <a:cubicBezTo>
                      <a:pt x="f26" y="f15"/>
                      <a:pt x="f27" y="f22"/>
                      <a:pt x="f28" y="f15"/>
                    </a:cubicBezTo>
                    <a:cubicBezTo>
                      <a:pt x="f16" y="f29"/>
                      <a:pt x="f5" y="f30"/>
                      <a:pt x="f12" y="f31"/>
                    </a:cubicBezTo>
                    <a:cubicBezTo>
                      <a:pt x="f9" y="f32"/>
                      <a:pt x="f12" y="f33"/>
                      <a:pt x="f12" y="f34"/>
                    </a:cubicBezTo>
                    <a:cubicBezTo>
                      <a:pt x="f12" y="f35"/>
                      <a:pt x="f9" y="f36"/>
                      <a:pt x="f12" y="f37"/>
                    </a:cubicBezTo>
                    <a:cubicBezTo>
                      <a:pt x="f5" y="f38"/>
                      <a:pt x="f39" y="f7"/>
                      <a:pt x="f40" y="f41"/>
                    </a:cubicBezTo>
                    <a:cubicBezTo>
                      <a:pt x="f42" y="f43"/>
                      <a:pt x="f44" y="f45"/>
                      <a:pt x="f46" y="f41"/>
                    </a:cubicBezTo>
                    <a:cubicBezTo>
                      <a:pt x="f29" y="f7"/>
                      <a:pt x="f14" y="f47"/>
                      <a:pt x="f14" y="f48"/>
                    </a:cubicBezTo>
                    <a:cubicBezTo>
                      <a:pt x="f22" y="f49"/>
                      <a:pt x="f14" y="f50"/>
                      <a:pt x="f22" y="f51"/>
                    </a:cubicBezTo>
                    <a:cubicBezTo>
                      <a:pt x="f22" y="f52"/>
                      <a:pt x="f53" y="f29"/>
                      <a:pt x="f51" y="f22"/>
                    </a:cubicBezTo>
                    <a:cubicBezTo>
                      <a:pt x="f54" y="f30"/>
                      <a:pt x="f55" y="f22"/>
                      <a:pt x="f56" y="f14"/>
                    </a:cubicBezTo>
                    <a:cubicBezTo>
                      <a:pt x="f34" y="f53"/>
                      <a:pt x="f6" y="f29"/>
                      <a:pt x="f57" y="f58"/>
                    </a:cubicBezTo>
                    <a:cubicBezTo>
                      <a:pt x="f57" y="f44"/>
                      <a:pt x="f57" y="f59"/>
                      <a:pt x="f57" y="f60"/>
                    </a:cubicBezTo>
                    <a:cubicBezTo>
                      <a:pt x="f6" y="f61"/>
                      <a:pt x="f62" y="f9"/>
                      <a:pt x="f8" y="f9"/>
                    </a:cubicBez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6" name="Freeform 18">
                <a:extLst>
                  <a:ext uri="{FF2B5EF4-FFF2-40B4-BE49-F238E27FC236}">
                    <a16:creationId xmlns:a16="http://schemas.microsoft.com/office/drawing/2014/main" id="{3FD60269-6CBF-40E2-A7A8-D47E584BC83D}"/>
                  </a:ext>
                </a:extLst>
              </p:cNvPr>
              <p:cNvSpPr/>
              <p:nvPr/>
            </p:nvSpPr>
            <p:spPr>
              <a:xfrm rot="10799991">
                <a:off x="7801505" y="2321350"/>
                <a:ext cx="193432" cy="17699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6"/>
                  <a:gd name="f7" fmla="val 167"/>
                  <a:gd name="f8" fmla="val 39"/>
                  <a:gd name="f9" fmla="val 84"/>
                  <a:gd name="f10" fmla="val 83"/>
                  <a:gd name="f11" fmla="val 128"/>
                  <a:gd name="f12" fmla="val 121"/>
                  <a:gd name="f13" fmla="val 124"/>
                  <a:gd name="f14" fmla="val 122"/>
                  <a:gd name="f15" fmla="val 120"/>
                  <a:gd name="f16" fmla="val 82"/>
                  <a:gd name="f17" fmla="val 129"/>
                  <a:gd name="f18" fmla="val 81"/>
                  <a:gd name="f19" fmla="val 38"/>
                  <a:gd name="f20" fmla="val 46"/>
                  <a:gd name="f21" fmla="+- 0 0 -90"/>
                  <a:gd name="f22" fmla="*/ f3 1 166"/>
                  <a:gd name="f23" fmla="*/ f4 1 167"/>
                  <a:gd name="f24" fmla="+- f7 0 f5"/>
                  <a:gd name="f25" fmla="+- f6 0 f5"/>
                  <a:gd name="f26" fmla="*/ f21 f0 1"/>
                  <a:gd name="f27" fmla="*/ f25 1 166"/>
                  <a:gd name="f28" fmla="*/ f24 1 167"/>
                  <a:gd name="f29" fmla="*/ 39 f25 1"/>
                  <a:gd name="f30" fmla="*/ 84 f24 1"/>
                  <a:gd name="f31" fmla="*/ 83 f25 1"/>
                  <a:gd name="f32" fmla="*/ 128 f24 1"/>
                  <a:gd name="f33" fmla="*/ 121 f25 1"/>
                  <a:gd name="f34" fmla="*/ 166 f24 1"/>
                  <a:gd name="f35" fmla="*/ 166 f25 1"/>
                  <a:gd name="f36" fmla="*/ 124 f24 1"/>
                  <a:gd name="f37" fmla="*/ 120 f24 1"/>
                  <a:gd name="f38" fmla="*/ 129 f25 1"/>
                  <a:gd name="f39" fmla="*/ 81 f24 1"/>
                  <a:gd name="f40" fmla="*/ 38 f24 1"/>
                  <a:gd name="f41" fmla="*/ 46 f25 1"/>
                  <a:gd name="f42" fmla="*/ 0 f24 1"/>
                  <a:gd name="f43" fmla="*/ 0 f25 1"/>
                  <a:gd name="f44" fmla="*/ 46 f24 1"/>
                  <a:gd name="f45" fmla="*/ f26 1 f2"/>
                  <a:gd name="f46" fmla="*/ f29 1 166"/>
                  <a:gd name="f47" fmla="*/ f30 1 167"/>
                  <a:gd name="f48" fmla="*/ f31 1 166"/>
                  <a:gd name="f49" fmla="*/ f32 1 167"/>
                  <a:gd name="f50" fmla="*/ f33 1 166"/>
                  <a:gd name="f51" fmla="*/ f34 1 167"/>
                  <a:gd name="f52" fmla="*/ f35 1 166"/>
                  <a:gd name="f53" fmla="*/ f36 1 167"/>
                  <a:gd name="f54" fmla="*/ f37 1 167"/>
                  <a:gd name="f55" fmla="*/ f38 1 166"/>
                  <a:gd name="f56" fmla="*/ f39 1 167"/>
                  <a:gd name="f57" fmla="*/ f40 1 167"/>
                  <a:gd name="f58" fmla="*/ f41 1 166"/>
                  <a:gd name="f59" fmla="*/ f42 1 167"/>
                  <a:gd name="f60" fmla="*/ f43 1 166"/>
                  <a:gd name="f61" fmla="*/ f44 1 167"/>
                  <a:gd name="f62" fmla="*/ 0 1 f27"/>
                  <a:gd name="f63" fmla="*/ f6 1 f27"/>
                  <a:gd name="f64" fmla="*/ 0 1 f28"/>
                  <a:gd name="f65" fmla="*/ f7 1 f28"/>
                  <a:gd name="f66" fmla="+- f45 0 f1"/>
                  <a:gd name="f67" fmla="*/ f46 1 f27"/>
                  <a:gd name="f68" fmla="*/ f47 1 f28"/>
                  <a:gd name="f69" fmla="*/ f48 1 f27"/>
                  <a:gd name="f70" fmla="*/ f49 1 f28"/>
                  <a:gd name="f71" fmla="*/ f50 1 f27"/>
                  <a:gd name="f72" fmla="*/ f51 1 f28"/>
                  <a:gd name="f73" fmla="*/ f52 1 f27"/>
                  <a:gd name="f74" fmla="*/ f53 1 f28"/>
                  <a:gd name="f75" fmla="*/ f54 1 f28"/>
                  <a:gd name="f76" fmla="*/ f55 1 f27"/>
                  <a:gd name="f77" fmla="*/ f56 1 f28"/>
                  <a:gd name="f78" fmla="*/ f57 1 f28"/>
                  <a:gd name="f79" fmla="*/ f58 1 f27"/>
                  <a:gd name="f80" fmla="*/ f59 1 f28"/>
                  <a:gd name="f81" fmla="*/ f60 1 f27"/>
                  <a:gd name="f82" fmla="*/ f61 1 f28"/>
                  <a:gd name="f83" fmla="*/ f62 f22 1"/>
                  <a:gd name="f84" fmla="*/ f63 f22 1"/>
                  <a:gd name="f85" fmla="*/ f65 f23 1"/>
                  <a:gd name="f86" fmla="*/ f64 f23 1"/>
                  <a:gd name="f87" fmla="*/ f67 f22 1"/>
                  <a:gd name="f88" fmla="*/ f68 f23 1"/>
                  <a:gd name="f89" fmla="*/ f69 f22 1"/>
                  <a:gd name="f90" fmla="*/ f70 f23 1"/>
                  <a:gd name="f91" fmla="*/ f71 f22 1"/>
                  <a:gd name="f92" fmla="*/ f72 f23 1"/>
                  <a:gd name="f93" fmla="*/ f73 f22 1"/>
                  <a:gd name="f94" fmla="*/ f74 f23 1"/>
                  <a:gd name="f95" fmla="*/ f75 f23 1"/>
                  <a:gd name="f96" fmla="*/ f76 f22 1"/>
                  <a:gd name="f97" fmla="*/ f77 f23 1"/>
                  <a:gd name="f98" fmla="*/ f78 f23 1"/>
                  <a:gd name="f99" fmla="*/ f79 f22 1"/>
                  <a:gd name="f100" fmla="*/ f80 f23 1"/>
                  <a:gd name="f101" fmla="*/ f81 f22 1"/>
                  <a:gd name="f102" fmla="*/ f82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87" y="f88"/>
                  </a:cxn>
                  <a:cxn ang="f66">
                    <a:pos x="f89" y="f90"/>
                  </a:cxn>
                  <a:cxn ang="f66">
                    <a:pos x="f91" y="f92"/>
                  </a:cxn>
                  <a:cxn ang="f66">
                    <a:pos x="f93" y="f94"/>
                  </a:cxn>
                  <a:cxn ang="f66">
                    <a:pos x="f93" y="f95"/>
                  </a:cxn>
                  <a:cxn ang="f66">
                    <a:pos x="f96" y="f97"/>
                  </a:cxn>
                  <a:cxn ang="f66">
                    <a:pos x="f89" y="f98"/>
                  </a:cxn>
                  <a:cxn ang="f66">
                    <a:pos x="f99" y="f100"/>
                  </a:cxn>
                  <a:cxn ang="f66">
                    <a:pos x="f101" y="f102"/>
                  </a:cxn>
                  <a:cxn ang="f66">
                    <a:pos x="f87" y="f88"/>
                  </a:cxn>
                </a:cxnLst>
                <a:rect l="f83" t="f86" r="f84" b="f85"/>
                <a:pathLst>
                  <a:path w="166" h="167">
                    <a:moveTo>
                      <a:pt x="f8" y="f9"/>
                    </a:moveTo>
                    <a:cubicBezTo>
                      <a:pt x="f10" y="f9"/>
                      <a:pt x="f10" y="f9"/>
                      <a:pt x="f10" y="f11"/>
                    </a:cubicBezTo>
                    <a:cubicBezTo>
                      <a:pt x="f10" y="f6"/>
                      <a:pt x="f10" y="f6"/>
                      <a:pt x="f12" y="f6"/>
                    </a:cubicBezTo>
                    <a:cubicBezTo>
                      <a:pt x="f6" y="f7"/>
                      <a:pt x="f6" y="f7"/>
                      <a:pt x="f6" y="f13"/>
                    </a:cubicBezTo>
                    <a:cubicBezTo>
                      <a:pt x="f6" y="f14"/>
                      <a:pt x="f6" y="f12"/>
                      <a:pt x="f6" y="f15"/>
                    </a:cubicBezTo>
                    <a:cubicBezTo>
                      <a:pt x="f6" y="f16"/>
                      <a:pt x="f6" y="f16"/>
                      <a:pt x="f17" y="f18"/>
                    </a:cubicBezTo>
                    <a:cubicBezTo>
                      <a:pt x="f10" y="f18"/>
                      <a:pt x="f10" y="f18"/>
                      <a:pt x="f10" y="f19"/>
                    </a:cubicBezTo>
                    <a:cubicBezTo>
                      <a:pt x="f10" y="f5"/>
                      <a:pt x="f10" y="f5"/>
                      <a:pt x="f20" y="f5"/>
                    </a:cubicBezTo>
                    <a:cubicBezTo>
                      <a:pt x="f5" y="f5"/>
                      <a:pt x="f5" y="f5"/>
                      <a:pt x="f5" y="f20"/>
                    </a:cubicBezTo>
                    <a:cubicBezTo>
                      <a:pt x="f5" y="f9"/>
                      <a:pt x="f5" y="f9"/>
                      <a:pt x="f8" y="f9"/>
                    </a:cubicBez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7" name="Freeform 19">
                <a:extLst>
                  <a:ext uri="{FF2B5EF4-FFF2-40B4-BE49-F238E27FC236}">
                    <a16:creationId xmlns:a16="http://schemas.microsoft.com/office/drawing/2014/main" id="{9D08C0B3-28AA-4A61-B015-1F7E6FA065FB}"/>
                  </a:ext>
                </a:extLst>
              </p:cNvPr>
              <p:cNvSpPr/>
              <p:nvPr/>
            </p:nvSpPr>
            <p:spPr>
              <a:xfrm rot="10799991">
                <a:off x="8088828" y="1633777"/>
                <a:ext cx="95774" cy="1804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2"/>
                  <a:gd name="f7" fmla="val 170"/>
                  <a:gd name="f8" fmla="val 15"/>
                  <a:gd name="f9" fmla="val 33"/>
                  <a:gd name="f10" fmla="val 169"/>
                  <a:gd name="f11" fmla="val 51"/>
                  <a:gd name="f12" fmla="val 69"/>
                  <a:gd name="f13" fmla="val 78"/>
                  <a:gd name="f14" fmla="val 167"/>
                  <a:gd name="f15" fmla="val 157"/>
                  <a:gd name="f16" fmla="val 81"/>
                  <a:gd name="f17" fmla="val 110"/>
                  <a:gd name="f18" fmla="val 63"/>
                  <a:gd name="f19" fmla="val 16"/>
                  <a:gd name="f20" fmla="val 9"/>
                  <a:gd name="f21" fmla="val 3"/>
                  <a:gd name="f22" fmla="val 72"/>
                  <a:gd name="f23" fmla="val 4"/>
                  <a:gd name="f24" fmla="val 49"/>
                  <a:gd name="f25" fmla="val 5"/>
                  <a:gd name="f26" fmla="val 25"/>
                  <a:gd name="f27" fmla="val 1"/>
                  <a:gd name="f28" fmla="val 7"/>
                  <a:gd name="f29" fmla="val 56"/>
                  <a:gd name="f30" fmla="val 105"/>
                  <a:gd name="f31" fmla="val 154"/>
                  <a:gd name="f32" fmla="val 165"/>
                  <a:gd name="f33" fmla="+- 0 0 -90"/>
                  <a:gd name="f34" fmla="*/ f3 1 82"/>
                  <a:gd name="f35" fmla="*/ f4 1 170"/>
                  <a:gd name="f36" fmla="+- f7 0 f5"/>
                  <a:gd name="f37" fmla="+- f6 0 f5"/>
                  <a:gd name="f38" fmla="*/ f33 f0 1"/>
                  <a:gd name="f39" fmla="*/ f37 1 82"/>
                  <a:gd name="f40" fmla="*/ f36 1 170"/>
                  <a:gd name="f41" fmla="*/ 15 f37 1"/>
                  <a:gd name="f42" fmla="*/ 170 f36 1"/>
                  <a:gd name="f43" fmla="*/ 69 f37 1"/>
                  <a:gd name="f44" fmla="*/ 82 f37 1"/>
                  <a:gd name="f45" fmla="*/ 157 f36 1"/>
                  <a:gd name="f46" fmla="*/ 16 f36 1"/>
                  <a:gd name="f47" fmla="*/ 72 f37 1"/>
                  <a:gd name="f48" fmla="*/ 4 f36 1"/>
                  <a:gd name="f49" fmla="*/ 1 f37 1"/>
                  <a:gd name="f50" fmla="*/ 7 f36 1"/>
                  <a:gd name="f51" fmla="*/ 154 f36 1"/>
                  <a:gd name="f52" fmla="*/ f38 1 f2"/>
                  <a:gd name="f53" fmla="*/ f41 1 82"/>
                  <a:gd name="f54" fmla="*/ f42 1 170"/>
                  <a:gd name="f55" fmla="*/ f43 1 82"/>
                  <a:gd name="f56" fmla="*/ f44 1 82"/>
                  <a:gd name="f57" fmla="*/ f45 1 170"/>
                  <a:gd name="f58" fmla="*/ f46 1 170"/>
                  <a:gd name="f59" fmla="*/ f47 1 82"/>
                  <a:gd name="f60" fmla="*/ f48 1 170"/>
                  <a:gd name="f61" fmla="*/ f49 1 82"/>
                  <a:gd name="f62" fmla="*/ f50 1 170"/>
                  <a:gd name="f63" fmla="*/ f51 1 170"/>
                  <a:gd name="f64" fmla="*/ 0 1 f39"/>
                  <a:gd name="f65" fmla="*/ f6 1 f39"/>
                  <a:gd name="f66" fmla="*/ 0 1 f40"/>
                  <a:gd name="f67" fmla="*/ f7 1 f40"/>
                  <a:gd name="f68" fmla="+- f52 0 f1"/>
                  <a:gd name="f69" fmla="*/ f53 1 f39"/>
                  <a:gd name="f70" fmla="*/ f54 1 f40"/>
                  <a:gd name="f71" fmla="*/ f55 1 f39"/>
                  <a:gd name="f72" fmla="*/ f56 1 f39"/>
                  <a:gd name="f73" fmla="*/ f57 1 f40"/>
                  <a:gd name="f74" fmla="*/ f58 1 f40"/>
                  <a:gd name="f75" fmla="*/ f59 1 f39"/>
                  <a:gd name="f76" fmla="*/ f60 1 f40"/>
                  <a:gd name="f77" fmla="*/ f61 1 f39"/>
                  <a:gd name="f78" fmla="*/ f62 1 f40"/>
                  <a:gd name="f79" fmla="*/ f63 1 f40"/>
                  <a:gd name="f80" fmla="*/ f64 f34 1"/>
                  <a:gd name="f81" fmla="*/ f65 f34 1"/>
                  <a:gd name="f82" fmla="*/ f67 f35 1"/>
                  <a:gd name="f83" fmla="*/ f66 f35 1"/>
                  <a:gd name="f84" fmla="*/ f69 f34 1"/>
                  <a:gd name="f85" fmla="*/ f70 f35 1"/>
                  <a:gd name="f86" fmla="*/ f71 f34 1"/>
                  <a:gd name="f87" fmla="*/ f72 f34 1"/>
                  <a:gd name="f88" fmla="*/ f73 f35 1"/>
                  <a:gd name="f89" fmla="*/ f74 f35 1"/>
                  <a:gd name="f90" fmla="*/ f75 f34 1"/>
                  <a:gd name="f91" fmla="*/ f76 f35 1"/>
                  <a:gd name="f92" fmla="*/ f77 f34 1"/>
                  <a:gd name="f93" fmla="*/ f78 f35 1"/>
                  <a:gd name="f94" fmla="*/ f79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8">
                    <a:pos x="f84" y="f85"/>
                  </a:cxn>
                  <a:cxn ang="f68">
                    <a:pos x="f86" y="f85"/>
                  </a:cxn>
                  <a:cxn ang="f68">
                    <a:pos x="f87" y="f88"/>
                  </a:cxn>
                  <a:cxn ang="f68">
                    <a:pos x="f87" y="f89"/>
                  </a:cxn>
                  <a:cxn ang="f68">
                    <a:pos x="f90" y="f91"/>
                  </a:cxn>
                  <a:cxn ang="f68">
                    <a:pos x="f92" y="f93"/>
                  </a:cxn>
                  <a:cxn ang="f68">
                    <a:pos x="f92" y="f94"/>
                  </a:cxn>
                  <a:cxn ang="f68">
                    <a:pos x="f84" y="f85"/>
                  </a:cxn>
                </a:cxnLst>
                <a:rect l="f80" t="f83" r="f81" b="f82"/>
                <a:pathLst>
                  <a:path w="82" h="170">
                    <a:moveTo>
                      <a:pt x="f8" y="f7"/>
                    </a:moveTo>
                    <a:cubicBezTo>
                      <a:pt x="f9" y="f10"/>
                      <a:pt x="f11" y="f7"/>
                      <a:pt x="f12" y="f7"/>
                    </a:cubicBezTo>
                    <a:cubicBezTo>
                      <a:pt x="f13" y="f7"/>
                      <a:pt x="f6" y="f14"/>
                      <a:pt x="f6" y="f15"/>
                    </a:cubicBezTo>
                    <a:cubicBezTo>
                      <a:pt x="f16" y="f17"/>
                      <a:pt x="f6" y="f18"/>
                      <a:pt x="f6" y="f19"/>
                    </a:cubicBezTo>
                    <a:cubicBezTo>
                      <a:pt x="f6" y="f20"/>
                      <a:pt x="f16" y="f21"/>
                      <a:pt x="f22" y="f23"/>
                    </a:cubicBezTo>
                    <a:cubicBezTo>
                      <a:pt x="f24" y="f25"/>
                      <a:pt x="f26" y="f5"/>
                      <a:pt x="f27" y="f28"/>
                    </a:cubicBezTo>
                    <a:cubicBezTo>
                      <a:pt x="f27" y="f29"/>
                      <a:pt x="f27" y="f30"/>
                      <a:pt x="f27" y="f31"/>
                    </a:cubicBezTo>
                    <a:cubicBezTo>
                      <a:pt x="f5" y="f32"/>
                      <a:pt x="f21" y="f7"/>
                      <a:pt x="f8" y="f7"/>
                    </a:cubicBez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8" name="Freeform 20">
                <a:extLst>
                  <a:ext uri="{FF2B5EF4-FFF2-40B4-BE49-F238E27FC236}">
                    <a16:creationId xmlns:a16="http://schemas.microsoft.com/office/drawing/2014/main" id="{F53EF63A-8C64-417E-87FC-6A22AAFBD35C}"/>
                  </a:ext>
                </a:extLst>
              </p:cNvPr>
              <p:cNvSpPr/>
              <p:nvPr/>
            </p:nvSpPr>
            <p:spPr>
              <a:xfrm rot="10799991" flipH="1">
                <a:off x="8182727" y="1805683"/>
                <a:ext cx="0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90"/>
                  <a:gd name="f8" fmla="abs f3"/>
                  <a:gd name="f9" fmla="abs f4"/>
                  <a:gd name="f10" fmla="abs f5"/>
                  <a:gd name="f11" fmla="val f6"/>
                  <a:gd name="f12" fmla="+- f6 0 f6"/>
                  <a:gd name="f13" fmla="*/ f7 f0 1"/>
                  <a:gd name="f14" fmla="?: f8 f3 1"/>
                  <a:gd name="f15" fmla="?: f9 f4 1"/>
                  <a:gd name="f16" fmla="?: f10 f5 1"/>
                  <a:gd name="f17" fmla="*/ f12 1 0"/>
                  <a:gd name="f18" fmla="*/ f13 1 f2"/>
                  <a:gd name="f19" fmla="*/ f14 1 21600"/>
                  <a:gd name="f20" fmla="*/ f15 1 21600"/>
                  <a:gd name="f21" fmla="*/ 21600 f14 1"/>
                  <a:gd name="f22" fmla="*/ 21600 f15 1"/>
                  <a:gd name="f23" fmla="*/ 0 1 f17"/>
                  <a:gd name="f24" fmla="*/ 1 1 f17"/>
                  <a:gd name="f25" fmla="+- f18 0 f1"/>
                  <a:gd name="f26" fmla="min f20 f19"/>
                  <a:gd name="f27" fmla="*/ f21 1 f16"/>
                  <a:gd name="f28" fmla="*/ f22 1 f16"/>
                  <a:gd name="f29" fmla="val f27"/>
                  <a:gd name="f30" fmla="val f28"/>
                  <a:gd name="f31" fmla="*/ f6 f26 1"/>
                  <a:gd name="f32" fmla="+- f30 0 f11"/>
                  <a:gd name="f33" fmla="+- f29 0 f11"/>
                  <a:gd name="f34" fmla="*/ f33 1 0"/>
                  <a:gd name="f35" fmla="*/ f32 1 0"/>
                  <a:gd name="f36" fmla="*/ f23 f34 1"/>
                  <a:gd name="f37" fmla="*/ f24 f34 1"/>
                  <a:gd name="f38" fmla="*/ f24 f35 1"/>
                  <a:gd name="f39" fmla="*/ f23 f35 1"/>
                  <a:gd name="f40" fmla="*/ f36 f26 1"/>
                  <a:gd name="f41" fmla="*/ f39 f26 1"/>
                  <a:gd name="f42" fmla="*/ f37 f26 1"/>
                  <a:gd name="f43" fmla="*/ f38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</a:cxnLst>
                <a:rect l="f40" t="f41" r="f42" b="f43"/>
                <a:pathLst>
                  <a:path>
                    <a:moveTo>
                      <a:pt x="f31" y="f31"/>
                    </a:move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9" name="Freeform 21">
                <a:extLst>
                  <a:ext uri="{FF2B5EF4-FFF2-40B4-BE49-F238E27FC236}">
                    <a16:creationId xmlns:a16="http://schemas.microsoft.com/office/drawing/2014/main" id="{71FCEF3D-AC48-4D59-8DBE-FAC5739C5539}"/>
                  </a:ext>
                </a:extLst>
              </p:cNvPr>
              <p:cNvSpPr/>
              <p:nvPr/>
            </p:nvSpPr>
            <p:spPr>
              <a:xfrm rot="10799991">
                <a:off x="7801505" y="342057"/>
                <a:ext cx="101406" cy="9360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7"/>
                  <a:gd name="f7" fmla="val 88"/>
                  <a:gd name="f8" fmla="val 44"/>
                  <a:gd name="f9" fmla="val 4"/>
                  <a:gd name="f10" fmla="val 31"/>
                  <a:gd name="f11" fmla="val 13"/>
                  <a:gd name="f12" fmla="val 6"/>
                  <a:gd name="f13" fmla="val 7"/>
                  <a:gd name="f14" fmla="val 5"/>
                  <a:gd name="f15" fmla="val 46"/>
                  <a:gd name="f16" fmla="+- 0 0 -90"/>
                  <a:gd name="f17" fmla="*/ f3 1 87"/>
                  <a:gd name="f18" fmla="*/ f4 1 88"/>
                  <a:gd name="f19" fmla="+- f7 0 f5"/>
                  <a:gd name="f20" fmla="+- f6 0 f5"/>
                  <a:gd name="f21" fmla="*/ f16 f0 1"/>
                  <a:gd name="f22" fmla="*/ f20 1 87"/>
                  <a:gd name="f23" fmla="*/ f19 1 88"/>
                  <a:gd name="f24" fmla="*/ 44 f20 1"/>
                  <a:gd name="f25" fmla="*/ 4 f19 1"/>
                  <a:gd name="f26" fmla="*/ 6 f20 1"/>
                  <a:gd name="f27" fmla="*/ 7 f19 1"/>
                  <a:gd name="f28" fmla="*/ 5 f20 1"/>
                  <a:gd name="f29" fmla="*/ 44 f19 1"/>
                  <a:gd name="f30" fmla="*/ 87 f19 1"/>
                  <a:gd name="f31" fmla="*/ 87 f20 1"/>
                  <a:gd name="f32" fmla="*/ 46 f19 1"/>
                  <a:gd name="f33" fmla="*/ f21 1 f2"/>
                  <a:gd name="f34" fmla="*/ f24 1 87"/>
                  <a:gd name="f35" fmla="*/ f25 1 88"/>
                  <a:gd name="f36" fmla="*/ f26 1 87"/>
                  <a:gd name="f37" fmla="*/ f27 1 88"/>
                  <a:gd name="f38" fmla="*/ f28 1 87"/>
                  <a:gd name="f39" fmla="*/ f29 1 88"/>
                  <a:gd name="f40" fmla="*/ f30 1 88"/>
                  <a:gd name="f41" fmla="*/ f31 1 87"/>
                  <a:gd name="f42" fmla="*/ f32 1 88"/>
                  <a:gd name="f43" fmla="*/ 0 1 f22"/>
                  <a:gd name="f44" fmla="*/ f6 1 f22"/>
                  <a:gd name="f45" fmla="*/ 0 1 f23"/>
                  <a:gd name="f46" fmla="*/ f7 1 f23"/>
                  <a:gd name="f47" fmla="+- f33 0 f1"/>
                  <a:gd name="f48" fmla="*/ f34 1 f22"/>
                  <a:gd name="f49" fmla="*/ f35 1 f23"/>
                  <a:gd name="f50" fmla="*/ f36 1 f22"/>
                  <a:gd name="f51" fmla="*/ f37 1 f23"/>
                  <a:gd name="f52" fmla="*/ f38 1 f22"/>
                  <a:gd name="f53" fmla="*/ f39 1 f23"/>
                  <a:gd name="f54" fmla="*/ f40 1 f23"/>
                  <a:gd name="f55" fmla="*/ f41 1 f22"/>
                  <a:gd name="f56" fmla="*/ f42 1 f23"/>
                  <a:gd name="f57" fmla="*/ f43 f17 1"/>
                  <a:gd name="f58" fmla="*/ f44 f17 1"/>
                  <a:gd name="f59" fmla="*/ f46 f18 1"/>
                  <a:gd name="f60" fmla="*/ f45 f18 1"/>
                  <a:gd name="f61" fmla="*/ f48 f17 1"/>
                  <a:gd name="f62" fmla="*/ f49 f18 1"/>
                  <a:gd name="f63" fmla="*/ f50 f17 1"/>
                  <a:gd name="f64" fmla="*/ f51 f18 1"/>
                  <a:gd name="f65" fmla="*/ f52 f17 1"/>
                  <a:gd name="f66" fmla="*/ f53 f18 1"/>
                  <a:gd name="f67" fmla="*/ f54 f18 1"/>
                  <a:gd name="f68" fmla="*/ f55 f17 1"/>
                  <a:gd name="f69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61" y="f62"/>
                  </a:cxn>
                  <a:cxn ang="f47">
                    <a:pos x="f63" y="f64"/>
                  </a:cxn>
                  <a:cxn ang="f47">
                    <a:pos x="f65" y="f66"/>
                  </a:cxn>
                  <a:cxn ang="f47">
                    <a:pos x="f61" y="f67"/>
                  </a:cxn>
                  <a:cxn ang="f47">
                    <a:pos x="f68" y="f69"/>
                  </a:cxn>
                  <a:cxn ang="f47">
                    <a:pos x="f61" y="f62"/>
                  </a:cxn>
                </a:cxnLst>
                <a:rect l="f57" t="f60" r="f58" b="f59"/>
                <a:pathLst>
                  <a:path w="87" h="88">
                    <a:moveTo>
                      <a:pt x="f8" y="f9"/>
                    </a:moveTo>
                    <a:cubicBezTo>
                      <a:pt x="f10" y="f9"/>
                      <a:pt x="f11" y="f5"/>
                      <a:pt x="f12" y="f13"/>
                    </a:cubicBezTo>
                    <a:cubicBezTo>
                      <a:pt x="f5" y="f11"/>
                      <a:pt x="f14" y="f10"/>
                      <a:pt x="f14" y="f8"/>
                    </a:cubicBezTo>
                    <a:cubicBezTo>
                      <a:pt x="f9" y="f7"/>
                      <a:pt x="f9" y="f7"/>
                      <a:pt x="f8" y="f6"/>
                    </a:cubicBezTo>
                    <a:cubicBezTo>
                      <a:pt x="f6" y="f6"/>
                      <a:pt x="f6" y="f6"/>
                      <a:pt x="f6" y="f15"/>
                    </a:cubicBezTo>
                    <a:cubicBezTo>
                      <a:pt x="f6" y="f9"/>
                      <a:pt x="f6" y="f9"/>
                      <a:pt x="f8" y="f9"/>
                    </a:cubicBez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0" name="Freeform 22">
                <a:extLst>
                  <a:ext uri="{FF2B5EF4-FFF2-40B4-BE49-F238E27FC236}">
                    <a16:creationId xmlns:a16="http://schemas.microsoft.com/office/drawing/2014/main" id="{3F097A6A-A778-44A5-9E52-805970D1F18E}"/>
                  </a:ext>
                </a:extLst>
              </p:cNvPr>
              <p:cNvSpPr/>
              <p:nvPr/>
            </p:nvSpPr>
            <p:spPr>
              <a:xfrm rot="10799991">
                <a:off x="7899154" y="689256"/>
                <a:ext cx="95774" cy="8679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3"/>
                  <a:gd name="f7" fmla="val 41"/>
                  <a:gd name="f8" fmla="val 43"/>
                  <a:gd name="f9" fmla="+- 0 0 -90"/>
                  <a:gd name="f10" fmla="*/ f3 1 83"/>
                  <a:gd name="f11" fmla="*/ f4 1 83"/>
                  <a:gd name="f12" fmla="+- f6 0 f5"/>
                  <a:gd name="f13" fmla="*/ f9 f0 1"/>
                  <a:gd name="f14" fmla="*/ f12 1 83"/>
                  <a:gd name="f15" fmla="*/ 41 f12 1"/>
                  <a:gd name="f16" fmla="*/ 0 f12 1"/>
                  <a:gd name="f17" fmla="*/ 43 f12 1"/>
                  <a:gd name="f18" fmla="*/ 83 f12 1"/>
                  <a:gd name="f19" fmla="*/ f13 1 f2"/>
                  <a:gd name="f20" fmla="*/ f15 1 83"/>
                  <a:gd name="f21" fmla="*/ f16 1 83"/>
                  <a:gd name="f22" fmla="*/ f17 1 83"/>
                  <a:gd name="f23" fmla="*/ f18 1 83"/>
                  <a:gd name="f24" fmla="*/ 0 1 f14"/>
                  <a:gd name="f25" fmla="*/ f6 1 f14"/>
                  <a:gd name="f26" fmla="+- f19 0 f1"/>
                  <a:gd name="f27" fmla="*/ f20 1 f14"/>
                  <a:gd name="f28" fmla="*/ f21 1 f14"/>
                  <a:gd name="f29" fmla="*/ f22 1 f14"/>
                  <a:gd name="f30" fmla="*/ f23 1 f14"/>
                  <a:gd name="f31" fmla="*/ f24 f10 1"/>
                  <a:gd name="f32" fmla="*/ f25 f10 1"/>
                  <a:gd name="f33" fmla="*/ f25 f11 1"/>
                  <a:gd name="f34" fmla="*/ f24 f11 1"/>
                  <a:gd name="f35" fmla="*/ f27 f10 1"/>
                  <a:gd name="f36" fmla="*/ f28 f11 1"/>
                  <a:gd name="f37" fmla="*/ f28 f10 1"/>
                  <a:gd name="f38" fmla="*/ f27 f11 1"/>
                  <a:gd name="f39" fmla="*/ f29 f10 1"/>
                  <a:gd name="f40" fmla="*/ f30 f11 1"/>
                  <a:gd name="f41" fmla="*/ f30 f10 1"/>
                  <a:gd name="f42" fmla="*/ f29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6">
                    <a:pos x="f35" y="f36"/>
                  </a:cxn>
                  <a:cxn ang="f26">
                    <a:pos x="f37" y="f38"/>
                  </a:cxn>
                  <a:cxn ang="f26">
                    <a:pos x="f39" y="f40"/>
                  </a:cxn>
                  <a:cxn ang="f26">
                    <a:pos x="f41" y="f42"/>
                  </a:cxn>
                  <a:cxn ang="f26">
                    <a:pos x="f35" y="f36"/>
                  </a:cxn>
                </a:cxnLst>
                <a:rect l="f31" t="f34" r="f32" b="f33"/>
                <a:pathLst>
                  <a:path w="83" h="83">
                    <a:moveTo>
                      <a:pt x="f7" y="f5"/>
                    </a:moveTo>
                    <a:cubicBezTo>
                      <a:pt x="f5" y="f5"/>
                      <a:pt x="f5" y="f5"/>
                      <a:pt x="f5" y="f7"/>
                    </a:cubicBezTo>
                    <a:cubicBezTo>
                      <a:pt x="f5" y="f6"/>
                      <a:pt x="f5" y="f6"/>
                      <a:pt x="f8" y="f6"/>
                    </a:cubicBezTo>
                    <a:cubicBezTo>
                      <a:pt x="f6" y="f6"/>
                      <a:pt x="f6" y="f6"/>
                      <a:pt x="f6" y="f8"/>
                    </a:cubicBezTo>
                    <a:cubicBezTo>
                      <a:pt x="f6" y="f5"/>
                      <a:pt x="f6" y="f5"/>
                      <a:pt x="f7" y="f5"/>
                    </a:cubicBez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1" name="Freeform 23">
                <a:extLst>
                  <a:ext uri="{FF2B5EF4-FFF2-40B4-BE49-F238E27FC236}">
                    <a16:creationId xmlns:a16="http://schemas.microsoft.com/office/drawing/2014/main" id="{EB32460A-D447-42D2-8168-039520240AF4}"/>
                  </a:ext>
                </a:extLst>
              </p:cNvPr>
              <p:cNvSpPr/>
              <p:nvPr/>
            </p:nvSpPr>
            <p:spPr>
              <a:xfrm rot="10799991" flipH="1">
                <a:off x="8182727" y="1805683"/>
                <a:ext cx="0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90"/>
                  <a:gd name="f8" fmla="abs f3"/>
                  <a:gd name="f9" fmla="abs f4"/>
                  <a:gd name="f10" fmla="abs f5"/>
                  <a:gd name="f11" fmla="val f6"/>
                  <a:gd name="f12" fmla="+- f6 0 f6"/>
                  <a:gd name="f13" fmla="*/ f7 f0 1"/>
                  <a:gd name="f14" fmla="?: f8 f3 1"/>
                  <a:gd name="f15" fmla="?: f9 f4 1"/>
                  <a:gd name="f16" fmla="?: f10 f5 1"/>
                  <a:gd name="f17" fmla="*/ f12 1 0"/>
                  <a:gd name="f18" fmla="*/ f13 1 f2"/>
                  <a:gd name="f19" fmla="*/ f14 1 21600"/>
                  <a:gd name="f20" fmla="*/ f15 1 21600"/>
                  <a:gd name="f21" fmla="*/ 21600 f14 1"/>
                  <a:gd name="f22" fmla="*/ 21600 f15 1"/>
                  <a:gd name="f23" fmla="*/ 0 1 f17"/>
                  <a:gd name="f24" fmla="*/ 1 1 f17"/>
                  <a:gd name="f25" fmla="+- f18 0 f1"/>
                  <a:gd name="f26" fmla="min f20 f19"/>
                  <a:gd name="f27" fmla="*/ f21 1 f16"/>
                  <a:gd name="f28" fmla="*/ f22 1 f16"/>
                  <a:gd name="f29" fmla="val f27"/>
                  <a:gd name="f30" fmla="val f28"/>
                  <a:gd name="f31" fmla="*/ f6 f26 1"/>
                  <a:gd name="f32" fmla="+- f30 0 f11"/>
                  <a:gd name="f33" fmla="+- f29 0 f11"/>
                  <a:gd name="f34" fmla="*/ f33 1 0"/>
                  <a:gd name="f35" fmla="*/ f32 1 0"/>
                  <a:gd name="f36" fmla="*/ f23 f34 1"/>
                  <a:gd name="f37" fmla="*/ f24 f34 1"/>
                  <a:gd name="f38" fmla="*/ f24 f35 1"/>
                  <a:gd name="f39" fmla="*/ f23 f35 1"/>
                  <a:gd name="f40" fmla="*/ f36 f26 1"/>
                  <a:gd name="f41" fmla="*/ f39 f26 1"/>
                  <a:gd name="f42" fmla="*/ f37 f26 1"/>
                  <a:gd name="f43" fmla="*/ f38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</a:cxnLst>
                <a:rect l="f40" t="f41" r="f42" b="f43"/>
                <a:pathLst>
                  <a:path>
                    <a:moveTo>
                      <a:pt x="f31" y="f31"/>
                    </a:move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2" name="Freeform 24">
                <a:extLst>
                  <a:ext uri="{FF2B5EF4-FFF2-40B4-BE49-F238E27FC236}">
                    <a16:creationId xmlns:a16="http://schemas.microsoft.com/office/drawing/2014/main" id="{702661E8-1099-40B1-B7AD-5EC38774387E}"/>
                  </a:ext>
                </a:extLst>
              </p:cNvPr>
              <p:cNvSpPr/>
              <p:nvPr/>
            </p:nvSpPr>
            <p:spPr>
              <a:xfrm rot="10799991">
                <a:off x="8182709" y="1805684"/>
                <a:ext cx="99532" cy="901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5"/>
                  <a:gd name="f7" fmla="val 84"/>
                  <a:gd name="f8" fmla="val 17"/>
                  <a:gd name="f9" fmla="val 6"/>
                  <a:gd name="f10" fmla="val 82"/>
                  <a:gd name="f11" fmla="val 69"/>
                  <a:gd name="f12" fmla="val 1"/>
                  <a:gd name="f13" fmla="val 51"/>
                  <a:gd name="f14" fmla="val 2"/>
                  <a:gd name="f15" fmla="val 33"/>
                  <a:gd name="f16" fmla="val 16"/>
                  <a:gd name="f17" fmla="val 5"/>
                  <a:gd name="f18" fmla="val 4"/>
                  <a:gd name="f19" fmla="val 15"/>
                  <a:gd name="f20" fmla="val 39"/>
                  <a:gd name="f21" fmla="val 62"/>
                  <a:gd name="f22" fmla="val 40"/>
                  <a:gd name="f23" fmla="+- 0 0 -90"/>
                  <a:gd name="f24" fmla="*/ f3 1 85"/>
                  <a:gd name="f25" fmla="*/ f4 1 85"/>
                  <a:gd name="f26" fmla="+- f6 0 f5"/>
                  <a:gd name="f27" fmla="*/ f23 f0 1"/>
                  <a:gd name="f28" fmla="*/ f26 1 85"/>
                  <a:gd name="f29" fmla="*/ 84 f26 1"/>
                  <a:gd name="f30" fmla="*/ 17 f26 1"/>
                  <a:gd name="f31" fmla="*/ 69 f26 1"/>
                  <a:gd name="f32" fmla="*/ 1 f26 1"/>
                  <a:gd name="f33" fmla="*/ 16 f26 1"/>
                  <a:gd name="f34" fmla="*/ 0 f26 1"/>
                  <a:gd name="f35" fmla="*/ 15 f26 1"/>
                  <a:gd name="f36" fmla="*/ 85 f26 1"/>
                  <a:gd name="f37" fmla="*/ f27 1 f2"/>
                  <a:gd name="f38" fmla="*/ f29 1 85"/>
                  <a:gd name="f39" fmla="*/ f30 1 85"/>
                  <a:gd name="f40" fmla="*/ f31 1 85"/>
                  <a:gd name="f41" fmla="*/ f32 1 85"/>
                  <a:gd name="f42" fmla="*/ f33 1 85"/>
                  <a:gd name="f43" fmla="*/ f34 1 85"/>
                  <a:gd name="f44" fmla="*/ f35 1 85"/>
                  <a:gd name="f45" fmla="*/ f36 1 85"/>
                  <a:gd name="f46" fmla="*/ 0 1 f28"/>
                  <a:gd name="f47" fmla="*/ f6 1 f28"/>
                  <a:gd name="f48" fmla="+- f37 0 f1"/>
                  <a:gd name="f49" fmla="*/ f38 1 f28"/>
                  <a:gd name="f50" fmla="*/ f39 1 f28"/>
                  <a:gd name="f51" fmla="*/ f40 1 f28"/>
                  <a:gd name="f52" fmla="*/ f41 1 f28"/>
                  <a:gd name="f53" fmla="*/ f42 1 f28"/>
                  <a:gd name="f54" fmla="*/ f43 1 f28"/>
                  <a:gd name="f55" fmla="*/ f44 1 f28"/>
                  <a:gd name="f56" fmla="*/ f45 1 f28"/>
                  <a:gd name="f57" fmla="*/ f46 f24 1"/>
                  <a:gd name="f58" fmla="*/ f47 f24 1"/>
                  <a:gd name="f59" fmla="*/ f47 f25 1"/>
                  <a:gd name="f60" fmla="*/ f46 f25 1"/>
                  <a:gd name="f61" fmla="*/ f49 f24 1"/>
                  <a:gd name="f62" fmla="*/ f50 f25 1"/>
                  <a:gd name="f63" fmla="*/ f51 f24 1"/>
                  <a:gd name="f64" fmla="*/ f52 f25 1"/>
                  <a:gd name="f65" fmla="*/ f53 f24 1"/>
                  <a:gd name="f66" fmla="*/ f54 f24 1"/>
                  <a:gd name="f67" fmla="*/ f55 f25 1"/>
                  <a:gd name="f68" fmla="*/ f51 f25 1"/>
                  <a:gd name="f69" fmla="*/ f50 f24 1"/>
                  <a:gd name="f70" fmla="*/ f56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61" y="f62"/>
                  </a:cxn>
                  <a:cxn ang="f48">
                    <a:pos x="f63" y="f64"/>
                  </a:cxn>
                  <a:cxn ang="f48">
                    <a:pos x="f65" y="f64"/>
                  </a:cxn>
                  <a:cxn ang="f48">
                    <a:pos x="f66" y="f67"/>
                  </a:cxn>
                  <a:cxn ang="f48">
                    <a:pos x="f66" y="f68"/>
                  </a:cxn>
                  <a:cxn ang="f48">
                    <a:pos x="f69" y="f70"/>
                  </a:cxn>
                  <a:cxn ang="f48">
                    <a:pos x="f61" y="f70"/>
                  </a:cxn>
                  <a:cxn ang="f48">
                    <a:pos x="f61" y="f62"/>
                  </a:cxn>
                </a:cxnLst>
                <a:rect l="f57" t="f60" r="f58" b="f59"/>
                <a:pathLst>
                  <a:path w="85" h="85">
                    <a:moveTo>
                      <a:pt x="f7" y="f8"/>
                    </a:moveTo>
                    <a:cubicBezTo>
                      <a:pt x="f6" y="f9"/>
                      <a:pt x="f10" y="f5"/>
                      <a:pt x="f11" y="f12"/>
                    </a:cubicBezTo>
                    <a:cubicBezTo>
                      <a:pt x="f13" y="f14"/>
                      <a:pt x="f15" y="f12"/>
                      <a:pt x="f16" y="f12"/>
                    </a:cubicBezTo>
                    <a:cubicBezTo>
                      <a:pt x="f17" y="f5"/>
                      <a:pt x="f5" y="f18"/>
                      <a:pt x="f5" y="f19"/>
                    </a:cubicBezTo>
                    <a:cubicBezTo>
                      <a:pt x="f12" y="f15"/>
                      <a:pt x="f12" y="f13"/>
                      <a:pt x="f5" y="f11"/>
                    </a:cubicBezTo>
                    <a:cubicBezTo>
                      <a:pt x="f5" y="f10"/>
                      <a:pt x="f17" y="f6"/>
                      <a:pt x="f8" y="f6"/>
                    </a:cubicBezTo>
                    <a:cubicBezTo>
                      <a:pt x="f20" y="f7"/>
                      <a:pt x="f21" y="f7"/>
                      <a:pt x="f7" y="f6"/>
                    </a:cubicBezTo>
                    <a:cubicBezTo>
                      <a:pt x="f7" y="f21"/>
                      <a:pt x="f7" y="f22"/>
                      <a:pt x="f7" y="f8"/>
                    </a:cubicBez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3" name="Freeform 25">
                <a:extLst>
                  <a:ext uri="{FF2B5EF4-FFF2-40B4-BE49-F238E27FC236}">
                    <a16:creationId xmlns:a16="http://schemas.microsoft.com/office/drawing/2014/main" id="{EA660C81-BFCD-4609-B43C-2693879C2164}"/>
                  </a:ext>
                </a:extLst>
              </p:cNvPr>
              <p:cNvSpPr/>
              <p:nvPr/>
            </p:nvSpPr>
            <p:spPr>
              <a:xfrm rot="10799991">
                <a:off x="7993053" y="1203222"/>
                <a:ext cx="97657" cy="88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4"/>
                  <a:gd name="f7" fmla="val 40"/>
                  <a:gd name="f8" fmla="val 42"/>
                  <a:gd name="f9" fmla="val 43"/>
                  <a:gd name="f10" fmla="+- 0 0 -90"/>
                  <a:gd name="f11" fmla="*/ f3 1 84"/>
                  <a:gd name="f12" fmla="*/ f4 1 84"/>
                  <a:gd name="f13" fmla="+- f6 0 f5"/>
                  <a:gd name="f14" fmla="*/ f10 f0 1"/>
                  <a:gd name="f15" fmla="*/ f13 1 84"/>
                  <a:gd name="f16" fmla="*/ 40 f13 1"/>
                  <a:gd name="f17" fmla="*/ 84 f13 1"/>
                  <a:gd name="f18" fmla="*/ 42 f13 1"/>
                  <a:gd name="f19" fmla="*/ 43 f13 1"/>
                  <a:gd name="f20" fmla="*/ 0 f13 1"/>
                  <a:gd name="f21" fmla="*/ f14 1 f2"/>
                  <a:gd name="f22" fmla="*/ f16 1 84"/>
                  <a:gd name="f23" fmla="*/ f17 1 84"/>
                  <a:gd name="f24" fmla="*/ f18 1 84"/>
                  <a:gd name="f25" fmla="*/ f19 1 84"/>
                  <a:gd name="f26" fmla="*/ f20 1 84"/>
                  <a:gd name="f27" fmla="*/ 0 1 f15"/>
                  <a:gd name="f28" fmla="*/ f6 1 f15"/>
                  <a:gd name="f29" fmla="+- f21 0 f1"/>
                  <a:gd name="f30" fmla="*/ f22 1 f15"/>
                  <a:gd name="f31" fmla="*/ f23 1 f15"/>
                  <a:gd name="f32" fmla="*/ f24 1 f15"/>
                  <a:gd name="f33" fmla="*/ f25 1 f15"/>
                  <a:gd name="f34" fmla="*/ f26 1 f15"/>
                  <a:gd name="f35" fmla="*/ f27 f11 1"/>
                  <a:gd name="f36" fmla="*/ f28 f11 1"/>
                  <a:gd name="f37" fmla="*/ f28 f12 1"/>
                  <a:gd name="f38" fmla="*/ f27 f12 1"/>
                  <a:gd name="f39" fmla="*/ f30 f11 1"/>
                  <a:gd name="f40" fmla="*/ f31 f12 1"/>
                  <a:gd name="f41" fmla="*/ f31 f11 1"/>
                  <a:gd name="f42" fmla="*/ f32 f12 1"/>
                  <a:gd name="f43" fmla="*/ f33 f11 1"/>
                  <a:gd name="f44" fmla="*/ f34 f12 1"/>
                  <a:gd name="f45" fmla="*/ f34 f11 1"/>
                  <a:gd name="f46" fmla="*/ f33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39" y="f40"/>
                  </a:cxn>
                  <a:cxn ang="f29">
                    <a:pos x="f41" y="f42"/>
                  </a:cxn>
                  <a:cxn ang="f29">
                    <a:pos x="f43" y="f44"/>
                  </a:cxn>
                  <a:cxn ang="f29">
                    <a:pos x="f45" y="f46"/>
                  </a:cxn>
                  <a:cxn ang="f29">
                    <a:pos x="f39" y="f40"/>
                  </a:cxn>
                </a:cxnLst>
                <a:rect l="f35" t="f38" r="f36" b="f37"/>
                <a:pathLst>
                  <a:path w="84" h="84">
                    <a:moveTo>
                      <a:pt x="f7" y="f6"/>
                    </a:moveTo>
                    <a:cubicBezTo>
                      <a:pt x="f6" y="f6"/>
                      <a:pt x="f6" y="f6"/>
                      <a:pt x="f6" y="f8"/>
                    </a:cubicBezTo>
                    <a:cubicBezTo>
                      <a:pt x="f6" y="f5"/>
                      <a:pt x="f6" y="f5"/>
                      <a:pt x="f9" y="f5"/>
                    </a:cubicBezTo>
                    <a:cubicBezTo>
                      <a:pt x="f5" y="f5"/>
                      <a:pt x="f5" y="f5"/>
                      <a:pt x="f5" y="f9"/>
                    </a:cubicBezTo>
                    <a:cubicBezTo>
                      <a:pt x="f5" y="f6"/>
                      <a:pt x="f5" y="f6"/>
                      <a:pt x="f7" y="f6"/>
                    </a:cubicBez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4" name="Freeform 26">
                <a:extLst>
                  <a:ext uri="{FF2B5EF4-FFF2-40B4-BE49-F238E27FC236}">
                    <a16:creationId xmlns:a16="http://schemas.microsoft.com/office/drawing/2014/main" id="{E47D9AD6-1E1E-4E22-B6FB-481E9E156FAB}"/>
                  </a:ext>
                </a:extLst>
              </p:cNvPr>
              <p:cNvSpPr/>
              <p:nvPr/>
            </p:nvSpPr>
            <p:spPr>
              <a:xfrm rot="10799991">
                <a:off x="7795863" y="1722271"/>
                <a:ext cx="103290" cy="9360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8"/>
                  <a:gd name="f7" fmla="val 89"/>
                  <a:gd name="f8" fmla="val 45"/>
                  <a:gd name="f9" fmla="val 5"/>
                  <a:gd name="f10" fmla="val 50"/>
                  <a:gd name="f11" fmla="val 39"/>
                  <a:gd name="f12" fmla="val 83"/>
                  <a:gd name="f13" fmla="val 44"/>
                  <a:gd name="f14" fmla="val 43"/>
                  <a:gd name="f15" fmla="val 82"/>
                  <a:gd name="f16" fmla="val 6"/>
                  <a:gd name="f17" fmla="+- 0 0 -90"/>
                  <a:gd name="f18" fmla="*/ f3 1 88"/>
                  <a:gd name="f19" fmla="*/ f4 1 89"/>
                  <a:gd name="f20" fmla="+- f7 0 f5"/>
                  <a:gd name="f21" fmla="+- f6 0 f5"/>
                  <a:gd name="f22" fmla="*/ f17 f0 1"/>
                  <a:gd name="f23" fmla="*/ f21 1 88"/>
                  <a:gd name="f24" fmla="*/ f20 1 89"/>
                  <a:gd name="f25" fmla="*/ 45 f21 1"/>
                  <a:gd name="f26" fmla="*/ 5 f20 1"/>
                  <a:gd name="f27" fmla="*/ 0 f21 1"/>
                  <a:gd name="f28" fmla="*/ 50 f20 1"/>
                  <a:gd name="f29" fmla="*/ 39 f21 1"/>
                  <a:gd name="f30" fmla="*/ 89 f20 1"/>
                  <a:gd name="f31" fmla="*/ 83 f21 1"/>
                  <a:gd name="f32" fmla="*/ 45 f20 1"/>
                  <a:gd name="f33" fmla="*/ 43 f20 1"/>
                  <a:gd name="f34" fmla="*/ f22 1 f2"/>
                  <a:gd name="f35" fmla="*/ f25 1 88"/>
                  <a:gd name="f36" fmla="*/ f26 1 89"/>
                  <a:gd name="f37" fmla="*/ f27 1 88"/>
                  <a:gd name="f38" fmla="*/ f28 1 89"/>
                  <a:gd name="f39" fmla="*/ f29 1 88"/>
                  <a:gd name="f40" fmla="*/ f30 1 89"/>
                  <a:gd name="f41" fmla="*/ f31 1 88"/>
                  <a:gd name="f42" fmla="*/ f32 1 89"/>
                  <a:gd name="f43" fmla="*/ f33 1 89"/>
                  <a:gd name="f44" fmla="*/ 0 1 f23"/>
                  <a:gd name="f45" fmla="*/ f6 1 f23"/>
                  <a:gd name="f46" fmla="*/ 0 1 f24"/>
                  <a:gd name="f47" fmla="*/ f7 1 f24"/>
                  <a:gd name="f48" fmla="+- f34 0 f1"/>
                  <a:gd name="f49" fmla="*/ f35 1 f23"/>
                  <a:gd name="f50" fmla="*/ f36 1 f24"/>
                  <a:gd name="f51" fmla="*/ f37 1 f23"/>
                  <a:gd name="f52" fmla="*/ f38 1 f24"/>
                  <a:gd name="f53" fmla="*/ f39 1 f23"/>
                  <a:gd name="f54" fmla="*/ f40 1 f24"/>
                  <a:gd name="f55" fmla="*/ f41 1 f23"/>
                  <a:gd name="f56" fmla="*/ f42 1 f24"/>
                  <a:gd name="f57" fmla="*/ f43 1 f24"/>
                  <a:gd name="f58" fmla="*/ f44 f18 1"/>
                  <a:gd name="f59" fmla="*/ f45 f18 1"/>
                  <a:gd name="f60" fmla="*/ f47 f19 1"/>
                  <a:gd name="f61" fmla="*/ f46 f19 1"/>
                  <a:gd name="f62" fmla="*/ f49 f18 1"/>
                  <a:gd name="f63" fmla="*/ f50 f19 1"/>
                  <a:gd name="f64" fmla="*/ f51 f18 1"/>
                  <a:gd name="f65" fmla="*/ f52 f19 1"/>
                  <a:gd name="f66" fmla="*/ f53 f18 1"/>
                  <a:gd name="f67" fmla="*/ f54 f19 1"/>
                  <a:gd name="f68" fmla="*/ f55 f18 1"/>
                  <a:gd name="f69" fmla="*/ f56 f19 1"/>
                  <a:gd name="f70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62" y="f63"/>
                  </a:cxn>
                  <a:cxn ang="f48">
                    <a:pos x="f64" y="f65"/>
                  </a:cxn>
                  <a:cxn ang="f48">
                    <a:pos x="f66" y="f67"/>
                  </a:cxn>
                  <a:cxn ang="f48">
                    <a:pos x="f68" y="f69"/>
                  </a:cxn>
                  <a:cxn ang="f48">
                    <a:pos x="f68" y="f70"/>
                  </a:cxn>
                  <a:cxn ang="f48">
                    <a:pos x="f62" y="f63"/>
                  </a:cxn>
                </a:cxnLst>
                <a:rect l="f58" t="f61" r="f59" b="f60"/>
                <a:pathLst>
                  <a:path w="88" h="89">
                    <a:moveTo>
                      <a:pt x="f8" y="f9"/>
                    </a:moveTo>
                    <a:cubicBezTo>
                      <a:pt x="f5" y="f9"/>
                      <a:pt x="f5" y="f9"/>
                      <a:pt x="f5" y="f10"/>
                    </a:cubicBezTo>
                    <a:cubicBezTo>
                      <a:pt x="f5" y="f7"/>
                      <a:pt x="f5" y="f7"/>
                      <a:pt x="f11" y="f7"/>
                    </a:cubicBezTo>
                    <a:cubicBezTo>
                      <a:pt x="f12" y="f7"/>
                      <a:pt x="f12" y="f7"/>
                      <a:pt x="f12" y="f8"/>
                    </a:cubicBezTo>
                    <a:cubicBezTo>
                      <a:pt x="f12" y="f8"/>
                      <a:pt x="f12" y="f13"/>
                      <a:pt x="f12" y="f14"/>
                    </a:cubicBezTo>
                    <a:cubicBezTo>
                      <a:pt x="f15" y="f5"/>
                      <a:pt x="f6" y="f16"/>
                      <a:pt x="f8" y="f9"/>
                    </a:cubicBez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5" name="Freeform 27">
                <a:extLst>
                  <a:ext uri="{FF2B5EF4-FFF2-40B4-BE49-F238E27FC236}">
                    <a16:creationId xmlns:a16="http://schemas.microsoft.com/office/drawing/2014/main" id="{7608E6B3-BDAC-482F-A889-3ECAAEC8E9BF}"/>
                  </a:ext>
                </a:extLst>
              </p:cNvPr>
              <p:cNvSpPr/>
              <p:nvPr/>
            </p:nvSpPr>
            <p:spPr>
              <a:xfrm rot="10799991">
                <a:off x="7899154" y="1463607"/>
                <a:ext cx="95774" cy="8679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3"/>
                  <a:gd name="f7" fmla="val 81"/>
                  <a:gd name="f8" fmla="val 41"/>
                  <a:gd name="f9" fmla="val 40"/>
                  <a:gd name="f10" fmla="+- 0 0 -90"/>
                  <a:gd name="f11" fmla="*/ f3 1 83"/>
                  <a:gd name="f12" fmla="*/ f4 1 81"/>
                  <a:gd name="f13" fmla="+- f7 0 f5"/>
                  <a:gd name="f14" fmla="+- f6 0 f5"/>
                  <a:gd name="f15" fmla="*/ f10 f0 1"/>
                  <a:gd name="f16" fmla="*/ f14 1 83"/>
                  <a:gd name="f17" fmla="*/ f13 1 81"/>
                  <a:gd name="f18" fmla="*/ 41 f14 1"/>
                  <a:gd name="f19" fmla="*/ 0 f13 1"/>
                  <a:gd name="f20" fmla="*/ 0 f14 1"/>
                  <a:gd name="f21" fmla="*/ 40 f13 1"/>
                  <a:gd name="f22" fmla="*/ 40 f14 1"/>
                  <a:gd name="f23" fmla="*/ 81 f13 1"/>
                  <a:gd name="f24" fmla="*/ 83 f14 1"/>
                  <a:gd name="f25" fmla="*/ 41 f13 1"/>
                  <a:gd name="f26" fmla="*/ f15 1 f2"/>
                  <a:gd name="f27" fmla="*/ f18 1 83"/>
                  <a:gd name="f28" fmla="*/ f19 1 81"/>
                  <a:gd name="f29" fmla="*/ f20 1 83"/>
                  <a:gd name="f30" fmla="*/ f21 1 81"/>
                  <a:gd name="f31" fmla="*/ f22 1 83"/>
                  <a:gd name="f32" fmla="*/ f23 1 81"/>
                  <a:gd name="f33" fmla="*/ f24 1 83"/>
                  <a:gd name="f34" fmla="*/ f25 1 81"/>
                  <a:gd name="f35" fmla="*/ 0 1 f16"/>
                  <a:gd name="f36" fmla="*/ f6 1 f16"/>
                  <a:gd name="f37" fmla="*/ 0 1 f17"/>
                  <a:gd name="f38" fmla="*/ f7 1 f17"/>
                  <a:gd name="f39" fmla="+- f26 0 f1"/>
                  <a:gd name="f40" fmla="*/ f27 1 f16"/>
                  <a:gd name="f41" fmla="*/ f28 1 f17"/>
                  <a:gd name="f42" fmla="*/ f29 1 f16"/>
                  <a:gd name="f43" fmla="*/ f30 1 f17"/>
                  <a:gd name="f44" fmla="*/ f31 1 f16"/>
                  <a:gd name="f45" fmla="*/ f32 1 f17"/>
                  <a:gd name="f46" fmla="*/ f33 1 f16"/>
                  <a:gd name="f47" fmla="*/ f34 1 f17"/>
                  <a:gd name="f48" fmla="*/ f35 f11 1"/>
                  <a:gd name="f49" fmla="*/ f36 f11 1"/>
                  <a:gd name="f50" fmla="*/ f38 f12 1"/>
                  <a:gd name="f51" fmla="*/ f37 f12 1"/>
                  <a:gd name="f52" fmla="*/ f40 f11 1"/>
                  <a:gd name="f53" fmla="*/ f41 f12 1"/>
                  <a:gd name="f54" fmla="*/ f42 f11 1"/>
                  <a:gd name="f55" fmla="*/ f43 f12 1"/>
                  <a:gd name="f56" fmla="*/ f44 f11 1"/>
                  <a:gd name="f57" fmla="*/ f45 f12 1"/>
                  <a:gd name="f58" fmla="*/ f46 f11 1"/>
                  <a:gd name="f59" fmla="*/ f47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52" y="f53"/>
                  </a:cxn>
                  <a:cxn ang="f39">
                    <a:pos x="f54" y="f55"/>
                  </a:cxn>
                  <a:cxn ang="f39">
                    <a:pos x="f56" y="f57"/>
                  </a:cxn>
                  <a:cxn ang="f39">
                    <a:pos x="f58" y="f59"/>
                  </a:cxn>
                  <a:cxn ang="f39">
                    <a:pos x="f52" y="f53"/>
                  </a:cxn>
                </a:cxnLst>
                <a:rect l="f48" t="f51" r="f49" b="f50"/>
                <a:pathLst>
                  <a:path w="83" h="81">
                    <a:moveTo>
                      <a:pt x="f8" y="f5"/>
                    </a:moveTo>
                    <a:cubicBezTo>
                      <a:pt x="f5" y="f5"/>
                      <a:pt x="f5" y="f5"/>
                      <a:pt x="f5" y="f9"/>
                    </a:cubicBezTo>
                    <a:cubicBezTo>
                      <a:pt x="f5" y="f7"/>
                      <a:pt x="f5" y="f7"/>
                      <a:pt x="f9" y="f7"/>
                    </a:cubicBezTo>
                    <a:cubicBezTo>
                      <a:pt x="f6" y="f7"/>
                      <a:pt x="f6" y="f7"/>
                      <a:pt x="f6" y="f8"/>
                    </a:cubicBezTo>
                    <a:cubicBezTo>
                      <a:pt x="f6" y="f5"/>
                      <a:pt x="f6" y="f5"/>
                      <a:pt x="f8" y="f5"/>
                    </a:cubicBez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6" name="Freeform 28">
                <a:extLst>
                  <a:ext uri="{FF2B5EF4-FFF2-40B4-BE49-F238E27FC236}">
                    <a16:creationId xmlns:a16="http://schemas.microsoft.com/office/drawing/2014/main" id="{962B636F-55F6-4E1B-AA95-C61189C925A8}"/>
                  </a:ext>
                </a:extLst>
              </p:cNvPr>
              <p:cNvSpPr/>
              <p:nvPr/>
            </p:nvSpPr>
            <p:spPr>
              <a:xfrm rot="10799991">
                <a:off x="8753614" y="171870"/>
                <a:ext cx="3758" cy="13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12"/>
                  <a:gd name="f8" fmla="val 2"/>
                  <a:gd name="f9" fmla="val 1"/>
                  <a:gd name="f10" fmla="val 8"/>
                  <a:gd name="f11" fmla="val 11"/>
                  <a:gd name="f12" fmla="val 3"/>
                  <a:gd name="f13" fmla="val 7"/>
                  <a:gd name="f14" fmla="+- 0 0 -90"/>
                  <a:gd name="f15" fmla="*/ f3 1 4"/>
                  <a:gd name="f16" fmla="*/ f4 1 12"/>
                  <a:gd name="f17" fmla="+- f7 0 f5"/>
                  <a:gd name="f18" fmla="+- f6 0 f5"/>
                  <a:gd name="f19" fmla="*/ f14 f0 1"/>
                  <a:gd name="f20" fmla="*/ f18 1 4"/>
                  <a:gd name="f21" fmla="*/ f17 1 12"/>
                  <a:gd name="f22" fmla="*/ 2 f18 1"/>
                  <a:gd name="f23" fmla="*/ 0 f17 1"/>
                  <a:gd name="f24" fmla="*/ 0 f18 1"/>
                  <a:gd name="f25" fmla="*/ 12 f17 1"/>
                  <a:gd name="f26" fmla="*/ 4 f18 1"/>
                  <a:gd name="f27" fmla="*/ 11 f17 1"/>
                  <a:gd name="f28" fmla="*/ f19 1 f2"/>
                  <a:gd name="f29" fmla="*/ f22 1 4"/>
                  <a:gd name="f30" fmla="*/ f23 1 12"/>
                  <a:gd name="f31" fmla="*/ f24 1 4"/>
                  <a:gd name="f32" fmla="*/ f25 1 12"/>
                  <a:gd name="f33" fmla="*/ f26 1 4"/>
                  <a:gd name="f34" fmla="*/ f27 1 12"/>
                  <a:gd name="f35" fmla="*/ 0 1 f20"/>
                  <a:gd name="f36" fmla="*/ f6 1 f20"/>
                  <a:gd name="f37" fmla="*/ 0 1 f21"/>
                  <a:gd name="f38" fmla="*/ f7 1 f21"/>
                  <a:gd name="f39" fmla="+- f28 0 f1"/>
                  <a:gd name="f40" fmla="*/ f29 1 f20"/>
                  <a:gd name="f41" fmla="*/ f30 1 f21"/>
                  <a:gd name="f42" fmla="*/ f31 1 f20"/>
                  <a:gd name="f43" fmla="*/ f32 1 f21"/>
                  <a:gd name="f44" fmla="*/ f33 1 f20"/>
                  <a:gd name="f45" fmla="*/ f34 1 f21"/>
                  <a:gd name="f46" fmla="*/ f35 f15 1"/>
                  <a:gd name="f47" fmla="*/ f36 f15 1"/>
                  <a:gd name="f48" fmla="*/ f38 f16 1"/>
                  <a:gd name="f49" fmla="*/ f37 f16 1"/>
                  <a:gd name="f50" fmla="*/ f40 f15 1"/>
                  <a:gd name="f51" fmla="*/ f41 f16 1"/>
                  <a:gd name="f52" fmla="*/ f42 f15 1"/>
                  <a:gd name="f53" fmla="*/ f43 f16 1"/>
                  <a:gd name="f54" fmla="*/ f44 f15 1"/>
                  <a:gd name="f55" fmla="*/ f45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50" y="f51"/>
                  </a:cxn>
                  <a:cxn ang="f39">
                    <a:pos x="f52" y="f53"/>
                  </a:cxn>
                  <a:cxn ang="f39">
                    <a:pos x="f54" y="f55"/>
                  </a:cxn>
                  <a:cxn ang="f39">
                    <a:pos x="f50" y="f51"/>
                  </a:cxn>
                </a:cxnLst>
                <a:rect l="f46" t="f49" r="f47" b="f48"/>
                <a:pathLst>
                  <a:path w="4" h="12">
                    <a:moveTo>
                      <a:pt x="f8" y="f5"/>
                    </a:moveTo>
                    <a:cubicBezTo>
                      <a:pt x="f8" y="f6"/>
                      <a:pt x="f9" y="f10"/>
                      <a:pt x="f5" y="f7"/>
                    </a:cubicBezTo>
                    <a:cubicBezTo>
                      <a:pt x="f8" y="f11"/>
                      <a:pt x="f12" y="f11"/>
                      <a:pt x="f6" y="f11"/>
                    </a:cubicBezTo>
                    <a:cubicBezTo>
                      <a:pt x="f6" y="f13"/>
                      <a:pt x="f12" y="f6"/>
                      <a:pt x="f8" y="f5"/>
                    </a:cubicBez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79278198"/>
      </p:ext>
    </p:extLst>
  </p:cSld>
  <p:clrMapOvr>
    <a:masterClrMapping/>
  </p:clrMapOvr>
  <p:transition/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+ 1 column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;p2">
            <a:extLst>
              <a:ext uri="{FF2B5EF4-FFF2-40B4-BE49-F238E27FC236}">
                <a16:creationId xmlns:a16="http://schemas.microsoft.com/office/drawing/2014/main" id="{6AB60445-5273-40F2-B3E1-C9517295BED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88064" y="98855"/>
            <a:ext cx="7169307" cy="649288"/>
          </a:xfrm>
        </p:spPr>
        <p:txBody>
          <a:bodyPr lIns="0" tIns="0" rIns="0" bIns="0" anchor="ctr" anchorCtr="1"/>
          <a:lstStyle>
            <a:lvl1pPr algn="ctr">
              <a:lnSpc>
                <a:spcPct val="80000"/>
              </a:lnSpc>
              <a:defRPr sz="3600">
                <a:solidFill>
                  <a:srgbClr val="27348B"/>
                </a:solidFill>
              </a:defRPr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04979758"/>
      </p:ext>
    </p:extLst>
  </p:cSld>
  <p:clrMapOvr>
    <a:masterClrMapping/>
  </p:clrMapOvr>
  <p:transition/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_Contents slide layout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C84933A8-8632-4BDF-8FC1-2A1ADA43901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32056" y="254632"/>
            <a:ext cx="8679896" cy="543181"/>
          </a:xfrm>
        </p:spPr>
        <p:txBody>
          <a:bodyPr anchor="ctr" anchorCtr="1"/>
          <a:lstStyle>
            <a:lvl1pPr marL="0" indent="0" algn="ctr">
              <a:buNone/>
              <a:defRPr lang="en-US" sz="4050">
                <a:solidFill>
                  <a:srgbClr val="296D98"/>
                </a:solidFill>
                <a:latin typeface="Arial"/>
                <a:cs typeface="Arial" pitchFamily="34"/>
              </a:defRPr>
            </a:lvl1pPr>
          </a:lstStyle>
          <a:p>
            <a:pPr lvl="0"/>
            <a:r>
              <a:rPr lang="en-US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949005476"/>
      </p:ext>
    </p:extLst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ColTx" preserve="1">
  <p:cSld name="TITLE_AND_TWO_COLUMNS">
    <p:bg>
      <p:bgPr>
        <a:solidFill>
          <a:srgbClr val="F2F2F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8;p5">
            <a:extLst>
              <a:ext uri="{FF2B5EF4-FFF2-40B4-BE49-F238E27FC236}">
                <a16:creationId xmlns:a16="http://schemas.microsoft.com/office/drawing/2014/main" id="{C71FCA2D-149E-47AD-AACB-1CA5EE688323}"/>
              </a:ext>
            </a:extLst>
          </p:cNvPr>
          <p:cNvSpPr/>
          <p:nvPr/>
        </p:nvSpPr>
        <p:spPr>
          <a:xfrm>
            <a:off x="3834545" y="4238481"/>
            <a:ext cx="295342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4"/>
              <a:gd name="f4" fmla="val 10578"/>
              <a:gd name="f5" fmla="*/ f0 1 9514"/>
              <a:gd name="f6" fmla="*/ f1 1 10578"/>
              <a:gd name="f7" fmla="+- f4 0 f2"/>
              <a:gd name="f8" fmla="+- f3 0 f2"/>
              <a:gd name="f9" fmla="*/ f8 1 9514"/>
              <a:gd name="f10" fmla="*/ f7 1 10578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9514" h="10578">
                <a:moveTo>
                  <a:pt x="f2" y="f2"/>
                </a:moveTo>
                <a:lnTo>
                  <a:pt x="f2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" name="Google Shape;99;p5">
            <a:extLst>
              <a:ext uri="{FF2B5EF4-FFF2-40B4-BE49-F238E27FC236}">
                <a16:creationId xmlns:a16="http://schemas.microsoft.com/office/drawing/2014/main" id="{920BAF7D-2E90-4028-AF92-600C20D4998B}"/>
              </a:ext>
            </a:extLst>
          </p:cNvPr>
          <p:cNvSpPr/>
          <p:nvPr/>
        </p:nvSpPr>
        <p:spPr>
          <a:xfrm>
            <a:off x="4424260" y="4238481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" name="Google Shape;100;p5">
            <a:extLst>
              <a:ext uri="{FF2B5EF4-FFF2-40B4-BE49-F238E27FC236}">
                <a16:creationId xmlns:a16="http://schemas.microsoft.com/office/drawing/2014/main" id="{8001BDBB-6B6C-4A02-B5D5-02C1B10A331C}"/>
              </a:ext>
            </a:extLst>
          </p:cNvPr>
          <p:cNvSpPr/>
          <p:nvPr/>
        </p:nvSpPr>
        <p:spPr>
          <a:xfrm>
            <a:off x="5013975" y="4238481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1"/>
              <a:gd name="f6" fmla="val 9514"/>
              <a:gd name="f7" fmla="*/ f0 1 9515"/>
              <a:gd name="f8" fmla="*/ f1 1 10578"/>
              <a:gd name="f9" fmla="+- f4 0 f2"/>
              <a:gd name="f10" fmla="+- f3 0 f2"/>
              <a:gd name="f11" fmla="*/ f10 1 9515"/>
              <a:gd name="f12" fmla="*/ f9 1 1057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78">
                <a:moveTo>
                  <a:pt x="f5" y="f2"/>
                </a:moveTo>
                <a:lnTo>
                  <a:pt x="f5" y="f4"/>
                </a:lnTo>
                <a:lnTo>
                  <a:pt x="f6" y="f4"/>
                </a:lnTo>
                <a:lnTo>
                  <a:pt x="f6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" name="Google Shape;101;p5">
            <a:extLst>
              <a:ext uri="{FF2B5EF4-FFF2-40B4-BE49-F238E27FC236}">
                <a16:creationId xmlns:a16="http://schemas.microsoft.com/office/drawing/2014/main" id="{937A37C5-E4B5-46F2-BB5C-34EC4A6FFD5D}"/>
              </a:ext>
            </a:extLst>
          </p:cNvPr>
          <p:cNvSpPr/>
          <p:nvPr/>
        </p:nvSpPr>
        <p:spPr>
          <a:xfrm>
            <a:off x="3834545" y="3636303"/>
            <a:ext cx="295342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514"/>
              <a:gd name="f4" fmla="val 10548"/>
              <a:gd name="f5" fmla="val 1"/>
              <a:gd name="f6" fmla="*/ f0 1 9514"/>
              <a:gd name="f7" fmla="*/ f1 1 10548"/>
              <a:gd name="f8" fmla="+- f4 0 f2"/>
              <a:gd name="f9" fmla="+- f3 0 f2"/>
              <a:gd name="f10" fmla="*/ f9 1 9514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4" h="10548">
                <a:moveTo>
                  <a:pt x="f2" y="f5"/>
                </a:moveTo>
                <a:lnTo>
                  <a:pt x="f2" y="f4"/>
                </a:lnTo>
                <a:lnTo>
                  <a:pt x="f3" y="f4"/>
                </a:lnTo>
                <a:lnTo>
                  <a:pt x="f3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" name="Google Shape;102;p5">
            <a:extLst>
              <a:ext uri="{FF2B5EF4-FFF2-40B4-BE49-F238E27FC236}">
                <a16:creationId xmlns:a16="http://schemas.microsoft.com/office/drawing/2014/main" id="{C0775A0B-5AC0-485A-AA6F-4119739C61AD}"/>
              </a:ext>
            </a:extLst>
          </p:cNvPr>
          <p:cNvSpPr/>
          <p:nvPr/>
        </p:nvSpPr>
        <p:spPr>
          <a:xfrm>
            <a:off x="4425147" y="3033256"/>
            <a:ext cx="294409" cy="30200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79"/>
              <a:gd name="f5" fmla="val 1"/>
              <a:gd name="f6" fmla="val 10578"/>
              <a:gd name="f7" fmla="*/ f0 1 9484"/>
              <a:gd name="f8" fmla="*/ f1 1 10579"/>
              <a:gd name="f9" fmla="+- f4 0 f2"/>
              <a:gd name="f10" fmla="+- f3 0 f2"/>
              <a:gd name="f11" fmla="*/ f10 1 9484"/>
              <a:gd name="f12" fmla="*/ f9 1 1057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7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7" name="Google Shape;103;p5">
            <a:extLst>
              <a:ext uri="{FF2B5EF4-FFF2-40B4-BE49-F238E27FC236}">
                <a16:creationId xmlns:a16="http://schemas.microsoft.com/office/drawing/2014/main" id="{7B585710-3685-4F5C-B19A-1608EC2ECA80}"/>
              </a:ext>
            </a:extLst>
          </p:cNvPr>
          <p:cNvSpPr/>
          <p:nvPr/>
        </p:nvSpPr>
        <p:spPr>
          <a:xfrm>
            <a:off x="4425165" y="3636285"/>
            <a:ext cx="29440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8" name="Google Shape;104;p5">
            <a:extLst>
              <a:ext uri="{FF2B5EF4-FFF2-40B4-BE49-F238E27FC236}">
                <a16:creationId xmlns:a16="http://schemas.microsoft.com/office/drawing/2014/main" id="{2B1323C9-2294-49C0-AFC7-34CA0ED8C2A2}"/>
              </a:ext>
            </a:extLst>
          </p:cNvPr>
          <p:cNvSpPr/>
          <p:nvPr/>
        </p:nvSpPr>
        <p:spPr>
          <a:xfrm>
            <a:off x="3835057" y="4841519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9" name="Google Shape;105;p5">
            <a:extLst>
              <a:ext uri="{FF2B5EF4-FFF2-40B4-BE49-F238E27FC236}">
                <a16:creationId xmlns:a16="http://schemas.microsoft.com/office/drawing/2014/main" id="{8517913E-3982-42B0-BCE9-0DF9C1DED669}"/>
              </a:ext>
            </a:extLst>
          </p:cNvPr>
          <p:cNvSpPr/>
          <p:nvPr/>
        </p:nvSpPr>
        <p:spPr>
          <a:xfrm>
            <a:off x="4425275" y="4841491"/>
            <a:ext cx="29440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0" name="Google Shape;106;p5">
            <a:extLst>
              <a:ext uri="{FF2B5EF4-FFF2-40B4-BE49-F238E27FC236}">
                <a16:creationId xmlns:a16="http://schemas.microsoft.com/office/drawing/2014/main" id="{629D1CB6-6CB4-4403-96DC-387166994E20}"/>
              </a:ext>
            </a:extLst>
          </p:cNvPr>
          <p:cNvSpPr/>
          <p:nvPr/>
        </p:nvSpPr>
        <p:spPr>
          <a:xfrm>
            <a:off x="5015035" y="4841501"/>
            <a:ext cx="294409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8"/>
              <a:gd name="f5" fmla="val 10547"/>
              <a:gd name="f6" fmla="*/ f0 1 9484"/>
              <a:gd name="f7" fmla="*/ f1 1 10548"/>
              <a:gd name="f8" fmla="+- f4 0 f2"/>
              <a:gd name="f9" fmla="+- f3 0 f2"/>
              <a:gd name="f10" fmla="*/ f9 1 9484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484" h="10548">
                <a:moveTo>
                  <a:pt x="f2" y="f2"/>
                </a:moveTo>
                <a:lnTo>
                  <a:pt x="f2" y="f5"/>
                </a:lnTo>
                <a:lnTo>
                  <a:pt x="f3" y="f5"/>
                </a:lnTo>
                <a:lnTo>
                  <a:pt x="f3" y="f2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1" name="Google Shape;107;p5">
            <a:extLst>
              <a:ext uri="{FF2B5EF4-FFF2-40B4-BE49-F238E27FC236}">
                <a16:creationId xmlns:a16="http://schemas.microsoft.com/office/drawing/2014/main" id="{61B3A19D-D57E-46BD-B1DD-FAE1E963EADC}"/>
              </a:ext>
            </a:extLst>
          </p:cNvPr>
          <p:cNvSpPr/>
          <p:nvPr/>
        </p:nvSpPr>
        <p:spPr>
          <a:xfrm rot="10799991">
            <a:off x="4427140" y="1809094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2" name="Google Shape;108;p5">
            <a:extLst>
              <a:ext uri="{FF2B5EF4-FFF2-40B4-BE49-F238E27FC236}">
                <a16:creationId xmlns:a16="http://schemas.microsoft.com/office/drawing/2014/main" id="{4854D6F0-370F-431F-9F47-0668A6F052BC}"/>
              </a:ext>
            </a:extLst>
          </p:cNvPr>
          <p:cNvSpPr/>
          <p:nvPr/>
        </p:nvSpPr>
        <p:spPr>
          <a:xfrm rot="10799991">
            <a:off x="4424754" y="3033238"/>
            <a:ext cx="294409" cy="30200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79"/>
              <a:gd name="f5" fmla="val 1"/>
              <a:gd name="f6" fmla="val 10578"/>
              <a:gd name="f7" fmla="*/ f0 1 9484"/>
              <a:gd name="f8" fmla="*/ f1 1 10579"/>
              <a:gd name="f9" fmla="+- f4 0 f2"/>
              <a:gd name="f10" fmla="+- f3 0 f2"/>
              <a:gd name="f11" fmla="*/ f10 1 9484"/>
              <a:gd name="f12" fmla="*/ f9 1 1057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7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3" name="Google Shape;109;p5">
            <a:extLst>
              <a:ext uri="{FF2B5EF4-FFF2-40B4-BE49-F238E27FC236}">
                <a16:creationId xmlns:a16="http://schemas.microsoft.com/office/drawing/2014/main" id="{5A10F6AC-E543-4EB1-AA72-2B1F59A59AE8}"/>
              </a:ext>
            </a:extLst>
          </p:cNvPr>
          <p:cNvSpPr/>
          <p:nvPr/>
        </p:nvSpPr>
        <p:spPr>
          <a:xfrm rot="10799991">
            <a:off x="5016343" y="1206056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4" name="Google Shape;110;p5">
            <a:extLst>
              <a:ext uri="{FF2B5EF4-FFF2-40B4-BE49-F238E27FC236}">
                <a16:creationId xmlns:a16="http://schemas.microsoft.com/office/drawing/2014/main" id="{5AFFD688-CA9A-4D8F-82FA-214E17E5E572}"/>
              </a:ext>
            </a:extLst>
          </p:cNvPr>
          <p:cNvSpPr/>
          <p:nvPr/>
        </p:nvSpPr>
        <p:spPr>
          <a:xfrm rot="10799991">
            <a:off x="4427067" y="1206916"/>
            <a:ext cx="29440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5" name="Google Shape;117;p5">
            <a:extLst>
              <a:ext uri="{FF2B5EF4-FFF2-40B4-BE49-F238E27FC236}">
                <a16:creationId xmlns:a16="http://schemas.microsoft.com/office/drawing/2014/main" id="{EB1D9309-A39F-44BE-97B7-9A4FEA57997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16222" y="1785777"/>
            <a:ext cx="3095399" cy="833100"/>
          </a:xfrm>
        </p:spPr>
        <p:txBody>
          <a:bodyPr anchor="ctr" anchorCtr="1"/>
          <a:lstStyle>
            <a:lvl1pPr algn="ctr">
              <a:defRPr sz="3900"/>
            </a:lvl1pPr>
          </a:lstStyle>
          <a:p>
            <a:pPr lvl="0"/>
            <a:endParaRPr lang="es-PE"/>
          </a:p>
        </p:txBody>
      </p:sp>
      <p:sp>
        <p:nvSpPr>
          <p:cNvPr id="16" name="Google Shape;118;p5">
            <a:extLst>
              <a:ext uri="{FF2B5EF4-FFF2-40B4-BE49-F238E27FC236}">
                <a16:creationId xmlns:a16="http://schemas.microsoft.com/office/drawing/2014/main" id="{1D91107B-98C4-490E-A2B2-3039DF4B3523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341083" y="1785777"/>
            <a:ext cx="3086703" cy="833100"/>
          </a:xfrm>
        </p:spPr>
        <p:txBody>
          <a:bodyPr anchor="ctr" anchorCtr="1"/>
          <a:lstStyle>
            <a:lvl1pPr algn="ctr">
              <a:defRPr sz="3900"/>
            </a:lvl1pPr>
          </a:lstStyle>
          <a:p>
            <a:pPr lvl="0"/>
            <a:endParaRPr lang="es-PE"/>
          </a:p>
        </p:txBody>
      </p:sp>
      <p:sp>
        <p:nvSpPr>
          <p:cNvPr id="17" name="Google Shape;119;p5">
            <a:extLst>
              <a:ext uri="{FF2B5EF4-FFF2-40B4-BE49-F238E27FC236}">
                <a16:creationId xmlns:a16="http://schemas.microsoft.com/office/drawing/2014/main" id="{42985A09-C788-42D5-9C06-D77FDCABDEC0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5413531" y="2668923"/>
            <a:ext cx="2941798" cy="688799"/>
          </a:xfrm>
        </p:spPr>
        <p:txBody>
          <a:bodyPr anchor="ctr" anchorCtr="1"/>
          <a:lstStyle>
            <a:lvl1pPr algn="ctr">
              <a:lnSpc>
                <a:spcPct val="100000"/>
              </a:lnSpc>
              <a:buNone/>
              <a:defRPr lang="es-PE" sz="1400"/>
            </a:lvl1pPr>
          </a:lstStyle>
          <a:p>
            <a:pPr lvl="0"/>
            <a:endParaRPr lang="es-PE"/>
          </a:p>
        </p:txBody>
      </p:sp>
      <p:sp>
        <p:nvSpPr>
          <p:cNvPr id="18" name="Google Shape;120;p5">
            <a:extLst>
              <a:ext uri="{FF2B5EF4-FFF2-40B4-BE49-F238E27FC236}">
                <a16:creationId xmlns:a16="http://schemas.microsoft.com/office/drawing/2014/main" id="{4FBA9CE8-4FB1-442B-AADC-B07150AF3897}"/>
              </a:ext>
            </a:extLst>
          </p:cNvPr>
          <p:cNvSpPr txBox="1">
            <a:spLocks noGrp="1"/>
          </p:cNvSpPr>
          <p:nvPr>
            <p:ph type="subTitle" idx="2"/>
          </p:nvPr>
        </p:nvSpPr>
        <p:spPr>
          <a:xfrm>
            <a:off x="793022" y="2668923"/>
            <a:ext cx="2941798" cy="688799"/>
          </a:xfrm>
        </p:spPr>
        <p:txBody>
          <a:bodyPr anchor="ctr" anchorCtr="1"/>
          <a:lstStyle>
            <a:lvl1pPr algn="ctr">
              <a:lnSpc>
                <a:spcPct val="100000"/>
              </a:lnSpc>
              <a:buNone/>
              <a:defRPr lang="es-PE" sz="1400"/>
            </a:lvl1pPr>
          </a:lstStyle>
          <a:p>
            <a:pPr lvl="0"/>
            <a:endParaRPr lang="es-PE"/>
          </a:p>
        </p:txBody>
      </p:sp>
      <p:sp>
        <p:nvSpPr>
          <p:cNvPr id="19" name="Google Shape;112;p5">
            <a:extLst>
              <a:ext uri="{FF2B5EF4-FFF2-40B4-BE49-F238E27FC236}">
                <a16:creationId xmlns:a16="http://schemas.microsoft.com/office/drawing/2014/main" id="{F12ABADD-BD9F-4B32-9341-DFFB852819FF}"/>
              </a:ext>
            </a:extLst>
          </p:cNvPr>
          <p:cNvSpPr/>
          <p:nvPr/>
        </p:nvSpPr>
        <p:spPr>
          <a:xfrm rot="10799991">
            <a:off x="4424754" y="2421550"/>
            <a:ext cx="29440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0" name="Google Shape;99;p5">
            <a:extLst>
              <a:ext uri="{FF2B5EF4-FFF2-40B4-BE49-F238E27FC236}">
                <a16:creationId xmlns:a16="http://schemas.microsoft.com/office/drawing/2014/main" id="{F49F7655-D6E5-47F9-8D5C-D2AB95B56D4A}"/>
              </a:ext>
            </a:extLst>
          </p:cNvPr>
          <p:cNvSpPr/>
          <p:nvPr/>
        </p:nvSpPr>
        <p:spPr>
          <a:xfrm>
            <a:off x="4128890" y="4841528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1" name="Google Shape;99;p5">
            <a:extLst>
              <a:ext uri="{FF2B5EF4-FFF2-40B4-BE49-F238E27FC236}">
                <a16:creationId xmlns:a16="http://schemas.microsoft.com/office/drawing/2014/main" id="{540EC109-0158-49E5-B136-8403E59E4841}"/>
              </a:ext>
            </a:extLst>
          </p:cNvPr>
          <p:cNvSpPr/>
          <p:nvPr/>
        </p:nvSpPr>
        <p:spPr>
          <a:xfrm>
            <a:off x="4718605" y="4236113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2" name="Google Shape;99;p5">
            <a:extLst>
              <a:ext uri="{FF2B5EF4-FFF2-40B4-BE49-F238E27FC236}">
                <a16:creationId xmlns:a16="http://schemas.microsoft.com/office/drawing/2014/main" id="{F748469E-A7D5-4642-B64D-08DDE57A7FB3}"/>
              </a:ext>
            </a:extLst>
          </p:cNvPr>
          <p:cNvSpPr/>
          <p:nvPr/>
        </p:nvSpPr>
        <p:spPr>
          <a:xfrm>
            <a:off x="4718605" y="4538651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183D5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3" name="Google Shape;99;p5">
            <a:extLst>
              <a:ext uri="{FF2B5EF4-FFF2-40B4-BE49-F238E27FC236}">
                <a16:creationId xmlns:a16="http://schemas.microsoft.com/office/drawing/2014/main" id="{CEED5C2E-5C9E-40E2-9753-BB8D72F5A8B6}"/>
              </a:ext>
            </a:extLst>
          </p:cNvPr>
          <p:cNvSpPr/>
          <p:nvPr/>
        </p:nvSpPr>
        <p:spPr>
          <a:xfrm>
            <a:off x="4718550" y="3935166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183D5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4" name="Google Shape;99;p5">
            <a:extLst>
              <a:ext uri="{FF2B5EF4-FFF2-40B4-BE49-F238E27FC236}">
                <a16:creationId xmlns:a16="http://schemas.microsoft.com/office/drawing/2014/main" id="{AE79320F-B8D3-4F07-9670-880B3382FBDD}"/>
              </a:ext>
            </a:extLst>
          </p:cNvPr>
          <p:cNvSpPr/>
          <p:nvPr/>
        </p:nvSpPr>
        <p:spPr>
          <a:xfrm>
            <a:off x="5011926" y="4538094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5" name="Google Shape;99;p5">
            <a:extLst>
              <a:ext uri="{FF2B5EF4-FFF2-40B4-BE49-F238E27FC236}">
                <a16:creationId xmlns:a16="http://schemas.microsoft.com/office/drawing/2014/main" id="{D3DA4B0F-EE5C-4946-BE7B-A6B4300B5E10}"/>
              </a:ext>
            </a:extLst>
          </p:cNvPr>
          <p:cNvSpPr/>
          <p:nvPr/>
        </p:nvSpPr>
        <p:spPr>
          <a:xfrm>
            <a:off x="4720855" y="4837047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6" name="Google Shape;98;p5">
            <a:extLst>
              <a:ext uri="{FF2B5EF4-FFF2-40B4-BE49-F238E27FC236}">
                <a16:creationId xmlns:a16="http://schemas.microsoft.com/office/drawing/2014/main" id="{C39412B5-ABF3-4CE6-B56F-1AAF2332944F}"/>
              </a:ext>
            </a:extLst>
          </p:cNvPr>
          <p:cNvSpPr/>
          <p:nvPr/>
        </p:nvSpPr>
        <p:spPr>
          <a:xfrm rot="10799991">
            <a:off x="5023420" y="605862"/>
            <a:ext cx="295342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4"/>
              <a:gd name="f4" fmla="val 10578"/>
              <a:gd name="f5" fmla="*/ f0 1 9514"/>
              <a:gd name="f6" fmla="*/ f1 1 10578"/>
              <a:gd name="f7" fmla="+- f4 0 f2"/>
              <a:gd name="f8" fmla="+- f3 0 f2"/>
              <a:gd name="f9" fmla="*/ f8 1 9514"/>
              <a:gd name="f10" fmla="*/ f7 1 10578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9514" h="10578">
                <a:moveTo>
                  <a:pt x="f2" y="f2"/>
                </a:moveTo>
                <a:lnTo>
                  <a:pt x="f2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7" name="Google Shape;99;p5">
            <a:extLst>
              <a:ext uri="{FF2B5EF4-FFF2-40B4-BE49-F238E27FC236}">
                <a16:creationId xmlns:a16="http://schemas.microsoft.com/office/drawing/2014/main" id="{CC1467F0-B2E7-4A7C-977F-7BCBC68584E4}"/>
              </a:ext>
            </a:extLst>
          </p:cNvPr>
          <p:cNvSpPr/>
          <p:nvPr/>
        </p:nvSpPr>
        <p:spPr>
          <a:xfrm rot="10799991">
            <a:off x="4433696" y="605862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8" name="Google Shape;100;p5">
            <a:extLst>
              <a:ext uri="{FF2B5EF4-FFF2-40B4-BE49-F238E27FC236}">
                <a16:creationId xmlns:a16="http://schemas.microsoft.com/office/drawing/2014/main" id="{1B8B4A28-2D5E-4EBE-93F0-848E56F7B9E5}"/>
              </a:ext>
            </a:extLst>
          </p:cNvPr>
          <p:cNvSpPr/>
          <p:nvPr/>
        </p:nvSpPr>
        <p:spPr>
          <a:xfrm rot="10799991">
            <a:off x="3843981" y="605862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1"/>
              <a:gd name="f6" fmla="val 9514"/>
              <a:gd name="f7" fmla="*/ f0 1 9515"/>
              <a:gd name="f8" fmla="*/ f1 1 10578"/>
              <a:gd name="f9" fmla="+- f4 0 f2"/>
              <a:gd name="f10" fmla="+- f3 0 f2"/>
              <a:gd name="f11" fmla="*/ f10 1 9515"/>
              <a:gd name="f12" fmla="*/ f9 1 1057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78">
                <a:moveTo>
                  <a:pt x="f5" y="f2"/>
                </a:moveTo>
                <a:lnTo>
                  <a:pt x="f5" y="f4"/>
                </a:lnTo>
                <a:lnTo>
                  <a:pt x="f6" y="f4"/>
                </a:lnTo>
                <a:lnTo>
                  <a:pt x="f6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9" name="Google Shape;104;p5">
            <a:extLst>
              <a:ext uri="{FF2B5EF4-FFF2-40B4-BE49-F238E27FC236}">
                <a16:creationId xmlns:a16="http://schemas.microsoft.com/office/drawing/2014/main" id="{A5AECC05-9061-4734-8AB5-97D96AC45F37}"/>
              </a:ext>
            </a:extLst>
          </p:cNvPr>
          <p:cNvSpPr/>
          <p:nvPr/>
        </p:nvSpPr>
        <p:spPr>
          <a:xfrm rot="10799991">
            <a:off x="5022890" y="2834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0" name="Google Shape;105;p5">
            <a:extLst>
              <a:ext uri="{FF2B5EF4-FFF2-40B4-BE49-F238E27FC236}">
                <a16:creationId xmlns:a16="http://schemas.microsoft.com/office/drawing/2014/main" id="{5DE05ABF-6EAB-4AC9-AB9D-C5CF4118AC40}"/>
              </a:ext>
            </a:extLst>
          </p:cNvPr>
          <p:cNvSpPr/>
          <p:nvPr/>
        </p:nvSpPr>
        <p:spPr>
          <a:xfrm rot="10799991">
            <a:off x="4433624" y="3685"/>
            <a:ext cx="29440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1" name="Google Shape;106;p5">
            <a:extLst>
              <a:ext uri="{FF2B5EF4-FFF2-40B4-BE49-F238E27FC236}">
                <a16:creationId xmlns:a16="http://schemas.microsoft.com/office/drawing/2014/main" id="{48763ECD-692F-4433-8DA4-EC42E7781899}"/>
              </a:ext>
            </a:extLst>
          </p:cNvPr>
          <p:cNvSpPr/>
          <p:nvPr/>
        </p:nvSpPr>
        <p:spPr>
          <a:xfrm rot="10799991">
            <a:off x="3843863" y="3693"/>
            <a:ext cx="294409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8"/>
              <a:gd name="f5" fmla="val 10547"/>
              <a:gd name="f6" fmla="*/ f0 1 9484"/>
              <a:gd name="f7" fmla="*/ f1 1 10548"/>
              <a:gd name="f8" fmla="+- f4 0 f2"/>
              <a:gd name="f9" fmla="+- f3 0 f2"/>
              <a:gd name="f10" fmla="*/ f9 1 9484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484" h="10548">
                <a:moveTo>
                  <a:pt x="f2" y="f2"/>
                </a:moveTo>
                <a:lnTo>
                  <a:pt x="f2" y="f5"/>
                </a:lnTo>
                <a:lnTo>
                  <a:pt x="f3" y="f5"/>
                </a:lnTo>
                <a:lnTo>
                  <a:pt x="f3" y="f2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2" name="Google Shape;99;p5">
            <a:extLst>
              <a:ext uri="{FF2B5EF4-FFF2-40B4-BE49-F238E27FC236}">
                <a16:creationId xmlns:a16="http://schemas.microsoft.com/office/drawing/2014/main" id="{ACCE3A73-BCFD-4E65-8996-CCCEE34F7CEE}"/>
              </a:ext>
            </a:extLst>
          </p:cNvPr>
          <p:cNvSpPr/>
          <p:nvPr/>
        </p:nvSpPr>
        <p:spPr>
          <a:xfrm rot="10799991">
            <a:off x="4729066" y="2825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3" name="Google Shape;99;p5">
            <a:extLst>
              <a:ext uri="{FF2B5EF4-FFF2-40B4-BE49-F238E27FC236}">
                <a16:creationId xmlns:a16="http://schemas.microsoft.com/office/drawing/2014/main" id="{615B0E9A-18E2-4146-8DD7-E8F5E298C290}"/>
              </a:ext>
            </a:extLst>
          </p:cNvPr>
          <p:cNvSpPr/>
          <p:nvPr/>
        </p:nvSpPr>
        <p:spPr>
          <a:xfrm rot="10799991">
            <a:off x="4139351" y="608231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4" name="Google Shape;99;p5">
            <a:extLst>
              <a:ext uri="{FF2B5EF4-FFF2-40B4-BE49-F238E27FC236}">
                <a16:creationId xmlns:a16="http://schemas.microsoft.com/office/drawing/2014/main" id="{5C62660D-9E01-4065-81EC-08F6163BE670}"/>
              </a:ext>
            </a:extLst>
          </p:cNvPr>
          <p:cNvSpPr/>
          <p:nvPr/>
        </p:nvSpPr>
        <p:spPr>
          <a:xfrm rot="10799991">
            <a:off x="4139351" y="305701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183D5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5" name="Google Shape;99;p5">
            <a:extLst>
              <a:ext uri="{FF2B5EF4-FFF2-40B4-BE49-F238E27FC236}">
                <a16:creationId xmlns:a16="http://schemas.microsoft.com/office/drawing/2014/main" id="{43653618-CD46-4F59-AF49-8442C4A9F296}"/>
              </a:ext>
            </a:extLst>
          </p:cNvPr>
          <p:cNvSpPr/>
          <p:nvPr/>
        </p:nvSpPr>
        <p:spPr>
          <a:xfrm rot="10799991">
            <a:off x="4139397" y="909178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183D5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6" name="Google Shape;99;p5">
            <a:extLst>
              <a:ext uri="{FF2B5EF4-FFF2-40B4-BE49-F238E27FC236}">
                <a16:creationId xmlns:a16="http://schemas.microsoft.com/office/drawing/2014/main" id="{85774982-70A9-4D86-A21B-B329E3ED591C}"/>
              </a:ext>
            </a:extLst>
          </p:cNvPr>
          <p:cNvSpPr/>
          <p:nvPr/>
        </p:nvSpPr>
        <p:spPr>
          <a:xfrm rot="10799991">
            <a:off x="3846021" y="306259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7" name="Google Shape;99;p5">
            <a:extLst>
              <a:ext uri="{FF2B5EF4-FFF2-40B4-BE49-F238E27FC236}">
                <a16:creationId xmlns:a16="http://schemas.microsoft.com/office/drawing/2014/main" id="{F8BB21FC-EE6B-4512-8CB3-B3451AAC95D1}"/>
              </a:ext>
            </a:extLst>
          </p:cNvPr>
          <p:cNvSpPr/>
          <p:nvPr/>
        </p:nvSpPr>
        <p:spPr>
          <a:xfrm rot="10799991">
            <a:off x="4137092" y="7305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72068533"/>
      </p:ext>
    </p:extLst>
  </p:cSld>
  <p:clrMapOvr>
    <a:masterClrMapping/>
  </p:clrMapOvr>
  <p:transition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_Icon sets layout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B702098E-C21F-432C-B49C-4EE933EBD6E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42645" y="92610"/>
            <a:ext cx="8679896" cy="543181"/>
          </a:xfrm>
        </p:spPr>
        <p:txBody>
          <a:bodyPr anchor="ctr" anchorCtr="1"/>
          <a:lstStyle>
            <a:lvl1pPr marL="0" indent="0" algn="ctr">
              <a:buNone/>
              <a:defRPr lang="en-US" sz="4050">
                <a:solidFill>
                  <a:srgbClr val="000000"/>
                </a:solidFill>
                <a:latin typeface="Arial"/>
                <a:cs typeface="Arial" pitchFamily="34"/>
              </a:defRPr>
            </a:lvl1pPr>
          </a:lstStyle>
          <a:p>
            <a:pPr lvl="0"/>
            <a:r>
              <a:rPr lang="en-US"/>
              <a:t>BASIC LAYOUT</a:t>
            </a:r>
          </a:p>
        </p:txBody>
      </p:sp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D90DA2C5-7861-40EC-BBD2-44613BDB208C}"/>
              </a:ext>
            </a:extLst>
          </p:cNvPr>
          <p:cNvSpPr/>
          <p:nvPr/>
        </p:nvSpPr>
        <p:spPr>
          <a:xfrm>
            <a:off x="265514" y="848700"/>
            <a:ext cx="2670578" cy="4051916"/>
          </a:xfrm>
          <a:custGeom>
            <a:avLst>
              <a:gd name="f10" fmla="val 857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857"/>
              <a:gd name="f11" fmla="abs f4"/>
              <a:gd name="f12" fmla="abs f5"/>
              <a:gd name="f13" fmla="abs f6"/>
              <a:gd name="f14" fmla="*/ f8 1 180"/>
              <a:gd name="f15" fmla="val f10"/>
              <a:gd name="f16" fmla="+- 0 0 f2"/>
              <a:gd name="f17" fmla="?: f11 f4 1"/>
              <a:gd name="f18" fmla="?: f12 f5 1"/>
              <a:gd name="f19" fmla="?: f13 f6 1"/>
              <a:gd name="f20" fmla="*/ f9 f14 1"/>
              <a:gd name="f21" fmla="+- f7 f15 0"/>
              <a:gd name="f22" fmla="*/ f17 1 21600"/>
              <a:gd name="f23" fmla="*/ f18 1 21600"/>
              <a:gd name="f24" fmla="*/ 21600 f17 1"/>
              <a:gd name="f25" fmla="*/ 21600 f18 1"/>
              <a:gd name="f26" fmla="+- 0 0 f20"/>
              <a:gd name="f27" fmla="+- f7 0 f21"/>
              <a:gd name="f28" fmla="+- f21 0 f7"/>
              <a:gd name="f29" fmla="min f23 f22"/>
              <a:gd name="f30" fmla="*/ f24 1 f19"/>
              <a:gd name="f31" fmla="*/ f25 1 f19"/>
              <a:gd name="f32" fmla="*/ f26 f1 1"/>
              <a:gd name="f33" fmla="abs f27"/>
              <a:gd name="f34" fmla="abs f28"/>
              <a:gd name="f35" fmla="?: f27 f16 f2"/>
              <a:gd name="f36" fmla="?: f27 f2 f16"/>
              <a:gd name="f37" fmla="?: f27 f3 f2"/>
              <a:gd name="f38" fmla="?: f27 f2 f3"/>
              <a:gd name="f39" fmla="?: f28 f16 f2"/>
              <a:gd name="f40" fmla="?: f28 f2 f16"/>
              <a:gd name="f41" fmla="?: f27 0 f1"/>
              <a:gd name="f42" fmla="?: f27 f1 0"/>
              <a:gd name="f43" fmla="val f30"/>
              <a:gd name="f44" fmla="val f31"/>
              <a:gd name="f45" fmla="*/ f32 1 f8"/>
              <a:gd name="f46" fmla="?: f27 f38 f37"/>
              <a:gd name="f47" fmla="?: f27 f37 f38"/>
              <a:gd name="f48" fmla="?: f28 f36 f35"/>
              <a:gd name="f49" fmla="*/ f21 f29 1"/>
              <a:gd name="f50" fmla="*/ f7 f29 1"/>
              <a:gd name="f51" fmla="*/ f33 f29 1"/>
              <a:gd name="f52" fmla="*/ f34 f29 1"/>
              <a:gd name="f53" fmla="+- f44 0 f15"/>
              <a:gd name="f54" fmla="+- f43 0 f15"/>
              <a:gd name="f55" fmla="+- f45 0 f2"/>
              <a:gd name="f56" fmla="?: f28 f47 f46"/>
              <a:gd name="f57" fmla="*/ f44 f29 1"/>
              <a:gd name="f58" fmla="*/ f43 f29 1"/>
              <a:gd name="f59" fmla="+- f55 f2 0"/>
              <a:gd name="f60" fmla="+- f44 0 f53"/>
              <a:gd name="f61" fmla="+- f43 0 f54"/>
              <a:gd name="f62" fmla="+- f53 0 f44"/>
              <a:gd name="f63" fmla="+- f54 0 f43"/>
              <a:gd name="f64" fmla="*/ f53 f29 1"/>
              <a:gd name="f65" fmla="*/ f54 f29 1"/>
              <a:gd name="f66" fmla="*/ f59 f8 1"/>
              <a:gd name="f67" fmla="abs f60"/>
              <a:gd name="f68" fmla="?: f60 0 f1"/>
              <a:gd name="f69" fmla="?: f60 f1 0"/>
              <a:gd name="f70" fmla="?: f60 f39 f40"/>
              <a:gd name="f71" fmla="abs f61"/>
              <a:gd name="f72" fmla="abs f62"/>
              <a:gd name="f73" fmla="?: f61 f16 f2"/>
              <a:gd name="f74" fmla="?: f61 f2 f16"/>
              <a:gd name="f75" fmla="?: f61 f3 f2"/>
              <a:gd name="f76" fmla="?: f61 f2 f3"/>
              <a:gd name="f77" fmla="abs f63"/>
              <a:gd name="f78" fmla="?: f63 f16 f2"/>
              <a:gd name="f79" fmla="?: f63 f2 f16"/>
              <a:gd name="f80" fmla="?: f63 f42 f41"/>
              <a:gd name="f81" fmla="?: f63 f41 f42"/>
              <a:gd name="f82" fmla="*/ f66 1 f1"/>
              <a:gd name="f83" fmla="?: f28 f69 f68"/>
              <a:gd name="f84" fmla="?: f28 f68 f69"/>
              <a:gd name="f85" fmla="?: f61 f76 f75"/>
              <a:gd name="f86" fmla="?: f61 f75 f76"/>
              <a:gd name="f87" fmla="?: f62 f74 f73"/>
              <a:gd name="f88" fmla="?: f27 f80 f81"/>
              <a:gd name="f89" fmla="?: f27 f78 f79"/>
              <a:gd name="f90" fmla="*/ f67 f29 1"/>
              <a:gd name="f91" fmla="*/ f71 f29 1"/>
              <a:gd name="f92" fmla="*/ f72 f29 1"/>
              <a:gd name="f93" fmla="*/ f77 f29 1"/>
              <a:gd name="f94" fmla="+- 0 0 f82"/>
              <a:gd name="f95" fmla="?: f60 f83 f84"/>
              <a:gd name="f96" fmla="?: f62 f86 f85"/>
              <a:gd name="f97" fmla="+- 0 0 f94"/>
              <a:gd name="f98" fmla="*/ f97 f1 1"/>
              <a:gd name="f99" fmla="*/ f98 1 f8"/>
              <a:gd name="f100" fmla="+- f99 0 f2"/>
              <a:gd name="f101" fmla="cos 1 f100"/>
              <a:gd name="f102" fmla="+- 0 0 f101"/>
              <a:gd name="f103" fmla="+- 0 0 f102"/>
              <a:gd name="f104" fmla="val f103"/>
              <a:gd name="f105" fmla="+- 0 0 f104"/>
              <a:gd name="f106" fmla="*/ f15 f105 1"/>
              <a:gd name="f107" fmla="*/ f106 3163 1"/>
              <a:gd name="f108" fmla="*/ f107 1 7636"/>
              <a:gd name="f109" fmla="+- f7 f108 0"/>
              <a:gd name="f110" fmla="+- f43 0 f108"/>
              <a:gd name="f111" fmla="+- f44 0 f108"/>
              <a:gd name="f112" fmla="*/ f109 f29 1"/>
              <a:gd name="f113" fmla="*/ f110 f29 1"/>
              <a:gd name="f114" fmla="*/ f111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2" t="f112" r="f113" b="f114"/>
            <a:pathLst>
              <a:path>
                <a:moveTo>
                  <a:pt x="f49" y="f50"/>
                </a:moveTo>
                <a:arcTo wR="f51" hR="f52" stAng="f56" swAng="f48"/>
                <a:lnTo>
                  <a:pt x="f50" y="f64"/>
                </a:lnTo>
                <a:arcTo wR="f52" hR="f90" stAng="f95" swAng="f70"/>
                <a:lnTo>
                  <a:pt x="f65" y="f57"/>
                </a:lnTo>
                <a:arcTo wR="f91" hR="f92" stAng="f96" swAng="f87"/>
                <a:lnTo>
                  <a:pt x="f58" y="f49"/>
                </a:lnTo>
                <a:arcTo wR="f93" hR="f51" stAng="f88" swAng="f89"/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13" b="0" i="0" u="none" strike="noStrike" kern="0" cap="none" spc="0" baseline="0">
              <a:solidFill>
                <a:srgbClr val="5E4028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44AA872E-897F-445B-923B-26EE1E085171}"/>
              </a:ext>
            </a:extLst>
          </p:cNvPr>
          <p:cNvSpPr/>
          <p:nvPr/>
        </p:nvSpPr>
        <p:spPr>
          <a:xfrm>
            <a:off x="342360" y="972510"/>
            <a:ext cx="98151" cy="3199321"/>
          </a:xfrm>
          <a:custGeom>
            <a:avLst>
              <a:gd name="f10" fmla="val 108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abs f4"/>
              <a:gd name="f12" fmla="abs f5"/>
              <a:gd name="f13" fmla="abs f6"/>
              <a:gd name="f14" fmla="*/ f8 1 180"/>
              <a:gd name="f15" fmla="val f10"/>
              <a:gd name="f16" fmla="+- 0 0 f2"/>
              <a:gd name="f17" fmla="?: f11 f4 1"/>
              <a:gd name="f18" fmla="?: f12 f5 1"/>
              <a:gd name="f19" fmla="?: f13 f6 1"/>
              <a:gd name="f20" fmla="*/ f9 f14 1"/>
              <a:gd name="f21" fmla="+- f7 f15 0"/>
              <a:gd name="f22" fmla="*/ f17 1 21600"/>
              <a:gd name="f23" fmla="*/ f18 1 21600"/>
              <a:gd name="f24" fmla="*/ 21600 f17 1"/>
              <a:gd name="f25" fmla="*/ 21600 f18 1"/>
              <a:gd name="f26" fmla="+- 0 0 f20"/>
              <a:gd name="f27" fmla="+- f7 0 f21"/>
              <a:gd name="f28" fmla="+- f21 0 f7"/>
              <a:gd name="f29" fmla="min f23 f22"/>
              <a:gd name="f30" fmla="*/ f24 1 f19"/>
              <a:gd name="f31" fmla="*/ f25 1 f19"/>
              <a:gd name="f32" fmla="*/ f26 f1 1"/>
              <a:gd name="f33" fmla="abs f27"/>
              <a:gd name="f34" fmla="abs f28"/>
              <a:gd name="f35" fmla="?: f27 f16 f2"/>
              <a:gd name="f36" fmla="?: f27 f2 f16"/>
              <a:gd name="f37" fmla="?: f27 f3 f2"/>
              <a:gd name="f38" fmla="?: f27 f2 f3"/>
              <a:gd name="f39" fmla="?: f28 f16 f2"/>
              <a:gd name="f40" fmla="?: f28 f2 f16"/>
              <a:gd name="f41" fmla="?: f27 0 f1"/>
              <a:gd name="f42" fmla="?: f27 f1 0"/>
              <a:gd name="f43" fmla="val f30"/>
              <a:gd name="f44" fmla="val f31"/>
              <a:gd name="f45" fmla="*/ f32 1 f8"/>
              <a:gd name="f46" fmla="?: f27 f38 f37"/>
              <a:gd name="f47" fmla="?: f27 f37 f38"/>
              <a:gd name="f48" fmla="?: f28 f36 f35"/>
              <a:gd name="f49" fmla="*/ f21 f29 1"/>
              <a:gd name="f50" fmla="*/ f7 f29 1"/>
              <a:gd name="f51" fmla="*/ f33 f29 1"/>
              <a:gd name="f52" fmla="*/ f34 f29 1"/>
              <a:gd name="f53" fmla="+- f44 0 f15"/>
              <a:gd name="f54" fmla="+- f43 0 f15"/>
              <a:gd name="f55" fmla="+- f45 0 f2"/>
              <a:gd name="f56" fmla="?: f28 f47 f46"/>
              <a:gd name="f57" fmla="*/ f44 f29 1"/>
              <a:gd name="f58" fmla="*/ f43 f29 1"/>
              <a:gd name="f59" fmla="+- f55 f2 0"/>
              <a:gd name="f60" fmla="+- f44 0 f53"/>
              <a:gd name="f61" fmla="+- f43 0 f54"/>
              <a:gd name="f62" fmla="+- f53 0 f44"/>
              <a:gd name="f63" fmla="+- f54 0 f43"/>
              <a:gd name="f64" fmla="*/ f53 f29 1"/>
              <a:gd name="f65" fmla="*/ f54 f29 1"/>
              <a:gd name="f66" fmla="*/ f59 f8 1"/>
              <a:gd name="f67" fmla="abs f60"/>
              <a:gd name="f68" fmla="?: f60 0 f1"/>
              <a:gd name="f69" fmla="?: f60 f1 0"/>
              <a:gd name="f70" fmla="?: f60 f39 f40"/>
              <a:gd name="f71" fmla="abs f61"/>
              <a:gd name="f72" fmla="abs f62"/>
              <a:gd name="f73" fmla="?: f61 f16 f2"/>
              <a:gd name="f74" fmla="?: f61 f2 f16"/>
              <a:gd name="f75" fmla="?: f61 f3 f2"/>
              <a:gd name="f76" fmla="?: f61 f2 f3"/>
              <a:gd name="f77" fmla="abs f63"/>
              <a:gd name="f78" fmla="?: f63 f16 f2"/>
              <a:gd name="f79" fmla="?: f63 f2 f16"/>
              <a:gd name="f80" fmla="?: f63 f42 f41"/>
              <a:gd name="f81" fmla="?: f63 f41 f42"/>
              <a:gd name="f82" fmla="*/ f66 1 f1"/>
              <a:gd name="f83" fmla="?: f28 f69 f68"/>
              <a:gd name="f84" fmla="?: f28 f68 f69"/>
              <a:gd name="f85" fmla="?: f61 f76 f75"/>
              <a:gd name="f86" fmla="?: f61 f75 f76"/>
              <a:gd name="f87" fmla="?: f62 f74 f73"/>
              <a:gd name="f88" fmla="?: f27 f80 f81"/>
              <a:gd name="f89" fmla="?: f27 f78 f79"/>
              <a:gd name="f90" fmla="*/ f67 f29 1"/>
              <a:gd name="f91" fmla="*/ f71 f29 1"/>
              <a:gd name="f92" fmla="*/ f72 f29 1"/>
              <a:gd name="f93" fmla="*/ f77 f29 1"/>
              <a:gd name="f94" fmla="+- 0 0 f82"/>
              <a:gd name="f95" fmla="?: f60 f83 f84"/>
              <a:gd name="f96" fmla="?: f62 f86 f85"/>
              <a:gd name="f97" fmla="+- 0 0 f94"/>
              <a:gd name="f98" fmla="*/ f97 f1 1"/>
              <a:gd name="f99" fmla="*/ f98 1 f8"/>
              <a:gd name="f100" fmla="+- f99 0 f2"/>
              <a:gd name="f101" fmla="cos 1 f100"/>
              <a:gd name="f102" fmla="+- 0 0 f101"/>
              <a:gd name="f103" fmla="+- 0 0 f102"/>
              <a:gd name="f104" fmla="val f103"/>
              <a:gd name="f105" fmla="+- 0 0 f104"/>
              <a:gd name="f106" fmla="*/ f15 f105 1"/>
              <a:gd name="f107" fmla="*/ f106 3163 1"/>
              <a:gd name="f108" fmla="*/ f107 1 7636"/>
              <a:gd name="f109" fmla="+- f7 f108 0"/>
              <a:gd name="f110" fmla="+- f43 0 f108"/>
              <a:gd name="f111" fmla="+- f44 0 f108"/>
              <a:gd name="f112" fmla="*/ f109 f29 1"/>
              <a:gd name="f113" fmla="*/ f110 f29 1"/>
              <a:gd name="f114" fmla="*/ f111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2" t="f112" r="f113" b="f114"/>
            <a:pathLst>
              <a:path>
                <a:moveTo>
                  <a:pt x="f49" y="f50"/>
                </a:moveTo>
                <a:arcTo wR="f51" hR="f52" stAng="f56" swAng="f48"/>
                <a:lnTo>
                  <a:pt x="f50" y="f64"/>
                </a:lnTo>
                <a:arcTo wR="f52" hR="f90" stAng="f95" swAng="f70"/>
                <a:lnTo>
                  <a:pt x="f65" y="f57"/>
                </a:lnTo>
                <a:arcTo wR="f91" hR="f92" stAng="f96" swAng="f87"/>
                <a:lnTo>
                  <a:pt x="f58" y="f49"/>
                </a:lnTo>
                <a:arcTo wR="f93" hR="f51" stAng="f88" swAng="f89"/>
                <a:close/>
              </a:path>
            </a:pathLst>
          </a:custGeom>
          <a:solidFill>
            <a:srgbClr val="FFFFFF">
              <a:alpha val="77647"/>
            </a:srgb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13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</a:endParaRPr>
          </a:p>
        </p:txBody>
      </p:sp>
      <p:grpSp>
        <p:nvGrpSpPr>
          <p:cNvPr id="5" name="Grupo 5">
            <a:extLst>
              <a:ext uri="{FF2B5EF4-FFF2-40B4-BE49-F238E27FC236}">
                <a16:creationId xmlns:a16="http://schemas.microsoft.com/office/drawing/2014/main" id="{913A70FB-A586-4DDA-9824-EEB6B31102CF}"/>
              </a:ext>
            </a:extLst>
          </p:cNvPr>
          <p:cNvGrpSpPr/>
          <p:nvPr/>
        </p:nvGrpSpPr>
        <p:grpSpPr>
          <a:xfrm>
            <a:off x="1047033" y="1366634"/>
            <a:ext cx="1674184" cy="1419103"/>
            <a:chOff x="1047033" y="1366634"/>
            <a:chExt cx="1674184" cy="1419103"/>
          </a:xfrm>
        </p:grpSpPr>
        <p:sp>
          <p:nvSpPr>
            <p:cNvPr id="6" name="TextBox 57">
              <a:extLst>
                <a:ext uri="{FF2B5EF4-FFF2-40B4-BE49-F238E27FC236}">
                  <a16:creationId xmlns:a16="http://schemas.microsoft.com/office/drawing/2014/main" id="{8C225FC0-F25D-4148-92CA-B2F5AF6A05FA}"/>
                </a:ext>
              </a:extLst>
            </p:cNvPr>
            <p:cNvSpPr txBox="1"/>
            <p:nvPr/>
          </p:nvSpPr>
          <p:spPr>
            <a:xfrm>
              <a:off x="1047033" y="1366634"/>
              <a:ext cx="1674184" cy="78482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500" b="1" i="0" u="none" strike="noStrike" kern="0" cap="none" spc="0" baseline="0">
                  <a:solidFill>
                    <a:srgbClr val="FFFFFF"/>
                  </a:solidFill>
                  <a:uFillTx/>
                  <a:latin typeface="Arial" pitchFamily="34"/>
                  <a:ea typeface="Arial"/>
                  <a:cs typeface="Arial" pitchFamily="34"/>
                </a:rPr>
                <a:t>You can Resize without losing quality</a:t>
              </a:r>
            </a:p>
          </p:txBody>
        </p:sp>
        <p:sp>
          <p:nvSpPr>
            <p:cNvPr id="7" name="TextBox 58">
              <a:extLst>
                <a:ext uri="{FF2B5EF4-FFF2-40B4-BE49-F238E27FC236}">
                  <a16:creationId xmlns:a16="http://schemas.microsoft.com/office/drawing/2014/main" id="{6F480B43-39EB-4473-B161-C38F77CD7982}"/>
                </a:ext>
              </a:extLst>
            </p:cNvPr>
            <p:cNvSpPr txBox="1"/>
            <p:nvPr/>
          </p:nvSpPr>
          <p:spPr>
            <a:xfrm>
              <a:off x="1047033" y="2000908"/>
              <a:ext cx="1674184" cy="78482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500" b="1" i="0" u="none" strike="noStrike" kern="0" cap="none" spc="0" baseline="0">
                  <a:solidFill>
                    <a:srgbClr val="FFFFFF"/>
                  </a:solidFill>
                  <a:uFillTx/>
                  <a:latin typeface="Arial" pitchFamily="34"/>
                  <a:ea typeface="Arial"/>
                  <a:cs typeface="Arial" pitchFamily="34"/>
                </a:rPr>
                <a:t>You can Change Fill Color &amp;</a:t>
              </a:r>
            </a:p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500" b="1" i="0" u="none" strike="noStrike" kern="0" cap="none" spc="0" baseline="0">
                  <a:solidFill>
                    <a:srgbClr val="FFFFFF"/>
                  </a:solidFill>
                  <a:uFillTx/>
                  <a:latin typeface="Arial" pitchFamily="34"/>
                  <a:ea typeface="Arial"/>
                  <a:cs typeface="Arial" pitchFamily="34"/>
                </a:rPr>
                <a:t>Line Color</a:t>
              </a:r>
            </a:p>
          </p:txBody>
        </p:sp>
      </p:grpSp>
      <p:sp>
        <p:nvSpPr>
          <p:cNvPr id="8" name="TextBox 59">
            <a:extLst>
              <a:ext uri="{FF2B5EF4-FFF2-40B4-BE49-F238E27FC236}">
                <a16:creationId xmlns:a16="http://schemas.microsoft.com/office/drawing/2014/main" id="{32DE573E-609A-47B8-B418-9EE69EA2AFEA}"/>
              </a:ext>
            </a:extLst>
          </p:cNvPr>
          <p:cNvSpPr txBox="1"/>
          <p:nvPr/>
        </p:nvSpPr>
        <p:spPr>
          <a:xfrm>
            <a:off x="1209897" y="4375422"/>
            <a:ext cx="1674001" cy="30007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350" b="0" i="0" u="none" strike="noStrike" kern="0" cap="none" spc="0" baseline="0">
                <a:solidFill>
                  <a:srgbClr val="FFFFFF"/>
                </a:solidFill>
                <a:uFillTx/>
                <a:latin typeface="Arial" pitchFamily="34"/>
                <a:ea typeface="Arial"/>
                <a:cs typeface="Arial" pitchFamily="34"/>
              </a:rPr>
              <a:t>www.slidesppt.net</a:t>
            </a:r>
          </a:p>
        </p:txBody>
      </p:sp>
      <p:sp>
        <p:nvSpPr>
          <p:cNvPr id="9" name="TextBox 60">
            <a:extLst>
              <a:ext uri="{FF2B5EF4-FFF2-40B4-BE49-F238E27FC236}">
                <a16:creationId xmlns:a16="http://schemas.microsoft.com/office/drawing/2014/main" id="{6636CB1C-1F00-4323-8A9F-FF6C1118C7D9}"/>
              </a:ext>
            </a:extLst>
          </p:cNvPr>
          <p:cNvSpPr txBox="1"/>
          <p:nvPr/>
        </p:nvSpPr>
        <p:spPr>
          <a:xfrm>
            <a:off x="683248" y="3016431"/>
            <a:ext cx="2037969" cy="147733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0" compatLnSpc="1">
            <a:sp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 pitchFamily="34"/>
              </a:rPr>
              <a:t>GOOGLE SLIDES AND FREE </a:t>
            </a:r>
          </a:p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 pitchFamily="34"/>
              </a:rPr>
              <a:t>PPT </a:t>
            </a:r>
          </a:p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 pitchFamily="34"/>
              </a:rPr>
              <a:t>TEMPLATES  </a:t>
            </a:r>
          </a:p>
        </p:txBody>
      </p:sp>
      <p:grpSp>
        <p:nvGrpSpPr>
          <p:cNvPr id="10" name="Grupo 6">
            <a:extLst>
              <a:ext uri="{FF2B5EF4-FFF2-40B4-BE49-F238E27FC236}">
                <a16:creationId xmlns:a16="http://schemas.microsoft.com/office/drawing/2014/main" id="{D630D63F-137A-40BB-9602-61A27014E834}"/>
              </a:ext>
            </a:extLst>
          </p:cNvPr>
          <p:cNvGrpSpPr/>
          <p:nvPr/>
        </p:nvGrpSpPr>
        <p:grpSpPr>
          <a:xfrm>
            <a:off x="425370" y="4052566"/>
            <a:ext cx="732342" cy="732342"/>
            <a:chOff x="425370" y="4052566"/>
            <a:chExt cx="732342" cy="732342"/>
          </a:xfrm>
        </p:grpSpPr>
        <p:sp>
          <p:nvSpPr>
            <p:cNvPr id="11" name="Lágrima 15">
              <a:extLst>
                <a:ext uri="{FF2B5EF4-FFF2-40B4-BE49-F238E27FC236}">
                  <a16:creationId xmlns:a16="http://schemas.microsoft.com/office/drawing/2014/main" id="{2CB709C3-9CFD-4BF0-9CCE-518D7288D3BB}"/>
                </a:ext>
              </a:extLst>
            </p:cNvPr>
            <p:cNvSpPr/>
            <p:nvPr/>
          </p:nvSpPr>
          <p:spPr>
            <a:xfrm rot="10799991">
              <a:off x="425370" y="4052566"/>
              <a:ext cx="732342" cy="7323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*/ 5419351 1 1725033"/>
                <a:gd name="f8" fmla="sqrt 2"/>
                <a:gd name="f9" fmla="val 100000"/>
                <a:gd name="f10" fmla="+- 0 0 -180"/>
                <a:gd name="f11" fmla="+- 0 0 -360"/>
                <a:gd name="f12" fmla="abs f3"/>
                <a:gd name="f13" fmla="abs f4"/>
                <a:gd name="f14" fmla="abs f5"/>
                <a:gd name="f15" fmla="+- 2700000 f1 0"/>
                <a:gd name="f16" fmla="*/ f10 f0 1"/>
                <a:gd name="f17" fmla="*/ f11 f0 1"/>
                <a:gd name="f18" fmla="?: f12 f3 1"/>
                <a:gd name="f19" fmla="?: f13 f4 1"/>
                <a:gd name="f20" fmla="?: f14 f5 1"/>
                <a:gd name="f21" fmla="+- f15 0 f1"/>
                <a:gd name="f22" fmla="*/ f16 1 f2"/>
                <a:gd name="f23" fmla="*/ f17 1 f2"/>
                <a:gd name="f24" fmla="*/ f18 1 21600"/>
                <a:gd name="f25" fmla="*/ f19 1 21600"/>
                <a:gd name="f26" fmla="*/ 21600 f18 1"/>
                <a:gd name="f27" fmla="*/ 21600 f19 1"/>
                <a:gd name="f28" fmla="+- f21 f1 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*/ f28 f7 1"/>
                <a:gd name="f35" fmla="val f32"/>
                <a:gd name="f36" fmla="val f33"/>
                <a:gd name="f37" fmla="*/ f34 1 f0"/>
                <a:gd name="f38" fmla="*/ f6 f31 1"/>
                <a:gd name="f39" fmla="+- f36 0 f6"/>
                <a:gd name="f40" fmla="+- f35 0 f6"/>
                <a:gd name="f41" fmla="+- 0 0 f37"/>
                <a:gd name="f42" fmla="*/ f35 f31 1"/>
                <a:gd name="f43" fmla="*/ f39 1 2"/>
                <a:gd name="f44" fmla="*/ f40 1 2"/>
                <a:gd name="f45" fmla="+- 0 0 f41"/>
                <a:gd name="f46" fmla="+- f6 f43 0"/>
                <a:gd name="f47" fmla="+- f6 f44 0"/>
                <a:gd name="f48" fmla="*/ f44 f8 1"/>
                <a:gd name="f49" fmla="*/ f43 f8 1"/>
                <a:gd name="f50" fmla="*/ f45 f0 1"/>
                <a:gd name="f51" fmla="*/ f44 f31 1"/>
                <a:gd name="f52" fmla="*/ f43 f31 1"/>
                <a:gd name="f53" fmla="*/ f48 f9 1"/>
                <a:gd name="f54" fmla="*/ f49 f9 1"/>
                <a:gd name="f55" fmla="*/ f50 1 f7"/>
                <a:gd name="f56" fmla="*/ f46 f31 1"/>
                <a:gd name="f57" fmla="+- f55 0 f1"/>
                <a:gd name="f58" fmla="*/ f53 1 100000"/>
                <a:gd name="f59" fmla="*/ f54 1 100000"/>
                <a:gd name="f60" fmla="cos 1 f57"/>
                <a:gd name="f61" fmla="sin 1 f57"/>
                <a:gd name="f62" fmla="+- 0 0 f60"/>
                <a:gd name="f63" fmla="+- 0 0 f61"/>
                <a:gd name="f64" fmla="+- 0 0 f62"/>
                <a:gd name="f65" fmla="+- 0 0 f63"/>
                <a:gd name="f66" fmla="val f64"/>
                <a:gd name="f67" fmla="val f65"/>
                <a:gd name="f68" fmla="*/ f66 f58 1"/>
                <a:gd name="f69" fmla="*/ f67 f59 1"/>
                <a:gd name="f70" fmla="*/ f66 f44 1"/>
                <a:gd name="f71" fmla="*/ f67 f43 1"/>
                <a:gd name="f72" fmla="+- f47 f68 0"/>
                <a:gd name="f73" fmla="+- f46 0 f69"/>
                <a:gd name="f74" fmla="+- f47 0 f70"/>
                <a:gd name="f75" fmla="+- f47 f70 0"/>
                <a:gd name="f76" fmla="+- f46 0 f71"/>
                <a:gd name="f77" fmla="+- f46 f71 0"/>
                <a:gd name="f78" fmla="+- f47 f72 0"/>
                <a:gd name="f79" fmla="+- f46 f73 0"/>
                <a:gd name="f80" fmla="*/ f74 f31 1"/>
                <a:gd name="f81" fmla="*/ f76 f31 1"/>
                <a:gd name="f82" fmla="*/ f75 f31 1"/>
                <a:gd name="f83" fmla="*/ f77 f31 1"/>
                <a:gd name="f84" fmla="*/ f72 f31 1"/>
                <a:gd name="f85" fmla="*/ f73 f31 1"/>
                <a:gd name="f86" fmla="*/ f78 1 2"/>
                <a:gd name="f87" fmla="*/ f79 1 2"/>
                <a:gd name="f88" fmla="*/ f86 f31 1"/>
                <a:gd name="f89" fmla="*/ f87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82" y="f83"/>
                </a:cxn>
                <a:cxn ang="f29">
                  <a:pos x="f80" y="f83"/>
                </a:cxn>
                <a:cxn ang="f30">
                  <a:pos x="f80" y="f81"/>
                </a:cxn>
                <a:cxn ang="f30">
                  <a:pos x="f84" y="f85"/>
                </a:cxn>
              </a:cxnLst>
              <a:rect l="f80" t="f81" r="f82" b="f83"/>
              <a:pathLst>
                <a:path>
                  <a:moveTo>
                    <a:pt x="f38" y="f56"/>
                  </a:moveTo>
                  <a:arcTo wR="f51" hR="f52" stAng="f0" swAng="f1"/>
                  <a:quadBezTo>
                    <a:pt x="f88" y="f38"/>
                    <a:pt x="f84" y="f85"/>
                  </a:quadBezTo>
                  <a:quadBezTo>
                    <a:pt x="f42" y="f89"/>
                    <a:pt x="f42" y="f56"/>
                  </a:quadBezTo>
                  <a:arcTo wR="f51" hR="f52" stAng="f6" swAng="f0"/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5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grpSp>
          <p:nvGrpSpPr>
            <p:cNvPr id="12" name="Grupo 16">
              <a:extLst>
                <a:ext uri="{FF2B5EF4-FFF2-40B4-BE49-F238E27FC236}">
                  <a16:creationId xmlns:a16="http://schemas.microsoft.com/office/drawing/2014/main" id="{951A17BA-7CC2-4F7E-A839-B2C031E3EE4B}"/>
                </a:ext>
              </a:extLst>
            </p:cNvPr>
            <p:cNvGrpSpPr/>
            <p:nvPr/>
          </p:nvGrpSpPr>
          <p:grpSpPr>
            <a:xfrm>
              <a:off x="552251" y="4171831"/>
              <a:ext cx="497086" cy="481175"/>
              <a:chOff x="552251" y="4171831"/>
              <a:chExt cx="497086" cy="481175"/>
            </a:xfrm>
          </p:grpSpPr>
          <p:sp>
            <p:nvSpPr>
              <p:cNvPr id="13" name="Freeform 14">
                <a:extLst>
                  <a:ext uri="{FF2B5EF4-FFF2-40B4-BE49-F238E27FC236}">
                    <a16:creationId xmlns:a16="http://schemas.microsoft.com/office/drawing/2014/main" id="{AA7D5859-654C-4089-AB52-2FEB34715BFB}"/>
                  </a:ext>
                </a:extLst>
              </p:cNvPr>
              <p:cNvSpPr/>
              <p:nvPr/>
            </p:nvSpPr>
            <p:spPr>
              <a:xfrm>
                <a:off x="552251" y="4171831"/>
                <a:ext cx="287752" cy="4811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69"/>
                  <a:gd name="f7" fmla="val 1118"/>
                  <a:gd name="f8" fmla="val 112"/>
                  <a:gd name="f9" fmla="val 410"/>
                  <a:gd name="f10" fmla="val 707"/>
                  <a:gd name="f11" fmla="val 1005"/>
                  <a:gd name="f12" fmla="val 223"/>
                  <a:gd name="f13" fmla="val 1043"/>
                  <a:gd name="f14" fmla="val 446"/>
                  <a:gd name="f15" fmla="val 1080"/>
                  <a:gd name="f16" fmla="val 745"/>
                  <a:gd name="f17" fmla="val 372"/>
                  <a:gd name="f18" fmla="val 37"/>
                  <a:gd name="f19" fmla="val 74"/>
                  <a:gd name="f20" fmla="+- 0 0 -90"/>
                  <a:gd name="f21" fmla="*/ f3 1 669"/>
                  <a:gd name="f22" fmla="*/ f4 1 1118"/>
                  <a:gd name="f23" fmla="+- f7 0 f5"/>
                  <a:gd name="f24" fmla="+- f6 0 f5"/>
                  <a:gd name="f25" fmla="*/ f20 f0 1"/>
                  <a:gd name="f26" fmla="*/ f24 1 669"/>
                  <a:gd name="f27" fmla="*/ f23 1 1118"/>
                  <a:gd name="f28" fmla="*/ 0 f24 1"/>
                  <a:gd name="f29" fmla="*/ 112 f23 1"/>
                  <a:gd name="f30" fmla="*/ 1005 f23 1"/>
                  <a:gd name="f31" fmla="*/ 669 f24 1"/>
                  <a:gd name="f32" fmla="*/ 1118 f23 1"/>
                  <a:gd name="f33" fmla="*/ 0 f23 1"/>
                  <a:gd name="f34" fmla="*/ f25 1 f2"/>
                  <a:gd name="f35" fmla="*/ f28 1 669"/>
                  <a:gd name="f36" fmla="*/ f29 1 1118"/>
                  <a:gd name="f37" fmla="*/ f30 1 1118"/>
                  <a:gd name="f38" fmla="*/ f31 1 669"/>
                  <a:gd name="f39" fmla="*/ f32 1 1118"/>
                  <a:gd name="f40" fmla="*/ f33 1 1118"/>
                  <a:gd name="f41" fmla="*/ 0 1 f26"/>
                  <a:gd name="f42" fmla="*/ f6 1 f26"/>
                  <a:gd name="f43" fmla="*/ 0 1 f27"/>
                  <a:gd name="f44" fmla="*/ f7 1 f27"/>
                  <a:gd name="f45" fmla="+- f34 0 f1"/>
                  <a:gd name="f46" fmla="*/ f35 1 f26"/>
                  <a:gd name="f47" fmla="*/ f36 1 f27"/>
                  <a:gd name="f48" fmla="*/ f37 1 f27"/>
                  <a:gd name="f49" fmla="*/ f38 1 f26"/>
                  <a:gd name="f50" fmla="*/ f39 1 f27"/>
                  <a:gd name="f51" fmla="*/ f40 1 f27"/>
                  <a:gd name="f52" fmla="*/ f41 f21 1"/>
                  <a:gd name="f53" fmla="*/ f42 f21 1"/>
                  <a:gd name="f54" fmla="*/ f44 f22 1"/>
                  <a:gd name="f55" fmla="*/ f43 f22 1"/>
                  <a:gd name="f56" fmla="*/ f46 f21 1"/>
                  <a:gd name="f57" fmla="*/ f47 f22 1"/>
                  <a:gd name="f58" fmla="*/ f48 f22 1"/>
                  <a:gd name="f59" fmla="*/ f49 f21 1"/>
                  <a:gd name="f60" fmla="*/ f50 f22 1"/>
                  <a:gd name="f61" fmla="*/ f51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56" y="f57"/>
                  </a:cxn>
                  <a:cxn ang="f45">
                    <a:pos x="f56" y="f58"/>
                  </a:cxn>
                  <a:cxn ang="f45">
                    <a:pos x="f59" y="f60"/>
                  </a:cxn>
                  <a:cxn ang="f45">
                    <a:pos x="f59" y="f61"/>
                  </a:cxn>
                  <a:cxn ang="f45">
                    <a:pos x="f56" y="f57"/>
                  </a:cxn>
                </a:cxnLst>
                <a:rect l="f52" t="f55" r="f53" b="f54"/>
                <a:pathLst>
                  <a:path w="669" h="1118">
                    <a:moveTo>
                      <a:pt x="f5" y="f8"/>
                    </a:moveTo>
                    <a:cubicBezTo>
                      <a:pt x="f5" y="f9"/>
                      <a:pt x="f5" y="f10"/>
                      <a:pt x="f5" y="f11"/>
                    </a:cubicBezTo>
                    <a:cubicBezTo>
                      <a:pt x="f12" y="f13"/>
                      <a:pt x="f14" y="f15"/>
                      <a:pt x="f6" y="f7"/>
                    </a:cubicBezTo>
                    <a:cubicBezTo>
                      <a:pt x="f6" y="f16"/>
                      <a:pt x="f6" y="f17"/>
                      <a:pt x="f6" y="f5"/>
                    </a:cubicBezTo>
                    <a:cubicBezTo>
                      <a:pt x="f14" y="f18"/>
                      <a:pt x="f12" y="f19"/>
                      <a:pt x="f5" y="f8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" name="Freeform 15">
                <a:extLst>
                  <a:ext uri="{FF2B5EF4-FFF2-40B4-BE49-F238E27FC236}">
                    <a16:creationId xmlns:a16="http://schemas.microsoft.com/office/drawing/2014/main" id="{CE261263-C066-4834-9B50-D660F579E8DF}"/>
                  </a:ext>
                </a:extLst>
              </p:cNvPr>
              <p:cNvSpPr/>
              <p:nvPr/>
            </p:nvSpPr>
            <p:spPr>
              <a:xfrm>
                <a:off x="851370" y="4263655"/>
                <a:ext cx="197967" cy="2393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0"/>
                  <a:gd name="f7" fmla="val 556"/>
                  <a:gd name="f8" fmla="val 17"/>
                  <a:gd name="f9" fmla="val 35"/>
                  <a:gd name="f10" fmla="val 53"/>
                  <a:gd name="f11" fmla="val 135"/>
                  <a:gd name="f12" fmla="val 270"/>
                  <a:gd name="f13" fmla="val 406"/>
                  <a:gd name="f14" fmla="val 221"/>
                  <a:gd name="f15" fmla="val 388"/>
                  <a:gd name="f16" fmla="val 424"/>
                  <a:gd name="f17" fmla="val 442"/>
                  <a:gd name="f18" fmla="val 370"/>
                  <a:gd name="f19" fmla="val 185"/>
                  <a:gd name="f20" fmla="val 307"/>
                  <a:gd name="f21" fmla="val 153"/>
                  <a:gd name="f22" fmla="+- 0 0 -90"/>
                  <a:gd name="f23" fmla="*/ f3 1 460"/>
                  <a:gd name="f24" fmla="*/ f4 1 556"/>
                  <a:gd name="f25" fmla="+- f7 0 f5"/>
                  <a:gd name="f26" fmla="+- f6 0 f5"/>
                  <a:gd name="f27" fmla="*/ f22 f0 1"/>
                  <a:gd name="f28" fmla="*/ f26 1 460"/>
                  <a:gd name="f29" fmla="*/ f25 1 556"/>
                  <a:gd name="f30" fmla="*/ 0 f26 1"/>
                  <a:gd name="f31" fmla="*/ 0 f25 1"/>
                  <a:gd name="f32" fmla="*/ 53 f25 1"/>
                  <a:gd name="f33" fmla="*/ 406 f26 1"/>
                  <a:gd name="f34" fmla="*/ 556 f25 1"/>
                  <a:gd name="f35" fmla="*/ 460 f26 1"/>
                  <a:gd name="f36" fmla="*/ f27 1 f2"/>
                  <a:gd name="f37" fmla="*/ f30 1 460"/>
                  <a:gd name="f38" fmla="*/ f31 1 556"/>
                  <a:gd name="f39" fmla="*/ f32 1 556"/>
                  <a:gd name="f40" fmla="*/ f33 1 460"/>
                  <a:gd name="f41" fmla="*/ f34 1 556"/>
                  <a:gd name="f42" fmla="*/ f35 1 460"/>
                  <a:gd name="f43" fmla="*/ 0 1 f28"/>
                  <a:gd name="f44" fmla="*/ f6 1 f28"/>
                  <a:gd name="f45" fmla="*/ 0 1 f29"/>
                  <a:gd name="f46" fmla="*/ f7 1 f29"/>
                  <a:gd name="f47" fmla="+- f36 0 f1"/>
                  <a:gd name="f48" fmla="*/ f37 1 f28"/>
                  <a:gd name="f49" fmla="*/ f38 1 f29"/>
                  <a:gd name="f50" fmla="*/ f39 1 f29"/>
                  <a:gd name="f51" fmla="*/ f40 1 f28"/>
                  <a:gd name="f52" fmla="*/ f41 1 f29"/>
                  <a:gd name="f53" fmla="*/ f42 1 f28"/>
                  <a:gd name="f54" fmla="*/ f43 f23 1"/>
                  <a:gd name="f55" fmla="*/ f44 f23 1"/>
                  <a:gd name="f56" fmla="*/ f46 f24 1"/>
                  <a:gd name="f57" fmla="*/ f45 f24 1"/>
                  <a:gd name="f58" fmla="*/ f48 f23 1"/>
                  <a:gd name="f59" fmla="*/ f49 f24 1"/>
                  <a:gd name="f60" fmla="*/ f50 f24 1"/>
                  <a:gd name="f61" fmla="*/ f51 f23 1"/>
                  <a:gd name="f62" fmla="*/ f52 f24 1"/>
                  <a:gd name="f63" fmla="*/ f53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58" y="f59"/>
                  </a:cxn>
                  <a:cxn ang="f47">
                    <a:pos x="f58" y="f60"/>
                  </a:cxn>
                  <a:cxn ang="f47">
                    <a:pos x="f61" y="f60"/>
                  </a:cxn>
                  <a:cxn ang="f47">
                    <a:pos x="f61" y="f62"/>
                  </a:cxn>
                  <a:cxn ang="f47">
                    <a:pos x="f63" y="f62"/>
                  </a:cxn>
                  <a:cxn ang="f47">
                    <a:pos x="f63" y="f59"/>
                  </a:cxn>
                  <a:cxn ang="f47">
                    <a:pos x="f58" y="f59"/>
                  </a:cxn>
                </a:cxnLst>
                <a:rect l="f54" t="f57" r="f55" b="f56"/>
                <a:pathLst>
                  <a:path w="460" h="556">
                    <a:moveTo>
                      <a:pt x="f5" y="f5"/>
                    </a:moveTo>
                    <a:cubicBezTo>
                      <a:pt x="f5" y="f8"/>
                      <a:pt x="f5" y="f9"/>
                      <a:pt x="f5" y="f10"/>
                    </a:cubicBezTo>
                    <a:cubicBezTo>
                      <a:pt x="f11" y="f10"/>
                      <a:pt x="f12" y="f10"/>
                      <a:pt x="f13" y="f10"/>
                    </a:cubicBezTo>
                    <a:cubicBezTo>
                      <a:pt x="f13" y="f14"/>
                      <a:pt x="f13" y="f15"/>
                      <a:pt x="f13" y="f7"/>
                    </a:cubicBezTo>
                    <a:cubicBezTo>
                      <a:pt x="f16" y="f7"/>
                      <a:pt x="f17" y="f7"/>
                      <a:pt x="f6" y="f7"/>
                    </a:cubicBezTo>
                    <a:cubicBezTo>
                      <a:pt x="f6" y="f18"/>
                      <a:pt x="f6" y="f19"/>
                      <a:pt x="f6" y="f5"/>
                    </a:cubicBezTo>
                    <a:cubicBezTo>
                      <a:pt x="f20" y="f5"/>
                      <a:pt x="f21" y="f5"/>
                      <a:pt x="f5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" name="Freeform 16">
                <a:extLst>
                  <a:ext uri="{FF2B5EF4-FFF2-40B4-BE49-F238E27FC236}">
                    <a16:creationId xmlns:a16="http://schemas.microsoft.com/office/drawing/2014/main" id="{4DCCE6AA-E1FE-4684-BF9E-0BA587547B14}"/>
                  </a:ext>
                </a:extLst>
              </p:cNvPr>
              <p:cNvSpPr/>
              <p:nvPr/>
            </p:nvSpPr>
            <p:spPr>
              <a:xfrm>
                <a:off x="851370" y="4297981"/>
                <a:ext cx="162516" cy="260933"/>
              </a:xfrm>
              <a:custGeom>
                <a:avLst/>
                <a:gdLst>
                  <a:gd name="f0" fmla="val 10800000"/>
                  <a:gd name="f1" fmla="val 5400000"/>
                  <a:gd name="f2" fmla="val 360"/>
                  <a:gd name="f3" fmla="val 180"/>
                  <a:gd name="f4" fmla="val w"/>
                  <a:gd name="f5" fmla="val h"/>
                  <a:gd name="f6" fmla="val 0"/>
                  <a:gd name="f7" fmla="val 378"/>
                  <a:gd name="f8" fmla="val 606"/>
                  <a:gd name="f9" fmla="val 23"/>
                  <a:gd name="f10" fmla="val 47"/>
                  <a:gd name="f11" fmla="val 70"/>
                  <a:gd name="f12" fmla="val 4"/>
                  <a:gd name="f13" fmla="val 69"/>
                  <a:gd name="f14" fmla="val 16"/>
                  <a:gd name="f15" fmla="val 68"/>
                  <a:gd name="f16" fmla="val 26"/>
                  <a:gd name="f17" fmla="val 67"/>
                  <a:gd name="f18" fmla="val 37"/>
                  <a:gd name="f19" fmla="val 66"/>
                  <a:gd name="f20" fmla="val 65"/>
                  <a:gd name="f21" fmla="val 51"/>
                  <a:gd name="f22" fmla="val 113"/>
                  <a:gd name="f23" fmla="val 160"/>
                  <a:gd name="f24" fmla="val 208"/>
                  <a:gd name="f25" fmla="val 100"/>
                  <a:gd name="f26" fmla="val 149"/>
                  <a:gd name="f27" fmla="val 198"/>
                  <a:gd name="f28" fmla="val 221"/>
                  <a:gd name="f29" fmla="val 197"/>
                  <a:gd name="f30" fmla="val 255"/>
                  <a:gd name="f31" fmla="val 173"/>
                  <a:gd name="f32" fmla="val 289"/>
                  <a:gd name="f33" fmla="val 170"/>
                  <a:gd name="f34" fmla="val 293"/>
                  <a:gd name="f35" fmla="val 146"/>
                  <a:gd name="f36" fmla="val 326"/>
                  <a:gd name="f37" fmla="val 101"/>
                  <a:gd name="f38" fmla="val 340"/>
                  <a:gd name="f39" fmla="val 78"/>
                  <a:gd name="f40" fmla="val 347"/>
                  <a:gd name="f41" fmla="val 57"/>
                  <a:gd name="f42" fmla="val 41"/>
                  <a:gd name="f43" fmla="val 24"/>
                  <a:gd name="f44" fmla="val 346"/>
                  <a:gd name="f45" fmla="val 10"/>
                  <a:gd name="f46" fmla="val 344"/>
                  <a:gd name="f47" fmla="val 342"/>
                  <a:gd name="f48" fmla="val 377"/>
                  <a:gd name="f49" fmla="val 395"/>
                  <a:gd name="f50" fmla="val 87"/>
                  <a:gd name="f51" fmla="val 175"/>
                  <a:gd name="f52" fmla="val 262"/>
                  <a:gd name="f53" fmla="val 412"/>
                  <a:gd name="f54" fmla="val 428"/>
                  <a:gd name="f55" fmla="val 445"/>
                  <a:gd name="f56" fmla="val 461"/>
                  <a:gd name="f57" fmla="val 476"/>
                  <a:gd name="f58" fmla="val 492"/>
                  <a:gd name="f59" fmla="val 174"/>
                  <a:gd name="f60" fmla="val 261"/>
                  <a:gd name="f61" fmla="val 509"/>
                  <a:gd name="f62" fmla="val 527"/>
                  <a:gd name="f63" fmla="val 545"/>
                  <a:gd name="f64" fmla="val 565"/>
                  <a:gd name="f65" fmla="val 586"/>
                  <a:gd name="f66" fmla="val 126"/>
                  <a:gd name="f67" fmla="val 252"/>
                  <a:gd name="f68" fmla="val 404"/>
                  <a:gd name="f69" fmla="val 202"/>
                  <a:gd name="f70" fmla="+- 0 0 -90"/>
                  <a:gd name="f71" fmla="*/ f4 1 378"/>
                  <a:gd name="f72" fmla="*/ f5 1 606"/>
                  <a:gd name="f73" fmla="+- f8 0 f6"/>
                  <a:gd name="f74" fmla="+- f7 0 f6"/>
                  <a:gd name="f75" fmla="*/ f70 f0 1"/>
                  <a:gd name="f76" fmla="*/ f74 1 378"/>
                  <a:gd name="f77" fmla="*/ f73 1 606"/>
                  <a:gd name="f78" fmla="*/ 0 f74 1"/>
                  <a:gd name="f79" fmla="*/ 0 f73 1"/>
                  <a:gd name="f80" fmla="*/ 70 f73 1"/>
                  <a:gd name="f81" fmla="*/ 26 f74 1"/>
                  <a:gd name="f82" fmla="*/ 67 f73 1"/>
                  <a:gd name="f83" fmla="*/ 51 f74 1"/>
                  <a:gd name="f84" fmla="*/ 65 f73 1"/>
                  <a:gd name="f85" fmla="*/ 208 f73 1"/>
                  <a:gd name="f86" fmla="*/ 198 f74 1"/>
                  <a:gd name="f87" fmla="*/ 173 f74 1"/>
                  <a:gd name="f88" fmla="*/ 289 f73 1"/>
                  <a:gd name="f89" fmla="*/ 101 f74 1"/>
                  <a:gd name="f90" fmla="*/ 340 f73 1"/>
                  <a:gd name="f91" fmla="*/ 41 f74 1"/>
                  <a:gd name="f92" fmla="*/ 347 f73 1"/>
                  <a:gd name="f93" fmla="*/ 342 f73 1"/>
                  <a:gd name="f94" fmla="*/ 395 f73 1"/>
                  <a:gd name="f95" fmla="*/ 262 f74 1"/>
                  <a:gd name="f96" fmla="*/ 445 f73 1"/>
                  <a:gd name="f97" fmla="*/ 492 f73 1"/>
                  <a:gd name="f98" fmla="*/ 261 f74 1"/>
                  <a:gd name="f99" fmla="*/ 545 f73 1"/>
                  <a:gd name="f100" fmla="*/ 606 f73 1"/>
                  <a:gd name="f101" fmla="*/ 378 f74 1"/>
                  <a:gd name="f102" fmla="*/ f75 1 f3"/>
                  <a:gd name="f103" fmla="*/ f78 1 378"/>
                  <a:gd name="f104" fmla="*/ f79 1 606"/>
                  <a:gd name="f105" fmla="*/ f80 1 606"/>
                  <a:gd name="f106" fmla="*/ f81 1 378"/>
                  <a:gd name="f107" fmla="*/ f82 1 606"/>
                  <a:gd name="f108" fmla="*/ f83 1 378"/>
                  <a:gd name="f109" fmla="*/ f84 1 606"/>
                  <a:gd name="f110" fmla="*/ f85 1 606"/>
                  <a:gd name="f111" fmla="*/ f86 1 378"/>
                  <a:gd name="f112" fmla="*/ f87 1 378"/>
                  <a:gd name="f113" fmla="*/ f88 1 606"/>
                  <a:gd name="f114" fmla="*/ f89 1 378"/>
                  <a:gd name="f115" fmla="*/ f90 1 606"/>
                  <a:gd name="f116" fmla="*/ f91 1 378"/>
                  <a:gd name="f117" fmla="*/ f92 1 606"/>
                  <a:gd name="f118" fmla="*/ f93 1 606"/>
                  <a:gd name="f119" fmla="*/ f94 1 606"/>
                  <a:gd name="f120" fmla="*/ f95 1 378"/>
                  <a:gd name="f121" fmla="*/ f96 1 606"/>
                  <a:gd name="f122" fmla="*/ f97 1 606"/>
                  <a:gd name="f123" fmla="*/ f98 1 378"/>
                  <a:gd name="f124" fmla="*/ f99 1 606"/>
                  <a:gd name="f125" fmla="*/ f100 1 606"/>
                  <a:gd name="f126" fmla="*/ f101 1 378"/>
                  <a:gd name="f127" fmla="*/ 0 1 f76"/>
                  <a:gd name="f128" fmla="*/ f7 1 f76"/>
                  <a:gd name="f129" fmla="*/ 0 1 f77"/>
                  <a:gd name="f130" fmla="*/ f8 1 f77"/>
                  <a:gd name="f131" fmla="+- f102 0 f1"/>
                  <a:gd name="f132" fmla="*/ f103 1 f76"/>
                  <a:gd name="f133" fmla="*/ f104 1 f77"/>
                  <a:gd name="f134" fmla="*/ f105 1 f77"/>
                  <a:gd name="f135" fmla="*/ f106 1 f76"/>
                  <a:gd name="f136" fmla="*/ f107 1 f77"/>
                  <a:gd name="f137" fmla="*/ f108 1 f76"/>
                  <a:gd name="f138" fmla="*/ f109 1 f77"/>
                  <a:gd name="f139" fmla="*/ f110 1 f77"/>
                  <a:gd name="f140" fmla="*/ f111 1 f76"/>
                  <a:gd name="f141" fmla="*/ f112 1 f76"/>
                  <a:gd name="f142" fmla="*/ f113 1 f77"/>
                  <a:gd name="f143" fmla="*/ f114 1 f76"/>
                  <a:gd name="f144" fmla="*/ f115 1 f77"/>
                  <a:gd name="f145" fmla="*/ f116 1 f76"/>
                  <a:gd name="f146" fmla="*/ f117 1 f77"/>
                  <a:gd name="f147" fmla="*/ f118 1 f77"/>
                  <a:gd name="f148" fmla="*/ f119 1 f77"/>
                  <a:gd name="f149" fmla="*/ f120 1 f76"/>
                  <a:gd name="f150" fmla="*/ f121 1 f77"/>
                  <a:gd name="f151" fmla="*/ f122 1 f77"/>
                  <a:gd name="f152" fmla="*/ f123 1 f76"/>
                  <a:gd name="f153" fmla="*/ f124 1 f77"/>
                  <a:gd name="f154" fmla="*/ f125 1 f77"/>
                  <a:gd name="f155" fmla="*/ f126 1 f76"/>
                  <a:gd name="f156" fmla="*/ f127 f71 1"/>
                  <a:gd name="f157" fmla="*/ f128 f71 1"/>
                  <a:gd name="f158" fmla="*/ f130 f72 1"/>
                  <a:gd name="f159" fmla="*/ f129 f72 1"/>
                  <a:gd name="f160" fmla="*/ f132 f71 1"/>
                  <a:gd name="f161" fmla="*/ f133 f72 1"/>
                  <a:gd name="f162" fmla="*/ f134 f72 1"/>
                  <a:gd name="f163" fmla="*/ f135 f71 1"/>
                  <a:gd name="f164" fmla="*/ f136 f72 1"/>
                  <a:gd name="f165" fmla="*/ f137 f71 1"/>
                  <a:gd name="f166" fmla="*/ f138 f72 1"/>
                  <a:gd name="f167" fmla="*/ f139 f72 1"/>
                  <a:gd name="f168" fmla="*/ f140 f71 1"/>
                  <a:gd name="f169" fmla="*/ f141 f71 1"/>
                  <a:gd name="f170" fmla="*/ f142 f72 1"/>
                  <a:gd name="f171" fmla="*/ f143 f71 1"/>
                  <a:gd name="f172" fmla="*/ f144 f72 1"/>
                  <a:gd name="f173" fmla="*/ f145 f71 1"/>
                  <a:gd name="f174" fmla="*/ f146 f72 1"/>
                  <a:gd name="f175" fmla="*/ f147 f72 1"/>
                  <a:gd name="f176" fmla="*/ f148 f72 1"/>
                  <a:gd name="f177" fmla="*/ f149 f71 1"/>
                  <a:gd name="f178" fmla="*/ f150 f72 1"/>
                  <a:gd name="f179" fmla="*/ f151 f72 1"/>
                  <a:gd name="f180" fmla="*/ f152 f71 1"/>
                  <a:gd name="f181" fmla="*/ f153 f72 1"/>
                  <a:gd name="f182" fmla="*/ f154 f72 1"/>
                  <a:gd name="f183" fmla="*/ f155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31">
                    <a:pos x="f160" y="f161"/>
                  </a:cxn>
                  <a:cxn ang="f131">
                    <a:pos x="f160" y="f162"/>
                  </a:cxn>
                  <a:cxn ang="f131">
                    <a:pos x="f163" y="f164"/>
                  </a:cxn>
                  <a:cxn ang="f131">
                    <a:pos x="f165" y="f166"/>
                  </a:cxn>
                  <a:cxn ang="f131">
                    <a:pos x="f165" y="f167"/>
                  </a:cxn>
                  <a:cxn ang="f131">
                    <a:pos x="f168" y="f167"/>
                  </a:cxn>
                  <a:cxn ang="f131">
                    <a:pos x="f169" y="f170"/>
                  </a:cxn>
                  <a:cxn ang="f131">
                    <a:pos x="f171" y="f172"/>
                  </a:cxn>
                  <a:cxn ang="f131">
                    <a:pos x="f173" y="f174"/>
                  </a:cxn>
                  <a:cxn ang="f131">
                    <a:pos x="f160" y="f175"/>
                  </a:cxn>
                  <a:cxn ang="f131">
                    <a:pos x="f160" y="f176"/>
                  </a:cxn>
                  <a:cxn ang="f131">
                    <a:pos x="f177" y="f176"/>
                  </a:cxn>
                  <a:cxn ang="f131">
                    <a:pos x="f177" y="f178"/>
                  </a:cxn>
                  <a:cxn ang="f131">
                    <a:pos x="f160" y="f178"/>
                  </a:cxn>
                  <a:cxn ang="f131">
                    <a:pos x="f160" y="f179"/>
                  </a:cxn>
                  <a:cxn ang="f131">
                    <a:pos x="f180" y="f179"/>
                  </a:cxn>
                  <a:cxn ang="f131">
                    <a:pos x="f180" y="f181"/>
                  </a:cxn>
                  <a:cxn ang="f131">
                    <a:pos x="f160" y="f181"/>
                  </a:cxn>
                  <a:cxn ang="f131">
                    <a:pos x="f160" y="f182"/>
                  </a:cxn>
                  <a:cxn ang="f131">
                    <a:pos x="f183" y="f182"/>
                  </a:cxn>
                  <a:cxn ang="f131">
                    <a:pos x="f183" y="f161"/>
                  </a:cxn>
                  <a:cxn ang="f131">
                    <a:pos x="f160" y="f161"/>
                  </a:cxn>
                </a:cxnLst>
                <a:rect l="f156" t="f159" r="f157" b="f158"/>
                <a:pathLst>
                  <a:path w="378" h="606">
                    <a:moveTo>
                      <a:pt x="f6" y="f6"/>
                    </a:moveTo>
                    <a:cubicBezTo>
                      <a:pt x="f6" y="f9"/>
                      <a:pt x="f6" y="f10"/>
                      <a:pt x="f6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10" y="f20"/>
                      <a:pt x="f21" y="f20"/>
                    </a:cubicBezTo>
                    <a:cubicBezTo>
                      <a:pt x="f21" y="f22"/>
                      <a:pt x="f21" y="f23"/>
                      <a:pt x="f21" y="f24"/>
                    </a:cubicBezTo>
                    <a:cubicBezTo>
                      <a:pt x="f25" y="f24"/>
                      <a:pt x="f26" y="f24"/>
                      <a:pt x="f27" y="f24"/>
                    </a:cubicBezTo>
                    <a:cubicBezTo>
                      <a:pt x="f27" y="f28"/>
                      <a:pt x="f29" y="f30"/>
                      <a:pt x="f31" y="f32"/>
                    </a:cubicBezTo>
                    <a:cubicBezTo>
                      <a:pt x="f33" y="f34"/>
                      <a:pt x="f35" y="f36"/>
                      <a:pt x="f37" y="f38"/>
                    </a:cubicBezTo>
                    <a:cubicBezTo>
                      <a:pt x="f39" y="f40"/>
                      <a:pt x="f41" y="f40"/>
                      <a:pt x="f42" y="f40"/>
                    </a:cubicBezTo>
                    <a:cubicBezTo>
                      <a:pt x="f43" y="f44"/>
                      <a:pt x="f45" y="f46"/>
                      <a:pt x="f6" y="f47"/>
                    </a:cubicBezTo>
                    <a:cubicBezTo>
                      <a:pt x="f6" y="f2"/>
                      <a:pt x="f6" y="f48"/>
                      <a:pt x="f6" y="f49"/>
                    </a:cubicBezTo>
                    <a:cubicBezTo>
                      <a:pt x="f50" y="f49"/>
                      <a:pt x="f51" y="f49"/>
                      <a:pt x="f52" y="f49"/>
                    </a:cubicBezTo>
                    <a:cubicBezTo>
                      <a:pt x="f52" y="f53"/>
                      <a:pt x="f52" y="f54"/>
                      <a:pt x="f52" y="f55"/>
                    </a:cubicBezTo>
                    <a:cubicBezTo>
                      <a:pt x="f51" y="f55"/>
                      <a:pt x="f50" y="f55"/>
                      <a:pt x="f6" y="f55"/>
                    </a:cubicBezTo>
                    <a:cubicBezTo>
                      <a:pt x="f6" y="f56"/>
                      <a:pt x="f6" y="f57"/>
                      <a:pt x="f6" y="f58"/>
                    </a:cubicBezTo>
                    <a:cubicBezTo>
                      <a:pt x="f50" y="f58"/>
                      <a:pt x="f59" y="f58"/>
                      <a:pt x="f60" y="f58"/>
                    </a:cubicBezTo>
                    <a:cubicBezTo>
                      <a:pt x="f60" y="f61"/>
                      <a:pt x="f60" y="f62"/>
                      <a:pt x="f60" y="f63"/>
                    </a:cubicBezTo>
                    <a:cubicBezTo>
                      <a:pt x="f59" y="f63"/>
                      <a:pt x="f50" y="f63"/>
                      <a:pt x="f6" y="f63"/>
                    </a:cubicBezTo>
                    <a:cubicBezTo>
                      <a:pt x="f6" y="f64"/>
                      <a:pt x="f6" y="f65"/>
                      <a:pt x="f6" y="f8"/>
                    </a:cubicBezTo>
                    <a:cubicBezTo>
                      <a:pt x="f66" y="f8"/>
                      <a:pt x="f67" y="f8"/>
                      <a:pt x="f7" y="f8"/>
                    </a:cubicBezTo>
                    <a:cubicBezTo>
                      <a:pt x="f7" y="f68"/>
                      <a:pt x="f7" y="f69"/>
                      <a:pt x="f7" y="f6"/>
                    </a:cubicBezTo>
                    <a:cubicBezTo>
                      <a:pt x="f67" y="f6"/>
                      <a:pt x="f66" y="f6"/>
                      <a:pt x="f6" y="f6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</p:grpSp>
      <p:sp>
        <p:nvSpPr>
          <p:cNvPr id="16" name="Rounded Rectangle 3">
            <a:extLst>
              <a:ext uri="{FF2B5EF4-FFF2-40B4-BE49-F238E27FC236}">
                <a16:creationId xmlns:a16="http://schemas.microsoft.com/office/drawing/2014/main" id="{BA3F652B-3822-4B0C-A0CB-C40B87F4D81A}"/>
              </a:ext>
            </a:extLst>
          </p:cNvPr>
          <p:cNvSpPr/>
          <p:nvPr/>
        </p:nvSpPr>
        <p:spPr>
          <a:xfrm rot="5400013">
            <a:off x="1948929" y="3912557"/>
            <a:ext cx="76233" cy="1668469"/>
          </a:xfrm>
          <a:custGeom>
            <a:avLst>
              <a:gd name="f10" fmla="val 108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abs f4"/>
              <a:gd name="f12" fmla="abs f5"/>
              <a:gd name="f13" fmla="abs f6"/>
              <a:gd name="f14" fmla="*/ f8 1 180"/>
              <a:gd name="f15" fmla="val f10"/>
              <a:gd name="f16" fmla="+- 0 0 f2"/>
              <a:gd name="f17" fmla="?: f11 f4 1"/>
              <a:gd name="f18" fmla="?: f12 f5 1"/>
              <a:gd name="f19" fmla="?: f13 f6 1"/>
              <a:gd name="f20" fmla="*/ f9 f14 1"/>
              <a:gd name="f21" fmla="+- f7 f15 0"/>
              <a:gd name="f22" fmla="*/ f17 1 21600"/>
              <a:gd name="f23" fmla="*/ f18 1 21600"/>
              <a:gd name="f24" fmla="*/ 21600 f17 1"/>
              <a:gd name="f25" fmla="*/ 21600 f18 1"/>
              <a:gd name="f26" fmla="+- 0 0 f20"/>
              <a:gd name="f27" fmla="+- f7 0 f21"/>
              <a:gd name="f28" fmla="+- f21 0 f7"/>
              <a:gd name="f29" fmla="min f23 f22"/>
              <a:gd name="f30" fmla="*/ f24 1 f19"/>
              <a:gd name="f31" fmla="*/ f25 1 f19"/>
              <a:gd name="f32" fmla="*/ f26 f1 1"/>
              <a:gd name="f33" fmla="abs f27"/>
              <a:gd name="f34" fmla="abs f28"/>
              <a:gd name="f35" fmla="?: f27 f16 f2"/>
              <a:gd name="f36" fmla="?: f27 f2 f16"/>
              <a:gd name="f37" fmla="?: f27 f3 f2"/>
              <a:gd name="f38" fmla="?: f27 f2 f3"/>
              <a:gd name="f39" fmla="?: f28 f16 f2"/>
              <a:gd name="f40" fmla="?: f28 f2 f16"/>
              <a:gd name="f41" fmla="?: f27 0 f1"/>
              <a:gd name="f42" fmla="?: f27 f1 0"/>
              <a:gd name="f43" fmla="val f30"/>
              <a:gd name="f44" fmla="val f31"/>
              <a:gd name="f45" fmla="*/ f32 1 f8"/>
              <a:gd name="f46" fmla="?: f27 f38 f37"/>
              <a:gd name="f47" fmla="?: f27 f37 f38"/>
              <a:gd name="f48" fmla="?: f28 f36 f35"/>
              <a:gd name="f49" fmla="*/ f21 f29 1"/>
              <a:gd name="f50" fmla="*/ f7 f29 1"/>
              <a:gd name="f51" fmla="*/ f33 f29 1"/>
              <a:gd name="f52" fmla="*/ f34 f29 1"/>
              <a:gd name="f53" fmla="+- f44 0 f15"/>
              <a:gd name="f54" fmla="+- f43 0 f15"/>
              <a:gd name="f55" fmla="+- f45 0 f2"/>
              <a:gd name="f56" fmla="?: f28 f47 f46"/>
              <a:gd name="f57" fmla="*/ f44 f29 1"/>
              <a:gd name="f58" fmla="*/ f43 f29 1"/>
              <a:gd name="f59" fmla="+- f55 f2 0"/>
              <a:gd name="f60" fmla="+- f44 0 f53"/>
              <a:gd name="f61" fmla="+- f43 0 f54"/>
              <a:gd name="f62" fmla="+- f53 0 f44"/>
              <a:gd name="f63" fmla="+- f54 0 f43"/>
              <a:gd name="f64" fmla="*/ f53 f29 1"/>
              <a:gd name="f65" fmla="*/ f54 f29 1"/>
              <a:gd name="f66" fmla="*/ f59 f8 1"/>
              <a:gd name="f67" fmla="abs f60"/>
              <a:gd name="f68" fmla="?: f60 0 f1"/>
              <a:gd name="f69" fmla="?: f60 f1 0"/>
              <a:gd name="f70" fmla="?: f60 f39 f40"/>
              <a:gd name="f71" fmla="abs f61"/>
              <a:gd name="f72" fmla="abs f62"/>
              <a:gd name="f73" fmla="?: f61 f16 f2"/>
              <a:gd name="f74" fmla="?: f61 f2 f16"/>
              <a:gd name="f75" fmla="?: f61 f3 f2"/>
              <a:gd name="f76" fmla="?: f61 f2 f3"/>
              <a:gd name="f77" fmla="abs f63"/>
              <a:gd name="f78" fmla="?: f63 f16 f2"/>
              <a:gd name="f79" fmla="?: f63 f2 f16"/>
              <a:gd name="f80" fmla="?: f63 f42 f41"/>
              <a:gd name="f81" fmla="?: f63 f41 f42"/>
              <a:gd name="f82" fmla="*/ f66 1 f1"/>
              <a:gd name="f83" fmla="?: f28 f69 f68"/>
              <a:gd name="f84" fmla="?: f28 f68 f69"/>
              <a:gd name="f85" fmla="?: f61 f76 f75"/>
              <a:gd name="f86" fmla="?: f61 f75 f76"/>
              <a:gd name="f87" fmla="?: f62 f74 f73"/>
              <a:gd name="f88" fmla="?: f27 f80 f81"/>
              <a:gd name="f89" fmla="?: f27 f78 f79"/>
              <a:gd name="f90" fmla="*/ f67 f29 1"/>
              <a:gd name="f91" fmla="*/ f71 f29 1"/>
              <a:gd name="f92" fmla="*/ f72 f29 1"/>
              <a:gd name="f93" fmla="*/ f77 f29 1"/>
              <a:gd name="f94" fmla="+- 0 0 f82"/>
              <a:gd name="f95" fmla="?: f60 f83 f84"/>
              <a:gd name="f96" fmla="?: f62 f86 f85"/>
              <a:gd name="f97" fmla="+- 0 0 f94"/>
              <a:gd name="f98" fmla="*/ f97 f1 1"/>
              <a:gd name="f99" fmla="*/ f98 1 f8"/>
              <a:gd name="f100" fmla="+- f99 0 f2"/>
              <a:gd name="f101" fmla="cos 1 f100"/>
              <a:gd name="f102" fmla="+- 0 0 f101"/>
              <a:gd name="f103" fmla="+- 0 0 f102"/>
              <a:gd name="f104" fmla="val f103"/>
              <a:gd name="f105" fmla="+- 0 0 f104"/>
              <a:gd name="f106" fmla="*/ f15 f105 1"/>
              <a:gd name="f107" fmla="*/ f106 3163 1"/>
              <a:gd name="f108" fmla="*/ f107 1 7636"/>
              <a:gd name="f109" fmla="+- f7 f108 0"/>
              <a:gd name="f110" fmla="+- f43 0 f108"/>
              <a:gd name="f111" fmla="+- f44 0 f108"/>
              <a:gd name="f112" fmla="*/ f109 f29 1"/>
              <a:gd name="f113" fmla="*/ f110 f29 1"/>
              <a:gd name="f114" fmla="*/ f111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2" t="f112" r="f113" b="f114"/>
            <a:pathLst>
              <a:path>
                <a:moveTo>
                  <a:pt x="f49" y="f50"/>
                </a:moveTo>
                <a:arcTo wR="f51" hR="f52" stAng="f56" swAng="f48"/>
                <a:lnTo>
                  <a:pt x="f50" y="f64"/>
                </a:lnTo>
                <a:arcTo wR="f52" hR="f90" stAng="f95" swAng="f70"/>
                <a:lnTo>
                  <a:pt x="f65" y="f57"/>
                </a:lnTo>
                <a:arcTo wR="f91" hR="f92" stAng="f96" swAng="f87"/>
                <a:lnTo>
                  <a:pt x="f58" y="f49"/>
                </a:lnTo>
                <a:arcTo wR="f93" hR="f51" stAng="f88" swAng="f89"/>
                <a:close/>
              </a:path>
            </a:pathLst>
          </a:custGeom>
          <a:solidFill>
            <a:srgbClr val="FFFFFF">
              <a:alpha val="78000"/>
            </a:srgb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13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</a:endParaRPr>
          </a:p>
        </p:txBody>
      </p:sp>
      <p:grpSp>
        <p:nvGrpSpPr>
          <p:cNvPr id="17" name="Grupo 14">
            <a:extLst>
              <a:ext uri="{FF2B5EF4-FFF2-40B4-BE49-F238E27FC236}">
                <a16:creationId xmlns:a16="http://schemas.microsoft.com/office/drawing/2014/main" id="{53044315-7061-4F01-A8E4-510264766640}"/>
              </a:ext>
            </a:extLst>
          </p:cNvPr>
          <p:cNvGrpSpPr/>
          <p:nvPr/>
        </p:nvGrpSpPr>
        <p:grpSpPr>
          <a:xfrm>
            <a:off x="2141936" y="972510"/>
            <a:ext cx="679343" cy="682764"/>
            <a:chOff x="2141936" y="972510"/>
            <a:chExt cx="679343" cy="682764"/>
          </a:xfrm>
        </p:grpSpPr>
        <p:sp>
          <p:nvSpPr>
            <p:cNvPr id="18" name="Rounded Rectangle 3">
              <a:extLst>
                <a:ext uri="{FF2B5EF4-FFF2-40B4-BE49-F238E27FC236}">
                  <a16:creationId xmlns:a16="http://schemas.microsoft.com/office/drawing/2014/main" id="{1C27DD04-D222-4527-96BB-43830832C0C9}"/>
                </a:ext>
              </a:extLst>
            </p:cNvPr>
            <p:cNvSpPr/>
            <p:nvPr/>
          </p:nvSpPr>
          <p:spPr>
            <a:xfrm rot="10799991">
              <a:off x="2724280" y="975939"/>
              <a:ext cx="96999" cy="679335"/>
            </a:xfrm>
            <a:custGeom>
              <a:avLst>
                <a:gd name="f1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abs f4"/>
                <a:gd name="f12" fmla="abs f5"/>
                <a:gd name="f13" fmla="abs f6"/>
                <a:gd name="f14" fmla="*/ f8 1 180"/>
                <a:gd name="f15" fmla="val f10"/>
                <a:gd name="f16" fmla="+- 0 0 f2"/>
                <a:gd name="f17" fmla="?: f11 f4 1"/>
                <a:gd name="f18" fmla="?: f12 f5 1"/>
                <a:gd name="f19" fmla="?: f13 f6 1"/>
                <a:gd name="f20" fmla="*/ f9 f14 1"/>
                <a:gd name="f21" fmla="+- f7 f15 0"/>
                <a:gd name="f22" fmla="*/ f17 1 21600"/>
                <a:gd name="f23" fmla="*/ f18 1 21600"/>
                <a:gd name="f24" fmla="*/ 21600 f17 1"/>
                <a:gd name="f25" fmla="*/ 21600 f18 1"/>
                <a:gd name="f26" fmla="+- 0 0 f20"/>
                <a:gd name="f27" fmla="+- f7 0 f21"/>
                <a:gd name="f28" fmla="+- f21 0 f7"/>
                <a:gd name="f29" fmla="min f23 f22"/>
                <a:gd name="f30" fmla="*/ f24 1 f19"/>
                <a:gd name="f31" fmla="*/ f25 1 f19"/>
                <a:gd name="f32" fmla="*/ f26 f1 1"/>
                <a:gd name="f33" fmla="abs f27"/>
                <a:gd name="f34" fmla="abs f28"/>
                <a:gd name="f35" fmla="?: f27 f16 f2"/>
                <a:gd name="f36" fmla="?: f27 f2 f16"/>
                <a:gd name="f37" fmla="?: f27 f3 f2"/>
                <a:gd name="f38" fmla="?: f27 f2 f3"/>
                <a:gd name="f39" fmla="?: f28 f16 f2"/>
                <a:gd name="f40" fmla="?: f28 f2 f16"/>
                <a:gd name="f41" fmla="?: f27 0 f1"/>
                <a:gd name="f42" fmla="?: f27 f1 0"/>
                <a:gd name="f43" fmla="val f30"/>
                <a:gd name="f44" fmla="val f31"/>
                <a:gd name="f45" fmla="*/ f32 1 f8"/>
                <a:gd name="f46" fmla="?: f27 f38 f37"/>
                <a:gd name="f47" fmla="?: f27 f37 f38"/>
                <a:gd name="f48" fmla="?: f28 f36 f35"/>
                <a:gd name="f49" fmla="*/ f21 f29 1"/>
                <a:gd name="f50" fmla="*/ f7 f29 1"/>
                <a:gd name="f51" fmla="*/ f33 f29 1"/>
                <a:gd name="f52" fmla="*/ f34 f29 1"/>
                <a:gd name="f53" fmla="+- f44 0 f15"/>
                <a:gd name="f54" fmla="+- f43 0 f15"/>
                <a:gd name="f55" fmla="+- f45 0 f2"/>
                <a:gd name="f56" fmla="?: f28 f47 f46"/>
                <a:gd name="f57" fmla="*/ f44 f29 1"/>
                <a:gd name="f58" fmla="*/ f43 f29 1"/>
                <a:gd name="f59" fmla="+- f55 f2 0"/>
                <a:gd name="f60" fmla="+- f44 0 f53"/>
                <a:gd name="f61" fmla="+- f43 0 f54"/>
                <a:gd name="f62" fmla="+- f53 0 f44"/>
                <a:gd name="f63" fmla="+- f54 0 f43"/>
                <a:gd name="f64" fmla="*/ f53 f29 1"/>
                <a:gd name="f65" fmla="*/ f54 f29 1"/>
                <a:gd name="f66" fmla="*/ f59 f8 1"/>
                <a:gd name="f67" fmla="abs f60"/>
                <a:gd name="f68" fmla="?: f60 0 f1"/>
                <a:gd name="f69" fmla="?: f60 f1 0"/>
                <a:gd name="f70" fmla="?: f60 f39 f40"/>
                <a:gd name="f71" fmla="abs f61"/>
                <a:gd name="f72" fmla="abs f62"/>
                <a:gd name="f73" fmla="?: f61 f16 f2"/>
                <a:gd name="f74" fmla="?: f61 f2 f16"/>
                <a:gd name="f75" fmla="?: f61 f3 f2"/>
                <a:gd name="f76" fmla="?: f61 f2 f3"/>
                <a:gd name="f77" fmla="abs f63"/>
                <a:gd name="f78" fmla="?: f63 f16 f2"/>
                <a:gd name="f79" fmla="?: f63 f2 f16"/>
                <a:gd name="f80" fmla="?: f63 f42 f41"/>
                <a:gd name="f81" fmla="?: f63 f41 f42"/>
                <a:gd name="f82" fmla="*/ f66 1 f1"/>
                <a:gd name="f83" fmla="?: f28 f69 f68"/>
                <a:gd name="f84" fmla="?: f28 f68 f69"/>
                <a:gd name="f85" fmla="?: f61 f76 f75"/>
                <a:gd name="f86" fmla="?: f61 f75 f76"/>
                <a:gd name="f87" fmla="?: f62 f74 f73"/>
                <a:gd name="f88" fmla="?: f27 f80 f81"/>
                <a:gd name="f89" fmla="?: f27 f78 f79"/>
                <a:gd name="f90" fmla="*/ f67 f29 1"/>
                <a:gd name="f91" fmla="*/ f71 f29 1"/>
                <a:gd name="f92" fmla="*/ f72 f29 1"/>
                <a:gd name="f93" fmla="*/ f77 f29 1"/>
                <a:gd name="f94" fmla="+- 0 0 f82"/>
                <a:gd name="f95" fmla="?: f60 f83 f84"/>
                <a:gd name="f96" fmla="?: f62 f86 f85"/>
                <a:gd name="f97" fmla="+- 0 0 f94"/>
                <a:gd name="f98" fmla="*/ f97 f1 1"/>
                <a:gd name="f99" fmla="*/ f98 1 f8"/>
                <a:gd name="f100" fmla="+- f99 0 f2"/>
                <a:gd name="f101" fmla="cos 1 f100"/>
                <a:gd name="f102" fmla="+- 0 0 f101"/>
                <a:gd name="f103" fmla="+- 0 0 f102"/>
                <a:gd name="f104" fmla="val f103"/>
                <a:gd name="f105" fmla="+- 0 0 f104"/>
                <a:gd name="f106" fmla="*/ f15 f105 1"/>
                <a:gd name="f107" fmla="*/ f106 3163 1"/>
                <a:gd name="f108" fmla="*/ f107 1 7636"/>
                <a:gd name="f109" fmla="+- f7 f108 0"/>
                <a:gd name="f110" fmla="+- f43 0 f108"/>
                <a:gd name="f111" fmla="+- f44 0 f108"/>
                <a:gd name="f112" fmla="*/ f109 f29 1"/>
                <a:gd name="f113" fmla="*/ f110 f29 1"/>
                <a:gd name="f114" fmla="*/ f111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2" t="f112" r="f113" b="f114"/>
              <a:pathLst>
                <a:path>
                  <a:moveTo>
                    <a:pt x="f49" y="f50"/>
                  </a:moveTo>
                  <a:arcTo wR="f51" hR="f52" stAng="f56" swAng="f48"/>
                  <a:lnTo>
                    <a:pt x="f50" y="f64"/>
                  </a:lnTo>
                  <a:arcTo wR="f52" hR="f90" stAng="f95" swAng="f70"/>
                  <a:lnTo>
                    <a:pt x="f65" y="f57"/>
                  </a:lnTo>
                  <a:arcTo wR="f91" hR="f92" stAng="f96" swAng="f87"/>
                  <a:lnTo>
                    <a:pt x="f58" y="f49"/>
                  </a:lnTo>
                  <a:arcTo wR="f93" hR="f51" stAng="f88" swAng="f89"/>
                  <a:close/>
                </a:path>
              </a:pathLst>
            </a:custGeom>
            <a:solidFill>
              <a:srgbClr val="FFFFFF">
                <a:alpha val="78000"/>
              </a:srgb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13" b="0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</a:endParaRPr>
            </a:p>
          </p:txBody>
        </p:sp>
        <p:sp>
          <p:nvSpPr>
            <p:cNvPr id="19" name="Rounded Rectangle 3">
              <a:extLst>
                <a:ext uri="{FF2B5EF4-FFF2-40B4-BE49-F238E27FC236}">
                  <a16:creationId xmlns:a16="http://schemas.microsoft.com/office/drawing/2014/main" id="{52C6732A-DBEA-46FA-9863-23F6223B8477}"/>
                </a:ext>
              </a:extLst>
            </p:cNvPr>
            <p:cNvSpPr/>
            <p:nvPr/>
          </p:nvSpPr>
          <p:spPr>
            <a:xfrm rot="5400013">
              <a:off x="2433104" y="681342"/>
              <a:ext cx="96999" cy="679335"/>
            </a:xfrm>
            <a:custGeom>
              <a:avLst>
                <a:gd name="f1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abs f4"/>
                <a:gd name="f12" fmla="abs f5"/>
                <a:gd name="f13" fmla="abs f6"/>
                <a:gd name="f14" fmla="*/ f8 1 180"/>
                <a:gd name="f15" fmla="val f10"/>
                <a:gd name="f16" fmla="+- 0 0 f2"/>
                <a:gd name="f17" fmla="?: f11 f4 1"/>
                <a:gd name="f18" fmla="?: f12 f5 1"/>
                <a:gd name="f19" fmla="?: f13 f6 1"/>
                <a:gd name="f20" fmla="*/ f9 f14 1"/>
                <a:gd name="f21" fmla="+- f7 f15 0"/>
                <a:gd name="f22" fmla="*/ f17 1 21600"/>
                <a:gd name="f23" fmla="*/ f18 1 21600"/>
                <a:gd name="f24" fmla="*/ 21600 f17 1"/>
                <a:gd name="f25" fmla="*/ 21600 f18 1"/>
                <a:gd name="f26" fmla="+- 0 0 f20"/>
                <a:gd name="f27" fmla="+- f7 0 f21"/>
                <a:gd name="f28" fmla="+- f21 0 f7"/>
                <a:gd name="f29" fmla="min f23 f22"/>
                <a:gd name="f30" fmla="*/ f24 1 f19"/>
                <a:gd name="f31" fmla="*/ f25 1 f19"/>
                <a:gd name="f32" fmla="*/ f26 f1 1"/>
                <a:gd name="f33" fmla="abs f27"/>
                <a:gd name="f34" fmla="abs f28"/>
                <a:gd name="f35" fmla="?: f27 f16 f2"/>
                <a:gd name="f36" fmla="?: f27 f2 f16"/>
                <a:gd name="f37" fmla="?: f27 f3 f2"/>
                <a:gd name="f38" fmla="?: f27 f2 f3"/>
                <a:gd name="f39" fmla="?: f28 f16 f2"/>
                <a:gd name="f40" fmla="?: f28 f2 f16"/>
                <a:gd name="f41" fmla="?: f27 0 f1"/>
                <a:gd name="f42" fmla="?: f27 f1 0"/>
                <a:gd name="f43" fmla="val f30"/>
                <a:gd name="f44" fmla="val f31"/>
                <a:gd name="f45" fmla="*/ f32 1 f8"/>
                <a:gd name="f46" fmla="?: f27 f38 f37"/>
                <a:gd name="f47" fmla="?: f27 f37 f38"/>
                <a:gd name="f48" fmla="?: f28 f36 f35"/>
                <a:gd name="f49" fmla="*/ f21 f29 1"/>
                <a:gd name="f50" fmla="*/ f7 f29 1"/>
                <a:gd name="f51" fmla="*/ f33 f29 1"/>
                <a:gd name="f52" fmla="*/ f34 f29 1"/>
                <a:gd name="f53" fmla="+- f44 0 f15"/>
                <a:gd name="f54" fmla="+- f43 0 f15"/>
                <a:gd name="f55" fmla="+- f45 0 f2"/>
                <a:gd name="f56" fmla="?: f28 f47 f46"/>
                <a:gd name="f57" fmla="*/ f44 f29 1"/>
                <a:gd name="f58" fmla="*/ f43 f29 1"/>
                <a:gd name="f59" fmla="+- f55 f2 0"/>
                <a:gd name="f60" fmla="+- f44 0 f53"/>
                <a:gd name="f61" fmla="+- f43 0 f54"/>
                <a:gd name="f62" fmla="+- f53 0 f44"/>
                <a:gd name="f63" fmla="+- f54 0 f43"/>
                <a:gd name="f64" fmla="*/ f53 f29 1"/>
                <a:gd name="f65" fmla="*/ f54 f29 1"/>
                <a:gd name="f66" fmla="*/ f59 f8 1"/>
                <a:gd name="f67" fmla="abs f60"/>
                <a:gd name="f68" fmla="?: f60 0 f1"/>
                <a:gd name="f69" fmla="?: f60 f1 0"/>
                <a:gd name="f70" fmla="?: f60 f39 f40"/>
                <a:gd name="f71" fmla="abs f61"/>
                <a:gd name="f72" fmla="abs f62"/>
                <a:gd name="f73" fmla="?: f61 f16 f2"/>
                <a:gd name="f74" fmla="?: f61 f2 f16"/>
                <a:gd name="f75" fmla="?: f61 f3 f2"/>
                <a:gd name="f76" fmla="?: f61 f2 f3"/>
                <a:gd name="f77" fmla="abs f63"/>
                <a:gd name="f78" fmla="?: f63 f16 f2"/>
                <a:gd name="f79" fmla="?: f63 f2 f16"/>
                <a:gd name="f80" fmla="?: f63 f42 f41"/>
                <a:gd name="f81" fmla="?: f63 f41 f42"/>
                <a:gd name="f82" fmla="*/ f66 1 f1"/>
                <a:gd name="f83" fmla="?: f28 f69 f68"/>
                <a:gd name="f84" fmla="?: f28 f68 f69"/>
                <a:gd name="f85" fmla="?: f61 f76 f75"/>
                <a:gd name="f86" fmla="?: f61 f75 f76"/>
                <a:gd name="f87" fmla="?: f62 f74 f73"/>
                <a:gd name="f88" fmla="?: f27 f80 f81"/>
                <a:gd name="f89" fmla="?: f27 f78 f79"/>
                <a:gd name="f90" fmla="*/ f67 f29 1"/>
                <a:gd name="f91" fmla="*/ f71 f29 1"/>
                <a:gd name="f92" fmla="*/ f72 f29 1"/>
                <a:gd name="f93" fmla="*/ f77 f29 1"/>
                <a:gd name="f94" fmla="+- 0 0 f82"/>
                <a:gd name="f95" fmla="?: f60 f83 f84"/>
                <a:gd name="f96" fmla="?: f62 f86 f85"/>
                <a:gd name="f97" fmla="+- 0 0 f94"/>
                <a:gd name="f98" fmla="*/ f97 f1 1"/>
                <a:gd name="f99" fmla="*/ f98 1 f8"/>
                <a:gd name="f100" fmla="+- f99 0 f2"/>
                <a:gd name="f101" fmla="cos 1 f100"/>
                <a:gd name="f102" fmla="+- 0 0 f101"/>
                <a:gd name="f103" fmla="+- 0 0 f102"/>
                <a:gd name="f104" fmla="val f103"/>
                <a:gd name="f105" fmla="+- 0 0 f104"/>
                <a:gd name="f106" fmla="*/ f15 f105 1"/>
                <a:gd name="f107" fmla="*/ f106 3163 1"/>
                <a:gd name="f108" fmla="*/ f107 1 7636"/>
                <a:gd name="f109" fmla="+- f7 f108 0"/>
                <a:gd name="f110" fmla="+- f43 0 f108"/>
                <a:gd name="f111" fmla="+- f44 0 f108"/>
                <a:gd name="f112" fmla="*/ f109 f29 1"/>
                <a:gd name="f113" fmla="*/ f110 f29 1"/>
                <a:gd name="f114" fmla="*/ f111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2" t="f112" r="f113" b="f114"/>
              <a:pathLst>
                <a:path>
                  <a:moveTo>
                    <a:pt x="f49" y="f50"/>
                  </a:moveTo>
                  <a:arcTo wR="f51" hR="f52" stAng="f56" swAng="f48"/>
                  <a:lnTo>
                    <a:pt x="f50" y="f64"/>
                  </a:lnTo>
                  <a:arcTo wR="f52" hR="f90" stAng="f95" swAng="f70"/>
                  <a:lnTo>
                    <a:pt x="f65" y="f57"/>
                  </a:lnTo>
                  <a:arcTo wR="f91" hR="f92" stAng="f96" swAng="f87"/>
                  <a:lnTo>
                    <a:pt x="f58" y="f49"/>
                  </a:lnTo>
                  <a:arcTo wR="f93" hR="f51" stAng="f88" swAng="f89"/>
                  <a:close/>
                </a:path>
              </a:pathLst>
            </a:custGeom>
            <a:solidFill>
              <a:srgbClr val="FFFFFF">
                <a:alpha val="78000"/>
              </a:srgb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13" b="0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</a:endParaRPr>
            </a:p>
          </p:txBody>
        </p:sp>
      </p:grpSp>
      <p:grpSp>
        <p:nvGrpSpPr>
          <p:cNvPr id="20" name="Gráfico 10">
            <a:extLst>
              <a:ext uri="{FF2B5EF4-FFF2-40B4-BE49-F238E27FC236}">
                <a16:creationId xmlns:a16="http://schemas.microsoft.com/office/drawing/2014/main" id="{5AA56395-B2BC-45D0-AC27-6562A5DA3A5C}"/>
              </a:ext>
            </a:extLst>
          </p:cNvPr>
          <p:cNvGrpSpPr/>
          <p:nvPr/>
        </p:nvGrpSpPr>
        <p:grpSpPr>
          <a:xfrm>
            <a:off x="470431" y="4093531"/>
            <a:ext cx="637025" cy="637025"/>
            <a:chOff x="470431" y="4093531"/>
            <a:chExt cx="637025" cy="637025"/>
          </a:xfrm>
        </p:grpSpPr>
        <p:sp>
          <p:nvSpPr>
            <p:cNvPr id="21" name="Forma libre: forma 30">
              <a:extLst>
                <a:ext uri="{FF2B5EF4-FFF2-40B4-BE49-F238E27FC236}">
                  <a16:creationId xmlns:a16="http://schemas.microsoft.com/office/drawing/2014/main" id="{89123A1C-F118-4296-ADA5-338D176F5E20}"/>
                </a:ext>
              </a:extLst>
            </p:cNvPr>
            <p:cNvSpPr/>
            <p:nvPr/>
          </p:nvSpPr>
          <p:spPr>
            <a:xfrm>
              <a:off x="470431" y="4093531"/>
              <a:ext cx="637025" cy="6370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49367"/>
                <a:gd name="f7" fmla="val 424684"/>
                <a:gd name="f8" fmla="val 659230"/>
                <a:gd name="f9" fmla="val 190137"/>
                <a:gd name="f10" fmla="+- 0 0 -90"/>
                <a:gd name="f11" fmla="*/ f3 1 849367"/>
                <a:gd name="f12" fmla="*/ f4 1 849367"/>
                <a:gd name="f13" fmla="+- f6 0 f5"/>
                <a:gd name="f14" fmla="*/ f10 f0 1"/>
                <a:gd name="f15" fmla="*/ f13 1 849367"/>
                <a:gd name="f16" fmla="*/ 849367 f13 1"/>
                <a:gd name="f17" fmla="*/ 424684 f13 1"/>
                <a:gd name="f18" fmla="*/ 0 f13 1"/>
                <a:gd name="f19" fmla="*/ f14 1 f2"/>
                <a:gd name="f20" fmla="*/ f16 1 849367"/>
                <a:gd name="f21" fmla="*/ f17 1 849367"/>
                <a:gd name="f22" fmla="*/ f18 1 849367"/>
                <a:gd name="f23" fmla="*/ f5 1 f15"/>
                <a:gd name="f24" fmla="*/ f6 1 f15"/>
                <a:gd name="f25" fmla="+- f19 0 f1"/>
                <a:gd name="f26" fmla="*/ f20 1 f15"/>
                <a:gd name="f27" fmla="*/ f21 1 f15"/>
                <a:gd name="f28" fmla="*/ f22 1 f15"/>
                <a:gd name="f29" fmla="*/ f23 f11 1"/>
                <a:gd name="f30" fmla="*/ f24 f11 1"/>
                <a:gd name="f31" fmla="*/ f24 f12 1"/>
                <a:gd name="f32" fmla="*/ f23 f12 1"/>
                <a:gd name="f33" fmla="*/ f26 f11 1"/>
                <a:gd name="f34" fmla="*/ f27 f12 1"/>
                <a:gd name="f35" fmla="*/ f27 f11 1"/>
                <a:gd name="f36" fmla="*/ f26 f12 1"/>
                <a:gd name="f37" fmla="*/ f28 f11 1"/>
                <a:gd name="f38" fmla="*/ f28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">
                  <a:pos x="f33" y="f34"/>
                </a:cxn>
                <a:cxn ang="f25">
                  <a:pos x="f35" y="f36"/>
                </a:cxn>
                <a:cxn ang="f25">
                  <a:pos x="f37" y="f34"/>
                </a:cxn>
                <a:cxn ang="f25">
                  <a:pos x="f35" y="f38"/>
                </a:cxn>
                <a:cxn ang="f25">
                  <a:pos x="f33" y="f34"/>
                </a:cxn>
              </a:cxnLst>
              <a:rect l="f29" t="f32" r="f30" b="f31"/>
              <a:pathLst>
                <a:path w="849367" h="849367">
                  <a:moveTo>
                    <a:pt x="f6" y="f7"/>
                  </a:moveTo>
                  <a:cubicBezTo>
                    <a:pt x="f6" y="f8"/>
                    <a:pt x="f8" y="f6"/>
                    <a:pt x="f7" y="f6"/>
                  </a:cubicBezTo>
                  <a:cubicBezTo>
                    <a:pt x="f9" y="f6"/>
                    <a:pt x="f5" y="f8"/>
                    <a:pt x="f5" y="f7"/>
                  </a:cubicBezTo>
                  <a:cubicBezTo>
                    <a:pt x="f5" y="f9"/>
                    <a:pt x="f9" y="f5"/>
                    <a:pt x="f7" y="f5"/>
                  </a:cubicBezTo>
                  <a:cubicBezTo>
                    <a:pt x="f8" y="f5"/>
                    <a:pt x="f6" y="f9"/>
                    <a:pt x="f6" y="f7"/>
                  </a:cubicBez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" name="Forma libre: forma 31">
              <a:extLst>
                <a:ext uri="{FF2B5EF4-FFF2-40B4-BE49-F238E27FC236}">
                  <a16:creationId xmlns:a16="http://schemas.microsoft.com/office/drawing/2014/main" id="{048D70A4-397D-4193-99D8-F8D7CC02E6F9}"/>
                </a:ext>
              </a:extLst>
            </p:cNvPr>
            <p:cNvSpPr/>
            <p:nvPr/>
          </p:nvSpPr>
          <p:spPr>
            <a:xfrm>
              <a:off x="552379" y="4171785"/>
              <a:ext cx="496510" cy="48048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2009"/>
                <a:gd name="f7" fmla="val 640647"/>
                <a:gd name="f8" fmla="val 398577"/>
                <a:gd name="f9" fmla="val 121941"/>
                <a:gd name="f10" fmla="val 383196"/>
                <a:gd name="f11" fmla="val 81301"/>
                <a:gd name="f12" fmla="val 383219"/>
                <a:gd name="f13" fmla="val 40662"/>
                <a:gd name="f14" fmla="val 255480"/>
                <a:gd name="f15" fmla="val 21385"/>
                <a:gd name="f16" fmla="val 127740"/>
                <a:gd name="f17" fmla="val 42748"/>
                <a:gd name="f18" fmla="val 64133"/>
                <a:gd name="f19" fmla="val 234805"/>
                <a:gd name="f20" fmla="val 405476"/>
                <a:gd name="f21" fmla="val 576124"/>
                <a:gd name="f22" fmla="val 127717"/>
                <a:gd name="f23" fmla="val 597624"/>
                <a:gd name="f24" fmla="val 255411"/>
                <a:gd name="f25" fmla="val 619147"/>
                <a:gd name="f26" fmla="val 383128"/>
                <a:gd name="f27" fmla="val 383151"/>
                <a:gd name="f28" fmla="val 467982"/>
                <a:gd name="f29" fmla="val 295179"/>
                <a:gd name="f30" fmla="val 122514"/>
                <a:gd name="f31" fmla="val 398072"/>
                <a:gd name="f32" fmla="val 132530"/>
                <a:gd name="f33" fmla="val 398049"/>
                <a:gd name="f34" fmla="val 142639"/>
                <a:gd name="f35" fmla="val 152655"/>
                <a:gd name="f36" fmla="val 475569"/>
                <a:gd name="f37" fmla="val 553088"/>
                <a:gd name="f38" fmla="val 630608"/>
                <a:gd name="f39" fmla="val 248397"/>
                <a:gd name="f40" fmla="val 344322"/>
                <a:gd name="f41" fmla="val 440087"/>
                <a:gd name="f42" fmla="val 614907"/>
                <a:gd name="f43" fmla="val 349548"/>
                <a:gd name="f44" fmla="val 258803"/>
                <a:gd name="f45" fmla="val 168264"/>
                <a:gd name="f46" fmla="val 542590"/>
                <a:gd name="f47" fmla="val 470274"/>
                <a:gd name="f48" fmla="val 168242"/>
                <a:gd name="f49" fmla="val 397958"/>
                <a:gd name="f50" fmla="val 181490"/>
                <a:gd name="f51" fmla="val 194761"/>
                <a:gd name="f52" fmla="val 208010"/>
                <a:gd name="f53" fmla="val 400296"/>
                <a:gd name="f54" fmla="val 207781"/>
                <a:gd name="f55" fmla="val 407149"/>
                <a:gd name="f56" fmla="val 206910"/>
                <a:gd name="f57" fmla="val 413177"/>
                <a:gd name="f58" fmla="val 206337"/>
                <a:gd name="f59" fmla="val 419435"/>
                <a:gd name="f60" fmla="val 205741"/>
                <a:gd name="f61" fmla="val 424890"/>
                <a:gd name="f62" fmla="val 205488"/>
                <a:gd name="f63" fmla="val 427457"/>
                <a:gd name="f64" fmla="val 205236"/>
                <a:gd name="f65" fmla="val 232604"/>
                <a:gd name="f66" fmla="val 259972"/>
                <a:gd name="f67" fmla="val 287340"/>
                <a:gd name="f68" fmla="val 455467"/>
                <a:gd name="f69" fmla="val 483499"/>
                <a:gd name="f70" fmla="val 511509"/>
                <a:gd name="f71" fmla="val 511601"/>
                <a:gd name="f72" fmla="val 294491"/>
                <a:gd name="f73" fmla="val 510867"/>
                <a:gd name="f74" fmla="val 314272"/>
                <a:gd name="f75" fmla="val 497298"/>
                <a:gd name="f76" fmla="val 333435"/>
                <a:gd name="f77" fmla="val 495648"/>
                <a:gd name="f78" fmla="val 335772"/>
                <a:gd name="f79" fmla="val 481551"/>
                <a:gd name="f80" fmla="val 355118"/>
                <a:gd name="f81" fmla="val 455879"/>
                <a:gd name="f82" fmla="val 363003"/>
                <a:gd name="f83" fmla="val 442677"/>
                <a:gd name="f84" fmla="val 367060"/>
                <a:gd name="f85" fmla="val 430597"/>
                <a:gd name="f86" fmla="val 366808"/>
                <a:gd name="f87" fmla="val 421933"/>
                <a:gd name="f88" fmla="val 366624"/>
                <a:gd name="f89" fmla="val 412100"/>
                <a:gd name="f90" fmla="val 366418"/>
                <a:gd name="f91" fmla="val 403894"/>
                <a:gd name="f92" fmla="val 365180"/>
                <a:gd name="f93" fmla="val 363988"/>
                <a:gd name="f94" fmla="val 374143"/>
                <a:gd name="f95" fmla="val 384274"/>
                <a:gd name="f96" fmla="val 394428"/>
                <a:gd name="f97" fmla="val 448109"/>
                <a:gd name="f98" fmla="val 498261"/>
                <a:gd name="f99" fmla="val 548412"/>
                <a:gd name="f100" fmla="val 403986"/>
                <a:gd name="f101" fmla="val 413521"/>
                <a:gd name="f102" fmla="val 423079"/>
                <a:gd name="f103" fmla="val 448086"/>
                <a:gd name="f104" fmla="val 397935"/>
                <a:gd name="f105" fmla="val 431996"/>
                <a:gd name="f106" fmla="val 440935"/>
                <a:gd name="f107" fmla="val 449851"/>
                <a:gd name="f108" fmla="val 447788"/>
                <a:gd name="f109" fmla="val 497665"/>
                <a:gd name="f110" fmla="val 547518"/>
                <a:gd name="f111" fmla="val 460005"/>
                <a:gd name="f112" fmla="val 470159"/>
                <a:gd name="f113" fmla="val 480313"/>
                <a:gd name="f114" fmla="val 497642"/>
                <a:gd name="f115" fmla="val 447765"/>
                <a:gd name="f116" fmla="val 397912"/>
                <a:gd name="f117" fmla="val 492003"/>
                <a:gd name="f118" fmla="val 503693"/>
                <a:gd name="f119" fmla="val 515406"/>
                <a:gd name="f120" fmla="val 470251"/>
                <a:gd name="f121" fmla="val 542567"/>
                <a:gd name="f122" fmla="val 490468"/>
                <a:gd name="f123" fmla="val 465529"/>
                <a:gd name="f124" fmla="val 440591"/>
                <a:gd name="f125" fmla="val 641083"/>
                <a:gd name="f126" fmla="val 651535"/>
                <a:gd name="f127" fmla="val 662010"/>
                <a:gd name="f128" fmla="val 334420"/>
                <a:gd name="f129" fmla="val 228249"/>
                <a:gd name="f130" fmla="val 122101"/>
                <a:gd name="f131" fmla="val 574199"/>
                <a:gd name="f132" fmla="val 122032"/>
                <a:gd name="f133" fmla="val 486388"/>
                <a:gd name="f134" fmla="val 121987"/>
                <a:gd name="f135" fmla="val 267834"/>
                <a:gd name="f136" fmla="val 452946"/>
                <a:gd name="f137" fmla="val 246334"/>
                <a:gd name="f138" fmla="val 472451"/>
                <a:gd name="f139" fmla="val 215070"/>
                <a:gd name="f140" fmla="val 482743"/>
                <a:gd name="f141" fmla="val 177387"/>
                <a:gd name="f142" fmla="val 145572"/>
                <a:gd name="f143" fmla="val 109838"/>
                <a:gd name="f144" fmla="val 473735"/>
                <a:gd name="f145" fmla="val 90470"/>
                <a:gd name="f146" fmla="val 460808"/>
                <a:gd name="f147" fmla="val 86230"/>
                <a:gd name="f148" fmla="val 457988"/>
                <a:gd name="f149" fmla="val 100899"/>
                <a:gd name="f150" fmla="val 409281"/>
                <a:gd name="f151" fmla="val 108509"/>
                <a:gd name="f152" fmla="val 413957"/>
                <a:gd name="f153" fmla="val 129092"/>
                <a:gd name="f154" fmla="val 426632"/>
                <a:gd name="f155" fmla="val 155933"/>
                <a:gd name="f156" fmla="val 434196"/>
                <a:gd name="f157" fmla="val 180275"/>
                <a:gd name="f158" fmla="val 218049"/>
                <a:gd name="f159" fmla="val 241521"/>
                <a:gd name="f160" fmla="val 415538"/>
                <a:gd name="f161" fmla="val 385511"/>
                <a:gd name="f162" fmla="val 358625"/>
                <a:gd name="f163" fmla="val 226622"/>
                <a:gd name="f164" fmla="val 343359"/>
                <a:gd name="f165" fmla="val 184561"/>
                <a:gd name="f166" fmla="val 327177"/>
                <a:gd name="f167" fmla="val 122926"/>
                <a:gd name="f168" fmla="val 305333"/>
                <a:gd name="f169" fmla="val 94160"/>
                <a:gd name="f170" fmla="val 273954"/>
                <a:gd name="f171" fmla="val 228478"/>
                <a:gd name="f172" fmla="val 172367"/>
                <a:gd name="f173" fmla="val 140301"/>
                <a:gd name="f174" fmla="val 133195"/>
                <a:gd name="f175" fmla="val 206359"/>
                <a:gd name="f176" fmla="val 246082"/>
                <a:gd name="f177" fmla="val 270630"/>
                <a:gd name="f178" fmla="val 143739"/>
                <a:gd name="f179" fmla="val 281747"/>
                <a:gd name="f180" fmla="val 150042"/>
                <a:gd name="f181" fmla="val 286698"/>
                <a:gd name="f182" fmla="val 152838"/>
                <a:gd name="f183" fmla="val 270653"/>
                <a:gd name="f184" fmla="val 200285"/>
                <a:gd name="f185" fmla="val 263479"/>
                <a:gd name="f186" fmla="val 196366"/>
                <a:gd name="f187" fmla="val 251262"/>
                <a:gd name="f188" fmla="val 189696"/>
                <a:gd name="f189" fmla="val 231160"/>
                <a:gd name="f190" fmla="val 181742"/>
                <a:gd name="f191" fmla="val 204938"/>
                <a:gd name="f192" fmla="val 167302"/>
                <a:gd name="f193" fmla="val 150455"/>
                <a:gd name="f194" fmla="val 202807"/>
                <a:gd name="f195" fmla="val 223665"/>
                <a:gd name="f196" fmla="val 248672"/>
                <a:gd name="f197" fmla="val 165124"/>
                <a:gd name="f198" fmla="val 262379"/>
                <a:gd name="f199" fmla="val 210806"/>
                <a:gd name="f200" fmla="val 280051"/>
                <a:gd name="f201" fmla="val 272143"/>
                <a:gd name="f202" fmla="val 303729"/>
                <a:gd name="f203" fmla="val 298296"/>
                <a:gd name="f204" fmla="val 334260"/>
                <a:gd name="f205" fmla="val 382119"/>
                <a:gd name="f206" fmla="val 409968"/>
                <a:gd name="f207" fmla="val 287478"/>
                <a:gd name="f208" fmla="val 435113"/>
                <a:gd name="f209" fmla="+- 0 0 -90"/>
                <a:gd name="f210" fmla="*/ f3 1 662009"/>
                <a:gd name="f211" fmla="*/ f4 1 640647"/>
                <a:gd name="f212" fmla="+- f7 0 f5"/>
                <a:gd name="f213" fmla="+- f6 0 f5"/>
                <a:gd name="f214" fmla="*/ f209 f0 1"/>
                <a:gd name="f215" fmla="*/ f213 1 662009"/>
                <a:gd name="f216" fmla="*/ f212 1 640647"/>
                <a:gd name="f217" fmla="*/ 398577 f213 1"/>
                <a:gd name="f218" fmla="*/ 121941 f212 1"/>
                <a:gd name="f219" fmla="*/ 383196 f213 1"/>
                <a:gd name="f220" fmla="*/ 383219 f213 1"/>
                <a:gd name="f221" fmla="*/ 0 f212 1"/>
                <a:gd name="f222" fmla="*/ 0 f213 1"/>
                <a:gd name="f223" fmla="*/ 64133 f212 1"/>
                <a:gd name="f224" fmla="*/ 576124 f212 1"/>
                <a:gd name="f225" fmla="*/ 383128 f213 1"/>
                <a:gd name="f226" fmla="*/ 640647 f212 1"/>
                <a:gd name="f227" fmla="*/ 122514 f212 1"/>
                <a:gd name="f228" fmla="*/ 398072 f213 1"/>
                <a:gd name="f229" fmla="*/ 398049 f213 1"/>
                <a:gd name="f230" fmla="*/ 152655 f212 1"/>
                <a:gd name="f231" fmla="*/ 630608 f213 1"/>
                <a:gd name="f232" fmla="*/ 440087 f212 1"/>
                <a:gd name="f233" fmla="*/ 614907 f213 1"/>
                <a:gd name="f234" fmla="*/ 168264 f212 1"/>
                <a:gd name="f235" fmla="*/ 397958 f213 1"/>
                <a:gd name="f236" fmla="*/ 168242 f212 1"/>
                <a:gd name="f237" fmla="*/ 208010 f212 1"/>
                <a:gd name="f238" fmla="*/ 413177 f213 1"/>
                <a:gd name="f239" fmla="*/ 206337 f212 1"/>
                <a:gd name="f240" fmla="*/ 427457 f213 1"/>
                <a:gd name="f241" fmla="*/ 205236 f212 1"/>
                <a:gd name="f242" fmla="*/ 287340 f212 1"/>
                <a:gd name="f243" fmla="*/ 511509 f213 1"/>
                <a:gd name="f244" fmla="*/ 497298 f213 1"/>
                <a:gd name="f245" fmla="*/ 333435 f212 1"/>
                <a:gd name="f246" fmla="*/ 455879 f213 1"/>
                <a:gd name="f247" fmla="*/ 363003 f212 1"/>
                <a:gd name="f248" fmla="*/ 421933 f213 1"/>
                <a:gd name="f249" fmla="*/ 366624 f212 1"/>
                <a:gd name="f250" fmla="*/ 363988 f212 1"/>
                <a:gd name="f251" fmla="*/ 394428 f212 1"/>
                <a:gd name="f252" fmla="*/ 548412 f213 1"/>
                <a:gd name="f253" fmla="*/ 423079 f212 1"/>
                <a:gd name="f254" fmla="*/ 397935 f213 1"/>
                <a:gd name="f255" fmla="*/ 449851 f212 1"/>
                <a:gd name="f256" fmla="*/ 547518 f213 1"/>
                <a:gd name="f257" fmla="*/ 480313 f212 1"/>
                <a:gd name="f258" fmla="*/ 397912 f213 1"/>
                <a:gd name="f259" fmla="*/ 515406 f212 1"/>
                <a:gd name="f260" fmla="*/ 440591 f212 1"/>
                <a:gd name="f261" fmla="*/ 662010 f213 1"/>
                <a:gd name="f262" fmla="*/ 122101 f212 1"/>
                <a:gd name="f263" fmla="*/ 267834 f213 1"/>
                <a:gd name="f264" fmla="*/ 452946 f212 1"/>
                <a:gd name="f265" fmla="*/ 177387 f213 1"/>
                <a:gd name="f266" fmla="*/ 482743 f212 1"/>
                <a:gd name="f267" fmla="*/ 90470 f213 1"/>
                <a:gd name="f268" fmla="*/ 460808 f212 1"/>
                <a:gd name="f269" fmla="*/ 86230 f213 1"/>
                <a:gd name="f270" fmla="*/ 457988 f212 1"/>
                <a:gd name="f271" fmla="*/ 100899 f213 1"/>
                <a:gd name="f272" fmla="*/ 409281 f212 1"/>
                <a:gd name="f273" fmla="*/ 108509 f213 1"/>
                <a:gd name="f274" fmla="*/ 413957 f212 1"/>
                <a:gd name="f275" fmla="*/ 180275 f213 1"/>
                <a:gd name="f276" fmla="*/ 434196 f212 1"/>
                <a:gd name="f277" fmla="*/ 241521 f213 1"/>
                <a:gd name="f278" fmla="*/ 385511 f212 1"/>
                <a:gd name="f279" fmla="*/ 184561 f213 1"/>
                <a:gd name="f280" fmla="*/ 327177 f212 1"/>
                <a:gd name="f281" fmla="*/ 94160 f213 1"/>
                <a:gd name="f282" fmla="*/ 228478 f212 1"/>
                <a:gd name="f283" fmla="*/ 206359 f213 1"/>
                <a:gd name="f284" fmla="*/ 133195 f212 1"/>
                <a:gd name="f285" fmla="*/ 281747 f213 1"/>
                <a:gd name="f286" fmla="*/ 150042 f212 1"/>
                <a:gd name="f287" fmla="*/ 286698 f213 1"/>
                <a:gd name="f288" fmla="*/ 152838 f212 1"/>
                <a:gd name="f289" fmla="*/ 270653 f213 1"/>
                <a:gd name="f290" fmla="*/ 200285 f212 1"/>
                <a:gd name="f291" fmla="*/ 263479 f213 1"/>
                <a:gd name="f292" fmla="*/ 196366 f212 1"/>
                <a:gd name="f293" fmla="*/ 204938 f213 1"/>
                <a:gd name="f294" fmla="*/ 181742 f212 1"/>
                <a:gd name="f295" fmla="*/ 150455 f213 1"/>
                <a:gd name="f296" fmla="*/ 223665 f212 1"/>
                <a:gd name="f297" fmla="*/ 210806 f213 1"/>
                <a:gd name="f298" fmla="*/ 280051 f212 1"/>
                <a:gd name="f299" fmla="*/ 298296 f213 1"/>
                <a:gd name="f300" fmla="*/ 382119 f212 1"/>
                <a:gd name="f301" fmla="*/ f214 1 f2"/>
                <a:gd name="f302" fmla="*/ f217 1 662009"/>
                <a:gd name="f303" fmla="*/ f218 1 640647"/>
                <a:gd name="f304" fmla="*/ f219 1 662009"/>
                <a:gd name="f305" fmla="*/ f220 1 662009"/>
                <a:gd name="f306" fmla="*/ f221 1 640647"/>
                <a:gd name="f307" fmla="*/ f222 1 662009"/>
                <a:gd name="f308" fmla="*/ f223 1 640647"/>
                <a:gd name="f309" fmla="*/ f224 1 640647"/>
                <a:gd name="f310" fmla="*/ f225 1 662009"/>
                <a:gd name="f311" fmla="*/ f226 1 640647"/>
                <a:gd name="f312" fmla="*/ f227 1 640647"/>
                <a:gd name="f313" fmla="*/ f228 1 662009"/>
                <a:gd name="f314" fmla="*/ f229 1 662009"/>
                <a:gd name="f315" fmla="*/ f230 1 640647"/>
                <a:gd name="f316" fmla="*/ f231 1 662009"/>
                <a:gd name="f317" fmla="*/ f232 1 640647"/>
                <a:gd name="f318" fmla="*/ f233 1 662009"/>
                <a:gd name="f319" fmla="*/ f234 1 640647"/>
                <a:gd name="f320" fmla="*/ f235 1 662009"/>
                <a:gd name="f321" fmla="*/ f236 1 640647"/>
                <a:gd name="f322" fmla="*/ f237 1 640647"/>
                <a:gd name="f323" fmla="*/ f238 1 662009"/>
                <a:gd name="f324" fmla="*/ f239 1 640647"/>
                <a:gd name="f325" fmla="*/ f240 1 662009"/>
                <a:gd name="f326" fmla="*/ f241 1 640647"/>
                <a:gd name="f327" fmla="*/ f242 1 640647"/>
                <a:gd name="f328" fmla="*/ f243 1 662009"/>
                <a:gd name="f329" fmla="*/ f244 1 662009"/>
                <a:gd name="f330" fmla="*/ f245 1 640647"/>
                <a:gd name="f331" fmla="*/ f246 1 662009"/>
                <a:gd name="f332" fmla="*/ f247 1 640647"/>
                <a:gd name="f333" fmla="*/ f248 1 662009"/>
                <a:gd name="f334" fmla="*/ f249 1 640647"/>
                <a:gd name="f335" fmla="*/ f250 1 640647"/>
                <a:gd name="f336" fmla="*/ f251 1 640647"/>
                <a:gd name="f337" fmla="*/ f252 1 662009"/>
                <a:gd name="f338" fmla="*/ f253 1 640647"/>
                <a:gd name="f339" fmla="*/ f254 1 662009"/>
                <a:gd name="f340" fmla="*/ f255 1 640647"/>
                <a:gd name="f341" fmla="*/ f256 1 662009"/>
                <a:gd name="f342" fmla="*/ f257 1 640647"/>
                <a:gd name="f343" fmla="*/ f258 1 662009"/>
                <a:gd name="f344" fmla="*/ f259 1 640647"/>
                <a:gd name="f345" fmla="*/ f260 1 640647"/>
                <a:gd name="f346" fmla="*/ f261 1 662009"/>
                <a:gd name="f347" fmla="*/ f262 1 640647"/>
                <a:gd name="f348" fmla="*/ f263 1 662009"/>
                <a:gd name="f349" fmla="*/ f264 1 640647"/>
                <a:gd name="f350" fmla="*/ f265 1 662009"/>
                <a:gd name="f351" fmla="*/ f266 1 640647"/>
                <a:gd name="f352" fmla="*/ f267 1 662009"/>
                <a:gd name="f353" fmla="*/ f268 1 640647"/>
                <a:gd name="f354" fmla="*/ f269 1 662009"/>
                <a:gd name="f355" fmla="*/ f270 1 640647"/>
                <a:gd name="f356" fmla="*/ f271 1 662009"/>
                <a:gd name="f357" fmla="*/ f272 1 640647"/>
                <a:gd name="f358" fmla="*/ f273 1 662009"/>
                <a:gd name="f359" fmla="*/ f274 1 640647"/>
                <a:gd name="f360" fmla="*/ f275 1 662009"/>
                <a:gd name="f361" fmla="*/ f276 1 640647"/>
                <a:gd name="f362" fmla="*/ f277 1 662009"/>
                <a:gd name="f363" fmla="*/ f278 1 640647"/>
                <a:gd name="f364" fmla="*/ f279 1 662009"/>
                <a:gd name="f365" fmla="*/ f280 1 640647"/>
                <a:gd name="f366" fmla="*/ f281 1 662009"/>
                <a:gd name="f367" fmla="*/ f282 1 640647"/>
                <a:gd name="f368" fmla="*/ f283 1 662009"/>
                <a:gd name="f369" fmla="*/ f284 1 640647"/>
                <a:gd name="f370" fmla="*/ f285 1 662009"/>
                <a:gd name="f371" fmla="*/ f286 1 640647"/>
                <a:gd name="f372" fmla="*/ f287 1 662009"/>
                <a:gd name="f373" fmla="*/ f288 1 640647"/>
                <a:gd name="f374" fmla="*/ f289 1 662009"/>
                <a:gd name="f375" fmla="*/ f290 1 640647"/>
                <a:gd name="f376" fmla="*/ f291 1 662009"/>
                <a:gd name="f377" fmla="*/ f292 1 640647"/>
                <a:gd name="f378" fmla="*/ f293 1 662009"/>
                <a:gd name="f379" fmla="*/ f294 1 640647"/>
                <a:gd name="f380" fmla="*/ f295 1 662009"/>
                <a:gd name="f381" fmla="*/ f296 1 640647"/>
                <a:gd name="f382" fmla="*/ f297 1 662009"/>
                <a:gd name="f383" fmla="*/ f298 1 640647"/>
                <a:gd name="f384" fmla="*/ f299 1 662009"/>
                <a:gd name="f385" fmla="*/ f300 1 640647"/>
                <a:gd name="f386" fmla="*/ f5 1 f215"/>
                <a:gd name="f387" fmla="*/ f6 1 f215"/>
                <a:gd name="f388" fmla="*/ f5 1 f216"/>
                <a:gd name="f389" fmla="*/ f7 1 f216"/>
                <a:gd name="f390" fmla="+- f301 0 f1"/>
                <a:gd name="f391" fmla="*/ f302 1 f215"/>
                <a:gd name="f392" fmla="*/ f303 1 f216"/>
                <a:gd name="f393" fmla="*/ f304 1 f215"/>
                <a:gd name="f394" fmla="*/ f305 1 f215"/>
                <a:gd name="f395" fmla="*/ f306 1 f216"/>
                <a:gd name="f396" fmla="*/ f307 1 f215"/>
                <a:gd name="f397" fmla="*/ f308 1 f216"/>
                <a:gd name="f398" fmla="*/ f309 1 f216"/>
                <a:gd name="f399" fmla="*/ f310 1 f215"/>
                <a:gd name="f400" fmla="*/ f311 1 f216"/>
                <a:gd name="f401" fmla="*/ f312 1 f216"/>
                <a:gd name="f402" fmla="*/ f313 1 f215"/>
                <a:gd name="f403" fmla="*/ f314 1 f215"/>
                <a:gd name="f404" fmla="*/ f315 1 f216"/>
                <a:gd name="f405" fmla="*/ f316 1 f215"/>
                <a:gd name="f406" fmla="*/ f317 1 f216"/>
                <a:gd name="f407" fmla="*/ f318 1 f215"/>
                <a:gd name="f408" fmla="*/ f319 1 f216"/>
                <a:gd name="f409" fmla="*/ f320 1 f215"/>
                <a:gd name="f410" fmla="*/ f321 1 f216"/>
                <a:gd name="f411" fmla="*/ f322 1 f216"/>
                <a:gd name="f412" fmla="*/ f323 1 f215"/>
                <a:gd name="f413" fmla="*/ f324 1 f216"/>
                <a:gd name="f414" fmla="*/ f325 1 f215"/>
                <a:gd name="f415" fmla="*/ f326 1 f216"/>
                <a:gd name="f416" fmla="*/ f327 1 f216"/>
                <a:gd name="f417" fmla="*/ f328 1 f215"/>
                <a:gd name="f418" fmla="*/ f329 1 f215"/>
                <a:gd name="f419" fmla="*/ f330 1 f216"/>
                <a:gd name="f420" fmla="*/ f331 1 f215"/>
                <a:gd name="f421" fmla="*/ f332 1 f216"/>
                <a:gd name="f422" fmla="*/ f333 1 f215"/>
                <a:gd name="f423" fmla="*/ f334 1 f216"/>
                <a:gd name="f424" fmla="*/ f335 1 f216"/>
                <a:gd name="f425" fmla="*/ f336 1 f216"/>
                <a:gd name="f426" fmla="*/ f337 1 f215"/>
                <a:gd name="f427" fmla="*/ f338 1 f216"/>
                <a:gd name="f428" fmla="*/ f339 1 f215"/>
                <a:gd name="f429" fmla="*/ f340 1 f216"/>
                <a:gd name="f430" fmla="*/ f341 1 f215"/>
                <a:gd name="f431" fmla="*/ f342 1 f216"/>
                <a:gd name="f432" fmla="*/ f343 1 f215"/>
                <a:gd name="f433" fmla="*/ f344 1 f216"/>
                <a:gd name="f434" fmla="*/ f345 1 f216"/>
                <a:gd name="f435" fmla="*/ f346 1 f215"/>
                <a:gd name="f436" fmla="*/ f347 1 f216"/>
                <a:gd name="f437" fmla="*/ f348 1 f215"/>
                <a:gd name="f438" fmla="*/ f349 1 f216"/>
                <a:gd name="f439" fmla="*/ f350 1 f215"/>
                <a:gd name="f440" fmla="*/ f351 1 f216"/>
                <a:gd name="f441" fmla="*/ f352 1 f215"/>
                <a:gd name="f442" fmla="*/ f353 1 f216"/>
                <a:gd name="f443" fmla="*/ f354 1 f215"/>
                <a:gd name="f444" fmla="*/ f355 1 f216"/>
                <a:gd name="f445" fmla="*/ f356 1 f215"/>
                <a:gd name="f446" fmla="*/ f357 1 f216"/>
                <a:gd name="f447" fmla="*/ f358 1 f215"/>
                <a:gd name="f448" fmla="*/ f359 1 f216"/>
                <a:gd name="f449" fmla="*/ f360 1 f215"/>
                <a:gd name="f450" fmla="*/ f361 1 f216"/>
                <a:gd name="f451" fmla="*/ f362 1 f215"/>
                <a:gd name="f452" fmla="*/ f363 1 f216"/>
                <a:gd name="f453" fmla="*/ f364 1 f215"/>
                <a:gd name="f454" fmla="*/ f365 1 f216"/>
                <a:gd name="f455" fmla="*/ f366 1 f215"/>
                <a:gd name="f456" fmla="*/ f367 1 f216"/>
                <a:gd name="f457" fmla="*/ f368 1 f215"/>
                <a:gd name="f458" fmla="*/ f369 1 f216"/>
                <a:gd name="f459" fmla="*/ f370 1 f215"/>
                <a:gd name="f460" fmla="*/ f371 1 f216"/>
                <a:gd name="f461" fmla="*/ f372 1 f215"/>
                <a:gd name="f462" fmla="*/ f373 1 f216"/>
                <a:gd name="f463" fmla="*/ f374 1 f215"/>
                <a:gd name="f464" fmla="*/ f375 1 f216"/>
                <a:gd name="f465" fmla="*/ f376 1 f215"/>
                <a:gd name="f466" fmla="*/ f377 1 f216"/>
                <a:gd name="f467" fmla="*/ f378 1 f215"/>
                <a:gd name="f468" fmla="*/ f379 1 f216"/>
                <a:gd name="f469" fmla="*/ f380 1 f215"/>
                <a:gd name="f470" fmla="*/ f381 1 f216"/>
                <a:gd name="f471" fmla="*/ f382 1 f215"/>
                <a:gd name="f472" fmla="*/ f383 1 f216"/>
                <a:gd name="f473" fmla="*/ f384 1 f215"/>
                <a:gd name="f474" fmla="*/ f385 1 f216"/>
                <a:gd name="f475" fmla="*/ f386 f210 1"/>
                <a:gd name="f476" fmla="*/ f387 f210 1"/>
                <a:gd name="f477" fmla="*/ f389 f211 1"/>
                <a:gd name="f478" fmla="*/ f388 f211 1"/>
                <a:gd name="f479" fmla="*/ f391 f210 1"/>
                <a:gd name="f480" fmla="*/ f392 f211 1"/>
                <a:gd name="f481" fmla="*/ f393 f210 1"/>
                <a:gd name="f482" fmla="*/ f394 f210 1"/>
                <a:gd name="f483" fmla="*/ f395 f211 1"/>
                <a:gd name="f484" fmla="*/ f396 f210 1"/>
                <a:gd name="f485" fmla="*/ f397 f211 1"/>
                <a:gd name="f486" fmla="*/ f398 f211 1"/>
                <a:gd name="f487" fmla="*/ f399 f210 1"/>
                <a:gd name="f488" fmla="*/ f400 f211 1"/>
                <a:gd name="f489" fmla="*/ f401 f211 1"/>
                <a:gd name="f490" fmla="*/ f402 f210 1"/>
                <a:gd name="f491" fmla="*/ f403 f210 1"/>
                <a:gd name="f492" fmla="*/ f404 f211 1"/>
                <a:gd name="f493" fmla="*/ f405 f210 1"/>
                <a:gd name="f494" fmla="*/ f406 f211 1"/>
                <a:gd name="f495" fmla="*/ f407 f210 1"/>
                <a:gd name="f496" fmla="*/ f408 f211 1"/>
                <a:gd name="f497" fmla="*/ f409 f210 1"/>
                <a:gd name="f498" fmla="*/ f410 f211 1"/>
                <a:gd name="f499" fmla="*/ f411 f211 1"/>
                <a:gd name="f500" fmla="*/ f412 f210 1"/>
                <a:gd name="f501" fmla="*/ f413 f211 1"/>
                <a:gd name="f502" fmla="*/ f414 f210 1"/>
                <a:gd name="f503" fmla="*/ f415 f211 1"/>
                <a:gd name="f504" fmla="*/ f416 f211 1"/>
                <a:gd name="f505" fmla="*/ f417 f210 1"/>
                <a:gd name="f506" fmla="*/ f418 f210 1"/>
                <a:gd name="f507" fmla="*/ f419 f211 1"/>
                <a:gd name="f508" fmla="*/ f420 f210 1"/>
                <a:gd name="f509" fmla="*/ f421 f211 1"/>
                <a:gd name="f510" fmla="*/ f422 f210 1"/>
                <a:gd name="f511" fmla="*/ f423 f211 1"/>
                <a:gd name="f512" fmla="*/ f424 f211 1"/>
                <a:gd name="f513" fmla="*/ f425 f211 1"/>
                <a:gd name="f514" fmla="*/ f426 f210 1"/>
                <a:gd name="f515" fmla="*/ f427 f211 1"/>
                <a:gd name="f516" fmla="*/ f428 f210 1"/>
                <a:gd name="f517" fmla="*/ f429 f211 1"/>
                <a:gd name="f518" fmla="*/ f430 f210 1"/>
                <a:gd name="f519" fmla="*/ f431 f211 1"/>
                <a:gd name="f520" fmla="*/ f432 f210 1"/>
                <a:gd name="f521" fmla="*/ f433 f211 1"/>
                <a:gd name="f522" fmla="*/ f434 f211 1"/>
                <a:gd name="f523" fmla="*/ f435 f210 1"/>
                <a:gd name="f524" fmla="*/ f436 f211 1"/>
                <a:gd name="f525" fmla="*/ f437 f210 1"/>
                <a:gd name="f526" fmla="*/ f438 f211 1"/>
                <a:gd name="f527" fmla="*/ f439 f210 1"/>
                <a:gd name="f528" fmla="*/ f440 f211 1"/>
                <a:gd name="f529" fmla="*/ f441 f210 1"/>
                <a:gd name="f530" fmla="*/ f442 f211 1"/>
                <a:gd name="f531" fmla="*/ f443 f210 1"/>
                <a:gd name="f532" fmla="*/ f444 f211 1"/>
                <a:gd name="f533" fmla="*/ f445 f210 1"/>
                <a:gd name="f534" fmla="*/ f446 f211 1"/>
                <a:gd name="f535" fmla="*/ f447 f210 1"/>
                <a:gd name="f536" fmla="*/ f448 f211 1"/>
                <a:gd name="f537" fmla="*/ f449 f210 1"/>
                <a:gd name="f538" fmla="*/ f450 f211 1"/>
                <a:gd name="f539" fmla="*/ f451 f210 1"/>
                <a:gd name="f540" fmla="*/ f452 f211 1"/>
                <a:gd name="f541" fmla="*/ f453 f210 1"/>
                <a:gd name="f542" fmla="*/ f454 f211 1"/>
                <a:gd name="f543" fmla="*/ f455 f210 1"/>
                <a:gd name="f544" fmla="*/ f456 f211 1"/>
                <a:gd name="f545" fmla="*/ f457 f210 1"/>
                <a:gd name="f546" fmla="*/ f458 f211 1"/>
                <a:gd name="f547" fmla="*/ f459 f210 1"/>
                <a:gd name="f548" fmla="*/ f460 f211 1"/>
                <a:gd name="f549" fmla="*/ f461 f210 1"/>
                <a:gd name="f550" fmla="*/ f462 f211 1"/>
                <a:gd name="f551" fmla="*/ f463 f210 1"/>
                <a:gd name="f552" fmla="*/ f464 f211 1"/>
                <a:gd name="f553" fmla="*/ f465 f210 1"/>
                <a:gd name="f554" fmla="*/ f466 f211 1"/>
                <a:gd name="f555" fmla="*/ f467 f210 1"/>
                <a:gd name="f556" fmla="*/ f468 f211 1"/>
                <a:gd name="f557" fmla="*/ f469 f210 1"/>
                <a:gd name="f558" fmla="*/ f470 f211 1"/>
                <a:gd name="f559" fmla="*/ f471 f210 1"/>
                <a:gd name="f560" fmla="*/ f472 f211 1"/>
                <a:gd name="f561" fmla="*/ f473 f210 1"/>
                <a:gd name="f562" fmla="*/ f474 f2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0">
                  <a:pos x="f479" y="f480"/>
                </a:cxn>
                <a:cxn ang="f390">
                  <a:pos x="f479" y="f480"/>
                </a:cxn>
                <a:cxn ang="f390">
                  <a:pos x="f481" y="f480"/>
                </a:cxn>
                <a:cxn ang="f390">
                  <a:pos x="f482" y="f483"/>
                </a:cxn>
                <a:cxn ang="f390">
                  <a:pos x="f484" y="f485"/>
                </a:cxn>
                <a:cxn ang="f390">
                  <a:pos x="f484" y="f486"/>
                </a:cxn>
                <a:cxn ang="f390">
                  <a:pos x="f487" y="f488"/>
                </a:cxn>
                <a:cxn ang="f390">
                  <a:pos x="f482" y="f489"/>
                </a:cxn>
                <a:cxn ang="f390">
                  <a:pos x="f490" y="f489"/>
                </a:cxn>
                <a:cxn ang="f390">
                  <a:pos x="f491" y="f492"/>
                </a:cxn>
                <a:cxn ang="f390">
                  <a:pos x="f493" y="f492"/>
                </a:cxn>
                <a:cxn ang="f390">
                  <a:pos x="f493" y="f494"/>
                </a:cxn>
                <a:cxn ang="f390">
                  <a:pos x="f495" y="f494"/>
                </a:cxn>
                <a:cxn ang="f390">
                  <a:pos x="f495" y="f496"/>
                </a:cxn>
                <a:cxn ang="f390">
                  <a:pos x="f497" y="f498"/>
                </a:cxn>
                <a:cxn ang="f390">
                  <a:pos x="f497" y="f499"/>
                </a:cxn>
                <a:cxn ang="f390">
                  <a:pos x="f500" y="f501"/>
                </a:cxn>
                <a:cxn ang="f390">
                  <a:pos x="f502" y="f503"/>
                </a:cxn>
                <a:cxn ang="f390">
                  <a:pos x="f502" y="f504"/>
                </a:cxn>
                <a:cxn ang="f390">
                  <a:pos x="f505" y="f504"/>
                </a:cxn>
                <a:cxn ang="f390">
                  <a:pos x="f506" y="f507"/>
                </a:cxn>
                <a:cxn ang="f390">
                  <a:pos x="f508" y="f509"/>
                </a:cxn>
                <a:cxn ang="f390">
                  <a:pos x="f510" y="f511"/>
                </a:cxn>
                <a:cxn ang="f390">
                  <a:pos x="f497" y="f512"/>
                </a:cxn>
                <a:cxn ang="f390">
                  <a:pos x="f497" y="f513"/>
                </a:cxn>
                <a:cxn ang="f390">
                  <a:pos x="f514" y="f513"/>
                </a:cxn>
                <a:cxn ang="f390">
                  <a:pos x="f514" y="f515"/>
                </a:cxn>
                <a:cxn ang="f390">
                  <a:pos x="f516" y="f515"/>
                </a:cxn>
                <a:cxn ang="f390">
                  <a:pos x="f516" y="f517"/>
                </a:cxn>
                <a:cxn ang="f390">
                  <a:pos x="f518" y="f517"/>
                </a:cxn>
                <a:cxn ang="f390">
                  <a:pos x="f518" y="f519"/>
                </a:cxn>
                <a:cxn ang="f390">
                  <a:pos x="f520" y="f519"/>
                </a:cxn>
                <a:cxn ang="f390">
                  <a:pos x="f520" y="f521"/>
                </a:cxn>
                <a:cxn ang="f390">
                  <a:pos x="f495" y="f521"/>
                </a:cxn>
                <a:cxn ang="f390">
                  <a:pos x="f495" y="f522"/>
                </a:cxn>
                <a:cxn ang="f390">
                  <a:pos x="f493" y="f522"/>
                </a:cxn>
                <a:cxn ang="f390">
                  <a:pos x="f493" y="f522"/>
                </a:cxn>
                <a:cxn ang="f390">
                  <a:pos x="f523" y="f522"/>
                </a:cxn>
                <a:cxn ang="f390">
                  <a:pos x="f523" y="f524"/>
                </a:cxn>
                <a:cxn ang="f390">
                  <a:pos x="f479" y="f480"/>
                </a:cxn>
                <a:cxn ang="f390">
                  <a:pos x="f525" y="f526"/>
                </a:cxn>
                <a:cxn ang="f390">
                  <a:pos x="f527" y="f528"/>
                </a:cxn>
                <a:cxn ang="f390">
                  <a:pos x="f529" y="f530"/>
                </a:cxn>
                <a:cxn ang="f390">
                  <a:pos x="f531" y="f532"/>
                </a:cxn>
                <a:cxn ang="f390">
                  <a:pos x="f533" y="f534"/>
                </a:cxn>
                <a:cxn ang="f390">
                  <a:pos x="f535" y="f536"/>
                </a:cxn>
                <a:cxn ang="f390">
                  <a:pos x="f537" y="f538"/>
                </a:cxn>
                <a:cxn ang="f390">
                  <a:pos x="f539" y="f540"/>
                </a:cxn>
                <a:cxn ang="f390">
                  <a:pos x="f541" y="f542"/>
                </a:cxn>
                <a:cxn ang="f390">
                  <a:pos x="f543" y="f544"/>
                </a:cxn>
                <a:cxn ang="f390">
                  <a:pos x="f545" y="f546"/>
                </a:cxn>
                <a:cxn ang="f390">
                  <a:pos x="f547" y="f548"/>
                </a:cxn>
                <a:cxn ang="f390">
                  <a:pos x="f549" y="f550"/>
                </a:cxn>
                <a:cxn ang="f390">
                  <a:pos x="f551" y="f552"/>
                </a:cxn>
                <a:cxn ang="f390">
                  <a:pos x="f553" y="f554"/>
                </a:cxn>
                <a:cxn ang="f390">
                  <a:pos x="f555" y="f556"/>
                </a:cxn>
                <a:cxn ang="f390">
                  <a:pos x="f557" y="f558"/>
                </a:cxn>
                <a:cxn ang="f390">
                  <a:pos x="f559" y="f560"/>
                </a:cxn>
                <a:cxn ang="f390">
                  <a:pos x="f561" y="f562"/>
                </a:cxn>
                <a:cxn ang="f390">
                  <a:pos x="f525" y="f526"/>
                </a:cxn>
              </a:cxnLst>
              <a:rect l="f475" t="f478" r="f476" b="f477"/>
              <a:pathLst>
                <a:path w="662009" h="640647">
                  <a:moveTo>
                    <a:pt x="f8" y="f9"/>
                  </a:moveTo>
                  <a:lnTo>
                    <a:pt x="f8" y="f9"/>
                  </a:lnTo>
                  <a:lnTo>
                    <a:pt x="f10" y="f9"/>
                  </a:lnTo>
                  <a:cubicBezTo>
                    <a:pt x="f10" y="f11"/>
                    <a:pt x="f12" y="f13"/>
                    <a:pt x="f12" y="f5"/>
                  </a:cubicBezTo>
                  <a:cubicBezTo>
                    <a:pt x="f14" y="f15"/>
                    <a:pt x="f16" y="f17"/>
                    <a:pt x="f5" y="f18"/>
                  </a:cubicBezTo>
                  <a:cubicBezTo>
                    <a:pt x="f5" y="f19"/>
                    <a:pt x="f5" y="f20"/>
                    <a:pt x="f5" y="f21"/>
                  </a:cubicBezTo>
                  <a:cubicBezTo>
                    <a:pt x="f22" y="f23"/>
                    <a:pt x="f24" y="f25"/>
                    <a:pt x="f26" y="f7"/>
                  </a:cubicBezTo>
                  <a:cubicBezTo>
                    <a:pt x="f27" y="f28"/>
                    <a:pt x="f10" y="f29"/>
                    <a:pt x="f12" y="f30"/>
                  </a:cubicBezTo>
                  <a:lnTo>
                    <a:pt x="f31" y="f30"/>
                  </a:lnTo>
                  <a:cubicBezTo>
                    <a:pt x="f31" y="f32"/>
                    <a:pt x="f33" y="f34"/>
                    <a:pt x="f33" y="f35"/>
                  </a:cubicBezTo>
                  <a:cubicBezTo>
                    <a:pt x="f36" y="f35"/>
                    <a:pt x="f37" y="f35"/>
                    <a:pt x="f38" y="f35"/>
                  </a:cubicBezTo>
                  <a:cubicBezTo>
                    <a:pt x="f38" y="f39"/>
                    <a:pt x="f38" y="f40"/>
                    <a:pt x="f38" y="f41"/>
                  </a:cubicBezTo>
                  <a:lnTo>
                    <a:pt x="f42" y="f41"/>
                  </a:lnTo>
                  <a:cubicBezTo>
                    <a:pt x="f42" y="f43"/>
                    <a:pt x="f42" y="f44"/>
                    <a:pt x="f42" y="f45"/>
                  </a:cubicBezTo>
                  <a:cubicBezTo>
                    <a:pt x="f46" y="f45"/>
                    <a:pt x="f47" y="f48"/>
                    <a:pt x="f49" y="f48"/>
                  </a:cubicBezTo>
                  <a:cubicBezTo>
                    <a:pt x="f49" y="f50"/>
                    <a:pt x="f49" y="f51"/>
                    <a:pt x="f49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3" y="f65"/>
                    <a:pt x="f63" y="f66"/>
                    <a:pt x="f63" y="f67"/>
                  </a:cubicBezTo>
                  <a:cubicBezTo>
                    <a:pt x="f68" y="f67"/>
                    <a:pt x="f69" y="f67"/>
                    <a:pt x="f70" y="f67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49" y="f93"/>
                  </a:cubicBezTo>
                  <a:cubicBezTo>
                    <a:pt x="f49" y="f94"/>
                    <a:pt x="f49" y="f95"/>
                    <a:pt x="f49" y="f96"/>
                  </a:cubicBezTo>
                  <a:cubicBezTo>
                    <a:pt x="f97" y="f96"/>
                    <a:pt x="f98" y="f96"/>
                    <a:pt x="f99" y="f96"/>
                  </a:cubicBezTo>
                  <a:cubicBezTo>
                    <a:pt x="f99" y="f100"/>
                    <a:pt x="f99" y="f101"/>
                    <a:pt x="f99" y="f102"/>
                  </a:cubicBezTo>
                  <a:cubicBezTo>
                    <a:pt x="f98" y="f102"/>
                    <a:pt x="f103" y="f102"/>
                    <a:pt x="f104" y="f102"/>
                  </a:cubicBezTo>
                  <a:cubicBezTo>
                    <a:pt x="f104" y="f105"/>
                    <a:pt x="f104" y="f106"/>
                    <a:pt x="f104" y="f107"/>
                  </a:cubicBezTo>
                  <a:cubicBezTo>
                    <a:pt x="f108" y="f107"/>
                    <a:pt x="f109" y="f107"/>
                    <a:pt x="f110" y="f107"/>
                  </a:cubicBezTo>
                  <a:cubicBezTo>
                    <a:pt x="f110" y="f111"/>
                    <a:pt x="f110" y="f112"/>
                    <a:pt x="f110" y="f113"/>
                  </a:cubicBezTo>
                  <a:cubicBezTo>
                    <a:pt x="f114" y="f113"/>
                    <a:pt x="f115" y="f113"/>
                    <a:pt x="f116" y="f113"/>
                  </a:cubicBezTo>
                  <a:cubicBezTo>
                    <a:pt x="f116" y="f117"/>
                    <a:pt x="f116" y="f118"/>
                    <a:pt x="f116" y="f119"/>
                  </a:cubicBezTo>
                  <a:cubicBezTo>
                    <a:pt x="f120" y="f119"/>
                    <a:pt x="f121" y="f119"/>
                    <a:pt x="f42" y="f119"/>
                  </a:cubicBezTo>
                  <a:cubicBezTo>
                    <a:pt x="f42" y="f122"/>
                    <a:pt x="f42" y="f123"/>
                    <a:pt x="f42" y="f124"/>
                  </a:cubicBezTo>
                  <a:lnTo>
                    <a:pt x="f38" y="f124"/>
                  </a:lnTo>
                  <a:cubicBezTo>
                    <a:pt x="f38" y="f124"/>
                    <a:pt x="f38" y="f124"/>
                    <a:pt x="f38" y="f124"/>
                  </a:cubicBezTo>
                  <a:cubicBezTo>
                    <a:pt x="f125" y="f124"/>
                    <a:pt x="f126" y="f124"/>
                    <a:pt x="f127" y="f124"/>
                  </a:cubicBezTo>
                  <a:cubicBezTo>
                    <a:pt x="f127" y="f128"/>
                    <a:pt x="f127" y="f129"/>
                    <a:pt x="f127" y="f130"/>
                  </a:cubicBezTo>
                  <a:cubicBezTo>
                    <a:pt x="f131" y="f132"/>
                    <a:pt x="f133" y="f134"/>
                    <a:pt x="f8" y="f9"/>
                  </a:cubicBezTo>
                  <a:close/>
                  <a:moveTo>
                    <a:pt x="f135" y="f136"/>
                  </a:moveTo>
                  <a:cubicBezTo>
                    <a:pt x="f137" y="f138"/>
                    <a:pt x="f139" y="f140"/>
                    <a:pt x="f141" y="f140"/>
                  </a:cubicBezTo>
                  <a:cubicBezTo>
                    <a:pt x="f142" y="f140"/>
                    <a:pt x="f143" y="f144"/>
                    <a:pt x="f145" y="f146"/>
                  </a:cubicBezTo>
                  <a:lnTo>
                    <a:pt x="f147" y="f148"/>
                  </a:lnTo>
                  <a:lnTo>
                    <a:pt x="f149" y="f150"/>
                  </a:lnTo>
                  <a:lnTo>
                    <a:pt x="f151" y="f152"/>
                  </a:lnTo>
                  <a:cubicBezTo>
                    <a:pt x="f153" y="f154"/>
                    <a:pt x="f155" y="f156"/>
                    <a:pt x="f157" y="f156"/>
                  </a:cubicBezTo>
                  <a:cubicBezTo>
                    <a:pt x="f158" y="f156"/>
                    <a:pt x="f159" y="f160"/>
                    <a:pt x="f159" y="f161"/>
                  </a:cubicBezTo>
                  <a:cubicBezTo>
                    <a:pt x="f159" y="f162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69" y="f171"/>
                  </a:cubicBezTo>
                  <a:cubicBezTo>
                    <a:pt x="f169" y="f172"/>
                    <a:pt x="f173" y="f174"/>
                    <a:pt x="f175" y="f174"/>
                  </a:cubicBezTo>
                  <a:cubicBezTo>
                    <a:pt x="f176" y="f174"/>
                    <a:pt x="f177" y="f178"/>
                    <a:pt x="f179" y="f180"/>
                  </a:cubicBezTo>
                  <a:lnTo>
                    <a:pt x="f181" y="f182"/>
                  </a:lnTo>
                  <a:lnTo>
                    <a:pt x="f183" y="f184"/>
                  </a:lnTo>
                  <a:lnTo>
                    <a:pt x="f185" y="f186"/>
                  </a:lnTo>
                  <a:cubicBezTo>
                    <a:pt x="f187" y="f188"/>
                    <a:pt x="f189" y="f190"/>
                    <a:pt x="f191" y="f190"/>
                  </a:cubicBezTo>
                  <a:cubicBezTo>
                    <a:pt x="f192" y="f190"/>
                    <a:pt x="f193" y="f194"/>
                    <a:pt x="f193" y="f195"/>
                  </a:cubicBezTo>
                  <a:cubicBezTo>
                    <a:pt x="f193" y="f196"/>
                    <a:pt x="f197" y="f198"/>
                    <a:pt x="f199" y="f200"/>
                  </a:cubicBezTo>
                  <a:cubicBezTo>
                    <a:pt x="f201" y="f202"/>
                    <a:pt x="f203" y="f204"/>
                    <a:pt x="f203" y="f205"/>
                  </a:cubicBezTo>
                  <a:cubicBezTo>
                    <a:pt x="f203" y="f206"/>
                    <a:pt x="f207" y="f208"/>
                    <a:pt x="f135" y="f13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21534389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_ONLY">
    <p:bg>
      <p:bgPr>
        <a:solidFill>
          <a:srgbClr val="F2F2F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2;p6">
            <a:extLst>
              <a:ext uri="{FF2B5EF4-FFF2-40B4-BE49-F238E27FC236}">
                <a16:creationId xmlns:a16="http://schemas.microsoft.com/office/drawing/2014/main" id="{3AD573EB-75EB-44F3-86A3-956C94A9E160}"/>
              </a:ext>
            </a:extLst>
          </p:cNvPr>
          <p:cNvSpPr/>
          <p:nvPr/>
        </p:nvSpPr>
        <p:spPr>
          <a:xfrm rot="10800009" flipH="1">
            <a:off x="8257040" y="1681"/>
            <a:ext cx="295369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8"/>
              <a:gd name="f5" fmla="val 10547"/>
              <a:gd name="f6" fmla="val 9514"/>
              <a:gd name="f7" fmla="*/ f0 1 9515"/>
              <a:gd name="f8" fmla="*/ f1 1 10548"/>
              <a:gd name="f9" fmla="+- f4 0 f2"/>
              <a:gd name="f10" fmla="+- f3 0 f2"/>
              <a:gd name="f11" fmla="*/ f10 1 9515"/>
              <a:gd name="f12" fmla="*/ f9 1 1054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8">
                <a:moveTo>
                  <a:pt x="f2" y="f2"/>
                </a:moveTo>
                <a:lnTo>
                  <a:pt x="f2" y="f5"/>
                </a:lnTo>
                <a:lnTo>
                  <a:pt x="f6" y="f5"/>
                </a:lnTo>
                <a:lnTo>
                  <a:pt x="f6" y="f2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" name="Google Shape;123;p6">
            <a:extLst>
              <a:ext uri="{FF2B5EF4-FFF2-40B4-BE49-F238E27FC236}">
                <a16:creationId xmlns:a16="http://schemas.microsoft.com/office/drawing/2014/main" id="{21DAEF3D-FF6A-4870-B144-F76BE019BA08}"/>
              </a:ext>
            </a:extLst>
          </p:cNvPr>
          <p:cNvSpPr/>
          <p:nvPr/>
        </p:nvSpPr>
        <p:spPr>
          <a:xfrm rot="10800009" flipH="1">
            <a:off x="17" y="604098"/>
            <a:ext cx="295342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4"/>
              <a:gd name="f4" fmla="val 10578"/>
              <a:gd name="f5" fmla="*/ f0 1 9514"/>
              <a:gd name="f6" fmla="*/ f1 1 10578"/>
              <a:gd name="f7" fmla="+- f4 0 f2"/>
              <a:gd name="f8" fmla="+- f3 0 f2"/>
              <a:gd name="f9" fmla="*/ f8 1 9514"/>
              <a:gd name="f10" fmla="*/ f7 1 10578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9514" h="10578">
                <a:moveTo>
                  <a:pt x="f2" y="f2"/>
                </a:moveTo>
                <a:lnTo>
                  <a:pt x="f2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" name="Google Shape;124;p6">
            <a:extLst>
              <a:ext uri="{FF2B5EF4-FFF2-40B4-BE49-F238E27FC236}">
                <a16:creationId xmlns:a16="http://schemas.microsoft.com/office/drawing/2014/main" id="{B2DD2A2F-E729-4E43-B522-833A6BA562B2}"/>
              </a:ext>
            </a:extLst>
          </p:cNvPr>
          <p:cNvSpPr/>
          <p:nvPr/>
        </p:nvSpPr>
        <p:spPr>
          <a:xfrm rot="10800009" flipH="1">
            <a:off x="589751" y="604098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" name="Google Shape;125;p6">
            <a:extLst>
              <a:ext uri="{FF2B5EF4-FFF2-40B4-BE49-F238E27FC236}">
                <a16:creationId xmlns:a16="http://schemas.microsoft.com/office/drawing/2014/main" id="{A802E751-3211-4724-BC40-25AA938675C5}"/>
              </a:ext>
            </a:extLst>
          </p:cNvPr>
          <p:cNvSpPr/>
          <p:nvPr/>
        </p:nvSpPr>
        <p:spPr>
          <a:xfrm rot="10800009" flipH="1">
            <a:off x="1179466" y="604098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1"/>
              <a:gd name="f6" fmla="val 9514"/>
              <a:gd name="f7" fmla="*/ f0 1 9515"/>
              <a:gd name="f8" fmla="*/ f1 1 10578"/>
              <a:gd name="f9" fmla="+- f4 0 f2"/>
              <a:gd name="f10" fmla="+- f3 0 f2"/>
              <a:gd name="f11" fmla="*/ f10 1 9515"/>
              <a:gd name="f12" fmla="*/ f9 1 1057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78">
                <a:moveTo>
                  <a:pt x="f5" y="f2"/>
                </a:moveTo>
                <a:lnTo>
                  <a:pt x="f5" y="f4"/>
                </a:lnTo>
                <a:lnTo>
                  <a:pt x="f6" y="f4"/>
                </a:lnTo>
                <a:lnTo>
                  <a:pt x="f6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" name="Google Shape;126;p6">
            <a:extLst>
              <a:ext uri="{FF2B5EF4-FFF2-40B4-BE49-F238E27FC236}">
                <a16:creationId xmlns:a16="http://schemas.microsoft.com/office/drawing/2014/main" id="{D4776A46-3958-44E3-9470-D9D778812162}"/>
              </a:ext>
            </a:extLst>
          </p:cNvPr>
          <p:cNvSpPr/>
          <p:nvPr/>
        </p:nvSpPr>
        <p:spPr>
          <a:xfrm rot="10800009" flipH="1">
            <a:off x="8846801" y="604299"/>
            <a:ext cx="29536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*/ f0 1 9515"/>
              <a:gd name="f8" fmla="*/ f1 1 10549"/>
              <a:gd name="f9" fmla="+- f4 0 f2"/>
              <a:gd name="f10" fmla="+- f3 0 f2"/>
              <a:gd name="f11" fmla="*/ f10 1 9515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9">
                <a:moveTo>
                  <a:pt x="f5" y="f5"/>
                </a:moveTo>
                <a:lnTo>
                  <a:pt x="f5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7" name="Google Shape;127;p6">
            <a:extLst>
              <a:ext uri="{FF2B5EF4-FFF2-40B4-BE49-F238E27FC236}">
                <a16:creationId xmlns:a16="http://schemas.microsoft.com/office/drawing/2014/main" id="{A6D1A4B3-C3A5-48BB-BD8A-62DC4468DF96}"/>
              </a:ext>
            </a:extLst>
          </p:cNvPr>
          <p:cNvSpPr/>
          <p:nvPr/>
        </p:nvSpPr>
        <p:spPr>
          <a:xfrm rot="10800009" flipH="1">
            <a:off x="590647" y="1207117"/>
            <a:ext cx="29440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8" name="Google Shape;128;p6">
            <a:extLst>
              <a:ext uri="{FF2B5EF4-FFF2-40B4-BE49-F238E27FC236}">
                <a16:creationId xmlns:a16="http://schemas.microsoft.com/office/drawing/2014/main" id="{060F256F-0E2D-4D81-AD05-F38A087BED00}"/>
              </a:ext>
            </a:extLst>
          </p:cNvPr>
          <p:cNvSpPr/>
          <p:nvPr/>
        </p:nvSpPr>
        <p:spPr>
          <a:xfrm rot="10800009" flipH="1">
            <a:off x="-28" y="1060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9" name="Google Shape;129;p6">
            <a:extLst>
              <a:ext uri="{FF2B5EF4-FFF2-40B4-BE49-F238E27FC236}">
                <a16:creationId xmlns:a16="http://schemas.microsoft.com/office/drawing/2014/main" id="{F24BE6BE-3F60-4A8C-8495-F87B28E3AB88}"/>
              </a:ext>
            </a:extLst>
          </p:cNvPr>
          <p:cNvSpPr/>
          <p:nvPr/>
        </p:nvSpPr>
        <p:spPr>
          <a:xfrm rot="10800009" flipH="1">
            <a:off x="590181" y="1920"/>
            <a:ext cx="29440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0" name="Google Shape;130;p6">
            <a:extLst>
              <a:ext uri="{FF2B5EF4-FFF2-40B4-BE49-F238E27FC236}">
                <a16:creationId xmlns:a16="http://schemas.microsoft.com/office/drawing/2014/main" id="{0DF886FE-A31C-40D2-81AF-F77304BEDFE4}"/>
              </a:ext>
            </a:extLst>
          </p:cNvPr>
          <p:cNvSpPr/>
          <p:nvPr/>
        </p:nvSpPr>
        <p:spPr>
          <a:xfrm rot="10800009" flipH="1">
            <a:off x="1179942" y="1919"/>
            <a:ext cx="294409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8"/>
              <a:gd name="f5" fmla="val 10547"/>
              <a:gd name="f6" fmla="*/ f0 1 9484"/>
              <a:gd name="f7" fmla="*/ f1 1 10548"/>
              <a:gd name="f8" fmla="+- f4 0 f2"/>
              <a:gd name="f9" fmla="+- f3 0 f2"/>
              <a:gd name="f10" fmla="*/ f9 1 9484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484" h="10548">
                <a:moveTo>
                  <a:pt x="f2" y="f2"/>
                </a:moveTo>
                <a:lnTo>
                  <a:pt x="f2" y="f5"/>
                </a:lnTo>
                <a:lnTo>
                  <a:pt x="f3" y="f5"/>
                </a:lnTo>
                <a:lnTo>
                  <a:pt x="f3" y="f2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1" name="Google Shape;131;p6">
            <a:extLst>
              <a:ext uri="{FF2B5EF4-FFF2-40B4-BE49-F238E27FC236}">
                <a16:creationId xmlns:a16="http://schemas.microsoft.com/office/drawing/2014/main" id="{44F17DEA-5CE8-4CA0-8904-3FDE06D94B58}"/>
              </a:ext>
            </a:extLst>
          </p:cNvPr>
          <p:cNvSpPr/>
          <p:nvPr/>
        </p:nvSpPr>
        <p:spPr>
          <a:xfrm rot="10800009" flipH="1">
            <a:off x="1768952" y="3621"/>
            <a:ext cx="29536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val 9514"/>
              <a:gd name="f8" fmla="*/ f0 1 9515"/>
              <a:gd name="f9" fmla="*/ f1 1 10549"/>
              <a:gd name="f10" fmla="+- f4 0 f2"/>
              <a:gd name="f11" fmla="+- f3 0 f2"/>
              <a:gd name="f12" fmla="*/ f11 1 9515"/>
              <a:gd name="f13" fmla="*/ f10 1 10549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9">
                <a:moveTo>
                  <a:pt x="f2" y="f5"/>
                </a:moveTo>
                <a:lnTo>
                  <a:pt x="f2" y="f6"/>
                </a:lnTo>
                <a:lnTo>
                  <a:pt x="f7" y="f6"/>
                </a:lnTo>
                <a:lnTo>
                  <a:pt x="f7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2" name="Google Shape;132;p6">
            <a:extLst>
              <a:ext uri="{FF2B5EF4-FFF2-40B4-BE49-F238E27FC236}">
                <a16:creationId xmlns:a16="http://schemas.microsoft.com/office/drawing/2014/main" id="{736E4060-CF35-4C28-8B69-DFBD57B2C770}"/>
              </a:ext>
            </a:extLst>
          </p:cNvPr>
          <p:cNvSpPr/>
          <p:nvPr/>
        </p:nvSpPr>
        <p:spPr>
          <a:xfrm rot="10800009" flipH="1">
            <a:off x="7076705" y="0"/>
            <a:ext cx="29536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*/ f0 1 9515"/>
              <a:gd name="f8" fmla="*/ f1 1 10549"/>
              <a:gd name="f9" fmla="+- f4 0 f2"/>
              <a:gd name="f10" fmla="+- f3 0 f2"/>
              <a:gd name="f11" fmla="*/ f10 1 9515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9">
                <a:moveTo>
                  <a:pt x="f5" y="f5"/>
                </a:moveTo>
                <a:lnTo>
                  <a:pt x="f5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3" name="Google Shape;133;p6">
            <a:extLst>
              <a:ext uri="{FF2B5EF4-FFF2-40B4-BE49-F238E27FC236}">
                <a16:creationId xmlns:a16="http://schemas.microsoft.com/office/drawing/2014/main" id="{119C4194-3EC6-4FAB-9480-9D257F3BDA77}"/>
              </a:ext>
            </a:extLst>
          </p:cNvPr>
          <p:cNvSpPr/>
          <p:nvPr/>
        </p:nvSpPr>
        <p:spPr>
          <a:xfrm rot="10800009" flipH="1">
            <a:off x="7667344" y="605981"/>
            <a:ext cx="294436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485"/>
              <a:gd name="f4" fmla="val 10548"/>
              <a:gd name="f5" fmla="val 1"/>
              <a:gd name="f6" fmla="val 9484"/>
              <a:gd name="f7" fmla="*/ f0 1 9485"/>
              <a:gd name="f8" fmla="*/ f1 1 10548"/>
              <a:gd name="f9" fmla="+- f4 0 f2"/>
              <a:gd name="f10" fmla="+- f3 0 f2"/>
              <a:gd name="f11" fmla="*/ f10 1 9485"/>
              <a:gd name="f12" fmla="*/ f9 1 1054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5" h="10548">
                <a:moveTo>
                  <a:pt x="f5" y="f2"/>
                </a:moveTo>
                <a:lnTo>
                  <a:pt x="f5" y="f4"/>
                </a:lnTo>
                <a:lnTo>
                  <a:pt x="f6" y="f4"/>
                </a:lnTo>
                <a:lnTo>
                  <a:pt x="f6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4" name="Google Shape;134;p6">
            <a:extLst>
              <a:ext uri="{FF2B5EF4-FFF2-40B4-BE49-F238E27FC236}">
                <a16:creationId xmlns:a16="http://schemas.microsoft.com/office/drawing/2014/main" id="{CCA98EEB-172D-40B6-912F-F79174853F3D}"/>
              </a:ext>
            </a:extLst>
          </p:cNvPr>
          <p:cNvSpPr/>
          <p:nvPr/>
        </p:nvSpPr>
        <p:spPr>
          <a:xfrm rot="10800009" flipH="1">
            <a:off x="7666421" y="3665"/>
            <a:ext cx="294436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485"/>
              <a:gd name="f4" fmla="val 10548"/>
              <a:gd name="f5" fmla="val 1"/>
              <a:gd name="f6" fmla="val 9484"/>
              <a:gd name="f7" fmla="*/ f0 1 9485"/>
              <a:gd name="f8" fmla="*/ f1 1 10548"/>
              <a:gd name="f9" fmla="+- f4 0 f2"/>
              <a:gd name="f10" fmla="+- f3 0 f2"/>
              <a:gd name="f11" fmla="*/ f10 1 9485"/>
              <a:gd name="f12" fmla="*/ f9 1 1054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5" h="10548">
                <a:moveTo>
                  <a:pt x="f5" y="f2"/>
                </a:moveTo>
                <a:lnTo>
                  <a:pt x="f5" y="f4"/>
                </a:lnTo>
                <a:lnTo>
                  <a:pt x="f6" y="f4"/>
                </a:lnTo>
                <a:lnTo>
                  <a:pt x="f6" y="f2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5" name="Google Shape;135;p6">
            <a:extLst>
              <a:ext uri="{FF2B5EF4-FFF2-40B4-BE49-F238E27FC236}">
                <a16:creationId xmlns:a16="http://schemas.microsoft.com/office/drawing/2014/main" id="{1CA6EC6F-B550-49CC-9E43-C607EFD65D36}"/>
              </a:ext>
            </a:extLst>
          </p:cNvPr>
          <p:cNvSpPr/>
          <p:nvPr/>
        </p:nvSpPr>
        <p:spPr>
          <a:xfrm rot="10800009" flipH="1">
            <a:off x="8257059" y="603887"/>
            <a:ext cx="29440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78"/>
              <a:gd name="f5" fmla="*/ f0 1 9484"/>
              <a:gd name="f6" fmla="*/ f1 1 10578"/>
              <a:gd name="f7" fmla="+- f4 0 f2"/>
              <a:gd name="f8" fmla="+- f3 0 f2"/>
              <a:gd name="f9" fmla="*/ f8 1 9484"/>
              <a:gd name="f10" fmla="*/ f7 1 10578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9484" h="10578">
                <a:moveTo>
                  <a:pt x="f2" y="f2"/>
                </a:moveTo>
                <a:lnTo>
                  <a:pt x="f2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6" name="Google Shape;136;p6">
            <a:extLst>
              <a:ext uri="{FF2B5EF4-FFF2-40B4-BE49-F238E27FC236}">
                <a16:creationId xmlns:a16="http://schemas.microsoft.com/office/drawing/2014/main" id="{8C180775-E0A5-434F-BE97-91F9CC86C5F7}"/>
              </a:ext>
            </a:extLst>
          </p:cNvPr>
          <p:cNvSpPr/>
          <p:nvPr/>
        </p:nvSpPr>
        <p:spPr>
          <a:xfrm rot="10800009" flipH="1">
            <a:off x="8848602" y="2121"/>
            <a:ext cx="29536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*/ f0 1 9515"/>
              <a:gd name="f8" fmla="*/ f1 1 10549"/>
              <a:gd name="f9" fmla="+- f4 0 f2"/>
              <a:gd name="f10" fmla="+- f3 0 f2"/>
              <a:gd name="f11" fmla="*/ f10 1 9515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9">
                <a:moveTo>
                  <a:pt x="f5" y="f5"/>
                </a:moveTo>
                <a:lnTo>
                  <a:pt x="f5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7" name="Google Shape;137;p6">
            <a:extLst>
              <a:ext uri="{FF2B5EF4-FFF2-40B4-BE49-F238E27FC236}">
                <a16:creationId xmlns:a16="http://schemas.microsoft.com/office/drawing/2014/main" id="{58075941-C0FA-4E55-88C5-B203EDA83BA7}"/>
              </a:ext>
            </a:extLst>
          </p:cNvPr>
          <p:cNvSpPr/>
          <p:nvPr/>
        </p:nvSpPr>
        <p:spPr>
          <a:xfrm rot="10800009" flipH="1">
            <a:off x="8257507" y="1206916"/>
            <a:ext cx="29440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78"/>
              <a:gd name="f5" fmla="*/ f0 1 9484"/>
              <a:gd name="f6" fmla="*/ f1 1 10578"/>
              <a:gd name="f7" fmla="+- f4 0 f2"/>
              <a:gd name="f8" fmla="+- f3 0 f2"/>
              <a:gd name="f9" fmla="*/ f8 1 9484"/>
              <a:gd name="f10" fmla="*/ f7 1 10578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9484" h="10578">
                <a:moveTo>
                  <a:pt x="f2" y="f2"/>
                </a:moveTo>
                <a:lnTo>
                  <a:pt x="f2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8" name="Google Shape;138;p6">
            <a:extLst>
              <a:ext uri="{FF2B5EF4-FFF2-40B4-BE49-F238E27FC236}">
                <a16:creationId xmlns:a16="http://schemas.microsoft.com/office/drawing/2014/main" id="{5DB647D6-24FC-4A2D-896F-2E523F3EF18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17429" y="539925"/>
            <a:ext cx="7709096" cy="333298"/>
          </a:xfrm>
        </p:spPr>
        <p:txBody>
          <a:bodyPr anchor="ctr" anchorCtr="1"/>
          <a:lstStyle>
            <a:lvl1pPr algn="ctr">
              <a:defRPr sz="2000"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020739661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ONE_COLUMN_TEXT">
    <p:bg>
      <p:bgPr>
        <a:solidFill>
          <a:srgbClr val="F2F2F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0;p7">
            <a:extLst>
              <a:ext uri="{FF2B5EF4-FFF2-40B4-BE49-F238E27FC236}">
                <a16:creationId xmlns:a16="http://schemas.microsoft.com/office/drawing/2014/main" id="{E82DCEC9-123D-47B8-BA72-DAAFF50A1783}"/>
              </a:ext>
            </a:extLst>
          </p:cNvPr>
          <p:cNvSpPr/>
          <p:nvPr/>
        </p:nvSpPr>
        <p:spPr>
          <a:xfrm>
            <a:off x="2358950" y="4842287"/>
            <a:ext cx="295369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8"/>
              <a:gd name="f5" fmla="val 10547"/>
              <a:gd name="f6" fmla="val 9514"/>
              <a:gd name="f7" fmla="*/ f0 1 9515"/>
              <a:gd name="f8" fmla="*/ f1 1 10548"/>
              <a:gd name="f9" fmla="+- f4 0 f2"/>
              <a:gd name="f10" fmla="+- f3 0 f2"/>
              <a:gd name="f11" fmla="*/ f10 1 9515"/>
              <a:gd name="f12" fmla="*/ f9 1 1054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8">
                <a:moveTo>
                  <a:pt x="f2" y="f2"/>
                </a:moveTo>
                <a:lnTo>
                  <a:pt x="f2" y="f5"/>
                </a:lnTo>
                <a:lnTo>
                  <a:pt x="f6" y="f5"/>
                </a:lnTo>
                <a:lnTo>
                  <a:pt x="f6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" name="Google Shape;141;p7">
            <a:extLst>
              <a:ext uri="{FF2B5EF4-FFF2-40B4-BE49-F238E27FC236}">
                <a16:creationId xmlns:a16="http://schemas.microsoft.com/office/drawing/2014/main" id="{C66AC19C-64BC-4BC4-AB2D-159CB80163F4}"/>
              </a:ext>
            </a:extLst>
          </p:cNvPr>
          <p:cNvSpPr/>
          <p:nvPr/>
        </p:nvSpPr>
        <p:spPr>
          <a:xfrm>
            <a:off x="2948665" y="4842287"/>
            <a:ext cx="295369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8"/>
              <a:gd name="f5" fmla="val 1"/>
              <a:gd name="f6" fmla="val 10547"/>
              <a:gd name="f7" fmla="val 9514"/>
              <a:gd name="f8" fmla="*/ f0 1 9515"/>
              <a:gd name="f9" fmla="*/ f1 1 10548"/>
              <a:gd name="f10" fmla="+- f4 0 f2"/>
              <a:gd name="f11" fmla="+- f3 0 f2"/>
              <a:gd name="f12" fmla="*/ f11 1 9515"/>
              <a:gd name="f13" fmla="*/ f10 1 10548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8">
                <a:moveTo>
                  <a:pt x="f5" y="f2"/>
                </a:moveTo>
                <a:lnTo>
                  <a:pt x="f5" y="f6"/>
                </a:lnTo>
                <a:lnTo>
                  <a:pt x="f7" y="f6"/>
                </a:lnTo>
                <a:lnTo>
                  <a:pt x="f7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" name="Google Shape;142;p7">
            <a:extLst>
              <a:ext uri="{FF2B5EF4-FFF2-40B4-BE49-F238E27FC236}">
                <a16:creationId xmlns:a16="http://schemas.microsoft.com/office/drawing/2014/main" id="{F3DDF03F-F350-421D-A63D-DD56B12C90A0}"/>
              </a:ext>
            </a:extLst>
          </p:cNvPr>
          <p:cNvSpPr/>
          <p:nvPr/>
        </p:nvSpPr>
        <p:spPr>
          <a:xfrm>
            <a:off x="5897303" y="4842287"/>
            <a:ext cx="295342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514"/>
              <a:gd name="f4" fmla="val 10548"/>
              <a:gd name="f5" fmla="val 10547"/>
              <a:gd name="f6" fmla="*/ f0 1 9514"/>
              <a:gd name="f7" fmla="*/ f1 1 10548"/>
              <a:gd name="f8" fmla="+- f4 0 f2"/>
              <a:gd name="f9" fmla="+- f3 0 f2"/>
              <a:gd name="f10" fmla="*/ f9 1 9514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4" h="10548">
                <a:moveTo>
                  <a:pt x="f2" y="f2"/>
                </a:moveTo>
                <a:lnTo>
                  <a:pt x="f2" y="f5"/>
                </a:lnTo>
                <a:lnTo>
                  <a:pt x="f3" y="f5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" name="Google Shape;143;p7">
            <a:extLst>
              <a:ext uri="{FF2B5EF4-FFF2-40B4-BE49-F238E27FC236}">
                <a16:creationId xmlns:a16="http://schemas.microsoft.com/office/drawing/2014/main" id="{92116F67-287D-4933-B2A8-98F3A0896DB2}"/>
              </a:ext>
            </a:extLst>
          </p:cNvPr>
          <p:cNvSpPr/>
          <p:nvPr/>
        </p:nvSpPr>
        <p:spPr>
          <a:xfrm>
            <a:off x="8257068" y="4842497"/>
            <a:ext cx="295369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8"/>
              <a:gd name="f5" fmla="val 10547"/>
              <a:gd name="f6" fmla="val 9514"/>
              <a:gd name="f7" fmla="*/ f0 1 9515"/>
              <a:gd name="f8" fmla="*/ f1 1 10548"/>
              <a:gd name="f9" fmla="+- f4 0 f2"/>
              <a:gd name="f10" fmla="+- f3 0 f2"/>
              <a:gd name="f11" fmla="*/ f10 1 9515"/>
              <a:gd name="f12" fmla="*/ f9 1 1054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8">
                <a:moveTo>
                  <a:pt x="f2" y="f2"/>
                </a:moveTo>
                <a:lnTo>
                  <a:pt x="f2" y="f5"/>
                </a:lnTo>
                <a:lnTo>
                  <a:pt x="f6" y="f5"/>
                </a:lnTo>
                <a:lnTo>
                  <a:pt x="f6" y="f2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" name="Google Shape;144;p7">
            <a:extLst>
              <a:ext uri="{FF2B5EF4-FFF2-40B4-BE49-F238E27FC236}">
                <a16:creationId xmlns:a16="http://schemas.microsoft.com/office/drawing/2014/main" id="{A7C91C92-6728-4280-AAAD-06A1EFCBA893}"/>
              </a:ext>
            </a:extLst>
          </p:cNvPr>
          <p:cNvSpPr/>
          <p:nvPr/>
        </p:nvSpPr>
        <p:spPr>
          <a:xfrm>
            <a:off x="54" y="4239249"/>
            <a:ext cx="295342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4"/>
              <a:gd name="f4" fmla="val 10578"/>
              <a:gd name="f5" fmla="*/ f0 1 9514"/>
              <a:gd name="f6" fmla="*/ f1 1 10578"/>
              <a:gd name="f7" fmla="+- f4 0 f2"/>
              <a:gd name="f8" fmla="+- f3 0 f2"/>
              <a:gd name="f9" fmla="*/ f8 1 9514"/>
              <a:gd name="f10" fmla="*/ f7 1 10578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9514" h="10578">
                <a:moveTo>
                  <a:pt x="f2" y="f2"/>
                </a:moveTo>
                <a:lnTo>
                  <a:pt x="f2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3792CB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7" name="Google Shape;145;p7">
            <a:extLst>
              <a:ext uri="{FF2B5EF4-FFF2-40B4-BE49-F238E27FC236}">
                <a16:creationId xmlns:a16="http://schemas.microsoft.com/office/drawing/2014/main" id="{559666FE-9A97-455B-ABC1-D3A52ED90D90}"/>
              </a:ext>
            </a:extLst>
          </p:cNvPr>
          <p:cNvSpPr/>
          <p:nvPr/>
        </p:nvSpPr>
        <p:spPr>
          <a:xfrm>
            <a:off x="589778" y="4239249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8" name="Google Shape;146;p7">
            <a:extLst>
              <a:ext uri="{FF2B5EF4-FFF2-40B4-BE49-F238E27FC236}">
                <a16:creationId xmlns:a16="http://schemas.microsoft.com/office/drawing/2014/main" id="{8AF9E4D9-436E-4052-8C3D-1172D1BD3539}"/>
              </a:ext>
            </a:extLst>
          </p:cNvPr>
          <p:cNvSpPr/>
          <p:nvPr/>
        </p:nvSpPr>
        <p:spPr>
          <a:xfrm>
            <a:off x="1769208" y="4239249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1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5" y="f2"/>
                </a:moveTo>
                <a:lnTo>
                  <a:pt x="f5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9" name="Google Shape;147;p7">
            <a:extLst>
              <a:ext uri="{FF2B5EF4-FFF2-40B4-BE49-F238E27FC236}">
                <a16:creationId xmlns:a16="http://schemas.microsoft.com/office/drawing/2014/main" id="{6B01C1D1-A84E-4049-AB37-5F5AF252AFEF}"/>
              </a:ext>
            </a:extLst>
          </p:cNvPr>
          <p:cNvSpPr/>
          <p:nvPr/>
        </p:nvSpPr>
        <p:spPr>
          <a:xfrm>
            <a:off x="3538380" y="4239249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1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5" y="f2"/>
                </a:moveTo>
                <a:lnTo>
                  <a:pt x="f5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0" name="Google Shape;148;p7">
            <a:extLst>
              <a:ext uri="{FF2B5EF4-FFF2-40B4-BE49-F238E27FC236}">
                <a16:creationId xmlns:a16="http://schemas.microsoft.com/office/drawing/2014/main" id="{FE8D8B62-F0CD-48E9-822D-4D27DD2C9645}"/>
              </a:ext>
            </a:extLst>
          </p:cNvPr>
          <p:cNvSpPr/>
          <p:nvPr/>
        </p:nvSpPr>
        <p:spPr>
          <a:xfrm>
            <a:off x="5307561" y="4239249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1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5" y="f2"/>
                </a:moveTo>
                <a:lnTo>
                  <a:pt x="f5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3792CB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1" name="Google Shape;149;p7">
            <a:extLst>
              <a:ext uri="{FF2B5EF4-FFF2-40B4-BE49-F238E27FC236}">
                <a16:creationId xmlns:a16="http://schemas.microsoft.com/office/drawing/2014/main" id="{5FF4C6D0-20DF-4C0A-8CA8-086AF89B968C}"/>
              </a:ext>
            </a:extLst>
          </p:cNvPr>
          <p:cNvSpPr/>
          <p:nvPr/>
        </p:nvSpPr>
        <p:spPr>
          <a:xfrm>
            <a:off x="7076733" y="4239249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1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5" y="f2"/>
                </a:moveTo>
                <a:lnTo>
                  <a:pt x="f5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2" name="Google Shape;150;p7">
            <a:extLst>
              <a:ext uri="{FF2B5EF4-FFF2-40B4-BE49-F238E27FC236}">
                <a16:creationId xmlns:a16="http://schemas.microsoft.com/office/drawing/2014/main" id="{E84B6820-7419-4E14-94FA-FF31B18C14DA}"/>
              </a:ext>
            </a:extLst>
          </p:cNvPr>
          <p:cNvSpPr/>
          <p:nvPr/>
        </p:nvSpPr>
        <p:spPr>
          <a:xfrm>
            <a:off x="8846820" y="4239880"/>
            <a:ext cx="29536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*/ f0 1 9515"/>
              <a:gd name="f8" fmla="*/ f1 1 10549"/>
              <a:gd name="f9" fmla="+- f4 0 f2"/>
              <a:gd name="f10" fmla="+- f3 0 f2"/>
              <a:gd name="f11" fmla="*/ f10 1 9515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9">
                <a:moveTo>
                  <a:pt x="f5" y="f5"/>
                </a:moveTo>
                <a:lnTo>
                  <a:pt x="f5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3" name="Google Shape;151;p7">
            <a:extLst>
              <a:ext uri="{FF2B5EF4-FFF2-40B4-BE49-F238E27FC236}">
                <a16:creationId xmlns:a16="http://schemas.microsoft.com/office/drawing/2014/main" id="{0338C3CA-E1A5-4001-B85A-896C03347E82}"/>
              </a:ext>
            </a:extLst>
          </p:cNvPr>
          <p:cNvSpPr/>
          <p:nvPr/>
        </p:nvSpPr>
        <p:spPr>
          <a:xfrm>
            <a:off x="0" y="4842278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4" name="Google Shape;152;p7">
            <a:extLst>
              <a:ext uri="{FF2B5EF4-FFF2-40B4-BE49-F238E27FC236}">
                <a16:creationId xmlns:a16="http://schemas.microsoft.com/office/drawing/2014/main" id="{900C3E53-087F-44E1-A348-CAFB893C7A80}"/>
              </a:ext>
            </a:extLst>
          </p:cNvPr>
          <p:cNvSpPr/>
          <p:nvPr/>
        </p:nvSpPr>
        <p:spPr>
          <a:xfrm>
            <a:off x="590217" y="4842250"/>
            <a:ext cx="29440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5" name="Google Shape;153;p7">
            <a:extLst>
              <a:ext uri="{FF2B5EF4-FFF2-40B4-BE49-F238E27FC236}">
                <a16:creationId xmlns:a16="http://schemas.microsoft.com/office/drawing/2014/main" id="{8897B448-8966-4ECB-87CD-1693FFD38A6C}"/>
              </a:ext>
            </a:extLst>
          </p:cNvPr>
          <p:cNvSpPr/>
          <p:nvPr/>
        </p:nvSpPr>
        <p:spPr>
          <a:xfrm>
            <a:off x="1179978" y="4842260"/>
            <a:ext cx="294409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8"/>
              <a:gd name="f5" fmla="val 10547"/>
              <a:gd name="f6" fmla="*/ f0 1 9484"/>
              <a:gd name="f7" fmla="*/ f1 1 10548"/>
              <a:gd name="f8" fmla="+- f4 0 f2"/>
              <a:gd name="f9" fmla="+- f3 0 f2"/>
              <a:gd name="f10" fmla="*/ f9 1 9484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484" h="10548">
                <a:moveTo>
                  <a:pt x="f2" y="f2"/>
                </a:moveTo>
                <a:lnTo>
                  <a:pt x="f2" y="f5"/>
                </a:lnTo>
                <a:lnTo>
                  <a:pt x="f3" y="f5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6" name="Google Shape;154;p7">
            <a:extLst>
              <a:ext uri="{FF2B5EF4-FFF2-40B4-BE49-F238E27FC236}">
                <a16:creationId xmlns:a16="http://schemas.microsoft.com/office/drawing/2014/main" id="{47F58F4E-2768-4796-BFD7-884BFD7BF06D}"/>
              </a:ext>
            </a:extLst>
          </p:cNvPr>
          <p:cNvSpPr/>
          <p:nvPr/>
        </p:nvSpPr>
        <p:spPr>
          <a:xfrm>
            <a:off x="1768979" y="4840559"/>
            <a:ext cx="29536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val 9514"/>
              <a:gd name="f8" fmla="*/ f0 1 9515"/>
              <a:gd name="f9" fmla="*/ f1 1 10549"/>
              <a:gd name="f10" fmla="+- f4 0 f2"/>
              <a:gd name="f11" fmla="+- f3 0 f2"/>
              <a:gd name="f12" fmla="*/ f11 1 9515"/>
              <a:gd name="f13" fmla="*/ f10 1 10549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9">
                <a:moveTo>
                  <a:pt x="f2" y="f5"/>
                </a:moveTo>
                <a:lnTo>
                  <a:pt x="f2" y="f6"/>
                </a:lnTo>
                <a:lnTo>
                  <a:pt x="f7" y="f6"/>
                </a:lnTo>
                <a:lnTo>
                  <a:pt x="f7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7" name="Google Shape;155;p7">
            <a:extLst>
              <a:ext uri="{FF2B5EF4-FFF2-40B4-BE49-F238E27FC236}">
                <a16:creationId xmlns:a16="http://schemas.microsoft.com/office/drawing/2014/main" id="{27688AFB-6A30-485A-8D71-011223882499}"/>
              </a:ext>
            </a:extLst>
          </p:cNvPr>
          <p:cNvSpPr/>
          <p:nvPr/>
        </p:nvSpPr>
        <p:spPr>
          <a:xfrm>
            <a:off x="3538398" y="4840568"/>
            <a:ext cx="29536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*/ f0 1 9515"/>
              <a:gd name="f8" fmla="*/ f1 1 10549"/>
              <a:gd name="f9" fmla="+- f4 0 f2"/>
              <a:gd name="f10" fmla="+- f3 0 f2"/>
              <a:gd name="f11" fmla="*/ f10 1 9515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9">
                <a:moveTo>
                  <a:pt x="f5" y="f5"/>
                </a:moveTo>
                <a:lnTo>
                  <a:pt x="f5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8" name="Google Shape;156;p7">
            <a:extLst>
              <a:ext uri="{FF2B5EF4-FFF2-40B4-BE49-F238E27FC236}">
                <a16:creationId xmlns:a16="http://schemas.microsoft.com/office/drawing/2014/main" id="{281F5D0D-CA0B-469C-876C-80E90020102C}"/>
              </a:ext>
            </a:extLst>
          </p:cNvPr>
          <p:cNvSpPr/>
          <p:nvPr/>
        </p:nvSpPr>
        <p:spPr>
          <a:xfrm>
            <a:off x="4128580" y="4840550"/>
            <a:ext cx="29440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9" name="Google Shape;157;p7">
            <a:extLst>
              <a:ext uri="{FF2B5EF4-FFF2-40B4-BE49-F238E27FC236}">
                <a16:creationId xmlns:a16="http://schemas.microsoft.com/office/drawing/2014/main" id="{6C551853-F0E8-4A0C-BBC6-D40E3BD0C06A}"/>
              </a:ext>
            </a:extLst>
          </p:cNvPr>
          <p:cNvSpPr/>
          <p:nvPr/>
        </p:nvSpPr>
        <p:spPr>
          <a:xfrm>
            <a:off x="4717855" y="4840568"/>
            <a:ext cx="29536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val 9514"/>
              <a:gd name="f8" fmla="*/ f0 1 9515"/>
              <a:gd name="f9" fmla="*/ f1 1 10549"/>
              <a:gd name="f10" fmla="+- f4 0 f2"/>
              <a:gd name="f11" fmla="+- f3 0 f2"/>
              <a:gd name="f12" fmla="*/ f11 1 9515"/>
              <a:gd name="f13" fmla="*/ f10 1 10549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9">
                <a:moveTo>
                  <a:pt x="f5" y="f5"/>
                </a:moveTo>
                <a:lnTo>
                  <a:pt x="f5" y="f6"/>
                </a:lnTo>
                <a:lnTo>
                  <a:pt x="f7" y="f6"/>
                </a:lnTo>
                <a:lnTo>
                  <a:pt x="f7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0" name="Google Shape;158;p7">
            <a:extLst>
              <a:ext uri="{FF2B5EF4-FFF2-40B4-BE49-F238E27FC236}">
                <a16:creationId xmlns:a16="http://schemas.microsoft.com/office/drawing/2014/main" id="{DC6D04BA-3C1C-46C9-9B58-F9AE6B64296F}"/>
              </a:ext>
            </a:extLst>
          </p:cNvPr>
          <p:cNvSpPr/>
          <p:nvPr/>
        </p:nvSpPr>
        <p:spPr>
          <a:xfrm>
            <a:off x="5308046" y="4840550"/>
            <a:ext cx="294436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485"/>
              <a:gd name="f4" fmla="val 10549"/>
              <a:gd name="f5" fmla="val 1"/>
              <a:gd name="f6" fmla="val 10548"/>
              <a:gd name="f7" fmla="val 9484"/>
              <a:gd name="f8" fmla="*/ f0 1 9485"/>
              <a:gd name="f9" fmla="*/ f1 1 10549"/>
              <a:gd name="f10" fmla="+- f4 0 f2"/>
              <a:gd name="f11" fmla="+- f3 0 f2"/>
              <a:gd name="f12" fmla="*/ f11 1 9485"/>
              <a:gd name="f13" fmla="*/ f10 1 10549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485" h="10549">
                <a:moveTo>
                  <a:pt x="f5" y="f5"/>
                </a:moveTo>
                <a:lnTo>
                  <a:pt x="f5" y="f6"/>
                </a:lnTo>
                <a:lnTo>
                  <a:pt x="f7" y="f6"/>
                </a:lnTo>
                <a:lnTo>
                  <a:pt x="f7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1" name="Google Shape;159;p7">
            <a:extLst>
              <a:ext uri="{FF2B5EF4-FFF2-40B4-BE49-F238E27FC236}">
                <a16:creationId xmlns:a16="http://schemas.microsoft.com/office/drawing/2014/main" id="{BF588793-0C8A-4028-A1D4-F32BA9352686}"/>
              </a:ext>
            </a:extLst>
          </p:cNvPr>
          <p:cNvSpPr/>
          <p:nvPr/>
        </p:nvSpPr>
        <p:spPr>
          <a:xfrm>
            <a:off x="6487009" y="4840568"/>
            <a:ext cx="29536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*/ f0 1 9515"/>
              <a:gd name="f8" fmla="*/ f1 1 10549"/>
              <a:gd name="f9" fmla="+- f4 0 f2"/>
              <a:gd name="f10" fmla="+- f3 0 f2"/>
              <a:gd name="f11" fmla="*/ f10 1 9515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9">
                <a:moveTo>
                  <a:pt x="f5" y="f5"/>
                </a:moveTo>
                <a:lnTo>
                  <a:pt x="f5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2" name="Google Shape;160;p7">
            <a:extLst>
              <a:ext uri="{FF2B5EF4-FFF2-40B4-BE49-F238E27FC236}">
                <a16:creationId xmlns:a16="http://schemas.microsoft.com/office/drawing/2014/main" id="{05D9E4F4-0115-44D8-87C5-4ACF1DCB7248}"/>
              </a:ext>
            </a:extLst>
          </p:cNvPr>
          <p:cNvSpPr/>
          <p:nvPr/>
        </p:nvSpPr>
        <p:spPr>
          <a:xfrm>
            <a:off x="7076733" y="4844180"/>
            <a:ext cx="29536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*/ f0 1 9515"/>
              <a:gd name="f8" fmla="*/ f1 1 10549"/>
              <a:gd name="f9" fmla="+- f4 0 f2"/>
              <a:gd name="f10" fmla="+- f3 0 f2"/>
              <a:gd name="f11" fmla="*/ f10 1 9515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9">
                <a:moveTo>
                  <a:pt x="f5" y="f5"/>
                </a:moveTo>
                <a:lnTo>
                  <a:pt x="f5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3" name="Google Shape;161;p7">
            <a:extLst>
              <a:ext uri="{FF2B5EF4-FFF2-40B4-BE49-F238E27FC236}">
                <a16:creationId xmlns:a16="http://schemas.microsoft.com/office/drawing/2014/main" id="{80BA18E9-F3EF-4A2F-B14D-2EC16CEEA8C5}"/>
              </a:ext>
            </a:extLst>
          </p:cNvPr>
          <p:cNvSpPr/>
          <p:nvPr/>
        </p:nvSpPr>
        <p:spPr>
          <a:xfrm>
            <a:off x="4128104" y="4239304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1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5" y="f2"/>
                </a:moveTo>
                <a:lnTo>
                  <a:pt x="f5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4" name="Google Shape;162;p7">
            <a:extLst>
              <a:ext uri="{FF2B5EF4-FFF2-40B4-BE49-F238E27FC236}">
                <a16:creationId xmlns:a16="http://schemas.microsoft.com/office/drawing/2014/main" id="{ADF2B8C1-2D3B-4644-B713-D3E4BA7862C4}"/>
              </a:ext>
            </a:extLst>
          </p:cNvPr>
          <p:cNvSpPr/>
          <p:nvPr/>
        </p:nvSpPr>
        <p:spPr>
          <a:xfrm>
            <a:off x="7666448" y="4840522"/>
            <a:ext cx="294436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485"/>
              <a:gd name="f4" fmla="val 10548"/>
              <a:gd name="f5" fmla="val 1"/>
              <a:gd name="f6" fmla="val 9484"/>
              <a:gd name="f7" fmla="*/ f0 1 9485"/>
              <a:gd name="f8" fmla="*/ f1 1 10548"/>
              <a:gd name="f9" fmla="+- f4 0 f2"/>
              <a:gd name="f10" fmla="+- f3 0 f2"/>
              <a:gd name="f11" fmla="*/ f10 1 9485"/>
              <a:gd name="f12" fmla="*/ f9 1 1054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5" h="10548">
                <a:moveTo>
                  <a:pt x="f5" y="f2"/>
                </a:moveTo>
                <a:lnTo>
                  <a:pt x="f5" y="f4"/>
                </a:lnTo>
                <a:lnTo>
                  <a:pt x="f6" y="f4"/>
                </a:lnTo>
                <a:lnTo>
                  <a:pt x="f6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5" name="Google Shape;163;p7">
            <a:extLst>
              <a:ext uri="{FF2B5EF4-FFF2-40B4-BE49-F238E27FC236}">
                <a16:creationId xmlns:a16="http://schemas.microsoft.com/office/drawing/2014/main" id="{357EDAAC-4BE4-42A9-839F-9D54CF268716}"/>
              </a:ext>
            </a:extLst>
          </p:cNvPr>
          <p:cNvSpPr/>
          <p:nvPr/>
        </p:nvSpPr>
        <p:spPr>
          <a:xfrm>
            <a:off x="8257096" y="4239460"/>
            <a:ext cx="29440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78"/>
              <a:gd name="f5" fmla="*/ f0 1 9484"/>
              <a:gd name="f6" fmla="*/ f1 1 10578"/>
              <a:gd name="f7" fmla="+- f4 0 f2"/>
              <a:gd name="f8" fmla="+- f3 0 f2"/>
              <a:gd name="f9" fmla="*/ f8 1 9484"/>
              <a:gd name="f10" fmla="*/ f7 1 10578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9484" h="10578">
                <a:moveTo>
                  <a:pt x="f2" y="f2"/>
                </a:moveTo>
                <a:lnTo>
                  <a:pt x="f2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6" name="Google Shape;164;p7">
            <a:extLst>
              <a:ext uri="{FF2B5EF4-FFF2-40B4-BE49-F238E27FC236}">
                <a16:creationId xmlns:a16="http://schemas.microsoft.com/office/drawing/2014/main" id="{E3E51820-80E2-45F0-8198-2C72A351C68F}"/>
              </a:ext>
            </a:extLst>
          </p:cNvPr>
          <p:cNvSpPr/>
          <p:nvPr/>
        </p:nvSpPr>
        <p:spPr>
          <a:xfrm>
            <a:off x="8848630" y="4842049"/>
            <a:ext cx="29536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*/ f0 1 9515"/>
              <a:gd name="f8" fmla="*/ f1 1 10549"/>
              <a:gd name="f9" fmla="+- f4 0 f2"/>
              <a:gd name="f10" fmla="+- f3 0 f2"/>
              <a:gd name="f11" fmla="*/ f10 1 9515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9">
                <a:moveTo>
                  <a:pt x="f5" y="f5"/>
                </a:moveTo>
                <a:lnTo>
                  <a:pt x="f5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7" name="Google Shape;165;p7">
            <a:extLst>
              <a:ext uri="{FF2B5EF4-FFF2-40B4-BE49-F238E27FC236}">
                <a16:creationId xmlns:a16="http://schemas.microsoft.com/office/drawing/2014/main" id="{5EF10EA3-EDB5-4391-8C82-C550052F0335}"/>
              </a:ext>
            </a:extLst>
          </p:cNvPr>
          <p:cNvSpPr/>
          <p:nvPr/>
        </p:nvSpPr>
        <p:spPr>
          <a:xfrm>
            <a:off x="5307598" y="3637949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1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5" y="f2"/>
                </a:moveTo>
                <a:lnTo>
                  <a:pt x="f5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8" name="Google Shape;166;p7">
            <a:extLst>
              <a:ext uri="{FF2B5EF4-FFF2-40B4-BE49-F238E27FC236}">
                <a16:creationId xmlns:a16="http://schemas.microsoft.com/office/drawing/2014/main" id="{66BAA242-E9A1-481E-9ED6-06FAF58E028D}"/>
              </a:ext>
            </a:extLst>
          </p:cNvPr>
          <p:cNvSpPr/>
          <p:nvPr/>
        </p:nvSpPr>
        <p:spPr>
          <a:xfrm>
            <a:off x="54" y="3636221"/>
            <a:ext cx="295342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4"/>
              <a:gd name="f4" fmla="val 10578"/>
              <a:gd name="f5" fmla="*/ f0 1 9514"/>
              <a:gd name="f6" fmla="*/ f1 1 10578"/>
              <a:gd name="f7" fmla="+- f4 0 f2"/>
              <a:gd name="f8" fmla="+- f3 0 f2"/>
              <a:gd name="f9" fmla="*/ f8 1 9514"/>
              <a:gd name="f10" fmla="*/ f7 1 10578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9514" h="10578">
                <a:moveTo>
                  <a:pt x="f2" y="f2"/>
                </a:moveTo>
                <a:lnTo>
                  <a:pt x="f2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9" name="Google Shape;167;p7">
            <a:extLst>
              <a:ext uri="{FF2B5EF4-FFF2-40B4-BE49-F238E27FC236}">
                <a16:creationId xmlns:a16="http://schemas.microsoft.com/office/drawing/2014/main" id="{5AD7B756-6101-4B0C-ACF3-2212C70F2CD0}"/>
              </a:ext>
            </a:extLst>
          </p:cNvPr>
          <p:cNvSpPr/>
          <p:nvPr/>
        </p:nvSpPr>
        <p:spPr>
          <a:xfrm>
            <a:off x="8848621" y="3637702"/>
            <a:ext cx="29536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*/ f0 1 9515"/>
              <a:gd name="f8" fmla="*/ f1 1 10549"/>
              <a:gd name="f9" fmla="+- f4 0 f2"/>
              <a:gd name="f10" fmla="+- f3 0 f2"/>
              <a:gd name="f11" fmla="*/ f10 1 9515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9">
                <a:moveTo>
                  <a:pt x="f5" y="f5"/>
                </a:moveTo>
                <a:lnTo>
                  <a:pt x="f5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0" name="Google Shape;168;p7">
            <a:extLst>
              <a:ext uri="{FF2B5EF4-FFF2-40B4-BE49-F238E27FC236}">
                <a16:creationId xmlns:a16="http://schemas.microsoft.com/office/drawing/2014/main" id="{15D5E3DA-C584-4057-93A6-F763ED34ECE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108902" y="1540453"/>
            <a:ext cx="3551995" cy="829196"/>
          </a:xfrm>
        </p:spPr>
        <p:txBody>
          <a:bodyPr anchor="ctr"/>
          <a:lstStyle>
            <a:lvl1pPr>
              <a:defRPr sz="3500"/>
            </a:lvl1pPr>
          </a:lstStyle>
          <a:p>
            <a:pPr lvl="0"/>
            <a:endParaRPr lang="es-PE"/>
          </a:p>
        </p:txBody>
      </p:sp>
      <p:sp>
        <p:nvSpPr>
          <p:cNvPr id="31" name="Google Shape;169;p7">
            <a:extLst>
              <a:ext uri="{FF2B5EF4-FFF2-40B4-BE49-F238E27FC236}">
                <a16:creationId xmlns:a16="http://schemas.microsoft.com/office/drawing/2014/main" id="{B92BE1AA-C28C-4048-BFAF-9AA76D7A67F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108874" y="2435001"/>
            <a:ext cx="4084204" cy="829196"/>
          </a:xfrm>
        </p:spPr>
        <p:txBody>
          <a:bodyPr/>
          <a:lstStyle>
            <a:lvl1pPr>
              <a:lnSpc>
                <a:spcPct val="100000"/>
              </a:lnSpc>
              <a:defRPr lang="es-PE" sz="1400"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019186885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MAIN_POINT">
    <p:bg>
      <p:bgPr>
        <a:solidFill>
          <a:srgbClr val="F2F2F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Qué es Reddit Place y por qué se han viralizado los murales de píxeles?">
            <a:extLst>
              <a:ext uri="{FF2B5EF4-FFF2-40B4-BE49-F238E27FC236}">
                <a16:creationId xmlns:a16="http://schemas.microsoft.com/office/drawing/2014/main" id="{EF5FFAD1-9128-4D9A-9F12-D1E1D67D715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80960"/>
            <a:ext cx="9144000" cy="4979986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Google Shape;198;p8">
            <a:extLst>
              <a:ext uri="{FF2B5EF4-FFF2-40B4-BE49-F238E27FC236}">
                <a16:creationId xmlns:a16="http://schemas.microsoft.com/office/drawing/2014/main" id="{146B0D84-8222-48CD-A2FD-F9B22C516AD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500201" y="1693002"/>
            <a:ext cx="5612696" cy="1675199"/>
          </a:xfrm>
        </p:spPr>
        <p:txBody>
          <a:bodyPr anchor="ctr"/>
          <a:lstStyle>
            <a:lvl1pPr>
              <a:defRPr sz="5700"/>
            </a:lvl1pPr>
          </a:lstStyle>
          <a:p>
            <a:pPr lvl="0"/>
            <a:endParaRPr lang="es-PE"/>
          </a:p>
        </p:txBody>
      </p:sp>
      <p:grpSp>
        <p:nvGrpSpPr>
          <p:cNvPr id="4" name="Grupo 46">
            <a:extLst>
              <a:ext uri="{FF2B5EF4-FFF2-40B4-BE49-F238E27FC236}">
                <a16:creationId xmlns:a16="http://schemas.microsoft.com/office/drawing/2014/main" id="{69551B00-1C76-4B5E-943D-9F86BC59A2F6}"/>
              </a:ext>
            </a:extLst>
          </p:cNvPr>
          <p:cNvGrpSpPr/>
          <p:nvPr/>
        </p:nvGrpSpPr>
        <p:grpSpPr>
          <a:xfrm>
            <a:off x="-6638" y="-5943"/>
            <a:ext cx="1352433" cy="5149442"/>
            <a:chOff x="-6638" y="-5943"/>
            <a:chExt cx="1352433" cy="5149442"/>
          </a:xfrm>
        </p:grpSpPr>
        <p:grpSp>
          <p:nvGrpSpPr>
            <p:cNvPr id="5" name="Grupo 47">
              <a:extLst>
                <a:ext uri="{FF2B5EF4-FFF2-40B4-BE49-F238E27FC236}">
                  <a16:creationId xmlns:a16="http://schemas.microsoft.com/office/drawing/2014/main" id="{EE09CD9C-917F-430B-B4EE-29C504896969}"/>
                </a:ext>
              </a:extLst>
            </p:cNvPr>
            <p:cNvGrpSpPr/>
            <p:nvPr/>
          </p:nvGrpSpPr>
          <p:grpSpPr>
            <a:xfrm>
              <a:off x="-6638" y="-5943"/>
              <a:ext cx="1352433" cy="2583436"/>
              <a:chOff x="-6638" y="-5943"/>
              <a:chExt cx="1352433" cy="2583436"/>
            </a:xfrm>
          </p:grpSpPr>
          <p:sp>
            <p:nvSpPr>
              <p:cNvPr id="6" name="Freeform 5">
                <a:extLst>
                  <a:ext uri="{FF2B5EF4-FFF2-40B4-BE49-F238E27FC236}">
                    <a16:creationId xmlns:a16="http://schemas.microsoft.com/office/drawing/2014/main" id="{06443EE9-8B23-4660-BFCE-8B0AC62F7930}"/>
                  </a:ext>
                </a:extLst>
              </p:cNvPr>
              <p:cNvSpPr/>
              <p:nvPr/>
            </p:nvSpPr>
            <p:spPr>
              <a:xfrm flipH="1">
                <a:off x="481934" y="938595"/>
                <a:ext cx="0" cy="17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val 1702"/>
                  <a:gd name="f8" fmla="+- 0 0 -90"/>
                  <a:gd name="f9" fmla="abs f3"/>
                  <a:gd name="f10" fmla="abs f4"/>
                  <a:gd name="f11" fmla="abs f5"/>
                  <a:gd name="f12" fmla="*/ f4 1 1702"/>
                  <a:gd name="f13" fmla="val f6"/>
                  <a:gd name="f14" fmla="+- f7 0 f6"/>
                  <a:gd name="f15" fmla="+- f6 0 f6"/>
                  <a:gd name="f16" fmla="*/ f8 f0 1"/>
                  <a:gd name="f17" fmla="?: f9 f3 1"/>
                  <a:gd name="f18" fmla="?: f10 f4 1"/>
                  <a:gd name="f19" fmla="?: f11 f5 1"/>
                  <a:gd name="f20" fmla="*/ f15 1 0"/>
                  <a:gd name="f21" fmla="*/ f14 1 1702"/>
                  <a:gd name="f22" fmla="*/ f16 1 f2"/>
                  <a:gd name="f23" fmla="*/ f17 1 21600"/>
                  <a:gd name="f24" fmla="*/ f18 1 1702"/>
                  <a:gd name="f25" fmla="*/ 21600 f17 1"/>
                  <a:gd name="f26" fmla="*/ 0 1 f20"/>
                  <a:gd name="f27" fmla="*/ 1702 1 f21"/>
                  <a:gd name="f28" fmla="*/ 0 1 f21"/>
                  <a:gd name="f29" fmla="*/ 1 1 f20"/>
                  <a:gd name="f30" fmla="+- f22 0 f1"/>
                  <a:gd name="f31" fmla="min f24 f23"/>
                  <a:gd name="f32" fmla="*/ f25 1 f19"/>
                  <a:gd name="f33" fmla="*/ f27 f12 1"/>
                  <a:gd name="f34" fmla="*/ f28 f12 1"/>
                  <a:gd name="f35" fmla="val f32"/>
                  <a:gd name="f36" fmla="*/ f6 f31 1"/>
                  <a:gd name="f37" fmla="+- f35 0 f13"/>
                  <a:gd name="f38" fmla="*/ f37 1 0"/>
                  <a:gd name="f39" fmla="*/ f26 f38 1"/>
                  <a:gd name="f40" fmla="*/ f29 f38 1"/>
                  <a:gd name="f41" fmla="*/ f39 f31 1"/>
                  <a:gd name="f42" fmla="*/ f40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1" y="f33"/>
                  </a:cxn>
                  <a:cxn ang="f30">
                    <a:pos x="f41" y="f33"/>
                  </a:cxn>
                  <a:cxn ang="f30">
                    <a:pos x="f41" y="f33"/>
                  </a:cxn>
                  <a:cxn ang="f30">
                    <a:pos x="f41" y="f34"/>
                  </a:cxn>
                  <a:cxn ang="f30">
                    <a:pos x="f41" y="f33"/>
                  </a:cxn>
                  <a:cxn ang="f30">
                    <a:pos x="f41" y="f33"/>
                  </a:cxn>
                </a:cxnLst>
                <a:rect l="f41" t="f34" r="f42" b="f33"/>
                <a:pathLst>
                  <a:path h="1702">
                    <a:moveTo>
                      <a:pt x="f36" y="f7"/>
                    </a:moveTo>
                    <a:cubicBezTo>
                      <a:pt x="f36" y="f7"/>
                      <a:pt x="f36" y="f7"/>
                      <a:pt x="f36" y="f7"/>
                    </a:cubicBezTo>
                    <a:cubicBezTo>
                      <a:pt x="f36" y="f7"/>
                      <a:pt x="f36" y="f7"/>
                      <a:pt x="f36" y="f7"/>
                    </a:cubicBezTo>
                    <a:cubicBezTo>
                      <a:pt x="f36" y="f7"/>
                      <a:pt x="f36" y="f7"/>
                      <a:pt x="f36" y="f6"/>
                    </a:cubicBezTo>
                    <a:cubicBezTo>
                      <a:pt x="f36" y="f6"/>
                      <a:pt x="f36" y="f6"/>
                      <a:pt x="f36" y="f7"/>
                    </a:cubicBezTo>
                    <a:cubicBezTo>
                      <a:pt x="f36" y="f7"/>
                      <a:pt x="f36" y="f7"/>
                      <a:pt x="f36" y="f7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3AC66441-CAF5-4EE8-8327-B093C9F95FA1}"/>
                  </a:ext>
                </a:extLst>
              </p:cNvPr>
              <p:cNvSpPr/>
              <p:nvPr/>
            </p:nvSpPr>
            <p:spPr>
              <a:xfrm flipH="1">
                <a:off x="481934" y="2492398"/>
                <a:ext cx="0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90"/>
                  <a:gd name="f8" fmla="abs f3"/>
                  <a:gd name="f9" fmla="abs f4"/>
                  <a:gd name="f10" fmla="abs f5"/>
                  <a:gd name="f11" fmla="val f6"/>
                  <a:gd name="f12" fmla="+- f6 0 f6"/>
                  <a:gd name="f13" fmla="*/ f7 f0 1"/>
                  <a:gd name="f14" fmla="?: f8 f3 1"/>
                  <a:gd name="f15" fmla="?: f9 f4 1"/>
                  <a:gd name="f16" fmla="?: f10 f5 1"/>
                  <a:gd name="f17" fmla="*/ f12 1 0"/>
                  <a:gd name="f18" fmla="*/ f13 1 f2"/>
                  <a:gd name="f19" fmla="*/ f14 1 21600"/>
                  <a:gd name="f20" fmla="*/ f15 1 21600"/>
                  <a:gd name="f21" fmla="*/ 21600 f14 1"/>
                  <a:gd name="f22" fmla="*/ 21600 f15 1"/>
                  <a:gd name="f23" fmla="*/ 0 1 f17"/>
                  <a:gd name="f24" fmla="*/ 1 1 f17"/>
                  <a:gd name="f25" fmla="+- f18 0 f1"/>
                  <a:gd name="f26" fmla="min f20 f19"/>
                  <a:gd name="f27" fmla="*/ f21 1 f16"/>
                  <a:gd name="f28" fmla="*/ f22 1 f16"/>
                  <a:gd name="f29" fmla="val f27"/>
                  <a:gd name="f30" fmla="val f28"/>
                  <a:gd name="f31" fmla="*/ f6 f26 1"/>
                  <a:gd name="f32" fmla="+- f30 0 f11"/>
                  <a:gd name="f33" fmla="+- f29 0 f11"/>
                  <a:gd name="f34" fmla="*/ f33 1 0"/>
                  <a:gd name="f35" fmla="*/ f32 1 0"/>
                  <a:gd name="f36" fmla="*/ f23 f34 1"/>
                  <a:gd name="f37" fmla="*/ f24 f34 1"/>
                  <a:gd name="f38" fmla="*/ f24 f35 1"/>
                  <a:gd name="f39" fmla="*/ f23 f35 1"/>
                  <a:gd name="f40" fmla="*/ f36 f26 1"/>
                  <a:gd name="f41" fmla="*/ f39 f26 1"/>
                  <a:gd name="f42" fmla="*/ f37 f26 1"/>
                  <a:gd name="f43" fmla="*/ f38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</a:cxnLst>
                <a:rect l="f40" t="f41" r="f42" b="f43"/>
                <a:pathLst>
                  <a:path>
                    <a:moveTo>
                      <a:pt x="f31" y="f31"/>
                    </a:move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" name="Freeform 7">
                <a:extLst>
                  <a:ext uri="{FF2B5EF4-FFF2-40B4-BE49-F238E27FC236}">
                    <a16:creationId xmlns:a16="http://schemas.microsoft.com/office/drawing/2014/main" id="{D9441D4B-DB83-4122-AF89-8CBCA0AE39B4}"/>
                  </a:ext>
                </a:extLst>
              </p:cNvPr>
              <p:cNvSpPr/>
              <p:nvPr/>
            </p:nvSpPr>
            <p:spPr>
              <a:xfrm flipH="1">
                <a:off x="575834" y="2492398"/>
                <a:ext cx="0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90"/>
                  <a:gd name="f8" fmla="abs f3"/>
                  <a:gd name="f9" fmla="abs f4"/>
                  <a:gd name="f10" fmla="abs f5"/>
                  <a:gd name="f11" fmla="val f6"/>
                  <a:gd name="f12" fmla="+- f6 0 f6"/>
                  <a:gd name="f13" fmla="*/ f7 f0 1"/>
                  <a:gd name="f14" fmla="?: f8 f3 1"/>
                  <a:gd name="f15" fmla="?: f9 f4 1"/>
                  <a:gd name="f16" fmla="?: f10 f5 1"/>
                  <a:gd name="f17" fmla="*/ f12 1 0"/>
                  <a:gd name="f18" fmla="*/ f13 1 f2"/>
                  <a:gd name="f19" fmla="*/ f14 1 21600"/>
                  <a:gd name="f20" fmla="*/ f15 1 21600"/>
                  <a:gd name="f21" fmla="*/ 21600 f14 1"/>
                  <a:gd name="f22" fmla="*/ 21600 f15 1"/>
                  <a:gd name="f23" fmla="*/ 0 1 f17"/>
                  <a:gd name="f24" fmla="*/ 1 1 f17"/>
                  <a:gd name="f25" fmla="+- f18 0 f1"/>
                  <a:gd name="f26" fmla="min f20 f19"/>
                  <a:gd name="f27" fmla="*/ f21 1 f16"/>
                  <a:gd name="f28" fmla="*/ f22 1 f16"/>
                  <a:gd name="f29" fmla="val f27"/>
                  <a:gd name="f30" fmla="val f28"/>
                  <a:gd name="f31" fmla="*/ f6 f26 1"/>
                  <a:gd name="f32" fmla="+- f30 0 f11"/>
                  <a:gd name="f33" fmla="+- f29 0 f11"/>
                  <a:gd name="f34" fmla="*/ f33 1 0"/>
                  <a:gd name="f35" fmla="*/ f32 1 0"/>
                  <a:gd name="f36" fmla="*/ f23 f34 1"/>
                  <a:gd name="f37" fmla="*/ f24 f34 1"/>
                  <a:gd name="f38" fmla="*/ f24 f35 1"/>
                  <a:gd name="f39" fmla="*/ f23 f35 1"/>
                  <a:gd name="f40" fmla="*/ f36 f26 1"/>
                  <a:gd name="f41" fmla="*/ f39 f26 1"/>
                  <a:gd name="f42" fmla="*/ f37 f26 1"/>
                  <a:gd name="f43" fmla="*/ f38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</a:cxnLst>
                <a:rect l="f40" t="f41" r="f42" b="f43"/>
                <a:pathLst>
                  <a:path>
                    <a:moveTo>
                      <a:pt x="f31" y="f31"/>
                    </a:move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299203B7-DBEC-431E-86FC-4E7E47CB92F3}"/>
                  </a:ext>
                </a:extLst>
              </p:cNvPr>
              <p:cNvSpPr/>
              <p:nvPr/>
            </p:nvSpPr>
            <p:spPr>
              <a:xfrm flipH="1">
                <a:off x="767382" y="1973330"/>
                <a:ext cx="0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90"/>
                  <a:gd name="f8" fmla="abs f3"/>
                  <a:gd name="f9" fmla="abs f4"/>
                  <a:gd name="f10" fmla="abs f5"/>
                  <a:gd name="f11" fmla="val f6"/>
                  <a:gd name="f12" fmla="+- f6 0 f6"/>
                  <a:gd name="f13" fmla="*/ f7 f0 1"/>
                  <a:gd name="f14" fmla="?: f8 f3 1"/>
                  <a:gd name="f15" fmla="?: f9 f4 1"/>
                  <a:gd name="f16" fmla="?: f10 f5 1"/>
                  <a:gd name="f17" fmla="*/ f12 1 0"/>
                  <a:gd name="f18" fmla="*/ f13 1 f2"/>
                  <a:gd name="f19" fmla="*/ f14 1 21600"/>
                  <a:gd name="f20" fmla="*/ f15 1 21600"/>
                  <a:gd name="f21" fmla="*/ 21600 f14 1"/>
                  <a:gd name="f22" fmla="*/ 21600 f15 1"/>
                  <a:gd name="f23" fmla="*/ 0 1 f17"/>
                  <a:gd name="f24" fmla="*/ 1 1 f17"/>
                  <a:gd name="f25" fmla="+- f18 0 f1"/>
                  <a:gd name="f26" fmla="min f20 f19"/>
                  <a:gd name="f27" fmla="*/ f21 1 f16"/>
                  <a:gd name="f28" fmla="*/ f22 1 f16"/>
                  <a:gd name="f29" fmla="val f27"/>
                  <a:gd name="f30" fmla="val f28"/>
                  <a:gd name="f31" fmla="*/ f6 f26 1"/>
                  <a:gd name="f32" fmla="+- f30 0 f11"/>
                  <a:gd name="f33" fmla="+- f29 0 f11"/>
                  <a:gd name="f34" fmla="*/ f33 1 0"/>
                  <a:gd name="f35" fmla="*/ f32 1 0"/>
                  <a:gd name="f36" fmla="*/ f23 f34 1"/>
                  <a:gd name="f37" fmla="*/ f24 f34 1"/>
                  <a:gd name="f38" fmla="*/ f24 f35 1"/>
                  <a:gd name="f39" fmla="*/ f23 f35 1"/>
                  <a:gd name="f40" fmla="*/ f36 f26 1"/>
                  <a:gd name="f41" fmla="*/ f39 f26 1"/>
                  <a:gd name="f42" fmla="*/ f37 f26 1"/>
                  <a:gd name="f43" fmla="*/ f38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</a:cxnLst>
                <a:rect l="f40" t="f41" r="f42" b="f43"/>
                <a:pathLst>
                  <a:path>
                    <a:moveTo>
                      <a:pt x="f31" y="f31"/>
                    </a:move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lose/>
                    <a:moveTo>
                      <a:pt x="f31" y="f31"/>
                    </a:move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860DFFE4-DA1C-4C97-AC4A-D3E78319DADC}"/>
                  </a:ext>
                </a:extLst>
              </p:cNvPr>
              <p:cNvSpPr/>
              <p:nvPr/>
            </p:nvSpPr>
            <p:spPr>
              <a:xfrm>
                <a:off x="947665" y="-5943"/>
                <a:ext cx="105165" cy="1821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0"/>
                  <a:gd name="f7" fmla="val 172"/>
                  <a:gd name="f8" fmla="val 13"/>
                  <a:gd name="f9" fmla="val 160"/>
                  <a:gd name="f10" fmla="val 27"/>
                  <a:gd name="f11" fmla="val 54"/>
                  <a:gd name="f12" fmla="val 162"/>
                  <a:gd name="f13" fmla="val 75"/>
                  <a:gd name="f14" fmla="val 164"/>
                  <a:gd name="f15" fmla="val 86"/>
                  <a:gd name="f16" fmla="val 165"/>
                  <a:gd name="f17" fmla="val 149"/>
                  <a:gd name="f18" fmla="val 89"/>
                  <a:gd name="f19" fmla="val 99"/>
                  <a:gd name="f20" fmla="val 50"/>
                  <a:gd name="f21" fmla="val 62"/>
                  <a:gd name="f22" fmla="val 36"/>
                  <a:gd name="f23" fmla="val 9"/>
                  <a:gd name="f24" fmla="val 34"/>
                  <a:gd name="f25" fmla="val 8"/>
                  <a:gd name="f26" fmla="val 68"/>
                  <a:gd name="f27" fmla="val 101"/>
                  <a:gd name="f28" fmla="val 122"/>
                  <a:gd name="f29" fmla="+- 0 0 -90"/>
                  <a:gd name="f30" fmla="*/ f3 1 90"/>
                  <a:gd name="f31" fmla="*/ f4 1 172"/>
                  <a:gd name="f32" fmla="+- f7 0 f5"/>
                  <a:gd name="f33" fmla="+- f6 0 f5"/>
                  <a:gd name="f34" fmla="*/ f29 f0 1"/>
                  <a:gd name="f35" fmla="*/ f33 1 90"/>
                  <a:gd name="f36" fmla="*/ f32 1 172"/>
                  <a:gd name="f37" fmla="*/ 13 f33 1"/>
                  <a:gd name="f38" fmla="*/ 160 f32 1"/>
                  <a:gd name="f39" fmla="*/ 75 f33 1"/>
                  <a:gd name="f40" fmla="*/ 164 f32 1"/>
                  <a:gd name="f41" fmla="*/ 90 f33 1"/>
                  <a:gd name="f42" fmla="*/ 149 f32 1"/>
                  <a:gd name="f43" fmla="*/ 89 f33 1"/>
                  <a:gd name="f44" fmla="*/ 0 f32 1"/>
                  <a:gd name="f45" fmla="*/ 9 f33 1"/>
                  <a:gd name="f46" fmla="*/ 101 f32 1"/>
                  <a:gd name="f47" fmla="*/ f34 1 f2"/>
                  <a:gd name="f48" fmla="*/ f37 1 90"/>
                  <a:gd name="f49" fmla="*/ f38 1 172"/>
                  <a:gd name="f50" fmla="*/ f39 1 90"/>
                  <a:gd name="f51" fmla="*/ f40 1 172"/>
                  <a:gd name="f52" fmla="*/ f41 1 90"/>
                  <a:gd name="f53" fmla="*/ f42 1 172"/>
                  <a:gd name="f54" fmla="*/ f43 1 90"/>
                  <a:gd name="f55" fmla="*/ f44 1 172"/>
                  <a:gd name="f56" fmla="*/ f45 1 90"/>
                  <a:gd name="f57" fmla="*/ f46 1 172"/>
                  <a:gd name="f58" fmla="*/ 0 1 f35"/>
                  <a:gd name="f59" fmla="*/ f6 1 f35"/>
                  <a:gd name="f60" fmla="*/ 0 1 f36"/>
                  <a:gd name="f61" fmla="*/ f7 1 f36"/>
                  <a:gd name="f62" fmla="+- f47 0 f1"/>
                  <a:gd name="f63" fmla="*/ f48 1 f35"/>
                  <a:gd name="f64" fmla="*/ f49 1 f36"/>
                  <a:gd name="f65" fmla="*/ f50 1 f35"/>
                  <a:gd name="f66" fmla="*/ f51 1 f36"/>
                  <a:gd name="f67" fmla="*/ f52 1 f35"/>
                  <a:gd name="f68" fmla="*/ f53 1 f36"/>
                  <a:gd name="f69" fmla="*/ f54 1 f35"/>
                  <a:gd name="f70" fmla="*/ f55 1 f36"/>
                  <a:gd name="f71" fmla="*/ f56 1 f35"/>
                  <a:gd name="f72" fmla="*/ f57 1 f36"/>
                  <a:gd name="f73" fmla="*/ f58 f30 1"/>
                  <a:gd name="f74" fmla="*/ f59 f30 1"/>
                  <a:gd name="f75" fmla="*/ f61 f31 1"/>
                  <a:gd name="f76" fmla="*/ f60 f31 1"/>
                  <a:gd name="f77" fmla="*/ f63 f30 1"/>
                  <a:gd name="f78" fmla="*/ f64 f31 1"/>
                  <a:gd name="f79" fmla="*/ f65 f30 1"/>
                  <a:gd name="f80" fmla="*/ f66 f31 1"/>
                  <a:gd name="f81" fmla="*/ f67 f30 1"/>
                  <a:gd name="f82" fmla="*/ f68 f31 1"/>
                  <a:gd name="f83" fmla="*/ f69 f30 1"/>
                  <a:gd name="f84" fmla="*/ f70 f31 1"/>
                  <a:gd name="f85" fmla="*/ f71 f30 1"/>
                  <a:gd name="f86" fmla="*/ f7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2">
                    <a:pos x="f77" y="f78"/>
                  </a:cxn>
                  <a:cxn ang="f62">
                    <a:pos x="f79" y="f80"/>
                  </a:cxn>
                  <a:cxn ang="f62">
                    <a:pos x="f81" y="f82"/>
                  </a:cxn>
                  <a:cxn ang="f62">
                    <a:pos x="f83" y="f84"/>
                  </a:cxn>
                  <a:cxn ang="f62">
                    <a:pos x="f85" y="f84"/>
                  </a:cxn>
                  <a:cxn ang="f62">
                    <a:pos x="f85" y="f86"/>
                  </a:cxn>
                  <a:cxn ang="f62">
                    <a:pos x="f77" y="f78"/>
                  </a:cxn>
                </a:cxnLst>
                <a:rect l="f73" t="f76" r="f74" b="f75"/>
                <a:pathLst>
                  <a:path w="90" h="172">
                    <a:moveTo>
                      <a:pt x="f8" y="f9"/>
                    </a:moveTo>
                    <a:cubicBezTo>
                      <a:pt x="f10" y="f7"/>
                      <a:pt x="f11" y="f12"/>
                      <a:pt x="f13" y="f14"/>
                    </a:cubicBezTo>
                    <a:cubicBezTo>
                      <a:pt x="f15" y="f16"/>
                      <a:pt x="f6" y="f9"/>
                      <a:pt x="f6" y="f17"/>
                    </a:cubicBezTo>
                    <a:cubicBezTo>
                      <a:pt x="f18" y="f19"/>
                      <a:pt x="f18" y="f20"/>
                      <a:pt x="f18" y="f5"/>
                    </a:cubicBezTo>
                    <a:cubicBezTo>
                      <a:pt x="f21" y="f5"/>
                      <a:pt x="f22" y="f5"/>
                      <a:pt x="f23" y="f5"/>
                    </a:cubicBezTo>
                    <a:cubicBezTo>
                      <a:pt x="f23" y="f24"/>
                      <a:pt x="f25" y="f26"/>
                      <a:pt x="f23" y="f27"/>
                    </a:cubicBezTo>
                    <a:cubicBezTo>
                      <a:pt x="f23" y="f28"/>
                      <a:pt x="f5" y="f17"/>
                      <a:pt x="f8" y="f9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EA1A2655-C520-40E1-A13D-7D39BA6CB535}"/>
                  </a:ext>
                </a:extLst>
              </p:cNvPr>
              <p:cNvSpPr/>
              <p:nvPr/>
            </p:nvSpPr>
            <p:spPr>
              <a:xfrm>
                <a:off x="481934" y="2487296"/>
                <a:ext cx="93899" cy="901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0"/>
                  <a:gd name="f7" fmla="val 85"/>
                  <a:gd name="f8" fmla="val 4"/>
                  <a:gd name="f9" fmla="val 5"/>
                  <a:gd name="f10" fmla="val 3"/>
                  <a:gd name="f11" fmla="val 2"/>
                  <a:gd name="f12" fmla="val 32"/>
                  <a:gd name="f13" fmla="val 59"/>
                  <a:gd name="f14" fmla="val 30"/>
                  <a:gd name="f15" fmla="val 55"/>
                  <a:gd name="f16" fmla="+- 0 0 -90"/>
                  <a:gd name="f17" fmla="*/ f3 1 80"/>
                  <a:gd name="f18" fmla="*/ f4 1 85"/>
                  <a:gd name="f19" fmla="+- f7 0 f5"/>
                  <a:gd name="f20" fmla="+- f6 0 f5"/>
                  <a:gd name="f21" fmla="*/ f16 f0 1"/>
                  <a:gd name="f22" fmla="*/ f20 1 80"/>
                  <a:gd name="f23" fmla="*/ f19 1 85"/>
                  <a:gd name="f24" fmla="*/ 4 f20 1"/>
                  <a:gd name="f25" fmla="*/ 5 f19 1"/>
                  <a:gd name="f26" fmla="*/ 0 f20 1"/>
                  <a:gd name="f27" fmla="*/ 85 f19 1"/>
                  <a:gd name="f28" fmla="*/ 80 f20 1"/>
                  <a:gd name="f29" fmla="*/ f21 1 f2"/>
                  <a:gd name="f30" fmla="*/ f24 1 80"/>
                  <a:gd name="f31" fmla="*/ f25 1 85"/>
                  <a:gd name="f32" fmla="*/ f26 1 80"/>
                  <a:gd name="f33" fmla="*/ f27 1 85"/>
                  <a:gd name="f34" fmla="*/ f28 1 80"/>
                  <a:gd name="f35" fmla="*/ 0 1 f22"/>
                  <a:gd name="f36" fmla="*/ f6 1 f22"/>
                  <a:gd name="f37" fmla="*/ 0 1 f23"/>
                  <a:gd name="f38" fmla="*/ f7 1 f23"/>
                  <a:gd name="f39" fmla="+- f29 0 f1"/>
                  <a:gd name="f40" fmla="*/ f30 1 f22"/>
                  <a:gd name="f41" fmla="*/ f31 1 f23"/>
                  <a:gd name="f42" fmla="*/ f32 1 f22"/>
                  <a:gd name="f43" fmla="*/ f33 1 f23"/>
                  <a:gd name="f44" fmla="*/ f34 1 f22"/>
                  <a:gd name="f45" fmla="*/ f35 f17 1"/>
                  <a:gd name="f46" fmla="*/ f36 f17 1"/>
                  <a:gd name="f47" fmla="*/ f38 f18 1"/>
                  <a:gd name="f48" fmla="*/ f37 f18 1"/>
                  <a:gd name="f49" fmla="*/ f40 f17 1"/>
                  <a:gd name="f50" fmla="*/ f41 f18 1"/>
                  <a:gd name="f51" fmla="*/ f42 f17 1"/>
                  <a:gd name="f52" fmla="*/ f43 f18 1"/>
                  <a:gd name="f53" fmla="*/ f44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49" y="f50"/>
                  </a:cxn>
                  <a:cxn ang="f39">
                    <a:pos x="f51" y="f50"/>
                  </a:cxn>
                  <a:cxn ang="f39">
                    <a:pos x="f51" y="f52"/>
                  </a:cxn>
                  <a:cxn ang="f39">
                    <a:pos x="f49" y="f52"/>
                  </a:cxn>
                  <a:cxn ang="f39">
                    <a:pos x="f53" y="f52"/>
                  </a:cxn>
                  <a:cxn ang="f39">
                    <a:pos x="f53" y="f50"/>
                  </a:cxn>
                  <a:cxn ang="f39">
                    <a:pos x="f49" y="f50"/>
                  </a:cxn>
                </a:cxnLst>
                <a:rect l="f45" t="f48" r="f46" b="f47"/>
                <a:pathLst>
                  <a:path w="80" h="85">
                    <a:moveTo>
                      <a:pt x="f8" y="f9"/>
                    </a:moveTo>
                    <a:cubicBezTo>
                      <a:pt x="f10" y="f9"/>
                      <a:pt x="f11" y="f9"/>
                      <a:pt x="f5" y="f9"/>
                    </a:cubicBezTo>
                    <a:cubicBezTo>
                      <a:pt x="f5" y="f12"/>
                      <a:pt x="f5" y="f13"/>
                      <a:pt x="f5" y="f7"/>
                    </a:cubicBezTo>
                    <a:cubicBezTo>
                      <a:pt x="f11" y="f7"/>
                      <a:pt x="f10" y="f7"/>
                      <a:pt x="f8" y="f7"/>
                    </a:cubicBezTo>
                    <a:cubicBezTo>
                      <a:pt x="f14" y="f7"/>
                      <a:pt x="f15" y="f7"/>
                      <a:pt x="f6" y="f7"/>
                    </a:cubicBezTo>
                    <a:cubicBezTo>
                      <a:pt x="f6" y="f13"/>
                      <a:pt x="f6" y="f12"/>
                      <a:pt x="f6" y="f9"/>
                    </a:cubicBezTo>
                    <a:cubicBezTo>
                      <a:pt x="f15" y="f5"/>
                      <a:pt x="f14" y="f5"/>
                      <a:pt x="f8" y="f9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8E63EA4E-6409-4456-B784-BD8ABAC5293B}"/>
                  </a:ext>
                </a:extLst>
              </p:cNvPr>
              <p:cNvSpPr/>
              <p:nvPr/>
            </p:nvSpPr>
            <p:spPr>
              <a:xfrm flipH="1">
                <a:off x="575834" y="2492398"/>
                <a:ext cx="0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90"/>
                  <a:gd name="f8" fmla="abs f3"/>
                  <a:gd name="f9" fmla="abs f4"/>
                  <a:gd name="f10" fmla="abs f5"/>
                  <a:gd name="f11" fmla="val f6"/>
                  <a:gd name="f12" fmla="+- f6 0 f6"/>
                  <a:gd name="f13" fmla="*/ f7 f0 1"/>
                  <a:gd name="f14" fmla="?: f8 f3 1"/>
                  <a:gd name="f15" fmla="?: f9 f4 1"/>
                  <a:gd name="f16" fmla="?: f10 f5 1"/>
                  <a:gd name="f17" fmla="*/ f12 1 0"/>
                  <a:gd name="f18" fmla="*/ f13 1 f2"/>
                  <a:gd name="f19" fmla="*/ f14 1 21600"/>
                  <a:gd name="f20" fmla="*/ f15 1 21600"/>
                  <a:gd name="f21" fmla="*/ 21600 f14 1"/>
                  <a:gd name="f22" fmla="*/ 21600 f15 1"/>
                  <a:gd name="f23" fmla="*/ 0 1 f17"/>
                  <a:gd name="f24" fmla="*/ 1 1 f17"/>
                  <a:gd name="f25" fmla="+- f18 0 f1"/>
                  <a:gd name="f26" fmla="min f20 f19"/>
                  <a:gd name="f27" fmla="*/ f21 1 f16"/>
                  <a:gd name="f28" fmla="*/ f22 1 f16"/>
                  <a:gd name="f29" fmla="val f27"/>
                  <a:gd name="f30" fmla="val f28"/>
                  <a:gd name="f31" fmla="*/ f6 f26 1"/>
                  <a:gd name="f32" fmla="+- f30 0 f11"/>
                  <a:gd name="f33" fmla="+- f29 0 f11"/>
                  <a:gd name="f34" fmla="*/ f33 1 0"/>
                  <a:gd name="f35" fmla="*/ f32 1 0"/>
                  <a:gd name="f36" fmla="*/ f23 f34 1"/>
                  <a:gd name="f37" fmla="*/ f24 f34 1"/>
                  <a:gd name="f38" fmla="*/ f24 f35 1"/>
                  <a:gd name="f39" fmla="*/ f23 f35 1"/>
                  <a:gd name="f40" fmla="*/ f36 f26 1"/>
                  <a:gd name="f41" fmla="*/ f39 f26 1"/>
                  <a:gd name="f42" fmla="*/ f37 f26 1"/>
                  <a:gd name="f43" fmla="*/ f38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</a:cxnLst>
                <a:rect l="f40" t="f41" r="f42" b="f43"/>
                <a:pathLst>
                  <a:path>
                    <a:moveTo>
                      <a:pt x="f31" y="f31"/>
                    </a:move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8E0F6958-933F-4BE8-891C-AE15F5BDE627}"/>
                  </a:ext>
                </a:extLst>
              </p:cNvPr>
              <p:cNvSpPr/>
              <p:nvPr/>
            </p:nvSpPr>
            <p:spPr>
              <a:xfrm>
                <a:off x="388034" y="167646"/>
                <a:ext cx="1874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val 1879"/>
                  <a:gd name="f8" fmla="+- 0 0 -90"/>
                  <a:gd name="f9" fmla="abs f3"/>
                  <a:gd name="f10" fmla="abs f4"/>
                  <a:gd name="f11" fmla="abs f5"/>
                  <a:gd name="f12" fmla="*/ f3 1 1879"/>
                  <a:gd name="f13" fmla="val f6"/>
                  <a:gd name="f14" fmla="+- f6 0 f6"/>
                  <a:gd name="f15" fmla="+- f7 0 f6"/>
                  <a:gd name="f16" fmla="*/ f8 f0 1"/>
                  <a:gd name="f17" fmla="?: f9 f3 1"/>
                  <a:gd name="f18" fmla="?: f10 f4 1"/>
                  <a:gd name="f19" fmla="?: f11 f5 1"/>
                  <a:gd name="f20" fmla="*/ f15 1 1879"/>
                  <a:gd name="f21" fmla="*/ f14 1 0"/>
                  <a:gd name="f22" fmla="*/ f16 1 f2"/>
                  <a:gd name="f23" fmla="*/ f17 1 1879"/>
                  <a:gd name="f24" fmla="*/ f18 1 21600"/>
                  <a:gd name="f25" fmla="*/ 21600 f18 1"/>
                  <a:gd name="f26" fmla="*/ 0 1 f20"/>
                  <a:gd name="f27" fmla="*/ 0 1 f21"/>
                  <a:gd name="f28" fmla="*/ 1879 1 f20"/>
                  <a:gd name="f29" fmla="*/ 1 1 f21"/>
                  <a:gd name="f30" fmla="+- f22 0 f1"/>
                  <a:gd name="f31" fmla="min f24 f23"/>
                  <a:gd name="f32" fmla="*/ f25 1 f19"/>
                  <a:gd name="f33" fmla="*/ f26 f12 1"/>
                  <a:gd name="f34" fmla="*/ f28 f12 1"/>
                  <a:gd name="f35" fmla="val f32"/>
                  <a:gd name="f36" fmla="*/ f6 f31 1"/>
                  <a:gd name="f37" fmla="+- f35 0 f13"/>
                  <a:gd name="f38" fmla="*/ f37 1 0"/>
                  <a:gd name="f39" fmla="*/ f29 f38 1"/>
                  <a:gd name="f40" fmla="*/ f27 f38 1"/>
                  <a:gd name="f41" fmla="*/ f40 f31 1"/>
                  <a:gd name="f42" fmla="*/ f39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33" y="f41"/>
                  </a:cxn>
                  <a:cxn ang="f30">
                    <a:pos x="f33" y="f41"/>
                  </a:cxn>
                  <a:cxn ang="f30">
                    <a:pos x="f33" y="f41"/>
                  </a:cxn>
                  <a:cxn ang="f30">
                    <a:pos x="f34" y="f41"/>
                  </a:cxn>
                  <a:cxn ang="f30">
                    <a:pos x="f34" y="f41"/>
                  </a:cxn>
                  <a:cxn ang="f30">
                    <a:pos x="f33" y="f41"/>
                  </a:cxn>
                  <a:cxn ang="f30">
                    <a:pos x="f33" y="f41"/>
                  </a:cxn>
                  <a:cxn ang="f30">
                    <a:pos x="f33" y="f41"/>
                  </a:cxn>
                </a:cxnLst>
                <a:rect l="f33" t="f41" r="f34" b="f42"/>
                <a:pathLst>
                  <a:path w="1879">
                    <a:moveTo>
                      <a:pt x="f6" y="f36"/>
                    </a:moveTo>
                    <a:cubicBezTo>
                      <a:pt x="f6" y="f36"/>
                      <a:pt x="f6" y="f36"/>
                      <a:pt x="f6" y="f36"/>
                    </a:cubicBezTo>
                    <a:cubicBezTo>
                      <a:pt x="f6" y="f36"/>
                      <a:pt x="f6" y="f36"/>
                      <a:pt x="f6" y="f36"/>
                    </a:cubicBezTo>
                    <a:cubicBezTo>
                      <a:pt x="f6" y="f36"/>
                      <a:pt x="f6" y="f36"/>
                      <a:pt x="f7" y="f36"/>
                    </a:cubicBezTo>
                    <a:cubicBezTo>
                      <a:pt x="f7" y="f36"/>
                      <a:pt x="f7" y="f36"/>
                      <a:pt x="f7" y="f36"/>
                    </a:cubicBezTo>
                    <a:cubicBezTo>
                      <a:pt x="f7" y="f36"/>
                      <a:pt x="f7" y="f36"/>
                      <a:pt x="f6" y="f36"/>
                    </a:cubicBezTo>
                    <a:cubicBezTo>
                      <a:pt x="f6" y="f36"/>
                      <a:pt x="f6" y="f36"/>
                      <a:pt x="f6" y="f36"/>
                    </a:cubicBezTo>
                    <a:cubicBezTo>
                      <a:pt x="f6" y="f36"/>
                      <a:pt x="f6" y="f36"/>
                      <a:pt x="f6" y="f36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58922B27-34B8-44A4-A476-2D0EDF7314F7}"/>
                  </a:ext>
                </a:extLst>
              </p:cNvPr>
              <p:cNvSpPr/>
              <p:nvPr/>
            </p:nvSpPr>
            <p:spPr>
              <a:xfrm flipH="1">
                <a:off x="865040" y="1973330"/>
                <a:ext cx="0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90"/>
                  <a:gd name="f8" fmla="abs f3"/>
                  <a:gd name="f9" fmla="abs f4"/>
                  <a:gd name="f10" fmla="abs f5"/>
                  <a:gd name="f11" fmla="val f6"/>
                  <a:gd name="f12" fmla="+- f6 0 f6"/>
                  <a:gd name="f13" fmla="*/ f7 f0 1"/>
                  <a:gd name="f14" fmla="?: f8 f3 1"/>
                  <a:gd name="f15" fmla="?: f9 f4 1"/>
                  <a:gd name="f16" fmla="?: f10 f5 1"/>
                  <a:gd name="f17" fmla="*/ f12 1 0"/>
                  <a:gd name="f18" fmla="*/ f13 1 f2"/>
                  <a:gd name="f19" fmla="*/ f14 1 21600"/>
                  <a:gd name="f20" fmla="*/ f15 1 21600"/>
                  <a:gd name="f21" fmla="*/ 21600 f14 1"/>
                  <a:gd name="f22" fmla="*/ 21600 f15 1"/>
                  <a:gd name="f23" fmla="*/ 0 1 f17"/>
                  <a:gd name="f24" fmla="*/ 1 1 f17"/>
                  <a:gd name="f25" fmla="+- f18 0 f1"/>
                  <a:gd name="f26" fmla="min f20 f19"/>
                  <a:gd name="f27" fmla="*/ f21 1 f16"/>
                  <a:gd name="f28" fmla="*/ f22 1 f16"/>
                  <a:gd name="f29" fmla="val f27"/>
                  <a:gd name="f30" fmla="val f28"/>
                  <a:gd name="f31" fmla="*/ f6 f26 1"/>
                  <a:gd name="f32" fmla="+- f30 0 f11"/>
                  <a:gd name="f33" fmla="+- f29 0 f11"/>
                  <a:gd name="f34" fmla="*/ f33 1 0"/>
                  <a:gd name="f35" fmla="*/ f32 1 0"/>
                  <a:gd name="f36" fmla="*/ f23 f34 1"/>
                  <a:gd name="f37" fmla="*/ f24 f34 1"/>
                  <a:gd name="f38" fmla="*/ f24 f35 1"/>
                  <a:gd name="f39" fmla="*/ f23 f35 1"/>
                  <a:gd name="f40" fmla="*/ f36 f26 1"/>
                  <a:gd name="f41" fmla="*/ f39 f26 1"/>
                  <a:gd name="f42" fmla="*/ f37 f26 1"/>
                  <a:gd name="f43" fmla="*/ f38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</a:cxnLst>
                <a:rect l="f40" t="f41" r="f42" b="f43"/>
                <a:pathLst>
                  <a:path>
                    <a:moveTo>
                      <a:pt x="f31" y="f31"/>
                    </a:move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" name="Oval 14">
                <a:extLst>
                  <a:ext uri="{FF2B5EF4-FFF2-40B4-BE49-F238E27FC236}">
                    <a16:creationId xmlns:a16="http://schemas.microsoft.com/office/drawing/2014/main" id="{5DBE1E30-8CF5-46DE-885A-5DB2CB2A38BD}"/>
                  </a:ext>
                </a:extLst>
              </p:cNvPr>
              <p:cNvSpPr/>
              <p:nvPr/>
            </p:nvSpPr>
            <p:spPr>
              <a:xfrm>
                <a:off x="1050956" y="1973330"/>
                <a:ext cx="1874" cy="1700"/>
              </a:xfrm>
              <a:custGeom>
                <a:avLst/>
                <a:gdLst>
                  <a:gd name="f0" fmla="val 21600000"/>
                  <a:gd name="f1" fmla="val 10800000"/>
                  <a:gd name="f2" fmla="val 54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+- 2700000 f2 0"/>
                  <a:gd name="f15" fmla="*/ f9 f1 1"/>
                  <a:gd name="f16" fmla="*/ f10 f1 1"/>
                  <a:gd name="f17" fmla="?: f11 f4 1"/>
                  <a:gd name="f18" fmla="?: f12 f5 1"/>
                  <a:gd name="f19" fmla="?: f13 f6 1"/>
                  <a:gd name="f20" fmla="+- f14 0 f2"/>
                  <a:gd name="f21" fmla="*/ f15 1 f3"/>
                  <a:gd name="f22" fmla="*/ f16 1 f3"/>
                  <a:gd name="f23" fmla="*/ f17 1 21600"/>
                  <a:gd name="f24" fmla="*/ f18 1 21600"/>
                  <a:gd name="f25" fmla="*/ 21600 f17 1"/>
                  <a:gd name="f26" fmla="*/ 21600 f18 1"/>
                  <a:gd name="f27" fmla="+- f20 f2 0"/>
                  <a:gd name="f28" fmla="+- f21 0 f2"/>
                  <a:gd name="f29" fmla="+- f22 0 f2"/>
                  <a:gd name="f30" fmla="min f24 f23"/>
                  <a:gd name="f31" fmla="*/ f25 1 f19"/>
                  <a:gd name="f32" fmla="*/ f26 1 f19"/>
                  <a:gd name="f33" fmla="*/ f27 f8 1"/>
                  <a:gd name="f34" fmla="val f31"/>
                  <a:gd name="f35" fmla="val f32"/>
                  <a:gd name="f36" fmla="*/ f33 1 f1"/>
                  <a:gd name="f37" fmla="*/ f7 f30 1"/>
                  <a:gd name="f38" fmla="+- f35 0 f7"/>
                  <a:gd name="f39" fmla="+- f34 0 f7"/>
                  <a:gd name="f40" fmla="+- 0 0 f36"/>
                  <a:gd name="f41" fmla="*/ f38 1 2"/>
                  <a:gd name="f42" fmla="*/ f39 1 2"/>
                  <a:gd name="f43" fmla="+- 0 0 f40"/>
                  <a:gd name="f44" fmla="+- f7 f41 0"/>
                  <a:gd name="f45" fmla="+- f7 f42 0"/>
                  <a:gd name="f46" fmla="*/ f43 f1 1"/>
                  <a:gd name="f47" fmla="*/ f42 f30 1"/>
                  <a:gd name="f48" fmla="*/ f41 f30 1"/>
                  <a:gd name="f49" fmla="*/ f46 1 f8"/>
                  <a:gd name="f50" fmla="*/ f44 f30 1"/>
                  <a:gd name="f51" fmla="+- f49 0 f2"/>
                  <a:gd name="f52" fmla="cos 1 f51"/>
                  <a:gd name="f53" fmla="sin 1 f51"/>
                  <a:gd name="f54" fmla="+- 0 0 f52"/>
                  <a:gd name="f55" fmla="+- 0 0 f53"/>
                  <a:gd name="f56" fmla="+- 0 0 f54"/>
                  <a:gd name="f57" fmla="+- 0 0 f55"/>
                  <a:gd name="f58" fmla="val f56"/>
                  <a:gd name="f59" fmla="val f57"/>
                  <a:gd name="f60" fmla="*/ f58 f42 1"/>
                  <a:gd name="f61" fmla="*/ f59 f41 1"/>
                  <a:gd name="f62" fmla="+- f45 0 f60"/>
                  <a:gd name="f63" fmla="+- f45 f60 0"/>
                  <a:gd name="f64" fmla="+- f44 0 f61"/>
                  <a:gd name="f65" fmla="+- f44 f61 0"/>
                  <a:gd name="f66" fmla="*/ f62 f30 1"/>
                  <a:gd name="f67" fmla="*/ f64 f30 1"/>
                  <a:gd name="f68" fmla="*/ f63 f30 1"/>
                  <a:gd name="f69" fmla="*/ f65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66" y="f67"/>
                  </a:cxn>
                  <a:cxn ang="f29">
                    <a:pos x="f66" y="f69"/>
                  </a:cxn>
                  <a:cxn ang="f29">
                    <a:pos x="f68" y="f69"/>
                  </a:cxn>
                  <a:cxn ang="f28">
                    <a:pos x="f68" y="f67"/>
                  </a:cxn>
                </a:cxnLst>
                <a:rect l="f66" t="f67" r="f68" b="f69"/>
                <a:pathLst>
                  <a:path>
                    <a:moveTo>
                      <a:pt x="f37" y="f50"/>
                    </a:moveTo>
                    <a:arcTo wR="f47" hR="f48" stAng="f1" swAng="f0"/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FCDBBE5D-71B1-46E8-A269-5CAD5C7247EA}"/>
                  </a:ext>
                </a:extLst>
              </p:cNvPr>
              <p:cNvSpPr/>
              <p:nvPr/>
            </p:nvSpPr>
            <p:spPr>
              <a:xfrm>
                <a:off x="-6638" y="-5943"/>
                <a:ext cx="1237576" cy="2583436"/>
              </a:xfrm>
              <a:custGeom>
                <a:avLst/>
                <a:gdLst>
                  <a:gd name="f0" fmla="val 10800000"/>
                  <a:gd name="f1" fmla="val 5400000"/>
                  <a:gd name="f2" fmla="val 360"/>
                  <a:gd name="f3" fmla="val 180"/>
                  <a:gd name="f4" fmla="val w"/>
                  <a:gd name="f5" fmla="val h"/>
                  <a:gd name="f6" fmla="val 0"/>
                  <a:gd name="f7" fmla="val 1061"/>
                  <a:gd name="f8" fmla="val 2448"/>
                  <a:gd name="f9" fmla="val 896"/>
                  <a:gd name="f10" fmla="val 1977"/>
                  <a:gd name="f11" fmla="val 895"/>
                  <a:gd name="f12" fmla="val 1963"/>
                  <a:gd name="f13" fmla="val 901"/>
                  <a:gd name="f14" fmla="val 1959"/>
                  <a:gd name="f15" fmla="val 915"/>
                  <a:gd name="f16" fmla="val 1960"/>
                  <a:gd name="f17" fmla="val 931"/>
                  <a:gd name="f18" fmla="val 1961"/>
                  <a:gd name="f19" fmla="val 948"/>
                  <a:gd name="f20" fmla="val 964"/>
                  <a:gd name="f21" fmla="val 976"/>
                  <a:gd name="f22" fmla="val 980"/>
                  <a:gd name="f23" fmla="val 1958"/>
                  <a:gd name="f24" fmla="val 1946"/>
                  <a:gd name="f25" fmla="val 979"/>
                  <a:gd name="f26" fmla="val 1927"/>
                  <a:gd name="f27" fmla="val 1909"/>
                  <a:gd name="f28" fmla="val 1890"/>
                  <a:gd name="f29" fmla="val 1879"/>
                  <a:gd name="f30" fmla="val 1876"/>
                  <a:gd name="f31" fmla="val 966"/>
                  <a:gd name="f32" fmla="val 943"/>
                  <a:gd name="f33" fmla="val 1877"/>
                  <a:gd name="f34" fmla="val 919"/>
                  <a:gd name="f35" fmla="val 1899"/>
                  <a:gd name="f36" fmla="val 1921"/>
                  <a:gd name="f37" fmla="val 1944"/>
                  <a:gd name="f38" fmla="val 897"/>
                  <a:gd name="f39" fmla="val 1953"/>
                  <a:gd name="f40" fmla="val 893"/>
                  <a:gd name="f41" fmla="val 1957"/>
                  <a:gd name="f42" fmla="val 884"/>
                  <a:gd name="f43" fmla="val 866"/>
                  <a:gd name="f44" fmla="val 848"/>
                  <a:gd name="f45" fmla="val 1956"/>
                  <a:gd name="f46" fmla="val 830"/>
                  <a:gd name="f47" fmla="val 819"/>
                  <a:gd name="f48" fmla="val 816"/>
                  <a:gd name="f49" fmla="val 1943"/>
                  <a:gd name="f50" fmla="val 817"/>
                  <a:gd name="f51" fmla="val 843"/>
                  <a:gd name="f52" fmla="val 870"/>
                  <a:gd name="f53" fmla="val 1854"/>
                  <a:gd name="f54" fmla="val 1832"/>
                  <a:gd name="f55" fmla="val 1811"/>
                  <a:gd name="f56" fmla="val 1800"/>
                  <a:gd name="f57" fmla="val 894"/>
                  <a:gd name="f58" fmla="val 1795"/>
                  <a:gd name="f59" fmla="val 882"/>
                  <a:gd name="f60" fmla="val 867"/>
                  <a:gd name="f61" fmla="val 1796"/>
                  <a:gd name="f62" fmla="val 852"/>
                  <a:gd name="f63" fmla="val 836"/>
                  <a:gd name="f64" fmla="val 820"/>
                  <a:gd name="f65" fmla="val 1797"/>
                  <a:gd name="f66" fmla="val 1791"/>
                  <a:gd name="f67" fmla="val 1775"/>
                  <a:gd name="f68" fmla="val 1733"/>
                  <a:gd name="f69" fmla="val 1691"/>
                  <a:gd name="f70" fmla="val 1649"/>
                  <a:gd name="f71" fmla="val 1643"/>
                  <a:gd name="f72" fmla="val 1633"/>
                  <a:gd name="f73" fmla="val 808"/>
                  <a:gd name="f74" fmla="val 771"/>
                  <a:gd name="f75" fmla="val 733"/>
                  <a:gd name="f76" fmla="val 1629"/>
                  <a:gd name="f77" fmla="val 696"/>
                  <a:gd name="f78" fmla="val 1635"/>
                  <a:gd name="f79" fmla="val 664"/>
                  <a:gd name="f80" fmla="val 1640"/>
                  <a:gd name="f81" fmla="val 653"/>
                  <a:gd name="f82" fmla="val 1632"/>
                  <a:gd name="f83" fmla="val 1600"/>
                  <a:gd name="f84" fmla="val 1591"/>
                  <a:gd name="f85" fmla="val 1582"/>
                  <a:gd name="f86" fmla="val 652"/>
                  <a:gd name="f87" fmla="val 1574"/>
                  <a:gd name="f88" fmla="val 651"/>
                  <a:gd name="f89" fmla="val 1558"/>
                  <a:gd name="f90" fmla="val 656"/>
                  <a:gd name="f91" fmla="val 1550"/>
                  <a:gd name="f92" fmla="val 673"/>
                  <a:gd name="f93" fmla="val 1552"/>
                  <a:gd name="f94" fmla="val 689"/>
                  <a:gd name="f95" fmla="val 1553"/>
                  <a:gd name="f96" fmla="val 704"/>
                  <a:gd name="f97" fmla="val 1551"/>
                  <a:gd name="f98" fmla="val 719"/>
                  <a:gd name="f99" fmla="val 736"/>
                  <a:gd name="f100" fmla="val 1548"/>
                  <a:gd name="f101" fmla="val 1535"/>
                  <a:gd name="f102" fmla="val 735"/>
                  <a:gd name="f103" fmla="val 1518"/>
                  <a:gd name="f104" fmla="val 1502"/>
                  <a:gd name="f105" fmla="val 1485"/>
                  <a:gd name="f106" fmla="val 1475"/>
                  <a:gd name="f107" fmla="val 739"/>
                  <a:gd name="f108" fmla="val 1471"/>
                  <a:gd name="f109" fmla="val 749"/>
                  <a:gd name="f110" fmla="val 768"/>
                  <a:gd name="f111" fmla="val 787"/>
                  <a:gd name="f112" fmla="val 1470"/>
                  <a:gd name="f113" fmla="val 805"/>
                  <a:gd name="f114" fmla="val 815"/>
                  <a:gd name="f115" fmla="val 1467"/>
                  <a:gd name="f116" fmla="val 1459"/>
                  <a:gd name="f117" fmla="val 1385"/>
                  <a:gd name="f118" fmla="val 1311"/>
                  <a:gd name="f119" fmla="val 1237"/>
                  <a:gd name="f120" fmla="val 1227"/>
                  <a:gd name="f121" fmla="val 812"/>
                  <a:gd name="f122" fmla="val 1224"/>
                  <a:gd name="f123" fmla="val 802"/>
                  <a:gd name="f124" fmla="val 780"/>
                  <a:gd name="f125" fmla="val 1225"/>
                  <a:gd name="f126" fmla="val 758"/>
                  <a:gd name="f127" fmla="val 1202"/>
                  <a:gd name="f128" fmla="val 1179"/>
                  <a:gd name="f129" fmla="val 1157"/>
                  <a:gd name="f130" fmla="val 1147"/>
                  <a:gd name="f131" fmla="val 1144"/>
                  <a:gd name="f132" fmla="val 748"/>
                  <a:gd name="f133" fmla="val 766"/>
                  <a:gd name="f134" fmla="val 1145"/>
                  <a:gd name="f135" fmla="val 784"/>
                  <a:gd name="f136" fmla="val 813"/>
                  <a:gd name="f137" fmla="val 1142"/>
                  <a:gd name="f138" fmla="val 1131"/>
                  <a:gd name="f139" fmla="val 1084"/>
                  <a:gd name="f140" fmla="val 1038"/>
                  <a:gd name="f141" fmla="val 991"/>
                  <a:gd name="f142" fmla="val 981"/>
                  <a:gd name="f143" fmla="val 978"/>
                  <a:gd name="f144" fmla="val 803"/>
                  <a:gd name="f145" fmla="val 770"/>
                  <a:gd name="f146" fmla="val 753"/>
                  <a:gd name="f147" fmla="val 962"/>
                  <a:gd name="f148" fmla="val 875"/>
                  <a:gd name="f149" fmla="val 832"/>
                  <a:gd name="f150" fmla="val 732"/>
                  <a:gd name="f151" fmla="val 720"/>
                  <a:gd name="f152" fmla="val 703"/>
                  <a:gd name="f153" fmla="val 685"/>
                  <a:gd name="f154" fmla="val 668"/>
                  <a:gd name="f155" fmla="val 657"/>
                  <a:gd name="f156" fmla="val 814"/>
                  <a:gd name="f157" fmla="val 738"/>
                  <a:gd name="f158" fmla="val 649"/>
                  <a:gd name="f159" fmla="val 639"/>
                  <a:gd name="f160" fmla="val 565"/>
                  <a:gd name="f161" fmla="val 734"/>
                  <a:gd name="f162" fmla="val 491"/>
                  <a:gd name="f163" fmla="val 417"/>
                  <a:gd name="f164" fmla="val 395"/>
                  <a:gd name="f165" fmla="val 374"/>
                  <a:gd name="f166" fmla="val 352"/>
                  <a:gd name="f167" fmla="val 350"/>
                  <a:gd name="f168" fmla="val 349"/>
                  <a:gd name="f169" fmla="val 347"/>
                  <a:gd name="f170" fmla="val 345"/>
                  <a:gd name="f171" fmla="val 343"/>
                  <a:gd name="f172" fmla="val 341"/>
                  <a:gd name="f173" fmla="val 337"/>
                  <a:gd name="f174" fmla="val 329"/>
                  <a:gd name="f175" fmla="val 326"/>
                  <a:gd name="f176" fmla="val 728"/>
                  <a:gd name="f177" fmla="val 727"/>
                  <a:gd name="f178" fmla="val 726"/>
                  <a:gd name="f179" fmla="val 725"/>
                  <a:gd name="f180" fmla="val 724"/>
                  <a:gd name="f181" fmla="val 327"/>
                  <a:gd name="f182" fmla="val 723"/>
                  <a:gd name="f183" fmla="val 721"/>
                  <a:gd name="f184" fmla="val 718"/>
                  <a:gd name="f185" fmla="val 715"/>
                  <a:gd name="f186" fmla="val 712"/>
                  <a:gd name="f187" fmla="val 710"/>
                  <a:gd name="f188" fmla="val 707"/>
                  <a:gd name="f189" fmla="val 705"/>
                  <a:gd name="f190" fmla="val 694"/>
                  <a:gd name="f191" fmla="val 683"/>
                  <a:gd name="f192" fmla="val 658"/>
                  <a:gd name="f193" fmla="val 334"/>
                  <a:gd name="f194" fmla="val 655"/>
                  <a:gd name="f195" fmla="val 348"/>
                  <a:gd name="f196" fmla="val 411"/>
                  <a:gd name="f197" fmla="val 475"/>
                  <a:gd name="f198" fmla="val 538"/>
                  <a:gd name="f199" fmla="val 572"/>
                  <a:gd name="f200" fmla="val 622"/>
                  <a:gd name="f201" fmla="val 612"/>
                  <a:gd name="f202" fmla="val 573"/>
                  <a:gd name="f203" fmla="val 601"/>
                  <a:gd name="f204" fmla="val 592"/>
                  <a:gd name="f205" fmla="val 570"/>
                  <a:gd name="f206" fmla="val 576"/>
                  <a:gd name="f207" fmla="val 577"/>
                  <a:gd name="f208" fmla="val 591"/>
                  <a:gd name="f209" fmla="val 633"/>
                  <a:gd name="f210" fmla="val 674"/>
                  <a:gd name="f211" fmla="val 730"/>
                  <a:gd name="f212" fmla="val 737"/>
                  <a:gd name="f213" fmla="val 554"/>
                  <a:gd name="f214" fmla="val 523"/>
                  <a:gd name="f215" fmla="val 508"/>
                  <a:gd name="f216" fmla="val 495"/>
                  <a:gd name="f217" fmla="val 492"/>
                  <a:gd name="f218" fmla="val 751"/>
                  <a:gd name="f219" fmla="val 795"/>
                  <a:gd name="f220" fmla="val 838"/>
                  <a:gd name="f221" fmla="val 881"/>
                  <a:gd name="f222" fmla="val 892"/>
                  <a:gd name="f223" fmla="val 507"/>
                  <a:gd name="f224" fmla="val 539"/>
                  <a:gd name="f225" fmla="val 555"/>
                  <a:gd name="f226" fmla="val 574"/>
                  <a:gd name="f227" fmla="val 929"/>
                  <a:gd name="f228" fmla="val 957"/>
                  <a:gd name="f229" fmla="val 972"/>
                  <a:gd name="f230" fmla="val 977"/>
                  <a:gd name="f231" fmla="val 608"/>
                  <a:gd name="f232" fmla="val 625"/>
                  <a:gd name="f233" fmla="val 642"/>
                  <a:gd name="f234" fmla="val 987"/>
                  <a:gd name="f235" fmla="val 1007"/>
                  <a:gd name="f236" fmla="val 1027"/>
                  <a:gd name="f237" fmla="val 1047"/>
                  <a:gd name="f238" fmla="val 1057"/>
                  <a:gd name="f239" fmla="val 1060"/>
                  <a:gd name="f240" fmla="val 602"/>
                  <a:gd name="f241" fmla="val 582"/>
                  <a:gd name="f242" fmla="val 1058"/>
                  <a:gd name="f243" fmla="val 1050"/>
                  <a:gd name="f244" fmla="val 1032"/>
                  <a:gd name="f245" fmla="val 571"/>
                  <a:gd name="f246" fmla="val 1015"/>
                  <a:gd name="f247" fmla="val 998"/>
                  <a:gd name="f248" fmla="val 984"/>
                  <a:gd name="f249" fmla="val 566"/>
                  <a:gd name="f250" fmla="val 552"/>
                  <a:gd name="f251" fmla="val 510"/>
                  <a:gd name="f252" fmla="val 468"/>
                  <a:gd name="f253" fmla="val 427"/>
                  <a:gd name="f254" fmla="val 413"/>
                  <a:gd name="f255" fmla="val 407"/>
                  <a:gd name="f256" fmla="val 408"/>
                  <a:gd name="f257" fmla="val 946"/>
                  <a:gd name="f258" fmla="val 410"/>
                  <a:gd name="f259" fmla="val 930"/>
                  <a:gd name="f260" fmla="val 914"/>
                  <a:gd name="f261" fmla="val 409"/>
                  <a:gd name="f262" fmla="val 900"/>
                  <a:gd name="f263" fmla="val 405"/>
                  <a:gd name="f264" fmla="val 391"/>
                  <a:gd name="f265" fmla="val 305"/>
                  <a:gd name="f266" fmla="val 261"/>
                  <a:gd name="f267" fmla="val 252"/>
                  <a:gd name="f268" fmla="val 245"/>
                  <a:gd name="f269" fmla="val 792"/>
                  <a:gd name="f270" fmla="val 746"/>
                  <a:gd name="f271" fmla="val 249"/>
                  <a:gd name="f272" fmla="val 259"/>
                  <a:gd name="f273" fmla="val 277"/>
                  <a:gd name="f274" fmla="val 295"/>
                  <a:gd name="f275" fmla="val 313"/>
                  <a:gd name="f276" fmla="val 328"/>
                  <a:gd name="f277" fmla="val 782"/>
                  <a:gd name="f278" fmla="val 799"/>
                  <a:gd name="f279" fmla="val 810"/>
                  <a:gd name="f280" fmla="val 332"/>
                  <a:gd name="f281" fmla="val 375"/>
                  <a:gd name="f282" fmla="val 404"/>
                  <a:gd name="f283" fmla="val 811"/>
                  <a:gd name="f284" fmla="val 798"/>
                  <a:gd name="f285" fmla="val 781"/>
                  <a:gd name="f286" fmla="val 764"/>
                  <a:gd name="f287" fmla="val 412"/>
                  <a:gd name="f288" fmla="val 422"/>
                  <a:gd name="f289" fmla="val 438"/>
                  <a:gd name="f290" fmla="val 454"/>
                  <a:gd name="f291" fmla="val 470"/>
                  <a:gd name="f292" fmla="val 485"/>
                  <a:gd name="f293" fmla="val 729"/>
                  <a:gd name="f294" fmla="val 490"/>
                  <a:gd name="f295" fmla="val 714"/>
                  <a:gd name="f296" fmla="val 489"/>
                  <a:gd name="f297" fmla="val 671"/>
                  <a:gd name="f298" fmla="val 488"/>
                  <a:gd name="f299" fmla="val 628"/>
                  <a:gd name="f300" fmla="val 584"/>
                  <a:gd name="f301" fmla="val 569"/>
                  <a:gd name="f302" fmla="val 504"/>
                  <a:gd name="f303" fmla="val 520"/>
                  <a:gd name="f304" fmla="val 568"/>
                  <a:gd name="f305" fmla="val 537"/>
                  <a:gd name="f306" fmla="val 564"/>
                  <a:gd name="f307" fmla="val 531"/>
                  <a:gd name="f308" fmla="val 509"/>
                  <a:gd name="f309" fmla="val 464"/>
                  <a:gd name="f310" fmla="val 441"/>
                  <a:gd name="f311" fmla="val 414"/>
                  <a:gd name="f312" fmla="val 544"/>
                  <a:gd name="f313" fmla="val 518"/>
                  <a:gd name="f314" fmla="val 493"/>
                  <a:gd name="f315" fmla="val 430"/>
                  <a:gd name="f316" fmla="val 452"/>
                  <a:gd name="f317" fmla="val 474"/>
                  <a:gd name="f318" fmla="val 459"/>
                  <a:gd name="f319" fmla="val 443"/>
                  <a:gd name="f320" fmla="val 594"/>
                  <a:gd name="f321" fmla="val 637"/>
                  <a:gd name="f322" fmla="val 406"/>
                  <a:gd name="f323" fmla="val 394"/>
                  <a:gd name="f324" fmla="val 302"/>
                  <a:gd name="f325" fmla="val 256"/>
                  <a:gd name="f326" fmla="val 247"/>
                  <a:gd name="f327" fmla="val 650"/>
                  <a:gd name="f328" fmla="val 624"/>
                  <a:gd name="f329" fmla="val 606"/>
                  <a:gd name="f330" fmla="val 588"/>
                  <a:gd name="f331" fmla="val 242"/>
                  <a:gd name="f332" fmla="val 230"/>
                  <a:gd name="f333" fmla="val 186"/>
                  <a:gd name="f334" fmla="val 143"/>
                  <a:gd name="f335" fmla="val 99"/>
                  <a:gd name="f336" fmla="val 89"/>
                  <a:gd name="f337" fmla="val 84"/>
                  <a:gd name="f338" fmla="val 585"/>
                  <a:gd name="f339" fmla="val 603"/>
                  <a:gd name="f340" fmla="val 85"/>
                  <a:gd name="f341" fmla="val 621"/>
                  <a:gd name="f342" fmla="val 115"/>
                  <a:gd name="f343" fmla="val 132"/>
                  <a:gd name="f344" fmla="val 149"/>
                  <a:gd name="f345" fmla="val 160"/>
                  <a:gd name="f346" fmla="val 654"/>
                  <a:gd name="f347" fmla="val 166"/>
                  <a:gd name="f348" fmla="val 667"/>
                  <a:gd name="f349" fmla="val 165"/>
                  <a:gd name="f350" fmla="val 164"/>
                  <a:gd name="f351" fmla="val 702"/>
                  <a:gd name="f352" fmla="val 731"/>
                  <a:gd name="f353" fmla="val 163"/>
                  <a:gd name="f354" fmla="val 150"/>
                  <a:gd name="f355" fmla="val 114"/>
                  <a:gd name="f356" fmla="val 96"/>
                  <a:gd name="f357" fmla="val 81"/>
                  <a:gd name="f358" fmla="val 82"/>
                  <a:gd name="f359" fmla="val 686"/>
                  <a:gd name="f360" fmla="val 669"/>
                  <a:gd name="f361" fmla="val 77"/>
                  <a:gd name="f362" fmla="val 65"/>
                  <a:gd name="f363" fmla="val 44"/>
                  <a:gd name="f364" fmla="val 22"/>
                  <a:gd name="f365" fmla="val 1"/>
                  <a:gd name="f366" fmla="val 598"/>
                  <a:gd name="f367" fmla="val 543"/>
                  <a:gd name="f368" fmla="val 43"/>
                  <a:gd name="f369" fmla="val 64"/>
                  <a:gd name="f370" fmla="val 78"/>
                  <a:gd name="f371" fmla="val 484"/>
                  <a:gd name="f372" fmla="val 471"/>
                  <a:gd name="f373" fmla="val 432"/>
                  <a:gd name="f374" fmla="val 392"/>
                  <a:gd name="f375" fmla="val 354"/>
                  <a:gd name="f376" fmla="val 359"/>
                  <a:gd name="f377" fmla="val 364"/>
                  <a:gd name="f378" fmla="val 342"/>
                  <a:gd name="f379" fmla="val 336"/>
                  <a:gd name="f380" fmla="val 80"/>
                  <a:gd name="f381" fmla="val 74"/>
                  <a:gd name="f382" fmla="val 67"/>
                  <a:gd name="f383" fmla="val 45"/>
                  <a:gd name="f384" fmla="val 23"/>
                  <a:gd name="f385" fmla="val 324"/>
                  <a:gd name="f386" fmla="val 320"/>
                  <a:gd name="f387" fmla="val 316"/>
                  <a:gd name="f388" fmla="val 217"/>
                  <a:gd name="f389" fmla="val 118"/>
                  <a:gd name="f390" fmla="val 19"/>
                  <a:gd name="f391" fmla="val 3"/>
                  <a:gd name="f392" fmla="val 4"/>
                  <a:gd name="f393" fmla="val 829"/>
                  <a:gd name="f394" fmla="val 1638"/>
                  <a:gd name="f395" fmla="val 110"/>
                  <a:gd name="f396" fmla="val 219"/>
                  <a:gd name="f397" fmla="val 2426"/>
                  <a:gd name="f398" fmla="val 2403"/>
                  <a:gd name="f399" fmla="val 2381"/>
                  <a:gd name="f400" fmla="val 2376"/>
                  <a:gd name="f401" fmla="val 2370"/>
                  <a:gd name="f402" fmla="val 333"/>
                  <a:gd name="f403" fmla="val 2367"/>
                  <a:gd name="f404" fmla="val 2363"/>
                  <a:gd name="f405" fmla="val 2362"/>
                  <a:gd name="f406" fmla="val 2366"/>
                  <a:gd name="f407" fmla="val 357"/>
                  <a:gd name="f408" fmla="val 380"/>
                  <a:gd name="f409" fmla="val 2368"/>
                  <a:gd name="f410" fmla="val 2340"/>
                  <a:gd name="f411" fmla="val 2312"/>
                  <a:gd name="f412" fmla="val 2284"/>
                  <a:gd name="f413" fmla="val 435"/>
                  <a:gd name="f414" fmla="val 462"/>
                  <a:gd name="f415" fmla="val 586"/>
                  <a:gd name="f416" fmla="val 635"/>
                  <a:gd name="f417" fmla="val 648"/>
                  <a:gd name="f418" fmla="val 2371"/>
                  <a:gd name="f419" fmla="val 2384"/>
                  <a:gd name="f420" fmla="val 2406"/>
                  <a:gd name="f421" fmla="val 2427"/>
                  <a:gd name="f422" fmla="val 659"/>
                  <a:gd name="f423" fmla="val 660"/>
                  <a:gd name="f424" fmla="val 663"/>
                  <a:gd name="f425" fmla="val 666"/>
                  <a:gd name="f426" fmla="val 670"/>
                  <a:gd name="f427" fmla="val 672"/>
                  <a:gd name="f428" fmla="val 2404"/>
                  <a:gd name="f429" fmla="val 2382"/>
                  <a:gd name="f430" fmla="val 750"/>
                  <a:gd name="f431" fmla="val 785"/>
                  <a:gd name="f432" fmla="val 2365"/>
                  <a:gd name="f433" fmla="val 2354"/>
                  <a:gd name="f434" fmla="val 2336"/>
                  <a:gd name="f435" fmla="val 2317"/>
                  <a:gd name="f436" fmla="val 2298"/>
                  <a:gd name="f437" fmla="val 2286"/>
                  <a:gd name="f438" fmla="val 801"/>
                  <a:gd name="f439" fmla="val 2285"/>
                  <a:gd name="f440" fmla="val 767"/>
                  <a:gd name="f441" fmla="val 2281"/>
                  <a:gd name="f442" fmla="val 2271"/>
                  <a:gd name="f443" fmla="val 2253"/>
                  <a:gd name="f444" fmla="val 2235"/>
                  <a:gd name="f445" fmla="val 2217"/>
                  <a:gd name="f446" fmla="val 2207"/>
                  <a:gd name="f447" fmla="val 2204"/>
                  <a:gd name="f448" fmla="val 783"/>
                  <a:gd name="f449" fmla="val 800"/>
                  <a:gd name="f450" fmla="val 2205"/>
                  <a:gd name="f451" fmla="val 2202"/>
                  <a:gd name="f452" fmla="val 2189"/>
                  <a:gd name="f453" fmla="val 2172"/>
                  <a:gd name="f454" fmla="val 2154"/>
                  <a:gd name="f455" fmla="val 2137"/>
                  <a:gd name="f456" fmla="val 2124"/>
                  <a:gd name="f457" fmla="val 2120"/>
                  <a:gd name="f458" fmla="val 759"/>
                  <a:gd name="f459" fmla="val 2121"/>
                  <a:gd name="f460" fmla="val 678"/>
                  <a:gd name="f461" fmla="val 2122"/>
                  <a:gd name="f462" fmla="val 2117"/>
                  <a:gd name="f463" fmla="val 2096"/>
                  <a:gd name="f464" fmla="val 2023"/>
                  <a:gd name="f465" fmla="val 1950"/>
                  <a:gd name="f466" fmla="val 604"/>
                  <a:gd name="f467" fmla="val 487"/>
                  <a:gd name="f468" fmla="val 1895"/>
                  <a:gd name="f469" fmla="val 1910"/>
                  <a:gd name="f470" fmla="val 1926"/>
                  <a:gd name="f471" fmla="val 1942"/>
                  <a:gd name="f472" fmla="val 1949"/>
                  <a:gd name="f473" fmla="val 480"/>
                  <a:gd name="f474" fmla="val 416"/>
                  <a:gd name="f475" fmla="val 1964"/>
                  <a:gd name="f476" fmla="val 415"/>
                  <a:gd name="f477" fmla="val 1969"/>
                  <a:gd name="f478" fmla="val 1968"/>
                  <a:gd name="f479" fmla="val 1955"/>
                  <a:gd name="f480" fmla="val 1954"/>
                  <a:gd name="f481" fmla="val 1951"/>
                  <a:gd name="f482" fmla="val 1947"/>
                  <a:gd name="f483" fmla="val 1898"/>
                  <a:gd name="f484" fmla="val 1853"/>
                  <a:gd name="f485" fmla="val 1808"/>
                  <a:gd name="f486" fmla="val 1806"/>
                  <a:gd name="f487" fmla="val 1803"/>
                  <a:gd name="f488" fmla="val 1801"/>
                  <a:gd name="f489" fmla="val 388"/>
                  <a:gd name="f490" fmla="val 368"/>
                  <a:gd name="f491" fmla="val 1789"/>
                  <a:gd name="f492" fmla="val 398"/>
                  <a:gd name="f493" fmla="val 1794"/>
                  <a:gd name="f494" fmla="val 393"/>
                  <a:gd name="f495" fmla="val 371"/>
                  <a:gd name="f496" fmla="val 1793"/>
                  <a:gd name="f497" fmla="val 1771"/>
                  <a:gd name="f498" fmla="val 1750"/>
                  <a:gd name="f499" fmla="val 1728"/>
                  <a:gd name="f500" fmla="val 1727"/>
                  <a:gd name="f501" fmla="val 323"/>
                  <a:gd name="f502" fmla="val 1726"/>
                  <a:gd name="f503" fmla="val 1723"/>
                  <a:gd name="f504" fmla="val 1720"/>
                  <a:gd name="f505" fmla="val 1719"/>
                  <a:gd name="f506" fmla="val 1718"/>
                  <a:gd name="f507" fmla="val 1716"/>
                  <a:gd name="f508" fmla="val 376"/>
                  <a:gd name="f509" fmla="val 424"/>
                  <a:gd name="f510" fmla="val 1715"/>
                  <a:gd name="f511" fmla="val 472"/>
                  <a:gd name="f512" fmla="val 1712"/>
                  <a:gd name="f513" fmla="val 1696"/>
                  <a:gd name="f514" fmla="val 1680"/>
                  <a:gd name="f515" fmla="val 1663"/>
                  <a:gd name="f516" fmla="val 1646"/>
                  <a:gd name="f517" fmla="val 1636"/>
                  <a:gd name="f518" fmla="val 494"/>
                  <a:gd name="f519" fmla="val 1631"/>
                  <a:gd name="f520" fmla="val 505"/>
                  <a:gd name="f521" fmla="val 506"/>
                  <a:gd name="f522" fmla="val 526"/>
                  <a:gd name="f523" fmla="val 1624"/>
                  <a:gd name="f524" fmla="val 578"/>
                  <a:gd name="f525" fmla="val 1648"/>
                  <a:gd name="f526" fmla="val 1674"/>
                  <a:gd name="f527" fmla="val 1693"/>
                  <a:gd name="f528" fmla="val 1722"/>
                  <a:gd name="f529" fmla="val 1779"/>
                  <a:gd name="f530" fmla="val 587"/>
                  <a:gd name="f531" fmla="val 619"/>
                  <a:gd name="f532" fmla="val 1799"/>
                  <a:gd name="f533" fmla="val 1813"/>
                  <a:gd name="f534" fmla="val 1834"/>
                  <a:gd name="f535" fmla="val 1855"/>
                  <a:gd name="f536" fmla="val 680"/>
                  <a:gd name="f537" fmla="val 708"/>
                  <a:gd name="f538" fmla="val 1833"/>
                  <a:gd name="f539" fmla="val 1810"/>
                  <a:gd name="f540" fmla="val 789"/>
                  <a:gd name="f541" fmla="val 763"/>
                  <a:gd name="f542" fmla="val 1882"/>
                  <a:gd name="f543" fmla="val 1885"/>
                  <a:gd name="f544" fmla="val 1933"/>
                  <a:gd name="f545" fmla="val 1981"/>
                  <a:gd name="f546" fmla="val 2029"/>
                  <a:gd name="f547" fmla="val 2040"/>
                  <a:gd name="f548" fmla="val 747"/>
                  <a:gd name="f549" fmla="val 837"/>
                  <a:gd name="f550" fmla="val 883"/>
                  <a:gd name="f551" fmla="val 2041"/>
                  <a:gd name="f552" fmla="val 2036"/>
                  <a:gd name="f553" fmla="val 2025"/>
                  <a:gd name="f554" fmla="val 2009"/>
                  <a:gd name="f555" fmla="val 1993"/>
                  <a:gd name="f556" fmla="val 2131"/>
                  <a:gd name="f557" fmla="val 2130"/>
                  <a:gd name="f558" fmla="val 647"/>
                  <a:gd name="f559" fmla="val 1457"/>
                  <a:gd name="f560" fmla="val 1462"/>
                  <a:gd name="f561" fmla="val 1469"/>
                  <a:gd name="f562" fmla="val 1468"/>
                  <a:gd name="f563" fmla="val 701"/>
                  <a:gd name="f564" fmla="val 676"/>
                  <a:gd name="f565" fmla="val 1473"/>
                  <a:gd name="f566" fmla="val 1464"/>
                  <a:gd name="f567" fmla="val 1439"/>
                  <a:gd name="f568" fmla="val 1422"/>
                  <a:gd name="f569" fmla="val 1405"/>
                  <a:gd name="f570" fmla="val 1393"/>
                  <a:gd name="f571" fmla="val 1388"/>
                  <a:gd name="f572" fmla="val 1389"/>
                  <a:gd name="f573" fmla="val 1392"/>
                  <a:gd name="f574" fmla="val 1401"/>
                  <a:gd name="f575" fmla="val 1420"/>
                  <a:gd name="f576" fmla="val 1438"/>
                  <a:gd name="f577" fmla="val 1245"/>
                  <a:gd name="f578" fmla="val 1266"/>
                  <a:gd name="f579" fmla="val 1287"/>
                  <a:gd name="f580" fmla="val 1301"/>
                  <a:gd name="f581" fmla="val 1306"/>
                  <a:gd name="f582" fmla="val 1305"/>
                  <a:gd name="f583" fmla="val 695"/>
                  <a:gd name="f584" fmla="val 1303"/>
                  <a:gd name="f585" fmla="val 1313"/>
                  <a:gd name="f586" fmla="val 644"/>
                  <a:gd name="f587" fmla="val 1289"/>
                  <a:gd name="f588" fmla="val 1264"/>
                  <a:gd name="f589" fmla="val 1244"/>
                  <a:gd name="f590" fmla="val 1235"/>
                  <a:gd name="f591" fmla="val 1223"/>
                  <a:gd name="f592" fmla="val 1221"/>
                  <a:gd name="f593" fmla="val 665"/>
                  <a:gd name="f594" fmla="val 1222"/>
                  <a:gd name="f595" fmla="val 691"/>
                  <a:gd name="f596" fmla="val 713"/>
                  <a:gd name="f597" fmla="val 2114"/>
                  <a:gd name="f598" fmla="val 310"/>
                  <a:gd name="f599" fmla="val 288"/>
                  <a:gd name="f600" fmla="val 266"/>
                  <a:gd name="f601" fmla="val 2099"/>
                  <a:gd name="f602" fmla="val 2078"/>
                  <a:gd name="f603" fmla="val 2057"/>
                  <a:gd name="f604" fmla="val 244"/>
                  <a:gd name="f605" fmla="val 2045"/>
                  <a:gd name="f606" fmla="val 248"/>
                  <a:gd name="f607" fmla="val 280"/>
                  <a:gd name="f608" fmla="val 300"/>
                  <a:gd name="f609" fmla="val 330"/>
                  <a:gd name="f610" fmla="val 2064"/>
                  <a:gd name="f611" fmla="val 2089"/>
                  <a:gd name="f612" fmla="val 1137"/>
                  <a:gd name="f613" fmla="val 319"/>
                  <a:gd name="f614" fmla="val 1141"/>
                  <a:gd name="f615" fmla="val 315"/>
                  <a:gd name="f616" fmla="val 297"/>
                  <a:gd name="f617" fmla="val 278"/>
                  <a:gd name="f618" fmla="val 260"/>
                  <a:gd name="f619" fmla="val 1126"/>
                  <a:gd name="f620" fmla="val 1114"/>
                  <a:gd name="f621" fmla="val 1101"/>
                  <a:gd name="f622" fmla="val 1089"/>
                  <a:gd name="f623" fmla="val 246"/>
                  <a:gd name="f624" fmla="val 273"/>
                  <a:gd name="f625" fmla="val 289"/>
                  <a:gd name="f626" fmla="val 321"/>
                  <a:gd name="f627" fmla="val 1059"/>
                  <a:gd name="f628" fmla="val 322"/>
                  <a:gd name="f629" fmla="val 1086"/>
                  <a:gd name="f630" fmla="val 1112"/>
                  <a:gd name="f631" fmla="val 325"/>
                  <a:gd name="f632" fmla="val 240"/>
                  <a:gd name="f633" fmla="val 1105"/>
                  <a:gd name="f634" fmla="val 1103"/>
                  <a:gd name="f635" fmla="val 1099"/>
                  <a:gd name="f636" fmla="val 467"/>
                  <a:gd name="f637" fmla="val 448"/>
                  <a:gd name="f638" fmla="val 265"/>
                  <a:gd name="f639" fmla="val 317"/>
                  <a:gd name="f640" fmla="val 481"/>
                  <a:gd name="f641" fmla="val 482"/>
                  <a:gd name="f642" fmla="val 483"/>
                  <a:gd name="f643" fmla="val 486"/>
                  <a:gd name="f644" fmla="val 298"/>
                  <a:gd name="f645" fmla="val 271"/>
                  <a:gd name="f646" fmla="val 168"/>
                  <a:gd name="f647" fmla="val 272"/>
                  <a:gd name="f648" fmla="val 169"/>
                  <a:gd name="f649" fmla="val 264"/>
                  <a:gd name="f650" fmla="val 170"/>
                  <a:gd name="f651" fmla="val 173"/>
                  <a:gd name="f652" fmla="val 283"/>
                  <a:gd name="f653" fmla="val 286"/>
                  <a:gd name="f654" fmla="val 1428"/>
                  <a:gd name="f655" fmla="val 285"/>
                  <a:gd name="f656" fmla="val 1429"/>
                  <a:gd name="f657" fmla="val 898"/>
                  <a:gd name="f658" fmla="val 899"/>
                  <a:gd name="f659" fmla="val 365"/>
                  <a:gd name="f660" fmla="val 378"/>
                  <a:gd name="f661" fmla="val 396"/>
                  <a:gd name="f662" fmla="val 400"/>
                  <a:gd name="f663" fmla="val 844"/>
                  <a:gd name="f664" fmla="val 818"/>
                  <a:gd name="f665" fmla="val 809"/>
                  <a:gd name="f666" fmla="val 806"/>
                  <a:gd name="f667" fmla="val 419"/>
                  <a:gd name="f668" fmla="val 821"/>
                  <a:gd name="f669" fmla="val 831"/>
                  <a:gd name="f670" fmla="val 839"/>
                  <a:gd name="f671" fmla="val 857"/>
                  <a:gd name="f672" fmla="val 496"/>
                  <a:gd name="f673" fmla="val 880"/>
                  <a:gd name="f674" fmla="val 905"/>
                  <a:gd name="f675" fmla="val 450"/>
                  <a:gd name="f676" fmla="val 920"/>
                  <a:gd name="f677" fmla="val 423"/>
                  <a:gd name="f678" fmla="val 440"/>
                  <a:gd name="f679" fmla="val 457"/>
                  <a:gd name="f680" fmla="val 994"/>
                  <a:gd name="f681" fmla="val 995"/>
                  <a:gd name="f682" fmla="val 996"/>
                  <a:gd name="f683" fmla="val 373"/>
                  <a:gd name="f684" fmla="val 346"/>
                  <a:gd name="f685" fmla="val 339"/>
                  <a:gd name="f686" fmla="val 1062"/>
                  <a:gd name="f687" fmla="val 1014"/>
                  <a:gd name="f688" fmla="val 971"/>
                  <a:gd name="f689" fmla="val 927"/>
                  <a:gd name="f690" fmla="val 925"/>
                  <a:gd name="f691" fmla="val 923"/>
                  <a:gd name="f692" fmla="val 926"/>
                  <a:gd name="f693" fmla="val 924"/>
                  <a:gd name="f694" fmla="val 921"/>
                  <a:gd name="f695" fmla="val 918"/>
                  <a:gd name="f696" fmla="val 912"/>
                  <a:gd name="f697" fmla="val 911"/>
                  <a:gd name="f698" fmla="val 910"/>
                  <a:gd name="f699" fmla="val 908"/>
                  <a:gd name="f700" fmla="val 907"/>
                  <a:gd name="f701" fmla="val 906"/>
                  <a:gd name="f702" fmla="val 418"/>
                  <a:gd name="f703" fmla="val 331"/>
                  <a:gd name="f704" fmla="val 397"/>
                  <a:gd name="f705" fmla="val 451"/>
                  <a:gd name="f706" fmla="val 428"/>
                  <a:gd name="f707" fmla="val 353"/>
                  <a:gd name="f708" fmla="val 340"/>
                  <a:gd name="f709" fmla="val 358"/>
                  <a:gd name="f710" fmla="val 162"/>
                  <a:gd name="f711" fmla="val 161"/>
                  <a:gd name="f712" fmla="val 383"/>
                  <a:gd name="f713" fmla="val 270"/>
                  <a:gd name="f714" fmla="val 87"/>
                  <a:gd name="f715" fmla="val 83"/>
                  <a:gd name="f716" fmla="val 104"/>
                  <a:gd name="f717" fmla="val 124"/>
                  <a:gd name="f718" fmla="val 145"/>
                  <a:gd name="f719" fmla="val 125"/>
                  <a:gd name="f720" fmla="val 106"/>
                  <a:gd name="f721" fmla="val 367"/>
                  <a:gd name="f722" fmla="val 386"/>
                  <a:gd name="f723" fmla="val 403"/>
                  <a:gd name="f724" fmla="val 185"/>
                  <a:gd name="f725" fmla="val 203"/>
                  <a:gd name="f726" fmla="val 220"/>
                  <a:gd name="f727" fmla="val 239"/>
                  <a:gd name="f728" fmla="val 384"/>
                  <a:gd name="f729" fmla="val 366"/>
                  <a:gd name="f730" fmla="val 243"/>
                  <a:gd name="f731" fmla="val 253"/>
                  <a:gd name="f732" fmla="val 227"/>
                  <a:gd name="f733" fmla="val 204"/>
                  <a:gd name="f734" fmla="val 178"/>
                  <a:gd name="f735" fmla="val 172"/>
                  <a:gd name="f736" fmla="val 303"/>
                  <a:gd name="f737" fmla="val 282"/>
                  <a:gd name="f738" fmla="val 254"/>
                  <a:gd name="f739" fmla="val 156"/>
                  <a:gd name="f740" fmla="val 131"/>
                  <a:gd name="f741" fmla="val 250"/>
                  <a:gd name="f742" fmla="val 251"/>
                  <a:gd name="f743" fmla="val 98"/>
                  <a:gd name="f744" fmla="val 232"/>
                  <a:gd name="f745" fmla="val 101"/>
                  <a:gd name="f746" fmla="val 226"/>
                  <a:gd name="f747" fmla="val 107"/>
                  <a:gd name="f748" fmla="val 228"/>
                  <a:gd name="f749" fmla="val 122"/>
                  <a:gd name="f750" fmla="val 123"/>
                  <a:gd name="f751" fmla="val 205"/>
                  <a:gd name="f752" fmla="val 229"/>
                  <a:gd name="f753" fmla="val 212"/>
                  <a:gd name="f754" fmla="val 2203"/>
                  <a:gd name="f755" fmla="val 195"/>
                  <a:gd name="f756" fmla="val 177"/>
                  <a:gd name="f757" fmla="val 167"/>
                  <a:gd name="f758" fmla="val 2199"/>
                  <a:gd name="f759" fmla="val 2190"/>
                  <a:gd name="f760" fmla="val 2155"/>
                  <a:gd name="f761" fmla="val 2138"/>
                  <a:gd name="f762" fmla="val 171"/>
                  <a:gd name="f763" fmla="val 2119"/>
                  <a:gd name="f764" fmla="val 184"/>
                  <a:gd name="f765" fmla="val 224"/>
                  <a:gd name="f766" fmla="val 2123"/>
                  <a:gd name="f767" fmla="val 2143"/>
                  <a:gd name="f768" fmla="val 2165"/>
                  <a:gd name="f769" fmla="val 2188"/>
                  <a:gd name="f770" fmla="val 318"/>
                  <a:gd name="f771" fmla="val 2359"/>
                  <a:gd name="f772" fmla="val 2358"/>
                  <a:gd name="f773" fmla="val 2357"/>
                  <a:gd name="f774" fmla="val 2360"/>
                  <a:gd name="f775" fmla="val 2364"/>
                  <a:gd name="f776" fmla="val 279"/>
                  <a:gd name="f777" fmla="val 255"/>
                  <a:gd name="f778" fmla="val 2369"/>
                  <a:gd name="f779" fmla="val 2343"/>
                  <a:gd name="f780" fmla="val 2321"/>
                  <a:gd name="f781" fmla="val 2300"/>
                  <a:gd name="f782" fmla="val 2288"/>
                  <a:gd name="f783" fmla="val 2290"/>
                  <a:gd name="f784" fmla="val 2295"/>
                  <a:gd name="f785" fmla="val 2301"/>
                  <a:gd name="f786" fmla="val 2302"/>
                  <a:gd name="f787" fmla="val 2303"/>
                  <a:gd name="f788" fmla="val 2304"/>
                  <a:gd name="f789" fmla="val 2322"/>
                  <a:gd name="f790" fmla="val 2339"/>
                  <a:gd name="f791" fmla="val 558"/>
                  <a:gd name="f792" fmla="val 2044"/>
                  <a:gd name="f793" fmla="val 2053"/>
                  <a:gd name="f794" fmla="val 2126"/>
                  <a:gd name="f795" fmla="val 2272"/>
                  <a:gd name="f796" fmla="val 2282"/>
                  <a:gd name="f797" fmla="val 567"/>
                  <a:gd name="f798" fmla="val 535"/>
                  <a:gd name="f799" fmla="val 512"/>
                  <a:gd name="f800" fmla="val 2043"/>
                  <a:gd name="f801" fmla="val 2042"/>
                  <a:gd name="f802" fmla="val 513"/>
                  <a:gd name="f803" fmla="val 479"/>
                  <a:gd name="f804" fmla="val 1966"/>
                  <a:gd name="f805" fmla="val 1967"/>
                  <a:gd name="f806" fmla="val 401"/>
                  <a:gd name="f807" fmla="val 2197"/>
                  <a:gd name="f808" fmla="val 2196"/>
                  <a:gd name="f809" fmla="val 399"/>
                  <a:gd name="f810" fmla="val 387"/>
                  <a:gd name="f811" fmla="val 2195"/>
                  <a:gd name="f812" fmla="val 2201"/>
                  <a:gd name="f813" fmla="val 2210"/>
                  <a:gd name="f814" fmla="val 2229"/>
                  <a:gd name="f815" fmla="val 2247"/>
                  <a:gd name="f816" fmla="val 2266"/>
                  <a:gd name="f817" fmla="val 382"/>
                  <a:gd name="f818" fmla="val 355"/>
                  <a:gd name="f819" fmla="val 2277"/>
                  <a:gd name="f820" fmla="val 2273"/>
                  <a:gd name="f821" fmla="val 2256"/>
                  <a:gd name="f822" fmla="val 2239"/>
                  <a:gd name="f823" fmla="val 2222"/>
                  <a:gd name="f824" fmla="val 2209"/>
                  <a:gd name="f825" fmla="val 1312"/>
                  <a:gd name="f826" fmla="val 1309"/>
                  <a:gd name="f827" fmla="val 1310"/>
                  <a:gd name="f828" fmla="val 1316"/>
                  <a:gd name="f829" fmla="val 1326"/>
                  <a:gd name="f830" fmla="val 1336"/>
                  <a:gd name="f831" fmla="val 1346"/>
                  <a:gd name="f832" fmla="val 1387"/>
                  <a:gd name="f833" fmla="val 1410"/>
                  <a:gd name="f834" fmla="val 1431"/>
                  <a:gd name="f835" fmla="val 1452"/>
                  <a:gd name="f836" fmla="val 473"/>
                  <a:gd name="f837" fmla="val 1466"/>
                  <a:gd name="f838" fmla="val 1454"/>
                  <a:gd name="f839" fmla="val 1436"/>
                  <a:gd name="f840" fmla="val 1418"/>
                  <a:gd name="f841" fmla="val 1394"/>
                  <a:gd name="f842" fmla="val 1667"/>
                  <a:gd name="f843" fmla="val 1669"/>
                  <a:gd name="f844" fmla="val 1671"/>
                  <a:gd name="f845" fmla="val 1673"/>
                  <a:gd name="f846" fmla="val 1660"/>
                  <a:gd name="f847" fmla="val 1656"/>
                  <a:gd name="f848" fmla="val 1651"/>
                  <a:gd name="f849" fmla="val 1647"/>
                  <a:gd name="f850" fmla="val 1637"/>
                  <a:gd name="f851" fmla="val 1642"/>
                  <a:gd name="f852" fmla="val 434"/>
                  <a:gd name="f853" fmla="val 1610"/>
                  <a:gd name="f854" fmla="val 1588"/>
                  <a:gd name="f855" fmla="val 1566"/>
                  <a:gd name="f856" fmla="val 1556"/>
                  <a:gd name="f857" fmla="val 1561"/>
                  <a:gd name="f858" fmla="val 1585"/>
                  <a:gd name="f859" fmla="val 1609"/>
                  <a:gd name="f860" fmla="val 550"/>
                  <a:gd name="f861" fmla="val 529"/>
                  <a:gd name="f862" fmla="val 1365"/>
                  <a:gd name="f863" fmla="val 1341"/>
                  <a:gd name="f864" fmla="val 1317"/>
                  <a:gd name="f865" fmla="val 1308"/>
                  <a:gd name="f866" fmla="val 344"/>
                  <a:gd name="f867" fmla="val 1278"/>
                  <a:gd name="f868" fmla="val 1252"/>
                  <a:gd name="f869" fmla="val 1226"/>
                  <a:gd name="f870" fmla="val 556"/>
                  <a:gd name="f871" fmla="val 1229"/>
                  <a:gd name="f872" fmla="val 1241"/>
                  <a:gd name="f873" fmla="val 1283"/>
                  <a:gd name="f874" fmla="val 1324"/>
                  <a:gd name="f875" fmla="val 1366"/>
                  <a:gd name="f876" fmla="val 1382"/>
                  <a:gd name="f877" fmla="val 1046"/>
                  <a:gd name="f878" fmla="val 1029"/>
                  <a:gd name="f879" fmla="val 1013"/>
                  <a:gd name="f880" fmla="val 632"/>
                  <a:gd name="f881" fmla="val 675"/>
                  <a:gd name="f882" fmla="val 1012"/>
                  <a:gd name="f883" fmla="val 1030"/>
                  <a:gd name="f884" fmla="val 630"/>
                  <a:gd name="f885" fmla="val 614"/>
                  <a:gd name="f886" fmla="val 1549"/>
                  <a:gd name="f887" fmla="val 1507"/>
                  <a:gd name="f888" fmla="val 1465"/>
                  <a:gd name="f889" fmla="val 610"/>
                  <a:gd name="f890" fmla="val 611"/>
                  <a:gd name="f891" fmla="val 1511"/>
                  <a:gd name="f892" fmla="val 693"/>
                  <a:gd name="f893" fmla="val 1755"/>
                  <a:gd name="f894" fmla="val 1802"/>
                  <a:gd name="f895" fmla="+- 0 0 -90"/>
                  <a:gd name="f896" fmla="*/ f4 1 1061"/>
                  <a:gd name="f897" fmla="*/ f5 1 2448"/>
                  <a:gd name="f898" fmla="+- f8 0 f6"/>
                  <a:gd name="f899" fmla="+- f7 0 f6"/>
                  <a:gd name="f900" fmla="*/ f895 f0 1"/>
                  <a:gd name="f901" fmla="*/ f899 1 1061"/>
                  <a:gd name="f902" fmla="*/ f898 1 2448"/>
                  <a:gd name="f903" fmla="*/ 884 f899 1"/>
                  <a:gd name="f904" fmla="*/ 1957 f898 1"/>
                  <a:gd name="f905" fmla="*/ 816 f899 1"/>
                  <a:gd name="f906" fmla="*/ 1775 f898 1"/>
                  <a:gd name="f907" fmla="*/ 735 f899 1"/>
                  <a:gd name="f908" fmla="*/ 1485 f898 1"/>
                  <a:gd name="f909" fmla="*/ 802 f899 1"/>
                  <a:gd name="f910" fmla="*/ 1145 f898 1"/>
                  <a:gd name="f911" fmla="*/ 653 f899 1"/>
                  <a:gd name="f912" fmla="*/ 802 f898 1"/>
                  <a:gd name="f913" fmla="*/ 326 f899 1"/>
                  <a:gd name="f914" fmla="*/ 721 f898 1"/>
                  <a:gd name="f915" fmla="*/ 715 f899 1"/>
                  <a:gd name="f916" fmla="*/ 573 f898 1"/>
                  <a:gd name="f917" fmla="*/ 977 f899 1"/>
                  <a:gd name="f918" fmla="*/ 592 f898 1"/>
                  <a:gd name="f919" fmla="*/ 980 f899 1"/>
                  <a:gd name="f920" fmla="*/ 427 f898 1"/>
                  <a:gd name="f921" fmla="*/ 749 f899 1"/>
                  <a:gd name="f922" fmla="*/ 329 f898 1"/>
                  <a:gd name="f923" fmla="*/ 584 f899 1"/>
                  <a:gd name="f924" fmla="*/ 489 f898 1"/>
                  <a:gd name="f925" fmla="*/ 408 f899 1"/>
                  <a:gd name="f926" fmla="*/ 493 f898 1"/>
                  <a:gd name="f927" fmla="*/ 642 f899 1"/>
                  <a:gd name="f928" fmla="*/ 245 f898 1"/>
                  <a:gd name="f929" fmla="*/ 719 f899 1"/>
                  <a:gd name="f930" fmla="*/ 165 f898 1"/>
                  <a:gd name="f931" fmla="*/ 471 f899 1"/>
                  <a:gd name="f932" fmla="*/ 82 f898 1"/>
                  <a:gd name="f933" fmla="*/ 19 f899 1"/>
                  <a:gd name="f934" fmla="*/ 1 f898 1"/>
                  <a:gd name="f935" fmla="*/ 2368 f898 1"/>
                  <a:gd name="f936" fmla="*/ 668 f899 1"/>
                  <a:gd name="f937" fmla="*/ 2448 f898 1"/>
                  <a:gd name="f938" fmla="*/ 2285 f898 1"/>
                  <a:gd name="f939" fmla="*/ 652 f899 1"/>
                  <a:gd name="f940" fmla="*/ 2096 f898 1"/>
                  <a:gd name="f941" fmla="*/ 416 f899 1"/>
                  <a:gd name="f942" fmla="*/ 1959 f898 1"/>
                  <a:gd name="f943" fmla="*/ 393 f899 1"/>
                  <a:gd name="f944" fmla="*/ 1794 f898 1"/>
                  <a:gd name="f945" fmla="*/ 472 f899 1"/>
                  <a:gd name="f946" fmla="*/ 1716 f898 1"/>
                  <a:gd name="f947" fmla="*/ 635 f899 1"/>
                  <a:gd name="f948" fmla="*/ 1796 f898 1"/>
                  <a:gd name="f949" fmla="*/ 1876 f898 1"/>
                  <a:gd name="f950" fmla="*/ 651 f899 1"/>
                  <a:gd name="f951" fmla="*/ 2131 f898 1"/>
                  <a:gd name="f952" fmla="*/ 1388 f898 1"/>
                  <a:gd name="f953" fmla="*/ 664 f899 1"/>
                  <a:gd name="f954" fmla="*/ 1221 f898 1"/>
                  <a:gd name="f955" fmla="*/ 320 f899 1"/>
                  <a:gd name="f956" fmla="*/ 2040 f898 1"/>
                  <a:gd name="f957" fmla="*/ 1061 f898 1"/>
                  <a:gd name="f958" fmla="*/ 240 f899 1"/>
                  <a:gd name="f959" fmla="*/ 1105 f898 1"/>
                  <a:gd name="f960" fmla="*/ 481 f898 1"/>
                  <a:gd name="f961" fmla="*/ 286 f899 1"/>
                  <a:gd name="f962" fmla="*/ 1469 f898 1"/>
                  <a:gd name="f963" fmla="*/ 405 f899 1"/>
                  <a:gd name="f964" fmla="*/ 897 f898 1"/>
                  <a:gd name="f965" fmla="*/ 485 f899 1"/>
                  <a:gd name="f966" fmla="*/ 893 f898 1"/>
                  <a:gd name="f967" fmla="*/ 346 f899 1"/>
                  <a:gd name="f968" fmla="*/ 1060 f898 1"/>
                  <a:gd name="f969" fmla="*/ 908 f898 1"/>
                  <a:gd name="f970" fmla="*/ 331 f899 1"/>
                  <a:gd name="f971" fmla="*/ 406 f898 1"/>
                  <a:gd name="f972" fmla="*/ 412 f899 1"/>
                  <a:gd name="f973" fmla="*/ 327 f898 1"/>
                  <a:gd name="f974" fmla="*/ 325 f899 1"/>
                  <a:gd name="f975" fmla="*/ 104 f898 1"/>
                  <a:gd name="f976" fmla="*/ 168 f898 1"/>
                  <a:gd name="f977" fmla="*/ 261 f899 1"/>
                  <a:gd name="f978" fmla="*/ 164 f898 1"/>
                  <a:gd name="f979" fmla="*/ 232 f899 1"/>
                  <a:gd name="f980" fmla="*/ 101 f898 1"/>
                  <a:gd name="f981" fmla="*/ 164 f899 1"/>
                  <a:gd name="f982" fmla="*/ 2138 f898 1"/>
                  <a:gd name="f983" fmla="*/ 318 f899 1"/>
                  <a:gd name="f984" fmla="*/ 2367 f898 1"/>
                  <a:gd name="f985" fmla="*/ 245 f899 1"/>
                  <a:gd name="f986" fmla="*/ 2364 f898 1"/>
                  <a:gd name="f987" fmla="*/ 2357 f898 1"/>
                  <a:gd name="f988" fmla="*/ 558 f899 1"/>
                  <a:gd name="f989" fmla="*/ 384 f899 1"/>
                  <a:gd name="f990" fmla="*/ 2203 f898 1"/>
                  <a:gd name="f991" fmla="*/ 345 f899 1"/>
                  <a:gd name="f992" fmla="*/ 2204 f898 1"/>
                  <a:gd name="f993" fmla="*/ 1346 f898 1"/>
                  <a:gd name="f994" fmla="*/ 1401 f898 1"/>
                  <a:gd name="f995" fmla="*/ 484 f899 1"/>
                  <a:gd name="f996" fmla="*/ 1660 f898 1"/>
                  <a:gd name="f997" fmla="*/ 1633 f898 1"/>
                  <a:gd name="f998" fmla="*/ 327 f899 1"/>
                  <a:gd name="f999" fmla="*/ 1226 f898 1"/>
                  <a:gd name="f1000" fmla="*/ 733 f899 1"/>
                  <a:gd name="f1001" fmla="*/ 995 f898 1"/>
                  <a:gd name="f1002" fmla="*/ 610 f899 1"/>
                  <a:gd name="f1003" fmla="*/ f900 1 f3"/>
                  <a:gd name="f1004" fmla="*/ f903 1 1061"/>
                  <a:gd name="f1005" fmla="*/ f904 1 2448"/>
                  <a:gd name="f1006" fmla="*/ f905 1 1061"/>
                  <a:gd name="f1007" fmla="*/ f906 1 2448"/>
                  <a:gd name="f1008" fmla="*/ f907 1 1061"/>
                  <a:gd name="f1009" fmla="*/ f908 1 2448"/>
                  <a:gd name="f1010" fmla="*/ f909 1 1061"/>
                  <a:gd name="f1011" fmla="*/ f910 1 2448"/>
                  <a:gd name="f1012" fmla="*/ f911 1 1061"/>
                  <a:gd name="f1013" fmla="*/ f912 1 2448"/>
                  <a:gd name="f1014" fmla="*/ f913 1 1061"/>
                  <a:gd name="f1015" fmla="*/ f914 1 2448"/>
                  <a:gd name="f1016" fmla="*/ f915 1 1061"/>
                  <a:gd name="f1017" fmla="*/ f916 1 2448"/>
                  <a:gd name="f1018" fmla="*/ f917 1 1061"/>
                  <a:gd name="f1019" fmla="*/ f918 1 2448"/>
                  <a:gd name="f1020" fmla="*/ f919 1 1061"/>
                  <a:gd name="f1021" fmla="*/ f920 1 2448"/>
                  <a:gd name="f1022" fmla="*/ f921 1 1061"/>
                  <a:gd name="f1023" fmla="*/ f922 1 2448"/>
                  <a:gd name="f1024" fmla="*/ f923 1 1061"/>
                  <a:gd name="f1025" fmla="*/ f924 1 2448"/>
                  <a:gd name="f1026" fmla="*/ f925 1 1061"/>
                  <a:gd name="f1027" fmla="*/ f926 1 2448"/>
                  <a:gd name="f1028" fmla="*/ f927 1 1061"/>
                  <a:gd name="f1029" fmla="*/ f928 1 2448"/>
                  <a:gd name="f1030" fmla="*/ f929 1 1061"/>
                  <a:gd name="f1031" fmla="*/ f930 1 2448"/>
                  <a:gd name="f1032" fmla="*/ f931 1 1061"/>
                  <a:gd name="f1033" fmla="*/ f932 1 2448"/>
                  <a:gd name="f1034" fmla="*/ f933 1 1061"/>
                  <a:gd name="f1035" fmla="*/ f934 1 2448"/>
                  <a:gd name="f1036" fmla="*/ f935 1 2448"/>
                  <a:gd name="f1037" fmla="*/ f936 1 1061"/>
                  <a:gd name="f1038" fmla="*/ f937 1 2448"/>
                  <a:gd name="f1039" fmla="*/ f938 1 2448"/>
                  <a:gd name="f1040" fmla="*/ f939 1 1061"/>
                  <a:gd name="f1041" fmla="*/ f940 1 2448"/>
                  <a:gd name="f1042" fmla="*/ f941 1 1061"/>
                  <a:gd name="f1043" fmla="*/ f942 1 2448"/>
                  <a:gd name="f1044" fmla="*/ f943 1 1061"/>
                  <a:gd name="f1045" fmla="*/ f944 1 2448"/>
                  <a:gd name="f1046" fmla="*/ f945 1 1061"/>
                  <a:gd name="f1047" fmla="*/ f946 1 2448"/>
                  <a:gd name="f1048" fmla="*/ f947 1 1061"/>
                  <a:gd name="f1049" fmla="*/ f948 1 2448"/>
                  <a:gd name="f1050" fmla="*/ f949 1 2448"/>
                  <a:gd name="f1051" fmla="*/ f950 1 1061"/>
                  <a:gd name="f1052" fmla="*/ f951 1 2448"/>
                  <a:gd name="f1053" fmla="*/ f952 1 2448"/>
                  <a:gd name="f1054" fmla="*/ f953 1 1061"/>
                  <a:gd name="f1055" fmla="*/ f954 1 2448"/>
                  <a:gd name="f1056" fmla="*/ f955 1 1061"/>
                  <a:gd name="f1057" fmla="*/ f956 1 2448"/>
                  <a:gd name="f1058" fmla="*/ f957 1 2448"/>
                  <a:gd name="f1059" fmla="*/ f958 1 1061"/>
                  <a:gd name="f1060" fmla="*/ f959 1 2448"/>
                  <a:gd name="f1061" fmla="*/ f960 1 2448"/>
                  <a:gd name="f1062" fmla="*/ f961 1 1061"/>
                  <a:gd name="f1063" fmla="*/ f962 1 2448"/>
                  <a:gd name="f1064" fmla="*/ f963 1 1061"/>
                  <a:gd name="f1065" fmla="*/ f964 1 2448"/>
                  <a:gd name="f1066" fmla="*/ f965 1 1061"/>
                  <a:gd name="f1067" fmla="*/ f966 1 2448"/>
                  <a:gd name="f1068" fmla="*/ f967 1 1061"/>
                  <a:gd name="f1069" fmla="*/ f968 1 2448"/>
                  <a:gd name="f1070" fmla="*/ f969 1 2448"/>
                  <a:gd name="f1071" fmla="*/ f970 1 1061"/>
                  <a:gd name="f1072" fmla="*/ f971 1 2448"/>
                  <a:gd name="f1073" fmla="*/ f972 1 1061"/>
                  <a:gd name="f1074" fmla="*/ f973 1 2448"/>
                  <a:gd name="f1075" fmla="*/ f974 1 1061"/>
                  <a:gd name="f1076" fmla="*/ f975 1 2448"/>
                  <a:gd name="f1077" fmla="*/ f976 1 2448"/>
                  <a:gd name="f1078" fmla="*/ f977 1 1061"/>
                  <a:gd name="f1079" fmla="*/ f978 1 2448"/>
                  <a:gd name="f1080" fmla="*/ f979 1 1061"/>
                  <a:gd name="f1081" fmla="*/ f980 1 2448"/>
                  <a:gd name="f1082" fmla="*/ f981 1 1061"/>
                  <a:gd name="f1083" fmla="*/ f982 1 2448"/>
                  <a:gd name="f1084" fmla="*/ f983 1 1061"/>
                  <a:gd name="f1085" fmla="*/ f984 1 2448"/>
                  <a:gd name="f1086" fmla="*/ f985 1 1061"/>
                  <a:gd name="f1087" fmla="*/ f986 1 2448"/>
                  <a:gd name="f1088" fmla="*/ f987 1 2448"/>
                  <a:gd name="f1089" fmla="*/ f988 1 1061"/>
                  <a:gd name="f1090" fmla="*/ f989 1 1061"/>
                  <a:gd name="f1091" fmla="*/ f990 1 2448"/>
                  <a:gd name="f1092" fmla="*/ f991 1 1061"/>
                  <a:gd name="f1093" fmla="*/ f992 1 2448"/>
                  <a:gd name="f1094" fmla="*/ f993 1 2448"/>
                  <a:gd name="f1095" fmla="*/ f994 1 2448"/>
                  <a:gd name="f1096" fmla="*/ f995 1 1061"/>
                  <a:gd name="f1097" fmla="*/ f996 1 2448"/>
                  <a:gd name="f1098" fmla="*/ f997 1 2448"/>
                  <a:gd name="f1099" fmla="*/ f998 1 1061"/>
                  <a:gd name="f1100" fmla="*/ f999 1 2448"/>
                  <a:gd name="f1101" fmla="*/ f1000 1 1061"/>
                  <a:gd name="f1102" fmla="*/ f1001 1 2448"/>
                  <a:gd name="f1103" fmla="*/ f1002 1 1061"/>
                  <a:gd name="f1104" fmla="*/ 0 1 f901"/>
                  <a:gd name="f1105" fmla="*/ f7 1 f901"/>
                  <a:gd name="f1106" fmla="*/ 0 1 f902"/>
                  <a:gd name="f1107" fmla="*/ f8 1 f902"/>
                  <a:gd name="f1108" fmla="+- f1003 0 f1"/>
                  <a:gd name="f1109" fmla="*/ f1004 1 f901"/>
                  <a:gd name="f1110" fmla="*/ f1005 1 f902"/>
                  <a:gd name="f1111" fmla="*/ f1006 1 f901"/>
                  <a:gd name="f1112" fmla="*/ f1007 1 f902"/>
                  <a:gd name="f1113" fmla="*/ f1008 1 f901"/>
                  <a:gd name="f1114" fmla="*/ f1009 1 f902"/>
                  <a:gd name="f1115" fmla="*/ f1010 1 f901"/>
                  <a:gd name="f1116" fmla="*/ f1011 1 f902"/>
                  <a:gd name="f1117" fmla="*/ f1012 1 f901"/>
                  <a:gd name="f1118" fmla="*/ f1013 1 f902"/>
                  <a:gd name="f1119" fmla="*/ f1014 1 f901"/>
                  <a:gd name="f1120" fmla="*/ f1015 1 f902"/>
                  <a:gd name="f1121" fmla="*/ f1016 1 f901"/>
                  <a:gd name="f1122" fmla="*/ f1017 1 f902"/>
                  <a:gd name="f1123" fmla="*/ f1018 1 f901"/>
                  <a:gd name="f1124" fmla="*/ f1019 1 f902"/>
                  <a:gd name="f1125" fmla="*/ f1020 1 f901"/>
                  <a:gd name="f1126" fmla="*/ f1021 1 f902"/>
                  <a:gd name="f1127" fmla="*/ f1022 1 f901"/>
                  <a:gd name="f1128" fmla="*/ f1023 1 f902"/>
                  <a:gd name="f1129" fmla="*/ f1024 1 f901"/>
                  <a:gd name="f1130" fmla="*/ f1025 1 f902"/>
                  <a:gd name="f1131" fmla="*/ f1026 1 f901"/>
                  <a:gd name="f1132" fmla="*/ f1027 1 f902"/>
                  <a:gd name="f1133" fmla="*/ f1028 1 f901"/>
                  <a:gd name="f1134" fmla="*/ f1029 1 f902"/>
                  <a:gd name="f1135" fmla="*/ f1030 1 f901"/>
                  <a:gd name="f1136" fmla="*/ f1031 1 f902"/>
                  <a:gd name="f1137" fmla="*/ f1032 1 f901"/>
                  <a:gd name="f1138" fmla="*/ f1033 1 f902"/>
                  <a:gd name="f1139" fmla="*/ f1034 1 f901"/>
                  <a:gd name="f1140" fmla="*/ f1035 1 f902"/>
                  <a:gd name="f1141" fmla="*/ f1036 1 f902"/>
                  <a:gd name="f1142" fmla="*/ f1037 1 f901"/>
                  <a:gd name="f1143" fmla="*/ f1038 1 f902"/>
                  <a:gd name="f1144" fmla="*/ f1039 1 f902"/>
                  <a:gd name="f1145" fmla="*/ f1040 1 f901"/>
                  <a:gd name="f1146" fmla="*/ f1041 1 f902"/>
                  <a:gd name="f1147" fmla="*/ f1042 1 f901"/>
                  <a:gd name="f1148" fmla="*/ f1043 1 f902"/>
                  <a:gd name="f1149" fmla="*/ f1044 1 f901"/>
                  <a:gd name="f1150" fmla="*/ f1045 1 f902"/>
                  <a:gd name="f1151" fmla="*/ f1046 1 f901"/>
                  <a:gd name="f1152" fmla="*/ f1047 1 f902"/>
                  <a:gd name="f1153" fmla="*/ f1048 1 f901"/>
                  <a:gd name="f1154" fmla="*/ f1049 1 f902"/>
                  <a:gd name="f1155" fmla="*/ f1050 1 f902"/>
                  <a:gd name="f1156" fmla="*/ f1051 1 f901"/>
                  <a:gd name="f1157" fmla="*/ f1052 1 f902"/>
                  <a:gd name="f1158" fmla="*/ f1053 1 f902"/>
                  <a:gd name="f1159" fmla="*/ f1054 1 f901"/>
                  <a:gd name="f1160" fmla="*/ f1055 1 f902"/>
                  <a:gd name="f1161" fmla="*/ f1056 1 f901"/>
                  <a:gd name="f1162" fmla="*/ f1057 1 f902"/>
                  <a:gd name="f1163" fmla="*/ f1058 1 f902"/>
                  <a:gd name="f1164" fmla="*/ f1059 1 f901"/>
                  <a:gd name="f1165" fmla="*/ f1060 1 f902"/>
                  <a:gd name="f1166" fmla="*/ f1061 1 f902"/>
                  <a:gd name="f1167" fmla="*/ f1062 1 f901"/>
                  <a:gd name="f1168" fmla="*/ f1063 1 f902"/>
                  <a:gd name="f1169" fmla="*/ f1064 1 f901"/>
                  <a:gd name="f1170" fmla="*/ f1065 1 f902"/>
                  <a:gd name="f1171" fmla="*/ f1066 1 f901"/>
                  <a:gd name="f1172" fmla="*/ f1067 1 f902"/>
                  <a:gd name="f1173" fmla="*/ f1068 1 f901"/>
                  <a:gd name="f1174" fmla="*/ f1069 1 f902"/>
                  <a:gd name="f1175" fmla="*/ f1070 1 f902"/>
                  <a:gd name="f1176" fmla="*/ f1071 1 f901"/>
                  <a:gd name="f1177" fmla="*/ f1072 1 f902"/>
                  <a:gd name="f1178" fmla="*/ f1073 1 f901"/>
                  <a:gd name="f1179" fmla="*/ f1074 1 f902"/>
                  <a:gd name="f1180" fmla="*/ f1075 1 f901"/>
                  <a:gd name="f1181" fmla="*/ f1076 1 f902"/>
                  <a:gd name="f1182" fmla="*/ f1077 1 f902"/>
                  <a:gd name="f1183" fmla="*/ f1078 1 f901"/>
                  <a:gd name="f1184" fmla="*/ f1079 1 f902"/>
                  <a:gd name="f1185" fmla="*/ f1080 1 f901"/>
                  <a:gd name="f1186" fmla="*/ f1081 1 f902"/>
                  <a:gd name="f1187" fmla="*/ f1082 1 f901"/>
                  <a:gd name="f1188" fmla="*/ f1083 1 f902"/>
                  <a:gd name="f1189" fmla="*/ f1084 1 f901"/>
                  <a:gd name="f1190" fmla="*/ f1085 1 f902"/>
                  <a:gd name="f1191" fmla="*/ f1086 1 f901"/>
                  <a:gd name="f1192" fmla="*/ f1087 1 f902"/>
                  <a:gd name="f1193" fmla="*/ f1088 1 f902"/>
                  <a:gd name="f1194" fmla="*/ f1089 1 f901"/>
                  <a:gd name="f1195" fmla="*/ f1090 1 f901"/>
                  <a:gd name="f1196" fmla="*/ f1091 1 f902"/>
                  <a:gd name="f1197" fmla="*/ f1092 1 f901"/>
                  <a:gd name="f1198" fmla="*/ f1093 1 f902"/>
                  <a:gd name="f1199" fmla="*/ f1094 1 f902"/>
                  <a:gd name="f1200" fmla="*/ f1095 1 f902"/>
                  <a:gd name="f1201" fmla="*/ f1096 1 f901"/>
                  <a:gd name="f1202" fmla="*/ f1097 1 f902"/>
                  <a:gd name="f1203" fmla="*/ f1098 1 f902"/>
                  <a:gd name="f1204" fmla="*/ f1099 1 f901"/>
                  <a:gd name="f1205" fmla="*/ f1100 1 f902"/>
                  <a:gd name="f1206" fmla="*/ f1101 1 f901"/>
                  <a:gd name="f1207" fmla="*/ f1102 1 f902"/>
                  <a:gd name="f1208" fmla="*/ f1103 1 f901"/>
                  <a:gd name="f1209" fmla="*/ f1104 f896 1"/>
                  <a:gd name="f1210" fmla="*/ f1105 f896 1"/>
                  <a:gd name="f1211" fmla="*/ f1107 f897 1"/>
                  <a:gd name="f1212" fmla="*/ f1106 f897 1"/>
                  <a:gd name="f1213" fmla="*/ f1109 f896 1"/>
                  <a:gd name="f1214" fmla="*/ f1110 f897 1"/>
                  <a:gd name="f1215" fmla="*/ f1111 f896 1"/>
                  <a:gd name="f1216" fmla="*/ f1112 f897 1"/>
                  <a:gd name="f1217" fmla="*/ f1113 f896 1"/>
                  <a:gd name="f1218" fmla="*/ f1114 f897 1"/>
                  <a:gd name="f1219" fmla="*/ f1115 f896 1"/>
                  <a:gd name="f1220" fmla="*/ f1116 f897 1"/>
                  <a:gd name="f1221" fmla="*/ f1117 f896 1"/>
                  <a:gd name="f1222" fmla="*/ f1118 f897 1"/>
                  <a:gd name="f1223" fmla="*/ f1119 f896 1"/>
                  <a:gd name="f1224" fmla="*/ f1120 f897 1"/>
                  <a:gd name="f1225" fmla="*/ f1121 f896 1"/>
                  <a:gd name="f1226" fmla="*/ f1122 f897 1"/>
                  <a:gd name="f1227" fmla="*/ f1123 f896 1"/>
                  <a:gd name="f1228" fmla="*/ f1124 f897 1"/>
                  <a:gd name="f1229" fmla="*/ f1125 f896 1"/>
                  <a:gd name="f1230" fmla="*/ f1126 f897 1"/>
                  <a:gd name="f1231" fmla="*/ f1127 f896 1"/>
                  <a:gd name="f1232" fmla="*/ f1128 f897 1"/>
                  <a:gd name="f1233" fmla="*/ f1129 f896 1"/>
                  <a:gd name="f1234" fmla="*/ f1130 f897 1"/>
                  <a:gd name="f1235" fmla="*/ f1131 f896 1"/>
                  <a:gd name="f1236" fmla="*/ f1132 f897 1"/>
                  <a:gd name="f1237" fmla="*/ f1133 f896 1"/>
                  <a:gd name="f1238" fmla="*/ f1134 f897 1"/>
                  <a:gd name="f1239" fmla="*/ f1135 f896 1"/>
                  <a:gd name="f1240" fmla="*/ f1136 f897 1"/>
                  <a:gd name="f1241" fmla="*/ f1137 f896 1"/>
                  <a:gd name="f1242" fmla="*/ f1138 f897 1"/>
                  <a:gd name="f1243" fmla="*/ f1139 f896 1"/>
                  <a:gd name="f1244" fmla="*/ f1140 f897 1"/>
                  <a:gd name="f1245" fmla="*/ f1141 f897 1"/>
                  <a:gd name="f1246" fmla="*/ f1142 f896 1"/>
                  <a:gd name="f1247" fmla="*/ f1143 f897 1"/>
                  <a:gd name="f1248" fmla="*/ f1144 f897 1"/>
                  <a:gd name="f1249" fmla="*/ f1145 f896 1"/>
                  <a:gd name="f1250" fmla="*/ f1146 f897 1"/>
                  <a:gd name="f1251" fmla="*/ f1147 f896 1"/>
                  <a:gd name="f1252" fmla="*/ f1148 f897 1"/>
                  <a:gd name="f1253" fmla="*/ f1149 f896 1"/>
                  <a:gd name="f1254" fmla="*/ f1150 f897 1"/>
                  <a:gd name="f1255" fmla="*/ f1151 f896 1"/>
                  <a:gd name="f1256" fmla="*/ f1152 f897 1"/>
                  <a:gd name="f1257" fmla="*/ f1153 f896 1"/>
                  <a:gd name="f1258" fmla="*/ f1154 f897 1"/>
                  <a:gd name="f1259" fmla="*/ f1155 f897 1"/>
                  <a:gd name="f1260" fmla="*/ f1156 f896 1"/>
                  <a:gd name="f1261" fmla="*/ f1157 f897 1"/>
                  <a:gd name="f1262" fmla="*/ f1158 f897 1"/>
                  <a:gd name="f1263" fmla="*/ f1159 f896 1"/>
                  <a:gd name="f1264" fmla="*/ f1160 f897 1"/>
                  <a:gd name="f1265" fmla="*/ f1161 f896 1"/>
                  <a:gd name="f1266" fmla="*/ f1162 f897 1"/>
                  <a:gd name="f1267" fmla="*/ f1163 f897 1"/>
                  <a:gd name="f1268" fmla="*/ f1164 f896 1"/>
                  <a:gd name="f1269" fmla="*/ f1165 f897 1"/>
                  <a:gd name="f1270" fmla="*/ f1166 f897 1"/>
                  <a:gd name="f1271" fmla="*/ f1167 f896 1"/>
                  <a:gd name="f1272" fmla="*/ f1168 f897 1"/>
                  <a:gd name="f1273" fmla="*/ f1169 f896 1"/>
                  <a:gd name="f1274" fmla="*/ f1170 f897 1"/>
                  <a:gd name="f1275" fmla="*/ f1171 f896 1"/>
                  <a:gd name="f1276" fmla="*/ f1172 f897 1"/>
                  <a:gd name="f1277" fmla="*/ f1173 f896 1"/>
                  <a:gd name="f1278" fmla="*/ f1174 f897 1"/>
                  <a:gd name="f1279" fmla="*/ f1175 f897 1"/>
                  <a:gd name="f1280" fmla="*/ f1176 f896 1"/>
                  <a:gd name="f1281" fmla="*/ f1177 f897 1"/>
                  <a:gd name="f1282" fmla="*/ f1178 f896 1"/>
                  <a:gd name="f1283" fmla="*/ f1179 f897 1"/>
                  <a:gd name="f1284" fmla="*/ f1180 f896 1"/>
                  <a:gd name="f1285" fmla="*/ f1181 f897 1"/>
                  <a:gd name="f1286" fmla="*/ f1182 f897 1"/>
                  <a:gd name="f1287" fmla="*/ f1183 f896 1"/>
                  <a:gd name="f1288" fmla="*/ f1184 f897 1"/>
                  <a:gd name="f1289" fmla="*/ f1185 f896 1"/>
                  <a:gd name="f1290" fmla="*/ f1186 f897 1"/>
                  <a:gd name="f1291" fmla="*/ f1187 f896 1"/>
                  <a:gd name="f1292" fmla="*/ f1188 f897 1"/>
                  <a:gd name="f1293" fmla="*/ f1189 f896 1"/>
                  <a:gd name="f1294" fmla="*/ f1190 f897 1"/>
                  <a:gd name="f1295" fmla="*/ f1191 f896 1"/>
                  <a:gd name="f1296" fmla="*/ f1192 f897 1"/>
                  <a:gd name="f1297" fmla="*/ f1193 f897 1"/>
                  <a:gd name="f1298" fmla="*/ f1194 f896 1"/>
                  <a:gd name="f1299" fmla="*/ f1195 f896 1"/>
                  <a:gd name="f1300" fmla="*/ f1196 f897 1"/>
                  <a:gd name="f1301" fmla="*/ f1197 f896 1"/>
                  <a:gd name="f1302" fmla="*/ f1198 f897 1"/>
                  <a:gd name="f1303" fmla="*/ f1199 f897 1"/>
                  <a:gd name="f1304" fmla="*/ f1200 f897 1"/>
                  <a:gd name="f1305" fmla="*/ f1201 f896 1"/>
                  <a:gd name="f1306" fmla="*/ f1202 f897 1"/>
                  <a:gd name="f1307" fmla="*/ f1203 f897 1"/>
                  <a:gd name="f1308" fmla="*/ f1204 f896 1"/>
                  <a:gd name="f1309" fmla="*/ f1205 f897 1"/>
                  <a:gd name="f1310" fmla="*/ f1206 f896 1"/>
                  <a:gd name="f1311" fmla="*/ f1207 f897 1"/>
                  <a:gd name="f1312" fmla="*/ f1208 f89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08">
                    <a:pos x="f1213" y="f1214"/>
                  </a:cxn>
                  <a:cxn ang="f1108">
                    <a:pos x="f1215" y="f1216"/>
                  </a:cxn>
                  <a:cxn ang="f1108">
                    <a:pos x="f1217" y="f1218"/>
                  </a:cxn>
                  <a:cxn ang="f1108">
                    <a:pos x="f1219" y="f1220"/>
                  </a:cxn>
                  <a:cxn ang="f1108">
                    <a:pos x="f1221" y="f1222"/>
                  </a:cxn>
                  <a:cxn ang="f1108">
                    <a:pos x="f1223" y="f1224"/>
                  </a:cxn>
                  <a:cxn ang="f1108">
                    <a:pos x="f1225" y="f1226"/>
                  </a:cxn>
                  <a:cxn ang="f1108">
                    <a:pos x="f1227" y="f1228"/>
                  </a:cxn>
                  <a:cxn ang="f1108">
                    <a:pos x="f1229" y="f1230"/>
                  </a:cxn>
                  <a:cxn ang="f1108">
                    <a:pos x="f1231" y="f1232"/>
                  </a:cxn>
                  <a:cxn ang="f1108">
                    <a:pos x="f1233" y="f1234"/>
                  </a:cxn>
                  <a:cxn ang="f1108">
                    <a:pos x="f1235" y="f1236"/>
                  </a:cxn>
                  <a:cxn ang="f1108">
                    <a:pos x="f1237" y="f1238"/>
                  </a:cxn>
                  <a:cxn ang="f1108">
                    <a:pos x="f1239" y="f1240"/>
                  </a:cxn>
                  <a:cxn ang="f1108">
                    <a:pos x="f1241" y="f1242"/>
                  </a:cxn>
                  <a:cxn ang="f1108">
                    <a:pos x="f1243" y="f1244"/>
                  </a:cxn>
                  <a:cxn ang="f1108">
                    <a:pos x="f1235" y="f1245"/>
                  </a:cxn>
                  <a:cxn ang="f1108">
                    <a:pos x="f1246" y="f1247"/>
                  </a:cxn>
                  <a:cxn ang="f1108">
                    <a:pos x="f1231" y="f1248"/>
                  </a:cxn>
                  <a:cxn ang="f1108">
                    <a:pos x="f1249" y="f1250"/>
                  </a:cxn>
                  <a:cxn ang="f1108">
                    <a:pos x="f1251" y="f1252"/>
                  </a:cxn>
                  <a:cxn ang="f1108">
                    <a:pos x="f1253" y="f1254"/>
                  </a:cxn>
                  <a:cxn ang="f1108">
                    <a:pos x="f1255" y="f1256"/>
                  </a:cxn>
                  <a:cxn ang="f1108">
                    <a:pos x="f1257" y="f1258"/>
                  </a:cxn>
                  <a:cxn ang="f1108">
                    <a:pos x="f1215" y="f1259"/>
                  </a:cxn>
                  <a:cxn ang="f1108">
                    <a:pos x="f1260" y="f1261"/>
                  </a:cxn>
                  <a:cxn ang="f1108">
                    <a:pos x="f1246" y="f1262"/>
                  </a:cxn>
                  <a:cxn ang="f1108">
                    <a:pos x="f1263" y="f1264"/>
                  </a:cxn>
                  <a:cxn ang="f1108">
                    <a:pos x="f1265" y="f1266"/>
                  </a:cxn>
                  <a:cxn ang="f1108">
                    <a:pos x="f1265" y="f1267"/>
                  </a:cxn>
                  <a:cxn ang="f1108">
                    <a:pos x="f1268" y="f1269"/>
                  </a:cxn>
                  <a:cxn ang="f1108">
                    <a:pos x="f1223" y="f1270"/>
                  </a:cxn>
                  <a:cxn ang="f1108">
                    <a:pos x="f1271" y="f1272"/>
                  </a:cxn>
                  <a:cxn ang="f1108">
                    <a:pos x="f1273" y="f1274"/>
                  </a:cxn>
                  <a:cxn ang="f1108">
                    <a:pos x="f1275" y="f1276"/>
                  </a:cxn>
                  <a:cxn ang="f1108">
                    <a:pos x="f1277" y="f1278"/>
                  </a:cxn>
                  <a:cxn ang="f1108">
                    <a:pos x="f1223" y="f1279"/>
                  </a:cxn>
                  <a:cxn ang="f1108">
                    <a:pos x="f1280" y="f1274"/>
                  </a:cxn>
                  <a:cxn ang="f1108">
                    <a:pos x="f1273" y="f1281"/>
                  </a:cxn>
                  <a:cxn ang="f1108">
                    <a:pos x="f1282" y="f1283"/>
                  </a:cxn>
                  <a:cxn ang="f1108">
                    <a:pos x="f1284" y="f1285"/>
                  </a:cxn>
                  <a:cxn ang="f1108">
                    <a:pos x="f1282" y="f1286"/>
                  </a:cxn>
                  <a:cxn ang="f1108">
                    <a:pos x="f1287" y="f1288"/>
                  </a:cxn>
                  <a:cxn ang="f1108">
                    <a:pos x="f1289" y="f1290"/>
                  </a:cxn>
                  <a:cxn ang="f1108">
                    <a:pos x="f1291" y="f1292"/>
                  </a:cxn>
                  <a:cxn ang="f1108">
                    <a:pos x="f1293" y="f1294"/>
                  </a:cxn>
                  <a:cxn ang="f1108">
                    <a:pos x="f1295" y="f1296"/>
                  </a:cxn>
                  <a:cxn ang="f1108">
                    <a:pos x="f1223" y="f1297"/>
                  </a:cxn>
                  <a:cxn ang="f1108">
                    <a:pos x="f1298" y="f1266"/>
                  </a:cxn>
                  <a:cxn ang="f1108">
                    <a:pos x="f1299" y="f1300"/>
                  </a:cxn>
                  <a:cxn ang="f1108">
                    <a:pos x="f1301" y="f1302"/>
                  </a:cxn>
                  <a:cxn ang="f1108">
                    <a:pos x="f1275" y="f1303"/>
                  </a:cxn>
                  <a:cxn ang="f1108">
                    <a:pos x="f1235" y="f1304"/>
                  </a:cxn>
                  <a:cxn ang="f1108">
                    <a:pos x="f1305" y="f1306"/>
                  </a:cxn>
                  <a:cxn ang="f1108">
                    <a:pos x="f1305" y="f1307"/>
                  </a:cxn>
                  <a:cxn ang="f1108">
                    <a:pos x="f1308" y="f1309"/>
                  </a:cxn>
                  <a:cxn ang="f1108">
                    <a:pos x="f1310" y="f1311"/>
                  </a:cxn>
                  <a:cxn ang="f1108">
                    <a:pos x="f1312" y="f1272"/>
                  </a:cxn>
                </a:cxnLst>
                <a:rect l="f1209" t="f1212" r="f1210" b="f1211"/>
                <a:pathLst>
                  <a:path w="1061" h="2448">
                    <a:moveTo>
                      <a:pt x="f9" y="f10"/>
                    </a:move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14"/>
                      <a:pt x="f20" y="f16"/>
                    </a:cubicBezTo>
                    <a:cubicBezTo>
                      <a:pt x="f21" y="f18"/>
                      <a:pt x="f22" y="f23"/>
                      <a:pt x="f22" y="f24"/>
                    </a:cubicBezTo>
                    <a:cubicBezTo>
                      <a:pt x="f25" y="f26"/>
                      <a:pt x="f25" y="f27"/>
                      <a:pt x="f22" y="f28"/>
                    </a:cubicBezTo>
                    <a:cubicBezTo>
                      <a:pt x="f22" y="f29"/>
                      <a:pt x="f21" y="f30"/>
                      <a:pt x="f31" y="f30"/>
                    </a:cubicBezTo>
                    <a:cubicBezTo>
                      <a:pt x="f32" y="f33"/>
                      <a:pt x="f34" y="f30"/>
                      <a:pt x="f9" y="f30"/>
                    </a:cubicBezTo>
                    <a:cubicBezTo>
                      <a:pt x="f9" y="f35"/>
                      <a:pt x="f9" y="f36"/>
                      <a:pt x="f9" y="f37"/>
                    </a:cubicBezTo>
                    <a:cubicBezTo>
                      <a:pt x="f38" y="f39"/>
                      <a:pt x="f40" y="f41"/>
                      <a:pt x="f42" y="f41"/>
                    </a:cubicBezTo>
                    <a:cubicBezTo>
                      <a:pt x="f43" y="f41"/>
                      <a:pt x="f44" y="f45"/>
                      <a:pt x="f46" y="f41"/>
                    </a:cubicBezTo>
                    <a:cubicBezTo>
                      <a:pt x="f47" y="f41"/>
                      <a:pt x="f48" y="f39"/>
                      <a:pt x="f48" y="f49"/>
                    </a:cubicBezTo>
                    <a:cubicBezTo>
                      <a:pt x="f50" y="f36"/>
                      <a:pt x="f50" y="f35"/>
                      <a:pt x="f50" y="f33"/>
                    </a:cubicBezTo>
                    <a:cubicBezTo>
                      <a:pt x="f50" y="f33"/>
                      <a:pt x="f50" y="f33"/>
                      <a:pt x="f50" y="f33"/>
                    </a:cubicBezTo>
                    <a:cubicBezTo>
                      <a:pt x="f51" y="f33"/>
                      <a:pt x="f52" y="f30"/>
                      <a:pt x="f9" y="f30"/>
                    </a:cubicBezTo>
                    <a:cubicBezTo>
                      <a:pt x="f9" y="f53"/>
                      <a:pt x="f9" y="f54"/>
                      <a:pt x="f38" y="f55"/>
                    </a:cubicBezTo>
                    <a:cubicBezTo>
                      <a:pt x="f38" y="f56"/>
                      <a:pt x="f57" y="f58"/>
                      <a:pt x="f59" y="f58"/>
                    </a:cubicBezTo>
                    <a:cubicBezTo>
                      <a:pt x="f60" y="f61"/>
                      <a:pt x="f62" y="f58"/>
                      <a:pt x="f63" y="f61"/>
                    </a:cubicBezTo>
                    <a:cubicBezTo>
                      <a:pt x="f64" y="f65"/>
                      <a:pt x="f48" y="f66"/>
                      <a:pt x="f48" y="f67"/>
                    </a:cubicBezTo>
                    <a:cubicBezTo>
                      <a:pt x="f50" y="f68"/>
                      <a:pt x="f48" y="f69"/>
                      <a:pt x="f48" y="f70"/>
                    </a:cubicBezTo>
                    <a:cubicBezTo>
                      <a:pt x="f48" y="f71"/>
                      <a:pt x="f64" y="f72"/>
                      <a:pt x="f73" y="f72"/>
                    </a:cubicBezTo>
                    <a:cubicBezTo>
                      <a:pt x="f74" y="f72"/>
                      <a:pt x="f75" y="f76"/>
                      <a:pt x="f77" y="f78"/>
                    </a:cubicBezTo>
                    <a:cubicBezTo>
                      <a:pt x="f79" y="f80"/>
                      <a:pt x="f81" y="f82"/>
                      <a:pt x="f81" y="f83"/>
                    </a:cubicBezTo>
                    <a:cubicBezTo>
                      <a:pt x="f81" y="f84"/>
                      <a:pt x="f81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95"/>
                      <a:pt x="f96" y="f97"/>
                      <a:pt x="f98" y="f93"/>
                    </a:cubicBezTo>
                    <a:cubicBezTo>
                      <a:pt x="f75" y="f95"/>
                      <a:pt x="f99" y="f100"/>
                      <a:pt x="f99" y="f101"/>
                    </a:cubicBezTo>
                    <a:cubicBezTo>
                      <a:pt x="f102" y="f103"/>
                      <a:pt x="f99" y="f104"/>
                      <a:pt x="f102" y="f105"/>
                    </a:cubicBezTo>
                    <a:cubicBezTo>
                      <a:pt x="f102" y="f106"/>
                      <a:pt x="f107" y="f108"/>
                      <a:pt x="f109" y="f108"/>
                    </a:cubicBezTo>
                    <a:cubicBezTo>
                      <a:pt x="f110" y="f108"/>
                      <a:pt x="f111" y="f112"/>
                      <a:pt x="f113" y="f112"/>
                    </a:cubicBezTo>
                    <a:cubicBezTo>
                      <a:pt x="f114" y="f108"/>
                      <a:pt x="f48" y="f115"/>
                      <a:pt x="f48" y="f116"/>
                    </a:cubicBezTo>
                    <a:cubicBezTo>
                      <a:pt x="f48" y="f117"/>
                      <a:pt x="f48" y="f118"/>
                      <a:pt x="f48" y="f119"/>
                    </a:cubicBezTo>
                    <a:cubicBezTo>
                      <a:pt x="f48" y="f120"/>
                      <a:pt x="f121" y="f122"/>
                      <a:pt x="f123" y="f122"/>
                    </a:cubicBezTo>
                    <a:cubicBezTo>
                      <a:pt x="f124" y="f125"/>
                      <a:pt x="f126" y="f122"/>
                      <a:pt x="f99" y="f122"/>
                    </a:cubicBezTo>
                    <a:cubicBezTo>
                      <a:pt x="f99" y="f127"/>
                      <a:pt x="f99" y="f128"/>
                      <a:pt x="f102" y="f129"/>
                    </a:cubicBezTo>
                    <a:cubicBezTo>
                      <a:pt x="f102" y="f130"/>
                      <a:pt x="f107" y="f131"/>
                      <a:pt x="f132" y="f131"/>
                    </a:cubicBezTo>
                    <a:cubicBezTo>
                      <a:pt x="f133" y="f134"/>
                      <a:pt x="f135" y="f131"/>
                      <a:pt x="f123" y="f134"/>
                    </a:cubicBezTo>
                    <a:cubicBezTo>
                      <a:pt x="f136" y="f134"/>
                      <a:pt x="f50" y="f137"/>
                      <a:pt x="f48" y="f138"/>
                    </a:cubicBezTo>
                    <a:cubicBezTo>
                      <a:pt x="f48" y="f139"/>
                      <a:pt x="f48" y="f140"/>
                      <a:pt x="f48" y="f141"/>
                    </a:cubicBezTo>
                    <a:cubicBezTo>
                      <a:pt x="f48" y="f142"/>
                      <a:pt x="f136" y="f143"/>
                      <a:pt x="f144" y="f25"/>
                    </a:cubicBezTo>
                    <a:cubicBezTo>
                      <a:pt x="f111" y="f22"/>
                      <a:pt x="f145" y="f25"/>
                      <a:pt x="f146" y="f22"/>
                    </a:cubicBezTo>
                    <a:cubicBezTo>
                      <a:pt x="f107" y="f142"/>
                      <a:pt x="f102" y="f21"/>
                      <a:pt x="f102" y="f147"/>
                    </a:cubicBezTo>
                    <a:cubicBezTo>
                      <a:pt x="f99" y="f34"/>
                      <a:pt x="f102" y="f148"/>
                      <a:pt x="f99" y="f149"/>
                    </a:cubicBezTo>
                    <a:cubicBezTo>
                      <a:pt x="f99" y="f64"/>
                      <a:pt x="f150" y="f48"/>
                      <a:pt x="f151" y="f48"/>
                    </a:cubicBezTo>
                    <a:cubicBezTo>
                      <a:pt x="f152" y="f50"/>
                      <a:pt x="f153" y="f48"/>
                      <a:pt x="f154" y="f50"/>
                    </a:cubicBezTo>
                    <a:cubicBezTo>
                      <a:pt x="f155" y="f50"/>
                      <a:pt x="f86" y="f156"/>
                      <a:pt x="f81" y="f123"/>
                    </a:cubicBezTo>
                    <a:cubicBezTo>
                      <a:pt x="f81" y="f135"/>
                      <a:pt x="f86" y="f133"/>
                      <a:pt x="f81" y="f132"/>
                    </a:cubicBezTo>
                    <a:cubicBezTo>
                      <a:pt x="f81" y="f157"/>
                      <a:pt x="f158" y="f75"/>
                      <a:pt x="f159" y="f75"/>
                    </a:cubicBezTo>
                    <a:cubicBezTo>
                      <a:pt x="f160" y="f161"/>
                      <a:pt x="f162" y="f161"/>
                      <a:pt x="f163" y="f102"/>
                    </a:cubicBezTo>
                    <a:cubicBezTo>
                      <a:pt x="f164" y="f75"/>
                      <a:pt x="f165" y="f75"/>
                      <a:pt x="f166" y="f102"/>
                    </a:cubicBezTo>
                    <a:cubicBezTo>
                      <a:pt x="f167" y="f102"/>
                      <a:pt x="f168" y="f99"/>
                      <a:pt x="f169" y="f99"/>
                    </a:cubicBezTo>
                    <a:cubicBezTo>
                      <a:pt x="f170" y="f99"/>
                      <a:pt x="f171" y="f99"/>
                      <a:pt x="f172" y="f99"/>
                    </a:cubicBezTo>
                    <a:cubicBezTo>
                      <a:pt x="f173" y="f150"/>
                      <a:pt x="f174" y="f161"/>
                      <a:pt x="f175" y="f176"/>
                    </a:cubicBezTo>
                    <a:cubicBezTo>
                      <a:pt x="f175" y="f177"/>
                      <a:pt x="f175" y="f178"/>
                      <a:pt x="f175" y="f179"/>
                    </a:cubicBezTo>
                    <a:cubicBezTo>
                      <a:pt x="f175" y="f180"/>
                      <a:pt x="f181" y="f182"/>
                      <a:pt x="f175" y="f183"/>
                    </a:cubicBezTo>
                    <a:cubicBezTo>
                      <a:pt x="f181" y="f184"/>
                      <a:pt x="f181" y="f185"/>
                      <a:pt x="f181" y="f186"/>
                    </a:cubicBezTo>
                    <a:cubicBezTo>
                      <a:pt x="f181" y="f187"/>
                      <a:pt x="f181" y="f188"/>
                      <a:pt x="f181" y="f189"/>
                    </a:cubicBezTo>
                    <a:cubicBezTo>
                      <a:pt x="f181" y="f190"/>
                      <a:pt x="f181" y="f191"/>
                      <a:pt x="f181" y="f92"/>
                    </a:cubicBezTo>
                    <a:cubicBezTo>
                      <a:pt x="f181" y="f192"/>
                      <a:pt x="f193" y="f194"/>
                      <a:pt x="f195" y="f194"/>
                    </a:cubicBezTo>
                    <a:cubicBezTo>
                      <a:pt x="f196" y="f90"/>
                      <a:pt x="f197" y="f194"/>
                      <a:pt x="f198" y="f194"/>
                    </a:cubicBezTo>
                    <a:cubicBezTo>
                      <a:pt x="f199" y="f194"/>
                      <a:pt x="f199" y="f194"/>
                      <a:pt x="f199" y="f200"/>
                    </a:cubicBezTo>
                    <a:cubicBezTo>
                      <a:pt x="f199" y="f201"/>
                      <a:pt x="f202" y="f203"/>
                      <a:pt x="f199" y="f204"/>
                    </a:cubicBezTo>
                    <a:cubicBezTo>
                      <a:pt x="f205" y="f206"/>
                      <a:pt x="f207" y="f199"/>
                      <a:pt x="f208" y="f199"/>
                    </a:cubicBezTo>
                    <a:cubicBezTo>
                      <a:pt x="f209" y="f202"/>
                      <a:pt x="f210" y="f199"/>
                      <a:pt x="f185" y="f202"/>
                    </a:cubicBezTo>
                    <a:cubicBezTo>
                      <a:pt x="f211" y="f202"/>
                      <a:pt x="f212" y="f205"/>
                      <a:pt x="f99" y="f213"/>
                    </a:cubicBezTo>
                    <a:cubicBezTo>
                      <a:pt x="f161" y="f198"/>
                      <a:pt x="f99" y="f214"/>
                      <a:pt x="f102" y="f215"/>
                    </a:cubicBezTo>
                    <a:cubicBezTo>
                      <a:pt x="f102" y="f216"/>
                      <a:pt x="f107" y="f217"/>
                      <a:pt x="f218" y="f217"/>
                    </a:cubicBezTo>
                    <a:cubicBezTo>
                      <a:pt x="f219" y="f217"/>
                      <a:pt x="f220" y="f217"/>
                      <a:pt x="f221" y="f217"/>
                    </a:cubicBezTo>
                    <a:cubicBezTo>
                      <a:pt x="f222" y="f217"/>
                      <a:pt x="f38" y="f216"/>
                      <a:pt x="f9" y="f223"/>
                    </a:cubicBezTo>
                    <a:cubicBezTo>
                      <a:pt x="f9" y="f214"/>
                      <a:pt x="f38" y="f224"/>
                      <a:pt x="f9" y="f225"/>
                    </a:cubicBezTo>
                    <a:cubicBezTo>
                      <a:pt x="f11" y="f205"/>
                      <a:pt x="f13" y="f226"/>
                      <a:pt x="f15" y="f202"/>
                    </a:cubicBezTo>
                    <a:cubicBezTo>
                      <a:pt x="f227" y="f199"/>
                      <a:pt x="f32" y="f202"/>
                      <a:pt x="f228" y="f202"/>
                    </a:cubicBezTo>
                    <a:cubicBezTo>
                      <a:pt x="f229" y="f199"/>
                      <a:pt x="f143" y="f206"/>
                      <a:pt x="f230" y="f204"/>
                    </a:cubicBezTo>
                    <a:cubicBezTo>
                      <a:pt x="f21" y="f231"/>
                      <a:pt x="f230" y="f232"/>
                      <a:pt x="f230" y="f233"/>
                    </a:cubicBezTo>
                    <a:cubicBezTo>
                      <a:pt x="f21" y="f158"/>
                      <a:pt x="f143" y="f90"/>
                      <a:pt x="f234" y="f194"/>
                    </a:cubicBezTo>
                    <a:cubicBezTo>
                      <a:pt x="f235" y="f88"/>
                      <a:pt x="f236" y="f90"/>
                      <a:pt x="f237" y="f194"/>
                    </a:cubicBezTo>
                    <a:cubicBezTo>
                      <a:pt x="f238" y="f194"/>
                      <a:pt x="f7" y="f86"/>
                      <a:pt x="f7" y="f233"/>
                    </a:cubicBezTo>
                    <a:cubicBezTo>
                      <a:pt x="f239" y="f200"/>
                      <a:pt x="f239" y="f240"/>
                      <a:pt x="f7" y="f241"/>
                    </a:cubicBezTo>
                    <a:cubicBezTo>
                      <a:pt x="f7" y="f199"/>
                      <a:pt x="f242" y="f205"/>
                      <a:pt x="f243" y="f205"/>
                    </a:cubicBezTo>
                    <a:cubicBezTo>
                      <a:pt x="f244" y="f245"/>
                      <a:pt x="f246" y="f205"/>
                      <a:pt x="f247" y="f245"/>
                    </a:cubicBezTo>
                    <a:cubicBezTo>
                      <a:pt x="f248" y="f245"/>
                      <a:pt x="f25" y="f249"/>
                      <a:pt x="f25" y="f250"/>
                    </a:cubicBezTo>
                    <a:cubicBezTo>
                      <a:pt x="f22" y="f251"/>
                      <a:pt x="f25" y="f252"/>
                      <a:pt x="f22" y="f253"/>
                    </a:cubicBezTo>
                    <a:cubicBezTo>
                      <a:pt x="f22" y="f254"/>
                      <a:pt x="f230" y="f255"/>
                      <a:pt x="f147" y="f256"/>
                    </a:cubicBezTo>
                    <a:cubicBezTo>
                      <a:pt x="f257" y="f258"/>
                      <a:pt x="f259" y="f256"/>
                      <a:pt x="f260" y="f261"/>
                    </a:cubicBezTo>
                    <a:cubicBezTo>
                      <a:pt x="f262" y="f258"/>
                      <a:pt x="f9" y="f263"/>
                      <a:pt x="f9" y="f264"/>
                    </a:cubicBezTo>
                    <a:cubicBezTo>
                      <a:pt x="f38" y="f195"/>
                      <a:pt x="f38" y="f265"/>
                      <a:pt x="f38" y="f266"/>
                    </a:cubicBezTo>
                    <a:cubicBezTo>
                      <a:pt x="f38" y="f267"/>
                      <a:pt x="f38" y="f268"/>
                      <a:pt x="f42" y="f268"/>
                    </a:cubicBezTo>
                    <a:cubicBezTo>
                      <a:pt x="f220" y="f268"/>
                      <a:pt x="f269" y="f268"/>
                      <a:pt x="f270" y="f268"/>
                    </a:cubicBezTo>
                    <a:cubicBezTo>
                      <a:pt x="f102" y="f268"/>
                      <a:pt x="f150" y="f271"/>
                      <a:pt x="f150" y="f272"/>
                    </a:cubicBezTo>
                    <a:cubicBezTo>
                      <a:pt x="f75" y="f273"/>
                      <a:pt x="f75" y="f274"/>
                      <a:pt x="f150" y="f275"/>
                    </a:cubicBezTo>
                    <a:cubicBezTo>
                      <a:pt x="f150" y="f175"/>
                      <a:pt x="f212" y="f174"/>
                      <a:pt x="f109" y="f174"/>
                    </a:cubicBezTo>
                    <a:cubicBezTo>
                      <a:pt x="f133" y="f276"/>
                      <a:pt x="f277" y="f276"/>
                      <a:pt x="f278" y="f276"/>
                    </a:cubicBezTo>
                    <a:cubicBezTo>
                      <a:pt x="f279" y="f276"/>
                      <a:pt x="f48" y="f280"/>
                      <a:pt x="f114" y="f170"/>
                    </a:cubicBezTo>
                    <a:cubicBezTo>
                      <a:pt x="f136" y="f2"/>
                      <a:pt x="f114" y="f281"/>
                      <a:pt x="f48" y="f264"/>
                    </a:cubicBezTo>
                    <a:cubicBezTo>
                      <a:pt x="f50" y="f282"/>
                      <a:pt x="f283" y="f261"/>
                      <a:pt x="f284" y="f261"/>
                    </a:cubicBezTo>
                    <a:cubicBezTo>
                      <a:pt x="f285" y="f256"/>
                      <a:pt x="f286" y="f261"/>
                      <a:pt x="f270" y="f256"/>
                    </a:cubicBezTo>
                    <a:cubicBezTo>
                      <a:pt x="f99" y="f256"/>
                      <a:pt x="f150" y="f287"/>
                      <a:pt x="f150" y="f288"/>
                    </a:cubicBezTo>
                    <a:cubicBezTo>
                      <a:pt x="f75" y="f289"/>
                      <a:pt x="f150" y="f290"/>
                      <a:pt x="f75" y="f291"/>
                    </a:cubicBezTo>
                    <a:cubicBezTo>
                      <a:pt x="f161" y="f292"/>
                      <a:pt x="f293" y="f294"/>
                      <a:pt x="f295" y="f296"/>
                    </a:cubicBezTo>
                    <a:cubicBezTo>
                      <a:pt x="f297" y="f298"/>
                      <a:pt x="f299" y="f296"/>
                      <a:pt x="f300" y="f296"/>
                    </a:cubicBezTo>
                    <a:cubicBezTo>
                      <a:pt x="f202" y="f296"/>
                      <a:pt x="f301" y="f217"/>
                      <a:pt x="f301" y="f302"/>
                    </a:cubicBezTo>
                    <a:cubicBezTo>
                      <a:pt x="f205" y="f303"/>
                      <a:pt x="f304" y="f305"/>
                      <a:pt x="f301" y="f213"/>
                    </a:cubicBezTo>
                    <a:cubicBezTo>
                      <a:pt x="f205" y="f304"/>
                      <a:pt x="f306" y="f245"/>
                      <a:pt x="f250" y="f245"/>
                    </a:cubicBezTo>
                    <a:cubicBezTo>
                      <a:pt x="f307" y="f245"/>
                      <a:pt x="f308" y="f304"/>
                      <a:pt x="f298" y="f202"/>
                    </a:cubicBezTo>
                    <a:cubicBezTo>
                      <a:pt x="f309" y="f199"/>
                      <a:pt x="f310" y="f199"/>
                      <a:pt x="f163" y="f199"/>
                    </a:cubicBezTo>
                    <a:cubicBezTo>
                      <a:pt x="f311" y="f245"/>
                      <a:pt x="f196" y="f205"/>
                      <a:pt x="f256" y="f301"/>
                    </a:cubicBezTo>
                    <a:cubicBezTo>
                      <a:pt x="f256" y="f301"/>
                      <a:pt x="f256" y="f205"/>
                      <a:pt x="f256" y="f205"/>
                    </a:cubicBezTo>
                    <a:cubicBezTo>
                      <a:pt x="f256" y="f205"/>
                      <a:pt x="f256" y="f301"/>
                      <a:pt x="f256" y="f301"/>
                    </a:cubicBezTo>
                    <a:cubicBezTo>
                      <a:pt x="f256" y="f312"/>
                      <a:pt x="f256" y="f313"/>
                      <a:pt x="f256" y="f314"/>
                    </a:cubicBezTo>
                    <a:cubicBezTo>
                      <a:pt x="f256" y="f314"/>
                      <a:pt x="f256" y="f314"/>
                      <a:pt x="f256" y="f314"/>
                    </a:cubicBezTo>
                    <a:cubicBezTo>
                      <a:pt x="f315" y="f314"/>
                      <a:pt x="f316" y="f217"/>
                      <a:pt x="f317" y="f217"/>
                    </a:cubicBezTo>
                    <a:cubicBezTo>
                      <a:pt x="f298" y="f314"/>
                      <a:pt x="f217" y="f298"/>
                      <a:pt x="f162" y="f197"/>
                    </a:cubicBezTo>
                    <a:cubicBezTo>
                      <a:pt x="f294" y="f318"/>
                      <a:pt x="f217" y="f319"/>
                      <a:pt x="f162" y="f253"/>
                    </a:cubicBezTo>
                    <a:cubicBezTo>
                      <a:pt x="f294" y="f254"/>
                      <a:pt x="f216" y="f261"/>
                      <a:pt x="f308" y="f261"/>
                    </a:cubicBezTo>
                    <a:cubicBezTo>
                      <a:pt x="f250" y="f261"/>
                      <a:pt x="f320" y="f256"/>
                      <a:pt x="f321" y="f261"/>
                    </a:cubicBezTo>
                    <a:cubicBezTo>
                      <a:pt x="f158" y="f258"/>
                      <a:pt x="f81" y="f322"/>
                      <a:pt x="f81" y="f323"/>
                    </a:cubicBezTo>
                    <a:cubicBezTo>
                      <a:pt x="f86" y="f195"/>
                      <a:pt x="f86" y="f324"/>
                      <a:pt x="f81" y="f325"/>
                    </a:cubicBezTo>
                    <a:cubicBezTo>
                      <a:pt x="f81" y="f326"/>
                      <a:pt x="f327" y="f268"/>
                      <a:pt x="f233" y="f268"/>
                    </a:cubicBezTo>
                    <a:cubicBezTo>
                      <a:pt x="f328" y="f268"/>
                      <a:pt x="f329" y="f268"/>
                      <a:pt x="f330" y="f268"/>
                    </a:cubicBezTo>
                    <a:cubicBezTo>
                      <a:pt x="f207" y="f268"/>
                      <a:pt x="f199" y="f331"/>
                      <a:pt x="f199" y="f332"/>
                    </a:cubicBezTo>
                    <a:cubicBezTo>
                      <a:pt x="f199" y="f333"/>
                      <a:pt x="f199" y="f334"/>
                      <a:pt x="f199" y="f335"/>
                    </a:cubicBezTo>
                    <a:cubicBezTo>
                      <a:pt x="f199" y="f336"/>
                      <a:pt x="f226" y="f337"/>
                      <a:pt x="f338" y="f337"/>
                    </a:cubicBezTo>
                    <a:cubicBezTo>
                      <a:pt x="f339" y="f340"/>
                      <a:pt x="f341" y="f340"/>
                      <a:pt x="f159" y="f337"/>
                    </a:cubicBezTo>
                    <a:cubicBezTo>
                      <a:pt x="f327" y="f337"/>
                      <a:pt x="f81" y="f336"/>
                      <a:pt x="f86" y="f335"/>
                    </a:cubicBezTo>
                    <a:cubicBezTo>
                      <a:pt x="f86" y="f342"/>
                      <a:pt x="f81" y="f343"/>
                      <a:pt x="f86" y="f344"/>
                    </a:cubicBezTo>
                    <a:cubicBezTo>
                      <a:pt x="f86" y="f345"/>
                      <a:pt x="f346" y="f347"/>
                      <a:pt x="f348" y="f349"/>
                    </a:cubicBezTo>
                    <a:cubicBezTo>
                      <a:pt x="f153" y="f350"/>
                      <a:pt x="f351" y="f350"/>
                      <a:pt x="f98" y="f349"/>
                    </a:cubicBezTo>
                    <a:cubicBezTo>
                      <a:pt x="f352" y="f349"/>
                      <a:pt x="f99" y="f353"/>
                      <a:pt x="f99" y="f354"/>
                    </a:cubicBezTo>
                    <a:cubicBezTo>
                      <a:pt x="f102" y="f343"/>
                      <a:pt x="f102" y="f355"/>
                      <a:pt x="f99" y="f356"/>
                    </a:cubicBezTo>
                    <a:cubicBezTo>
                      <a:pt x="f99" y="f337"/>
                      <a:pt x="f150" y="f357"/>
                      <a:pt x="f183" y="f357"/>
                    </a:cubicBezTo>
                    <a:cubicBezTo>
                      <a:pt x="f152" y="f358"/>
                      <a:pt x="f359" y="f357"/>
                      <a:pt x="f360" y="f357"/>
                    </a:cubicBezTo>
                    <a:cubicBezTo>
                      <a:pt x="f155" y="f358"/>
                      <a:pt x="f86" y="f361"/>
                      <a:pt x="f86" y="f362"/>
                    </a:cubicBezTo>
                    <a:cubicBezTo>
                      <a:pt x="f81" y="f363"/>
                      <a:pt x="f86" y="f364"/>
                      <a:pt x="f86" y="f365"/>
                    </a:cubicBezTo>
                    <a:cubicBezTo>
                      <a:pt x="f366" y="f365"/>
                      <a:pt x="f367" y="f365"/>
                      <a:pt x="f298" y="f365"/>
                    </a:cubicBezTo>
                    <a:cubicBezTo>
                      <a:pt x="f298" y="f364"/>
                      <a:pt x="f298" y="f368"/>
                      <a:pt x="f298" y="f369"/>
                    </a:cubicBezTo>
                    <a:cubicBezTo>
                      <a:pt x="f296" y="f370"/>
                      <a:pt x="f371" y="f358"/>
                      <a:pt x="f372" y="f358"/>
                    </a:cubicBezTo>
                    <a:cubicBezTo>
                      <a:pt x="f373" y="f357"/>
                      <a:pt x="f374" y="f358"/>
                      <a:pt x="f166" y="f358"/>
                    </a:cubicBezTo>
                    <a:cubicBezTo>
                      <a:pt x="f375" y="f336"/>
                      <a:pt x="f376" y="f336"/>
                      <a:pt x="f377" y="f336"/>
                    </a:cubicBezTo>
                    <a:cubicBezTo>
                      <a:pt x="f376" y="f336"/>
                      <a:pt x="f375" y="f336"/>
                      <a:pt x="f166" y="f358"/>
                    </a:cubicBezTo>
                    <a:cubicBezTo>
                      <a:pt x="f169" y="f358"/>
                      <a:pt x="f378" y="f358"/>
                      <a:pt x="f379" y="f358"/>
                    </a:cubicBezTo>
                    <a:cubicBezTo>
                      <a:pt x="f379" y="f358"/>
                      <a:pt x="f379" y="f358"/>
                      <a:pt x="f379" y="f358"/>
                    </a:cubicBezTo>
                    <a:cubicBezTo>
                      <a:pt x="f276" y="f380"/>
                      <a:pt x="f276" y="f381"/>
                      <a:pt x="f276" y="f382"/>
                    </a:cubicBezTo>
                    <a:cubicBezTo>
                      <a:pt x="f276" y="f383"/>
                      <a:pt x="f276" y="f384"/>
                      <a:pt x="f276" y="f365"/>
                    </a:cubicBezTo>
                    <a:cubicBezTo>
                      <a:pt x="f385" y="f365"/>
                      <a:pt x="f386" y="f365"/>
                      <a:pt x="f387" y="f365"/>
                    </a:cubicBezTo>
                    <a:cubicBezTo>
                      <a:pt x="f388" y="f365"/>
                      <a:pt x="f389" y="f365"/>
                      <a:pt x="f390" y="f365"/>
                    </a:cubicBezTo>
                    <a:cubicBezTo>
                      <a:pt x="f391" y="f6"/>
                      <a:pt x="f6" y="f392"/>
                      <a:pt x="f6" y="f390"/>
                    </a:cubicBezTo>
                    <a:cubicBezTo>
                      <a:pt x="f365" y="f393"/>
                      <a:pt x="f365" y="f394"/>
                      <a:pt x="f365" y="f8"/>
                    </a:cubicBezTo>
                    <a:cubicBezTo>
                      <a:pt x="f395" y="f8"/>
                      <a:pt x="f396" y="f8"/>
                      <a:pt x="f276" y="f8"/>
                    </a:cubicBezTo>
                    <a:cubicBezTo>
                      <a:pt x="f276" y="f397"/>
                      <a:pt x="f276" y="f398"/>
                      <a:pt x="f276" y="f399"/>
                    </a:cubicBezTo>
                    <a:cubicBezTo>
                      <a:pt x="f276" y="f400"/>
                      <a:pt x="f181" y="f401"/>
                      <a:pt x="f402" y="f403"/>
                    </a:cubicBezTo>
                    <a:cubicBezTo>
                      <a:pt x="f375" y="f404"/>
                      <a:pt x="f165" y="f405"/>
                      <a:pt x="f164" y="f406"/>
                    </a:cubicBezTo>
                    <a:cubicBezTo>
                      <a:pt x="f165" y="f405"/>
                      <a:pt x="f375" y="f404"/>
                      <a:pt x="f402" y="f403"/>
                    </a:cubicBezTo>
                    <a:cubicBezTo>
                      <a:pt x="f407" y="f403"/>
                      <a:pt x="f408" y="f403"/>
                      <a:pt x="f282" y="f403"/>
                    </a:cubicBezTo>
                    <a:cubicBezTo>
                      <a:pt x="f263" y="f403"/>
                      <a:pt x="f255" y="f409"/>
                      <a:pt x="f256" y="f409"/>
                    </a:cubicBezTo>
                    <a:cubicBezTo>
                      <a:pt x="f256" y="f410"/>
                      <a:pt x="f256" y="f411"/>
                      <a:pt x="f256" y="f412"/>
                    </a:cubicBezTo>
                    <a:cubicBezTo>
                      <a:pt x="f413" y="f412"/>
                      <a:pt x="f414" y="f412"/>
                      <a:pt x="f298" y="f412"/>
                    </a:cubicBezTo>
                    <a:cubicBezTo>
                      <a:pt x="f298" y="f411"/>
                      <a:pt x="f298" y="f410"/>
                      <a:pt x="f298" y="f409"/>
                    </a:cubicBezTo>
                    <a:cubicBezTo>
                      <a:pt x="f305" y="f409"/>
                      <a:pt x="f415" y="f409"/>
                      <a:pt x="f416" y="f409"/>
                    </a:cubicBezTo>
                    <a:cubicBezTo>
                      <a:pt x="f417" y="f403"/>
                      <a:pt x="f81" y="f418"/>
                      <a:pt x="f86" y="f419"/>
                    </a:cubicBezTo>
                    <a:cubicBezTo>
                      <a:pt x="f88" y="f420"/>
                      <a:pt x="f86" y="f421"/>
                      <a:pt x="f86" y="f8"/>
                    </a:cubicBezTo>
                    <a:cubicBezTo>
                      <a:pt x="f346" y="f8"/>
                      <a:pt x="f194" y="f8"/>
                      <a:pt x="f90" y="f8"/>
                    </a:cubicBezTo>
                    <a:cubicBezTo>
                      <a:pt x="f192" y="f8"/>
                      <a:pt x="f422" y="f8"/>
                      <a:pt x="f423" y="f8"/>
                    </a:cubicBezTo>
                    <a:cubicBezTo>
                      <a:pt x="f424" y="f8"/>
                      <a:pt x="f425" y="f8"/>
                      <a:pt x="f154" y="f8"/>
                    </a:cubicBezTo>
                    <a:cubicBezTo>
                      <a:pt x="f426" y="f8"/>
                      <a:pt x="f297" y="f8"/>
                      <a:pt x="f427" y="f8"/>
                    </a:cubicBezTo>
                    <a:cubicBezTo>
                      <a:pt x="f190" y="f8"/>
                      <a:pt x="f185" y="f8"/>
                      <a:pt x="f99" y="f8"/>
                    </a:cubicBezTo>
                    <a:cubicBezTo>
                      <a:pt x="f99" y="f397"/>
                      <a:pt x="f99" y="f428"/>
                      <a:pt x="f102" y="f429"/>
                    </a:cubicBezTo>
                    <a:cubicBezTo>
                      <a:pt x="f102" y="f418"/>
                      <a:pt x="f107" y="f403"/>
                      <a:pt x="f430" y="f409"/>
                    </a:cubicBezTo>
                    <a:cubicBezTo>
                      <a:pt x="f110" y="f409"/>
                      <a:pt x="f431" y="f403"/>
                      <a:pt x="f123" y="f409"/>
                    </a:cubicBezTo>
                    <a:cubicBezTo>
                      <a:pt x="f121" y="f409"/>
                      <a:pt x="f50" y="f432"/>
                      <a:pt x="f48" y="f433"/>
                    </a:cubicBezTo>
                    <a:cubicBezTo>
                      <a:pt x="f48" y="f434"/>
                      <a:pt x="f48" y="f435"/>
                      <a:pt x="f50" y="f436"/>
                    </a:cubicBezTo>
                    <a:cubicBezTo>
                      <a:pt x="f50" y="f437"/>
                      <a:pt x="f121" y="f412"/>
                      <a:pt x="f438" y="f412"/>
                    </a:cubicBezTo>
                    <a:cubicBezTo>
                      <a:pt x="f135" y="f439"/>
                      <a:pt x="f440" y="f412"/>
                      <a:pt x="f109" y="f439"/>
                    </a:cubicBezTo>
                    <a:cubicBezTo>
                      <a:pt x="f107" y="f439"/>
                      <a:pt x="f102" y="f441"/>
                      <a:pt x="f102" y="f442"/>
                    </a:cubicBezTo>
                    <a:cubicBezTo>
                      <a:pt x="f99" y="f443"/>
                      <a:pt x="f99" y="f444"/>
                      <a:pt x="f102" y="f445"/>
                    </a:cubicBezTo>
                    <a:cubicBezTo>
                      <a:pt x="f102" y="f446"/>
                      <a:pt x="f107" y="f447"/>
                      <a:pt x="f132" y="f447"/>
                    </a:cubicBezTo>
                    <a:cubicBezTo>
                      <a:pt x="f133" y="f447"/>
                      <a:pt x="f448" y="f447"/>
                      <a:pt x="f449" y="f447"/>
                    </a:cubicBezTo>
                    <a:cubicBezTo>
                      <a:pt x="f121" y="f450"/>
                      <a:pt x="f50" y="f451"/>
                      <a:pt x="f48" y="f452"/>
                    </a:cubicBezTo>
                    <a:cubicBezTo>
                      <a:pt x="f114" y="f453"/>
                      <a:pt x="f114" y="f454"/>
                      <a:pt x="f48" y="f455"/>
                    </a:cubicBezTo>
                    <a:cubicBezTo>
                      <a:pt x="f50" y="f456"/>
                      <a:pt x="f136" y="f457"/>
                      <a:pt x="f449" y="f457"/>
                    </a:cubicBezTo>
                    <a:cubicBezTo>
                      <a:pt x="f458" y="f459"/>
                      <a:pt x="f184" y="f457"/>
                      <a:pt x="f460" y="f459"/>
                    </a:cubicBezTo>
                    <a:cubicBezTo>
                      <a:pt x="f192" y="f461"/>
                      <a:pt x="f86" y="f462"/>
                      <a:pt x="f86" y="f463"/>
                    </a:cubicBezTo>
                    <a:cubicBezTo>
                      <a:pt x="f81" y="f464"/>
                      <a:pt x="f86" y="f465"/>
                      <a:pt x="f86" y="f30"/>
                    </a:cubicBezTo>
                    <a:cubicBezTo>
                      <a:pt x="f466" y="f30"/>
                      <a:pt x="f225" y="f33"/>
                      <a:pt x="f223" y="f30"/>
                    </a:cubicBezTo>
                    <a:cubicBezTo>
                      <a:pt x="f314" y="f30"/>
                      <a:pt x="f467" y="f29"/>
                      <a:pt x="f298" y="f468"/>
                    </a:cubicBezTo>
                    <a:cubicBezTo>
                      <a:pt x="f294" y="f469"/>
                      <a:pt x="f298" y="f470"/>
                      <a:pt x="f298" y="f471"/>
                    </a:cubicBezTo>
                    <a:cubicBezTo>
                      <a:pt x="f296" y="f472"/>
                      <a:pt x="f298" y="f45"/>
                      <a:pt x="f473" y="f23"/>
                    </a:cubicBezTo>
                    <a:cubicBezTo>
                      <a:pt x="f473" y="f23"/>
                      <a:pt x="f473" y="f23"/>
                      <a:pt x="f473" y="f23"/>
                    </a:cubicBezTo>
                    <a:cubicBezTo>
                      <a:pt x="f318" y="f41"/>
                      <a:pt x="f289" y="f45"/>
                      <a:pt x="f474" y="f14"/>
                    </a:cubicBezTo>
                    <a:cubicBezTo>
                      <a:pt x="f474" y="f475"/>
                      <a:pt x="f476" y="f477"/>
                      <a:pt x="f258" y="f478"/>
                    </a:cubicBezTo>
                    <a:cubicBezTo>
                      <a:pt x="f476" y="f477"/>
                      <a:pt x="f474" y="f475"/>
                      <a:pt x="f474" y="f14"/>
                    </a:cubicBezTo>
                    <a:cubicBezTo>
                      <a:pt x="f254" y="f23"/>
                      <a:pt x="f261" y="f41"/>
                      <a:pt x="f263" y="f45"/>
                    </a:cubicBezTo>
                    <a:cubicBezTo>
                      <a:pt x="f263" y="f479"/>
                      <a:pt x="f263" y="f480"/>
                      <a:pt x="f263" y="f39"/>
                    </a:cubicBezTo>
                    <a:cubicBezTo>
                      <a:pt x="f263" y="f39"/>
                      <a:pt x="f263" y="f39"/>
                      <a:pt x="f263" y="f39"/>
                    </a:cubicBezTo>
                    <a:cubicBezTo>
                      <a:pt x="f256" y="f481"/>
                      <a:pt x="f256" y="f482"/>
                      <a:pt x="f256" y="f49"/>
                    </a:cubicBezTo>
                    <a:cubicBezTo>
                      <a:pt x="f256" y="f483"/>
                      <a:pt x="f256" y="f484"/>
                      <a:pt x="f256" y="f485"/>
                    </a:cubicBezTo>
                    <a:cubicBezTo>
                      <a:pt x="f256" y="f486"/>
                      <a:pt x="f256" y="f487"/>
                      <a:pt x="f256" y="f488"/>
                    </a:cubicBezTo>
                    <a:cubicBezTo>
                      <a:pt x="f489" y="f487"/>
                      <a:pt x="f490" y="f488"/>
                      <a:pt x="f169" y="f56"/>
                    </a:cubicBezTo>
                    <a:cubicBezTo>
                      <a:pt x="f490" y="f488"/>
                      <a:pt x="f489" y="f487"/>
                      <a:pt x="f256" y="f488"/>
                    </a:cubicBezTo>
                    <a:cubicBezTo>
                      <a:pt x="f255" y="f491"/>
                      <a:pt x="f492" y="f493"/>
                      <a:pt x="f494" y="f493"/>
                    </a:cubicBezTo>
                    <a:cubicBezTo>
                      <a:pt x="f495" y="f496"/>
                      <a:pt x="f168" y="f496"/>
                      <a:pt x="f181" y="f496"/>
                    </a:cubicBezTo>
                    <a:cubicBezTo>
                      <a:pt x="f181" y="f497"/>
                      <a:pt x="f181" y="f498"/>
                      <a:pt x="f181" y="f499"/>
                    </a:cubicBezTo>
                    <a:cubicBezTo>
                      <a:pt x="f175" y="f499"/>
                      <a:pt x="f385" y="f500"/>
                      <a:pt x="f501" y="f502"/>
                    </a:cubicBezTo>
                    <a:cubicBezTo>
                      <a:pt x="f385" y="f500"/>
                      <a:pt x="f175" y="f499"/>
                      <a:pt x="f181" y="f499"/>
                    </a:cubicBezTo>
                    <a:cubicBezTo>
                      <a:pt x="f181" y="f502"/>
                      <a:pt x="f181" y="f503"/>
                      <a:pt x="f181" y="f504"/>
                    </a:cubicBezTo>
                    <a:cubicBezTo>
                      <a:pt x="f181" y="f504"/>
                      <a:pt x="f181" y="f504"/>
                      <a:pt x="f181" y="f504"/>
                    </a:cubicBezTo>
                    <a:cubicBezTo>
                      <a:pt x="f181" y="f505"/>
                      <a:pt x="f276" y="f506"/>
                      <a:pt x="f276" y="f507"/>
                    </a:cubicBezTo>
                    <a:cubicBezTo>
                      <a:pt x="f276" y="f507"/>
                      <a:pt x="f276" y="f507"/>
                      <a:pt x="f276" y="f507"/>
                    </a:cubicBezTo>
                    <a:cubicBezTo>
                      <a:pt x="f508" y="f507"/>
                      <a:pt x="f509" y="f510"/>
                      <a:pt x="f511" y="f507"/>
                    </a:cubicBezTo>
                    <a:cubicBezTo>
                      <a:pt x="f467" y="f507"/>
                      <a:pt x="f217" y="f512"/>
                      <a:pt x="f162" y="f513"/>
                    </a:cubicBezTo>
                    <a:cubicBezTo>
                      <a:pt x="f294" y="f514"/>
                      <a:pt x="f162" y="f515"/>
                      <a:pt x="f162" y="f516"/>
                    </a:cubicBezTo>
                    <a:cubicBezTo>
                      <a:pt x="f162" y="f517"/>
                      <a:pt x="f518" y="f519"/>
                      <a:pt x="f520" y="f82"/>
                    </a:cubicBezTo>
                    <a:cubicBezTo>
                      <a:pt x="f520" y="f72"/>
                      <a:pt x="f521" y="f82"/>
                      <a:pt x="f223" y="f82"/>
                    </a:cubicBezTo>
                    <a:cubicBezTo>
                      <a:pt x="f522" y="f72"/>
                      <a:pt x="f250" y="f523"/>
                      <a:pt x="f160" y="f517"/>
                    </a:cubicBezTo>
                    <a:cubicBezTo>
                      <a:pt x="f524" y="f525"/>
                      <a:pt x="f301" y="f526"/>
                      <a:pt x="f301" y="f527"/>
                    </a:cubicBezTo>
                    <a:cubicBezTo>
                      <a:pt x="f205" y="f528"/>
                      <a:pt x="f205" y="f498"/>
                      <a:pt x="f301" y="f529"/>
                    </a:cubicBezTo>
                    <a:cubicBezTo>
                      <a:pt x="f304" y="f493"/>
                      <a:pt x="f226" y="f65"/>
                      <a:pt x="f530" y="f65"/>
                    </a:cubicBezTo>
                    <a:cubicBezTo>
                      <a:pt x="f339" y="f61"/>
                      <a:pt x="f531" y="f65"/>
                      <a:pt x="f416" y="f61"/>
                    </a:cubicBezTo>
                    <a:cubicBezTo>
                      <a:pt x="f417" y="f58"/>
                      <a:pt x="f81" y="f532"/>
                      <a:pt x="f86" y="f533"/>
                    </a:cubicBezTo>
                    <a:cubicBezTo>
                      <a:pt x="f88" y="f534"/>
                      <a:pt x="f86" y="f535"/>
                      <a:pt x="f86" y="f30"/>
                    </a:cubicBezTo>
                    <a:cubicBezTo>
                      <a:pt x="f536" y="f30"/>
                      <a:pt x="f537" y="f30"/>
                      <a:pt x="f99" y="f30"/>
                    </a:cubicBezTo>
                    <a:cubicBezTo>
                      <a:pt x="f99" y="f53"/>
                      <a:pt x="f99" y="f538"/>
                      <a:pt x="f102" y="f55"/>
                    </a:cubicBezTo>
                    <a:cubicBezTo>
                      <a:pt x="f102" y="f56"/>
                      <a:pt x="f107" y="f61"/>
                      <a:pt x="f430" y="f61"/>
                    </a:cubicBezTo>
                    <a:cubicBezTo>
                      <a:pt x="f110" y="f65"/>
                      <a:pt x="f431" y="f65"/>
                      <a:pt x="f123" y="f61"/>
                    </a:cubicBezTo>
                    <a:cubicBezTo>
                      <a:pt x="f121" y="f61"/>
                      <a:pt x="f48" y="f56"/>
                      <a:pt x="f48" y="f539"/>
                    </a:cubicBezTo>
                    <a:cubicBezTo>
                      <a:pt x="f114" y="f54"/>
                      <a:pt x="f48" y="f53"/>
                      <a:pt x="f48" y="f30"/>
                    </a:cubicBezTo>
                    <a:cubicBezTo>
                      <a:pt x="f48" y="f30"/>
                      <a:pt x="f48" y="f30"/>
                      <a:pt x="f48" y="f30"/>
                    </a:cubicBezTo>
                    <a:cubicBezTo>
                      <a:pt x="f48" y="f30"/>
                      <a:pt x="f48" y="f30"/>
                      <a:pt x="f48" y="f30"/>
                    </a:cubicBezTo>
                    <a:cubicBezTo>
                      <a:pt x="f540" y="f30"/>
                      <a:pt x="f541" y="f30"/>
                      <a:pt x="f99" y="f30"/>
                    </a:cubicBezTo>
                    <a:cubicBezTo>
                      <a:pt x="f102" y="f29"/>
                      <a:pt x="f75" y="f542"/>
                      <a:pt x="f75" y="f543"/>
                    </a:cubicBezTo>
                    <a:cubicBezTo>
                      <a:pt x="f75" y="f544"/>
                      <a:pt x="f75" y="f545"/>
                      <a:pt x="f150" y="f546"/>
                    </a:cubicBezTo>
                    <a:cubicBezTo>
                      <a:pt x="f150" y="f547"/>
                      <a:pt x="f107" y="f547"/>
                      <a:pt x="f548" y="f547"/>
                    </a:cubicBezTo>
                    <a:cubicBezTo>
                      <a:pt x="f269" y="f547"/>
                      <a:pt x="f549" y="f547"/>
                      <a:pt x="f550" y="f551"/>
                    </a:cubicBezTo>
                    <a:cubicBezTo>
                      <a:pt x="f11" y="f551"/>
                      <a:pt x="f38" y="f552"/>
                      <a:pt x="f38" y="f553"/>
                    </a:cubicBezTo>
                    <a:cubicBezTo>
                      <a:pt x="f9" y="f554"/>
                      <a:pt x="f38" y="f555"/>
                      <a:pt x="f9" y="f10"/>
                    </a:cubicBezTo>
                    <a:close/>
                    <a:moveTo>
                      <a:pt x="f88" y="f556"/>
                    </a:moveTo>
                    <a:cubicBezTo>
                      <a:pt x="f88" y="f556"/>
                      <a:pt x="f88" y="f556"/>
                      <a:pt x="f88" y="f556"/>
                    </a:cubicBezTo>
                    <a:cubicBezTo>
                      <a:pt x="f327" y="f556"/>
                      <a:pt x="f417" y="f557"/>
                      <a:pt x="f558" y="f557"/>
                    </a:cubicBezTo>
                    <a:cubicBezTo>
                      <a:pt x="f417" y="f557"/>
                      <a:pt x="f327" y="f556"/>
                      <a:pt x="f88" y="f556"/>
                    </a:cubicBezTo>
                    <a:close/>
                    <a:moveTo>
                      <a:pt x="f150" y="f559"/>
                    </a:moveTo>
                    <a:cubicBezTo>
                      <a:pt x="f150" y="f560"/>
                      <a:pt x="f75" y="f561"/>
                      <a:pt x="f179" y="f562"/>
                    </a:cubicBezTo>
                    <a:cubicBezTo>
                      <a:pt x="f563" y="f115"/>
                      <a:pt x="f564" y="f565"/>
                      <a:pt x="f86" y="f566"/>
                    </a:cubicBezTo>
                    <a:cubicBezTo>
                      <a:pt x="f86" y="f560"/>
                      <a:pt x="f86" y="f116"/>
                      <a:pt x="f86" y="f559"/>
                    </a:cubicBezTo>
                    <a:cubicBezTo>
                      <a:pt x="f86" y="f567"/>
                      <a:pt x="f81" y="f568"/>
                      <a:pt x="f86" y="f569"/>
                    </a:cubicBezTo>
                    <a:cubicBezTo>
                      <a:pt x="f86" y="f570"/>
                      <a:pt x="f194" y="f571"/>
                      <a:pt x="f154" y="f571"/>
                    </a:cubicBezTo>
                    <a:cubicBezTo>
                      <a:pt x="f153" y="f572"/>
                      <a:pt x="f152" y="f571"/>
                      <a:pt x="f151" y="f571"/>
                    </a:cubicBezTo>
                    <a:cubicBezTo>
                      <a:pt x="f211" y="f571"/>
                      <a:pt x="f75" y="f573"/>
                      <a:pt x="f75" y="f574"/>
                    </a:cubicBezTo>
                    <a:cubicBezTo>
                      <a:pt x="f150" y="f575"/>
                      <a:pt x="f150" y="f576"/>
                      <a:pt x="f150" y="f559"/>
                    </a:cubicBezTo>
                    <a:close/>
                    <a:moveTo>
                      <a:pt x="f99" y="f125"/>
                    </a:moveTo>
                    <a:cubicBezTo>
                      <a:pt x="f176" y="f577"/>
                      <a:pt x="f75" y="f578"/>
                      <a:pt x="f75" y="f579"/>
                    </a:cubicBezTo>
                    <a:cubicBezTo>
                      <a:pt x="f75" y="f580"/>
                      <a:pt x="f293" y="f581"/>
                      <a:pt x="f185" y="f582"/>
                    </a:cubicBezTo>
                    <a:cubicBezTo>
                      <a:pt x="f583" y="f584"/>
                      <a:pt x="f426" y="f585"/>
                      <a:pt x="f155" y="f580"/>
                    </a:cubicBezTo>
                    <a:cubicBezTo>
                      <a:pt x="f586" y="f587"/>
                      <a:pt x="f346" y="f588"/>
                      <a:pt x="f81" y="f589"/>
                    </a:cubicBezTo>
                    <a:cubicBezTo>
                      <a:pt x="f81" y="f590"/>
                      <a:pt x="f417" y="f591"/>
                      <a:pt x="f79" y="f592"/>
                    </a:cubicBezTo>
                    <a:cubicBezTo>
                      <a:pt x="f79" y="f592"/>
                      <a:pt x="f79" y="f592"/>
                      <a:pt x="f79" y="f592"/>
                    </a:cubicBezTo>
                    <a:cubicBezTo>
                      <a:pt x="f593" y="f594"/>
                      <a:pt x="f348" y="f591"/>
                      <a:pt x="f154" y="f122"/>
                    </a:cubicBezTo>
                    <a:cubicBezTo>
                      <a:pt x="f595" y="f122"/>
                      <a:pt x="f596" y="f122"/>
                      <a:pt x="f99" y="f125"/>
                    </a:cubicBezTo>
                    <a:close/>
                    <a:moveTo>
                      <a:pt x="f385" y="f597"/>
                    </a:moveTo>
                    <a:cubicBezTo>
                      <a:pt x="f385" y="f461"/>
                      <a:pt x="f387" y="f459"/>
                      <a:pt x="f598" y="f459"/>
                    </a:cubicBezTo>
                    <a:cubicBezTo>
                      <a:pt x="f599" y="f459"/>
                      <a:pt x="f600" y="f457"/>
                      <a:pt x="f268" y="f457"/>
                    </a:cubicBezTo>
                    <a:cubicBezTo>
                      <a:pt x="f268" y="f601"/>
                      <a:pt x="f268" y="f602"/>
                      <a:pt x="f268" y="f603"/>
                    </a:cubicBezTo>
                    <a:cubicBezTo>
                      <a:pt x="f604" y="f605"/>
                      <a:pt x="f606" y="f547"/>
                      <a:pt x="f266" y="f547"/>
                    </a:cubicBezTo>
                    <a:cubicBezTo>
                      <a:pt x="f607" y="f551"/>
                      <a:pt x="f608" y="f547"/>
                      <a:pt x="f386" y="f547"/>
                    </a:cubicBezTo>
                    <a:cubicBezTo>
                      <a:pt x="f609" y="f610"/>
                      <a:pt x="f385" y="f611"/>
                      <a:pt x="f385" y="f597"/>
                    </a:cubicBezTo>
                    <a:close/>
                    <a:moveTo>
                      <a:pt x="f385" y="f612"/>
                    </a:moveTo>
                    <a:cubicBezTo>
                      <a:pt x="f385" y="f137"/>
                      <a:pt x="f613" y="f614"/>
                      <a:pt x="f615" y="f614"/>
                    </a:cubicBezTo>
                    <a:cubicBezTo>
                      <a:pt x="f616" y="f614"/>
                      <a:pt x="f617" y="f614"/>
                      <a:pt x="f618" y="f614"/>
                    </a:cubicBezTo>
                    <a:cubicBezTo>
                      <a:pt x="f606" y="f137"/>
                      <a:pt x="f604" y="f612"/>
                      <a:pt x="f268" y="f619"/>
                    </a:cubicBezTo>
                    <a:cubicBezTo>
                      <a:pt x="f268" y="f620"/>
                      <a:pt x="f268" y="f621"/>
                      <a:pt x="f604" y="f622"/>
                    </a:cubicBezTo>
                    <a:cubicBezTo>
                      <a:pt x="f604" y="f622"/>
                      <a:pt x="f604" y="f622"/>
                      <a:pt x="f604" y="f622"/>
                    </a:cubicBezTo>
                    <a:cubicBezTo>
                      <a:pt x="f623" y="f7"/>
                      <a:pt x="f623" y="f7"/>
                      <a:pt x="f624" y="f7"/>
                    </a:cubicBezTo>
                    <a:cubicBezTo>
                      <a:pt x="f625" y="f7"/>
                      <a:pt x="f265" y="f7"/>
                      <a:pt x="f386" y="f7"/>
                    </a:cubicBezTo>
                    <a:cubicBezTo>
                      <a:pt x="f626" y="f627"/>
                      <a:pt x="f628" y="f242"/>
                      <a:pt x="f501" y="f242"/>
                    </a:cubicBezTo>
                    <a:cubicBezTo>
                      <a:pt x="f628" y="f242"/>
                      <a:pt x="f626" y="f627"/>
                      <a:pt x="f386" y="f7"/>
                    </a:cubicBezTo>
                    <a:cubicBezTo>
                      <a:pt x="f609" y="f629"/>
                      <a:pt x="f501" y="f630"/>
                      <a:pt x="f385" y="f612"/>
                    </a:cubicBezTo>
                    <a:close/>
                    <a:moveTo>
                      <a:pt x="f501" y="f242"/>
                    </a:moveTo>
                    <a:cubicBezTo>
                      <a:pt x="f385" y="f238"/>
                      <a:pt x="f385" y="f238"/>
                      <a:pt x="f631" y="f238"/>
                    </a:cubicBezTo>
                    <a:cubicBezTo>
                      <a:pt x="f385" y="f238"/>
                      <a:pt x="f385" y="f238"/>
                      <a:pt x="f501" y="f242"/>
                    </a:cubicBezTo>
                    <a:close/>
                    <a:moveTo>
                      <a:pt x="f632" y="f633"/>
                    </a:moveTo>
                    <a:cubicBezTo>
                      <a:pt x="f632" y="f634"/>
                      <a:pt x="f632" y="f621"/>
                      <a:pt x="f632" y="f635"/>
                    </a:cubicBezTo>
                    <a:cubicBezTo>
                      <a:pt x="f632" y="f621"/>
                      <a:pt x="f632" y="f634"/>
                      <a:pt x="f632" y="f633"/>
                    </a:cubicBezTo>
                    <a:close/>
                    <a:moveTo>
                      <a:pt x="f268" y="f292"/>
                    </a:moveTo>
                    <a:cubicBezTo>
                      <a:pt x="f268" y="f292"/>
                      <a:pt x="f268" y="f292"/>
                      <a:pt x="f268" y="f292"/>
                    </a:cubicBezTo>
                    <a:cubicBezTo>
                      <a:pt x="f268" y="f636"/>
                      <a:pt x="f623" y="f637"/>
                      <a:pt x="f268" y="f315"/>
                    </a:cubicBezTo>
                    <a:cubicBezTo>
                      <a:pt x="f604" y="f476"/>
                      <a:pt x="f271" y="f256"/>
                      <a:pt x="f638" y="f261"/>
                    </a:cubicBezTo>
                    <a:cubicBezTo>
                      <a:pt x="f607" y="f258"/>
                      <a:pt x="f274" y="f261"/>
                      <a:pt x="f598" y="f261"/>
                    </a:cubicBezTo>
                    <a:cubicBezTo>
                      <a:pt x="f639" y="f261"/>
                      <a:pt x="f385" y="f261"/>
                      <a:pt x="f175" y="f163"/>
                    </a:cubicBezTo>
                    <a:cubicBezTo>
                      <a:pt x="f385" y="f289"/>
                      <a:pt x="f385" y="f318"/>
                      <a:pt x="f175" y="f640"/>
                    </a:cubicBezTo>
                    <a:cubicBezTo>
                      <a:pt x="f174" y="f640"/>
                      <a:pt x="f280" y="f473"/>
                      <a:pt x="f193" y="f641"/>
                    </a:cubicBezTo>
                    <a:cubicBezTo>
                      <a:pt x="f280" y="f473"/>
                      <a:pt x="f174" y="f640"/>
                      <a:pt x="f175" y="f640"/>
                    </a:cubicBezTo>
                    <a:cubicBezTo>
                      <a:pt x="f175" y="f642"/>
                      <a:pt x="f631" y="f643"/>
                      <a:pt x="f385" y="f296"/>
                    </a:cubicBezTo>
                    <a:cubicBezTo>
                      <a:pt x="f644" y="f298"/>
                      <a:pt x="f645" y="f518"/>
                      <a:pt x="f268" y="f292"/>
                    </a:cubicBezTo>
                    <a:close/>
                    <a:moveTo>
                      <a:pt x="f607" y="f646"/>
                    </a:moveTo>
                    <a:cubicBezTo>
                      <a:pt x="f647" y="f648"/>
                      <a:pt x="f649" y="f650"/>
                      <a:pt x="f325" y="f651"/>
                    </a:cubicBezTo>
                    <a:cubicBezTo>
                      <a:pt x="f325" y="f651"/>
                      <a:pt x="f325" y="f651"/>
                      <a:pt x="f325" y="f651"/>
                    </a:cubicBezTo>
                    <a:cubicBezTo>
                      <a:pt x="f649" y="f650"/>
                      <a:pt x="f647" y="f648"/>
                      <a:pt x="f607" y="f646"/>
                    </a:cubicBezTo>
                    <a:cubicBezTo>
                      <a:pt x="f652" y="f646"/>
                      <a:pt x="f653" y="f646"/>
                      <a:pt x="f599" y="f646"/>
                    </a:cubicBezTo>
                    <a:cubicBezTo>
                      <a:pt x="f653" y="f646"/>
                      <a:pt x="f652" y="f646"/>
                      <a:pt x="f607" y="f646"/>
                    </a:cubicBezTo>
                    <a:close/>
                    <a:moveTo>
                      <a:pt x="f653" y="f561"/>
                    </a:moveTo>
                    <a:cubicBezTo>
                      <a:pt x="f268" y="f561"/>
                      <a:pt x="f268" y="f561"/>
                      <a:pt x="f268" y="f654"/>
                    </a:cubicBezTo>
                    <a:cubicBezTo>
                      <a:pt x="f268" y="f571"/>
                      <a:pt x="f268" y="f571"/>
                      <a:pt x="f655" y="f571"/>
                    </a:cubicBezTo>
                    <a:cubicBezTo>
                      <a:pt x="f631" y="f571"/>
                      <a:pt x="f631" y="f571"/>
                      <a:pt x="f631" y="f656"/>
                    </a:cubicBezTo>
                    <a:cubicBezTo>
                      <a:pt x="f631" y="f561"/>
                      <a:pt x="f631" y="f561"/>
                      <a:pt x="f653" y="f561"/>
                    </a:cubicBezTo>
                    <a:close/>
                    <a:moveTo>
                      <a:pt x="f169" y="f38"/>
                    </a:moveTo>
                    <a:cubicBezTo>
                      <a:pt x="f168" y="f657"/>
                      <a:pt x="f167" y="f657"/>
                      <a:pt x="f166" y="f658"/>
                    </a:cubicBezTo>
                    <a:cubicBezTo>
                      <a:pt x="f659" y="f13"/>
                      <a:pt x="f660" y="f13"/>
                      <a:pt x="f264" y="f38"/>
                    </a:cubicBezTo>
                    <a:cubicBezTo>
                      <a:pt x="f264" y="f38"/>
                      <a:pt x="f264" y="f38"/>
                      <a:pt x="f264" y="f38"/>
                    </a:cubicBezTo>
                    <a:cubicBezTo>
                      <a:pt x="f661" y="f13"/>
                      <a:pt x="f662" y="f13"/>
                      <a:pt x="f263" y="f38"/>
                    </a:cubicBezTo>
                    <a:cubicBezTo>
                      <a:pt x="f322" y="f38"/>
                      <a:pt x="f255" y="f38"/>
                      <a:pt x="f256" y="f38"/>
                    </a:cubicBezTo>
                    <a:cubicBezTo>
                      <a:pt x="f256" y="f52"/>
                      <a:pt x="f261" y="f663"/>
                      <a:pt x="f261" y="f664"/>
                    </a:cubicBezTo>
                    <a:cubicBezTo>
                      <a:pt x="f256" y="f665"/>
                      <a:pt x="f254" y="f666"/>
                      <a:pt x="f667" y="f113"/>
                    </a:cubicBezTo>
                    <a:cubicBezTo>
                      <a:pt x="f254" y="f666"/>
                      <a:pt x="f256" y="f665"/>
                      <a:pt x="f261" y="f664"/>
                    </a:cubicBezTo>
                    <a:cubicBezTo>
                      <a:pt x="f287" y="f664"/>
                      <a:pt x="f311" y="f50"/>
                      <a:pt x="f474" y="f48"/>
                    </a:cubicBezTo>
                    <a:cubicBezTo>
                      <a:pt x="f474" y="f48"/>
                      <a:pt x="f474" y="f48"/>
                      <a:pt x="f474" y="f48"/>
                    </a:cubicBezTo>
                    <a:cubicBezTo>
                      <a:pt x="f289" y="f48"/>
                      <a:pt x="f318" y="f48"/>
                      <a:pt x="f473" y="f48"/>
                    </a:cubicBezTo>
                    <a:cubicBezTo>
                      <a:pt x="f162" y="f668"/>
                      <a:pt x="f298" y="f669"/>
                      <a:pt x="f298" y="f670"/>
                    </a:cubicBezTo>
                    <a:cubicBezTo>
                      <a:pt x="f298" y="f671"/>
                      <a:pt x="f672" y="f673"/>
                      <a:pt x="f292" y="f40"/>
                    </a:cubicBezTo>
                    <a:cubicBezTo>
                      <a:pt x="f317" y="f674"/>
                      <a:pt x="f675" y="f9"/>
                      <a:pt x="f373" y="f38"/>
                    </a:cubicBezTo>
                    <a:cubicBezTo>
                      <a:pt x="f509" y="f657"/>
                      <a:pt x="f474" y="f38"/>
                      <a:pt x="f256" y="f38"/>
                    </a:cubicBezTo>
                    <a:cubicBezTo>
                      <a:pt x="f256" y="f676"/>
                      <a:pt x="f261" y="f32"/>
                      <a:pt x="f256" y="f31"/>
                    </a:cubicBezTo>
                    <a:cubicBezTo>
                      <a:pt x="f255" y="f143"/>
                      <a:pt x="f196" y="f142"/>
                      <a:pt x="f677" y="f142"/>
                    </a:cubicBezTo>
                    <a:cubicBezTo>
                      <a:pt x="f678" y="f22"/>
                      <a:pt x="f679" y="f142"/>
                      <a:pt x="f317" y="f22"/>
                    </a:cubicBezTo>
                    <a:cubicBezTo>
                      <a:pt x="f292" y="f22"/>
                      <a:pt x="f296" y="f248"/>
                      <a:pt x="f298" y="f680"/>
                    </a:cubicBezTo>
                    <a:cubicBezTo>
                      <a:pt x="f298" y="f681"/>
                      <a:pt x="f298" y="f682"/>
                      <a:pt x="f298" y="f682"/>
                    </a:cubicBezTo>
                    <a:cubicBezTo>
                      <a:pt x="f217" y="f239"/>
                      <a:pt x="f217" y="f7"/>
                      <a:pt x="f253" y="f7"/>
                    </a:cubicBezTo>
                    <a:cubicBezTo>
                      <a:pt x="f662" y="f7"/>
                      <a:pt x="f683" y="f7"/>
                      <a:pt x="f684" y="f239"/>
                    </a:cubicBezTo>
                    <a:cubicBezTo>
                      <a:pt x="f685" y="f239"/>
                      <a:pt x="f280" y="f686"/>
                      <a:pt x="f181" y="f238"/>
                    </a:cubicBezTo>
                    <a:cubicBezTo>
                      <a:pt x="f181" y="f238"/>
                      <a:pt x="f181" y="f238"/>
                      <a:pt x="f181" y="f238"/>
                    </a:cubicBezTo>
                    <a:cubicBezTo>
                      <a:pt x="f181" y="f687"/>
                      <a:pt x="f181" y="f688"/>
                      <a:pt x="f181" y="f227"/>
                    </a:cubicBezTo>
                    <a:cubicBezTo>
                      <a:pt x="f386" y="f689"/>
                      <a:pt x="f628" y="f690"/>
                      <a:pt x="f385" y="f691"/>
                    </a:cubicBezTo>
                    <a:cubicBezTo>
                      <a:pt x="f628" y="f690"/>
                      <a:pt x="f386" y="f689"/>
                      <a:pt x="f181" y="f227"/>
                    </a:cubicBezTo>
                    <a:cubicBezTo>
                      <a:pt x="f181" y="f692"/>
                      <a:pt x="f181" y="f693"/>
                      <a:pt x="f181" y="f694"/>
                    </a:cubicBezTo>
                    <a:cubicBezTo>
                      <a:pt x="f181" y="f695"/>
                      <a:pt x="f181" y="f15"/>
                      <a:pt x="f175" y="f696"/>
                    </a:cubicBezTo>
                    <a:cubicBezTo>
                      <a:pt x="f175" y="f696"/>
                      <a:pt x="f175" y="f696"/>
                      <a:pt x="f175" y="f696"/>
                    </a:cubicBezTo>
                    <a:cubicBezTo>
                      <a:pt x="f181" y="f697"/>
                      <a:pt x="f175" y="f698"/>
                      <a:pt x="f175" y="f699"/>
                    </a:cubicBezTo>
                    <a:cubicBezTo>
                      <a:pt x="f175" y="f700"/>
                      <a:pt x="f175" y="f701"/>
                      <a:pt x="f175" y="f674"/>
                    </a:cubicBezTo>
                    <a:cubicBezTo>
                      <a:pt x="f175" y="f674"/>
                      <a:pt x="f175" y="f674"/>
                      <a:pt x="f175" y="f674"/>
                    </a:cubicBezTo>
                    <a:cubicBezTo>
                      <a:pt x="f174" y="f658"/>
                      <a:pt x="f173" y="f13"/>
                      <a:pt x="f172" y="f38"/>
                    </a:cubicBezTo>
                    <a:cubicBezTo>
                      <a:pt x="f171" y="f38"/>
                      <a:pt x="f170" y="f38"/>
                      <a:pt x="f169" y="f38"/>
                    </a:cubicBezTo>
                    <a:close/>
                    <a:moveTo>
                      <a:pt x="f667" y="f279"/>
                    </a:moveTo>
                    <a:cubicBezTo>
                      <a:pt x="f667" y="f283"/>
                      <a:pt x="f667" y="f283"/>
                      <a:pt x="f702" y="f283"/>
                    </a:cubicBezTo>
                    <a:cubicBezTo>
                      <a:pt x="f667" y="f283"/>
                      <a:pt x="f667" y="f283"/>
                      <a:pt x="f667" y="f279"/>
                    </a:cubicBezTo>
                    <a:close/>
                    <a:moveTo>
                      <a:pt x="f703" y="f38"/>
                    </a:moveTo>
                    <a:cubicBezTo>
                      <a:pt x="f703" y="f38"/>
                      <a:pt x="f703" y="f38"/>
                      <a:pt x="f703" y="f38"/>
                    </a:cubicBezTo>
                    <a:cubicBezTo>
                      <a:pt x="f703" y="f38"/>
                      <a:pt x="f703" y="f38"/>
                      <a:pt x="f703" y="f38"/>
                    </a:cubicBezTo>
                    <a:close/>
                    <a:moveTo>
                      <a:pt x="f476" y="f311"/>
                    </a:moveTo>
                    <a:cubicBezTo>
                      <a:pt x="f474" y="f311"/>
                      <a:pt x="f474" y="f311"/>
                      <a:pt x="f163" y="f311"/>
                    </a:cubicBezTo>
                    <a:cubicBezTo>
                      <a:pt x="f474" y="f311"/>
                      <a:pt x="f474" y="f311"/>
                      <a:pt x="f476" y="f311"/>
                    </a:cubicBezTo>
                    <a:close/>
                    <a:moveTo>
                      <a:pt x="f298" y="f704"/>
                    </a:moveTo>
                    <a:cubicBezTo>
                      <a:pt x="f298" y="f255"/>
                      <a:pt x="f642" y="f261"/>
                      <a:pt x="f197" y="f261"/>
                    </a:cubicBezTo>
                    <a:cubicBezTo>
                      <a:pt x="f705" y="f256"/>
                      <a:pt x="f706" y="f256"/>
                      <a:pt x="f263" y="f256"/>
                    </a:cubicBezTo>
                    <a:cubicBezTo>
                      <a:pt x="f263" y="f256"/>
                      <a:pt x="f263" y="f256"/>
                      <a:pt x="f263" y="f256"/>
                    </a:cubicBezTo>
                    <a:cubicBezTo>
                      <a:pt x="f263" y="f255"/>
                      <a:pt x="f263" y="f322"/>
                      <a:pt x="f263" y="f322"/>
                    </a:cubicBezTo>
                    <a:cubicBezTo>
                      <a:pt x="f263" y="f322"/>
                      <a:pt x="f263" y="f322"/>
                      <a:pt x="f263" y="f322"/>
                    </a:cubicBezTo>
                    <a:cubicBezTo>
                      <a:pt x="f287" y="f489"/>
                      <a:pt x="f255" y="f495"/>
                      <a:pt x="f256" y="f707"/>
                    </a:cubicBezTo>
                    <a:cubicBezTo>
                      <a:pt x="f255" y="f684"/>
                      <a:pt x="f322" y="f708"/>
                      <a:pt x="f263" y="f402"/>
                    </a:cubicBezTo>
                    <a:cubicBezTo>
                      <a:pt x="f322" y="f280"/>
                      <a:pt x="f255" y="f609"/>
                      <a:pt x="f256" y="f174"/>
                    </a:cubicBezTo>
                    <a:cubicBezTo>
                      <a:pt x="f256" y="f174"/>
                      <a:pt x="f256" y="f174"/>
                      <a:pt x="f256" y="f174"/>
                    </a:cubicBezTo>
                    <a:cubicBezTo>
                      <a:pt x="f256" y="f174"/>
                      <a:pt x="f256" y="f174"/>
                      <a:pt x="f256" y="f174"/>
                    </a:cubicBezTo>
                    <a:cubicBezTo>
                      <a:pt x="f256" y="f174"/>
                      <a:pt x="f256" y="f174"/>
                      <a:pt x="f256" y="f174"/>
                    </a:cubicBezTo>
                    <a:cubicBezTo>
                      <a:pt x="f256" y="f174"/>
                      <a:pt x="f256" y="f174"/>
                      <a:pt x="f256" y="f174"/>
                    </a:cubicBezTo>
                    <a:cubicBezTo>
                      <a:pt x="f258" y="f174"/>
                      <a:pt x="f196" y="f276"/>
                      <a:pt x="f287" y="f181"/>
                    </a:cubicBezTo>
                    <a:cubicBezTo>
                      <a:pt x="f413" y="f181"/>
                      <a:pt x="f679" y="f276"/>
                      <a:pt x="f473" y="f276"/>
                    </a:cubicBezTo>
                    <a:cubicBezTo>
                      <a:pt x="f643" y="f174"/>
                      <a:pt x="f296" y="f402"/>
                      <a:pt x="f296" y="f685"/>
                    </a:cubicBezTo>
                    <a:cubicBezTo>
                      <a:pt x="f298" y="f709"/>
                      <a:pt x="f298" y="f660"/>
                      <a:pt x="f298" y="f704"/>
                    </a:cubicBezTo>
                    <a:close/>
                    <a:moveTo>
                      <a:pt x="f704" y="f710"/>
                    </a:moveTo>
                    <a:cubicBezTo>
                      <a:pt x="f494" y="f711"/>
                      <a:pt x="f489" y="f711"/>
                      <a:pt x="f712" y="f345"/>
                    </a:cubicBezTo>
                    <a:cubicBezTo>
                      <a:pt x="f489" y="f711"/>
                      <a:pt x="f494" y="f711"/>
                      <a:pt x="f704" y="f710"/>
                    </a:cubicBezTo>
                    <a:close/>
                    <a:moveTo>
                      <a:pt x="f267" y="f358"/>
                    </a:moveTo>
                    <a:cubicBezTo>
                      <a:pt x="f713" y="f714"/>
                      <a:pt x="f599" y="f340"/>
                      <a:pt x="f265" y="f337"/>
                    </a:cubicBezTo>
                    <a:cubicBezTo>
                      <a:pt x="f628" y="f715"/>
                      <a:pt x="f631" y="f336"/>
                      <a:pt x="f631" y="f716"/>
                    </a:cubicBezTo>
                    <a:cubicBezTo>
                      <a:pt x="f631" y="f717"/>
                      <a:pt x="f626" y="f718"/>
                      <a:pt x="f276" y="f349"/>
                    </a:cubicBezTo>
                    <a:cubicBezTo>
                      <a:pt x="f280" y="f349"/>
                      <a:pt x="f379" y="f350"/>
                      <a:pt x="f172" y="f350"/>
                    </a:cubicBezTo>
                    <a:cubicBezTo>
                      <a:pt x="f609" y="f718"/>
                      <a:pt x="f609" y="f719"/>
                      <a:pt x="f280" y="f720"/>
                    </a:cubicBezTo>
                    <a:cubicBezTo>
                      <a:pt x="f609" y="f719"/>
                      <a:pt x="f609" y="f718"/>
                      <a:pt x="f172" y="f350"/>
                    </a:cubicBezTo>
                    <a:cubicBezTo>
                      <a:pt x="f171" y="f350"/>
                      <a:pt x="f684" y="f350"/>
                      <a:pt x="f195" y="f350"/>
                    </a:cubicBezTo>
                    <a:cubicBezTo>
                      <a:pt x="f709" y="f710"/>
                      <a:pt x="f721" y="f345"/>
                      <a:pt x="f508" y="f345"/>
                    </a:cubicBezTo>
                    <a:cubicBezTo>
                      <a:pt x="f721" y="f345"/>
                      <a:pt x="f709" y="f710"/>
                      <a:pt x="f195" y="f350"/>
                    </a:cubicBezTo>
                    <a:cubicBezTo>
                      <a:pt x="f721" y="f350"/>
                      <a:pt x="f722" y="f350"/>
                      <a:pt x="f282" y="f350"/>
                    </a:cubicBezTo>
                    <a:cubicBezTo>
                      <a:pt x="f255" y="f349"/>
                      <a:pt x="f196" y="f349"/>
                      <a:pt x="f287" y="f646"/>
                    </a:cubicBezTo>
                    <a:cubicBezTo>
                      <a:pt x="f287" y="f646"/>
                      <a:pt x="f287" y="f646"/>
                      <a:pt x="f287" y="f646"/>
                    </a:cubicBezTo>
                    <a:cubicBezTo>
                      <a:pt x="f723" y="f724"/>
                      <a:pt x="f256" y="f725"/>
                      <a:pt x="f261" y="f726"/>
                    </a:cubicBezTo>
                    <a:cubicBezTo>
                      <a:pt x="f261" y="f727"/>
                      <a:pt x="f282" y="f606"/>
                      <a:pt x="f728" y="f623"/>
                    </a:cubicBezTo>
                    <a:cubicBezTo>
                      <a:pt x="f729" y="f730"/>
                      <a:pt x="f378" y="f731"/>
                      <a:pt x="f703" y="f632"/>
                    </a:cubicBezTo>
                    <a:cubicBezTo>
                      <a:pt x="f386" y="f732"/>
                      <a:pt x="f174" y="f733"/>
                      <a:pt x="f276" y="f724"/>
                    </a:cubicBezTo>
                    <a:cubicBezTo>
                      <a:pt x="f181" y="f734"/>
                      <a:pt x="f276" y="f735"/>
                      <a:pt x="f276" y="f349"/>
                    </a:cubicBezTo>
                    <a:cubicBezTo>
                      <a:pt x="f181" y="f349"/>
                      <a:pt x="f175" y="f349"/>
                      <a:pt x="f385" y="f349"/>
                    </a:cubicBezTo>
                    <a:cubicBezTo>
                      <a:pt x="f385" y="f349"/>
                      <a:pt x="f385" y="f349"/>
                      <a:pt x="f385" y="f349"/>
                    </a:cubicBezTo>
                    <a:cubicBezTo>
                      <a:pt x="f736" y="f350"/>
                      <a:pt x="f737" y="f350"/>
                      <a:pt x="f266" y="f350"/>
                    </a:cubicBezTo>
                    <a:cubicBezTo>
                      <a:pt x="f738" y="f350"/>
                      <a:pt x="f268" y="f349"/>
                      <a:pt x="f623" y="f739"/>
                    </a:cubicBezTo>
                    <a:cubicBezTo>
                      <a:pt x="f623" y="f740"/>
                      <a:pt x="f632" y="f720"/>
                      <a:pt x="f741" y="f358"/>
                    </a:cubicBezTo>
                    <a:cubicBezTo>
                      <a:pt x="f741" y="f358"/>
                      <a:pt x="f742" y="f358"/>
                      <a:pt x="f267" y="f358"/>
                    </a:cubicBezTo>
                    <a:close/>
                    <a:moveTo>
                      <a:pt x="f193" y="f743"/>
                    </a:moveTo>
                    <a:cubicBezTo>
                      <a:pt x="f193" y="f743"/>
                      <a:pt x="f193" y="f743"/>
                      <a:pt x="f193" y="f743"/>
                    </a:cubicBezTo>
                    <a:cubicBezTo>
                      <a:pt x="f193" y="f743"/>
                      <a:pt x="f193" y="f743"/>
                      <a:pt x="f193" y="f743"/>
                    </a:cubicBezTo>
                    <a:close/>
                    <a:moveTo>
                      <a:pt x="f744" y="f745"/>
                    </a:moveTo>
                    <a:cubicBezTo>
                      <a:pt x="f746" y="f747"/>
                      <a:pt x="f748" y="f342"/>
                      <a:pt x="f748" y="f749"/>
                    </a:cubicBezTo>
                    <a:cubicBezTo>
                      <a:pt x="f748" y="f342"/>
                      <a:pt x="f746" y="f747"/>
                      <a:pt x="f744" y="f745"/>
                    </a:cubicBezTo>
                    <a:close/>
                    <a:moveTo>
                      <a:pt x="f717" y="f268"/>
                    </a:moveTo>
                    <a:cubicBezTo>
                      <a:pt x="f358" y="f268"/>
                      <a:pt x="f358" y="f268"/>
                      <a:pt x="f358" y="f725"/>
                    </a:cubicBezTo>
                    <a:cubicBezTo>
                      <a:pt x="f358" y="f349"/>
                      <a:pt x="f358" y="f349"/>
                      <a:pt x="f750" y="f349"/>
                    </a:cubicBezTo>
                    <a:cubicBezTo>
                      <a:pt x="f350" y="f349"/>
                      <a:pt x="f350" y="f349"/>
                      <a:pt x="f350" y="f751"/>
                    </a:cubicBezTo>
                    <a:cubicBezTo>
                      <a:pt x="f350" y="f268"/>
                      <a:pt x="f350" y="f268"/>
                      <a:pt x="f717" y="f268"/>
                    </a:cubicBezTo>
                    <a:close/>
                    <a:moveTo>
                      <a:pt x="f752" y="f447"/>
                    </a:moveTo>
                    <a:cubicBezTo>
                      <a:pt x="f753" y="f754"/>
                      <a:pt x="f755" y="f754"/>
                      <a:pt x="f756" y="f447"/>
                    </a:cubicBezTo>
                    <a:cubicBezTo>
                      <a:pt x="f757" y="f447"/>
                      <a:pt x="f350" y="f758"/>
                      <a:pt x="f350" y="f759"/>
                    </a:cubicBezTo>
                    <a:cubicBezTo>
                      <a:pt x="f349" y="f453"/>
                      <a:pt x="f349" y="f760"/>
                      <a:pt x="f350" y="f761"/>
                    </a:cubicBezTo>
                    <a:cubicBezTo>
                      <a:pt x="f353" y="f461"/>
                      <a:pt x="f762" y="f763"/>
                      <a:pt x="f764" y="f459"/>
                    </a:cubicBezTo>
                    <a:cubicBezTo>
                      <a:pt x="f764" y="f459"/>
                      <a:pt x="f764" y="f459"/>
                      <a:pt x="f764" y="f459"/>
                    </a:cubicBezTo>
                    <a:cubicBezTo>
                      <a:pt x="f733" y="f461"/>
                      <a:pt x="f765" y="f766"/>
                      <a:pt x="f604" y="f457"/>
                    </a:cubicBezTo>
                    <a:cubicBezTo>
                      <a:pt x="f604" y="f767"/>
                      <a:pt x="f604" y="f768"/>
                      <a:pt x="f268" y="f769"/>
                    </a:cubicBezTo>
                    <a:cubicBezTo>
                      <a:pt x="f268" y="f758"/>
                      <a:pt x="f331" y="f447"/>
                      <a:pt x="f752" y="f447"/>
                    </a:cubicBezTo>
                    <a:close/>
                    <a:moveTo>
                      <a:pt x="f770" y="f403"/>
                    </a:moveTo>
                    <a:cubicBezTo>
                      <a:pt x="f386" y="f409"/>
                      <a:pt x="f628" y="f409"/>
                      <a:pt x="f385" y="f406"/>
                    </a:cubicBezTo>
                    <a:cubicBezTo>
                      <a:pt x="f385" y="f406"/>
                      <a:pt x="f385" y="f406"/>
                      <a:pt x="f385" y="f406"/>
                    </a:cubicBezTo>
                    <a:cubicBezTo>
                      <a:pt x="f628" y="f409"/>
                      <a:pt x="f386" y="f409"/>
                      <a:pt x="f770" y="f403"/>
                    </a:cubicBezTo>
                    <a:close/>
                    <a:moveTo>
                      <a:pt x="f181" y="f771"/>
                    </a:moveTo>
                    <a:cubicBezTo>
                      <a:pt x="f181" y="f772"/>
                      <a:pt x="f181" y="f773"/>
                      <a:pt x="f175" y="f773"/>
                    </a:cubicBezTo>
                    <a:cubicBezTo>
                      <a:pt x="f175" y="f772"/>
                      <a:pt x="f175" y="f771"/>
                      <a:pt x="f175" y="f774"/>
                    </a:cubicBezTo>
                    <a:cubicBezTo>
                      <a:pt x="f175" y="f405"/>
                      <a:pt x="f631" y="f775"/>
                      <a:pt x="f385" y="f406"/>
                    </a:cubicBezTo>
                    <a:cubicBezTo>
                      <a:pt x="f628" y="f406"/>
                      <a:pt x="f613" y="f406"/>
                      <a:pt x="f639" y="f406"/>
                    </a:cubicBezTo>
                    <a:cubicBezTo>
                      <a:pt x="f644" y="f775"/>
                      <a:pt x="f776" y="f775"/>
                      <a:pt x="f618" y="f406"/>
                    </a:cubicBezTo>
                    <a:cubicBezTo>
                      <a:pt x="f777" y="f778"/>
                      <a:pt x="f741" y="f401"/>
                      <a:pt x="f623" y="f406"/>
                    </a:cubicBezTo>
                    <a:cubicBezTo>
                      <a:pt x="f741" y="f401"/>
                      <a:pt x="f777" y="f778"/>
                      <a:pt x="f618" y="f406"/>
                    </a:cubicBezTo>
                    <a:cubicBezTo>
                      <a:pt x="f777" y="f432"/>
                      <a:pt x="f741" y="f775"/>
                      <a:pt x="f268" y="f775"/>
                    </a:cubicBezTo>
                    <a:cubicBezTo>
                      <a:pt x="f268" y="f775"/>
                      <a:pt x="f268" y="f775"/>
                      <a:pt x="f268" y="f775"/>
                    </a:cubicBezTo>
                    <a:cubicBezTo>
                      <a:pt x="f268" y="f779"/>
                      <a:pt x="f268" y="f780"/>
                      <a:pt x="f268" y="f781"/>
                    </a:cubicBezTo>
                    <a:cubicBezTo>
                      <a:pt x="f604" y="f782"/>
                      <a:pt x="f271" y="f412"/>
                      <a:pt x="f266" y="f439"/>
                    </a:cubicBezTo>
                    <a:cubicBezTo>
                      <a:pt x="f737" y="f439"/>
                      <a:pt x="f736" y="f439"/>
                      <a:pt x="f385" y="f439"/>
                    </a:cubicBezTo>
                    <a:cubicBezTo>
                      <a:pt x="f631" y="f783"/>
                      <a:pt x="f631" y="f784"/>
                      <a:pt x="f175" y="f781"/>
                    </a:cubicBezTo>
                    <a:cubicBezTo>
                      <a:pt x="f175" y="f785"/>
                      <a:pt x="f181" y="f786"/>
                      <a:pt x="f181" y="f787"/>
                    </a:cubicBezTo>
                    <a:cubicBezTo>
                      <a:pt x="f181" y="f786"/>
                      <a:pt x="f175" y="f785"/>
                      <a:pt x="f175" y="f781"/>
                    </a:cubicBezTo>
                    <a:cubicBezTo>
                      <a:pt x="f631" y="f786"/>
                      <a:pt x="f631" y="f787"/>
                      <a:pt x="f175" y="f788"/>
                    </a:cubicBezTo>
                    <a:cubicBezTo>
                      <a:pt x="f631" y="f789"/>
                      <a:pt x="f385" y="f790"/>
                      <a:pt x="f175" y="f773"/>
                    </a:cubicBezTo>
                    <a:cubicBezTo>
                      <a:pt x="f181" y="f773"/>
                      <a:pt x="f181" y="f772"/>
                      <a:pt x="f181" y="f771"/>
                    </a:cubicBezTo>
                    <a:close/>
                    <a:moveTo>
                      <a:pt x="f791" y="f547"/>
                    </a:moveTo>
                    <a:cubicBezTo>
                      <a:pt x="f304" y="f547"/>
                      <a:pt x="f245" y="f792"/>
                      <a:pt x="f245" y="f793"/>
                    </a:cubicBezTo>
                    <a:cubicBezTo>
                      <a:pt x="f245" y="f794"/>
                      <a:pt x="f245" y="f758"/>
                      <a:pt x="f245" y="f795"/>
                    </a:cubicBezTo>
                    <a:cubicBezTo>
                      <a:pt x="f245" y="f796"/>
                      <a:pt x="f797" y="f439"/>
                      <a:pt x="f791" y="f412"/>
                    </a:cubicBezTo>
                    <a:cubicBezTo>
                      <a:pt x="f798" y="f412"/>
                      <a:pt x="f799" y="f412"/>
                      <a:pt x="f298" y="f412"/>
                    </a:cubicBezTo>
                    <a:cubicBezTo>
                      <a:pt x="f296" y="f447"/>
                      <a:pt x="f296" y="f456"/>
                      <a:pt x="f296" y="f792"/>
                    </a:cubicBezTo>
                    <a:cubicBezTo>
                      <a:pt x="f294" y="f800"/>
                      <a:pt x="f294" y="f801"/>
                      <a:pt x="f294" y="f551"/>
                    </a:cubicBezTo>
                    <a:cubicBezTo>
                      <a:pt x="f802" y="f551"/>
                      <a:pt x="f798" y="f551"/>
                      <a:pt x="f791" y="f547"/>
                    </a:cubicBezTo>
                    <a:close/>
                    <a:moveTo>
                      <a:pt x="f473" y="f16"/>
                    </a:moveTo>
                    <a:cubicBezTo>
                      <a:pt x="f803" y="f804"/>
                      <a:pt x="f292" y="f805"/>
                      <a:pt x="f294" y="f477"/>
                    </a:cubicBezTo>
                    <a:cubicBezTo>
                      <a:pt x="f292" y="f805"/>
                      <a:pt x="f803" y="f804"/>
                      <a:pt x="f473" y="f16"/>
                    </a:cubicBezTo>
                    <a:close/>
                    <a:moveTo>
                      <a:pt x="f806" y="f807"/>
                    </a:moveTo>
                    <a:cubicBezTo>
                      <a:pt x="f662" y="f808"/>
                      <a:pt x="f809" y="f808"/>
                      <a:pt x="f492" y="f808"/>
                    </a:cubicBezTo>
                    <a:cubicBezTo>
                      <a:pt x="f809" y="f808"/>
                      <a:pt x="f662" y="f808"/>
                      <a:pt x="f806" y="f807"/>
                    </a:cubicBezTo>
                    <a:close/>
                    <a:moveTo>
                      <a:pt x="f728" y="f754"/>
                    </a:moveTo>
                    <a:cubicBezTo>
                      <a:pt x="f810" y="f808"/>
                      <a:pt x="f374" y="f811"/>
                      <a:pt x="f704" y="f808"/>
                    </a:cubicBezTo>
                    <a:cubicBezTo>
                      <a:pt x="f374" y="f811"/>
                      <a:pt x="f810" y="f808"/>
                      <a:pt x="f728" y="f754"/>
                    </a:cubicBezTo>
                    <a:cubicBezTo>
                      <a:pt x="f282" y="f812"/>
                      <a:pt x="f258" y="f813"/>
                      <a:pt x="f256" y="f814"/>
                    </a:cubicBezTo>
                    <a:cubicBezTo>
                      <a:pt x="f255" y="f815"/>
                      <a:pt x="f256" y="f816"/>
                      <a:pt x="f256" y="f412"/>
                    </a:cubicBezTo>
                    <a:cubicBezTo>
                      <a:pt x="f817" y="f412"/>
                      <a:pt x="f818" y="f412"/>
                      <a:pt x="f276" y="f412"/>
                    </a:cubicBezTo>
                    <a:cubicBezTo>
                      <a:pt x="f181" y="f412"/>
                      <a:pt x="f175" y="f412"/>
                      <a:pt x="f385" y="f439"/>
                    </a:cubicBezTo>
                    <a:cubicBezTo>
                      <a:pt x="f385" y="f439"/>
                      <a:pt x="f385" y="f439"/>
                      <a:pt x="f385" y="f439"/>
                    </a:cubicBezTo>
                    <a:cubicBezTo>
                      <a:pt x="f385" y="f439"/>
                      <a:pt x="f385" y="f439"/>
                      <a:pt x="f385" y="f439"/>
                    </a:cubicBezTo>
                    <a:cubicBezTo>
                      <a:pt x="f631" y="f441"/>
                      <a:pt x="f175" y="f819"/>
                      <a:pt x="f175" y="f820"/>
                    </a:cubicBezTo>
                    <a:cubicBezTo>
                      <a:pt x="f181" y="f821"/>
                      <a:pt x="f276" y="f822"/>
                      <a:pt x="f276" y="f823"/>
                    </a:cubicBezTo>
                    <a:cubicBezTo>
                      <a:pt x="f181" y="f824"/>
                      <a:pt x="f703" y="f754"/>
                      <a:pt x="f170" y="f447"/>
                    </a:cubicBezTo>
                    <a:cubicBezTo>
                      <a:pt x="f709" y="f450"/>
                      <a:pt x="f495" y="f447"/>
                      <a:pt x="f728" y="f754"/>
                    </a:cubicBezTo>
                    <a:close/>
                    <a:moveTo>
                      <a:pt x="f379" y="f825"/>
                    </a:moveTo>
                    <a:cubicBezTo>
                      <a:pt x="f379" y="f825"/>
                      <a:pt x="f173" y="f825"/>
                      <a:pt x="f173" y="f825"/>
                    </a:cubicBezTo>
                    <a:cubicBezTo>
                      <a:pt x="f173" y="f825"/>
                      <a:pt x="f379" y="f825"/>
                      <a:pt x="f379" y="f825"/>
                    </a:cubicBezTo>
                    <a:close/>
                    <a:moveTo>
                      <a:pt x="f703" y="f826"/>
                    </a:moveTo>
                    <a:cubicBezTo>
                      <a:pt x="f280" y="f827"/>
                      <a:pt x="f402" y="f118"/>
                      <a:pt x="f193" y="f118"/>
                    </a:cubicBezTo>
                    <a:cubicBezTo>
                      <a:pt x="f402" y="f118"/>
                      <a:pt x="f280" y="f827"/>
                      <a:pt x="f703" y="f826"/>
                    </a:cubicBezTo>
                    <a:close/>
                    <a:moveTo>
                      <a:pt x="f641" y="f828"/>
                    </a:moveTo>
                    <a:cubicBezTo>
                      <a:pt x="f371" y="f829"/>
                      <a:pt x="f292" y="f830"/>
                      <a:pt x="f292" y="f831"/>
                    </a:cubicBezTo>
                    <a:cubicBezTo>
                      <a:pt x="f292" y="f830"/>
                      <a:pt x="f371" y="f829"/>
                      <a:pt x="f641" y="f828"/>
                    </a:cubicBezTo>
                    <a:close/>
                    <a:moveTo>
                      <a:pt x="f473" y="f832"/>
                    </a:moveTo>
                    <a:cubicBezTo>
                      <a:pt x="f473" y="f832"/>
                      <a:pt x="f473" y="f832"/>
                      <a:pt x="f473" y="f832"/>
                    </a:cubicBezTo>
                    <a:cubicBezTo>
                      <a:pt x="f641" y="f571"/>
                      <a:pt x="f292" y="f571"/>
                      <a:pt x="f298" y="f572"/>
                    </a:cubicBezTo>
                    <a:cubicBezTo>
                      <a:pt x="f298" y="f833"/>
                      <a:pt x="f298" y="f834"/>
                      <a:pt x="f296" y="f835"/>
                    </a:cubicBezTo>
                    <a:cubicBezTo>
                      <a:pt x="f296" y="f566"/>
                      <a:pt x="f643" y="f561"/>
                      <a:pt x="f836" y="f561"/>
                    </a:cubicBezTo>
                    <a:cubicBezTo>
                      <a:pt x="f679" y="f562"/>
                      <a:pt x="f678" y="f562"/>
                      <a:pt x="f509" y="f561"/>
                    </a:cubicBezTo>
                    <a:cubicBezTo>
                      <a:pt x="f254" y="f561"/>
                      <a:pt x="f256" y="f837"/>
                      <a:pt x="f256" y="f838"/>
                    </a:cubicBezTo>
                    <a:cubicBezTo>
                      <a:pt x="f261" y="f839"/>
                      <a:pt x="f261" y="f840"/>
                      <a:pt x="f256" y="f574"/>
                    </a:cubicBezTo>
                    <a:cubicBezTo>
                      <a:pt x="f256" y="f841"/>
                      <a:pt x="f258" y="f572"/>
                      <a:pt x="f163" y="f832"/>
                    </a:cubicBezTo>
                    <a:cubicBezTo>
                      <a:pt x="f163" y="f832"/>
                      <a:pt x="f163" y="f832"/>
                      <a:pt x="f163" y="f832"/>
                    </a:cubicBezTo>
                    <a:cubicBezTo>
                      <a:pt x="f289" y="f832"/>
                      <a:pt x="f318" y="f832"/>
                      <a:pt x="f473" y="f832"/>
                    </a:cubicBezTo>
                    <a:close/>
                    <a:moveTo>
                      <a:pt x="f371" y="f842"/>
                    </a:moveTo>
                    <a:cubicBezTo>
                      <a:pt x="f371" y="f843"/>
                      <a:pt x="f371" y="f844"/>
                      <a:pt x="f371" y="f845"/>
                    </a:cubicBezTo>
                    <a:cubicBezTo>
                      <a:pt x="f371" y="f844"/>
                      <a:pt x="f371" y="f843"/>
                      <a:pt x="f371" y="f842"/>
                    </a:cubicBezTo>
                    <a:close/>
                    <a:moveTo>
                      <a:pt x="f371" y="f846"/>
                    </a:moveTo>
                    <a:cubicBezTo>
                      <a:pt x="f371" y="f847"/>
                      <a:pt x="f371" y="f848"/>
                      <a:pt x="f371" y="f849"/>
                    </a:cubicBezTo>
                    <a:cubicBezTo>
                      <a:pt x="f371" y="f848"/>
                      <a:pt x="f371" y="f847"/>
                      <a:pt x="f371" y="f846"/>
                    </a:cubicBezTo>
                    <a:close/>
                    <a:moveTo>
                      <a:pt x="f371" y="f72"/>
                    </a:moveTo>
                    <a:cubicBezTo>
                      <a:pt x="f371" y="f850"/>
                      <a:pt x="f371" y="f851"/>
                      <a:pt x="f371" y="f516"/>
                    </a:cubicBezTo>
                    <a:cubicBezTo>
                      <a:pt x="f371" y="f851"/>
                      <a:pt x="f371" y="f850"/>
                      <a:pt x="f371" y="f72"/>
                    </a:cubicBezTo>
                    <a:cubicBezTo>
                      <a:pt x="f318" y="f72"/>
                      <a:pt x="f852" y="f82"/>
                      <a:pt x="f261" y="f82"/>
                    </a:cubicBezTo>
                    <a:cubicBezTo>
                      <a:pt x="f261" y="f853"/>
                      <a:pt x="f261" y="f854"/>
                      <a:pt x="f256" y="f855"/>
                    </a:cubicBezTo>
                    <a:cubicBezTo>
                      <a:pt x="f256" y="f856"/>
                      <a:pt x="f287" y="f93"/>
                      <a:pt x="f677" y="f93"/>
                    </a:cubicBezTo>
                    <a:cubicBezTo>
                      <a:pt x="f678" y="f93"/>
                      <a:pt x="f679" y="f93"/>
                      <a:pt x="f317" y="f93"/>
                    </a:cubicBezTo>
                    <a:cubicBezTo>
                      <a:pt x="f640" y="f93"/>
                      <a:pt x="f298" y="f95"/>
                      <a:pt x="f298" y="f857"/>
                    </a:cubicBezTo>
                    <a:cubicBezTo>
                      <a:pt x="f467" y="f858"/>
                      <a:pt x="f314" y="f859"/>
                      <a:pt x="f371" y="f72"/>
                    </a:cubicBezTo>
                    <a:close/>
                    <a:moveTo>
                      <a:pt x="f860" y="f571"/>
                    </a:moveTo>
                    <a:cubicBezTo>
                      <a:pt x="f861" y="f832"/>
                      <a:pt x="f308" y="f571"/>
                      <a:pt x="f298" y="f571"/>
                    </a:cubicBezTo>
                    <a:cubicBezTo>
                      <a:pt x="f296" y="f862"/>
                      <a:pt x="f296" y="f863"/>
                      <a:pt x="f296" y="f864"/>
                    </a:cubicBezTo>
                    <a:cubicBezTo>
                      <a:pt x="f296" y="f118"/>
                      <a:pt x="f294" y="f582"/>
                      <a:pt x="f473" y="f581"/>
                    </a:cubicBezTo>
                    <a:cubicBezTo>
                      <a:pt x="f289" y="f581"/>
                      <a:pt x="f164" y="f581"/>
                      <a:pt x="f166" y="f581"/>
                    </a:cubicBezTo>
                    <a:cubicBezTo>
                      <a:pt x="f195" y="f865"/>
                      <a:pt x="f171" y="f825"/>
                      <a:pt x="f685" y="f825"/>
                    </a:cubicBezTo>
                    <a:cubicBezTo>
                      <a:pt x="f171" y="f825"/>
                      <a:pt x="f195" y="f865"/>
                      <a:pt x="f166" y="f581"/>
                    </a:cubicBezTo>
                    <a:cubicBezTo>
                      <a:pt x="f866" y="f582"/>
                      <a:pt x="f379" y="f582"/>
                      <a:pt x="f276" y="f582"/>
                    </a:cubicBezTo>
                    <a:cubicBezTo>
                      <a:pt x="f276" y="f867"/>
                      <a:pt x="f181" y="f868"/>
                      <a:pt x="f181" y="f869"/>
                    </a:cubicBezTo>
                    <a:cubicBezTo>
                      <a:pt x="f723" y="f125"/>
                      <a:pt x="f803" y="f125"/>
                      <a:pt x="f870" y="f125"/>
                    </a:cubicBezTo>
                    <a:cubicBezTo>
                      <a:pt x="f301" y="f122"/>
                      <a:pt x="f245" y="f871"/>
                      <a:pt x="f245" y="f872"/>
                    </a:cubicBezTo>
                    <a:cubicBezTo>
                      <a:pt x="f245" y="f873"/>
                      <a:pt x="f245" y="f874"/>
                      <a:pt x="f245" y="f875"/>
                    </a:cubicBezTo>
                    <a:cubicBezTo>
                      <a:pt x="f199" y="f876"/>
                      <a:pt x="f797" y="f572"/>
                      <a:pt x="f860" y="f571"/>
                    </a:cubicBezTo>
                    <a:close/>
                    <a:moveTo>
                      <a:pt x="f199" y="f877"/>
                    </a:moveTo>
                    <a:cubicBezTo>
                      <a:pt x="f202" y="f878"/>
                      <a:pt x="f202" y="f879"/>
                      <a:pt x="f199" y="f682"/>
                    </a:cubicBezTo>
                    <a:cubicBezTo>
                      <a:pt x="f245" y="f248"/>
                      <a:pt x="f206" y="f22"/>
                      <a:pt x="f330" y="f22"/>
                    </a:cubicBezTo>
                    <a:cubicBezTo>
                      <a:pt x="f880" y="f142"/>
                      <a:pt x="f881" y="f142"/>
                      <a:pt x="f184" y="f22"/>
                    </a:cubicBezTo>
                    <a:cubicBezTo>
                      <a:pt x="f293" y="f22"/>
                      <a:pt x="f75" y="f248"/>
                      <a:pt x="f75" y="f681"/>
                    </a:cubicBezTo>
                    <a:cubicBezTo>
                      <a:pt x="f150" y="f882"/>
                      <a:pt x="f150" y="f883"/>
                      <a:pt x="f75" y="f237"/>
                    </a:cubicBezTo>
                    <a:cubicBezTo>
                      <a:pt x="f75" y="f238"/>
                      <a:pt x="f293" y="f7"/>
                      <a:pt x="f98" y="f7"/>
                    </a:cubicBezTo>
                    <a:cubicBezTo>
                      <a:pt x="f77" y="f239"/>
                      <a:pt x="f92" y="f7"/>
                      <a:pt x="f88" y="f7"/>
                    </a:cubicBezTo>
                    <a:cubicBezTo>
                      <a:pt x="f88" y="f7"/>
                      <a:pt x="f88" y="f7"/>
                      <a:pt x="f88" y="f7"/>
                    </a:cubicBezTo>
                    <a:cubicBezTo>
                      <a:pt x="f884" y="f7"/>
                      <a:pt x="f231" y="f239"/>
                      <a:pt x="f530" y="f7"/>
                    </a:cubicBezTo>
                    <a:cubicBezTo>
                      <a:pt x="f206" y="f7"/>
                      <a:pt x="f245" y="f238"/>
                      <a:pt x="f199" y="f877"/>
                    </a:cubicBezTo>
                    <a:close/>
                    <a:moveTo>
                      <a:pt x="f885" y="f886"/>
                    </a:moveTo>
                    <a:cubicBezTo>
                      <a:pt x="f199" y="f886"/>
                      <a:pt x="f199" y="f886"/>
                      <a:pt x="f199" y="f887"/>
                    </a:cubicBezTo>
                    <a:cubicBezTo>
                      <a:pt x="f199" y="f888"/>
                      <a:pt x="f160" y="f112"/>
                      <a:pt x="f889" y="f561"/>
                    </a:cubicBezTo>
                    <a:cubicBezTo>
                      <a:pt x="f889" y="f561"/>
                      <a:pt x="f890" y="f561"/>
                      <a:pt x="f201" y="f561"/>
                    </a:cubicBezTo>
                    <a:cubicBezTo>
                      <a:pt x="f86" y="f561"/>
                      <a:pt x="f86" y="f561"/>
                      <a:pt x="f86" y="f891"/>
                    </a:cubicBezTo>
                    <a:cubicBezTo>
                      <a:pt x="f86" y="f886"/>
                      <a:pt x="f86" y="f886"/>
                      <a:pt x="f885" y="f886"/>
                    </a:cubicBezTo>
                    <a:close/>
                    <a:moveTo>
                      <a:pt x="f892" y="f61"/>
                    </a:moveTo>
                    <a:cubicBezTo>
                      <a:pt x="f586" y="f61"/>
                      <a:pt x="f81" y="f65"/>
                      <a:pt x="f81" y="f893"/>
                    </a:cubicBezTo>
                    <a:cubicBezTo>
                      <a:pt x="f86" y="f507"/>
                      <a:pt x="f81" y="f507"/>
                      <a:pt x="f892" y="f507"/>
                    </a:cubicBezTo>
                    <a:cubicBezTo>
                      <a:pt x="f75" y="f507"/>
                      <a:pt x="f75" y="f507"/>
                      <a:pt x="f75" y="f893"/>
                    </a:cubicBezTo>
                    <a:cubicBezTo>
                      <a:pt x="f150" y="f894"/>
                      <a:pt x="f157" y="f58"/>
                      <a:pt x="f892" y="f61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7622F17B-3EBE-4A27-950F-BED14349557C}"/>
                  </a:ext>
                </a:extLst>
              </p:cNvPr>
              <p:cNvSpPr/>
              <p:nvPr/>
            </p:nvSpPr>
            <p:spPr>
              <a:xfrm>
                <a:off x="1050956" y="2232013"/>
                <a:ext cx="191548" cy="2603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4"/>
                  <a:gd name="f7" fmla="val 247"/>
                  <a:gd name="f8" fmla="val 124"/>
                  <a:gd name="f9" fmla="val 82"/>
                  <a:gd name="f10" fmla="val 85"/>
                  <a:gd name="f11" fmla="val 86"/>
                  <a:gd name="f12" fmla="val 84"/>
                  <a:gd name="f13" fmla="val 46"/>
                  <a:gd name="f14" fmla="val 42"/>
                  <a:gd name="f15" fmla="val 38"/>
                  <a:gd name="f16" fmla="val 34"/>
                  <a:gd name="f17" fmla="val 49"/>
                  <a:gd name="f18" fmla="val 48"/>
                  <a:gd name="f19" fmla="val 83"/>
                  <a:gd name="f20" fmla="val 36"/>
                  <a:gd name="f21" fmla="val 81"/>
                  <a:gd name="f22" fmla="val 128"/>
                  <a:gd name="f23" fmla="val 80"/>
                  <a:gd name="f24" fmla="val 166"/>
                  <a:gd name="f25" fmla="val 88"/>
                  <a:gd name="f26" fmla="val 163"/>
                  <a:gd name="f27" fmla="val 209"/>
                  <a:gd name="f28" fmla="val 201"/>
                  <a:gd name="f29" fmla="val 156"/>
                  <a:gd name="f30" fmla="val 120"/>
                  <a:gd name="f31" fmla="val 79"/>
                  <a:gd name="f32" fmla="+- 0 0 -90"/>
                  <a:gd name="f33" fmla="*/ f3 1 164"/>
                  <a:gd name="f34" fmla="*/ f4 1 247"/>
                  <a:gd name="f35" fmla="+- f7 0 f5"/>
                  <a:gd name="f36" fmla="+- f6 0 f5"/>
                  <a:gd name="f37" fmla="*/ f32 f0 1"/>
                  <a:gd name="f38" fmla="*/ f36 1 164"/>
                  <a:gd name="f39" fmla="*/ f35 1 247"/>
                  <a:gd name="f40" fmla="*/ 124 f36 1"/>
                  <a:gd name="f41" fmla="*/ 82 f35 1"/>
                  <a:gd name="f42" fmla="*/ 84 f36 1"/>
                  <a:gd name="f43" fmla="*/ 46 f35 1"/>
                  <a:gd name="f44" fmla="*/ 34 f35 1"/>
                  <a:gd name="f45" fmla="*/ 49 f36 1"/>
                  <a:gd name="f46" fmla="*/ 0 f35 1"/>
                  <a:gd name="f47" fmla="*/ 0 f36 1"/>
                  <a:gd name="f48" fmla="*/ 48 f35 1"/>
                  <a:gd name="f49" fmla="*/ 36 f36 1"/>
                  <a:gd name="f50" fmla="*/ 83 f35 1"/>
                  <a:gd name="f51" fmla="*/ 81 f36 1"/>
                  <a:gd name="f52" fmla="*/ 128 f35 1"/>
                  <a:gd name="f53" fmla="*/ 46 f36 1"/>
                  <a:gd name="f54" fmla="*/ 163 f35 1"/>
                  <a:gd name="f55" fmla="*/ 209 f35 1"/>
                  <a:gd name="f56" fmla="*/ 38 f36 1"/>
                  <a:gd name="f57" fmla="*/ 247 f35 1"/>
                  <a:gd name="f58" fmla="*/ 201 f35 1"/>
                  <a:gd name="f59" fmla="*/ 120 f36 1"/>
                  <a:gd name="f60" fmla="*/ 164 f35 1"/>
                  <a:gd name="f61" fmla="*/ 164 f36 1"/>
                  <a:gd name="f62" fmla="*/ 120 f35 1"/>
                  <a:gd name="f63" fmla="*/ f37 1 f2"/>
                  <a:gd name="f64" fmla="*/ f40 1 164"/>
                  <a:gd name="f65" fmla="*/ f41 1 247"/>
                  <a:gd name="f66" fmla="*/ f42 1 164"/>
                  <a:gd name="f67" fmla="*/ f43 1 247"/>
                  <a:gd name="f68" fmla="*/ f44 1 247"/>
                  <a:gd name="f69" fmla="*/ f45 1 164"/>
                  <a:gd name="f70" fmla="*/ f46 1 247"/>
                  <a:gd name="f71" fmla="*/ f47 1 164"/>
                  <a:gd name="f72" fmla="*/ f48 1 247"/>
                  <a:gd name="f73" fmla="*/ f49 1 164"/>
                  <a:gd name="f74" fmla="*/ f50 1 247"/>
                  <a:gd name="f75" fmla="*/ f51 1 164"/>
                  <a:gd name="f76" fmla="*/ f52 1 247"/>
                  <a:gd name="f77" fmla="*/ f53 1 164"/>
                  <a:gd name="f78" fmla="*/ f54 1 247"/>
                  <a:gd name="f79" fmla="*/ f55 1 247"/>
                  <a:gd name="f80" fmla="*/ f56 1 164"/>
                  <a:gd name="f81" fmla="*/ f57 1 247"/>
                  <a:gd name="f82" fmla="*/ f58 1 247"/>
                  <a:gd name="f83" fmla="*/ f59 1 164"/>
                  <a:gd name="f84" fmla="*/ f60 1 247"/>
                  <a:gd name="f85" fmla="*/ f61 1 164"/>
                  <a:gd name="f86" fmla="*/ f62 1 247"/>
                  <a:gd name="f87" fmla="*/ 0 1 f38"/>
                  <a:gd name="f88" fmla="*/ f6 1 f38"/>
                  <a:gd name="f89" fmla="*/ 0 1 f39"/>
                  <a:gd name="f90" fmla="*/ f7 1 f39"/>
                  <a:gd name="f91" fmla="+- f63 0 f1"/>
                  <a:gd name="f92" fmla="*/ f64 1 f38"/>
                  <a:gd name="f93" fmla="*/ f65 1 f39"/>
                  <a:gd name="f94" fmla="*/ f66 1 f38"/>
                  <a:gd name="f95" fmla="*/ f67 1 f39"/>
                  <a:gd name="f96" fmla="*/ f68 1 f39"/>
                  <a:gd name="f97" fmla="*/ f69 1 f38"/>
                  <a:gd name="f98" fmla="*/ f70 1 f39"/>
                  <a:gd name="f99" fmla="*/ f71 1 f38"/>
                  <a:gd name="f100" fmla="*/ f72 1 f39"/>
                  <a:gd name="f101" fmla="*/ f73 1 f38"/>
                  <a:gd name="f102" fmla="*/ f74 1 f39"/>
                  <a:gd name="f103" fmla="*/ f75 1 f38"/>
                  <a:gd name="f104" fmla="*/ f76 1 f39"/>
                  <a:gd name="f105" fmla="*/ f77 1 f38"/>
                  <a:gd name="f106" fmla="*/ f78 1 f39"/>
                  <a:gd name="f107" fmla="*/ f79 1 f39"/>
                  <a:gd name="f108" fmla="*/ f80 1 f38"/>
                  <a:gd name="f109" fmla="*/ f81 1 f39"/>
                  <a:gd name="f110" fmla="*/ f82 1 f39"/>
                  <a:gd name="f111" fmla="*/ f83 1 f38"/>
                  <a:gd name="f112" fmla="*/ f84 1 f39"/>
                  <a:gd name="f113" fmla="*/ f85 1 f38"/>
                  <a:gd name="f114" fmla="*/ f86 1 f39"/>
                  <a:gd name="f115" fmla="*/ f87 f33 1"/>
                  <a:gd name="f116" fmla="*/ f88 f33 1"/>
                  <a:gd name="f117" fmla="*/ f90 f34 1"/>
                  <a:gd name="f118" fmla="*/ f89 f34 1"/>
                  <a:gd name="f119" fmla="*/ f92 f33 1"/>
                  <a:gd name="f120" fmla="*/ f93 f34 1"/>
                  <a:gd name="f121" fmla="*/ f94 f33 1"/>
                  <a:gd name="f122" fmla="*/ f95 f34 1"/>
                  <a:gd name="f123" fmla="*/ f96 f34 1"/>
                  <a:gd name="f124" fmla="*/ f97 f33 1"/>
                  <a:gd name="f125" fmla="*/ f98 f34 1"/>
                  <a:gd name="f126" fmla="*/ f99 f33 1"/>
                  <a:gd name="f127" fmla="*/ f100 f34 1"/>
                  <a:gd name="f128" fmla="*/ f101 f33 1"/>
                  <a:gd name="f129" fmla="*/ f102 f34 1"/>
                  <a:gd name="f130" fmla="*/ f103 f33 1"/>
                  <a:gd name="f131" fmla="*/ f104 f34 1"/>
                  <a:gd name="f132" fmla="*/ f105 f33 1"/>
                  <a:gd name="f133" fmla="*/ f106 f34 1"/>
                  <a:gd name="f134" fmla="*/ f107 f34 1"/>
                  <a:gd name="f135" fmla="*/ f108 f33 1"/>
                  <a:gd name="f136" fmla="*/ f109 f34 1"/>
                  <a:gd name="f137" fmla="*/ f110 f34 1"/>
                  <a:gd name="f138" fmla="*/ f111 f33 1"/>
                  <a:gd name="f139" fmla="*/ f112 f34 1"/>
                  <a:gd name="f140" fmla="*/ f113 f33 1"/>
                  <a:gd name="f141" fmla="*/ f114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1">
                    <a:pos x="f119" y="f120"/>
                  </a:cxn>
                  <a:cxn ang="f91">
                    <a:pos x="f121" y="f122"/>
                  </a:cxn>
                  <a:cxn ang="f91">
                    <a:pos x="f121" y="f123"/>
                  </a:cxn>
                  <a:cxn ang="f91">
                    <a:pos x="f124" y="f125"/>
                  </a:cxn>
                  <a:cxn ang="f91">
                    <a:pos x="f126" y="f127"/>
                  </a:cxn>
                  <a:cxn ang="f91">
                    <a:pos x="f128" y="f129"/>
                  </a:cxn>
                  <a:cxn ang="f91">
                    <a:pos x="f130" y="f131"/>
                  </a:cxn>
                  <a:cxn ang="f91">
                    <a:pos x="f132" y="f133"/>
                  </a:cxn>
                  <a:cxn ang="f91">
                    <a:pos x="f126" y="f134"/>
                  </a:cxn>
                  <a:cxn ang="f91">
                    <a:pos x="f135" y="f136"/>
                  </a:cxn>
                  <a:cxn ang="f91">
                    <a:pos x="f121" y="f137"/>
                  </a:cxn>
                  <a:cxn ang="f91">
                    <a:pos x="f138" y="f139"/>
                  </a:cxn>
                  <a:cxn ang="f91">
                    <a:pos x="f140" y="f141"/>
                  </a:cxn>
                  <a:cxn ang="f91">
                    <a:pos x="f119" y="f120"/>
                  </a:cxn>
                </a:cxnLst>
                <a:rect l="f115" t="f118" r="f116" b="f117"/>
                <a:pathLst>
                  <a:path w="164" h="246">
                    <a:moveTo>
                      <a:pt x="f8" y="f9"/>
                    </a:moveTo>
                    <a:cubicBezTo>
                      <a:pt x="f10" y="f11"/>
                      <a:pt x="f12" y="f10"/>
                      <a:pt x="f12" y="f13"/>
                    </a:cubicBezTo>
                    <a:cubicBezTo>
                      <a:pt x="f12" y="f14"/>
                      <a:pt x="f12" y="f15"/>
                      <a:pt x="f12" y="f16"/>
                    </a:cubicBezTo>
                    <a:cubicBezTo>
                      <a:pt x="f12" y="f5"/>
                      <a:pt x="f12" y="f5"/>
                      <a:pt x="f17" y="f5"/>
                    </a:cubicBezTo>
                    <a:cubicBezTo>
                      <a:pt x="f5" y="f5"/>
                      <a:pt x="f5" y="f5"/>
                      <a:pt x="f5" y="f18"/>
                    </a:cubicBezTo>
                    <a:cubicBezTo>
                      <a:pt x="f5" y="f19"/>
                      <a:pt x="f5" y="f19"/>
                      <a:pt x="f20" y="f19"/>
                    </a:cubicBezTo>
                    <a:cubicBezTo>
                      <a:pt x="f21" y="f19"/>
                      <a:pt x="f21" y="f19"/>
                      <a:pt x="f21" y="f22"/>
                    </a:cubicBezTo>
                    <a:cubicBezTo>
                      <a:pt x="f23" y="f24"/>
                      <a:pt x="f25" y="f26"/>
                      <a:pt x="f13" y="f26"/>
                    </a:cubicBezTo>
                    <a:cubicBezTo>
                      <a:pt x="f5" y="f26"/>
                      <a:pt x="f5" y="f26"/>
                      <a:pt x="f5" y="f27"/>
                    </a:cubicBezTo>
                    <a:cubicBezTo>
                      <a:pt x="f5" y="f7"/>
                      <a:pt x="f5" y="f7"/>
                      <a:pt x="f15" y="f7"/>
                    </a:cubicBezTo>
                    <a:cubicBezTo>
                      <a:pt x="f12" y="f7"/>
                      <a:pt x="f12" y="f7"/>
                      <a:pt x="f12" y="f28"/>
                    </a:cubicBezTo>
                    <a:cubicBezTo>
                      <a:pt x="f12" y="f29"/>
                      <a:pt x="f21" y="f6"/>
                      <a:pt x="f30" y="f6"/>
                    </a:cubicBezTo>
                    <a:cubicBezTo>
                      <a:pt x="f6" y="f26"/>
                      <a:pt x="f6" y="f6"/>
                      <a:pt x="f6" y="f30"/>
                    </a:cubicBezTo>
                    <a:cubicBezTo>
                      <a:pt x="f6" y="f31"/>
                      <a:pt x="f6" y="f31"/>
                      <a:pt x="f8" y="f9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BBFDAE0B-4524-4297-B4C5-B6AC5CF96DE3}"/>
                  </a:ext>
                </a:extLst>
              </p:cNvPr>
              <p:cNvSpPr/>
              <p:nvPr/>
            </p:nvSpPr>
            <p:spPr>
              <a:xfrm>
                <a:off x="1050956" y="1455962"/>
                <a:ext cx="193432" cy="2620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6"/>
                  <a:gd name="f7" fmla="val 248"/>
                  <a:gd name="f8" fmla="val 150"/>
                  <a:gd name="f9" fmla="val 2"/>
                  <a:gd name="f10" fmla="val 132"/>
                  <a:gd name="f11" fmla="val 113"/>
                  <a:gd name="f12" fmla="val 1"/>
                  <a:gd name="f13" fmla="val 95"/>
                  <a:gd name="f14" fmla="val 85"/>
                  <a:gd name="f15" fmla="val 82"/>
                  <a:gd name="f16" fmla="val 4"/>
                  <a:gd name="f17" fmla="val 13"/>
                  <a:gd name="f18" fmla="val 29"/>
                  <a:gd name="f19" fmla="val 80"/>
                  <a:gd name="f20" fmla="val 45"/>
                  <a:gd name="f21" fmla="val 61"/>
                  <a:gd name="f22" fmla="val 84"/>
                  <a:gd name="f23" fmla="val 76"/>
                  <a:gd name="f24" fmla="val 59"/>
                  <a:gd name="f25" fmla="val 83"/>
                  <a:gd name="f26" fmla="val 46"/>
                  <a:gd name="f27" fmla="val 33"/>
                  <a:gd name="f28" fmla="val 19"/>
                  <a:gd name="f29" fmla="val 81"/>
                  <a:gd name="f30" fmla="val 87"/>
                  <a:gd name="f31" fmla="val 102"/>
                  <a:gd name="f32" fmla="val 122"/>
                  <a:gd name="f33" fmla="val 143"/>
                  <a:gd name="f34" fmla="val 163"/>
                  <a:gd name="f35" fmla="val 185"/>
                  <a:gd name="f36" fmla="val 206"/>
                  <a:gd name="f37" fmla="val 227"/>
                  <a:gd name="f38" fmla="val 244"/>
                  <a:gd name="f39" fmla="val 6"/>
                  <a:gd name="f40" fmla="val 21"/>
                  <a:gd name="f41" fmla="val 247"/>
                  <a:gd name="f42" fmla="val 37"/>
                  <a:gd name="f43" fmla="val 245"/>
                  <a:gd name="f44" fmla="val 52"/>
                  <a:gd name="f45" fmla="val 246"/>
                  <a:gd name="f46" fmla="val 67"/>
                  <a:gd name="f47" fmla="val 243"/>
                  <a:gd name="f48" fmla="val 229"/>
                  <a:gd name="f49" fmla="val 187"/>
                  <a:gd name="f50" fmla="val 146"/>
                  <a:gd name="f51" fmla="val 105"/>
                  <a:gd name="f52" fmla="val 89"/>
                  <a:gd name="f53" fmla="val 86"/>
                  <a:gd name="f54" fmla="val 120"/>
                  <a:gd name="f55" fmla="val 136"/>
                  <a:gd name="f56" fmla="val 151"/>
                  <a:gd name="f57" fmla="val 165"/>
                  <a:gd name="f58" fmla="val 70"/>
                  <a:gd name="f59" fmla="val 34"/>
                  <a:gd name="f60" fmla="val 16"/>
                  <a:gd name="f61" fmla="val 5"/>
                  <a:gd name="f62" fmla="val 161"/>
                  <a:gd name="f63" fmla="+- 0 0 -90"/>
                  <a:gd name="f64" fmla="*/ f3 1 166"/>
                  <a:gd name="f65" fmla="*/ f4 1 248"/>
                  <a:gd name="f66" fmla="+- f7 0 f5"/>
                  <a:gd name="f67" fmla="+- f6 0 f5"/>
                  <a:gd name="f68" fmla="*/ f63 f0 1"/>
                  <a:gd name="f69" fmla="*/ f67 1 166"/>
                  <a:gd name="f70" fmla="*/ f66 1 248"/>
                  <a:gd name="f71" fmla="*/ 150 f67 1"/>
                  <a:gd name="f72" fmla="*/ 2 f66 1"/>
                  <a:gd name="f73" fmla="*/ 95 f67 1"/>
                  <a:gd name="f74" fmla="*/ 0 f66 1"/>
                  <a:gd name="f75" fmla="*/ 82 f67 1"/>
                  <a:gd name="f76" fmla="*/ 13 f66 1"/>
                  <a:gd name="f77" fmla="*/ 61 f66 1"/>
                  <a:gd name="f78" fmla="*/ 59 f67 1"/>
                  <a:gd name="f79" fmla="*/ 83 f66 1"/>
                  <a:gd name="f80" fmla="*/ 19 f67 1"/>
                  <a:gd name="f81" fmla="*/ 82 f66 1"/>
                  <a:gd name="f82" fmla="*/ 1 f67 1"/>
                  <a:gd name="f83" fmla="*/ 102 f66 1"/>
                  <a:gd name="f84" fmla="*/ 163 f66 1"/>
                  <a:gd name="f85" fmla="*/ 227 f66 1"/>
                  <a:gd name="f86" fmla="*/ 21 f67 1"/>
                  <a:gd name="f87" fmla="*/ 247 f66 1"/>
                  <a:gd name="f88" fmla="*/ 67 f67 1"/>
                  <a:gd name="f89" fmla="*/ 85 f67 1"/>
                  <a:gd name="f90" fmla="*/ 229 f66 1"/>
                  <a:gd name="f91" fmla="*/ 84 f67 1"/>
                  <a:gd name="f92" fmla="*/ 105 f66 1"/>
                  <a:gd name="f93" fmla="*/ 105 f67 1"/>
                  <a:gd name="f94" fmla="*/ 84 f66 1"/>
                  <a:gd name="f95" fmla="*/ 151 f67 1"/>
                  <a:gd name="f96" fmla="*/ 85 f66 1"/>
                  <a:gd name="f97" fmla="*/ 165 f67 1"/>
                  <a:gd name="f98" fmla="*/ 70 f66 1"/>
                  <a:gd name="f99" fmla="*/ 16 f66 1"/>
                  <a:gd name="f100" fmla="*/ f68 1 f2"/>
                  <a:gd name="f101" fmla="*/ f71 1 166"/>
                  <a:gd name="f102" fmla="*/ f72 1 248"/>
                  <a:gd name="f103" fmla="*/ f73 1 166"/>
                  <a:gd name="f104" fmla="*/ f74 1 248"/>
                  <a:gd name="f105" fmla="*/ f75 1 166"/>
                  <a:gd name="f106" fmla="*/ f76 1 248"/>
                  <a:gd name="f107" fmla="*/ f77 1 248"/>
                  <a:gd name="f108" fmla="*/ f78 1 166"/>
                  <a:gd name="f109" fmla="*/ f79 1 248"/>
                  <a:gd name="f110" fmla="*/ f80 1 166"/>
                  <a:gd name="f111" fmla="*/ f81 1 248"/>
                  <a:gd name="f112" fmla="*/ f82 1 166"/>
                  <a:gd name="f113" fmla="*/ f83 1 248"/>
                  <a:gd name="f114" fmla="*/ f84 1 248"/>
                  <a:gd name="f115" fmla="*/ f85 1 248"/>
                  <a:gd name="f116" fmla="*/ f86 1 166"/>
                  <a:gd name="f117" fmla="*/ f87 1 248"/>
                  <a:gd name="f118" fmla="*/ f88 1 166"/>
                  <a:gd name="f119" fmla="*/ f89 1 166"/>
                  <a:gd name="f120" fmla="*/ f90 1 248"/>
                  <a:gd name="f121" fmla="*/ f91 1 166"/>
                  <a:gd name="f122" fmla="*/ f92 1 248"/>
                  <a:gd name="f123" fmla="*/ f93 1 166"/>
                  <a:gd name="f124" fmla="*/ f94 1 248"/>
                  <a:gd name="f125" fmla="*/ f95 1 166"/>
                  <a:gd name="f126" fmla="*/ f96 1 248"/>
                  <a:gd name="f127" fmla="*/ f97 1 166"/>
                  <a:gd name="f128" fmla="*/ f98 1 248"/>
                  <a:gd name="f129" fmla="*/ f99 1 248"/>
                  <a:gd name="f130" fmla="*/ 0 1 f69"/>
                  <a:gd name="f131" fmla="*/ f6 1 f69"/>
                  <a:gd name="f132" fmla="*/ 0 1 f70"/>
                  <a:gd name="f133" fmla="*/ f7 1 f70"/>
                  <a:gd name="f134" fmla="+- f100 0 f1"/>
                  <a:gd name="f135" fmla="*/ f101 1 f69"/>
                  <a:gd name="f136" fmla="*/ f102 1 f70"/>
                  <a:gd name="f137" fmla="*/ f103 1 f69"/>
                  <a:gd name="f138" fmla="*/ f104 1 f70"/>
                  <a:gd name="f139" fmla="*/ f105 1 f69"/>
                  <a:gd name="f140" fmla="*/ f106 1 f70"/>
                  <a:gd name="f141" fmla="*/ f107 1 f70"/>
                  <a:gd name="f142" fmla="*/ f108 1 f69"/>
                  <a:gd name="f143" fmla="*/ f109 1 f70"/>
                  <a:gd name="f144" fmla="*/ f110 1 f69"/>
                  <a:gd name="f145" fmla="*/ f111 1 f70"/>
                  <a:gd name="f146" fmla="*/ f112 1 f69"/>
                  <a:gd name="f147" fmla="*/ f113 1 f70"/>
                  <a:gd name="f148" fmla="*/ f114 1 f70"/>
                  <a:gd name="f149" fmla="*/ f115 1 f70"/>
                  <a:gd name="f150" fmla="*/ f116 1 f69"/>
                  <a:gd name="f151" fmla="*/ f117 1 f70"/>
                  <a:gd name="f152" fmla="*/ f118 1 f69"/>
                  <a:gd name="f153" fmla="*/ f119 1 f69"/>
                  <a:gd name="f154" fmla="*/ f120 1 f70"/>
                  <a:gd name="f155" fmla="*/ f121 1 f69"/>
                  <a:gd name="f156" fmla="*/ f122 1 f70"/>
                  <a:gd name="f157" fmla="*/ f123 1 f69"/>
                  <a:gd name="f158" fmla="*/ f124 1 f70"/>
                  <a:gd name="f159" fmla="*/ f125 1 f69"/>
                  <a:gd name="f160" fmla="*/ f126 1 f70"/>
                  <a:gd name="f161" fmla="*/ f127 1 f69"/>
                  <a:gd name="f162" fmla="*/ f128 1 f70"/>
                  <a:gd name="f163" fmla="*/ f129 1 f70"/>
                  <a:gd name="f164" fmla="*/ f130 f64 1"/>
                  <a:gd name="f165" fmla="*/ f131 f64 1"/>
                  <a:gd name="f166" fmla="*/ f133 f65 1"/>
                  <a:gd name="f167" fmla="*/ f132 f65 1"/>
                  <a:gd name="f168" fmla="*/ f135 f64 1"/>
                  <a:gd name="f169" fmla="*/ f136 f65 1"/>
                  <a:gd name="f170" fmla="*/ f137 f64 1"/>
                  <a:gd name="f171" fmla="*/ f138 f65 1"/>
                  <a:gd name="f172" fmla="*/ f139 f64 1"/>
                  <a:gd name="f173" fmla="*/ f140 f65 1"/>
                  <a:gd name="f174" fmla="*/ f141 f65 1"/>
                  <a:gd name="f175" fmla="*/ f142 f64 1"/>
                  <a:gd name="f176" fmla="*/ f143 f65 1"/>
                  <a:gd name="f177" fmla="*/ f144 f64 1"/>
                  <a:gd name="f178" fmla="*/ f145 f65 1"/>
                  <a:gd name="f179" fmla="*/ f146 f64 1"/>
                  <a:gd name="f180" fmla="*/ f147 f65 1"/>
                  <a:gd name="f181" fmla="*/ f148 f65 1"/>
                  <a:gd name="f182" fmla="*/ f149 f65 1"/>
                  <a:gd name="f183" fmla="*/ f150 f64 1"/>
                  <a:gd name="f184" fmla="*/ f151 f65 1"/>
                  <a:gd name="f185" fmla="*/ f152 f64 1"/>
                  <a:gd name="f186" fmla="*/ f153 f64 1"/>
                  <a:gd name="f187" fmla="*/ f154 f65 1"/>
                  <a:gd name="f188" fmla="*/ f155 f64 1"/>
                  <a:gd name="f189" fmla="*/ f156 f65 1"/>
                  <a:gd name="f190" fmla="*/ f157 f64 1"/>
                  <a:gd name="f191" fmla="*/ f158 f65 1"/>
                  <a:gd name="f192" fmla="*/ f159 f64 1"/>
                  <a:gd name="f193" fmla="*/ f160 f65 1"/>
                  <a:gd name="f194" fmla="*/ f161 f64 1"/>
                  <a:gd name="f195" fmla="*/ f162 f65 1"/>
                  <a:gd name="f196" fmla="*/ f163 f6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34">
                    <a:pos x="f168" y="f169"/>
                  </a:cxn>
                  <a:cxn ang="f134">
                    <a:pos x="f170" y="f171"/>
                  </a:cxn>
                  <a:cxn ang="f134">
                    <a:pos x="f172" y="f173"/>
                  </a:cxn>
                  <a:cxn ang="f134">
                    <a:pos x="f172" y="f174"/>
                  </a:cxn>
                  <a:cxn ang="f134">
                    <a:pos x="f175" y="f176"/>
                  </a:cxn>
                  <a:cxn ang="f134">
                    <a:pos x="f177" y="f178"/>
                  </a:cxn>
                  <a:cxn ang="f134">
                    <a:pos x="f179" y="f180"/>
                  </a:cxn>
                  <a:cxn ang="f134">
                    <a:pos x="f179" y="f181"/>
                  </a:cxn>
                  <a:cxn ang="f134">
                    <a:pos x="f179" y="f182"/>
                  </a:cxn>
                  <a:cxn ang="f134">
                    <a:pos x="f183" y="f184"/>
                  </a:cxn>
                  <a:cxn ang="f134">
                    <a:pos x="f185" y="f184"/>
                  </a:cxn>
                  <a:cxn ang="f134">
                    <a:pos x="f186" y="f187"/>
                  </a:cxn>
                  <a:cxn ang="f134">
                    <a:pos x="f188" y="f189"/>
                  </a:cxn>
                  <a:cxn ang="f134">
                    <a:pos x="f190" y="f191"/>
                  </a:cxn>
                  <a:cxn ang="f134">
                    <a:pos x="f192" y="f193"/>
                  </a:cxn>
                  <a:cxn ang="f134">
                    <a:pos x="f194" y="f195"/>
                  </a:cxn>
                  <a:cxn ang="f134">
                    <a:pos x="f194" y="f196"/>
                  </a:cxn>
                  <a:cxn ang="f134">
                    <a:pos x="f168" y="f169"/>
                  </a:cxn>
                </a:cxnLst>
                <a:rect l="f164" t="f167" r="f165" b="f166"/>
                <a:pathLst>
                  <a:path w="166" h="248">
                    <a:moveTo>
                      <a:pt x="f8" y="f9"/>
                    </a:moveTo>
                    <a:cubicBezTo>
                      <a:pt x="f10" y="f9"/>
                      <a:pt x="f11" y="f12"/>
                      <a:pt x="f13" y="f5"/>
                    </a:cubicBezTo>
                    <a:cubicBezTo>
                      <a:pt x="f14" y="f5"/>
                      <a:pt x="f15" y="f16"/>
                      <a:pt x="f15" y="f17"/>
                    </a:cubicBezTo>
                    <a:cubicBezTo>
                      <a:pt x="f15" y="f18"/>
                      <a:pt x="f19" y="f20"/>
                      <a:pt x="f15" y="f21"/>
                    </a:cubicBezTo>
                    <a:cubicBezTo>
                      <a:pt x="f22" y="f19"/>
                      <a:pt x="f23" y="f22"/>
                      <a:pt x="f24" y="f25"/>
                    </a:cubicBezTo>
                    <a:cubicBezTo>
                      <a:pt x="f26" y="f15"/>
                      <a:pt x="f27" y="f22"/>
                      <a:pt x="f28" y="f15"/>
                    </a:cubicBezTo>
                    <a:cubicBezTo>
                      <a:pt x="f16" y="f29"/>
                      <a:pt x="f5" y="f30"/>
                      <a:pt x="f12" y="f31"/>
                    </a:cubicBezTo>
                    <a:cubicBezTo>
                      <a:pt x="f9" y="f32"/>
                      <a:pt x="f12" y="f33"/>
                      <a:pt x="f12" y="f34"/>
                    </a:cubicBezTo>
                    <a:cubicBezTo>
                      <a:pt x="f12" y="f35"/>
                      <a:pt x="f9" y="f36"/>
                      <a:pt x="f12" y="f37"/>
                    </a:cubicBezTo>
                    <a:cubicBezTo>
                      <a:pt x="f5" y="f38"/>
                      <a:pt x="f39" y="f7"/>
                      <a:pt x="f40" y="f41"/>
                    </a:cubicBezTo>
                    <a:cubicBezTo>
                      <a:pt x="f42" y="f43"/>
                      <a:pt x="f44" y="f45"/>
                      <a:pt x="f46" y="f41"/>
                    </a:cubicBezTo>
                    <a:cubicBezTo>
                      <a:pt x="f29" y="f7"/>
                      <a:pt x="f14" y="f47"/>
                      <a:pt x="f14" y="f48"/>
                    </a:cubicBezTo>
                    <a:cubicBezTo>
                      <a:pt x="f22" y="f49"/>
                      <a:pt x="f14" y="f50"/>
                      <a:pt x="f22" y="f51"/>
                    </a:cubicBezTo>
                    <a:cubicBezTo>
                      <a:pt x="f22" y="f52"/>
                      <a:pt x="f53" y="f29"/>
                      <a:pt x="f51" y="f22"/>
                    </a:cubicBezTo>
                    <a:cubicBezTo>
                      <a:pt x="f54" y="f30"/>
                      <a:pt x="f55" y="f22"/>
                      <a:pt x="f56" y="f14"/>
                    </a:cubicBezTo>
                    <a:cubicBezTo>
                      <a:pt x="f34" y="f53"/>
                      <a:pt x="f6" y="f29"/>
                      <a:pt x="f57" y="f58"/>
                    </a:cubicBezTo>
                    <a:cubicBezTo>
                      <a:pt x="f57" y="f44"/>
                      <a:pt x="f57" y="f59"/>
                      <a:pt x="f57" y="f60"/>
                    </a:cubicBezTo>
                    <a:cubicBezTo>
                      <a:pt x="f6" y="f61"/>
                      <a:pt x="f62" y="f9"/>
                      <a:pt x="f8" y="f9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" name="Freeform 18">
                <a:extLst>
                  <a:ext uri="{FF2B5EF4-FFF2-40B4-BE49-F238E27FC236}">
                    <a16:creationId xmlns:a16="http://schemas.microsoft.com/office/drawing/2014/main" id="{CF237AB6-A492-492F-817D-79B54D4FA439}"/>
                  </a:ext>
                </a:extLst>
              </p:cNvPr>
              <p:cNvSpPr/>
              <p:nvPr/>
            </p:nvSpPr>
            <p:spPr>
              <a:xfrm>
                <a:off x="1146730" y="79150"/>
                <a:ext cx="193432" cy="17699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6"/>
                  <a:gd name="f7" fmla="val 167"/>
                  <a:gd name="f8" fmla="val 39"/>
                  <a:gd name="f9" fmla="val 84"/>
                  <a:gd name="f10" fmla="val 83"/>
                  <a:gd name="f11" fmla="val 128"/>
                  <a:gd name="f12" fmla="val 121"/>
                  <a:gd name="f13" fmla="val 124"/>
                  <a:gd name="f14" fmla="val 122"/>
                  <a:gd name="f15" fmla="val 120"/>
                  <a:gd name="f16" fmla="val 82"/>
                  <a:gd name="f17" fmla="val 129"/>
                  <a:gd name="f18" fmla="val 81"/>
                  <a:gd name="f19" fmla="val 38"/>
                  <a:gd name="f20" fmla="val 46"/>
                  <a:gd name="f21" fmla="+- 0 0 -90"/>
                  <a:gd name="f22" fmla="*/ f3 1 166"/>
                  <a:gd name="f23" fmla="*/ f4 1 167"/>
                  <a:gd name="f24" fmla="+- f7 0 f5"/>
                  <a:gd name="f25" fmla="+- f6 0 f5"/>
                  <a:gd name="f26" fmla="*/ f21 f0 1"/>
                  <a:gd name="f27" fmla="*/ f25 1 166"/>
                  <a:gd name="f28" fmla="*/ f24 1 167"/>
                  <a:gd name="f29" fmla="*/ 39 f25 1"/>
                  <a:gd name="f30" fmla="*/ 84 f24 1"/>
                  <a:gd name="f31" fmla="*/ 83 f25 1"/>
                  <a:gd name="f32" fmla="*/ 128 f24 1"/>
                  <a:gd name="f33" fmla="*/ 121 f25 1"/>
                  <a:gd name="f34" fmla="*/ 166 f24 1"/>
                  <a:gd name="f35" fmla="*/ 166 f25 1"/>
                  <a:gd name="f36" fmla="*/ 124 f24 1"/>
                  <a:gd name="f37" fmla="*/ 120 f24 1"/>
                  <a:gd name="f38" fmla="*/ 129 f25 1"/>
                  <a:gd name="f39" fmla="*/ 81 f24 1"/>
                  <a:gd name="f40" fmla="*/ 38 f24 1"/>
                  <a:gd name="f41" fmla="*/ 46 f25 1"/>
                  <a:gd name="f42" fmla="*/ 0 f24 1"/>
                  <a:gd name="f43" fmla="*/ 0 f25 1"/>
                  <a:gd name="f44" fmla="*/ 46 f24 1"/>
                  <a:gd name="f45" fmla="*/ f26 1 f2"/>
                  <a:gd name="f46" fmla="*/ f29 1 166"/>
                  <a:gd name="f47" fmla="*/ f30 1 167"/>
                  <a:gd name="f48" fmla="*/ f31 1 166"/>
                  <a:gd name="f49" fmla="*/ f32 1 167"/>
                  <a:gd name="f50" fmla="*/ f33 1 166"/>
                  <a:gd name="f51" fmla="*/ f34 1 167"/>
                  <a:gd name="f52" fmla="*/ f35 1 166"/>
                  <a:gd name="f53" fmla="*/ f36 1 167"/>
                  <a:gd name="f54" fmla="*/ f37 1 167"/>
                  <a:gd name="f55" fmla="*/ f38 1 166"/>
                  <a:gd name="f56" fmla="*/ f39 1 167"/>
                  <a:gd name="f57" fmla="*/ f40 1 167"/>
                  <a:gd name="f58" fmla="*/ f41 1 166"/>
                  <a:gd name="f59" fmla="*/ f42 1 167"/>
                  <a:gd name="f60" fmla="*/ f43 1 166"/>
                  <a:gd name="f61" fmla="*/ f44 1 167"/>
                  <a:gd name="f62" fmla="*/ 0 1 f27"/>
                  <a:gd name="f63" fmla="*/ f6 1 f27"/>
                  <a:gd name="f64" fmla="*/ 0 1 f28"/>
                  <a:gd name="f65" fmla="*/ f7 1 f28"/>
                  <a:gd name="f66" fmla="+- f45 0 f1"/>
                  <a:gd name="f67" fmla="*/ f46 1 f27"/>
                  <a:gd name="f68" fmla="*/ f47 1 f28"/>
                  <a:gd name="f69" fmla="*/ f48 1 f27"/>
                  <a:gd name="f70" fmla="*/ f49 1 f28"/>
                  <a:gd name="f71" fmla="*/ f50 1 f27"/>
                  <a:gd name="f72" fmla="*/ f51 1 f28"/>
                  <a:gd name="f73" fmla="*/ f52 1 f27"/>
                  <a:gd name="f74" fmla="*/ f53 1 f28"/>
                  <a:gd name="f75" fmla="*/ f54 1 f28"/>
                  <a:gd name="f76" fmla="*/ f55 1 f27"/>
                  <a:gd name="f77" fmla="*/ f56 1 f28"/>
                  <a:gd name="f78" fmla="*/ f57 1 f28"/>
                  <a:gd name="f79" fmla="*/ f58 1 f27"/>
                  <a:gd name="f80" fmla="*/ f59 1 f28"/>
                  <a:gd name="f81" fmla="*/ f60 1 f27"/>
                  <a:gd name="f82" fmla="*/ f61 1 f28"/>
                  <a:gd name="f83" fmla="*/ f62 f22 1"/>
                  <a:gd name="f84" fmla="*/ f63 f22 1"/>
                  <a:gd name="f85" fmla="*/ f65 f23 1"/>
                  <a:gd name="f86" fmla="*/ f64 f23 1"/>
                  <a:gd name="f87" fmla="*/ f67 f22 1"/>
                  <a:gd name="f88" fmla="*/ f68 f23 1"/>
                  <a:gd name="f89" fmla="*/ f69 f22 1"/>
                  <a:gd name="f90" fmla="*/ f70 f23 1"/>
                  <a:gd name="f91" fmla="*/ f71 f22 1"/>
                  <a:gd name="f92" fmla="*/ f72 f23 1"/>
                  <a:gd name="f93" fmla="*/ f73 f22 1"/>
                  <a:gd name="f94" fmla="*/ f74 f23 1"/>
                  <a:gd name="f95" fmla="*/ f75 f23 1"/>
                  <a:gd name="f96" fmla="*/ f76 f22 1"/>
                  <a:gd name="f97" fmla="*/ f77 f23 1"/>
                  <a:gd name="f98" fmla="*/ f78 f23 1"/>
                  <a:gd name="f99" fmla="*/ f79 f22 1"/>
                  <a:gd name="f100" fmla="*/ f80 f23 1"/>
                  <a:gd name="f101" fmla="*/ f81 f22 1"/>
                  <a:gd name="f102" fmla="*/ f82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87" y="f88"/>
                  </a:cxn>
                  <a:cxn ang="f66">
                    <a:pos x="f89" y="f90"/>
                  </a:cxn>
                  <a:cxn ang="f66">
                    <a:pos x="f91" y="f92"/>
                  </a:cxn>
                  <a:cxn ang="f66">
                    <a:pos x="f93" y="f94"/>
                  </a:cxn>
                  <a:cxn ang="f66">
                    <a:pos x="f93" y="f95"/>
                  </a:cxn>
                  <a:cxn ang="f66">
                    <a:pos x="f96" y="f97"/>
                  </a:cxn>
                  <a:cxn ang="f66">
                    <a:pos x="f89" y="f98"/>
                  </a:cxn>
                  <a:cxn ang="f66">
                    <a:pos x="f99" y="f100"/>
                  </a:cxn>
                  <a:cxn ang="f66">
                    <a:pos x="f101" y="f102"/>
                  </a:cxn>
                  <a:cxn ang="f66">
                    <a:pos x="f87" y="f88"/>
                  </a:cxn>
                </a:cxnLst>
                <a:rect l="f83" t="f86" r="f84" b="f85"/>
                <a:pathLst>
                  <a:path w="166" h="167">
                    <a:moveTo>
                      <a:pt x="f8" y="f9"/>
                    </a:moveTo>
                    <a:cubicBezTo>
                      <a:pt x="f10" y="f9"/>
                      <a:pt x="f10" y="f9"/>
                      <a:pt x="f10" y="f11"/>
                    </a:cubicBezTo>
                    <a:cubicBezTo>
                      <a:pt x="f10" y="f6"/>
                      <a:pt x="f10" y="f6"/>
                      <a:pt x="f12" y="f6"/>
                    </a:cubicBezTo>
                    <a:cubicBezTo>
                      <a:pt x="f6" y="f7"/>
                      <a:pt x="f6" y="f7"/>
                      <a:pt x="f6" y="f13"/>
                    </a:cubicBezTo>
                    <a:cubicBezTo>
                      <a:pt x="f6" y="f14"/>
                      <a:pt x="f6" y="f12"/>
                      <a:pt x="f6" y="f15"/>
                    </a:cubicBezTo>
                    <a:cubicBezTo>
                      <a:pt x="f6" y="f16"/>
                      <a:pt x="f6" y="f16"/>
                      <a:pt x="f17" y="f18"/>
                    </a:cubicBezTo>
                    <a:cubicBezTo>
                      <a:pt x="f10" y="f18"/>
                      <a:pt x="f10" y="f18"/>
                      <a:pt x="f10" y="f19"/>
                    </a:cubicBezTo>
                    <a:cubicBezTo>
                      <a:pt x="f10" y="f5"/>
                      <a:pt x="f10" y="f5"/>
                      <a:pt x="f20" y="f5"/>
                    </a:cubicBezTo>
                    <a:cubicBezTo>
                      <a:pt x="f5" y="f5"/>
                      <a:pt x="f5" y="f5"/>
                      <a:pt x="f5" y="f20"/>
                    </a:cubicBezTo>
                    <a:cubicBezTo>
                      <a:pt x="f5" y="f9"/>
                      <a:pt x="f5" y="f9"/>
                      <a:pt x="f8" y="f9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" name="Freeform 19">
                <a:extLst>
                  <a:ext uri="{FF2B5EF4-FFF2-40B4-BE49-F238E27FC236}">
                    <a16:creationId xmlns:a16="http://schemas.microsoft.com/office/drawing/2014/main" id="{A3C69C77-1B2C-4CD3-BCCC-7F41795BD380}"/>
                  </a:ext>
                </a:extLst>
              </p:cNvPr>
              <p:cNvSpPr/>
              <p:nvPr/>
            </p:nvSpPr>
            <p:spPr>
              <a:xfrm>
                <a:off x="957056" y="763304"/>
                <a:ext cx="95774" cy="1804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2"/>
                  <a:gd name="f7" fmla="val 170"/>
                  <a:gd name="f8" fmla="val 15"/>
                  <a:gd name="f9" fmla="val 33"/>
                  <a:gd name="f10" fmla="val 169"/>
                  <a:gd name="f11" fmla="val 51"/>
                  <a:gd name="f12" fmla="val 69"/>
                  <a:gd name="f13" fmla="val 78"/>
                  <a:gd name="f14" fmla="val 167"/>
                  <a:gd name="f15" fmla="val 157"/>
                  <a:gd name="f16" fmla="val 81"/>
                  <a:gd name="f17" fmla="val 110"/>
                  <a:gd name="f18" fmla="val 63"/>
                  <a:gd name="f19" fmla="val 16"/>
                  <a:gd name="f20" fmla="val 9"/>
                  <a:gd name="f21" fmla="val 3"/>
                  <a:gd name="f22" fmla="val 72"/>
                  <a:gd name="f23" fmla="val 4"/>
                  <a:gd name="f24" fmla="val 49"/>
                  <a:gd name="f25" fmla="val 5"/>
                  <a:gd name="f26" fmla="val 25"/>
                  <a:gd name="f27" fmla="val 1"/>
                  <a:gd name="f28" fmla="val 7"/>
                  <a:gd name="f29" fmla="val 56"/>
                  <a:gd name="f30" fmla="val 105"/>
                  <a:gd name="f31" fmla="val 154"/>
                  <a:gd name="f32" fmla="val 165"/>
                  <a:gd name="f33" fmla="+- 0 0 -90"/>
                  <a:gd name="f34" fmla="*/ f3 1 82"/>
                  <a:gd name="f35" fmla="*/ f4 1 170"/>
                  <a:gd name="f36" fmla="+- f7 0 f5"/>
                  <a:gd name="f37" fmla="+- f6 0 f5"/>
                  <a:gd name="f38" fmla="*/ f33 f0 1"/>
                  <a:gd name="f39" fmla="*/ f37 1 82"/>
                  <a:gd name="f40" fmla="*/ f36 1 170"/>
                  <a:gd name="f41" fmla="*/ 15 f37 1"/>
                  <a:gd name="f42" fmla="*/ 170 f36 1"/>
                  <a:gd name="f43" fmla="*/ 69 f37 1"/>
                  <a:gd name="f44" fmla="*/ 82 f37 1"/>
                  <a:gd name="f45" fmla="*/ 157 f36 1"/>
                  <a:gd name="f46" fmla="*/ 16 f36 1"/>
                  <a:gd name="f47" fmla="*/ 72 f37 1"/>
                  <a:gd name="f48" fmla="*/ 4 f36 1"/>
                  <a:gd name="f49" fmla="*/ 1 f37 1"/>
                  <a:gd name="f50" fmla="*/ 7 f36 1"/>
                  <a:gd name="f51" fmla="*/ 154 f36 1"/>
                  <a:gd name="f52" fmla="*/ f38 1 f2"/>
                  <a:gd name="f53" fmla="*/ f41 1 82"/>
                  <a:gd name="f54" fmla="*/ f42 1 170"/>
                  <a:gd name="f55" fmla="*/ f43 1 82"/>
                  <a:gd name="f56" fmla="*/ f44 1 82"/>
                  <a:gd name="f57" fmla="*/ f45 1 170"/>
                  <a:gd name="f58" fmla="*/ f46 1 170"/>
                  <a:gd name="f59" fmla="*/ f47 1 82"/>
                  <a:gd name="f60" fmla="*/ f48 1 170"/>
                  <a:gd name="f61" fmla="*/ f49 1 82"/>
                  <a:gd name="f62" fmla="*/ f50 1 170"/>
                  <a:gd name="f63" fmla="*/ f51 1 170"/>
                  <a:gd name="f64" fmla="*/ 0 1 f39"/>
                  <a:gd name="f65" fmla="*/ f6 1 f39"/>
                  <a:gd name="f66" fmla="*/ 0 1 f40"/>
                  <a:gd name="f67" fmla="*/ f7 1 f40"/>
                  <a:gd name="f68" fmla="+- f52 0 f1"/>
                  <a:gd name="f69" fmla="*/ f53 1 f39"/>
                  <a:gd name="f70" fmla="*/ f54 1 f40"/>
                  <a:gd name="f71" fmla="*/ f55 1 f39"/>
                  <a:gd name="f72" fmla="*/ f56 1 f39"/>
                  <a:gd name="f73" fmla="*/ f57 1 f40"/>
                  <a:gd name="f74" fmla="*/ f58 1 f40"/>
                  <a:gd name="f75" fmla="*/ f59 1 f39"/>
                  <a:gd name="f76" fmla="*/ f60 1 f40"/>
                  <a:gd name="f77" fmla="*/ f61 1 f39"/>
                  <a:gd name="f78" fmla="*/ f62 1 f40"/>
                  <a:gd name="f79" fmla="*/ f63 1 f40"/>
                  <a:gd name="f80" fmla="*/ f64 f34 1"/>
                  <a:gd name="f81" fmla="*/ f65 f34 1"/>
                  <a:gd name="f82" fmla="*/ f67 f35 1"/>
                  <a:gd name="f83" fmla="*/ f66 f35 1"/>
                  <a:gd name="f84" fmla="*/ f69 f34 1"/>
                  <a:gd name="f85" fmla="*/ f70 f35 1"/>
                  <a:gd name="f86" fmla="*/ f71 f34 1"/>
                  <a:gd name="f87" fmla="*/ f72 f34 1"/>
                  <a:gd name="f88" fmla="*/ f73 f35 1"/>
                  <a:gd name="f89" fmla="*/ f74 f35 1"/>
                  <a:gd name="f90" fmla="*/ f75 f34 1"/>
                  <a:gd name="f91" fmla="*/ f76 f35 1"/>
                  <a:gd name="f92" fmla="*/ f77 f34 1"/>
                  <a:gd name="f93" fmla="*/ f78 f35 1"/>
                  <a:gd name="f94" fmla="*/ f79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8">
                    <a:pos x="f84" y="f85"/>
                  </a:cxn>
                  <a:cxn ang="f68">
                    <a:pos x="f86" y="f85"/>
                  </a:cxn>
                  <a:cxn ang="f68">
                    <a:pos x="f87" y="f88"/>
                  </a:cxn>
                  <a:cxn ang="f68">
                    <a:pos x="f87" y="f89"/>
                  </a:cxn>
                  <a:cxn ang="f68">
                    <a:pos x="f90" y="f91"/>
                  </a:cxn>
                  <a:cxn ang="f68">
                    <a:pos x="f92" y="f93"/>
                  </a:cxn>
                  <a:cxn ang="f68">
                    <a:pos x="f92" y="f94"/>
                  </a:cxn>
                  <a:cxn ang="f68">
                    <a:pos x="f84" y="f85"/>
                  </a:cxn>
                </a:cxnLst>
                <a:rect l="f80" t="f83" r="f81" b="f82"/>
                <a:pathLst>
                  <a:path w="82" h="170">
                    <a:moveTo>
                      <a:pt x="f8" y="f7"/>
                    </a:moveTo>
                    <a:cubicBezTo>
                      <a:pt x="f9" y="f10"/>
                      <a:pt x="f11" y="f7"/>
                      <a:pt x="f12" y="f7"/>
                    </a:cubicBezTo>
                    <a:cubicBezTo>
                      <a:pt x="f13" y="f7"/>
                      <a:pt x="f6" y="f14"/>
                      <a:pt x="f6" y="f15"/>
                    </a:cubicBezTo>
                    <a:cubicBezTo>
                      <a:pt x="f16" y="f17"/>
                      <a:pt x="f6" y="f18"/>
                      <a:pt x="f6" y="f19"/>
                    </a:cubicBezTo>
                    <a:cubicBezTo>
                      <a:pt x="f6" y="f20"/>
                      <a:pt x="f16" y="f21"/>
                      <a:pt x="f22" y="f23"/>
                    </a:cubicBezTo>
                    <a:cubicBezTo>
                      <a:pt x="f24" y="f25"/>
                      <a:pt x="f26" y="f5"/>
                      <a:pt x="f27" y="f28"/>
                    </a:cubicBezTo>
                    <a:cubicBezTo>
                      <a:pt x="f27" y="f29"/>
                      <a:pt x="f27" y="f30"/>
                      <a:pt x="f27" y="f31"/>
                    </a:cubicBezTo>
                    <a:cubicBezTo>
                      <a:pt x="f5" y="f32"/>
                      <a:pt x="f21" y="f7"/>
                      <a:pt x="f8" y="f7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" name="Freeform 20">
                <a:extLst>
                  <a:ext uri="{FF2B5EF4-FFF2-40B4-BE49-F238E27FC236}">
                    <a16:creationId xmlns:a16="http://schemas.microsoft.com/office/drawing/2014/main" id="{67FB2C90-4D5E-418D-9FC3-FAD34C0618F8}"/>
                  </a:ext>
                </a:extLst>
              </p:cNvPr>
              <p:cNvSpPr/>
              <p:nvPr/>
            </p:nvSpPr>
            <p:spPr>
              <a:xfrm flipH="1">
                <a:off x="958940" y="771808"/>
                <a:ext cx="0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90"/>
                  <a:gd name="f8" fmla="abs f3"/>
                  <a:gd name="f9" fmla="abs f4"/>
                  <a:gd name="f10" fmla="abs f5"/>
                  <a:gd name="f11" fmla="val f6"/>
                  <a:gd name="f12" fmla="+- f6 0 f6"/>
                  <a:gd name="f13" fmla="*/ f7 f0 1"/>
                  <a:gd name="f14" fmla="?: f8 f3 1"/>
                  <a:gd name="f15" fmla="?: f9 f4 1"/>
                  <a:gd name="f16" fmla="?: f10 f5 1"/>
                  <a:gd name="f17" fmla="*/ f12 1 0"/>
                  <a:gd name="f18" fmla="*/ f13 1 f2"/>
                  <a:gd name="f19" fmla="*/ f14 1 21600"/>
                  <a:gd name="f20" fmla="*/ f15 1 21600"/>
                  <a:gd name="f21" fmla="*/ 21600 f14 1"/>
                  <a:gd name="f22" fmla="*/ 21600 f15 1"/>
                  <a:gd name="f23" fmla="*/ 0 1 f17"/>
                  <a:gd name="f24" fmla="*/ 1 1 f17"/>
                  <a:gd name="f25" fmla="+- f18 0 f1"/>
                  <a:gd name="f26" fmla="min f20 f19"/>
                  <a:gd name="f27" fmla="*/ f21 1 f16"/>
                  <a:gd name="f28" fmla="*/ f22 1 f16"/>
                  <a:gd name="f29" fmla="val f27"/>
                  <a:gd name="f30" fmla="val f28"/>
                  <a:gd name="f31" fmla="*/ f6 f26 1"/>
                  <a:gd name="f32" fmla="+- f30 0 f11"/>
                  <a:gd name="f33" fmla="+- f29 0 f11"/>
                  <a:gd name="f34" fmla="*/ f33 1 0"/>
                  <a:gd name="f35" fmla="*/ f32 1 0"/>
                  <a:gd name="f36" fmla="*/ f23 f34 1"/>
                  <a:gd name="f37" fmla="*/ f24 f34 1"/>
                  <a:gd name="f38" fmla="*/ f24 f35 1"/>
                  <a:gd name="f39" fmla="*/ f23 f35 1"/>
                  <a:gd name="f40" fmla="*/ f36 f26 1"/>
                  <a:gd name="f41" fmla="*/ f39 f26 1"/>
                  <a:gd name="f42" fmla="*/ f37 f26 1"/>
                  <a:gd name="f43" fmla="*/ f38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</a:cxnLst>
                <a:rect l="f40" t="f41" r="f42" b="f43"/>
                <a:pathLst>
                  <a:path>
                    <a:moveTo>
                      <a:pt x="f31" y="f31"/>
                    </a:move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" name="Freeform 21">
                <a:extLst>
                  <a:ext uri="{FF2B5EF4-FFF2-40B4-BE49-F238E27FC236}">
                    <a16:creationId xmlns:a16="http://schemas.microsoft.com/office/drawing/2014/main" id="{1F9D1CD5-698A-466F-855E-006652515BAB}"/>
                  </a:ext>
                </a:extLst>
              </p:cNvPr>
              <p:cNvSpPr/>
              <p:nvPr/>
            </p:nvSpPr>
            <p:spPr>
              <a:xfrm>
                <a:off x="1238755" y="2141817"/>
                <a:ext cx="101406" cy="9360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7"/>
                  <a:gd name="f7" fmla="val 88"/>
                  <a:gd name="f8" fmla="val 44"/>
                  <a:gd name="f9" fmla="val 4"/>
                  <a:gd name="f10" fmla="val 31"/>
                  <a:gd name="f11" fmla="val 13"/>
                  <a:gd name="f12" fmla="val 6"/>
                  <a:gd name="f13" fmla="val 7"/>
                  <a:gd name="f14" fmla="val 5"/>
                  <a:gd name="f15" fmla="val 46"/>
                  <a:gd name="f16" fmla="+- 0 0 -90"/>
                  <a:gd name="f17" fmla="*/ f3 1 87"/>
                  <a:gd name="f18" fmla="*/ f4 1 88"/>
                  <a:gd name="f19" fmla="+- f7 0 f5"/>
                  <a:gd name="f20" fmla="+- f6 0 f5"/>
                  <a:gd name="f21" fmla="*/ f16 f0 1"/>
                  <a:gd name="f22" fmla="*/ f20 1 87"/>
                  <a:gd name="f23" fmla="*/ f19 1 88"/>
                  <a:gd name="f24" fmla="*/ 44 f20 1"/>
                  <a:gd name="f25" fmla="*/ 4 f19 1"/>
                  <a:gd name="f26" fmla="*/ 6 f20 1"/>
                  <a:gd name="f27" fmla="*/ 7 f19 1"/>
                  <a:gd name="f28" fmla="*/ 5 f20 1"/>
                  <a:gd name="f29" fmla="*/ 44 f19 1"/>
                  <a:gd name="f30" fmla="*/ 87 f19 1"/>
                  <a:gd name="f31" fmla="*/ 87 f20 1"/>
                  <a:gd name="f32" fmla="*/ 46 f19 1"/>
                  <a:gd name="f33" fmla="*/ f21 1 f2"/>
                  <a:gd name="f34" fmla="*/ f24 1 87"/>
                  <a:gd name="f35" fmla="*/ f25 1 88"/>
                  <a:gd name="f36" fmla="*/ f26 1 87"/>
                  <a:gd name="f37" fmla="*/ f27 1 88"/>
                  <a:gd name="f38" fmla="*/ f28 1 87"/>
                  <a:gd name="f39" fmla="*/ f29 1 88"/>
                  <a:gd name="f40" fmla="*/ f30 1 88"/>
                  <a:gd name="f41" fmla="*/ f31 1 87"/>
                  <a:gd name="f42" fmla="*/ f32 1 88"/>
                  <a:gd name="f43" fmla="*/ 0 1 f22"/>
                  <a:gd name="f44" fmla="*/ f6 1 f22"/>
                  <a:gd name="f45" fmla="*/ 0 1 f23"/>
                  <a:gd name="f46" fmla="*/ f7 1 f23"/>
                  <a:gd name="f47" fmla="+- f33 0 f1"/>
                  <a:gd name="f48" fmla="*/ f34 1 f22"/>
                  <a:gd name="f49" fmla="*/ f35 1 f23"/>
                  <a:gd name="f50" fmla="*/ f36 1 f22"/>
                  <a:gd name="f51" fmla="*/ f37 1 f23"/>
                  <a:gd name="f52" fmla="*/ f38 1 f22"/>
                  <a:gd name="f53" fmla="*/ f39 1 f23"/>
                  <a:gd name="f54" fmla="*/ f40 1 f23"/>
                  <a:gd name="f55" fmla="*/ f41 1 f22"/>
                  <a:gd name="f56" fmla="*/ f42 1 f23"/>
                  <a:gd name="f57" fmla="*/ f43 f17 1"/>
                  <a:gd name="f58" fmla="*/ f44 f17 1"/>
                  <a:gd name="f59" fmla="*/ f46 f18 1"/>
                  <a:gd name="f60" fmla="*/ f45 f18 1"/>
                  <a:gd name="f61" fmla="*/ f48 f17 1"/>
                  <a:gd name="f62" fmla="*/ f49 f18 1"/>
                  <a:gd name="f63" fmla="*/ f50 f17 1"/>
                  <a:gd name="f64" fmla="*/ f51 f18 1"/>
                  <a:gd name="f65" fmla="*/ f52 f17 1"/>
                  <a:gd name="f66" fmla="*/ f53 f18 1"/>
                  <a:gd name="f67" fmla="*/ f54 f18 1"/>
                  <a:gd name="f68" fmla="*/ f55 f17 1"/>
                  <a:gd name="f69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61" y="f62"/>
                  </a:cxn>
                  <a:cxn ang="f47">
                    <a:pos x="f63" y="f64"/>
                  </a:cxn>
                  <a:cxn ang="f47">
                    <a:pos x="f65" y="f66"/>
                  </a:cxn>
                  <a:cxn ang="f47">
                    <a:pos x="f61" y="f67"/>
                  </a:cxn>
                  <a:cxn ang="f47">
                    <a:pos x="f68" y="f69"/>
                  </a:cxn>
                  <a:cxn ang="f47">
                    <a:pos x="f61" y="f62"/>
                  </a:cxn>
                </a:cxnLst>
                <a:rect l="f57" t="f60" r="f58" b="f59"/>
                <a:pathLst>
                  <a:path w="87" h="88">
                    <a:moveTo>
                      <a:pt x="f8" y="f9"/>
                    </a:moveTo>
                    <a:cubicBezTo>
                      <a:pt x="f10" y="f9"/>
                      <a:pt x="f11" y="f5"/>
                      <a:pt x="f12" y="f13"/>
                    </a:cubicBezTo>
                    <a:cubicBezTo>
                      <a:pt x="f5" y="f11"/>
                      <a:pt x="f14" y="f10"/>
                      <a:pt x="f14" y="f8"/>
                    </a:cubicBezTo>
                    <a:cubicBezTo>
                      <a:pt x="f9" y="f7"/>
                      <a:pt x="f9" y="f7"/>
                      <a:pt x="f8" y="f6"/>
                    </a:cubicBezTo>
                    <a:cubicBezTo>
                      <a:pt x="f6" y="f6"/>
                      <a:pt x="f6" y="f6"/>
                      <a:pt x="f6" y="f15"/>
                    </a:cubicBezTo>
                    <a:cubicBezTo>
                      <a:pt x="f6" y="f9"/>
                      <a:pt x="f6" y="f9"/>
                      <a:pt x="f8" y="f9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" name="Freeform 22">
                <a:extLst>
                  <a:ext uri="{FF2B5EF4-FFF2-40B4-BE49-F238E27FC236}">
                    <a16:creationId xmlns:a16="http://schemas.microsoft.com/office/drawing/2014/main" id="{665E944C-E684-40B5-B064-7738B9E1C6DD}"/>
                  </a:ext>
                </a:extLst>
              </p:cNvPr>
              <p:cNvSpPr/>
              <p:nvPr/>
            </p:nvSpPr>
            <p:spPr>
              <a:xfrm>
                <a:off x="1146730" y="1801441"/>
                <a:ext cx="95774" cy="8679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3"/>
                  <a:gd name="f7" fmla="val 41"/>
                  <a:gd name="f8" fmla="val 43"/>
                  <a:gd name="f9" fmla="+- 0 0 -90"/>
                  <a:gd name="f10" fmla="*/ f3 1 83"/>
                  <a:gd name="f11" fmla="*/ f4 1 83"/>
                  <a:gd name="f12" fmla="+- f6 0 f5"/>
                  <a:gd name="f13" fmla="*/ f9 f0 1"/>
                  <a:gd name="f14" fmla="*/ f12 1 83"/>
                  <a:gd name="f15" fmla="*/ 41 f12 1"/>
                  <a:gd name="f16" fmla="*/ 0 f12 1"/>
                  <a:gd name="f17" fmla="*/ 43 f12 1"/>
                  <a:gd name="f18" fmla="*/ 83 f12 1"/>
                  <a:gd name="f19" fmla="*/ f13 1 f2"/>
                  <a:gd name="f20" fmla="*/ f15 1 83"/>
                  <a:gd name="f21" fmla="*/ f16 1 83"/>
                  <a:gd name="f22" fmla="*/ f17 1 83"/>
                  <a:gd name="f23" fmla="*/ f18 1 83"/>
                  <a:gd name="f24" fmla="*/ 0 1 f14"/>
                  <a:gd name="f25" fmla="*/ f6 1 f14"/>
                  <a:gd name="f26" fmla="+- f19 0 f1"/>
                  <a:gd name="f27" fmla="*/ f20 1 f14"/>
                  <a:gd name="f28" fmla="*/ f21 1 f14"/>
                  <a:gd name="f29" fmla="*/ f22 1 f14"/>
                  <a:gd name="f30" fmla="*/ f23 1 f14"/>
                  <a:gd name="f31" fmla="*/ f24 f10 1"/>
                  <a:gd name="f32" fmla="*/ f25 f10 1"/>
                  <a:gd name="f33" fmla="*/ f25 f11 1"/>
                  <a:gd name="f34" fmla="*/ f24 f11 1"/>
                  <a:gd name="f35" fmla="*/ f27 f10 1"/>
                  <a:gd name="f36" fmla="*/ f28 f11 1"/>
                  <a:gd name="f37" fmla="*/ f28 f10 1"/>
                  <a:gd name="f38" fmla="*/ f27 f11 1"/>
                  <a:gd name="f39" fmla="*/ f29 f10 1"/>
                  <a:gd name="f40" fmla="*/ f30 f11 1"/>
                  <a:gd name="f41" fmla="*/ f30 f10 1"/>
                  <a:gd name="f42" fmla="*/ f29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6">
                    <a:pos x="f35" y="f36"/>
                  </a:cxn>
                  <a:cxn ang="f26">
                    <a:pos x="f37" y="f38"/>
                  </a:cxn>
                  <a:cxn ang="f26">
                    <a:pos x="f39" y="f40"/>
                  </a:cxn>
                  <a:cxn ang="f26">
                    <a:pos x="f41" y="f42"/>
                  </a:cxn>
                  <a:cxn ang="f26">
                    <a:pos x="f35" y="f36"/>
                  </a:cxn>
                </a:cxnLst>
                <a:rect l="f31" t="f34" r="f32" b="f33"/>
                <a:pathLst>
                  <a:path w="83" h="83">
                    <a:moveTo>
                      <a:pt x="f7" y="f5"/>
                    </a:moveTo>
                    <a:cubicBezTo>
                      <a:pt x="f5" y="f5"/>
                      <a:pt x="f5" y="f5"/>
                      <a:pt x="f5" y="f7"/>
                    </a:cubicBezTo>
                    <a:cubicBezTo>
                      <a:pt x="f5" y="f6"/>
                      <a:pt x="f5" y="f6"/>
                      <a:pt x="f8" y="f6"/>
                    </a:cubicBezTo>
                    <a:cubicBezTo>
                      <a:pt x="f6" y="f6"/>
                      <a:pt x="f6" y="f6"/>
                      <a:pt x="f6" y="f8"/>
                    </a:cubicBezTo>
                    <a:cubicBezTo>
                      <a:pt x="f6" y="f5"/>
                      <a:pt x="f6" y="f5"/>
                      <a:pt x="f7" y="f5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id="{F9DFD8EB-0764-4D33-9462-9392DE9B536B}"/>
                  </a:ext>
                </a:extLst>
              </p:cNvPr>
              <p:cNvSpPr/>
              <p:nvPr/>
            </p:nvSpPr>
            <p:spPr>
              <a:xfrm flipH="1">
                <a:off x="958940" y="771808"/>
                <a:ext cx="0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90"/>
                  <a:gd name="f8" fmla="abs f3"/>
                  <a:gd name="f9" fmla="abs f4"/>
                  <a:gd name="f10" fmla="abs f5"/>
                  <a:gd name="f11" fmla="val f6"/>
                  <a:gd name="f12" fmla="+- f6 0 f6"/>
                  <a:gd name="f13" fmla="*/ f7 f0 1"/>
                  <a:gd name="f14" fmla="?: f8 f3 1"/>
                  <a:gd name="f15" fmla="?: f9 f4 1"/>
                  <a:gd name="f16" fmla="?: f10 f5 1"/>
                  <a:gd name="f17" fmla="*/ f12 1 0"/>
                  <a:gd name="f18" fmla="*/ f13 1 f2"/>
                  <a:gd name="f19" fmla="*/ f14 1 21600"/>
                  <a:gd name="f20" fmla="*/ f15 1 21600"/>
                  <a:gd name="f21" fmla="*/ 21600 f14 1"/>
                  <a:gd name="f22" fmla="*/ 21600 f15 1"/>
                  <a:gd name="f23" fmla="*/ 0 1 f17"/>
                  <a:gd name="f24" fmla="*/ 1 1 f17"/>
                  <a:gd name="f25" fmla="+- f18 0 f1"/>
                  <a:gd name="f26" fmla="min f20 f19"/>
                  <a:gd name="f27" fmla="*/ f21 1 f16"/>
                  <a:gd name="f28" fmla="*/ f22 1 f16"/>
                  <a:gd name="f29" fmla="val f27"/>
                  <a:gd name="f30" fmla="val f28"/>
                  <a:gd name="f31" fmla="*/ f6 f26 1"/>
                  <a:gd name="f32" fmla="+- f30 0 f11"/>
                  <a:gd name="f33" fmla="+- f29 0 f11"/>
                  <a:gd name="f34" fmla="*/ f33 1 0"/>
                  <a:gd name="f35" fmla="*/ f32 1 0"/>
                  <a:gd name="f36" fmla="*/ f23 f34 1"/>
                  <a:gd name="f37" fmla="*/ f24 f34 1"/>
                  <a:gd name="f38" fmla="*/ f24 f35 1"/>
                  <a:gd name="f39" fmla="*/ f23 f35 1"/>
                  <a:gd name="f40" fmla="*/ f36 f26 1"/>
                  <a:gd name="f41" fmla="*/ f39 f26 1"/>
                  <a:gd name="f42" fmla="*/ f37 f26 1"/>
                  <a:gd name="f43" fmla="*/ f38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</a:cxnLst>
                <a:rect l="f40" t="f41" r="f42" b="f43"/>
                <a:pathLst>
                  <a:path>
                    <a:moveTo>
                      <a:pt x="f31" y="f31"/>
                    </a:move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8087A7E1-008A-4621-853E-705289F08CBD}"/>
                  </a:ext>
                </a:extLst>
              </p:cNvPr>
              <p:cNvSpPr/>
              <p:nvPr/>
            </p:nvSpPr>
            <p:spPr>
              <a:xfrm>
                <a:off x="859407" y="681612"/>
                <a:ext cx="99532" cy="901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5"/>
                  <a:gd name="f7" fmla="val 84"/>
                  <a:gd name="f8" fmla="val 17"/>
                  <a:gd name="f9" fmla="val 6"/>
                  <a:gd name="f10" fmla="val 82"/>
                  <a:gd name="f11" fmla="val 69"/>
                  <a:gd name="f12" fmla="val 1"/>
                  <a:gd name="f13" fmla="val 51"/>
                  <a:gd name="f14" fmla="val 2"/>
                  <a:gd name="f15" fmla="val 33"/>
                  <a:gd name="f16" fmla="val 16"/>
                  <a:gd name="f17" fmla="val 5"/>
                  <a:gd name="f18" fmla="val 4"/>
                  <a:gd name="f19" fmla="val 15"/>
                  <a:gd name="f20" fmla="val 39"/>
                  <a:gd name="f21" fmla="val 62"/>
                  <a:gd name="f22" fmla="val 40"/>
                  <a:gd name="f23" fmla="+- 0 0 -90"/>
                  <a:gd name="f24" fmla="*/ f3 1 85"/>
                  <a:gd name="f25" fmla="*/ f4 1 85"/>
                  <a:gd name="f26" fmla="+- f6 0 f5"/>
                  <a:gd name="f27" fmla="*/ f23 f0 1"/>
                  <a:gd name="f28" fmla="*/ f26 1 85"/>
                  <a:gd name="f29" fmla="*/ 84 f26 1"/>
                  <a:gd name="f30" fmla="*/ 17 f26 1"/>
                  <a:gd name="f31" fmla="*/ 69 f26 1"/>
                  <a:gd name="f32" fmla="*/ 1 f26 1"/>
                  <a:gd name="f33" fmla="*/ 16 f26 1"/>
                  <a:gd name="f34" fmla="*/ 0 f26 1"/>
                  <a:gd name="f35" fmla="*/ 15 f26 1"/>
                  <a:gd name="f36" fmla="*/ 85 f26 1"/>
                  <a:gd name="f37" fmla="*/ f27 1 f2"/>
                  <a:gd name="f38" fmla="*/ f29 1 85"/>
                  <a:gd name="f39" fmla="*/ f30 1 85"/>
                  <a:gd name="f40" fmla="*/ f31 1 85"/>
                  <a:gd name="f41" fmla="*/ f32 1 85"/>
                  <a:gd name="f42" fmla="*/ f33 1 85"/>
                  <a:gd name="f43" fmla="*/ f34 1 85"/>
                  <a:gd name="f44" fmla="*/ f35 1 85"/>
                  <a:gd name="f45" fmla="*/ f36 1 85"/>
                  <a:gd name="f46" fmla="*/ 0 1 f28"/>
                  <a:gd name="f47" fmla="*/ f6 1 f28"/>
                  <a:gd name="f48" fmla="+- f37 0 f1"/>
                  <a:gd name="f49" fmla="*/ f38 1 f28"/>
                  <a:gd name="f50" fmla="*/ f39 1 f28"/>
                  <a:gd name="f51" fmla="*/ f40 1 f28"/>
                  <a:gd name="f52" fmla="*/ f41 1 f28"/>
                  <a:gd name="f53" fmla="*/ f42 1 f28"/>
                  <a:gd name="f54" fmla="*/ f43 1 f28"/>
                  <a:gd name="f55" fmla="*/ f44 1 f28"/>
                  <a:gd name="f56" fmla="*/ f45 1 f28"/>
                  <a:gd name="f57" fmla="*/ f46 f24 1"/>
                  <a:gd name="f58" fmla="*/ f47 f24 1"/>
                  <a:gd name="f59" fmla="*/ f47 f25 1"/>
                  <a:gd name="f60" fmla="*/ f46 f25 1"/>
                  <a:gd name="f61" fmla="*/ f49 f24 1"/>
                  <a:gd name="f62" fmla="*/ f50 f25 1"/>
                  <a:gd name="f63" fmla="*/ f51 f24 1"/>
                  <a:gd name="f64" fmla="*/ f52 f25 1"/>
                  <a:gd name="f65" fmla="*/ f53 f24 1"/>
                  <a:gd name="f66" fmla="*/ f54 f24 1"/>
                  <a:gd name="f67" fmla="*/ f55 f25 1"/>
                  <a:gd name="f68" fmla="*/ f51 f25 1"/>
                  <a:gd name="f69" fmla="*/ f50 f24 1"/>
                  <a:gd name="f70" fmla="*/ f56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61" y="f62"/>
                  </a:cxn>
                  <a:cxn ang="f48">
                    <a:pos x="f63" y="f64"/>
                  </a:cxn>
                  <a:cxn ang="f48">
                    <a:pos x="f65" y="f64"/>
                  </a:cxn>
                  <a:cxn ang="f48">
                    <a:pos x="f66" y="f67"/>
                  </a:cxn>
                  <a:cxn ang="f48">
                    <a:pos x="f66" y="f68"/>
                  </a:cxn>
                  <a:cxn ang="f48">
                    <a:pos x="f69" y="f70"/>
                  </a:cxn>
                  <a:cxn ang="f48">
                    <a:pos x="f61" y="f70"/>
                  </a:cxn>
                  <a:cxn ang="f48">
                    <a:pos x="f61" y="f62"/>
                  </a:cxn>
                </a:cxnLst>
                <a:rect l="f57" t="f60" r="f58" b="f59"/>
                <a:pathLst>
                  <a:path w="85" h="85">
                    <a:moveTo>
                      <a:pt x="f7" y="f8"/>
                    </a:moveTo>
                    <a:cubicBezTo>
                      <a:pt x="f6" y="f9"/>
                      <a:pt x="f10" y="f5"/>
                      <a:pt x="f11" y="f12"/>
                    </a:cubicBezTo>
                    <a:cubicBezTo>
                      <a:pt x="f13" y="f14"/>
                      <a:pt x="f15" y="f12"/>
                      <a:pt x="f16" y="f12"/>
                    </a:cubicBezTo>
                    <a:cubicBezTo>
                      <a:pt x="f17" y="f5"/>
                      <a:pt x="f5" y="f18"/>
                      <a:pt x="f5" y="f19"/>
                    </a:cubicBezTo>
                    <a:cubicBezTo>
                      <a:pt x="f12" y="f15"/>
                      <a:pt x="f12" y="f13"/>
                      <a:pt x="f5" y="f11"/>
                    </a:cubicBezTo>
                    <a:cubicBezTo>
                      <a:pt x="f5" y="f10"/>
                      <a:pt x="f17" y="f6"/>
                      <a:pt x="f8" y="f6"/>
                    </a:cubicBezTo>
                    <a:cubicBezTo>
                      <a:pt x="f20" y="f7"/>
                      <a:pt x="f21" y="f7"/>
                      <a:pt x="f7" y="f6"/>
                    </a:cubicBezTo>
                    <a:cubicBezTo>
                      <a:pt x="f7" y="f21"/>
                      <a:pt x="f7" y="f22"/>
                      <a:pt x="f7" y="f8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85CD989E-CD9B-4A78-B70D-DECAB6F5C68A}"/>
                  </a:ext>
                </a:extLst>
              </p:cNvPr>
              <p:cNvSpPr/>
              <p:nvPr/>
            </p:nvSpPr>
            <p:spPr>
              <a:xfrm>
                <a:off x="1050956" y="1285774"/>
                <a:ext cx="97657" cy="88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4"/>
                  <a:gd name="f7" fmla="val 40"/>
                  <a:gd name="f8" fmla="val 42"/>
                  <a:gd name="f9" fmla="val 43"/>
                  <a:gd name="f10" fmla="+- 0 0 -90"/>
                  <a:gd name="f11" fmla="*/ f3 1 84"/>
                  <a:gd name="f12" fmla="*/ f4 1 84"/>
                  <a:gd name="f13" fmla="+- f6 0 f5"/>
                  <a:gd name="f14" fmla="*/ f10 f0 1"/>
                  <a:gd name="f15" fmla="*/ f13 1 84"/>
                  <a:gd name="f16" fmla="*/ 40 f13 1"/>
                  <a:gd name="f17" fmla="*/ 84 f13 1"/>
                  <a:gd name="f18" fmla="*/ 42 f13 1"/>
                  <a:gd name="f19" fmla="*/ 43 f13 1"/>
                  <a:gd name="f20" fmla="*/ 0 f13 1"/>
                  <a:gd name="f21" fmla="*/ f14 1 f2"/>
                  <a:gd name="f22" fmla="*/ f16 1 84"/>
                  <a:gd name="f23" fmla="*/ f17 1 84"/>
                  <a:gd name="f24" fmla="*/ f18 1 84"/>
                  <a:gd name="f25" fmla="*/ f19 1 84"/>
                  <a:gd name="f26" fmla="*/ f20 1 84"/>
                  <a:gd name="f27" fmla="*/ 0 1 f15"/>
                  <a:gd name="f28" fmla="*/ f6 1 f15"/>
                  <a:gd name="f29" fmla="+- f21 0 f1"/>
                  <a:gd name="f30" fmla="*/ f22 1 f15"/>
                  <a:gd name="f31" fmla="*/ f23 1 f15"/>
                  <a:gd name="f32" fmla="*/ f24 1 f15"/>
                  <a:gd name="f33" fmla="*/ f25 1 f15"/>
                  <a:gd name="f34" fmla="*/ f26 1 f15"/>
                  <a:gd name="f35" fmla="*/ f27 f11 1"/>
                  <a:gd name="f36" fmla="*/ f28 f11 1"/>
                  <a:gd name="f37" fmla="*/ f28 f12 1"/>
                  <a:gd name="f38" fmla="*/ f27 f12 1"/>
                  <a:gd name="f39" fmla="*/ f30 f11 1"/>
                  <a:gd name="f40" fmla="*/ f31 f12 1"/>
                  <a:gd name="f41" fmla="*/ f31 f11 1"/>
                  <a:gd name="f42" fmla="*/ f32 f12 1"/>
                  <a:gd name="f43" fmla="*/ f33 f11 1"/>
                  <a:gd name="f44" fmla="*/ f34 f12 1"/>
                  <a:gd name="f45" fmla="*/ f34 f11 1"/>
                  <a:gd name="f46" fmla="*/ f33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39" y="f40"/>
                  </a:cxn>
                  <a:cxn ang="f29">
                    <a:pos x="f41" y="f42"/>
                  </a:cxn>
                  <a:cxn ang="f29">
                    <a:pos x="f43" y="f44"/>
                  </a:cxn>
                  <a:cxn ang="f29">
                    <a:pos x="f45" y="f46"/>
                  </a:cxn>
                  <a:cxn ang="f29">
                    <a:pos x="f39" y="f40"/>
                  </a:cxn>
                </a:cxnLst>
                <a:rect l="f35" t="f38" r="f36" b="f37"/>
                <a:pathLst>
                  <a:path w="84" h="84">
                    <a:moveTo>
                      <a:pt x="f7" y="f6"/>
                    </a:moveTo>
                    <a:cubicBezTo>
                      <a:pt x="f6" y="f6"/>
                      <a:pt x="f6" y="f6"/>
                      <a:pt x="f6" y="f8"/>
                    </a:cubicBezTo>
                    <a:cubicBezTo>
                      <a:pt x="f6" y="f5"/>
                      <a:pt x="f6" y="f5"/>
                      <a:pt x="f9" y="f5"/>
                    </a:cubicBezTo>
                    <a:cubicBezTo>
                      <a:pt x="f5" y="f5"/>
                      <a:pt x="f5" y="f5"/>
                      <a:pt x="f5" y="f9"/>
                    </a:cubicBezTo>
                    <a:cubicBezTo>
                      <a:pt x="f5" y="f6"/>
                      <a:pt x="f5" y="f6"/>
                      <a:pt x="f7" y="f6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17E3D0DB-BEA9-44F1-AEB4-DBAF4A543382}"/>
                  </a:ext>
                </a:extLst>
              </p:cNvPr>
              <p:cNvSpPr/>
              <p:nvPr/>
            </p:nvSpPr>
            <p:spPr>
              <a:xfrm>
                <a:off x="1242505" y="761603"/>
                <a:ext cx="103290" cy="9360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8"/>
                  <a:gd name="f7" fmla="val 89"/>
                  <a:gd name="f8" fmla="val 45"/>
                  <a:gd name="f9" fmla="val 5"/>
                  <a:gd name="f10" fmla="val 50"/>
                  <a:gd name="f11" fmla="val 39"/>
                  <a:gd name="f12" fmla="val 83"/>
                  <a:gd name="f13" fmla="val 44"/>
                  <a:gd name="f14" fmla="val 43"/>
                  <a:gd name="f15" fmla="val 82"/>
                  <a:gd name="f16" fmla="val 6"/>
                  <a:gd name="f17" fmla="+- 0 0 -90"/>
                  <a:gd name="f18" fmla="*/ f3 1 88"/>
                  <a:gd name="f19" fmla="*/ f4 1 89"/>
                  <a:gd name="f20" fmla="+- f7 0 f5"/>
                  <a:gd name="f21" fmla="+- f6 0 f5"/>
                  <a:gd name="f22" fmla="*/ f17 f0 1"/>
                  <a:gd name="f23" fmla="*/ f21 1 88"/>
                  <a:gd name="f24" fmla="*/ f20 1 89"/>
                  <a:gd name="f25" fmla="*/ 45 f21 1"/>
                  <a:gd name="f26" fmla="*/ 5 f20 1"/>
                  <a:gd name="f27" fmla="*/ 0 f21 1"/>
                  <a:gd name="f28" fmla="*/ 50 f20 1"/>
                  <a:gd name="f29" fmla="*/ 39 f21 1"/>
                  <a:gd name="f30" fmla="*/ 89 f20 1"/>
                  <a:gd name="f31" fmla="*/ 83 f21 1"/>
                  <a:gd name="f32" fmla="*/ 45 f20 1"/>
                  <a:gd name="f33" fmla="*/ 43 f20 1"/>
                  <a:gd name="f34" fmla="*/ f22 1 f2"/>
                  <a:gd name="f35" fmla="*/ f25 1 88"/>
                  <a:gd name="f36" fmla="*/ f26 1 89"/>
                  <a:gd name="f37" fmla="*/ f27 1 88"/>
                  <a:gd name="f38" fmla="*/ f28 1 89"/>
                  <a:gd name="f39" fmla="*/ f29 1 88"/>
                  <a:gd name="f40" fmla="*/ f30 1 89"/>
                  <a:gd name="f41" fmla="*/ f31 1 88"/>
                  <a:gd name="f42" fmla="*/ f32 1 89"/>
                  <a:gd name="f43" fmla="*/ f33 1 89"/>
                  <a:gd name="f44" fmla="*/ 0 1 f23"/>
                  <a:gd name="f45" fmla="*/ f6 1 f23"/>
                  <a:gd name="f46" fmla="*/ 0 1 f24"/>
                  <a:gd name="f47" fmla="*/ f7 1 f24"/>
                  <a:gd name="f48" fmla="+- f34 0 f1"/>
                  <a:gd name="f49" fmla="*/ f35 1 f23"/>
                  <a:gd name="f50" fmla="*/ f36 1 f24"/>
                  <a:gd name="f51" fmla="*/ f37 1 f23"/>
                  <a:gd name="f52" fmla="*/ f38 1 f24"/>
                  <a:gd name="f53" fmla="*/ f39 1 f23"/>
                  <a:gd name="f54" fmla="*/ f40 1 f24"/>
                  <a:gd name="f55" fmla="*/ f41 1 f23"/>
                  <a:gd name="f56" fmla="*/ f42 1 f24"/>
                  <a:gd name="f57" fmla="*/ f43 1 f24"/>
                  <a:gd name="f58" fmla="*/ f44 f18 1"/>
                  <a:gd name="f59" fmla="*/ f45 f18 1"/>
                  <a:gd name="f60" fmla="*/ f47 f19 1"/>
                  <a:gd name="f61" fmla="*/ f46 f19 1"/>
                  <a:gd name="f62" fmla="*/ f49 f18 1"/>
                  <a:gd name="f63" fmla="*/ f50 f19 1"/>
                  <a:gd name="f64" fmla="*/ f51 f18 1"/>
                  <a:gd name="f65" fmla="*/ f52 f19 1"/>
                  <a:gd name="f66" fmla="*/ f53 f18 1"/>
                  <a:gd name="f67" fmla="*/ f54 f19 1"/>
                  <a:gd name="f68" fmla="*/ f55 f18 1"/>
                  <a:gd name="f69" fmla="*/ f56 f19 1"/>
                  <a:gd name="f70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62" y="f63"/>
                  </a:cxn>
                  <a:cxn ang="f48">
                    <a:pos x="f64" y="f65"/>
                  </a:cxn>
                  <a:cxn ang="f48">
                    <a:pos x="f66" y="f67"/>
                  </a:cxn>
                  <a:cxn ang="f48">
                    <a:pos x="f68" y="f69"/>
                  </a:cxn>
                  <a:cxn ang="f48">
                    <a:pos x="f68" y="f70"/>
                  </a:cxn>
                  <a:cxn ang="f48">
                    <a:pos x="f62" y="f63"/>
                  </a:cxn>
                </a:cxnLst>
                <a:rect l="f58" t="f61" r="f59" b="f60"/>
                <a:pathLst>
                  <a:path w="88" h="89">
                    <a:moveTo>
                      <a:pt x="f8" y="f9"/>
                    </a:moveTo>
                    <a:cubicBezTo>
                      <a:pt x="f5" y="f9"/>
                      <a:pt x="f5" y="f9"/>
                      <a:pt x="f5" y="f10"/>
                    </a:cubicBezTo>
                    <a:cubicBezTo>
                      <a:pt x="f5" y="f7"/>
                      <a:pt x="f5" y="f7"/>
                      <a:pt x="f11" y="f7"/>
                    </a:cubicBezTo>
                    <a:cubicBezTo>
                      <a:pt x="f12" y="f7"/>
                      <a:pt x="f12" y="f7"/>
                      <a:pt x="f12" y="f8"/>
                    </a:cubicBezTo>
                    <a:cubicBezTo>
                      <a:pt x="f12" y="f8"/>
                      <a:pt x="f12" y="f13"/>
                      <a:pt x="f12" y="f14"/>
                    </a:cubicBezTo>
                    <a:cubicBezTo>
                      <a:pt x="f15" y="f5"/>
                      <a:pt x="f6" y="f16"/>
                      <a:pt x="f8" y="f9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9C953098-2E1F-4566-B0E6-5CAAAFB0B2FA}"/>
                  </a:ext>
                </a:extLst>
              </p:cNvPr>
              <p:cNvSpPr/>
              <p:nvPr/>
            </p:nvSpPr>
            <p:spPr>
              <a:xfrm>
                <a:off x="1146730" y="1027090"/>
                <a:ext cx="95774" cy="8679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3"/>
                  <a:gd name="f7" fmla="val 81"/>
                  <a:gd name="f8" fmla="val 41"/>
                  <a:gd name="f9" fmla="val 40"/>
                  <a:gd name="f10" fmla="+- 0 0 -90"/>
                  <a:gd name="f11" fmla="*/ f3 1 83"/>
                  <a:gd name="f12" fmla="*/ f4 1 81"/>
                  <a:gd name="f13" fmla="+- f7 0 f5"/>
                  <a:gd name="f14" fmla="+- f6 0 f5"/>
                  <a:gd name="f15" fmla="*/ f10 f0 1"/>
                  <a:gd name="f16" fmla="*/ f14 1 83"/>
                  <a:gd name="f17" fmla="*/ f13 1 81"/>
                  <a:gd name="f18" fmla="*/ 41 f14 1"/>
                  <a:gd name="f19" fmla="*/ 0 f13 1"/>
                  <a:gd name="f20" fmla="*/ 0 f14 1"/>
                  <a:gd name="f21" fmla="*/ 40 f13 1"/>
                  <a:gd name="f22" fmla="*/ 40 f14 1"/>
                  <a:gd name="f23" fmla="*/ 81 f13 1"/>
                  <a:gd name="f24" fmla="*/ 83 f14 1"/>
                  <a:gd name="f25" fmla="*/ 41 f13 1"/>
                  <a:gd name="f26" fmla="*/ f15 1 f2"/>
                  <a:gd name="f27" fmla="*/ f18 1 83"/>
                  <a:gd name="f28" fmla="*/ f19 1 81"/>
                  <a:gd name="f29" fmla="*/ f20 1 83"/>
                  <a:gd name="f30" fmla="*/ f21 1 81"/>
                  <a:gd name="f31" fmla="*/ f22 1 83"/>
                  <a:gd name="f32" fmla="*/ f23 1 81"/>
                  <a:gd name="f33" fmla="*/ f24 1 83"/>
                  <a:gd name="f34" fmla="*/ f25 1 81"/>
                  <a:gd name="f35" fmla="*/ 0 1 f16"/>
                  <a:gd name="f36" fmla="*/ f6 1 f16"/>
                  <a:gd name="f37" fmla="*/ 0 1 f17"/>
                  <a:gd name="f38" fmla="*/ f7 1 f17"/>
                  <a:gd name="f39" fmla="+- f26 0 f1"/>
                  <a:gd name="f40" fmla="*/ f27 1 f16"/>
                  <a:gd name="f41" fmla="*/ f28 1 f17"/>
                  <a:gd name="f42" fmla="*/ f29 1 f16"/>
                  <a:gd name="f43" fmla="*/ f30 1 f17"/>
                  <a:gd name="f44" fmla="*/ f31 1 f16"/>
                  <a:gd name="f45" fmla="*/ f32 1 f17"/>
                  <a:gd name="f46" fmla="*/ f33 1 f16"/>
                  <a:gd name="f47" fmla="*/ f34 1 f17"/>
                  <a:gd name="f48" fmla="*/ f35 f11 1"/>
                  <a:gd name="f49" fmla="*/ f36 f11 1"/>
                  <a:gd name="f50" fmla="*/ f38 f12 1"/>
                  <a:gd name="f51" fmla="*/ f37 f12 1"/>
                  <a:gd name="f52" fmla="*/ f40 f11 1"/>
                  <a:gd name="f53" fmla="*/ f41 f12 1"/>
                  <a:gd name="f54" fmla="*/ f42 f11 1"/>
                  <a:gd name="f55" fmla="*/ f43 f12 1"/>
                  <a:gd name="f56" fmla="*/ f44 f11 1"/>
                  <a:gd name="f57" fmla="*/ f45 f12 1"/>
                  <a:gd name="f58" fmla="*/ f46 f11 1"/>
                  <a:gd name="f59" fmla="*/ f47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52" y="f53"/>
                  </a:cxn>
                  <a:cxn ang="f39">
                    <a:pos x="f54" y="f55"/>
                  </a:cxn>
                  <a:cxn ang="f39">
                    <a:pos x="f56" y="f57"/>
                  </a:cxn>
                  <a:cxn ang="f39">
                    <a:pos x="f58" y="f59"/>
                  </a:cxn>
                  <a:cxn ang="f39">
                    <a:pos x="f52" y="f53"/>
                  </a:cxn>
                </a:cxnLst>
                <a:rect l="f48" t="f51" r="f49" b="f50"/>
                <a:pathLst>
                  <a:path w="83" h="81">
                    <a:moveTo>
                      <a:pt x="f8" y="f5"/>
                    </a:moveTo>
                    <a:cubicBezTo>
                      <a:pt x="f5" y="f5"/>
                      <a:pt x="f5" y="f5"/>
                      <a:pt x="f5" y="f9"/>
                    </a:cubicBezTo>
                    <a:cubicBezTo>
                      <a:pt x="f5" y="f7"/>
                      <a:pt x="f5" y="f7"/>
                      <a:pt x="f9" y="f7"/>
                    </a:cubicBezTo>
                    <a:cubicBezTo>
                      <a:pt x="f6" y="f7"/>
                      <a:pt x="f6" y="f7"/>
                      <a:pt x="f6" y="f8"/>
                    </a:cubicBezTo>
                    <a:cubicBezTo>
                      <a:pt x="f6" y="f5"/>
                      <a:pt x="f6" y="f5"/>
                      <a:pt x="f8" y="f5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2D86F4FA-A028-4AD3-A78A-8F8BDFF85921}"/>
                  </a:ext>
                </a:extLst>
              </p:cNvPr>
              <p:cNvSpPr/>
              <p:nvPr/>
            </p:nvSpPr>
            <p:spPr>
              <a:xfrm>
                <a:off x="384276" y="2391988"/>
                <a:ext cx="3758" cy="13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12"/>
                  <a:gd name="f8" fmla="val 2"/>
                  <a:gd name="f9" fmla="val 1"/>
                  <a:gd name="f10" fmla="val 8"/>
                  <a:gd name="f11" fmla="val 11"/>
                  <a:gd name="f12" fmla="val 3"/>
                  <a:gd name="f13" fmla="val 7"/>
                  <a:gd name="f14" fmla="+- 0 0 -90"/>
                  <a:gd name="f15" fmla="*/ f3 1 4"/>
                  <a:gd name="f16" fmla="*/ f4 1 12"/>
                  <a:gd name="f17" fmla="+- f7 0 f5"/>
                  <a:gd name="f18" fmla="+- f6 0 f5"/>
                  <a:gd name="f19" fmla="*/ f14 f0 1"/>
                  <a:gd name="f20" fmla="*/ f18 1 4"/>
                  <a:gd name="f21" fmla="*/ f17 1 12"/>
                  <a:gd name="f22" fmla="*/ 2 f18 1"/>
                  <a:gd name="f23" fmla="*/ 0 f17 1"/>
                  <a:gd name="f24" fmla="*/ 0 f18 1"/>
                  <a:gd name="f25" fmla="*/ 12 f17 1"/>
                  <a:gd name="f26" fmla="*/ 4 f18 1"/>
                  <a:gd name="f27" fmla="*/ 11 f17 1"/>
                  <a:gd name="f28" fmla="*/ f19 1 f2"/>
                  <a:gd name="f29" fmla="*/ f22 1 4"/>
                  <a:gd name="f30" fmla="*/ f23 1 12"/>
                  <a:gd name="f31" fmla="*/ f24 1 4"/>
                  <a:gd name="f32" fmla="*/ f25 1 12"/>
                  <a:gd name="f33" fmla="*/ f26 1 4"/>
                  <a:gd name="f34" fmla="*/ f27 1 12"/>
                  <a:gd name="f35" fmla="*/ 0 1 f20"/>
                  <a:gd name="f36" fmla="*/ f6 1 f20"/>
                  <a:gd name="f37" fmla="*/ 0 1 f21"/>
                  <a:gd name="f38" fmla="*/ f7 1 f21"/>
                  <a:gd name="f39" fmla="+- f28 0 f1"/>
                  <a:gd name="f40" fmla="*/ f29 1 f20"/>
                  <a:gd name="f41" fmla="*/ f30 1 f21"/>
                  <a:gd name="f42" fmla="*/ f31 1 f20"/>
                  <a:gd name="f43" fmla="*/ f32 1 f21"/>
                  <a:gd name="f44" fmla="*/ f33 1 f20"/>
                  <a:gd name="f45" fmla="*/ f34 1 f21"/>
                  <a:gd name="f46" fmla="*/ f35 f15 1"/>
                  <a:gd name="f47" fmla="*/ f36 f15 1"/>
                  <a:gd name="f48" fmla="*/ f38 f16 1"/>
                  <a:gd name="f49" fmla="*/ f37 f16 1"/>
                  <a:gd name="f50" fmla="*/ f40 f15 1"/>
                  <a:gd name="f51" fmla="*/ f41 f16 1"/>
                  <a:gd name="f52" fmla="*/ f42 f15 1"/>
                  <a:gd name="f53" fmla="*/ f43 f16 1"/>
                  <a:gd name="f54" fmla="*/ f44 f15 1"/>
                  <a:gd name="f55" fmla="*/ f45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50" y="f51"/>
                  </a:cxn>
                  <a:cxn ang="f39">
                    <a:pos x="f52" y="f53"/>
                  </a:cxn>
                  <a:cxn ang="f39">
                    <a:pos x="f54" y="f55"/>
                  </a:cxn>
                  <a:cxn ang="f39">
                    <a:pos x="f50" y="f51"/>
                  </a:cxn>
                </a:cxnLst>
                <a:rect l="f46" t="f49" r="f47" b="f48"/>
                <a:pathLst>
                  <a:path w="4" h="12">
                    <a:moveTo>
                      <a:pt x="f8" y="f5"/>
                    </a:moveTo>
                    <a:cubicBezTo>
                      <a:pt x="f8" y="f6"/>
                      <a:pt x="f9" y="f10"/>
                      <a:pt x="f5" y="f7"/>
                    </a:cubicBezTo>
                    <a:cubicBezTo>
                      <a:pt x="f8" y="f11"/>
                      <a:pt x="f12" y="f11"/>
                      <a:pt x="f6" y="f11"/>
                    </a:cubicBezTo>
                    <a:cubicBezTo>
                      <a:pt x="f6" y="f13"/>
                      <a:pt x="f12" y="f6"/>
                      <a:pt x="f8" y="f5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30" name="Grupo 48">
              <a:extLst>
                <a:ext uri="{FF2B5EF4-FFF2-40B4-BE49-F238E27FC236}">
                  <a16:creationId xmlns:a16="http://schemas.microsoft.com/office/drawing/2014/main" id="{48A40426-A0A9-4EA3-9A0A-36A99042C04A}"/>
                </a:ext>
              </a:extLst>
            </p:cNvPr>
            <p:cNvGrpSpPr/>
            <p:nvPr/>
          </p:nvGrpSpPr>
          <p:grpSpPr>
            <a:xfrm>
              <a:off x="1179" y="2560063"/>
              <a:ext cx="1338983" cy="2583436"/>
              <a:chOff x="1179" y="2560063"/>
              <a:chExt cx="1338983" cy="2583436"/>
            </a:xfrm>
          </p:grpSpPr>
          <p:sp>
            <p:nvSpPr>
              <p:cNvPr id="31" name="Freeform 5">
                <a:extLst>
                  <a:ext uri="{FF2B5EF4-FFF2-40B4-BE49-F238E27FC236}">
                    <a16:creationId xmlns:a16="http://schemas.microsoft.com/office/drawing/2014/main" id="{CF618D59-1372-4232-95DC-AA994935D5F8}"/>
                  </a:ext>
                </a:extLst>
              </p:cNvPr>
              <p:cNvSpPr/>
              <p:nvPr/>
            </p:nvSpPr>
            <p:spPr>
              <a:xfrm flipH="1">
                <a:off x="476301" y="3504602"/>
                <a:ext cx="0" cy="17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val 1702"/>
                  <a:gd name="f8" fmla="+- 0 0 -90"/>
                  <a:gd name="f9" fmla="abs f3"/>
                  <a:gd name="f10" fmla="abs f4"/>
                  <a:gd name="f11" fmla="abs f5"/>
                  <a:gd name="f12" fmla="*/ f4 1 1702"/>
                  <a:gd name="f13" fmla="val f6"/>
                  <a:gd name="f14" fmla="+- f7 0 f6"/>
                  <a:gd name="f15" fmla="+- f6 0 f6"/>
                  <a:gd name="f16" fmla="*/ f8 f0 1"/>
                  <a:gd name="f17" fmla="?: f9 f3 1"/>
                  <a:gd name="f18" fmla="?: f10 f4 1"/>
                  <a:gd name="f19" fmla="?: f11 f5 1"/>
                  <a:gd name="f20" fmla="*/ f15 1 0"/>
                  <a:gd name="f21" fmla="*/ f14 1 1702"/>
                  <a:gd name="f22" fmla="*/ f16 1 f2"/>
                  <a:gd name="f23" fmla="*/ f17 1 21600"/>
                  <a:gd name="f24" fmla="*/ f18 1 1702"/>
                  <a:gd name="f25" fmla="*/ 21600 f17 1"/>
                  <a:gd name="f26" fmla="*/ 0 1 f20"/>
                  <a:gd name="f27" fmla="*/ 1702 1 f21"/>
                  <a:gd name="f28" fmla="*/ 0 1 f21"/>
                  <a:gd name="f29" fmla="*/ 1 1 f20"/>
                  <a:gd name="f30" fmla="+- f22 0 f1"/>
                  <a:gd name="f31" fmla="min f24 f23"/>
                  <a:gd name="f32" fmla="*/ f25 1 f19"/>
                  <a:gd name="f33" fmla="*/ f27 f12 1"/>
                  <a:gd name="f34" fmla="*/ f28 f12 1"/>
                  <a:gd name="f35" fmla="val f32"/>
                  <a:gd name="f36" fmla="*/ f6 f31 1"/>
                  <a:gd name="f37" fmla="+- f35 0 f13"/>
                  <a:gd name="f38" fmla="*/ f37 1 0"/>
                  <a:gd name="f39" fmla="*/ f26 f38 1"/>
                  <a:gd name="f40" fmla="*/ f29 f38 1"/>
                  <a:gd name="f41" fmla="*/ f39 f31 1"/>
                  <a:gd name="f42" fmla="*/ f40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1" y="f33"/>
                  </a:cxn>
                  <a:cxn ang="f30">
                    <a:pos x="f41" y="f33"/>
                  </a:cxn>
                  <a:cxn ang="f30">
                    <a:pos x="f41" y="f33"/>
                  </a:cxn>
                  <a:cxn ang="f30">
                    <a:pos x="f41" y="f34"/>
                  </a:cxn>
                  <a:cxn ang="f30">
                    <a:pos x="f41" y="f33"/>
                  </a:cxn>
                  <a:cxn ang="f30">
                    <a:pos x="f41" y="f33"/>
                  </a:cxn>
                </a:cxnLst>
                <a:rect l="f41" t="f34" r="f42" b="f33"/>
                <a:pathLst>
                  <a:path h="1702">
                    <a:moveTo>
                      <a:pt x="f36" y="f7"/>
                    </a:moveTo>
                    <a:cubicBezTo>
                      <a:pt x="f36" y="f7"/>
                      <a:pt x="f36" y="f7"/>
                      <a:pt x="f36" y="f7"/>
                    </a:cubicBezTo>
                    <a:cubicBezTo>
                      <a:pt x="f36" y="f7"/>
                      <a:pt x="f36" y="f7"/>
                      <a:pt x="f36" y="f7"/>
                    </a:cubicBezTo>
                    <a:cubicBezTo>
                      <a:pt x="f36" y="f7"/>
                      <a:pt x="f36" y="f7"/>
                      <a:pt x="f36" y="f6"/>
                    </a:cubicBezTo>
                    <a:cubicBezTo>
                      <a:pt x="f36" y="f6"/>
                      <a:pt x="f36" y="f6"/>
                      <a:pt x="f36" y="f7"/>
                    </a:cubicBezTo>
                    <a:cubicBezTo>
                      <a:pt x="f36" y="f7"/>
                      <a:pt x="f36" y="f7"/>
                      <a:pt x="f36" y="f7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" name="Freeform 6">
                <a:extLst>
                  <a:ext uri="{FF2B5EF4-FFF2-40B4-BE49-F238E27FC236}">
                    <a16:creationId xmlns:a16="http://schemas.microsoft.com/office/drawing/2014/main" id="{4D9073E0-872C-40BB-A256-6400A5371C35}"/>
                  </a:ext>
                </a:extLst>
              </p:cNvPr>
              <p:cNvSpPr/>
              <p:nvPr/>
            </p:nvSpPr>
            <p:spPr>
              <a:xfrm flipH="1">
                <a:off x="476301" y="5058405"/>
                <a:ext cx="0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90"/>
                  <a:gd name="f8" fmla="abs f3"/>
                  <a:gd name="f9" fmla="abs f4"/>
                  <a:gd name="f10" fmla="abs f5"/>
                  <a:gd name="f11" fmla="val f6"/>
                  <a:gd name="f12" fmla="+- f6 0 f6"/>
                  <a:gd name="f13" fmla="*/ f7 f0 1"/>
                  <a:gd name="f14" fmla="?: f8 f3 1"/>
                  <a:gd name="f15" fmla="?: f9 f4 1"/>
                  <a:gd name="f16" fmla="?: f10 f5 1"/>
                  <a:gd name="f17" fmla="*/ f12 1 0"/>
                  <a:gd name="f18" fmla="*/ f13 1 f2"/>
                  <a:gd name="f19" fmla="*/ f14 1 21600"/>
                  <a:gd name="f20" fmla="*/ f15 1 21600"/>
                  <a:gd name="f21" fmla="*/ 21600 f14 1"/>
                  <a:gd name="f22" fmla="*/ 21600 f15 1"/>
                  <a:gd name="f23" fmla="*/ 0 1 f17"/>
                  <a:gd name="f24" fmla="*/ 1 1 f17"/>
                  <a:gd name="f25" fmla="+- f18 0 f1"/>
                  <a:gd name="f26" fmla="min f20 f19"/>
                  <a:gd name="f27" fmla="*/ f21 1 f16"/>
                  <a:gd name="f28" fmla="*/ f22 1 f16"/>
                  <a:gd name="f29" fmla="val f27"/>
                  <a:gd name="f30" fmla="val f28"/>
                  <a:gd name="f31" fmla="*/ f6 f26 1"/>
                  <a:gd name="f32" fmla="+- f30 0 f11"/>
                  <a:gd name="f33" fmla="+- f29 0 f11"/>
                  <a:gd name="f34" fmla="*/ f33 1 0"/>
                  <a:gd name="f35" fmla="*/ f32 1 0"/>
                  <a:gd name="f36" fmla="*/ f23 f34 1"/>
                  <a:gd name="f37" fmla="*/ f24 f34 1"/>
                  <a:gd name="f38" fmla="*/ f24 f35 1"/>
                  <a:gd name="f39" fmla="*/ f23 f35 1"/>
                  <a:gd name="f40" fmla="*/ f36 f26 1"/>
                  <a:gd name="f41" fmla="*/ f39 f26 1"/>
                  <a:gd name="f42" fmla="*/ f37 f26 1"/>
                  <a:gd name="f43" fmla="*/ f38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</a:cxnLst>
                <a:rect l="f40" t="f41" r="f42" b="f43"/>
                <a:pathLst>
                  <a:path>
                    <a:moveTo>
                      <a:pt x="f31" y="f31"/>
                    </a:move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3" name="Freeform 7">
                <a:extLst>
                  <a:ext uri="{FF2B5EF4-FFF2-40B4-BE49-F238E27FC236}">
                    <a16:creationId xmlns:a16="http://schemas.microsoft.com/office/drawing/2014/main" id="{197BAF45-1364-4770-AB23-568CB583E55D}"/>
                  </a:ext>
                </a:extLst>
              </p:cNvPr>
              <p:cNvSpPr/>
              <p:nvPr/>
            </p:nvSpPr>
            <p:spPr>
              <a:xfrm flipH="1">
                <a:off x="570201" y="5058405"/>
                <a:ext cx="0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90"/>
                  <a:gd name="f8" fmla="abs f3"/>
                  <a:gd name="f9" fmla="abs f4"/>
                  <a:gd name="f10" fmla="abs f5"/>
                  <a:gd name="f11" fmla="val f6"/>
                  <a:gd name="f12" fmla="+- f6 0 f6"/>
                  <a:gd name="f13" fmla="*/ f7 f0 1"/>
                  <a:gd name="f14" fmla="?: f8 f3 1"/>
                  <a:gd name="f15" fmla="?: f9 f4 1"/>
                  <a:gd name="f16" fmla="?: f10 f5 1"/>
                  <a:gd name="f17" fmla="*/ f12 1 0"/>
                  <a:gd name="f18" fmla="*/ f13 1 f2"/>
                  <a:gd name="f19" fmla="*/ f14 1 21600"/>
                  <a:gd name="f20" fmla="*/ f15 1 21600"/>
                  <a:gd name="f21" fmla="*/ 21600 f14 1"/>
                  <a:gd name="f22" fmla="*/ 21600 f15 1"/>
                  <a:gd name="f23" fmla="*/ 0 1 f17"/>
                  <a:gd name="f24" fmla="*/ 1 1 f17"/>
                  <a:gd name="f25" fmla="+- f18 0 f1"/>
                  <a:gd name="f26" fmla="min f20 f19"/>
                  <a:gd name="f27" fmla="*/ f21 1 f16"/>
                  <a:gd name="f28" fmla="*/ f22 1 f16"/>
                  <a:gd name="f29" fmla="val f27"/>
                  <a:gd name="f30" fmla="val f28"/>
                  <a:gd name="f31" fmla="*/ f6 f26 1"/>
                  <a:gd name="f32" fmla="+- f30 0 f11"/>
                  <a:gd name="f33" fmla="+- f29 0 f11"/>
                  <a:gd name="f34" fmla="*/ f33 1 0"/>
                  <a:gd name="f35" fmla="*/ f32 1 0"/>
                  <a:gd name="f36" fmla="*/ f23 f34 1"/>
                  <a:gd name="f37" fmla="*/ f24 f34 1"/>
                  <a:gd name="f38" fmla="*/ f24 f35 1"/>
                  <a:gd name="f39" fmla="*/ f23 f35 1"/>
                  <a:gd name="f40" fmla="*/ f36 f26 1"/>
                  <a:gd name="f41" fmla="*/ f39 f26 1"/>
                  <a:gd name="f42" fmla="*/ f37 f26 1"/>
                  <a:gd name="f43" fmla="*/ f38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</a:cxnLst>
                <a:rect l="f40" t="f41" r="f42" b="f43"/>
                <a:pathLst>
                  <a:path>
                    <a:moveTo>
                      <a:pt x="f31" y="f31"/>
                    </a:move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" name="Freeform 8">
                <a:extLst>
                  <a:ext uri="{FF2B5EF4-FFF2-40B4-BE49-F238E27FC236}">
                    <a16:creationId xmlns:a16="http://schemas.microsoft.com/office/drawing/2014/main" id="{E4DB84AA-F30D-4FBC-B7FD-20D243ED07AD}"/>
                  </a:ext>
                </a:extLst>
              </p:cNvPr>
              <p:cNvSpPr/>
              <p:nvPr/>
            </p:nvSpPr>
            <p:spPr>
              <a:xfrm flipH="1">
                <a:off x="761750" y="4539337"/>
                <a:ext cx="0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90"/>
                  <a:gd name="f8" fmla="abs f3"/>
                  <a:gd name="f9" fmla="abs f4"/>
                  <a:gd name="f10" fmla="abs f5"/>
                  <a:gd name="f11" fmla="val f6"/>
                  <a:gd name="f12" fmla="+- f6 0 f6"/>
                  <a:gd name="f13" fmla="*/ f7 f0 1"/>
                  <a:gd name="f14" fmla="?: f8 f3 1"/>
                  <a:gd name="f15" fmla="?: f9 f4 1"/>
                  <a:gd name="f16" fmla="?: f10 f5 1"/>
                  <a:gd name="f17" fmla="*/ f12 1 0"/>
                  <a:gd name="f18" fmla="*/ f13 1 f2"/>
                  <a:gd name="f19" fmla="*/ f14 1 21600"/>
                  <a:gd name="f20" fmla="*/ f15 1 21600"/>
                  <a:gd name="f21" fmla="*/ 21600 f14 1"/>
                  <a:gd name="f22" fmla="*/ 21600 f15 1"/>
                  <a:gd name="f23" fmla="*/ 0 1 f17"/>
                  <a:gd name="f24" fmla="*/ 1 1 f17"/>
                  <a:gd name="f25" fmla="+- f18 0 f1"/>
                  <a:gd name="f26" fmla="min f20 f19"/>
                  <a:gd name="f27" fmla="*/ f21 1 f16"/>
                  <a:gd name="f28" fmla="*/ f22 1 f16"/>
                  <a:gd name="f29" fmla="val f27"/>
                  <a:gd name="f30" fmla="val f28"/>
                  <a:gd name="f31" fmla="*/ f6 f26 1"/>
                  <a:gd name="f32" fmla="+- f30 0 f11"/>
                  <a:gd name="f33" fmla="+- f29 0 f11"/>
                  <a:gd name="f34" fmla="*/ f33 1 0"/>
                  <a:gd name="f35" fmla="*/ f32 1 0"/>
                  <a:gd name="f36" fmla="*/ f23 f34 1"/>
                  <a:gd name="f37" fmla="*/ f24 f34 1"/>
                  <a:gd name="f38" fmla="*/ f24 f35 1"/>
                  <a:gd name="f39" fmla="*/ f23 f35 1"/>
                  <a:gd name="f40" fmla="*/ f36 f26 1"/>
                  <a:gd name="f41" fmla="*/ f39 f26 1"/>
                  <a:gd name="f42" fmla="*/ f37 f26 1"/>
                  <a:gd name="f43" fmla="*/ f38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</a:cxnLst>
                <a:rect l="f40" t="f41" r="f42" b="f43"/>
                <a:pathLst>
                  <a:path>
                    <a:moveTo>
                      <a:pt x="f31" y="f31"/>
                    </a:move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lose/>
                    <a:moveTo>
                      <a:pt x="f31" y="f31"/>
                    </a:move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5" name="Freeform 9">
                <a:extLst>
                  <a:ext uri="{FF2B5EF4-FFF2-40B4-BE49-F238E27FC236}">
                    <a16:creationId xmlns:a16="http://schemas.microsoft.com/office/drawing/2014/main" id="{05BE896B-D1D5-401A-AD76-5FC7692A7DCE}"/>
                  </a:ext>
                </a:extLst>
              </p:cNvPr>
              <p:cNvSpPr/>
              <p:nvPr/>
            </p:nvSpPr>
            <p:spPr>
              <a:xfrm>
                <a:off x="942033" y="2560063"/>
                <a:ext cx="105165" cy="1821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0"/>
                  <a:gd name="f7" fmla="val 172"/>
                  <a:gd name="f8" fmla="val 13"/>
                  <a:gd name="f9" fmla="val 160"/>
                  <a:gd name="f10" fmla="val 27"/>
                  <a:gd name="f11" fmla="val 54"/>
                  <a:gd name="f12" fmla="val 162"/>
                  <a:gd name="f13" fmla="val 75"/>
                  <a:gd name="f14" fmla="val 164"/>
                  <a:gd name="f15" fmla="val 86"/>
                  <a:gd name="f16" fmla="val 165"/>
                  <a:gd name="f17" fmla="val 149"/>
                  <a:gd name="f18" fmla="val 89"/>
                  <a:gd name="f19" fmla="val 99"/>
                  <a:gd name="f20" fmla="val 50"/>
                  <a:gd name="f21" fmla="val 62"/>
                  <a:gd name="f22" fmla="val 36"/>
                  <a:gd name="f23" fmla="val 9"/>
                  <a:gd name="f24" fmla="val 34"/>
                  <a:gd name="f25" fmla="val 8"/>
                  <a:gd name="f26" fmla="val 68"/>
                  <a:gd name="f27" fmla="val 101"/>
                  <a:gd name="f28" fmla="val 122"/>
                  <a:gd name="f29" fmla="+- 0 0 -90"/>
                  <a:gd name="f30" fmla="*/ f3 1 90"/>
                  <a:gd name="f31" fmla="*/ f4 1 172"/>
                  <a:gd name="f32" fmla="+- f7 0 f5"/>
                  <a:gd name="f33" fmla="+- f6 0 f5"/>
                  <a:gd name="f34" fmla="*/ f29 f0 1"/>
                  <a:gd name="f35" fmla="*/ f33 1 90"/>
                  <a:gd name="f36" fmla="*/ f32 1 172"/>
                  <a:gd name="f37" fmla="*/ 13 f33 1"/>
                  <a:gd name="f38" fmla="*/ 160 f32 1"/>
                  <a:gd name="f39" fmla="*/ 75 f33 1"/>
                  <a:gd name="f40" fmla="*/ 164 f32 1"/>
                  <a:gd name="f41" fmla="*/ 90 f33 1"/>
                  <a:gd name="f42" fmla="*/ 149 f32 1"/>
                  <a:gd name="f43" fmla="*/ 89 f33 1"/>
                  <a:gd name="f44" fmla="*/ 0 f32 1"/>
                  <a:gd name="f45" fmla="*/ 9 f33 1"/>
                  <a:gd name="f46" fmla="*/ 101 f32 1"/>
                  <a:gd name="f47" fmla="*/ f34 1 f2"/>
                  <a:gd name="f48" fmla="*/ f37 1 90"/>
                  <a:gd name="f49" fmla="*/ f38 1 172"/>
                  <a:gd name="f50" fmla="*/ f39 1 90"/>
                  <a:gd name="f51" fmla="*/ f40 1 172"/>
                  <a:gd name="f52" fmla="*/ f41 1 90"/>
                  <a:gd name="f53" fmla="*/ f42 1 172"/>
                  <a:gd name="f54" fmla="*/ f43 1 90"/>
                  <a:gd name="f55" fmla="*/ f44 1 172"/>
                  <a:gd name="f56" fmla="*/ f45 1 90"/>
                  <a:gd name="f57" fmla="*/ f46 1 172"/>
                  <a:gd name="f58" fmla="*/ 0 1 f35"/>
                  <a:gd name="f59" fmla="*/ f6 1 f35"/>
                  <a:gd name="f60" fmla="*/ 0 1 f36"/>
                  <a:gd name="f61" fmla="*/ f7 1 f36"/>
                  <a:gd name="f62" fmla="+- f47 0 f1"/>
                  <a:gd name="f63" fmla="*/ f48 1 f35"/>
                  <a:gd name="f64" fmla="*/ f49 1 f36"/>
                  <a:gd name="f65" fmla="*/ f50 1 f35"/>
                  <a:gd name="f66" fmla="*/ f51 1 f36"/>
                  <a:gd name="f67" fmla="*/ f52 1 f35"/>
                  <a:gd name="f68" fmla="*/ f53 1 f36"/>
                  <a:gd name="f69" fmla="*/ f54 1 f35"/>
                  <a:gd name="f70" fmla="*/ f55 1 f36"/>
                  <a:gd name="f71" fmla="*/ f56 1 f35"/>
                  <a:gd name="f72" fmla="*/ f57 1 f36"/>
                  <a:gd name="f73" fmla="*/ f58 f30 1"/>
                  <a:gd name="f74" fmla="*/ f59 f30 1"/>
                  <a:gd name="f75" fmla="*/ f61 f31 1"/>
                  <a:gd name="f76" fmla="*/ f60 f31 1"/>
                  <a:gd name="f77" fmla="*/ f63 f30 1"/>
                  <a:gd name="f78" fmla="*/ f64 f31 1"/>
                  <a:gd name="f79" fmla="*/ f65 f30 1"/>
                  <a:gd name="f80" fmla="*/ f66 f31 1"/>
                  <a:gd name="f81" fmla="*/ f67 f30 1"/>
                  <a:gd name="f82" fmla="*/ f68 f31 1"/>
                  <a:gd name="f83" fmla="*/ f69 f30 1"/>
                  <a:gd name="f84" fmla="*/ f70 f31 1"/>
                  <a:gd name="f85" fmla="*/ f71 f30 1"/>
                  <a:gd name="f86" fmla="*/ f7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2">
                    <a:pos x="f77" y="f78"/>
                  </a:cxn>
                  <a:cxn ang="f62">
                    <a:pos x="f79" y="f80"/>
                  </a:cxn>
                  <a:cxn ang="f62">
                    <a:pos x="f81" y="f82"/>
                  </a:cxn>
                  <a:cxn ang="f62">
                    <a:pos x="f83" y="f84"/>
                  </a:cxn>
                  <a:cxn ang="f62">
                    <a:pos x="f85" y="f84"/>
                  </a:cxn>
                  <a:cxn ang="f62">
                    <a:pos x="f85" y="f86"/>
                  </a:cxn>
                  <a:cxn ang="f62">
                    <a:pos x="f77" y="f78"/>
                  </a:cxn>
                </a:cxnLst>
                <a:rect l="f73" t="f76" r="f74" b="f75"/>
                <a:pathLst>
                  <a:path w="90" h="172">
                    <a:moveTo>
                      <a:pt x="f8" y="f9"/>
                    </a:moveTo>
                    <a:cubicBezTo>
                      <a:pt x="f10" y="f7"/>
                      <a:pt x="f11" y="f12"/>
                      <a:pt x="f13" y="f14"/>
                    </a:cubicBezTo>
                    <a:cubicBezTo>
                      <a:pt x="f15" y="f16"/>
                      <a:pt x="f6" y="f9"/>
                      <a:pt x="f6" y="f17"/>
                    </a:cubicBezTo>
                    <a:cubicBezTo>
                      <a:pt x="f18" y="f19"/>
                      <a:pt x="f18" y="f20"/>
                      <a:pt x="f18" y="f5"/>
                    </a:cubicBezTo>
                    <a:cubicBezTo>
                      <a:pt x="f21" y="f5"/>
                      <a:pt x="f22" y="f5"/>
                      <a:pt x="f23" y="f5"/>
                    </a:cubicBezTo>
                    <a:cubicBezTo>
                      <a:pt x="f23" y="f24"/>
                      <a:pt x="f25" y="f26"/>
                      <a:pt x="f23" y="f27"/>
                    </a:cubicBezTo>
                    <a:cubicBezTo>
                      <a:pt x="f23" y="f28"/>
                      <a:pt x="f5" y="f17"/>
                      <a:pt x="f8" y="f9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6" name="Freeform 10">
                <a:extLst>
                  <a:ext uri="{FF2B5EF4-FFF2-40B4-BE49-F238E27FC236}">
                    <a16:creationId xmlns:a16="http://schemas.microsoft.com/office/drawing/2014/main" id="{2994E7E2-990D-482E-8424-62564A1EEB6F}"/>
                  </a:ext>
                </a:extLst>
              </p:cNvPr>
              <p:cNvSpPr/>
              <p:nvPr/>
            </p:nvSpPr>
            <p:spPr>
              <a:xfrm>
                <a:off x="476301" y="5053303"/>
                <a:ext cx="93899" cy="901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0"/>
                  <a:gd name="f7" fmla="val 85"/>
                  <a:gd name="f8" fmla="val 4"/>
                  <a:gd name="f9" fmla="val 5"/>
                  <a:gd name="f10" fmla="val 3"/>
                  <a:gd name="f11" fmla="val 2"/>
                  <a:gd name="f12" fmla="val 32"/>
                  <a:gd name="f13" fmla="val 59"/>
                  <a:gd name="f14" fmla="val 30"/>
                  <a:gd name="f15" fmla="val 55"/>
                  <a:gd name="f16" fmla="+- 0 0 -90"/>
                  <a:gd name="f17" fmla="*/ f3 1 80"/>
                  <a:gd name="f18" fmla="*/ f4 1 85"/>
                  <a:gd name="f19" fmla="+- f7 0 f5"/>
                  <a:gd name="f20" fmla="+- f6 0 f5"/>
                  <a:gd name="f21" fmla="*/ f16 f0 1"/>
                  <a:gd name="f22" fmla="*/ f20 1 80"/>
                  <a:gd name="f23" fmla="*/ f19 1 85"/>
                  <a:gd name="f24" fmla="*/ 4 f20 1"/>
                  <a:gd name="f25" fmla="*/ 5 f19 1"/>
                  <a:gd name="f26" fmla="*/ 0 f20 1"/>
                  <a:gd name="f27" fmla="*/ 85 f19 1"/>
                  <a:gd name="f28" fmla="*/ 80 f20 1"/>
                  <a:gd name="f29" fmla="*/ f21 1 f2"/>
                  <a:gd name="f30" fmla="*/ f24 1 80"/>
                  <a:gd name="f31" fmla="*/ f25 1 85"/>
                  <a:gd name="f32" fmla="*/ f26 1 80"/>
                  <a:gd name="f33" fmla="*/ f27 1 85"/>
                  <a:gd name="f34" fmla="*/ f28 1 80"/>
                  <a:gd name="f35" fmla="*/ 0 1 f22"/>
                  <a:gd name="f36" fmla="*/ f6 1 f22"/>
                  <a:gd name="f37" fmla="*/ 0 1 f23"/>
                  <a:gd name="f38" fmla="*/ f7 1 f23"/>
                  <a:gd name="f39" fmla="+- f29 0 f1"/>
                  <a:gd name="f40" fmla="*/ f30 1 f22"/>
                  <a:gd name="f41" fmla="*/ f31 1 f23"/>
                  <a:gd name="f42" fmla="*/ f32 1 f22"/>
                  <a:gd name="f43" fmla="*/ f33 1 f23"/>
                  <a:gd name="f44" fmla="*/ f34 1 f22"/>
                  <a:gd name="f45" fmla="*/ f35 f17 1"/>
                  <a:gd name="f46" fmla="*/ f36 f17 1"/>
                  <a:gd name="f47" fmla="*/ f38 f18 1"/>
                  <a:gd name="f48" fmla="*/ f37 f18 1"/>
                  <a:gd name="f49" fmla="*/ f40 f17 1"/>
                  <a:gd name="f50" fmla="*/ f41 f18 1"/>
                  <a:gd name="f51" fmla="*/ f42 f17 1"/>
                  <a:gd name="f52" fmla="*/ f43 f18 1"/>
                  <a:gd name="f53" fmla="*/ f44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49" y="f50"/>
                  </a:cxn>
                  <a:cxn ang="f39">
                    <a:pos x="f51" y="f50"/>
                  </a:cxn>
                  <a:cxn ang="f39">
                    <a:pos x="f51" y="f52"/>
                  </a:cxn>
                  <a:cxn ang="f39">
                    <a:pos x="f49" y="f52"/>
                  </a:cxn>
                  <a:cxn ang="f39">
                    <a:pos x="f53" y="f52"/>
                  </a:cxn>
                  <a:cxn ang="f39">
                    <a:pos x="f53" y="f50"/>
                  </a:cxn>
                  <a:cxn ang="f39">
                    <a:pos x="f49" y="f50"/>
                  </a:cxn>
                </a:cxnLst>
                <a:rect l="f45" t="f48" r="f46" b="f47"/>
                <a:pathLst>
                  <a:path w="80" h="85">
                    <a:moveTo>
                      <a:pt x="f8" y="f9"/>
                    </a:moveTo>
                    <a:cubicBezTo>
                      <a:pt x="f10" y="f9"/>
                      <a:pt x="f11" y="f9"/>
                      <a:pt x="f5" y="f9"/>
                    </a:cubicBezTo>
                    <a:cubicBezTo>
                      <a:pt x="f5" y="f12"/>
                      <a:pt x="f5" y="f13"/>
                      <a:pt x="f5" y="f7"/>
                    </a:cubicBezTo>
                    <a:cubicBezTo>
                      <a:pt x="f11" y="f7"/>
                      <a:pt x="f10" y="f7"/>
                      <a:pt x="f8" y="f7"/>
                    </a:cubicBezTo>
                    <a:cubicBezTo>
                      <a:pt x="f14" y="f7"/>
                      <a:pt x="f15" y="f7"/>
                      <a:pt x="f6" y="f7"/>
                    </a:cubicBezTo>
                    <a:cubicBezTo>
                      <a:pt x="f6" y="f13"/>
                      <a:pt x="f6" y="f12"/>
                      <a:pt x="f6" y="f9"/>
                    </a:cubicBezTo>
                    <a:cubicBezTo>
                      <a:pt x="f15" y="f5"/>
                      <a:pt x="f14" y="f5"/>
                      <a:pt x="f8" y="f9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7" name="Freeform 11">
                <a:extLst>
                  <a:ext uri="{FF2B5EF4-FFF2-40B4-BE49-F238E27FC236}">
                    <a16:creationId xmlns:a16="http://schemas.microsoft.com/office/drawing/2014/main" id="{27F463AA-38BC-49AD-B3CC-642DE1741161}"/>
                  </a:ext>
                </a:extLst>
              </p:cNvPr>
              <p:cNvSpPr/>
              <p:nvPr/>
            </p:nvSpPr>
            <p:spPr>
              <a:xfrm flipH="1">
                <a:off x="570201" y="5058405"/>
                <a:ext cx="0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90"/>
                  <a:gd name="f8" fmla="abs f3"/>
                  <a:gd name="f9" fmla="abs f4"/>
                  <a:gd name="f10" fmla="abs f5"/>
                  <a:gd name="f11" fmla="val f6"/>
                  <a:gd name="f12" fmla="+- f6 0 f6"/>
                  <a:gd name="f13" fmla="*/ f7 f0 1"/>
                  <a:gd name="f14" fmla="?: f8 f3 1"/>
                  <a:gd name="f15" fmla="?: f9 f4 1"/>
                  <a:gd name="f16" fmla="?: f10 f5 1"/>
                  <a:gd name="f17" fmla="*/ f12 1 0"/>
                  <a:gd name="f18" fmla="*/ f13 1 f2"/>
                  <a:gd name="f19" fmla="*/ f14 1 21600"/>
                  <a:gd name="f20" fmla="*/ f15 1 21600"/>
                  <a:gd name="f21" fmla="*/ 21600 f14 1"/>
                  <a:gd name="f22" fmla="*/ 21600 f15 1"/>
                  <a:gd name="f23" fmla="*/ 0 1 f17"/>
                  <a:gd name="f24" fmla="*/ 1 1 f17"/>
                  <a:gd name="f25" fmla="+- f18 0 f1"/>
                  <a:gd name="f26" fmla="min f20 f19"/>
                  <a:gd name="f27" fmla="*/ f21 1 f16"/>
                  <a:gd name="f28" fmla="*/ f22 1 f16"/>
                  <a:gd name="f29" fmla="val f27"/>
                  <a:gd name="f30" fmla="val f28"/>
                  <a:gd name="f31" fmla="*/ f6 f26 1"/>
                  <a:gd name="f32" fmla="+- f30 0 f11"/>
                  <a:gd name="f33" fmla="+- f29 0 f11"/>
                  <a:gd name="f34" fmla="*/ f33 1 0"/>
                  <a:gd name="f35" fmla="*/ f32 1 0"/>
                  <a:gd name="f36" fmla="*/ f23 f34 1"/>
                  <a:gd name="f37" fmla="*/ f24 f34 1"/>
                  <a:gd name="f38" fmla="*/ f24 f35 1"/>
                  <a:gd name="f39" fmla="*/ f23 f35 1"/>
                  <a:gd name="f40" fmla="*/ f36 f26 1"/>
                  <a:gd name="f41" fmla="*/ f39 f26 1"/>
                  <a:gd name="f42" fmla="*/ f37 f26 1"/>
                  <a:gd name="f43" fmla="*/ f38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</a:cxnLst>
                <a:rect l="f40" t="f41" r="f42" b="f43"/>
                <a:pathLst>
                  <a:path>
                    <a:moveTo>
                      <a:pt x="f31" y="f31"/>
                    </a:move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8" name="Freeform 12">
                <a:extLst>
                  <a:ext uri="{FF2B5EF4-FFF2-40B4-BE49-F238E27FC236}">
                    <a16:creationId xmlns:a16="http://schemas.microsoft.com/office/drawing/2014/main" id="{B2C83C3B-AEE6-4A55-B233-19953BDEBE2E}"/>
                  </a:ext>
                </a:extLst>
              </p:cNvPr>
              <p:cNvSpPr/>
              <p:nvPr/>
            </p:nvSpPr>
            <p:spPr>
              <a:xfrm>
                <a:off x="382402" y="2733653"/>
                <a:ext cx="1874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val 1879"/>
                  <a:gd name="f8" fmla="+- 0 0 -90"/>
                  <a:gd name="f9" fmla="abs f3"/>
                  <a:gd name="f10" fmla="abs f4"/>
                  <a:gd name="f11" fmla="abs f5"/>
                  <a:gd name="f12" fmla="*/ f3 1 1879"/>
                  <a:gd name="f13" fmla="val f6"/>
                  <a:gd name="f14" fmla="+- f6 0 f6"/>
                  <a:gd name="f15" fmla="+- f7 0 f6"/>
                  <a:gd name="f16" fmla="*/ f8 f0 1"/>
                  <a:gd name="f17" fmla="?: f9 f3 1"/>
                  <a:gd name="f18" fmla="?: f10 f4 1"/>
                  <a:gd name="f19" fmla="?: f11 f5 1"/>
                  <a:gd name="f20" fmla="*/ f15 1 1879"/>
                  <a:gd name="f21" fmla="*/ f14 1 0"/>
                  <a:gd name="f22" fmla="*/ f16 1 f2"/>
                  <a:gd name="f23" fmla="*/ f17 1 1879"/>
                  <a:gd name="f24" fmla="*/ f18 1 21600"/>
                  <a:gd name="f25" fmla="*/ 21600 f18 1"/>
                  <a:gd name="f26" fmla="*/ 0 1 f20"/>
                  <a:gd name="f27" fmla="*/ 0 1 f21"/>
                  <a:gd name="f28" fmla="*/ 1879 1 f20"/>
                  <a:gd name="f29" fmla="*/ 1 1 f21"/>
                  <a:gd name="f30" fmla="+- f22 0 f1"/>
                  <a:gd name="f31" fmla="min f24 f23"/>
                  <a:gd name="f32" fmla="*/ f25 1 f19"/>
                  <a:gd name="f33" fmla="*/ f26 f12 1"/>
                  <a:gd name="f34" fmla="*/ f28 f12 1"/>
                  <a:gd name="f35" fmla="val f32"/>
                  <a:gd name="f36" fmla="*/ f6 f31 1"/>
                  <a:gd name="f37" fmla="+- f35 0 f13"/>
                  <a:gd name="f38" fmla="*/ f37 1 0"/>
                  <a:gd name="f39" fmla="*/ f29 f38 1"/>
                  <a:gd name="f40" fmla="*/ f27 f38 1"/>
                  <a:gd name="f41" fmla="*/ f40 f31 1"/>
                  <a:gd name="f42" fmla="*/ f39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33" y="f41"/>
                  </a:cxn>
                  <a:cxn ang="f30">
                    <a:pos x="f33" y="f41"/>
                  </a:cxn>
                  <a:cxn ang="f30">
                    <a:pos x="f33" y="f41"/>
                  </a:cxn>
                  <a:cxn ang="f30">
                    <a:pos x="f34" y="f41"/>
                  </a:cxn>
                  <a:cxn ang="f30">
                    <a:pos x="f34" y="f41"/>
                  </a:cxn>
                  <a:cxn ang="f30">
                    <a:pos x="f33" y="f41"/>
                  </a:cxn>
                  <a:cxn ang="f30">
                    <a:pos x="f33" y="f41"/>
                  </a:cxn>
                  <a:cxn ang="f30">
                    <a:pos x="f33" y="f41"/>
                  </a:cxn>
                </a:cxnLst>
                <a:rect l="f33" t="f41" r="f34" b="f42"/>
                <a:pathLst>
                  <a:path w="1879">
                    <a:moveTo>
                      <a:pt x="f6" y="f36"/>
                    </a:moveTo>
                    <a:cubicBezTo>
                      <a:pt x="f6" y="f36"/>
                      <a:pt x="f6" y="f36"/>
                      <a:pt x="f6" y="f36"/>
                    </a:cubicBezTo>
                    <a:cubicBezTo>
                      <a:pt x="f6" y="f36"/>
                      <a:pt x="f6" y="f36"/>
                      <a:pt x="f6" y="f36"/>
                    </a:cubicBezTo>
                    <a:cubicBezTo>
                      <a:pt x="f6" y="f36"/>
                      <a:pt x="f6" y="f36"/>
                      <a:pt x="f7" y="f36"/>
                    </a:cubicBezTo>
                    <a:cubicBezTo>
                      <a:pt x="f7" y="f36"/>
                      <a:pt x="f7" y="f36"/>
                      <a:pt x="f7" y="f36"/>
                    </a:cubicBezTo>
                    <a:cubicBezTo>
                      <a:pt x="f7" y="f36"/>
                      <a:pt x="f7" y="f36"/>
                      <a:pt x="f6" y="f36"/>
                    </a:cubicBezTo>
                    <a:cubicBezTo>
                      <a:pt x="f6" y="f36"/>
                      <a:pt x="f6" y="f36"/>
                      <a:pt x="f6" y="f36"/>
                    </a:cubicBezTo>
                    <a:cubicBezTo>
                      <a:pt x="f6" y="f36"/>
                      <a:pt x="f6" y="f36"/>
                      <a:pt x="f6" y="f36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9" name="Freeform 13">
                <a:extLst>
                  <a:ext uri="{FF2B5EF4-FFF2-40B4-BE49-F238E27FC236}">
                    <a16:creationId xmlns:a16="http://schemas.microsoft.com/office/drawing/2014/main" id="{1F56C6D2-48D8-49B5-9908-DF94D0DB05B5}"/>
                  </a:ext>
                </a:extLst>
              </p:cNvPr>
              <p:cNvSpPr/>
              <p:nvPr/>
            </p:nvSpPr>
            <p:spPr>
              <a:xfrm flipH="1">
                <a:off x="859407" y="4539337"/>
                <a:ext cx="0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90"/>
                  <a:gd name="f8" fmla="abs f3"/>
                  <a:gd name="f9" fmla="abs f4"/>
                  <a:gd name="f10" fmla="abs f5"/>
                  <a:gd name="f11" fmla="val f6"/>
                  <a:gd name="f12" fmla="+- f6 0 f6"/>
                  <a:gd name="f13" fmla="*/ f7 f0 1"/>
                  <a:gd name="f14" fmla="?: f8 f3 1"/>
                  <a:gd name="f15" fmla="?: f9 f4 1"/>
                  <a:gd name="f16" fmla="?: f10 f5 1"/>
                  <a:gd name="f17" fmla="*/ f12 1 0"/>
                  <a:gd name="f18" fmla="*/ f13 1 f2"/>
                  <a:gd name="f19" fmla="*/ f14 1 21600"/>
                  <a:gd name="f20" fmla="*/ f15 1 21600"/>
                  <a:gd name="f21" fmla="*/ 21600 f14 1"/>
                  <a:gd name="f22" fmla="*/ 21600 f15 1"/>
                  <a:gd name="f23" fmla="*/ 0 1 f17"/>
                  <a:gd name="f24" fmla="*/ 1 1 f17"/>
                  <a:gd name="f25" fmla="+- f18 0 f1"/>
                  <a:gd name="f26" fmla="min f20 f19"/>
                  <a:gd name="f27" fmla="*/ f21 1 f16"/>
                  <a:gd name="f28" fmla="*/ f22 1 f16"/>
                  <a:gd name="f29" fmla="val f27"/>
                  <a:gd name="f30" fmla="val f28"/>
                  <a:gd name="f31" fmla="*/ f6 f26 1"/>
                  <a:gd name="f32" fmla="+- f30 0 f11"/>
                  <a:gd name="f33" fmla="+- f29 0 f11"/>
                  <a:gd name="f34" fmla="*/ f33 1 0"/>
                  <a:gd name="f35" fmla="*/ f32 1 0"/>
                  <a:gd name="f36" fmla="*/ f23 f34 1"/>
                  <a:gd name="f37" fmla="*/ f24 f34 1"/>
                  <a:gd name="f38" fmla="*/ f24 f35 1"/>
                  <a:gd name="f39" fmla="*/ f23 f35 1"/>
                  <a:gd name="f40" fmla="*/ f36 f26 1"/>
                  <a:gd name="f41" fmla="*/ f39 f26 1"/>
                  <a:gd name="f42" fmla="*/ f37 f26 1"/>
                  <a:gd name="f43" fmla="*/ f38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</a:cxnLst>
                <a:rect l="f40" t="f41" r="f42" b="f43"/>
                <a:pathLst>
                  <a:path>
                    <a:moveTo>
                      <a:pt x="f31" y="f31"/>
                    </a:move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0" name="Oval 14">
                <a:extLst>
                  <a:ext uri="{FF2B5EF4-FFF2-40B4-BE49-F238E27FC236}">
                    <a16:creationId xmlns:a16="http://schemas.microsoft.com/office/drawing/2014/main" id="{3AFDAF65-C1B9-4319-A424-901AC33AE0E1}"/>
                  </a:ext>
                </a:extLst>
              </p:cNvPr>
              <p:cNvSpPr/>
              <p:nvPr/>
            </p:nvSpPr>
            <p:spPr>
              <a:xfrm>
                <a:off x="1045323" y="4539337"/>
                <a:ext cx="1874" cy="1700"/>
              </a:xfrm>
              <a:custGeom>
                <a:avLst/>
                <a:gdLst>
                  <a:gd name="f0" fmla="val 21600000"/>
                  <a:gd name="f1" fmla="val 10800000"/>
                  <a:gd name="f2" fmla="val 54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+- 2700000 f2 0"/>
                  <a:gd name="f15" fmla="*/ f9 f1 1"/>
                  <a:gd name="f16" fmla="*/ f10 f1 1"/>
                  <a:gd name="f17" fmla="?: f11 f4 1"/>
                  <a:gd name="f18" fmla="?: f12 f5 1"/>
                  <a:gd name="f19" fmla="?: f13 f6 1"/>
                  <a:gd name="f20" fmla="+- f14 0 f2"/>
                  <a:gd name="f21" fmla="*/ f15 1 f3"/>
                  <a:gd name="f22" fmla="*/ f16 1 f3"/>
                  <a:gd name="f23" fmla="*/ f17 1 21600"/>
                  <a:gd name="f24" fmla="*/ f18 1 21600"/>
                  <a:gd name="f25" fmla="*/ 21600 f17 1"/>
                  <a:gd name="f26" fmla="*/ 21600 f18 1"/>
                  <a:gd name="f27" fmla="+- f20 f2 0"/>
                  <a:gd name="f28" fmla="+- f21 0 f2"/>
                  <a:gd name="f29" fmla="+- f22 0 f2"/>
                  <a:gd name="f30" fmla="min f24 f23"/>
                  <a:gd name="f31" fmla="*/ f25 1 f19"/>
                  <a:gd name="f32" fmla="*/ f26 1 f19"/>
                  <a:gd name="f33" fmla="*/ f27 f8 1"/>
                  <a:gd name="f34" fmla="val f31"/>
                  <a:gd name="f35" fmla="val f32"/>
                  <a:gd name="f36" fmla="*/ f33 1 f1"/>
                  <a:gd name="f37" fmla="*/ f7 f30 1"/>
                  <a:gd name="f38" fmla="+- f35 0 f7"/>
                  <a:gd name="f39" fmla="+- f34 0 f7"/>
                  <a:gd name="f40" fmla="+- 0 0 f36"/>
                  <a:gd name="f41" fmla="*/ f38 1 2"/>
                  <a:gd name="f42" fmla="*/ f39 1 2"/>
                  <a:gd name="f43" fmla="+- 0 0 f40"/>
                  <a:gd name="f44" fmla="+- f7 f41 0"/>
                  <a:gd name="f45" fmla="+- f7 f42 0"/>
                  <a:gd name="f46" fmla="*/ f43 f1 1"/>
                  <a:gd name="f47" fmla="*/ f42 f30 1"/>
                  <a:gd name="f48" fmla="*/ f41 f30 1"/>
                  <a:gd name="f49" fmla="*/ f46 1 f8"/>
                  <a:gd name="f50" fmla="*/ f44 f30 1"/>
                  <a:gd name="f51" fmla="+- f49 0 f2"/>
                  <a:gd name="f52" fmla="cos 1 f51"/>
                  <a:gd name="f53" fmla="sin 1 f51"/>
                  <a:gd name="f54" fmla="+- 0 0 f52"/>
                  <a:gd name="f55" fmla="+- 0 0 f53"/>
                  <a:gd name="f56" fmla="+- 0 0 f54"/>
                  <a:gd name="f57" fmla="+- 0 0 f55"/>
                  <a:gd name="f58" fmla="val f56"/>
                  <a:gd name="f59" fmla="val f57"/>
                  <a:gd name="f60" fmla="*/ f58 f42 1"/>
                  <a:gd name="f61" fmla="*/ f59 f41 1"/>
                  <a:gd name="f62" fmla="+- f45 0 f60"/>
                  <a:gd name="f63" fmla="+- f45 f60 0"/>
                  <a:gd name="f64" fmla="+- f44 0 f61"/>
                  <a:gd name="f65" fmla="+- f44 f61 0"/>
                  <a:gd name="f66" fmla="*/ f62 f30 1"/>
                  <a:gd name="f67" fmla="*/ f64 f30 1"/>
                  <a:gd name="f68" fmla="*/ f63 f30 1"/>
                  <a:gd name="f69" fmla="*/ f65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66" y="f67"/>
                  </a:cxn>
                  <a:cxn ang="f29">
                    <a:pos x="f66" y="f69"/>
                  </a:cxn>
                  <a:cxn ang="f29">
                    <a:pos x="f68" y="f69"/>
                  </a:cxn>
                  <a:cxn ang="f28">
                    <a:pos x="f68" y="f67"/>
                  </a:cxn>
                </a:cxnLst>
                <a:rect l="f66" t="f67" r="f68" b="f69"/>
                <a:pathLst>
                  <a:path>
                    <a:moveTo>
                      <a:pt x="f37" y="f50"/>
                    </a:moveTo>
                    <a:arcTo wR="f47" hR="f48" stAng="f1" swAng="f0"/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1" name="Freeform 15">
                <a:extLst>
                  <a:ext uri="{FF2B5EF4-FFF2-40B4-BE49-F238E27FC236}">
                    <a16:creationId xmlns:a16="http://schemas.microsoft.com/office/drawing/2014/main" id="{2A0CE5B3-6871-4F62-AD35-D874E01D7CA7}"/>
                  </a:ext>
                </a:extLst>
              </p:cNvPr>
              <p:cNvSpPr/>
              <p:nvPr/>
            </p:nvSpPr>
            <p:spPr>
              <a:xfrm>
                <a:off x="1179" y="2560063"/>
                <a:ext cx="1237576" cy="2583436"/>
              </a:xfrm>
              <a:custGeom>
                <a:avLst/>
                <a:gdLst>
                  <a:gd name="f0" fmla="val 10800000"/>
                  <a:gd name="f1" fmla="val 5400000"/>
                  <a:gd name="f2" fmla="val 360"/>
                  <a:gd name="f3" fmla="val 180"/>
                  <a:gd name="f4" fmla="val w"/>
                  <a:gd name="f5" fmla="val h"/>
                  <a:gd name="f6" fmla="val 0"/>
                  <a:gd name="f7" fmla="val 1061"/>
                  <a:gd name="f8" fmla="val 2448"/>
                  <a:gd name="f9" fmla="val 896"/>
                  <a:gd name="f10" fmla="val 1977"/>
                  <a:gd name="f11" fmla="val 895"/>
                  <a:gd name="f12" fmla="val 1963"/>
                  <a:gd name="f13" fmla="val 901"/>
                  <a:gd name="f14" fmla="val 1959"/>
                  <a:gd name="f15" fmla="val 915"/>
                  <a:gd name="f16" fmla="val 1960"/>
                  <a:gd name="f17" fmla="val 931"/>
                  <a:gd name="f18" fmla="val 1961"/>
                  <a:gd name="f19" fmla="val 948"/>
                  <a:gd name="f20" fmla="val 964"/>
                  <a:gd name="f21" fmla="val 976"/>
                  <a:gd name="f22" fmla="val 980"/>
                  <a:gd name="f23" fmla="val 1958"/>
                  <a:gd name="f24" fmla="val 1946"/>
                  <a:gd name="f25" fmla="val 979"/>
                  <a:gd name="f26" fmla="val 1927"/>
                  <a:gd name="f27" fmla="val 1909"/>
                  <a:gd name="f28" fmla="val 1890"/>
                  <a:gd name="f29" fmla="val 1879"/>
                  <a:gd name="f30" fmla="val 1876"/>
                  <a:gd name="f31" fmla="val 966"/>
                  <a:gd name="f32" fmla="val 943"/>
                  <a:gd name="f33" fmla="val 1877"/>
                  <a:gd name="f34" fmla="val 919"/>
                  <a:gd name="f35" fmla="val 1899"/>
                  <a:gd name="f36" fmla="val 1921"/>
                  <a:gd name="f37" fmla="val 1944"/>
                  <a:gd name="f38" fmla="val 897"/>
                  <a:gd name="f39" fmla="val 1953"/>
                  <a:gd name="f40" fmla="val 893"/>
                  <a:gd name="f41" fmla="val 1957"/>
                  <a:gd name="f42" fmla="val 884"/>
                  <a:gd name="f43" fmla="val 866"/>
                  <a:gd name="f44" fmla="val 848"/>
                  <a:gd name="f45" fmla="val 1956"/>
                  <a:gd name="f46" fmla="val 830"/>
                  <a:gd name="f47" fmla="val 819"/>
                  <a:gd name="f48" fmla="val 816"/>
                  <a:gd name="f49" fmla="val 1943"/>
                  <a:gd name="f50" fmla="val 817"/>
                  <a:gd name="f51" fmla="val 843"/>
                  <a:gd name="f52" fmla="val 870"/>
                  <a:gd name="f53" fmla="val 1854"/>
                  <a:gd name="f54" fmla="val 1832"/>
                  <a:gd name="f55" fmla="val 1811"/>
                  <a:gd name="f56" fmla="val 1800"/>
                  <a:gd name="f57" fmla="val 894"/>
                  <a:gd name="f58" fmla="val 1795"/>
                  <a:gd name="f59" fmla="val 882"/>
                  <a:gd name="f60" fmla="val 867"/>
                  <a:gd name="f61" fmla="val 1796"/>
                  <a:gd name="f62" fmla="val 852"/>
                  <a:gd name="f63" fmla="val 836"/>
                  <a:gd name="f64" fmla="val 820"/>
                  <a:gd name="f65" fmla="val 1797"/>
                  <a:gd name="f66" fmla="val 1791"/>
                  <a:gd name="f67" fmla="val 1775"/>
                  <a:gd name="f68" fmla="val 1733"/>
                  <a:gd name="f69" fmla="val 1691"/>
                  <a:gd name="f70" fmla="val 1649"/>
                  <a:gd name="f71" fmla="val 1643"/>
                  <a:gd name="f72" fmla="val 1633"/>
                  <a:gd name="f73" fmla="val 808"/>
                  <a:gd name="f74" fmla="val 771"/>
                  <a:gd name="f75" fmla="val 733"/>
                  <a:gd name="f76" fmla="val 1629"/>
                  <a:gd name="f77" fmla="val 696"/>
                  <a:gd name="f78" fmla="val 1635"/>
                  <a:gd name="f79" fmla="val 664"/>
                  <a:gd name="f80" fmla="val 1640"/>
                  <a:gd name="f81" fmla="val 653"/>
                  <a:gd name="f82" fmla="val 1632"/>
                  <a:gd name="f83" fmla="val 1600"/>
                  <a:gd name="f84" fmla="val 1591"/>
                  <a:gd name="f85" fmla="val 1582"/>
                  <a:gd name="f86" fmla="val 652"/>
                  <a:gd name="f87" fmla="val 1574"/>
                  <a:gd name="f88" fmla="val 651"/>
                  <a:gd name="f89" fmla="val 1558"/>
                  <a:gd name="f90" fmla="val 656"/>
                  <a:gd name="f91" fmla="val 1550"/>
                  <a:gd name="f92" fmla="val 673"/>
                  <a:gd name="f93" fmla="val 1552"/>
                  <a:gd name="f94" fmla="val 689"/>
                  <a:gd name="f95" fmla="val 1553"/>
                  <a:gd name="f96" fmla="val 704"/>
                  <a:gd name="f97" fmla="val 1551"/>
                  <a:gd name="f98" fmla="val 719"/>
                  <a:gd name="f99" fmla="val 736"/>
                  <a:gd name="f100" fmla="val 1548"/>
                  <a:gd name="f101" fmla="val 1535"/>
                  <a:gd name="f102" fmla="val 735"/>
                  <a:gd name="f103" fmla="val 1518"/>
                  <a:gd name="f104" fmla="val 1502"/>
                  <a:gd name="f105" fmla="val 1485"/>
                  <a:gd name="f106" fmla="val 1475"/>
                  <a:gd name="f107" fmla="val 739"/>
                  <a:gd name="f108" fmla="val 1471"/>
                  <a:gd name="f109" fmla="val 749"/>
                  <a:gd name="f110" fmla="val 768"/>
                  <a:gd name="f111" fmla="val 787"/>
                  <a:gd name="f112" fmla="val 1470"/>
                  <a:gd name="f113" fmla="val 805"/>
                  <a:gd name="f114" fmla="val 815"/>
                  <a:gd name="f115" fmla="val 1467"/>
                  <a:gd name="f116" fmla="val 1459"/>
                  <a:gd name="f117" fmla="val 1385"/>
                  <a:gd name="f118" fmla="val 1311"/>
                  <a:gd name="f119" fmla="val 1237"/>
                  <a:gd name="f120" fmla="val 1227"/>
                  <a:gd name="f121" fmla="val 812"/>
                  <a:gd name="f122" fmla="val 1224"/>
                  <a:gd name="f123" fmla="val 802"/>
                  <a:gd name="f124" fmla="val 780"/>
                  <a:gd name="f125" fmla="val 1225"/>
                  <a:gd name="f126" fmla="val 758"/>
                  <a:gd name="f127" fmla="val 1202"/>
                  <a:gd name="f128" fmla="val 1179"/>
                  <a:gd name="f129" fmla="val 1157"/>
                  <a:gd name="f130" fmla="val 1147"/>
                  <a:gd name="f131" fmla="val 1144"/>
                  <a:gd name="f132" fmla="val 748"/>
                  <a:gd name="f133" fmla="val 766"/>
                  <a:gd name="f134" fmla="val 1145"/>
                  <a:gd name="f135" fmla="val 784"/>
                  <a:gd name="f136" fmla="val 813"/>
                  <a:gd name="f137" fmla="val 1142"/>
                  <a:gd name="f138" fmla="val 1131"/>
                  <a:gd name="f139" fmla="val 1084"/>
                  <a:gd name="f140" fmla="val 1038"/>
                  <a:gd name="f141" fmla="val 991"/>
                  <a:gd name="f142" fmla="val 981"/>
                  <a:gd name="f143" fmla="val 978"/>
                  <a:gd name="f144" fmla="val 803"/>
                  <a:gd name="f145" fmla="val 770"/>
                  <a:gd name="f146" fmla="val 753"/>
                  <a:gd name="f147" fmla="val 962"/>
                  <a:gd name="f148" fmla="val 875"/>
                  <a:gd name="f149" fmla="val 832"/>
                  <a:gd name="f150" fmla="val 732"/>
                  <a:gd name="f151" fmla="val 720"/>
                  <a:gd name="f152" fmla="val 703"/>
                  <a:gd name="f153" fmla="val 685"/>
                  <a:gd name="f154" fmla="val 668"/>
                  <a:gd name="f155" fmla="val 657"/>
                  <a:gd name="f156" fmla="val 814"/>
                  <a:gd name="f157" fmla="val 738"/>
                  <a:gd name="f158" fmla="val 649"/>
                  <a:gd name="f159" fmla="val 639"/>
                  <a:gd name="f160" fmla="val 565"/>
                  <a:gd name="f161" fmla="val 734"/>
                  <a:gd name="f162" fmla="val 491"/>
                  <a:gd name="f163" fmla="val 417"/>
                  <a:gd name="f164" fmla="val 395"/>
                  <a:gd name="f165" fmla="val 374"/>
                  <a:gd name="f166" fmla="val 352"/>
                  <a:gd name="f167" fmla="val 350"/>
                  <a:gd name="f168" fmla="val 349"/>
                  <a:gd name="f169" fmla="val 347"/>
                  <a:gd name="f170" fmla="val 345"/>
                  <a:gd name="f171" fmla="val 343"/>
                  <a:gd name="f172" fmla="val 341"/>
                  <a:gd name="f173" fmla="val 337"/>
                  <a:gd name="f174" fmla="val 329"/>
                  <a:gd name="f175" fmla="val 326"/>
                  <a:gd name="f176" fmla="val 728"/>
                  <a:gd name="f177" fmla="val 727"/>
                  <a:gd name="f178" fmla="val 726"/>
                  <a:gd name="f179" fmla="val 725"/>
                  <a:gd name="f180" fmla="val 724"/>
                  <a:gd name="f181" fmla="val 327"/>
                  <a:gd name="f182" fmla="val 723"/>
                  <a:gd name="f183" fmla="val 721"/>
                  <a:gd name="f184" fmla="val 718"/>
                  <a:gd name="f185" fmla="val 715"/>
                  <a:gd name="f186" fmla="val 712"/>
                  <a:gd name="f187" fmla="val 710"/>
                  <a:gd name="f188" fmla="val 707"/>
                  <a:gd name="f189" fmla="val 705"/>
                  <a:gd name="f190" fmla="val 694"/>
                  <a:gd name="f191" fmla="val 683"/>
                  <a:gd name="f192" fmla="val 658"/>
                  <a:gd name="f193" fmla="val 334"/>
                  <a:gd name="f194" fmla="val 655"/>
                  <a:gd name="f195" fmla="val 348"/>
                  <a:gd name="f196" fmla="val 411"/>
                  <a:gd name="f197" fmla="val 475"/>
                  <a:gd name="f198" fmla="val 538"/>
                  <a:gd name="f199" fmla="val 572"/>
                  <a:gd name="f200" fmla="val 622"/>
                  <a:gd name="f201" fmla="val 612"/>
                  <a:gd name="f202" fmla="val 573"/>
                  <a:gd name="f203" fmla="val 601"/>
                  <a:gd name="f204" fmla="val 592"/>
                  <a:gd name="f205" fmla="val 570"/>
                  <a:gd name="f206" fmla="val 576"/>
                  <a:gd name="f207" fmla="val 577"/>
                  <a:gd name="f208" fmla="val 591"/>
                  <a:gd name="f209" fmla="val 633"/>
                  <a:gd name="f210" fmla="val 674"/>
                  <a:gd name="f211" fmla="val 730"/>
                  <a:gd name="f212" fmla="val 737"/>
                  <a:gd name="f213" fmla="val 554"/>
                  <a:gd name="f214" fmla="val 523"/>
                  <a:gd name="f215" fmla="val 508"/>
                  <a:gd name="f216" fmla="val 495"/>
                  <a:gd name="f217" fmla="val 492"/>
                  <a:gd name="f218" fmla="val 751"/>
                  <a:gd name="f219" fmla="val 795"/>
                  <a:gd name="f220" fmla="val 838"/>
                  <a:gd name="f221" fmla="val 881"/>
                  <a:gd name="f222" fmla="val 892"/>
                  <a:gd name="f223" fmla="val 507"/>
                  <a:gd name="f224" fmla="val 539"/>
                  <a:gd name="f225" fmla="val 555"/>
                  <a:gd name="f226" fmla="val 574"/>
                  <a:gd name="f227" fmla="val 929"/>
                  <a:gd name="f228" fmla="val 957"/>
                  <a:gd name="f229" fmla="val 972"/>
                  <a:gd name="f230" fmla="val 977"/>
                  <a:gd name="f231" fmla="val 608"/>
                  <a:gd name="f232" fmla="val 625"/>
                  <a:gd name="f233" fmla="val 642"/>
                  <a:gd name="f234" fmla="val 987"/>
                  <a:gd name="f235" fmla="val 1007"/>
                  <a:gd name="f236" fmla="val 1027"/>
                  <a:gd name="f237" fmla="val 1047"/>
                  <a:gd name="f238" fmla="val 1057"/>
                  <a:gd name="f239" fmla="val 1060"/>
                  <a:gd name="f240" fmla="val 602"/>
                  <a:gd name="f241" fmla="val 582"/>
                  <a:gd name="f242" fmla="val 1058"/>
                  <a:gd name="f243" fmla="val 1050"/>
                  <a:gd name="f244" fmla="val 1032"/>
                  <a:gd name="f245" fmla="val 571"/>
                  <a:gd name="f246" fmla="val 1015"/>
                  <a:gd name="f247" fmla="val 998"/>
                  <a:gd name="f248" fmla="val 984"/>
                  <a:gd name="f249" fmla="val 566"/>
                  <a:gd name="f250" fmla="val 552"/>
                  <a:gd name="f251" fmla="val 510"/>
                  <a:gd name="f252" fmla="val 468"/>
                  <a:gd name="f253" fmla="val 427"/>
                  <a:gd name="f254" fmla="val 413"/>
                  <a:gd name="f255" fmla="val 407"/>
                  <a:gd name="f256" fmla="val 408"/>
                  <a:gd name="f257" fmla="val 946"/>
                  <a:gd name="f258" fmla="val 410"/>
                  <a:gd name="f259" fmla="val 930"/>
                  <a:gd name="f260" fmla="val 914"/>
                  <a:gd name="f261" fmla="val 409"/>
                  <a:gd name="f262" fmla="val 900"/>
                  <a:gd name="f263" fmla="val 405"/>
                  <a:gd name="f264" fmla="val 391"/>
                  <a:gd name="f265" fmla="val 305"/>
                  <a:gd name="f266" fmla="val 261"/>
                  <a:gd name="f267" fmla="val 252"/>
                  <a:gd name="f268" fmla="val 245"/>
                  <a:gd name="f269" fmla="val 792"/>
                  <a:gd name="f270" fmla="val 746"/>
                  <a:gd name="f271" fmla="val 249"/>
                  <a:gd name="f272" fmla="val 259"/>
                  <a:gd name="f273" fmla="val 277"/>
                  <a:gd name="f274" fmla="val 295"/>
                  <a:gd name="f275" fmla="val 313"/>
                  <a:gd name="f276" fmla="val 328"/>
                  <a:gd name="f277" fmla="val 782"/>
                  <a:gd name="f278" fmla="val 799"/>
                  <a:gd name="f279" fmla="val 810"/>
                  <a:gd name="f280" fmla="val 332"/>
                  <a:gd name="f281" fmla="val 375"/>
                  <a:gd name="f282" fmla="val 404"/>
                  <a:gd name="f283" fmla="val 811"/>
                  <a:gd name="f284" fmla="val 798"/>
                  <a:gd name="f285" fmla="val 781"/>
                  <a:gd name="f286" fmla="val 764"/>
                  <a:gd name="f287" fmla="val 412"/>
                  <a:gd name="f288" fmla="val 422"/>
                  <a:gd name="f289" fmla="val 438"/>
                  <a:gd name="f290" fmla="val 454"/>
                  <a:gd name="f291" fmla="val 470"/>
                  <a:gd name="f292" fmla="val 485"/>
                  <a:gd name="f293" fmla="val 729"/>
                  <a:gd name="f294" fmla="val 490"/>
                  <a:gd name="f295" fmla="val 714"/>
                  <a:gd name="f296" fmla="val 489"/>
                  <a:gd name="f297" fmla="val 671"/>
                  <a:gd name="f298" fmla="val 488"/>
                  <a:gd name="f299" fmla="val 628"/>
                  <a:gd name="f300" fmla="val 584"/>
                  <a:gd name="f301" fmla="val 569"/>
                  <a:gd name="f302" fmla="val 504"/>
                  <a:gd name="f303" fmla="val 520"/>
                  <a:gd name="f304" fmla="val 568"/>
                  <a:gd name="f305" fmla="val 537"/>
                  <a:gd name="f306" fmla="val 564"/>
                  <a:gd name="f307" fmla="val 531"/>
                  <a:gd name="f308" fmla="val 509"/>
                  <a:gd name="f309" fmla="val 464"/>
                  <a:gd name="f310" fmla="val 441"/>
                  <a:gd name="f311" fmla="val 414"/>
                  <a:gd name="f312" fmla="val 544"/>
                  <a:gd name="f313" fmla="val 518"/>
                  <a:gd name="f314" fmla="val 493"/>
                  <a:gd name="f315" fmla="val 430"/>
                  <a:gd name="f316" fmla="val 452"/>
                  <a:gd name="f317" fmla="val 474"/>
                  <a:gd name="f318" fmla="val 459"/>
                  <a:gd name="f319" fmla="val 443"/>
                  <a:gd name="f320" fmla="val 594"/>
                  <a:gd name="f321" fmla="val 637"/>
                  <a:gd name="f322" fmla="val 406"/>
                  <a:gd name="f323" fmla="val 394"/>
                  <a:gd name="f324" fmla="val 302"/>
                  <a:gd name="f325" fmla="val 256"/>
                  <a:gd name="f326" fmla="val 247"/>
                  <a:gd name="f327" fmla="val 650"/>
                  <a:gd name="f328" fmla="val 624"/>
                  <a:gd name="f329" fmla="val 606"/>
                  <a:gd name="f330" fmla="val 588"/>
                  <a:gd name="f331" fmla="val 242"/>
                  <a:gd name="f332" fmla="val 230"/>
                  <a:gd name="f333" fmla="val 186"/>
                  <a:gd name="f334" fmla="val 143"/>
                  <a:gd name="f335" fmla="val 99"/>
                  <a:gd name="f336" fmla="val 89"/>
                  <a:gd name="f337" fmla="val 84"/>
                  <a:gd name="f338" fmla="val 585"/>
                  <a:gd name="f339" fmla="val 603"/>
                  <a:gd name="f340" fmla="val 85"/>
                  <a:gd name="f341" fmla="val 621"/>
                  <a:gd name="f342" fmla="val 115"/>
                  <a:gd name="f343" fmla="val 132"/>
                  <a:gd name="f344" fmla="val 149"/>
                  <a:gd name="f345" fmla="val 160"/>
                  <a:gd name="f346" fmla="val 654"/>
                  <a:gd name="f347" fmla="val 166"/>
                  <a:gd name="f348" fmla="val 667"/>
                  <a:gd name="f349" fmla="val 165"/>
                  <a:gd name="f350" fmla="val 164"/>
                  <a:gd name="f351" fmla="val 702"/>
                  <a:gd name="f352" fmla="val 731"/>
                  <a:gd name="f353" fmla="val 163"/>
                  <a:gd name="f354" fmla="val 150"/>
                  <a:gd name="f355" fmla="val 114"/>
                  <a:gd name="f356" fmla="val 96"/>
                  <a:gd name="f357" fmla="val 81"/>
                  <a:gd name="f358" fmla="val 82"/>
                  <a:gd name="f359" fmla="val 686"/>
                  <a:gd name="f360" fmla="val 669"/>
                  <a:gd name="f361" fmla="val 77"/>
                  <a:gd name="f362" fmla="val 65"/>
                  <a:gd name="f363" fmla="val 44"/>
                  <a:gd name="f364" fmla="val 22"/>
                  <a:gd name="f365" fmla="val 1"/>
                  <a:gd name="f366" fmla="val 598"/>
                  <a:gd name="f367" fmla="val 543"/>
                  <a:gd name="f368" fmla="val 43"/>
                  <a:gd name="f369" fmla="val 64"/>
                  <a:gd name="f370" fmla="val 78"/>
                  <a:gd name="f371" fmla="val 484"/>
                  <a:gd name="f372" fmla="val 471"/>
                  <a:gd name="f373" fmla="val 432"/>
                  <a:gd name="f374" fmla="val 392"/>
                  <a:gd name="f375" fmla="val 354"/>
                  <a:gd name="f376" fmla="val 359"/>
                  <a:gd name="f377" fmla="val 364"/>
                  <a:gd name="f378" fmla="val 342"/>
                  <a:gd name="f379" fmla="val 336"/>
                  <a:gd name="f380" fmla="val 80"/>
                  <a:gd name="f381" fmla="val 74"/>
                  <a:gd name="f382" fmla="val 67"/>
                  <a:gd name="f383" fmla="val 45"/>
                  <a:gd name="f384" fmla="val 23"/>
                  <a:gd name="f385" fmla="val 324"/>
                  <a:gd name="f386" fmla="val 320"/>
                  <a:gd name="f387" fmla="val 316"/>
                  <a:gd name="f388" fmla="val 217"/>
                  <a:gd name="f389" fmla="val 118"/>
                  <a:gd name="f390" fmla="val 19"/>
                  <a:gd name="f391" fmla="val 3"/>
                  <a:gd name="f392" fmla="val 4"/>
                  <a:gd name="f393" fmla="val 829"/>
                  <a:gd name="f394" fmla="val 1638"/>
                  <a:gd name="f395" fmla="val 110"/>
                  <a:gd name="f396" fmla="val 219"/>
                  <a:gd name="f397" fmla="val 2426"/>
                  <a:gd name="f398" fmla="val 2403"/>
                  <a:gd name="f399" fmla="val 2381"/>
                  <a:gd name="f400" fmla="val 2376"/>
                  <a:gd name="f401" fmla="val 2370"/>
                  <a:gd name="f402" fmla="val 333"/>
                  <a:gd name="f403" fmla="val 2367"/>
                  <a:gd name="f404" fmla="val 2363"/>
                  <a:gd name="f405" fmla="val 2362"/>
                  <a:gd name="f406" fmla="val 2366"/>
                  <a:gd name="f407" fmla="val 357"/>
                  <a:gd name="f408" fmla="val 380"/>
                  <a:gd name="f409" fmla="val 2368"/>
                  <a:gd name="f410" fmla="val 2340"/>
                  <a:gd name="f411" fmla="val 2312"/>
                  <a:gd name="f412" fmla="val 2284"/>
                  <a:gd name="f413" fmla="val 435"/>
                  <a:gd name="f414" fmla="val 462"/>
                  <a:gd name="f415" fmla="val 586"/>
                  <a:gd name="f416" fmla="val 635"/>
                  <a:gd name="f417" fmla="val 648"/>
                  <a:gd name="f418" fmla="val 2371"/>
                  <a:gd name="f419" fmla="val 2384"/>
                  <a:gd name="f420" fmla="val 2406"/>
                  <a:gd name="f421" fmla="val 2427"/>
                  <a:gd name="f422" fmla="val 659"/>
                  <a:gd name="f423" fmla="val 660"/>
                  <a:gd name="f424" fmla="val 663"/>
                  <a:gd name="f425" fmla="val 666"/>
                  <a:gd name="f426" fmla="val 670"/>
                  <a:gd name="f427" fmla="val 672"/>
                  <a:gd name="f428" fmla="val 2404"/>
                  <a:gd name="f429" fmla="val 2382"/>
                  <a:gd name="f430" fmla="val 750"/>
                  <a:gd name="f431" fmla="val 785"/>
                  <a:gd name="f432" fmla="val 2365"/>
                  <a:gd name="f433" fmla="val 2354"/>
                  <a:gd name="f434" fmla="val 2336"/>
                  <a:gd name="f435" fmla="val 2317"/>
                  <a:gd name="f436" fmla="val 2298"/>
                  <a:gd name="f437" fmla="val 2286"/>
                  <a:gd name="f438" fmla="val 801"/>
                  <a:gd name="f439" fmla="val 2285"/>
                  <a:gd name="f440" fmla="val 767"/>
                  <a:gd name="f441" fmla="val 2281"/>
                  <a:gd name="f442" fmla="val 2271"/>
                  <a:gd name="f443" fmla="val 2253"/>
                  <a:gd name="f444" fmla="val 2235"/>
                  <a:gd name="f445" fmla="val 2217"/>
                  <a:gd name="f446" fmla="val 2207"/>
                  <a:gd name="f447" fmla="val 2204"/>
                  <a:gd name="f448" fmla="val 783"/>
                  <a:gd name="f449" fmla="val 800"/>
                  <a:gd name="f450" fmla="val 2205"/>
                  <a:gd name="f451" fmla="val 2202"/>
                  <a:gd name="f452" fmla="val 2189"/>
                  <a:gd name="f453" fmla="val 2172"/>
                  <a:gd name="f454" fmla="val 2154"/>
                  <a:gd name="f455" fmla="val 2137"/>
                  <a:gd name="f456" fmla="val 2124"/>
                  <a:gd name="f457" fmla="val 2120"/>
                  <a:gd name="f458" fmla="val 759"/>
                  <a:gd name="f459" fmla="val 2121"/>
                  <a:gd name="f460" fmla="val 678"/>
                  <a:gd name="f461" fmla="val 2122"/>
                  <a:gd name="f462" fmla="val 2117"/>
                  <a:gd name="f463" fmla="val 2096"/>
                  <a:gd name="f464" fmla="val 2023"/>
                  <a:gd name="f465" fmla="val 1950"/>
                  <a:gd name="f466" fmla="val 604"/>
                  <a:gd name="f467" fmla="val 487"/>
                  <a:gd name="f468" fmla="val 1895"/>
                  <a:gd name="f469" fmla="val 1910"/>
                  <a:gd name="f470" fmla="val 1926"/>
                  <a:gd name="f471" fmla="val 1942"/>
                  <a:gd name="f472" fmla="val 1949"/>
                  <a:gd name="f473" fmla="val 480"/>
                  <a:gd name="f474" fmla="val 416"/>
                  <a:gd name="f475" fmla="val 1964"/>
                  <a:gd name="f476" fmla="val 415"/>
                  <a:gd name="f477" fmla="val 1969"/>
                  <a:gd name="f478" fmla="val 1968"/>
                  <a:gd name="f479" fmla="val 1955"/>
                  <a:gd name="f480" fmla="val 1954"/>
                  <a:gd name="f481" fmla="val 1951"/>
                  <a:gd name="f482" fmla="val 1947"/>
                  <a:gd name="f483" fmla="val 1898"/>
                  <a:gd name="f484" fmla="val 1853"/>
                  <a:gd name="f485" fmla="val 1808"/>
                  <a:gd name="f486" fmla="val 1806"/>
                  <a:gd name="f487" fmla="val 1803"/>
                  <a:gd name="f488" fmla="val 1801"/>
                  <a:gd name="f489" fmla="val 388"/>
                  <a:gd name="f490" fmla="val 368"/>
                  <a:gd name="f491" fmla="val 1789"/>
                  <a:gd name="f492" fmla="val 398"/>
                  <a:gd name="f493" fmla="val 1794"/>
                  <a:gd name="f494" fmla="val 393"/>
                  <a:gd name="f495" fmla="val 371"/>
                  <a:gd name="f496" fmla="val 1793"/>
                  <a:gd name="f497" fmla="val 1771"/>
                  <a:gd name="f498" fmla="val 1750"/>
                  <a:gd name="f499" fmla="val 1728"/>
                  <a:gd name="f500" fmla="val 1727"/>
                  <a:gd name="f501" fmla="val 323"/>
                  <a:gd name="f502" fmla="val 1726"/>
                  <a:gd name="f503" fmla="val 1723"/>
                  <a:gd name="f504" fmla="val 1720"/>
                  <a:gd name="f505" fmla="val 1719"/>
                  <a:gd name="f506" fmla="val 1718"/>
                  <a:gd name="f507" fmla="val 1716"/>
                  <a:gd name="f508" fmla="val 376"/>
                  <a:gd name="f509" fmla="val 424"/>
                  <a:gd name="f510" fmla="val 1715"/>
                  <a:gd name="f511" fmla="val 472"/>
                  <a:gd name="f512" fmla="val 1712"/>
                  <a:gd name="f513" fmla="val 1696"/>
                  <a:gd name="f514" fmla="val 1680"/>
                  <a:gd name="f515" fmla="val 1663"/>
                  <a:gd name="f516" fmla="val 1646"/>
                  <a:gd name="f517" fmla="val 1636"/>
                  <a:gd name="f518" fmla="val 494"/>
                  <a:gd name="f519" fmla="val 1631"/>
                  <a:gd name="f520" fmla="val 505"/>
                  <a:gd name="f521" fmla="val 506"/>
                  <a:gd name="f522" fmla="val 526"/>
                  <a:gd name="f523" fmla="val 1624"/>
                  <a:gd name="f524" fmla="val 578"/>
                  <a:gd name="f525" fmla="val 1648"/>
                  <a:gd name="f526" fmla="val 1674"/>
                  <a:gd name="f527" fmla="val 1693"/>
                  <a:gd name="f528" fmla="val 1722"/>
                  <a:gd name="f529" fmla="val 1779"/>
                  <a:gd name="f530" fmla="val 587"/>
                  <a:gd name="f531" fmla="val 619"/>
                  <a:gd name="f532" fmla="val 1799"/>
                  <a:gd name="f533" fmla="val 1813"/>
                  <a:gd name="f534" fmla="val 1834"/>
                  <a:gd name="f535" fmla="val 1855"/>
                  <a:gd name="f536" fmla="val 680"/>
                  <a:gd name="f537" fmla="val 708"/>
                  <a:gd name="f538" fmla="val 1833"/>
                  <a:gd name="f539" fmla="val 1810"/>
                  <a:gd name="f540" fmla="val 789"/>
                  <a:gd name="f541" fmla="val 763"/>
                  <a:gd name="f542" fmla="val 1882"/>
                  <a:gd name="f543" fmla="val 1885"/>
                  <a:gd name="f544" fmla="val 1933"/>
                  <a:gd name="f545" fmla="val 1981"/>
                  <a:gd name="f546" fmla="val 2029"/>
                  <a:gd name="f547" fmla="val 2040"/>
                  <a:gd name="f548" fmla="val 747"/>
                  <a:gd name="f549" fmla="val 837"/>
                  <a:gd name="f550" fmla="val 883"/>
                  <a:gd name="f551" fmla="val 2041"/>
                  <a:gd name="f552" fmla="val 2036"/>
                  <a:gd name="f553" fmla="val 2025"/>
                  <a:gd name="f554" fmla="val 2009"/>
                  <a:gd name="f555" fmla="val 1993"/>
                  <a:gd name="f556" fmla="val 2131"/>
                  <a:gd name="f557" fmla="val 2130"/>
                  <a:gd name="f558" fmla="val 647"/>
                  <a:gd name="f559" fmla="val 1457"/>
                  <a:gd name="f560" fmla="val 1462"/>
                  <a:gd name="f561" fmla="val 1469"/>
                  <a:gd name="f562" fmla="val 1468"/>
                  <a:gd name="f563" fmla="val 701"/>
                  <a:gd name="f564" fmla="val 676"/>
                  <a:gd name="f565" fmla="val 1473"/>
                  <a:gd name="f566" fmla="val 1464"/>
                  <a:gd name="f567" fmla="val 1439"/>
                  <a:gd name="f568" fmla="val 1422"/>
                  <a:gd name="f569" fmla="val 1405"/>
                  <a:gd name="f570" fmla="val 1393"/>
                  <a:gd name="f571" fmla="val 1388"/>
                  <a:gd name="f572" fmla="val 1389"/>
                  <a:gd name="f573" fmla="val 1392"/>
                  <a:gd name="f574" fmla="val 1401"/>
                  <a:gd name="f575" fmla="val 1420"/>
                  <a:gd name="f576" fmla="val 1438"/>
                  <a:gd name="f577" fmla="val 1245"/>
                  <a:gd name="f578" fmla="val 1266"/>
                  <a:gd name="f579" fmla="val 1287"/>
                  <a:gd name="f580" fmla="val 1301"/>
                  <a:gd name="f581" fmla="val 1306"/>
                  <a:gd name="f582" fmla="val 1305"/>
                  <a:gd name="f583" fmla="val 695"/>
                  <a:gd name="f584" fmla="val 1303"/>
                  <a:gd name="f585" fmla="val 1313"/>
                  <a:gd name="f586" fmla="val 644"/>
                  <a:gd name="f587" fmla="val 1289"/>
                  <a:gd name="f588" fmla="val 1264"/>
                  <a:gd name="f589" fmla="val 1244"/>
                  <a:gd name="f590" fmla="val 1235"/>
                  <a:gd name="f591" fmla="val 1223"/>
                  <a:gd name="f592" fmla="val 1221"/>
                  <a:gd name="f593" fmla="val 665"/>
                  <a:gd name="f594" fmla="val 1222"/>
                  <a:gd name="f595" fmla="val 691"/>
                  <a:gd name="f596" fmla="val 713"/>
                  <a:gd name="f597" fmla="val 2114"/>
                  <a:gd name="f598" fmla="val 310"/>
                  <a:gd name="f599" fmla="val 288"/>
                  <a:gd name="f600" fmla="val 266"/>
                  <a:gd name="f601" fmla="val 2099"/>
                  <a:gd name="f602" fmla="val 2078"/>
                  <a:gd name="f603" fmla="val 2057"/>
                  <a:gd name="f604" fmla="val 244"/>
                  <a:gd name="f605" fmla="val 2045"/>
                  <a:gd name="f606" fmla="val 248"/>
                  <a:gd name="f607" fmla="val 280"/>
                  <a:gd name="f608" fmla="val 300"/>
                  <a:gd name="f609" fmla="val 330"/>
                  <a:gd name="f610" fmla="val 2064"/>
                  <a:gd name="f611" fmla="val 2089"/>
                  <a:gd name="f612" fmla="val 1137"/>
                  <a:gd name="f613" fmla="val 319"/>
                  <a:gd name="f614" fmla="val 1141"/>
                  <a:gd name="f615" fmla="val 315"/>
                  <a:gd name="f616" fmla="val 297"/>
                  <a:gd name="f617" fmla="val 278"/>
                  <a:gd name="f618" fmla="val 260"/>
                  <a:gd name="f619" fmla="val 1126"/>
                  <a:gd name="f620" fmla="val 1114"/>
                  <a:gd name="f621" fmla="val 1101"/>
                  <a:gd name="f622" fmla="val 1089"/>
                  <a:gd name="f623" fmla="val 246"/>
                  <a:gd name="f624" fmla="val 273"/>
                  <a:gd name="f625" fmla="val 289"/>
                  <a:gd name="f626" fmla="val 321"/>
                  <a:gd name="f627" fmla="val 1059"/>
                  <a:gd name="f628" fmla="val 322"/>
                  <a:gd name="f629" fmla="val 1086"/>
                  <a:gd name="f630" fmla="val 1112"/>
                  <a:gd name="f631" fmla="val 325"/>
                  <a:gd name="f632" fmla="val 240"/>
                  <a:gd name="f633" fmla="val 1105"/>
                  <a:gd name="f634" fmla="val 1103"/>
                  <a:gd name="f635" fmla="val 1099"/>
                  <a:gd name="f636" fmla="val 467"/>
                  <a:gd name="f637" fmla="val 448"/>
                  <a:gd name="f638" fmla="val 265"/>
                  <a:gd name="f639" fmla="val 317"/>
                  <a:gd name="f640" fmla="val 481"/>
                  <a:gd name="f641" fmla="val 482"/>
                  <a:gd name="f642" fmla="val 483"/>
                  <a:gd name="f643" fmla="val 486"/>
                  <a:gd name="f644" fmla="val 298"/>
                  <a:gd name="f645" fmla="val 271"/>
                  <a:gd name="f646" fmla="val 168"/>
                  <a:gd name="f647" fmla="val 272"/>
                  <a:gd name="f648" fmla="val 169"/>
                  <a:gd name="f649" fmla="val 264"/>
                  <a:gd name="f650" fmla="val 170"/>
                  <a:gd name="f651" fmla="val 173"/>
                  <a:gd name="f652" fmla="val 283"/>
                  <a:gd name="f653" fmla="val 286"/>
                  <a:gd name="f654" fmla="val 1428"/>
                  <a:gd name="f655" fmla="val 285"/>
                  <a:gd name="f656" fmla="val 1429"/>
                  <a:gd name="f657" fmla="val 898"/>
                  <a:gd name="f658" fmla="val 899"/>
                  <a:gd name="f659" fmla="val 365"/>
                  <a:gd name="f660" fmla="val 378"/>
                  <a:gd name="f661" fmla="val 396"/>
                  <a:gd name="f662" fmla="val 400"/>
                  <a:gd name="f663" fmla="val 844"/>
                  <a:gd name="f664" fmla="val 818"/>
                  <a:gd name="f665" fmla="val 809"/>
                  <a:gd name="f666" fmla="val 806"/>
                  <a:gd name="f667" fmla="val 419"/>
                  <a:gd name="f668" fmla="val 821"/>
                  <a:gd name="f669" fmla="val 831"/>
                  <a:gd name="f670" fmla="val 839"/>
                  <a:gd name="f671" fmla="val 857"/>
                  <a:gd name="f672" fmla="val 496"/>
                  <a:gd name="f673" fmla="val 880"/>
                  <a:gd name="f674" fmla="val 905"/>
                  <a:gd name="f675" fmla="val 450"/>
                  <a:gd name="f676" fmla="val 920"/>
                  <a:gd name="f677" fmla="val 423"/>
                  <a:gd name="f678" fmla="val 440"/>
                  <a:gd name="f679" fmla="val 457"/>
                  <a:gd name="f680" fmla="val 994"/>
                  <a:gd name="f681" fmla="val 995"/>
                  <a:gd name="f682" fmla="val 996"/>
                  <a:gd name="f683" fmla="val 373"/>
                  <a:gd name="f684" fmla="val 346"/>
                  <a:gd name="f685" fmla="val 339"/>
                  <a:gd name="f686" fmla="val 1062"/>
                  <a:gd name="f687" fmla="val 1014"/>
                  <a:gd name="f688" fmla="val 971"/>
                  <a:gd name="f689" fmla="val 927"/>
                  <a:gd name="f690" fmla="val 925"/>
                  <a:gd name="f691" fmla="val 923"/>
                  <a:gd name="f692" fmla="val 926"/>
                  <a:gd name="f693" fmla="val 924"/>
                  <a:gd name="f694" fmla="val 921"/>
                  <a:gd name="f695" fmla="val 918"/>
                  <a:gd name="f696" fmla="val 912"/>
                  <a:gd name="f697" fmla="val 911"/>
                  <a:gd name="f698" fmla="val 910"/>
                  <a:gd name="f699" fmla="val 908"/>
                  <a:gd name="f700" fmla="val 907"/>
                  <a:gd name="f701" fmla="val 906"/>
                  <a:gd name="f702" fmla="val 418"/>
                  <a:gd name="f703" fmla="val 331"/>
                  <a:gd name="f704" fmla="val 397"/>
                  <a:gd name="f705" fmla="val 451"/>
                  <a:gd name="f706" fmla="val 428"/>
                  <a:gd name="f707" fmla="val 353"/>
                  <a:gd name="f708" fmla="val 340"/>
                  <a:gd name="f709" fmla="val 358"/>
                  <a:gd name="f710" fmla="val 162"/>
                  <a:gd name="f711" fmla="val 161"/>
                  <a:gd name="f712" fmla="val 383"/>
                  <a:gd name="f713" fmla="val 270"/>
                  <a:gd name="f714" fmla="val 87"/>
                  <a:gd name="f715" fmla="val 83"/>
                  <a:gd name="f716" fmla="val 104"/>
                  <a:gd name="f717" fmla="val 124"/>
                  <a:gd name="f718" fmla="val 145"/>
                  <a:gd name="f719" fmla="val 125"/>
                  <a:gd name="f720" fmla="val 106"/>
                  <a:gd name="f721" fmla="val 367"/>
                  <a:gd name="f722" fmla="val 386"/>
                  <a:gd name="f723" fmla="val 403"/>
                  <a:gd name="f724" fmla="val 185"/>
                  <a:gd name="f725" fmla="val 203"/>
                  <a:gd name="f726" fmla="val 220"/>
                  <a:gd name="f727" fmla="val 239"/>
                  <a:gd name="f728" fmla="val 384"/>
                  <a:gd name="f729" fmla="val 366"/>
                  <a:gd name="f730" fmla="val 243"/>
                  <a:gd name="f731" fmla="val 253"/>
                  <a:gd name="f732" fmla="val 227"/>
                  <a:gd name="f733" fmla="val 204"/>
                  <a:gd name="f734" fmla="val 178"/>
                  <a:gd name="f735" fmla="val 172"/>
                  <a:gd name="f736" fmla="val 303"/>
                  <a:gd name="f737" fmla="val 282"/>
                  <a:gd name="f738" fmla="val 254"/>
                  <a:gd name="f739" fmla="val 156"/>
                  <a:gd name="f740" fmla="val 131"/>
                  <a:gd name="f741" fmla="val 250"/>
                  <a:gd name="f742" fmla="val 251"/>
                  <a:gd name="f743" fmla="val 98"/>
                  <a:gd name="f744" fmla="val 232"/>
                  <a:gd name="f745" fmla="val 101"/>
                  <a:gd name="f746" fmla="val 226"/>
                  <a:gd name="f747" fmla="val 107"/>
                  <a:gd name="f748" fmla="val 228"/>
                  <a:gd name="f749" fmla="val 122"/>
                  <a:gd name="f750" fmla="val 123"/>
                  <a:gd name="f751" fmla="val 205"/>
                  <a:gd name="f752" fmla="val 229"/>
                  <a:gd name="f753" fmla="val 212"/>
                  <a:gd name="f754" fmla="val 2203"/>
                  <a:gd name="f755" fmla="val 195"/>
                  <a:gd name="f756" fmla="val 177"/>
                  <a:gd name="f757" fmla="val 167"/>
                  <a:gd name="f758" fmla="val 2199"/>
                  <a:gd name="f759" fmla="val 2190"/>
                  <a:gd name="f760" fmla="val 2155"/>
                  <a:gd name="f761" fmla="val 2138"/>
                  <a:gd name="f762" fmla="val 171"/>
                  <a:gd name="f763" fmla="val 2119"/>
                  <a:gd name="f764" fmla="val 184"/>
                  <a:gd name="f765" fmla="val 224"/>
                  <a:gd name="f766" fmla="val 2123"/>
                  <a:gd name="f767" fmla="val 2143"/>
                  <a:gd name="f768" fmla="val 2165"/>
                  <a:gd name="f769" fmla="val 2188"/>
                  <a:gd name="f770" fmla="val 318"/>
                  <a:gd name="f771" fmla="val 2359"/>
                  <a:gd name="f772" fmla="val 2358"/>
                  <a:gd name="f773" fmla="val 2357"/>
                  <a:gd name="f774" fmla="val 2360"/>
                  <a:gd name="f775" fmla="val 2364"/>
                  <a:gd name="f776" fmla="val 279"/>
                  <a:gd name="f777" fmla="val 255"/>
                  <a:gd name="f778" fmla="val 2369"/>
                  <a:gd name="f779" fmla="val 2343"/>
                  <a:gd name="f780" fmla="val 2321"/>
                  <a:gd name="f781" fmla="val 2300"/>
                  <a:gd name="f782" fmla="val 2288"/>
                  <a:gd name="f783" fmla="val 2290"/>
                  <a:gd name="f784" fmla="val 2295"/>
                  <a:gd name="f785" fmla="val 2301"/>
                  <a:gd name="f786" fmla="val 2302"/>
                  <a:gd name="f787" fmla="val 2303"/>
                  <a:gd name="f788" fmla="val 2304"/>
                  <a:gd name="f789" fmla="val 2322"/>
                  <a:gd name="f790" fmla="val 2339"/>
                  <a:gd name="f791" fmla="val 558"/>
                  <a:gd name="f792" fmla="val 2044"/>
                  <a:gd name="f793" fmla="val 2053"/>
                  <a:gd name="f794" fmla="val 2126"/>
                  <a:gd name="f795" fmla="val 2272"/>
                  <a:gd name="f796" fmla="val 2282"/>
                  <a:gd name="f797" fmla="val 567"/>
                  <a:gd name="f798" fmla="val 535"/>
                  <a:gd name="f799" fmla="val 512"/>
                  <a:gd name="f800" fmla="val 2043"/>
                  <a:gd name="f801" fmla="val 2042"/>
                  <a:gd name="f802" fmla="val 513"/>
                  <a:gd name="f803" fmla="val 479"/>
                  <a:gd name="f804" fmla="val 1966"/>
                  <a:gd name="f805" fmla="val 1967"/>
                  <a:gd name="f806" fmla="val 401"/>
                  <a:gd name="f807" fmla="val 2197"/>
                  <a:gd name="f808" fmla="val 2196"/>
                  <a:gd name="f809" fmla="val 399"/>
                  <a:gd name="f810" fmla="val 387"/>
                  <a:gd name="f811" fmla="val 2195"/>
                  <a:gd name="f812" fmla="val 2201"/>
                  <a:gd name="f813" fmla="val 2210"/>
                  <a:gd name="f814" fmla="val 2229"/>
                  <a:gd name="f815" fmla="val 2247"/>
                  <a:gd name="f816" fmla="val 2266"/>
                  <a:gd name="f817" fmla="val 382"/>
                  <a:gd name="f818" fmla="val 355"/>
                  <a:gd name="f819" fmla="val 2277"/>
                  <a:gd name="f820" fmla="val 2273"/>
                  <a:gd name="f821" fmla="val 2256"/>
                  <a:gd name="f822" fmla="val 2239"/>
                  <a:gd name="f823" fmla="val 2222"/>
                  <a:gd name="f824" fmla="val 2209"/>
                  <a:gd name="f825" fmla="val 1312"/>
                  <a:gd name="f826" fmla="val 1309"/>
                  <a:gd name="f827" fmla="val 1310"/>
                  <a:gd name="f828" fmla="val 1316"/>
                  <a:gd name="f829" fmla="val 1326"/>
                  <a:gd name="f830" fmla="val 1336"/>
                  <a:gd name="f831" fmla="val 1346"/>
                  <a:gd name="f832" fmla="val 1387"/>
                  <a:gd name="f833" fmla="val 1410"/>
                  <a:gd name="f834" fmla="val 1431"/>
                  <a:gd name="f835" fmla="val 1452"/>
                  <a:gd name="f836" fmla="val 473"/>
                  <a:gd name="f837" fmla="val 1466"/>
                  <a:gd name="f838" fmla="val 1454"/>
                  <a:gd name="f839" fmla="val 1436"/>
                  <a:gd name="f840" fmla="val 1418"/>
                  <a:gd name="f841" fmla="val 1394"/>
                  <a:gd name="f842" fmla="val 1667"/>
                  <a:gd name="f843" fmla="val 1669"/>
                  <a:gd name="f844" fmla="val 1671"/>
                  <a:gd name="f845" fmla="val 1673"/>
                  <a:gd name="f846" fmla="val 1660"/>
                  <a:gd name="f847" fmla="val 1656"/>
                  <a:gd name="f848" fmla="val 1651"/>
                  <a:gd name="f849" fmla="val 1647"/>
                  <a:gd name="f850" fmla="val 1637"/>
                  <a:gd name="f851" fmla="val 1642"/>
                  <a:gd name="f852" fmla="val 434"/>
                  <a:gd name="f853" fmla="val 1610"/>
                  <a:gd name="f854" fmla="val 1588"/>
                  <a:gd name="f855" fmla="val 1566"/>
                  <a:gd name="f856" fmla="val 1556"/>
                  <a:gd name="f857" fmla="val 1561"/>
                  <a:gd name="f858" fmla="val 1585"/>
                  <a:gd name="f859" fmla="val 1609"/>
                  <a:gd name="f860" fmla="val 550"/>
                  <a:gd name="f861" fmla="val 529"/>
                  <a:gd name="f862" fmla="val 1365"/>
                  <a:gd name="f863" fmla="val 1341"/>
                  <a:gd name="f864" fmla="val 1317"/>
                  <a:gd name="f865" fmla="val 1308"/>
                  <a:gd name="f866" fmla="val 344"/>
                  <a:gd name="f867" fmla="val 1278"/>
                  <a:gd name="f868" fmla="val 1252"/>
                  <a:gd name="f869" fmla="val 1226"/>
                  <a:gd name="f870" fmla="val 556"/>
                  <a:gd name="f871" fmla="val 1229"/>
                  <a:gd name="f872" fmla="val 1241"/>
                  <a:gd name="f873" fmla="val 1283"/>
                  <a:gd name="f874" fmla="val 1324"/>
                  <a:gd name="f875" fmla="val 1366"/>
                  <a:gd name="f876" fmla="val 1382"/>
                  <a:gd name="f877" fmla="val 1046"/>
                  <a:gd name="f878" fmla="val 1029"/>
                  <a:gd name="f879" fmla="val 1013"/>
                  <a:gd name="f880" fmla="val 632"/>
                  <a:gd name="f881" fmla="val 675"/>
                  <a:gd name="f882" fmla="val 1012"/>
                  <a:gd name="f883" fmla="val 1030"/>
                  <a:gd name="f884" fmla="val 630"/>
                  <a:gd name="f885" fmla="val 614"/>
                  <a:gd name="f886" fmla="val 1549"/>
                  <a:gd name="f887" fmla="val 1507"/>
                  <a:gd name="f888" fmla="val 1465"/>
                  <a:gd name="f889" fmla="val 610"/>
                  <a:gd name="f890" fmla="val 611"/>
                  <a:gd name="f891" fmla="val 1511"/>
                  <a:gd name="f892" fmla="val 693"/>
                  <a:gd name="f893" fmla="val 1755"/>
                  <a:gd name="f894" fmla="val 1802"/>
                  <a:gd name="f895" fmla="+- 0 0 -90"/>
                  <a:gd name="f896" fmla="*/ f4 1 1061"/>
                  <a:gd name="f897" fmla="*/ f5 1 2448"/>
                  <a:gd name="f898" fmla="+- f8 0 f6"/>
                  <a:gd name="f899" fmla="+- f7 0 f6"/>
                  <a:gd name="f900" fmla="*/ f895 f0 1"/>
                  <a:gd name="f901" fmla="*/ f899 1 1061"/>
                  <a:gd name="f902" fmla="*/ f898 1 2448"/>
                  <a:gd name="f903" fmla="*/ 884 f899 1"/>
                  <a:gd name="f904" fmla="*/ 1957 f898 1"/>
                  <a:gd name="f905" fmla="*/ 816 f899 1"/>
                  <a:gd name="f906" fmla="*/ 1775 f898 1"/>
                  <a:gd name="f907" fmla="*/ 735 f899 1"/>
                  <a:gd name="f908" fmla="*/ 1485 f898 1"/>
                  <a:gd name="f909" fmla="*/ 802 f899 1"/>
                  <a:gd name="f910" fmla="*/ 1145 f898 1"/>
                  <a:gd name="f911" fmla="*/ 653 f899 1"/>
                  <a:gd name="f912" fmla="*/ 802 f898 1"/>
                  <a:gd name="f913" fmla="*/ 326 f899 1"/>
                  <a:gd name="f914" fmla="*/ 721 f898 1"/>
                  <a:gd name="f915" fmla="*/ 715 f899 1"/>
                  <a:gd name="f916" fmla="*/ 573 f898 1"/>
                  <a:gd name="f917" fmla="*/ 977 f899 1"/>
                  <a:gd name="f918" fmla="*/ 592 f898 1"/>
                  <a:gd name="f919" fmla="*/ 980 f899 1"/>
                  <a:gd name="f920" fmla="*/ 427 f898 1"/>
                  <a:gd name="f921" fmla="*/ 749 f899 1"/>
                  <a:gd name="f922" fmla="*/ 329 f898 1"/>
                  <a:gd name="f923" fmla="*/ 584 f899 1"/>
                  <a:gd name="f924" fmla="*/ 489 f898 1"/>
                  <a:gd name="f925" fmla="*/ 408 f899 1"/>
                  <a:gd name="f926" fmla="*/ 493 f898 1"/>
                  <a:gd name="f927" fmla="*/ 642 f899 1"/>
                  <a:gd name="f928" fmla="*/ 245 f898 1"/>
                  <a:gd name="f929" fmla="*/ 719 f899 1"/>
                  <a:gd name="f930" fmla="*/ 165 f898 1"/>
                  <a:gd name="f931" fmla="*/ 471 f899 1"/>
                  <a:gd name="f932" fmla="*/ 82 f898 1"/>
                  <a:gd name="f933" fmla="*/ 19 f899 1"/>
                  <a:gd name="f934" fmla="*/ 1 f898 1"/>
                  <a:gd name="f935" fmla="*/ 2368 f898 1"/>
                  <a:gd name="f936" fmla="*/ 668 f899 1"/>
                  <a:gd name="f937" fmla="*/ 2448 f898 1"/>
                  <a:gd name="f938" fmla="*/ 2285 f898 1"/>
                  <a:gd name="f939" fmla="*/ 652 f899 1"/>
                  <a:gd name="f940" fmla="*/ 2096 f898 1"/>
                  <a:gd name="f941" fmla="*/ 416 f899 1"/>
                  <a:gd name="f942" fmla="*/ 1959 f898 1"/>
                  <a:gd name="f943" fmla="*/ 393 f899 1"/>
                  <a:gd name="f944" fmla="*/ 1794 f898 1"/>
                  <a:gd name="f945" fmla="*/ 472 f899 1"/>
                  <a:gd name="f946" fmla="*/ 1716 f898 1"/>
                  <a:gd name="f947" fmla="*/ 635 f899 1"/>
                  <a:gd name="f948" fmla="*/ 1796 f898 1"/>
                  <a:gd name="f949" fmla="*/ 1876 f898 1"/>
                  <a:gd name="f950" fmla="*/ 651 f899 1"/>
                  <a:gd name="f951" fmla="*/ 2131 f898 1"/>
                  <a:gd name="f952" fmla="*/ 1388 f898 1"/>
                  <a:gd name="f953" fmla="*/ 664 f899 1"/>
                  <a:gd name="f954" fmla="*/ 1221 f898 1"/>
                  <a:gd name="f955" fmla="*/ 320 f899 1"/>
                  <a:gd name="f956" fmla="*/ 2040 f898 1"/>
                  <a:gd name="f957" fmla="*/ 1061 f898 1"/>
                  <a:gd name="f958" fmla="*/ 240 f899 1"/>
                  <a:gd name="f959" fmla="*/ 1105 f898 1"/>
                  <a:gd name="f960" fmla="*/ 481 f898 1"/>
                  <a:gd name="f961" fmla="*/ 286 f899 1"/>
                  <a:gd name="f962" fmla="*/ 1469 f898 1"/>
                  <a:gd name="f963" fmla="*/ 405 f899 1"/>
                  <a:gd name="f964" fmla="*/ 897 f898 1"/>
                  <a:gd name="f965" fmla="*/ 485 f899 1"/>
                  <a:gd name="f966" fmla="*/ 893 f898 1"/>
                  <a:gd name="f967" fmla="*/ 346 f899 1"/>
                  <a:gd name="f968" fmla="*/ 1060 f898 1"/>
                  <a:gd name="f969" fmla="*/ 908 f898 1"/>
                  <a:gd name="f970" fmla="*/ 331 f899 1"/>
                  <a:gd name="f971" fmla="*/ 406 f898 1"/>
                  <a:gd name="f972" fmla="*/ 412 f899 1"/>
                  <a:gd name="f973" fmla="*/ 327 f898 1"/>
                  <a:gd name="f974" fmla="*/ 325 f899 1"/>
                  <a:gd name="f975" fmla="*/ 104 f898 1"/>
                  <a:gd name="f976" fmla="*/ 168 f898 1"/>
                  <a:gd name="f977" fmla="*/ 261 f899 1"/>
                  <a:gd name="f978" fmla="*/ 164 f898 1"/>
                  <a:gd name="f979" fmla="*/ 232 f899 1"/>
                  <a:gd name="f980" fmla="*/ 101 f898 1"/>
                  <a:gd name="f981" fmla="*/ 164 f899 1"/>
                  <a:gd name="f982" fmla="*/ 2138 f898 1"/>
                  <a:gd name="f983" fmla="*/ 318 f899 1"/>
                  <a:gd name="f984" fmla="*/ 2367 f898 1"/>
                  <a:gd name="f985" fmla="*/ 245 f899 1"/>
                  <a:gd name="f986" fmla="*/ 2364 f898 1"/>
                  <a:gd name="f987" fmla="*/ 2357 f898 1"/>
                  <a:gd name="f988" fmla="*/ 558 f899 1"/>
                  <a:gd name="f989" fmla="*/ 384 f899 1"/>
                  <a:gd name="f990" fmla="*/ 2203 f898 1"/>
                  <a:gd name="f991" fmla="*/ 345 f899 1"/>
                  <a:gd name="f992" fmla="*/ 2204 f898 1"/>
                  <a:gd name="f993" fmla="*/ 1346 f898 1"/>
                  <a:gd name="f994" fmla="*/ 1401 f898 1"/>
                  <a:gd name="f995" fmla="*/ 484 f899 1"/>
                  <a:gd name="f996" fmla="*/ 1660 f898 1"/>
                  <a:gd name="f997" fmla="*/ 1633 f898 1"/>
                  <a:gd name="f998" fmla="*/ 327 f899 1"/>
                  <a:gd name="f999" fmla="*/ 1226 f898 1"/>
                  <a:gd name="f1000" fmla="*/ 733 f899 1"/>
                  <a:gd name="f1001" fmla="*/ 995 f898 1"/>
                  <a:gd name="f1002" fmla="*/ 610 f899 1"/>
                  <a:gd name="f1003" fmla="*/ f900 1 f3"/>
                  <a:gd name="f1004" fmla="*/ f903 1 1061"/>
                  <a:gd name="f1005" fmla="*/ f904 1 2448"/>
                  <a:gd name="f1006" fmla="*/ f905 1 1061"/>
                  <a:gd name="f1007" fmla="*/ f906 1 2448"/>
                  <a:gd name="f1008" fmla="*/ f907 1 1061"/>
                  <a:gd name="f1009" fmla="*/ f908 1 2448"/>
                  <a:gd name="f1010" fmla="*/ f909 1 1061"/>
                  <a:gd name="f1011" fmla="*/ f910 1 2448"/>
                  <a:gd name="f1012" fmla="*/ f911 1 1061"/>
                  <a:gd name="f1013" fmla="*/ f912 1 2448"/>
                  <a:gd name="f1014" fmla="*/ f913 1 1061"/>
                  <a:gd name="f1015" fmla="*/ f914 1 2448"/>
                  <a:gd name="f1016" fmla="*/ f915 1 1061"/>
                  <a:gd name="f1017" fmla="*/ f916 1 2448"/>
                  <a:gd name="f1018" fmla="*/ f917 1 1061"/>
                  <a:gd name="f1019" fmla="*/ f918 1 2448"/>
                  <a:gd name="f1020" fmla="*/ f919 1 1061"/>
                  <a:gd name="f1021" fmla="*/ f920 1 2448"/>
                  <a:gd name="f1022" fmla="*/ f921 1 1061"/>
                  <a:gd name="f1023" fmla="*/ f922 1 2448"/>
                  <a:gd name="f1024" fmla="*/ f923 1 1061"/>
                  <a:gd name="f1025" fmla="*/ f924 1 2448"/>
                  <a:gd name="f1026" fmla="*/ f925 1 1061"/>
                  <a:gd name="f1027" fmla="*/ f926 1 2448"/>
                  <a:gd name="f1028" fmla="*/ f927 1 1061"/>
                  <a:gd name="f1029" fmla="*/ f928 1 2448"/>
                  <a:gd name="f1030" fmla="*/ f929 1 1061"/>
                  <a:gd name="f1031" fmla="*/ f930 1 2448"/>
                  <a:gd name="f1032" fmla="*/ f931 1 1061"/>
                  <a:gd name="f1033" fmla="*/ f932 1 2448"/>
                  <a:gd name="f1034" fmla="*/ f933 1 1061"/>
                  <a:gd name="f1035" fmla="*/ f934 1 2448"/>
                  <a:gd name="f1036" fmla="*/ f935 1 2448"/>
                  <a:gd name="f1037" fmla="*/ f936 1 1061"/>
                  <a:gd name="f1038" fmla="*/ f937 1 2448"/>
                  <a:gd name="f1039" fmla="*/ f938 1 2448"/>
                  <a:gd name="f1040" fmla="*/ f939 1 1061"/>
                  <a:gd name="f1041" fmla="*/ f940 1 2448"/>
                  <a:gd name="f1042" fmla="*/ f941 1 1061"/>
                  <a:gd name="f1043" fmla="*/ f942 1 2448"/>
                  <a:gd name="f1044" fmla="*/ f943 1 1061"/>
                  <a:gd name="f1045" fmla="*/ f944 1 2448"/>
                  <a:gd name="f1046" fmla="*/ f945 1 1061"/>
                  <a:gd name="f1047" fmla="*/ f946 1 2448"/>
                  <a:gd name="f1048" fmla="*/ f947 1 1061"/>
                  <a:gd name="f1049" fmla="*/ f948 1 2448"/>
                  <a:gd name="f1050" fmla="*/ f949 1 2448"/>
                  <a:gd name="f1051" fmla="*/ f950 1 1061"/>
                  <a:gd name="f1052" fmla="*/ f951 1 2448"/>
                  <a:gd name="f1053" fmla="*/ f952 1 2448"/>
                  <a:gd name="f1054" fmla="*/ f953 1 1061"/>
                  <a:gd name="f1055" fmla="*/ f954 1 2448"/>
                  <a:gd name="f1056" fmla="*/ f955 1 1061"/>
                  <a:gd name="f1057" fmla="*/ f956 1 2448"/>
                  <a:gd name="f1058" fmla="*/ f957 1 2448"/>
                  <a:gd name="f1059" fmla="*/ f958 1 1061"/>
                  <a:gd name="f1060" fmla="*/ f959 1 2448"/>
                  <a:gd name="f1061" fmla="*/ f960 1 2448"/>
                  <a:gd name="f1062" fmla="*/ f961 1 1061"/>
                  <a:gd name="f1063" fmla="*/ f962 1 2448"/>
                  <a:gd name="f1064" fmla="*/ f963 1 1061"/>
                  <a:gd name="f1065" fmla="*/ f964 1 2448"/>
                  <a:gd name="f1066" fmla="*/ f965 1 1061"/>
                  <a:gd name="f1067" fmla="*/ f966 1 2448"/>
                  <a:gd name="f1068" fmla="*/ f967 1 1061"/>
                  <a:gd name="f1069" fmla="*/ f968 1 2448"/>
                  <a:gd name="f1070" fmla="*/ f969 1 2448"/>
                  <a:gd name="f1071" fmla="*/ f970 1 1061"/>
                  <a:gd name="f1072" fmla="*/ f971 1 2448"/>
                  <a:gd name="f1073" fmla="*/ f972 1 1061"/>
                  <a:gd name="f1074" fmla="*/ f973 1 2448"/>
                  <a:gd name="f1075" fmla="*/ f974 1 1061"/>
                  <a:gd name="f1076" fmla="*/ f975 1 2448"/>
                  <a:gd name="f1077" fmla="*/ f976 1 2448"/>
                  <a:gd name="f1078" fmla="*/ f977 1 1061"/>
                  <a:gd name="f1079" fmla="*/ f978 1 2448"/>
                  <a:gd name="f1080" fmla="*/ f979 1 1061"/>
                  <a:gd name="f1081" fmla="*/ f980 1 2448"/>
                  <a:gd name="f1082" fmla="*/ f981 1 1061"/>
                  <a:gd name="f1083" fmla="*/ f982 1 2448"/>
                  <a:gd name="f1084" fmla="*/ f983 1 1061"/>
                  <a:gd name="f1085" fmla="*/ f984 1 2448"/>
                  <a:gd name="f1086" fmla="*/ f985 1 1061"/>
                  <a:gd name="f1087" fmla="*/ f986 1 2448"/>
                  <a:gd name="f1088" fmla="*/ f987 1 2448"/>
                  <a:gd name="f1089" fmla="*/ f988 1 1061"/>
                  <a:gd name="f1090" fmla="*/ f989 1 1061"/>
                  <a:gd name="f1091" fmla="*/ f990 1 2448"/>
                  <a:gd name="f1092" fmla="*/ f991 1 1061"/>
                  <a:gd name="f1093" fmla="*/ f992 1 2448"/>
                  <a:gd name="f1094" fmla="*/ f993 1 2448"/>
                  <a:gd name="f1095" fmla="*/ f994 1 2448"/>
                  <a:gd name="f1096" fmla="*/ f995 1 1061"/>
                  <a:gd name="f1097" fmla="*/ f996 1 2448"/>
                  <a:gd name="f1098" fmla="*/ f997 1 2448"/>
                  <a:gd name="f1099" fmla="*/ f998 1 1061"/>
                  <a:gd name="f1100" fmla="*/ f999 1 2448"/>
                  <a:gd name="f1101" fmla="*/ f1000 1 1061"/>
                  <a:gd name="f1102" fmla="*/ f1001 1 2448"/>
                  <a:gd name="f1103" fmla="*/ f1002 1 1061"/>
                  <a:gd name="f1104" fmla="*/ 0 1 f901"/>
                  <a:gd name="f1105" fmla="*/ f7 1 f901"/>
                  <a:gd name="f1106" fmla="*/ 0 1 f902"/>
                  <a:gd name="f1107" fmla="*/ f8 1 f902"/>
                  <a:gd name="f1108" fmla="+- f1003 0 f1"/>
                  <a:gd name="f1109" fmla="*/ f1004 1 f901"/>
                  <a:gd name="f1110" fmla="*/ f1005 1 f902"/>
                  <a:gd name="f1111" fmla="*/ f1006 1 f901"/>
                  <a:gd name="f1112" fmla="*/ f1007 1 f902"/>
                  <a:gd name="f1113" fmla="*/ f1008 1 f901"/>
                  <a:gd name="f1114" fmla="*/ f1009 1 f902"/>
                  <a:gd name="f1115" fmla="*/ f1010 1 f901"/>
                  <a:gd name="f1116" fmla="*/ f1011 1 f902"/>
                  <a:gd name="f1117" fmla="*/ f1012 1 f901"/>
                  <a:gd name="f1118" fmla="*/ f1013 1 f902"/>
                  <a:gd name="f1119" fmla="*/ f1014 1 f901"/>
                  <a:gd name="f1120" fmla="*/ f1015 1 f902"/>
                  <a:gd name="f1121" fmla="*/ f1016 1 f901"/>
                  <a:gd name="f1122" fmla="*/ f1017 1 f902"/>
                  <a:gd name="f1123" fmla="*/ f1018 1 f901"/>
                  <a:gd name="f1124" fmla="*/ f1019 1 f902"/>
                  <a:gd name="f1125" fmla="*/ f1020 1 f901"/>
                  <a:gd name="f1126" fmla="*/ f1021 1 f902"/>
                  <a:gd name="f1127" fmla="*/ f1022 1 f901"/>
                  <a:gd name="f1128" fmla="*/ f1023 1 f902"/>
                  <a:gd name="f1129" fmla="*/ f1024 1 f901"/>
                  <a:gd name="f1130" fmla="*/ f1025 1 f902"/>
                  <a:gd name="f1131" fmla="*/ f1026 1 f901"/>
                  <a:gd name="f1132" fmla="*/ f1027 1 f902"/>
                  <a:gd name="f1133" fmla="*/ f1028 1 f901"/>
                  <a:gd name="f1134" fmla="*/ f1029 1 f902"/>
                  <a:gd name="f1135" fmla="*/ f1030 1 f901"/>
                  <a:gd name="f1136" fmla="*/ f1031 1 f902"/>
                  <a:gd name="f1137" fmla="*/ f1032 1 f901"/>
                  <a:gd name="f1138" fmla="*/ f1033 1 f902"/>
                  <a:gd name="f1139" fmla="*/ f1034 1 f901"/>
                  <a:gd name="f1140" fmla="*/ f1035 1 f902"/>
                  <a:gd name="f1141" fmla="*/ f1036 1 f902"/>
                  <a:gd name="f1142" fmla="*/ f1037 1 f901"/>
                  <a:gd name="f1143" fmla="*/ f1038 1 f902"/>
                  <a:gd name="f1144" fmla="*/ f1039 1 f902"/>
                  <a:gd name="f1145" fmla="*/ f1040 1 f901"/>
                  <a:gd name="f1146" fmla="*/ f1041 1 f902"/>
                  <a:gd name="f1147" fmla="*/ f1042 1 f901"/>
                  <a:gd name="f1148" fmla="*/ f1043 1 f902"/>
                  <a:gd name="f1149" fmla="*/ f1044 1 f901"/>
                  <a:gd name="f1150" fmla="*/ f1045 1 f902"/>
                  <a:gd name="f1151" fmla="*/ f1046 1 f901"/>
                  <a:gd name="f1152" fmla="*/ f1047 1 f902"/>
                  <a:gd name="f1153" fmla="*/ f1048 1 f901"/>
                  <a:gd name="f1154" fmla="*/ f1049 1 f902"/>
                  <a:gd name="f1155" fmla="*/ f1050 1 f902"/>
                  <a:gd name="f1156" fmla="*/ f1051 1 f901"/>
                  <a:gd name="f1157" fmla="*/ f1052 1 f902"/>
                  <a:gd name="f1158" fmla="*/ f1053 1 f902"/>
                  <a:gd name="f1159" fmla="*/ f1054 1 f901"/>
                  <a:gd name="f1160" fmla="*/ f1055 1 f902"/>
                  <a:gd name="f1161" fmla="*/ f1056 1 f901"/>
                  <a:gd name="f1162" fmla="*/ f1057 1 f902"/>
                  <a:gd name="f1163" fmla="*/ f1058 1 f902"/>
                  <a:gd name="f1164" fmla="*/ f1059 1 f901"/>
                  <a:gd name="f1165" fmla="*/ f1060 1 f902"/>
                  <a:gd name="f1166" fmla="*/ f1061 1 f902"/>
                  <a:gd name="f1167" fmla="*/ f1062 1 f901"/>
                  <a:gd name="f1168" fmla="*/ f1063 1 f902"/>
                  <a:gd name="f1169" fmla="*/ f1064 1 f901"/>
                  <a:gd name="f1170" fmla="*/ f1065 1 f902"/>
                  <a:gd name="f1171" fmla="*/ f1066 1 f901"/>
                  <a:gd name="f1172" fmla="*/ f1067 1 f902"/>
                  <a:gd name="f1173" fmla="*/ f1068 1 f901"/>
                  <a:gd name="f1174" fmla="*/ f1069 1 f902"/>
                  <a:gd name="f1175" fmla="*/ f1070 1 f902"/>
                  <a:gd name="f1176" fmla="*/ f1071 1 f901"/>
                  <a:gd name="f1177" fmla="*/ f1072 1 f902"/>
                  <a:gd name="f1178" fmla="*/ f1073 1 f901"/>
                  <a:gd name="f1179" fmla="*/ f1074 1 f902"/>
                  <a:gd name="f1180" fmla="*/ f1075 1 f901"/>
                  <a:gd name="f1181" fmla="*/ f1076 1 f902"/>
                  <a:gd name="f1182" fmla="*/ f1077 1 f902"/>
                  <a:gd name="f1183" fmla="*/ f1078 1 f901"/>
                  <a:gd name="f1184" fmla="*/ f1079 1 f902"/>
                  <a:gd name="f1185" fmla="*/ f1080 1 f901"/>
                  <a:gd name="f1186" fmla="*/ f1081 1 f902"/>
                  <a:gd name="f1187" fmla="*/ f1082 1 f901"/>
                  <a:gd name="f1188" fmla="*/ f1083 1 f902"/>
                  <a:gd name="f1189" fmla="*/ f1084 1 f901"/>
                  <a:gd name="f1190" fmla="*/ f1085 1 f902"/>
                  <a:gd name="f1191" fmla="*/ f1086 1 f901"/>
                  <a:gd name="f1192" fmla="*/ f1087 1 f902"/>
                  <a:gd name="f1193" fmla="*/ f1088 1 f902"/>
                  <a:gd name="f1194" fmla="*/ f1089 1 f901"/>
                  <a:gd name="f1195" fmla="*/ f1090 1 f901"/>
                  <a:gd name="f1196" fmla="*/ f1091 1 f902"/>
                  <a:gd name="f1197" fmla="*/ f1092 1 f901"/>
                  <a:gd name="f1198" fmla="*/ f1093 1 f902"/>
                  <a:gd name="f1199" fmla="*/ f1094 1 f902"/>
                  <a:gd name="f1200" fmla="*/ f1095 1 f902"/>
                  <a:gd name="f1201" fmla="*/ f1096 1 f901"/>
                  <a:gd name="f1202" fmla="*/ f1097 1 f902"/>
                  <a:gd name="f1203" fmla="*/ f1098 1 f902"/>
                  <a:gd name="f1204" fmla="*/ f1099 1 f901"/>
                  <a:gd name="f1205" fmla="*/ f1100 1 f902"/>
                  <a:gd name="f1206" fmla="*/ f1101 1 f901"/>
                  <a:gd name="f1207" fmla="*/ f1102 1 f902"/>
                  <a:gd name="f1208" fmla="*/ f1103 1 f901"/>
                  <a:gd name="f1209" fmla="*/ f1104 f896 1"/>
                  <a:gd name="f1210" fmla="*/ f1105 f896 1"/>
                  <a:gd name="f1211" fmla="*/ f1107 f897 1"/>
                  <a:gd name="f1212" fmla="*/ f1106 f897 1"/>
                  <a:gd name="f1213" fmla="*/ f1109 f896 1"/>
                  <a:gd name="f1214" fmla="*/ f1110 f897 1"/>
                  <a:gd name="f1215" fmla="*/ f1111 f896 1"/>
                  <a:gd name="f1216" fmla="*/ f1112 f897 1"/>
                  <a:gd name="f1217" fmla="*/ f1113 f896 1"/>
                  <a:gd name="f1218" fmla="*/ f1114 f897 1"/>
                  <a:gd name="f1219" fmla="*/ f1115 f896 1"/>
                  <a:gd name="f1220" fmla="*/ f1116 f897 1"/>
                  <a:gd name="f1221" fmla="*/ f1117 f896 1"/>
                  <a:gd name="f1222" fmla="*/ f1118 f897 1"/>
                  <a:gd name="f1223" fmla="*/ f1119 f896 1"/>
                  <a:gd name="f1224" fmla="*/ f1120 f897 1"/>
                  <a:gd name="f1225" fmla="*/ f1121 f896 1"/>
                  <a:gd name="f1226" fmla="*/ f1122 f897 1"/>
                  <a:gd name="f1227" fmla="*/ f1123 f896 1"/>
                  <a:gd name="f1228" fmla="*/ f1124 f897 1"/>
                  <a:gd name="f1229" fmla="*/ f1125 f896 1"/>
                  <a:gd name="f1230" fmla="*/ f1126 f897 1"/>
                  <a:gd name="f1231" fmla="*/ f1127 f896 1"/>
                  <a:gd name="f1232" fmla="*/ f1128 f897 1"/>
                  <a:gd name="f1233" fmla="*/ f1129 f896 1"/>
                  <a:gd name="f1234" fmla="*/ f1130 f897 1"/>
                  <a:gd name="f1235" fmla="*/ f1131 f896 1"/>
                  <a:gd name="f1236" fmla="*/ f1132 f897 1"/>
                  <a:gd name="f1237" fmla="*/ f1133 f896 1"/>
                  <a:gd name="f1238" fmla="*/ f1134 f897 1"/>
                  <a:gd name="f1239" fmla="*/ f1135 f896 1"/>
                  <a:gd name="f1240" fmla="*/ f1136 f897 1"/>
                  <a:gd name="f1241" fmla="*/ f1137 f896 1"/>
                  <a:gd name="f1242" fmla="*/ f1138 f897 1"/>
                  <a:gd name="f1243" fmla="*/ f1139 f896 1"/>
                  <a:gd name="f1244" fmla="*/ f1140 f897 1"/>
                  <a:gd name="f1245" fmla="*/ f1141 f897 1"/>
                  <a:gd name="f1246" fmla="*/ f1142 f896 1"/>
                  <a:gd name="f1247" fmla="*/ f1143 f897 1"/>
                  <a:gd name="f1248" fmla="*/ f1144 f897 1"/>
                  <a:gd name="f1249" fmla="*/ f1145 f896 1"/>
                  <a:gd name="f1250" fmla="*/ f1146 f897 1"/>
                  <a:gd name="f1251" fmla="*/ f1147 f896 1"/>
                  <a:gd name="f1252" fmla="*/ f1148 f897 1"/>
                  <a:gd name="f1253" fmla="*/ f1149 f896 1"/>
                  <a:gd name="f1254" fmla="*/ f1150 f897 1"/>
                  <a:gd name="f1255" fmla="*/ f1151 f896 1"/>
                  <a:gd name="f1256" fmla="*/ f1152 f897 1"/>
                  <a:gd name="f1257" fmla="*/ f1153 f896 1"/>
                  <a:gd name="f1258" fmla="*/ f1154 f897 1"/>
                  <a:gd name="f1259" fmla="*/ f1155 f897 1"/>
                  <a:gd name="f1260" fmla="*/ f1156 f896 1"/>
                  <a:gd name="f1261" fmla="*/ f1157 f897 1"/>
                  <a:gd name="f1262" fmla="*/ f1158 f897 1"/>
                  <a:gd name="f1263" fmla="*/ f1159 f896 1"/>
                  <a:gd name="f1264" fmla="*/ f1160 f897 1"/>
                  <a:gd name="f1265" fmla="*/ f1161 f896 1"/>
                  <a:gd name="f1266" fmla="*/ f1162 f897 1"/>
                  <a:gd name="f1267" fmla="*/ f1163 f897 1"/>
                  <a:gd name="f1268" fmla="*/ f1164 f896 1"/>
                  <a:gd name="f1269" fmla="*/ f1165 f897 1"/>
                  <a:gd name="f1270" fmla="*/ f1166 f897 1"/>
                  <a:gd name="f1271" fmla="*/ f1167 f896 1"/>
                  <a:gd name="f1272" fmla="*/ f1168 f897 1"/>
                  <a:gd name="f1273" fmla="*/ f1169 f896 1"/>
                  <a:gd name="f1274" fmla="*/ f1170 f897 1"/>
                  <a:gd name="f1275" fmla="*/ f1171 f896 1"/>
                  <a:gd name="f1276" fmla="*/ f1172 f897 1"/>
                  <a:gd name="f1277" fmla="*/ f1173 f896 1"/>
                  <a:gd name="f1278" fmla="*/ f1174 f897 1"/>
                  <a:gd name="f1279" fmla="*/ f1175 f897 1"/>
                  <a:gd name="f1280" fmla="*/ f1176 f896 1"/>
                  <a:gd name="f1281" fmla="*/ f1177 f897 1"/>
                  <a:gd name="f1282" fmla="*/ f1178 f896 1"/>
                  <a:gd name="f1283" fmla="*/ f1179 f897 1"/>
                  <a:gd name="f1284" fmla="*/ f1180 f896 1"/>
                  <a:gd name="f1285" fmla="*/ f1181 f897 1"/>
                  <a:gd name="f1286" fmla="*/ f1182 f897 1"/>
                  <a:gd name="f1287" fmla="*/ f1183 f896 1"/>
                  <a:gd name="f1288" fmla="*/ f1184 f897 1"/>
                  <a:gd name="f1289" fmla="*/ f1185 f896 1"/>
                  <a:gd name="f1290" fmla="*/ f1186 f897 1"/>
                  <a:gd name="f1291" fmla="*/ f1187 f896 1"/>
                  <a:gd name="f1292" fmla="*/ f1188 f897 1"/>
                  <a:gd name="f1293" fmla="*/ f1189 f896 1"/>
                  <a:gd name="f1294" fmla="*/ f1190 f897 1"/>
                  <a:gd name="f1295" fmla="*/ f1191 f896 1"/>
                  <a:gd name="f1296" fmla="*/ f1192 f897 1"/>
                  <a:gd name="f1297" fmla="*/ f1193 f897 1"/>
                  <a:gd name="f1298" fmla="*/ f1194 f896 1"/>
                  <a:gd name="f1299" fmla="*/ f1195 f896 1"/>
                  <a:gd name="f1300" fmla="*/ f1196 f897 1"/>
                  <a:gd name="f1301" fmla="*/ f1197 f896 1"/>
                  <a:gd name="f1302" fmla="*/ f1198 f897 1"/>
                  <a:gd name="f1303" fmla="*/ f1199 f897 1"/>
                  <a:gd name="f1304" fmla="*/ f1200 f897 1"/>
                  <a:gd name="f1305" fmla="*/ f1201 f896 1"/>
                  <a:gd name="f1306" fmla="*/ f1202 f897 1"/>
                  <a:gd name="f1307" fmla="*/ f1203 f897 1"/>
                  <a:gd name="f1308" fmla="*/ f1204 f896 1"/>
                  <a:gd name="f1309" fmla="*/ f1205 f897 1"/>
                  <a:gd name="f1310" fmla="*/ f1206 f896 1"/>
                  <a:gd name="f1311" fmla="*/ f1207 f897 1"/>
                  <a:gd name="f1312" fmla="*/ f1208 f89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08">
                    <a:pos x="f1213" y="f1214"/>
                  </a:cxn>
                  <a:cxn ang="f1108">
                    <a:pos x="f1215" y="f1216"/>
                  </a:cxn>
                  <a:cxn ang="f1108">
                    <a:pos x="f1217" y="f1218"/>
                  </a:cxn>
                  <a:cxn ang="f1108">
                    <a:pos x="f1219" y="f1220"/>
                  </a:cxn>
                  <a:cxn ang="f1108">
                    <a:pos x="f1221" y="f1222"/>
                  </a:cxn>
                  <a:cxn ang="f1108">
                    <a:pos x="f1223" y="f1224"/>
                  </a:cxn>
                  <a:cxn ang="f1108">
                    <a:pos x="f1225" y="f1226"/>
                  </a:cxn>
                  <a:cxn ang="f1108">
                    <a:pos x="f1227" y="f1228"/>
                  </a:cxn>
                  <a:cxn ang="f1108">
                    <a:pos x="f1229" y="f1230"/>
                  </a:cxn>
                  <a:cxn ang="f1108">
                    <a:pos x="f1231" y="f1232"/>
                  </a:cxn>
                  <a:cxn ang="f1108">
                    <a:pos x="f1233" y="f1234"/>
                  </a:cxn>
                  <a:cxn ang="f1108">
                    <a:pos x="f1235" y="f1236"/>
                  </a:cxn>
                  <a:cxn ang="f1108">
                    <a:pos x="f1237" y="f1238"/>
                  </a:cxn>
                  <a:cxn ang="f1108">
                    <a:pos x="f1239" y="f1240"/>
                  </a:cxn>
                  <a:cxn ang="f1108">
                    <a:pos x="f1241" y="f1242"/>
                  </a:cxn>
                  <a:cxn ang="f1108">
                    <a:pos x="f1243" y="f1244"/>
                  </a:cxn>
                  <a:cxn ang="f1108">
                    <a:pos x="f1235" y="f1245"/>
                  </a:cxn>
                  <a:cxn ang="f1108">
                    <a:pos x="f1246" y="f1247"/>
                  </a:cxn>
                  <a:cxn ang="f1108">
                    <a:pos x="f1231" y="f1248"/>
                  </a:cxn>
                  <a:cxn ang="f1108">
                    <a:pos x="f1249" y="f1250"/>
                  </a:cxn>
                  <a:cxn ang="f1108">
                    <a:pos x="f1251" y="f1252"/>
                  </a:cxn>
                  <a:cxn ang="f1108">
                    <a:pos x="f1253" y="f1254"/>
                  </a:cxn>
                  <a:cxn ang="f1108">
                    <a:pos x="f1255" y="f1256"/>
                  </a:cxn>
                  <a:cxn ang="f1108">
                    <a:pos x="f1257" y="f1258"/>
                  </a:cxn>
                  <a:cxn ang="f1108">
                    <a:pos x="f1215" y="f1259"/>
                  </a:cxn>
                  <a:cxn ang="f1108">
                    <a:pos x="f1260" y="f1261"/>
                  </a:cxn>
                  <a:cxn ang="f1108">
                    <a:pos x="f1246" y="f1262"/>
                  </a:cxn>
                  <a:cxn ang="f1108">
                    <a:pos x="f1263" y="f1264"/>
                  </a:cxn>
                  <a:cxn ang="f1108">
                    <a:pos x="f1265" y="f1266"/>
                  </a:cxn>
                  <a:cxn ang="f1108">
                    <a:pos x="f1265" y="f1267"/>
                  </a:cxn>
                  <a:cxn ang="f1108">
                    <a:pos x="f1268" y="f1269"/>
                  </a:cxn>
                  <a:cxn ang="f1108">
                    <a:pos x="f1223" y="f1270"/>
                  </a:cxn>
                  <a:cxn ang="f1108">
                    <a:pos x="f1271" y="f1272"/>
                  </a:cxn>
                  <a:cxn ang="f1108">
                    <a:pos x="f1273" y="f1274"/>
                  </a:cxn>
                  <a:cxn ang="f1108">
                    <a:pos x="f1275" y="f1276"/>
                  </a:cxn>
                  <a:cxn ang="f1108">
                    <a:pos x="f1277" y="f1278"/>
                  </a:cxn>
                  <a:cxn ang="f1108">
                    <a:pos x="f1223" y="f1279"/>
                  </a:cxn>
                  <a:cxn ang="f1108">
                    <a:pos x="f1280" y="f1274"/>
                  </a:cxn>
                  <a:cxn ang="f1108">
                    <a:pos x="f1273" y="f1281"/>
                  </a:cxn>
                  <a:cxn ang="f1108">
                    <a:pos x="f1282" y="f1283"/>
                  </a:cxn>
                  <a:cxn ang="f1108">
                    <a:pos x="f1284" y="f1285"/>
                  </a:cxn>
                  <a:cxn ang="f1108">
                    <a:pos x="f1282" y="f1286"/>
                  </a:cxn>
                  <a:cxn ang="f1108">
                    <a:pos x="f1287" y="f1288"/>
                  </a:cxn>
                  <a:cxn ang="f1108">
                    <a:pos x="f1289" y="f1290"/>
                  </a:cxn>
                  <a:cxn ang="f1108">
                    <a:pos x="f1291" y="f1292"/>
                  </a:cxn>
                  <a:cxn ang="f1108">
                    <a:pos x="f1293" y="f1294"/>
                  </a:cxn>
                  <a:cxn ang="f1108">
                    <a:pos x="f1295" y="f1296"/>
                  </a:cxn>
                  <a:cxn ang="f1108">
                    <a:pos x="f1223" y="f1297"/>
                  </a:cxn>
                  <a:cxn ang="f1108">
                    <a:pos x="f1298" y="f1266"/>
                  </a:cxn>
                  <a:cxn ang="f1108">
                    <a:pos x="f1299" y="f1300"/>
                  </a:cxn>
                  <a:cxn ang="f1108">
                    <a:pos x="f1301" y="f1302"/>
                  </a:cxn>
                  <a:cxn ang="f1108">
                    <a:pos x="f1275" y="f1303"/>
                  </a:cxn>
                  <a:cxn ang="f1108">
                    <a:pos x="f1235" y="f1304"/>
                  </a:cxn>
                  <a:cxn ang="f1108">
                    <a:pos x="f1305" y="f1306"/>
                  </a:cxn>
                  <a:cxn ang="f1108">
                    <a:pos x="f1305" y="f1307"/>
                  </a:cxn>
                  <a:cxn ang="f1108">
                    <a:pos x="f1308" y="f1309"/>
                  </a:cxn>
                  <a:cxn ang="f1108">
                    <a:pos x="f1310" y="f1311"/>
                  </a:cxn>
                  <a:cxn ang="f1108">
                    <a:pos x="f1312" y="f1272"/>
                  </a:cxn>
                </a:cxnLst>
                <a:rect l="f1209" t="f1212" r="f1210" b="f1211"/>
                <a:pathLst>
                  <a:path w="1061" h="2448">
                    <a:moveTo>
                      <a:pt x="f9" y="f10"/>
                    </a:move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14"/>
                      <a:pt x="f20" y="f16"/>
                    </a:cubicBezTo>
                    <a:cubicBezTo>
                      <a:pt x="f21" y="f18"/>
                      <a:pt x="f22" y="f23"/>
                      <a:pt x="f22" y="f24"/>
                    </a:cubicBezTo>
                    <a:cubicBezTo>
                      <a:pt x="f25" y="f26"/>
                      <a:pt x="f25" y="f27"/>
                      <a:pt x="f22" y="f28"/>
                    </a:cubicBezTo>
                    <a:cubicBezTo>
                      <a:pt x="f22" y="f29"/>
                      <a:pt x="f21" y="f30"/>
                      <a:pt x="f31" y="f30"/>
                    </a:cubicBezTo>
                    <a:cubicBezTo>
                      <a:pt x="f32" y="f33"/>
                      <a:pt x="f34" y="f30"/>
                      <a:pt x="f9" y="f30"/>
                    </a:cubicBezTo>
                    <a:cubicBezTo>
                      <a:pt x="f9" y="f35"/>
                      <a:pt x="f9" y="f36"/>
                      <a:pt x="f9" y="f37"/>
                    </a:cubicBezTo>
                    <a:cubicBezTo>
                      <a:pt x="f38" y="f39"/>
                      <a:pt x="f40" y="f41"/>
                      <a:pt x="f42" y="f41"/>
                    </a:cubicBezTo>
                    <a:cubicBezTo>
                      <a:pt x="f43" y="f41"/>
                      <a:pt x="f44" y="f45"/>
                      <a:pt x="f46" y="f41"/>
                    </a:cubicBezTo>
                    <a:cubicBezTo>
                      <a:pt x="f47" y="f41"/>
                      <a:pt x="f48" y="f39"/>
                      <a:pt x="f48" y="f49"/>
                    </a:cubicBezTo>
                    <a:cubicBezTo>
                      <a:pt x="f50" y="f36"/>
                      <a:pt x="f50" y="f35"/>
                      <a:pt x="f50" y="f33"/>
                    </a:cubicBezTo>
                    <a:cubicBezTo>
                      <a:pt x="f50" y="f33"/>
                      <a:pt x="f50" y="f33"/>
                      <a:pt x="f50" y="f33"/>
                    </a:cubicBezTo>
                    <a:cubicBezTo>
                      <a:pt x="f51" y="f33"/>
                      <a:pt x="f52" y="f30"/>
                      <a:pt x="f9" y="f30"/>
                    </a:cubicBezTo>
                    <a:cubicBezTo>
                      <a:pt x="f9" y="f53"/>
                      <a:pt x="f9" y="f54"/>
                      <a:pt x="f38" y="f55"/>
                    </a:cubicBezTo>
                    <a:cubicBezTo>
                      <a:pt x="f38" y="f56"/>
                      <a:pt x="f57" y="f58"/>
                      <a:pt x="f59" y="f58"/>
                    </a:cubicBezTo>
                    <a:cubicBezTo>
                      <a:pt x="f60" y="f61"/>
                      <a:pt x="f62" y="f58"/>
                      <a:pt x="f63" y="f61"/>
                    </a:cubicBezTo>
                    <a:cubicBezTo>
                      <a:pt x="f64" y="f65"/>
                      <a:pt x="f48" y="f66"/>
                      <a:pt x="f48" y="f67"/>
                    </a:cubicBezTo>
                    <a:cubicBezTo>
                      <a:pt x="f50" y="f68"/>
                      <a:pt x="f48" y="f69"/>
                      <a:pt x="f48" y="f70"/>
                    </a:cubicBezTo>
                    <a:cubicBezTo>
                      <a:pt x="f48" y="f71"/>
                      <a:pt x="f64" y="f72"/>
                      <a:pt x="f73" y="f72"/>
                    </a:cubicBezTo>
                    <a:cubicBezTo>
                      <a:pt x="f74" y="f72"/>
                      <a:pt x="f75" y="f76"/>
                      <a:pt x="f77" y="f78"/>
                    </a:cubicBezTo>
                    <a:cubicBezTo>
                      <a:pt x="f79" y="f80"/>
                      <a:pt x="f81" y="f82"/>
                      <a:pt x="f81" y="f83"/>
                    </a:cubicBezTo>
                    <a:cubicBezTo>
                      <a:pt x="f81" y="f84"/>
                      <a:pt x="f81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95"/>
                      <a:pt x="f96" y="f97"/>
                      <a:pt x="f98" y="f93"/>
                    </a:cubicBezTo>
                    <a:cubicBezTo>
                      <a:pt x="f75" y="f95"/>
                      <a:pt x="f99" y="f100"/>
                      <a:pt x="f99" y="f101"/>
                    </a:cubicBezTo>
                    <a:cubicBezTo>
                      <a:pt x="f102" y="f103"/>
                      <a:pt x="f99" y="f104"/>
                      <a:pt x="f102" y="f105"/>
                    </a:cubicBezTo>
                    <a:cubicBezTo>
                      <a:pt x="f102" y="f106"/>
                      <a:pt x="f107" y="f108"/>
                      <a:pt x="f109" y="f108"/>
                    </a:cubicBezTo>
                    <a:cubicBezTo>
                      <a:pt x="f110" y="f108"/>
                      <a:pt x="f111" y="f112"/>
                      <a:pt x="f113" y="f112"/>
                    </a:cubicBezTo>
                    <a:cubicBezTo>
                      <a:pt x="f114" y="f108"/>
                      <a:pt x="f48" y="f115"/>
                      <a:pt x="f48" y="f116"/>
                    </a:cubicBezTo>
                    <a:cubicBezTo>
                      <a:pt x="f48" y="f117"/>
                      <a:pt x="f48" y="f118"/>
                      <a:pt x="f48" y="f119"/>
                    </a:cubicBezTo>
                    <a:cubicBezTo>
                      <a:pt x="f48" y="f120"/>
                      <a:pt x="f121" y="f122"/>
                      <a:pt x="f123" y="f122"/>
                    </a:cubicBezTo>
                    <a:cubicBezTo>
                      <a:pt x="f124" y="f125"/>
                      <a:pt x="f126" y="f122"/>
                      <a:pt x="f99" y="f122"/>
                    </a:cubicBezTo>
                    <a:cubicBezTo>
                      <a:pt x="f99" y="f127"/>
                      <a:pt x="f99" y="f128"/>
                      <a:pt x="f102" y="f129"/>
                    </a:cubicBezTo>
                    <a:cubicBezTo>
                      <a:pt x="f102" y="f130"/>
                      <a:pt x="f107" y="f131"/>
                      <a:pt x="f132" y="f131"/>
                    </a:cubicBezTo>
                    <a:cubicBezTo>
                      <a:pt x="f133" y="f134"/>
                      <a:pt x="f135" y="f131"/>
                      <a:pt x="f123" y="f134"/>
                    </a:cubicBezTo>
                    <a:cubicBezTo>
                      <a:pt x="f136" y="f134"/>
                      <a:pt x="f50" y="f137"/>
                      <a:pt x="f48" y="f138"/>
                    </a:cubicBezTo>
                    <a:cubicBezTo>
                      <a:pt x="f48" y="f139"/>
                      <a:pt x="f48" y="f140"/>
                      <a:pt x="f48" y="f141"/>
                    </a:cubicBezTo>
                    <a:cubicBezTo>
                      <a:pt x="f48" y="f142"/>
                      <a:pt x="f136" y="f143"/>
                      <a:pt x="f144" y="f25"/>
                    </a:cubicBezTo>
                    <a:cubicBezTo>
                      <a:pt x="f111" y="f22"/>
                      <a:pt x="f145" y="f25"/>
                      <a:pt x="f146" y="f22"/>
                    </a:cubicBezTo>
                    <a:cubicBezTo>
                      <a:pt x="f107" y="f142"/>
                      <a:pt x="f102" y="f21"/>
                      <a:pt x="f102" y="f147"/>
                    </a:cubicBezTo>
                    <a:cubicBezTo>
                      <a:pt x="f99" y="f34"/>
                      <a:pt x="f102" y="f148"/>
                      <a:pt x="f99" y="f149"/>
                    </a:cubicBezTo>
                    <a:cubicBezTo>
                      <a:pt x="f99" y="f64"/>
                      <a:pt x="f150" y="f48"/>
                      <a:pt x="f151" y="f48"/>
                    </a:cubicBezTo>
                    <a:cubicBezTo>
                      <a:pt x="f152" y="f50"/>
                      <a:pt x="f153" y="f48"/>
                      <a:pt x="f154" y="f50"/>
                    </a:cubicBezTo>
                    <a:cubicBezTo>
                      <a:pt x="f155" y="f50"/>
                      <a:pt x="f86" y="f156"/>
                      <a:pt x="f81" y="f123"/>
                    </a:cubicBezTo>
                    <a:cubicBezTo>
                      <a:pt x="f81" y="f135"/>
                      <a:pt x="f86" y="f133"/>
                      <a:pt x="f81" y="f132"/>
                    </a:cubicBezTo>
                    <a:cubicBezTo>
                      <a:pt x="f81" y="f157"/>
                      <a:pt x="f158" y="f75"/>
                      <a:pt x="f159" y="f75"/>
                    </a:cubicBezTo>
                    <a:cubicBezTo>
                      <a:pt x="f160" y="f161"/>
                      <a:pt x="f162" y="f161"/>
                      <a:pt x="f163" y="f102"/>
                    </a:cubicBezTo>
                    <a:cubicBezTo>
                      <a:pt x="f164" y="f75"/>
                      <a:pt x="f165" y="f75"/>
                      <a:pt x="f166" y="f102"/>
                    </a:cubicBezTo>
                    <a:cubicBezTo>
                      <a:pt x="f167" y="f102"/>
                      <a:pt x="f168" y="f99"/>
                      <a:pt x="f169" y="f99"/>
                    </a:cubicBezTo>
                    <a:cubicBezTo>
                      <a:pt x="f170" y="f99"/>
                      <a:pt x="f171" y="f99"/>
                      <a:pt x="f172" y="f99"/>
                    </a:cubicBezTo>
                    <a:cubicBezTo>
                      <a:pt x="f173" y="f150"/>
                      <a:pt x="f174" y="f161"/>
                      <a:pt x="f175" y="f176"/>
                    </a:cubicBezTo>
                    <a:cubicBezTo>
                      <a:pt x="f175" y="f177"/>
                      <a:pt x="f175" y="f178"/>
                      <a:pt x="f175" y="f179"/>
                    </a:cubicBezTo>
                    <a:cubicBezTo>
                      <a:pt x="f175" y="f180"/>
                      <a:pt x="f181" y="f182"/>
                      <a:pt x="f175" y="f183"/>
                    </a:cubicBezTo>
                    <a:cubicBezTo>
                      <a:pt x="f181" y="f184"/>
                      <a:pt x="f181" y="f185"/>
                      <a:pt x="f181" y="f186"/>
                    </a:cubicBezTo>
                    <a:cubicBezTo>
                      <a:pt x="f181" y="f187"/>
                      <a:pt x="f181" y="f188"/>
                      <a:pt x="f181" y="f189"/>
                    </a:cubicBezTo>
                    <a:cubicBezTo>
                      <a:pt x="f181" y="f190"/>
                      <a:pt x="f181" y="f191"/>
                      <a:pt x="f181" y="f92"/>
                    </a:cubicBezTo>
                    <a:cubicBezTo>
                      <a:pt x="f181" y="f192"/>
                      <a:pt x="f193" y="f194"/>
                      <a:pt x="f195" y="f194"/>
                    </a:cubicBezTo>
                    <a:cubicBezTo>
                      <a:pt x="f196" y="f90"/>
                      <a:pt x="f197" y="f194"/>
                      <a:pt x="f198" y="f194"/>
                    </a:cubicBezTo>
                    <a:cubicBezTo>
                      <a:pt x="f199" y="f194"/>
                      <a:pt x="f199" y="f194"/>
                      <a:pt x="f199" y="f200"/>
                    </a:cubicBezTo>
                    <a:cubicBezTo>
                      <a:pt x="f199" y="f201"/>
                      <a:pt x="f202" y="f203"/>
                      <a:pt x="f199" y="f204"/>
                    </a:cubicBezTo>
                    <a:cubicBezTo>
                      <a:pt x="f205" y="f206"/>
                      <a:pt x="f207" y="f199"/>
                      <a:pt x="f208" y="f199"/>
                    </a:cubicBezTo>
                    <a:cubicBezTo>
                      <a:pt x="f209" y="f202"/>
                      <a:pt x="f210" y="f199"/>
                      <a:pt x="f185" y="f202"/>
                    </a:cubicBezTo>
                    <a:cubicBezTo>
                      <a:pt x="f211" y="f202"/>
                      <a:pt x="f212" y="f205"/>
                      <a:pt x="f99" y="f213"/>
                    </a:cubicBezTo>
                    <a:cubicBezTo>
                      <a:pt x="f161" y="f198"/>
                      <a:pt x="f99" y="f214"/>
                      <a:pt x="f102" y="f215"/>
                    </a:cubicBezTo>
                    <a:cubicBezTo>
                      <a:pt x="f102" y="f216"/>
                      <a:pt x="f107" y="f217"/>
                      <a:pt x="f218" y="f217"/>
                    </a:cubicBezTo>
                    <a:cubicBezTo>
                      <a:pt x="f219" y="f217"/>
                      <a:pt x="f220" y="f217"/>
                      <a:pt x="f221" y="f217"/>
                    </a:cubicBezTo>
                    <a:cubicBezTo>
                      <a:pt x="f222" y="f217"/>
                      <a:pt x="f38" y="f216"/>
                      <a:pt x="f9" y="f223"/>
                    </a:cubicBezTo>
                    <a:cubicBezTo>
                      <a:pt x="f9" y="f214"/>
                      <a:pt x="f38" y="f224"/>
                      <a:pt x="f9" y="f225"/>
                    </a:cubicBezTo>
                    <a:cubicBezTo>
                      <a:pt x="f11" y="f205"/>
                      <a:pt x="f13" y="f226"/>
                      <a:pt x="f15" y="f202"/>
                    </a:cubicBezTo>
                    <a:cubicBezTo>
                      <a:pt x="f227" y="f199"/>
                      <a:pt x="f32" y="f202"/>
                      <a:pt x="f228" y="f202"/>
                    </a:cubicBezTo>
                    <a:cubicBezTo>
                      <a:pt x="f229" y="f199"/>
                      <a:pt x="f143" y="f206"/>
                      <a:pt x="f230" y="f204"/>
                    </a:cubicBezTo>
                    <a:cubicBezTo>
                      <a:pt x="f21" y="f231"/>
                      <a:pt x="f230" y="f232"/>
                      <a:pt x="f230" y="f233"/>
                    </a:cubicBezTo>
                    <a:cubicBezTo>
                      <a:pt x="f21" y="f158"/>
                      <a:pt x="f143" y="f90"/>
                      <a:pt x="f234" y="f194"/>
                    </a:cubicBezTo>
                    <a:cubicBezTo>
                      <a:pt x="f235" y="f88"/>
                      <a:pt x="f236" y="f90"/>
                      <a:pt x="f237" y="f194"/>
                    </a:cubicBezTo>
                    <a:cubicBezTo>
                      <a:pt x="f238" y="f194"/>
                      <a:pt x="f7" y="f86"/>
                      <a:pt x="f7" y="f233"/>
                    </a:cubicBezTo>
                    <a:cubicBezTo>
                      <a:pt x="f239" y="f200"/>
                      <a:pt x="f239" y="f240"/>
                      <a:pt x="f7" y="f241"/>
                    </a:cubicBezTo>
                    <a:cubicBezTo>
                      <a:pt x="f7" y="f199"/>
                      <a:pt x="f242" y="f205"/>
                      <a:pt x="f243" y="f205"/>
                    </a:cubicBezTo>
                    <a:cubicBezTo>
                      <a:pt x="f244" y="f245"/>
                      <a:pt x="f246" y="f205"/>
                      <a:pt x="f247" y="f245"/>
                    </a:cubicBezTo>
                    <a:cubicBezTo>
                      <a:pt x="f248" y="f245"/>
                      <a:pt x="f25" y="f249"/>
                      <a:pt x="f25" y="f250"/>
                    </a:cubicBezTo>
                    <a:cubicBezTo>
                      <a:pt x="f22" y="f251"/>
                      <a:pt x="f25" y="f252"/>
                      <a:pt x="f22" y="f253"/>
                    </a:cubicBezTo>
                    <a:cubicBezTo>
                      <a:pt x="f22" y="f254"/>
                      <a:pt x="f230" y="f255"/>
                      <a:pt x="f147" y="f256"/>
                    </a:cubicBezTo>
                    <a:cubicBezTo>
                      <a:pt x="f257" y="f258"/>
                      <a:pt x="f259" y="f256"/>
                      <a:pt x="f260" y="f261"/>
                    </a:cubicBezTo>
                    <a:cubicBezTo>
                      <a:pt x="f262" y="f258"/>
                      <a:pt x="f9" y="f263"/>
                      <a:pt x="f9" y="f264"/>
                    </a:cubicBezTo>
                    <a:cubicBezTo>
                      <a:pt x="f38" y="f195"/>
                      <a:pt x="f38" y="f265"/>
                      <a:pt x="f38" y="f266"/>
                    </a:cubicBezTo>
                    <a:cubicBezTo>
                      <a:pt x="f38" y="f267"/>
                      <a:pt x="f38" y="f268"/>
                      <a:pt x="f42" y="f268"/>
                    </a:cubicBezTo>
                    <a:cubicBezTo>
                      <a:pt x="f220" y="f268"/>
                      <a:pt x="f269" y="f268"/>
                      <a:pt x="f270" y="f268"/>
                    </a:cubicBezTo>
                    <a:cubicBezTo>
                      <a:pt x="f102" y="f268"/>
                      <a:pt x="f150" y="f271"/>
                      <a:pt x="f150" y="f272"/>
                    </a:cubicBezTo>
                    <a:cubicBezTo>
                      <a:pt x="f75" y="f273"/>
                      <a:pt x="f75" y="f274"/>
                      <a:pt x="f150" y="f275"/>
                    </a:cubicBezTo>
                    <a:cubicBezTo>
                      <a:pt x="f150" y="f175"/>
                      <a:pt x="f212" y="f174"/>
                      <a:pt x="f109" y="f174"/>
                    </a:cubicBezTo>
                    <a:cubicBezTo>
                      <a:pt x="f133" y="f276"/>
                      <a:pt x="f277" y="f276"/>
                      <a:pt x="f278" y="f276"/>
                    </a:cubicBezTo>
                    <a:cubicBezTo>
                      <a:pt x="f279" y="f276"/>
                      <a:pt x="f48" y="f280"/>
                      <a:pt x="f114" y="f170"/>
                    </a:cubicBezTo>
                    <a:cubicBezTo>
                      <a:pt x="f136" y="f2"/>
                      <a:pt x="f114" y="f281"/>
                      <a:pt x="f48" y="f264"/>
                    </a:cubicBezTo>
                    <a:cubicBezTo>
                      <a:pt x="f50" y="f282"/>
                      <a:pt x="f283" y="f261"/>
                      <a:pt x="f284" y="f261"/>
                    </a:cubicBezTo>
                    <a:cubicBezTo>
                      <a:pt x="f285" y="f256"/>
                      <a:pt x="f286" y="f261"/>
                      <a:pt x="f270" y="f256"/>
                    </a:cubicBezTo>
                    <a:cubicBezTo>
                      <a:pt x="f99" y="f256"/>
                      <a:pt x="f150" y="f287"/>
                      <a:pt x="f150" y="f288"/>
                    </a:cubicBezTo>
                    <a:cubicBezTo>
                      <a:pt x="f75" y="f289"/>
                      <a:pt x="f150" y="f290"/>
                      <a:pt x="f75" y="f291"/>
                    </a:cubicBezTo>
                    <a:cubicBezTo>
                      <a:pt x="f161" y="f292"/>
                      <a:pt x="f293" y="f294"/>
                      <a:pt x="f295" y="f296"/>
                    </a:cubicBezTo>
                    <a:cubicBezTo>
                      <a:pt x="f297" y="f298"/>
                      <a:pt x="f299" y="f296"/>
                      <a:pt x="f300" y="f296"/>
                    </a:cubicBezTo>
                    <a:cubicBezTo>
                      <a:pt x="f202" y="f296"/>
                      <a:pt x="f301" y="f217"/>
                      <a:pt x="f301" y="f302"/>
                    </a:cubicBezTo>
                    <a:cubicBezTo>
                      <a:pt x="f205" y="f303"/>
                      <a:pt x="f304" y="f305"/>
                      <a:pt x="f301" y="f213"/>
                    </a:cubicBezTo>
                    <a:cubicBezTo>
                      <a:pt x="f205" y="f304"/>
                      <a:pt x="f306" y="f245"/>
                      <a:pt x="f250" y="f245"/>
                    </a:cubicBezTo>
                    <a:cubicBezTo>
                      <a:pt x="f307" y="f245"/>
                      <a:pt x="f308" y="f304"/>
                      <a:pt x="f298" y="f202"/>
                    </a:cubicBezTo>
                    <a:cubicBezTo>
                      <a:pt x="f309" y="f199"/>
                      <a:pt x="f310" y="f199"/>
                      <a:pt x="f163" y="f199"/>
                    </a:cubicBezTo>
                    <a:cubicBezTo>
                      <a:pt x="f311" y="f245"/>
                      <a:pt x="f196" y="f205"/>
                      <a:pt x="f256" y="f301"/>
                    </a:cubicBezTo>
                    <a:cubicBezTo>
                      <a:pt x="f256" y="f301"/>
                      <a:pt x="f256" y="f205"/>
                      <a:pt x="f256" y="f205"/>
                    </a:cubicBezTo>
                    <a:cubicBezTo>
                      <a:pt x="f256" y="f205"/>
                      <a:pt x="f256" y="f301"/>
                      <a:pt x="f256" y="f301"/>
                    </a:cubicBezTo>
                    <a:cubicBezTo>
                      <a:pt x="f256" y="f312"/>
                      <a:pt x="f256" y="f313"/>
                      <a:pt x="f256" y="f314"/>
                    </a:cubicBezTo>
                    <a:cubicBezTo>
                      <a:pt x="f256" y="f314"/>
                      <a:pt x="f256" y="f314"/>
                      <a:pt x="f256" y="f314"/>
                    </a:cubicBezTo>
                    <a:cubicBezTo>
                      <a:pt x="f315" y="f314"/>
                      <a:pt x="f316" y="f217"/>
                      <a:pt x="f317" y="f217"/>
                    </a:cubicBezTo>
                    <a:cubicBezTo>
                      <a:pt x="f298" y="f314"/>
                      <a:pt x="f217" y="f298"/>
                      <a:pt x="f162" y="f197"/>
                    </a:cubicBezTo>
                    <a:cubicBezTo>
                      <a:pt x="f294" y="f318"/>
                      <a:pt x="f217" y="f319"/>
                      <a:pt x="f162" y="f253"/>
                    </a:cubicBezTo>
                    <a:cubicBezTo>
                      <a:pt x="f294" y="f254"/>
                      <a:pt x="f216" y="f261"/>
                      <a:pt x="f308" y="f261"/>
                    </a:cubicBezTo>
                    <a:cubicBezTo>
                      <a:pt x="f250" y="f261"/>
                      <a:pt x="f320" y="f256"/>
                      <a:pt x="f321" y="f261"/>
                    </a:cubicBezTo>
                    <a:cubicBezTo>
                      <a:pt x="f158" y="f258"/>
                      <a:pt x="f81" y="f322"/>
                      <a:pt x="f81" y="f323"/>
                    </a:cubicBezTo>
                    <a:cubicBezTo>
                      <a:pt x="f86" y="f195"/>
                      <a:pt x="f86" y="f324"/>
                      <a:pt x="f81" y="f325"/>
                    </a:cubicBezTo>
                    <a:cubicBezTo>
                      <a:pt x="f81" y="f326"/>
                      <a:pt x="f327" y="f268"/>
                      <a:pt x="f233" y="f268"/>
                    </a:cubicBezTo>
                    <a:cubicBezTo>
                      <a:pt x="f328" y="f268"/>
                      <a:pt x="f329" y="f268"/>
                      <a:pt x="f330" y="f268"/>
                    </a:cubicBezTo>
                    <a:cubicBezTo>
                      <a:pt x="f207" y="f268"/>
                      <a:pt x="f199" y="f331"/>
                      <a:pt x="f199" y="f332"/>
                    </a:cubicBezTo>
                    <a:cubicBezTo>
                      <a:pt x="f199" y="f333"/>
                      <a:pt x="f199" y="f334"/>
                      <a:pt x="f199" y="f335"/>
                    </a:cubicBezTo>
                    <a:cubicBezTo>
                      <a:pt x="f199" y="f336"/>
                      <a:pt x="f226" y="f337"/>
                      <a:pt x="f338" y="f337"/>
                    </a:cubicBezTo>
                    <a:cubicBezTo>
                      <a:pt x="f339" y="f340"/>
                      <a:pt x="f341" y="f340"/>
                      <a:pt x="f159" y="f337"/>
                    </a:cubicBezTo>
                    <a:cubicBezTo>
                      <a:pt x="f327" y="f337"/>
                      <a:pt x="f81" y="f336"/>
                      <a:pt x="f86" y="f335"/>
                    </a:cubicBezTo>
                    <a:cubicBezTo>
                      <a:pt x="f86" y="f342"/>
                      <a:pt x="f81" y="f343"/>
                      <a:pt x="f86" y="f344"/>
                    </a:cubicBezTo>
                    <a:cubicBezTo>
                      <a:pt x="f86" y="f345"/>
                      <a:pt x="f346" y="f347"/>
                      <a:pt x="f348" y="f349"/>
                    </a:cubicBezTo>
                    <a:cubicBezTo>
                      <a:pt x="f153" y="f350"/>
                      <a:pt x="f351" y="f350"/>
                      <a:pt x="f98" y="f349"/>
                    </a:cubicBezTo>
                    <a:cubicBezTo>
                      <a:pt x="f352" y="f349"/>
                      <a:pt x="f99" y="f353"/>
                      <a:pt x="f99" y="f354"/>
                    </a:cubicBezTo>
                    <a:cubicBezTo>
                      <a:pt x="f102" y="f343"/>
                      <a:pt x="f102" y="f355"/>
                      <a:pt x="f99" y="f356"/>
                    </a:cubicBezTo>
                    <a:cubicBezTo>
                      <a:pt x="f99" y="f337"/>
                      <a:pt x="f150" y="f357"/>
                      <a:pt x="f183" y="f357"/>
                    </a:cubicBezTo>
                    <a:cubicBezTo>
                      <a:pt x="f152" y="f358"/>
                      <a:pt x="f359" y="f357"/>
                      <a:pt x="f360" y="f357"/>
                    </a:cubicBezTo>
                    <a:cubicBezTo>
                      <a:pt x="f155" y="f358"/>
                      <a:pt x="f86" y="f361"/>
                      <a:pt x="f86" y="f362"/>
                    </a:cubicBezTo>
                    <a:cubicBezTo>
                      <a:pt x="f81" y="f363"/>
                      <a:pt x="f86" y="f364"/>
                      <a:pt x="f86" y="f365"/>
                    </a:cubicBezTo>
                    <a:cubicBezTo>
                      <a:pt x="f366" y="f365"/>
                      <a:pt x="f367" y="f365"/>
                      <a:pt x="f298" y="f365"/>
                    </a:cubicBezTo>
                    <a:cubicBezTo>
                      <a:pt x="f298" y="f364"/>
                      <a:pt x="f298" y="f368"/>
                      <a:pt x="f298" y="f369"/>
                    </a:cubicBezTo>
                    <a:cubicBezTo>
                      <a:pt x="f296" y="f370"/>
                      <a:pt x="f371" y="f358"/>
                      <a:pt x="f372" y="f358"/>
                    </a:cubicBezTo>
                    <a:cubicBezTo>
                      <a:pt x="f373" y="f357"/>
                      <a:pt x="f374" y="f358"/>
                      <a:pt x="f166" y="f358"/>
                    </a:cubicBezTo>
                    <a:cubicBezTo>
                      <a:pt x="f375" y="f336"/>
                      <a:pt x="f376" y="f336"/>
                      <a:pt x="f377" y="f336"/>
                    </a:cubicBezTo>
                    <a:cubicBezTo>
                      <a:pt x="f376" y="f336"/>
                      <a:pt x="f375" y="f336"/>
                      <a:pt x="f166" y="f358"/>
                    </a:cubicBezTo>
                    <a:cubicBezTo>
                      <a:pt x="f169" y="f358"/>
                      <a:pt x="f378" y="f358"/>
                      <a:pt x="f379" y="f358"/>
                    </a:cubicBezTo>
                    <a:cubicBezTo>
                      <a:pt x="f379" y="f358"/>
                      <a:pt x="f379" y="f358"/>
                      <a:pt x="f379" y="f358"/>
                    </a:cubicBezTo>
                    <a:cubicBezTo>
                      <a:pt x="f276" y="f380"/>
                      <a:pt x="f276" y="f381"/>
                      <a:pt x="f276" y="f382"/>
                    </a:cubicBezTo>
                    <a:cubicBezTo>
                      <a:pt x="f276" y="f383"/>
                      <a:pt x="f276" y="f384"/>
                      <a:pt x="f276" y="f365"/>
                    </a:cubicBezTo>
                    <a:cubicBezTo>
                      <a:pt x="f385" y="f365"/>
                      <a:pt x="f386" y="f365"/>
                      <a:pt x="f387" y="f365"/>
                    </a:cubicBezTo>
                    <a:cubicBezTo>
                      <a:pt x="f388" y="f365"/>
                      <a:pt x="f389" y="f365"/>
                      <a:pt x="f390" y="f365"/>
                    </a:cubicBezTo>
                    <a:cubicBezTo>
                      <a:pt x="f391" y="f6"/>
                      <a:pt x="f6" y="f392"/>
                      <a:pt x="f6" y="f390"/>
                    </a:cubicBezTo>
                    <a:cubicBezTo>
                      <a:pt x="f365" y="f393"/>
                      <a:pt x="f365" y="f394"/>
                      <a:pt x="f365" y="f8"/>
                    </a:cubicBezTo>
                    <a:cubicBezTo>
                      <a:pt x="f395" y="f8"/>
                      <a:pt x="f396" y="f8"/>
                      <a:pt x="f276" y="f8"/>
                    </a:cubicBezTo>
                    <a:cubicBezTo>
                      <a:pt x="f276" y="f397"/>
                      <a:pt x="f276" y="f398"/>
                      <a:pt x="f276" y="f399"/>
                    </a:cubicBezTo>
                    <a:cubicBezTo>
                      <a:pt x="f276" y="f400"/>
                      <a:pt x="f181" y="f401"/>
                      <a:pt x="f402" y="f403"/>
                    </a:cubicBezTo>
                    <a:cubicBezTo>
                      <a:pt x="f375" y="f404"/>
                      <a:pt x="f165" y="f405"/>
                      <a:pt x="f164" y="f406"/>
                    </a:cubicBezTo>
                    <a:cubicBezTo>
                      <a:pt x="f165" y="f405"/>
                      <a:pt x="f375" y="f404"/>
                      <a:pt x="f402" y="f403"/>
                    </a:cubicBezTo>
                    <a:cubicBezTo>
                      <a:pt x="f407" y="f403"/>
                      <a:pt x="f408" y="f403"/>
                      <a:pt x="f282" y="f403"/>
                    </a:cubicBezTo>
                    <a:cubicBezTo>
                      <a:pt x="f263" y="f403"/>
                      <a:pt x="f255" y="f409"/>
                      <a:pt x="f256" y="f409"/>
                    </a:cubicBezTo>
                    <a:cubicBezTo>
                      <a:pt x="f256" y="f410"/>
                      <a:pt x="f256" y="f411"/>
                      <a:pt x="f256" y="f412"/>
                    </a:cubicBezTo>
                    <a:cubicBezTo>
                      <a:pt x="f413" y="f412"/>
                      <a:pt x="f414" y="f412"/>
                      <a:pt x="f298" y="f412"/>
                    </a:cubicBezTo>
                    <a:cubicBezTo>
                      <a:pt x="f298" y="f411"/>
                      <a:pt x="f298" y="f410"/>
                      <a:pt x="f298" y="f409"/>
                    </a:cubicBezTo>
                    <a:cubicBezTo>
                      <a:pt x="f305" y="f409"/>
                      <a:pt x="f415" y="f409"/>
                      <a:pt x="f416" y="f409"/>
                    </a:cubicBezTo>
                    <a:cubicBezTo>
                      <a:pt x="f417" y="f403"/>
                      <a:pt x="f81" y="f418"/>
                      <a:pt x="f86" y="f419"/>
                    </a:cubicBezTo>
                    <a:cubicBezTo>
                      <a:pt x="f88" y="f420"/>
                      <a:pt x="f86" y="f421"/>
                      <a:pt x="f86" y="f8"/>
                    </a:cubicBezTo>
                    <a:cubicBezTo>
                      <a:pt x="f346" y="f8"/>
                      <a:pt x="f194" y="f8"/>
                      <a:pt x="f90" y="f8"/>
                    </a:cubicBezTo>
                    <a:cubicBezTo>
                      <a:pt x="f192" y="f8"/>
                      <a:pt x="f422" y="f8"/>
                      <a:pt x="f423" y="f8"/>
                    </a:cubicBezTo>
                    <a:cubicBezTo>
                      <a:pt x="f424" y="f8"/>
                      <a:pt x="f425" y="f8"/>
                      <a:pt x="f154" y="f8"/>
                    </a:cubicBezTo>
                    <a:cubicBezTo>
                      <a:pt x="f426" y="f8"/>
                      <a:pt x="f297" y="f8"/>
                      <a:pt x="f427" y="f8"/>
                    </a:cubicBezTo>
                    <a:cubicBezTo>
                      <a:pt x="f190" y="f8"/>
                      <a:pt x="f185" y="f8"/>
                      <a:pt x="f99" y="f8"/>
                    </a:cubicBezTo>
                    <a:cubicBezTo>
                      <a:pt x="f99" y="f397"/>
                      <a:pt x="f99" y="f428"/>
                      <a:pt x="f102" y="f429"/>
                    </a:cubicBezTo>
                    <a:cubicBezTo>
                      <a:pt x="f102" y="f418"/>
                      <a:pt x="f107" y="f403"/>
                      <a:pt x="f430" y="f409"/>
                    </a:cubicBezTo>
                    <a:cubicBezTo>
                      <a:pt x="f110" y="f409"/>
                      <a:pt x="f431" y="f403"/>
                      <a:pt x="f123" y="f409"/>
                    </a:cubicBezTo>
                    <a:cubicBezTo>
                      <a:pt x="f121" y="f409"/>
                      <a:pt x="f50" y="f432"/>
                      <a:pt x="f48" y="f433"/>
                    </a:cubicBezTo>
                    <a:cubicBezTo>
                      <a:pt x="f48" y="f434"/>
                      <a:pt x="f48" y="f435"/>
                      <a:pt x="f50" y="f436"/>
                    </a:cubicBezTo>
                    <a:cubicBezTo>
                      <a:pt x="f50" y="f437"/>
                      <a:pt x="f121" y="f412"/>
                      <a:pt x="f438" y="f412"/>
                    </a:cubicBezTo>
                    <a:cubicBezTo>
                      <a:pt x="f135" y="f439"/>
                      <a:pt x="f440" y="f412"/>
                      <a:pt x="f109" y="f439"/>
                    </a:cubicBezTo>
                    <a:cubicBezTo>
                      <a:pt x="f107" y="f439"/>
                      <a:pt x="f102" y="f441"/>
                      <a:pt x="f102" y="f442"/>
                    </a:cubicBezTo>
                    <a:cubicBezTo>
                      <a:pt x="f99" y="f443"/>
                      <a:pt x="f99" y="f444"/>
                      <a:pt x="f102" y="f445"/>
                    </a:cubicBezTo>
                    <a:cubicBezTo>
                      <a:pt x="f102" y="f446"/>
                      <a:pt x="f107" y="f447"/>
                      <a:pt x="f132" y="f447"/>
                    </a:cubicBezTo>
                    <a:cubicBezTo>
                      <a:pt x="f133" y="f447"/>
                      <a:pt x="f448" y="f447"/>
                      <a:pt x="f449" y="f447"/>
                    </a:cubicBezTo>
                    <a:cubicBezTo>
                      <a:pt x="f121" y="f450"/>
                      <a:pt x="f50" y="f451"/>
                      <a:pt x="f48" y="f452"/>
                    </a:cubicBezTo>
                    <a:cubicBezTo>
                      <a:pt x="f114" y="f453"/>
                      <a:pt x="f114" y="f454"/>
                      <a:pt x="f48" y="f455"/>
                    </a:cubicBezTo>
                    <a:cubicBezTo>
                      <a:pt x="f50" y="f456"/>
                      <a:pt x="f136" y="f457"/>
                      <a:pt x="f449" y="f457"/>
                    </a:cubicBezTo>
                    <a:cubicBezTo>
                      <a:pt x="f458" y="f459"/>
                      <a:pt x="f184" y="f457"/>
                      <a:pt x="f460" y="f459"/>
                    </a:cubicBezTo>
                    <a:cubicBezTo>
                      <a:pt x="f192" y="f461"/>
                      <a:pt x="f86" y="f462"/>
                      <a:pt x="f86" y="f463"/>
                    </a:cubicBezTo>
                    <a:cubicBezTo>
                      <a:pt x="f81" y="f464"/>
                      <a:pt x="f86" y="f465"/>
                      <a:pt x="f86" y="f30"/>
                    </a:cubicBezTo>
                    <a:cubicBezTo>
                      <a:pt x="f466" y="f30"/>
                      <a:pt x="f225" y="f33"/>
                      <a:pt x="f223" y="f30"/>
                    </a:cubicBezTo>
                    <a:cubicBezTo>
                      <a:pt x="f314" y="f30"/>
                      <a:pt x="f467" y="f29"/>
                      <a:pt x="f298" y="f468"/>
                    </a:cubicBezTo>
                    <a:cubicBezTo>
                      <a:pt x="f294" y="f469"/>
                      <a:pt x="f298" y="f470"/>
                      <a:pt x="f298" y="f471"/>
                    </a:cubicBezTo>
                    <a:cubicBezTo>
                      <a:pt x="f296" y="f472"/>
                      <a:pt x="f298" y="f45"/>
                      <a:pt x="f473" y="f23"/>
                    </a:cubicBezTo>
                    <a:cubicBezTo>
                      <a:pt x="f473" y="f23"/>
                      <a:pt x="f473" y="f23"/>
                      <a:pt x="f473" y="f23"/>
                    </a:cubicBezTo>
                    <a:cubicBezTo>
                      <a:pt x="f318" y="f41"/>
                      <a:pt x="f289" y="f45"/>
                      <a:pt x="f474" y="f14"/>
                    </a:cubicBezTo>
                    <a:cubicBezTo>
                      <a:pt x="f474" y="f475"/>
                      <a:pt x="f476" y="f477"/>
                      <a:pt x="f258" y="f478"/>
                    </a:cubicBezTo>
                    <a:cubicBezTo>
                      <a:pt x="f476" y="f477"/>
                      <a:pt x="f474" y="f475"/>
                      <a:pt x="f474" y="f14"/>
                    </a:cubicBezTo>
                    <a:cubicBezTo>
                      <a:pt x="f254" y="f23"/>
                      <a:pt x="f261" y="f41"/>
                      <a:pt x="f263" y="f45"/>
                    </a:cubicBezTo>
                    <a:cubicBezTo>
                      <a:pt x="f263" y="f479"/>
                      <a:pt x="f263" y="f480"/>
                      <a:pt x="f263" y="f39"/>
                    </a:cubicBezTo>
                    <a:cubicBezTo>
                      <a:pt x="f263" y="f39"/>
                      <a:pt x="f263" y="f39"/>
                      <a:pt x="f263" y="f39"/>
                    </a:cubicBezTo>
                    <a:cubicBezTo>
                      <a:pt x="f256" y="f481"/>
                      <a:pt x="f256" y="f482"/>
                      <a:pt x="f256" y="f49"/>
                    </a:cubicBezTo>
                    <a:cubicBezTo>
                      <a:pt x="f256" y="f483"/>
                      <a:pt x="f256" y="f484"/>
                      <a:pt x="f256" y="f485"/>
                    </a:cubicBezTo>
                    <a:cubicBezTo>
                      <a:pt x="f256" y="f486"/>
                      <a:pt x="f256" y="f487"/>
                      <a:pt x="f256" y="f488"/>
                    </a:cubicBezTo>
                    <a:cubicBezTo>
                      <a:pt x="f489" y="f487"/>
                      <a:pt x="f490" y="f488"/>
                      <a:pt x="f169" y="f56"/>
                    </a:cubicBezTo>
                    <a:cubicBezTo>
                      <a:pt x="f490" y="f488"/>
                      <a:pt x="f489" y="f487"/>
                      <a:pt x="f256" y="f488"/>
                    </a:cubicBezTo>
                    <a:cubicBezTo>
                      <a:pt x="f255" y="f491"/>
                      <a:pt x="f492" y="f493"/>
                      <a:pt x="f494" y="f493"/>
                    </a:cubicBezTo>
                    <a:cubicBezTo>
                      <a:pt x="f495" y="f496"/>
                      <a:pt x="f168" y="f496"/>
                      <a:pt x="f181" y="f496"/>
                    </a:cubicBezTo>
                    <a:cubicBezTo>
                      <a:pt x="f181" y="f497"/>
                      <a:pt x="f181" y="f498"/>
                      <a:pt x="f181" y="f499"/>
                    </a:cubicBezTo>
                    <a:cubicBezTo>
                      <a:pt x="f175" y="f499"/>
                      <a:pt x="f385" y="f500"/>
                      <a:pt x="f501" y="f502"/>
                    </a:cubicBezTo>
                    <a:cubicBezTo>
                      <a:pt x="f385" y="f500"/>
                      <a:pt x="f175" y="f499"/>
                      <a:pt x="f181" y="f499"/>
                    </a:cubicBezTo>
                    <a:cubicBezTo>
                      <a:pt x="f181" y="f502"/>
                      <a:pt x="f181" y="f503"/>
                      <a:pt x="f181" y="f504"/>
                    </a:cubicBezTo>
                    <a:cubicBezTo>
                      <a:pt x="f181" y="f504"/>
                      <a:pt x="f181" y="f504"/>
                      <a:pt x="f181" y="f504"/>
                    </a:cubicBezTo>
                    <a:cubicBezTo>
                      <a:pt x="f181" y="f505"/>
                      <a:pt x="f276" y="f506"/>
                      <a:pt x="f276" y="f507"/>
                    </a:cubicBezTo>
                    <a:cubicBezTo>
                      <a:pt x="f276" y="f507"/>
                      <a:pt x="f276" y="f507"/>
                      <a:pt x="f276" y="f507"/>
                    </a:cubicBezTo>
                    <a:cubicBezTo>
                      <a:pt x="f508" y="f507"/>
                      <a:pt x="f509" y="f510"/>
                      <a:pt x="f511" y="f507"/>
                    </a:cubicBezTo>
                    <a:cubicBezTo>
                      <a:pt x="f467" y="f507"/>
                      <a:pt x="f217" y="f512"/>
                      <a:pt x="f162" y="f513"/>
                    </a:cubicBezTo>
                    <a:cubicBezTo>
                      <a:pt x="f294" y="f514"/>
                      <a:pt x="f162" y="f515"/>
                      <a:pt x="f162" y="f516"/>
                    </a:cubicBezTo>
                    <a:cubicBezTo>
                      <a:pt x="f162" y="f517"/>
                      <a:pt x="f518" y="f519"/>
                      <a:pt x="f520" y="f82"/>
                    </a:cubicBezTo>
                    <a:cubicBezTo>
                      <a:pt x="f520" y="f72"/>
                      <a:pt x="f521" y="f82"/>
                      <a:pt x="f223" y="f82"/>
                    </a:cubicBezTo>
                    <a:cubicBezTo>
                      <a:pt x="f522" y="f72"/>
                      <a:pt x="f250" y="f523"/>
                      <a:pt x="f160" y="f517"/>
                    </a:cubicBezTo>
                    <a:cubicBezTo>
                      <a:pt x="f524" y="f525"/>
                      <a:pt x="f301" y="f526"/>
                      <a:pt x="f301" y="f527"/>
                    </a:cubicBezTo>
                    <a:cubicBezTo>
                      <a:pt x="f205" y="f528"/>
                      <a:pt x="f205" y="f498"/>
                      <a:pt x="f301" y="f529"/>
                    </a:cubicBezTo>
                    <a:cubicBezTo>
                      <a:pt x="f304" y="f493"/>
                      <a:pt x="f226" y="f65"/>
                      <a:pt x="f530" y="f65"/>
                    </a:cubicBezTo>
                    <a:cubicBezTo>
                      <a:pt x="f339" y="f61"/>
                      <a:pt x="f531" y="f65"/>
                      <a:pt x="f416" y="f61"/>
                    </a:cubicBezTo>
                    <a:cubicBezTo>
                      <a:pt x="f417" y="f58"/>
                      <a:pt x="f81" y="f532"/>
                      <a:pt x="f86" y="f533"/>
                    </a:cubicBezTo>
                    <a:cubicBezTo>
                      <a:pt x="f88" y="f534"/>
                      <a:pt x="f86" y="f535"/>
                      <a:pt x="f86" y="f30"/>
                    </a:cubicBezTo>
                    <a:cubicBezTo>
                      <a:pt x="f536" y="f30"/>
                      <a:pt x="f537" y="f30"/>
                      <a:pt x="f99" y="f30"/>
                    </a:cubicBezTo>
                    <a:cubicBezTo>
                      <a:pt x="f99" y="f53"/>
                      <a:pt x="f99" y="f538"/>
                      <a:pt x="f102" y="f55"/>
                    </a:cubicBezTo>
                    <a:cubicBezTo>
                      <a:pt x="f102" y="f56"/>
                      <a:pt x="f107" y="f61"/>
                      <a:pt x="f430" y="f61"/>
                    </a:cubicBezTo>
                    <a:cubicBezTo>
                      <a:pt x="f110" y="f65"/>
                      <a:pt x="f431" y="f65"/>
                      <a:pt x="f123" y="f61"/>
                    </a:cubicBezTo>
                    <a:cubicBezTo>
                      <a:pt x="f121" y="f61"/>
                      <a:pt x="f48" y="f56"/>
                      <a:pt x="f48" y="f539"/>
                    </a:cubicBezTo>
                    <a:cubicBezTo>
                      <a:pt x="f114" y="f54"/>
                      <a:pt x="f48" y="f53"/>
                      <a:pt x="f48" y="f30"/>
                    </a:cubicBezTo>
                    <a:cubicBezTo>
                      <a:pt x="f48" y="f30"/>
                      <a:pt x="f48" y="f30"/>
                      <a:pt x="f48" y="f30"/>
                    </a:cubicBezTo>
                    <a:cubicBezTo>
                      <a:pt x="f48" y="f30"/>
                      <a:pt x="f48" y="f30"/>
                      <a:pt x="f48" y="f30"/>
                    </a:cubicBezTo>
                    <a:cubicBezTo>
                      <a:pt x="f540" y="f30"/>
                      <a:pt x="f541" y="f30"/>
                      <a:pt x="f99" y="f30"/>
                    </a:cubicBezTo>
                    <a:cubicBezTo>
                      <a:pt x="f102" y="f29"/>
                      <a:pt x="f75" y="f542"/>
                      <a:pt x="f75" y="f543"/>
                    </a:cubicBezTo>
                    <a:cubicBezTo>
                      <a:pt x="f75" y="f544"/>
                      <a:pt x="f75" y="f545"/>
                      <a:pt x="f150" y="f546"/>
                    </a:cubicBezTo>
                    <a:cubicBezTo>
                      <a:pt x="f150" y="f547"/>
                      <a:pt x="f107" y="f547"/>
                      <a:pt x="f548" y="f547"/>
                    </a:cubicBezTo>
                    <a:cubicBezTo>
                      <a:pt x="f269" y="f547"/>
                      <a:pt x="f549" y="f547"/>
                      <a:pt x="f550" y="f551"/>
                    </a:cubicBezTo>
                    <a:cubicBezTo>
                      <a:pt x="f11" y="f551"/>
                      <a:pt x="f38" y="f552"/>
                      <a:pt x="f38" y="f553"/>
                    </a:cubicBezTo>
                    <a:cubicBezTo>
                      <a:pt x="f9" y="f554"/>
                      <a:pt x="f38" y="f555"/>
                      <a:pt x="f9" y="f10"/>
                    </a:cubicBezTo>
                    <a:close/>
                    <a:moveTo>
                      <a:pt x="f88" y="f556"/>
                    </a:moveTo>
                    <a:cubicBezTo>
                      <a:pt x="f88" y="f556"/>
                      <a:pt x="f88" y="f556"/>
                      <a:pt x="f88" y="f556"/>
                    </a:cubicBezTo>
                    <a:cubicBezTo>
                      <a:pt x="f327" y="f556"/>
                      <a:pt x="f417" y="f557"/>
                      <a:pt x="f558" y="f557"/>
                    </a:cubicBezTo>
                    <a:cubicBezTo>
                      <a:pt x="f417" y="f557"/>
                      <a:pt x="f327" y="f556"/>
                      <a:pt x="f88" y="f556"/>
                    </a:cubicBezTo>
                    <a:close/>
                    <a:moveTo>
                      <a:pt x="f150" y="f559"/>
                    </a:moveTo>
                    <a:cubicBezTo>
                      <a:pt x="f150" y="f560"/>
                      <a:pt x="f75" y="f561"/>
                      <a:pt x="f179" y="f562"/>
                    </a:cubicBezTo>
                    <a:cubicBezTo>
                      <a:pt x="f563" y="f115"/>
                      <a:pt x="f564" y="f565"/>
                      <a:pt x="f86" y="f566"/>
                    </a:cubicBezTo>
                    <a:cubicBezTo>
                      <a:pt x="f86" y="f560"/>
                      <a:pt x="f86" y="f116"/>
                      <a:pt x="f86" y="f559"/>
                    </a:cubicBezTo>
                    <a:cubicBezTo>
                      <a:pt x="f86" y="f567"/>
                      <a:pt x="f81" y="f568"/>
                      <a:pt x="f86" y="f569"/>
                    </a:cubicBezTo>
                    <a:cubicBezTo>
                      <a:pt x="f86" y="f570"/>
                      <a:pt x="f194" y="f571"/>
                      <a:pt x="f154" y="f571"/>
                    </a:cubicBezTo>
                    <a:cubicBezTo>
                      <a:pt x="f153" y="f572"/>
                      <a:pt x="f152" y="f571"/>
                      <a:pt x="f151" y="f571"/>
                    </a:cubicBezTo>
                    <a:cubicBezTo>
                      <a:pt x="f211" y="f571"/>
                      <a:pt x="f75" y="f573"/>
                      <a:pt x="f75" y="f574"/>
                    </a:cubicBezTo>
                    <a:cubicBezTo>
                      <a:pt x="f150" y="f575"/>
                      <a:pt x="f150" y="f576"/>
                      <a:pt x="f150" y="f559"/>
                    </a:cubicBezTo>
                    <a:close/>
                    <a:moveTo>
                      <a:pt x="f99" y="f125"/>
                    </a:moveTo>
                    <a:cubicBezTo>
                      <a:pt x="f176" y="f577"/>
                      <a:pt x="f75" y="f578"/>
                      <a:pt x="f75" y="f579"/>
                    </a:cubicBezTo>
                    <a:cubicBezTo>
                      <a:pt x="f75" y="f580"/>
                      <a:pt x="f293" y="f581"/>
                      <a:pt x="f185" y="f582"/>
                    </a:cubicBezTo>
                    <a:cubicBezTo>
                      <a:pt x="f583" y="f584"/>
                      <a:pt x="f426" y="f585"/>
                      <a:pt x="f155" y="f580"/>
                    </a:cubicBezTo>
                    <a:cubicBezTo>
                      <a:pt x="f586" y="f587"/>
                      <a:pt x="f346" y="f588"/>
                      <a:pt x="f81" y="f589"/>
                    </a:cubicBezTo>
                    <a:cubicBezTo>
                      <a:pt x="f81" y="f590"/>
                      <a:pt x="f417" y="f591"/>
                      <a:pt x="f79" y="f592"/>
                    </a:cubicBezTo>
                    <a:cubicBezTo>
                      <a:pt x="f79" y="f592"/>
                      <a:pt x="f79" y="f592"/>
                      <a:pt x="f79" y="f592"/>
                    </a:cubicBezTo>
                    <a:cubicBezTo>
                      <a:pt x="f593" y="f594"/>
                      <a:pt x="f348" y="f591"/>
                      <a:pt x="f154" y="f122"/>
                    </a:cubicBezTo>
                    <a:cubicBezTo>
                      <a:pt x="f595" y="f122"/>
                      <a:pt x="f596" y="f122"/>
                      <a:pt x="f99" y="f125"/>
                    </a:cubicBezTo>
                    <a:close/>
                    <a:moveTo>
                      <a:pt x="f385" y="f597"/>
                    </a:moveTo>
                    <a:cubicBezTo>
                      <a:pt x="f385" y="f461"/>
                      <a:pt x="f387" y="f459"/>
                      <a:pt x="f598" y="f459"/>
                    </a:cubicBezTo>
                    <a:cubicBezTo>
                      <a:pt x="f599" y="f459"/>
                      <a:pt x="f600" y="f457"/>
                      <a:pt x="f268" y="f457"/>
                    </a:cubicBezTo>
                    <a:cubicBezTo>
                      <a:pt x="f268" y="f601"/>
                      <a:pt x="f268" y="f602"/>
                      <a:pt x="f268" y="f603"/>
                    </a:cubicBezTo>
                    <a:cubicBezTo>
                      <a:pt x="f604" y="f605"/>
                      <a:pt x="f606" y="f547"/>
                      <a:pt x="f266" y="f547"/>
                    </a:cubicBezTo>
                    <a:cubicBezTo>
                      <a:pt x="f607" y="f551"/>
                      <a:pt x="f608" y="f547"/>
                      <a:pt x="f386" y="f547"/>
                    </a:cubicBezTo>
                    <a:cubicBezTo>
                      <a:pt x="f609" y="f610"/>
                      <a:pt x="f385" y="f611"/>
                      <a:pt x="f385" y="f597"/>
                    </a:cubicBezTo>
                    <a:close/>
                    <a:moveTo>
                      <a:pt x="f385" y="f612"/>
                    </a:moveTo>
                    <a:cubicBezTo>
                      <a:pt x="f385" y="f137"/>
                      <a:pt x="f613" y="f614"/>
                      <a:pt x="f615" y="f614"/>
                    </a:cubicBezTo>
                    <a:cubicBezTo>
                      <a:pt x="f616" y="f614"/>
                      <a:pt x="f617" y="f614"/>
                      <a:pt x="f618" y="f614"/>
                    </a:cubicBezTo>
                    <a:cubicBezTo>
                      <a:pt x="f606" y="f137"/>
                      <a:pt x="f604" y="f612"/>
                      <a:pt x="f268" y="f619"/>
                    </a:cubicBezTo>
                    <a:cubicBezTo>
                      <a:pt x="f268" y="f620"/>
                      <a:pt x="f268" y="f621"/>
                      <a:pt x="f604" y="f622"/>
                    </a:cubicBezTo>
                    <a:cubicBezTo>
                      <a:pt x="f604" y="f622"/>
                      <a:pt x="f604" y="f622"/>
                      <a:pt x="f604" y="f622"/>
                    </a:cubicBezTo>
                    <a:cubicBezTo>
                      <a:pt x="f623" y="f7"/>
                      <a:pt x="f623" y="f7"/>
                      <a:pt x="f624" y="f7"/>
                    </a:cubicBezTo>
                    <a:cubicBezTo>
                      <a:pt x="f625" y="f7"/>
                      <a:pt x="f265" y="f7"/>
                      <a:pt x="f386" y="f7"/>
                    </a:cubicBezTo>
                    <a:cubicBezTo>
                      <a:pt x="f626" y="f627"/>
                      <a:pt x="f628" y="f242"/>
                      <a:pt x="f501" y="f242"/>
                    </a:cubicBezTo>
                    <a:cubicBezTo>
                      <a:pt x="f628" y="f242"/>
                      <a:pt x="f626" y="f627"/>
                      <a:pt x="f386" y="f7"/>
                    </a:cubicBezTo>
                    <a:cubicBezTo>
                      <a:pt x="f609" y="f629"/>
                      <a:pt x="f501" y="f630"/>
                      <a:pt x="f385" y="f612"/>
                    </a:cubicBezTo>
                    <a:close/>
                    <a:moveTo>
                      <a:pt x="f501" y="f242"/>
                    </a:moveTo>
                    <a:cubicBezTo>
                      <a:pt x="f385" y="f238"/>
                      <a:pt x="f385" y="f238"/>
                      <a:pt x="f631" y="f238"/>
                    </a:cubicBezTo>
                    <a:cubicBezTo>
                      <a:pt x="f385" y="f238"/>
                      <a:pt x="f385" y="f238"/>
                      <a:pt x="f501" y="f242"/>
                    </a:cubicBezTo>
                    <a:close/>
                    <a:moveTo>
                      <a:pt x="f632" y="f633"/>
                    </a:moveTo>
                    <a:cubicBezTo>
                      <a:pt x="f632" y="f634"/>
                      <a:pt x="f632" y="f621"/>
                      <a:pt x="f632" y="f635"/>
                    </a:cubicBezTo>
                    <a:cubicBezTo>
                      <a:pt x="f632" y="f621"/>
                      <a:pt x="f632" y="f634"/>
                      <a:pt x="f632" y="f633"/>
                    </a:cubicBezTo>
                    <a:close/>
                    <a:moveTo>
                      <a:pt x="f268" y="f292"/>
                    </a:moveTo>
                    <a:cubicBezTo>
                      <a:pt x="f268" y="f292"/>
                      <a:pt x="f268" y="f292"/>
                      <a:pt x="f268" y="f292"/>
                    </a:cubicBezTo>
                    <a:cubicBezTo>
                      <a:pt x="f268" y="f636"/>
                      <a:pt x="f623" y="f637"/>
                      <a:pt x="f268" y="f315"/>
                    </a:cubicBezTo>
                    <a:cubicBezTo>
                      <a:pt x="f604" y="f476"/>
                      <a:pt x="f271" y="f256"/>
                      <a:pt x="f638" y="f261"/>
                    </a:cubicBezTo>
                    <a:cubicBezTo>
                      <a:pt x="f607" y="f258"/>
                      <a:pt x="f274" y="f261"/>
                      <a:pt x="f598" y="f261"/>
                    </a:cubicBezTo>
                    <a:cubicBezTo>
                      <a:pt x="f639" y="f261"/>
                      <a:pt x="f385" y="f261"/>
                      <a:pt x="f175" y="f163"/>
                    </a:cubicBezTo>
                    <a:cubicBezTo>
                      <a:pt x="f385" y="f289"/>
                      <a:pt x="f385" y="f318"/>
                      <a:pt x="f175" y="f640"/>
                    </a:cubicBezTo>
                    <a:cubicBezTo>
                      <a:pt x="f174" y="f640"/>
                      <a:pt x="f280" y="f473"/>
                      <a:pt x="f193" y="f641"/>
                    </a:cubicBezTo>
                    <a:cubicBezTo>
                      <a:pt x="f280" y="f473"/>
                      <a:pt x="f174" y="f640"/>
                      <a:pt x="f175" y="f640"/>
                    </a:cubicBezTo>
                    <a:cubicBezTo>
                      <a:pt x="f175" y="f642"/>
                      <a:pt x="f631" y="f643"/>
                      <a:pt x="f385" y="f296"/>
                    </a:cubicBezTo>
                    <a:cubicBezTo>
                      <a:pt x="f644" y="f298"/>
                      <a:pt x="f645" y="f518"/>
                      <a:pt x="f268" y="f292"/>
                    </a:cubicBezTo>
                    <a:close/>
                    <a:moveTo>
                      <a:pt x="f607" y="f646"/>
                    </a:moveTo>
                    <a:cubicBezTo>
                      <a:pt x="f647" y="f648"/>
                      <a:pt x="f649" y="f650"/>
                      <a:pt x="f325" y="f651"/>
                    </a:cubicBezTo>
                    <a:cubicBezTo>
                      <a:pt x="f325" y="f651"/>
                      <a:pt x="f325" y="f651"/>
                      <a:pt x="f325" y="f651"/>
                    </a:cubicBezTo>
                    <a:cubicBezTo>
                      <a:pt x="f649" y="f650"/>
                      <a:pt x="f647" y="f648"/>
                      <a:pt x="f607" y="f646"/>
                    </a:cubicBezTo>
                    <a:cubicBezTo>
                      <a:pt x="f652" y="f646"/>
                      <a:pt x="f653" y="f646"/>
                      <a:pt x="f599" y="f646"/>
                    </a:cubicBezTo>
                    <a:cubicBezTo>
                      <a:pt x="f653" y="f646"/>
                      <a:pt x="f652" y="f646"/>
                      <a:pt x="f607" y="f646"/>
                    </a:cubicBezTo>
                    <a:close/>
                    <a:moveTo>
                      <a:pt x="f653" y="f561"/>
                    </a:moveTo>
                    <a:cubicBezTo>
                      <a:pt x="f268" y="f561"/>
                      <a:pt x="f268" y="f561"/>
                      <a:pt x="f268" y="f654"/>
                    </a:cubicBezTo>
                    <a:cubicBezTo>
                      <a:pt x="f268" y="f571"/>
                      <a:pt x="f268" y="f571"/>
                      <a:pt x="f655" y="f571"/>
                    </a:cubicBezTo>
                    <a:cubicBezTo>
                      <a:pt x="f631" y="f571"/>
                      <a:pt x="f631" y="f571"/>
                      <a:pt x="f631" y="f656"/>
                    </a:cubicBezTo>
                    <a:cubicBezTo>
                      <a:pt x="f631" y="f561"/>
                      <a:pt x="f631" y="f561"/>
                      <a:pt x="f653" y="f561"/>
                    </a:cubicBezTo>
                    <a:close/>
                    <a:moveTo>
                      <a:pt x="f169" y="f38"/>
                    </a:moveTo>
                    <a:cubicBezTo>
                      <a:pt x="f168" y="f657"/>
                      <a:pt x="f167" y="f657"/>
                      <a:pt x="f166" y="f658"/>
                    </a:cubicBezTo>
                    <a:cubicBezTo>
                      <a:pt x="f659" y="f13"/>
                      <a:pt x="f660" y="f13"/>
                      <a:pt x="f264" y="f38"/>
                    </a:cubicBezTo>
                    <a:cubicBezTo>
                      <a:pt x="f264" y="f38"/>
                      <a:pt x="f264" y="f38"/>
                      <a:pt x="f264" y="f38"/>
                    </a:cubicBezTo>
                    <a:cubicBezTo>
                      <a:pt x="f661" y="f13"/>
                      <a:pt x="f662" y="f13"/>
                      <a:pt x="f263" y="f38"/>
                    </a:cubicBezTo>
                    <a:cubicBezTo>
                      <a:pt x="f322" y="f38"/>
                      <a:pt x="f255" y="f38"/>
                      <a:pt x="f256" y="f38"/>
                    </a:cubicBezTo>
                    <a:cubicBezTo>
                      <a:pt x="f256" y="f52"/>
                      <a:pt x="f261" y="f663"/>
                      <a:pt x="f261" y="f664"/>
                    </a:cubicBezTo>
                    <a:cubicBezTo>
                      <a:pt x="f256" y="f665"/>
                      <a:pt x="f254" y="f666"/>
                      <a:pt x="f667" y="f113"/>
                    </a:cubicBezTo>
                    <a:cubicBezTo>
                      <a:pt x="f254" y="f666"/>
                      <a:pt x="f256" y="f665"/>
                      <a:pt x="f261" y="f664"/>
                    </a:cubicBezTo>
                    <a:cubicBezTo>
                      <a:pt x="f287" y="f664"/>
                      <a:pt x="f311" y="f50"/>
                      <a:pt x="f474" y="f48"/>
                    </a:cubicBezTo>
                    <a:cubicBezTo>
                      <a:pt x="f474" y="f48"/>
                      <a:pt x="f474" y="f48"/>
                      <a:pt x="f474" y="f48"/>
                    </a:cubicBezTo>
                    <a:cubicBezTo>
                      <a:pt x="f289" y="f48"/>
                      <a:pt x="f318" y="f48"/>
                      <a:pt x="f473" y="f48"/>
                    </a:cubicBezTo>
                    <a:cubicBezTo>
                      <a:pt x="f162" y="f668"/>
                      <a:pt x="f298" y="f669"/>
                      <a:pt x="f298" y="f670"/>
                    </a:cubicBezTo>
                    <a:cubicBezTo>
                      <a:pt x="f298" y="f671"/>
                      <a:pt x="f672" y="f673"/>
                      <a:pt x="f292" y="f40"/>
                    </a:cubicBezTo>
                    <a:cubicBezTo>
                      <a:pt x="f317" y="f674"/>
                      <a:pt x="f675" y="f9"/>
                      <a:pt x="f373" y="f38"/>
                    </a:cubicBezTo>
                    <a:cubicBezTo>
                      <a:pt x="f509" y="f657"/>
                      <a:pt x="f474" y="f38"/>
                      <a:pt x="f256" y="f38"/>
                    </a:cubicBezTo>
                    <a:cubicBezTo>
                      <a:pt x="f256" y="f676"/>
                      <a:pt x="f261" y="f32"/>
                      <a:pt x="f256" y="f31"/>
                    </a:cubicBezTo>
                    <a:cubicBezTo>
                      <a:pt x="f255" y="f143"/>
                      <a:pt x="f196" y="f142"/>
                      <a:pt x="f677" y="f142"/>
                    </a:cubicBezTo>
                    <a:cubicBezTo>
                      <a:pt x="f678" y="f22"/>
                      <a:pt x="f679" y="f142"/>
                      <a:pt x="f317" y="f22"/>
                    </a:cubicBezTo>
                    <a:cubicBezTo>
                      <a:pt x="f292" y="f22"/>
                      <a:pt x="f296" y="f248"/>
                      <a:pt x="f298" y="f680"/>
                    </a:cubicBezTo>
                    <a:cubicBezTo>
                      <a:pt x="f298" y="f681"/>
                      <a:pt x="f298" y="f682"/>
                      <a:pt x="f298" y="f682"/>
                    </a:cubicBezTo>
                    <a:cubicBezTo>
                      <a:pt x="f217" y="f239"/>
                      <a:pt x="f217" y="f7"/>
                      <a:pt x="f253" y="f7"/>
                    </a:cubicBezTo>
                    <a:cubicBezTo>
                      <a:pt x="f662" y="f7"/>
                      <a:pt x="f683" y="f7"/>
                      <a:pt x="f684" y="f239"/>
                    </a:cubicBezTo>
                    <a:cubicBezTo>
                      <a:pt x="f685" y="f239"/>
                      <a:pt x="f280" y="f686"/>
                      <a:pt x="f181" y="f238"/>
                    </a:cubicBezTo>
                    <a:cubicBezTo>
                      <a:pt x="f181" y="f238"/>
                      <a:pt x="f181" y="f238"/>
                      <a:pt x="f181" y="f238"/>
                    </a:cubicBezTo>
                    <a:cubicBezTo>
                      <a:pt x="f181" y="f687"/>
                      <a:pt x="f181" y="f688"/>
                      <a:pt x="f181" y="f227"/>
                    </a:cubicBezTo>
                    <a:cubicBezTo>
                      <a:pt x="f386" y="f689"/>
                      <a:pt x="f628" y="f690"/>
                      <a:pt x="f385" y="f691"/>
                    </a:cubicBezTo>
                    <a:cubicBezTo>
                      <a:pt x="f628" y="f690"/>
                      <a:pt x="f386" y="f689"/>
                      <a:pt x="f181" y="f227"/>
                    </a:cubicBezTo>
                    <a:cubicBezTo>
                      <a:pt x="f181" y="f692"/>
                      <a:pt x="f181" y="f693"/>
                      <a:pt x="f181" y="f694"/>
                    </a:cubicBezTo>
                    <a:cubicBezTo>
                      <a:pt x="f181" y="f695"/>
                      <a:pt x="f181" y="f15"/>
                      <a:pt x="f175" y="f696"/>
                    </a:cubicBezTo>
                    <a:cubicBezTo>
                      <a:pt x="f175" y="f696"/>
                      <a:pt x="f175" y="f696"/>
                      <a:pt x="f175" y="f696"/>
                    </a:cubicBezTo>
                    <a:cubicBezTo>
                      <a:pt x="f181" y="f697"/>
                      <a:pt x="f175" y="f698"/>
                      <a:pt x="f175" y="f699"/>
                    </a:cubicBezTo>
                    <a:cubicBezTo>
                      <a:pt x="f175" y="f700"/>
                      <a:pt x="f175" y="f701"/>
                      <a:pt x="f175" y="f674"/>
                    </a:cubicBezTo>
                    <a:cubicBezTo>
                      <a:pt x="f175" y="f674"/>
                      <a:pt x="f175" y="f674"/>
                      <a:pt x="f175" y="f674"/>
                    </a:cubicBezTo>
                    <a:cubicBezTo>
                      <a:pt x="f174" y="f658"/>
                      <a:pt x="f173" y="f13"/>
                      <a:pt x="f172" y="f38"/>
                    </a:cubicBezTo>
                    <a:cubicBezTo>
                      <a:pt x="f171" y="f38"/>
                      <a:pt x="f170" y="f38"/>
                      <a:pt x="f169" y="f38"/>
                    </a:cubicBezTo>
                    <a:close/>
                    <a:moveTo>
                      <a:pt x="f667" y="f279"/>
                    </a:moveTo>
                    <a:cubicBezTo>
                      <a:pt x="f667" y="f283"/>
                      <a:pt x="f667" y="f283"/>
                      <a:pt x="f702" y="f283"/>
                    </a:cubicBezTo>
                    <a:cubicBezTo>
                      <a:pt x="f667" y="f283"/>
                      <a:pt x="f667" y="f283"/>
                      <a:pt x="f667" y="f279"/>
                    </a:cubicBezTo>
                    <a:close/>
                    <a:moveTo>
                      <a:pt x="f703" y="f38"/>
                    </a:moveTo>
                    <a:cubicBezTo>
                      <a:pt x="f703" y="f38"/>
                      <a:pt x="f703" y="f38"/>
                      <a:pt x="f703" y="f38"/>
                    </a:cubicBezTo>
                    <a:cubicBezTo>
                      <a:pt x="f703" y="f38"/>
                      <a:pt x="f703" y="f38"/>
                      <a:pt x="f703" y="f38"/>
                    </a:cubicBezTo>
                    <a:close/>
                    <a:moveTo>
                      <a:pt x="f476" y="f311"/>
                    </a:moveTo>
                    <a:cubicBezTo>
                      <a:pt x="f474" y="f311"/>
                      <a:pt x="f474" y="f311"/>
                      <a:pt x="f163" y="f311"/>
                    </a:cubicBezTo>
                    <a:cubicBezTo>
                      <a:pt x="f474" y="f311"/>
                      <a:pt x="f474" y="f311"/>
                      <a:pt x="f476" y="f311"/>
                    </a:cubicBezTo>
                    <a:close/>
                    <a:moveTo>
                      <a:pt x="f298" y="f704"/>
                    </a:moveTo>
                    <a:cubicBezTo>
                      <a:pt x="f298" y="f255"/>
                      <a:pt x="f642" y="f261"/>
                      <a:pt x="f197" y="f261"/>
                    </a:cubicBezTo>
                    <a:cubicBezTo>
                      <a:pt x="f705" y="f256"/>
                      <a:pt x="f706" y="f256"/>
                      <a:pt x="f263" y="f256"/>
                    </a:cubicBezTo>
                    <a:cubicBezTo>
                      <a:pt x="f263" y="f256"/>
                      <a:pt x="f263" y="f256"/>
                      <a:pt x="f263" y="f256"/>
                    </a:cubicBezTo>
                    <a:cubicBezTo>
                      <a:pt x="f263" y="f255"/>
                      <a:pt x="f263" y="f322"/>
                      <a:pt x="f263" y="f322"/>
                    </a:cubicBezTo>
                    <a:cubicBezTo>
                      <a:pt x="f263" y="f322"/>
                      <a:pt x="f263" y="f322"/>
                      <a:pt x="f263" y="f322"/>
                    </a:cubicBezTo>
                    <a:cubicBezTo>
                      <a:pt x="f287" y="f489"/>
                      <a:pt x="f255" y="f495"/>
                      <a:pt x="f256" y="f707"/>
                    </a:cubicBezTo>
                    <a:cubicBezTo>
                      <a:pt x="f255" y="f684"/>
                      <a:pt x="f322" y="f708"/>
                      <a:pt x="f263" y="f402"/>
                    </a:cubicBezTo>
                    <a:cubicBezTo>
                      <a:pt x="f322" y="f280"/>
                      <a:pt x="f255" y="f609"/>
                      <a:pt x="f256" y="f174"/>
                    </a:cubicBezTo>
                    <a:cubicBezTo>
                      <a:pt x="f256" y="f174"/>
                      <a:pt x="f256" y="f174"/>
                      <a:pt x="f256" y="f174"/>
                    </a:cubicBezTo>
                    <a:cubicBezTo>
                      <a:pt x="f256" y="f174"/>
                      <a:pt x="f256" y="f174"/>
                      <a:pt x="f256" y="f174"/>
                    </a:cubicBezTo>
                    <a:cubicBezTo>
                      <a:pt x="f256" y="f174"/>
                      <a:pt x="f256" y="f174"/>
                      <a:pt x="f256" y="f174"/>
                    </a:cubicBezTo>
                    <a:cubicBezTo>
                      <a:pt x="f256" y="f174"/>
                      <a:pt x="f256" y="f174"/>
                      <a:pt x="f256" y="f174"/>
                    </a:cubicBezTo>
                    <a:cubicBezTo>
                      <a:pt x="f258" y="f174"/>
                      <a:pt x="f196" y="f276"/>
                      <a:pt x="f287" y="f181"/>
                    </a:cubicBezTo>
                    <a:cubicBezTo>
                      <a:pt x="f413" y="f181"/>
                      <a:pt x="f679" y="f276"/>
                      <a:pt x="f473" y="f276"/>
                    </a:cubicBezTo>
                    <a:cubicBezTo>
                      <a:pt x="f643" y="f174"/>
                      <a:pt x="f296" y="f402"/>
                      <a:pt x="f296" y="f685"/>
                    </a:cubicBezTo>
                    <a:cubicBezTo>
                      <a:pt x="f298" y="f709"/>
                      <a:pt x="f298" y="f660"/>
                      <a:pt x="f298" y="f704"/>
                    </a:cubicBezTo>
                    <a:close/>
                    <a:moveTo>
                      <a:pt x="f704" y="f710"/>
                    </a:moveTo>
                    <a:cubicBezTo>
                      <a:pt x="f494" y="f711"/>
                      <a:pt x="f489" y="f711"/>
                      <a:pt x="f712" y="f345"/>
                    </a:cubicBezTo>
                    <a:cubicBezTo>
                      <a:pt x="f489" y="f711"/>
                      <a:pt x="f494" y="f711"/>
                      <a:pt x="f704" y="f710"/>
                    </a:cubicBezTo>
                    <a:close/>
                    <a:moveTo>
                      <a:pt x="f267" y="f358"/>
                    </a:moveTo>
                    <a:cubicBezTo>
                      <a:pt x="f713" y="f714"/>
                      <a:pt x="f599" y="f340"/>
                      <a:pt x="f265" y="f337"/>
                    </a:cubicBezTo>
                    <a:cubicBezTo>
                      <a:pt x="f628" y="f715"/>
                      <a:pt x="f631" y="f336"/>
                      <a:pt x="f631" y="f716"/>
                    </a:cubicBezTo>
                    <a:cubicBezTo>
                      <a:pt x="f631" y="f717"/>
                      <a:pt x="f626" y="f718"/>
                      <a:pt x="f276" y="f349"/>
                    </a:cubicBezTo>
                    <a:cubicBezTo>
                      <a:pt x="f280" y="f349"/>
                      <a:pt x="f379" y="f350"/>
                      <a:pt x="f172" y="f350"/>
                    </a:cubicBezTo>
                    <a:cubicBezTo>
                      <a:pt x="f609" y="f718"/>
                      <a:pt x="f609" y="f719"/>
                      <a:pt x="f280" y="f720"/>
                    </a:cubicBezTo>
                    <a:cubicBezTo>
                      <a:pt x="f609" y="f719"/>
                      <a:pt x="f609" y="f718"/>
                      <a:pt x="f172" y="f350"/>
                    </a:cubicBezTo>
                    <a:cubicBezTo>
                      <a:pt x="f171" y="f350"/>
                      <a:pt x="f684" y="f350"/>
                      <a:pt x="f195" y="f350"/>
                    </a:cubicBezTo>
                    <a:cubicBezTo>
                      <a:pt x="f709" y="f710"/>
                      <a:pt x="f721" y="f345"/>
                      <a:pt x="f508" y="f345"/>
                    </a:cubicBezTo>
                    <a:cubicBezTo>
                      <a:pt x="f721" y="f345"/>
                      <a:pt x="f709" y="f710"/>
                      <a:pt x="f195" y="f350"/>
                    </a:cubicBezTo>
                    <a:cubicBezTo>
                      <a:pt x="f721" y="f350"/>
                      <a:pt x="f722" y="f350"/>
                      <a:pt x="f282" y="f350"/>
                    </a:cubicBezTo>
                    <a:cubicBezTo>
                      <a:pt x="f255" y="f349"/>
                      <a:pt x="f196" y="f349"/>
                      <a:pt x="f287" y="f646"/>
                    </a:cubicBezTo>
                    <a:cubicBezTo>
                      <a:pt x="f287" y="f646"/>
                      <a:pt x="f287" y="f646"/>
                      <a:pt x="f287" y="f646"/>
                    </a:cubicBezTo>
                    <a:cubicBezTo>
                      <a:pt x="f723" y="f724"/>
                      <a:pt x="f256" y="f725"/>
                      <a:pt x="f261" y="f726"/>
                    </a:cubicBezTo>
                    <a:cubicBezTo>
                      <a:pt x="f261" y="f727"/>
                      <a:pt x="f282" y="f606"/>
                      <a:pt x="f728" y="f623"/>
                    </a:cubicBezTo>
                    <a:cubicBezTo>
                      <a:pt x="f729" y="f730"/>
                      <a:pt x="f378" y="f731"/>
                      <a:pt x="f703" y="f632"/>
                    </a:cubicBezTo>
                    <a:cubicBezTo>
                      <a:pt x="f386" y="f732"/>
                      <a:pt x="f174" y="f733"/>
                      <a:pt x="f276" y="f724"/>
                    </a:cubicBezTo>
                    <a:cubicBezTo>
                      <a:pt x="f181" y="f734"/>
                      <a:pt x="f276" y="f735"/>
                      <a:pt x="f276" y="f349"/>
                    </a:cubicBezTo>
                    <a:cubicBezTo>
                      <a:pt x="f181" y="f349"/>
                      <a:pt x="f175" y="f349"/>
                      <a:pt x="f385" y="f349"/>
                    </a:cubicBezTo>
                    <a:cubicBezTo>
                      <a:pt x="f385" y="f349"/>
                      <a:pt x="f385" y="f349"/>
                      <a:pt x="f385" y="f349"/>
                    </a:cubicBezTo>
                    <a:cubicBezTo>
                      <a:pt x="f736" y="f350"/>
                      <a:pt x="f737" y="f350"/>
                      <a:pt x="f266" y="f350"/>
                    </a:cubicBezTo>
                    <a:cubicBezTo>
                      <a:pt x="f738" y="f350"/>
                      <a:pt x="f268" y="f349"/>
                      <a:pt x="f623" y="f739"/>
                    </a:cubicBezTo>
                    <a:cubicBezTo>
                      <a:pt x="f623" y="f740"/>
                      <a:pt x="f632" y="f720"/>
                      <a:pt x="f741" y="f358"/>
                    </a:cubicBezTo>
                    <a:cubicBezTo>
                      <a:pt x="f741" y="f358"/>
                      <a:pt x="f742" y="f358"/>
                      <a:pt x="f267" y="f358"/>
                    </a:cubicBezTo>
                    <a:close/>
                    <a:moveTo>
                      <a:pt x="f193" y="f743"/>
                    </a:moveTo>
                    <a:cubicBezTo>
                      <a:pt x="f193" y="f743"/>
                      <a:pt x="f193" y="f743"/>
                      <a:pt x="f193" y="f743"/>
                    </a:cubicBezTo>
                    <a:cubicBezTo>
                      <a:pt x="f193" y="f743"/>
                      <a:pt x="f193" y="f743"/>
                      <a:pt x="f193" y="f743"/>
                    </a:cubicBezTo>
                    <a:close/>
                    <a:moveTo>
                      <a:pt x="f744" y="f745"/>
                    </a:moveTo>
                    <a:cubicBezTo>
                      <a:pt x="f746" y="f747"/>
                      <a:pt x="f748" y="f342"/>
                      <a:pt x="f748" y="f749"/>
                    </a:cubicBezTo>
                    <a:cubicBezTo>
                      <a:pt x="f748" y="f342"/>
                      <a:pt x="f746" y="f747"/>
                      <a:pt x="f744" y="f745"/>
                    </a:cubicBezTo>
                    <a:close/>
                    <a:moveTo>
                      <a:pt x="f717" y="f268"/>
                    </a:moveTo>
                    <a:cubicBezTo>
                      <a:pt x="f358" y="f268"/>
                      <a:pt x="f358" y="f268"/>
                      <a:pt x="f358" y="f725"/>
                    </a:cubicBezTo>
                    <a:cubicBezTo>
                      <a:pt x="f358" y="f349"/>
                      <a:pt x="f358" y="f349"/>
                      <a:pt x="f750" y="f349"/>
                    </a:cubicBezTo>
                    <a:cubicBezTo>
                      <a:pt x="f350" y="f349"/>
                      <a:pt x="f350" y="f349"/>
                      <a:pt x="f350" y="f751"/>
                    </a:cubicBezTo>
                    <a:cubicBezTo>
                      <a:pt x="f350" y="f268"/>
                      <a:pt x="f350" y="f268"/>
                      <a:pt x="f717" y="f268"/>
                    </a:cubicBezTo>
                    <a:close/>
                    <a:moveTo>
                      <a:pt x="f752" y="f447"/>
                    </a:moveTo>
                    <a:cubicBezTo>
                      <a:pt x="f753" y="f754"/>
                      <a:pt x="f755" y="f754"/>
                      <a:pt x="f756" y="f447"/>
                    </a:cubicBezTo>
                    <a:cubicBezTo>
                      <a:pt x="f757" y="f447"/>
                      <a:pt x="f350" y="f758"/>
                      <a:pt x="f350" y="f759"/>
                    </a:cubicBezTo>
                    <a:cubicBezTo>
                      <a:pt x="f349" y="f453"/>
                      <a:pt x="f349" y="f760"/>
                      <a:pt x="f350" y="f761"/>
                    </a:cubicBezTo>
                    <a:cubicBezTo>
                      <a:pt x="f353" y="f461"/>
                      <a:pt x="f762" y="f763"/>
                      <a:pt x="f764" y="f459"/>
                    </a:cubicBezTo>
                    <a:cubicBezTo>
                      <a:pt x="f764" y="f459"/>
                      <a:pt x="f764" y="f459"/>
                      <a:pt x="f764" y="f459"/>
                    </a:cubicBezTo>
                    <a:cubicBezTo>
                      <a:pt x="f733" y="f461"/>
                      <a:pt x="f765" y="f766"/>
                      <a:pt x="f604" y="f457"/>
                    </a:cubicBezTo>
                    <a:cubicBezTo>
                      <a:pt x="f604" y="f767"/>
                      <a:pt x="f604" y="f768"/>
                      <a:pt x="f268" y="f769"/>
                    </a:cubicBezTo>
                    <a:cubicBezTo>
                      <a:pt x="f268" y="f758"/>
                      <a:pt x="f331" y="f447"/>
                      <a:pt x="f752" y="f447"/>
                    </a:cubicBezTo>
                    <a:close/>
                    <a:moveTo>
                      <a:pt x="f770" y="f403"/>
                    </a:moveTo>
                    <a:cubicBezTo>
                      <a:pt x="f386" y="f409"/>
                      <a:pt x="f628" y="f409"/>
                      <a:pt x="f385" y="f406"/>
                    </a:cubicBezTo>
                    <a:cubicBezTo>
                      <a:pt x="f385" y="f406"/>
                      <a:pt x="f385" y="f406"/>
                      <a:pt x="f385" y="f406"/>
                    </a:cubicBezTo>
                    <a:cubicBezTo>
                      <a:pt x="f628" y="f409"/>
                      <a:pt x="f386" y="f409"/>
                      <a:pt x="f770" y="f403"/>
                    </a:cubicBezTo>
                    <a:close/>
                    <a:moveTo>
                      <a:pt x="f181" y="f771"/>
                    </a:moveTo>
                    <a:cubicBezTo>
                      <a:pt x="f181" y="f772"/>
                      <a:pt x="f181" y="f773"/>
                      <a:pt x="f175" y="f773"/>
                    </a:cubicBezTo>
                    <a:cubicBezTo>
                      <a:pt x="f175" y="f772"/>
                      <a:pt x="f175" y="f771"/>
                      <a:pt x="f175" y="f774"/>
                    </a:cubicBezTo>
                    <a:cubicBezTo>
                      <a:pt x="f175" y="f405"/>
                      <a:pt x="f631" y="f775"/>
                      <a:pt x="f385" y="f406"/>
                    </a:cubicBezTo>
                    <a:cubicBezTo>
                      <a:pt x="f628" y="f406"/>
                      <a:pt x="f613" y="f406"/>
                      <a:pt x="f639" y="f406"/>
                    </a:cubicBezTo>
                    <a:cubicBezTo>
                      <a:pt x="f644" y="f775"/>
                      <a:pt x="f776" y="f775"/>
                      <a:pt x="f618" y="f406"/>
                    </a:cubicBezTo>
                    <a:cubicBezTo>
                      <a:pt x="f777" y="f778"/>
                      <a:pt x="f741" y="f401"/>
                      <a:pt x="f623" y="f406"/>
                    </a:cubicBezTo>
                    <a:cubicBezTo>
                      <a:pt x="f741" y="f401"/>
                      <a:pt x="f777" y="f778"/>
                      <a:pt x="f618" y="f406"/>
                    </a:cubicBezTo>
                    <a:cubicBezTo>
                      <a:pt x="f777" y="f432"/>
                      <a:pt x="f741" y="f775"/>
                      <a:pt x="f268" y="f775"/>
                    </a:cubicBezTo>
                    <a:cubicBezTo>
                      <a:pt x="f268" y="f775"/>
                      <a:pt x="f268" y="f775"/>
                      <a:pt x="f268" y="f775"/>
                    </a:cubicBezTo>
                    <a:cubicBezTo>
                      <a:pt x="f268" y="f779"/>
                      <a:pt x="f268" y="f780"/>
                      <a:pt x="f268" y="f781"/>
                    </a:cubicBezTo>
                    <a:cubicBezTo>
                      <a:pt x="f604" y="f782"/>
                      <a:pt x="f271" y="f412"/>
                      <a:pt x="f266" y="f439"/>
                    </a:cubicBezTo>
                    <a:cubicBezTo>
                      <a:pt x="f737" y="f439"/>
                      <a:pt x="f736" y="f439"/>
                      <a:pt x="f385" y="f439"/>
                    </a:cubicBezTo>
                    <a:cubicBezTo>
                      <a:pt x="f631" y="f783"/>
                      <a:pt x="f631" y="f784"/>
                      <a:pt x="f175" y="f781"/>
                    </a:cubicBezTo>
                    <a:cubicBezTo>
                      <a:pt x="f175" y="f785"/>
                      <a:pt x="f181" y="f786"/>
                      <a:pt x="f181" y="f787"/>
                    </a:cubicBezTo>
                    <a:cubicBezTo>
                      <a:pt x="f181" y="f786"/>
                      <a:pt x="f175" y="f785"/>
                      <a:pt x="f175" y="f781"/>
                    </a:cubicBezTo>
                    <a:cubicBezTo>
                      <a:pt x="f631" y="f786"/>
                      <a:pt x="f631" y="f787"/>
                      <a:pt x="f175" y="f788"/>
                    </a:cubicBezTo>
                    <a:cubicBezTo>
                      <a:pt x="f631" y="f789"/>
                      <a:pt x="f385" y="f790"/>
                      <a:pt x="f175" y="f773"/>
                    </a:cubicBezTo>
                    <a:cubicBezTo>
                      <a:pt x="f181" y="f773"/>
                      <a:pt x="f181" y="f772"/>
                      <a:pt x="f181" y="f771"/>
                    </a:cubicBezTo>
                    <a:close/>
                    <a:moveTo>
                      <a:pt x="f791" y="f547"/>
                    </a:moveTo>
                    <a:cubicBezTo>
                      <a:pt x="f304" y="f547"/>
                      <a:pt x="f245" y="f792"/>
                      <a:pt x="f245" y="f793"/>
                    </a:cubicBezTo>
                    <a:cubicBezTo>
                      <a:pt x="f245" y="f794"/>
                      <a:pt x="f245" y="f758"/>
                      <a:pt x="f245" y="f795"/>
                    </a:cubicBezTo>
                    <a:cubicBezTo>
                      <a:pt x="f245" y="f796"/>
                      <a:pt x="f797" y="f439"/>
                      <a:pt x="f791" y="f412"/>
                    </a:cubicBezTo>
                    <a:cubicBezTo>
                      <a:pt x="f798" y="f412"/>
                      <a:pt x="f799" y="f412"/>
                      <a:pt x="f298" y="f412"/>
                    </a:cubicBezTo>
                    <a:cubicBezTo>
                      <a:pt x="f296" y="f447"/>
                      <a:pt x="f296" y="f456"/>
                      <a:pt x="f296" y="f792"/>
                    </a:cubicBezTo>
                    <a:cubicBezTo>
                      <a:pt x="f294" y="f800"/>
                      <a:pt x="f294" y="f801"/>
                      <a:pt x="f294" y="f551"/>
                    </a:cubicBezTo>
                    <a:cubicBezTo>
                      <a:pt x="f802" y="f551"/>
                      <a:pt x="f798" y="f551"/>
                      <a:pt x="f791" y="f547"/>
                    </a:cubicBezTo>
                    <a:close/>
                    <a:moveTo>
                      <a:pt x="f473" y="f16"/>
                    </a:moveTo>
                    <a:cubicBezTo>
                      <a:pt x="f803" y="f804"/>
                      <a:pt x="f292" y="f805"/>
                      <a:pt x="f294" y="f477"/>
                    </a:cubicBezTo>
                    <a:cubicBezTo>
                      <a:pt x="f292" y="f805"/>
                      <a:pt x="f803" y="f804"/>
                      <a:pt x="f473" y="f16"/>
                    </a:cubicBezTo>
                    <a:close/>
                    <a:moveTo>
                      <a:pt x="f806" y="f807"/>
                    </a:moveTo>
                    <a:cubicBezTo>
                      <a:pt x="f662" y="f808"/>
                      <a:pt x="f809" y="f808"/>
                      <a:pt x="f492" y="f808"/>
                    </a:cubicBezTo>
                    <a:cubicBezTo>
                      <a:pt x="f809" y="f808"/>
                      <a:pt x="f662" y="f808"/>
                      <a:pt x="f806" y="f807"/>
                    </a:cubicBezTo>
                    <a:close/>
                    <a:moveTo>
                      <a:pt x="f728" y="f754"/>
                    </a:moveTo>
                    <a:cubicBezTo>
                      <a:pt x="f810" y="f808"/>
                      <a:pt x="f374" y="f811"/>
                      <a:pt x="f704" y="f808"/>
                    </a:cubicBezTo>
                    <a:cubicBezTo>
                      <a:pt x="f374" y="f811"/>
                      <a:pt x="f810" y="f808"/>
                      <a:pt x="f728" y="f754"/>
                    </a:cubicBezTo>
                    <a:cubicBezTo>
                      <a:pt x="f282" y="f812"/>
                      <a:pt x="f258" y="f813"/>
                      <a:pt x="f256" y="f814"/>
                    </a:cubicBezTo>
                    <a:cubicBezTo>
                      <a:pt x="f255" y="f815"/>
                      <a:pt x="f256" y="f816"/>
                      <a:pt x="f256" y="f412"/>
                    </a:cubicBezTo>
                    <a:cubicBezTo>
                      <a:pt x="f817" y="f412"/>
                      <a:pt x="f818" y="f412"/>
                      <a:pt x="f276" y="f412"/>
                    </a:cubicBezTo>
                    <a:cubicBezTo>
                      <a:pt x="f181" y="f412"/>
                      <a:pt x="f175" y="f412"/>
                      <a:pt x="f385" y="f439"/>
                    </a:cubicBezTo>
                    <a:cubicBezTo>
                      <a:pt x="f385" y="f439"/>
                      <a:pt x="f385" y="f439"/>
                      <a:pt x="f385" y="f439"/>
                    </a:cubicBezTo>
                    <a:cubicBezTo>
                      <a:pt x="f385" y="f439"/>
                      <a:pt x="f385" y="f439"/>
                      <a:pt x="f385" y="f439"/>
                    </a:cubicBezTo>
                    <a:cubicBezTo>
                      <a:pt x="f631" y="f441"/>
                      <a:pt x="f175" y="f819"/>
                      <a:pt x="f175" y="f820"/>
                    </a:cubicBezTo>
                    <a:cubicBezTo>
                      <a:pt x="f181" y="f821"/>
                      <a:pt x="f276" y="f822"/>
                      <a:pt x="f276" y="f823"/>
                    </a:cubicBezTo>
                    <a:cubicBezTo>
                      <a:pt x="f181" y="f824"/>
                      <a:pt x="f703" y="f754"/>
                      <a:pt x="f170" y="f447"/>
                    </a:cubicBezTo>
                    <a:cubicBezTo>
                      <a:pt x="f709" y="f450"/>
                      <a:pt x="f495" y="f447"/>
                      <a:pt x="f728" y="f754"/>
                    </a:cubicBezTo>
                    <a:close/>
                    <a:moveTo>
                      <a:pt x="f379" y="f825"/>
                    </a:moveTo>
                    <a:cubicBezTo>
                      <a:pt x="f379" y="f825"/>
                      <a:pt x="f173" y="f825"/>
                      <a:pt x="f173" y="f825"/>
                    </a:cubicBezTo>
                    <a:cubicBezTo>
                      <a:pt x="f173" y="f825"/>
                      <a:pt x="f379" y="f825"/>
                      <a:pt x="f379" y="f825"/>
                    </a:cubicBezTo>
                    <a:close/>
                    <a:moveTo>
                      <a:pt x="f703" y="f826"/>
                    </a:moveTo>
                    <a:cubicBezTo>
                      <a:pt x="f280" y="f827"/>
                      <a:pt x="f402" y="f118"/>
                      <a:pt x="f193" y="f118"/>
                    </a:cubicBezTo>
                    <a:cubicBezTo>
                      <a:pt x="f402" y="f118"/>
                      <a:pt x="f280" y="f827"/>
                      <a:pt x="f703" y="f826"/>
                    </a:cubicBezTo>
                    <a:close/>
                    <a:moveTo>
                      <a:pt x="f641" y="f828"/>
                    </a:moveTo>
                    <a:cubicBezTo>
                      <a:pt x="f371" y="f829"/>
                      <a:pt x="f292" y="f830"/>
                      <a:pt x="f292" y="f831"/>
                    </a:cubicBezTo>
                    <a:cubicBezTo>
                      <a:pt x="f292" y="f830"/>
                      <a:pt x="f371" y="f829"/>
                      <a:pt x="f641" y="f828"/>
                    </a:cubicBezTo>
                    <a:close/>
                    <a:moveTo>
                      <a:pt x="f473" y="f832"/>
                    </a:moveTo>
                    <a:cubicBezTo>
                      <a:pt x="f473" y="f832"/>
                      <a:pt x="f473" y="f832"/>
                      <a:pt x="f473" y="f832"/>
                    </a:cubicBezTo>
                    <a:cubicBezTo>
                      <a:pt x="f641" y="f571"/>
                      <a:pt x="f292" y="f571"/>
                      <a:pt x="f298" y="f572"/>
                    </a:cubicBezTo>
                    <a:cubicBezTo>
                      <a:pt x="f298" y="f833"/>
                      <a:pt x="f298" y="f834"/>
                      <a:pt x="f296" y="f835"/>
                    </a:cubicBezTo>
                    <a:cubicBezTo>
                      <a:pt x="f296" y="f566"/>
                      <a:pt x="f643" y="f561"/>
                      <a:pt x="f836" y="f561"/>
                    </a:cubicBezTo>
                    <a:cubicBezTo>
                      <a:pt x="f679" y="f562"/>
                      <a:pt x="f678" y="f562"/>
                      <a:pt x="f509" y="f561"/>
                    </a:cubicBezTo>
                    <a:cubicBezTo>
                      <a:pt x="f254" y="f561"/>
                      <a:pt x="f256" y="f837"/>
                      <a:pt x="f256" y="f838"/>
                    </a:cubicBezTo>
                    <a:cubicBezTo>
                      <a:pt x="f261" y="f839"/>
                      <a:pt x="f261" y="f840"/>
                      <a:pt x="f256" y="f574"/>
                    </a:cubicBezTo>
                    <a:cubicBezTo>
                      <a:pt x="f256" y="f841"/>
                      <a:pt x="f258" y="f572"/>
                      <a:pt x="f163" y="f832"/>
                    </a:cubicBezTo>
                    <a:cubicBezTo>
                      <a:pt x="f163" y="f832"/>
                      <a:pt x="f163" y="f832"/>
                      <a:pt x="f163" y="f832"/>
                    </a:cubicBezTo>
                    <a:cubicBezTo>
                      <a:pt x="f289" y="f832"/>
                      <a:pt x="f318" y="f832"/>
                      <a:pt x="f473" y="f832"/>
                    </a:cubicBezTo>
                    <a:close/>
                    <a:moveTo>
                      <a:pt x="f371" y="f842"/>
                    </a:moveTo>
                    <a:cubicBezTo>
                      <a:pt x="f371" y="f843"/>
                      <a:pt x="f371" y="f844"/>
                      <a:pt x="f371" y="f845"/>
                    </a:cubicBezTo>
                    <a:cubicBezTo>
                      <a:pt x="f371" y="f844"/>
                      <a:pt x="f371" y="f843"/>
                      <a:pt x="f371" y="f842"/>
                    </a:cubicBezTo>
                    <a:close/>
                    <a:moveTo>
                      <a:pt x="f371" y="f846"/>
                    </a:moveTo>
                    <a:cubicBezTo>
                      <a:pt x="f371" y="f847"/>
                      <a:pt x="f371" y="f848"/>
                      <a:pt x="f371" y="f849"/>
                    </a:cubicBezTo>
                    <a:cubicBezTo>
                      <a:pt x="f371" y="f848"/>
                      <a:pt x="f371" y="f847"/>
                      <a:pt x="f371" y="f846"/>
                    </a:cubicBezTo>
                    <a:close/>
                    <a:moveTo>
                      <a:pt x="f371" y="f72"/>
                    </a:moveTo>
                    <a:cubicBezTo>
                      <a:pt x="f371" y="f850"/>
                      <a:pt x="f371" y="f851"/>
                      <a:pt x="f371" y="f516"/>
                    </a:cubicBezTo>
                    <a:cubicBezTo>
                      <a:pt x="f371" y="f851"/>
                      <a:pt x="f371" y="f850"/>
                      <a:pt x="f371" y="f72"/>
                    </a:cubicBezTo>
                    <a:cubicBezTo>
                      <a:pt x="f318" y="f72"/>
                      <a:pt x="f852" y="f82"/>
                      <a:pt x="f261" y="f82"/>
                    </a:cubicBezTo>
                    <a:cubicBezTo>
                      <a:pt x="f261" y="f853"/>
                      <a:pt x="f261" y="f854"/>
                      <a:pt x="f256" y="f855"/>
                    </a:cubicBezTo>
                    <a:cubicBezTo>
                      <a:pt x="f256" y="f856"/>
                      <a:pt x="f287" y="f93"/>
                      <a:pt x="f677" y="f93"/>
                    </a:cubicBezTo>
                    <a:cubicBezTo>
                      <a:pt x="f678" y="f93"/>
                      <a:pt x="f679" y="f93"/>
                      <a:pt x="f317" y="f93"/>
                    </a:cubicBezTo>
                    <a:cubicBezTo>
                      <a:pt x="f640" y="f93"/>
                      <a:pt x="f298" y="f95"/>
                      <a:pt x="f298" y="f857"/>
                    </a:cubicBezTo>
                    <a:cubicBezTo>
                      <a:pt x="f467" y="f858"/>
                      <a:pt x="f314" y="f859"/>
                      <a:pt x="f371" y="f72"/>
                    </a:cubicBezTo>
                    <a:close/>
                    <a:moveTo>
                      <a:pt x="f860" y="f571"/>
                    </a:moveTo>
                    <a:cubicBezTo>
                      <a:pt x="f861" y="f832"/>
                      <a:pt x="f308" y="f571"/>
                      <a:pt x="f298" y="f571"/>
                    </a:cubicBezTo>
                    <a:cubicBezTo>
                      <a:pt x="f296" y="f862"/>
                      <a:pt x="f296" y="f863"/>
                      <a:pt x="f296" y="f864"/>
                    </a:cubicBezTo>
                    <a:cubicBezTo>
                      <a:pt x="f296" y="f118"/>
                      <a:pt x="f294" y="f582"/>
                      <a:pt x="f473" y="f581"/>
                    </a:cubicBezTo>
                    <a:cubicBezTo>
                      <a:pt x="f289" y="f581"/>
                      <a:pt x="f164" y="f581"/>
                      <a:pt x="f166" y="f581"/>
                    </a:cubicBezTo>
                    <a:cubicBezTo>
                      <a:pt x="f195" y="f865"/>
                      <a:pt x="f171" y="f825"/>
                      <a:pt x="f685" y="f825"/>
                    </a:cubicBezTo>
                    <a:cubicBezTo>
                      <a:pt x="f171" y="f825"/>
                      <a:pt x="f195" y="f865"/>
                      <a:pt x="f166" y="f581"/>
                    </a:cubicBezTo>
                    <a:cubicBezTo>
                      <a:pt x="f866" y="f582"/>
                      <a:pt x="f379" y="f582"/>
                      <a:pt x="f276" y="f582"/>
                    </a:cubicBezTo>
                    <a:cubicBezTo>
                      <a:pt x="f276" y="f867"/>
                      <a:pt x="f181" y="f868"/>
                      <a:pt x="f181" y="f869"/>
                    </a:cubicBezTo>
                    <a:cubicBezTo>
                      <a:pt x="f723" y="f125"/>
                      <a:pt x="f803" y="f125"/>
                      <a:pt x="f870" y="f125"/>
                    </a:cubicBezTo>
                    <a:cubicBezTo>
                      <a:pt x="f301" y="f122"/>
                      <a:pt x="f245" y="f871"/>
                      <a:pt x="f245" y="f872"/>
                    </a:cubicBezTo>
                    <a:cubicBezTo>
                      <a:pt x="f245" y="f873"/>
                      <a:pt x="f245" y="f874"/>
                      <a:pt x="f245" y="f875"/>
                    </a:cubicBezTo>
                    <a:cubicBezTo>
                      <a:pt x="f199" y="f876"/>
                      <a:pt x="f797" y="f572"/>
                      <a:pt x="f860" y="f571"/>
                    </a:cubicBezTo>
                    <a:close/>
                    <a:moveTo>
                      <a:pt x="f199" y="f877"/>
                    </a:moveTo>
                    <a:cubicBezTo>
                      <a:pt x="f202" y="f878"/>
                      <a:pt x="f202" y="f879"/>
                      <a:pt x="f199" y="f682"/>
                    </a:cubicBezTo>
                    <a:cubicBezTo>
                      <a:pt x="f245" y="f248"/>
                      <a:pt x="f206" y="f22"/>
                      <a:pt x="f330" y="f22"/>
                    </a:cubicBezTo>
                    <a:cubicBezTo>
                      <a:pt x="f880" y="f142"/>
                      <a:pt x="f881" y="f142"/>
                      <a:pt x="f184" y="f22"/>
                    </a:cubicBezTo>
                    <a:cubicBezTo>
                      <a:pt x="f293" y="f22"/>
                      <a:pt x="f75" y="f248"/>
                      <a:pt x="f75" y="f681"/>
                    </a:cubicBezTo>
                    <a:cubicBezTo>
                      <a:pt x="f150" y="f882"/>
                      <a:pt x="f150" y="f883"/>
                      <a:pt x="f75" y="f237"/>
                    </a:cubicBezTo>
                    <a:cubicBezTo>
                      <a:pt x="f75" y="f238"/>
                      <a:pt x="f293" y="f7"/>
                      <a:pt x="f98" y="f7"/>
                    </a:cubicBezTo>
                    <a:cubicBezTo>
                      <a:pt x="f77" y="f239"/>
                      <a:pt x="f92" y="f7"/>
                      <a:pt x="f88" y="f7"/>
                    </a:cubicBezTo>
                    <a:cubicBezTo>
                      <a:pt x="f88" y="f7"/>
                      <a:pt x="f88" y="f7"/>
                      <a:pt x="f88" y="f7"/>
                    </a:cubicBezTo>
                    <a:cubicBezTo>
                      <a:pt x="f884" y="f7"/>
                      <a:pt x="f231" y="f239"/>
                      <a:pt x="f530" y="f7"/>
                    </a:cubicBezTo>
                    <a:cubicBezTo>
                      <a:pt x="f206" y="f7"/>
                      <a:pt x="f245" y="f238"/>
                      <a:pt x="f199" y="f877"/>
                    </a:cubicBezTo>
                    <a:close/>
                    <a:moveTo>
                      <a:pt x="f885" y="f886"/>
                    </a:moveTo>
                    <a:cubicBezTo>
                      <a:pt x="f199" y="f886"/>
                      <a:pt x="f199" y="f886"/>
                      <a:pt x="f199" y="f887"/>
                    </a:cubicBezTo>
                    <a:cubicBezTo>
                      <a:pt x="f199" y="f888"/>
                      <a:pt x="f160" y="f112"/>
                      <a:pt x="f889" y="f561"/>
                    </a:cubicBezTo>
                    <a:cubicBezTo>
                      <a:pt x="f889" y="f561"/>
                      <a:pt x="f890" y="f561"/>
                      <a:pt x="f201" y="f561"/>
                    </a:cubicBezTo>
                    <a:cubicBezTo>
                      <a:pt x="f86" y="f561"/>
                      <a:pt x="f86" y="f561"/>
                      <a:pt x="f86" y="f891"/>
                    </a:cubicBezTo>
                    <a:cubicBezTo>
                      <a:pt x="f86" y="f886"/>
                      <a:pt x="f86" y="f886"/>
                      <a:pt x="f885" y="f886"/>
                    </a:cubicBezTo>
                    <a:close/>
                    <a:moveTo>
                      <a:pt x="f892" y="f61"/>
                    </a:moveTo>
                    <a:cubicBezTo>
                      <a:pt x="f586" y="f61"/>
                      <a:pt x="f81" y="f65"/>
                      <a:pt x="f81" y="f893"/>
                    </a:cubicBezTo>
                    <a:cubicBezTo>
                      <a:pt x="f86" y="f507"/>
                      <a:pt x="f81" y="f507"/>
                      <a:pt x="f892" y="f507"/>
                    </a:cubicBezTo>
                    <a:cubicBezTo>
                      <a:pt x="f75" y="f507"/>
                      <a:pt x="f75" y="f507"/>
                      <a:pt x="f75" y="f893"/>
                    </a:cubicBezTo>
                    <a:cubicBezTo>
                      <a:pt x="f150" y="f894"/>
                      <a:pt x="f157" y="f58"/>
                      <a:pt x="f892" y="f61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2" name="Freeform 16">
                <a:extLst>
                  <a:ext uri="{FF2B5EF4-FFF2-40B4-BE49-F238E27FC236}">
                    <a16:creationId xmlns:a16="http://schemas.microsoft.com/office/drawing/2014/main" id="{EEEFF994-7BD9-42BD-8C39-E0925E0E6579}"/>
                  </a:ext>
                </a:extLst>
              </p:cNvPr>
              <p:cNvSpPr/>
              <p:nvPr/>
            </p:nvSpPr>
            <p:spPr>
              <a:xfrm>
                <a:off x="1045323" y="4798021"/>
                <a:ext cx="191548" cy="2603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4"/>
                  <a:gd name="f7" fmla="val 247"/>
                  <a:gd name="f8" fmla="val 124"/>
                  <a:gd name="f9" fmla="val 82"/>
                  <a:gd name="f10" fmla="val 85"/>
                  <a:gd name="f11" fmla="val 86"/>
                  <a:gd name="f12" fmla="val 84"/>
                  <a:gd name="f13" fmla="val 46"/>
                  <a:gd name="f14" fmla="val 42"/>
                  <a:gd name="f15" fmla="val 38"/>
                  <a:gd name="f16" fmla="val 34"/>
                  <a:gd name="f17" fmla="val 49"/>
                  <a:gd name="f18" fmla="val 48"/>
                  <a:gd name="f19" fmla="val 83"/>
                  <a:gd name="f20" fmla="val 36"/>
                  <a:gd name="f21" fmla="val 81"/>
                  <a:gd name="f22" fmla="val 128"/>
                  <a:gd name="f23" fmla="val 80"/>
                  <a:gd name="f24" fmla="val 166"/>
                  <a:gd name="f25" fmla="val 88"/>
                  <a:gd name="f26" fmla="val 163"/>
                  <a:gd name="f27" fmla="val 209"/>
                  <a:gd name="f28" fmla="val 201"/>
                  <a:gd name="f29" fmla="val 156"/>
                  <a:gd name="f30" fmla="val 120"/>
                  <a:gd name="f31" fmla="val 79"/>
                  <a:gd name="f32" fmla="+- 0 0 -90"/>
                  <a:gd name="f33" fmla="*/ f3 1 164"/>
                  <a:gd name="f34" fmla="*/ f4 1 247"/>
                  <a:gd name="f35" fmla="+- f7 0 f5"/>
                  <a:gd name="f36" fmla="+- f6 0 f5"/>
                  <a:gd name="f37" fmla="*/ f32 f0 1"/>
                  <a:gd name="f38" fmla="*/ f36 1 164"/>
                  <a:gd name="f39" fmla="*/ f35 1 247"/>
                  <a:gd name="f40" fmla="*/ 124 f36 1"/>
                  <a:gd name="f41" fmla="*/ 82 f35 1"/>
                  <a:gd name="f42" fmla="*/ 84 f36 1"/>
                  <a:gd name="f43" fmla="*/ 46 f35 1"/>
                  <a:gd name="f44" fmla="*/ 34 f35 1"/>
                  <a:gd name="f45" fmla="*/ 49 f36 1"/>
                  <a:gd name="f46" fmla="*/ 0 f35 1"/>
                  <a:gd name="f47" fmla="*/ 0 f36 1"/>
                  <a:gd name="f48" fmla="*/ 48 f35 1"/>
                  <a:gd name="f49" fmla="*/ 36 f36 1"/>
                  <a:gd name="f50" fmla="*/ 83 f35 1"/>
                  <a:gd name="f51" fmla="*/ 81 f36 1"/>
                  <a:gd name="f52" fmla="*/ 128 f35 1"/>
                  <a:gd name="f53" fmla="*/ 46 f36 1"/>
                  <a:gd name="f54" fmla="*/ 163 f35 1"/>
                  <a:gd name="f55" fmla="*/ 209 f35 1"/>
                  <a:gd name="f56" fmla="*/ 38 f36 1"/>
                  <a:gd name="f57" fmla="*/ 247 f35 1"/>
                  <a:gd name="f58" fmla="*/ 201 f35 1"/>
                  <a:gd name="f59" fmla="*/ 120 f36 1"/>
                  <a:gd name="f60" fmla="*/ 164 f35 1"/>
                  <a:gd name="f61" fmla="*/ 164 f36 1"/>
                  <a:gd name="f62" fmla="*/ 120 f35 1"/>
                  <a:gd name="f63" fmla="*/ f37 1 f2"/>
                  <a:gd name="f64" fmla="*/ f40 1 164"/>
                  <a:gd name="f65" fmla="*/ f41 1 247"/>
                  <a:gd name="f66" fmla="*/ f42 1 164"/>
                  <a:gd name="f67" fmla="*/ f43 1 247"/>
                  <a:gd name="f68" fmla="*/ f44 1 247"/>
                  <a:gd name="f69" fmla="*/ f45 1 164"/>
                  <a:gd name="f70" fmla="*/ f46 1 247"/>
                  <a:gd name="f71" fmla="*/ f47 1 164"/>
                  <a:gd name="f72" fmla="*/ f48 1 247"/>
                  <a:gd name="f73" fmla="*/ f49 1 164"/>
                  <a:gd name="f74" fmla="*/ f50 1 247"/>
                  <a:gd name="f75" fmla="*/ f51 1 164"/>
                  <a:gd name="f76" fmla="*/ f52 1 247"/>
                  <a:gd name="f77" fmla="*/ f53 1 164"/>
                  <a:gd name="f78" fmla="*/ f54 1 247"/>
                  <a:gd name="f79" fmla="*/ f55 1 247"/>
                  <a:gd name="f80" fmla="*/ f56 1 164"/>
                  <a:gd name="f81" fmla="*/ f57 1 247"/>
                  <a:gd name="f82" fmla="*/ f58 1 247"/>
                  <a:gd name="f83" fmla="*/ f59 1 164"/>
                  <a:gd name="f84" fmla="*/ f60 1 247"/>
                  <a:gd name="f85" fmla="*/ f61 1 164"/>
                  <a:gd name="f86" fmla="*/ f62 1 247"/>
                  <a:gd name="f87" fmla="*/ 0 1 f38"/>
                  <a:gd name="f88" fmla="*/ f6 1 f38"/>
                  <a:gd name="f89" fmla="*/ 0 1 f39"/>
                  <a:gd name="f90" fmla="*/ f7 1 f39"/>
                  <a:gd name="f91" fmla="+- f63 0 f1"/>
                  <a:gd name="f92" fmla="*/ f64 1 f38"/>
                  <a:gd name="f93" fmla="*/ f65 1 f39"/>
                  <a:gd name="f94" fmla="*/ f66 1 f38"/>
                  <a:gd name="f95" fmla="*/ f67 1 f39"/>
                  <a:gd name="f96" fmla="*/ f68 1 f39"/>
                  <a:gd name="f97" fmla="*/ f69 1 f38"/>
                  <a:gd name="f98" fmla="*/ f70 1 f39"/>
                  <a:gd name="f99" fmla="*/ f71 1 f38"/>
                  <a:gd name="f100" fmla="*/ f72 1 f39"/>
                  <a:gd name="f101" fmla="*/ f73 1 f38"/>
                  <a:gd name="f102" fmla="*/ f74 1 f39"/>
                  <a:gd name="f103" fmla="*/ f75 1 f38"/>
                  <a:gd name="f104" fmla="*/ f76 1 f39"/>
                  <a:gd name="f105" fmla="*/ f77 1 f38"/>
                  <a:gd name="f106" fmla="*/ f78 1 f39"/>
                  <a:gd name="f107" fmla="*/ f79 1 f39"/>
                  <a:gd name="f108" fmla="*/ f80 1 f38"/>
                  <a:gd name="f109" fmla="*/ f81 1 f39"/>
                  <a:gd name="f110" fmla="*/ f82 1 f39"/>
                  <a:gd name="f111" fmla="*/ f83 1 f38"/>
                  <a:gd name="f112" fmla="*/ f84 1 f39"/>
                  <a:gd name="f113" fmla="*/ f85 1 f38"/>
                  <a:gd name="f114" fmla="*/ f86 1 f39"/>
                  <a:gd name="f115" fmla="*/ f87 f33 1"/>
                  <a:gd name="f116" fmla="*/ f88 f33 1"/>
                  <a:gd name="f117" fmla="*/ f90 f34 1"/>
                  <a:gd name="f118" fmla="*/ f89 f34 1"/>
                  <a:gd name="f119" fmla="*/ f92 f33 1"/>
                  <a:gd name="f120" fmla="*/ f93 f34 1"/>
                  <a:gd name="f121" fmla="*/ f94 f33 1"/>
                  <a:gd name="f122" fmla="*/ f95 f34 1"/>
                  <a:gd name="f123" fmla="*/ f96 f34 1"/>
                  <a:gd name="f124" fmla="*/ f97 f33 1"/>
                  <a:gd name="f125" fmla="*/ f98 f34 1"/>
                  <a:gd name="f126" fmla="*/ f99 f33 1"/>
                  <a:gd name="f127" fmla="*/ f100 f34 1"/>
                  <a:gd name="f128" fmla="*/ f101 f33 1"/>
                  <a:gd name="f129" fmla="*/ f102 f34 1"/>
                  <a:gd name="f130" fmla="*/ f103 f33 1"/>
                  <a:gd name="f131" fmla="*/ f104 f34 1"/>
                  <a:gd name="f132" fmla="*/ f105 f33 1"/>
                  <a:gd name="f133" fmla="*/ f106 f34 1"/>
                  <a:gd name="f134" fmla="*/ f107 f34 1"/>
                  <a:gd name="f135" fmla="*/ f108 f33 1"/>
                  <a:gd name="f136" fmla="*/ f109 f34 1"/>
                  <a:gd name="f137" fmla="*/ f110 f34 1"/>
                  <a:gd name="f138" fmla="*/ f111 f33 1"/>
                  <a:gd name="f139" fmla="*/ f112 f34 1"/>
                  <a:gd name="f140" fmla="*/ f113 f33 1"/>
                  <a:gd name="f141" fmla="*/ f114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1">
                    <a:pos x="f119" y="f120"/>
                  </a:cxn>
                  <a:cxn ang="f91">
                    <a:pos x="f121" y="f122"/>
                  </a:cxn>
                  <a:cxn ang="f91">
                    <a:pos x="f121" y="f123"/>
                  </a:cxn>
                  <a:cxn ang="f91">
                    <a:pos x="f124" y="f125"/>
                  </a:cxn>
                  <a:cxn ang="f91">
                    <a:pos x="f126" y="f127"/>
                  </a:cxn>
                  <a:cxn ang="f91">
                    <a:pos x="f128" y="f129"/>
                  </a:cxn>
                  <a:cxn ang="f91">
                    <a:pos x="f130" y="f131"/>
                  </a:cxn>
                  <a:cxn ang="f91">
                    <a:pos x="f132" y="f133"/>
                  </a:cxn>
                  <a:cxn ang="f91">
                    <a:pos x="f126" y="f134"/>
                  </a:cxn>
                  <a:cxn ang="f91">
                    <a:pos x="f135" y="f136"/>
                  </a:cxn>
                  <a:cxn ang="f91">
                    <a:pos x="f121" y="f137"/>
                  </a:cxn>
                  <a:cxn ang="f91">
                    <a:pos x="f138" y="f139"/>
                  </a:cxn>
                  <a:cxn ang="f91">
                    <a:pos x="f140" y="f141"/>
                  </a:cxn>
                  <a:cxn ang="f91">
                    <a:pos x="f119" y="f120"/>
                  </a:cxn>
                </a:cxnLst>
                <a:rect l="f115" t="f118" r="f116" b="f117"/>
                <a:pathLst>
                  <a:path w="164" h="246">
                    <a:moveTo>
                      <a:pt x="f8" y="f9"/>
                    </a:moveTo>
                    <a:cubicBezTo>
                      <a:pt x="f10" y="f11"/>
                      <a:pt x="f12" y="f10"/>
                      <a:pt x="f12" y="f13"/>
                    </a:cubicBezTo>
                    <a:cubicBezTo>
                      <a:pt x="f12" y="f14"/>
                      <a:pt x="f12" y="f15"/>
                      <a:pt x="f12" y="f16"/>
                    </a:cubicBezTo>
                    <a:cubicBezTo>
                      <a:pt x="f12" y="f5"/>
                      <a:pt x="f12" y="f5"/>
                      <a:pt x="f17" y="f5"/>
                    </a:cubicBezTo>
                    <a:cubicBezTo>
                      <a:pt x="f5" y="f5"/>
                      <a:pt x="f5" y="f5"/>
                      <a:pt x="f5" y="f18"/>
                    </a:cubicBezTo>
                    <a:cubicBezTo>
                      <a:pt x="f5" y="f19"/>
                      <a:pt x="f5" y="f19"/>
                      <a:pt x="f20" y="f19"/>
                    </a:cubicBezTo>
                    <a:cubicBezTo>
                      <a:pt x="f21" y="f19"/>
                      <a:pt x="f21" y="f19"/>
                      <a:pt x="f21" y="f22"/>
                    </a:cubicBezTo>
                    <a:cubicBezTo>
                      <a:pt x="f23" y="f24"/>
                      <a:pt x="f25" y="f26"/>
                      <a:pt x="f13" y="f26"/>
                    </a:cubicBezTo>
                    <a:cubicBezTo>
                      <a:pt x="f5" y="f26"/>
                      <a:pt x="f5" y="f26"/>
                      <a:pt x="f5" y="f27"/>
                    </a:cubicBezTo>
                    <a:cubicBezTo>
                      <a:pt x="f5" y="f7"/>
                      <a:pt x="f5" y="f7"/>
                      <a:pt x="f15" y="f7"/>
                    </a:cubicBezTo>
                    <a:cubicBezTo>
                      <a:pt x="f12" y="f7"/>
                      <a:pt x="f12" y="f7"/>
                      <a:pt x="f12" y="f28"/>
                    </a:cubicBezTo>
                    <a:cubicBezTo>
                      <a:pt x="f12" y="f29"/>
                      <a:pt x="f21" y="f6"/>
                      <a:pt x="f30" y="f6"/>
                    </a:cubicBezTo>
                    <a:cubicBezTo>
                      <a:pt x="f6" y="f26"/>
                      <a:pt x="f6" y="f6"/>
                      <a:pt x="f6" y="f30"/>
                    </a:cubicBezTo>
                    <a:cubicBezTo>
                      <a:pt x="f6" y="f31"/>
                      <a:pt x="f6" y="f31"/>
                      <a:pt x="f8" y="f9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3" name="Freeform 17">
                <a:extLst>
                  <a:ext uri="{FF2B5EF4-FFF2-40B4-BE49-F238E27FC236}">
                    <a16:creationId xmlns:a16="http://schemas.microsoft.com/office/drawing/2014/main" id="{BC71824C-E842-4082-8FC6-2CBCC2A2F283}"/>
                  </a:ext>
                </a:extLst>
              </p:cNvPr>
              <p:cNvSpPr/>
              <p:nvPr/>
            </p:nvSpPr>
            <p:spPr>
              <a:xfrm>
                <a:off x="1045323" y="4021970"/>
                <a:ext cx="193432" cy="2620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6"/>
                  <a:gd name="f7" fmla="val 248"/>
                  <a:gd name="f8" fmla="val 150"/>
                  <a:gd name="f9" fmla="val 2"/>
                  <a:gd name="f10" fmla="val 132"/>
                  <a:gd name="f11" fmla="val 113"/>
                  <a:gd name="f12" fmla="val 1"/>
                  <a:gd name="f13" fmla="val 95"/>
                  <a:gd name="f14" fmla="val 85"/>
                  <a:gd name="f15" fmla="val 82"/>
                  <a:gd name="f16" fmla="val 4"/>
                  <a:gd name="f17" fmla="val 13"/>
                  <a:gd name="f18" fmla="val 29"/>
                  <a:gd name="f19" fmla="val 80"/>
                  <a:gd name="f20" fmla="val 45"/>
                  <a:gd name="f21" fmla="val 61"/>
                  <a:gd name="f22" fmla="val 84"/>
                  <a:gd name="f23" fmla="val 76"/>
                  <a:gd name="f24" fmla="val 59"/>
                  <a:gd name="f25" fmla="val 83"/>
                  <a:gd name="f26" fmla="val 46"/>
                  <a:gd name="f27" fmla="val 33"/>
                  <a:gd name="f28" fmla="val 19"/>
                  <a:gd name="f29" fmla="val 81"/>
                  <a:gd name="f30" fmla="val 87"/>
                  <a:gd name="f31" fmla="val 102"/>
                  <a:gd name="f32" fmla="val 122"/>
                  <a:gd name="f33" fmla="val 143"/>
                  <a:gd name="f34" fmla="val 163"/>
                  <a:gd name="f35" fmla="val 185"/>
                  <a:gd name="f36" fmla="val 206"/>
                  <a:gd name="f37" fmla="val 227"/>
                  <a:gd name="f38" fmla="val 244"/>
                  <a:gd name="f39" fmla="val 6"/>
                  <a:gd name="f40" fmla="val 21"/>
                  <a:gd name="f41" fmla="val 247"/>
                  <a:gd name="f42" fmla="val 37"/>
                  <a:gd name="f43" fmla="val 245"/>
                  <a:gd name="f44" fmla="val 52"/>
                  <a:gd name="f45" fmla="val 246"/>
                  <a:gd name="f46" fmla="val 67"/>
                  <a:gd name="f47" fmla="val 243"/>
                  <a:gd name="f48" fmla="val 229"/>
                  <a:gd name="f49" fmla="val 187"/>
                  <a:gd name="f50" fmla="val 146"/>
                  <a:gd name="f51" fmla="val 105"/>
                  <a:gd name="f52" fmla="val 89"/>
                  <a:gd name="f53" fmla="val 86"/>
                  <a:gd name="f54" fmla="val 120"/>
                  <a:gd name="f55" fmla="val 136"/>
                  <a:gd name="f56" fmla="val 151"/>
                  <a:gd name="f57" fmla="val 165"/>
                  <a:gd name="f58" fmla="val 70"/>
                  <a:gd name="f59" fmla="val 34"/>
                  <a:gd name="f60" fmla="val 16"/>
                  <a:gd name="f61" fmla="val 5"/>
                  <a:gd name="f62" fmla="val 161"/>
                  <a:gd name="f63" fmla="+- 0 0 -90"/>
                  <a:gd name="f64" fmla="*/ f3 1 166"/>
                  <a:gd name="f65" fmla="*/ f4 1 248"/>
                  <a:gd name="f66" fmla="+- f7 0 f5"/>
                  <a:gd name="f67" fmla="+- f6 0 f5"/>
                  <a:gd name="f68" fmla="*/ f63 f0 1"/>
                  <a:gd name="f69" fmla="*/ f67 1 166"/>
                  <a:gd name="f70" fmla="*/ f66 1 248"/>
                  <a:gd name="f71" fmla="*/ 150 f67 1"/>
                  <a:gd name="f72" fmla="*/ 2 f66 1"/>
                  <a:gd name="f73" fmla="*/ 95 f67 1"/>
                  <a:gd name="f74" fmla="*/ 0 f66 1"/>
                  <a:gd name="f75" fmla="*/ 82 f67 1"/>
                  <a:gd name="f76" fmla="*/ 13 f66 1"/>
                  <a:gd name="f77" fmla="*/ 61 f66 1"/>
                  <a:gd name="f78" fmla="*/ 59 f67 1"/>
                  <a:gd name="f79" fmla="*/ 83 f66 1"/>
                  <a:gd name="f80" fmla="*/ 19 f67 1"/>
                  <a:gd name="f81" fmla="*/ 82 f66 1"/>
                  <a:gd name="f82" fmla="*/ 1 f67 1"/>
                  <a:gd name="f83" fmla="*/ 102 f66 1"/>
                  <a:gd name="f84" fmla="*/ 163 f66 1"/>
                  <a:gd name="f85" fmla="*/ 227 f66 1"/>
                  <a:gd name="f86" fmla="*/ 21 f67 1"/>
                  <a:gd name="f87" fmla="*/ 247 f66 1"/>
                  <a:gd name="f88" fmla="*/ 67 f67 1"/>
                  <a:gd name="f89" fmla="*/ 85 f67 1"/>
                  <a:gd name="f90" fmla="*/ 229 f66 1"/>
                  <a:gd name="f91" fmla="*/ 84 f67 1"/>
                  <a:gd name="f92" fmla="*/ 105 f66 1"/>
                  <a:gd name="f93" fmla="*/ 105 f67 1"/>
                  <a:gd name="f94" fmla="*/ 84 f66 1"/>
                  <a:gd name="f95" fmla="*/ 151 f67 1"/>
                  <a:gd name="f96" fmla="*/ 85 f66 1"/>
                  <a:gd name="f97" fmla="*/ 165 f67 1"/>
                  <a:gd name="f98" fmla="*/ 70 f66 1"/>
                  <a:gd name="f99" fmla="*/ 16 f66 1"/>
                  <a:gd name="f100" fmla="*/ f68 1 f2"/>
                  <a:gd name="f101" fmla="*/ f71 1 166"/>
                  <a:gd name="f102" fmla="*/ f72 1 248"/>
                  <a:gd name="f103" fmla="*/ f73 1 166"/>
                  <a:gd name="f104" fmla="*/ f74 1 248"/>
                  <a:gd name="f105" fmla="*/ f75 1 166"/>
                  <a:gd name="f106" fmla="*/ f76 1 248"/>
                  <a:gd name="f107" fmla="*/ f77 1 248"/>
                  <a:gd name="f108" fmla="*/ f78 1 166"/>
                  <a:gd name="f109" fmla="*/ f79 1 248"/>
                  <a:gd name="f110" fmla="*/ f80 1 166"/>
                  <a:gd name="f111" fmla="*/ f81 1 248"/>
                  <a:gd name="f112" fmla="*/ f82 1 166"/>
                  <a:gd name="f113" fmla="*/ f83 1 248"/>
                  <a:gd name="f114" fmla="*/ f84 1 248"/>
                  <a:gd name="f115" fmla="*/ f85 1 248"/>
                  <a:gd name="f116" fmla="*/ f86 1 166"/>
                  <a:gd name="f117" fmla="*/ f87 1 248"/>
                  <a:gd name="f118" fmla="*/ f88 1 166"/>
                  <a:gd name="f119" fmla="*/ f89 1 166"/>
                  <a:gd name="f120" fmla="*/ f90 1 248"/>
                  <a:gd name="f121" fmla="*/ f91 1 166"/>
                  <a:gd name="f122" fmla="*/ f92 1 248"/>
                  <a:gd name="f123" fmla="*/ f93 1 166"/>
                  <a:gd name="f124" fmla="*/ f94 1 248"/>
                  <a:gd name="f125" fmla="*/ f95 1 166"/>
                  <a:gd name="f126" fmla="*/ f96 1 248"/>
                  <a:gd name="f127" fmla="*/ f97 1 166"/>
                  <a:gd name="f128" fmla="*/ f98 1 248"/>
                  <a:gd name="f129" fmla="*/ f99 1 248"/>
                  <a:gd name="f130" fmla="*/ 0 1 f69"/>
                  <a:gd name="f131" fmla="*/ f6 1 f69"/>
                  <a:gd name="f132" fmla="*/ 0 1 f70"/>
                  <a:gd name="f133" fmla="*/ f7 1 f70"/>
                  <a:gd name="f134" fmla="+- f100 0 f1"/>
                  <a:gd name="f135" fmla="*/ f101 1 f69"/>
                  <a:gd name="f136" fmla="*/ f102 1 f70"/>
                  <a:gd name="f137" fmla="*/ f103 1 f69"/>
                  <a:gd name="f138" fmla="*/ f104 1 f70"/>
                  <a:gd name="f139" fmla="*/ f105 1 f69"/>
                  <a:gd name="f140" fmla="*/ f106 1 f70"/>
                  <a:gd name="f141" fmla="*/ f107 1 f70"/>
                  <a:gd name="f142" fmla="*/ f108 1 f69"/>
                  <a:gd name="f143" fmla="*/ f109 1 f70"/>
                  <a:gd name="f144" fmla="*/ f110 1 f69"/>
                  <a:gd name="f145" fmla="*/ f111 1 f70"/>
                  <a:gd name="f146" fmla="*/ f112 1 f69"/>
                  <a:gd name="f147" fmla="*/ f113 1 f70"/>
                  <a:gd name="f148" fmla="*/ f114 1 f70"/>
                  <a:gd name="f149" fmla="*/ f115 1 f70"/>
                  <a:gd name="f150" fmla="*/ f116 1 f69"/>
                  <a:gd name="f151" fmla="*/ f117 1 f70"/>
                  <a:gd name="f152" fmla="*/ f118 1 f69"/>
                  <a:gd name="f153" fmla="*/ f119 1 f69"/>
                  <a:gd name="f154" fmla="*/ f120 1 f70"/>
                  <a:gd name="f155" fmla="*/ f121 1 f69"/>
                  <a:gd name="f156" fmla="*/ f122 1 f70"/>
                  <a:gd name="f157" fmla="*/ f123 1 f69"/>
                  <a:gd name="f158" fmla="*/ f124 1 f70"/>
                  <a:gd name="f159" fmla="*/ f125 1 f69"/>
                  <a:gd name="f160" fmla="*/ f126 1 f70"/>
                  <a:gd name="f161" fmla="*/ f127 1 f69"/>
                  <a:gd name="f162" fmla="*/ f128 1 f70"/>
                  <a:gd name="f163" fmla="*/ f129 1 f70"/>
                  <a:gd name="f164" fmla="*/ f130 f64 1"/>
                  <a:gd name="f165" fmla="*/ f131 f64 1"/>
                  <a:gd name="f166" fmla="*/ f133 f65 1"/>
                  <a:gd name="f167" fmla="*/ f132 f65 1"/>
                  <a:gd name="f168" fmla="*/ f135 f64 1"/>
                  <a:gd name="f169" fmla="*/ f136 f65 1"/>
                  <a:gd name="f170" fmla="*/ f137 f64 1"/>
                  <a:gd name="f171" fmla="*/ f138 f65 1"/>
                  <a:gd name="f172" fmla="*/ f139 f64 1"/>
                  <a:gd name="f173" fmla="*/ f140 f65 1"/>
                  <a:gd name="f174" fmla="*/ f141 f65 1"/>
                  <a:gd name="f175" fmla="*/ f142 f64 1"/>
                  <a:gd name="f176" fmla="*/ f143 f65 1"/>
                  <a:gd name="f177" fmla="*/ f144 f64 1"/>
                  <a:gd name="f178" fmla="*/ f145 f65 1"/>
                  <a:gd name="f179" fmla="*/ f146 f64 1"/>
                  <a:gd name="f180" fmla="*/ f147 f65 1"/>
                  <a:gd name="f181" fmla="*/ f148 f65 1"/>
                  <a:gd name="f182" fmla="*/ f149 f65 1"/>
                  <a:gd name="f183" fmla="*/ f150 f64 1"/>
                  <a:gd name="f184" fmla="*/ f151 f65 1"/>
                  <a:gd name="f185" fmla="*/ f152 f64 1"/>
                  <a:gd name="f186" fmla="*/ f153 f64 1"/>
                  <a:gd name="f187" fmla="*/ f154 f65 1"/>
                  <a:gd name="f188" fmla="*/ f155 f64 1"/>
                  <a:gd name="f189" fmla="*/ f156 f65 1"/>
                  <a:gd name="f190" fmla="*/ f157 f64 1"/>
                  <a:gd name="f191" fmla="*/ f158 f65 1"/>
                  <a:gd name="f192" fmla="*/ f159 f64 1"/>
                  <a:gd name="f193" fmla="*/ f160 f65 1"/>
                  <a:gd name="f194" fmla="*/ f161 f64 1"/>
                  <a:gd name="f195" fmla="*/ f162 f65 1"/>
                  <a:gd name="f196" fmla="*/ f163 f6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34">
                    <a:pos x="f168" y="f169"/>
                  </a:cxn>
                  <a:cxn ang="f134">
                    <a:pos x="f170" y="f171"/>
                  </a:cxn>
                  <a:cxn ang="f134">
                    <a:pos x="f172" y="f173"/>
                  </a:cxn>
                  <a:cxn ang="f134">
                    <a:pos x="f172" y="f174"/>
                  </a:cxn>
                  <a:cxn ang="f134">
                    <a:pos x="f175" y="f176"/>
                  </a:cxn>
                  <a:cxn ang="f134">
                    <a:pos x="f177" y="f178"/>
                  </a:cxn>
                  <a:cxn ang="f134">
                    <a:pos x="f179" y="f180"/>
                  </a:cxn>
                  <a:cxn ang="f134">
                    <a:pos x="f179" y="f181"/>
                  </a:cxn>
                  <a:cxn ang="f134">
                    <a:pos x="f179" y="f182"/>
                  </a:cxn>
                  <a:cxn ang="f134">
                    <a:pos x="f183" y="f184"/>
                  </a:cxn>
                  <a:cxn ang="f134">
                    <a:pos x="f185" y="f184"/>
                  </a:cxn>
                  <a:cxn ang="f134">
                    <a:pos x="f186" y="f187"/>
                  </a:cxn>
                  <a:cxn ang="f134">
                    <a:pos x="f188" y="f189"/>
                  </a:cxn>
                  <a:cxn ang="f134">
                    <a:pos x="f190" y="f191"/>
                  </a:cxn>
                  <a:cxn ang="f134">
                    <a:pos x="f192" y="f193"/>
                  </a:cxn>
                  <a:cxn ang="f134">
                    <a:pos x="f194" y="f195"/>
                  </a:cxn>
                  <a:cxn ang="f134">
                    <a:pos x="f194" y="f196"/>
                  </a:cxn>
                  <a:cxn ang="f134">
                    <a:pos x="f168" y="f169"/>
                  </a:cxn>
                </a:cxnLst>
                <a:rect l="f164" t="f167" r="f165" b="f166"/>
                <a:pathLst>
                  <a:path w="166" h="248">
                    <a:moveTo>
                      <a:pt x="f8" y="f9"/>
                    </a:moveTo>
                    <a:cubicBezTo>
                      <a:pt x="f10" y="f9"/>
                      <a:pt x="f11" y="f12"/>
                      <a:pt x="f13" y="f5"/>
                    </a:cubicBezTo>
                    <a:cubicBezTo>
                      <a:pt x="f14" y="f5"/>
                      <a:pt x="f15" y="f16"/>
                      <a:pt x="f15" y="f17"/>
                    </a:cubicBezTo>
                    <a:cubicBezTo>
                      <a:pt x="f15" y="f18"/>
                      <a:pt x="f19" y="f20"/>
                      <a:pt x="f15" y="f21"/>
                    </a:cubicBezTo>
                    <a:cubicBezTo>
                      <a:pt x="f22" y="f19"/>
                      <a:pt x="f23" y="f22"/>
                      <a:pt x="f24" y="f25"/>
                    </a:cubicBezTo>
                    <a:cubicBezTo>
                      <a:pt x="f26" y="f15"/>
                      <a:pt x="f27" y="f22"/>
                      <a:pt x="f28" y="f15"/>
                    </a:cubicBezTo>
                    <a:cubicBezTo>
                      <a:pt x="f16" y="f29"/>
                      <a:pt x="f5" y="f30"/>
                      <a:pt x="f12" y="f31"/>
                    </a:cubicBezTo>
                    <a:cubicBezTo>
                      <a:pt x="f9" y="f32"/>
                      <a:pt x="f12" y="f33"/>
                      <a:pt x="f12" y="f34"/>
                    </a:cubicBezTo>
                    <a:cubicBezTo>
                      <a:pt x="f12" y="f35"/>
                      <a:pt x="f9" y="f36"/>
                      <a:pt x="f12" y="f37"/>
                    </a:cubicBezTo>
                    <a:cubicBezTo>
                      <a:pt x="f5" y="f38"/>
                      <a:pt x="f39" y="f7"/>
                      <a:pt x="f40" y="f41"/>
                    </a:cubicBezTo>
                    <a:cubicBezTo>
                      <a:pt x="f42" y="f43"/>
                      <a:pt x="f44" y="f45"/>
                      <a:pt x="f46" y="f41"/>
                    </a:cubicBezTo>
                    <a:cubicBezTo>
                      <a:pt x="f29" y="f7"/>
                      <a:pt x="f14" y="f47"/>
                      <a:pt x="f14" y="f48"/>
                    </a:cubicBezTo>
                    <a:cubicBezTo>
                      <a:pt x="f22" y="f49"/>
                      <a:pt x="f14" y="f50"/>
                      <a:pt x="f22" y="f51"/>
                    </a:cubicBezTo>
                    <a:cubicBezTo>
                      <a:pt x="f22" y="f52"/>
                      <a:pt x="f53" y="f29"/>
                      <a:pt x="f51" y="f22"/>
                    </a:cubicBezTo>
                    <a:cubicBezTo>
                      <a:pt x="f54" y="f30"/>
                      <a:pt x="f55" y="f22"/>
                      <a:pt x="f56" y="f14"/>
                    </a:cubicBezTo>
                    <a:cubicBezTo>
                      <a:pt x="f34" y="f53"/>
                      <a:pt x="f6" y="f29"/>
                      <a:pt x="f57" y="f58"/>
                    </a:cubicBezTo>
                    <a:cubicBezTo>
                      <a:pt x="f57" y="f44"/>
                      <a:pt x="f57" y="f59"/>
                      <a:pt x="f57" y="f60"/>
                    </a:cubicBezTo>
                    <a:cubicBezTo>
                      <a:pt x="f6" y="f61"/>
                      <a:pt x="f62" y="f9"/>
                      <a:pt x="f8" y="f9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4" name="Freeform 18">
                <a:extLst>
                  <a:ext uri="{FF2B5EF4-FFF2-40B4-BE49-F238E27FC236}">
                    <a16:creationId xmlns:a16="http://schemas.microsoft.com/office/drawing/2014/main" id="{C001630C-EAAA-46B5-AE66-56CFCEDE0432}"/>
                  </a:ext>
                </a:extLst>
              </p:cNvPr>
              <p:cNvSpPr/>
              <p:nvPr/>
            </p:nvSpPr>
            <p:spPr>
              <a:xfrm>
                <a:off x="1141098" y="2645158"/>
                <a:ext cx="193432" cy="17699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6"/>
                  <a:gd name="f7" fmla="val 167"/>
                  <a:gd name="f8" fmla="val 39"/>
                  <a:gd name="f9" fmla="val 84"/>
                  <a:gd name="f10" fmla="val 83"/>
                  <a:gd name="f11" fmla="val 128"/>
                  <a:gd name="f12" fmla="val 121"/>
                  <a:gd name="f13" fmla="val 124"/>
                  <a:gd name="f14" fmla="val 122"/>
                  <a:gd name="f15" fmla="val 120"/>
                  <a:gd name="f16" fmla="val 82"/>
                  <a:gd name="f17" fmla="val 129"/>
                  <a:gd name="f18" fmla="val 81"/>
                  <a:gd name="f19" fmla="val 38"/>
                  <a:gd name="f20" fmla="val 46"/>
                  <a:gd name="f21" fmla="+- 0 0 -90"/>
                  <a:gd name="f22" fmla="*/ f3 1 166"/>
                  <a:gd name="f23" fmla="*/ f4 1 167"/>
                  <a:gd name="f24" fmla="+- f7 0 f5"/>
                  <a:gd name="f25" fmla="+- f6 0 f5"/>
                  <a:gd name="f26" fmla="*/ f21 f0 1"/>
                  <a:gd name="f27" fmla="*/ f25 1 166"/>
                  <a:gd name="f28" fmla="*/ f24 1 167"/>
                  <a:gd name="f29" fmla="*/ 39 f25 1"/>
                  <a:gd name="f30" fmla="*/ 84 f24 1"/>
                  <a:gd name="f31" fmla="*/ 83 f25 1"/>
                  <a:gd name="f32" fmla="*/ 128 f24 1"/>
                  <a:gd name="f33" fmla="*/ 121 f25 1"/>
                  <a:gd name="f34" fmla="*/ 166 f24 1"/>
                  <a:gd name="f35" fmla="*/ 166 f25 1"/>
                  <a:gd name="f36" fmla="*/ 124 f24 1"/>
                  <a:gd name="f37" fmla="*/ 120 f24 1"/>
                  <a:gd name="f38" fmla="*/ 129 f25 1"/>
                  <a:gd name="f39" fmla="*/ 81 f24 1"/>
                  <a:gd name="f40" fmla="*/ 38 f24 1"/>
                  <a:gd name="f41" fmla="*/ 46 f25 1"/>
                  <a:gd name="f42" fmla="*/ 0 f24 1"/>
                  <a:gd name="f43" fmla="*/ 0 f25 1"/>
                  <a:gd name="f44" fmla="*/ 46 f24 1"/>
                  <a:gd name="f45" fmla="*/ f26 1 f2"/>
                  <a:gd name="f46" fmla="*/ f29 1 166"/>
                  <a:gd name="f47" fmla="*/ f30 1 167"/>
                  <a:gd name="f48" fmla="*/ f31 1 166"/>
                  <a:gd name="f49" fmla="*/ f32 1 167"/>
                  <a:gd name="f50" fmla="*/ f33 1 166"/>
                  <a:gd name="f51" fmla="*/ f34 1 167"/>
                  <a:gd name="f52" fmla="*/ f35 1 166"/>
                  <a:gd name="f53" fmla="*/ f36 1 167"/>
                  <a:gd name="f54" fmla="*/ f37 1 167"/>
                  <a:gd name="f55" fmla="*/ f38 1 166"/>
                  <a:gd name="f56" fmla="*/ f39 1 167"/>
                  <a:gd name="f57" fmla="*/ f40 1 167"/>
                  <a:gd name="f58" fmla="*/ f41 1 166"/>
                  <a:gd name="f59" fmla="*/ f42 1 167"/>
                  <a:gd name="f60" fmla="*/ f43 1 166"/>
                  <a:gd name="f61" fmla="*/ f44 1 167"/>
                  <a:gd name="f62" fmla="*/ 0 1 f27"/>
                  <a:gd name="f63" fmla="*/ f6 1 f27"/>
                  <a:gd name="f64" fmla="*/ 0 1 f28"/>
                  <a:gd name="f65" fmla="*/ f7 1 f28"/>
                  <a:gd name="f66" fmla="+- f45 0 f1"/>
                  <a:gd name="f67" fmla="*/ f46 1 f27"/>
                  <a:gd name="f68" fmla="*/ f47 1 f28"/>
                  <a:gd name="f69" fmla="*/ f48 1 f27"/>
                  <a:gd name="f70" fmla="*/ f49 1 f28"/>
                  <a:gd name="f71" fmla="*/ f50 1 f27"/>
                  <a:gd name="f72" fmla="*/ f51 1 f28"/>
                  <a:gd name="f73" fmla="*/ f52 1 f27"/>
                  <a:gd name="f74" fmla="*/ f53 1 f28"/>
                  <a:gd name="f75" fmla="*/ f54 1 f28"/>
                  <a:gd name="f76" fmla="*/ f55 1 f27"/>
                  <a:gd name="f77" fmla="*/ f56 1 f28"/>
                  <a:gd name="f78" fmla="*/ f57 1 f28"/>
                  <a:gd name="f79" fmla="*/ f58 1 f27"/>
                  <a:gd name="f80" fmla="*/ f59 1 f28"/>
                  <a:gd name="f81" fmla="*/ f60 1 f27"/>
                  <a:gd name="f82" fmla="*/ f61 1 f28"/>
                  <a:gd name="f83" fmla="*/ f62 f22 1"/>
                  <a:gd name="f84" fmla="*/ f63 f22 1"/>
                  <a:gd name="f85" fmla="*/ f65 f23 1"/>
                  <a:gd name="f86" fmla="*/ f64 f23 1"/>
                  <a:gd name="f87" fmla="*/ f67 f22 1"/>
                  <a:gd name="f88" fmla="*/ f68 f23 1"/>
                  <a:gd name="f89" fmla="*/ f69 f22 1"/>
                  <a:gd name="f90" fmla="*/ f70 f23 1"/>
                  <a:gd name="f91" fmla="*/ f71 f22 1"/>
                  <a:gd name="f92" fmla="*/ f72 f23 1"/>
                  <a:gd name="f93" fmla="*/ f73 f22 1"/>
                  <a:gd name="f94" fmla="*/ f74 f23 1"/>
                  <a:gd name="f95" fmla="*/ f75 f23 1"/>
                  <a:gd name="f96" fmla="*/ f76 f22 1"/>
                  <a:gd name="f97" fmla="*/ f77 f23 1"/>
                  <a:gd name="f98" fmla="*/ f78 f23 1"/>
                  <a:gd name="f99" fmla="*/ f79 f22 1"/>
                  <a:gd name="f100" fmla="*/ f80 f23 1"/>
                  <a:gd name="f101" fmla="*/ f81 f22 1"/>
                  <a:gd name="f102" fmla="*/ f82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87" y="f88"/>
                  </a:cxn>
                  <a:cxn ang="f66">
                    <a:pos x="f89" y="f90"/>
                  </a:cxn>
                  <a:cxn ang="f66">
                    <a:pos x="f91" y="f92"/>
                  </a:cxn>
                  <a:cxn ang="f66">
                    <a:pos x="f93" y="f94"/>
                  </a:cxn>
                  <a:cxn ang="f66">
                    <a:pos x="f93" y="f95"/>
                  </a:cxn>
                  <a:cxn ang="f66">
                    <a:pos x="f96" y="f97"/>
                  </a:cxn>
                  <a:cxn ang="f66">
                    <a:pos x="f89" y="f98"/>
                  </a:cxn>
                  <a:cxn ang="f66">
                    <a:pos x="f99" y="f100"/>
                  </a:cxn>
                  <a:cxn ang="f66">
                    <a:pos x="f101" y="f102"/>
                  </a:cxn>
                  <a:cxn ang="f66">
                    <a:pos x="f87" y="f88"/>
                  </a:cxn>
                </a:cxnLst>
                <a:rect l="f83" t="f86" r="f84" b="f85"/>
                <a:pathLst>
                  <a:path w="166" h="167">
                    <a:moveTo>
                      <a:pt x="f8" y="f9"/>
                    </a:moveTo>
                    <a:cubicBezTo>
                      <a:pt x="f10" y="f9"/>
                      <a:pt x="f10" y="f9"/>
                      <a:pt x="f10" y="f11"/>
                    </a:cubicBezTo>
                    <a:cubicBezTo>
                      <a:pt x="f10" y="f6"/>
                      <a:pt x="f10" y="f6"/>
                      <a:pt x="f12" y="f6"/>
                    </a:cubicBezTo>
                    <a:cubicBezTo>
                      <a:pt x="f6" y="f7"/>
                      <a:pt x="f6" y="f7"/>
                      <a:pt x="f6" y="f13"/>
                    </a:cubicBezTo>
                    <a:cubicBezTo>
                      <a:pt x="f6" y="f14"/>
                      <a:pt x="f6" y="f12"/>
                      <a:pt x="f6" y="f15"/>
                    </a:cubicBezTo>
                    <a:cubicBezTo>
                      <a:pt x="f6" y="f16"/>
                      <a:pt x="f6" y="f16"/>
                      <a:pt x="f17" y="f18"/>
                    </a:cubicBezTo>
                    <a:cubicBezTo>
                      <a:pt x="f10" y="f18"/>
                      <a:pt x="f10" y="f18"/>
                      <a:pt x="f10" y="f19"/>
                    </a:cubicBezTo>
                    <a:cubicBezTo>
                      <a:pt x="f10" y="f5"/>
                      <a:pt x="f10" y="f5"/>
                      <a:pt x="f20" y="f5"/>
                    </a:cubicBezTo>
                    <a:cubicBezTo>
                      <a:pt x="f5" y="f5"/>
                      <a:pt x="f5" y="f5"/>
                      <a:pt x="f5" y="f20"/>
                    </a:cubicBezTo>
                    <a:cubicBezTo>
                      <a:pt x="f5" y="f9"/>
                      <a:pt x="f5" y="f9"/>
                      <a:pt x="f8" y="f9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5" name="Freeform 19">
                <a:extLst>
                  <a:ext uri="{FF2B5EF4-FFF2-40B4-BE49-F238E27FC236}">
                    <a16:creationId xmlns:a16="http://schemas.microsoft.com/office/drawing/2014/main" id="{664A1CD8-7F16-4BDB-B99D-1D21D8D2FAEF}"/>
                  </a:ext>
                </a:extLst>
              </p:cNvPr>
              <p:cNvSpPr/>
              <p:nvPr/>
            </p:nvSpPr>
            <p:spPr>
              <a:xfrm>
                <a:off x="951424" y="3329312"/>
                <a:ext cx="95774" cy="1804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2"/>
                  <a:gd name="f7" fmla="val 170"/>
                  <a:gd name="f8" fmla="val 15"/>
                  <a:gd name="f9" fmla="val 33"/>
                  <a:gd name="f10" fmla="val 169"/>
                  <a:gd name="f11" fmla="val 51"/>
                  <a:gd name="f12" fmla="val 69"/>
                  <a:gd name="f13" fmla="val 78"/>
                  <a:gd name="f14" fmla="val 167"/>
                  <a:gd name="f15" fmla="val 157"/>
                  <a:gd name="f16" fmla="val 81"/>
                  <a:gd name="f17" fmla="val 110"/>
                  <a:gd name="f18" fmla="val 63"/>
                  <a:gd name="f19" fmla="val 16"/>
                  <a:gd name="f20" fmla="val 9"/>
                  <a:gd name="f21" fmla="val 3"/>
                  <a:gd name="f22" fmla="val 72"/>
                  <a:gd name="f23" fmla="val 4"/>
                  <a:gd name="f24" fmla="val 49"/>
                  <a:gd name="f25" fmla="val 5"/>
                  <a:gd name="f26" fmla="val 25"/>
                  <a:gd name="f27" fmla="val 1"/>
                  <a:gd name="f28" fmla="val 7"/>
                  <a:gd name="f29" fmla="val 56"/>
                  <a:gd name="f30" fmla="val 105"/>
                  <a:gd name="f31" fmla="val 154"/>
                  <a:gd name="f32" fmla="val 165"/>
                  <a:gd name="f33" fmla="+- 0 0 -90"/>
                  <a:gd name="f34" fmla="*/ f3 1 82"/>
                  <a:gd name="f35" fmla="*/ f4 1 170"/>
                  <a:gd name="f36" fmla="+- f7 0 f5"/>
                  <a:gd name="f37" fmla="+- f6 0 f5"/>
                  <a:gd name="f38" fmla="*/ f33 f0 1"/>
                  <a:gd name="f39" fmla="*/ f37 1 82"/>
                  <a:gd name="f40" fmla="*/ f36 1 170"/>
                  <a:gd name="f41" fmla="*/ 15 f37 1"/>
                  <a:gd name="f42" fmla="*/ 170 f36 1"/>
                  <a:gd name="f43" fmla="*/ 69 f37 1"/>
                  <a:gd name="f44" fmla="*/ 82 f37 1"/>
                  <a:gd name="f45" fmla="*/ 157 f36 1"/>
                  <a:gd name="f46" fmla="*/ 16 f36 1"/>
                  <a:gd name="f47" fmla="*/ 72 f37 1"/>
                  <a:gd name="f48" fmla="*/ 4 f36 1"/>
                  <a:gd name="f49" fmla="*/ 1 f37 1"/>
                  <a:gd name="f50" fmla="*/ 7 f36 1"/>
                  <a:gd name="f51" fmla="*/ 154 f36 1"/>
                  <a:gd name="f52" fmla="*/ f38 1 f2"/>
                  <a:gd name="f53" fmla="*/ f41 1 82"/>
                  <a:gd name="f54" fmla="*/ f42 1 170"/>
                  <a:gd name="f55" fmla="*/ f43 1 82"/>
                  <a:gd name="f56" fmla="*/ f44 1 82"/>
                  <a:gd name="f57" fmla="*/ f45 1 170"/>
                  <a:gd name="f58" fmla="*/ f46 1 170"/>
                  <a:gd name="f59" fmla="*/ f47 1 82"/>
                  <a:gd name="f60" fmla="*/ f48 1 170"/>
                  <a:gd name="f61" fmla="*/ f49 1 82"/>
                  <a:gd name="f62" fmla="*/ f50 1 170"/>
                  <a:gd name="f63" fmla="*/ f51 1 170"/>
                  <a:gd name="f64" fmla="*/ 0 1 f39"/>
                  <a:gd name="f65" fmla="*/ f6 1 f39"/>
                  <a:gd name="f66" fmla="*/ 0 1 f40"/>
                  <a:gd name="f67" fmla="*/ f7 1 f40"/>
                  <a:gd name="f68" fmla="+- f52 0 f1"/>
                  <a:gd name="f69" fmla="*/ f53 1 f39"/>
                  <a:gd name="f70" fmla="*/ f54 1 f40"/>
                  <a:gd name="f71" fmla="*/ f55 1 f39"/>
                  <a:gd name="f72" fmla="*/ f56 1 f39"/>
                  <a:gd name="f73" fmla="*/ f57 1 f40"/>
                  <a:gd name="f74" fmla="*/ f58 1 f40"/>
                  <a:gd name="f75" fmla="*/ f59 1 f39"/>
                  <a:gd name="f76" fmla="*/ f60 1 f40"/>
                  <a:gd name="f77" fmla="*/ f61 1 f39"/>
                  <a:gd name="f78" fmla="*/ f62 1 f40"/>
                  <a:gd name="f79" fmla="*/ f63 1 f40"/>
                  <a:gd name="f80" fmla="*/ f64 f34 1"/>
                  <a:gd name="f81" fmla="*/ f65 f34 1"/>
                  <a:gd name="f82" fmla="*/ f67 f35 1"/>
                  <a:gd name="f83" fmla="*/ f66 f35 1"/>
                  <a:gd name="f84" fmla="*/ f69 f34 1"/>
                  <a:gd name="f85" fmla="*/ f70 f35 1"/>
                  <a:gd name="f86" fmla="*/ f71 f34 1"/>
                  <a:gd name="f87" fmla="*/ f72 f34 1"/>
                  <a:gd name="f88" fmla="*/ f73 f35 1"/>
                  <a:gd name="f89" fmla="*/ f74 f35 1"/>
                  <a:gd name="f90" fmla="*/ f75 f34 1"/>
                  <a:gd name="f91" fmla="*/ f76 f35 1"/>
                  <a:gd name="f92" fmla="*/ f77 f34 1"/>
                  <a:gd name="f93" fmla="*/ f78 f35 1"/>
                  <a:gd name="f94" fmla="*/ f79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8">
                    <a:pos x="f84" y="f85"/>
                  </a:cxn>
                  <a:cxn ang="f68">
                    <a:pos x="f86" y="f85"/>
                  </a:cxn>
                  <a:cxn ang="f68">
                    <a:pos x="f87" y="f88"/>
                  </a:cxn>
                  <a:cxn ang="f68">
                    <a:pos x="f87" y="f89"/>
                  </a:cxn>
                  <a:cxn ang="f68">
                    <a:pos x="f90" y="f91"/>
                  </a:cxn>
                  <a:cxn ang="f68">
                    <a:pos x="f92" y="f93"/>
                  </a:cxn>
                  <a:cxn ang="f68">
                    <a:pos x="f92" y="f94"/>
                  </a:cxn>
                  <a:cxn ang="f68">
                    <a:pos x="f84" y="f85"/>
                  </a:cxn>
                </a:cxnLst>
                <a:rect l="f80" t="f83" r="f81" b="f82"/>
                <a:pathLst>
                  <a:path w="82" h="170">
                    <a:moveTo>
                      <a:pt x="f8" y="f7"/>
                    </a:moveTo>
                    <a:cubicBezTo>
                      <a:pt x="f9" y="f10"/>
                      <a:pt x="f11" y="f7"/>
                      <a:pt x="f12" y="f7"/>
                    </a:cubicBezTo>
                    <a:cubicBezTo>
                      <a:pt x="f13" y="f7"/>
                      <a:pt x="f6" y="f14"/>
                      <a:pt x="f6" y="f15"/>
                    </a:cubicBezTo>
                    <a:cubicBezTo>
                      <a:pt x="f16" y="f17"/>
                      <a:pt x="f6" y="f18"/>
                      <a:pt x="f6" y="f19"/>
                    </a:cubicBezTo>
                    <a:cubicBezTo>
                      <a:pt x="f6" y="f20"/>
                      <a:pt x="f16" y="f21"/>
                      <a:pt x="f22" y="f23"/>
                    </a:cubicBezTo>
                    <a:cubicBezTo>
                      <a:pt x="f24" y="f25"/>
                      <a:pt x="f26" y="f5"/>
                      <a:pt x="f27" y="f28"/>
                    </a:cubicBezTo>
                    <a:cubicBezTo>
                      <a:pt x="f27" y="f29"/>
                      <a:pt x="f27" y="f30"/>
                      <a:pt x="f27" y="f31"/>
                    </a:cubicBezTo>
                    <a:cubicBezTo>
                      <a:pt x="f5" y="f32"/>
                      <a:pt x="f21" y="f7"/>
                      <a:pt x="f8" y="f7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6" name="Freeform 20">
                <a:extLst>
                  <a:ext uri="{FF2B5EF4-FFF2-40B4-BE49-F238E27FC236}">
                    <a16:creationId xmlns:a16="http://schemas.microsoft.com/office/drawing/2014/main" id="{7EBB7569-3BDA-4C7E-B954-0764CC917468}"/>
                  </a:ext>
                </a:extLst>
              </p:cNvPr>
              <p:cNvSpPr/>
              <p:nvPr/>
            </p:nvSpPr>
            <p:spPr>
              <a:xfrm flipH="1">
                <a:off x="953298" y="3337816"/>
                <a:ext cx="0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90"/>
                  <a:gd name="f8" fmla="abs f3"/>
                  <a:gd name="f9" fmla="abs f4"/>
                  <a:gd name="f10" fmla="abs f5"/>
                  <a:gd name="f11" fmla="val f6"/>
                  <a:gd name="f12" fmla="+- f6 0 f6"/>
                  <a:gd name="f13" fmla="*/ f7 f0 1"/>
                  <a:gd name="f14" fmla="?: f8 f3 1"/>
                  <a:gd name="f15" fmla="?: f9 f4 1"/>
                  <a:gd name="f16" fmla="?: f10 f5 1"/>
                  <a:gd name="f17" fmla="*/ f12 1 0"/>
                  <a:gd name="f18" fmla="*/ f13 1 f2"/>
                  <a:gd name="f19" fmla="*/ f14 1 21600"/>
                  <a:gd name="f20" fmla="*/ f15 1 21600"/>
                  <a:gd name="f21" fmla="*/ 21600 f14 1"/>
                  <a:gd name="f22" fmla="*/ 21600 f15 1"/>
                  <a:gd name="f23" fmla="*/ 0 1 f17"/>
                  <a:gd name="f24" fmla="*/ 1 1 f17"/>
                  <a:gd name="f25" fmla="+- f18 0 f1"/>
                  <a:gd name="f26" fmla="min f20 f19"/>
                  <a:gd name="f27" fmla="*/ f21 1 f16"/>
                  <a:gd name="f28" fmla="*/ f22 1 f16"/>
                  <a:gd name="f29" fmla="val f27"/>
                  <a:gd name="f30" fmla="val f28"/>
                  <a:gd name="f31" fmla="*/ f6 f26 1"/>
                  <a:gd name="f32" fmla="+- f30 0 f11"/>
                  <a:gd name="f33" fmla="+- f29 0 f11"/>
                  <a:gd name="f34" fmla="*/ f33 1 0"/>
                  <a:gd name="f35" fmla="*/ f32 1 0"/>
                  <a:gd name="f36" fmla="*/ f23 f34 1"/>
                  <a:gd name="f37" fmla="*/ f24 f34 1"/>
                  <a:gd name="f38" fmla="*/ f24 f35 1"/>
                  <a:gd name="f39" fmla="*/ f23 f35 1"/>
                  <a:gd name="f40" fmla="*/ f36 f26 1"/>
                  <a:gd name="f41" fmla="*/ f39 f26 1"/>
                  <a:gd name="f42" fmla="*/ f37 f26 1"/>
                  <a:gd name="f43" fmla="*/ f38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</a:cxnLst>
                <a:rect l="f40" t="f41" r="f42" b="f43"/>
                <a:pathLst>
                  <a:path>
                    <a:moveTo>
                      <a:pt x="f31" y="f31"/>
                    </a:move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7" name="Freeform 21">
                <a:extLst>
                  <a:ext uri="{FF2B5EF4-FFF2-40B4-BE49-F238E27FC236}">
                    <a16:creationId xmlns:a16="http://schemas.microsoft.com/office/drawing/2014/main" id="{65C58A7B-6C16-464C-8F25-FC884DFEACB6}"/>
                  </a:ext>
                </a:extLst>
              </p:cNvPr>
              <p:cNvSpPr/>
              <p:nvPr/>
            </p:nvSpPr>
            <p:spPr>
              <a:xfrm>
                <a:off x="1233114" y="4707824"/>
                <a:ext cx="101406" cy="9360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7"/>
                  <a:gd name="f7" fmla="val 88"/>
                  <a:gd name="f8" fmla="val 44"/>
                  <a:gd name="f9" fmla="val 4"/>
                  <a:gd name="f10" fmla="val 31"/>
                  <a:gd name="f11" fmla="val 13"/>
                  <a:gd name="f12" fmla="val 6"/>
                  <a:gd name="f13" fmla="val 7"/>
                  <a:gd name="f14" fmla="val 5"/>
                  <a:gd name="f15" fmla="val 46"/>
                  <a:gd name="f16" fmla="+- 0 0 -90"/>
                  <a:gd name="f17" fmla="*/ f3 1 87"/>
                  <a:gd name="f18" fmla="*/ f4 1 88"/>
                  <a:gd name="f19" fmla="+- f7 0 f5"/>
                  <a:gd name="f20" fmla="+- f6 0 f5"/>
                  <a:gd name="f21" fmla="*/ f16 f0 1"/>
                  <a:gd name="f22" fmla="*/ f20 1 87"/>
                  <a:gd name="f23" fmla="*/ f19 1 88"/>
                  <a:gd name="f24" fmla="*/ 44 f20 1"/>
                  <a:gd name="f25" fmla="*/ 4 f19 1"/>
                  <a:gd name="f26" fmla="*/ 6 f20 1"/>
                  <a:gd name="f27" fmla="*/ 7 f19 1"/>
                  <a:gd name="f28" fmla="*/ 5 f20 1"/>
                  <a:gd name="f29" fmla="*/ 44 f19 1"/>
                  <a:gd name="f30" fmla="*/ 87 f19 1"/>
                  <a:gd name="f31" fmla="*/ 87 f20 1"/>
                  <a:gd name="f32" fmla="*/ 46 f19 1"/>
                  <a:gd name="f33" fmla="*/ f21 1 f2"/>
                  <a:gd name="f34" fmla="*/ f24 1 87"/>
                  <a:gd name="f35" fmla="*/ f25 1 88"/>
                  <a:gd name="f36" fmla="*/ f26 1 87"/>
                  <a:gd name="f37" fmla="*/ f27 1 88"/>
                  <a:gd name="f38" fmla="*/ f28 1 87"/>
                  <a:gd name="f39" fmla="*/ f29 1 88"/>
                  <a:gd name="f40" fmla="*/ f30 1 88"/>
                  <a:gd name="f41" fmla="*/ f31 1 87"/>
                  <a:gd name="f42" fmla="*/ f32 1 88"/>
                  <a:gd name="f43" fmla="*/ 0 1 f22"/>
                  <a:gd name="f44" fmla="*/ f6 1 f22"/>
                  <a:gd name="f45" fmla="*/ 0 1 f23"/>
                  <a:gd name="f46" fmla="*/ f7 1 f23"/>
                  <a:gd name="f47" fmla="+- f33 0 f1"/>
                  <a:gd name="f48" fmla="*/ f34 1 f22"/>
                  <a:gd name="f49" fmla="*/ f35 1 f23"/>
                  <a:gd name="f50" fmla="*/ f36 1 f22"/>
                  <a:gd name="f51" fmla="*/ f37 1 f23"/>
                  <a:gd name="f52" fmla="*/ f38 1 f22"/>
                  <a:gd name="f53" fmla="*/ f39 1 f23"/>
                  <a:gd name="f54" fmla="*/ f40 1 f23"/>
                  <a:gd name="f55" fmla="*/ f41 1 f22"/>
                  <a:gd name="f56" fmla="*/ f42 1 f23"/>
                  <a:gd name="f57" fmla="*/ f43 f17 1"/>
                  <a:gd name="f58" fmla="*/ f44 f17 1"/>
                  <a:gd name="f59" fmla="*/ f46 f18 1"/>
                  <a:gd name="f60" fmla="*/ f45 f18 1"/>
                  <a:gd name="f61" fmla="*/ f48 f17 1"/>
                  <a:gd name="f62" fmla="*/ f49 f18 1"/>
                  <a:gd name="f63" fmla="*/ f50 f17 1"/>
                  <a:gd name="f64" fmla="*/ f51 f18 1"/>
                  <a:gd name="f65" fmla="*/ f52 f17 1"/>
                  <a:gd name="f66" fmla="*/ f53 f18 1"/>
                  <a:gd name="f67" fmla="*/ f54 f18 1"/>
                  <a:gd name="f68" fmla="*/ f55 f17 1"/>
                  <a:gd name="f69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61" y="f62"/>
                  </a:cxn>
                  <a:cxn ang="f47">
                    <a:pos x="f63" y="f64"/>
                  </a:cxn>
                  <a:cxn ang="f47">
                    <a:pos x="f65" y="f66"/>
                  </a:cxn>
                  <a:cxn ang="f47">
                    <a:pos x="f61" y="f67"/>
                  </a:cxn>
                  <a:cxn ang="f47">
                    <a:pos x="f68" y="f69"/>
                  </a:cxn>
                  <a:cxn ang="f47">
                    <a:pos x="f61" y="f62"/>
                  </a:cxn>
                </a:cxnLst>
                <a:rect l="f57" t="f60" r="f58" b="f59"/>
                <a:pathLst>
                  <a:path w="87" h="88">
                    <a:moveTo>
                      <a:pt x="f8" y="f9"/>
                    </a:moveTo>
                    <a:cubicBezTo>
                      <a:pt x="f10" y="f9"/>
                      <a:pt x="f11" y="f5"/>
                      <a:pt x="f12" y="f13"/>
                    </a:cubicBezTo>
                    <a:cubicBezTo>
                      <a:pt x="f5" y="f11"/>
                      <a:pt x="f14" y="f10"/>
                      <a:pt x="f14" y="f8"/>
                    </a:cubicBezTo>
                    <a:cubicBezTo>
                      <a:pt x="f9" y="f7"/>
                      <a:pt x="f9" y="f7"/>
                      <a:pt x="f8" y="f6"/>
                    </a:cubicBezTo>
                    <a:cubicBezTo>
                      <a:pt x="f6" y="f6"/>
                      <a:pt x="f6" y="f6"/>
                      <a:pt x="f6" y="f15"/>
                    </a:cubicBezTo>
                    <a:cubicBezTo>
                      <a:pt x="f6" y="f9"/>
                      <a:pt x="f6" y="f9"/>
                      <a:pt x="f8" y="f9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8" name="Freeform 22">
                <a:extLst>
                  <a:ext uri="{FF2B5EF4-FFF2-40B4-BE49-F238E27FC236}">
                    <a16:creationId xmlns:a16="http://schemas.microsoft.com/office/drawing/2014/main" id="{68675676-215D-4371-884F-F1068D4C98BC}"/>
                  </a:ext>
                </a:extLst>
              </p:cNvPr>
              <p:cNvSpPr/>
              <p:nvPr/>
            </p:nvSpPr>
            <p:spPr>
              <a:xfrm>
                <a:off x="1141098" y="4367448"/>
                <a:ext cx="95774" cy="8679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3"/>
                  <a:gd name="f7" fmla="val 41"/>
                  <a:gd name="f8" fmla="val 43"/>
                  <a:gd name="f9" fmla="+- 0 0 -90"/>
                  <a:gd name="f10" fmla="*/ f3 1 83"/>
                  <a:gd name="f11" fmla="*/ f4 1 83"/>
                  <a:gd name="f12" fmla="+- f6 0 f5"/>
                  <a:gd name="f13" fmla="*/ f9 f0 1"/>
                  <a:gd name="f14" fmla="*/ f12 1 83"/>
                  <a:gd name="f15" fmla="*/ 41 f12 1"/>
                  <a:gd name="f16" fmla="*/ 0 f12 1"/>
                  <a:gd name="f17" fmla="*/ 43 f12 1"/>
                  <a:gd name="f18" fmla="*/ 83 f12 1"/>
                  <a:gd name="f19" fmla="*/ f13 1 f2"/>
                  <a:gd name="f20" fmla="*/ f15 1 83"/>
                  <a:gd name="f21" fmla="*/ f16 1 83"/>
                  <a:gd name="f22" fmla="*/ f17 1 83"/>
                  <a:gd name="f23" fmla="*/ f18 1 83"/>
                  <a:gd name="f24" fmla="*/ 0 1 f14"/>
                  <a:gd name="f25" fmla="*/ f6 1 f14"/>
                  <a:gd name="f26" fmla="+- f19 0 f1"/>
                  <a:gd name="f27" fmla="*/ f20 1 f14"/>
                  <a:gd name="f28" fmla="*/ f21 1 f14"/>
                  <a:gd name="f29" fmla="*/ f22 1 f14"/>
                  <a:gd name="f30" fmla="*/ f23 1 f14"/>
                  <a:gd name="f31" fmla="*/ f24 f10 1"/>
                  <a:gd name="f32" fmla="*/ f25 f10 1"/>
                  <a:gd name="f33" fmla="*/ f25 f11 1"/>
                  <a:gd name="f34" fmla="*/ f24 f11 1"/>
                  <a:gd name="f35" fmla="*/ f27 f10 1"/>
                  <a:gd name="f36" fmla="*/ f28 f11 1"/>
                  <a:gd name="f37" fmla="*/ f28 f10 1"/>
                  <a:gd name="f38" fmla="*/ f27 f11 1"/>
                  <a:gd name="f39" fmla="*/ f29 f10 1"/>
                  <a:gd name="f40" fmla="*/ f30 f11 1"/>
                  <a:gd name="f41" fmla="*/ f30 f10 1"/>
                  <a:gd name="f42" fmla="*/ f29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6">
                    <a:pos x="f35" y="f36"/>
                  </a:cxn>
                  <a:cxn ang="f26">
                    <a:pos x="f37" y="f38"/>
                  </a:cxn>
                  <a:cxn ang="f26">
                    <a:pos x="f39" y="f40"/>
                  </a:cxn>
                  <a:cxn ang="f26">
                    <a:pos x="f41" y="f42"/>
                  </a:cxn>
                  <a:cxn ang="f26">
                    <a:pos x="f35" y="f36"/>
                  </a:cxn>
                </a:cxnLst>
                <a:rect l="f31" t="f34" r="f32" b="f33"/>
                <a:pathLst>
                  <a:path w="83" h="83">
                    <a:moveTo>
                      <a:pt x="f7" y="f5"/>
                    </a:moveTo>
                    <a:cubicBezTo>
                      <a:pt x="f5" y="f5"/>
                      <a:pt x="f5" y="f5"/>
                      <a:pt x="f5" y="f7"/>
                    </a:cubicBezTo>
                    <a:cubicBezTo>
                      <a:pt x="f5" y="f6"/>
                      <a:pt x="f5" y="f6"/>
                      <a:pt x="f8" y="f6"/>
                    </a:cubicBezTo>
                    <a:cubicBezTo>
                      <a:pt x="f6" y="f6"/>
                      <a:pt x="f6" y="f6"/>
                      <a:pt x="f6" y="f8"/>
                    </a:cubicBezTo>
                    <a:cubicBezTo>
                      <a:pt x="f6" y="f5"/>
                      <a:pt x="f6" y="f5"/>
                      <a:pt x="f7" y="f5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9" name="Freeform 23">
                <a:extLst>
                  <a:ext uri="{FF2B5EF4-FFF2-40B4-BE49-F238E27FC236}">
                    <a16:creationId xmlns:a16="http://schemas.microsoft.com/office/drawing/2014/main" id="{67AD5BA6-16AA-48FF-AFA3-0AB80AC02CC3}"/>
                  </a:ext>
                </a:extLst>
              </p:cNvPr>
              <p:cNvSpPr/>
              <p:nvPr/>
            </p:nvSpPr>
            <p:spPr>
              <a:xfrm flipH="1">
                <a:off x="953298" y="3337816"/>
                <a:ext cx="0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90"/>
                  <a:gd name="f8" fmla="abs f3"/>
                  <a:gd name="f9" fmla="abs f4"/>
                  <a:gd name="f10" fmla="abs f5"/>
                  <a:gd name="f11" fmla="val f6"/>
                  <a:gd name="f12" fmla="+- f6 0 f6"/>
                  <a:gd name="f13" fmla="*/ f7 f0 1"/>
                  <a:gd name="f14" fmla="?: f8 f3 1"/>
                  <a:gd name="f15" fmla="?: f9 f4 1"/>
                  <a:gd name="f16" fmla="?: f10 f5 1"/>
                  <a:gd name="f17" fmla="*/ f12 1 0"/>
                  <a:gd name="f18" fmla="*/ f13 1 f2"/>
                  <a:gd name="f19" fmla="*/ f14 1 21600"/>
                  <a:gd name="f20" fmla="*/ f15 1 21600"/>
                  <a:gd name="f21" fmla="*/ 21600 f14 1"/>
                  <a:gd name="f22" fmla="*/ 21600 f15 1"/>
                  <a:gd name="f23" fmla="*/ 0 1 f17"/>
                  <a:gd name="f24" fmla="*/ 1 1 f17"/>
                  <a:gd name="f25" fmla="+- f18 0 f1"/>
                  <a:gd name="f26" fmla="min f20 f19"/>
                  <a:gd name="f27" fmla="*/ f21 1 f16"/>
                  <a:gd name="f28" fmla="*/ f22 1 f16"/>
                  <a:gd name="f29" fmla="val f27"/>
                  <a:gd name="f30" fmla="val f28"/>
                  <a:gd name="f31" fmla="*/ f6 f26 1"/>
                  <a:gd name="f32" fmla="+- f30 0 f11"/>
                  <a:gd name="f33" fmla="+- f29 0 f11"/>
                  <a:gd name="f34" fmla="*/ f33 1 0"/>
                  <a:gd name="f35" fmla="*/ f32 1 0"/>
                  <a:gd name="f36" fmla="*/ f23 f34 1"/>
                  <a:gd name="f37" fmla="*/ f24 f34 1"/>
                  <a:gd name="f38" fmla="*/ f24 f35 1"/>
                  <a:gd name="f39" fmla="*/ f23 f35 1"/>
                  <a:gd name="f40" fmla="*/ f36 f26 1"/>
                  <a:gd name="f41" fmla="*/ f39 f26 1"/>
                  <a:gd name="f42" fmla="*/ f37 f26 1"/>
                  <a:gd name="f43" fmla="*/ f38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</a:cxnLst>
                <a:rect l="f40" t="f41" r="f42" b="f43"/>
                <a:pathLst>
                  <a:path>
                    <a:moveTo>
                      <a:pt x="f31" y="f31"/>
                    </a:move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0" name="Freeform 24">
                <a:extLst>
                  <a:ext uri="{FF2B5EF4-FFF2-40B4-BE49-F238E27FC236}">
                    <a16:creationId xmlns:a16="http://schemas.microsoft.com/office/drawing/2014/main" id="{C7E7D9F2-6FB6-4268-94EA-236591F62725}"/>
                  </a:ext>
                </a:extLst>
              </p:cNvPr>
              <p:cNvSpPr/>
              <p:nvPr/>
            </p:nvSpPr>
            <p:spPr>
              <a:xfrm>
                <a:off x="853766" y="3247619"/>
                <a:ext cx="99532" cy="901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5"/>
                  <a:gd name="f7" fmla="val 84"/>
                  <a:gd name="f8" fmla="val 17"/>
                  <a:gd name="f9" fmla="val 6"/>
                  <a:gd name="f10" fmla="val 82"/>
                  <a:gd name="f11" fmla="val 69"/>
                  <a:gd name="f12" fmla="val 1"/>
                  <a:gd name="f13" fmla="val 51"/>
                  <a:gd name="f14" fmla="val 2"/>
                  <a:gd name="f15" fmla="val 33"/>
                  <a:gd name="f16" fmla="val 16"/>
                  <a:gd name="f17" fmla="val 5"/>
                  <a:gd name="f18" fmla="val 4"/>
                  <a:gd name="f19" fmla="val 15"/>
                  <a:gd name="f20" fmla="val 39"/>
                  <a:gd name="f21" fmla="val 62"/>
                  <a:gd name="f22" fmla="val 40"/>
                  <a:gd name="f23" fmla="+- 0 0 -90"/>
                  <a:gd name="f24" fmla="*/ f3 1 85"/>
                  <a:gd name="f25" fmla="*/ f4 1 85"/>
                  <a:gd name="f26" fmla="+- f6 0 f5"/>
                  <a:gd name="f27" fmla="*/ f23 f0 1"/>
                  <a:gd name="f28" fmla="*/ f26 1 85"/>
                  <a:gd name="f29" fmla="*/ 84 f26 1"/>
                  <a:gd name="f30" fmla="*/ 17 f26 1"/>
                  <a:gd name="f31" fmla="*/ 69 f26 1"/>
                  <a:gd name="f32" fmla="*/ 1 f26 1"/>
                  <a:gd name="f33" fmla="*/ 16 f26 1"/>
                  <a:gd name="f34" fmla="*/ 0 f26 1"/>
                  <a:gd name="f35" fmla="*/ 15 f26 1"/>
                  <a:gd name="f36" fmla="*/ 85 f26 1"/>
                  <a:gd name="f37" fmla="*/ f27 1 f2"/>
                  <a:gd name="f38" fmla="*/ f29 1 85"/>
                  <a:gd name="f39" fmla="*/ f30 1 85"/>
                  <a:gd name="f40" fmla="*/ f31 1 85"/>
                  <a:gd name="f41" fmla="*/ f32 1 85"/>
                  <a:gd name="f42" fmla="*/ f33 1 85"/>
                  <a:gd name="f43" fmla="*/ f34 1 85"/>
                  <a:gd name="f44" fmla="*/ f35 1 85"/>
                  <a:gd name="f45" fmla="*/ f36 1 85"/>
                  <a:gd name="f46" fmla="*/ 0 1 f28"/>
                  <a:gd name="f47" fmla="*/ f6 1 f28"/>
                  <a:gd name="f48" fmla="+- f37 0 f1"/>
                  <a:gd name="f49" fmla="*/ f38 1 f28"/>
                  <a:gd name="f50" fmla="*/ f39 1 f28"/>
                  <a:gd name="f51" fmla="*/ f40 1 f28"/>
                  <a:gd name="f52" fmla="*/ f41 1 f28"/>
                  <a:gd name="f53" fmla="*/ f42 1 f28"/>
                  <a:gd name="f54" fmla="*/ f43 1 f28"/>
                  <a:gd name="f55" fmla="*/ f44 1 f28"/>
                  <a:gd name="f56" fmla="*/ f45 1 f28"/>
                  <a:gd name="f57" fmla="*/ f46 f24 1"/>
                  <a:gd name="f58" fmla="*/ f47 f24 1"/>
                  <a:gd name="f59" fmla="*/ f47 f25 1"/>
                  <a:gd name="f60" fmla="*/ f46 f25 1"/>
                  <a:gd name="f61" fmla="*/ f49 f24 1"/>
                  <a:gd name="f62" fmla="*/ f50 f25 1"/>
                  <a:gd name="f63" fmla="*/ f51 f24 1"/>
                  <a:gd name="f64" fmla="*/ f52 f25 1"/>
                  <a:gd name="f65" fmla="*/ f53 f24 1"/>
                  <a:gd name="f66" fmla="*/ f54 f24 1"/>
                  <a:gd name="f67" fmla="*/ f55 f25 1"/>
                  <a:gd name="f68" fmla="*/ f51 f25 1"/>
                  <a:gd name="f69" fmla="*/ f50 f24 1"/>
                  <a:gd name="f70" fmla="*/ f56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61" y="f62"/>
                  </a:cxn>
                  <a:cxn ang="f48">
                    <a:pos x="f63" y="f64"/>
                  </a:cxn>
                  <a:cxn ang="f48">
                    <a:pos x="f65" y="f64"/>
                  </a:cxn>
                  <a:cxn ang="f48">
                    <a:pos x="f66" y="f67"/>
                  </a:cxn>
                  <a:cxn ang="f48">
                    <a:pos x="f66" y="f68"/>
                  </a:cxn>
                  <a:cxn ang="f48">
                    <a:pos x="f69" y="f70"/>
                  </a:cxn>
                  <a:cxn ang="f48">
                    <a:pos x="f61" y="f70"/>
                  </a:cxn>
                  <a:cxn ang="f48">
                    <a:pos x="f61" y="f62"/>
                  </a:cxn>
                </a:cxnLst>
                <a:rect l="f57" t="f60" r="f58" b="f59"/>
                <a:pathLst>
                  <a:path w="85" h="85">
                    <a:moveTo>
                      <a:pt x="f7" y="f8"/>
                    </a:moveTo>
                    <a:cubicBezTo>
                      <a:pt x="f6" y="f9"/>
                      <a:pt x="f10" y="f5"/>
                      <a:pt x="f11" y="f12"/>
                    </a:cubicBezTo>
                    <a:cubicBezTo>
                      <a:pt x="f13" y="f14"/>
                      <a:pt x="f15" y="f12"/>
                      <a:pt x="f16" y="f12"/>
                    </a:cubicBezTo>
                    <a:cubicBezTo>
                      <a:pt x="f17" y="f5"/>
                      <a:pt x="f5" y="f18"/>
                      <a:pt x="f5" y="f19"/>
                    </a:cubicBezTo>
                    <a:cubicBezTo>
                      <a:pt x="f12" y="f15"/>
                      <a:pt x="f12" y="f13"/>
                      <a:pt x="f5" y="f11"/>
                    </a:cubicBezTo>
                    <a:cubicBezTo>
                      <a:pt x="f5" y="f10"/>
                      <a:pt x="f17" y="f6"/>
                      <a:pt x="f8" y="f6"/>
                    </a:cubicBezTo>
                    <a:cubicBezTo>
                      <a:pt x="f20" y="f7"/>
                      <a:pt x="f21" y="f7"/>
                      <a:pt x="f7" y="f6"/>
                    </a:cubicBezTo>
                    <a:cubicBezTo>
                      <a:pt x="f7" y="f21"/>
                      <a:pt x="f7" y="f22"/>
                      <a:pt x="f7" y="f8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1" name="Freeform 25">
                <a:extLst>
                  <a:ext uri="{FF2B5EF4-FFF2-40B4-BE49-F238E27FC236}">
                    <a16:creationId xmlns:a16="http://schemas.microsoft.com/office/drawing/2014/main" id="{0DFD6597-CBC9-4F60-B51C-0628325677F1}"/>
                  </a:ext>
                </a:extLst>
              </p:cNvPr>
              <p:cNvSpPr/>
              <p:nvPr/>
            </p:nvSpPr>
            <p:spPr>
              <a:xfrm>
                <a:off x="1045323" y="3851781"/>
                <a:ext cx="97657" cy="88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4"/>
                  <a:gd name="f7" fmla="val 40"/>
                  <a:gd name="f8" fmla="val 42"/>
                  <a:gd name="f9" fmla="val 43"/>
                  <a:gd name="f10" fmla="+- 0 0 -90"/>
                  <a:gd name="f11" fmla="*/ f3 1 84"/>
                  <a:gd name="f12" fmla="*/ f4 1 84"/>
                  <a:gd name="f13" fmla="+- f6 0 f5"/>
                  <a:gd name="f14" fmla="*/ f10 f0 1"/>
                  <a:gd name="f15" fmla="*/ f13 1 84"/>
                  <a:gd name="f16" fmla="*/ 40 f13 1"/>
                  <a:gd name="f17" fmla="*/ 84 f13 1"/>
                  <a:gd name="f18" fmla="*/ 42 f13 1"/>
                  <a:gd name="f19" fmla="*/ 43 f13 1"/>
                  <a:gd name="f20" fmla="*/ 0 f13 1"/>
                  <a:gd name="f21" fmla="*/ f14 1 f2"/>
                  <a:gd name="f22" fmla="*/ f16 1 84"/>
                  <a:gd name="f23" fmla="*/ f17 1 84"/>
                  <a:gd name="f24" fmla="*/ f18 1 84"/>
                  <a:gd name="f25" fmla="*/ f19 1 84"/>
                  <a:gd name="f26" fmla="*/ f20 1 84"/>
                  <a:gd name="f27" fmla="*/ 0 1 f15"/>
                  <a:gd name="f28" fmla="*/ f6 1 f15"/>
                  <a:gd name="f29" fmla="+- f21 0 f1"/>
                  <a:gd name="f30" fmla="*/ f22 1 f15"/>
                  <a:gd name="f31" fmla="*/ f23 1 f15"/>
                  <a:gd name="f32" fmla="*/ f24 1 f15"/>
                  <a:gd name="f33" fmla="*/ f25 1 f15"/>
                  <a:gd name="f34" fmla="*/ f26 1 f15"/>
                  <a:gd name="f35" fmla="*/ f27 f11 1"/>
                  <a:gd name="f36" fmla="*/ f28 f11 1"/>
                  <a:gd name="f37" fmla="*/ f28 f12 1"/>
                  <a:gd name="f38" fmla="*/ f27 f12 1"/>
                  <a:gd name="f39" fmla="*/ f30 f11 1"/>
                  <a:gd name="f40" fmla="*/ f31 f12 1"/>
                  <a:gd name="f41" fmla="*/ f31 f11 1"/>
                  <a:gd name="f42" fmla="*/ f32 f12 1"/>
                  <a:gd name="f43" fmla="*/ f33 f11 1"/>
                  <a:gd name="f44" fmla="*/ f34 f12 1"/>
                  <a:gd name="f45" fmla="*/ f34 f11 1"/>
                  <a:gd name="f46" fmla="*/ f33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39" y="f40"/>
                  </a:cxn>
                  <a:cxn ang="f29">
                    <a:pos x="f41" y="f42"/>
                  </a:cxn>
                  <a:cxn ang="f29">
                    <a:pos x="f43" y="f44"/>
                  </a:cxn>
                  <a:cxn ang="f29">
                    <a:pos x="f45" y="f46"/>
                  </a:cxn>
                  <a:cxn ang="f29">
                    <a:pos x="f39" y="f40"/>
                  </a:cxn>
                </a:cxnLst>
                <a:rect l="f35" t="f38" r="f36" b="f37"/>
                <a:pathLst>
                  <a:path w="84" h="84">
                    <a:moveTo>
                      <a:pt x="f7" y="f6"/>
                    </a:moveTo>
                    <a:cubicBezTo>
                      <a:pt x="f6" y="f6"/>
                      <a:pt x="f6" y="f6"/>
                      <a:pt x="f6" y="f8"/>
                    </a:cubicBezTo>
                    <a:cubicBezTo>
                      <a:pt x="f6" y="f5"/>
                      <a:pt x="f6" y="f5"/>
                      <a:pt x="f9" y="f5"/>
                    </a:cubicBezTo>
                    <a:cubicBezTo>
                      <a:pt x="f5" y="f5"/>
                      <a:pt x="f5" y="f5"/>
                      <a:pt x="f5" y="f9"/>
                    </a:cubicBezTo>
                    <a:cubicBezTo>
                      <a:pt x="f5" y="f6"/>
                      <a:pt x="f5" y="f6"/>
                      <a:pt x="f7" y="f6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2" name="Freeform 26">
                <a:extLst>
                  <a:ext uri="{FF2B5EF4-FFF2-40B4-BE49-F238E27FC236}">
                    <a16:creationId xmlns:a16="http://schemas.microsoft.com/office/drawing/2014/main" id="{EF8A35F1-0080-4223-935D-15C1B2BA3C9E}"/>
                  </a:ext>
                </a:extLst>
              </p:cNvPr>
              <p:cNvSpPr/>
              <p:nvPr/>
            </p:nvSpPr>
            <p:spPr>
              <a:xfrm>
                <a:off x="1236872" y="3327611"/>
                <a:ext cx="103290" cy="9360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8"/>
                  <a:gd name="f7" fmla="val 89"/>
                  <a:gd name="f8" fmla="val 45"/>
                  <a:gd name="f9" fmla="val 5"/>
                  <a:gd name="f10" fmla="val 50"/>
                  <a:gd name="f11" fmla="val 39"/>
                  <a:gd name="f12" fmla="val 83"/>
                  <a:gd name="f13" fmla="val 44"/>
                  <a:gd name="f14" fmla="val 43"/>
                  <a:gd name="f15" fmla="val 82"/>
                  <a:gd name="f16" fmla="val 6"/>
                  <a:gd name="f17" fmla="+- 0 0 -90"/>
                  <a:gd name="f18" fmla="*/ f3 1 88"/>
                  <a:gd name="f19" fmla="*/ f4 1 89"/>
                  <a:gd name="f20" fmla="+- f7 0 f5"/>
                  <a:gd name="f21" fmla="+- f6 0 f5"/>
                  <a:gd name="f22" fmla="*/ f17 f0 1"/>
                  <a:gd name="f23" fmla="*/ f21 1 88"/>
                  <a:gd name="f24" fmla="*/ f20 1 89"/>
                  <a:gd name="f25" fmla="*/ 45 f21 1"/>
                  <a:gd name="f26" fmla="*/ 5 f20 1"/>
                  <a:gd name="f27" fmla="*/ 0 f21 1"/>
                  <a:gd name="f28" fmla="*/ 50 f20 1"/>
                  <a:gd name="f29" fmla="*/ 39 f21 1"/>
                  <a:gd name="f30" fmla="*/ 89 f20 1"/>
                  <a:gd name="f31" fmla="*/ 83 f21 1"/>
                  <a:gd name="f32" fmla="*/ 45 f20 1"/>
                  <a:gd name="f33" fmla="*/ 43 f20 1"/>
                  <a:gd name="f34" fmla="*/ f22 1 f2"/>
                  <a:gd name="f35" fmla="*/ f25 1 88"/>
                  <a:gd name="f36" fmla="*/ f26 1 89"/>
                  <a:gd name="f37" fmla="*/ f27 1 88"/>
                  <a:gd name="f38" fmla="*/ f28 1 89"/>
                  <a:gd name="f39" fmla="*/ f29 1 88"/>
                  <a:gd name="f40" fmla="*/ f30 1 89"/>
                  <a:gd name="f41" fmla="*/ f31 1 88"/>
                  <a:gd name="f42" fmla="*/ f32 1 89"/>
                  <a:gd name="f43" fmla="*/ f33 1 89"/>
                  <a:gd name="f44" fmla="*/ 0 1 f23"/>
                  <a:gd name="f45" fmla="*/ f6 1 f23"/>
                  <a:gd name="f46" fmla="*/ 0 1 f24"/>
                  <a:gd name="f47" fmla="*/ f7 1 f24"/>
                  <a:gd name="f48" fmla="+- f34 0 f1"/>
                  <a:gd name="f49" fmla="*/ f35 1 f23"/>
                  <a:gd name="f50" fmla="*/ f36 1 f24"/>
                  <a:gd name="f51" fmla="*/ f37 1 f23"/>
                  <a:gd name="f52" fmla="*/ f38 1 f24"/>
                  <a:gd name="f53" fmla="*/ f39 1 f23"/>
                  <a:gd name="f54" fmla="*/ f40 1 f24"/>
                  <a:gd name="f55" fmla="*/ f41 1 f23"/>
                  <a:gd name="f56" fmla="*/ f42 1 f24"/>
                  <a:gd name="f57" fmla="*/ f43 1 f24"/>
                  <a:gd name="f58" fmla="*/ f44 f18 1"/>
                  <a:gd name="f59" fmla="*/ f45 f18 1"/>
                  <a:gd name="f60" fmla="*/ f47 f19 1"/>
                  <a:gd name="f61" fmla="*/ f46 f19 1"/>
                  <a:gd name="f62" fmla="*/ f49 f18 1"/>
                  <a:gd name="f63" fmla="*/ f50 f19 1"/>
                  <a:gd name="f64" fmla="*/ f51 f18 1"/>
                  <a:gd name="f65" fmla="*/ f52 f19 1"/>
                  <a:gd name="f66" fmla="*/ f53 f18 1"/>
                  <a:gd name="f67" fmla="*/ f54 f19 1"/>
                  <a:gd name="f68" fmla="*/ f55 f18 1"/>
                  <a:gd name="f69" fmla="*/ f56 f19 1"/>
                  <a:gd name="f70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62" y="f63"/>
                  </a:cxn>
                  <a:cxn ang="f48">
                    <a:pos x="f64" y="f65"/>
                  </a:cxn>
                  <a:cxn ang="f48">
                    <a:pos x="f66" y="f67"/>
                  </a:cxn>
                  <a:cxn ang="f48">
                    <a:pos x="f68" y="f69"/>
                  </a:cxn>
                  <a:cxn ang="f48">
                    <a:pos x="f68" y="f70"/>
                  </a:cxn>
                  <a:cxn ang="f48">
                    <a:pos x="f62" y="f63"/>
                  </a:cxn>
                </a:cxnLst>
                <a:rect l="f58" t="f61" r="f59" b="f60"/>
                <a:pathLst>
                  <a:path w="88" h="89">
                    <a:moveTo>
                      <a:pt x="f8" y="f9"/>
                    </a:moveTo>
                    <a:cubicBezTo>
                      <a:pt x="f5" y="f9"/>
                      <a:pt x="f5" y="f9"/>
                      <a:pt x="f5" y="f10"/>
                    </a:cubicBezTo>
                    <a:cubicBezTo>
                      <a:pt x="f5" y="f7"/>
                      <a:pt x="f5" y="f7"/>
                      <a:pt x="f11" y="f7"/>
                    </a:cubicBezTo>
                    <a:cubicBezTo>
                      <a:pt x="f12" y="f7"/>
                      <a:pt x="f12" y="f7"/>
                      <a:pt x="f12" y="f8"/>
                    </a:cubicBezTo>
                    <a:cubicBezTo>
                      <a:pt x="f12" y="f8"/>
                      <a:pt x="f12" y="f13"/>
                      <a:pt x="f12" y="f14"/>
                    </a:cubicBezTo>
                    <a:cubicBezTo>
                      <a:pt x="f15" y="f5"/>
                      <a:pt x="f6" y="f16"/>
                      <a:pt x="f8" y="f9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3" name="Freeform 27">
                <a:extLst>
                  <a:ext uri="{FF2B5EF4-FFF2-40B4-BE49-F238E27FC236}">
                    <a16:creationId xmlns:a16="http://schemas.microsoft.com/office/drawing/2014/main" id="{CFB0C192-3CDE-456C-BCE5-9DADBBF4F0F0}"/>
                  </a:ext>
                </a:extLst>
              </p:cNvPr>
              <p:cNvSpPr/>
              <p:nvPr/>
            </p:nvSpPr>
            <p:spPr>
              <a:xfrm>
                <a:off x="1141098" y="3593098"/>
                <a:ext cx="95774" cy="8679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3"/>
                  <a:gd name="f7" fmla="val 81"/>
                  <a:gd name="f8" fmla="val 41"/>
                  <a:gd name="f9" fmla="val 40"/>
                  <a:gd name="f10" fmla="+- 0 0 -90"/>
                  <a:gd name="f11" fmla="*/ f3 1 83"/>
                  <a:gd name="f12" fmla="*/ f4 1 81"/>
                  <a:gd name="f13" fmla="+- f7 0 f5"/>
                  <a:gd name="f14" fmla="+- f6 0 f5"/>
                  <a:gd name="f15" fmla="*/ f10 f0 1"/>
                  <a:gd name="f16" fmla="*/ f14 1 83"/>
                  <a:gd name="f17" fmla="*/ f13 1 81"/>
                  <a:gd name="f18" fmla="*/ 41 f14 1"/>
                  <a:gd name="f19" fmla="*/ 0 f13 1"/>
                  <a:gd name="f20" fmla="*/ 0 f14 1"/>
                  <a:gd name="f21" fmla="*/ 40 f13 1"/>
                  <a:gd name="f22" fmla="*/ 40 f14 1"/>
                  <a:gd name="f23" fmla="*/ 81 f13 1"/>
                  <a:gd name="f24" fmla="*/ 83 f14 1"/>
                  <a:gd name="f25" fmla="*/ 41 f13 1"/>
                  <a:gd name="f26" fmla="*/ f15 1 f2"/>
                  <a:gd name="f27" fmla="*/ f18 1 83"/>
                  <a:gd name="f28" fmla="*/ f19 1 81"/>
                  <a:gd name="f29" fmla="*/ f20 1 83"/>
                  <a:gd name="f30" fmla="*/ f21 1 81"/>
                  <a:gd name="f31" fmla="*/ f22 1 83"/>
                  <a:gd name="f32" fmla="*/ f23 1 81"/>
                  <a:gd name="f33" fmla="*/ f24 1 83"/>
                  <a:gd name="f34" fmla="*/ f25 1 81"/>
                  <a:gd name="f35" fmla="*/ 0 1 f16"/>
                  <a:gd name="f36" fmla="*/ f6 1 f16"/>
                  <a:gd name="f37" fmla="*/ 0 1 f17"/>
                  <a:gd name="f38" fmla="*/ f7 1 f17"/>
                  <a:gd name="f39" fmla="+- f26 0 f1"/>
                  <a:gd name="f40" fmla="*/ f27 1 f16"/>
                  <a:gd name="f41" fmla="*/ f28 1 f17"/>
                  <a:gd name="f42" fmla="*/ f29 1 f16"/>
                  <a:gd name="f43" fmla="*/ f30 1 f17"/>
                  <a:gd name="f44" fmla="*/ f31 1 f16"/>
                  <a:gd name="f45" fmla="*/ f32 1 f17"/>
                  <a:gd name="f46" fmla="*/ f33 1 f16"/>
                  <a:gd name="f47" fmla="*/ f34 1 f17"/>
                  <a:gd name="f48" fmla="*/ f35 f11 1"/>
                  <a:gd name="f49" fmla="*/ f36 f11 1"/>
                  <a:gd name="f50" fmla="*/ f38 f12 1"/>
                  <a:gd name="f51" fmla="*/ f37 f12 1"/>
                  <a:gd name="f52" fmla="*/ f40 f11 1"/>
                  <a:gd name="f53" fmla="*/ f41 f12 1"/>
                  <a:gd name="f54" fmla="*/ f42 f11 1"/>
                  <a:gd name="f55" fmla="*/ f43 f12 1"/>
                  <a:gd name="f56" fmla="*/ f44 f11 1"/>
                  <a:gd name="f57" fmla="*/ f45 f12 1"/>
                  <a:gd name="f58" fmla="*/ f46 f11 1"/>
                  <a:gd name="f59" fmla="*/ f47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52" y="f53"/>
                  </a:cxn>
                  <a:cxn ang="f39">
                    <a:pos x="f54" y="f55"/>
                  </a:cxn>
                  <a:cxn ang="f39">
                    <a:pos x="f56" y="f57"/>
                  </a:cxn>
                  <a:cxn ang="f39">
                    <a:pos x="f58" y="f59"/>
                  </a:cxn>
                  <a:cxn ang="f39">
                    <a:pos x="f52" y="f53"/>
                  </a:cxn>
                </a:cxnLst>
                <a:rect l="f48" t="f51" r="f49" b="f50"/>
                <a:pathLst>
                  <a:path w="83" h="81">
                    <a:moveTo>
                      <a:pt x="f8" y="f5"/>
                    </a:moveTo>
                    <a:cubicBezTo>
                      <a:pt x="f5" y="f5"/>
                      <a:pt x="f5" y="f5"/>
                      <a:pt x="f5" y="f9"/>
                    </a:cubicBezTo>
                    <a:cubicBezTo>
                      <a:pt x="f5" y="f7"/>
                      <a:pt x="f5" y="f7"/>
                      <a:pt x="f9" y="f7"/>
                    </a:cubicBezTo>
                    <a:cubicBezTo>
                      <a:pt x="f6" y="f7"/>
                      <a:pt x="f6" y="f7"/>
                      <a:pt x="f6" y="f8"/>
                    </a:cubicBezTo>
                    <a:cubicBezTo>
                      <a:pt x="f6" y="f5"/>
                      <a:pt x="f6" y="f5"/>
                      <a:pt x="f8" y="f5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4" name="Freeform 28">
                <a:extLst>
                  <a:ext uri="{FF2B5EF4-FFF2-40B4-BE49-F238E27FC236}">
                    <a16:creationId xmlns:a16="http://schemas.microsoft.com/office/drawing/2014/main" id="{84F67487-A7F0-4995-B99F-C632CB884B0E}"/>
                  </a:ext>
                </a:extLst>
              </p:cNvPr>
              <p:cNvSpPr/>
              <p:nvPr/>
            </p:nvSpPr>
            <p:spPr>
              <a:xfrm>
                <a:off x="378643" y="4957995"/>
                <a:ext cx="3758" cy="13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12"/>
                  <a:gd name="f8" fmla="val 2"/>
                  <a:gd name="f9" fmla="val 1"/>
                  <a:gd name="f10" fmla="val 8"/>
                  <a:gd name="f11" fmla="val 11"/>
                  <a:gd name="f12" fmla="val 3"/>
                  <a:gd name="f13" fmla="val 7"/>
                  <a:gd name="f14" fmla="+- 0 0 -90"/>
                  <a:gd name="f15" fmla="*/ f3 1 4"/>
                  <a:gd name="f16" fmla="*/ f4 1 12"/>
                  <a:gd name="f17" fmla="+- f7 0 f5"/>
                  <a:gd name="f18" fmla="+- f6 0 f5"/>
                  <a:gd name="f19" fmla="*/ f14 f0 1"/>
                  <a:gd name="f20" fmla="*/ f18 1 4"/>
                  <a:gd name="f21" fmla="*/ f17 1 12"/>
                  <a:gd name="f22" fmla="*/ 2 f18 1"/>
                  <a:gd name="f23" fmla="*/ 0 f17 1"/>
                  <a:gd name="f24" fmla="*/ 0 f18 1"/>
                  <a:gd name="f25" fmla="*/ 12 f17 1"/>
                  <a:gd name="f26" fmla="*/ 4 f18 1"/>
                  <a:gd name="f27" fmla="*/ 11 f17 1"/>
                  <a:gd name="f28" fmla="*/ f19 1 f2"/>
                  <a:gd name="f29" fmla="*/ f22 1 4"/>
                  <a:gd name="f30" fmla="*/ f23 1 12"/>
                  <a:gd name="f31" fmla="*/ f24 1 4"/>
                  <a:gd name="f32" fmla="*/ f25 1 12"/>
                  <a:gd name="f33" fmla="*/ f26 1 4"/>
                  <a:gd name="f34" fmla="*/ f27 1 12"/>
                  <a:gd name="f35" fmla="*/ 0 1 f20"/>
                  <a:gd name="f36" fmla="*/ f6 1 f20"/>
                  <a:gd name="f37" fmla="*/ 0 1 f21"/>
                  <a:gd name="f38" fmla="*/ f7 1 f21"/>
                  <a:gd name="f39" fmla="+- f28 0 f1"/>
                  <a:gd name="f40" fmla="*/ f29 1 f20"/>
                  <a:gd name="f41" fmla="*/ f30 1 f21"/>
                  <a:gd name="f42" fmla="*/ f31 1 f20"/>
                  <a:gd name="f43" fmla="*/ f32 1 f21"/>
                  <a:gd name="f44" fmla="*/ f33 1 f20"/>
                  <a:gd name="f45" fmla="*/ f34 1 f21"/>
                  <a:gd name="f46" fmla="*/ f35 f15 1"/>
                  <a:gd name="f47" fmla="*/ f36 f15 1"/>
                  <a:gd name="f48" fmla="*/ f38 f16 1"/>
                  <a:gd name="f49" fmla="*/ f37 f16 1"/>
                  <a:gd name="f50" fmla="*/ f40 f15 1"/>
                  <a:gd name="f51" fmla="*/ f41 f16 1"/>
                  <a:gd name="f52" fmla="*/ f42 f15 1"/>
                  <a:gd name="f53" fmla="*/ f43 f16 1"/>
                  <a:gd name="f54" fmla="*/ f44 f15 1"/>
                  <a:gd name="f55" fmla="*/ f45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50" y="f51"/>
                  </a:cxn>
                  <a:cxn ang="f39">
                    <a:pos x="f52" y="f53"/>
                  </a:cxn>
                  <a:cxn ang="f39">
                    <a:pos x="f54" y="f55"/>
                  </a:cxn>
                  <a:cxn ang="f39">
                    <a:pos x="f50" y="f51"/>
                  </a:cxn>
                </a:cxnLst>
                <a:rect l="f46" t="f49" r="f47" b="f48"/>
                <a:pathLst>
                  <a:path w="4" h="12">
                    <a:moveTo>
                      <a:pt x="f8" y="f5"/>
                    </a:moveTo>
                    <a:cubicBezTo>
                      <a:pt x="f8" y="f6"/>
                      <a:pt x="f9" y="f10"/>
                      <a:pt x="f5" y="f7"/>
                    </a:cubicBezTo>
                    <a:cubicBezTo>
                      <a:pt x="f8" y="f11"/>
                      <a:pt x="f12" y="f11"/>
                      <a:pt x="f6" y="f11"/>
                    </a:cubicBezTo>
                    <a:cubicBezTo>
                      <a:pt x="f6" y="f13"/>
                      <a:pt x="f12" y="f6"/>
                      <a:pt x="f8" y="f5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</p:grpSp>
      <p:grpSp>
        <p:nvGrpSpPr>
          <p:cNvPr id="55" name="Grupo 97">
            <a:extLst>
              <a:ext uri="{FF2B5EF4-FFF2-40B4-BE49-F238E27FC236}">
                <a16:creationId xmlns:a16="http://schemas.microsoft.com/office/drawing/2014/main" id="{1BABF95F-03E0-4A7E-837B-6AD2165429C4}"/>
              </a:ext>
            </a:extLst>
          </p:cNvPr>
          <p:cNvGrpSpPr/>
          <p:nvPr/>
        </p:nvGrpSpPr>
        <p:grpSpPr>
          <a:xfrm>
            <a:off x="7790231" y="0"/>
            <a:ext cx="1358056" cy="5149443"/>
            <a:chOff x="7790231" y="0"/>
            <a:chExt cx="1358056" cy="5149443"/>
          </a:xfrm>
        </p:grpSpPr>
        <p:grpSp>
          <p:nvGrpSpPr>
            <p:cNvPr id="56" name="Grupo 98">
              <a:extLst>
                <a:ext uri="{FF2B5EF4-FFF2-40B4-BE49-F238E27FC236}">
                  <a16:creationId xmlns:a16="http://schemas.microsoft.com/office/drawing/2014/main" id="{E3B96A4E-F8B7-4ED0-B9E0-58D39CB4B647}"/>
                </a:ext>
              </a:extLst>
            </p:cNvPr>
            <p:cNvGrpSpPr/>
            <p:nvPr/>
          </p:nvGrpSpPr>
          <p:grpSpPr>
            <a:xfrm>
              <a:off x="7790231" y="2566007"/>
              <a:ext cx="1352424" cy="2583436"/>
              <a:chOff x="7790231" y="2566007"/>
              <a:chExt cx="1352424" cy="2583436"/>
            </a:xfrm>
          </p:grpSpPr>
          <p:sp>
            <p:nvSpPr>
              <p:cNvPr id="57" name="Freeform 5">
                <a:extLst>
                  <a:ext uri="{FF2B5EF4-FFF2-40B4-BE49-F238E27FC236}">
                    <a16:creationId xmlns:a16="http://schemas.microsoft.com/office/drawing/2014/main" id="{BBC7E539-2A03-4D28-A5D6-215B1DD31973}"/>
                  </a:ext>
                </a:extLst>
              </p:cNvPr>
              <p:cNvSpPr/>
              <p:nvPr/>
            </p:nvSpPr>
            <p:spPr>
              <a:xfrm rot="10799991" flipH="1">
                <a:off x="8654101" y="4203204"/>
                <a:ext cx="0" cy="17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val 1702"/>
                  <a:gd name="f8" fmla="+- 0 0 -90"/>
                  <a:gd name="f9" fmla="abs f3"/>
                  <a:gd name="f10" fmla="abs f4"/>
                  <a:gd name="f11" fmla="abs f5"/>
                  <a:gd name="f12" fmla="*/ f4 1 1702"/>
                  <a:gd name="f13" fmla="val f6"/>
                  <a:gd name="f14" fmla="+- f7 0 f6"/>
                  <a:gd name="f15" fmla="+- f6 0 f6"/>
                  <a:gd name="f16" fmla="*/ f8 f0 1"/>
                  <a:gd name="f17" fmla="?: f9 f3 1"/>
                  <a:gd name="f18" fmla="?: f10 f4 1"/>
                  <a:gd name="f19" fmla="?: f11 f5 1"/>
                  <a:gd name="f20" fmla="*/ f15 1 0"/>
                  <a:gd name="f21" fmla="*/ f14 1 1702"/>
                  <a:gd name="f22" fmla="*/ f16 1 f2"/>
                  <a:gd name="f23" fmla="*/ f17 1 21600"/>
                  <a:gd name="f24" fmla="*/ f18 1 1702"/>
                  <a:gd name="f25" fmla="*/ 21600 f17 1"/>
                  <a:gd name="f26" fmla="*/ 0 1 f20"/>
                  <a:gd name="f27" fmla="*/ 1702 1 f21"/>
                  <a:gd name="f28" fmla="*/ 0 1 f21"/>
                  <a:gd name="f29" fmla="*/ 1 1 f20"/>
                  <a:gd name="f30" fmla="+- f22 0 f1"/>
                  <a:gd name="f31" fmla="min f24 f23"/>
                  <a:gd name="f32" fmla="*/ f25 1 f19"/>
                  <a:gd name="f33" fmla="*/ f27 f12 1"/>
                  <a:gd name="f34" fmla="*/ f28 f12 1"/>
                  <a:gd name="f35" fmla="val f32"/>
                  <a:gd name="f36" fmla="*/ f6 f31 1"/>
                  <a:gd name="f37" fmla="+- f35 0 f13"/>
                  <a:gd name="f38" fmla="*/ f37 1 0"/>
                  <a:gd name="f39" fmla="*/ f26 f38 1"/>
                  <a:gd name="f40" fmla="*/ f29 f38 1"/>
                  <a:gd name="f41" fmla="*/ f39 f31 1"/>
                  <a:gd name="f42" fmla="*/ f40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1" y="f33"/>
                  </a:cxn>
                  <a:cxn ang="f30">
                    <a:pos x="f41" y="f33"/>
                  </a:cxn>
                  <a:cxn ang="f30">
                    <a:pos x="f41" y="f33"/>
                  </a:cxn>
                  <a:cxn ang="f30">
                    <a:pos x="f41" y="f34"/>
                  </a:cxn>
                  <a:cxn ang="f30">
                    <a:pos x="f41" y="f33"/>
                  </a:cxn>
                  <a:cxn ang="f30">
                    <a:pos x="f41" y="f33"/>
                  </a:cxn>
                </a:cxnLst>
                <a:rect l="f41" t="f34" r="f42" b="f33"/>
                <a:pathLst>
                  <a:path h="1702">
                    <a:moveTo>
                      <a:pt x="f36" y="f7"/>
                    </a:moveTo>
                    <a:cubicBezTo>
                      <a:pt x="f36" y="f7"/>
                      <a:pt x="f36" y="f7"/>
                      <a:pt x="f36" y="f7"/>
                    </a:cubicBezTo>
                    <a:cubicBezTo>
                      <a:pt x="f36" y="f7"/>
                      <a:pt x="f36" y="f7"/>
                      <a:pt x="f36" y="f7"/>
                    </a:cubicBezTo>
                    <a:cubicBezTo>
                      <a:pt x="f36" y="f7"/>
                      <a:pt x="f36" y="f7"/>
                      <a:pt x="f36" y="f6"/>
                    </a:cubicBezTo>
                    <a:cubicBezTo>
                      <a:pt x="f36" y="f6"/>
                      <a:pt x="f36" y="f6"/>
                      <a:pt x="f36" y="f7"/>
                    </a:cubicBezTo>
                    <a:cubicBezTo>
                      <a:pt x="f36" y="f7"/>
                      <a:pt x="f36" y="f7"/>
                      <a:pt x="f36" y="f7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8" name="Freeform 6">
                <a:extLst>
                  <a:ext uri="{FF2B5EF4-FFF2-40B4-BE49-F238E27FC236}">
                    <a16:creationId xmlns:a16="http://schemas.microsoft.com/office/drawing/2014/main" id="{B1CA8EF5-8CD6-43BE-9CF9-C54B612005F7}"/>
                  </a:ext>
                </a:extLst>
              </p:cNvPr>
              <p:cNvSpPr/>
              <p:nvPr/>
            </p:nvSpPr>
            <p:spPr>
              <a:xfrm rot="10799991" flipH="1">
                <a:off x="8654101" y="2651101"/>
                <a:ext cx="0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90"/>
                  <a:gd name="f8" fmla="abs f3"/>
                  <a:gd name="f9" fmla="abs f4"/>
                  <a:gd name="f10" fmla="abs f5"/>
                  <a:gd name="f11" fmla="val f6"/>
                  <a:gd name="f12" fmla="+- f6 0 f6"/>
                  <a:gd name="f13" fmla="*/ f7 f0 1"/>
                  <a:gd name="f14" fmla="?: f8 f3 1"/>
                  <a:gd name="f15" fmla="?: f9 f4 1"/>
                  <a:gd name="f16" fmla="?: f10 f5 1"/>
                  <a:gd name="f17" fmla="*/ f12 1 0"/>
                  <a:gd name="f18" fmla="*/ f13 1 f2"/>
                  <a:gd name="f19" fmla="*/ f14 1 21600"/>
                  <a:gd name="f20" fmla="*/ f15 1 21600"/>
                  <a:gd name="f21" fmla="*/ 21600 f14 1"/>
                  <a:gd name="f22" fmla="*/ 21600 f15 1"/>
                  <a:gd name="f23" fmla="*/ 0 1 f17"/>
                  <a:gd name="f24" fmla="*/ 1 1 f17"/>
                  <a:gd name="f25" fmla="+- f18 0 f1"/>
                  <a:gd name="f26" fmla="min f20 f19"/>
                  <a:gd name="f27" fmla="*/ f21 1 f16"/>
                  <a:gd name="f28" fmla="*/ f22 1 f16"/>
                  <a:gd name="f29" fmla="val f27"/>
                  <a:gd name="f30" fmla="val f28"/>
                  <a:gd name="f31" fmla="*/ f6 f26 1"/>
                  <a:gd name="f32" fmla="+- f30 0 f11"/>
                  <a:gd name="f33" fmla="+- f29 0 f11"/>
                  <a:gd name="f34" fmla="*/ f33 1 0"/>
                  <a:gd name="f35" fmla="*/ f32 1 0"/>
                  <a:gd name="f36" fmla="*/ f23 f34 1"/>
                  <a:gd name="f37" fmla="*/ f24 f34 1"/>
                  <a:gd name="f38" fmla="*/ f24 f35 1"/>
                  <a:gd name="f39" fmla="*/ f23 f35 1"/>
                  <a:gd name="f40" fmla="*/ f36 f26 1"/>
                  <a:gd name="f41" fmla="*/ f39 f26 1"/>
                  <a:gd name="f42" fmla="*/ f37 f26 1"/>
                  <a:gd name="f43" fmla="*/ f38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</a:cxnLst>
                <a:rect l="f40" t="f41" r="f42" b="f43"/>
                <a:pathLst>
                  <a:path>
                    <a:moveTo>
                      <a:pt x="f31" y="f31"/>
                    </a:move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9" name="Freeform 7">
                <a:extLst>
                  <a:ext uri="{FF2B5EF4-FFF2-40B4-BE49-F238E27FC236}">
                    <a16:creationId xmlns:a16="http://schemas.microsoft.com/office/drawing/2014/main" id="{8F8713E5-C662-44F9-8970-115E3DB42839}"/>
                  </a:ext>
                </a:extLst>
              </p:cNvPr>
              <p:cNvSpPr/>
              <p:nvPr/>
            </p:nvSpPr>
            <p:spPr>
              <a:xfrm rot="10799991" flipH="1">
                <a:off x="8560201" y="2651101"/>
                <a:ext cx="0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90"/>
                  <a:gd name="f8" fmla="abs f3"/>
                  <a:gd name="f9" fmla="abs f4"/>
                  <a:gd name="f10" fmla="abs f5"/>
                  <a:gd name="f11" fmla="val f6"/>
                  <a:gd name="f12" fmla="+- f6 0 f6"/>
                  <a:gd name="f13" fmla="*/ f7 f0 1"/>
                  <a:gd name="f14" fmla="?: f8 f3 1"/>
                  <a:gd name="f15" fmla="?: f9 f4 1"/>
                  <a:gd name="f16" fmla="?: f10 f5 1"/>
                  <a:gd name="f17" fmla="*/ f12 1 0"/>
                  <a:gd name="f18" fmla="*/ f13 1 f2"/>
                  <a:gd name="f19" fmla="*/ f14 1 21600"/>
                  <a:gd name="f20" fmla="*/ f15 1 21600"/>
                  <a:gd name="f21" fmla="*/ 21600 f14 1"/>
                  <a:gd name="f22" fmla="*/ 21600 f15 1"/>
                  <a:gd name="f23" fmla="*/ 0 1 f17"/>
                  <a:gd name="f24" fmla="*/ 1 1 f17"/>
                  <a:gd name="f25" fmla="+- f18 0 f1"/>
                  <a:gd name="f26" fmla="min f20 f19"/>
                  <a:gd name="f27" fmla="*/ f21 1 f16"/>
                  <a:gd name="f28" fmla="*/ f22 1 f16"/>
                  <a:gd name="f29" fmla="val f27"/>
                  <a:gd name="f30" fmla="val f28"/>
                  <a:gd name="f31" fmla="*/ f6 f26 1"/>
                  <a:gd name="f32" fmla="+- f30 0 f11"/>
                  <a:gd name="f33" fmla="+- f29 0 f11"/>
                  <a:gd name="f34" fmla="*/ f33 1 0"/>
                  <a:gd name="f35" fmla="*/ f32 1 0"/>
                  <a:gd name="f36" fmla="*/ f23 f34 1"/>
                  <a:gd name="f37" fmla="*/ f24 f34 1"/>
                  <a:gd name="f38" fmla="*/ f24 f35 1"/>
                  <a:gd name="f39" fmla="*/ f23 f35 1"/>
                  <a:gd name="f40" fmla="*/ f36 f26 1"/>
                  <a:gd name="f41" fmla="*/ f39 f26 1"/>
                  <a:gd name="f42" fmla="*/ f37 f26 1"/>
                  <a:gd name="f43" fmla="*/ f38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</a:cxnLst>
                <a:rect l="f40" t="f41" r="f42" b="f43"/>
                <a:pathLst>
                  <a:path>
                    <a:moveTo>
                      <a:pt x="f31" y="f31"/>
                    </a:move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0" name="Freeform 8">
                <a:extLst>
                  <a:ext uri="{FF2B5EF4-FFF2-40B4-BE49-F238E27FC236}">
                    <a16:creationId xmlns:a16="http://schemas.microsoft.com/office/drawing/2014/main" id="{587F8E39-9F7B-4CAB-9B7C-7CE5028035F5}"/>
                  </a:ext>
                </a:extLst>
              </p:cNvPr>
              <p:cNvSpPr/>
              <p:nvPr/>
            </p:nvSpPr>
            <p:spPr>
              <a:xfrm rot="10799991" flipH="1">
                <a:off x="8368643" y="3170169"/>
                <a:ext cx="0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90"/>
                  <a:gd name="f8" fmla="abs f3"/>
                  <a:gd name="f9" fmla="abs f4"/>
                  <a:gd name="f10" fmla="abs f5"/>
                  <a:gd name="f11" fmla="val f6"/>
                  <a:gd name="f12" fmla="+- f6 0 f6"/>
                  <a:gd name="f13" fmla="*/ f7 f0 1"/>
                  <a:gd name="f14" fmla="?: f8 f3 1"/>
                  <a:gd name="f15" fmla="?: f9 f4 1"/>
                  <a:gd name="f16" fmla="?: f10 f5 1"/>
                  <a:gd name="f17" fmla="*/ f12 1 0"/>
                  <a:gd name="f18" fmla="*/ f13 1 f2"/>
                  <a:gd name="f19" fmla="*/ f14 1 21600"/>
                  <a:gd name="f20" fmla="*/ f15 1 21600"/>
                  <a:gd name="f21" fmla="*/ 21600 f14 1"/>
                  <a:gd name="f22" fmla="*/ 21600 f15 1"/>
                  <a:gd name="f23" fmla="*/ 0 1 f17"/>
                  <a:gd name="f24" fmla="*/ 1 1 f17"/>
                  <a:gd name="f25" fmla="+- f18 0 f1"/>
                  <a:gd name="f26" fmla="min f20 f19"/>
                  <a:gd name="f27" fmla="*/ f21 1 f16"/>
                  <a:gd name="f28" fmla="*/ f22 1 f16"/>
                  <a:gd name="f29" fmla="val f27"/>
                  <a:gd name="f30" fmla="val f28"/>
                  <a:gd name="f31" fmla="*/ f6 f26 1"/>
                  <a:gd name="f32" fmla="+- f30 0 f11"/>
                  <a:gd name="f33" fmla="+- f29 0 f11"/>
                  <a:gd name="f34" fmla="*/ f33 1 0"/>
                  <a:gd name="f35" fmla="*/ f32 1 0"/>
                  <a:gd name="f36" fmla="*/ f23 f34 1"/>
                  <a:gd name="f37" fmla="*/ f24 f34 1"/>
                  <a:gd name="f38" fmla="*/ f24 f35 1"/>
                  <a:gd name="f39" fmla="*/ f23 f35 1"/>
                  <a:gd name="f40" fmla="*/ f36 f26 1"/>
                  <a:gd name="f41" fmla="*/ f39 f26 1"/>
                  <a:gd name="f42" fmla="*/ f37 f26 1"/>
                  <a:gd name="f43" fmla="*/ f38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</a:cxnLst>
                <a:rect l="f40" t="f41" r="f42" b="f43"/>
                <a:pathLst>
                  <a:path>
                    <a:moveTo>
                      <a:pt x="f31" y="f31"/>
                    </a:move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lose/>
                    <a:moveTo>
                      <a:pt x="f31" y="f31"/>
                    </a:move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1" name="Freeform 9">
                <a:extLst>
                  <a:ext uri="{FF2B5EF4-FFF2-40B4-BE49-F238E27FC236}">
                    <a16:creationId xmlns:a16="http://schemas.microsoft.com/office/drawing/2014/main" id="{04F8D184-6AEE-4D3C-8BCA-5C49CA9B21AB}"/>
                  </a:ext>
                </a:extLst>
              </p:cNvPr>
              <p:cNvSpPr/>
              <p:nvPr/>
            </p:nvSpPr>
            <p:spPr>
              <a:xfrm rot="10799991">
                <a:off x="8083195" y="4967331"/>
                <a:ext cx="105165" cy="1821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0"/>
                  <a:gd name="f7" fmla="val 172"/>
                  <a:gd name="f8" fmla="val 13"/>
                  <a:gd name="f9" fmla="val 160"/>
                  <a:gd name="f10" fmla="val 27"/>
                  <a:gd name="f11" fmla="val 54"/>
                  <a:gd name="f12" fmla="val 162"/>
                  <a:gd name="f13" fmla="val 75"/>
                  <a:gd name="f14" fmla="val 164"/>
                  <a:gd name="f15" fmla="val 86"/>
                  <a:gd name="f16" fmla="val 165"/>
                  <a:gd name="f17" fmla="val 149"/>
                  <a:gd name="f18" fmla="val 89"/>
                  <a:gd name="f19" fmla="val 99"/>
                  <a:gd name="f20" fmla="val 50"/>
                  <a:gd name="f21" fmla="val 62"/>
                  <a:gd name="f22" fmla="val 36"/>
                  <a:gd name="f23" fmla="val 9"/>
                  <a:gd name="f24" fmla="val 34"/>
                  <a:gd name="f25" fmla="val 8"/>
                  <a:gd name="f26" fmla="val 68"/>
                  <a:gd name="f27" fmla="val 101"/>
                  <a:gd name="f28" fmla="val 122"/>
                  <a:gd name="f29" fmla="+- 0 0 -90"/>
                  <a:gd name="f30" fmla="*/ f3 1 90"/>
                  <a:gd name="f31" fmla="*/ f4 1 172"/>
                  <a:gd name="f32" fmla="+- f7 0 f5"/>
                  <a:gd name="f33" fmla="+- f6 0 f5"/>
                  <a:gd name="f34" fmla="*/ f29 f0 1"/>
                  <a:gd name="f35" fmla="*/ f33 1 90"/>
                  <a:gd name="f36" fmla="*/ f32 1 172"/>
                  <a:gd name="f37" fmla="*/ 13 f33 1"/>
                  <a:gd name="f38" fmla="*/ 160 f32 1"/>
                  <a:gd name="f39" fmla="*/ 75 f33 1"/>
                  <a:gd name="f40" fmla="*/ 164 f32 1"/>
                  <a:gd name="f41" fmla="*/ 90 f33 1"/>
                  <a:gd name="f42" fmla="*/ 149 f32 1"/>
                  <a:gd name="f43" fmla="*/ 89 f33 1"/>
                  <a:gd name="f44" fmla="*/ 0 f32 1"/>
                  <a:gd name="f45" fmla="*/ 9 f33 1"/>
                  <a:gd name="f46" fmla="*/ 101 f32 1"/>
                  <a:gd name="f47" fmla="*/ f34 1 f2"/>
                  <a:gd name="f48" fmla="*/ f37 1 90"/>
                  <a:gd name="f49" fmla="*/ f38 1 172"/>
                  <a:gd name="f50" fmla="*/ f39 1 90"/>
                  <a:gd name="f51" fmla="*/ f40 1 172"/>
                  <a:gd name="f52" fmla="*/ f41 1 90"/>
                  <a:gd name="f53" fmla="*/ f42 1 172"/>
                  <a:gd name="f54" fmla="*/ f43 1 90"/>
                  <a:gd name="f55" fmla="*/ f44 1 172"/>
                  <a:gd name="f56" fmla="*/ f45 1 90"/>
                  <a:gd name="f57" fmla="*/ f46 1 172"/>
                  <a:gd name="f58" fmla="*/ 0 1 f35"/>
                  <a:gd name="f59" fmla="*/ f6 1 f35"/>
                  <a:gd name="f60" fmla="*/ 0 1 f36"/>
                  <a:gd name="f61" fmla="*/ f7 1 f36"/>
                  <a:gd name="f62" fmla="+- f47 0 f1"/>
                  <a:gd name="f63" fmla="*/ f48 1 f35"/>
                  <a:gd name="f64" fmla="*/ f49 1 f36"/>
                  <a:gd name="f65" fmla="*/ f50 1 f35"/>
                  <a:gd name="f66" fmla="*/ f51 1 f36"/>
                  <a:gd name="f67" fmla="*/ f52 1 f35"/>
                  <a:gd name="f68" fmla="*/ f53 1 f36"/>
                  <a:gd name="f69" fmla="*/ f54 1 f35"/>
                  <a:gd name="f70" fmla="*/ f55 1 f36"/>
                  <a:gd name="f71" fmla="*/ f56 1 f35"/>
                  <a:gd name="f72" fmla="*/ f57 1 f36"/>
                  <a:gd name="f73" fmla="*/ f58 f30 1"/>
                  <a:gd name="f74" fmla="*/ f59 f30 1"/>
                  <a:gd name="f75" fmla="*/ f61 f31 1"/>
                  <a:gd name="f76" fmla="*/ f60 f31 1"/>
                  <a:gd name="f77" fmla="*/ f63 f30 1"/>
                  <a:gd name="f78" fmla="*/ f64 f31 1"/>
                  <a:gd name="f79" fmla="*/ f65 f30 1"/>
                  <a:gd name="f80" fmla="*/ f66 f31 1"/>
                  <a:gd name="f81" fmla="*/ f67 f30 1"/>
                  <a:gd name="f82" fmla="*/ f68 f31 1"/>
                  <a:gd name="f83" fmla="*/ f69 f30 1"/>
                  <a:gd name="f84" fmla="*/ f70 f31 1"/>
                  <a:gd name="f85" fmla="*/ f71 f30 1"/>
                  <a:gd name="f86" fmla="*/ f7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2">
                    <a:pos x="f77" y="f78"/>
                  </a:cxn>
                  <a:cxn ang="f62">
                    <a:pos x="f79" y="f80"/>
                  </a:cxn>
                  <a:cxn ang="f62">
                    <a:pos x="f81" y="f82"/>
                  </a:cxn>
                  <a:cxn ang="f62">
                    <a:pos x="f83" y="f84"/>
                  </a:cxn>
                  <a:cxn ang="f62">
                    <a:pos x="f85" y="f84"/>
                  </a:cxn>
                  <a:cxn ang="f62">
                    <a:pos x="f85" y="f86"/>
                  </a:cxn>
                  <a:cxn ang="f62">
                    <a:pos x="f77" y="f78"/>
                  </a:cxn>
                </a:cxnLst>
                <a:rect l="f73" t="f76" r="f74" b="f75"/>
                <a:pathLst>
                  <a:path w="90" h="172">
                    <a:moveTo>
                      <a:pt x="f8" y="f9"/>
                    </a:moveTo>
                    <a:cubicBezTo>
                      <a:pt x="f10" y="f7"/>
                      <a:pt x="f11" y="f12"/>
                      <a:pt x="f13" y="f14"/>
                    </a:cubicBezTo>
                    <a:cubicBezTo>
                      <a:pt x="f15" y="f16"/>
                      <a:pt x="f6" y="f9"/>
                      <a:pt x="f6" y="f17"/>
                    </a:cubicBezTo>
                    <a:cubicBezTo>
                      <a:pt x="f18" y="f19"/>
                      <a:pt x="f18" y="f20"/>
                      <a:pt x="f18" y="f5"/>
                    </a:cubicBezTo>
                    <a:cubicBezTo>
                      <a:pt x="f21" y="f5"/>
                      <a:pt x="f22" y="f5"/>
                      <a:pt x="f23" y="f5"/>
                    </a:cubicBezTo>
                    <a:cubicBezTo>
                      <a:pt x="f23" y="f24"/>
                      <a:pt x="f25" y="f26"/>
                      <a:pt x="f23" y="f27"/>
                    </a:cubicBezTo>
                    <a:cubicBezTo>
                      <a:pt x="f23" y="f28"/>
                      <a:pt x="f5" y="f17"/>
                      <a:pt x="f8" y="f9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2" name="Freeform 10">
                <a:extLst>
                  <a:ext uri="{FF2B5EF4-FFF2-40B4-BE49-F238E27FC236}">
                    <a16:creationId xmlns:a16="http://schemas.microsoft.com/office/drawing/2014/main" id="{0FEF445F-CDC1-41A3-B164-9684F5F12B47}"/>
                  </a:ext>
                </a:extLst>
              </p:cNvPr>
              <p:cNvSpPr/>
              <p:nvPr/>
            </p:nvSpPr>
            <p:spPr>
              <a:xfrm rot="10799991">
                <a:off x="8560183" y="2566007"/>
                <a:ext cx="93899" cy="901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0"/>
                  <a:gd name="f7" fmla="val 85"/>
                  <a:gd name="f8" fmla="val 4"/>
                  <a:gd name="f9" fmla="val 5"/>
                  <a:gd name="f10" fmla="val 3"/>
                  <a:gd name="f11" fmla="val 2"/>
                  <a:gd name="f12" fmla="val 32"/>
                  <a:gd name="f13" fmla="val 59"/>
                  <a:gd name="f14" fmla="val 30"/>
                  <a:gd name="f15" fmla="val 55"/>
                  <a:gd name="f16" fmla="+- 0 0 -90"/>
                  <a:gd name="f17" fmla="*/ f3 1 80"/>
                  <a:gd name="f18" fmla="*/ f4 1 85"/>
                  <a:gd name="f19" fmla="+- f7 0 f5"/>
                  <a:gd name="f20" fmla="+- f6 0 f5"/>
                  <a:gd name="f21" fmla="*/ f16 f0 1"/>
                  <a:gd name="f22" fmla="*/ f20 1 80"/>
                  <a:gd name="f23" fmla="*/ f19 1 85"/>
                  <a:gd name="f24" fmla="*/ 4 f20 1"/>
                  <a:gd name="f25" fmla="*/ 5 f19 1"/>
                  <a:gd name="f26" fmla="*/ 0 f20 1"/>
                  <a:gd name="f27" fmla="*/ 85 f19 1"/>
                  <a:gd name="f28" fmla="*/ 80 f20 1"/>
                  <a:gd name="f29" fmla="*/ f21 1 f2"/>
                  <a:gd name="f30" fmla="*/ f24 1 80"/>
                  <a:gd name="f31" fmla="*/ f25 1 85"/>
                  <a:gd name="f32" fmla="*/ f26 1 80"/>
                  <a:gd name="f33" fmla="*/ f27 1 85"/>
                  <a:gd name="f34" fmla="*/ f28 1 80"/>
                  <a:gd name="f35" fmla="*/ 0 1 f22"/>
                  <a:gd name="f36" fmla="*/ f6 1 f22"/>
                  <a:gd name="f37" fmla="*/ 0 1 f23"/>
                  <a:gd name="f38" fmla="*/ f7 1 f23"/>
                  <a:gd name="f39" fmla="+- f29 0 f1"/>
                  <a:gd name="f40" fmla="*/ f30 1 f22"/>
                  <a:gd name="f41" fmla="*/ f31 1 f23"/>
                  <a:gd name="f42" fmla="*/ f32 1 f22"/>
                  <a:gd name="f43" fmla="*/ f33 1 f23"/>
                  <a:gd name="f44" fmla="*/ f34 1 f22"/>
                  <a:gd name="f45" fmla="*/ f35 f17 1"/>
                  <a:gd name="f46" fmla="*/ f36 f17 1"/>
                  <a:gd name="f47" fmla="*/ f38 f18 1"/>
                  <a:gd name="f48" fmla="*/ f37 f18 1"/>
                  <a:gd name="f49" fmla="*/ f40 f17 1"/>
                  <a:gd name="f50" fmla="*/ f41 f18 1"/>
                  <a:gd name="f51" fmla="*/ f42 f17 1"/>
                  <a:gd name="f52" fmla="*/ f43 f18 1"/>
                  <a:gd name="f53" fmla="*/ f44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49" y="f50"/>
                  </a:cxn>
                  <a:cxn ang="f39">
                    <a:pos x="f51" y="f50"/>
                  </a:cxn>
                  <a:cxn ang="f39">
                    <a:pos x="f51" y="f52"/>
                  </a:cxn>
                  <a:cxn ang="f39">
                    <a:pos x="f49" y="f52"/>
                  </a:cxn>
                  <a:cxn ang="f39">
                    <a:pos x="f53" y="f52"/>
                  </a:cxn>
                  <a:cxn ang="f39">
                    <a:pos x="f53" y="f50"/>
                  </a:cxn>
                  <a:cxn ang="f39">
                    <a:pos x="f49" y="f50"/>
                  </a:cxn>
                </a:cxnLst>
                <a:rect l="f45" t="f48" r="f46" b="f47"/>
                <a:pathLst>
                  <a:path w="80" h="85">
                    <a:moveTo>
                      <a:pt x="f8" y="f9"/>
                    </a:moveTo>
                    <a:cubicBezTo>
                      <a:pt x="f10" y="f9"/>
                      <a:pt x="f11" y="f9"/>
                      <a:pt x="f5" y="f9"/>
                    </a:cubicBezTo>
                    <a:cubicBezTo>
                      <a:pt x="f5" y="f12"/>
                      <a:pt x="f5" y="f13"/>
                      <a:pt x="f5" y="f7"/>
                    </a:cubicBezTo>
                    <a:cubicBezTo>
                      <a:pt x="f11" y="f7"/>
                      <a:pt x="f10" y="f7"/>
                      <a:pt x="f8" y="f7"/>
                    </a:cubicBezTo>
                    <a:cubicBezTo>
                      <a:pt x="f14" y="f7"/>
                      <a:pt x="f15" y="f7"/>
                      <a:pt x="f6" y="f7"/>
                    </a:cubicBezTo>
                    <a:cubicBezTo>
                      <a:pt x="f6" y="f13"/>
                      <a:pt x="f6" y="f12"/>
                      <a:pt x="f6" y="f9"/>
                    </a:cubicBezTo>
                    <a:cubicBezTo>
                      <a:pt x="f15" y="f5"/>
                      <a:pt x="f14" y="f5"/>
                      <a:pt x="f8" y="f9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3" name="Freeform 11">
                <a:extLst>
                  <a:ext uri="{FF2B5EF4-FFF2-40B4-BE49-F238E27FC236}">
                    <a16:creationId xmlns:a16="http://schemas.microsoft.com/office/drawing/2014/main" id="{9BDD779B-EA2E-41C0-B28B-14E0B1DA09A1}"/>
                  </a:ext>
                </a:extLst>
              </p:cNvPr>
              <p:cNvSpPr/>
              <p:nvPr/>
            </p:nvSpPr>
            <p:spPr>
              <a:xfrm rot="10799991" flipH="1">
                <a:off x="8560201" y="2651101"/>
                <a:ext cx="0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90"/>
                  <a:gd name="f8" fmla="abs f3"/>
                  <a:gd name="f9" fmla="abs f4"/>
                  <a:gd name="f10" fmla="abs f5"/>
                  <a:gd name="f11" fmla="val f6"/>
                  <a:gd name="f12" fmla="+- f6 0 f6"/>
                  <a:gd name="f13" fmla="*/ f7 f0 1"/>
                  <a:gd name="f14" fmla="?: f8 f3 1"/>
                  <a:gd name="f15" fmla="?: f9 f4 1"/>
                  <a:gd name="f16" fmla="?: f10 f5 1"/>
                  <a:gd name="f17" fmla="*/ f12 1 0"/>
                  <a:gd name="f18" fmla="*/ f13 1 f2"/>
                  <a:gd name="f19" fmla="*/ f14 1 21600"/>
                  <a:gd name="f20" fmla="*/ f15 1 21600"/>
                  <a:gd name="f21" fmla="*/ 21600 f14 1"/>
                  <a:gd name="f22" fmla="*/ 21600 f15 1"/>
                  <a:gd name="f23" fmla="*/ 0 1 f17"/>
                  <a:gd name="f24" fmla="*/ 1 1 f17"/>
                  <a:gd name="f25" fmla="+- f18 0 f1"/>
                  <a:gd name="f26" fmla="min f20 f19"/>
                  <a:gd name="f27" fmla="*/ f21 1 f16"/>
                  <a:gd name="f28" fmla="*/ f22 1 f16"/>
                  <a:gd name="f29" fmla="val f27"/>
                  <a:gd name="f30" fmla="val f28"/>
                  <a:gd name="f31" fmla="*/ f6 f26 1"/>
                  <a:gd name="f32" fmla="+- f30 0 f11"/>
                  <a:gd name="f33" fmla="+- f29 0 f11"/>
                  <a:gd name="f34" fmla="*/ f33 1 0"/>
                  <a:gd name="f35" fmla="*/ f32 1 0"/>
                  <a:gd name="f36" fmla="*/ f23 f34 1"/>
                  <a:gd name="f37" fmla="*/ f24 f34 1"/>
                  <a:gd name="f38" fmla="*/ f24 f35 1"/>
                  <a:gd name="f39" fmla="*/ f23 f35 1"/>
                  <a:gd name="f40" fmla="*/ f36 f26 1"/>
                  <a:gd name="f41" fmla="*/ f39 f26 1"/>
                  <a:gd name="f42" fmla="*/ f37 f26 1"/>
                  <a:gd name="f43" fmla="*/ f38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</a:cxnLst>
                <a:rect l="f40" t="f41" r="f42" b="f43"/>
                <a:pathLst>
                  <a:path>
                    <a:moveTo>
                      <a:pt x="f31" y="f31"/>
                    </a:move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4" name="Freeform 12">
                <a:extLst>
                  <a:ext uri="{FF2B5EF4-FFF2-40B4-BE49-F238E27FC236}">
                    <a16:creationId xmlns:a16="http://schemas.microsoft.com/office/drawing/2014/main" id="{8C28BCCD-FF1C-4DFE-9E0F-94E5DB16C70E}"/>
                  </a:ext>
                </a:extLst>
              </p:cNvPr>
              <p:cNvSpPr/>
              <p:nvPr/>
            </p:nvSpPr>
            <p:spPr>
              <a:xfrm rot="10799991">
                <a:off x="8746116" y="4975853"/>
                <a:ext cx="1874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val 1879"/>
                  <a:gd name="f8" fmla="+- 0 0 -90"/>
                  <a:gd name="f9" fmla="abs f3"/>
                  <a:gd name="f10" fmla="abs f4"/>
                  <a:gd name="f11" fmla="abs f5"/>
                  <a:gd name="f12" fmla="*/ f3 1 1879"/>
                  <a:gd name="f13" fmla="val f6"/>
                  <a:gd name="f14" fmla="+- f6 0 f6"/>
                  <a:gd name="f15" fmla="+- f7 0 f6"/>
                  <a:gd name="f16" fmla="*/ f8 f0 1"/>
                  <a:gd name="f17" fmla="?: f9 f3 1"/>
                  <a:gd name="f18" fmla="?: f10 f4 1"/>
                  <a:gd name="f19" fmla="?: f11 f5 1"/>
                  <a:gd name="f20" fmla="*/ f15 1 1879"/>
                  <a:gd name="f21" fmla="*/ f14 1 0"/>
                  <a:gd name="f22" fmla="*/ f16 1 f2"/>
                  <a:gd name="f23" fmla="*/ f17 1 1879"/>
                  <a:gd name="f24" fmla="*/ f18 1 21600"/>
                  <a:gd name="f25" fmla="*/ 21600 f18 1"/>
                  <a:gd name="f26" fmla="*/ 0 1 f20"/>
                  <a:gd name="f27" fmla="*/ 0 1 f21"/>
                  <a:gd name="f28" fmla="*/ 1879 1 f20"/>
                  <a:gd name="f29" fmla="*/ 1 1 f21"/>
                  <a:gd name="f30" fmla="+- f22 0 f1"/>
                  <a:gd name="f31" fmla="min f24 f23"/>
                  <a:gd name="f32" fmla="*/ f25 1 f19"/>
                  <a:gd name="f33" fmla="*/ f26 f12 1"/>
                  <a:gd name="f34" fmla="*/ f28 f12 1"/>
                  <a:gd name="f35" fmla="val f32"/>
                  <a:gd name="f36" fmla="*/ f6 f31 1"/>
                  <a:gd name="f37" fmla="+- f35 0 f13"/>
                  <a:gd name="f38" fmla="*/ f37 1 0"/>
                  <a:gd name="f39" fmla="*/ f29 f38 1"/>
                  <a:gd name="f40" fmla="*/ f27 f38 1"/>
                  <a:gd name="f41" fmla="*/ f40 f31 1"/>
                  <a:gd name="f42" fmla="*/ f39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33" y="f41"/>
                  </a:cxn>
                  <a:cxn ang="f30">
                    <a:pos x="f33" y="f41"/>
                  </a:cxn>
                  <a:cxn ang="f30">
                    <a:pos x="f33" y="f41"/>
                  </a:cxn>
                  <a:cxn ang="f30">
                    <a:pos x="f34" y="f41"/>
                  </a:cxn>
                  <a:cxn ang="f30">
                    <a:pos x="f34" y="f41"/>
                  </a:cxn>
                  <a:cxn ang="f30">
                    <a:pos x="f33" y="f41"/>
                  </a:cxn>
                  <a:cxn ang="f30">
                    <a:pos x="f33" y="f41"/>
                  </a:cxn>
                  <a:cxn ang="f30">
                    <a:pos x="f33" y="f41"/>
                  </a:cxn>
                </a:cxnLst>
                <a:rect l="f33" t="f41" r="f34" b="f42"/>
                <a:pathLst>
                  <a:path w="1879">
                    <a:moveTo>
                      <a:pt x="f6" y="f36"/>
                    </a:moveTo>
                    <a:cubicBezTo>
                      <a:pt x="f6" y="f36"/>
                      <a:pt x="f6" y="f36"/>
                      <a:pt x="f6" y="f36"/>
                    </a:cubicBezTo>
                    <a:cubicBezTo>
                      <a:pt x="f6" y="f36"/>
                      <a:pt x="f6" y="f36"/>
                      <a:pt x="f6" y="f36"/>
                    </a:cubicBezTo>
                    <a:cubicBezTo>
                      <a:pt x="f6" y="f36"/>
                      <a:pt x="f6" y="f36"/>
                      <a:pt x="f7" y="f36"/>
                    </a:cubicBezTo>
                    <a:cubicBezTo>
                      <a:pt x="f7" y="f36"/>
                      <a:pt x="f7" y="f36"/>
                      <a:pt x="f7" y="f36"/>
                    </a:cubicBezTo>
                    <a:cubicBezTo>
                      <a:pt x="f7" y="f36"/>
                      <a:pt x="f7" y="f36"/>
                      <a:pt x="f6" y="f36"/>
                    </a:cubicBezTo>
                    <a:cubicBezTo>
                      <a:pt x="f6" y="f36"/>
                      <a:pt x="f6" y="f36"/>
                      <a:pt x="f6" y="f36"/>
                    </a:cubicBezTo>
                    <a:cubicBezTo>
                      <a:pt x="f6" y="f36"/>
                      <a:pt x="f6" y="f36"/>
                      <a:pt x="f6" y="f36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5" name="Freeform 13">
                <a:extLst>
                  <a:ext uri="{FF2B5EF4-FFF2-40B4-BE49-F238E27FC236}">
                    <a16:creationId xmlns:a16="http://schemas.microsoft.com/office/drawing/2014/main" id="{9DD10613-A9E0-49D8-9838-DE4B4F5A12B9}"/>
                  </a:ext>
                </a:extLst>
              </p:cNvPr>
              <p:cNvSpPr/>
              <p:nvPr/>
            </p:nvSpPr>
            <p:spPr>
              <a:xfrm rot="10799991" flipH="1">
                <a:off x="8270994" y="3170169"/>
                <a:ext cx="0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90"/>
                  <a:gd name="f8" fmla="abs f3"/>
                  <a:gd name="f9" fmla="abs f4"/>
                  <a:gd name="f10" fmla="abs f5"/>
                  <a:gd name="f11" fmla="val f6"/>
                  <a:gd name="f12" fmla="+- f6 0 f6"/>
                  <a:gd name="f13" fmla="*/ f7 f0 1"/>
                  <a:gd name="f14" fmla="?: f8 f3 1"/>
                  <a:gd name="f15" fmla="?: f9 f4 1"/>
                  <a:gd name="f16" fmla="?: f10 f5 1"/>
                  <a:gd name="f17" fmla="*/ f12 1 0"/>
                  <a:gd name="f18" fmla="*/ f13 1 f2"/>
                  <a:gd name="f19" fmla="*/ f14 1 21600"/>
                  <a:gd name="f20" fmla="*/ f15 1 21600"/>
                  <a:gd name="f21" fmla="*/ 21600 f14 1"/>
                  <a:gd name="f22" fmla="*/ 21600 f15 1"/>
                  <a:gd name="f23" fmla="*/ 0 1 f17"/>
                  <a:gd name="f24" fmla="*/ 1 1 f17"/>
                  <a:gd name="f25" fmla="+- f18 0 f1"/>
                  <a:gd name="f26" fmla="min f20 f19"/>
                  <a:gd name="f27" fmla="*/ f21 1 f16"/>
                  <a:gd name="f28" fmla="*/ f22 1 f16"/>
                  <a:gd name="f29" fmla="val f27"/>
                  <a:gd name="f30" fmla="val f28"/>
                  <a:gd name="f31" fmla="*/ f6 f26 1"/>
                  <a:gd name="f32" fmla="+- f30 0 f11"/>
                  <a:gd name="f33" fmla="+- f29 0 f11"/>
                  <a:gd name="f34" fmla="*/ f33 1 0"/>
                  <a:gd name="f35" fmla="*/ f32 1 0"/>
                  <a:gd name="f36" fmla="*/ f23 f34 1"/>
                  <a:gd name="f37" fmla="*/ f24 f34 1"/>
                  <a:gd name="f38" fmla="*/ f24 f35 1"/>
                  <a:gd name="f39" fmla="*/ f23 f35 1"/>
                  <a:gd name="f40" fmla="*/ f36 f26 1"/>
                  <a:gd name="f41" fmla="*/ f39 f26 1"/>
                  <a:gd name="f42" fmla="*/ f37 f26 1"/>
                  <a:gd name="f43" fmla="*/ f38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</a:cxnLst>
                <a:rect l="f40" t="f41" r="f42" b="f43"/>
                <a:pathLst>
                  <a:path>
                    <a:moveTo>
                      <a:pt x="f31" y="f31"/>
                    </a:move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6" name="Oval 14">
                <a:extLst>
                  <a:ext uri="{FF2B5EF4-FFF2-40B4-BE49-F238E27FC236}">
                    <a16:creationId xmlns:a16="http://schemas.microsoft.com/office/drawing/2014/main" id="{5523C18D-712E-4A2E-B10B-1927B225F5EE}"/>
                  </a:ext>
                </a:extLst>
              </p:cNvPr>
              <p:cNvSpPr/>
              <p:nvPr/>
            </p:nvSpPr>
            <p:spPr>
              <a:xfrm rot="10799991">
                <a:off x="8083195" y="3168469"/>
                <a:ext cx="1874" cy="1700"/>
              </a:xfrm>
              <a:custGeom>
                <a:avLst/>
                <a:gdLst>
                  <a:gd name="f0" fmla="val 21600000"/>
                  <a:gd name="f1" fmla="val 10800000"/>
                  <a:gd name="f2" fmla="val 54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+- 2700000 f2 0"/>
                  <a:gd name="f15" fmla="*/ f9 f1 1"/>
                  <a:gd name="f16" fmla="*/ f10 f1 1"/>
                  <a:gd name="f17" fmla="?: f11 f4 1"/>
                  <a:gd name="f18" fmla="?: f12 f5 1"/>
                  <a:gd name="f19" fmla="?: f13 f6 1"/>
                  <a:gd name="f20" fmla="+- f14 0 f2"/>
                  <a:gd name="f21" fmla="*/ f15 1 f3"/>
                  <a:gd name="f22" fmla="*/ f16 1 f3"/>
                  <a:gd name="f23" fmla="*/ f17 1 21600"/>
                  <a:gd name="f24" fmla="*/ f18 1 21600"/>
                  <a:gd name="f25" fmla="*/ 21600 f17 1"/>
                  <a:gd name="f26" fmla="*/ 21600 f18 1"/>
                  <a:gd name="f27" fmla="+- f20 f2 0"/>
                  <a:gd name="f28" fmla="+- f21 0 f2"/>
                  <a:gd name="f29" fmla="+- f22 0 f2"/>
                  <a:gd name="f30" fmla="min f24 f23"/>
                  <a:gd name="f31" fmla="*/ f25 1 f19"/>
                  <a:gd name="f32" fmla="*/ f26 1 f19"/>
                  <a:gd name="f33" fmla="*/ f27 f8 1"/>
                  <a:gd name="f34" fmla="val f31"/>
                  <a:gd name="f35" fmla="val f32"/>
                  <a:gd name="f36" fmla="*/ f33 1 f1"/>
                  <a:gd name="f37" fmla="*/ f7 f30 1"/>
                  <a:gd name="f38" fmla="+- f35 0 f7"/>
                  <a:gd name="f39" fmla="+- f34 0 f7"/>
                  <a:gd name="f40" fmla="+- 0 0 f36"/>
                  <a:gd name="f41" fmla="*/ f38 1 2"/>
                  <a:gd name="f42" fmla="*/ f39 1 2"/>
                  <a:gd name="f43" fmla="+- 0 0 f40"/>
                  <a:gd name="f44" fmla="+- f7 f41 0"/>
                  <a:gd name="f45" fmla="+- f7 f42 0"/>
                  <a:gd name="f46" fmla="*/ f43 f1 1"/>
                  <a:gd name="f47" fmla="*/ f42 f30 1"/>
                  <a:gd name="f48" fmla="*/ f41 f30 1"/>
                  <a:gd name="f49" fmla="*/ f46 1 f8"/>
                  <a:gd name="f50" fmla="*/ f44 f30 1"/>
                  <a:gd name="f51" fmla="+- f49 0 f2"/>
                  <a:gd name="f52" fmla="cos 1 f51"/>
                  <a:gd name="f53" fmla="sin 1 f51"/>
                  <a:gd name="f54" fmla="+- 0 0 f52"/>
                  <a:gd name="f55" fmla="+- 0 0 f53"/>
                  <a:gd name="f56" fmla="+- 0 0 f54"/>
                  <a:gd name="f57" fmla="+- 0 0 f55"/>
                  <a:gd name="f58" fmla="val f56"/>
                  <a:gd name="f59" fmla="val f57"/>
                  <a:gd name="f60" fmla="*/ f58 f42 1"/>
                  <a:gd name="f61" fmla="*/ f59 f41 1"/>
                  <a:gd name="f62" fmla="+- f45 0 f60"/>
                  <a:gd name="f63" fmla="+- f45 f60 0"/>
                  <a:gd name="f64" fmla="+- f44 0 f61"/>
                  <a:gd name="f65" fmla="+- f44 f61 0"/>
                  <a:gd name="f66" fmla="*/ f62 f30 1"/>
                  <a:gd name="f67" fmla="*/ f64 f30 1"/>
                  <a:gd name="f68" fmla="*/ f63 f30 1"/>
                  <a:gd name="f69" fmla="*/ f65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66" y="f67"/>
                  </a:cxn>
                  <a:cxn ang="f29">
                    <a:pos x="f66" y="f69"/>
                  </a:cxn>
                  <a:cxn ang="f29">
                    <a:pos x="f68" y="f69"/>
                  </a:cxn>
                  <a:cxn ang="f28">
                    <a:pos x="f68" y="f67"/>
                  </a:cxn>
                </a:cxnLst>
                <a:rect l="f66" t="f67" r="f68" b="f69"/>
                <a:pathLst>
                  <a:path>
                    <a:moveTo>
                      <a:pt x="f37" y="f50"/>
                    </a:moveTo>
                    <a:arcTo wR="f47" hR="f48" stAng="f1" swAng="f0"/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7" name="Freeform 15">
                <a:extLst>
                  <a:ext uri="{FF2B5EF4-FFF2-40B4-BE49-F238E27FC236}">
                    <a16:creationId xmlns:a16="http://schemas.microsoft.com/office/drawing/2014/main" id="{2E089125-49C7-4434-8B98-5FD6D0E9D38A}"/>
                  </a:ext>
                </a:extLst>
              </p:cNvPr>
              <p:cNvSpPr/>
              <p:nvPr/>
            </p:nvSpPr>
            <p:spPr>
              <a:xfrm rot="10799991">
                <a:off x="7905079" y="2566007"/>
                <a:ext cx="1237576" cy="2583436"/>
              </a:xfrm>
              <a:custGeom>
                <a:avLst/>
                <a:gdLst>
                  <a:gd name="f0" fmla="val 10800000"/>
                  <a:gd name="f1" fmla="val 5400000"/>
                  <a:gd name="f2" fmla="val 360"/>
                  <a:gd name="f3" fmla="val 180"/>
                  <a:gd name="f4" fmla="val w"/>
                  <a:gd name="f5" fmla="val h"/>
                  <a:gd name="f6" fmla="val 0"/>
                  <a:gd name="f7" fmla="val 1061"/>
                  <a:gd name="f8" fmla="val 2448"/>
                  <a:gd name="f9" fmla="val 896"/>
                  <a:gd name="f10" fmla="val 1977"/>
                  <a:gd name="f11" fmla="val 895"/>
                  <a:gd name="f12" fmla="val 1963"/>
                  <a:gd name="f13" fmla="val 901"/>
                  <a:gd name="f14" fmla="val 1959"/>
                  <a:gd name="f15" fmla="val 915"/>
                  <a:gd name="f16" fmla="val 1960"/>
                  <a:gd name="f17" fmla="val 931"/>
                  <a:gd name="f18" fmla="val 1961"/>
                  <a:gd name="f19" fmla="val 948"/>
                  <a:gd name="f20" fmla="val 964"/>
                  <a:gd name="f21" fmla="val 976"/>
                  <a:gd name="f22" fmla="val 980"/>
                  <a:gd name="f23" fmla="val 1958"/>
                  <a:gd name="f24" fmla="val 1946"/>
                  <a:gd name="f25" fmla="val 979"/>
                  <a:gd name="f26" fmla="val 1927"/>
                  <a:gd name="f27" fmla="val 1909"/>
                  <a:gd name="f28" fmla="val 1890"/>
                  <a:gd name="f29" fmla="val 1879"/>
                  <a:gd name="f30" fmla="val 1876"/>
                  <a:gd name="f31" fmla="val 966"/>
                  <a:gd name="f32" fmla="val 943"/>
                  <a:gd name="f33" fmla="val 1877"/>
                  <a:gd name="f34" fmla="val 919"/>
                  <a:gd name="f35" fmla="val 1899"/>
                  <a:gd name="f36" fmla="val 1921"/>
                  <a:gd name="f37" fmla="val 1944"/>
                  <a:gd name="f38" fmla="val 897"/>
                  <a:gd name="f39" fmla="val 1953"/>
                  <a:gd name="f40" fmla="val 893"/>
                  <a:gd name="f41" fmla="val 1957"/>
                  <a:gd name="f42" fmla="val 884"/>
                  <a:gd name="f43" fmla="val 866"/>
                  <a:gd name="f44" fmla="val 848"/>
                  <a:gd name="f45" fmla="val 1956"/>
                  <a:gd name="f46" fmla="val 830"/>
                  <a:gd name="f47" fmla="val 819"/>
                  <a:gd name="f48" fmla="val 816"/>
                  <a:gd name="f49" fmla="val 1943"/>
                  <a:gd name="f50" fmla="val 817"/>
                  <a:gd name="f51" fmla="val 843"/>
                  <a:gd name="f52" fmla="val 870"/>
                  <a:gd name="f53" fmla="val 1854"/>
                  <a:gd name="f54" fmla="val 1832"/>
                  <a:gd name="f55" fmla="val 1811"/>
                  <a:gd name="f56" fmla="val 1800"/>
                  <a:gd name="f57" fmla="val 894"/>
                  <a:gd name="f58" fmla="val 1795"/>
                  <a:gd name="f59" fmla="val 882"/>
                  <a:gd name="f60" fmla="val 867"/>
                  <a:gd name="f61" fmla="val 1796"/>
                  <a:gd name="f62" fmla="val 852"/>
                  <a:gd name="f63" fmla="val 836"/>
                  <a:gd name="f64" fmla="val 820"/>
                  <a:gd name="f65" fmla="val 1797"/>
                  <a:gd name="f66" fmla="val 1791"/>
                  <a:gd name="f67" fmla="val 1775"/>
                  <a:gd name="f68" fmla="val 1733"/>
                  <a:gd name="f69" fmla="val 1691"/>
                  <a:gd name="f70" fmla="val 1649"/>
                  <a:gd name="f71" fmla="val 1643"/>
                  <a:gd name="f72" fmla="val 1633"/>
                  <a:gd name="f73" fmla="val 808"/>
                  <a:gd name="f74" fmla="val 771"/>
                  <a:gd name="f75" fmla="val 733"/>
                  <a:gd name="f76" fmla="val 1629"/>
                  <a:gd name="f77" fmla="val 696"/>
                  <a:gd name="f78" fmla="val 1635"/>
                  <a:gd name="f79" fmla="val 664"/>
                  <a:gd name="f80" fmla="val 1640"/>
                  <a:gd name="f81" fmla="val 653"/>
                  <a:gd name="f82" fmla="val 1632"/>
                  <a:gd name="f83" fmla="val 1600"/>
                  <a:gd name="f84" fmla="val 1591"/>
                  <a:gd name="f85" fmla="val 1582"/>
                  <a:gd name="f86" fmla="val 652"/>
                  <a:gd name="f87" fmla="val 1574"/>
                  <a:gd name="f88" fmla="val 651"/>
                  <a:gd name="f89" fmla="val 1558"/>
                  <a:gd name="f90" fmla="val 656"/>
                  <a:gd name="f91" fmla="val 1550"/>
                  <a:gd name="f92" fmla="val 673"/>
                  <a:gd name="f93" fmla="val 1552"/>
                  <a:gd name="f94" fmla="val 689"/>
                  <a:gd name="f95" fmla="val 1553"/>
                  <a:gd name="f96" fmla="val 704"/>
                  <a:gd name="f97" fmla="val 1551"/>
                  <a:gd name="f98" fmla="val 719"/>
                  <a:gd name="f99" fmla="val 736"/>
                  <a:gd name="f100" fmla="val 1548"/>
                  <a:gd name="f101" fmla="val 1535"/>
                  <a:gd name="f102" fmla="val 735"/>
                  <a:gd name="f103" fmla="val 1518"/>
                  <a:gd name="f104" fmla="val 1502"/>
                  <a:gd name="f105" fmla="val 1485"/>
                  <a:gd name="f106" fmla="val 1475"/>
                  <a:gd name="f107" fmla="val 739"/>
                  <a:gd name="f108" fmla="val 1471"/>
                  <a:gd name="f109" fmla="val 749"/>
                  <a:gd name="f110" fmla="val 768"/>
                  <a:gd name="f111" fmla="val 787"/>
                  <a:gd name="f112" fmla="val 1470"/>
                  <a:gd name="f113" fmla="val 805"/>
                  <a:gd name="f114" fmla="val 815"/>
                  <a:gd name="f115" fmla="val 1467"/>
                  <a:gd name="f116" fmla="val 1459"/>
                  <a:gd name="f117" fmla="val 1385"/>
                  <a:gd name="f118" fmla="val 1311"/>
                  <a:gd name="f119" fmla="val 1237"/>
                  <a:gd name="f120" fmla="val 1227"/>
                  <a:gd name="f121" fmla="val 812"/>
                  <a:gd name="f122" fmla="val 1224"/>
                  <a:gd name="f123" fmla="val 802"/>
                  <a:gd name="f124" fmla="val 780"/>
                  <a:gd name="f125" fmla="val 1225"/>
                  <a:gd name="f126" fmla="val 758"/>
                  <a:gd name="f127" fmla="val 1202"/>
                  <a:gd name="f128" fmla="val 1179"/>
                  <a:gd name="f129" fmla="val 1157"/>
                  <a:gd name="f130" fmla="val 1147"/>
                  <a:gd name="f131" fmla="val 1144"/>
                  <a:gd name="f132" fmla="val 748"/>
                  <a:gd name="f133" fmla="val 766"/>
                  <a:gd name="f134" fmla="val 1145"/>
                  <a:gd name="f135" fmla="val 784"/>
                  <a:gd name="f136" fmla="val 813"/>
                  <a:gd name="f137" fmla="val 1142"/>
                  <a:gd name="f138" fmla="val 1131"/>
                  <a:gd name="f139" fmla="val 1084"/>
                  <a:gd name="f140" fmla="val 1038"/>
                  <a:gd name="f141" fmla="val 991"/>
                  <a:gd name="f142" fmla="val 981"/>
                  <a:gd name="f143" fmla="val 978"/>
                  <a:gd name="f144" fmla="val 803"/>
                  <a:gd name="f145" fmla="val 770"/>
                  <a:gd name="f146" fmla="val 753"/>
                  <a:gd name="f147" fmla="val 962"/>
                  <a:gd name="f148" fmla="val 875"/>
                  <a:gd name="f149" fmla="val 832"/>
                  <a:gd name="f150" fmla="val 732"/>
                  <a:gd name="f151" fmla="val 720"/>
                  <a:gd name="f152" fmla="val 703"/>
                  <a:gd name="f153" fmla="val 685"/>
                  <a:gd name="f154" fmla="val 668"/>
                  <a:gd name="f155" fmla="val 657"/>
                  <a:gd name="f156" fmla="val 814"/>
                  <a:gd name="f157" fmla="val 738"/>
                  <a:gd name="f158" fmla="val 649"/>
                  <a:gd name="f159" fmla="val 639"/>
                  <a:gd name="f160" fmla="val 565"/>
                  <a:gd name="f161" fmla="val 734"/>
                  <a:gd name="f162" fmla="val 491"/>
                  <a:gd name="f163" fmla="val 417"/>
                  <a:gd name="f164" fmla="val 395"/>
                  <a:gd name="f165" fmla="val 374"/>
                  <a:gd name="f166" fmla="val 352"/>
                  <a:gd name="f167" fmla="val 350"/>
                  <a:gd name="f168" fmla="val 349"/>
                  <a:gd name="f169" fmla="val 347"/>
                  <a:gd name="f170" fmla="val 345"/>
                  <a:gd name="f171" fmla="val 343"/>
                  <a:gd name="f172" fmla="val 341"/>
                  <a:gd name="f173" fmla="val 337"/>
                  <a:gd name="f174" fmla="val 329"/>
                  <a:gd name="f175" fmla="val 326"/>
                  <a:gd name="f176" fmla="val 728"/>
                  <a:gd name="f177" fmla="val 727"/>
                  <a:gd name="f178" fmla="val 726"/>
                  <a:gd name="f179" fmla="val 725"/>
                  <a:gd name="f180" fmla="val 724"/>
                  <a:gd name="f181" fmla="val 327"/>
                  <a:gd name="f182" fmla="val 723"/>
                  <a:gd name="f183" fmla="val 721"/>
                  <a:gd name="f184" fmla="val 718"/>
                  <a:gd name="f185" fmla="val 715"/>
                  <a:gd name="f186" fmla="val 712"/>
                  <a:gd name="f187" fmla="val 710"/>
                  <a:gd name="f188" fmla="val 707"/>
                  <a:gd name="f189" fmla="val 705"/>
                  <a:gd name="f190" fmla="val 694"/>
                  <a:gd name="f191" fmla="val 683"/>
                  <a:gd name="f192" fmla="val 658"/>
                  <a:gd name="f193" fmla="val 334"/>
                  <a:gd name="f194" fmla="val 655"/>
                  <a:gd name="f195" fmla="val 348"/>
                  <a:gd name="f196" fmla="val 411"/>
                  <a:gd name="f197" fmla="val 475"/>
                  <a:gd name="f198" fmla="val 538"/>
                  <a:gd name="f199" fmla="val 572"/>
                  <a:gd name="f200" fmla="val 622"/>
                  <a:gd name="f201" fmla="val 612"/>
                  <a:gd name="f202" fmla="val 573"/>
                  <a:gd name="f203" fmla="val 601"/>
                  <a:gd name="f204" fmla="val 592"/>
                  <a:gd name="f205" fmla="val 570"/>
                  <a:gd name="f206" fmla="val 576"/>
                  <a:gd name="f207" fmla="val 577"/>
                  <a:gd name="f208" fmla="val 591"/>
                  <a:gd name="f209" fmla="val 633"/>
                  <a:gd name="f210" fmla="val 674"/>
                  <a:gd name="f211" fmla="val 730"/>
                  <a:gd name="f212" fmla="val 737"/>
                  <a:gd name="f213" fmla="val 554"/>
                  <a:gd name="f214" fmla="val 523"/>
                  <a:gd name="f215" fmla="val 508"/>
                  <a:gd name="f216" fmla="val 495"/>
                  <a:gd name="f217" fmla="val 492"/>
                  <a:gd name="f218" fmla="val 751"/>
                  <a:gd name="f219" fmla="val 795"/>
                  <a:gd name="f220" fmla="val 838"/>
                  <a:gd name="f221" fmla="val 881"/>
                  <a:gd name="f222" fmla="val 892"/>
                  <a:gd name="f223" fmla="val 507"/>
                  <a:gd name="f224" fmla="val 539"/>
                  <a:gd name="f225" fmla="val 555"/>
                  <a:gd name="f226" fmla="val 574"/>
                  <a:gd name="f227" fmla="val 929"/>
                  <a:gd name="f228" fmla="val 957"/>
                  <a:gd name="f229" fmla="val 972"/>
                  <a:gd name="f230" fmla="val 977"/>
                  <a:gd name="f231" fmla="val 608"/>
                  <a:gd name="f232" fmla="val 625"/>
                  <a:gd name="f233" fmla="val 642"/>
                  <a:gd name="f234" fmla="val 987"/>
                  <a:gd name="f235" fmla="val 1007"/>
                  <a:gd name="f236" fmla="val 1027"/>
                  <a:gd name="f237" fmla="val 1047"/>
                  <a:gd name="f238" fmla="val 1057"/>
                  <a:gd name="f239" fmla="val 1060"/>
                  <a:gd name="f240" fmla="val 602"/>
                  <a:gd name="f241" fmla="val 582"/>
                  <a:gd name="f242" fmla="val 1058"/>
                  <a:gd name="f243" fmla="val 1050"/>
                  <a:gd name="f244" fmla="val 1032"/>
                  <a:gd name="f245" fmla="val 571"/>
                  <a:gd name="f246" fmla="val 1015"/>
                  <a:gd name="f247" fmla="val 998"/>
                  <a:gd name="f248" fmla="val 984"/>
                  <a:gd name="f249" fmla="val 566"/>
                  <a:gd name="f250" fmla="val 552"/>
                  <a:gd name="f251" fmla="val 510"/>
                  <a:gd name="f252" fmla="val 468"/>
                  <a:gd name="f253" fmla="val 427"/>
                  <a:gd name="f254" fmla="val 413"/>
                  <a:gd name="f255" fmla="val 407"/>
                  <a:gd name="f256" fmla="val 408"/>
                  <a:gd name="f257" fmla="val 946"/>
                  <a:gd name="f258" fmla="val 410"/>
                  <a:gd name="f259" fmla="val 930"/>
                  <a:gd name="f260" fmla="val 914"/>
                  <a:gd name="f261" fmla="val 409"/>
                  <a:gd name="f262" fmla="val 900"/>
                  <a:gd name="f263" fmla="val 405"/>
                  <a:gd name="f264" fmla="val 391"/>
                  <a:gd name="f265" fmla="val 305"/>
                  <a:gd name="f266" fmla="val 261"/>
                  <a:gd name="f267" fmla="val 252"/>
                  <a:gd name="f268" fmla="val 245"/>
                  <a:gd name="f269" fmla="val 792"/>
                  <a:gd name="f270" fmla="val 746"/>
                  <a:gd name="f271" fmla="val 249"/>
                  <a:gd name="f272" fmla="val 259"/>
                  <a:gd name="f273" fmla="val 277"/>
                  <a:gd name="f274" fmla="val 295"/>
                  <a:gd name="f275" fmla="val 313"/>
                  <a:gd name="f276" fmla="val 328"/>
                  <a:gd name="f277" fmla="val 782"/>
                  <a:gd name="f278" fmla="val 799"/>
                  <a:gd name="f279" fmla="val 810"/>
                  <a:gd name="f280" fmla="val 332"/>
                  <a:gd name="f281" fmla="val 375"/>
                  <a:gd name="f282" fmla="val 404"/>
                  <a:gd name="f283" fmla="val 811"/>
                  <a:gd name="f284" fmla="val 798"/>
                  <a:gd name="f285" fmla="val 781"/>
                  <a:gd name="f286" fmla="val 764"/>
                  <a:gd name="f287" fmla="val 412"/>
                  <a:gd name="f288" fmla="val 422"/>
                  <a:gd name="f289" fmla="val 438"/>
                  <a:gd name="f290" fmla="val 454"/>
                  <a:gd name="f291" fmla="val 470"/>
                  <a:gd name="f292" fmla="val 485"/>
                  <a:gd name="f293" fmla="val 729"/>
                  <a:gd name="f294" fmla="val 490"/>
                  <a:gd name="f295" fmla="val 714"/>
                  <a:gd name="f296" fmla="val 489"/>
                  <a:gd name="f297" fmla="val 671"/>
                  <a:gd name="f298" fmla="val 488"/>
                  <a:gd name="f299" fmla="val 628"/>
                  <a:gd name="f300" fmla="val 584"/>
                  <a:gd name="f301" fmla="val 569"/>
                  <a:gd name="f302" fmla="val 504"/>
                  <a:gd name="f303" fmla="val 520"/>
                  <a:gd name="f304" fmla="val 568"/>
                  <a:gd name="f305" fmla="val 537"/>
                  <a:gd name="f306" fmla="val 564"/>
                  <a:gd name="f307" fmla="val 531"/>
                  <a:gd name="f308" fmla="val 509"/>
                  <a:gd name="f309" fmla="val 464"/>
                  <a:gd name="f310" fmla="val 441"/>
                  <a:gd name="f311" fmla="val 414"/>
                  <a:gd name="f312" fmla="val 544"/>
                  <a:gd name="f313" fmla="val 518"/>
                  <a:gd name="f314" fmla="val 493"/>
                  <a:gd name="f315" fmla="val 430"/>
                  <a:gd name="f316" fmla="val 452"/>
                  <a:gd name="f317" fmla="val 474"/>
                  <a:gd name="f318" fmla="val 459"/>
                  <a:gd name="f319" fmla="val 443"/>
                  <a:gd name="f320" fmla="val 594"/>
                  <a:gd name="f321" fmla="val 637"/>
                  <a:gd name="f322" fmla="val 406"/>
                  <a:gd name="f323" fmla="val 394"/>
                  <a:gd name="f324" fmla="val 302"/>
                  <a:gd name="f325" fmla="val 256"/>
                  <a:gd name="f326" fmla="val 247"/>
                  <a:gd name="f327" fmla="val 650"/>
                  <a:gd name="f328" fmla="val 624"/>
                  <a:gd name="f329" fmla="val 606"/>
                  <a:gd name="f330" fmla="val 588"/>
                  <a:gd name="f331" fmla="val 242"/>
                  <a:gd name="f332" fmla="val 230"/>
                  <a:gd name="f333" fmla="val 186"/>
                  <a:gd name="f334" fmla="val 143"/>
                  <a:gd name="f335" fmla="val 99"/>
                  <a:gd name="f336" fmla="val 89"/>
                  <a:gd name="f337" fmla="val 84"/>
                  <a:gd name="f338" fmla="val 585"/>
                  <a:gd name="f339" fmla="val 603"/>
                  <a:gd name="f340" fmla="val 85"/>
                  <a:gd name="f341" fmla="val 621"/>
                  <a:gd name="f342" fmla="val 115"/>
                  <a:gd name="f343" fmla="val 132"/>
                  <a:gd name="f344" fmla="val 149"/>
                  <a:gd name="f345" fmla="val 160"/>
                  <a:gd name="f346" fmla="val 654"/>
                  <a:gd name="f347" fmla="val 166"/>
                  <a:gd name="f348" fmla="val 667"/>
                  <a:gd name="f349" fmla="val 165"/>
                  <a:gd name="f350" fmla="val 164"/>
                  <a:gd name="f351" fmla="val 702"/>
                  <a:gd name="f352" fmla="val 731"/>
                  <a:gd name="f353" fmla="val 163"/>
                  <a:gd name="f354" fmla="val 150"/>
                  <a:gd name="f355" fmla="val 114"/>
                  <a:gd name="f356" fmla="val 96"/>
                  <a:gd name="f357" fmla="val 81"/>
                  <a:gd name="f358" fmla="val 82"/>
                  <a:gd name="f359" fmla="val 686"/>
                  <a:gd name="f360" fmla="val 669"/>
                  <a:gd name="f361" fmla="val 77"/>
                  <a:gd name="f362" fmla="val 65"/>
                  <a:gd name="f363" fmla="val 44"/>
                  <a:gd name="f364" fmla="val 22"/>
                  <a:gd name="f365" fmla="val 1"/>
                  <a:gd name="f366" fmla="val 598"/>
                  <a:gd name="f367" fmla="val 543"/>
                  <a:gd name="f368" fmla="val 43"/>
                  <a:gd name="f369" fmla="val 64"/>
                  <a:gd name="f370" fmla="val 78"/>
                  <a:gd name="f371" fmla="val 484"/>
                  <a:gd name="f372" fmla="val 471"/>
                  <a:gd name="f373" fmla="val 432"/>
                  <a:gd name="f374" fmla="val 392"/>
                  <a:gd name="f375" fmla="val 354"/>
                  <a:gd name="f376" fmla="val 359"/>
                  <a:gd name="f377" fmla="val 364"/>
                  <a:gd name="f378" fmla="val 342"/>
                  <a:gd name="f379" fmla="val 336"/>
                  <a:gd name="f380" fmla="val 80"/>
                  <a:gd name="f381" fmla="val 74"/>
                  <a:gd name="f382" fmla="val 67"/>
                  <a:gd name="f383" fmla="val 45"/>
                  <a:gd name="f384" fmla="val 23"/>
                  <a:gd name="f385" fmla="val 324"/>
                  <a:gd name="f386" fmla="val 320"/>
                  <a:gd name="f387" fmla="val 316"/>
                  <a:gd name="f388" fmla="val 217"/>
                  <a:gd name="f389" fmla="val 118"/>
                  <a:gd name="f390" fmla="val 19"/>
                  <a:gd name="f391" fmla="val 3"/>
                  <a:gd name="f392" fmla="val 4"/>
                  <a:gd name="f393" fmla="val 829"/>
                  <a:gd name="f394" fmla="val 1638"/>
                  <a:gd name="f395" fmla="val 110"/>
                  <a:gd name="f396" fmla="val 219"/>
                  <a:gd name="f397" fmla="val 2426"/>
                  <a:gd name="f398" fmla="val 2403"/>
                  <a:gd name="f399" fmla="val 2381"/>
                  <a:gd name="f400" fmla="val 2376"/>
                  <a:gd name="f401" fmla="val 2370"/>
                  <a:gd name="f402" fmla="val 333"/>
                  <a:gd name="f403" fmla="val 2367"/>
                  <a:gd name="f404" fmla="val 2363"/>
                  <a:gd name="f405" fmla="val 2362"/>
                  <a:gd name="f406" fmla="val 2366"/>
                  <a:gd name="f407" fmla="val 357"/>
                  <a:gd name="f408" fmla="val 380"/>
                  <a:gd name="f409" fmla="val 2368"/>
                  <a:gd name="f410" fmla="val 2340"/>
                  <a:gd name="f411" fmla="val 2312"/>
                  <a:gd name="f412" fmla="val 2284"/>
                  <a:gd name="f413" fmla="val 435"/>
                  <a:gd name="f414" fmla="val 462"/>
                  <a:gd name="f415" fmla="val 586"/>
                  <a:gd name="f416" fmla="val 635"/>
                  <a:gd name="f417" fmla="val 648"/>
                  <a:gd name="f418" fmla="val 2371"/>
                  <a:gd name="f419" fmla="val 2384"/>
                  <a:gd name="f420" fmla="val 2406"/>
                  <a:gd name="f421" fmla="val 2427"/>
                  <a:gd name="f422" fmla="val 659"/>
                  <a:gd name="f423" fmla="val 660"/>
                  <a:gd name="f424" fmla="val 663"/>
                  <a:gd name="f425" fmla="val 666"/>
                  <a:gd name="f426" fmla="val 670"/>
                  <a:gd name="f427" fmla="val 672"/>
                  <a:gd name="f428" fmla="val 2404"/>
                  <a:gd name="f429" fmla="val 2382"/>
                  <a:gd name="f430" fmla="val 750"/>
                  <a:gd name="f431" fmla="val 785"/>
                  <a:gd name="f432" fmla="val 2365"/>
                  <a:gd name="f433" fmla="val 2354"/>
                  <a:gd name="f434" fmla="val 2336"/>
                  <a:gd name="f435" fmla="val 2317"/>
                  <a:gd name="f436" fmla="val 2298"/>
                  <a:gd name="f437" fmla="val 2286"/>
                  <a:gd name="f438" fmla="val 801"/>
                  <a:gd name="f439" fmla="val 2285"/>
                  <a:gd name="f440" fmla="val 767"/>
                  <a:gd name="f441" fmla="val 2281"/>
                  <a:gd name="f442" fmla="val 2271"/>
                  <a:gd name="f443" fmla="val 2253"/>
                  <a:gd name="f444" fmla="val 2235"/>
                  <a:gd name="f445" fmla="val 2217"/>
                  <a:gd name="f446" fmla="val 2207"/>
                  <a:gd name="f447" fmla="val 2204"/>
                  <a:gd name="f448" fmla="val 783"/>
                  <a:gd name="f449" fmla="val 800"/>
                  <a:gd name="f450" fmla="val 2205"/>
                  <a:gd name="f451" fmla="val 2202"/>
                  <a:gd name="f452" fmla="val 2189"/>
                  <a:gd name="f453" fmla="val 2172"/>
                  <a:gd name="f454" fmla="val 2154"/>
                  <a:gd name="f455" fmla="val 2137"/>
                  <a:gd name="f456" fmla="val 2124"/>
                  <a:gd name="f457" fmla="val 2120"/>
                  <a:gd name="f458" fmla="val 759"/>
                  <a:gd name="f459" fmla="val 2121"/>
                  <a:gd name="f460" fmla="val 678"/>
                  <a:gd name="f461" fmla="val 2122"/>
                  <a:gd name="f462" fmla="val 2117"/>
                  <a:gd name="f463" fmla="val 2096"/>
                  <a:gd name="f464" fmla="val 2023"/>
                  <a:gd name="f465" fmla="val 1950"/>
                  <a:gd name="f466" fmla="val 604"/>
                  <a:gd name="f467" fmla="val 487"/>
                  <a:gd name="f468" fmla="val 1895"/>
                  <a:gd name="f469" fmla="val 1910"/>
                  <a:gd name="f470" fmla="val 1926"/>
                  <a:gd name="f471" fmla="val 1942"/>
                  <a:gd name="f472" fmla="val 1949"/>
                  <a:gd name="f473" fmla="val 480"/>
                  <a:gd name="f474" fmla="val 416"/>
                  <a:gd name="f475" fmla="val 1964"/>
                  <a:gd name="f476" fmla="val 415"/>
                  <a:gd name="f477" fmla="val 1969"/>
                  <a:gd name="f478" fmla="val 1968"/>
                  <a:gd name="f479" fmla="val 1955"/>
                  <a:gd name="f480" fmla="val 1954"/>
                  <a:gd name="f481" fmla="val 1951"/>
                  <a:gd name="f482" fmla="val 1947"/>
                  <a:gd name="f483" fmla="val 1898"/>
                  <a:gd name="f484" fmla="val 1853"/>
                  <a:gd name="f485" fmla="val 1808"/>
                  <a:gd name="f486" fmla="val 1806"/>
                  <a:gd name="f487" fmla="val 1803"/>
                  <a:gd name="f488" fmla="val 1801"/>
                  <a:gd name="f489" fmla="val 388"/>
                  <a:gd name="f490" fmla="val 368"/>
                  <a:gd name="f491" fmla="val 1789"/>
                  <a:gd name="f492" fmla="val 398"/>
                  <a:gd name="f493" fmla="val 1794"/>
                  <a:gd name="f494" fmla="val 393"/>
                  <a:gd name="f495" fmla="val 371"/>
                  <a:gd name="f496" fmla="val 1793"/>
                  <a:gd name="f497" fmla="val 1771"/>
                  <a:gd name="f498" fmla="val 1750"/>
                  <a:gd name="f499" fmla="val 1728"/>
                  <a:gd name="f500" fmla="val 1727"/>
                  <a:gd name="f501" fmla="val 323"/>
                  <a:gd name="f502" fmla="val 1726"/>
                  <a:gd name="f503" fmla="val 1723"/>
                  <a:gd name="f504" fmla="val 1720"/>
                  <a:gd name="f505" fmla="val 1719"/>
                  <a:gd name="f506" fmla="val 1718"/>
                  <a:gd name="f507" fmla="val 1716"/>
                  <a:gd name="f508" fmla="val 376"/>
                  <a:gd name="f509" fmla="val 424"/>
                  <a:gd name="f510" fmla="val 1715"/>
                  <a:gd name="f511" fmla="val 472"/>
                  <a:gd name="f512" fmla="val 1712"/>
                  <a:gd name="f513" fmla="val 1696"/>
                  <a:gd name="f514" fmla="val 1680"/>
                  <a:gd name="f515" fmla="val 1663"/>
                  <a:gd name="f516" fmla="val 1646"/>
                  <a:gd name="f517" fmla="val 1636"/>
                  <a:gd name="f518" fmla="val 494"/>
                  <a:gd name="f519" fmla="val 1631"/>
                  <a:gd name="f520" fmla="val 505"/>
                  <a:gd name="f521" fmla="val 506"/>
                  <a:gd name="f522" fmla="val 526"/>
                  <a:gd name="f523" fmla="val 1624"/>
                  <a:gd name="f524" fmla="val 578"/>
                  <a:gd name="f525" fmla="val 1648"/>
                  <a:gd name="f526" fmla="val 1674"/>
                  <a:gd name="f527" fmla="val 1693"/>
                  <a:gd name="f528" fmla="val 1722"/>
                  <a:gd name="f529" fmla="val 1779"/>
                  <a:gd name="f530" fmla="val 587"/>
                  <a:gd name="f531" fmla="val 619"/>
                  <a:gd name="f532" fmla="val 1799"/>
                  <a:gd name="f533" fmla="val 1813"/>
                  <a:gd name="f534" fmla="val 1834"/>
                  <a:gd name="f535" fmla="val 1855"/>
                  <a:gd name="f536" fmla="val 680"/>
                  <a:gd name="f537" fmla="val 708"/>
                  <a:gd name="f538" fmla="val 1833"/>
                  <a:gd name="f539" fmla="val 1810"/>
                  <a:gd name="f540" fmla="val 789"/>
                  <a:gd name="f541" fmla="val 763"/>
                  <a:gd name="f542" fmla="val 1882"/>
                  <a:gd name="f543" fmla="val 1885"/>
                  <a:gd name="f544" fmla="val 1933"/>
                  <a:gd name="f545" fmla="val 1981"/>
                  <a:gd name="f546" fmla="val 2029"/>
                  <a:gd name="f547" fmla="val 2040"/>
                  <a:gd name="f548" fmla="val 747"/>
                  <a:gd name="f549" fmla="val 837"/>
                  <a:gd name="f550" fmla="val 883"/>
                  <a:gd name="f551" fmla="val 2041"/>
                  <a:gd name="f552" fmla="val 2036"/>
                  <a:gd name="f553" fmla="val 2025"/>
                  <a:gd name="f554" fmla="val 2009"/>
                  <a:gd name="f555" fmla="val 1993"/>
                  <a:gd name="f556" fmla="val 2131"/>
                  <a:gd name="f557" fmla="val 2130"/>
                  <a:gd name="f558" fmla="val 647"/>
                  <a:gd name="f559" fmla="val 1457"/>
                  <a:gd name="f560" fmla="val 1462"/>
                  <a:gd name="f561" fmla="val 1469"/>
                  <a:gd name="f562" fmla="val 1468"/>
                  <a:gd name="f563" fmla="val 701"/>
                  <a:gd name="f564" fmla="val 676"/>
                  <a:gd name="f565" fmla="val 1473"/>
                  <a:gd name="f566" fmla="val 1464"/>
                  <a:gd name="f567" fmla="val 1439"/>
                  <a:gd name="f568" fmla="val 1422"/>
                  <a:gd name="f569" fmla="val 1405"/>
                  <a:gd name="f570" fmla="val 1393"/>
                  <a:gd name="f571" fmla="val 1388"/>
                  <a:gd name="f572" fmla="val 1389"/>
                  <a:gd name="f573" fmla="val 1392"/>
                  <a:gd name="f574" fmla="val 1401"/>
                  <a:gd name="f575" fmla="val 1420"/>
                  <a:gd name="f576" fmla="val 1438"/>
                  <a:gd name="f577" fmla="val 1245"/>
                  <a:gd name="f578" fmla="val 1266"/>
                  <a:gd name="f579" fmla="val 1287"/>
                  <a:gd name="f580" fmla="val 1301"/>
                  <a:gd name="f581" fmla="val 1306"/>
                  <a:gd name="f582" fmla="val 1305"/>
                  <a:gd name="f583" fmla="val 695"/>
                  <a:gd name="f584" fmla="val 1303"/>
                  <a:gd name="f585" fmla="val 1313"/>
                  <a:gd name="f586" fmla="val 644"/>
                  <a:gd name="f587" fmla="val 1289"/>
                  <a:gd name="f588" fmla="val 1264"/>
                  <a:gd name="f589" fmla="val 1244"/>
                  <a:gd name="f590" fmla="val 1235"/>
                  <a:gd name="f591" fmla="val 1223"/>
                  <a:gd name="f592" fmla="val 1221"/>
                  <a:gd name="f593" fmla="val 665"/>
                  <a:gd name="f594" fmla="val 1222"/>
                  <a:gd name="f595" fmla="val 691"/>
                  <a:gd name="f596" fmla="val 713"/>
                  <a:gd name="f597" fmla="val 2114"/>
                  <a:gd name="f598" fmla="val 310"/>
                  <a:gd name="f599" fmla="val 288"/>
                  <a:gd name="f600" fmla="val 266"/>
                  <a:gd name="f601" fmla="val 2099"/>
                  <a:gd name="f602" fmla="val 2078"/>
                  <a:gd name="f603" fmla="val 2057"/>
                  <a:gd name="f604" fmla="val 244"/>
                  <a:gd name="f605" fmla="val 2045"/>
                  <a:gd name="f606" fmla="val 248"/>
                  <a:gd name="f607" fmla="val 280"/>
                  <a:gd name="f608" fmla="val 300"/>
                  <a:gd name="f609" fmla="val 330"/>
                  <a:gd name="f610" fmla="val 2064"/>
                  <a:gd name="f611" fmla="val 2089"/>
                  <a:gd name="f612" fmla="val 1137"/>
                  <a:gd name="f613" fmla="val 319"/>
                  <a:gd name="f614" fmla="val 1141"/>
                  <a:gd name="f615" fmla="val 315"/>
                  <a:gd name="f616" fmla="val 297"/>
                  <a:gd name="f617" fmla="val 278"/>
                  <a:gd name="f618" fmla="val 260"/>
                  <a:gd name="f619" fmla="val 1126"/>
                  <a:gd name="f620" fmla="val 1114"/>
                  <a:gd name="f621" fmla="val 1101"/>
                  <a:gd name="f622" fmla="val 1089"/>
                  <a:gd name="f623" fmla="val 246"/>
                  <a:gd name="f624" fmla="val 273"/>
                  <a:gd name="f625" fmla="val 289"/>
                  <a:gd name="f626" fmla="val 321"/>
                  <a:gd name="f627" fmla="val 1059"/>
                  <a:gd name="f628" fmla="val 322"/>
                  <a:gd name="f629" fmla="val 1086"/>
                  <a:gd name="f630" fmla="val 1112"/>
                  <a:gd name="f631" fmla="val 325"/>
                  <a:gd name="f632" fmla="val 240"/>
                  <a:gd name="f633" fmla="val 1105"/>
                  <a:gd name="f634" fmla="val 1103"/>
                  <a:gd name="f635" fmla="val 1099"/>
                  <a:gd name="f636" fmla="val 467"/>
                  <a:gd name="f637" fmla="val 448"/>
                  <a:gd name="f638" fmla="val 265"/>
                  <a:gd name="f639" fmla="val 317"/>
                  <a:gd name="f640" fmla="val 481"/>
                  <a:gd name="f641" fmla="val 482"/>
                  <a:gd name="f642" fmla="val 483"/>
                  <a:gd name="f643" fmla="val 486"/>
                  <a:gd name="f644" fmla="val 298"/>
                  <a:gd name="f645" fmla="val 271"/>
                  <a:gd name="f646" fmla="val 168"/>
                  <a:gd name="f647" fmla="val 272"/>
                  <a:gd name="f648" fmla="val 169"/>
                  <a:gd name="f649" fmla="val 264"/>
                  <a:gd name="f650" fmla="val 170"/>
                  <a:gd name="f651" fmla="val 173"/>
                  <a:gd name="f652" fmla="val 283"/>
                  <a:gd name="f653" fmla="val 286"/>
                  <a:gd name="f654" fmla="val 1428"/>
                  <a:gd name="f655" fmla="val 285"/>
                  <a:gd name="f656" fmla="val 1429"/>
                  <a:gd name="f657" fmla="val 898"/>
                  <a:gd name="f658" fmla="val 899"/>
                  <a:gd name="f659" fmla="val 365"/>
                  <a:gd name="f660" fmla="val 378"/>
                  <a:gd name="f661" fmla="val 396"/>
                  <a:gd name="f662" fmla="val 400"/>
                  <a:gd name="f663" fmla="val 844"/>
                  <a:gd name="f664" fmla="val 818"/>
                  <a:gd name="f665" fmla="val 809"/>
                  <a:gd name="f666" fmla="val 806"/>
                  <a:gd name="f667" fmla="val 419"/>
                  <a:gd name="f668" fmla="val 821"/>
                  <a:gd name="f669" fmla="val 831"/>
                  <a:gd name="f670" fmla="val 839"/>
                  <a:gd name="f671" fmla="val 857"/>
                  <a:gd name="f672" fmla="val 496"/>
                  <a:gd name="f673" fmla="val 880"/>
                  <a:gd name="f674" fmla="val 905"/>
                  <a:gd name="f675" fmla="val 450"/>
                  <a:gd name="f676" fmla="val 920"/>
                  <a:gd name="f677" fmla="val 423"/>
                  <a:gd name="f678" fmla="val 440"/>
                  <a:gd name="f679" fmla="val 457"/>
                  <a:gd name="f680" fmla="val 994"/>
                  <a:gd name="f681" fmla="val 995"/>
                  <a:gd name="f682" fmla="val 996"/>
                  <a:gd name="f683" fmla="val 373"/>
                  <a:gd name="f684" fmla="val 346"/>
                  <a:gd name="f685" fmla="val 339"/>
                  <a:gd name="f686" fmla="val 1062"/>
                  <a:gd name="f687" fmla="val 1014"/>
                  <a:gd name="f688" fmla="val 971"/>
                  <a:gd name="f689" fmla="val 927"/>
                  <a:gd name="f690" fmla="val 925"/>
                  <a:gd name="f691" fmla="val 923"/>
                  <a:gd name="f692" fmla="val 926"/>
                  <a:gd name="f693" fmla="val 924"/>
                  <a:gd name="f694" fmla="val 921"/>
                  <a:gd name="f695" fmla="val 918"/>
                  <a:gd name="f696" fmla="val 912"/>
                  <a:gd name="f697" fmla="val 911"/>
                  <a:gd name="f698" fmla="val 910"/>
                  <a:gd name="f699" fmla="val 908"/>
                  <a:gd name="f700" fmla="val 907"/>
                  <a:gd name="f701" fmla="val 906"/>
                  <a:gd name="f702" fmla="val 418"/>
                  <a:gd name="f703" fmla="val 331"/>
                  <a:gd name="f704" fmla="val 397"/>
                  <a:gd name="f705" fmla="val 451"/>
                  <a:gd name="f706" fmla="val 428"/>
                  <a:gd name="f707" fmla="val 353"/>
                  <a:gd name="f708" fmla="val 340"/>
                  <a:gd name="f709" fmla="val 358"/>
                  <a:gd name="f710" fmla="val 162"/>
                  <a:gd name="f711" fmla="val 161"/>
                  <a:gd name="f712" fmla="val 383"/>
                  <a:gd name="f713" fmla="val 270"/>
                  <a:gd name="f714" fmla="val 87"/>
                  <a:gd name="f715" fmla="val 83"/>
                  <a:gd name="f716" fmla="val 104"/>
                  <a:gd name="f717" fmla="val 124"/>
                  <a:gd name="f718" fmla="val 145"/>
                  <a:gd name="f719" fmla="val 125"/>
                  <a:gd name="f720" fmla="val 106"/>
                  <a:gd name="f721" fmla="val 367"/>
                  <a:gd name="f722" fmla="val 386"/>
                  <a:gd name="f723" fmla="val 403"/>
                  <a:gd name="f724" fmla="val 185"/>
                  <a:gd name="f725" fmla="val 203"/>
                  <a:gd name="f726" fmla="val 220"/>
                  <a:gd name="f727" fmla="val 239"/>
                  <a:gd name="f728" fmla="val 384"/>
                  <a:gd name="f729" fmla="val 366"/>
                  <a:gd name="f730" fmla="val 243"/>
                  <a:gd name="f731" fmla="val 253"/>
                  <a:gd name="f732" fmla="val 227"/>
                  <a:gd name="f733" fmla="val 204"/>
                  <a:gd name="f734" fmla="val 178"/>
                  <a:gd name="f735" fmla="val 172"/>
                  <a:gd name="f736" fmla="val 303"/>
                  <a:gd name="f737" fmla="val 282"/>
                  <a:gd name="f738" fmla="val 254"/>
                  <a:gd name="f739" fmla="val 156"/>
                  <a:gd name="f740" fmla="val 131"/>
                  <a:gd name="f741" fmla="val 250"/>
                  <a:gd name="f742" fmla="val 251"/>
                  <a:gd name="f743" fmla="val 98"/>
                  <a:gd name="f744" fmla="val 232"/>
                  <a:gd name="f745" fmla="val 101"/>
                  <a:gd name="f746" fmla="val 226"/>
                  <a:gd name="f747" fmla="val 107"/>
                  <a:gd name="f748" fmla="val 228"/>
                  <a:gd name="f749" fmla="val 122"/>
                  <a:gd name="f750" fmla="val 123"/>
                  <a:gd name="f751" fmla="val 205"/>
                  <a:gd name="f752" fmla="val 229"/>
                  <a:gd name="f753" fmla="val 212"/>
                  <a:gd name="f754" fmla="val 2203"/>
                  <a:gd name="f755" fmla="val 195"/>
                  <a:gd name="f756" fmla="val 177"/>
                  <a:gd name="f757" fmla="val 167"/>
                  <a:gd name="f758" fmla="val 2199"/>
                  <a:gd name="f759" fmla="val 2190"/>
                  <a:gd name="f760" fmla="val 2155"/>
                  <a:gd name="f761" fmla="val 2138"/>
                  <a:gd name="f762" fmla="val 171"/>
                  <a:gd name="f763" fmla="val 2119"/>
                  <a:gd name="f764" fmla="val 184"/>
                  <a:gd name="f765" fmla="val 224"/>
                  <a:gd name="f766" fmla="val 2123"/>
                  <a:gd name="f767" fmla="val 2143"/>
                  <a:gd name="f768" fmla="val 2165"/>
                  <a:gd name="f769" fmla="val 2188"/>
                  <a:gd name="f770" fmla="val 318"/>
                  <a:gd name="f771" fmla="val 2359"/>
                  <a:gd name="f772" fmla="val 2358"/>
                  <a:gd name="f773" fmla="val 2357"/>
                  <a:gd name="f774" fmla="val 2360"/>
                  <a:gd name="f775" fmla="val 2364"/>
                  <a:gd name="f776" fmla="val 279"/>
                  <a:gd name="f777" fmla="val 255"/>
                  <a:gd name="f778" fmla="val 2369"/>
                  <a:gd name="f779" fmla="val 2343"/>
                  <a:gd name="f780" fmla="val 2321"/>
                  <a:gd name="f781" fmla="val 2300"/>
                  <a:gd name="f782" fmla="val 2288"/>
                  <a:gd name="f783" fmla="val 2290"/>
                  <a:gd name="f784" fmla="val 2295"/>
                  <a:gd name="f785" fmla="val 2301"/>
                  <a:gd name="f786" fmla="val 2302"/>
                  <a:gd name="f787" fmla="val 2303"/>
                  <a:gd name="f788" fmla="val 2304"/>
                  <a:gd name="f789" fmla="val 2322"/>
                  <a:gd name="f790" fmla="val 2339"/>
                  <a:gd name="f791" fmla="val 558"/>
                  <a:gd name="f792" fmla="val 2044"/>
                  <a:gd name="f793" fmla="val 2053"/>
                  <a:gd name="f794" fmla="val 2126"/>
                  <a:gd name="f795" fmla="val 2272"/>
                  <a:gd name="f796" fmla="val 2282"/>
                  <a:gd name="f797" fmla="val 567"/>
                  <a:gd name="f798" fmla="val 535"/>
                  <a:gd name="f799" fmla="val 512"/>
                  <a:gd name="f800" fmla="val 2043"/>
                  <a:gd name="f801" fmla="val 2042"/>
                  <a:gd name="f802" fmla="val 513"/>
                  <a:gd name="f803" fmla="val 479"/>
                  <a:gd name="f804" fmla="val 1966"/>
                  <a:gd name="f805" fmla="val 1967"/>
                  <a:gd name="f806" fmla="val 401"/>
                  <a:gd name="f807" fmla="val 2197"/>
                  <a:gd name="f808" fmla="val 2196"/>
                  <a:gd name="f809" fmla="val 399"/>
                  <a:gd name="f810" fmla="val 387"/>
                  <a:gd name="f811" fmla="val 2195"/>
                  <a:gd name="f812" fmla="val 2201"/>
                  <a:gd name="f813" fmla="val 2210"/>
                  <a:gd name="f814" fmla="val 2229"/>
                  <a:gd name="f815" fmla="val 2247"/>
                  <a:gd name="f816" fmla="val 2266"/>
                  <a:gd name="f817" fmla="val 382"/>
                  <a:gd name="f818" fmla="val 355"/>
                  <a:gd name="f819" fmla="val 2277"/>
                  <a:gd name="f820" fmla="val 2273"/>
                  <a:gd name="f821" fmla="val 2256"/>
                  <a:gd name="f822" fmla="val 2239"/>
                  <a:gd name="f823" fmla="val 2222"/>
                  <a:gd name="f824" fmla="val 2209"/>
                  <a:gd name="f825" fmla="val 1312"/>
                  <a:gd name="f826" fmla="val 1309"/>
                  <a:gd name="f827" fmla="val 1310"/>
                  <a:gd name="f828" fmla="val 1316"/>
                  <a:gd name="f829" fmla="val 1326"/>
                  <a:gd name="f830" fmla="val 1336"/>
                  <a:gd name="f831" fmla="val 1346"/>
                  <a:gd name="f832" fmla="val 1387"/>
                  <a:gd name="f833" fmla="val 1410"/>
                  <a:gd name="f834" fmla="val 1431"/>
                  <a:gd name="f835" fmla="val 1452"/>
                  <a:gd name="f836" fmla="val 473"/>
                  <a:gd name="f837" fmla="val 1466"/>
                  <a:gd name="f838" fmla="val 1454"/>
                  <a:gd name="f839" fmla="val 1436"/>
                  <a:gd name="f840" fmla="val 1418"/>
                  <a:gd name="f841" fmla="val 1394"/>
                  <a:gd name="f842" fmla="val 1667"/>
                  <a:gd name="f843" fmla="val 1669"/>
                  <a:gd name="f844" fmla="val 1671"/>
                  <a:gd name="f845" fmla="val 1673"/>
                  <a:gd name="f846" fmla="val 1660"/>
                  <a:gd name="f847" fmla="val 1656"/>
                  <a:gd name="f848" fmla="val 1651"/>
                  <a:gd name="f849" fmla="val 1647"/>
                  <a:gd name="f850" fmla="val 1637"/>
                  <a:gd name="f851" fmla="val 1642"/>
                  <a:gd name="f852" fmla="val 434"/>
                  <a:gd name="f853" fmla="val 1610"/>
                  <a:gd name="f854" fmla="val 1588"/>
                  <a:gd name="f855" fmla="val 1566"/>
                  <a:gd name="f856" fmla="val 1556"/>
                  <a:gd name="f857" fmla="val 1561"/>
                  <a:gd name="f858" fmla="val 1585"/>
                  <a:gd name="f859" fmla="val 1609"/>
                  <a:gd name="f860" fmla="val 550"/>
                  <a:gd name="f861" fmla="val 529"/>
                  <a:gd name="f862" fmla="val 1365"/>
                  <a:gd name="f863" fmla="val 1341"/>
                  <a:gd name="f864" fmla="val 1317"/>
                  <a:gd name="f865" fmla="val 1308"/>
                  <a:gd name="f866" fmla="val 344"/>
                  <a:gd name="f867" fmla="val 1278"/>
                  <a:gd name="f868" fmla="val 1252"/>
                  <a:gd name="f869" fmla="val 1226"/>
                  <a:gd name="f870" fmla="val 556"/>
                  <a:gd name="f871" fmla="val 1229"/>
                  <a:gd name="f872" fmla="val 1241"/>
                  <a:gd name="f873" fmla="val 1283"/>
                  <a:gd name="f874" fmla="val 1324"/>
                  <a:gd name="f875" fmla="val 1366"/>
                  <a:gd name="f876" fmla="val 1382"/>
                  <a:gd name="f877" fmla="val 1046"/>
                  <a:gd name="f878" fmla="val 1029"/>
                  <a:gd name="f879" fmla="val 1013"/>
                  <a:gd name="f880" fmla="val 632"/>
                  <a:gd name="f881" fmla="val 675"/>
                  <a:gd name="f882" fmla="val 1012"/>
                  <a:gd name="f883" fmla="val 1030"/>
                  <a:gd name="f884" fmla="val 630"/>
                  <a:gd name="f885" fmla="val 614"/>
                  <a:gd name="f886" fmla="val 1549"/>
                  <a:gd name="f887" fmla="val 1507"/>
                  <a:gd name="f888" fmla="val 1465"/>
                  <a:gd name="f889" fmla="val 610"/>
                  <a:gd name="f890" fmla="val 611"/>
                  <a:gd name="f891" fmla="val 1511"/>
                  <a:gd name="f892" fmla="val 693"/>
                  <a:gd name="f893" fmla="val 1755"/>
                  <a:gd name="f894" fmla="val 1802"/>
                  <a:gd name="f895" fmla="+- 0 0 -90"/>
                  <a:gd name="f896" fmla="*/ f4 1 1061"/>
                  <a:gd name="f897" fmla="*/ f5 1 2448"/>
                  <a:gd name="f898" fmla="+- f8 0 f6"/>
                  <a:gd name="f899" fmla="+- f7 0 f6"/>
                  <a:gd name="f900" fmla="*/ f895 f0 1"/>
                  <a:gd name="f901" fmla="*/ f899 1 1061"/>
                  <a:gd name="f902" fmla="*/ f898 1 2448"/>
                  <a:gd name="f903" fmla="*/ 884 f899 1"/>
                  <a:gd name="f904" fmla="*/ 1957 f898 1"/>
                  <a:gd name="f905" fmla="*/ 816 f899 1"/>
                  <a:gd name="f906" fmla="*/ 1775 f898 1"/>
                  <a:gd name="f907" fmla="*/ 735 f899 1"/>
                  <a:gd name="f908" fmla="*/ 1485 f898 1"/>
                  <a:gd name="f909" fmla="*/ 802 f899 1"/>
                  <a:gd name="f910" fmla="*/ 1145 f898 1"/>
                  <a:gd name="f911" fmla="*/ 653 f899 1"/>
                  <a:gd name="f912" fmla="*/ 802 f898 1"/>
                  <a:gd name="f913" fmla="*/ 326 f899 1"/>
                  <a:gd name="f914" fmla="*/ 721 f898 1"/>
                  <a:gd name="f915" fmla="*/ 715 f899 1"/>
                  <a:gd name="f916" fmla="*/ 573 f898 1"/>
                  <a:gd name="f917" fmla="*/ 977 f899 1"/>
                  <a:gd name="f918" fmla="*/ 592 f898 1"/>
                  <a:gd name="f919" fmla="*/ 980 f899 1"/>
                  <a:gd name="f920" fmla="*/ 427 f898 1"/>
                  <a:gd name="f921" fmla="*/ 749 f899 1"/>
                  <a:gd name="f922" fmla="*/ 329 f898 1"/>
                  <a:gd name="f923" fmla="*/ 584 f899 1"/>
                  <a:gd name="f924" fmla="*/ 489 f898 1"/>
                  <a:gd name="f925" fmla="*/ 408 f899 1"/>
                  <a:gd name="f926" fmla="*/ 493 f898 1"/>
                  <a:gd name="f927" fmla="*/ 642 f899 1"/>
                  <a:gd name="f928" fmla="*/ 245 f898 1"/>
                  <a:gd name="f929" fmla="*/ 719 f899 1"/>
                  <a:gd name="f930" fmla="*/ 165 f898 1"/>
                  <a:gd name="f931" fmla="*/ 471 f899 1"/>
                  <a:gd name="f932" fmla="*/ 82 f898 1"/>
                  <a:gd name="f933" fmla="*/ 19 f899 1"/>
                  <a:gd name="f934" fmla="*/ 1 f898 1"/>
                  <a:gd name="f935" fmla="*/ 2368 f898 1"/>
                  <a:gd name="f936" fmla="*/ 668 f899 1"/>
                  <a:gd name="f937" fmla="*/ 2448 f898 1"/>
                  <a:gd name="f938" fmla="*/ 2285 f898 1"/>
                  <a:gd name="f939" fmla="*/ 652 f899 1"/>
                  <a:gd name="f940" fmla="*/ 2096 f898 1"/>
                  <a:gd name="f941" fmla="*/ 416 f899 1"/>
                  <a:gd name="f942" fmla="*/ 1959 f898 1"/>
                  <a:gd name="f943" fmla="*/ 393 f899 1"/>
                  <a:gd name="f944" fmla="*/ 1794 f898 1"/>
                  <a:gd name="f945" fmla="*/ 472 f899 1"/>
                  <a:gd name="f946" fmla="*/ 1716 f898 1"/>
                  <a:gd name="f947" fmla="*/ 635 f899 1"/>
                  <a:gd name="f948" fmla="*/ 1796 f898 1"/>
                  <a:gd name="f949" fmla="*/ 1876 f898 1"/>
                  <a:gd name="f950" fmla="*/ 651 f899 1"/>
                  <a:gd name="f951" fmla="*/ 2131 f898 1"/>
                  <a:gd name="f952" fmla="*/ 1388 f898 1"/>
                  <a:gd name="f953" fmla="*/ 664 f899 1"/>
                  <a:gd name="f954" fmla="*/ 1221 f898 1"/>
                  <a:gd name="f955" fmla="*/ 320 f899 1"/>
                  <a:gd name="f956" fmla="*/ 2040 f898 1"/>
                  <a:gd name="f957" fmla="*/ 1061 f898 1"/>
                  <a:gd name="f958" fmla="*/ 240 f899 1"/>
                  <a:gd name="f959" fmla="*/ 1105 f898 1"/>
                  <a:gd name="f960" fmla="*/ 481 f898 1"/>
                  <a:gd name="f961" fmla="*/ 286 f899 1"/>
                  <a:gd name="f962" fmla="*/ 1469 f898 1"/>
                  <a:gd name="f963" fmla="*/ 405 f899 1"/>
                  <a:gd name="f964" fmla="*/ 897 f898 1"/>
                  <a:gd name="f965" fmla="*/ 485 f899 1"/>
                  <a:gd name="f966" fmla="*/ 893 f898 1"/>
                  <a:gd name="f967" fmla="*/ 346 f899 1"/>
                  <a:gd name="f968" fmla="*/ 1060 f898 1"/>
                  <a:gd name="f969" fmla="*/ 908 f898 1"/>
                  <a:gd name="f970" fmla="*/ 331 f899 1"/>
                  <a:gd name="f971" fmla="*/ 406 f898 1"/>
                  <a:gd name="f972" fmla="*/ 412 f899 1"/>
                  <a:gd name="f973" fmla="*/ 327 f898 1"/>
                  <a:gd name="f974" fmla="*/ 325 f899 1"/>
                  <a:gd name="f975" fmla="*/ 104 f898 1"/>
                  <a:gd name="f976" fmla="*/ 168 f898 1"/>
                  <a:gd name="f977" fmla="*/ 261 f899 1"/>
                  <a:gd name="f978" fmla="*/ 164 f898 1"/>
                  <a:gd name="f979" fmla="*/ 232 f899 1"/>
                  <a:gd name="f980" fmla="*/ 101 f898 1"/>
                  <a:gd name="f981" fmla="*/ 164 f899 1"/>
                  <a:gd name="f982" fmla="*/ 2138 f898 1"/>
                  <a:gd name="f983" fmla="*/ 318 f899 1"/>
                  <a:gd name="f984" fmla="*/ 2367 f898 1"/>
                  <a:gd name="f985" fmla="*/ 245 f899 1"/>
                  <a:gd name="f986" fmla="*/ 2364 f898 1"/>
                  <a:gd name="f987" fmla="*/ 2357 f898 1"/>
                  <a:gd name="f988" fmla="*/ 558 f899 1"/>
                  <a:gd name="f989" fmla="*/ 384 f899 1"/>
                  <a:gd name="f990" fmla="*/ 2203 f898 1"/>
                  <a:gd name="f991" fmla="*/ 345 f899 1"/>
                  <a:gd name="f992" fmla="*/ 2204 f898 1"/>
                  <a:gd name="f993" fmla="*/ 1346 f898 1"/>
                  <a:gd name="f994" fmla="*/ 1401 f898 1"/>
                  <a:gd name="f995" fmla="*/ 484 f899 1"/>
                  <a:gd name="f996" fmla="*/ 1660 f898 1"/>
                  <a:gd name="f997" fmla="*/ 1633 f898 1"/>
                  <a:gd name="f998" fmla="*/ 327 f899 1"/>
                  <a:gd name="f999" fmla="*/ 1226 f898 1"/>
                  <a:gd name="f1000" fmla="*/ 733 f899 1"/>
                  <a:gd name="f1001" fmla="*/ 995 f898 1"/>
                  <a:gd name="f1002" fmla="*/ 610 f899 1"/>
                  <a:gd name="f1003" fmla="*/ f900 1 f3"/>
                  <a:gd name="f1004" fmla="*/ f903 1 1061"/>
                  <a:gd name="f1005" fmla="*/ f904 1 2448"/>
                  <a:gd name="f1006" fmla="*/ f905 1 1061"/>
                  <a:gd name="f1007" fmla="*/ f906 1 2448"/>
                  <a:gd name="f1008" fmla="*/ f907 1 1061"/>
                  <a:gd name="f1009" fmla="*/ f908 1 2448"/>
                  <a:gd name="f1010" fmla="*/ f909 1 1061"/>
                  <a:gd name="f1011" fmla="*/ f910 1 2448"/>
                  <a:gd name="f1012" fmla="*/ f911 1 1061"/>
                  <a:gd name="f1013" fmla="*/ f912 1 2448"/>
                  <a:gd name="f1014" fmla="*/ f913 1 1061"/>
                  <a:gd name="f1015" fmla="*/ f914 1 2448"/>
                  <a:gd name="f1016" fmla="*/ f915 1 1061"/>
                  <a:gd name="f1017" fmla="*/ f916 1 2448"/>
                  <a:gd name="f1018" fmla="*/ f917 1 1061"/>
                  <a:gd name="f1019" fmla="*/ f918 1 2448"/>
                  <a:gd name="f1020" fmla="*/ f919 1 1061"/>
                  <a:gd name="f1021" fmla="*/ f920 1 2448"/>
                  <a:gd name="f1022" fmla="*/ f921 1 1061"/>
                  <a:gd name="f1023" fmla="*/ f922 1 2448"/>
                  <a:gd name="f1024" fmla="*/ f923 1 1061"/>
                  <a:gd name="f1025" fmla="*/ f924 1 2448"/>
                  <a:gd name="f1026" fmla="*/ f925 1 1061"/>
                  <a:gd name="f1027" fmla="*/ f926 1 2448"/>
                  <a:gd name="f1028" fmla="*/ f927 1 1061"/>
                  <a:gd name="f1029" fmla="*/ f928 1 2448"/>
                  <a:gd name="f1030" fmla="*/ f929 1 1061"/>
                  <a:gd name="f1031" fmla="*/ f930 1 2448"/>
                  <a:gd name="f1032" fmla="*/ f931 1 1061"/>
                  <a:gd name="f1033" fmla="*/ f932 1 2448"/>
                  <a:gd name="f1034" fmla="*/ f933 1 1061"/>
                  <a:gd name="f1035" fmla="*/ f934 1 2448"/>
                  <a:gd name="f1036" fmla="*/ f935 1 2448"/>
                  <a:gd name="f1037" fmla="*/ f936 1 1061"/>
                  <a:gd name="f1038" fmla="*/ f937 1 2448"/>
                  <a:gd name="f1039" fmla="*/ f938 1 2448"/>
                  <a:gd name="f1040" fmla="*/ f939 1 1061"/>
                  <a:gd name="f1041" fmla="*/ f940 1 2448"/>
                  <a:gd name="f1042" fmla="*/ f941 1 1061"/>
                  <a:gd name="f1043" fmla="*/ f942 1 2448"/>
                  <a:gd name="f1044" fmla="*/ f943 1 1061"/>
                  <a:gd name="f1045" fmla="*/ f944 1 2448"/>
                  <a:gd name="f1046" fmla="*/ f945 1 1061"/>
                  <a:gd name="f1047" fmla="*/ f946 1 2448"/>
                  <a:gd name="f1048" fmla="*/ f947 1 1061"/>
                  <a:gd name="f1049" fmla="*/ f948 1 2448"/>
                  <a:gd name="f1050" fmla="*/ f949 1 2448"/>
                  <a:gd name="f1051" fmla="*/ f950 1 1061"/>
                  <a:gd name="f1052" fmla="*/ f951 1 2448"/>
                  <a:gd name="f1053" fmla="*/ f952 1 2448"/>
                  <a:gd name="f1054" fmla="*/ f953 1 1061"/>
                  <a:gd name="f1055" fmla="*/ f954 1 2448"/>
                  <a:gd name="f1056" fmla="*/ f955 1 1061"/>
                  <a:gd name="f1057" fmla="*/ f956 1 2448"/>
                  <a:gd name="f1058" fmla="*/ f957 1 2448"/>
                  <a:gd name="f1059" fmla="*/ f958 1 1061"/>
                  <a:gd name="f1060" fmla="*/ f959 1 2448"/>
                  <a:gd name="f1061" fmla="*/ f960 1 2448"/>
                  <a:gd name="f1062" fmla="*/ f961 1 1061"/>
                  <a:gd name="f1063" fmla="*/ f962 1 2448"/>
                  <a:gd name="f1064" fmla="*/ f963 1 1061"/>
                  <a:gd name="f1065" fmla="*/ f964 1 2448"/>
                  <a:gd name="f1066" fmla="*/ f965 1 1061"/>
                  <a:gd name="f1067" fmla="*/ f966 1 2448"/>
                  <a:gd name="f1068" fmla="*/ f967 1 1061"/>
                  <a:gd name="f1069" fmla="*/ f968 1 2448"/>
                  <a:gd name="f1070" fmla="*/ f969 1 2448"/>
                  <a:gd name="f1071" fmla="*/ f970 1 1061"/>
                  <a:gd name="f1072" fmla="*/ f971 1 2448"/>
                  <a:gd name="f1073" fmla="*/ f972 1 1061"/>
                  <a:gd name="f1074" fmla="*/ f973 1 2448"/>
                  <a:gd name="f1075" fmla="*/ f974 1 1061"/>
                  <a:gd name="f1076" fmla="*/ f975 1 2448"/>
                  <a:gd name="f1077" fmla="*/ f976 1 2448"/>
                  <a:gd name="f1078" fmla="*/ f977 1 1061"/>
                  <a:gd name="f1079" fmla="*/ f978 1 2448"/>
                  <a:gd name="f1080" fmla="*/ f979 1 1061"/>
                  <a:gd name="f1081" fmla="*/ f980 1 2448"/>
                  <a:gd name="f1082" fmla="*/ f981 1 1061"/>
                  <a:gd name="f1083" fmla="*/ f982 1 2448"/>
                  <a:gd name="f1084" fmla="*/ f983 1 1061"/>
                  <a:gd name="f1085" fmla="*/ f984 1 2448"/>
                  <a:gd name="f1086" fmla="*/ f985 1 1061"/>
                  <a:gd name="f1087" fmla="*/ f986 1 2448"/>
                  <a:gd name="f1088" fmla="*/ f987 1 2448"/>
                  <a:gd name="f1089" fmla="*/ f988 1 1061"/>
                  <a:gd name="f1090" fmla="*/ f989 1 1061"/>
                  <a:gd name="f1091" fmla="*/ f990 1 2448"/>
                  <a:gd name="f1092" fmla="*/ f991 1 1061"/>
                  <a:gd name="f1093" fmla="*/ f992 1 2448"/>
                  <a:gd name="f1094" fmla="*/ f993 1 2448"/>
                  <a:gd name="f1095" fmla="*/ f994 1 2448"/>
                  <a:gd name="f1096" fmla="*/ f995 1 1061"/>
                  <a:gd name="f1097" fmla="*/ f996 1 2448"/>
                  <a:gd name="f1098" fmla="*/ f997 1 2448"/>
                  <a:gd name="f1099" fmla="*/ f998 1 1061"/>
                  <a:gd name="f1100" fmla="*/ f999 1 2448"/>
                  <a:gd name="f1101" fmla="*/ f1000 1 1061"/>
                  <a:gd name="f1102" fmla="*/ f1001 1 2448"/>
                  <a:gd name="f1103" fmla="*/ f1002 1 1061"/>
                  <a:gd name="f1104" fmla="*/ 0 1 f901"/>
                  <a:gd name="f1105" fmla="*/ f7 1 f901"/>
                  <a:gd name="f1106" fmla="*/ 0 1 f902"/>
                  <a:gd name="f1107" fmla="*/ f8 1 f902"/>
                  <a:gd name="f1108" fmla="+- f1003 0 f1"/>
                  <a:gd name="f1109" fmla="*/ f1004 1 f901"/>
                  <a:gd name="f1110" fmla="*/ f1005 1 f902"/>
                  <a:gd name="f1111" fmla="*/ f1006 1 f901"/>
                  <a:gd name="f1112" fmla="*/ f1007 1 f902"/>
                  <a:gd name="f1113" fmla="*/ f1008 1 f901"/>
                  <a:gd name="f1114" fmla="*/ f1009 1 f902"/>
                  <a:gd name="f1115" fmla="*/ f1010 1 f901"/>
                  <a:gd name="f1116" fmla="*/ f1011 1 f902"/>
                  <a:gd name="f1117" fmla="*/ f1012 1 f901"/>
                  <a:gd name="f1118" fmla="*/ f1013 1 f902"/>
                  <a:gd name="f1119" fmla="*/ f1014 1 f901"/>
                  <a:gd name="f1120" fmla="*/ f1015 1 f902"/>
                  <a:gd name="f1121" fmla="*/ f1016 1 f901"/>
                  <a:gd name="f1122" fmla="*/ f1017 1 f902"/>
                  <a:gd name="f1123" fmla="*/ f1018 1 f901"/>
                  <a:gd name="f1124" fmla="*/ f1019 1 f902"/>
                  <a:gd name="f1125" fmla="*/ f1020 1 f901"/>
                  <a:gd name="f1126" fmla="*/ f1021 1 f902"/>
                  <a:gd name="f1127" fmla="*/ f1022 1 f901"/>
                  <a:gd name="f1128" fmla="*/ f1023 1 f902"/>
                  <a:gd name="f1129" fmla="*/ f1024 1 f901"/>
                  <a:gd name="f1130" fmla="*/ f1025 1 f902"/>
                  <a:gd name="f1131" fmla="*/ f1026 1 f901"/>
                  <a:gd name="f1132" fmla="*/ f1027 1 f902"/>
                  <a:gd name="f1133" fmla="*/ f1028 1 f901"/>
                  <a:gd name="f1134" fmla="*/ f1029 1 f902"/>
                  <a:gd name="f1135" fmla="*/ f1030 1 f901"/>
                  <a:gd name="f1136" fmla="*/ f1031 1 f902"/>
                  <a:gd name="f1137" fmla="*/ f1032 1 f901"/>
                  <a:gd name="f1138" fmla="*/ f1033 1 f902"/>
                  <a:gd name="f1139" fmla="*/ f1034 1 f901"/>
                  <a:gd name="f1140" fmla="*/ f1035 1 f902"/>
                  <a:gd name="f1141" fmla="*/ f1036 1 f902"/>
                  <a:gd name="f1142" fmla="*/ f1037 1 f901"/>
                  <a:gd name="f1143" fmla="*/ f1038 1 f902"/>
                  <a:gd name="f1144" fmla="*/ f1039 1 f902"/>
                  <a:gd name="f1145" fmla="*/ f1040 1 f901"/>
                  <a:gd name="f1146" fmla="*/ f1041 1 f902"/>
                  <a:gd name="f1147" fmla="*/ f1042 1 f901"/>
                  <a:gd name="f1148" fmla="*/ f1043 1 f902"/>
                  <a:gd name="f1149" fmla="*/ f1044 1 f901"/>
                  <a:gd name="f1150" fmla="*/ f1045 1 f902"/>
                  <a:gd name="f1151" fmla="*/ f1046 1 f901"/>
                  <a:gd name="f1152" fmla="*/ f1047 1 f902"/>
                  <a:gd name="f1153" fmla="*/ f1048 1 f901"/>
                  <a:gd name="f1154" fmla="*/ f1049 1 f902"/>
                  <a:gd name="f1155" fmla="*/ f1050 1 f902"/>
                  <a:gd name="f1156" fmla="*/ f1051 1 f901"/>
                  <a:gd name="f1157" fmla="*/ f1052 1 f902"/>
                  <a:gd name="f1158" fmla="*/ f1053 1 f902"/>
                  <a:gd name="f1159" fmla="*/ f1054 1 f901"/>
                  <a:gd name="f1160" fmla="*/ f1055 1 f902"/>
                  <a:gd name="f1161" fmla="*/ f1056 1 f901"/>
                  <a:gd name="f1162" fmla="*/ f1057 1 f902"/>
                  <a:gd name="f1163" fmla="*/ f1058 1 f902"/>
                  <a:gd name="f1164" fmla="*/ f1059 1 f901"/>
                  <a:gd name="f1165" fmla="*/ f1060 1 f902"/>
                  <a:gd name="f1166" fmla="*/ f1061 1 f902"/>
                  <a:gd name="f1167" fmla="*/ f1062 1 f901"/>
                  <a:gd name="f1168" fmla="*/ f1063 1 f902"/>
                  <a:gd name="f1169" fmla="*/ f1064 1 f901"/>
                  <a:gd name="f1170" fmla="*/ f1065 1 f902"/>
                  <a:gd name="f1171" fmla="*/ f1066 1 f901"/>
                  <a:gd name="f1172" fmla="*/ f1067 1 f902"/>
                  <a:gd name="f1173" fmla="*/ f1068 1 f901"/>
                  <a:gd name="f1174" fmla="*/ f1069 1 f902"/>
                  <a:gd name="f1175" fmla="*/ f1070 1 f902"/>
                  <a:gd name="f1176" fmla="*/ f1071 1 f901"/>
                  <a:gd name="f1177" fmla="*/ f1072 1 f902"/>
                  <a:gd name="f1178" fmla="*/ f1073 1 f901"/>
                  <a:gd name="f1179" fmla="*/ f1074 1 f902"/>
                  <a:gd name="f1180" fmla="*/ f1075 1 f901"/>
                  <a:gd name="f1181" fmla="*/ f1076 1 f902"/>
                  <a:gd name="f1182" fmla="*/ f1077 1 f902"/>
                  <a:gd name="f1183" fmla="*/ f1078 1 f901"/>
                  <a:gd name="f1184" fmla="*/ f1079 1 f902"/>
                  <a:gd name="f1185" fmla="*/ f1080 1 f901"/>
                  <a:gd name="f1186" fmla="*/ f1081 1 f902"/>
                  <a:gd name="f1187" fmla="*/ f1082 1 f901"/>
                  <a:gd name="f1188" fmla="*/ f1083 1 f902"/>
                  <a:gd name="f1189" fmla="*/ f1084 1 f901"/>
                  <a:gd name="f1190" fmla="*/ f1085 1 f902"/>
                  <a:gd name="f1191" fmla="*/ f1086 1 f901"/>
                  <a:gd name="f1192" fmla="*/ f1087 1 f902"/>
                  <a:gd name="f1193" fmla="*/ f1088 1 f902"/>
                  <a:gd name="f1194" fmla="*/ f1089 1 f901"/>
                  <a:gd name="f1195" fmla="*/ f1090 1 f901"/>
                  <a:gd name="f1196" fmla="*/ f1091 1 f902"/>
                  <a:gd name="f1197" fmla="*/ f1092 1 f901"/>
                  <a:gd name="f1198" fmla="*/ f1093 1 f902"/>
                  <a:gd name="f1199" fmla="*/ f1094 1 f902"/>
                  <a:gd name="f1200" fmla="*/ f1095 1 f902"/>
                  <a:gd name="f1201" fmla="*/ f1096 1 f901"/>
                  <a:gd name="f1202" fmla="*/ f1097 1 f902"/>
                  <a:gd name="f1203" fmla="*/ f1098 1 f902"/>
                  <a:gd name="f1204" fmla="*/ f1099 1 f901"/>
                  <a:gd name="f1205" fmla="*/ f1100 1 f902"/>
                  <a:gd name="f1206" fmla="*/ f1101 1 f901"/>
                  <a:gd name="f1207" fmla="*/ f1102 1 f902"/>
                  <a:gd name="f1208" fmla="*/ f1103 1 f901"/>
                  <a:gd name="f1209" fmla="*/ f1104 f896 1"/>
                  <a:gd name="f1210" fmla="*/ f1105 f896 1"/>
                  <a:gd name="f1211" fmla="*/ f1107 f897 1"/>
                  <a:gd name="f1212" fmla="*/ f1106 f897 1"/>
                  <a:gd name="f1213" fmla="*/ f1109 f896 1"/>
                  <a:gd name="f1214" fmla="*/ f1110 f897 1"/>
                  <a:gd name="f1215" fmla="*/ f1111 f896 1"/>
                  <a:gd name="f1216" fmla="*/ f1112 f897 1"/>
                  <a:gd name="f1217" fmla="*/ f1113 f896 1"/>
                  <a:gd name="f1218" fmla="*/ f1114 f897 1"/>
                  <a:gd name="f1219" fmla="*/ f1115 f896 1"/>
                  <a:gd name="f1220" fmla="*/ f1116 f897 1"/>
                  <a:gd name="f1221" fmla="*/ f1117 f896 1"/>
                  <a:gd name="f1222" fmla="*/ f1118 f897 1"/>
                  <a:gd name="f1223" fmla="*/ f1119 f896 1"/>
                  <a:gd name="f1224" fmla="*/ f1120 f897 1"/>
                  <a:gd name="f1225" fmla="*/ f1121 f896 1"/>
                  <a:gd name="f1226" fmla="*/ f1122 f897 1"/>
                  <a:gd name="f1227" fmla="*/ f1123 f896 1"/>
                  <a:gd name="f1228" fmla="*/ f1124 f897 1"/>
                  <a:gd name="f1229" fmla="*/ f1125 f896 1"/>
                  <a:gd name="f1230" fmla="*/ f1126 f897 1"/>
                  <a:gd name="f1231" fmla="*/ f1127 f896 1"/>
                  <a:gd name="f1232" fmla="*/ f1128 f897 1"/>
                  <a:gd name="f1233" fmla="*/ f1129 f896 1"/>
                  <a:gd name="f1234" fmla="*/ f1130 f897 1"/>
                  <a:gd name="f1235" fmla="*/ f1131 f896 1"/>
                  <a:gd name="f1236" fmla="*/ f1132 f897 1"/>
                  <a:gd name="f1237" fmla="*/ f1133 f896 1"/>
                  <a:gd name="f1238" fmla="*/ f1134 f897 1"/>
                  <a:gd name="f1239" fmla="*/ f1135 f896 1"/>
                  <a:gd name="f1240" fmla="*/ f1136 f897 1"/>
                  <a:gd name="f1241" fmla="*/ f1137 f896 1"/>
                  <a:gd name="f1242" fmla="*/ f1138 f897 1"/>
                  <a:gd name="f1243" fmla="*/ f1139 f896 1"/>
                  <a:gd name="f1244" fmla="*/ f1140 f897 1"/>
                  <a:gd name="f1245" fmla="*/ f1141 f897 1"/>
                  <a:gd name="f1246" fmla="*/ f1142 f896 1"/>
                  <a:gd name="f1247" fmla="*/ f1143 f897 1"/>
                  <a:gd name="f1248" fmla="*/ f1144 f897 1"/>
                  <a:gd name="f1249" fmla="*/ f1145 f896 1"/>
                  <a:gd name="f1250" fmla="*/ f1146 f897 1"/>
                  <a:gd name="f1251" fmla="*/ f1147 f896 1"/>
                  <a:gd name="f1252" fmla="*/ f1148 f897 1"/>
                  <a:gd name="f1253" fmla="*/ f1149 f896 1"/>
                  <a:gd name="f1254" fmla="*/ f1150 f897 1"/>
                  <a:gd name="f1255" fmla="*/ f1151 f896 1"/>
                  <a:gd name="f1256" fmla="*/ f1152 f897 1"/>
                  <a:gd name="f1257" fmla="*/ f1153 f896 1"/>
                  <a:gd name="f1258" fmla="*/ f1154 f897 1"/>
                  <a:gd name="f1259" fmla="*/ f1155 f897 1"/>
                  <a:gd name="f1260" fmla="*/ f1156 f896 1"/>
                  <a:gd name="f1261" fmla="*/ f1157 f897 1"/>
                  <a:gd name="f1262" fmla="*/ f1158 f897 1"/>
                  <a:gd name="f1263" fmla="*/ f1159 f896 1"/>
                  <a:gd name="f1264" fmla="*/ f1160 f897 1"/>
                  <a:gd name="f1265" fmla="*/ f1161 f896 1"/>
                  <a:gd name="f1266" fmla="*/ f1162 f897 1"/>
                  <a:gd name="f1267" fmla="*/ f1163 f897 1"/>
                  <a:gd name="f1268" fmla="*/ f1164 f896 1"/>
                  <a:gd name="f1269" fmla="*/ f1165 f897 1"/>
                  <a:gd name="f1270" fmla="*/ f1166 f897 1"/>
                  <a:gd name="f1271" fmla="*/ f1167 f896 1"/>
                  <a:gd name="f1272" fmla="*/ f1168 f897 1"/>
                  <a:gd name="f1273" fmla="*/ f1169 f896 1"/>
                  <a:gd name="f1274" fmla="*/ f1170 f897 1"/>
                  <a:gd name="f1275" fmla="*/ f1171 f896 1"/>
                  <a:gd name="f1276" fmla="*/ f1172 f897 1"/>
                  <a:gd name="f1277" fmla="*/ f1173 f896 1"/>
                  <a:gd name="f1278" fmla="*/ f1174 f897 1"/>
                  <a:gd name="f1279" fmla="*/ f1175 f897 1"/>
                  <a:gd name="f1280" fmla="*/ f1176 f896 1"/>
                  <a:gd name="f1281" fmla="*/ f1177 f897 1"/>
                  <a:gd name="f1282" fmla="*/ f1178 f896 1"/>
                  <a:gd name="f1283" fmla="*/ f1179 f897 1"/>
                  <a:gd name="f1284" fmla="*/ f1180 f896 1"/>
                  <a:gd name="f1285" fmla="*/ f1181 f897 1"/>
                  <a:gd name="f1286" fmla="*/ f1182 f897 1"/>
                  <a:gd name="f1287" fmla="*/ f1183 f896 1"/>
                  <a:gd name="f1288" fmla="*/ f1184 f897 1"/>
                  <a:gd name="f1289" fmla="*/ f1185 f896 1"/>
                  <a:gd name="f1290" fmla="*/ f1186 f897 1"/>
                  <a:gd name="f1291" fmla="*/ f1187 f896 1"/>
                  <a:gd name="f1292" fmla="*/ f1188 f897 1"/>
                  <a:gd name="f1293" fmla="*/ f1189 f896 1"/>
                  <a:gd name="f1294" fmla="*/ f1190 f897 1"/>
                  <a:gd name="f1295" fmla="*/ f1191 f896 1"/>
                  <a:gd name="f1296" fmla="*/ f1192 f897 1"/>
                  <a:gd name="f1297" fmla="*/ f1193 f897 1"/>
                  <a:gd name="f1298" fmla="*/ f1194 f896 1"/>
                  <a:gd name="f1299" fmla="*/ f1195 f896 1"/>
                  <a:gd name="f1300" fmla="*/ f1196 f897 1"/>
                  <a:gd name="f1301" fmla="*/ f1197 f896 1"/>
                  <a:gd name="f1302" fmla="*/ f1198 f897 1"/>
                  <a:gd name="f1303" fmla="*/ f1199 f897 1"/>
                  <a:gd name="f1304" fmla="*/ f1200 f897 1"/>
                  <a:gd name="f1305" fmla="*/ f1201 f896 1"/>
                  <a:gd name="f1306" fmla="*/ f1202 f897 1"/>
                  <a:gd name="f1307" fmla="*/ f1203 f897 1"/>
                  <a:gd name="f1308" fmla="*/ f1204 f896 1"/>
                  <a:gd name="f1309" fmla="*/ f1205 f897 1"/>
                  <a:gd name="f1310" fmla="*/ f1206 f896 1"/>
                  <a:gd name="f1311" fmla="*/ f1207 f897 1"/>
                  <a:gd name="f1312" fmla="*/ f1208 f89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08">
                    <a:pos x="f1213" y="f1214"/>
                  </a:cxn>
                  <a:cxn ang="f1108">
                    <a:pos x="f1215" y="f1216"/>
                  </a:cxn>
                  <a:cxn ang="f1108">
                    <a:pos x="f1217" y="f1218"/>
                  </a:cxn>
                  <a:cxn ang="f1108">
                    <a:pos x="f1219" y="f1220"/>
                  </a:cxn>
                  <a:cxn ang="f1108">
                    <a:pos x="f1221" y="f1222"/>
                  </a:cxn>
                  <a:cxn ang="f1108">
                    <a:pos x="f1223" y="f1224"/>
                  </a:cxn>
                  <a:cxn ang="f1108">
                    <a:pos x="f1225" y="f1226"/>
                  </a:cxn>
                  <a:cxn ang="f1108">
                    <a:pos x="f1227" y="f1228"/>
                  </a:cxn>
                  <a:cxn ang="f1108">
                    <a:pos x="f1229" y="f1230"/>
                  </a:cxn>
                  <a:cxn ang="f1108">
                    <a:pos x="f1231" y="f1232"/>
                  </a:cxn>
                  <a:cxn ang="f1108">
                    <a:pos x="f1233" y="f1234"/>
                  </a:cxn>
                  <a:cxn ang="f1108">
                    <a:pos x="f1235" y="f1236"/>
                  </a:cxn>
                  <a:cxn ang="f1108">
                    <a:pos x="f1237" y="f1238"/>
                  </a:cxn>
                  <a:cxn ang="f1108">
                    <a:pos x="f1239" y="f1240"/>
                  </a:cxn>
                  <a:cxn ang="f1108">
                    <a:pos x="f1241" y="f1242"/>
                  </a:cxn>
                  <a:cxn ang="f1108">
                    <a:pos x="f1243" y="f1244"/>
                  </a:cxn>
                  <a:cxn ang="f1108">
                    <a:pos x="f1235" y="f1245"/>
                  </a:cxn>
                  <a:cxn ang="f1108">
                    <a:pos x="f1246" y="f1247"/>
                  </a:cxn>
                  <a:cxn ang="f1108">
                    <a:pos x="f1231" y="f1248"/>
                  </a:cxn>
                  <a:cxn ang="f1108">
                    <a:pos x="f1249" y="f1250"/>
                  </a:cxn>
                  <a:cxn ang="f1108">
                    <a:pos x="f1251" y="f1252"/>
                  </a:cxn>
                  <a:cxn ang="f1108">
                    <a:pos x="f1253" y="f1254"/>
                  </a:cxn>
                  <a:cxn ang="f1108">
                    <a:pos x="f1255" y="f1256"/>
                  </a:cxn>
                  <a:cxn ang="f1108">
                    <a:pos x="f1257" y="f1258"/>
                  </a:cxn>
                  <a:cxn ang="f1108">
                    <a:pos x="f1215" y="f1259"/>
                  </a:cxn>
                  <a:cxn ang="f1108">
                    <a:pos x="f1260" y="f1261"/>
                  </a:cxn>
                  <a:cxn ang="f1108">
                    <a:pos x="f1246" y="f1262"/>
                  </a:cxn>
                  <a:cxn ang="f1108">
                    <a:pos x="f1263" y="f1264"/>
                  </a:cxn>
                  <a:cxn ang="f1108">
                    <a:pos x="f1265" y="f1266"/>
                  </a:cxn>
                  <a:cxn ang="f1108">
                    <a:pos x="f1265" y="f1267"/>
                  </a:cxn>
                  <a:cxn ang="f1108">
                    <a:pos x="f1268" y="f1269"/>
                  </a:cxn>
                  <a:cxn ang="f1108">
                    <a:pos x="f1223" y="f1270"/>
                  </a:cxn>
                  <a:cxn ang="f1108">
                    <a:pos x="f1271" y="f1272"/>
                  </a:cxn>
                  <a:cxn ang="f1108">
                    <a:pos x="f1273" y="f1274"/>
                  </a:cxn>
                  <a:cxn ang="f1108">
                    <a:pos x="f1275" y="f1276"/>
                  </a:cxn>
                  <a:cxn ang="f1108">
                    <a:pos x="f1277" y="f1278"/>
                  </a:cxn>
                  <a:cxn ang="f1108">
                    <a:pos x="f1223" y="f1279"/>
                  </a:cxn>
                  <a:cxn ang="f1108">
                    <a:pos x="f1280" y="f1274"/>
                  </a:cxn>
                  <a:cxn ang="f1108">
                    <a:pos x="f1273" y="f1281"/>
                  </a:cxn>
                  <a:cxn ang="f1108">
                    <a:pos x="f1282" y="f1283"/>
                  </a:cxn>
                  <a:cxn ang="f1108">
                    <a:pos x="f1284" y="f1285"/>
                  </a:cxn>
                  <a:cxn ang="f1108">
                    <a:pos x="f1282" y="f1286"/>
                  </a:cxn>
                  <a:cxn ang="f1108">
                    <a:pos x="f1287" y="f1288"/>
                  </a:cxn>
                  <a:cxn ang="f1108">
                    <a:pos x="f1289" y="f1290"/>
                  </a:cxn>
                  <a:cxn ang="f1108">
                    <a:pos x="f1291" y="f1292"/>
                  </a:cxn>
                  <a:cxn ang="f1108">
                    <a:pos x="f1293" y="f1294"/>
                  </a:cxn>
                  <a:cxn ang="f1108">
                    <a:pos x="f1295" y="f1296"/>
                  </a:cxn>
                  <a:cxn ang="f1108">
                    <a:pos x="f1223" y="f1297"/>
                  </a:cxn>
                  <a:cxn ang="f1108">
                    <a:pos x="f1298" y="f1266"/>
                  </a:cxn>
                  <a:cxn ang="f1108">
                    <a:pos x="f1299" y="f1300"/>
                  </a:cxn>
                  <a:cxn ang="f1108">
                    <a:pos x="f1301" y="f1302"/>
                  </a:cxn>
                  <a:cxn ang="f1108">
                    <a:pos x="f1275" y="f1303"/>
                  </a:cxn>
                  <a:cxn ang="f1108">
                    <a:pos x="f1235" y="f1304"/>
                  </a:cxn>
                  <a:cxn ang="f1108">
                    <a:pos x="f1305" y="f1306"/>
                  </a:cxn>
                  <a:cxn ang="f1108">
                    <a:pos x="f1305" y="f1307"/>
                  </a:cxn>
                  <a:cxn ang="f1108">
                    <a:pos x="f1308" y="f1309"/>
                  </a:cxn>
                  <a:cxn ang="f1108">
                    <a:pos x="f1310" y="f1311"/>
                  </a:cxn>
                  <a:cxn ang="f1108">
                    <a:pos x="f1312" y="f1272"/>
                  </a:cxn>
                </a:cxnLst>
                <a:rect l="f1209" t="f1212" r="f1210" b="f1211"/>
                <a:pathLst>
                  <a:path w="1061" h="2448">
                    <a:moveTo>
                      <a:pt x="f9" y="f10"/>
                    </a:move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14"/>
                      <a:pt x="f20" y="f16"/>
                    </a:cubicBezTo>
                    <a:cubicBezTo>
                      <a:pt x="f21" y="f18"/>
                      <a:pt x="f22" y="f23"/>
                      <a:pt x="f22" y="f24"/>
                    </a:cubicBezTo>
                    <a:cubicBezTo>
                      <a:pt x="f25" y="f26"/>
                      <a:pt x="f25" y="f27"/>
                      <a:pt x="f22" y="f28"/>
                    </a:cubicBezTo>
                    <a:cubicBezTo>
                      <a:pt x="f22" y="f29"/>
                      <a:pt x="f21" y="f30"/>
                      <a:pt x="f31" y="f30"/>
                    </a:cubicBezTo>
                    <a:cubicBezTo>
                      <a:pt x="f32" y="f33"/>
                      <a:pt x="f34" y="f30"/>
                      <a:pt x="f9" y="f30"/>
                    </a:cubicBezTo>
                    <a:cubicBezTo>
                      <a:pt x="f9" y="f35"/>
                      <a:pt x="f9" y="f36"/>
                      <a:pt x="f9" y="f37"/>
                    </a:cubicBezTo>
                    <a:cubicBezTo>
                      <a:pt x="f38" y="f39"/>
                      <a:pt x="f40" y="f41"/>
                      <a:pt x="f42" y="f41"/>
                    </a:cubicBezTo>
                    <a:cubicBezTo>
                      <a:pt x="f43" y="f41"/>
                      <a:pt x="f44" y="f45"/>
                      <a:pt x="f46" y="f41"/>
                    </a:cubicBezTo>
                    <a:cubicBezTo>
                      <a:pt x="f47" y="f41"/>
                      <a:pt x="f48" y="f39"/>
                      <a:pt x="f48" y="f49"/>
                    </a:cubicBezTo>
                    <a:cubicBezTo>
                      <a:pt x="f50" y="f36"/>
                      <a:pt x="f50" y="f35"/>
                      <a:pt x="f50" y="f33"/>
                    </a:cubicBezTo>
                    <a:cubicBezTo>
                      <a:pt x="f50" y="f33"/>
                      <a:pt x="f50" y="f33"/>
                      <a:pt x="f50" y="f33"/>
                    </a:cubicBezTo>
                    <a:cubicBezTo>
                      <a:pt x="f51" y="f33"/>
                      <a:pt x="f52" y="f30"/>
                      <a:pt x="f9" y="f30"/>
                    </a:cubicBezTo>
                    <a:cubicBezTo>
                      <a:pt x="f9" y="f53"/>
                      <a:pt x="f9" y="f54"/>
                      <a:pt x="f38" y="f55"/>
                    </a:cubicBezTo>
                    <a:cubicBezTo>
                      <a:pt x="f38" y="f56"/>
                      <a:pt x="f57" y="f58"/>
                      <a:pt x="f59" y="f58"/>
                    </a:cubicBezTo>
                    <a:cubicBezTo>
                      <a:pt x="f60" y="f61"/>
                      <a:pt x="f62" y="f58"/>
                      <a:pt x="f63" y="f61"/>
                    </a:cubicBezTo>
                    <a:cubicBezTo>
                      <a:pt x="f64" y="f65"/>
                      <a:pt x="f48" y="f66"/>
                      <a:pt x="f48" y="f67"/>
                    </a:cubicBezTo>
                    <a:cubicBezTo>
                      <a:pt x="f50" y="f68"/>
                      <a:pt x="f48" y="f69"/>
                      <a:pt x="f48" y="f70"/>
                    </a:cubicBezTo>
                    <a:cubicBezTo>
                      <a:pt x="f48" y="f71"/>
                      <a:pt x="f64" y="f72"/>
                      <a:pt x="f73" y="f72"/>
                    </a:cubicBezTo>
                    <a:cubicBezTo>
                      <a:pt x="f74" y="f72"/>
                      <a:pt x="f75" y="f76"/>
                      <a:pt x="f77" y="f78"/>
                    </a:cubicBezTo>
                    <a:cubicBezTo>
                      <a:pt x="f79" y="f80"/>
                      <a:pt x="f81" y="f82"/>
                      <a:pt x="f81" y="f83"/>
                    </a:cubicBezTo>
                    <a:cubicBezTo>
                      <a:pt x="f81" y="f84"/>
                      <a:pt x="f81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95"/>
                      <a:pt x="f96" y="f97"/>
                      <a:pt x="f98" y="f93"/>
                    </a:cubicBezTo>
                    <a:cubicBezTo>
                      <a:pt x="f75" y="f95"/>
                      <a:pt x="f99" y="f100"/>
                      <a:pt x="f99" y="f101"/>
                    </a:cubicBezTo>
                    <a:cubicBezTo>
                      <a:pt x="f102" y="f103"/>
                      <a:pt x="f99" y="f104"/>
                      <a:pt x="f102" y="f105"/>
                    </a:cubicBezTo>
                    <a:cubicBezTo>
                      <a:pt x="f102" y="f106"/>
                      <a:pt x="f107" y="f108"/>
                      <a:pt x="f109" y="f108"/>
                    </a:cubicBezTo>
                    <a:cubicBezTo>
                      <a:pt x="f110" y="f108"/>
                      <a:pt x="f111" y="f112"/>
                      <a:pt x="f113" y="f112"/>
                    </a:cubicBezTo>
                    <a:cubicBezTo>
                      <a:pt x="f114" y="f108"/>
                      <a:pt x="f48" y="f115"/>
                      <a:pt x="f48" y="f116"/>
                    </a:cubicBezTo>
                    <a:cubicBezTo>
                      <a:pt x="f48" y="f117"/>
                      <a:pt x="f48" y="f118"/>
                      <a:pt x="f48" y="f119"/>
                    </a:cubicBezTo>
                    <a:cubicBezTo>
                      <a:pt x="f48" y="f120"/>
                      <a:pt x="f121" y="f122"/>
                      <a:pt x="f123" y="f122"/>
                    </a:cubicBezTo>
                    <a:cubicBezTo>
                      <a:pt x="f124" y="f125"/>
                      <a:pt x="f126" y="f122"/>
                      <a:pt x="f99" y="f122"/>
                    </a:cubicBezTo>
                    <a:cubicBezTo>
                      <a:pt x="f99" y="f127"/>
                      <a:pt x="f99" y="f128"/>
                      <a:pt x="f102" y="f129"/>
                    </a:cubicBezTo>
                    <a:cubicBezTo>
                      <a:pt x="f102" y="f130"/>
                      <a:pt x="f107" y="f131"/>
                      <a:pt x="f132" y="f131"/>
                    </a:cubicBezTo>
                    <a:cubicBezTo>
                      <a:pt x="f133" y="f134"/>
                      <a:pt x="f135" y="f131"/>
                      <a:pt x="f123" y="f134"/>
                    </a:cubicBezTo>
                    <a:cubicBezTo>
                      <a:pt x="f136" y="f134"/>
                      <a:pt x="f50" y="f137"/>
                      <a:pt x="f48" y="f138"/>
                    </a:cubicBezTo>
                    <a:cubicBezTo>
                      <a:pt x="f48" y="f139"/>
                      <a:pt x="f48" y="f140"/>
                      <a:pt x="f48" y="f141"/>
                    </a:cubicBezTo>
                    <a:cubicBezTo>
                      <a:pt x="f48" y="f142"/>
                      <a:pt x="f136" y="f143"/>
                      <a:pt x="f144" y="f25"/>
                    </a:cubicBezTo>
                    <a:cubicBezTo>
                      <a:pt x="f111" y="f22"/>
                      <a:pt x="f145" y="f25"/>
                      <a:pt x="f146" y="f22"/>
                    </a:cubicBezTo>
                    <a:cubicBezTo>
                      <a:pt x="f107" y="f142"/>
                      <a:pt x="f102" y="f21"/>
                      <a:pt x="f102" y="f147"/>
                    </a:cubicBezTo>
                    <a:cubicBezTo>
                      <a:pt x="f99" y="f34"/>
                      <a:pt x="f102" y="f148"/>
                      <a:pt x="f99" y="f149"/>
                    </a:cubicBezTo>
                    <a:cubicBezTo>
                      <a:pt x="f99" y="f64"/>
                      <a:pt x="f150" y="f48"/>
                      <a:pt x="f151" y="f48"/>
                    </a:cubicBezTo>
                    <a:cubicBezTo>
                      <a:pt x="f152" y="f50"/>
                      <a:pt x="f153" y="f48"/>
                      <a:pt x="f154" y="f50"/>
                    </a:cubicBezTo>
                    <a:cubicBezTo>
                      <a:pt x="f155" y="f50"/>
                      <a:pt x="f86" y="f156"/>
                      <a:pt x="f81" y="f123"/>
                    </a:cubicBezTo>
                    <a:cubicBezTo>
                      <a:pt x="f81" y="f135"/>
                      <a:pt x="f86" y="f133"/>
                      <a:pt x="f81" y="f132"/>
                    </a:cubicBezTo>
                    <a:cubicBezTo>
                      <a:pt x="f81" y="f157"/>
                      <a:pt x="f158" y="f75"/>
                      <a:pt x="f159" y="f75"/>
                    </a:cubicBezTo>
                    <a:cubicBezTo>
                      <a:pt x="f160" y="f161"/>
                      <a:pt x="f162" y="f161"/>
                      <a:pt x="f163" y="f102"/>
                    </a:cubicBezTo>
                    <a:cubicBezTo>
                      <a:pt x="f164" y="f75"/>
                      <a:pt x="f165" y="f75"/>
                      <a:pt x="f166" y="f102"/>
                    </a:cubicBezTo>
                    <a:cubicBezTo>
                      <a:pt x="f167" y="f102"/>
                      <a:pt x="f168" y="f99"/>
                      <a:pt x="f169" y="f99"/>
                    </a:cubicBezTo>
                    <a:cubicBezTo>
                      <a:pt x="f170" y="f99"/>
                      <a:pt x="f171" y="f99"/>
                      <a:pt x="f172" y="f99"/>
                    </a:cubicBezTo>
                    <a:cubicBezTo>
                      <a:pt x="f173" y="f150"/>
                      <a:pt x="f174" y="f161"/>
                      <a:pt x="f175" y="f176"/>
                    </a:cubicBezTo>
                    <a:cubicBezTo>
                      <a:pt x="f175" y="f177"/>
                      <a:pt x="f175" y="f178"/>
                      <a:pt x="f175" y="f179"/>
                    </a:cubicBezTo>
                    <a:cubicBezTo>
                      <a:pt x="f175" y="f180"/>
                      <a:pt x="f181" y="f182"/>
                      <a:pt x="f175" y="f183"/>
                    </a:cubicBezTo>
                    <a:cubicBezTo>
                      <a:pt x="f181" y="f184"/>
                      <a:pt x="f181" y="f185"/>
                      <a:pt x="f181" y="f186"/>
                    </a:cubicBezTo>
                    <a:cubicBezTo>
                      <a:pt x="f181" y="f187"/>
                      <a:pt x="f181" y="f188"/>
                      <a:pt x="f181" y="f189"/>
                    </a:cubicBezTo>
                    <a:cubicBezTo>
                      <a:pt x="f181" y="f190"/>
                      <a:pt x="f181" y="f191"/>
                      <a:pt x="f181" y="f92"/>
                    </a:cubicBezTo>
                    <a:cubicBezTo>
                      <a:pt x="f181" y="f192"/>
                      <a:pt x="f193" y="f194"/>
                      <a:pt x="f195" y="f194"/>
                    </a:cubicBezTo>
                    <a:cubicBezTo>
                      <a:pt x="f196" y="f90"/>
                      <a:pt x="f197" y="f194"/>
                      <a:pt x="f198" y="f194"/>
                    </a:cubicBezTo>
                    <a:cubicBezTo>
                      <a:pt x="f199" y="f194"/>
                      <a:pt x="f199" y="f194"/>
                      <a:pt x="f199" y="f200"/>
                    </a:cubicBezTo>
                    <a:cubicBezTo>
                      <a:pt x="f199" y="f201"/>
                      <a:pt x="f202" y="f203"/>
                      <a:pt x="f199" y="f204"/>
                    </a:cubicBezTo>
                    <a:cubicBezTo>
                      <a:pt x="f205" y="f206"/>
                      <a:pt x="f207" y="f199"/>
                      <a:pt x="f208" y="f199"/>
                    </a:cubicBezTo>
                    <a:cubicBezTo>
                      <a:pt x="f209" y="f202"/>
                      <a:pt x="f210" y="f199"/>
                      <a:pt x="f185" y="f202"/>
                    </a:cubicBezTo>
                    <a:cubicBezTo>
                      <a:pt x="f211" y="f202"/>
                      <a:pt x="f212" y="f205"/>
                      <a:pt x="f99" y="f213"/>
                    </a:cubicBezTo>
                    <a:cubicBezTo>
                      <a:pt x="f161" y="f198"/>
                      <a:pt x="f99" y="f214"/>
                      <a:pt x="f102" y="f215"/>
                    </a:cubicBezTo>
                    <a:cubicBezTo>
                      <a:pt x="f102" y="f216"/>
                      <a:pt x="f107" y="f217"/>
                      <a:pt x="f218" y="f217"/>
                    </a:cubicBezTo>
                    <a:cubicBezTo>
                      <a:pt x="f219" y="f217"/>
                      <a:pt x="f220" y="f217"/>
                      <a:pt x="f221" y="f217"/>
                    </a:cubicBezTo>
                    <a:cubicBezTo>
                      <a:pt x="f222" y="f217"/>
                      <a:pt x="f38" y="f216"/>
                      <a:pt x="f9" y="f223"/>
                    </a:cubicBezTo>
                    <a:cubicBezTo>
                      <a:pt x="f9" y="f214"/>
                      <a:pt x="f38" y="f224"/>
                      <a:pt x="f9" y="f225"/>
                    </a:cubicBezTo>
                    <a:cubicBezTo>
                      <a:pt x="f11" y="f205"/>
                      <a:pt x="f13" y="f226"/>
                      <a:pt x="f15" y="f202"/>
                    </a:cubicBezTo>
                    <a:cubicBezTo>
                      <a:pt x="f227" y="f199"/>
                      <a:pt x="f32" y="f202"/>
                      <a:pt x="f228" y="f202"/>
                    </a:cubicBezTo>
                    <a:cubicBezTo>
                      <a:pt x="f229" y="f199"/>
                      <a:pt x="f143" y="f206"/>
                      <a:pt x="f230" y="f204"/>
                    </a:cubicBezTo>
                    <a:cubicBezTo>
                      <a:pt x="f21" y="f231"/>
                      <a:pt x="f230" y="f232"/>
                      <a:pt x="f230" y="f233"/>
                    </a:cubicBezTo>
                    <a:cubicBezTo>
                      <a:pt x="f21" y="f158"/>
                      <a:pt x="f143" y="f90"/>
                      <a:pt x="f234" y="f194"/>
                    </a:cubicBezTo>
                    <a:cubicBezTo>
                      <a:pt x="f235" y="f88"/>
                      <a:pt x="f236" y="f90"/>
                      <a:pt x="f237" y="f194"/>
                    </a:cubicBezTo>
                    <a:cubicBezTo>
                      <a:pt x="f238" y="f194"/>
                      <a:pt x="f7" y="f86"/>
                      <a:pt x="f7" y="f233"/>
                    </a:cubicBezTo>
                    <a:cubicBezTo>
                      <a:pt x="f239" y="f200"/>
                      <a:pt x="f239" y="f240"/>
                      <a:pt x="f7" y="f241"/>
                    </a:cubicBezTo>
                    <a:cubicBezTo>
                      <a:pt x="f7" y="f199"/>
                      <a:pt x="f242" y="f205"/>
                      <a:pt x="f243" y="f205"/>
                    </a:cubicBezTo>
                    <a:cubicBezTo>
                      <a:pt x="f244" y="f245"/>
                      <a:pt x="f246" y="f205"/>
                      <a:pt x="f247" y="f245"/>
                    </a:cubicBezTo>
                    <a:cubicBezTo>
                      <a:pt x="f248" y="f245"/>
                      <a:pt x="f25" y="f249"/>
                      <a:pt x="f25" y="f250"/>
                    </a:cubicBezTo>
                    <a:cubicBezTo>
                      <a:pt x="f22" y="f251"/>
                      <a:pt x="f25" y="f252"/>
                      <a:pt x="f22" y="f253"/>
                    </a:cubicBezTo>
                    <a:cubicBezTo>
                      <a:pt x="f22" y="f254"/>
                      <a:pt x="f230" y="f255"/>
                      <a:pt x="f147" y="f256"/>
                    </a:cubicBezTo>
                    <a:cubicBezTo>
                      <a:pt x="f257" y="f258"/>
                      <a:pt x="f259" y="f256"/>
                      <a:pt x="f260" y="f261"/>
                    </a:cubicBezTo>
                    <a:cubicBezTo>
                      <a:pt x="f262" y="f258"/>
                      <a:pt x="f9" y="f263"/>
                      <a:pt x="f9" y="f264"/>
                    </a:cubicBezTo>
                    <a:cubicBezTo>
                      <a:pt x="f38" y="f195"/>
                      <a:pt x="f38" y="f265"/>
                      <a:pt x="f38" y="f266"/>
                    </a:cubicBezTo>
                    <a:cubicBezTo>
                      <a:pt x="f38" y="f267"/>
                      <a:pt x="f38" y="f268"/>
                      <a:pt x="f42" y="f268"/>
                    </a:cubicBezTo>
                    <a:cubicBezTo>
                      <a:pt x="f220" y="f268"/>
                      <a:pt x="f269" y="f268"/>
                      <a:pt x="f270" y="f268"/>
                    </a:cubicBezTo>
                    <a:cubicBezTo>
                      <a:pt x="f102" y="f268"/>
                      <a:pt x="f150" y="f271"/>
                      <a:pt x="f150" y="f272"/>
                    </a:cubicBezTo>
                    <a:cubicBezTo>
                      <a:pt x="f75" y="f273"/>
                      <a:pt x="f75" y="f274"/>
                      <a:pt x="f150" y="f275"/>
                    </a:cubicBezTo>
                    <a:cubicBezTo>
                      <a:pt x="f150" y="f175"/>
                      <a:pt x="f212" y="f174"/>
                      <a:pt x="f109" y="f174"/>
                    </a:cubicBezTo>
                    <a:cubicBezTo>
                      <a:pt x="f133" y="f276"/>
                      <a:pt x="f277" y="f276"/>
                      <a:pt x="f278" y="f276"/>
                    </a:cubicBezTo>
                    <a:cubicBezTo>
                      <a:pt x="f279" y="f276"/>
                      <a:pt x="f48" y="f280"/>
                      <a:pt x="f114" y="f170"/>
                    </a:cubicBezTo>
                    <a:cubicBezTo>
                      <a:pt x="f136" y="f2"/>
                      <a:pt x="f114" y="f281"/>
                      <a:pt x="f48" y="f264"/>
                    </a:cubicBezTo>
                    <a:cubicBezTo>
                      <a:pt x="f50" y="f282"/>
                      <a:pt x="f283" y="f261"/>
                      <a:pt x="f284" y="f261"/>
                    </a:cubicBezTo>
                    <a:cubicBezTo>
                      <a:pt x="f285" y="f256"/>
                      <a:pt x="f286" y="f261"/>
                      <a:pt x="f270" y="f256"/>
                    </a:cubicBezTo>
                    <a:cubicBezTo>
                      <a:pt x="f99" y="f256"/>
                      <a:pt x="f150" y="f287"/>
                      <a:pt x="f150" y="f288"/>
                    </a:cubicBezTo>
                    <a:cubicBezTo>
                      <a:pt x="f75" y="f289"/>
                      <a:pt x="f150" y="f290"/>
                      <a:pt x="f75" y="f291"/>
                    </a:cubicBezTo>
                    <a:cubicBezTo>
                      <a:pt x="f161" y="f292"/>
                      <a:pt x="f293" y="f294"/>
                      <a:pt x="f295" y="f296"/>
                    </a:cubicBezTo>
                    <a:cubicBezTo>
                      <a:pt x="f297" y="f298"/>
                      <a:pt x="f299" y="f296"/>
                      <a:pt x="f300" y="f296"/>
                    </a:cubicBezTo>
                    <a:cubicBezTo>
                      <a:pt x="f202" y="f296"/>
                      <a:pt x="f301" y="f217"/>
                      <a:pt x="f301" y="f302"/>
                    </a:cubicBezTo>
                    <a:cubicBezTo>
                      <a:pt x="f205" y="f303"/>
                      <a:pt x="f304" y="f305"/>
                      <a:pt x="f301" y="f213"/>
                    </a:cubicBezTo>
                    <a:cubicBezTo>
                      <a:pt x="f205" y="f304"/>
                      <a:pt x="f306" y="f245"/>
                      <a:pt x="f250" y="f245"/>
                    </a:cubicBezTo>
                    <a:cubicBezTo>
                      <a:pt x="f307" y="f245"/>
                      <a:pt x="f308" y="f304"/>
                      <a:pt x="f298" y="f202"/>
                    </a:cubicBezTo>
                    <a:cubicBezTo>
                      <a:pt x="f309" y="f199"/>
                      <a:pt x="f310" y="f199"/>
                      <a:pt x="f163" y="f199"/>
                    </a:cubicBezTo>
                    <a:cubicBezTo>
                      <a:pt x="f311" y="f245"/>
                      <a:pt x="f196" y="f205"/>
                      <a:pt x="f256" y="f301"/>
                    </a:cubicBezTo>
                    <a:cubicBezTo>
                      <a:pt x="f256" y="f301"/>
                      <a:pt x="f256" y="f205"/>
                      <a:pt x="f256" y="f205"/>
                    </a:cubicBezTo>
                    <a:cubicBezTo>
                      <a:pt x="f256" y="f205"/>
                      <a:pt x="f256" y="f301"/>
                      <a:pt x="f256" y="f301"/>
                    </a:cubicBezTo>
                    <a:cubicBezTo>
                      <a:pt x="f256" y="f312"/>
                      <a:pt x="f256" y="f313"/>
                      <a:pt x="f256" y="f314"/>
                    </a:cubicBezTo>
                    <a:cubicBezTo>
                      <a:pt x="f256" y="f314"/>
                      <a:pt x="f256" y="f314"/>
                      <a:pt x="f256" y="f314"/>
                    </a:cubicBezTo>
                    <a:cubicBezTo>
                      <a:pt x="f315" y="f314"/>
                      <a:pt x="f316" y="f217"/>
                      <a:pt x="f317" y="f217"/>
                    </a:cubicBezTo>
                    <a:cubicBezTo>
                      <a:pt x="f298" y="f314"/>
                      <a:pt x="f217" y="f298"/>
                      <a:pt x="f162" y="f197"/>
                    </a:cubicBezTo>
                    <a:cubicBezTo>
                      <a:pt x="f294" y="f318"/>
                      <a:pt x="f217" y="f319"/>
                      <a:pt x="f162" y="f253"/>
                    </a:cubicBezTo>
                    <a:cubicBezTo>
                      <a:pt x="f294" y="f254"/>
                      <a:pt x="f216" y="f261"/>
                      <a:pt x="f308" y="f261"/>
                    </a:cubicBezTo>
                    <a:cubicBezTo>
                      <a:pt x="f250" y="f261"/>
                      <a:pt x="f320" y="f256"/>
                      <a:pt x="f321" y="f261"/>
                    </a:cubicBezTo>
                    <a:cubicBezTo>
                      <a:pt x="f158" y="f258"/>
                      <a:pt x="f81" y="f322"/>
                      <a:pt x="f81" y="f323"/>
                    </a:cubicBezTo>
                    <a:cubicBezTo>
                      <a:pt x="f86" y="f195"/>
                      <a:pt x="f86" y="f324"/>
                      <a:pt x="f81" y="f325"/>
                    </a:cubicBezTo>
                    <a:cubicBezTo>
                      <a:pt x="f81" y="f326"/>
                      <a:pt x="f327" y="f268"/>
                      <a:pt x="f233" y="f268"/>
                    </a:cubicBezTo>
                    <a:cubicBezTo>
                      <a:pt x="f328" y="f268"/>
                      <a:pt x="f329" y="f268"/>
                      <a:pt x="f330" y="f268"/>
                    </a:cubicBezTo>
                    <a:cubicBezTo>
                      <a:pt x="f207" y="f268"/>
                      <a:pt x="f199" y="f331"/>
                      <a:pt x="f199" y="f332"/>
                    </a:cubicBezTo>
                    <a:cubicBezTo>
                      <a:pt x="f199" y="f333"/>
                      <a:pt x="f199" y="f334"/>
                      <a:pt x="f199" y="f335"/>
                    </a:cubicBezTo>
                    <a:cubicBezTo>
                      <a:pt x="f199" y="f336"/>
                      <a:pt x="f226" y="f337"/>
                      <a:pt x="f338" y="f337"/>
                    </a:cubicBezTo>
                    <a:cubicBezTo>
                      <a:pt x="f339" y="f340"/>
                      <a:pt x="f341" y="f340"/>
                      <a:pt x="f159" y="f337"/>
                    </a:cubicBezTo>
                    <a:cubicBezTo>
                      <a:pt x="f327" y="f337"/>
                      <a:pt x="f81" y="f336"/>
                      <a:pt x="f86" y="f335"/>
                    </a:cubicBezTo>
                    <a:cubicBezTo>
                      <a:pt x="f86" y="f342"/>
                      <a:pt x="f81" y="f343"/>
                      <a:pt x="f86" y="f344"/>
                    </a:cubicBezTo>
                    <a:cubicBezTo>
                      <a:pt x="f86" y="f345"/>
                      <a:pt x="f346" y="f347"/>
                      <a:pt x="f348" y="f349"/>
                    </a:cubicBezTo>
                    <a:cubicBezTo>
                      <a:pt x="f153" y="f350"/>
                      <a:pt x="f351" y="f350"/>
                      <a:pt x="f98" y="f349"/>
                    </a:cubicBezTo>
                    <a:cubicBezTo>
                      <a:pt x="f352" y="f349"/>
                      <a:pt x="f99" y="f353"/>
                      <a:pt x="f99" y="f354"/>
                    </a:cubicBezTo>
                    <a:cubicBezTo>
                      <a:pt x="f102" y="f343"/>
                      <a:pt x="f102" y="f355"/>
                      <a:pt x="f99" y="f356"/>
                    </a:cubicBezTo>
                    <a:cubicBezTo>
                      <a:pt x="f99" y="f337"/>
                      <a:pt x="f150" y="f357"/>
                      <a:pt x="f183" y="f357"/>
                    </a:cubicBezTo>
                    <a:cubicBezTo>
                      <a:pt x="f152" y="f358"/>
                      <a:pt x="f359" y="f357"/>
                      <a:pt x="f360" y="f357"/>
                    </a:cubicBezTo>
                    <a:cubicBezTo>
                      <a:pt x="f155" y="f358"/>
                      <a:pt x="f86" y="f361"/>
                      <a:pt x="f86" y="f362"/>
                    </a:cubicBezTo>
                    <a:cubicBezTo>
                      <a:pt x="f81" y="f363"/>
                      <a:pt x="f86" y="f364"/>
                      <a:pt x="f86" y="f365"/>
                    </a:cubicBezTo>
                    <a:cubicBezTo>
                      <a:pt x="f366" y="f365"/>
                      <a:pt x="f367" y="f365"/>
                      <a:pt x="f298" y="f365"/>
                    </a:cubicBezTo>
                    <a:cubicBezTo>
                      <a:pt x="f298" y="f364"/>
                      <a:pt x="f298" y="f368"/>
                      <a:pt x="f298" y="f369"/>
                    </a:cubicBezTo>
                    <a:cubicBezTo>
                      <a:pt x="f296" y="f370"/>
                      <a:pt x="f371" y="f358"/>
                      <a:pt x="f372" y="f358"/>
                    </a:cubicBezTo>
                    <a:cubicBezTo>
                      <a:pt x="f373" y="f357"/>
                      <a:pt x="f374" y="f358"/>
                      <a:pt x="f166" y="f358"/>
                    </a:cubicBezTo>
                    <a:cubicBezTo>
                      <a:pt x="f375" y="f336"/>
                      <a:pt x="f376" y="f336"/>
                      <a:pt x="f377" y="f336"/>
                    </a:cubicBezTo>
                    <a:cubicBezTo>
                      <a:pt x="f376" y="f336"/>
                      <a:pt x="f375" y="f336"/>
                      <a:pt x="f166" y="f358"/>
                    </a:cubicBezTo>
                    <a:cubicBezTo>
                      <a:pt x="f169" y="f358"/>
                      <a:pt x="f378" y="f358"/>
                      <a:pt x="f379" y="f358"/>
                    </a:cubicBezTo>
                    <a:cubicBezTo>
                      <a:pt x="f379" y="f358"/>
                      <a:pt x="f379" y="f358"/>
                      <a:pt x="f379" y="f358"/>
                    </a:cubicBezTo>
                    <a:cubicBezTo>
                      <a:pt x="f276" y="f380"/>
                      <a:pt x="f276" y="f381"/>
                      <a:pt x="f276" y="f382"/>
                    </a:cubicBezTo>
                    <a:cubicBezTo>
                      <a:pt x="f276" y="f383"/>
                      <a:pt x="f276" y="f384"/>
                      <a:pt x="f276" y="f365"/>
                    </a:cubicBezTo>
                    <a:cubicBezTo>
                      <a:pt x="f385" y="f365"/>
                      <a:pt x="f386" y="f365"/>
                      <a:pt x="f387" y="f365"/>
                    </a:cubicBezTo>
                    <a:cubicBezTo>
                      <a:pt x="f388" y="f365"/>
                      <a:pt x="f389" y="f365"/>
                      <a:pt x="f390" y="f365"/>
                    </a:cubicBezTo>
                    <a:cubicBezTo>
                      <a:pt x="f391" y="f6"/>
                      <a:pt x="f6" y="f392"/>
                      <a:pt x="f6" y="f390"/>
                    </a:cubicBezTo>
                    <a:cubicBezTo>
                      <a:pt x="f365" y="f393"/>
                      <a:pt x="f365" y="f394"/>
                      <a:pt x="f365" y="f8"/>
                    </a:cubicBezTo>
                    <a:cubicBezTo>
                      <a:pt x="f395" y="f8"/>
                      <a:pt x="f396" y="f8"/>
                      <a:pt x="f276" y="f8"/>
                    </a:cubicBezTo>
                    <a:cubicBezTo>
                      <a:pt x="f276" y="f397"/>
                      <a:pt x="f276" y="f398"/>
                      <a:pt x="f276" y="f399"/>
                    </a:cubicBezTo>
                    <a:cubicBezTo>
                      <a:pt x="f276" y="f400"/>
                      <a:pt x="f181" y="f401"/>
                      <a:pt x="f402" y="f403"/>
                    </a:cubicBezTo>
                    <a:cubicBezTo>
                      <a:pt x="f375" y="f404"/>
                      <a:pt x="f165" y="f405"/>
                      <a:pt x="f164" y="f406"/>
                    </a:cubicBezTo>
                    <a:cubicBezTo>
                      <a:pt x="f165" y="f405"/>
                      <a:pt x="f375" y="f404"/>
                      <a:pt x="f402" y="f403"/>
                    </a:cubicBezTo>
                    <a:cubicBezTo>
                      <a:pt x="f407" y="f403"/>
                      <a:pt x="f408" y="f403"/>
                      <a:pt x="f282" y="f403"/>
                    </a:cubicBezTo>
                    <a:cubicBezTo>
                      <a:pt x="f263" y="f403"/>
                      <a:pt x="f255" y="f409"/>
                      <a:pt x="f256" y="f409"/>
                    </a:cubicBezTo>
                    <a:cubicBezTo>
                      <a:pt x="f256" y="f410"/>
                      <a:pt x="f256" y="f411"/>
                      <a:pt x="f256" y="f412"/>
                    </a:cubicBezTo>
                    <a:cubicBezTo>
                      <a:pt x="f413" y="f412"/>
                      <a:pt x="f414" y="f412"/>
                      <a:pt x="f298" y="f412"/>
                    </a:cubicBezTo>
                    <a:cubicBezTo>
                      <a:pt x="f298" y="f411"/>
                      <a:pt x="f298" y="f410"/>
                      <a:pt x="f298" y="f409"/>
                    </a:cubicBezTo>
                    <a:cubicBezTo>
                      <a:pt x="f305" y="f409"/>
                      <a:pt x="f415" y="f409"/>
                      <a:pt x="f416" y="f409"/>
                    </a:cubicBezTo>
                    <a:cubicBezTo>
                      <a:pt x="f417" y="f403"/>
                      <a:pt x="f81" y="f418"/>
                      <a:pt x="f86" y="f419"/>
                    </a:cubicBezTo>
                    <a:cubicBezTo>
                      <a:pt x="f88" y="f420"/>
                      <a:pt x="f86" y="f421"/>
                      <a:pt x="f86" y="f8"/>
                    </a:cubicBezTo>
                    <a:cubicBezTo>
                      <a:pt x="f346" y="f8"/>
                      <a:pt x="f194" y="f8"/>
                      <a:pt x="f90" y="f8"/>
                    </a:cubicBezTo>
                    <a:cubicBezTo>
                      <a:pt x="f192" y="f8"/>
                      <a:pt x="f422" y="f8"/>
                      <a:pt x="f423" y="f8"/>
                    </a:cubicBezTo>
                    <a:cubicBezTo>
                      <a:pt x="f424" y="f8"/>
                      <a:pt x="f425" y="f8"/>
                      <a:pt x="f154" y="f8"/>
                    </a:cubicBezTo>
                    <a:cubicBezTo>
                      <a:pt x="f426" y="f8"/>
                      <a:pt x="f297" y="f8"/>
                      <a:pt x="f427" y="f8"/>
                    </a:cubicBezTo>
                    <a:cubicBezTo>
                      <a:pt x="f190" y="f8"/>
                      <a:pt x="f185" y="f8"/>
                      <a:pt x="f99" y="f8"/>
                    </a:cubicBezTo>
                    <a:cubicBezTo>
                      <a:pt x="f99" y="f397"/>
                      <a:pt x="f99" y="f428"/>
                      <a:pt x="f102" y="f429"/>
                    </a:cubicBezTo>
                    <a:cubicBezTo>
                      <a:pt x="f102" y="f418"/>
                      <a:pt x="f107" y="f403"/>
                      <a:pt x="f430" y="f409"/>
                    </a:cubicBezTo>
                    <a:cubicBezTo>
                      <a:pt x="f110" y="f409"/>
                      <a:pt x="f431" y="f403"/>
                      <a:pt x="f123" y="f409"/>
                    </a:cubicBezTo>
                    <a:cubicBezTo>
                      <a:pt x="f121" y="f409"/>
                      <a:pt x="f50" y="f432"/>
                      <a:pt x="f48" y="f433"/>
                    </a:cubicBezTo>
                    <a:cubicBezTo>
                      <a:pt x="f48" y="f434"/>
                      <a:pt x="f48" y="f435"/>
                      <a:pt x="f50" y="f436"/>
                    </a:cubicBezTo>
                    <a:cubicBezTo>
                      <a:pt x="f50" y="f437"/>
                      <a:pt x="f121" y="f412"/>
                      <a:pt x="f438" y="f412"/>
                    </a:cubicBezTo>
                    <a:cubicBezTo>
                      <a:pt x="f135" y="f439"/>
                      <a:pt x="f440" y="f412"/>
                      <a:pt x="f109" y="f439"/>
                    </a:cubicBezTo>
                    <a:cubicBezTo>
                      <a:pt x="f107" y="f439"/>
                      <a:pt x="f102" y="f441"/>
                      <a:pt x="f102" y="f442"/>
                    </a:cubicBezTo>
                    <a:cubicBezTo>
                      <a:pt x="f99" y="f443"/>
                      <a:pt x="f99" y="f444"/>
                      <a:pt x="f102" y="f445"/>
                    </a:cubicBezTo>
                    <a:cubicBezTo>
                      <a:pt x="f102" y="f446"/>
                      <a:pt x="f107" y="f447"/>
                      <a:pt x="f132" y="f447"/>
                    </a:cubicBezTo>
                    <a:cubicBezTo>
                      <a:pt x="f133" y="f447"/>
                      <a:pt x="f448" y="f447"/>
                      <a:pt x="f449" y="f447"/>
                    </a:cubicBezTo>
                    <a:cubicBezTo>
                      <a:pt x="f121" y="f450"/>
                      <a:pt x="f50" y="f451"/>
                      <a:pt x="f48" y="f452"/>
                    </a:cubicBezTo>
                    <a:cubicBezTo>
                      <a:pt x="f114" y="f453"/>
                      <a:pt x="f114" y="f454"/>
                      <a:pt x="f48" y="f455"/>
                    </a:cubicBezTo>
                    <a:cubicBezTo>
                      <a:pt x="f50" y="f456"/>
                      <a:pt x="f136" y="f457"/>
                      <a:pt x="f449" y="f457"/>
                    </a:cubicBezTo>
                    <a:cubicBezTo>
                      <a:pt x="f458" y="f459"/>
                      <a:pt x="f184" y="f457"/>
                      <a:pt x="f460" y="f459"/>
                    </a:cubicBezTo>
                    <a:cubicBezTo>
                      <a:pt x="f192" y="f461"/>
                      <a:pt x="f86" y="f462"/>
                      <a:pt x="f86" y="f463"/>
                    </a:cubicBezTo>
                    <a:cubicBezTo>
                      <a:pt x="f81" y="f464"/>
                      <a:pt x="f86" y="f465"/>
                      <a:pt x="f86" y="f30"/>
                    </a:cubicBezTo>
                    <a:cubicBezTo>
                      <a:pt x="f466" y="f30"/>
                      <a:pt x="f225" y="f33"/>
                      <a:pt x="f223" y="f30"/>
                    </a:cubicBezTo>
                    <a:cubicBezTo>
                      <a:pt x="f314" y="f30"/>
                      <a:pt x="f467" y="f29"/>
                      <a:pt x="f298" y="f468"/>
                    </a:cubicBezTo>
                    <a:cubicBezTo>
                      <a:pt x="f294" y="f469"/>
                      <a:pt x="f298" y="f470"/>
                      <a:pt x="f298" y="f471"/>
                    </a:cubicBezTo>
                    <a:cubicBezTo>
                      <a:pt x="f296" y="f472"/>
                      <a:pt x="f298" y="f45"/>
                      <a:pt x="f473" y="f23"/>
                    </a:cubicBezTo>
                    <a:cubicBezTo>
                      <a:pt x="f473" y="f23"/>
                      <a:pt x="f473" y="f23"/>
                      <a:pt x="f473" y="f23"/>
                    </a:cubicBezTo>
                    <a:cubicBezTo>
                      <a:pt x="f318" y="f41"/>
                      <a:pt x="f289" y="f45"/>
                      <a:pt x="f474" y="f14"/>
                    </a:cubicBezTo>
                    <a:cubicBezTo>
                      <a:pt x="f474" y="f475"/>
                      <a:pt x="f476" y="f477"/>
                      <a:pt x="f258" y="f478"/>
                    </a:cubicBezTo>
                    <a:cubicBezTo>
                      <a:pt x="f476" y="f477"/>
                      <a:pt x="f474" y="f475"/>
                      <a:pt x="f474" y="f14"/>
                    </a:cubicBezTo>
                    <a:cubicBezTo>
                      <a:pt x="f254" y="f23"/>
                      <a:pt x="f261" y="f41"/>
                      <a:pt x="f263" y="f45"/>
                    </a:cubicBezTo>
                    <a:cubicBezTo>
                      <a:pt x="f263" y="f479"/>
                      <a:pt x="f263" y="f480"/>
                      <a:pt x="f263" y="f39"/>
                    </a:cubicBezTo>
                    <a:cubicBezTo>
                      <a:pt x="f263" y="f39"/>
                      <a:pt x="f263" y="f39"/>
                      <a:pt x="f263" y="f39"/>
                    </a:cubicBezTo>
                    <a:cubicBezTo>
                      <a:pt x="f256" y="f481"/>
                      <a:pt x="f256" y="f482"/>
                      <a:pt x="f256" y="f49"/>
                    </a:cubicBezTo>
                    <a:cubicBezTo>
                      <a:pt x="f256" y="f483"/>
                      <a:pt x="f256" y="f484"/>
                      <a:pt x="f256" y="f485"/>
                    </a:cubicBezTo>
                    <a:cubicBezTo>
                      <a:pt x="f256" y="f486"/>
                      <a:pt x="f256" y="f487"/>
                      <a:pt x="f256" y="f488"/>
                    </a:cubicBezTo>
                    <a:cubicBezTo>
                      <a:pt x="f489" y="f487"/>
                      <a:pt x="f490" y="f488"/>
                      <a:pt x="f169" y="f56"/>
                    </a:cubicBezTo>
                    <a:cubicBezTo>
                      <a:pt x="f490" y="f488"/>
                      <a:pt x="f489" y="f487"/>
                      <a:pt x="f256" y="f488"/>
                    </a:cubicBezTo>
                    <a:cubicBezTo>
                      <a:pt x="f255" y="f491"/>
                      <a:pt x="f492" y="f493"/>
                      <a:pt x="f494" y="f493"/>
                    </a:cubicBezTo>
                    <a:cubicBezTo>
                      <a:pt x="f495" y="f496"/>
                      <a:pt x="f168" y="f496"/>
                      <a:pt x="f181" y="f496"/>
                    </a:cubicBezTo>
                    <a:cubicBezTo>
                      <a:pt x="f181" y="f497"/>
                      <a:pt x="f181" y="f498"/>
                      <a:pt x="f181" y="f499"/>
                    </a:cubicBezTo>
                    <a:cubicBezTo>
                      <a:pt x="f175" y="f499"/>
                      <a:pt x="f385" y="f500"/>
                      <a:pt x="f501" y="f502"/>
                    </a:cubicBezTo>
                    <a:cubicBezTo>
                      <a:pt x="f385" y="f500"/>
                      <a:pt x="f175" y="f499"/>
                      <a:pt x="f181" y="f499"/>
                    </a:cubicBezTo>
                    <a:cubicBezTo>
                      <a:pt x="f181" y="f502"/>
                      <a:pt x="f181" y="f503"/>
                      <a:pt x="f181" y="f504"/>
                    </a:cubicBezTo>
                    <a:cubicBezTo>
                      <a:pt x="f181" y="f504"/>
                      <a:pt x="f181" y="f504"/>
                      <a:pt x="f181" y="f504"/>
                    </a:cubicBezTo>
                    <a:cubicBezTo>
                      <a:pt x="f181" y="f505"/>
                      <a:pt x="f276" y="f506"/>
                      <a:pt x="f276" y="f507"/>
                    </a:cubicBezTo>
                    <a:cubicBezTo>
                      <a:pt x="f276" y="f507"/>
                      <a:pt x="f276" y="f507"/>
                      <a:pt x="f276" y="f507"/>
                    </a:cubicBezTo>
                    <a:cubicBezTo>
                      <a:pt x="f508" y="f507"/>
                      <a:pt x="f509" y="f510"/>
                      <a:pt x="f511" y="f507"/>
                    </a:cubicBezTo>
                    <a:cubicBezTo>
                      <a:pt x="f467" y="f507"/>
                      <a:pt x="f217" y="f512"/>
                      <a:pt x="f162" y="f513"/>
                    </a:cubicBezTo>
                    <a:cubicBezTo>
                      <a:pt x="f294" y="f514"/>
                      <a:pt x="f162" y="f515"/>
                      <a:pt x="f162" y="f516"/>
                    </a:cubicBezTo>
                    <a:cubicBezTo>
                      <a:pt x="f162" y="f517"/>
                      <a:pt x="f518" y="f519"/>
                      <a:pt x="f520" y="f82"/>
                    </a:cubicBezTo>
                    <a:cubicBezTo>
                      <a:pt x="f520" y="f72"/>
                      <a:pt x="f521" y="f82"/>
                      <a:pt x="f223" y="f82"/>
                    </a:cubicBezTo>
                    <a:cubicBezTo>
                      <a:pt x="f522" y="f72"/>
                      <a:pt x="f250" y="f523"/>
                      <a:pt x="f160" y="f517"/>
                    </a:cubicBezTo>
                    <a:cubicBezTo>
                      <a:pt x="f524" y="f525"/>
                      <a:pt x="f301" y="f526"/>
                      <a:pt x="f301" y="f527"/>
                    </a:cubicBezTo>
                    <a:cubicBezTo>
                      <a:pt x="f205" y="f528"/>
                      <a:pt x="f205" y="f498"/>
                      <a:pt x="f301" y="f529"/>
                    </a:cubicBezTo>
                    <a:cubicBezTo>
                      <a:pt x="f304" y="f493"/>
                      <a:pt x="f226" y="f65"/>
                      <a:pt x="f530" y="f65"/>
                    </a:cubicBezTo>
                    <a:cubicBezTo>
                      <a:pt x="f339" y="f61"/>
                      <a:pt x="f531" y="f65"/>
                      <a:pt x="f416" y="f61"/>
                    </a:cubicBezTo>
                    <a:cubicBezTo>
                      <a:pt x="f417" y="f58"/>
                      <a:pt x="f81" y="f532"/>
                      <a:pt x="f86" y="f533"/>
                    </a:cubicBezTo>
                    <a:cubicBezTo>
                      <a:pt x="f88" y="f534"/>
                      <a:pt x="f86" y="f535"/>
                      <a:pt x="f86" y="f30"/>
                    </a:cubicBezTo>
                    <a:cubicBezTo>
                      <a:pt x="f536" y="f30"/>
                      <a:pt x="f537" y="f30"/>
                      <a:pt x="f99" y="f30"/>
                    </a:cubicBezTo>
                    <a:cubicBezTo>
                      <a:pt x="f99" y="f53"/>
                      <a:pt x="f99" y="f538"/>
                      <a:pt x="f102" y="f55"/>
                    </a:cubicBezTo>
                    <a:cubicBezTo>
                      <a:pt x="f102" y="f56"/>
                      <a:pt x="f107" y="f61"/>
                      <a:pt x="f430" y="f61"/>
                    </a:cubicBezTo>
                    <a:cubicBezTo>
                      <a:pt x="f110" y="f65"/>
                      <a:pt x="f431" y="f65"/>
                      <a:pt x="f123" y="f61"/>
                    </a:cubicBezTo>
                    <a:cubicBezTo>
                      <a:pt x="f121" y="f61"/>
                      <a:pt x="f48" y="f56"/>
                      <a:pt x="f48" y="f539"/>
                    </a:cubicBezTo>
                    <a:cubicBezTo>
                      <a:pt x="f114" y="f54"/>
                      <a:pt x="f48" y="f53"/>
                      <a:pt x="f48" y="f30"/>
                    </a:cubicBezTo>
                    <a:cubicBezTo>
                      <a:pt x="f48" y="f30"/>
                      <a:pt x="f48" y="f30"/>
                      <a:pt x="f48" y="f30"/>
                    </a:cubicBezTo>
                    <a:cubicBezTo>
                      <a:pt x="f48" y="f30"/>
                      <a:pt x="f48" y="f30"/>
                      <a:pt x="f48" y="f30"/>
                    </a:cubicBezTo>
                    <a:cubicBezTo>
                      <a:pt x="f540" y="f30"/>
                      <a:pt x="f541" y="f30"/>
                      <a:pt x="f99" y="f30"/>
                    </a:cubicBezTo>
                    <a:cubicBezTo>
                      <a:pt x="f102" y="f29"/>
                      <a:pt x="f75" y="f542"/>
                      <a:pt x="f75" y="f543"/>
                    </a:cubicBezTo>
                    <a:cubicBezTo>
                      <a:pt x="f75" y="f544"/>
                      <a:pt x="f75" y="f545"/>
                      <a:pt x="f150" y="f546"/>
                    </a:cubicBezTo>
                    <a:cubicBezTo>
                      <a:pt x="f150" y="f547"/>
                      <a:pt x="f107" y="f547"/>
                      <a:pt x="f548" y="f547"/>
                    </a:cubicBezTo>
                    <a:cubicBezTo>
                      <a:pt x="f269" y="f547"/>
                      <a:pt x="f549" y="f547"/>
                      <a:pt x="f550" y="f551"/>
                    </a:cubicBezTo>
                    <a:cubicBezTo>
                      <a:pt x="f11" y="f551"/>
                      <a:pt x="f38" y="f552"/>
                      <a:pt x="f38" y="f553"/>
                    </a:cubicBezTo>
                    <a:cubicBezTo>
                      <a:pt x="f9" y="f554"/>
                      <a:pt x="f38" y="f555"/>
                      <a:pt x="f9" y="f10"/>
                    </a:cubicBezTo>
                    <a:close/>
                    <a:moveTo>
                      <a:pt x="f88" y="f556"/>
                    </a:moveTo>
                    <a:cubicBezTo>
                      <a:pt x="f88" y="f556"/>
                      <a:pt x="f88" y="f556"/>
                      <a:pt x="f88" y="f556"/>
                    </a:cubicBezTo>
                    <a:cubicBezTo>
                      <a:pt x="f327" y="f556"/>
                      <a:pt x="f417" y="f557"/>
                      <a:pt x="f558" y="f557"/>
                    </a:cubicBezTo>
                    <a:cubicBezTo>
                      <a:pt x="f417" y="f557"/>
                      <a:pt x="f327" y="f556"/>
                      <a:pt x="f88" y="f556"/>
                    </a:cubicBezTo>
                    <a:close/>
                    <a:moveTo>
                      <a:pt x="f150" y="f559"/>
                    </a:moveTo>
                    <a:cubicBezTo>
                      <a:pt x="f150" y="f560"/>
                      <a:pt x="f75" y="f561"/>
                      <a:pt x="f179" y="f562"/>
                    </a:cubicBezTo>
                    <a:cubicBezTo>
                      <a:pt x="f563" y="f115"/>
                      <a:pt x="f564" y="f565"/>
                      <a:pt x="f86" y="f566"/>
                    </a:cubicBezTo>
                    <a:cubicBezTo>
                      <a:pt x="f86" y="f560"/>
                      <a:pt x="f86" y="f116"/>
                      <a:pt x="f86" y="f559"/>
                    </a:cubicBezTo>
                    <a:cubicBezTo>
                      <a:pt x="f86" y="f567"/>
                      <a:pt x="f81" y="f568"/>
                      <a:pt x="f86" y="f569"/>
                    </a:cubicBezTo>
                    <a:cubicBezTo>
                      <a:pt x="f86" y="f570"/>
                      <a:pt x="f194" y="f571"/>
                      <a:pt x="f154" y="f571"/>
                    </a:cubicBezTo>
                    <a:cubicBezTo>
                      <a:pt x="f153" y="f572"/>
                      <a:pt x="f152" y="f571"/>
                      <a:pt x="f151" y="f571"/>
                    </a:cubicBezTo>
                    <a:cubicBezTo>
                      <a:pt x="f211" y="f571"/>
                      <a:pt x="f75" y="f573"/>
                      <a:pt x="f75" y="f574"/>
                    </a:cubicBezTo>
                    <a:cubicBezTo>
                      <a:pt x="f150" y="f575"/>
                      <a:pt x="f150" y="f576"/>
                      <a:pt x="f150" y="f559"/>
                    </a:cubicBezTo>
                    <a:close/>
                    <a:moveTo>
                      <a:pt x="f99" y="f125"/>
                    </a:moveTo>
                    <a:cubicBezTo>
                      <a:pt x="f176" y="f577"/>
                      <a:pt x="f75" y="f578"/>
                      <a:pt x="f75" y="f579"/>
                    </a:cubicBezTo>
                    <a:cubicBezTo>
                      <a:pt x="f75" y="f580"/>
                      <a:pt x="f293" y="f581"/>
                      <a:pt x="f185" y="f582"/>
                    </a:cubicBezTo>
                    <a:cubicBezTo>
                      <a:pt x="f583" y="f584"/>
                      <a:pt x="f426" y="f585"/>
                      <a:pt x="f155" y="f580"/>
                    </a:cubicBezTo>
                    <a:cubicBezTo>
                      <a:pt x="f586" y="f587"/>
                      <a:pt x="f346" y="f588"/>
                      <a:pt x="f81" y="f589"/>
                    </a:cubicBezTo>
                    <a:cubicBezTo>
                      <a:pt x="f81" y="f590"/>
                      <a:pt x="f417" y="f591"/>
                      <a:pt x="f79" y="f592"/>
                    </a:cubicBezTo>
                    <a:cubicBezTo>
                      <a:pt x="f79" y="f592"/>
                      <a:pt x="f79" y="f592"/>
                      <a:pt x="f79" y="f592"/>
                    </a:cubicBezTo>
                    <a:cubicBezTo>
                      <a:pt x="f593" y="f594"/>
                      <a:pt x="f348" y="f591"/>
                      <a:pt x="f154" y="f122"/>
                    </a:cubicBezTo>
                    <a:cubicBezTo>
                      <a:pt x="f595" y="f122"/>
                      <a:pt x="f596" y="f122"/>
                      <a:pt x="f99" y="f125"/>
                    </a:cubicBezTo>
                    <a:close/>
                    <a:moveTo>
                      <a:pt x="f385" y="f597"/>
                    </a:moveTo>
                    <a:cubicBezTo>
                      <a:pt x="f385" y="f461"/>
                      <a:pt x="f387" y="f459"/>
                      <a:pt x="f598" y="f459"/>
                    </a:cubicBezTo>
                    <a:cubicBezTo>
                      <a:pt x="f599" y="f459"/>
                      <a:pt x="f600" y="f457"/>
                      <a:pt x="f268" y="f457"/>
                    </a:cubicBezTo>
                    <a:cubicBezTo>
                      <a:pt x="f268" y="f601"/>
                      <a:pt x="f268" y="f602"/>
                      <a:pt x="f268" y="f603"/>
                    </a:cubicBezTo>
                    <a:cubicBezTo>
                      <a:pt x="f604" y="f605"/>
                      <a:pt x="f606" y="f547"/>
                      <a:pt x="f266" y="f547"/>
                    </a:cubicBezTo>
                    <a:cubicBezTo>
                      <a:pt x="f607" y="f551"/>
                      <a:pt x="f608" y="f547"/>
                      <a:pt x="f386" y="f547"/>
                    </a:cubicBezTo>
                    <a:cubicBezTo>
                      <a:pt x="f609" y="f610"/>
                      <a:pt x="f385" y="f611"/>
                      <a:pt x="f385" y="f597"/>
                    </a:cubicBezTo>
                    <a:close/>
                    <a:moveTo>
                      <a:pt x="f385" y="f612"/>
                    </a:moveTo>
                    <a:cubicBezTo>
                      <a:pt x="f385" y="f137"/>
                      <a:pt x="f613" y="f614"/>
                      <a:pt x="f615" y="f614"/>
                    </a:cubicBezTo>
                    <a:cubicBezTo>
                      <a:pt x="f616" y="f614"/>
                      <a:pt x="f617" y="f614"/>
                      <a:pt x="f618" y="f614"/>
                    </a:cubicBezTo>
                    <a:cubicBezTo>
                      <a:pt x="f606" y="f137"/>
                      <a:pt x="f604" y="f612"/>
                      <a:pt x="f268" y="f619"/>
                    </a:cubicBezTo>
                    <a:cubicBezTo>
                      <a:pt x="f268" y="f620"/>
                      <a:pt x="f268" y="f621"/>
                      <a:pt x="f604" y="f622"/>
                    </a:cubicBezTo>
                    <a:cubicBezTo>
                      <a:pt x="f604" y="f622"/>
                      <a:pt x="f604" y="f622"/>
                      <a:pt x="f604" y="f622"/>
                    </a:cubicBezTo>
                    <a:cubicBezTo>
                      <a:pt x="f623" y="f7"/>
                      <a:pt x="f623" y="f7"/>
                      <a:pt x="f624" y="f7"/>
                    </a:cubicBezTo>
                    <a:cubicBezTo>
                      <a:pt x="f625" y="f7"/>
                      <a:pt x="f265" y="f7"/>
                      <a:pt x="f386" y="f7"/>
                    </a:cubicBezTo>
                    <a:cubicBezTo>
                      <a:pt x="f626" y="f627"/>
                      <a:pt x="f628" y="f242"/>
                      <a:pt x="f501" y="f242"/>
                    </a:cubicBezTo>
                    <a:cubicBezTo>
                      <a:pt x="f628" y="f242"/>
                      <a:pt x="f626" y="f627"/>
                      <a:pt x="f386" y="f7"/>
                    </a:cubicBezTo>
                    <a:cubicBezTo>
                      <a:pt x="f609" y="f629"/>
                      <a:pt x="f501" y="f630"/>
                      <a:pt x="f385" y="f612"/>
                    </a:cubicBezTo>
                    <a:close/>
                    <a:moveTo>
                      <a:pt x="f501" y="f242"/>
                    </a:moveTo>
                    <a:cubicBezTo>
                      <a:pt x="f385" y="f238"/>
                      <a:pt x="f385" y="f238"/>
                      <a:pt x="f631" y="f238"/>
                    </a:cubicBezTo>
                    <a:cubicBezTo>
                      <a:pt x="f385" y="f238"/>
                      <a:pt x="f385" y="f238"/>
                      <a:pt x="f501" y="f242"/>
                    </a:cubicBezTo>
                    <a:close/>
                    <a:moveTo>
                      <a:pt x="f632" y="f633"/>
                    </a:moveTo>
                    <a:cubicBezTo>
                      <a:pt x="f632" y="f634"/>
                      <a:pt x="f632" y="f621"/>
                      <a:pt x="f632" y="f635"/>
                    </a:cubicBezTo>
                    <a:cubicBezTo>
                      <a:pt x="f632" y="f621"/>
                      <a:pt x="f632" y="f634"/>
                      <a:pt x="f632" y="f633"/>
                    </a:cubicBezTo>
                    <a:close/>
                    <a:moveTo>
                      <a:pt x="f268" y="f292"/>
                    </a:moveTo>
                    <a:cubicBezTo>
                      <a:pt x="f268" y="f292"/>
                      <a:pt x="f268" y="f292"/>
                      <a:pt x="f268" y="f292"/>
                    </a:cubicBezTo>
                    <a:cubicBezTo>
                      <a:pt x="f268" y="f636"/>
                      <a:pt x="f623" y="f637"/>
                      <a:pt x="f268" y="f315"/>
                    </a:cubicBezTo>
                    <a:cubicBezTo>
                      <a:pt x="f604" y="f476"/>
                      <a:pt x="f271" y="f256"/>
                      <a:pt x="f638" y="f261"/>
                    </a:cubicBezTo>
                    <a:cubicBezTo>
                      <a:pt x="f607" y="f258"/>
                      <a:pt x="f274" y="f261"/>
                      <a:pt x="f598" y="f261"/>
                    </a:cubicBezTo>
                    <a:cubicBezTo>
                      <a:pt x="f639" y="f261"/>
                      <a:pt x="f385" y="f261"/>
                      <a:pt x="f175" y="f163"/>
                    </a:cubicBezTo>
                    <a:cubicBezTo>
                      <a:pt x="f385" y="f289"/>
                      <a:pt x="f385" y="f318"/>
                      <a:pt x="f175" y="f640"/>
                    </a:cubicBezTo>
                    <a:cubicBezTo>
                      <a:pt x="f174" y="f640"/>
                      <a:pt x="f280" y="f473"/>
                      <a:pt x="f193" y="f641"/>
                    </a:cubicBezTo>
                    <a:cubicBezTo>
                      <a:pt x="f280" y="f473"/>
                      <a:pt x="f174" y="f640"/>
                      <a:pt x="f175" y="f640"/>
                    </a:cubicBezTo>
                    <a:cubicBezTo>
                      <a:pt x="f175" y="f642"/>
                      <a:pt x="f631" y="f643"/>
                      <a:pt x="f385" y="f296"/>
                    </a:cubicBezTo>
                    <a:cubicBezTo>
                      <a:pt x="f644" y="f298"/>
                      <a:pt x="f645" y="f518"/>
                      <a:pt x="f268" y="f292"/>
                    </a:cubicBezTo>
                    <a:close/>
                    <a:moveTo>
                      <a:pt x="f607" y="f646"/>
                    </a:moveTo>
                    <a:cubicBezTo>
                      <a:pt x="f647" y="f648"/>
                      <a:pt x="f649" y="f650"/>
                      <a:pt x="f325" y="f651"/>
                    </a:cubicBezTo>
                    <a:cubicBezTo>
                      <a:pt x="f325" y="f651"/>
                      <a:pt x="f325" y="f651"/>
                      <a:pt x="f325" y="f651"/>
                    </a:cubicBezTo>
                    <a:cubicBezTo>
                      <a:pt x="f649" y="f650"/>
                      <a:pt x="f647" y="f648"/>
                      <a:pt x="f607" y="f646"/>
                    </a:cubicBezTo>
                    <a:cubicBezTo>
                      <a:pt x="f652" y="f646"/>
                      <a:pt x="f653" y="f646"/>
                      <a:pt x="f599" y="f646"/>
                    </a:cubicBezTo>
                    <a:cubicBezTo>
                      <a:pt x="f653" y="f646"/>
                      <a:pt x="f652" y="f646"/>
                      <a:pt x="f607" y="f646"/>
                    </a:cubicBezTo>
                    <a:close/>
                    <a:moveTo>
                      <a:pt x="f653" y="f561"/>
                    </a:moveTo>
                    <a:cubicBezTo>
                      <a:pt x="f268" y="f561"/>
                      <a:pt x="f268" y="f561"/>
                      <a:pt x="f268" y="f654"/>
                    </a:cubicBezTo>
                    <a:cubicBezTo>
                      <a:pt x="f268" y="f571"/>
                      <a:pt x="f268" y="f571"/>
                      <a:pt x="f655" y="f571"/>
                    </a:cubicBezTo>
                    <a:cubicBezTo>
                      <a:pt x="f631" y="f571"/>
                      <a:pt x="f631" y="f571"/>
                      <a:pt x="f631" y="f656"/>
                    </a:cubicBezTo>
                    <a:cubicBezTo>
                      <a:pt x="f631" y="f561"/>
                      <a:pt x="f631" y="f561"/>
                      <a:pt x="f653" y="f561"/>
                    </a:cubicBezTo>
                    <a:close/>
                    <a:moveTo>
                      <a:pt x="f169" y="f38"/>
                    </a:moveTo>
                    <a:cubicBezTo>
                      <a:pt x="f168" y="f657"/>
                      <a:pt x="f167" y="f657"/>
                      <a:pt x="f166" y="f658"/>
                    </a:cubicBezTo>
                    <a:cubicBezTo>
                      <a:pt x="f659" y="f13"/>
                      <a:pt x="f660" y="f13"/>
                      <a:pt x="f264" y="f38"/>
                    </a:cubicBezTo>
                    <a:cubicBezTo>
                      <a:pt x="f264" y="f38"/>
                      <a:pt x="f264" y="f38"/>
                      <a:pt x="f264" y="f38"/>
                    </a:cubicBezTo>
                    <a:cubicBezTo>
                      <a:pt x="f661" y="f13"/>
                      <a:pt x="f662" y="f13"/>
                      <a:pt x="f263" y="f38"/>
                    </a:cubicBezTo>
                    <a:cubicBezTo>
                      <a:pt x="f322" y="f38"/>
                      <a:pt x="f255" y="f38"/>
                      <a:pt x="f256" y="f38"/>
                    </a:cubicBezTo>
                    <a:cubicBezTo>
                      <a:pt x="f256" y="f52"/>
                      <a:pt x="f261" y="f663"/>
                      <a:pt x="f261" y="f664"/>
                    </a:cubicBezTo>
                    <a:cubicBezTo>
                      <a:pt x="f256" y="f665"/>
                      <a:pt x="f254" y="f666"/>
                      <a:pt x="f667" y="f113"/>
                    </a:cubicBezTo>
                    <a:cubicBezTo>
                      <a:pt x="f254" y="f666"/>
                      <a:pt x="f256" y="f665"/>
                      <a:pt x="f261" y="f664"/>
                    </a:cubicBezTo>
                    <a:cubicBezTo>
                      <a:pt x="f287" y="f664"/>
                      <a:pt x="f311" y="f50"/>
                      <a:pt x="f474" y="f48"/>
                    </a:cubicBezTo>
                    <a:cubicBezTo>
                      <a:pt x="f474" y="f48"/>
                      <a:pt x="f474" y="f48"/>
                      <a:pt x="f474" y="f48"/>
                    </a:cubicBezTo>
                    <a:cubicBezTo>
                      <a:pt x="f289" y="f48"/>
                      <a:pt x="f318" y="f48"/>
                      <a:pt x="f473" y="f48"/>
                    </a:cubicBezTo>
                    <a:cubicBezTo>
                      <a:pt x="f162" y="f668"/>
                      <a:pt x="f298" y="f669"/>
                      <a:pt x="f298" y="f670"/>
                    </a:cubicBezTo>
                    <a:cubicBezTo>
                      <a:pt x="f298" y="f671"/>
                      <a:pt x="f672" y="f673"/>
                      <a:pt x="f292" y="f40"/>
                    </a:cubicBezTo>
                    <a:cubicBezTo>
                      <a:pt x="f317" y="f674"/>
                      <a:pt x="f675" y="f9"/>
                      <a:pt x="f373" y="f38"/>
                    </a:cubicBezTo>
                    <a:cubicBezTo>
                      <a:pt x="f509" y="f657"/>
                      <a:pt x="f474" y="f38"/>
                      <a:pt x="f256" y="f38"/>
                    </a:cubicBezTo>
                    <a:cubicBezTo>
                      <a:pt x="f256" y="f676"/>
                      <a:pt x="f261" y="f32"/>
                      <a:pt x="f256" y="f31"/>
                    </a:cubicBezTo>
                    <a:cubicBezTo>
                      <a:pt x="f255" y="f143"/>
                      <a:pt x="f196" y="f142"/>
                      <a:pt x="f677" y="f142"/>
                    </a:cubicBezTo>
                    <a:cubicBezTo>
                      <a:pt x="f678" y="f22"/>
                      <a:pt x="f679" y="f142"/>
                      <a:pt x="f317" y="f22"/>
                    </a:cubicBezTo>
                    <a:cubicBezTo>
                      <a:pt x="f292" y="f22"/>
                      <a:pt x="f296" y="f248"/>
                      <a:pt x="f298" y="f680"/>
                    </a:cubicBezTo>
                    <a:cubicBezTo>
                      <a:pt x="f298" y="f681"/>
                      <a:pt x="f298" y="f682"/>
                      <a:pt x="f298" y="f682"/>
                    </a:cubicBezTo>
                    <a:cubicBezTo>
                      <a:pt x="f217" y="f239"/>
                      <a:pt x="f217" y="f7"/>
                      <a:pt x="f253" y="f7"/>
                    </a:cubicBezTo>
                    <a:cubicBezTo>
                      <a:pt x="f662" y="f7"/>
                      <a:pt x="f683" y="f7"/>
                      <a:pt x="f684" y="f239"/>
                    </a:cubicBezTo>
                    <a:cubicBezTo>
                      <a:pt x="f685" y="f239"/>
                      <a:pt x="f280" y="f686"/>
                      <a:pt x="f181" y="f238"/>
                    </a:cubicBezTo>
                    <a:cubicBezTo>
                      <a:pt x="f181" y="f238"/>
                      <a:pt x="f181" y="f238"/>
                      <a:pt x="f181" y="f238"/>
                    </a:cubicBezTo>
                    <a:cubicBezTo>
                      <a:pt x="f181" y="f687"/>
                      <a:pt x="f181" y="f688"/>
                      <a:pt x="f181" y="f227"/>
                    </a:cubicBezTo>
                    <a:cubicBezTo>
                      <a:pt x="f386" y="f689"/>
                      <a:pt x="f628" y="f690"/>
                      <a:pt x="f385" y="f691"/>
                    </a:cubicBezTo>
                    <a:cubicBezTo>
                      <a:pt x="f628" y="f690"/>
                      <a:pt x="f386" y="f689"/>
                      <a:pt x="f181" y="f227"/>
                    </a:cubicBezTo>
                    <a:cubicBezTo>
                      <a:pt x="f181" y="f692"/>
                      <a:pt x="f181" y="f693"/>
                      <a:pt x="f181" y="f694"/>
                    </a:cubicBezTo>
                    <a:cubicBezTo>
                      <a:pt x="f181" y="f695"/>
                      <a:pt x="f181" y="f15"/>
                      <a:pt x="f175" y="f696"/>
                    </a:cubicBezTo>
                    <a:cubicBezTo>
                      <a:pt x="f175" y="f696"/>
                      <a:pt x="f175" y="f696"/>
                      <a:pt x="f175" y="f696"/>
                    </a:cubicBezTo>
                    <a:cubicBezTo>
                      <a:pt x="f181" y="f697"/>
                      <a:pt x="f175" y="f698"/>
                      <a:pt x="f175" y="f699"/>
                    </a:cubicBezTo>
                    <a:cubicBezTo>
                      <a:pt x="f175" y="f700"/>
                      <a:pt x="f175" y="f701"/>
                      <a:pt x="f175" y="f674"/>
                    </a:cubicBezTo>
                    <a:cubicBezTo>
                      <a:pt x="f175" y="f674"/>
                      <a:pt x="f175" y="f674"/>
                      <a:pt x="f175" y="f674"/>
                    </a:cubicBezTo>
                    <a:cubicBezTo>
                      <a:pt x="f174" y="f658"/>
                      <a:pt x="f173" y="f13"/>
                      <a:pt x="f172" y="f38"/>
                    </a:cubicBezTo>
                    <a:cubicBezTo>
                      <a:pt x="f171" y="f38"/>
                      <a:pt x="f170" y="f38"/>
                      <a:pt x="f169" y="f38"/>
                    </a:cubicBezTo>
                    <a:close/>
                    <a:moveTo>
                      <a:pt x="f667" y="f279"/>
                    </a:moveTo>
                    <a:cubicBezTo>
                      <a:pt x="f667" y="f283"/>
                      <a:pt x="f667" y="f283"/>
                      <a:pt x="f702" y="f283"/>
                    </a:cubicBezTo>
                    <a:cubicBezTo>
                      <a:pt x="f667" y="f283"/>
                      <a:pt x="f667" y="f283"/>
                      <a:pt x="f667" y="f279"/>
                    </a:cubicBezTo>
                    <a:close/>
                    <a:moveTo>
                      <a:pt x="f703" y="f38"/>
                    </a:moveTo>
                    <a:cubicBezTo>
                      <a:pt x="f703" y="f38"/>
                      <a:pt x="f703" y="f38"/>
                      <a:pt x="f703" y="f38"/>
                    </a:cubicBezTo>
                    <a:cubicBezTo>
                      <a:pt x="f703" y="f38"/>
                      <a:pt x="f703" y="f38"/>
                      <a:pt x="f703" y="f38"/>
                    </a:cubicBezTo>
                    <a:close/>
                    <a:moveTo>
                      <a:pt x="f476" y="f311"/>
                    </a:moveTo>
                    <a:cubicBezTo>
                      <a:pt x="f474" y="f311"/>
                      <a:pt x="f474" y="f311"/>
                      <a:pt x="f163" y="f311"/>
                    </a:cubicBezTo>
                    <a:cubicBezTo>
                      <a:pt x="f474" y="f311"/>
                      <a:pt x="f474" y="f311"/>
                      <a:pt x="f476" y="f311"/>
                    </a:cubicBezTo>
                    <a:close/>
                    <a:moveTo>
                      <a:pt x="f298" y="f704"/>
                    </a:moveTo>
                    <a:cubicBezTo>
                      <a:pt x="f298" y="f255"/>
                      <a:pt x="f642" y="f261"/>
                      <a:pt x="f197" y="f261"/>
                    </a:cubicBezTo>
                    <a:cubicBezTo>
                      <a:pt x="f705" y="f256"/>
                      <a:pt x="f706" y="f256"/>
                      <a:pt x="f263" y="f256"/>
                    </a:cubicBezTo>
                    <a:cubicBezTo>
                      <a:pt x="f263" y="f256"/>
                      <a:pt x="f263" y="f256"/>
                      <a:pt x="f263" y="f256"/>
                    </a:cubicBezTo>
                    <a:cubicBezTo>
                      <a:pt x="f263" y="f255"/>
                      <a:pt x="f263" y="f322"/>
                      <a:pt x="f263" y="f322"/>
                    </a:cubicBezTo>
                    <a:cubicBezTo>
                      <a:pt x="f263" y="f322"/>
                      <a:pt x="f263" y="f322"/>
                      <a:pt x="f263" y="f322"/>
                    </a:cubicBezTo>
                    <a:cubicBezTo>
                      <a:pt x="f287" y="f489"/>
                      <a:pt x="f255" y="f495"/>
                      <a:pt x="f256" y="f707"/>
                    </a:cubicBezTo>
                    <a:cubicBezTo>
                      <a:pt x="f255" y="f684"/>
                      <a:pt x="f322" y="f708"/>
                      <a:pt x="f263" y="f402"/>
                    </a:cubicBezTo>
                    <a:cubicBezTo>
                      <a:pt x="f322" y="f280"/>
                      <a:pt x="f255" y="f609"/>
                      <a:pt x="f256" y="f174"/>
                    </a:cubicBezTo>
                    <a:cubicBezTo>
                      <a:pt x="f256" y="f174"/>
                      <a:pt x="f256" y="f174"/>
                      <a:pt x="f256" y="f174"/>
                    </a:cubicBezTo>
                    <a:cubicBezTo>
                      <a:pt x="f256" y="f174"/>
                      <a:pt x="f256" y="f174"/>
                      <a:pt x="f256" y="f174"/>
                    </a:cubicBezTo>
                    <a:cubicBezTo>
                      <a:pt x="f256" y="f174"/>
                      <a:pt x="f256" y="f174"/>
                      <a:pt x="f256" y="f174"/>
                    </a:cubicBezTo>
                    <a:cubicBezTo>
                      <a:pt x="f256" y="f174"/>
                      <a:pt x="f256" y="f174"/>
                      <a:pt x="f256" y="f174"/>
                    </a:cubicBezTo>
                    <a:cubicBezTo>
                      <a:pt x="f258" y="f174"/>
                      <a:pt x="f196" y="f276"/>
                      <a:pt x="f287" y="f181"/>
                    </a:cubicBezTo>
                    <a:cubicBezTo>
                      <a:pt x="f413" y="f181"/>
                      <a:pt x="f679" y="f276"/>
                      <a:pt x="f473" y="f276"/>
                    </a:cubicBezTo>
                    <a:cubicBezTo>
                      <a:pt x="f643" y="f174"/>
                      <a:pt x="f296" y="f402"/>
                      <a:pt x="f296" y="f685"/>
                    </a:cubicBezTo>
                    <a:cubicBezTo>
                      <a:pt x="f298" y="f709"/>
                      <a:pt x="f298" y="f660"/>
                      <a:pt x="f298" y="f704"/>
                    </a:cubicBezTo>
                    <a:close/>
                    <a:moveTo>
                      <a:pt x="f704" y="f710"/>
                    </a:moveTo>
                    <a:cubicBezTo>
                      <a:pt x="f494" y="f711"/>
                      <a:pt x="f489" y="f711"/>
                      <a:pt x="f712" y="f345"/>
                    </a:cubicBezTo>
                    <a:cubicBezTo>
                      <a:pt x="f489" y="f711"/>
                      <a:pt x="f494" y="f711"/>
                      <a:pt x="f704" y="f710"/>
                    </a:cubicBezTo>
                    <a:close/>
                    <a:moveTo>
                      <a:pt x="f267" y="f358"/>
                    </a:moveTo>
                    <a:cubicBezTo>
                      <a:pt x="f713" y="f714"/>
                      <a:pt x="f599" y="f340"/>
                      <a:pt x="f265" y="f337"/>
                    </a:cubicBezTo>
                    <a:cubicBezTo>
                      <a:pt x="f628" y="f715"/>
                      <a:pt x="f631" y="f336"/>
                      <a:pt x="f631" y="f716"/>
                    </a:cubicBezTo>
                    <a:cubicBezTo>
                      <a:pt x="f631" y="f717"/>
                      <a:pt x="f626" y="f718"/>
                      <a:pt x="f276" y="f349"/>
                    </a:cubicBezTo>
                    <a:cubicBezTo>
                      <a:pt x="f280" y="f349"/>
                      <a:pt x="f379" y="f350"/>
                      <a:pt x="f172" y="f350"/>
                    </a:cubicBezTo>
                    <a:cubicBezTo>
                      <a:pt x="f609" y="f718"/>
                      <a:pt x="f609" y="f719"/>
                      <a:pt x="f280" y="f720"/>
                    </a:cubicBezTo>
                    <a:cubicBezTo>
                      <a:pt x="f609" y="f719"/>
                      <a:pt x="f609" y="f718"/>
                      <a:pt x="f172" y="f350"/>
                    </a:cubicBezTo>
                    <a:cubicBezTo>
                      <a:pt x="f171" y="f350"/>
                      <a:pt x="f684" y="f350"/>
                      <a:pt x="f195" y="f350"/>
                    </a:cubicBezTo>
                    <a:cubicBezTo>
                      <a:pt x="f709" y="f710"/>
                      <a:pt x="f721" y="f345"/>
                      <a:pt x="f508" y="f345"/>
                    </a:cubicBezTo>
                    <a:cubicBezTo>
                      <a:pt x="f721" y="f345"/>
                      <a:pt x="f709" y="f710"/>
                      <a:pt x="f195" y="f350"/>
                    </a:cubicBezTo>
                    <a:cubicBezTo>
                      <a:pt x="f721" y="f350"/>
                      <a:pt x="f722" y="f350"/>
                      <a:pt x="f282" y="f350"/>
                    </a:cubicBezTo>
                    <a:cubicBezTo>
                      <a:pt x="f255" y="f349"/>
                      <a:pt x="f196" y="f349"/>
                      <a:pt x="f287" y="f646"/>
                    </a:cubicBezTo>
                    <a:cubicBezTo>
                      <a:pt x="f287" y="f646"/>
                      <a:pt x="f287" y="f646"/>
                      <a:pt x="f287" y="f646"/>
                    </a:cubicBezTo>
                    <a:cubicBezTo>
                      <a:pt x="f723" y="f724"/>
                      <a:pt x="f256" y="f725"/>
                      <a:pt x="f261" y="f726"/>
                    </a:cubicBezTo>
                    <a:cubicBezTo>
                      <a:pt x="f261" y="f727"/>
                      <a:pt x="f282" y="f606"/>
                      <a:pt x="f728" y="f623"/>
                    </a:cubicBezTo>
                    <a:cubicBezTo>
                      <a:pt x="f729" y="f730"/>
                      <a:pt x="f378" y="f731"/>
                      <a:pt x="f703" y="f632"/>
                    </a:cubicBezTo>
                    <a:cubicBezTo>
                      <a:pt x="f386" y="f732"/>
                      <a:pt x="f174" y="f733"/>
                      <a:pt x="f276" y="f724"/>
                    </a:cubicBezTo>
                    <a:cubicBezTo>
                      <a:pt x="f181" y="f734"/>
                      <a:pt x="f276" y="f735"/>
                      <a:pt x="f276" y="f349"/>
                    </a:cubicBezTo>
                    <a:cubicBezTo>
                      <a:pt x="f181" y="f349"/>
                      <a:pt x="f175" y="f349"/>
                      <a:pt x="f385" y="f349"/>
                    </a:cubicBezTo>
                    <a:cubicBezTo>
                      <a:pt x="f385" y="f349"/>
                      <a:pt x="f385" y="f349"/>
                      <a:pt x="f385" y="f349"/>
                    </a:cubicBezTo>
                    <a:cubicBezTo>
                      <a:pt x="f736" y="f350"/>
                      <a:pt x="f737" y="f350"/>
                      <a:pt x="f266" y="f350"/>
                    </a:cubicBezTo>
                    <a:cubicBezTo>
                      <a:pt x="f738" y="f350"/>
                      <a:pt x="f268" y="f349"/>
                      <a:pt x="f623" y="f739"/>
                    </a:cubicBezTo>
                    <a:cubicBezTo>
                      <a:pt x="f623" y="f740"/>
                      <a:pt x="f632" y="f720"/>
                      <a:pt x="f741" y="f358"/>
                    </a:cubicBezTo>
                    <a:cubicBezTo>
                      <a:pt x="f741" y="f358"/>
                      <a:pt x="f742" y="f358"/>
                      <a:pt x="f267" y="f358"/>
                    </a:cubicBezTo>
                    <a:close/>
                    <a:moveTo>
                      <a:pt x="f193" y="f743"/>
                    </a:moveTo>
                    <a:cubicBezTo>
                      <a:pt x="f193" y="f743"/>
                      <a:pt x="f193" y="f743"/>
                      <a:pt x="f193" y="f743"/>
                    </a:cubicBezTo>
                    <a:cubicBezTo>
                      <a:pt x="f193" y="f743"/>
                      <a:pt x="f193" y="f743"/>
                      <a:pt x="f193" y="f743"/>
                    </a:cubicBezTo>
                    <a:close/>
                    <a:moveTo>
                      <a:pt x="f744" y="f745"/>
                    </a:moveTo>
                    <a:cubicBezTo>
                      <a:pt x="f746" y="f747"/>
                      <a:pt x="f748" y="f342"/>
                      <a:pt x="f748" y="f749"/>
                    </a:cubicBezTo>
                    <a:cubicBezTo>
                      <a:pt x="f748" y="f342"/>
                      <a:pt x="f746" y="f747"/>
                      <a:pt x="f744" y="f745"/>
                    </a:cubicBezTo>
                    <a:close/>
                    <a:moveTo>
                      <a:pt x="f717" y="f268"/>
                    </a:moveTo>
                    <a:cubicBezTo>
                      <a:pt x="f358" y="f268"/>
                      <a:pt x="f358" y="f268"/>
                      <a:pt x="f358" y="f725"/>
                    </a:cubicBezTo>
                    <a:cubicBezTo>
                      <a:pt x="f358" y="f349"/>
                      <a:pt x="f358" y="f349"/>
                      <a:pt x="f750" y="f349"/>
                    </a:cubicBezTo>
                    <a:cubicBezTo>
                      <a:pt x="f350" y="f349"/>
                      <a:pt x="f350" y="f349"/>
                      <a:pt x="f350" y="f751"/>
                    </a:cubicBezTo>
                    <a:cubicBezTo>
                      <a:pt x="f350" y="f268"/>
                      <a:pt x="f350" y="f268"/>
                      <a:pt x="f717" y="f268"/>
                    </a:cubicBezTo>
                    <a:close/>
                    <a:moveTo>
                      <a:pt x="f752" y="f447"/>
                    </a:moveTo>
                    <a:cubicBezTo>
                      <a:pt x="f753" y="f754"/>
                      <a:pt x="f755" y="f754"/>
                      <a:pt x="f756" y="f447"/>
                    </a:cubicBezTo>
                    <a:cubicBezTo>
                      <a:pt x="f757" y="f447"/>
                      <a:pt x="f350" y="f758"/>
                      <a:pt x="f350" y="f759"/>
                    </a:cubicBezTo>
                    <a:cubicBezTo>
                      <a:pt x="f349" y="f453"/>
                      <a:pt x="f349" y="f760"/>
                      <a:pt x="f350" y="f761"/>
                    </a:cubicBezTo>
                    <a:cubicBezTo>
                      <a:pt x="f353" y="f461"/>
                      <a:pt x="f762" y="f763"/>
                      <a:pt x="f764" y="f459"/>
                    </a:cubicBezTo>
                    <a:cubicBezTo>
                      <a:pt x="f764" y="f459"/>
                      <a:pt x="f764" y="f459"/>
                      <a:pt x="f764" y="f459"/>
                    </a:cubicBezTo>
                    <a:cubicBezTo>
                      <a:pt x="f733" y="f461"/>
                      <a:pt x="f765" y="f766"/>
                      <a:pt x="f604" y="f457"/>
                    </a:cubicBezTo>
                    <a:cubicBezTo>
                      <a:pt x="f604" y="f767"/>
                      <a:pt x="f604" y="f768"/>
                      <a:pt x="f268" y="f769"/>
                    </a:cubicBezTo>
                    <a:cubicBezTo>
                      <a:pt x="f268" y="f758"/>
                      <a:pt x="f331" y="f447"/>
                      <a:pt x="f752" y="f447"/>
                    </a:cubicBezTo>
                    <a:close/>
                    <a:moveTo>
                      <a:pt x="f770" y="f403"/>
                    </a:moveTo>
                    <a:cubicBezTo>
                      <a:pt x="f386" y="f409"/>
                      <a:pt x="f628" y="f409"/>
                      <a:pt x="f385" y="f406"/>
                    </a:cubicBezTo>
                    <a:cubicBezTo>
                      <a:pt x="f385" y="f406"/>
                      <a:pt x="f385" y="f406"/>
                      <a:pt x="f385" y="f406"/>
                    </a:cubicBezTo>
                    <a:cubicBezTo>
                      <a:pt x="f628" y="f409"/>
                      <a:pt x="f386" y="f409"/>
                      <a:pt x="f770" y="f403"/>
                    </a:cubicBezTo>
                    <a:close/>
                    <a:moveTo>
                      <a:pt x="f181" y="f771"/>
                    </a:moveTo>
                    <a:cubicBezTo>
                      <a:pt x="f181" y="f772"/>
                      <a:pt x="f181" y="f773"/>
                      <a:pt x="f175" y="f773"/>
                    </a:cubicBezTo>
                    <a:cubicBezTo>
                      <a:pt x="f175" y="f772"/>
                      <a:pt x="f175" y="f771"/>
                      <a:pt x="f175" y="f774"/>
                    </a:cubicBezTo>
                    <a:cubicBezTo>
                      <a:pt x="f175" y="f405"/>
                      <a:pt x="f631" y="f775"/>
                      <a:pt x="f385" y="f406"/>
                    </a:cubicBezTo>
                    <a:cubicBezTo>
                      <a:pt x="f628" y="f406"/>
                      <a:pt x="f613" y="f406"/>
                      <a:pt x="f639" y="f406"/>
                    </a:cubicBezTo>
                    <a:cubicBezTo>
                      <a:pt x="f644" y="f775"/>
                      <a:pt x="f776" y="f775"/>
                      <a:pt x="f618" y="f406"/>
                    </a:cubicBezTo>
                    <a:cubicBezTo>
                      <a:pt x="f777" y="f778"/>
                      <a:pt x="f741" y="f401"/>
                      <a:pt x="f623" y="f406"/>
                    </a:cubicBezTo>
                    <a:cubicBezTo>
                      <a:pt x="f741" y="f401"/>
                      <a:pt x="f777" y="f778"/>
                      <a:pt x="f618" y="f406"/>
                    </a:cubicBezTo>
                    <a:cubicBezTo>
                      <a:pt x="f777" y="f432"/>
                      <a:pt x="f741" y="f775"/>
                      <a:pt x="f268" y="f775"/>
                    </a:cubicBezTo>
                    <a:cubicBezTo>
                      <a:pt x="f268" y="f775"/>
                      <a:pt x="f268" y="f775"/>
                      <a:pt x="f268" y="f775"/>
                    </a:cubicBezTo>
                    <a:cubicBezTo>
                      <a:pt x="f268" y="f779"/>
                      <a:pt x="f268" y="f780"/>
                      <a:pt x="f268" y="f781"/>
                    </a:cubicBezTo>
                    <a:cubicBezTo>
                      <a:pt x="f604" y="f782"/>
                      <a:pt x="f271" y="f412"/>
                      <a:pt x="f266" y="f439"/>
                    </a:cubicBezTo>
                    <a:cubicBezTo>
                      <a:pt x="f737" y="f439"/>
                      <a:pt x="f736" y="f439"/>
                      <a:pt x="f385" y="f439"/>
                    </a:cubicBezTo>
                    <a:cubicBezTo>
                      <a:pt x="f631" y="f783"/>
                      <a:pt x="f631" y="f784"/>
                      <a:pt x="f175" y="f781"/>
                    </a:cubicBezTo>
                    <a:cubicBezTo>
                      <a:pt x="f175" y="f785"/>
                      <a:pt x="f181" y="f786"/>
                      <a:pt x="f181" y="f787"/>
                    </a:cubicBezTo>
                    <a:cubicBezTo>
                      <a:pt x="f181" y="f786"/>
                      <a:pt x="f175" y="f785"/>
                      <a:pt x="f175" y="f781"/>
                    </a:cubicBezTo>
                    <a:cubicBezTo>
                      <a:pt x="f631" y="f786"/>
                      <a:pt x="f631" y="f787"/>
                      <a:pt x="f175" y="f788"/>
                    </a:cubicBezTo>
                    <a:cubicBezTo>
                      <a:pt x="f631" y="f789"/>
                      <a:pt x="f385" y="f790"/>
                      <a:pt x="f175" y="f773"/>
                    </a:cubicBezTo>
                    <a:cubicBezTo>
                      <a:pt x="f181" y="f773"/>
                      <a:pt x="f181" y="f772"/>
                      <a:pt x="f181" y="f771"/>
                    </a:cubicBezTo>
                    <a:close/>
                    <a:moveTo>
                      <a:pt x="f791" y="f547"/>
                    </a:moveTo>
                    <a:cubicBezTo>
                      <a:pt x="f304" y="f547"/>
                      <a:pt x="f245" y="f792"/>
                      <a:pt x="f245" y="f793"/>
                    </a:cubicBezTo>
                    <a:cubicBezTo>
                      <a:pt x="f245" y="f794"/>
                      <a:pt x="f245" y="f758"/>
                      <a:pt x="f245" y="f795"/>
                    </a:cubicBezTo>
                    <a:cubicBezTo>
                      <a:pt x="f245" y="f796"/>
                      <a:pt x="f797" y="f439"/>
                      <a:pt x="f791" y="f412"/>
                    </a:cubicBezTo>
                    <a:cubicBezTo>
                      <a:pt x="f798" y="f412"/>
                      <a:pt x="f799" y="f412"/>
                      <a:pt x="f298" y="f412"/>
                    </a:cubicBezTo>
                    <a:cubicBezTo>
                      <a:pt x="f296" y="f447"/>
                      <a:pt x="f296" y="f456"/>
                      <a:pt x="f296" y="f792"/>
                    </a:cubicBezTo>
                    <a:cubicBezTo>
                      <a:pt x="f294" y="f800"/>
                      <a:pt x="f294" y="f801"/>
                      <a:pt x="f294" y="f551"/>
                    </a:cubicBezTo>
                    <a:cubicBezTo>
                      <a:pt x="f802" y="f551"/>
                      <a:pt x="f798" y="f551"/>
                      <a:pt x="f791" y="f547"/>
                    </a:cubicBezTo>
                    <a:close/>
                    <a:moveTo>
                      <a:pt x="f473" y="f16"/>
                    </a:moveTo>
                    <a:cubicBezTo>
                      <a:pt x="f803" y="f804"/>
                      <a:pt x="f292" y="f805"/>
                      <a:pt x="f294" y="f477"/>
                    </a:cubicBezTo>
                    <a:cubicBezTo>
                      <a:pt x="f292" y="f805"/>
                      <a:pt x="f803" y="f804"/>
                      <a:pt x="f473" y="f16"/>
                    </a:cubicBezTo>
                    <a:close/>
                    <a:moveTo>
                      <a:pt x="f806" y="f807"/>
                    </a:moveTo>
                    <a:cubicBezTo>
                      <a:pt x="f662" y="f808"/>
                      <a:pt x="f809" y="f808"/>
                      <a:pt x="f492" y="f808"/>
                    </a:cubicBezTo>
                    <a:cubicBezTo>
                      <a:pt x="f809" y="f808"/>
                      <a:pt x="f662" y="f808"/>
                      <a:pt x="f806" y="f807"/>
                    </a:cubicBezTo>
                    <a:close/>
                    <a:moveTo>
                      <a:pt x="f728" y="f754"/>
                    </a:moveTo>
                    <a:cubicBezTo>
                      <a:pt x="f810" y="f808"/>
                      <a:pt x="f374" y="f811"/>
                      <a:pt x="f704" y="f808"/>
                    </a:cubicBezTo>
                    <a:cubicBezTo>
                      <a:pt x="f374" y="f811"/>
                      <a:pt x="f810" y="f808"/>
                      <a:pt x="f728" y="f754"/>
                    </a:cubicBezTo>
                    <a:cubicBezTo>
                      <a:pt x="f282" y="f812"/>
                      <a:pt x="f258" y="f813"/>
                      <a:pt x="f256" y="f814"/>
                    </a:cubicBezTo>
                    <a:cubicBezTo>
                      <a:pt x="f255" y="f815"/>
                      <a:pt x="f256" y="f816"/>
                      <a:pt x="f256" y="f412"/>
                    </a:cubicBezTo>
                    <a:cubicBezTo>
                      <a:pt x="f817" y="f412"/>
                      <a:pt x="f818" y="f412"/>
                      <a:pt x="f276" y="f412"/>
                    </a:cubicBezTo>
                    <a:cubicBezTo>
                      <a:pt x="f181" y="f412"/>
                      <a:pt x="f175" y="f412"/>
                      <a:pt x="f385" y="f439"/>
                    </a:cubicBezTo>
                    <a:cubicBezTo>
                      <a:pt x="f385" y="f439"/>
                      <a:pt x="f385" y="f439"/>
                      <a:pt x="f385" y="f439"/>
                    </a:cubicBezTo>
                    <a:cubicBezTo>
                      <a:pt x="f385" y="f439"/>
                      <a:pt x="f385" y="f439"/>
                      <a:pt x="f385" y="f439"/>
                    </a:cubicBezTo>
                    <a:cubicBezTo>
                      <a:pt x="f631" y="f441"/>
                      <a:pt x="f175" y="f819"/>
                      <a:pt x="f175" y="f820"/>
                    </a:cubicBezTo>
                    <a:cubicBezTo>
                      <a:pt x="f181" y="f821"/>
                      <a:pt x="f276" y="f822"/>
                      <a:pt x="f276" y="f823"/>
                    </a:cubicBezTo>
                    <a:cubicBezTo>
                      <a:pt x="f181" y="f824"/>
                      <a:pt x="f703" y="f754"/>
                      <a:pt x="f170" y="f447"/>
                    </a:cubicBezTo>
                    <a:cubicBezTo>
                      <a:pt x="f709" y="f450"/>
                      <a:pt x="f495" y="f447"/>
                      <a:pt x="f728" y="f754"/>
                    </a:cubicBezTo>
                    <a:close/>
                    <a:moveTo>
                      <a:pt x="f379" y="f825"/>
                    </a:moveTo>
                    <a:cubicBezTo>
                      <a:pt x="f379" y="f825"/>
                      <a:pt x="f173" y="f825"/>
                      <a:pt x="f173" y="f825"/>
                    </a:cubicBezTo>
                    <a:cubicBezTo>
                      <a:pt x="f173" y="f825"/>
                      <a:pt x="f379" y="f825"/>
                      <a:pt x="f379" y="f825"/>
                    </a:cubicBezTo>
                    <a:close/>
                    <a:moveTo>
                      <a:pt x="f703" y="f826"/>
                    </a:moveTo>
                    <a:cubicBezTo>
                      <a:pt x="f280" y="f827"/>
                      <a:pt x="f402" y="f118"/>
                      <a:pt x="f193" y="f118"/>
                    </a:cubicBezTo>
                    <a:cubicBezTo>
                      <a:pt x="f402" y="f118"/>
                      <a:pt x="f280" y="f827"/>
                      <a:pt x="f703" y="f826"/>
                    </a:cubicBezTo>
                    <a:close/>
                    <a:moveTo>
                      <a:pt x="f641" y="f828"/>
                    </a:moveTo>
                    <a:cubicBezTo>
                      <a:pt x="f371" y="f829"/>
                      <a:pt x="f292" y="f830"/>
                      <a:pt x="f292" y="f831"/>
                    </a:cubicBezTo>
                    <a:cubicBezTo>
                      <a:pt x="f292" y="f830"/>
                      <a:pt x="f371" y="f829"/>
                      <a:pt x="f641" y="f828"/>
                    </a:cubicBezTo>
                    <a:close/>
                    <a:moveTo>
                      <a:pt x="f473" y="f832"/>
                    </a:moveTo>
                    <a:cubicBezTo>
                      <a:pt x="f473" y="f832"/>
                      <a:pt x="f473" y="f832"/>
                      <a:pt x="f473" y="f832"/>
                    </a:cubicBezTo>
                    <a:cubicBezTo>
                      <a:pt x="f641" y="f571"/>
                      <a:pt x="f292" y="f571"/>
                      <a:pt x="f298" y="f572"/>
                    </a:cubicBezTo>
                    <a:cubicBezTo>
                      <a:pt x="f298" y="f833"/>
                      <a:pt x="f298" y="f834"/>
                      <a:pt x="f296" y="f835"/>
                    </a:cubicBezTo>
                    <a:cubicBezTo>
                      <a:pt x="f296" y="f566"/>
                      <a:pt x="f643" y="f561"/>
                      <a:pt x="f836" y="f561"/>
                    </a:cubicBezTo>
                    <a:cubicBezTo>
                      <a:pt x="f679" y="f562"/>
                      <a:pt x="f678" y="f562"/>
                      <a:pt x="f509" y="f561"/>
                    </a:cubicBezTo>
                    <a:cubicBezTo>
                      <a:pt x="f254" y="f561"/>
                      <a:pt x="f256" y="f837"/>
                      <a:pt x="f256" y="f838"/>
                    </a:cubicBezTo>
                    <a:cubicBezTo>
                      <a:pt x="f261" y="f839"/>
                      <a:pt x="f261" y="f840"/>
                      <a:pt x="f256" y="f574"/>
                    </a:cubicBezTo>
                    <a:cubicBezTo>
                      <a:pt x="f256" y="f841"/>
                      <a:pt x="f258" y="f572"/>
                      <a:pt x="f163" y="f832"/>
                    </a:cubicBezTo>
                    <a:cubicBezTo>
                      <a:pt x="f163" y="f832"/>
                      <a:pt x="f163" y="f832"/>
                      <a:pt x="f163" y="f832"/>
                    </a:cubicBezTo>
                    <a:cubicBezTo>
                      <a:pt x="f289" y="f832"/>
                      <a:pt x="f318" y="f832"/>
                      <a:pt x="f473" y="f832"/>
                    </a:cubicBezTo>
                    <a:close/>
                    <a:moveTo>
                      <a:pt x="f371" y="f842"/>
                    </a:moveTo>
                    <a:cubicBezTo>
                      <a:pt x="f371" y="f843"/>
                      <a:pt x="f371" y="f844"/>
                      <a:pt x="f371" y="f845"/>
                    </a:cubicBezTo>
                    <a:cubicBezTo>
                      <a:pt x="f371" y="f844"/>
                      <a:pt x="f371" y="f843"/>
                      <a:pt x="f371" y="f842"/>
                    </a:cubicBezTo>
                    <a:close/>
                    <a:moveTo>
                      <a:pt x="f371" y="f846"/>
                    </a:moveTo>
                    <a:cubicBezTo>
                      <a:pt x="f371" y="f847"/>
                      <a:pt x="f371" y="f848"/>
                      <a:pt x="f371" y="f849"/>
                    </a:cubicBezTo>
                    <a:cubicBezTo>
                      <a:pt x="f371" y="f848"/>
                      <a:pt x="f371" y="f847"/>
                      <a:pt x="f371" y="f846"/>
                    </a:cubicBezTo>
                    <a:close/>
                    <a:moveTo>
                      <a:pt x="f371" y="f72"/>
                    </a:moveTo>
                    <a:cubicBezTo>
                      <a:pt x="f371" y="f850"/>
                      <a:pt x="f371" y="f851"/>
                      <a:pt x="f371" y="f516"/>
                    </a:cubicBezTo>
                    <a:cubicBezTo>
                      <a:pt x="f371" y="f851"/>
                      <a:pt x="f371" y="f850"/>
                      <a:pt x="f371" y="f72"/>
                    </a:cubicBezTo>
                    <a:cubicBezTo>
                      <a:pt x="f318" y="f72"/>
                      <a:pt x="f852" y="f82"/>
                      <a:pt x="f261" y="f82"/>
                    </a:cubicBezTo>
                    <a:cubicBezTo>
                      <a:pt x="f261" y="f853"/>
                      <a:pt x="f261" y="f854"/>
                      <a:pt x="f256" y="f855"/>
                    </a:cubicBezTo>
                    <a:cubicBezTo>
                      <a:pt x="f256" y="f856"/>
                      <a:pt x="f287" y="f93"/>
                      <a:pt x="f677" y="f93"/>
                    </a:cubicBezTo>
                    <a:cubicBezTo>
                      <a:pt x="f678" y="f93"/>
                      <a:pt x="f679" y="f93"/>
                      <a:pt x="f317" y="f93"/>
                    </a:cubicBezTo>
                    <a:cubicBezTo>
                      <a:pt x="f640" y="f93"/>
                      <a:pt x="f298" y="f95"/>
                      <a:pt x="f298" y="f857"/>
                    </a:cubicBezTo>
                    <a:cubicBezTo>
                      <a:pt x="f467" y="f858"/>
                      <a:pt x="f314" y="f859"/>
                      <a:pt x="f371" y="f72"/>
                    </a:cubicBezTo>
                    <a:close/>
                    <a:moveTo>
                      <a:pt x="f860" y="f571"/>
                    </a:moveTo>
                    <a:cubicBezTo>
                      <a:pt x="f861" y="f832"/>
                      <a:pt x="f308" y="f571"/>
                      <a:pt x="f298" y="f571"/>
                    </a:cubicBezTo>
                    <a:cubicBezTo>
                      <a:pt x="f296" y="f862"/>
                      <a:pt x="f296" y="f863"/>
                      <a:pt x="f296" y="f864"/>
                    </a:cubicBezTo>
                    <a:cubicBezTo>
                      <a:pt x="f296" y="f118"/>
                      <a:pt x="f294" y="f582"/>
                      <a:pt x="f473" y="f581"/>
                    </a:cubicBezTo>
                    <a:cubicBezTo>
                      <a:pt x="f289" y="f581"/>
                      <a:pt x="f164" y="f581"/>
                      <a:pt x="f166" y="f581"/>
                    </a:cubicBezTo>
                    <a:cubicBezTo>
                      <a:pt x="f195" y="f865"/>
                      <a:pt x="f171" y="f825"/>
                      <a:pt x="f685" y="f825"/>
                    </a:cubicBezTo>
                    <a:cubicBezTo>
                      <a:pt x="f171" y="f825"/>
                      <a:pt x="f195" y="f865"/>
                      <a:pt x="f166" y="f581"/>
                    </a:cubicBezTo>
                    <a:cubicBezTo>
                      <a:pt x="f866" y="f582"/>
                      <a:pt x="f379" y="f582"/>
                      <a:pt x="f276" y="f582"/>
                    </a:cubicBezTo>
                    <a:cubicBezTo>
                      <a:pt x="f276" y="f867"/>
                      <a:pt x="f181" y="f868"/>
                      <a:pt x="f181" y="f869"/>
                    </a:cubicBezTo>
                    <a:cubicBezTo>
                      <a:pt x="f723" y="f125"/>
                      <a:pt x="f803" y="f125"/>
                      <a:pt x="f870" y="f125"/>
                    </a:cubicBezTo>
                    <a:cubicBezTo>
                      <a:pt x="f301" y="f122"/>
                      <a:pt x="f245" y="f871"/>
                      <a:pt x="f245" y="f872"/>
                    </a:cubicBezTo>
                    <a:cubicBezTo>
                      <a:pt x="f245" y="f873"/>
                      <a:pt x="f245" y="f874"/>
                      <a:pt x="f245" y="f875"/>
                    </a:cubicBezTo>
                    <a:cubicBezTo>
                      <a:pt x="f199" y="f876"/>
                      <a:pt x="f797" y="f572"/>
                      <a:pt x="f860" y="f571"/>
                    </a:cubicBezTo>
                    <a:close/>
                    <a:moveTo>
                      <a:pt x="f199" y="f877"/>
                    </a:moveTo>
                    <a:cubicBezTo>
                      <a:pt x="f202" y="f878"/>
                      <a:pt x="f202" y="f879"/>
                      <a:pt x="f199" y="f682"/>
                    </a:cubicBezTo>
                    <a:cubicBezTo>
                      <a:pt x="f245" y="f248"/>
                      <a:pt x="f206" y="f22"/>
                      <a:pt x="f330" y="f22"/>
                    </a:cubicBezTo>
                    <a:cubicBezTo>
                      <a:pt x="f880" y="f142"/>
                      <a:pt x="f881" y="f142"/>
                      <a:pt x="f184" y="f22"/>
                    </a:cubicBezTo>
                    <a:cubicBezTo>
                      <a:pt x="f293" y="f22"/>
                      <a:pt x="f75" y="f248"/>
                      <a:pt x="f75" y="f681"/>
                    </a:cubicBezTo>
                    <a:cubicBezTo>
                      <a:pt x="f150" y="f882"/>
                      <a:pt x="f150" y="f883"/>
                      <a:pt x="f75" y="f237"/>
                    </a:cubicBezTo>
                    <a:cubicBezTo>
                      <a:pt x="f75" y="f238"/>
                      <a:pt x="f293" y="f7"/>
                      <a:pt x="f98" y="f7"/>
                    </a:cubicBezTo>
                    <a:cubicBezTo>
                      <a:pt x="f77" y="f239"/>
                      <a:pt x="f92" y="f7"/>
                      <a:pt x="f88" y="f7"/>
                    </a:cubicBezTo>
                    <a:cubicBezTo>
                      <a:pt x="f88" y="f7"/>
                      <a:pt x="f88" y="f7"/>
                      <a:pt x="f88" y="f7"/>
                    </a:cubicBezTo>
                    <a:cubicBezTo>
                      <a:pt x="f884" y="f7"/>
                      <a:pt x="f231" y="f239"/>
                      <a:pt x="f530" y="f7"/>
                    </a:cubicBezTo>
                    <a:cubicBezTo>
                      <a:pt x="f206" y="f7"/>
                      <a:pt x="f245" y="f238"/>
                      <a:pt x="f199" y="f877"/>
                    </a:cubicBezTo>
                    <a:close/>
                    <a:moveTo>
                      <a:pt x="f885" y="f886"/>
                    </a:moveTo>
                    <a:cubicBezTo>
                      <a:pt x="f199" y="f886"/>
                      <a:pt x="f199" y="f886"/>
                      <a:pt x="f199" y="f887"/>
                    </a:cubicBezTo>
                    <a:cubicBezTo>
                      <a:pt x="f199" y="f888"/>
                      <a:pt x="f160" y="f112"/>
                      <a:pt x="f889" y="f561"/>
                    </a:cubicBezTo>
                    <a:cubicBezTo>
                      <a:pt x="f889" y="f561"/>
                      <a:pt x="f890" y="f561"/>
                      <a:pt x="f201" y="f561"/>
                    </a:cubicBezTo>
                    <a:cubicBezTo>
                      <a:pt x="f86" y="f561"/>
                      <a:pt x="f86" y="f561"/>
                      <a:pt x="f86" y="f891"/>
                    </a:cubicBezTo>
                    <a:cubicBezTo>
                      <a:pt x="f86" y="f886"/>
                      <a:pt x="f86" y="f886"/>
                      <a:pt x="f885" y="f886"/>
                    </a:cubicBezTo>
                    <a:close/>
                    <a:moveTo>
                      <a:pt x="f892" y="f61"/>
                    </a:moveTo>
                    <a:cubicBezTo>
                      <a:pt x="f586" y="f61"/>
                      <a:pt x="f81" y="f65"/>
                      <a:pt x="f81" y="f893"/>
                    </a:cubicBezTo>
                    <a:cubicBezTo>
                      <a:pt x="f86" y="f507"/>
                      <a:pt x="f81" y="f507"/>
                      <a:pt x="f892" y="f507"/>
                    </a:cubicBezTo>
                    <a:cubicBezTo>
                      <a:pt x="f75" y="f507"/>
                      <a:pt x="f75" y="f507"/>
                      <a:pt x="f75" y="f893"/>
                    </a:cubicBezTo>
                    <a:cubicBezTo>
                      <a:pt x="f150" y="f894"/>
                      <a:pt x="f157" y="f58"/>
                      <a:pt x="f892" y="f61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8" name="Freeform 16">
                <a:extLst>
                  <a:ext uri="{FF2B5EF4-FFF2-40B4-BE49-F238E27FC236}">
                    <a16:creationId xmlns:a16="http://schemas.microsoft.com/office/drawing/2014/main" id="{44B31160-BAA6-4839-8EEB-878F9757822E}"/>
                  </a:ext>
                </a:extLst>
              </p:cNvPr>
              <p:cNvSpPr/>
              <p:nvPr/>
            </p:nvSpPr>
            <p:spPr>
              <a:xfrm rot="10799991">
                <a:off x="7893521" y="2651101"/>
                <a:ext cx="191548" cy="2603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4"/>
                  <a:gd name="f7" fmla="val 247"/>
                  <a:gd name="f8" fmla="val 124"/>
                  <a:gd name="f9" fmla="val 82"/>
                  <a:gd name="f10" fmla="val 85"/>
                  <a:gd name="f11" fmla="val 86"/>
                  <a:gd name="f12" fmla="val 84"/>
                  <a:gd name="f13" fmla="val 46"/>
                  <a:gd name="f14" fmla="val 42"/>
                  <a:gd name="f15" fmla="val 38"/>
                  <a:gd name="f16" fmla="val 34"/>
                  <a:gd name="f17" fmla="val 49"/>
                  <a:gd name="f18" fmla="val 48"/>
                  <a:gd name="f19" fmla="val 83"/>
                  <a:gd name="f20" fmla="val 36"/>
                  <a:gd name="f21" fmla="val 81"/>
                  <a:gd name="f22" fmla="val 128"/>
                  <a:gd name="f23" fmla="val 80"/>
                  <a:gd name="f24" fmla="val 166"/>
                  <a:gd name="f25" fmla="val 88"/>
                  <a:gd name="f26" fmla="val 163"/>
                  <a:gd name="f27" fmla="val 209"/>
                  <a:gd name="f28" fmla="val 201"/>
                  <a:gd name="f29" fmla="val 156"/>
                  <a:gd name="f30" fmla="val 120"/>
                  <a:gd name="f31" fmla="val 79"/>
                  <a:gd name="f32" fmla="+- 0 0 -90"/>
                  <a:gd name="f33" fmla="*/ f3 1 164"/>
                  <a:gd name="f34" fmla="*/ f4 1 247"/>
                  <a:gd name="f35" fmla="+- f7 0 f5"/>
                  <a:gd name="f36" fmla="+- f6 0 f5"/>
                  <a:gd name="f37" fmla="*/ f32 f0 1"/>
                  <a:gd name="f38" fmla="*/ f36 1 164"/>
                  <a:gd name="f39" fmla="*/ f35 1 247"/>
                  <a:gd name="f40" fmla="*/ 124 f36 1"/>
                  <a:gd name="f41" fmla="*/ 82 f35 1"/>
                  <a:gd name="f42" fmla="*/ 84 f36 1"/>
                  <a:gd name="f43" fmla="*/ 46 f35 1"/>
                  <a:gd name="f44" fmla="*/ 34 f35 1"/>
                  <a:gd name="f45" fmla="*/ 49 f36 1"/>
                  <a:gd name="f46" fmla="*/ 0 f35 1"/>
                  <a:gd name="f47" fmla="*/ 0 f36 1"/>
                  <a:gd name="f48" fmla="*/ 48 f35 1"/>
                  <a:gd name="f49" fmla="*/ 36 f36 1"/>
                  <a:gd name="f50" fmla="*/ 83 f35 1"/>
                  <a:gd name="f51" fmla="*/ 81 f36 1"/>
                  <a:gd name="f52" fmla="*/ 128 f35 1"/>
                  <a:gd name="f53" fmla="*/ 46 f36 1"/>
                  <a:gd name="f54" fmla="*/ 163 f35 1"/>
                  <a:gd name="f55" fmla="*/ 209 f35 1"/>
                  <a:gd name="f56" fmla="*/ 38 f36 1"/>
                  <a:gd name="f57" fmla="*/ 247 f35 1"/>
                  <a:gd name="f58" fmla="*/ 201 f35 1"/>
                  <a:gd name="f59" fmla="*/ 120 f36 1"/>
                  <a:gd name="f60" fmla="*/ 164 f35 1"/>
                  <a:gd name="f61" fmla="*/ 164 f36 1"/>
                  <a:gd name="f62" fmla="*/ 120 f35 1"/>
                  <a:gd name="f63" fmla="*/ f37 1 f2"/>
                  <a:gd name="f64" fmla="*/ f40 1 164"/>
                  <a:gd name="f65" fmla="*/ f41 1 247"/>
                  <a:gd name="f66" fmla="*/ f42 1 164"/>
                  <a:gd name="f67" fmla="*/ f43 1 247"/>
                  <a:gd name="f68" fmla="*/ f44 1 247"/>
                  <a:gd name="f69" fmla="*/ f45 1 164"/>
                  <a:gd name="f70" fmla="*/ f46 1 247"/>
                  <a:gd name="f71" fmla="*/ f47 1 164"/>
                  <a:gd name="f72" fmla="*/ f48 1 247"/>
                  <a:gd name="f73" fmla="*/ f49 1 164"/>
                  <a:gd name="f74" fmla="*/ f50 1 247"/>
                  <a:gd name="f75" fmla="*/ f51 1 164"/>
                  <a:gd name="f76" fmla="*/ f52 1 247"/>
                  <a:gd name="f77" fmla="*/ f53 1 164"/>
                  <a:gd name="f78" fmla="*/ f54 1 247"/>
                  <a:gd name="f79" fmla="*/ f55 1 247"/>
                  <a:gd name="f80" fmla="*/ f56 1 164"/>
                  <a:gd name="f81" fmla="*/ f57 1 247"/>
                  <a:gd name="f82" fmla="*/ f58 1 247"/>
                  <a:gd name="f83" fmla="*/ f59 1 164"/>
                  <a:gd name="f84" fmla="*/ f60 1 247"/>
                  <a:gd name="f85" fmla="*/ f61 1 164"/>
                  <a:gd name="f86" fmla="*/ f62 1 247"/>
                  <a:gd name="f87" fmla="*/ 0 1 f38"/>
                  <a:gd name="f88" fmla="*/ f6 1 f38"/>
                  <a:gd name="f89" fmla="*/ 0 1 f39"/>
                  <a:gd name="f90" fmla="*/ f7 1 f39"/>
                  <a:gd name="f91" fmla="+- f63 0 f1"/>
                  <a:gd name="f92" fmla="*/ f64 1 f38"/>
                  <a:gd name="f93" fmla="*/ f65 1 f39"/>
                  <a:gd name="f94" fmla="*/ f66 1 f38"/>
                  <a:gd name="f95" fmla="*/ f67 1 f39"/>
                  <a:gd name="f96" fmla="*/ f68 1 f39"/>
                  <a:gd name="f97" fmla="*/ f69 1 f38"/>
                  <a:gd name="f98" fmla="*/ f70 1 f39"/>
                  <a:gd name="f99" fmla="*/ f71 1 f38"/>
                  <a:gd name="f100" fmla="*/ f72 1 f39"/>
                  <a:gd name="f101" fmla="*/ f73 1 f38"/>
                  <a:gd name="f102" fmla="*/ f74 1 f39"/>
                  <a:gd name="f103" fmla="*/ f75 1 f38"/>
                  <a:gd name="f104" fmla="*/ f76 1 f39"/>
                  <a:gd name="f105" fmla="*/ f77 1 f38"/>
                  <a:gd name="f106" fmla="*/ f78 1 f39"/>
                  <a:gd name="f107" fmla="*/ f79 1 f39"/>
                  <a:gd name="f108" fmla="*/ f80 1 f38"/>
                  <a:gd name="f109" fmla="*/ f81 1 f39"/>
                  <a:gd name="f110" fmla="*/ f82 1 f39"/>
                  <a:gd name="f111" fmla="*/ f83 1 f38"/>
                  <a:gd name="f112" fmla="*/ f84 1 f39"/>
                  <a:gd name="f113" fmla="*/ f85 1 f38"/>
                  <a:gd name="f114" fmla="*/ f86 1 f39"/>
                  <a:gd name="f115" fmla="*/ f87 f33 1"/>
                  <a:gd name="f116" fmla="*/ f88 f33 1"/>
                  <a:gd name="f117" fmla="*/ f90 f34 1"/>
                  <a:gd name="f118" fmla="*/ f89 f34 1"/>
                  <a:gd name="f119" fmla="*/ f92 f33 1"/>
                  <a:gd name="f120" fmla="*/ f93 f34 1"/>
                  <a:gd name="f121" fmla="*/ f94 f33 1"/>
                  <a:gd name="f122" fmla="*/ f95 f34 1"/>
                  <a:gd name="f123" fmla="*/ f96 f34 1"/>
                  <a:gd name="f124" fmla="*/ f97 f33 1"/>
                  <a:gd name="f125" fmla="*/ f98 f34 1"/>
                  <a:gd name="f126" fmla="*/ f99 f33 1"/>
                  <a:gd name="f127" fmla="*/ f100 f34 1"/>
                  <a:gd name="f128" fmla="*/ f101 f33 1"/>
                  <a:gd name="f129" fmla="*/ f102 f34 1"/>
                  <a:gd name="f130" fmla="*/ f103 f33 1"/>
                  <a:gd name="f131" fmla="*/ f104 f34 1"/>
                  <a:gd name="f132" fmla="*/ f105 f33 1"/>
                  <a:gd name="f133" fmla="*/ f106 f34 1"/>
                  <a:gd name="f134" fmla="*/ f107 f34 1"/>
                  <a:gd name="f135" fmla="*/ f108 f33 1"/>
                  <a:gd name="f136" fmla="*/ f109 f34 1"/>
                  <a:gd name="f137" fmla="*/ f110 f34 1"/>
                  <a:gd name="f138" fmla="*/ f111 f33 1"/>
                  <a:gd name="f139" fmla="*/ f112 f34 1"/>
                  <a:gd name="f140" fmla="*/ f113 f33 1"/>
                  <a:gd name="f141" fmla="*/ f114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1">
                    <a:pos x="f119" y="f120"/>
                  </a:cxn>
                  <a:cxn ang="f91">
                    <a:pos x="f121" y="f122"/>
                  </a:cxn>
                  <a:cxn ang="f91">
                    <a:pos x="f121" y="f123"/>
                  </a:cxn>
                  <a:cxn ang="f91">
                    <a:pos x="f124" y="f125"/>
                  </a:cxn>
                  <a:cxn ang="f91">
                    <a:pos x="f126" y="f127"/>
                  </a:cxn>
                  <a:cxn ang="f91">
                    <a:pos x="f128" y="f129"/>
                  </a:cxn>
                  <a:cxn ang="f91">
                    <a:pos x="f130" y="f131"/>
                  </a:cxn>
                  <a:cxn ang="f91">
                    <a:pos x="f132" y="f133"/>
                  </a:cxn>
                  <a:cxn ang="f91">
                    <a:pos x="f126" y="f134"/>
                  </a:cxn>
                  <a:cxn ang="f91">
                    <a:pos x="f135" y="f136"/>
                  </a:cxn>
                  <a:cxn ang="f91">
                    <a:pos x="f121" y="f137"/>
                  </a:cxn>
                  <a:cxn ang="f91">
                    <a:pos x="f138" y="f139"/>
                  </a:cxn>
                  <a:cxn ang="f91">
                    <a:pos x="f140" y="f141"/>
                  </a:cxn>
                  <a:cxn ang="f91">
                    <a:pos x="f119" y="f120"/>
                  </a:cxn>
                </a:cxnLst>
                <a:rect l="f115" t="f118" r="f116" b="f117"/>
                <a:pathLst>
                  <a:path w="164" h="246">
                    <a:moveTo>
                      <a:pt x="f8" y="f9"/>
                    </a:moveTo>
                    <a:cubicBezTo>
                      <a:pt x="f10" y="f11"/>
                      <a:pt x="f12" y="f10"/>
                      <a:pt x="f12" y="f13"/>
                    </a:cubicBezTo>
                    <a:cubicBezTo>
                      <a:pt x="f12" y="f14"/>
                      <a:pt x="f12" y="f15"/>
                      <a:pt x="f12" y="f16"/>
                    </a:cubicBezTo>
                    <a:cubicBezTo>
                      <a:pt x="f12" y="f5"/>
                      <a:pt x="f12" y="f5"/>
                      <a:pt x="f17" y="f5"/>
                    </a:cubicBezTo>
                    <a:cubicBezTo>
                      <a:pt x="f5" y="f5"/>
                      <a:pt x="f5" y="f5"/>
                      <a:pt x="f5" y="f18"/>
                    </a:cubicBezTo>
                    <a:cubicBezTo>
                      <a:pt x="f5" y="f19"/>
                      <a:pt x="f5" y="f19"/>
                      <a:pt x="f20" y="f19"/>
                    </a:cubicBezTo>
                    <a:cubicBezTo>
                      <a:pt x="f21" y="f19"/>
                      <a:pt x="f21" y="f19"/>
                      <a:pt x="f21" y="f22"/>
                    </a:cubicBezTo>
                    <a:cubicBezTo>
                      <a:pt x="f23" y="f24"/>
                      <a:pt x="f25" y="f26"/>
                      <a:pt x="f13" y="f26"/>
                    </a:cubicBezTo>
                    <a:cubicBezTo>
                      <a:pt x="f5" y="f26"/>
                      <a:pt x="f5" y="f26"/>
                      <a:pt x="f5" y="f27"/>
                    </a:cubicBezTo>
                    <a:cubicBezTo>
                      <a:pt x="f5" y="f7"/>
                      <a:pt x="f5" y="f7"/>
                      <a:pt x="f15" y="f7"/>
                    </a:cubicBezTo>
                    <a:cubicBezTo>
                      <a:pt x="f12" y="f7"/>
                      <a:pt x="f12" y="f7"/>
                      <a:pt x="f12" y="f28"/>
                    </a:cubicBezTo>
                    <a:cubicBezTo>
                      <a:pt x="f12" y="f29"/>
                      <a:pt x="f21" y="f6"/>
                      <a:pt x="f30" y="f6"/>
                    </a:cubicBezTo>
                    <a:cubicBezTo>
                      <a:pt x="f6" y="f26"/>
                      <a:pt x="f6" y="f6"/>
                      <a:pt x="f6" y="f30"/>
                    </a:cubicBezTo>
                    <a:cubicBezTo>
                      <a:pt x="f6" y="f31"/>
                      <a:pt x="f6" y="f31"/>
                      <a:pt x="f8" y="f9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9" name="Freeform 17">
                <a:extLst>
                  <a:ext uri="{FF2B5EF4-FFF2-40B4-BE49-F238E27FC236}">
                    <a16:creationId xmlns:a16="http://schemas.microsoft.com/office/drawing/2014/main" id="{3CB02FC1-C322-4611-8145-3F356AA63DF1}"/>
                  </a:ext>
                </a:extLst>
              </p:cNvPr>
              <p:cNvSpPr/>
              <p:nvPr/>
            </p:nvSpPr>
            <p:spPr>
              <a:xfrm rot="10799991">
                <a:off x="7891646" y="3425451"/>
                <a:ext cx="193432" cy="2620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6"/>
                  <a:gd name="f7" fmla="val 248"/>
                  <a:gd name="f8" fmla="val 150"/>
                  <a:gd name="f9" fmla="val 2"/>
                  <a:gd name="f10" fmla="val 132"/>
                  <a:gd name="f11" fmla="val 113"/>
                  <a:gd name="f12" fmla="val 1"/>
                  <a:gd name="f13" fmla="val 95"/>
                  <a:gd name="f14" fmla="val 85"/>
                  <a:gd name="f15" fmla="val 82"/>
                  <a:gd name="f16" fmla="val 4"/>
                  <a:gd name="f17" fmla="val 13"/>
                  <a:gd name="f18" fmla="val 29"/>
                  <a:gd name="f19" fmla="val 80"/>
                  <a:gd name="f20" fmla="val 45"/>
                  <a:gd name="f21" fmla="val 61"/>
                  <a:gd name="f22" fmla="val 84"/>
                  <a:gd name="f23" fmla="val 76"/>
                  <a:gd name="f24" fmla="val 59"/>
                  <a:gd name="f25" fmla="val 83"/>
                  <a:gd name="f26" fmla="val 46"/>
                  <a:gd name="f27" fmla="val 33"/>
                  <a:gd name="f28" fmla="val 19"/>
                  <a:gd name="f29" fmla="val 81"/>
                  <a:gd name="f30" fmla="val 87"/>
                  <a:gd name="f31" fmla="val 102"/>
                  <a:gd name="f32" fmla="val 122"/>
                  <a:gd name="f33" fmla="val 143"/>
                  <a:gd name="f34" fmla="val 163"/>
                  <a:gd name="f35" fmla="val 185"/>
                  <a:gd name="f36" fmla="val 206"/>
                  <a:gd name="f37" fmla="val 227"/>
                  <a:gd name="f38" fmla="val 244"/>
                  <a:gd name="f39" fmla="val 6"/>
                  <a:gd name="f40" fmla="val 21"/>
                  <a:gd name="f41" fmla="val 247"/>
                  <a:gd name="f42" fmla="val 37"/>
                  <a:gd name="f43" fmla="val 245"/>
                  <a:gd name="f44" fmla="val 52"/>
                  <a:gd name="f45" fmla="val 246"/>
                  <a:gd name="f46" fmla="val 67"/>
                  <a:gd name="f47" fmla="val 243"/>
                  <a:gd name="f48" fmla="val 229"/>
                  <a:gd name="f49" fmla="val 187"/>
                  <a:gd name="f50" fmla="val 146"/>
                  <a:gd name="f51" fmla="val 105"/>
                  <a:gd name="f52" fmla="val 89"/>
                  <a:gd name="f53" fmla="val 86"/>
                  <a:gd name="f54" fmla="val 120"/>
                  <a:gd name="f55" fmla="val 136"/>
                  <a:gd name="f56" fmla="val 151"/>
                  <a:gd name="f57" fmla="val 165"/>
                  <a:gd name="f58" fmla="val 70"/>
                  <a:gd name="f59" fmla="val 34"/>
                  <a:gd name="f60" fmla="val 16"/>
                  <a:gd name="f61" fmla="val 5"/>
                  <a:gd name="f62" fmla="val 161"/>
                  <a:gd name="f63" fmla="+- 0 0 -90"/>
                  <a:gd name="f64" fmla="*/ f3 1 166"/>
                  <a:gd name="f65" fmla="*/ f4 1 248"/>
                  <a:gd name="f66" fmla="+- f7 0 f5"/>
                  <a:gd name="f67" fmla="+- f6 0 f5"/>
                  <a:gd name="f68" fmla="*/ f63 f0 1"/>
                  <a:gd name="f69" fmla="*/ f67 1 166"/>
                  <a:gd name="f70" fmla="*/ f66 1 248"/>
                  <a:gd name="f71" fmla="*/ 150 f67 1"/>
                  <a:gd name="f72" fmla="*/ 2 f66 1"/>
                  <a:gd name="f73" fmla="*/ 95 f67 1"/>
                  <a:gd name="f74" fmla="*/ 0 f66 1"/>
                  <a:gd name="f75" fmla="*/ 82 f67 1"/>
                  <a:gd name="f76" fmla="*/ 13 f66 1"/>
                  <a:gd name="f77" fmla="*/ 61 f66 1"/>
                  <a:gd name="f78" fmla="*/ 59 f67 1"/>
                  <a:gd name="f79" fmla="*/ 83 f66 1"/>
                  <a:gd name="f80" fmla="*/ 19 f67 1"/>
                  <a:gd name="f81" fmla="*/ 82 f66 1"/>
                  <a:gd name="f82" fmla="*/ 1 f67 1"/>
                  <a:gd name="f83" fmla="*/ 102 f66 1"/>
                  <a:gd name="f84" fmla="*/ 163 f66 1"/>
                  <a:gd name="f85" fmla="*/ 227 f66 1"/>
                  <a:gd name="f86" fmla="*/ 21 f67 1"/>
                  <a:gd name="f87" fmla="*/ 247 f66 1"/>
                  <a:gd name="f88" fmla="*/ 67 f67 1"/>
                  <a:gd name="f89" fmla="*/ 85 f67 1"/>
                  <a:gd name="f90" fmla="*/ 229 f66 1"/>
                  <a:gd name="f91" fmla="*/ 84 f67 1"/>
                  <a:gd name="f92" fmla="*/ 105 f66 1"/>
                  <a:gd name="f93" fmla="*/ 105 f67 1"/>
                  <a:gd name="f94" fmla="*/ 84 f66 1"/>
                  <a:gd name="f95" fmla="*/ 151 f67 1"/>
                  <a:gd name="f96" fmla="*/ 85 f66 1"/>
                  <a:gd name="f97" fmla="*/ 165 f67 1"/>
                  <a:gd name="f98" fmla="*/ 70 f66 1"/>
                  <a:gd name="f99" fmla="*/ 16 f66 1"/>
                  <a:gd name="f100" fmla="*/ f68 1 f2"/>
                  <a:gd name="f101" fmla="*/ f71 1 166"/>
                  <a:gd name="f102" fmla="*/ f72 1 248"/>
                  <a:gd name="f103" fmla="*/ f73 1 166"/>
                  <a:gd name="f104" fmla="*/ f74 1 248"/>
                  <a:gd name="f105" fmla="*/ f75 1 166"/>
                  <a:gd name="f106" fmla="*/ f76 1 248"/>
                  <a:gd name="f107" fmla="*/ f77 1 248"/>
                  <a:gd name="f108" fmla="*/ f78 1 166"/>
                  <a:gd name="f109" fmla="*/ f79 1 248"/>
                  <a:gd name="f110" fmla="*/ f80 1 166"/>
                  <a:gd name="f111" fmla="*/ f81 1 248"/>
                  <a:gd name="f112" fmla="*/ f82 1 166"/>
                  <a:gd name="f113" fmla="*/ f83 1 248"/>
                  <a:gd name="f114" fmla="*/ f84 1 248"/>
                  <a:gd name="f115" fmla="*/ f85 1 248"/>
                  <a:gd name="f116" fmla="*/ f86 1 166"/>
                  <a:gd name="f117" fmla="*/ f87 1 248"/>
                  <a:gd name="f118" fmla="*/ f88 1 166"/>
                  <a:gd name="f119" fmla="*/ f89 1 166"/>
                  <a:gd name="f120" fmla="*/ f90 1 248"/>
                  <a:gd name="f121" fmla="*/ f91 1 166"/>
                  <a:gd name="f122" fmla="*/ f92 1 248"/>
                  <a:gd name="f123" fmla="*/ f93 1 166"/>
                  <a:gd name="f124" fmla="*/ f94 1 248"/>
                  <a:gd name="f125" fmla="*/ f95 1 166"/>
                  <a:gd name="f126" fmla="*/ f96 1 248"/>
                  <a:gd name="f127" fmla="*/ f97 1 166"/>
                  <a:gd name="f128" fmla="*/ f98 1 248"/>
                  <a:gd name="f129" fmla="*/ f99 1 248"/>
                  <a:gd name="f130" fmla="*/ 0 1 f69"/>
                  <a:gd name="f131" fmla="*/ f6 1 f69"/>
                  <a:gd name="f132" fmla="*/ 0 1 f70"/>
                  <a:gd name="f133" fmla="*/ f7 1 f70"/>
                  <a:gd name="f134" fmla="+- f100 0 f1"/>
                  <a:gd name="f135" fmla="*/ f101 1 f69"/>
                  <a:gd name="f136" fmla="*/ f102 1 f70"/>
                  <a:gd name="f137" fmla="*/ f103 1 f69"/>
                  <a:gd name="f138" fmla="*/ f104 1 f70"/>
                  <a:gd name="f139" fmla="*/ f105 1 f69"/>
                  <a:gd name="f140" fmla="*/ f106 1 f70"/>
                  <a:gd name="f141" fmla="*/ f107 1 f70"/>
                  <a:gd name="f142" fmla="*/ f108 1 f69"/>
                  <a:gd name="f143" fmla="*/ f109 1 f70"/>
                  <a:gd name="f144" fmla="*/ f110 1 f69"/>
                  <a:gd name="f145" fmla="*/ f111 1 f70"/>
                  <a:gd name="f146" fmla="*/ f112 1 f69"/>
                  <a:gd name="f147" fmla="*/ f113 1 f70"/>
                  <a:gd name="f148" fmla="*/ f114 1 f70"/>
                  <a:gd name="f149" fmla="*/ f115 1 f70"/>
                  <a:gd name="f150" fmla="*/ f116 1 f69"/>
                  <a:gd name="f151" fmla="*/ f117 1 f70"/>
                  <a:gd name="f152" fmla="*/ f118 1 f69"/>
                  <a:gd name="f153" fmla="*/ f119 1 f69"/>
                  <a:gd name="f154" fmla="*/ f120 1 f70"/>
                  <a:gd name="f155" fmla="*/ f121 1 f69"/>
                  <a:gd name="f156" fmla="*/ f122 1 f70"/>
                  <a:gd name="f157" fmla="*/ f123 1 f69"/>
                  <a:gd name="f158" fmla="*/ f124 1 f70"/>
                  <a:gd name="f159" fmla="*/ f125 1 f69"/>
                  <a:gd name="f160" fmla="*/ f126 1 f70"/>
                  <a:gd name="f161" fmla="*/ f127 1 f69"/>
                  <a:gd name="f162" fmla="*/ f128 1 f70"/>
                  <a:gd name="f163" fmla="*/ f129 1 f70"/>
                  <a:gd name="f164" fmla="*/ f130 f64 1"/>
                  <a:gd name="f165" fmla="*/ f131 f64 1"/>
                  <a:gd name="f166" fmla="*/ f133 f65 1"/>
                  <a:gd name="f167" fmla="*/ f132 f65 1"/>
                  <a:gd name="f168" fmla="*/ f135 f64 1"/>
                  <a:gd name="f169" fmla="*/ f136 f65 1"/>
                  <a:gd name="f170" fmla="*/ f137 f64 1"/>
                  <a:gd name="f171" fmla="*/ f138 f65 1"/>
                  <a:gd name="f172" fmla="*/ f139 f64 1"/>
                  <a:gd name="f173" fmla="*/ f140 f65 1"/>
                  <a:gd name="f174" fmla="*/ f141 f65 1"/>
                  <a:gd name="f175" fmla="*/ f142 f64 1"/>
                  <a:gd name="f176" fmla="*/ f143 f65 1"/>
                  <a:gd name="f177" fmla="*/ f144 f64 1"/>
                  <a:gd name="f178" fmla="*/ f145 f65 1"/>
                  <a:gd name="f179" fmla="*/ f146 f64 1"/>
                  <a:gd name="f180" fmla="*/ f147 f65 1"/>
                  <a:gd name="f181" fmla="*/ f148 f65 1"/>
                  <a:gd name="f182" fmla="*/ f149 f65 1"/>
                  <a:gd name="f183" fmla="*/ f150 f64 1"/>
                  <a:gd name="f184" fmla="*/ f151 f65 1"/>
                  <a:gd name="f185" fmla="*/ f152 f64 1"/>
                  <a:gd name="f186" fmla="*/ f153 f64 1"/>
                  <a:gd name="f187" fmla="*/ f154 f65 1"/>
                  <a:gd name="f188" fmla="*/ f155 f64 1"/>
                  <a:gd name="f189" fmla="*/ f156 f65 1"/>
                  <a:gd name="f190" fmla="*/ f157 f64 1"/>
                  <a:gd name="f191" fmla="*/ f158 f65 1"/>
                  <a:gd name="f192" fmla="*/ f159 f64 1"/>
                  <a:gd name="f193" fmla="*/ f160 f65 1"/>
                  <a:gd name="f194" fmla="*/ f161 f64 1"/>
                  <a:gd name="f195" fmla="*/ f162 f65 1"/>
                  <a:gd name="f196" fmla="*/ f163 f6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34">
                    <a:pos x="f168" y="f169"/>
                  </a:cxn>
                  <a:cxn ang="f134">
                    <a:pos x="f170" y="f171"/>
                  </a:cxn>
                  <a:cxn ang="f134">
                    <a:pos x="f172" y="f173"/>
                  </a:cxn>
                  <a:cxn ang="f134">
                    <a:pos x="f172" y="f174"/>
                  </a:cxn>
                  <a:cxn ang="f134">
                    <a:pos x="f175" y="f176"/>
                  </a:cxn>
                  <a:cxn ang="f134">
                    <a:pos x="f177" y="f178"/>
                  </a:cxn>
                  <a:cxn ang="f134">
                    <a:pos x="f179" y="f180"/>
                  </a:cxn>
                  <a:cxn ang="f134">
                    <a:pos x="f179" y="f181"/>
                  </a:cxn>
                  <a:cxn ang="f134">
                    <a:pos x="f179" y="f182"/>
                  </a:cxn>
                  <a:cxn ang="f134">
                    <a:pos x="f183" y="f184"/>
                  </a:cxn>
                  <a:cxn ang="f134">
                    <a:pos x="f185" y="f184"/>
                  </a:cxn>
                  <a:cxn ang="f134">
                    <a:pos x="f186" y="f187"/>
                  </a:cxn>
                  <a:cxn ang="f134">
                    <a:pos x="f188" y="f189"/>
                  </a:cxn>
                  <a:cxn ang="f134">
                    <a:pos x="f190" y="f191"/>
                  </a:cxn>
                  <a:cxn ang="f134">
                    <a:pos x="f192" y="f193"/>
                  </a:cxn>
                  <a:cxn ang="f134">
                    <a:pos x="f194" y="f195"/>
                  </a:cxn>
                  <a:cxn ang="f134">
                    <a:pos x="f194" y="f196"/>
                  </a:cxn>
                  <a:cxn ang="f134">
                    <a:pos x="f168" y="f169"/>
                  </a:cxn>
                </a:cxnLst>
                <a:rect l="f164" t="f167" r="f165" b="f166"/>
                <a:pathLst>
                  <a:path w="166" h="248">
                    <a:moveTo>
                      <a:pt x="f8" y="f9"/>
                    </a:moveTo>
                    <a:cubicBezTo>
                      <a:pt x="f10" y="f9"/>
                      <a:pt x="f11" y="f12"/>
                      <a:pt x="f13" y="f5"/>
                    </a:cubicBezTo>
                    <a:cubicBezTo>
                      <a:pt x="f14" y="f5"/>
                      <a:pt x="f15" y="f16"/>
                      <a:pt x="f15" y="f17"/>
                    </a:cubicBezTo>
                    <a:cubicBezTo>
                      <a:pt x="f15" y="f18"/>
                      <a:pt x="f19" y="f20"/>
                      <a:pt x="f15" y="f21"/>
                    </a:cubicBezTo>
                    <a:cubicBezTo>
                      <a:pt x="f22" y="f19"/>
                      <a:pt x="f23" y="f22"/>
                      <a:pt x="f24" y="f25"/>
                    </a:cubicBezTo>
                    <a:cubicBezTo>
                      <a:pt x="f26" y="f15"/>
                      <a:pt x="f27" y="f22"/>
                      <a:pt x="f28" y="f15"/>
                    </a:cubicBezTo>
                    <a:cubicBezTo>
                      <a:pt x="f16" y="f29"/>
                      <a:pt x="f5" y="f30"/>
                      <a:pt x="f12" y="f31"/>
                    </a:cubicBezTo>
                    <a:cubicBezTo>
                      <a:pt x="f9" y="f32"/>
                      <a:pt x="f12" y="f33"/>
                      <a:pt x="f12" y="f34"/>
                    </a:cubicBezTo>
                    <a:cubicBezTo>
                      <a:pt x="f12" y="f35"/>
                      <a:pt x="f9" y="f36"/>
                      <a:pt x="f12" y="f37"/>
                    </a:cubicBezTo>
                    <a:cubicBezTo>
                      <a:pt x="f5" y="f38"/>
                      <a:pt x="f39" y="f7"/>
                      <a:pt x="f40" y="f41"/>
                    </a:cubicBezTo>
                    <a:cubicBezTo>
                      <a:pt x="f42" y="f43"/>
                      <a:pt x="f44" y="f45"/>
                      <a:pt x="f46" y="f41"/>
                    </a:cubicBezTo>
                    <a:cubicBezTo>
                      <a:pt x="f29" y="f7"/>
                      <a:pt x="f14" y="f47"/>
                      <a:pt x="f14" y="f48"/>
                    </a:cubicBezTo>
                    <a:cubicBezTo>
                      <a:pt x="f22" y="f49"/>
                      <a:pt x="f14" y="f50"/>
                      <a:pt x="f22" y="f51"/>
                    </a:cubicBezTo>
                    <a:cubicBezTo>
                      <a:pt x="f22" y="f52"/>
                      <a:pt x="f53" y="f29"/>
                      <a:pt x="f51" y="f22"/>
                    </a:cubicBezTo>
                    <a:cubicBezTo>
                      <a:pt x="f54" y="f30"/>
                      <a:pt x="f55" y="f22"/>
                      <a:pt x="f56" y="f14"/>
                    </a:cubicBezTo>
                    <a:cubicBezTo>
                      <a:pt x="f34" y="f53"/>
                      <a:pt x="f6" y="f29"/>
                      <a:pt x="f57" y="f58"/>
                    </a:cubicBezTo>
                    <a:cubicBezTo>
                      <a:pt x="f57" y="f44"/>
                      <a:pt x="f57" y="f59"/>
                      <a:pt x="f57" y="f60"/>
                    </a:cubicBezTo>
                    <a:cubicBezTo>
                      <a:pt x="f6" y="f61"/>
                      <a:pt x="f62" y="f9"/>
                      <a:pt x="f8" y="f9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0" name="Freeform 18">
                <a:extLst>
                  <a:ext uri="{FF2B5EF4-FFF2-40B4-BE49-F238E27FC236}">
                    <a16:creationId xmlns:a16="http://schemas.microsoft.com/office/drawing/2014/main" id="{E066D018-6189-496F-8301-CA7ED73EC2E9}"/>
                  </a:ext>
                </a:extLst>
              </p:cNvPr>
              <p:cNvSpPr/>
              <p:nvPr/>
            </p:nvSpPr>
            <p:spPr>
              <a:xfrm rot="10799991">
                <a:off x="7795863" y="4887357"/>
                <a:ext cx="193432" cy="17699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6"/>
                  <a:gd name="f7" fmla="val 167"/>
                  <a:gd name="f8" fmla="val 39"/>
                  <a:gd name="f9" fmla="val 84"/>
                  <a:gd name="f10" fmla="val 83"/>
                  <a:gd name="f11" fmla="val 128"/>
                  <a:gd name="f12" fmla="val 121"/>
                  <a:gd name="f13" fmla="val 124"/>
                  <a:gd name="f14" fmla="val 122"/>
                  <a:gd name="f15" fmla="val 120"/>
                  <a:gd name="f16" fmla="val 82"/>
                  <a:gd name="f17" fmla="val 129"/>
                  <a:gd name="f18" fmla="val 81"/>
                  <a:gd name="f19" fmla="val 38"/>
                  <a:gd name="f20" fmla="val 46"/>
                  <a:gd name="f21" fmla="+- 0 0 -90"/>
                  <a:gd name="f22" fmla="*/ f3 1 166"/>
                  <a:gd name="f23" fmla="*/ f4 1 167"/>
                  <a:gd name="f24" fmla="+- f7 0 f5"/>
                  <a:gd name="f25" fmla="+- f6 0 f5"/>
                  <a:gd name="f26" fmla="*/ f21 f0 1"/>
                  <a:gd name="f27" fmla="*/ f25 1 166"/>
                  <a:gd name="f28" fmla="*/ f24 1 167"/>
                  <a:gd name="f29" fmla="*/ 39 f25 1"/>
                  <a:gd name="f30" fmla="*/ 84 f24 1"/>
                  <a:gd name="f31" fmla="*/ 83 f25 1"/>
                  <a:gd name="f32" fmla="*/ 128 f24 1"/>
                  <a:gd name="f33" fmla="*/ 121 f25 1"/>
                  <a:gd name="f34" fmla="*/ 166 f24 1"/>
                  <a:gd name="f35" fmla="*/ 166 f25 1"/>
                  <a:gd name="f36" fmla="*/ 124 f24 1"/>
                  <a:gd name="f37" fmla="*/ 120 f24 1"/>
                  <a:gd name="f38" fmla="*/ 129 f25 1"/>
                  <a:gd name="f39" fmla="*/ 81 f24 1"/>
                  <a:gd name="f40" fmla="*/ 38 f24 1"/>
                  <a:gd name="f41" fmla="*/ 46 f25 1"/>
                  <a:gd name="f42" fmla="*/ 0 f24 1"/>
                  <a:gd name="f43" fmla="*/ 0 f25 1"/>
                  <a:gd name="f44" fmla="*/ 46 f24 1"/>
                  <a:gd name="f45" fmla="*/ f26 1 f2"/>
                  <a:gd name="f46" fmla="*/ f29 1 166"/>
                  <a:gd name="f47" fmla="*/ f30 1 167"/>
                  <a:gd name="f48" fmla="*/ f31 1 166"/>
                  <a:gd name="f49" fmla="*/ f32 1 167"/>
                  <a:gd name="f50" fmla="*/ f33 1 166"/>
                  <a:gd name="f51" fmla="*/ f34 1 167"/>
                  <a:gd name="f52" fmla="*/ f35 1 166"/>
                  <a:gd name="f53" fmla="*/ f36 1 167"/>
                  <a:gd name="f54" fmla="*/ f37 1 167"/>
                  <a:gd name="f55" fmla="*/ f38 1 166"/>
                  <a:gd name="f56" fmla="*/ f39 1 167"/>
                  <a:gd name="f57" fmla="*/ f40 1 167"/>
                  <a:gd name="f58" fmla="*/ f41 1 166"/>
                  <a:gd name="f59" fmla="*/ f42 1 167"/>
                  <a:gd name="f60" fmla="*/ f43 1 166"/>
                  <a:gd name="f61" fmla="*/ f44 1 167"/>
                  <a:gd name="f62" fmla="*/ 0 1 f27"/>
                  <a:gd name="f63" fmla="*/ f6 1 f27"/>
                  <a:gd name="f64" fmla="*/ 0 1 f28"/>
                  <a:gd name="f65" fmla="*/ f7 1 f28"/>
                  <a:gd name="f66" fmla="+- f45 0 f1"/>
                  <a:gd name="f67" fmla="*/ f46 1 f27"/>
                  <a:gd name="f68" fmla="*/ f47 1 f28"/>
                  <a:gd name="f69" fmla="*/ f48 1 f27"/>
                  <a:gd name="f70" fmla="*/ f49 1 f28"/>
                  <a:gd name="f71" fmla="*/ f50 1 f27"/>
                  <a:gd name="f72" fmla="*/ f51 1 f28"/>
                  <a:gd name="f73" fmla="*/ f52 1 f27"/>
                  <a:gd name="f74" fmla="*/ f53 1 f28"/>
                  <a:gd name="f75" fmla="*/ f54 1 f28"/>
                  <a:gd name="f76" fmla="*/ f55 1 f27"/>
                  <a:gd name="f77" fmla="*/ f56 1 f28"/>
                  <a:gd name="f78" fmla="*/ f57 1 f28"/>
                  <a:gd name="f79" fmla="*/ f58 1 f27"/>
                  <a:gd name="f80" fmla="*/ f59 1 f28"/>
                  <a:gd name="f81" fmla="*/ f60 1 f27"/>
                  <a:gd name="f82" fmla="*/ f61 1 f28"/>
                  <a:gd name="f83" fmla="*/ f62 f22 1"/>
                  <a:gd name="f84" fmla="*/ f63 f22 1"/>
                  <a:gd name="f85" fmla="*/ f65 f23 1"/>
                  <a:gd name="f86" fmla="*/ f64 f23 1"/>
                  <a:gd name="f87" fmla="*/ f67 f22 1"/>
                  <a:gd name="f88" fmla="*/ f68 f23 1"/>
                  <a:gd name="f89" fmla="*/ f69 f22 1"/>
                  <a:gd name="f90" fmla="*/ f70 f23 1"/>
                  <a:gd name="f91" fmla="*/ f71 f22 1"/>
                  <a:gd name="f92" fmla="*/ f72 f23 1"/>
                  <a:gd name="f93" fmla="*/ f73 f22 1"/>
                  <a:gd name="f94" fmla="*/ f74 f23 1"/>
                  <a:gd name="f95" fmla="*/ f75 f23 1"/>
                  <a:gd name="f96" fmla="*/ f76 f22 1"/>
                  <a:gd name="f97" fmla="*/ f77 f23 1"/>
                  <a:gd name="f98" fmla="*/ f78 f23 1"/>
                  <a:gd name="f99" fmla="*/ f79 f22 1"/>
                  <a:gd name="f100" fmla="*/ f80 f23 1"/>
                  <a:gd name="f101" fmla="*/ f81 f22 1"/>
                  <a:gd name="f102" fmla="*/ f82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87" y="f88"/>
                  </a:cxn>
                  <a:cxn ang="f66">
                    <a:pos x="f89" y="f90"/>
                  </a:cxn>
                  <a:cxn ang="f66">
                    <a:pos x="f91" y="f92"/>
                  </a:cxn>
                  <a:cxn ang="f66">
                    <a:pos x="f93" y="f94"/>
                  </a:cxn>
                  <a:cxn ang="f66">
                    <a:pos x="f93" y="f95"/>
                  </a:cxn>
                  <a:cxn ang="f66">
                    <a:pos x="f96" y="f97"/>
                  </a:cxn>
                  <a:cxn ang="f66">
                    <a:pos x="f89" y="f98"/>
                  </a:cxn>
                  <a:cxn ang="f66">
                    <a:pos x="f99" y="f100"/>
                  </a:cxn>
                  <a:cxn ang="f66">
                    <a:pos x="f101" y="f102"/>
                  </a:cxn>
                  <a:cxn ang="f66">
                    <a:pos x="f87" y="f88"/>
                  </a:cxn>
                </a:cxnLst>
                <a:rect l="f83" t="f86" r="f84" b="f85"/>
                <a:pathLst>
                  <a:path w="166" h="167">
                    <a:moveTo>
                      <a:pt x="f8" y="f9"/>
                    </a:moveTo>
                    <a:cubicBezTo>
                      <a:pt x="f10" y="f9"/>
                      <a:pt x="f10" y="f9"/>
                      <a:pt x="f10" y="f11"/>
                    </a:cubicBezTo>
                    <a:cubicBezTo>
                      <a:pt x="f10" y="f6"/>
                      <a:pt x="f10" y="f6"/>
                      <a:pt x="f12" y="f6"/>
                    </a:cubicBezTo>
                    <a:cubicBezTo>
                      <a:pt x="f6" y="f7"/>
                      <a:pt x="f6" y="f7"/>
                      <a:pt x="f6" y="f13"/>
                    </a:cubicBezTo>
                    <a:cubicBezTo>
                      <a:pt x="f6" y="f14"/>
                      <a:pt x="f6" y="f12"/>
                      <a:pt x="f6" y="f15"/>
                    </a:cubicBezTo>
                    <a:cubicBezTo>
                      <a:pt x="f6" y="f16"/>
                      <a:pt x="f6" y="f16"/>
                      <a:pt x="f17" y="f18"/>
                    </a:cubicBezTo>
                    <a:cubicBezTo>
                      <a:pt x="f10" y="f18"/>
                      <a:pt x="f10" y="f18"/>
                      <a:pt x="f10" y="f19"/>
                    </a:cubicBezTo>
                    <a:cubicBezTo>
                      <a:pt x="f10" y="f5"/>
                      <a:pt x="f10" y="f5"/>
                      <a:pt x="f20" y="f5"/>
                    </a:cubicBezTo>
                    <a:cubicBezTo>
                      <a:pt x="f5" y="f5"/>
                      <a:pt x="f5" y="f5"/>
                      <a:pt x="f5" y="f20"/>
                    </a:cubicBezTo>
                    <a:cubicBezTo>
                      <a:pt x="f5" y="f9"/>
                      <a:pt x="f5" y="f9"/>
                      <a:pt x="f8" y="f9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1" name="Freeform 19">
                <a:extLst>
                  <a:ext uri="{FF2B5EF4-FFF2-40B4-BE49-F238E27FC236}">
                    <a16:creationId xmlns:a16="http://schemas.microsoft.com/office/drawing/2014/main" id="{2FB21C99-5E66-4E7D-8560-7F8453E89ACC}"/>
                  </a:ext>
                </a:extLst>
              </p:cNvPr>
              <p:cNvSpPr/>
              <p:nvPr/>
            </p:nvSpPr>
            <p:spPr>
              <a:xfrm rot="10799991">
                <a:off x="8083195" y="4199784"/>
                <a:ext cx="95774" cy="1804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2"/>
                  <a:gd name="f7" fmla="val 170"/>
                  <a:gd name="f8" fmla="val 15"/>
                  <a:gd name="f9" fmla="val 33"/>
                  <a:gd name="f10" fmla="val 169"/>
                  <a:gd name="f11" fmla="val 51"/>
                  <a:gd name="f12" fmla="val 69"/>
                  <a:gd name="f13" fmla="val 78"/>
                  <a:gd name="f14" fmla="val 167"/>
                  <a:gd name="f15" fmla="val 157"/>
                  <a:gd name="f16" fmla="val 81"/>
                  <a:gd name="f17" fmla="val 110"/>
                  <a:gd name="f18" fmla="val 63"/>
                  <a:gd name="f19" fmla="val 16"/>
                  <a:gd name="f20" fmla="val 9"/>
                  <a:gd name="f21" fmla="val 3"/>
                  <a:gd name="f22" fmla="val 72"/>
                  <a:gd name="f23" fmla="val 4"/>
                  <a:gd name="f24" fmla="val 49"/>
                  <a:gd name="f25" fmla="val 5"/>
                  <a:gd name="f26" fmla="val 25"/>
                  <a:gd name="f27" fmla="val 1"/>
                  <a:gd name="f28" fmla="val 7"/>
                  <a:gd name="f29" fmla="val 56"/>
                  <a:gd name="f30" fmla="val 105"/>
                  <a:gd name="f31" fmla="val 154"/>
                  <a:gd name="f32" fmla="val 165"/>
                  <a:gd name="f33" fmla="+- 0 0 -90"/>
                  <a:gd name="f34" fmla="*/ f3 1 82"/>
                  <a:gd name="f35" fmla="*/ f4 1 170"/>
                  <a:gd name="f36" fmla="+- f7 0 f5"/>
                  <a:gd name="f37" fmla="+- f6 0 f5"/>
                  <a:gd name="f38" fmla="*/ f33 f0 1"/>
                  <a:gd name="f39" fmla="*/ f37 1 82"/>
                  <a:gd name="f40" fmla="*/ f36 1 170"/>
                  <a:gd name="f41" fmla="*/ 15 f37 1"/>
                  <a:gd name="f42" fmla="*/ 170 f36 1"/>
                  <a:gd name="f43" fmla="*/ 69 f37 1"/>
                  <a:gd name="f44" fmla="*/ 82 f37 1"/>
                  <a:gd name="f45" fmla="*/ 157 f36 1"/>
                  <a:gd name="f46" fmla="*/ 16 f36 1"/>
                  <a:gd name="f47" fmla="*/ 72 f37 1"/>
                  <a:gd name="f48" fmla="*/ 4 f36 1"/>
                  <a:gd name="f49" fmla="*/ 1 f37 1"/>
                  <a:gd name="f50" fmla="*/ 7 f36 1"/>
                  <a:gd name="f51" fmla="*/ 154 f36 1"/>
                  <a:gd name="f52" fmla="*/ f38 1 f2"/>
                  <a:gd name="f53" fmla="*/ f41 1 82"/>
                  <a:gd name="f54" fmla="*/ f42 1 170"/>
                  <a:gd name="f55" fmla="*/ f43 1 82"/>
                  <a:gd name="f56" fmla="*/ f44 1 82"/>
                  <a:gd name="f57" fmla="*/ f45 1 170"/>
                  <a:gd name="f58" fmla="*/ f46 1 170"/>
                  <a:gd name="f59" fmla="*/ f47 1 82"/>
                  <a:gd name="f60" fmla="*/ f48 1 170"/>
                  <a:gd name="f61" fmla="*/ f49 1 82"/>
                  <a:gd name="f62" fmla="*/ f50 1 170"/>
                  <a:gd name="f63" fmla="*/ f51 1 170"/>
                  <a:gd name="f64" fmla="*/ 0 1 f39"/>
                  <a:gd name="f65" fmla="*/ f6 1 f39"/>
                  <a:gd name="f66" fmla="*/ 0 1 f40"/>
                  <a:gd name="f67" fmla="*/ f7 1 f40"/>
                  <a:gd name="f68" fmla="+- f52 0 f1"/>
                  <a:gd name="f69" fmla="*/ f53 1 f39"/>
                  <a:gd name="f70" fmla="*/ f54 1 f40"/>
                  <a:gd name="f71" fmla="*/ f55 1 f39"/>
                  <a:gd name="f72" fmla="*/ f56 1 f39"/>
                  <a:gd name="f73" fmla="*/ f57 1 f40"/>
                  <a:gd name="f74" fmla="*/ f58 1 f40"/>
                  <a:gd name="f75" fmla="*/ f59 1 f39"/>
                  <a:gd name="f76" fmla="*/ f60 1 f40"/>
                  <a:gd name="f77" fmla="*/ f61 1 f39"/>
                  <a:gd name="f78" fmla="*/ f62 1 f40"/>
                  <a:gd name="f79" fmla="*/ f63 1 f40"/>
                  <a:gd name="f80" fmla="*/ f64 f34 1"/>
                  <a:gd name="f81" fmla="*/ f65 f34 1"/>
                  <a:gd name="f82" fmla="*/ f67 f35 1"/>
                  <a:gd name="f83" fmla="*/ f66 f35 1"/>
                  <a:gd name="f84" fmla="*/ f69 f34 1"/>
                  <a:gd name="f85" fmla="*/ f70 f35 1"/>
                  <a:gd name="f86" fmla="*/ f71 f34 1"/>
                  <a:gd name="f87" fmla="*/ f72 f34 1"/>
                  <a:gd name="f88" fmla="*/ f73 f35 1"/>
                  <a:gd name="f89" fmla="*/ f74 f35 1"/>
                  <a:gd name="f90" fmla="*/ f75 f34 1"/>
                  <a:gd name="f91" fmla="*/ f76 f35 1"/>
                  <a:gd name="f92" fmla="*/ f77 f34 1"/>
                  <a:gd name="f93" fmla="*/ f78 f35 1"/>
                  <a:gd name="f94" fmla="*/ f79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8">
                    <a:pos x="f84" y="f85"/>
                  </a:cxn>
                  <a:cxn ang="f68">
                    <a:pos x="f86" y="f85"/>
                  </a:cxn>
                  <a:cxn ang="f68">
                    <a:pos x="f87" y="f88"/>
                  </a:cxn>
                  <a:cxn ang="f68">
                    <a:pos x="f87" y="f89"/>
                  </a:cxn>
                  <a:cxn ang="f68">
                    <a:pos x="f90" y="f91"/>
                  </a:cxn>
                  <a:cxn ang="f68">
                    <a:pos x="f92" y="f93"/>
                  </a:cxn>
                  <a:cxn ang="f68">
                    <a:pos x="f92" y="f94"/>
                  </a:cxn>
                  <a:cxn ang="f68">
                    <a:pos x="f84" y="f85"/>
                  </a:cxn>
                </a:cxnLst>
                <a:rect l="f80" t="f83" r="f81" b="f82"/>
                <a:pathLst>
                  <a:path w="82" h="170">
                    <a:moveTo>
                      <a:pt x="f8" y="f7"/>
                    </a:moveTo>
                    <a:cubicBezTo>
                      <a:pt x="f9" y="f10"/>
                      <a:pt x="f11" y="f7"/>
                      <a:pt x="f12" y="f7"/>
                    </a:cubicBezTo>
                    <a:cubicBezTo>
                      <a:pt x="f13" y="f7"/>
                      <a:pt x="f6" y="f14"/>
                      <a:pt x="f6" y="f15"/>
                    </a:cubicBezTo>
                    <a:cubicBezTo>
                      <a:pt x="f16" y="f17"/>
                      <a:pt x="f6" y="f18"/>
                      <a:pt x="f6" y="f19"/>
                    </a:cubicBezTo>
                    <a:cubicBezTo>
                      <a:pt x="f6" y="f20"/>
                      <a:pt x="f16" y="f21"/>
                      <a:pt x="f22" y="f23"/>
                    </a:cubicBezTo>
                    <a:cubicBezTo>
                      <a:pt x="f24" y="f25"/>
                      <a:pt x="f26" y="f5"/>
                      <a:pt x="f27" y="f28"/>
                    </a:cubicBezTo>
                    <a:cubicBezTo>
                      <a:pt x="f27" y="f29"/>
                      <a:pt x="f27" y="f30"/>
                      <a:pt x="f27" y="f31"/>
                    </a:cubicBezTo>
                    <a:cubicBezTo>
                      <a:pt x="f5" y="f32"/>
                      <a:pt x="f21" y="f7"/>
                      <a:pt x="f8" y="f7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2" name="Freeform 20">
                <a:extLst>
                  <a:ext uri="{FF2B5EF4-FFF2-40B4-BE49-F238E27FC236}">
                    <a16:creationId xmlns:a16="http://schemas.microsoft.com/office/drawing/2014/main" id="{5D4F6AD8-3916-41CF-947A-05A6C5EE5E83}"/>
                  </a:ext>
                </a:extLst>
              </p:cNvPr>
              <p:cNvSpPr/>
              <p:nvPr/>
            </p:nvSpPr>
            <p:spPr>
              <a:xfrm rot="10799991" flipH="1">
                <a:off x="8177095" y="4371691"/>
                <a:ext cx="0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90"/>
                  <a:gd name="f8" fmla="abs f3"/>
                  <a:gd name="f9" fmla="abs f4"/>
                  <a:gd name="f10" fmla="abs f5"/>
                  <a:gd name="f11" fmla="val f6"/>
                  <a:gd name="f12" fmla="+- f6 0 f6"/>
                  <a:gd name="f13" fmla="*/ f7 f0 1"/>
                  <a:gd name="f14" fmla="?: f8 f3 1"/>
                  <a:gd name="f15" fmla="?: f9 f4 1"/>
                  <a:gd name="f16" fmla="?: f10 f5 1"/>
                  <a:gd name="f17" fmla="*/ f12 1 0"/>
                  <a:gd name="f18" fmla="*/ f13 1 f2"/>
                  <a:gd name="f19" fmla="*/ f14 1 21600"/>
                  <a:gd name="f20" fmla="*/ f15 1 21600"/>
                  <a:gd name="f21" fmla="*/ 21600 f14 1"/>
                  <a:gd name="f22" fmla="*/ 21600 f15 1"/>
                  <a:gd name="f23" fmla="*/ 0 1 f17"/>
                  <a:gd name="f24" fmla="*/ 1 1 f17"/>
                  <a:gd name="f25" fmla="+- f18 0 f1"/>
                  <a:gd name="f26" fmla="min f20 f19"/>
                  <a:gd name="f27" fmla="*/ f21 1 f16"/>
                  <a:gd name="f28" fmla="*/ f22 1 f16"/>
                  <a:gd name="f29" fmla="val f27"/>
                  <a:gd name="f30" fmla="val f28"/>
                  <a:gd name="f31" fmla="*/ f6 f26 1"/>
                  <a:gd name="f32" fmla="+- f30 0 f11"/>
                  <a:gd name="f33" fmla="+- f29 0 f11"/>
                  <a:gd name="f34" fmla="*/ f33 1 0"/>
                  <a:gd name="f35" fmla="*/ f32 1 0"/>
                  <a:gd name="f36" fmla="*/ f23 f34 1"/>
                  <a:gd name="f37" fmla="*/ f24 f34 1"/>
                  <a:gd name="f38" fmla="*/ f24 f35 1"/>
                  <a:gd name="f39" fmla="*/ f23 f35 1"/>
                  <a:gd name="f40" fmla="*/ f36 f26 1"/>
                  <a:gd name="f41" fmla="*/ f39 f26 1"/>
                  <a:gd name="f42" fmla="*/ f37 f26 1"/>
                  <a:gd name="f43" fmla="*/ f38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</a:cxnLst>
                <a:rect l="f40" t="f41" r="f42" b="f43"/>
                <a:pathLst>
                  <a:path>
                    <a:moveTo>
                      <a:pt x="f31" y="f31"/>
                    </a:move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3" name="Freeform 21">
                <a:extLst>
                  <a:ext uri="{FF2B5EF4-FFF2-40B4-BE49-F238E27FC236}">
                    <a16:creationId xmlns:a16="http://schemas.microsoft.com/office/drawing/2014/main" id="{A4F0F6C1-9134-44E8-9179-8F7B65CAD6A5}"/>
                  </a:ext>
                </a:extLst>
              </p:cNvPr>
              <p:cNvSpPr/>
              <p:nvPr/>
            </p:nvSpPr>
            <p:spPr>
              <a:xfrm rot="10799991">
                <a:off x="7795873" y="2908065"/>
                <a:ext cx="101406" cy="9360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7"/>
                  <a:gd name="f7" fmla="val 88"/>
                  <a:gd name="f8" fmla="val 44"/>
                  <a:gd name="f9" fmla="val 4"/>
                  <a:gd name="f10" fmla="val 31"/>
                  <a:gd name="f11" fmla="val 13"/>
                  <a:gd name="f12" fmla="val 6"/>
                  <a:gd name="f13" fmla="val 7"/>
                  <a:gd name="f14" fmla="val 5"/>
                  <a:gd name="f15" fmla="val 46"/>
                  <a:gd name="f16" fmla="+- 0 0 -90"/>
                  <a:gd name="f17" fmla="*/ f3 1 87"/>
                  <a:gd name="f18" fmla="*/ f4 1 88"/>
                  <a:gd name="f19" fmla="+- f7 0 f5"/>
                  <a:gd name="f20" fmla="+- f6 0 f5"/>
                  <a:gd name="f21" fmla="*/ f16 f0 1"/>
                  <a:gd name="f22" fmla="*/ f20 1 87"/>
                  <a:gd name="f23" fmla="*/ f19 1 88"/>
                  <a:gd name="f24" fmla="*/ 44 f20 1"/>
                  <a:gd name="f25" fmla="*/ 4 f19 1"/>
                  <a:gd name="f26" fmla="*/ 6 f20 1"/>
                  <a:gd name="f27" fmla="*/ 7 f19 1"/>
                  <a:gd name="f28" fmla="*/ 5 f20 1"/>
                  <a:gd name="f29" fmla="*/ 44 f19 1"/>
                  <a:gd name="f30" fmla="*/ 87 f19 1"/>
                  <a:gd name="f31" fmla="*/ 87 f20 1"/>
                  <a:gd name="f32" fmla="*/ 46 f19 1"/>
                  <a:gd name="f33" fmla="*/ f21 1 f2"/>
                  <a:gd name="f34" fmla="*/ f24 1 87"/>
                  <a:gd name="f35" fmla="*/ f25 1 88"/>
                  <a:gd name="f36" fmla="*/ f26 1 87"/>
                  <a:gd name="f37" fmla="*/ f27 1 88"/>
                  <a:gd name="f38" fmla="*/ f28 1 87"/>
                  <a:gd name="f39" fmla="*/ f29 1 88"/>
                  <a:gd name="f40" fmla="*/ f30 1 88"/>
                  <a:gd name="f41" fmla="*/ f31 1 87"/>
                  <a:gd name="f42" fmla="*/ f32 1 88"/>
                  <a:gd name="f43" fmla="*/ 0 1 f22"/>
                  <a:gd name="f44" fmla="*/ f6 1 f22"/>
                  <a:gd name="f45" fmla="*/ 0 1 f23"/>
                  <a:gd name="f46" fmla="*/ f7 1 f23"/>
                  <a:gd name="f47" fmla="+- f33 0 f1"/>
                  <a:gd name="f48" fmla="*/ f34 1 f22"/>
                  <a:gd name="f49" fmla="*/ f35 1 f23"/>
                  <a:gd name="f50" fmla="*/ f36 1 f22"/>
                  <a:gd name="f51" fmla="*/ f37 1 f23"/>
                  <a:gd name="f52" fmla="*/ f38 1 f22"/>
                  <a:gd name="f53" fmla="*/ f39 1 f23"/>
                  <a:gd name="f54" fmla="*/ f40 1 f23"/>
                  <a:gd name="f55" fmla="*/ f41 1 f22"/>
                  <a:gd name="f56" fmla="*/ f42 1 f23"/>
                  <a:gd name="f57" fmla="*/ f43 f17 1"/>
                  <a:gd name="f58" fmla="*/ f44 f17 1"/>
                  <a:gd name="f59" fmla="*/ f46 f18 1"/>
                  <a:gd name="f60" fmla="*/ f45 f18 1"/>
                  <a:gd name="f61" fmla="*/ f48 f17 1"/>
                  <a:gd name="f62" fmla="*/ f49 f18 1"/>
                  <a:gd name="f63" fmla="*/ f50 f17 1"/>
                  <a:gd name="f64" fmla="*/ f51 f18 1"/>
                  <a:gd name="f65" fmla="*/ f52 f17 1"/>
                  <a:gd name="f66" fmla="*/ f53 f18 1"/>
                  <a:gd name="f67" fmla="*/ f54 f18 1"/>
                  <a:gd name="f68" fmla="*/ f55 f17 1"/>
                  <a:gd name="f69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61" y="f62"/>
                  </a:cxn>
                  <a:cxn ang="f47">
                    <a:pos x="f63" y="f64"/>
                  </a:cxn>
                  <a:cxn ang="f47">
                    <a:pos x="f65" y="f66"/>
                  </a:cxn>
                  <a:cxn ang="f47">
                    <a:pos x="f61" y="f67"/>
                  </a:cxn>
                  <a:cxn ang="f47">
                    <a:pos x="f68" y="f69"/>
                  </a:cxn>
                  <a:cxn ang="f47">
                    <a:pos x="f61" y="f62"/>
                  </a:cxn>
                </a:cxnLst>
                <a:rect l="f57" t="f60" r="f58" b="f59"/>
                <a:pathLst>
                  <a:path w="87" h="88">
                    <a:moveTo>
                      <a:pt x="f8" y="f9"/>
                    </a:moveTo>
                    <a:cubicBezTo>
                      <a:pt x="f10" y="f9"/>
                      <a:pt x="f11" y="f5"/>
                      <a:pt x="f12" y="f13"/>
                    </a:cubicBezTo>
                    <a:cubicBezTo>
                      <a:pt x="f5" y="f11"/>
                      <a:pt x="f14" y="f10"/>
                      <a:pt x="f14" y="f8"/>
                    </a:cubicBezTo>
                    <a:cubicBezTo>
                      <a:pt x="f9" y="f7"/>
                      <a:pt x="f9" y="f7"/>
                      <a:pt x="f8" y="f6"/>
                    </a:cubicBezTo>
                    <a:cubicBezTo>
                      <a:pt x="f6" y="f6"/>
                      <a:pt x="f6" y="f6"/>
                      <a:pt x="f6" y="f15"/>
                    </a:cubicBezTo>
                    <a:cubicBezTo>
                      <a:pt x="f6" y="f9"/>
                      <a:pt x="f6" y="f9"/>
                      <a:pt x="f8" y="f9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4" name="Freeform 22">
                <a:extLst>
                  <a:ext uri="{FF2B5EF4-FFF2-40B4-BE49-F238E27FC236}">
                    <a16:creationId xmlns:a16="http://schemas.microsoft.com/office/drawing/2014/main" id="{9C214C0C-44C4-4733-9AEE-C398FE678516}"/>
                  </a:ext>
                </a:extLst>
              </p:cNvPr>
              <p:cNvSpPr/>
              <p:nvPr/>
            </p:nvSpPr>
            <p:spPr>
              <a:xfrm rot="10799991">
                <a:off x="7893521" y="3255264"/>
                <a:ext cx="95774" cy="8679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3"/>
                  <a:gd name="f7" fmla="val 41"/>
                  <a:gd name="f8" fmla="val 43"/>
                  <a:gd name="f9" fmla="+- 0 0 -90"/>
                  <a:gd name="f10" fmla="*/ f3 1 83"/>
                  <a:gd name="f11" fmla="*/ f4 1 83"/>
                  <a:gd name="f12" fmla="+- f6 0 f5"/>
                  <a:gd name="f13" fmla="*/ f9 f0 1"/>
                  <a:gd name="f14" fmla="*/ f12 1 83"/>
                  <a:gd name="f15" fmla="*/ 41 f12 1"/>
                  <a:gd name="f16" fmla="*/ 0 f12 1"/>
                  <a:gd name="f17" fmla="*/ 43 f12 1"/>
                  <a:gd name="f18" fmla="*/ 83 f12 1"/>
                  <a:gd name="f19" fmla="*/ f13 1 f2"/>
                  <a:gd name="f20" fmla="*/ f15 1 83"/>
                  <a:gd name="f21" fmla="*/ f16 1 83"/>
                  <a:gd name="f22" fmla="*/ f17 1 83"/>
                  <a:gd name="f23" fmla="*/ f18 1 83"/>
                  <a:gd name="f24" fmla="*/ 0 1 f14"/>
                  <a:gd name="f25" fmla="*/ f6 1 f14"/>
                  <a:gd name="f26" fmla="+- f19 0 f1"/>
                  <a:gd name="f27" fmla="*/ f20 1 f14"/>
                  <a:gd name="f28" fmla="*/ f21 1 f14"/>
                  <a:gd name="f29" fmla="*/ f22 1 f14"/>
                  <a:gd name="f30" fmla="*/ f23 1 f14"/>
                  <a:gd name="f31" fmla="*/ f24 f10 1"/>
                  <a:gd name="f32" fmla="*/ f25 f10 1"/>
                  <a:gd name="f33" fmla="*/ f25 f11 1"/>
                  <a:gd name="f34" fmla="*/ f24 f11 1"/>
                  <a:gd name="f35" fmla="*/ f27 f10 1"/>
                  <a:gd name="f36" fmla="*/ f28 f11 1"/>
                  <a:gd name="f37" fmla="*/ f28 f10 1"/>
                  <a:gd name="f38" fmla="*/ f27 f11 1"/>
                  <a:gd name="f39" fmla="*/ f29 f10 1"/>
                  <a:gd name="f40" fmla="*/ f30 f11 1"/>
                  <a:gd name="f41" fmla="*/ f30 f10 1"/>
                  <a:gd name="f42" fmla="*/ f29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6">
                    <a:pos x="f35" y="f36"/>
                  </a:cxn>
                  <a:cxn ang="f26">
                    <a:pos x="f37" y="f38"/>
                  </a:cxn>
                  <a:cxn ang="f26">
                    <a:pos x="f39" y="f40"/>
                  </a:cxn>
                  <a:cxn ang="f26">
                    <a:pos x="f41" y="f42"/>
                  </a:cxn>
                  <a:cxn ang="f26">
                    <a:pos x="f35" y="f36"/>
                  </a:cxn>
                </a:cxnLst>
                <a:rect l="f31" t="f34" r="f32" b="f33"/>
                <a:pathLst>
                  <a:path w="83" h="83">
                    <a:moveTo>
                      <a:pt x="f7" y="f5"/>
                    </a:moveTo>
                    <a:cubicBezTo>
                      <a:pt x="f5" y="f5"/>
                      <a:pt x="f5" y="f5"/>
                      <a:pt x="f5" y="f7"/>
                    </a:cubicBezTo>
                    <a:cubicBezTo>
                      <a:pt x="f5" y="f6"/>
                      <a:pt x="f5" y="f6"/>
                      <a:pt x="f8" y="f6"/>
                    </a:cubicBezTo>
                    <a:cubicBezTo>
                      <a:pt x="f6" y="f6"/>
                      <a:pt x="f6" y="f6"/>
                      <a:pt x="f6" y="f8"/>
                    </a:cubicBezTo>
                    <a:cubicBezTo>
                      <a:pt x="f6" y="f5"/>
                      <a:pt x="f6" y="f5"/>
                      <a:pt x="f7" y="f5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5" name="Freeform 23">
                <a:extLst>
                  <a:ext uri="{FF2B5EF4-FFF2-40B4-BE49-F238E27FC236}">
                    <a16:creationId xmlns:a16="http://schemas.microsoft.com/office/drawing/2014/main" id="{5CB07718-E147-4830-BE04-074789DA24E1}"/>
                  </a:ext>
                </a:extLst>
              </p:cNvPr>
              <p:cNvSpPr/>
              <p:nvPr/>
            </p:nvSpPr>
            <p:spPr>
              <a:xfrm rot="10799991" flipH="1">
                <a:off x="8177095" y="4371691"/>
                <a:ext cx="0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90"/>
                  <a:gd name="f8" fmla="abs f3"/>
                  <a:gd name="f9" fmla="abs f4"/>
                  <a:gd name="f10" fmla="abs f5"/>
                  <a:gd name="f11" fmla="val f6"/>
                  <a:gd name="f12" fmla="+- f6 0 f6"/>
                  <a:gd name="f13" fmla="*/ f7 f0 1"/>
                  <a:gd name="f14" fmla="?: f8 f3 1"/>
                  <a:gd name="f15" fmla="?: f9 f4 1"/>
                  <a:gd name="f16" fmla="?: f10 f5 1"/>
                  <a:gd name="f17" fmla="*/ f12 1 0"/>
                  <a:gd name="f18" fmla="*/ f13 1 f2"/>
                  <a:gd name="f19" fmla="*/ f14 1 21600"/>
                  <a:gd name="f20" fmla="*/ f15 1 21600"/>
                  <a:gd name="f21" fmla="*/ 21600 f14 1"/>
                  <a:gd name="f22" fmla="*/ 21600 f15 1"/>
                  <a:gd name="f23" fmla="*/ 0 1 f17"/>
                  <a:gd name="f24" fmla="*/ 1 1 f17"/>
                  <a:gd name="f25" fmla="+- f18 0 f1"/>
                  <a:gd name="f26" fmla="min f20 f19"/>
                  <a:gd name="f27" fmla="*/ f21 1 f16"/>
                  <a:gd name="f28" fmla="*/ f22 1 f16"/>
                  <a:gd name="f29" fmla="val f27"/>
                  <a:gd name="f30" fmla="val f28"/>
                  <a:gd name="f31" fmla="*/ f6 f26 1"/>
                  <a:gd name="f32" fmla="+- f30 0 f11"/>
                  <a:gd name="f33" fmla="+- f29 0 f11"/>
                  <a:gd name="f34" fmla="*/ f33 1 0"/>
                  <a:gd name="f35" fmla="*/ f32 1 0"/>
                  <a:gd name="f36" fmla="*/ f23 f34 1"/>
                  <a:gd name="f37" fmla="*/ f24 f34 1"/>
                  <a:gd name="f38" fmla="*/ f24 f35 1"/>
                  <a:gd name="f39" fmla="*/ f23 f35 1"/>
                  <a:gd name="f40" fmla="*/ f36 f26 1"/>
                  <a:gd name="f41" fmla="*/ f39 f26 1"/>
                  <a:gd name="f42" fmla="*/ f37 f26 1"/>
                  <a:gd name="f43" fmla="*/ f38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</a:cxnLst>
                <a:rect l="f40" t="f41" r="f42" b="f43"/>
                <a:pathLst>
                  <a:path>
                    <a:moveTo>
                      <a:pt x="f31" y="f31"/>
                    </a:move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6" name="Freeform 24">
                <a:extLst>
                  <a:ext uri="{FF2B5EF4-FFF2-40B4-BE49-F238E27FC236}">
                    <a16:creationId xmlns:a16="http://schemas.microsoft.com/office/drawing/2014/main" id="{878B26D6-36D9-4597-B9D9-D83A0787701E}"/>
                  </a:ext>
                </a:extLst>
              </p:cNvPr>
              <p:cNvSpPr/>
              <p:nvPr/>
            </p:nvSpPr>
            <p:spPr>
              <a:xfrm rot="10799991">
                <a:off x="8177076" y="4371691"/>
                <a:ext cx="99532" cy="901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5"/>
                  <a:gd name="f7" fmla="val 84"/>
                  <a:gd name="f8" fmla="val 17"/>
                  <a:gd name="f9" fmla="val 6"/>
                  <a:gd name="f10" fmla="val 82"/>
                  <a:gd name="f11" fmla="val 69"/>
                  <a:gd name="f12" fmla="val 1"/>
                  <a:gd name="f13" fmla="val 51"/>
                  <a:gd name="f14" fmla="val 2"/>
                  <a:gd name="f15" fmla="val 33"/>
                  <a:gd name="f16" fmla="val 16"/>
                  <a:gd name="f17" fmla="val 5"/>
                  <a:gd name="f18" fmla="val 4"/>
                  <a:gd name="f19" fmla="val 15"/>
                  <a:gd name="f20" fmla="val 39"/>
                  <a:gd name="f21" fmla="val 62"/>
                  <a:gd name="f22" fmla="val 40"/>
                  <a:gd name="f23" fmla="+- 0 0 -90"/>
                  <a:gd name="f24" fmla="*/ f3 1 85"/>
                  <a:gd name="f25" fmla="*/ f4 1 85"/>
                  <a:gd name="f26" fmla="+- f6 0 f5"/>
                  <a:gd name="f27" fmla="*/ f23 f0 1"/>
                  <a:gd name="f28" fmla="*/ f26 1 85"/>
                  <a:gd name="f29" fmla="*/ 84 f26 1"/>
                  <a:gd name="f30" fmla="*/ 17 f26 1"/>
                  <a:gd name="f31" fmla="*/ 69 f26 1"/>
                  <a:gd name="f32" fmla="*/ 1 f26 1"/>
                  <a:gd name="f33" fmla="*/ 16 f26 1"/>
                  <a:gd name="f34" fmla="*/ 0 f26 1"/>
                  <a:gd name="f35" fmla="*/ 15 f26 1"/>
                  <a:gd name="f36" fmla="*/ 85 f26 1"/>
                  <a:gd name="f37" fmla="*/ f27 1 f2"/>
                  <a:gd name="f38" fmla="*/ f29 1 85"/>
                  <a:gd name="f39" fmla="*/ f30 1 85"/>
                  <a:gd name="f40" fmla="*/ f31 1 85"/>
                  <a:gd name="f41" fmla="*/ f32 1 85"/>
                  <a:gd name="f42" fmla="*/ f33 1 85"/>
                  <a:gd name="f43" fmla="*/ f34 1 85"/>
                  <a:gd name="f44" fmla="*/ f35 1 85"/>
                  <a:gd name="f45" fmla="*/ f36 1 85"/>
                  <a:gd name="f46" fmla="*/ 0 1 f28"/>
                  <a:gd name="f47" fmla="*/ f6 1 f28"/>
                  <a:gd name="f48" fmla="+- f37 0 f1"/>
                  <a:gd name="f49" fmla="*/ f38 1 f28"/>
                  <a:gd name="f50" fmla="*/ f39 1 f28"/>
                  <a:gd name="f51" fmla="*/ f40 1 f28"/>
                  <a:gd name="f52" fmla="*/ f41 1 f28"/>
                  <a:gd name="f53" fmla="*/ f42 1 f28"/>
                  <a:gd name="f54" fmla="*/ f43 1 f28"/>
                  <a:gd name="f55" fmla="*/ f44 1 f28"/>
                  <a:gd name="f56" fmla="*/ f45 1 f28"/>
                  <a:gd name="f57" fmla="*/ f46 f24 1"/>
                  <a:gd name="f58" fmla="*/ f47 f24 1"/>
                  <a:gd name="f59" fmla="*/ f47 f25 1"/>
                  <a:gd name="f60" fmla="*/ f46 f25 1"/>
                  <a:gd name="f61" fmla="*/ f49 f24 1"/>
                  <a:gd name="f62" fmla="*/ f50 f25 1"/>
                  <a:gd name="f63" fmla="*/ f51 f24 1"/>
                  <a:gd name="f64" fmla="*/ f52 f25 1"/>
                  <a:gd name="f65" fmla="*/ f53 f24 1"/>
                  <a:gd name="f66" fmla="*/ f54 f24 1"/>
                  <a:gd name="f67" fmla="*/ f55 f25 1"/>
                  <a:gd name="f68" fmla="*/ f51 f25 1"/>
                  <a:gd name="f69" fmla="*/ f50 f24 1"/>
                  <a:gd name="f70" fmla="*/ f56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61" y="f62"/>
                  </a:cxn>
                  <a:cxn ang="f48">
                    <a:pos x="f63" y="f64"/>
                  </a:cxn>
                  <a:cxn ang="f48">
                    <a:pos x="f65" y="f64"/>
                  </a:cxn>
                  <a:cxn ang="f48">
                    <a:pos x="f66" y="f67"/>
                  </a:cxn>
                  <a:cxn ang="f48">
                    <a:pos x="f66" y="f68"/>
                  </a:cxn>
                  <a:cxn ang="f48">
                    <a:pos x="f69" y="f70"/>
                  </a:cxn>
                  <a:cxn ang="f48">
                    <a:pos x="f61" y="f70"/>
                  </a:cxn>
                  <a:cxn ang="f48">
                    <a:pos x="f61" y="f62"/>
                  </a:cxn>
                </a:cxnLst>
                <a:rect l="f57" t="f60" r="f58" b="f59"/>
                <a:pathLst>
                  <a:path w="85" h="85">
                    <a:moveTo>
                      <a:pt x="f7" y="f8"/>
                    </a:moveTo>
                    <a:cubicBezTo>
                      <a:pt x="f6" y="f9"/>
                      <a:pt x="f10" y="f5"/>
                      <a:pt x="f11" y="f12"/>
                    </a:cubicBezTo>
                    <a:cubicBezTo>
                      <a:pt x="f13" y="f14"/>
                      <a:pt x="f15" y="f12"/>
                      <a:pt x="f16" y="f12"/>
                    </a:cubicBezTo>
                    <a:cubicBezTo>
                      <a:pt x="f17" y="f5"/>
                      <a:pt x="f5" y="f18"/>
                      <a:pt x="f5" y="f19"/>
                    </a:cubicBezTo>
                    <a:cubicBezTo>
                      <a:pt x="f12" y="f15"/>
                      <a:pt x="f12" y="f13"/>
                      <a:pt x="f5" y="f11"/>
                    </a:cubicBezTo>
                    <a:cubicBezTo>
                      <a:pt x="f5" y="f10"/>
                      <a:pt x="f17" y="f6"/>
                      <a:pt x="f8" y="f6"/>
                    </a:cubicBezTo>
                    <a:cubicBezTo>
                      <a:pt x="f20" y="f7"/>
                      <a:pt x="f21" y="f7"/>
                      <a:pt x="f7" y="f6"/>
                    </a:cubicBezTo>
                    <a:cubicBezTo>
                      <a:pt x="f7" y="f21"/>
                      <a:pt x="f7" y="f22"/>
                      <a:pt x="f7" y="f8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7" name="Freeform 25">
                <a:extLst>
                  <a:ext uri="{FF2B5EF4-FFF2-40B4-BE49-F238E27FC236}">
                    <a16:creationId xmlns:a16="http://schemas.microsoft.com/office/drawing/2014/main" id="{623B7BDB-A53D-44C3-9FED-8D79793F3BCA}"/>
                  </a:ext>
                </a:extLst>
              </p:cNvPr>
              <p:cNvSpPr/>
              <p:nvPr/>
            </p:nvSpPr>
            <p:spPr>
              <a:xfrm rot="10799991">
                <a:off x="7987421" y="3769229"/>
                <a:ext cx="97657" cy="88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4"/>
                  <a:gd name="f7" fmla="val 40"/>
                  <a:gd name="f8" fmla="val 42"/>
                  <a:gd name="f9" fmla="val 43"/>
                  <a:gd name="f10" fmla="+- 0 0 -90"/>
                  <a:gd name="f11" fmla="*/ f3 1 84"/>
                  <a:gd name="f12" fmla="*/ f4 1 84"/>
                  <a:gd name="f13" fmla="+- f6 0 f5"/>
                  <a:gd name="f14" fmla="*/ f10 f0 1"/>
                  <a:gd name="f15" fmla="*/ f13 1 84"/>
                  <a:gd name="f16" fmla="*/ 40 f13 1"/>
                  <a:gd name="f17" fmla="*/ 84 f13 1"/>
                  <a:gd name="f18" fmla="*/ 42 f13 1"/>
                  <a:gd name="f19" fmla="*/ 43 f13 1"/>
                  <a:gd name="f20" fmla="*/ 0 f13 1"/>
                  <a:gd name="f21" fmla="*/ f14 1 f2"/>
                  <a:gd name="f22" fmla="*/ f16 1 84"/>
                  <a:gd name="f23" fmla="*/ f17 1 84"/>
                  <a:gd name="f24" fmla="*/ f18 1 84"/>
                  <a:gd name="f25" fmla="*/ f19 1 84"/>
                  <a:gd name="f26" fmla="*/ f20 1 84"/>
                  <a:gd name="f27" fmla="*/ 0 1 f15"/>
                  <a:gd name="f28" fmla="*/ f6 1 f15"/>
                  <a:gd name="f29" fmla="+- f21 0 f1"/>
                  <a:gd name="f30" fmla="*/ f22 1 f15"/>
                  <a:gd name="f31" fmla="*/ f23 1 f15"/>
                  <a:gd name="f32" fmla="*/ f24 1 f15"/>
                  <a:gd name="f33" fmla="*/ f25 1 f15"/>
                  <a:gd name="f34" fmla="*/ f26 1 f15"/>
                  <a:gd name="f35" fmla="*/ f27 f11 1"/>
                  <a:gd name="f36" fmla="*/ f28 f11 1"/>
                  <a:gd name="f37" fmla="*/ f28 f12 1"/>
                  <a:gd name="f38" fmla="*/ f27 f12 1"/>
                  <a:gd name="f39" fmla="*/ f30 f11 1"/>
                  <a:gd name="f40" fmla="*/ f31 f12 1"/>
                  <a:gd name="f41" fmla="*/ f31 f11 1"/>
                  <a:gd name="f42" fmla="*/ f32 f12 1"/>
                  <a:gd name="f43" fmla="*/ f33 f11 1"/>
                  <a:gd name="f44" fmla="*/ f34 f12 1"/>
                  <a:gd name="f45" fmla="*/ f34 f11 1"/>
                  <a:gd name="f46" fmla="*/ f33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39" y="f40"/>
                  </a:cxn>
                  <a:cxn ang="f29">
                    <a:pos x="f41" y="f42"/>
                  </a:cxn>
                  <a:cxn ang="f29">
                    <a:pos x="f43" y="f44"/>
                  </a:cxn>
                  <a:cxn ang="f29">
                    <a:pos x="f45" y="f46"/>
                  </a:cxn>
                  <a:cxn ang="f29">
                    <a:pos x="f39" y="f40"/>
                  </a:cxn>
                </a:cxnLst>
                <a:rect l="f35" t="f38" r="f36" b="f37"/>
                <a:pathLst>
                  <a:path w="84" h="84">
                    <a:moveTo>
                      <a:pt x="f7" y="f6"/>
                    </a:moveTo>
                    <a:cubicBezTo>
                      <a:pt x="f6" y="f6"/>
                      <a:pt x="f6" y="f6"/>
                      <a:pt x="f6" y="f8"/>
                    </a:cubicBezTo>
                    <a:cubicBezTo>
                      <a:pt x="f6" y="f5"/>
                      <a:pt x="f6" y="f5"/>
                      <a:pt x="f9" y="f5"/>
                    </a:cubicBezTo>
                    <a:cubicBezTo>
                      <a:pt x="f5" y="f5"/>
                      <a:pt x="f5" y="f5"/>
                      <a:pt x="f5" y="f9"/>
                    </a:cubicBezTo>
                    <a:cubicBezTo>
                      <a:pt x="f5" y="f6"/>
                      <a:pt x="f5" y="f6"/>
                      <a:pt x="f7" y="f6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8" name="Freeform 26">
                <a:extLst>
                  <a:ext uri="{FF2B5EF4-FFF2-40B4-BE49-F238E27FC236}">
                    <a16:creationId xmlns:a16="http://schemas.microsoft.com/office/drawing/2014/main" id="{25ED2A39-9F53-4A14-9996-29BFCF448401}"/>
                  </a:ext>
                </a:extLst>
              </p:cNvPr>
              <p:cNvSpPr/>
              <p:nvPr/>
            </p:nvSpPr>
            <p:spPr>
              <a:xfrm rot="10799991">
                <a:off x="7790231" y="4288279"/>
                <a:ext cx="103290" cy="9360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8"/>
                  <a:gd name="f7" fmla="val 89"/>
                  <a:gd name="f8" fmla="val 45"/>
                  <a:gd name="f9" fmla="val 5"/>
                  <a:gd name="f10" fmla="val 50"/>
                  <a:gd name="f11" fmla="val 39"/>
                  <a:gd name="f12" fmla="val 83"/>
                  <a:gd name="f13" fmla="val 44"/>
                  <a:gd name="f14" fmla="val 43"/>
                  <a:gd name="f15" fmla="val 82"/>
                  <a:gd name="f16" fmla="val 6"/>
                  <a:gd name="f17" fmla="+- 0 0 -90"/>
                  <a:gd name="f18" fmla="*/ f3 1 88"/>
                  <a:gd name="f19" fmla="*/ f4 1 89"/>
                  <a:gd name="f20" fmla="+- f7 0 f5"/>
                  <a:gd name="f21" fmla="+- f6 0 f5"/>
                  <a:gd name="f22" fmla="*/ f17 f0 1"/>
                  <a:gd name="f23" fmla="*/ f21 1 88"/>
                  <a:gd name="f24" fmla="*/ f20 1 89"/>
                  <a:gd name="f25" fmla="*/ 45 f21 1"/>
                  <a:gd name="f26" fmla="*/ 5 f20 1"/>
                  <a:gd name="f27" fmla="*/ 0 f21 1"/>
                  <a:gd name="f28" fmla="*/ 50 f20 1"/>
                  <a:gd name="f29" fmla="*/ 39 f21 1"/>
                  <a:gd name="f30" fmla="*/ 89 f20 1"/>
                  <a:gd name="f31" fmla="*/ 83 f21 1"/>
                  <a:gd name="f32" fmla="*/ 45 f20 1"/>
                  <a:gd name="f33" fmla="*/ 43 f20 1"/>
                  <a:gd name="f34" fmla="*/ f22 1 f2"/>
                  <a:gd name="f35" fmla="*/ f25 1 88"/>
                  <a:gd name="f36" fmla="*/ f26 1 89"/>
                  <a:gd name="f37" fmla="*/ f27 1 88"/>
                  <a:gd name="f38" fmla="*/ f28 1 89"/>
                  <a:gd name="f39" fmla="*/ f29 1 88"/>
                  <a:gd name="f40" fmla="*/ f30 1 89"/>
                  <a:gd name="f41" fmla="*/ f31 1 88"/>
                  <a:gd name="f42" fmla="*/ f32 1 89"/>
                  <a:gd name="f43" fmla="*/ f33 1 89"/>
                  <a:gd name="f44" fmla="*/ 0 1 f23"/>
                  <a:gd name="f45" fmla="*/ f6 1 f23"/>
                  <a:gd name="f46" fmla="*/ 0 1 f24"/>
                  <a:gd name="f47" fmla="*/ f7 1 f24"/>
                  <a:gd name="f48" fmla="+- f34 0 f1"/>
                  <a:gd name="f49" fmla="*/ f35 1 f23"/>
                  <a:gd name="f50" fmla="*/ f36 1 f24"/>
                  <a:gd name="f51" fmla="*/ f37 1 f23"/>
                  <a:gd name="f52" fmla="*/ f38 1 f24"/>
                  <a:gd name="f53" fmla="*/ f39 1 f23"/>
                  <a:gd name="f54" fmla="*/ f40 1 f24"/>
                  <a:gd name="f55" fmla="*/ f41 1 f23"/>
                  <a:gd name="f56" fmla="*/ f42 1 f24"/>
                  <a:gd name="f57" fmla="*/ f43 1 f24"/>
                  <a:gd name="f58" fmla="*/ f44 f18 1"/>
                  <a:gd name="f59" fmla="*/ f45 f18 1"/>
                  <a:gd name="f60" fmla="*/ f47 f19 1"/>
                  <a:gd name="f61" fmla="*/ f46 f19 1"/>
                  <a:gd name="f62" fmla="*/ f49 f18 1"/>
                  <a:gd name="f63" fmla="*/ f50 f19 1"/>
                  <a:gd name="f64" fmla="*/ f51 f18 1"/>
                  <a:gd name="f65" fmla="*/ f52 f19 1"/>
                  <a:gd name="f66" fmla="*/ f53 f18 1"/>
                  <a:gd name="f67" fmla="*/ f54 f19 1"/>
                  <a:gd name="f68" fmla="*/ f55 f18 1"/>
                  <a:gd name="f69" fmla="*/ f56 f19 1"/>
                  <a:gd name="f70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62" y="f63"/>
                  </a:cxn>
                  <a:cxn ang="f48">
                    <a:pos x="f64" y="f65"/>
                  </a:cxn>
                  <a:cxn ang="f48">
                    <a:pos x="f66" y="f67"/>
                  </a:cxn>
                  <a:cxn ang="f48">
                    <a:pos x="f68" y="f69"/>
                  </a:cxn>
                  <a:cxn ang="f48">
                    <a:pos x="f68" y="f70"/>
                  </a:cxn>
                  <a:cxn ang="f48">
                    <a:pos x="f62" y="f63"/>
                  </a:cxn>
                </a:cxnLst>
                <a:rect l="f58" t="f61" r="f59" b="f60"/>
                <a:pathLst>
                  <a:path w="88" h="89">
                    <a:moveTo>
                      <a:pt x="f8" y="f9"/>
                    </a:moveTo>
                    <a:cubicBezTo>
                      <a:pt x="f5" y="f9"/>
                      <a:pt x="f5" y="f9"/>
                      <a:pt x="f5" y="f10"/>
                    </a:cubicBezTo>
                    <a:cubicBezTo>
                      <a:pt x="f5" y="f7"/>
                      <a:pt x="f5" y="f7"/>
                      <a:pt x="f11" y="f7"/>
                    </a:cubicBezTo>
                    <a:cubicBezTo>
                      <a:pt x="f12" y="f7"/>
                      <a:pt x="f12" y="f7"/>
                      <a:pt x="f12" y="f8"/>
                    </a:cubicBezTo>
                    <a:cubicBezTo>
                      <a:pt x="f12" y="f8"/>
                      <a:pt x="f12" y="f13"/>
                      <a:pt x="f12" y="f14"/>
                    </a:cubicBezTo>
                    <a:cubicBezTo>
                      <a:pt x="f15" y="f5"/>
                      <a:pt x="f6" y="f16"/>
                      <a:pt x="f8" y="f9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9" name="Freeform 27">
                <a:extLst>
                  <a:ext uri="{FF2B5EF4-FFF2-40B4-BE49-F238E27FC236}">
                    <a16:creationId xmlns:a16="http://schemas.microsoft.com/office/drawing/2014/main" id="{F498E777-93FB-485D-815F-D8246E9BC9EE}"/>
                  </a:ext>
                </a:extLst>
              </p:cNvPr>
              <p:cNvSpPr/>
              <p:nvPr/>
            </p:nvSpPr>
            <p:spPr>
              <a:xfrm rot="10799991">
                <a:off x="7893521" y="4029614"/>
                <a:ext cx="95774" cy="8679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3"/>
                  <a:gd name="f7" fmla="val 81"/>
                  <a:gd name="f8" fmla="val 41"/>
                  <a:gd name="f9" fmla="val 40"/>
                  <a:gd name="f10" fmla="+- 0 0 -90"/>
                  <a:gd name="f11" fmla="*/ f3 1 83"/>
                  <a:gd name="f12" fmla="*/ f4 1 81"/>
                  <a:gd name="f13" fmla="+- f7 0 f5"/>
                  <a:gd name="f14" fmla="+- f6 0 f5"/>
                  <a:gd name="f15" fmla="*/ f10 f0 1"/>
                  <a:gd name="f16" fmla="*/ f14 1 83"/>
                  <a:gd name="f17" fmla="*/ f13 1 81"/>
                  <a:gd name="f18" fmla="*/ 41 f14 1"/>
                  <a:gd name="f19" fmla="*/ 0 f13 1"/>
                  <a:gd name="f20" fmla="*/ 0 f14 1"/>
                  <a:gd name="f21" fmla="*/ 40 f13 1"/>
                  <a:gd name="f22" fmla="*/ 40 f14 1"/>
                  <a:gd name="f23" fmla="*/ 81 f13 1"/>
                  <a:gd name="f24" fmla="*/ 83 f14 1"/>
                  <a:gd name="f25" fmla="*/ 41 f13 1"/>
                  <a:gd name="f26" fmla="*/ f15 1 f2"/>
                  <a:gd name="f27" fmla="*/ f18 1 83"/>
                  <a:gd name="f28" fmla="*/ f19 1 81"/>
                  <a:gd name="f29" fmla="*/ f20 1 83"/>
                  <a:gd name="f30" fmla="*/ f21 1 81"/>
                  <a:gd name="f31" fmla="*/ f22 1 83"/>
                  <a:gd name="f32" fmla="*/ f23 1 81"/>
                  <a:gd name="f33" fmla="*/ f24 1 83"/>
                  <a:gd name="f34" fmla="*/ f25 1 81"/>
                  <a:gd name="f35" fmla="*/ 0 1 f16"/>
                  <a:gd name="f36" fmla="*/ f6 1 f16"/>
                  <a:gd name="f37" fmla="*/ 0 1 f17"/>
                  <a:gd name="f38" fmla="*/ f7 1 f17"/>
                  <a:gd name="f39" fmla="+- f26 0 f1"/>
                  <a:gd name="f40" fmla="*/ f27 1 f16"/>
                  <a:gd name="f41" fmla="*/ f28 1 f17"/>
                  <a:gd name="f42" fmla="*/ f29 1 f16"/>
                  <a:gd name="f43" fmla="*/ f30 1 f17"/>
                  <a:gd name="f44" fmla="*/ f31 1 f16"/>
                  <a:gd name="f45" fmla="*/ f32 1 f17"/>
                  <a:gd name="f46" fmla="*/ f33 1 f16"/>
                  <a:gd name="f47" fmla="*/ f34 1 f17"/>
                  <a:gd name="f48" fmla="*/ f35 f11 1"/>
                  <a:gd name="f49" fmla="*/ f36 f11 1"/>
                  <a:gd name="f50" fmla="*/ f38 f12 1"/>
                  <a:gd name="f51" fmla="*/ f37 f12 1"/>
                  <a:gd name="f52" fmla="*/ f40 f11 1"/>
                  <a:gd name="f53" fmla="*/ f41 f12 1"/>
                  <a:gd name="f54" fmla="*/ f42 f11 1"/>
                  <a:gd name="f55" fmla="*/ f43 f12 1"/>
                  <a:gd name="f56" fmla="*/ f44 f11 1"/>
                  <a:gd name="f57" fmla="*/ f45 f12 1"/>
                  <a:gd name="f58" fmla="*/ f46 f11 1"/>
                  <a:gd name="f59" fmla="*/ f47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52" y="f53"/>
                  </a:cxn>
                  <a:cxn ang="f39">
                    <a:pos x="f54" y="f55"/>
                  </a:cxn>
                  <a:cxn ang="f39">
                    <a:pos x="f56" y="f57"/>
                  </a:cxn>
                  <a:cxn ang="f39">
                    <a:pos x="f58" y="f59"/>
                  </a:cxn>
                  <a:cxn ang="f39">
                    <a:pos x="f52" y="f53"/>
                  </a:cxn>
                </a:cxnLst>
                <a:rect l="f48" t="f51" r="f49" b="f50"/>
                <a:pathLst>
                  <a:path w="83" h="81">
                    <a:moveTo>
                      <a:pt x="f8" y="f5"/>
                    </a:moveTo>
                    <a:cubicBezTo>
                      <a:pt x="f5" y="f5"/>
                      <a:pt x="f5" y="f5"/>
                      <a:pt x="f5" y="f9"/>
                    </a:cubicBezTo>
                    <a:cubicBezTo>
                      <a:pt x="f5" y="f7"/>
                      <a:pt x="f5" y="f7"/>
                      <a:pt x="f9" y="f7"/>
                    </a:cubicBezTo>
                    <a:cubicBezTo>
                      <a:pt x="f6" y="f7"/>
                      <a:pt x="f6" y="f7"/>
                      <a:pt x="f6" y="f8"/>
                    </a:cubicBezTo>
                    <a:cubicBezTo>
                      <a:pt x="f6" y="f5"/>
                      <a:pt x="f6" y="f5"/>
                      <a:pt x="f8" y="f5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0" name="Freeform 28">
                <a:extLst>
                  <a:ext uri="{FF2B5EF4-FFF2-40B4-BE49-F238E27FC236}">
                    <a16:creationId xmlns:a16="http://schemas.microsoft.com/office/drawing/2014/main" id="{0D4E7C32-EFEC-44F7-B07E-EB85959CBF51}"/>
                  </a:ext>
                </a:extLst>
              </p:cNvPr>
              <p:cNvSpPr/>
              <p:nvPr/>
            </p:nvSpPr>
            <p:spPr>
              <a:xfrm rot="10799991">
                <a:off x="8747982" y="2737878"/>
                <a:ext cx="3758" cy="13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12"/>
                  <a:gd name="f8" fmla="val 2"/>
                  <a:gd name="f9" fmla="val 1"/>
                  <a:gd name="f10" fmla="val 8"/>
                  <a:gd name="f11" fmla="val 11"/>
                  <a:gd name="f12" fmla="val 3"/>
                  <a:gd name="f13" fmla="val 7"/>
                  <a:gd name="f14" fmla="+- 0 0 -90"/>
                  <a:gd name="f15" fmla="*/ f3 1 4"/>
                  <a:gd name="f16" fmla="*/ f4 1 12"/>
                  <a:gd name="f17" fmla="+- f7 0 f5"/>
                  <a:gd name="f18" fmla="+- f6 0 f5"/>
                  <a:gd name="f19" fmla="*/ f14 f0 1"/>
                  <a:gd name="f20" fmla="*/ f18 1 4"/>
                  <a:gd name="f21" fmla="*/ f17 1 12"/>
                  <a:gd name="f22" fmla="*/ 2 f18 1"/>
                  <a:gd name="f23" fmla="*/ 0 f17 1"/>
                  <a:gd name="f24" fmla="*/ 0 f18 1"/>
                  <a:gd name="f25" fmla="*/ 12 f17 1"/>
                  <a:gd name="f26" fmla="*/ 4 f18 1"/>
                  <a:gd name="f27" fmla="*/ 11 f17 1"/>
                  <a:gd name="f28" fmla="*/ f19 1 f2"/>
                  <a:gd name="f29" fmla="*/ f22 1 4"/>
                  <a:gd name="f30" fmla="*/ f23 1 12"/>
                  <a:gd name="f31" fmla="*/ f24 1 4"/>
                  <a:gd name="f32" fmla="*/ f25 1 12"/>
                  <a:gd name="f33" fmla="*/ f26 1 4"/>
                  <a:gd name="f34" fmla="*/ f27 1 12"/>
                  <a:gd name="f35" fmla="*/ 0 1 f20"/>
                  <a:gd name="f36" fmla="*/ f6 1 f20"/>
                  <a:gd name="f37" fmla="*/ 0 1 f21"/>
                  <a:gd name="f38" fmla="*/ f7 1 f21"/>
                  <a:gd name="f39" fmla="+- f28 0 f1"/>
                  <a:gd name="f40" fmla="*/ f29 1 f20"/>
                  <a:gd name="f41" fmla="*/ f30 1 f21"/>
                  <a:gd name="f42" fmla="*/ f31 1 f20"/>
                  <a:gd name="f43" fmla="*/ f32 1 f21"/>
                  <a:gd name="f44" fmla="*/ f33 1 f20"/>
                  <a:gd name="f45" fmla="*/ f34 1 f21"/>
                  <a:gd name="f46" fmla="*/ f35 f15 1"/>
                  <a:gd name="f47" fmla="*/ f36 f15 1"/>
                  <a:gd name="f48" fmla="*/ f38 f16 1"/>
                  <a:gd name="f49" fmla="*/ f37 f16 1"/>
                  <a:gd name="f50" fmla="*/ f40 f15 1"/>
                  <a:gd name="f51" fmla="*/ f41 f16 1"/>
                  <a:gd name="f52" fmla="*/ f42 f15 1"/>
                  <a:gd name="f53" fmla="*/ f43 f16 1"/>
                  <a:gd name="f54" fmla="*/ f44 f15 1"/>
                  <a:gd name="f55" fmla="*/ f45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50" y="f51"/>
                  </a:cxn>
                  <a:cxn ang="f39">
                    <a:pos x="f52" y="f53"/>
                  </a:cxn>
                  <a:cxn ang="f39">
                    <a:pos x="f54" y="f55"/>
                  </a:cxn>
                  <a:cxn ang="f39">
                    <a:pos x="f50" y="f51"/>
                  </a:cxn>
                </a:cxnLst>
                <a:rect l="f46" t="f49" r="f47" b="f48"/>
                <a:pathLst>
                  <a:path w="4" h="12">
                    <a:moveTo>
                      <a:pt x="f8" y="f5"/>
                    </a:moveTo>
                    <a:cubicBezTo>
                      <a:pt x="f8" y="f6"/>
                      <a:pt x="f9" y="f10"/>
                      <a:pt x="f5" y="f7"/>
                    </a:cubicBezTo>
                    <a:cubicBezTo>
                      <a:pt x="f8" y="f11"/>
                      <a:pt x="f12" y="f11"/>
                      <a:pt x="f6" y="f11"/>
                    </a:cubicBezTo>
                    <a:cubicBezTo>
                      <a:pt x="f6" y="f13"/>
                      <a:pt x="f12" y="f6"/>
                      <a:pt x="f8" y="f5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81" name="Grupo 99">
              <a:extLst>
                <a:ext uri="{FF2B5EF4-FFF2-40B4-BE49-F238E27FC236}">
                  <a16:creationId xmlns:a16="http://schemas.microsoft.com/office/drawing/2014/main" id="{5FF78066-40E4-4165-A9A9-404A8B08DC9D}"/>
                </a:ext>
              </a:extLst>
            </p:cNvPr>
            <p:cNvGrpSpPr/>
            <p:nvPr/>
          </p:nvGrpSpPr>
          <p:grpSpPr>
            <a:xfrm>
              <a:off x="7795863" y="0"/>
              <a:ext cx="1352424" cy="2583436"/>
              <a:chOff x="7795863" y="0"/>
              <a:chExt cx="1352424" cy="2583436"/>
            </a:xfrm>
          </p:grpSpPr>
          <p:sp>
            <p:nvSpPr>
              <p:cNvPr id="82" name="Freeform 5">
                <a:extLst>
                  <a:ext uri="{FF2B5EF4-FFF2-40B4-BE49-F238E27FC236}">
                    <a16:creationId xmlns:a16="http://schemas.microsoft.com/office/drawing/2014/main" id="{9ED3CAC7-84D5-4202-850C-EFA8BF9E653B}"/>
                  </a:ext>
                </a:extLst>
              </p:cNvPr>
              <p:cNvSpPr/>
              <p:nvPr/>
            </p:nvSpPr>
            <p:spPr>
              <a:xfrm rot="10799991" flipH="1">
                <a:off x="8659733" y="1637197"/>
                <a:ext cx="0" cy="17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val 1702"/>
                  <a:gd name="f8" fmla="+- 0 0 -90"/>
                  <a:gd name="f9" fmla="abs f3"/>
                  <a:gd name="f10" fmla="abs f4"/>
                  <a:gd name="f11" fmla="abs f5"/>
                  <a:gd name="f12" fmla="*/ f4 1 1702"/>
                  <a:gd name="f13" fmla="val f6"/>
                  <a:gd name="f14" fmla="+- f7 0 f6"/>
                  <a:gd name="f15" fmla="+- f6 0 f6"/>
                  <a:gd name="f16" fmla="*/ f8 f0 1"/>
                  <a:gd name="f17" fmla="?: f9 f3 1"/>
                  <a:gd name="f18" fmla="?: f10 f4 1"/>
                  <a:gd name="f19" fmla="?: f11 f5 1"/>
                  <a:gd name="f20" fmla="*/ f15 1 0"/>
                  <a:gd name="f21" fmla="*/ f14 1 1702"/>
                  <a:gd name="f22" fmla="*/ f16 1 f2"/>
                  <a:gd name="f23" fmla="*/ f17 1 21600"/>
                  <a:gd name="f24" fmla="*/ f18 1 1702"/>
                  <a:gd name="f25" fmla="*/ 21600 f17 1"/>
                  <a:gd name="f26" fmla="*/ 0 1 f20"/>
                  <a:gd name="f27" fmla="*/ 1702 1 f21"/>
                  <a:gd name="f28" fmla="*/ 0 1 f21"/>
                  <a:gd name="f29" fmla="*/ 1 1 f20"/>
                  <a:gd name="f30" fmla="+- f22 0 f1"/>
                  <a:gd name="f31" fmla="min f24 f23"/>
                  <a:gd name="f32" fmla="*/ f25 1 f19"/>
                  <a:gd name="f33" fmla="*/ f27 f12 1"/>
                  <a:gd name="f34" fmla="*/ f28 f12 1"/>
                  <a:gd name="f35" fmla="val f32"/>
                  <a:gd name="f36" fmla="*/ f6 f31 1"/>
                  <a:gd name="f37" fmla="+- f35 0 f13"/>
                  <a:gd name="f38" fmla="*/ f37 1 0"/>
                  <a:gd name="f39" fmla="*/ f26 f38 1"/>
                  <a:gd name="f40" fmla="*/ f29 f38 1"/>
                  <a:gd name="f41" fmla="*/ f39 f31 1"/>
                  <a:gd name="f42" fmla="*/ f40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1" y="f33"/>
                  </a:cxn>
                  <a:cxn ang="f30">
                    <a:pos x="f41" y="f33"/>
                  </a:cxn>
                  <a:cxn ang="f30">
                    <a:pos x="f41" y="f33"/>
                  </a:cxn>
                  <a:cxn ang="f30">
                    <a:pos x="f41" y="f34"/>
                  </a:cxn>
                  <a:cxn ang="f30">
                    <a:pos x="f41" y="f33"/>
                  </a:cxn>
                  <a:cxn ang="f30">
                    <a:pos x="f41" y="f33"/>
                  </a:cxn>
                </a:cxnLst>
                <a:rect l="f41" t="f34" r="f42" b="f33"/>
                <a:pathLst>
                  <a:path h="1702">
                    <a:moveTo>
                      <a:pt x="f36" y="f7"/>
                    </a:moveTo>
                    <a:cubicBezTo>
                      <a:pt x="f36" y="f7"/>
                      <a:pt x="f36" y="f7"/>
                      <a:pt x="f36" y="f7"/>
                    </a:cubicBezTo>
                    <a:cubicBezTo>
                      <a:pt x="f36" y="f7"/>
                      <a:pt x="f36" y="f7"/>
                      <a:pt x="f36" y="f7"/>
                    </a:cubicBezTo>
                    <a:cubicBezTo>
                      <a:pt x="f36" y="f7"/>
                      <a:pt x="f36" y="f7"/>
                      <a:pt x="f36" y="f6"/>
                    </a:cubicBezTo>
                    <a:cubicBezTo>
                      <a:pt x="f36" y="f6"/>
                      <a:pt x="f36" y="f6"/>
                      <a:pt x="f36" y="f7"/>
                    </a:cubicBezTo>
                    <a:cubicBezTo>
                      <a:pt x="f36" y="f7"/>
                      <a:pt x="f36" y="f7"/>
                      <a:pt x="f36" y="f7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3" name="Freeform 6">
                <a:extLst>
                  <a:ext uri="{FF2B5EF4-FFF2-40B4-BE49-F238E27FC236}">
                    <a16:creationId xmlns:a16="http://schemas.microsoft.com/office/drawing/2014/main" id="{F1930E58-1EC8-44E8-921C-453952250477}"/>
                  </a:ext>
                </a:extLst>
              </p:cNvPr>
              <p:cNvSpPr/>
              <p:nvPr/>
            </p:nvSpPr>
            <p:spPr>
              <a:xfrm rot="10799991" flipH="1">
                <a:off x="8659733" y="85094"/>
                <a:ext cx="0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90"/>
                  <a:gd name="f8" fmla="abs f3"/>
                  <a:gd name="f9" fmla="abs f4"/>
                  <a:gd name="f10" fmla="abs f5"/>
                  <a:gd name="f11" fmla="val f6"/>
                  <a:gd name="f12" fmla="+- f6 0 f6"/>
                  <a:gd name="f13" fmla="*/ f7 f0 1"/>
                  <a:gd name="f14" fmla="?: f8 f3 1"/>
                  <a:gd name="f15" fmla="?: f9 f4 1"/>
                  <a:gd name="f16" fmla="?: f10 f5 1"/>
                  <a:gd name="f17" fmla="*/ f12 1 0"/>
                  <a:gd name="f18" fmla="*/ f13 1 f2"/>
                  <a:gd name="f19" fmla="*/ f14 1 21600"/>
                  <a:gd name="f20" fmla="*/ f15 1 21600"/>
                  <a:gd name="f21" fmla="*/ 21600 f14 1"/>
                  <a:gd name="f22" fmla="*/ 21600 f15 1"/>
                  <a:gd name="f23" fmla="*/ 0 1 f17"/>
                  <a:gd name="f24" fmla="*/ 1 1 f17"/>
                  <a:gd name="f25" fmla="+- f18 0 f1"/>
                  <a:gd name="f26" fmla="min f20 f19"/>
                  <a:gd name="f27" fmla="*/ f21 1 f16"/>
                  <a:gd name="f28" fmla="*/ f22 1 f16"/>
                  <a:gd name="f29" fmla="val f27"/>
                  <a:gd name="f30" fmla="val f28"/>
                  <a:gd name="f31" fmla="*/ f6 f26 1"/>
                  <a:gd name="f32" fmla="+- f30 0 f11"/>
                  <a:gd name="f33" fmla="+- f29 0 f11"/>
                  <a:gd name="f34" fmla="*/ f33 1 0"/>
                  <a:gd name="f35" fmla="*/ f32 1 0"/>
                  <a:gd name="f36" fmla="*/ f23 f34 1"/>
                  <a:gd name="f37" fmla="*/ f24 f34 1"/>
                  <a:gd name="f38" fmla="*/ f24 f35 1"/>
                  <a:gd name="f39" fmla="*/ f23 f35 1"/>
                  <a:gd name="f40" fmla="*/ f36 f26 1"/>
                  <a:gd name="f41" fmla="*/ f39 f26 1"/>
                  <a:gd name="f42" fmla="*/ f37 f26 1"/>
                  <a:gd name="f43" fmla="*/ f38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</a:cxnLst>
                <a:rect l="f40" t="f41" r="f42" b="f43"/>
                <a:pathLst>
                  <a:path>
                    <a:moveTo>
                      <a:pt x="f31" y="f31"/>
                    </a:move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4" name="Freeform 7">
                <a:extLst>
                  <a:ext uri="{FF2B5EF4-FFF2-40B4-BE49-F238E27FC236}">
                    <a16:creationId xmlns:a16="http://schemas.microsoft.com/office/drawing/2014/main" id="{F38D911D-B205-4AB3-A377-DE842EB39B97}"/>
                  </a:ext>
                </a:extLst>
              </p:cNvPr>
              <p:cNvSpPr/>
              <p:nvPr/>
            </p:nvSpPr>
            <p:spPr>
              <a:xfrm rot="10799991" flipH="1">
                <a:off x="8565834" y="85094"/>
                <a:ext cx="0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90"/>
                  <a:gd name="f8" fmla="abs f3"/>
                  <a:gd name="f9" fmla="abs f4"/>
                  <a:gd name="f10" fmla="abs f5"/>
                  <a:gd name="f11" fmla="val f6"/>
                  <a:gd name="f12" fmla="+- f6 0 f6"/>
                  <a:gd name="f13" fmla="*/ f7 f0 1"/>
                  <a:gd name="f14" fmla="?: f8 f3 1"/>
                  <a:gd name="f15" fmla="?: f9 f4 1"/>
                  <a:gd name="f16" fmla="?: f10 f5 1"/>
                  <a:gd name="f17" fmla="*/ f12 1 0"/>
                  <a:gd name="f18" fmla="*/ f13 1 f2"/>
                  <a:gd name="f19" fmla="*/ f14 1 21600"/>
                  <a:gd name="f20" fmla="*/ f15 1 21600"/>
                  <a:gd name="f21" fmla="*/ 21600 f14 1"/>
                  <a:gd name="f22" fmla="*/ 21600 f15 1"/>
                  <a:gd name="f23" fmla="*/ 0 1 f17"/>
                  <a:gd name="f24" fmla="*/ 1 1 f17"/>
                  <a:gd name="f25" fmla="+- f18 0 f1"/>
                  <a:gd name="f26" fmla="min f20 f19"/>
                  <a:gd name="f27" fmla="*/ f21 1 f16"/>
                  <a:gd name="f28" fmla="*/ f22 1 f16"/>
                  <a:gd name="f29" fmla="val f27"/>
                  <a:gd name="f30" fmla="val f28"/>
                  <a:gd name="f31" fmla="*/ f6 f26 1"/>
                  <a:gd name="f32" fmla="+- f30 0 f11"/>
                  <a:gd name="f33" fmla="+- f29 0 f11"/>
                  <a:gd name="f34" fmla="*/ f33 1 0"/>
                  <a:gd name="f35" fmla="*/ f32 1 0"/>
                  <a:gd name="f36" fmla="*/ f23 f34 1"/>
                  <a:gd name="f37" fmla="*/ f24 f34 1"/>
                  <a:gd name="f38" fmla="*/ f24 f35 1"/>
                  <a:gd name="f39" fmla="*/ f23 f35 1"/>
                  <a:gd name="f40" fmla="*/ f36 f26 1"/>
                  <a:gd name="f41" fmla="*/ f39 f26 1"/>
                  <a:gd name="f42" fmla="*/ f37 f26 1"/>
                  <a:gd name="f43" fmla="*/ f38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</a:cxnLst>
                <a:rect l="f40" t="f41" r="f42" b="f43"/>
                <a:pathLst>
                  <a:path>
                    <a:moveTo>
                      <a:pt x="f31" y="f31"/>
                    </a:move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5" name="Freeform 8">
                <a:extLst>
                  <a:ext uri="{FF2B5EF4-FFF2-40B4-BE49-F238E27FC236}">
                    <a16:creationId xmlns:a16="http://schemas.microsoft.com/office/drawing/2014/main" id="{FEA87DC8-CCAC-4FF9-A8AF-800D42FCFB6D}"/>
                  </a:ext>
                </a:extLst>
              </p:cNvPr>
              <p:cNvSpPr/>
              <p:nvPr/>
            </p:nvSpPr>
            <p:spPr>
              <a:xfrm rot="10799991" flipH="1">
                <a:off x="8374276" y="604162"/>
                <a:ext cx="0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90"/>
                  <a:gd name="f8" fmla="abs f3"/>
                  <a:gd name="f9" fmla="abs f4"/>
                  <a:gd name="f10" fmla="abs f5"/>
                  <a:gd name="f11" fmla="val f6"/>
                  <a:gd name="f12" fmla="+- f6 0 f6"/>
                  <a:gd name="f13" fmla="*/ f7 f0 1"/>
                  <a:gd name="f14" fmla="?: f8 f3 1"/>
                  <a:gd name="f15" fmla="?: f9 f4 1"/>
                  <a:gd name="f16" fmla="?: f10 f5 1"/>
                  <a:gd name="f17" fmla="*/ f12 1 0"/>
                  <a:gd name="f18" fmla="*/ f13 1 f2"/>
                  <a:gd name="f19" fmla="*/ f14 1 21600"/>
                  <a:gd name="f20" fmla="*/ f15 1 21600"/>
                  <a:gd name="f21" fmla="*/ 21600 f14 1"/>
                  <a:gd name="f22" fmla="*/ 21600 f15 1"/>
                  <a:gd name="f23" fmla="*/ 0 1 f17"/>
                  <a:gd name="f24" fmla="*/ 1 1 f17"/>
                  <a:gd name="f25" fmla="+- f18 0 f1"/>
                  <a:gd name="f26" fmla="min f20 f19"/>
                  <a:gd name="f27" fmla="*/ f21 1 f16"/>
                  <a:gd name="f28" fmla="*/ f22 1 f16"/>
                  <a:gd name="f29" fmla="val f27"/>
                  <a:gd name="f30" fmla="val f28"/>
                  <a:gd name="f31" fmla="*/ f6 f26 1"/>
                  <a:gd name="f32" fmla="+- f30 0 f11"/>
                  <a:gd name="f33" fmla="+- f29 0 f11"/>
                  <a:gd name="f34" fmla="*/ f33 1 0"/>
                  <a:gd name="f35" fmla="*/ f32 1 0"/>
                  <a:gd name="f36" fmla="*/ f23 f34 1"/>
                  <a:gd name="f37" fmla="*/ f24 f34 1"/>
                  <a:gd name="f38" fmla="*/ f24 f35 1"/>
                  <a:gd name="f39" fmla="*/ f23 f35 1"/>
                  <a:gd name="f40" fmla="*/ f36 f26 1"/>
                  <a:gd name="f41" fmla="*/ f39 f26 1"/>
                  <a:gd name="f42" fmla="*/ f37 f26 1"/>
                  <a:gd name="f43" fmla="*/ f38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</a:cxnLst>
                <a:rect l="f40" t="f41" r="f42" b="f43"/>
                <a:pathLst>
                  <a:path>
                    <a:moveTo>
                      <a:pt x="f31" y="f31"/>
                    </a:move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lose/>
                    <a:moveTo>
                      <a:pt x="f31" y="f31"/>
                    </a:move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6" name="Freeform 9">
                <a:extLst>
                  <a:ext uri="{FF2B5EF4-FFF2-40B4-BE49-F238E27FC236}">
                    <a16:creationId xmlns:a16="http://schemas.microsoft.com/office/drawing/2014/main" id="{DB7D18BA-A9A3-4114-8157-5BC8DD7D6003}"/>
                  </a:ext>
                </a:extLst>
              </p:cNvPr>
              <p:cNvSpPr/>
              <p:nvPr/>
            </p:nvSpPr>
            <p:spPr>
              <a:xfrm rot="10799991">
                <a:off x="8088828" y="2401324"/>
                <a:ext cx="105165" cy="1821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0"/>
                  <a:gd name="f7" fmla="val 172"/>
                  <a:gd name="f8" fmla="val 13"/>
                  <a:gd name="f9" fmla="val 160"/>
                  <a:gd name="f10" fmla="val 27"/>
                  <a:gd name="f11" fmla="val 54"/>
                  <a:gd name="f12" fmla="val 162"/>
                  <a:gd name="f13" fmla="val 75"/>
                  <a:gd name="f14" fmla="val 164"/>
                  <a:gd name="f15" fmla="val 86"/>
                  <a:gd name="f16" fmla="val 165"/>
                  <a:gd name="f17" fmla="val 149"/>
                  <a:gd name="f18" fmla="val 89"/>
                  <a:gd name="f19" fmla="val 99"/>
                  <a:gd name="f20" fmla="val 50"/>
                  <a:gd name="f21" fmla="val 62"/>
                  <a:gd name="f22" fmla="val 36"/>
                  <a:gd name="f23" fmla="val 9"/>
                  <a:gd name="f24" fmla="val 34"/>
                  <a:gd name="f25" fmla="val 8"/>
                  <a:gd name="f26" fmla="val 68"/>
                  <a:gd name="f27" fmla="val 101"/>
                  <a:gd name="f28" fmla="val 122"/>
                  <a:gd name="f29" fmla="+- 0 0 -90"/>
                  <a:gd name="f30" fmla="*/ f3 1 90"/>
                  <a:gd name="f31" fmla="*/ f4 1 172"/>
                  <a:gd name="f32" fmla="+- f7 0 f5"/>
                  <a:gd name="f33" fmla="+- f6 0 f5"/>
                  <a:gd name="f34" fmla="*/ f29 f0 1"/>
                  <a:gd name="f35" fmla="*/ f33 1 90"/>
                  <a:gd name="f36" fmla="*/ f32 1 172"/>
                  <a:gd name="f37" fmla="*/ 13 f33 1"/>
                  <a:gd name="f38" fmla="*/ 160 f32 1"/>
                  <a:gd name="f39" fmla="*/ 75 f33 1"/>
                  <a:gd name="f40" fmla="*/ 164 f32 1"/>
                  <a:gd name="f41" fmla="*/ 90 f33 1"/>
                  <a:gd name="f42" fmla="*/ 149 f32 1"/>
                  <a:gd name="f43" fmla="*/ 89 f33 1"/>
                  <a:gd name="f44" fmla="*/ 0 f32 1"/>
                  <a:gd name="f45" fmla="*/ 9 f33 1"/>
                  <a:gd name="f46" fmla="*/ 101 f32 1"/>
                  <a:gd name="f47" fmla="*/ f34 1 f2"/>
                  <a:gd name="f48" fmla="*/ f37 1 90"/>
                  <a:gd name="f49" fmla="*/ f38 1 172"/>
                  <a:gd name="f50" fmla="*/ f39 1 90"/>
                  <a:gd name="f51" fmla="*/ f40 1 172"/>
                  <a:gd name="f52" fmla="*/ f41 1 90"/>
                  <a:gd name="f53" fmla="*/ f42 1 172"/>
                  <a:gd name="f54" fmla="*/ f43 1 90"/>
                  <a:gd name="f55" fmla="*/ f44 1 172"/>
                  <a:gd name="f56" fmla="*/ f45 1 90"/>
                  <a:gd name="f57" fmla="*/ f46 1 172"/>
                  <a:gd name="f58" fmla="*/ 0 1 f35"/>
                  <a:gd name="f59" fmla="*/ f6 1 f35"/>
                  <a:gd name="f60" fmla="*/ 0 1 f36"/>
                  <a:gd name="f61" fmla="*/ f7 1 f36"/>
                  <a:gd name="f62" fmla="+- f47 0 f1"/>
                  <a:gd name="f63" fmla="*/ f48 1 f35"/>
                  <a:gd name="f64" fmla="*/ f49 1 f36"/>
                  <a:gd name="f65" fmla="*/ f50 1 f35"/>
                  <a:gd name="f66" fmla="*/ f51 1 f36"/>
                  <a:gd name="f67" fmla="*/ f52 1 f35"/>
                  <a:gd name="f68" fmla="*/ f53 1 f36"/>
                  <a:gd name="f69" fmla="*/ f54 1 f35"/>
                  <a:gd name="f70" fmla="*/ f55 1 f36"/>
                  <a:gd name="f71" fmla="*/ f56 1 f35"/>
                  <a:gd name="f72" fmla="*/ f57 1 f36"/>
                  <a:gd name="f73" fmla="*/ f58 f30 1"/>
                  <a:gd name="f74" fmla="*/ f59 f30 1"/>
                  <a:gd name="f75" fmla="*/ f61 f31 1"/>
                  <a:gd name="f76" fmla="*/ f60 f31 1"/>
                  <a:gd name="f77" fmla="*/ f63 f30 1"/>
                  <a:gd name="f78" fmla="*/ f64 f31 1"/>
                  <a:gd name="f79" fmla="*/ f65 f30 1"/>
                  <a:gd name="f80" fmla="*/ f66 f31 1"/>
                  <a:gd name="f81" fmla="*/ f67 f30 1"/>
                  <a:gd name="f82" fmla="*/ f68 f31 1"/>
                  <a:gd name="f83" fmla="*/ f69 f30 1"/>
                  <a:gd name="f84" fmla="*/ f70 f31 1"/>
                  <a:gd name="f85" fmla="*/ f71 f30 1"/>
                  <a:gd name="f86" fmla="*/ f7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2">
                    <a:pos x="f77" y="f78"/>
                  </a:cxn>
                  <a:cxn ang="f62">
                    <a:pos x="f79" y="f80"/>
                  </a:cxn>
                  <a:cxn ang="f62">
                    <a:pos x="f81" y="f82"/>
                  </a:cxn>
                  <a:cxn ang="f62">
                    <a:pos x="f83" y="f84"/>
                  </a:cxn>
                  <a:cxn ang="f62">
                    <a:pos x="f85" y="f84"/>
                  </a:cxn>
                  <a:cxn ang="f62">
                    <a:pos x="f85" y="f86"/>
                  </a:cxn>
                  <a:cxn ang="f62">
                    <a:pos x="f77" y="f78"/>
                  </a:cxn>
                </a:cxnLst>
                <a:rect l="f73" t="f76" r="f74" b="f75"/>
                <a:pathLst>
                  <a:path w="90" h="172">
                    <a:moveTo>
                      <a:pt x="f8" y="f9"/>
                    </a:moveTo>
                    <a:cubicBezTo>
                      <a:pt x="f10" y="f7"/>
                      <a:pt x="f11" y="f12"/>
                      <a:pt x="f13" y="f14"/>
                    </a:cubicBezTo>
                    <a:cubicBezTo>
                      <a:pt x="f15" y="f16"/>
                      <a:pt x="f6" y="f9"/>
                      <a:pt x="f6" y="f17"/>
                    </a:cubicBezTo>
                    <a:cubicBezTo>
                      <a:pt x="f18" y="f19"/>
                      <a:pt x="f18" y="f20"/>
                      <a:pt x="f18" y="f5"/>
                    </a:cubicBezTo>
                    <a:cubicBezTo>
                      <a:pt x="f21" y="f5"/>
                      <a:pt x="f22" y="f5"/>
                      <a:pt x="f23" y="f5"/>
                    </a:cubicBezTo>
                    <a:cubicBezTo>
                      <a:pt x="f23" y="f24"/>
                      <a:pt x="f25" y="f26"/>
                      <a:pt x="f23" y="f27"/>
                    </a:cubicBezTo>
                    <a:cubicBezTo>
                      <a:pt x="f23" y="f28"/>
                      <a:pt x="f5" y="f17"/>
                      <a:pt x="f8" y="f9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7" name="Freeform 10">
                <a:extLst>
                  <a:ext uri="{FF2B5EF4-FFF2-40B4-BE49-F238E27FC236}">
                    <a16:creationId xmlns:a16="http://schemas.microsoft.com/office/drawing/2014/main" id="{B35372E3-A0D6-4AC2-9584-407CA6D185E0}"/>
                  </a:ext>
                </a:extLst>
              </p:cNvPr>
              <p:cNvSpPr/>
              <p:nvPr/>
            </p:nvSpPr>
            <p:spPr>
              <a:xfrm rot="10799991">
                <a:off x="8565816" y="0"/>
                <a:ext cx="93899" cy="901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0"/>
                  <a:gd name="f7" fmla="val 85"/>
                  <a:gd name="f8" fmla="val 4"/>
                  <a:gd name="f9" fmla="val 5"/>
                  <a:gd name="f10" fmla="val 3"/>
                  <a:gd name="f11" fmla="val 2"/>
                  <a:gd name="f12" fmla="val 32"/>
                  <a:gd name="f13" fmla="val 59"/>
                  <a:gd name="f14" fmla="val 30"/>
                  <a:gd name="f15" fmla="val 55"/>
                  <a:gd name="f16" fmla="+- 0 0 -90"/>
                  <a:gd name="f17" fmla="*/ f3 1 80"/>
                  <a:gd name="f18" fmla="*/ f4 1 85"/>
                  <a:gd name="f19" fmla="+- f7 0 f5"/>
                  <a:gd name="f20" fmla="+- f6 0 f5"/>
                  <a:gd name="f21" fmla="*/ f16 f0 1"/>
                  <a:gd name="f22" fmla="*/ f20 1 80"/>
                  <a:gd name="f23" fmla="*/ f19 1 85"/>
                  <a:gd name="f24" fmla="*/ 4 f20 1"/>
                  <a:gd name="f25" fmla="*/ 5 f19 1"/>
                  <a:gd name="f26" fmla="*/ 0 f20 1"/>
                  <a:gd name="f27" fmla="*/ 85 f19 1"/>
                  <a:gd name="f28" fmla="*/ 80 f20 1"/>
                  <a:gd name="f29" fmla="*/ f21 1 f2"/>
                  <a:gd name="f30" fmla="*/ f24 1 80"/>
                  <a:gd name="f31" fmla="*/ f25 1 85"/>
                  <a:gd name="f32" fmla="*/ f26 1 80"/>
                  <a:gd name="f33" fmla="*/ f27 1 85"/>
                  <a:gd name="f34" fmla="*/ f28 1 80"/>
                  <a:gd name="f35" fmla="*/ 0 1 f22"/>
                  <a:gd name="f36" fmla="*/ f6 1 f22"/>
                  <a:gd name="f37" fmla="*/ 0 1 f23"/>
                  <a:gd name="f38" fmla="*/ f7 1 f23"/>
                  <a:gd name="f39" fmla="+- f29 0 f1"/>
                  <a:gd name="f40" fmla="*/ f30 1 f22"/>
                  <a:gd name="f41" fmla="*/ f31 1 f23"/>
                  <a:gd name="f42" fmla="*/ f32 1 f22"/>
                  <a:gd name="f43" fmla="*/ f33 1 f23"/>
                  <a:gd name="f44" fmla="*/ f34 1 f22"/>
                  <a:gd name="f45" fmla="*/ f35 f17 1"/>
                  <a:gd name="f46" fmla="*/ f36 f17 1"/>
                  <a:gd name="f47" fmla="*/ f38 f18 1"/>
                  <a:gd name="f48" fmla="*/ f37 f18 1"/>
                  <a:gd name="f49" fmla="*/ f40 f17 1"/>
                  <a:gd name="f50" fmla="*/ f41 f18 1"/>
                  <a:gd name="f51" fmla="*/ f42 f17 1"/>
                  <a:gd name="f52" fmla="*/ f43 f18 1"/>
                  <a:gd name="f53" fmla="*/ f44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49" y="f50"/>
                  </a:cxn>
                  <a:cxn ang="f39">
                    <a:pos x="f51" y="f50"/>
                  </a:cxn>
                  <a:cxn ang="f39">
                    <a:pos x="f51" y="f52"/>
                  </a:cxn>
                  <a:cxn ang="f39">
                    <a:pos x="f49" y="f52"/>
                  </a:cxn>
                  <a:cxn ang="f39">
                    <a:pos x="f53" y="f52"/>
                  </a:cxn>
                  <a:cxn ang="f39">
                    <a:pos x="f53" y="f50"/>
                  </a:cxn>
                  <a:cxn ang="f39">
                    <a:pos x="f49" y="f50"/>
                  </a:cxn>
                </a:cxnLst>
                <a:rect l="f45" t="f48" r="f46" b="f47"/>
                <a:pathLst>
                  <a:path w="80" h="85">
                    <a:moveTo>
                      <a:pt x="f8" y="f9"/>
                    </a:moveTo>
                    <a:cubicBezTo>
                      <a:pt x="f10" y="f9"/>
                      <a:pt x="f11" y="f9"/>
                      <a:pt x="f5" y="f9"/>
                    </a:cubicBezTo>
                    <a:cubicBezTo>
                      <a:pt x="f5" y="f12"/>
                      <a:pt x="f5" y="f13"/>
                      <a:pt x="f5" y="f7"/>
                    </a:cubicBezTo>
                    <a:cubicBezTo>
                      <a:pt x="f11" y="f7"/>
                      <a:pt x="f10" y="f7"/>
                      <a:pt x="f8" y="f7"/>
                    </a:cubicBezTo>
                    <a:cubicBezTo>
                      <a:pt x="f14" y="f7"/>
                      <a:pt x="f15" y="f7"/>
                      <a:pt x="f6" y="f7"/>
                    </a:cubicBezTo>
                    <a:cubicBezTo>
                      <a:pt x="f6" y="f13"/>
                      <a:pt x="f6" y="f12"/>
                      <a:pt x="f6" y="f9"/>
                    </a:cubicBezTo>
                    <a:cubicBezTo>
                      <a:pt x="f15" y="f5"/>
                      <a:pt x="f14" y="f5"/>
                      <a:pt x="f8" y="f9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8" name="Freeform 11">
                <a:extLst>
                  <a:ext uri="{FF2B5EF4-FFF2-40B4-BE49-F238E27FC236}">
                    <a16:creationId xmlns:a16="http://schemas.microsoft.com/office/drawing/2014/main" id="{8D2AEFF3-EF97-4654-A46A-A3A60159C24F}"/>
                  </a:ext>
                </a:extLst>
              </p:cNvPr>
              <p:cNvSpPr/>
              <p:nvPr/>
            </p:nvSpPr>
            <p:spPr>
              <a:xfrm rot="10799991" flipH="1">
                <a:off x="8565834" y="85094"/>
                <a:ext cx="0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90"/>
                  <a:gd name="f8" fmla="abs f3"/>
                  <a:gd name="f9" fmla="abs f4"/>
                  <a:gd name="f10" fmla="abs f5"/>
                  <a:gd name="f11" fmla="val f6"/>
                  <a:gd name="f12" fmla="+- f6 0 f6"/>
                  <a:gd name="f13" fmla="*/ f7 f0 1"/>
                  <a:gd name="f14" fmla="?: f8 f3 1"/>
                  <a:gd name="f15" fmla="?: f9 f4 1"/>
                  <a:gd name="f16" fmla="?: f10 f5 1"/>
                  <a:gd name="f17" fmla="*/ f12 1 0"/>
                  <a:gd name="f18" fmla="*/ f13 1 f2"/>
                  <a:gd name="f19" fmla="*/ f14 1 21600"/>
                  <a:gd name="f20" fmla="*/ f15 1 21600"/>
                  <a:gd name="f21" fmla="*/ 21600 f14 1"/>
                  <a:gd name="f22" fmla="*/ 21600 f15 1"/>
                  <a:gd name="f23" fmla="*/ 0 1 f17"/>
                  <a:gd name="f24" fmla="*/ 1 1 f17"/>
                  <a:gd name="f25" fmla="+- f18 0 f1"/>
                  <a:gd name="f26" fmla="min f20 f19"/>
                  <a:gd name="f27" fmla="*/ f21 1 f16"/>
                  <a:gd name="f28" fmla="*/ f22 1 f16"/>
                  <a:gd name="f29" fmla="val f27"/>
                  <a:gd name="f30" fmla="val f28"/>
                  <a:gd name="f31" fmla="*/ f6 f26 1"/>
                  <a:gd name="f32" fmla="+- f30 0 f11"/>
                  <a:gd name="f33" fmla="+- f29 0 f11"/>
                  <a:gd name="f34" fmla="*/ f33 1 0"/>
                  <a:gd name="f35" fmla="*/ f32 1 0"/>
                  <a:gd name="f36" fmla="*/ f23 f34 1"/>
                  <a:gd name="f37" fmla="*/ f24 f34 1"/>
                  <a:gd name="f38" fmla="*/ f24 f35 1"/>
                  <a:gd name="f39" fmla="*/ f23 f35 1"/>
                  <a:gd name="f40" fmla="*/ f36 f26 1"/>
                  <a:gd name="f41" fmla="*/ f39 f26 1"/>
                  <a:gd name="f42" fmla="*/ f37 f26 1"/>
                  <a:gd name="f43" fmla="*/ f38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</a:cxnLst>
                <a:rect l="f40" t="f41" r="f42" b="f43"/>
                <a:pathLst>
                  <a:path>
                    <a:moveTo>
                      <a:pt x="f31" y="f31"/>
                    </a:move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9" name="Freeform 12">
                <a:extLst>
                  <a:ext uri="{FF2B5EF4-FFF2-40B4-BE49-F238E27FC236}">
                    <a16:creationId xmlns:a16="http://schemas.microsoft.com/office/drawing/2014/main" id="{54B9DFF2-2BA1-4364-B2BC-72A7C2C29A99}"/>
                  </a:ext>
                </a:extLst>
              </p:cNvPr>
              <p:cNvSpPr/>
              <p:nvPr/>
            </p:nvSpPr>
            <p:spPr>
              <a:xfrm rot="10799991">
                <a:off x="8751749" y="2409846"/>
                <a:ext cx="1874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val 1879"/>
                  <a:gd name="f8" fmla="+- 0 0 -90"/>
                  <a:gd name="f9" fmla="abs f3"/>
                  <a:gd name="f10" fmla="abs f4"/>
                  <a:gd name="f11" fmla="abs f5"/>
                  <a:gd name="f12" fmla="*/ f3 1 1879"/>
                  <a:gd name="f13" fmla="val f6"/>
                  <a:gd name="f14" fmla="+- f6 0 f6"/>
                  <a:gd name="f15" fmla="+- f7 0 f6"/>
                  <a:gd name="f16" fmla="*/ f8 f0 1"/>
                  <a:gd name="f17" fmla="?: f9 f3 1"/>
                  <a:gd name="f18" fmla="?: f10 f4 1"/>
                  <a:gd name="f19" fmla="?: f11 f5 1"/>
                  <a:gd name="f20" fmla="*/ f15 1 1879"/>
                  <a:gd name="f21" fmla="*/ f14 1 0"/>
                  <a:gd name="f22" fmla="*/ f16 1 f2"/>
                  <a:gd name="f23" fmla="*/ f17 1 1879"/>
                  <a:gd name="f24" fmla="*/ f18 1 21600"/>
                  <a:gd name="f25" fmla="*/ 21600 f18 1"/>
                  <a:gd name="f26" fmla="*/ 0 1 f20"/>
                  <a:gd name="f27" fmla="*/ 0 1 f21"/>
                  <a:gd name="f28" fmla="*/ 1879 1 f20"/>
                  <a:gd name="f29" fmla="*/ 1 1 f21"/>
                  <a:gd name="f30" fmla="+- f22 0 f1"/>
                  <a:gd name="f31" fmla="min f24 f23"/>
                  <a:gd name="f32" fmla="*/ f25 1 f19"/>
                  <a:gd name="f33" fmla="*/ f26 f12 1"/>
                  <a:gd name="f34" fmla="*/ f28 f12 1"/>
                  <a:gd name="f35" fmla="val f32"/>
                  <a:gd name="f36" fmla="*/ f6 f31 1"/>
                  <a:gd name="f37" fmla="+- f35 0 f13"/>
                  <a:gd name="f38" fmla="*/ f37 1 0"/>
                  <a:gd name="f39" fmla="*/ f29 f38 1"/>
                  <a:gd name="f40" fmla="*/ f27 f38 1"/>
                  <a:gd name="f41" fmla="*/ f40 f31 1"/>
                  <a:gd name="f42" fmla="*/ f39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33" y="f41"/>
                  </a:cxn>
                  <a:cxn ang="f30">
                    <a:pos x="f33" y="f41"/>
                  </a:cxn>
                  <a:cxn ang="f30">
                    <a:pos x="f33" y="f41"/>
                  </a:cxn>
                  <a:cxn ang="f30">
                    <a:pos x="f34" y="f41"/>
                  </a:cxn>
                  <a:cxn ang="f30">
                    <a:pos x="f34" y="f41"/>
                  </a:cxn>
                  <a:cxn ang="f30">
                    <a:pos x="f33" y="f41"/>
                  </a:cxn>
                  <a:cxn ang="f30">
                    <a:pos x="f33" y="f41"/>
                  </a:cxn>
                  <a:cxn ang="f30">
                    <a:pos x="f33" y="f41"/>
                  </a:cxn>
                </a:cxnLst>
                <a:rect l="f33" t="f41" r="f34" b="f42"/>
                <a:pathLst>
                  <a:path w="1879">
                    <a:moveTo>
                      <a:pt x="f6" y="f36"/>
                    </a:moveTo>
                    <a:cubicBezTo>
                      <a:pt x="f6" y="f36"/>
                      <a:pt x="f6" y="f36"/>
                      <a:pt x="f6" y="f36"/>
                    </a:cubicBezTo>
                    <a:cubicBezTo>
                      <a:pt x="f6" y="f36"/>
                      <a:pt x="f6" y="f36"/>
                      <a:pt x="f6" y="f36"/>
                    </a:cubicBezTo>
                    <a:cubicBezTo>
                      <a:pt x="f6" y="f36"/>
                      <a:pt x="f6" y="f36"/>
                      <a:pt x="f7" y="f36"/>
                    </a:cubicBezTo>
                    <a:cubicBezTo>
                      <a:pt x="f7" y="f36"/>
                      <a:pt x="f7" y="f36"/>
                      <a:pt x="f7" y="f36"/>
                    </a:cubicBezTo>
                    <a:cubicBezTo>
                      <a:pt x="f7" y="f36"/>
                      <a:pt x="f7" y="f36"/>
                      <a:pt x="f6" y="f36"/>
                    </a:cubicBezTo>
                    <a:cubicBezTo>
                      <a:pt x="f6" y="f36"/>
                      <a:pt x="f6" y="f36"/>
                      <a:pt x="f6" y="f36"/>
                    </a:cubicBezTo>
                    <a:cubicBezTo>
                      <a:pt x="f6" y="f36"/>
                      <a:pt x="f6" y="f36"/>
                      <a:pt x="f6" y="f36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0" name="Freeform 13">
                <a:extLst>
                  <a:ext uri="{FF2B5EF4-FFF2-40B4-BE49-F238E27FC236}">
                    <a16:creationId xmlns:a16="http://schemas.microsoft.com/office/drawing/2014/main" id="{5D119802-CE7F-4A5F-A804-489D2A68B60F}"/>
                  </a:ext>
                </a:extLst>
              </p:cNvPr>
              <p:cNvSpPr/>
              <p:nvPr/>
            </p:nvSpPr>
            <p:spPr>
              <a:xfrm rot="10799991" flipH="1">
                <a:off x="8276627" y="604162"/>
                <a:ext cx="0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90"/>
                  <a:gd name="f8" fmla="abs f3"/>
                  <a:gd name="f9" fmla="abs f4"/>
                  <a:gd name="f10" fmla="abs f5"/>
                  <a:gd name="f11" fmla="val f6"/>
                  <a:gd name="f12" fmla="+- f6 0 f6"/>
                  <a:gd name="f13" fmla="*/ f7 f0 1"/>
                  <a:gd name="f14" fmla="?: f8 f3 1"/>
                  <a:gd name="f15" fmla="?: f9 f4 1"/>
                  <a:gd name="f16" fmla="?: f10 f5 1"/>
                  <a:gd name="f17" fmla="*/ f12 1 0"/>
                  <a:gd name="f18" fmla="*/ f13 1 f2"/>
                  <a:gd name="f19" fmla="*/ f14 1 21600"/>
                  <a:gd name="f20" fmla="*/ f15 1 21600"/>
                  <a:gd name="f21" fmla="*/ 21600 f14 1"/>
                  <a:gd name="f22" fmla="*/ 21600 f15 1"/>
                  <a:gd name="f23" fmla="*/ 0 1 f17"/>
                  <a:gd name="f24" fmla="*/ 1 1 f17"/>
                  <a:gd name="f25" fmla="+- f18 0 f1"/>
                  <a:gd name="f26" fmla="min f20 f19"/>
                  <a:gd name="f27" fmla="*/ f21 1 f16"/>
                  <a:gd name="f28" fmla="*/ f22 1 f16"/>
                  <a:gd name="f29" fmla="val f27"/>
                  <a:gd name="f30" fmla="val f28"/>
                  <a:gd name="f31" fmla="*/ f6 f26 1"/>
                  <a:gd name="f32" fmla="+- f30 0 f11"/>
                  <a:gd name="f33" fmla="+- f29 0 f11"/>
                  <a:gd name="f34" fmla="*/ f33 1 0"/>
                  <a:gd name="f35" fmla="*/ f32 1 0"/>
                  <a:gd name="f36" fmla="*/ f23 f34 1"/>
                  <a:gd name="f37" fmla="*/ f24 f34 1"/>
                  <a:gd name="f38" fmla="*/ f24 f35 1"/>
                  <a:gd name="f39" fmla="*/ f23 f35 1"/>
                  <a:gd name="f40" fmla="*/ f36 f26 1"/>
                  <a:gd name="f41" fmla="*/ f39 f26 1"/>
                  <a:gd name="f42" fmla="*/ f37 f26 1"/>
                  <a:gd name="f43" fmla="*/ f38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</a:cxnLst>
                <a:rect l="f40" t="f41" r="f42" b="f43"/>
                <a:pathLst>
                  <a:path>
                    <a:moveTo>
                      <a:pt x="f31" y="f31"/>
                    </a:move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1" name="Oval 14">
                <a:extLst>
                  <a:ext uri="{FF2B5EF4-FFF2-40B4-BE49-F238E27FC236}">
                    <a16:creationId xmlns:a16="http://schemas.microsoft.com/office/drawing/2014/main" id="{DA6A4B51-4AE1-4521-8D69-FCAFE3ED7677}"/>
                  </a:ext>
                </a:extLst>
              </p:cNvPr>
              <p:cNvSpPr/>
              <p:nvPr/>
            </p:nvSpPr>
            <p:spPr>
              <a:xfrm rot="10799991">
                <a:off x="8088827" y="602461"/>
                <a:ext cx="1874" cy="1700"/>
              </a:xfrm>
              <a:custGeom>
                <a:avLst/>
                <a:gdLst>
                  <a:gd name="f0" fmla="val 21600000"/>
                  <a:gd name="f1" fmla="val 10800000"/>
                  <a:gd name="f2" fmla="val 54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+- 2700000 f2 0"/>
                  <a:gd name="f15" fmla="*/ f9 f1 1"/>
                  <a:gd name="f16" fmla="*/ f10 f1 1"/>
                  <a:gd name="f17" fmla="?: f11 f4 1"/>
                  <a:gd name="f18" fmla="?: f12 f5 1"/>
                  <a:gd name="f19" fmla="?: f13 f6 1"/>
                  <a:gd name="f20" fmla="+- f14 0 f2"/>
                  <a:gd name="f21" fmla="*/ f15 1 f3"/>
                  <a:gd name="f22" fmla="*/ f16 1 f3"/>
                  <a:gd name="f23" fmla="*/ f17 1 21600"/>
                  <a:gd name="f24" fmla="*/ f18 1 21600"/>
                  <a:gd name="f25" fmla="*/ 21600 f17 1"/>
                  <a:gd name="f26" fmla="*/ 21600 f18 1"/>
                  <a:gd name="f27" fmla="+- f20 f2 0"/>
                  <a:gd name="f28" fmla="+- f21 0 f2"/>
                  <a:gd name="f29" fmla="+- f22 0 f2"/>
                  <a:gd name="f30" fmla="min f24 f23"/>
                  <a:gd name="f31" fmla="*/ f25 1 f19"/>
                  <a:gd name="f32" fmla="*/ f26 1 f19"/>
                  <a:gd name="f33" fmla="*/ f27 f8 1"/>
                  <a:gd name="f34" fmla="val f31"/>
                  <a:gd name="f35" fmla="val f32"/>
                  <a:gd name="f36" fmla="*/ f33 1 f1"/>
                  <a:gd name="f37" fmla="*/ f7 f30 1"/>
                  <a:gd name="f38" fmla="+- f35 0 f7"/>
                  <a:gd name="f39" fmla="+- f34 0 f7"/>
                  <a:gd name="f40" fmla="+- 0 0 f36"/>
                  <a:gd name="f41" fmla="*/ f38 1 2"/>
                  <a:gd name="f42" fmla="*/ f39 1 2"/>
                  <a:gd name="f43" fmla="+- 0 0 f40"/>
                  <a:gd name="f44" fmla="+- f7 f41 0"/>
                  <a:gd name="f45" fmla="+- f7 f42 0"/>
                  <a:gd name="f46" fmla="*/ f43 f1 1"/>
                  <a:gd name="f47" fmla="*/ f42 f30 1"/>
                  <a:gd name="f48" fmla="*/ f41 f30 1"/>
                  <a:gd name="f49" fmla="*/ f46 1 f8"/>
                  <a:gd name="f50" fmla="*/ f44 f30 1"/>
                  <a:gd name="f51" fmla="+- f49 0 f2"/>
                  <a:gd name="f52" fmla="cos 1 f51"/>
                  <a:gd name="f53" fmla="sin 1 f51"/>
                  <a:gd name="f54" fmla="+- 0 0 f52"/>
                  <a:gd name="f55" fmla="+- 0 0 f53"/>
                  <a:gd name="f56" fmla="+- 0 0 f54"/>
                  <a:gd name="f57" fmla="+- 0 0 f55"/>
                  <a:gd name="f58" fmla="val f56"/>
                  <a:gd name="f59" fmla="val f57"/>
                  <a:gd name="f60" fmla="*/ f58 f42 1"/>
                  <a:gd name="f61" fmla="*/ f59 f41 1"/>
                  <a:gd name="f62" fmla="+- f45 0 f60"/>
                  <a:gd name="f63" fmla="+- f45 f60 0"/>
                  <a:gd name="f64" fmla="+- f44 0 f61"/>
                  <a:gd name="f65" fmla="+- f44 f61 0"/>
                  <a:gd name="f66" fmla="*/ f62 f30 1"/>
                  <a:gd name="f67" fmla="*/ f64 f30 1"/>
                  <a:gd name="f68" fmla="*/ f63 f30 1"/>
                  <a:gd name="f69" fmla="*/ f65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66" y="f67"/>
                  </a:cxn>
                  <a:cxn ang="f29">
                    <a:pos x="f66" y="f69"/>
                  </a:cxn>
                  <a:cxn ang="f29">
                    <a:pos x="f68" y="f69"/>
                  </a:cxn>
                  <a:cxn ang="f28">
                    <a:pos x="f68" y="f67"/>
                  </a:cxn>
                </a:cxnLst>
                <a:rect l="f66" t="f67" r="f68" b="f69"/>
                <a:pathLst>
                  <a:path>
                    <a:moveTo>
                      <a:pt x="f37" y="f50"/>
                    </a:moveTo>
                    <a:arcTo wR="f47" hR="f48" stAng="f1" swAng="f0"/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2" name="Freeform 15">
                <a:extLst>
                  <a:ext uri="{FF2B5EF4-FFF2-40B4-BE49-F238E27FC236}">
                    <a16:creationId xmlns:a16="http://schemas.microsoft.com/office/drawing/2014/main" id="{A334F6AC-1352-46DF-BEF9-0CD92603F60D}"/>
                  </a:ext>
                </a:extLst>
              </p:cNvPr>
              <p:cNvSpPr/>
              <p:nvPr/>
            </p:nvSpPr>
            <p:spPr>
              <a:xfrm rot="10799991">
                <a:off x="7910711" y="0"/>
                <a:ext cx="1237576" cy="2583436"/>
              </a:xfrm>
              <a:custGeom>
                <a:avLst/>
                <a:gdLst>
                  <a:gd name="f0" fmla="val 10800000"/>
                  <a:gd name="f1" fmla="val 5400000"/>
                  <a:gd name="f2" fmla="val 360"/>
                  <a:gd name="f3" fmla="val 180"/>
                  <a:gd name="f4" fmla="val w"/>
                  <a:gd name="f5" fmla="val h"/>
                  <a:gd name="f6" fmla="val 0"/>
                  <a:gd name="f7" fmla="val 1061"/>
                  <a:gd name="f8" fmla="val 2448"/>
                  <a:gd name="f9" fmla="val 896"/>
                  <a:gd name="f10" fmla="val 1977"/>
                  <a:gd name="f11" fmla="val 895"/>
                  <a:gd name="f12" fmla="val 1963"/>
                  <a:gd name="f13" fmla="val 901"/>
                  <a:gd name="f14" fmla="val 1959"/>
                  <a:gd name="f15" fmla="val 915"/>
                  <a:gd name="f16" fmla="val 1960"/>
                  <a:gd name="f17" fmla="val 931"/>
                  <a:gd name="f18" fmla="val 1961"/>
                  <a:gd name="f19" fmla="val 948"/>
                  <a:gd name="f20" fmla="val 964"/>
                  <a:gd name="f21" fmla="val 976"/>
                  <a:gd name="f22" fmla="val 980"/>
                  <a:gd name="f23" fmla="val 1958"/>
                  <a:gd name="f24" fmla="val 1946"/>
                  <a:gd name="f25" fmla="val 979"/>
                  <a:gd name="f26" fmla="val 1927"/>
                  <a:gd name="f27" fmla="val 1909"/>
                  <a:gd name="f28" fmla="val 1890"/>
                  <a:gd name="f29" fmla="val 1879"/>
                  <a:gd name="f30" fmla="val 1876"/>
                  <a:gd name="f31" fmla="val 966"/>
                  <a:gd name="f32" fmla="val 943"/>
                  <a:gd name="f33" fmla="val 1877"/>
                  <a:gd name="f34" fmla="val 919"/>
                  <a:gd name="f35" fmla="val 1899"/>
                  <a:gd name="f36" fmla="val 1921"/>
                  <a:gd name="f37" fmla="val 1944"/>
                  <a:gd name="f38" fmla="val 897"/>
                  <a:gd name="f39" fmla="val 1953"/>
                  <a:gd name="f40" fmla="val 893"/>
                  <a:gd name="f41" fmla="val 1957"/>
                  <a:gd name="f42" fmla="val 884"/>
                  <a:gd name="f43" fmla="val 866"/>
                  <a:gd name="f44" fmla="val 848"/>
                  <a:gd name="f45" fmla="val 1956"/>
                  <a:gd name="f46" fmla="val 830"/>
                  <a:gd name="f47" fmla="val 819"/>
                  <a:gd name="f48" fmla="val 816"/>
                  <a:gd name="f49" fmla="val 1943"/>
                  <a:gd name="f50" fmla="val 817"/>
                  <a:gd name="f51" fmla="val 843"/>
                  <a:gd name="f52" fmla="val 870"/>
                  <a:gd name="f53" fmla="val 1854"/>
                  <a:gd name="f54" fmla="val 1832"/>
                  <a:gd name="f55" fmla="val 1811"/>
                  <a:gd name="f56" fmla="val 1800"/>
                  <a:gd name="f57" fmla="val 894"/>
                  <a:gd name="f58" fmla="val 1795"/>
                  <a:gd name="f59" fmla="val 882"/>
                  <a:gd name="f60" fmla="val 867"/>
                  <a:gd name="f61" fmla="val 1796"/>
                  <a:gd name="f62" fmla="val 852"/>
                  <a:gd name="f63" fmla="val 836"/>
                  <a:gd name="f64" fmla="val 820"/>
                  <a:gd name="f65" fmla="val 1797"/>
                  <a:gd name="f66" fmla="val 1791"/>
                  <a:gd name="f67" fmla="val 1775"/>
                  <a:gd name="f68" fmla="val 1733"/>
                  <a:gd name="f69" fmla="val 1691"/>
                  <a:gd name="f70" fmla="val 1649"/>
                  <a:gd name="f71" fmla="val 1643"/>
                  <a:gd name="f72" fmla="val 1633"/>
                  <a:gd name="f73" fmla="val 808"/>
                  <a:gd name="f74" fmla="val 771"/>
                  <a:gd name="f75" fmla="val 733"/>
                  <a:gd name="f76" fmla="val 1629"/>
                  <a:gd name="f77" fmla="val 696"/>
                  <a:gd name="f78" fmla="val 1635"/>
                  <a:gd name="f79" fmla="val 664"/>
                  <a:gd name="f80" fmla="val 1640"/>
                  <a:gd name="f81" fmla="val 653"/>
                  <a:gd name="f82" fmla="val 1632"/>
                  <a:gd name="f83" fmla="val 1600"/>
                  <a:gd name="f84" fmla="val 1591"/>
                  <a:gd name="f85" fmla="val 1582"/>
                  <a:gd name="f86" fmla="val 652"/>
                  <a:gd name="f87" fmla="val 1574"/>
                  <a:gd name="f88" fmla="val 651"/>
                  <a:gd name="f89" fmla="val 1558"/>
                  <a:gd name="f90" fmla="val 656"/>
                  <a:gd name="f91" fmla="val 1550"/>
                  <a:gd name="f92" fmla="val 673"/>
                  <a:gd name="f93" fmla="val 1552"/>
                  <a:gd name="f94" fmla="val 689"/>
                  <a:gd name="f95" fmla="val 1553"/>
                  <a:gd name="f96" fmla="val 704"/>
                  <a:gd name="f97" fmla="val 1551"/>
                  <a:gd name="f98" fmla="val 719"/>
                  <a:gd name="f99" fmla="val 736"/>
                  <a:gd name="f100" fmla="val 1548"/>
                  <a:gd name="f101" fmla="val 1535"/>
                  <a:gd name="f102" fmla="val 735"/>
                  <a:gd name="f103" fmla="val 1518"/>
                  <a:gd name="f104" fmla="val 1502"/>
                  <a:gd name="f105" fmla="val 1485"/>
                  <a:gd name="f106" fmla="val 1475"/>
                  <a:gd name="f107" fmla="val 739"/>
                  <a:gd name="f108" fmla="val 1471"/>
                  <a:gd name="f109" fmla="val 749"/>
                  <a:gd name="f110" fmla="val 768"/>
                  <a:gd name="f111" fmla="val 787"/>
                  <a:gd name="f112" fmla="val 1470"/>
                  <a:gd name="f113" fmla="val 805"/>
                  <a:gd name="f114" fmla="val 815"/>
                  <a:gd name="f115" fmla="val 1467"/>
                  <a:gd name="f116" fmla="val 1459"/>
                  <a:gd name="f117" fmla="val 1385"/>
                  <a:gd name="f118" fmla="val 1311"/>
                  <a:gd name="f119" fmla="val 1237"/>
                  <a:gd name="f120" fmla="val 1227"/>
                  <a:gd name="f121" fmla="val 812"/>
                  <a:gd name="f122" fmla="val 1224"/>
                  <a:gd name="f123" fmla="val 802"/>
                  <a:gd name="f124" fmla="val 780"/>
                  <a:gd name="f125" fmla="val 1225"/>
                  <a:gd name="f126" fmla="val 758"/>
                  <a:gd name="f127" fmla="val 1202"/>
                  <a:gd name="f128" fmla="val 1179"/>
                  <a:gd name="f129" fmla="val 1157"/>
                  <a:gd name="f130" fmla="val 1147"/>
                  <a:gd name="f131" fmla="val 1144"/>
                  <a:gd name="f132" fmla="val 748"/>
                  <a:gd name="f133" fmla="val 766"/>
                  <a:gd name="f134" fmla="val 1145"/>
                  <a:gd name="f135" fmla="val 784"/>
                  <a:gd name="f136" fmla="val 813"/>
                  <a:gd name="f137" fmla="val 1142"/>
                  <a:gd name="f138" fmla="val 1131"/>
                  <a:gd name="f139" fmla="val 1084"/>
                  <a:gd name="f140" fmla="val 1038"/>
                  <a:gd name="f141" fmla="val 991"/>
                  <a:gd name="f142" fmla="val 981"/>
                  <a:gd name="f143" fmla="val 978"/>
                  <a:gd name="f144" fmla="val 803"/>
                  <a:gd name="f145" fmla="val 770"/>
                  <a:gd name="f146" fmla="val 753"/>
                  <a:gd name="f147" fmla="val 962"/>
                  <a:gd name="f148" fmla="val 875"/>
                  <a:gd name="f149" fmla="val 832"/>
                  <a:gd name="f150" fmla="val 732"/>
                  <a:gd name="f151" fmla="val 720"/>
                  <a:gd name="f152" fmla="val 703"/>
                  <a:gd name="f153" fmla="val 685"/>
                  <a:gd name="f154" fmla="val 668"/>
                  <a:gd name="f155" fmla="val 657"/>
                  <a:gd name="f156" fmla="val 814"/>
                  <a:gd name="f157" fmla="val 738"/>
                  <a:gd name="f158" fmla="val 649"/>
                  <a:gd name="f159" fmla="val 639"/>
                  <a:gd name="f160" fmla="val 565"/>
                  <a:gd name="f161" fmla="val 734"/>
                  <a:gd name="f162" fmla="val 491"/>
                  <a:gd name="f163" fmla="val 417"/>
                  <a:gd name="f164" fmla="val 395"/>
                  <a:gd name="f165" fmla="val 374"/>
                  <a:gd name="f166" fmla="val 352"/>
                  <a:gd name="f167" fmla="val 350"/>
                  <a:gd name="f168" fmla="val 349"/>
                  <a:gd name="f169" fmla="val 347"/>
                  <a:gd name="f170" fmla="val 345"/>
                  <a:gd name="f171" fmla="val 343"/>
                  <a:gd name="f172" fmla="val 341"/>
                  <a:gd name="f173" fmla="val 337"/>
                  <a:gd name="f174" fmla="val 329"/>
                  <a:gd name="f175" fmla="val 326"/>
                  <a:gd name="f176" fmla="val 728"/>
                  <a:gd name="f177" fmla="val 727"/>
                  <a:gd name="f178" fmla="val 726"/>
                  <a:gd name="f179" fmla="val 725"/>
                  <a:gd name="f180" fmla="val 724"/>
                  <a:gd name="f181" fmla="val 327"/>
                  <a:gd name="f182" fmla="val 723"/>
                  <a:gd name="f183" fmla="val 721"/>
                  <a:gd name="f184" fmla="val 718"/>
                  <a:gd name="f185" fmla="val 715"/>
                  <a:gd name="f186" fmla="val 712"/>
                  <a:gd name="f187" fmla="val 710"/>
                  <a:gd name="f188" fmla="val 707"/>
                  <a:gd name="f189" fmla="val 705"/>
                  <a:gd name="f190" fmla="val 694"/>
                  <a:gd name="f191" fmla="val 683"/>
                  <a:gd name="f192" fmla="val 658"/>
                  <a:gd name="f193" fmla="val 334"/>
                  <a:gd name="f194" fmla="val 655"/>
                  <a:gd name="f195" fmla="val 348"/>
                  <a:gd name="f196" fmla="val 411"/>
                  <a:gd name="f197" fmla="val 475"/>
                  <a:gd name="f198" fmla="val 538"/>
                  <a:gd name="f199" fmla="val 572"/>
                  <a:gd name="f200" fmla="val 622"/>
                  <a:gd name="f201" fmla="val 612"/>
                  <a:gd name="f202" fmla="val 573"/>
                  <a:gd name="f203" fmla="val 601"/>
                  <a:gd name="f204" fmla="val 592"/>
                  <a:gd name="f205" fmla="val 570"/>
                  <a:gd name="f206" fmla="val 576"/>
                  <a:gd name="f207" fmla="val 577"/>
                  <a:gd name="f208" fmla="val 591"/>
                  <a:gd name="f209" fmla="val 633"/>
                  <a:gd name="f210" fmla="val 674"/>
                  <a:gd name="f211" fmla="val 730"/>
                  <a:gd name="f212" fmla="val 737"/>
                  <a:gd name="f213" fmla="val 554"/>
                  <a:gd name="f214" fmla="val 523"/>
                  <a:gd name="f215" fmla="val 508"/>
                  <a:gd name="f216" fmla="val 495"/>
                  <a:gd name="f217" fmla="val 492"/>
                  <a:gd name="f218" fmla="val 751"/>
                  <a:gd name="f219" fmla="val 795"/>
                  <a:gd name="f220" fmla="val 838"/>
                  <a:gd name="f221" fmla="val 881"/>
                  <a:gd name="f222" fmla="val 892"/>
                  <a:gd name="f223" fmla="val 507"/>
                  <a:gd name="f224" fmla="val 539"/>
                  <a:gd name="f225" fmla="val 555"/>
                  <a:gd name="f226" fmla="val 574"/>
                  <a:gd name="f227" fmla="val 929"/>
                  <a:gd name="f228" fmla="val 957"/>
                  <a:gd name="f229" fmla="val 972"/>
                  <a:gd name="f230" fmla="val 977"/>
                  <a:gd name="f231" fmla="val 608"/>
                  <a:gd name="f232" fmla="val 625"/>
                  <a:gd name="f233" fmla="val 642"/>
                  <a:gd name="f234" fmla="val 987"/>
                  <a:gd name="f235" fmla="val 1007"/>
                  <a:gd name="f236" fmla="val 1027"/>
                  <a:gd name="f237" fmla="val 1047"/>
                  <a:gd name="f238" fmla="val 1057"/>
                  <a:gd name="f239" fmla="val 1060"/>
                  <a:gd name="f240" fmla="val 602"/>
                  <a:gd name="f241" fmla="val 582"/>
                  <a:gd name="f242" fmla="val 1058"/>
                  <a:gd name="f243" fmla="val 1050"/>
                  <a:gd name="f244" fmla="val 1032"/>
                  <a:gd name="f245" fmla="val 571"/>
                  <a:gd name="f246" fmla="val 1015"/>
                  <a:gd name="f247" fmla="val 998"/>
                  <a:gd name="f248" fmla="val 984"/>
                  <a:gd name="f249" fmla="val 566"/>
                  <a:gd name="f250" fmla="val 552"/>
                  <a:gd name="f251" fmla="val 510"/>
                  <a:gd name="f252" fmla="val 468"/>
                  <a:gd name="f253" fmla="val 427"/>
                  <a:gd name="f254" fmla="val 413"/>
                  <a:gd name="f255" fmla="val 407"/>
                  <a:gd name="f256" fmla="val 408"/>
                  <a:gd name="f257" fmla="val 946"/>
                  <a:gd name="f258" fmla="val 410"/>
                  <a:gd name="f259" fmla="val 930"/>
                  <a:gd name="f260" fmla="val 914"/>
                  <a:gd name="f261" fmla="val 409"/>
                  <a:gd name="f262" fmla="val 900"/>
                  <a:gd name="f263" fmla="val 405"/>
                  <a:gd name="f264" fmla="val 391"/>
                  <a:gd name="f265" fmla="val 305"/>
                  <a:gd name="f266" fmla="val 261"/>
                  <a:gd name="f267" fmla="val 252"/>
                  <a:gd name="f268" fmla="val 245"/>
                  <a:gd name="f269" fmla="val 792"/>
                  <a:gd name="f270" fmla="val 746"/>
                  <a:gd name="f271" fmla="val 249"/>
                  <a:gd name="f272" fmla="val 259"/>
                  <a:gd name="f273" fmla="val 277"/>
                  <a:gd name="f274" fmla="val 295"/>
                  <a:gd name="f275" fmla="val 313"/>
                  <a:gd name="f276" fmla="val 328"/>
                  <a:gd name="f277" fmla="val 782"/>
                  <a:gd name="f278" fmla="val 799"/>
                  <a:gd name="f279" fmla="val 810"/>
                  <a:gd name="f280" fmla="val 332"/>
                  <a:gd name="f281" fmla="val 375"/>
                  <a:gd name="f282" fmla="val 404"/>
                  <a:gd name="f283" fmla="val 811"/>
                  <a:gd name="f284" fmla="val 798"/>
                  <a:gd name="f285" fmla="val 781"/>
                  <a:gd name="f286" fmla="val 764"/>
                  <a:gd name="f287" fmla="val 412"/>
                  <a:gd name="f288" fmla="val 422"/>
                  <a:gd name="f289" fmla="val 438"/>
                  <a:gd name="f290" fmla="val 454"/>
                  <a:gd name="f291" fmla="val 470"/>
                  <a:gd name="f292" fmla="val 485"/>
                  <a:gd name="f293" fmla="val 729"/>
                  <a:gd name="f294" fmla="val 490"/>
                  <a:gd name="f295" fmla="val 714"/>
                  <a:gd name="f296" fmla="val 489"/>
                  <a:gd name="f297" fmla="val 671"/>
                  <a:gd name="f298" fmla="val 488"/>
                  <a:gd name="f299" fmla="val 628"/>
                  <a:gd name="f300" fmla="val 584"/>
                  <a:gd name="f301" fmla="val 569"/>
                  <a:gd name="f302" fmla="val 504"/>
                  <a:gd name="f303" fmla="val 520"/>
                  <a:gd name="f304" fmla="val 568"/>
                  <a:gd name="f305" fmla="val 537"/>
                  <a:gd name="f306" fmla="val 564"/>
                  <a:gd name="f307" fmla="val 531"/>
                  <a:gd name="f308" fmla="val 509"/>
                  <a:gd name="f309" fmla="val 464"/>
                  <a:gd name="f310" fmla="val 441"/>
                  <a:gd name="f311" fmla="val 414"/>
                  <a:gd name="f312" fmla="val 544"/>
                  <a:gd name="f313" fmla="val 518"/>
                  <a:gd name="f314" fmla="val 493"/>
                  <a:gd name="f315" fmla="val 430"/>
                  <a:gd name="f316" fmla="val 452"/>
                  <a:gd name="f317" fmla="val 474"/>
                  <a:gd name="f318" fmla="val 459"/>
                  <a:gd name="f319" fmla="val 443"/>
                  <a:gd name="f320" fmla="val 594"/>
                  <a:gd name="f321" fmla="val 637"/>
                  <a:gd name="f322" fmla="val 406"/>
                  <a:gd name="f323" fmla="val 394"/>
                  <a:gd name="f324" fmla="val 302"/>
                  <a:gd name="f325" fmla="val 256"/>
                  <a:gd name="f326" fmla="val 247"/>
                  <a:gd name="f327" fmla="val 650"/>
                  <a:gd name="f328" fmla="val 624"/>
                  <a:gd name="f329" fmla="val 606"/>
                  <a:gd name="f330" fmla="val 588"/>
                  <a:gd name="f331" fmla="val 242"/>
                  <a:gd name="f332" fmla="val 230"/>
                  <a:gd name="f333" fmla="val 186"/>
                  <a:gd name="f334" fmla="val 143"/>
                  <a:gd name="f335" fmla="val 99"/>
                  <a:gd name="f336" fmla="val 89"/>
                  <a:gd name="f337" fmla="val 84"/>
                  <a:gd name="f338" fmla="val 585"/>
                  <a:gd name="f339" fmla="val 603"/>
                  <a:gd name="f340" fmla="val 85"/>
                  <a:gd name="f341" fmla="val 621"/>
                  <a:gd name="f342" fmla="val 115"/>
                  <a:gd name="f343" fmla="val 132"/>
                  <a:gd name="f344" fmla="val 149"/>
                  <a:gd name="f345" fmla="val 160"/>
                  <a:gd name="f346" fmla="val 654"/>
                  <a:gd name="f347" fmla="val 166"/>
                  <a:gd name="f348" fmla="val 667"/>
                  <a:gd name="f349" fmla="val 165"/>
                  <a:gd name="f350" fmla="val 164"/>
                  <a:gd name="f351" fmla="val 702"/>
                  <a:gd name="f352" fmla="val 731"/>
                  <a:gd name="f353" fmla="val 163"/>
                  <a:gd name="f354" fmla="val 150"/>
                  <a:gd name="f355" fmla="val 114"/>
                  <a:gd name="f356" fmla="val 96"/>
                  <a:gd name="f357" fmla="val 81"/>
                  <a:gd name="f358" fmla="val 82"/>
                  <a:gd name="f359" fmla="val 686"/>
                  <a:gd name="f360" fmla="val 669"/>
                  <a:gd name="f361" fmla="val 77"/>
                  <a:gd name="f362" fmla="val 65"/>
                  <a:gd name="f363" fmla="val 44"/>
                  <a:gd name="f364" fmla="val 22"/>
                  <a:gd name="f365" fmla="val 1"/>
                  <a:gd name="f366" fmla="val 598"/>
                  <a:gd name="f367" fmla="val 543"/>
                  <a:gd name="f368" fmla="val 43"/>
                  <a:gd name="f369" fmla="val 64"/>
                  <a:gd name="f370" fmla="val 78"/>
                  <a:gd name="f371" fmla="val 484"/>
                  <a:gd name="f372" fmla="val 471"/>
                  <a:gd name="f373" fmla="val 432"/>
                  <a:gd name="f374" fmla="val 392"/>
                  <a:gd name="f375" fmla="val 354"/>
                  <a:gd name="f376" fmla="val 359"/>
                  <a:gd name="f377" fmla="val 364"/>
                  <a:gd name="f378" fmla="val 342"/>
                  <a:gd name="f379" fmla="val 336"/>
                  <a:gd name="f380" fmla="val 80"/>
                  <a:gd name="f381" fmla="val 74"/>
                  <a:gd name="f382" fmla="val 67"/>
                  <a:gd name="f383" fmla="val 45"/>
                  <a:gd name="f384" fmla="val 23"/>
                  <a:gd name="f385" fmla="val 324"/>
                  <a:gd name="f386" fmla="val 320"/>
                  <a:gd name="f387" fmla="val 316"/>
                  <a:gd name="f388" fmla="val 217"/>
                  <a:gd name="f389" fmla="val 118"/>
                  <a:gd name="f390" fmla="val 19"/>
                  <a:gd name="f391" fmla="val 3"/>
                  <a:gd name="f392" fmla="val 4"/>
                  <a:gd name="f393" fmla="val 829"/>
                  <a:gd name="f394" fmla="val 1638"/>
                  <a:gd name="f395" fmla="val 110"/>
                  <a:gd name="f396" fmla="val 219"/>
                  <a:gd name="f397" fmla="val 2426"/>
                  <a:gd name="f398" fmla="val 2403"/>
                  <a:gd name="f399" fmla="val 2381"/>
                  <a:gd name="f400" fmla="val 2376"/>
                  <a:gd name="f401" fmla="val 2370"/>
                  <a:gd name="f402" fmla="val 333"/>
                  <a:gd name="f403" fmla="val 2367"/>
                  <a:gd name="f404" fmla="val 2363"/>
                  <a:gd name="f405" fmla="val 2362"/>
                  <a:gd name="f406" fmla="val 2366"/>
                  <a:gd name="f407" fmla="val 357"/>
                  <a:gd name="f408" fmla="val 380"/>
                  <a:gd name="f409" fmla="val 2368"/>
                  <a:gd name="f410" fmla="val 2340"/>
                  <a:gd name="f411" fmla="val 2312"/>
                  <a:gd name="f412" fmla="val 2284"/>
                  <a:gd name="f413" fmla="val 435"/>
                  <a:gd name="f414" fmla="val 462"/>
                  <a:gd name="f415" fmla="val 586"/>
                  <a:gd name="f416" fmla="val 635"/>
                  <a:gd name="f417" fmla="val 648"/>
                  <a:gd name="f418" fmla="val 2371"/>
                  <a:gd name="f419" fmla="val 2384"/>
                  <a:gd name="f420" fmla="val 2406"/>
                  <a:gd name="f421" fmla="val 2427"/>
                  <a:gd name="f422" fmla="val 659"/>
                  <a:gd name="f423" fmla="val 660"/>
                  <a:gd name="f424" fmla="val 663"/>
                  <a:gd name="f425" fmla="val 666"/>
                  <a:gd name="f426" fmla="val 670"/>
                  <a:gd name="f427" fmla="val 672"/>
                  <a:gd name="f428" fmla="val 2404"/>
                  <a:gd name="f429" fmla="val 2382"/>
                  <a:gd name="f430" fmla="val 750"/>
                  <a:gd name="f431" fmla="val 785"/>
                  <a:gd name="f432" fmla="val 2365"/>
                  <a:gd name="f433" fmla="val 2354"/>
                  <a:gd name="f434" fmla="val 2336"/>
                  <a:gd name="f435" fmla="val 2317"/>
                  <a:gd name="f436" fmla="val 2298"/>
                  <a:gd name="f437" fmla="val 2286"/>
                  <a:gd name="f438" fmla="val 801"/>
                  <a:gd name="f439" fmla="val 2285"/>
                  <a:gd name="f440" fmla="val 767"/>
                  <a:gd name="f441" fmla="val 2281"/>
                  <a:gd name="f442" fmla="val 2271"/>
                  <a:gd name="f443" fmla="val 2253"/>
                  <a:gd name="f444" fmla="val 2235"/>
                  <a:gd name="f445" fmla="val 2217"/>
                  <a:gd name="f446" fmla="val 2207"/>
                  <a:gd name="f447" fmla="val 2204"/>
                  <a:gd name="f448" fmla="val 783"/>
                  <a:gd name="f449" fmla="val 800"/>
                  <a:gd name="f450" fmla="val 2205"/>
                  <a:gd name="f451" fmla="val 2202"/>
                  <a:gd name="f452" fmla="val 2189"/>
                  <a:gd name="f453" fmla="val 2172"/>
                  <a:gd name="f454" fmla="val 2154"/>
                  <a:gd name="f455" fmla="val 2137"/>
                  <a:gd name="f456" fmla="val 2124"/>
                  <a:gd name="f457" fmla="val 2120"/>
                  <a:gd name="f458" fmla="val 759"/>
                  <a:gd name="f459" fmla="val 2121"/>
                  <a:gd name="f460" fmla="val 678"/>
                  <a:gd name="f461" fmla="val 2122"/>
                  <a:gd name="f462" fmla="val 2117"/>
                  <a:gd name="f463" fmla="val 2096"/>
                  <a:gd name="f464" fmla="val 2023"/>
                  <a:gd name="f465" fmla="val 1950"/>
                  <a:gd name="f466" fmla="val 604"/>
                  <a:gd name="f467" fmla="val 487"/>
                  <a:gd name="f468" fmla="val 1895"/>
                  <a:gd name="f469" fmla="val 1910"/>
                  <a:gd name="f470" fmla="val 1926"/>
                  <a:gd name="f471" fmla="val 1942"/>
                  <a:gd name="f472" fmla="val 1949"/>
                  <a:gd name="f473" fmla="val 480"/>
                  <a:gd name="f474" fmla="val 416"/>
                  <a:gd name="f475" fmla="val 1964"/>
                  <a:gd name="f476" fmla="val 415"/>
                  <a:gd name="f477" fmla="val 1969"/>
                  <a:gd name="f478" fmla="val 1968"/>
                  <a:gd name="f479" fmla="val 1955"/>
                  <a:gd name="f480" fmla="val 1954"/>
                  <a:gd name="f481" fmla="val 1951"/>
                  <a:gd name="f482" fmla="val 1947"/>
                  <a:gd name="f483" fmla="val 1898"/>
                  <a:gd name="f484" fmla="val 1853"/>
                  <a:gd name="f485" fmla="val 1808"/>
                  <a:gd name="f486" fmla="val 1806"/>
                  <a:gd name="f487" fmla="val 1803"/>
                  <a:gd name="f488" fmla="val 1801"/>
                  <a:gd name="f489" fmla="val 388"/>
                  <a:gd name="f490" fmla="val 368"/>
                  <a:gd name="f491" fmla="val 1789"/>
                  <a:gd name="f492" fmla="val 398"/>
                  <a:gd name="f493" fmla="val 1794"/>
                  <a:gd name="f494" fmla="val 393"/>
                  <a:gd name="f495" fmla="val 371"/>
                  <a:gd name="f496" fmla="val 1793"/>
                  <a:gd name="f497" fmla="val 1771"/>
                  <a:gd name="f498" fmla="val 1750"/>
                  <a:gd name="f499" fmla="val 1728"/>
                  <a:gd name="f500" fmla="val 1727"/>
                  <a:gd name="f501" fmla="val 323"/>
                  <a:gd name="f502" fmla="val 1726"/>
                  <a:gd name="f503" fmla="val 1723"/>
                  <a:gd name="f504" fmla="val 1720"/>
                  <a:gd name="f505" fmla="val 1719"/>
                  <a:gd name="f506" fmla="val 1718"/>
                  <a:gd name="f507" fmla="val 1716"/>
                  <a:gd name="f508" fmla="val 376"/>
                  <a:gd name="f509" fmla="val 424"/>
                  <a:gd name="f510" fmla="val 1715"/>
                  <a:gd name="f511" fmla="val 472"/>
                  <a:gd name="f512" fmla="val 1712"/>
                  <a:gd name="f513" fmla="val 1696"/>
                  <a:gd name="f514" fmla="val 1680"/>
                  <a:gd name="f515" fmla="val 1663"/>
                  <a:gd name="f516" fmla="val 1646"/>
                  <a:gd name="f517" fmla="val 1636"/>
                  <a:gd name="f518" fmla="val 494"/>
                  <a:gd name="f519" fmla="val 1631"/>
                  <a:gd name="f520" fmla="val 505"/>
                  <a:gd name="f521" fmla="val 506"/>
                  <a:gd name="f522" fmla="val 526"/>
                  <a:gd name="f523" fmla="val 1624"/>
                  <a:gd name="f524" fmla="val 578"/>
                  <a:gd name="f525" fmla="val 1648"/>
                  <a:gd name="f526" fmla="val 1674"/>
                  <a:gd name="f527" fmla="val 1693"/>
                  <a:gd name="f528" fmla="val 1722"/>
                  <a:gd name="f529" fmla="val 1779"/>
                  <a:gd name="f530" fmla="val 587"/>
                  <a:gd name="f531" fmla="val 619"/>
                  <a:gd name="f532" fmla="val 1799"/>
                  <a:gd name="f533" fmla="val 1813"/>
                  <a:gd name="f534" fmla="val 1834"/>
                  <a:gd name="f535" fmla="val 1855"/>
                  <a:gd name="f536" fmla="val 680"/>
                  <a:gd name="f537" fmla="val 708"/>
                  <a:gd name="f538" fmla="val 1833"/>
                  <a:gd name="f539" fmla="val 1810"/>
                  <a:gd name="f540" fmla="val 789"/>
                  <a:gd name="f541" fmla="val 763"/>
                  <a:gd name="f542" fmla="val 1882"/>
                  <a:gd name="f543" fmla="val 1885"/>
                  <a:gd name="f544" fmla="val 1933"/>
                  <a:gd name="f545" fmla="val 1981"/>
                  <a:gd name="f546" fmla="val 2029"/>
                  <a:gd name="f547" fmla="val 2040"/>
                  <a:gd name="f548" fmla="val 747"/>
                  <a:gd name="f549" fmla="val 837"/>
                  <a:gd name="f550" fmla="val 883"/>
                  <a:gd name="f551" fmla="val 2041"/>
                  <a:gd name="f552" fmla="val 2036"/>
                  <a:gd name="f553" fmla="val 2025"/>
                  <a:gd name="f554" fmla="val 2009"/>
                  <a:gd name="f555" fmla="val 1993"/>
                  <a:gd name="f556" fmla="val 2131"/>
                  <a:gd name="f557" fmla="val 2130"/>
                  <a:gd name="f558" fmla="val 647"/>
                  <a:gd name="f559" fmla="val 1457"/>
                  <a:gd name="f560" fmla="val 1462"/>
                  <a:gd name="f561" fmla="val 1469"/>
                  <a:gd name="f562" fmla="val 1468"/>
                  <a:gd name="f563" fmla="val 701"/>
                  <a:gd name="f564" fmla="val 676"/>
                  <a:gd name="f565" fmla="val 1473"/>
                  <a:gd name="f566" fmla="val 1464"/>
                  <a:gd name="f567" fmla="val 1439"/>
                  <a:gd name="f568" fmla="val 1422"/>
                  <a:gd name="f569" fmla="val 1405"/>
                  <a:gd name="f570" fmla="val 1393"/>
                  <a:gd name="f571" fmla="val 1388"/>
                  <a:gd name="f572" fmla="val 1389"/>
                  <a:gd name="f573" fmla="val 1392"/>
                  <a:gd name="f574" fmla="val 1401"/>
                  <a:gd name="f575" fmla="val 1420"/>
                  <a:gd name="f576" fmla="val 1438"/>
                  <a:gd name="f577" fmla="val 1245"/>
                  <a:gd name="f578" fmla="val 1266"/>
                  <a:gd name="f579" fmla="val 1287"/>
                  <a:gd name="f580" fmla="val 1301"/>
                  <a:gd name="f581" fmla="val 1306"/>
                  <a:gd name="f582" fmla="val 1305"/>
                  <a:gd name="f583" fmla="val 695"/>
                  <a:gd name="f584" fmla="val 1303"/>
                  <a:gd name="f585" fmla="val 1313"/>
                  <a:gd name="f586" fmla="val 644"/>
                  <a:gd name="f587" fmla="val 1289"/>
                  <a:gd name="f588" fmla="val 1264"/>
                  <a:gd name="f589" fmla="val 1244"/>
                  <a:gd name="f590" fmla="val 1235"/>
                  <a:gd name="f591" fmla="val 1223"/>
                  <a:gd name="f592" fmla="val 1221"/>
                  <a:gd name="f593" fmla="val 665"/>
                  <a:gd name="f594" fmla="val 1222"/>
                  <a:gd name="f595" fmla="val 691"/>
                  <a:gd name="f596" fmla="val 713"/>
                  <a:gd name="f597" fmla="val 2114"/>
                  <a:gd name="f598" fmla="val 310"/>
                  <a:gd name="f599" fmla="val 288"/>
                  <a:gd name="f600" fmla="val 266"/>
                  <a:gd name="f601" fmla="val 2099"/>
                  <a:gd name="f602" fmla="val 2078"/>
                  <a:gd name="f603" fmla="val 2057"/>
                  <a:gd name="f604" fmla="val 244"/>
                  <a:gd name="f605" fmla="val 2045"/>
                  <a:gd name="f606" fmla="val 248"/>
                  <a:gd name="f607" fmla="val 280"/>
                  <a:gd name="f608" fmla="val 300"/>
                  <a:gd name="f609" fmla="val 330"/>
                  <a:gd name="f610" fmla="val 2064"/>
                  <a:gd name="f611" fmla="val 2089"/>
                  <a:gd name="f612" fmla="val 1137"/>
                  <a:gd name="f613" fmla="val 319"/>
                  <a:gd name="f614" fmla="val 1141"/>
                  <a:gd name="f615" fmla="val 315"/>
                  <a:gd name="f616" fmla="val 297"/>
                  <a:gd name="f617" fmla="val 278"/>
                  <a:gd name="f618" fmla="val 260"/>
                  <a:gd name="f619" fmla="val 1126"/>
                  <a:gd name="f620" fmla="val 1114"/>
                  <a:gd name="f621" fmla="val 1101"/>
                  <a:gd name="f622" fmla="val 1089"/>
                  <a:gd name="f623" fmla="val 246"/>
                  <a:gd name="f624" fmla="val 273"/>
                  <a:gd name="f625" fmla="val 289"/>
                  <a:gd name="f626" fmla="val 321"/>
                  <a:gd name="f627" fmla="val 1059"/>
                  <a:gd name="f628" fmla="val 322"/>
                  <a:gd name="f629" fmla="val 1086"/>
                  <a:gd name="f630" fmla="val 1112"/>
                  <a:gd name="f631" fmla="val 325"/>
                  <a:gd name="f632" fmla="val 240"/>
                  <a:gd name="f633" fmla="val 1105"/>
                  <a:gd name="f634" fmla="val 1103"/>
                  <a:gd name="f635" fmla="val 1099"/>
                  <a:gd name="f636" fmla="val 467"/>
                  <a:gd name="f637" fmla="val 448"/>
                  <a:gd name="f638" fmla="val 265"/>
                  <a:gd name="f639" fmla="val 317"/>
                  <a:gd name="f640" fmla="val 481"/>
                  <a:gd name="f641" fmla="val 482"/>
                  <a:gd name="f642" fmla="val 483"/>
                  <a:gd name="f643" fmla="val 486"/>
                  <a:gd name="f644" fmla="val 298"/>
                  <a:gd name="f645" fmla="val 271"/>
                  <a:gd name="f646" fmla="val 168"/>
                  <a:gd name="f647" fmla="val 272"/>
                  <a:gd name="f648" fmla="val 169"/>
                  <a:gd name="f649" fmla="val 264"/>
                  <a:gd name="f650" fmla="val 170"/>
                  <a:gd name="f651" fmla="val 173"/>
                  <a:gd name="f652" fmla="val 283"/>
                  <a:gd name="f653" fmla="val 286"/>
                  <a:gd name="f654" fmla="val 1428"/>
                  <a:gd name="f655" fmla="val 285"/>
                  <a:gd name="f656" fmla="val 1429"/>
                  <a:gd name="f657" fmla="val 898"/>
                  <a:gd name="f658" fmla="val 899"/>
                  <a:gd name="f659" fmla="val 365"/>
                  <a:gd name="f660" fmla="val 378"/>
                  <a:gd name="f661" fmla="val 396"/>
                  <a:gd name="f662" fmla="val 400"/>
                  <a:gd name="f663" fmla="val 844"/>
                  <a:gd name="f664" fmla="val 818"/>
                  <a:gd name="f665" fmla="val 809"/>
                  <a:gd name="f666" fmla="val 806"/>
                  <a:gd name="f667" fmla="val 419"/>
                  <a:gd name="f668" fmla="val 821"/>
                  <a:gd name="f669" fmla="val 831"/>
                  <a:gd name="f670" fmla="val 839"/>
                  <a:gd name="f671" fmla="val 857"/>
                  <a:gd name="f672" fmla="val 496"/>
                  <a:gd name="f673" fmla="val 880"/>
                  <a:gd name="f674" fmla="val 905"/>
                  <a:gd name="f675" fmla="val 450"/>
                  <a:gd name="f676" fmla="val 920"/>
                  <a:gd name="f677" fmla="val 423"/>
                  <a:gd name="f678" fmla="val 440"/>
                  <a:gd name="f679" fmla="val 457"/>
                  <a:gd name="f680" fmla="val 994"/>
                  <a:gd name="f681" fmla="val 995"/>
                  <a:gd name="f682" fmla="val 996"/>
                  <a:gd name="f683" fmla="val 373"/>
                  <a:gd name="f684" fmla="val 346"/>
                  <a:gd name="f685" fmla="val 339"/>
                  <a:gd name="f686" fmla="val 1062"/>
                  <a:gd name="f687" fmla="val 1014"/>
                  <a:gd name="f688" fmla="val 971"/>
                  <a:gd name="f689" fmla="val 927"/>
                  <a:gd name="f690" fmla="val 925"/>
                  <a:gd name="f691" fmla="val 923"/>
                  <a:gd name="f692" fmla="val 926"/>
                  <a:gd name="f693" fmla="val 924"/>
                  <a:gd name="f694" fmla="val 921"/>
                  <a:gd name="f695" fmla="val 918"/>
                  <a:gd name="f696" fmla="val 912"/>
                  <a:gd name="f697" fmla="val 911"/>
                  <a:gd name="f698" fmla="val 910"/>
                  <a:gd name="f699" fmla="val 908"/>
                  <a:gd name="f700" fmla="val 907"/>
                  <a:gd name="f701" fmla="val 906"/>
                  <a:gd name="f702" fmla="val 418"/>
                  <a:gd name="f703" fmla="val 331"/>
                  <a:gd name="f704" fmla="val 397"/>
                  <a:gd name="f705" fmla="val 451"/>
                  <a:gd name="f706" fmla="val 428"/>
                  <a:gd name="f707" fmla="val 353"/>
                  <a:gd name="f708" fmla="val 340"/>
                  <a:gd name="f709" fmla="val 358"/>
                  <a:gd name="f710" fmla="val 162"/>
                  <a:gd name="f711" fmla="val 161"/>
                  <a:gd name="f712" fmla="val 383"/>
                  <a:gd name="f713" fmla="val 270"/>
                  <a:gd name="f714" fmla="val 87"/>
                  <a:gd name="f715" fmla="val 83"/>
                  <a:gd name="f716" fmla="val 104"/>
                  <a:gd name="f717" fmla="val 124"/>
                  <a:gd name="f718" fmla="val 145"/>
                  <a:gd name="f719" fmla="val 125"/>
                  <a:gd name="f720" fmla="val 106"/>
                  <a:gd name="f721" fmla="val 367"/>
                  <a:gd name="f722" fmla="val 386"/>
                  <a:gd name="f723" fmla="val 403"/>
                  <a:gd name="f724" fmla="val 185"/>
                  <a:gd name="f725" fmla="val 203"/>
                  <a:gd name="f726" fmla="val 220"/>
                  <a:gd name="f727" fmla="val 239"/>
                  <a:gd name="f728" fmla="val 384"/>
                  <a:gd name="f729" fmla="val 366"/>
                  <a:gd name="f730" fmla="val 243"/>
                  <a:gd name="f731" fmla="val 253"/>
                  <a:gd name="f732" fmla="val 227"/>
                  <a:gd name="f733" fmla="val 204"/>
                  <a:gd name="f734" fmla="val 178"/>
                  <a:gd name="f735" fmla="val 172"/>
                  <a:gd name="f736" fmla="val 303"/>
                  <a:gd name="f737" fmla="val 282"/>
                  <a:gd name="f738" fmla="val 254"/>
                  <a:gd name="f739" fmla="val 156"/>
                  <a:gd name="f740" fmla="val 131"/>
                  <a:gd name="f741" fmla="val 250"/>
                  <a:gd name="f742" fmla="val 251"/>
                  <a:gd name="f743" fmla="val 98"/>
                  <a:gd name="f744" fmla="val 232"/>
                  <a:gd name="f745" fmla="val 101"/>
                  <a:gd name="f746" fmla="val 226"/>
                  <a:gd name="f747" fmla="val 107"/>
                  <a:gd name="f748" fmla="val 228"/>
                  <a:gd name="f749" fmla="val 122"/>
                  <a:gd name="f750" fmla="val 123"/>
                  <a:gd name="f751" fmla="val 205"/>
                  <a:gd name="f752" fmla="val 229"/>
                  <a:gd name="f753" fmla="val 212"/>
                  <a:gd name="f754" fmla="val 2203"/>
                  <a:gd name="f755" fmla="val 195"/>
                  <a:gd name="f756" fmla="val 177"/>
                  <a:gd name="f757" fmla="val 167"/>
                  <a:gd name="f758" fmla="val 2199"/>
                  <a:gd name="f759" fmla="val 2190"/>
                  <a:gd name="f760" fmla="val 2155"/>
                  <a:gd name="f761" fmla="val 2138"/>
                  <a:gd name="f762" fmla="val 171"/>
                  <a:gd name="f763" fmla="val 2119"/>
                  <a:gd name="f764" fmla="val 184"/>
                  <a:gd name="f765" fmla="val 224"/>
                  <a:gd name="f766" fmla="val 2123"/>
                  <a:gd name="f767" fmla="val 2143"/>
                  <a:gd name="f768" fmla="val 2165"/>
                  <a:gd name="f769" fmla="val 2188"/>
                  <a:gd name="f770" fmla="val 318"/>
                  <a:gd name="f771" fmla="val 2359"/>
                  <a:gd name="f772" fmla="val 2358"/>
                  <a:gd name="f773" fmla="val 2357"/>
                  <a:gd name="f774" fmla="val 2360"/>
                  <a:gd name="f775" fmla="val 2364"/>
                  <a:gd name="f776" fmla="val 279"/>
                  <a:gd name="f777" fmla="val 255"/>
                  <a:gd name="f778" fmla="val 2369"/>
                  <a:gd name="f779" fmla="val 2343"/>
                  <a:gd name="f780" fmla="val 2321"/>
                  <a:gd name="f781" fmla="val 2300"/>
                  <a:gd name="f782" fmla="val 2288"/>
                  <a:gd name="f783" fmla="val 2290"/>
                  <a:gd name="f784" fmla="val 2295"/>
                  <a:gd name="f785" fmla="val 2301"/>
                  <a:gd name="f786" fmla="val 2302"/>
                  <a:gd name="f787" fmla="val 2303"/>
                  <a:gd name="f788" fmla="val 2304"/>
                  <a:gd name="f789" fmla="val 2322"/>
                  <a:gd name="f790" fmla="val 2339"/>
                  <a:gd name="f791" fmla="val 558"/>
                  <a:gd name="f792" fmla="val 2044"/>
                  <a:gd name="f793" fmla="val 2053"/>
                  <a:gd name="f794" fmla="val 2126"/>
                  <a:gd name="f795" fmla="val 2272"/>
                  <a:gd name="f796" fmla="val 2282"/>
                  <a:gd name="f797" fmla="val 567"/>
                  <a:gd name="f798" fmla="val 535"/>
                  <a:gd name="f799" fmla="val 512"/>
                  <a:gd name="f800" fmla="val 2043"/>
                  <a:gd name="f801" fmla="val 2042"/>
                  <a:gd name="f802" fmla="val 513"/>
                  <a:gd name="f803" fmla="val 479"/>
                  <a:gd name="f804" fmla="val 1966"/>
                  <a:gd name="f805" fmla="val 1967"/>
                  <a:gd name="f806" fmla="val 401"/>
                  <a:gd name="f807" fmla="val 2197"/>
                  <a:gd name="f808" fmla="val 2196"/>
                  <a:gd name="f809" fmla="val 399"/>
                  <a:gd name="f810" fmla="val 387"/>
                  <a:gd name="f811" fmla="val 2195"/>
                  <a:gd name="f812" fmla="val 2201"/>
                  <a:gd name="f813" fmla="val 2210"/>
                  <a:gd name="f814" fmla="val 2229"/>
                  <a:gd name="f815" fmla="val 2247"/>
                  <a:gd name="f816" fmla="val 2266"/>
                  <a:gd name="f817" fmla="val 382"/>
                  <a:gd name="f818" fmla="val 355"/>
                  <a:gd name="f819" fmla="val 2277"/>
                  <a:gd name="f820" fmla="val 2273"/>
                  <a:gd name="f821" fmla="val 2256"/>
                  <a:gd name="f822" fmla="val 2239"/>
                  <a:gd name="f823" fmla="val 2222"/>
                  <a:gd name="f824" fmla="val 2209"/>
                  <a:gd name="f825" fmla="val 1312"/>
                  <a:gd name="f826" fmla="val 1309"/>
                  <a:gd name="f827" fmla="val 1310"/>
                  <a:gd name="f828" fmla="val 1316"/>
                  <a:gd name="f829" fmla="val 1326"/>
                  <a:gd name="f830" fmla="val 1336"/>
                  <a:gd name="f831" fmla="val 1346"/>
                  <a:gd name="f832" fmla="val 1387"/>
                  <a:gd name="f833" fmla="val 1410"/>
                  <a:gd name="f834" fmla="val 1431"/>
                  <a:gd name="f835" fmla="val 1452"/>
                  <a:gd name="f836" fmla="val 473"/>
                  <a:gd name="f837" fmla="val 1466"/>
                  <a:gd name="f838" fmla="val 1454"/>
                  <a:gd name="f839" fmla="val 1436"/>
                  <a:gd name="f840" fmla="val 1418"/>
                  <a:gd name="f841" fmla="val 1394"/>
                  <a:gd name="f842" fmla="val 1667"/>
                  <a:gd name="f843" fmla="val 1669"/>
                  <a:gd name="f844" fmla="val 1671"/>
                  <a:gd name="f845" fmla="val 1673"/>
                  <a:gd name="f846" fmla="val 1660"/>
                  <a:gd name="f847" fmla="val 1656"/>
                  <a:gd name="f848" fmla="val 1651"/>
                  <a:gd name="f849" fmla="val 1647"/>
                  <a:gd name="f850" fmla="val 1637"/>
                  <a:gd name="f851" fmla="val 1642"/>
                  <a:gd name="f852" fmla="val 434"/>
                  <a:gd name="f853" fmla="val 1610"/>
                  <a:gd name="f854" fmla="val 1588"/>
                  <a:gd name="f855" fmla="val 1566"/>
                  <a:gd name="f856" fmla="val 1556"/>
                  <a:gd name="f857" fmla="val 1561"/>
                  <a:gd name="f858" fmla="val 1585"/>
                  <a:gd name="f859" fmla="val 1609"/>
                  <a:gd name="f860" fmla="val 550"/>
                  <a:gd name="f861" fmla="val 529"/>
                  <a:gd name="f862" fmla="val 1365"/>
                  <a:gd name="f863" fmla="val 1341"/>
                  <a:gd name="f864" fmla="val 1317"/>
                  <a:gd name="f865" fmla="val 1308"/>
                  <a:gd name="f866" fmla="val 344"/>
                  <a:gd name="f867" fmla="val 1278"/>
                  <a:gd name="f868" fmla="val 1252"/>
                  <a:gd name="f869" fmla="val 1226"/>
                  <a:gd name="f870" fmla="val 556"/>
                  <a:gd name="f871" fmla="val 1229"/>
                  <a:gd name="f872" fmla="val 1241"/>
                  <a:gd name="f873" fmla="val 1283"/>
                  <a:gd name="f874" fmla="val 1324"/>
                  <a:gd name="f875" fmla="val 1366"/>
                  <a:gd name="f876" fmla="val 1382"/>
                  <a:gd name="f877" fmla="val 1046"/>
                  <a:gd name="f878" fmla="val 1029"/>
                  <a:gd name="f879" fmla="val 1013"/>
                  <a:gd name="f880" fmla="val 632"/>
                  <a:gd name="f881" fmla="val 675"/>
                  <a:gd name="f882" fmla="val 1012"/>
                  <a:gd name="f883" fmla="val 1030"/>
                  <a:gd name="f884" fmla="val 630"/>
                  <a:gd name="f885" fmla="val 614"/>
                  <a:gd name="f886" fmla="val 1549"/>
                  <a:gd name="f887" fmla="val 1507"/>
                  <a:gd name="f888" fmla="val 1465"/>
                  <a:gd name="f889" fmla="val 610"/>
                  <a:gd name="f890" fmla="val 611"/>
                  <a:gd name="f891" fmla="val 1511"/>
                  <a:gd name="f892" fmla="val 693"/>
                  <a:gd name="f893" fmla="val 1755"/>
                  <a:gd name="f894" fmla="val 1802"/>
                  <a:gd name="f895" fmla="+- 0 0 -90"/>
                  <a:gd name="f896" fmla="*/ f4 1 1061"/>
                  <a:gd name="f897" fmla="*/ f5 1 2448"/>
                  <a:gd name="f898" fmla="+- f8 0 f6"/>
                  <a:gd name="f899" fmla="+- f7 0 f6"/>
                  <a:gd name="f900" fmla="*/ f895 f0 1"/>
                  <a:gd name="f901" fmla="*/ f899 1 1061"/>
                  <a:gd name="f902" fmla="*/ f898 1 2448"/>
                  <a:gd name="f903" fmla="*/ 884 f899 1"/>
                  <a:gd name="f904" fmla="*/ 1957 f898 1"/>
                  <a:gd name="f905" fmla="*/ 816 f899 1"/>
                  <a:gd name="f906" fmla="*/ 1775 f898 1"/>
                  <a:gd name="f907" fmla="*/ 735 f899 1"/>
                  <a:gd name="f908" fmla="*/ 1485 f898 1"/>
                  <a:gd name="f909" fmla="*/ 802 f899 1"/>
                  <a:gd name="f910" fmla="*/ 1145 f898 1"/>
                  <a:gd name="f911" fmla="*/ 653 f899 1"/>
                  <a:gd name="f912" fmla="*/ 802 f898 1"/>
                  <a:gd name="f913" fmla="*/ 326 f899 1"/>
                  <a:gd name="f914" fmla="*/ 721 f898 1"/>
                  <a:gd name="f915" fmla="*/ 715 f899 1"/>
                  <a:gd name="f916" fmla="*/ 573 f898 1"/>
                  <a:gd name="f917" fmla="*/ 977 f899 1"/>
                  <a:gd name="f918" fmla="*/ 592 f898 1"/>
                  <a:gd name="f919" fmla="*/ 980 f899 1"/>
                  <a:gd name="f920" fmla="*/ 427 f898 1"/>
                  <a:gd name="f921" fmla="*/ 749 f899 1"/>
                  <a:gd name="f922" fmla="*/ 329 f898 1"/>
                  <a:gd name="f923" fmla="*/ 584 f899 1"/>
                  <a:gd name="f924" fmla="*/ 489 f898 1"/>
                  <a:gd name="f925" fmla="*/ 408 f899 1"/>
                  <a:gd name="f926" fmla="*/ 493 f898 1"/>
                  <a:gd name="f927" fmla="*/ 642 f899 1"/>
                  <a:gd name="f928" fmla="*/ 245 f898 1"/>
                  <a:gd name="f929" fmla="*/ 719 f899 1"/>
                  <a:gd name="f930" fmla="*/ 165 f898 1"/>
                  <a:gd name="f931" fmla="*/ 471 f899 1"/>
                  <a:gd name="f932" fmla="*/ 82 f898 1"/>
                  <a:gd name="f933" fmla="*/ 19 f899 1"/>
                  <a:gd name="f934" fmla="*/ 1 f898 1"/>
                  <a:gd name="f935" fmla="*/ 2368 f898 1"/>
                  <a:gd name="f936" fmla="*/ 668 f899 1"/>
                  <a:gd name="f937" fmla="*/ 2448 f898 1"/>
                  <a:gd name="f938" fmla="*/ 2285 f898 1"/>
                  <a:gd name="f939" fmla="*/ 652 f899 1"/>
                  <a:gd name="f940" fmla="*/ 2096 f898 1"/>
                  <a:gd name="f941" fmla="*/ 416 f899 1"/>
                  <a:gd name="f942" fmla="*/ 1959 f898 1"/>
                  <a:gd name="f943" fmla="*/ 393 f899 1"/>
                  <a:gd name="f944" fmla="*/ 1794 f898 1"/>
                  <a:gd name="f945" fmla="*/ 472 f899 1"/>
                  <a:gd name="f946" fmla="*/ 1716 f898 1"/>
                  <a:gd name="f947" fmla="*/ 635 f899 1"/>
                  <a:gd name="f948" fmla="*/ 1796 f898 1"/>
                  <a:gd name="f949" fmla="*/ 1876 f898 1"/>
                  <a:gd name="f950" fmla="*/ 651 f899 1"/>
                  <a:gd name="f951" fmla="*/ 2131 f898 1"/>
                  <a:gd name="f952" fmla="*/ 1388 f898 1"/>
                  <a:gd name="f953" fmla="*/ 664 f899 1"/>
                  <a:gd name="f954" fmla="*/ 1221 f898 1"/>
                  <a:gd name="f955" fmla="*/ 320 f899 1"/>
                  <a:gd name="f956" fmla="*/ 2040 f898 1"/>
                  <a:gd name="f957" fmla="*/ 1061 f898 1"/>
                  <a:gd name="f958" fmla="*/ 240 f899 1"/>
                  <a:gd name="f959" fmla="*/ 1105 f898 1"/>
                  <a:gd name="f960" fmla="*/ 481 f898 1"/>
                  <a:gd name="f961" fmla="*/ 286 f899 1"/>
                  <a:gd name="f962" fmla="*/ 1469 f898 1"/>
                  <a:gd name="f963" fmla="*/ 405 f899 1"/>
                  <a:gd name="f964" fmla="*/ 897 f898 1"/>
                  <a:gd name="f965" fmla="*/ 485 f899 1"/>
                  <a:gd name="f966" fmla="*/ 893 f898 1"/>
                  <a:gd name="f967" fmla="*/ 346 f899 1"/>
                  <a:gd name="f968" fmla="*/ 1060 f898 1"/>
                  <a:gd name="f969" fmla="*/ 908 f898 1"/>
                  <a:gd name="f970" fmla="*/ 331 f899 1"/>
                  <a:gd name="f971" fmla="*/ 406 f898 1"/>
                  <a:gd name="f972" fmla="*/ 412 f899 1"/>
                  <a:gd name="f973" fmla="*/ 327 f898 1"/>
                  <a:gd name="f974" fmla="*/ 325 f899 1"/>
                  <a:gd name="f975" fmla="*/ 104 f898 1"/>
                  <a:gd name="f976" fmla="*/ 168 f898 1"/>
                  <a:gd name="f977" fmla="*/ 261 f899 1"/>
                  <a:gd name="f978" fmla="*/ 164 f898 1"/>
                  <a:gd name="f979" fmla="*/ 232 f899 1"/>
                  <a:gd name="f980" fmla="*/ 101 f898 1"/>
                  <a:gd name="f981" fmla="*/ 164 f899 1"/>
                  <a:gd name="f982" fmla="*/ 2138 f898 1"/>
                  <a:gd name="f983" fmla="*/ 318 f899 1"/>
                  <a:gd name="f984" fmla="*/ 2367 f898 1"/>
                  <a:gd name="f985" fmla="*/ 245 f899 1"/>
                  <a:gd name="f986" fmla="*/ 2364 f898 1"/>
                  <a:gd name="f987" fmla="*/ 2357 f898 1"/>
                  <a:gd name="f988" fmla="*/ 558 f899 1"/>
                  <a:gd name="f989" fmla="*/ 384 f899 1"/>
                  <a:gd name="f990" fmla="*/ 2203 f898 1"/>
                  <a:gd name="f991" fmla="*/ 345 f899 1"/>
                  <a:gd name="f992" fmla="*/ 2204 f898 1"/>
                  <a:gd name="f993" fmla="*/ 1346 f898 1"/>
                  <a:gd name="f994" fmla="*/ 1401 f898 1"/>
                  <a:gd name="f995" fmla="*/ 484 f899 1"/>
                  <a:gd name="f996" fmla="*/ 1660 f898 1"/>
                  <a:gd name="f997" fmla="*/ 1633 f898 1"/>
                  <a:gd name="f998" fmla="*/ 327 f899 1"/>
                  <a:gd name="f999" fmla="*/ 1226 f898 1"/>
                  <a:gd name="f1000" fmla="*/ 733 f899 1"/>
                  <a:gd name="f1001" fmla="*/ 995 f898 1"/>
                  <a:gd name="f1002" fmla="*/ 610 f899 1"/>
                  <a:gd name="f1003" fmla="*/ f900 1 f3"/>
                  <a:gd name="f1004" fmla="*/ f903 1 1061"/>
                  <a:gd name="f1005" fmla="*/ f904 1 2448"/>
                  <a:gd name="f1006" fmla="*/ f905 1 1061"/>
                  <a:gd name="f1007" fmla="*/ f906 1 2448"/>
                  <a:gd name="f1008" fmla="*/ f907 1 1061"/>
                  <a:gd name="f1009" fmla="*/ f908 1 2448"/>
                  <a:gd name="f1010" fmla="*/ f909 1 1061"/>
                  <a:gd name="f1011" fmla="*/ f910 1 2448"/>
                  <a:gd name="f1012" fmla="*/ f911 1 1061"/>
                  <a:gd name="f1013" fmla="*/ f912 1 2448"/>
                  <a:gd name="f1014" fmla="*/ f913 1 1061"/>
                  <a:gd name="f1015" fmla="*/ f914 1 2448"/>
                  <a:gd name="f1016" fmla="*/ f915 1 1061"/>
                  <a:gd name="f1017" fmla="*/ f916 1 2448"/>
                  <a:gd name="f1018" fmla="*/ f917 1 1061"/>
                  <a:gd name="f1019" fmla="*/ f918 1 2448"/>
                  <a:gd name="f1020" fmla="*/ f919 1 1061"/>
                  <a:gd name="f1021" fmla="*/ f920 1 2448"/>
                  <a:gd name="f1022" fmla="*/ f921 1 1061"/>
                  <a:gd name="f1023" fmla="*/ f922 1 2448"/>
                  <a:gd name="f1024" fmla="*/ f923 1 1061"/>
                  <a:gd name="f1025" fmla="*/ f924 1 2448"/>
                  <a:gd name="f1026" fmla="*/ f925 1 1061"/>
                  <a:gd name="f1027" fmla="*/ f926 1 2448"/>
                  <a:gd name="f1028" fmla="*/ f927 1 1061"/>
                  <a:gd name="f1029" fmla="*/ f928 1 2448"/>
                  <a:gd name="f1030" fmla="*/ f929 1 1061"/>
                  <a:gd name="f1031" fmla="*/ f930 1 2448"/>
                  <a:gd name="f1032" fmla="*/ f931 1 1061"/>
                  <a:gd name="f1033" fmla="*/ f932 1 2448"/>
                  <a:gd name="f1034" fmla="*/ f933 1 1061"/>
                  <a:gd name="f1035" fmla="*/ f934 1 2448"/>
                  <a:gd name="f1036" fmla="*/ f935 1 2448"/>
                  <a:gd name="f1037" fmla="*/ f936 1 1061"/>
                  <a:gd name="f1038" fmla="*/ f937 1 2448"/>
                  <a:gd name="f1039" fmla="*/ f938 1 2448"/>
                  <a:gd name="f1040" fmla="*/ f939 1 1061"/>
                  <a:gd name="f1041" fmla="*/ f940 1 2448"/>
                  <a:gd name="f1042" fmla="*/ f941 1 1061"/>
                  <a:gd name="f1043" fmla="*/ f942 1 2448"/>
                  <a:gd name="f1044" fmla="*/ f943 1 1061"/>
                  <a:gd name="f1045" fmla="*/ f944 1 2448"/>
                  <a:gd name="f1046" fmla="*/ f945 1 1061"/>
                  <a:gd name="f1047" fmla="*/ f946 1 2448"/>
                  <a:gd name="f1048" fmla="*/ f947 1 1061"/>
                  <a:gd name="f1049" fmla="*/ f948 1 2448"/>
                  <a:gd name="f1050" fmla="*/ f949 1 2448"/>
                  <a:gd name="f1051" fmla="*/ f950 1 1061"/>
                  <a:gd name="f1052" fmla="*/ f951 1 2448"/>
                  <a:gd name="f1053" fmla="*/ f952 1 2448"/>
                  <a:gd name="f1054" fmla="*/ f953 1 1061"/>
                  <a:gd name="f1055" fmla="*/ f954 1 2448"/>
                  <a:gd name="f1056" fmla="*/ f955 1 1061"/>
                  <a:gd name="f1057" fmla="*/ f956 1 2448"/>
                  <a:gd name="f1058" fmla="*/ f957 1 2448"/>
                  <a:gd name="f1059" fmla="*/ f958 1 1061"/>
                  <a:gd name="f1060" fmla="*/ f959 1 2448"/>
                  <a:gd name="f1061" fmla="*/ f960 1 2448"/>
                  <a:gd name="f1062" fmla="*/ f961 1 1061"/>
                  <a:gd name="f1063" fmla="*/ f962 1 2448"/>
                  <a:gd name="f1064" fmla="*/ f963 1 1061"/>
                  <a:gd name="f1065" fmla="*/ f964 1 2448"/>
                  <a:gd name="f1066" fmla="*/ f965 1 1061"/>
                  <a:gd name="f1067" fmla="*/ f966 1 2448"/>
                  <a:gd name="f1068" fmla="*/ f967 1 1061"/>
                  <a:gd name="f1069" fmla="*/ f968 1 2448"/>
                  <a:gd name="f1070" fmla="*/ f969 1 2448"/>
                  <a:gd name="f1071" fmla="*/ f970 1 1061"/>
                  <a:gd name="f1072" fmla="*/ f971 1 2448"/>
                  <a:gd name="f1073" fmla="*/ f972 1 1061"/>
                  <a:gd name="f1074" fmla="*/ f973 1 2448"/>
                  <a:gd name="f1075" fmla="*/ f974 1 1061"/>
                  <a:gd name="f1076" fmla="*/ f975 1 2448"/>
                  <a:gd name="f1077" fmla="*/ f976 1 2448"/>
                  <a:gd name="f1078" fmla="*/ f977 1 1061"/>
                  <a:gd name="f1079" fmla="*/ f978 1 2448"/>
                  <a:gd name="f1080" fmla="*/ f979 1 1061"/>
                  <a:gd name="f1081" fmla="*/ f980 1 2448"/>
                  <a:gd name="f1082" fmla="*/ f981 1 1061"/>
                  <a:gd name="f1083" fmla="*/ f982 1 2448"/>
                  <a:gd name="f1084" fmla="*/ f983 1 1061"/>
                  <a:gd name="f1085" fmla="*/ f984 1 2448"/>
                  <a:gd name="f1086" fmla="*/ f985 1 1061"/>
                  <a:gd name="f1087" fmla="*/ f986 1 2448"/>
                  <a:gd name="f1088" fmla="*/ f987 1 2448"/>
                  <a:gd name="f1089" fmla="*/ f988 1 1061"/>
                  <a:gd name="f1090" fmla="*/ f989 1 1061"/>
                  <a:gd name="f1091" fmla="*/ f990 1 2448"/>
                  <a:gd name="f1092" fmla="*/ f991 1 1061"/>
                  <a:gd name="f1093" fmla="*/ f992 1 2448"/>
                  <a:gd name="f1094" fmla="*/ f993 1 2448"/>
                  <a:gd name="f1095" fmla="*/ f994 1 2448"/>
                  <a:gd name="f1096" fmla="*/ f995 1 1061"/>
                  <a:gd name="f1097" fmla="*/ f996 1 2448"/>
                  <a:gd name="f1098" fmla="*/ f997 1 2448"/>
                  <a:gd name="f1099" fmla="*/ f998 1 1061"/>
                  <a:gd name="f1100" fmla="*/ f999 1 2448"/>
                  <a:gd name="f1101" fmla="*/ f1000 1 1061"/>
                  <a:gd name="f1102" fmla="*/ f1001 1 2448"/>
                  <a:gd name="f1103" fmla="*/ f1002 1 1061"/>
                  <a:gd name="f1104" fmla="*/ 0 1 f901"/>
                  <a:gd name="f1105" fmla="*/ f7 1 f901"/>
                  <a:gd name="f1106" fmla="*/ 0 1 f902"/>
                  <a:gd name="f1107" fmla="*/ f8 1 f902"/>
                  <a:gd name="f1108" fmla="+- f1003 0 f1"/>
                  <a:gd name="f1109" fmla="*/ f1004 1 f901"/>
                  <a:gd name="f1110" fmla="*/ f1005 1 f902"/>
                  <a:gd name="f1111" fmla="*/ f1006 1 f901"/>
                  <a:gd name="f1112" fmla="*/ f1007 1 f902"/>
                  <a:gd name="f1113" fmla="*/ f1008 1 f901"/>
                  <a:gd name="f1114" fmla="*/ f1009 1 f902"/>
                  <a:gd name="f1115" fmla="*/ f1010 1 f901"/>
                  <a:gd name="f1116" fmla="*/ f1011 1 f902"/>
                  <a:gd name="f1117" fmla="*/ f1012 1 f901"/>
                  <a:gd name="f1118" fmla="*/ f1013 1 f902"/>
                  <a:gd name="f1119" fmla="*/ f1014 1 f901"/>
                  <a:gd name="f1120" fmla="*/ f1015 1 f902"/>
                  <a:gd name="f1121" fmla="*/ f1016 1 f901"/>
                  <a:gd name="f1122" fmla="*/ f1017 1 f902"/>
                  <a:gd name="f1123" fmla="*/ f1018 1 f901"/>
                  <a:gd name="f1124" fmla="*/ f1019 1 f902"/>
                  <a:gd name="f1125" fmla="*/ f1020 1 f901"/>
                  <a:gd name="f1126" fmla="*/ f1021 1 f902"/>
                  <a:gd name="f1127" fmla="*/ f1022 1 f901"/>
                  <a:gd name="f1128" fmla="*/ f1023 1 f902"/>
                  <a:gd name="f1129" fmla="*/ f1024 1 f901"/>
                  <a:gd name="f1130" fmla="*/ f1025 1 f902"/>
                  <a:gd name="f1131" fmla="*/ f1026 1 f901"/>
                  <a:gd name="f1132" fmla="*/ f1027 1 f902"/>
                  <a:gd name="f1133" fmla="*/ f1028 1 f901"/>
                  <a:gd name="f1134" fmla="*/ f1029 1 f902"/>
                  <a:gd name="f1135" fmla="*/ f1030 1 f901"/>
                  <a:gd name="f1136" fmla="*/ f1031 1 f902"/>
                  <a:gd name="f1137" fmla="*/ f1032 1 f901"/>
                  <a:gd name="f1138" fmla="*/ f1033 1 f902"/>
                  <a:gd name="f1139" fmla="*/ f1034 1 f901"/>
                  <a:gd name="f1140" fmla="*/ f1035 1 f902"/>
                  <a:gd name="f1141" fmla="*/ f1036 1 f902"/>
                  <a:gd name="f1142" fmla="*/ f1037 1 f901"/>
                  <a:gd name="f1143" fmla="*/ f1038 1 f902"/>
                  <a:gd name="f1144" fmla="*/ f1039 1 f902"/>
                  <a:gd name="f1145" fmla="*/ f1040 1 f901"/>
                  <a:gd name="f1146" fmla="*/ f1041 1 f902"/>
                  <a:gd name="f1147" fmla="*/ f1042 1 f901"/>
                  <a:gd name="f1148" fmla="*/ f1043 1 f902"/>
                  <a:gd name="f1149" fmla="*/ f1044 1 f901"/>
                  <a:gd name="f1150" fmla="*/ f1045 1 f902"/>
                  <a:gd name="f1151" fmla="*/ f1046 1 f901"/>
                  <a:gd name="f1152" fmla="*/ f1047 1 f902"/>
                  <a:gd name="f1153" fmla="*/ f1048 1 f901"/>
                  <a:gd name="f1154" fmla="*/ f1049 1 f902"/>
                  <a:gd name="f1155" fmla="*/ f1050 1 f902"/>
                  <a:gd name="f1156" fmla="*/ f1051 1 f901"/>
                  <a:gd name="f1157" fmla="*/ f1052 1 f902"/>
                  <a:gd name="f1158" fmla="*/ f1053 1 f902"/>
                  <a:gd name="f1159" fmla="*/ f1054 1 f901"/>
                  <a:gd name="f1160" fmla="*/ f1055 1 f902"/>
                  <a:gd name="f1161" fmla="*/ f1056 1 f901"/>
                  <a:gd name="f1162" fmla="*/ f1057 1 f902"/>
                  <a:gd name="f1163" fmla="*/ f1058 1 f902"/>
                  <a:gd name="f1164" fmla="*/ f1059 1 f901"/>
                  <a:gd name="f1165" fmla="*/ f1060 1 f902"/>
                  <a:gd name="f1166" fmla="*/ f1061 1 f902"/>
                  <a:gd name="f1167" fmla="*/ f1062 1 f901"/>
                  <a:gd name="f1168" fmla="*/ f1063 1 f902"/>
                  <a:gd name="f1169" fmla="*/ f1064 1 f901"/>
                  <a:gd name="f1170" fmla="*/ f1065 1 f902"/>
                  <a:gd name="f1171" fmla="*/ f1066 1 f901"/>
                  <a:gd name="f1172" fmla="*/ f1067 1 f902"/>
                  <a:gd name="f1173" fmla="*/ f1068 1 f901"/>
                  <a:gd name="f1174" fmla="*/ f1069 1 f902"/>
                  <a:gd name="f1175" fmla="*/ f1070 1 f902"/>
                  <a:gd name="f1176" fmla="*/ f1071 1 f901"/>
                  <a:gd name="f1177" fmla="*/ f1072 1 f902"/>
                  <a:gd name="f1178" fmla="*/ f1073 1 f901"/>
                  <a:gd name="f1179" fmla="*/ f1074 1 f902"/>
                  <a:gd name="f1180" fmla="*/ f1075 1 f901"/>
                  <a:gd name="f1181" fmla="*/ f1076 1 f902"/>
                  <a:gd name="f1182" fmla="*/ f1077 1 f902"/>
                  <a:gd name="f1183" fmla="*/ f1078 1 f901"/>
                  <a:gd name="f1184" fmla="*/ f1079 1 f902"/>
                  <a:gd name="f1185" fmla="*/ f1080 1 f901"/>
                  <a:gd name="f1186" fmla="*/ f1081 1 f902"/>
                  <a:gd name="f1187" fmla="*/ f1082 1 f901"/>
                  <a:gd name="f1188" fmla="*/ f1083 1 f902"/>
                  <a:gd name="f1189" fmla="*/ f1084 1 f901"/>
                  <a:gd name="f1190" fmla="*/ f1085 1 f902"/>
                  <a:gd name="f1191" fmla="*/ f1086 1 f901"/>
                  <a:gd name="f1192" fmla="*/ f1087 1 f902"/>
                  <a:gd name="f1193" fmla="*/ f1088 1 f902"/>
                  <a:gd name="f1194" fmla="*/ f1089 1 f901"/>
                  <a:gd name="f1195" fmla="*/ f1090 1 f901"/>
                  <a:gd name="f1196" fmla="*/ f1091 1 f902"/>
                  <a:gd name="f1197" fmla="*/ f1092 1 f901"/>
                  <a:gd name="f1198" fmla="*/ f1093 1 f902"/>
                  <a:gd name="f1199" fmla="*/ f1094 1 f902"/>
                  <a:gd name="f1200" fmla="*/ f1095 1 f902"/>
                  <a:gd name="f1201" fmla="*/ f1096 1 f901"/>
                  <a:gd name="f1202" fmla="*/ f1097 1 f902"/>
                  <a:gd name="f1203" fmla="*/ f1098 1 f902"/>
                  <a:gd name="f1204" fmla="*/ f1099 1 f901"/>
                  <a:gd name="f1205" fmla="*/ f1100 1 f902"/>
                  <a:gd name="f1206" fmla="*/ f1101 1 f901"/>
                  <a:gd name="f1207" fmla="*/ f1102 1 f902"/>
                  <a:gd name="f1208" fmla="*/ f1103 1 f901"/>
                  <a:gd name="f1209" fmla="*/ f1104 f896 1"/>
                  <a:gd name="f1210" fmla="*/ f1105 f896 1"/>
                  <a:gd name="f1211" fmla="*/ f1107 f897 1"/>
                  <a:gd name="f1212" fmla="*/ f1106 f897 1"/>
                  <a:gd name="f1213" fmla="*/ f1109 f896 1"/>
                  <a:gd name="f1214" fmla="*/ f1110 f897 1"/>
                  <a:gd name="f1215" fmla="*/ f1111 f896 1"/>
                  <a:gd name="f1216" fmla="*/ f1112 f897 1"/>
                  <a:gd name="f1217" fmla="*/ f1113 f896 1"/>
                  <a:gd name="f1218" fmla="*/ f1114 f897 1"/>
                  <a:gd name="f1219" fmla="*/ f1115 f896 1"/>
                  <a:gd name="f1220" fmla="*/ f1116 f897 1"/>
                  <a:gd name="f1221" fmla="*/ f1117 f896 1"/>
                  <a:gd name="f1222" fmla="*/ f1118 f897 1"/>
                  <a:gd name="f1223" fmla="*/ f1119 f896 1"/>
                  <a:gd name="f1224" fmla="*/ f1120 f897 1"/>
                  <a:gd name="f1225" fmla="*/ f1121 f896 1"/>
                  <a:gd name="f1226" fmla="*/ f1122 f897 1"/>
                  <a:gd name="f1227" fmla="*/ f1123 f896 1"/>
                  <a:gd name="f1228" fmla="*/ f1124 f897 1"/>
                  <a:gd name="f1229" fmla="*/ f1125 f896 1"/>
                  <a:gd name="f1230" fmla="*/ f1126 f897 1"/>
                  <a:gd name="f1231" fmla="*/ f1127 f896 1"/>
                  <a:gd name="f1232" fmla="*/ f1128 f897 1"/>
                  <a:gd name="f1233" fmla="*/ f1129 f896 1"/>
                  <a:gd name="f1234" fmla="*/ f1130 f897 1"/>
                  <a:gd name="f1235" fmla="*/ f1131 f896 1"/>
                  <a:gd name="f1236" fmla="*/ f1132 f897 1"/>
                  <a:gd name="f1237" fmla="*/ f1133 f896 1"/>
                  <a:gd name="f1238" fmla="*/ f1134 f897 1"/>
                  <a:gd name="f1239" fmla="*/ f1135 f896 1"/>
                  <a:gd name="f1240" fmla="*/ f1136 f897 1"/>
                  <a:gd name="f1241" fmla="*/ f1137 f896 1"/>
                  <a:gd name="f1242" fmla="*/ f1138 f897 1"/>
                  <a:gd name="f1243" fmla="*/ f1139 f896 1"/>
                  <a:gd name="f1244" fmla="*/ f1140 f897 1"/>
                  <a:gd name="f1245" fmla="*/ f1141 f897 1"/>
                  <a:gd name="f1246" fmla="*/ f1142 f896 1"/>
                  <a:gd name="f1247" fmla="*/ f1143 f897 1"/>
                  <a:gd name="f1248" fmla="*/ f1144 f897 1"/>
                  <a:gd name="f1249" fmla="*/ f1145 f896 1"/>
                  <a:gd name="f1250" fmla="*/ f1146 f897 1"/>
                  <a:gd name="f1251" fmla="*/ f1147 f896 1"/>
                  <a:gd name="f1252" fmla="*/ f1148 f897 1"/>
                  <a:gd name="f1253" fmla="*/ f1149 f896 1"/>
                  <a:gd name="f1254" fmla="*/ f1150 f897 1"/>
                  <a:gd name="f1255" fmla="*/ f1151 f896 1"/>
                  <a:gd name="f1256" fmla="*/ f1152 f897 1"/>
                  <a:gd name="f1257" fmla="*/ f1153 f896 1"/>
                  <a:gd name="f1258" fmla="*/ f1154 f897 1"/>
                  <a:gd name="f1259" fmla="*/ f1155 f897 1"/>
                  <a:gd name="f1260" fmla="*/ f1156 f896 1"/>
                  <a:gd name="f1261" fmla="*/ f1157 f897 1"/>
                  <a:gd name="f1262" fmla="*/ f1158 f897 1"/>
                  <a:gd name="f1263" fmla="*/ f1159 f896 1"/>
                  <a:gd name="f1264" fmla="*/ f1160 f897 1"/>
                  <a:gd name="f1265" fmla="*/ f1161 f896 1"/>
                  <a:gd name="f1266" fmla="*/ f1162 f897 1"/>
                  <a:gd name="f1267" fmla="*/ f1163 f897 1"/>
                  <a:gd name="f1268" fmla="*/ f1164 f896 1"/>
                  <a:gd name="f1269" fmla="*/ f1165 f897 1"/>
                  <a:gd name="f1270" fmla="*/ f1166 f897 1"/>
                  <a:gd name="f1271" fmla="*/ f1167 f896 1"/>
                  <a:gd name="f1272" fmla="*/ f1168 f897 1"/>
                  <a:gd name="f1273" fmla="*/ f1169 f896 1"/>
                  <a:gd name="f1274" fmla="*/ f1170 f897 1"/>
                  <a:gd name="f1275" fmla="*/ f1171 f896 1"/>
                  <a:gd name="f1276" fmla="*/ f1172 f897 1"/>
                  <a:gd name="f1277" fmla="*/ f1173 f896 1"/>
                  <a:gd name="f1278" fmla="*/ f1174 f897 1"/>
                  <a:gd name="f1279" fmla="*/ f1175 f897 1"/>
                  <a:gd name="f1280" fmla="*/ f1176 f896 1"/>
                  <a:gd name="f1281" fmla="*/ f1177 f897 1"/>
                  <a:gd name="f1282" fmla="*/ f1178 f896 1"/>
                  <a:gd name="f1283" fmla="*/ f1179 f897 1"/>
                  <a:gd name="f1284" fmla="*/ f1180 f896 1"/>
                  <a:gd name="f1285" fmla="*/ f1181 f897 1"/>
                  <a:gd name="f1286" fmla="*/ f1182 f897 1"/>
                  <a:gd name="f1287" fmla="*/ f1183 f896 1"/>
                  <a:gd name="f1288" fmla="*/ f1184 f897 1"/>
                  <a:gd name="f1289" fmla="*/ f1185 f896 1"/>
                  <a:gd name="f1290" fmla="*/ f1186 f897 1"/>
                  <a:gd name="f1291" fmla="*/ f1187 f896 1"/>
                  <a:gd name="f1292" fmla="*/ f1188 f897 1"/>
                  <a:gd name="f1293" fmla="*/ f1189 f896 1"/>
                  <a:gd name="f1294" fmla="*/ f1190 f897 1"/>
                  <a:gd name="f1295" fmla="*/ f1191 f896 1"/>
                  <a:gd name="f1296" fmla="*/ f1192 f897 1"/>
                  <a:gd name="f1297" fmla="*/ f1193 f897 1"/>
                  <a:gd name="f1298" fmla="*/ f1194 f896 1"/>
                  <a:gd name="f1299" fmla="*/ f1195 f896 1"/>
                  <a:gd name="f1300" fmla="*/ f1196 f897 1"/>
                  <a:gd name="f1301" fmla="*/ f1197 f896 1"/>
                  <a:gd name="f1302" fmla="*/ f1198 f897 1"/>
                  <a:gd name="f1303" fmla="*/ f1199 f897 1"/>
                  <a:gd name="f1304" fmla="*/ f1200 f897 1"/>
                  <a:gd name="f1305" fmla="*/ f1201 f896 1"/>
                  <a:gd name="f1306" fmla="*/ f1202 f897 1"/>
                  <a:gd name="f1307" fmla="*/ f1203 f897 1"/>
                  <a:gd name="f1308" fmla="*/ f1204 f896 1"/>
                  <a:gd name="f1309" fmla="*/ f1205 f897 1"/>
                  <a:gd name="f1310" fmla="*/ f1206 f896 1"/>
                  <a:gd name="f1311" fmla="*/ f1207 f897 1"/>
                  <a:gd name="f1312" fmla="*/ f1208 f89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08">
                    <a:pos x="f1213" y="f1214"/>
                  </a:cxn>
                  <a:cxn ang="f1108">
                    <a:pos x="f1215" y="f1216"/>
                  </a:cxn>
                  <a:cxn ang="f1108">
                    <a:pos x="f1217" y="f1218"/>
                  </a:cxn>
                  <a:cxn ang="f1108">
                    <a:pos x="f1219" y="f1220"/>
                  </a:cxn>
                  <a:cxn ang="f1108">
                    <a:pos x="f1221" y="f1222"/>
                  </a:cxn>
                  <a:cxn ang="f1108">
                    <a:pos x="f1223" y="f1224"/>
                  </a:cxn>
                  <a:cxn ang="f1108">
                    <a:pos x="f1225" y="f1226"/>
                  </a:cxn>
                  <a:cxn ang="f1108">
                    <a:pos x="f1227" y="f1228"/>
                  </a:cxn>
                  <a:cxn ang="f1108">
                    <a:pos x="f1229" y="f1230"/>
                  </a:cxn>
                  <a:cxn ang="f1108">
                    <a:pos x="f1231" y="f1232"/>
                  </a:cxn>
                  <a:cxn ang="f1108">
                    <a:pos x="f1233" y="f1234"/>
                  </a:cxn>
                  <a:cxn ang="f1108">
                    <a:pos x="f1235" y="f1236"/>
                  </a:cxn>
                  <a:cxn ang="f1108">
                    <a:pos x="f1237" y="f1238"/>
                  </a:cxn>
                  <a:cxn ang="f1108">
                    <a:pos x="f1239" y="f1240"/>
                  </a:cxn>
                  <a:cxn ang="f1108">
                    <a:pos x="f1241" y="f1242"/>
                  </a:cxn>
                  <a:cxn ang="f1108">
                    <a:pos x="f1243" y="f1244"/>
                  </a:cxn>
                  <a:cxn ang="f1108">
                    <a:pos x="f1235" y="f1245"/>
                  </a:cxn>
                  <a:cxn ang="f1108">
                    <a:pos x="f1246" y="f1247"/>
                  </a:cxn>
                  <a:cxn ang="f1108">
                    <a:pos x="f1231" y="f1248"/>
                  </a:cxn>
                  <a:cxn ang="f1108">
                    <a:pos x="f1249" y="f1250"/>
                  </a:cxn>
                  <a:cxn ang="f1108">
                    <a:pos x="f1251" y="f1252"/>
                  </a:cxn>
                  <a:cxn ang="f1108">
                    <a:pos x="f1253" y="f1254"/>
                  </a:cxn>
                  <a:cxn ang="f1108">
                    <a:pos x="f1255" y="f1256"/>
                  </a:cxn>
                  <a:cxn ang="f1108">
                    <a:pos x="f1257" y="f1258"/>
                  </a:cxn>
                  <a:cxn ang="f1108">
                    <a:pos x="f1215" y="f1259"/>
                  </a:cxn>
                  <a:cxn ang="f1108">
                    <a:pos x="f1260" y="f1261"/>
                  </a:cxn>
                  <a:cxn ang="f1108">
                    <a:pos x="f1246" y="f1262"/>
                  </a:cxn>
                  <a:cxn ang="f1108">
                    <a:pos x="f1263" y="f1264"/>
                  </a:cxn>
                  <a:cxn ang="f1108">
                    <a:pos x="f1265" y="f1266"/>
                  </a:cxn>
                  <a:cxn ang="f1108">
                    <a:pos x="f1265" y="f1267"/>
                  </a:cxn>
                  <a:cxn ang="f1108">
                    <a:pos x="f1268" y="f1269"/>
                  </a:cxn>
                  <a:cxn ang="f1108">
                    <a:pos x="f1223" y="f1270"/>
                  </a:cxn>
                  <a:cxn ang="f1108">
                    <a:pos x="f1271" y="f1272"/>
                  </a:cxn>
                  <a:cxn ang="f1108">
                    <a:pos x="f1273" y="f1274"/>
                  </a:cxn>
                  <a:cxn ang="f1108">
                    <a:pos x="f1275" y="f1276"/>
                  </a:cxn>
                  <a:cxn ang="f1108">
                    <a:pos x="f1277" y="f1278"/>
                  </a:cxn>
                  <a:cxn ang="f1108">
                    <a:pos x="f1223" y="f1279"/>
                  </a:cxn>
                  <a:cxn ang="f1108">
                    <a:pos x="f1280" y="f1274"/>
                  </a:cxn>
                  <a:cxn ang="f1108">
                    <a:pos x="f1273" y="f1281"/>
                  </a:cxn>
                  <a:cxn ang="f1108">
                    <a:pos x="f1282" y="f1283"/>
                  </a:cxn>
                  <a:cxn ang="f1108">
                    <a:pos x="f1284" y="f1285"/>
                  </a:cxn>
                  <a:cxn ang="f1108">
                    <a:pos x="f1282" y="f1286"/>
                  </a:cxn>
                  <a:cxn ang="f1108">
                    <a:pos x="f1287" y="f1288"/>
                  </a:cxn>
                  <a:cxn ang="f1108">
                    <a:pos x="f1289" y="f1290"/>
                  </a:cxn>
                  <a:cxn ang="f1108">
                    <a:pos x="f1291" y="f1292"/>
                  </a:cxn>
                  <a:cxn ang="f1108">
                    <a:pos x="f1293" y="f1294"/>
                  </a:cxn>
                  <a:cxn ang="f1108">
                    <a:pos x="f1295" y="f1296"/>
                  </a:cxn>
                  <a:cxn ang="f1108">
                    <a:pos x="f1223" y="f1297"/>
                  </a:cxn>
                  <a:cxn ang="f1108">
                    <a:pos x="f1298" y="f1266"/>
                  </a:cxn>
                  <a:cxn ang="f1108">
                    <a:pos x="f1299" y="f1300"/>
                  </a:cxn>
                  <a:cxn ang="f1108">
                    <a:pos x="f1301" y="f1302"/>
                  </a:cxn>
                  <a:cxn ang="f1108">
                    <a:pos x="f1275" y="f1303"/>
                  </a:cxn>
                  <a:cxn ang="f1108">
                    <a:pos x="f1235" y="f1304"/>
                  </a:cxn>
                  <a:cxn ang="f1108">
                    <a:pos x="f1305" y="f1306"/>
                  </a:cxn>
                  <a:cxn ang="f1108">
                    <a:pos x="f1305" y="f1307"/>
                  </a:cxn>
                  <a:cxn ang="f1108">
                    <a:pos x="f1308" y="f1309"/>
                  </a:cxn>
                  <a:cxn ang="f1108">
                    <a:pos x="f1310" y="f1311"/>
                  </a:cxn>
                  <a:cxn ang="f1108">
                    <a:pos x="f1312" y="f1272"/>
                  </a:cxn>
                </a:cxnLst>
                <a:rect l="f1209" t="f1212" r="f1210" b="f1211"/>
                <a:pathLst>
                  <a:path w="1061" h="2448">
                    <a:moveTo>
                      <a:pt x="f9" y="f10"/>
                    </a:move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14"/>
                      <a:pt x="f20" y="f16"/>
                    </a:cubicBezTo>
                    <a:cubicBezTo>
                      <a:pt x="f21" y="f18"/>
                      <a:pt x="f22" y="f23"/>
                      <a:pt x="f22" y="f24"/>
                    </a:cubicBezTo>
                    <a:cubicBezTo>
                      <a:pt x="f25" y="f26"/>
                      <a:pt x="f25" y="f27"/>
                      <a:pt x="f22" y="f28"/>
                    </a:cubicBezTo>
                    <a:cubicBezTo>
                      <a:pt x="f22" y="f29"/>
                      <a:pt x="f21" y="f30"/>
                      <a:pt x="f31" y="f30"/>
                    </a:cubicBezTo>
                    <a:cubicBezTo>
                      <a:pt x="f32" y="f33"/>
                      <a:pt x="f34" y="f30"/>
                      <a:pt x="f9" y="f30"/>
                    </a:cubicBezTo>
                    <a:cubicBezTo>
                      <a:pt x="f9" y="f35"/>
                      <a:pt x="f9" y="f36"/>
                      <a:pt x="f9" y="f37"/>
                    </a:cubicBezTo>
                    <a:cubicBezTo>
                      <a:pt x="f38" y="f39"/>
                      <a:pt x="f40" y="f41"/>
                      <a:pt x="f42" y="f41"/>
                    </a:cubicBezTo>
                    <a:cubicBezTo>
                      <a:pt x="f43" y="f41"/>
                      <a:pt x="f44" y="f45"/>
                      <a:pt x="f46" y="f41"/>
                    </a:cubicBezTo>
                    <a:cubicBezTo>
                      <a:pt x="f47" y="f41"/>
                      <a:pt x="f48" y="f39"/>
                      <a:pt x="f48" y="f49"/>
                    </a:cubicBezTo>
                    <a:cubicBezTo>
                      <a:pt x="f50" y="f36"/>
                      <a:pt x="f50" y="f35"/>
                      <a:pt x="f50" y="f33"/>
                    </a:cubicBezTo>
                    <a:cubicBezTo>
                      <a:pt x="f50" y="f33"/>
                      <a:pt x="f50" y="f33"/>
                      <a:pt x="f50" y="f33"/>
                    </a:cubicBezTo>
                    <a:cubicBezTo>
                      <a:pt x="f51" y="f33"/>
                      <a:pt x="f52" y="f30"/>
                      <a:pt x="f9" y="f30"/>
                    </a:cubicBezTo>
                    <a:cubicBezTo>
                      <a:pt x="f9" y="f53"/>
                      <a:pt x="f9" y="f54"/>
                      <a:pt x="f38" y="f55"/>
                    </a:cubicBezTo>
                    <a:cubicBezTo>
                      <a:pt x="f38" y="f56"/>
                      <a:pt x="f57" y="f58"/>
                      <a:pt x="f59" y="f58"/>
                    </a:cubicBezTo>
                    <a:cubicBezTo>
                      <a:pt x="f60" y="f61"/>
                      <a:pt x="f62" y="f58"/>
                      <a:pt x="f63" y="f61"/>
                    </a:cubicBezTo>
                    <a:cubicBezTo>
                      <a:pt x="f64" y="f65"/>
                      <a:pt x="f48" y="f66"/>
                      <a:pt x="f48" y="f67"/>
                    </a:cubicBezTo>
                    <a:cubicBezTo>
                      <a:pt x="f50" y="f68"/>
                      <a:pt x="f48" y="f69"/>
                      <a:pt x="f48" y="f70"/>
                    </a:cubicBezTo>
                    <a:cubicBezTo>
                      <a:pt x="f48" y="f71"/>
                      <a:pt x="f64" y="f72"/>
                      <a:pt x="f73" y="f72"/>
                    </a:cubicBezTo>
                    <a:cubicBezTo>
                      <a:pt x="f74" y="f72"/>
                      <a:pt x="f75" y="f76"/>
                      <a:pt x="f77" y="f78"/>
                    </a:cubicBezTo>
                    <a:cubicBezTo>
                      <a:pt x="f79" y="f80"/>
                      <a:pt x="f81" y="f82"/>
                      <a:pt x="f81" y="f83"/>
                    </a:cubicBezTo>
                    <a:cubicBezTo>
                      <a:pt x="f81" y="f84"/>
                      <a:pt x="f81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95"/>
                      <a:pt x="f96" y="f97"/>
                      <a:pt x="f98" y="f93"/>
                    </a:cubicBezTo>
                    <a:cubicBezTo>
                      <a:pt x="f75" y="f95"/>
                      <a:pt x="f99" y="f100"/>
                      <a:pt x="f99" y="f101"/>
                    </a:cubicBezTo>
                    <a:cubicBezTo>
                      <a:pt x="f102" y="f103"/>
                      <a:pt x="f99" y="f104"/>
                      <a:pt x="f102" y="f105"/>
                    </a:cubicBezTo>
                    <a:cubicBezTo>
                      <a:pt x="f102" y="f106"/>
                      <a:pt x="f107" y="f108"/>
                      <a:pt x="f109" y="f108"/>
                    </a:cubicBezTo>
                    <a:cubicBezTo>
                      <a:pt x="f110" y="f108"/>
                      <a:pt x="f111" y="f112"/>
                      <a:pt x="f113" y="f112"/>
                    </a:cubicBezTo>
                    <a:cubicBezTo>
                      <a:pt x="f114" y="f108"/>
                      <a:pt x="f48" y="f115"/>
                      <a:pt x="f48" y="f116"/>
                    </a:cubicBezTo>
                    <a:cubicBezTo>
                      <a:pt x="f48" y="f117"/>
                      <a:pt x="f48" y="f118"/>
                      <a:pt x="f48" y="f119"/>
                    </a:cubicBezTo>
                    <a:cubicBezTo>
                      <a:pt x="f48" y="f120"/>
                      <a:pt x="f121" y="f122"/>
                      <a:pt x="f123" y="f122"/>
                    </a:cubicBezTo>
                    <a:cubicBezTo>
                      <a:pt x="f124" y="f125"/>
                      <a:pt x="f126" y="f122"/>
                      <a:pt x="f99" y="f122"/>
                    </a:cubicBezTo>
                    <a:cubicBezTo>
                      <a:pt x="f99" y="f127"/>
                      <a:pt x="f99" y="f128"/>
                      <a:pt x="f102" y="f129"/>
                    </a:cubicBezTo>
                    <a:cubicBezTo>
                      <a:pt x="f102" y="f130"/>
                      <a:pt x="f107" y="f131"/>
                      <a:pt x="f132" y="f131"/>
                    </a:cubicBezTo>
                    <a:cubicBezTo>
                      <a:pt x="f133" y="f134"/>
                      <a:pt x="f135" y="f131"/>
                      <a:pt x="f123" y="f134"/>
                    </a:cubicBezTo>
                    <a:cubicBezTo>
                      <a:pt x="f136" y="f134"/>
                      <a:pt x="f50" y="f137"/>
                      <a:pt x="f48" y="f138"/>
                    </a:cubicBezTo>
                    <a:cubicBezTo>
                      <a:pt x="f48" y="f139"/>
                      <a:pt x="f48" y="f140"/>
                      <a:pt x="f48" y="f141"/>
                    </a:cubicBezTo>
                    <a:cubicBezTo>
                      <a:pt x="f48" y="f142"/>
                      <a:pt x="f136" y="f143"/>
                      <a:pt x="f144" y="f25"/>
                    </a:cubicBezTo>
                    <a:cubicBezTo>
                      <a:pt x="f111" y="f22"/>
                      <a:pt x="f145" y="f25"/>
                      <a:pt x="f146" y="f22"/>
                    </a:cubicBezTo>
                    <a:cubicBezTo>
                      <a:pt x="f107" y="f142"/>
                      <a:pt x="f102" y="f21"/>
                      <a:pt x="f102" y="f147"/>
                    </a:cubicBezTo>
                    <a:cubicBezTo>
                      <a:pt x="f99" y="f34"/>
                      <a:pt x="f102" y="f148"/>
                      <a:pt x="f99" y="f149"/>
                    </a:cubicBezTo>
                    <a:cubicBezTo>
                      <a:pt x="f99" y="f64"/>
                      <a:pt x="f150" y="f48"/>
                      <a:pt x="f151" y="f48"/>
                    </a:cubicBezTo>
                    <a:cubicBezTo>
                      <a:pt x="f152" y="f50"/>
                      <a:pt x="f153" y="f48"/>
                      <a:pt x="f154" y="f50"/>
                    </a:cubicBezTo>
                    <a:cubicBezTo>
                      <a:pt x="f155" y="f50"/>
                      <a:pt x="f86" y="f156"/>
                      <a:pt x="f81" y="f123"/>
                    </a:cubicBezTo>
                    <a:cubicBezTo>
                      <a:pt x="f81" y="f135"/>
                      <a:pt x="f86" y="f133"/>
                      <a:pt x="f81" y="f132"/>
                    </a:cubicBezTo>
                    <a:cubicBezTo>
                      <a:pt x="f81" y="f157"/>
                      <a:pt x="f158" y="f75"/>
                      <a:pt x="f159" y="f75"/>
                    </a:cubicBezTo>
                    <a:cubicBezTo>
                      <a:pt x="f160" y="f161"/>
                      <a:pt x="f162" y="f161"/>
                      <a:pt x="f163" y="f102"/>
                    </a:cubicBezTo>
                    <a:cubicBezTo>
                      <a:pt x="f164" y="f75"/>
                      <a:pt x="f165" y="f75"/>
                      <a:pt x="f166" y="f102"/>
                    </a:cubicBezTo>
                    <a:cubicBezTo>
                      <a:pt x="f167" y="f102"/>
                      <a:pt x="f168" y="f99"/>
                      <a:pt x="f169" y="f99"/>
                    </a:cubicBezTo>
                    <a:cubicBezTo>
                      <a:pt x="f170" y="f99"/>
                      <a:pt x="f171" y="f99"/>
                      <a:pt x="f172" y="f99"/>
                    </a:cubicBezTo>
                    <a:cubicBezTo>
                      <a:pt x="f173" y="f150"/>
                      <a:pt x="f174" y="f161"/>
                      <a:pt x="f175" y="f176"/>
                    </a:cubicBezTo>
                    <a:cubicBezTo>
                      <a:pt x="f175" y="f177"/>
                      <a:pt x="f175" y="f178"/>
                      <a:pt x="f175" y="f179"/>
                    </a:cubicBezTo>
                    <a:cubicBezTo>
                      <a:pt x="f175" y="f180"/>
                      <a:pt x="f181" y="f182"/>
                      <a:pt x="f175" y="f183"/>
                    </a:cubicBezTo>
                    <a:cubicBezTo>
                      <a:pt x="f181" y="f184"/>
                      <a:pt x="f181" y="f185"/>
                      <a:pt x="f181" y="f186"/>
                    </a:cubicBezTo>
                    <a:cubicBezTo>
                      <a:pt x="f181" y="f187"/>
                      <a:pt x="f181" y="f188"/>
                      <a:pt x="f181" y="f189"/>
                    </a:cubicBezTo>
                    <a:cubicBezTo>
                      <a:pt x="f181" y="f190"/>
                      <a:pt x="f181" y="f191"/>
                      <a:pt x="f181" y="f92"/>
                    </a:cubicBezTo>
                    <a:cubicBezTo>
                      <a:pt x="f181" y="f192"/>
                      <a:pt x="f193" y="f194"/>
                      <a:pt x="f195" y="f194"/>
                    </a:cubicBezTo>
                    <a:cubicBezTo>
                      <a:pt x="f196" y="f90"/>
                      <a:pt x="f197" y="f194"/>
                      <a:pt x="f198" y="f194"/>
                    </a:cubicBezTo>
                    <a:cubicBezTo>
                      <a:pt x="f199" y="f194"/>
                      <a:pt x="f199" y="f194"/>
                      <a:pt x="f199" y="f200"/>
                    </a:cubicBezTo>
                    <a:cubicBezTo>
                      <a:pt x="f199" y="f201"/>
                      <a:pt x="f202" y="f203"/>
                      <a:pt x="f199" y="f204"/>
                    </a:cubicBezTo>
                    <a:cubicBezTo>
                      <a:pt x="f205" y="f206"/>
                      <a:pt x="f207" y="f199"/>
                      <a:pt x="f208" y="f199"/>
                    </a:cubicBezTo>
                    <a:cubicBezTo>
                      <a:pt x="f209" y="f202"/>
                      <a:pt x="f210" y="f199"/>
                      <a:pt x="f185" y="f202"/>
                    </a:cubicBezTo>
                    <a:cubicBezTo>
                      <a:pt x="f211" y="f202"/>
                      <a:pt x="f212" y="f205"/>
                      <a:pt x="f99" y="f213"/>
                    </a:cubicBezTo>
                    <a:cubicBezTo>
                      <a:pt x="f161" y="f198"/>
                      <a:pt x="f99" y="f214"/>
                      <a:pt x="f102" y="f215"/>
                    </a:cubicBezTo>
                    <a:cubicBezTo>
                      <a:pt x="f102" y="f216"/>
                      <a:pt x="f107" y="f217"/>
                      <a:pt x="f218" y="f217"/>
                    </a:cubicBezTo>
                    <a:cubicBezTo>
                      <a:pt x="f219" y="f217"/>
                      <a:pt x="f220" y="f217"/>
                      <a:pt x="f221" y="f217"/>
                    </a:cubicBezTo>
                    <a:cubicBezTo>
                      <a:pt x="f222" y="f217"/>
                      <a:pt x="f38" y="f216"/>
                      <a:pt x="f9" y="f223"/>
                    </a:cubicBezTo>
                    <a:cubicBezTo>
                      <a:pt x="f9" y="f214"/>
                      <a:pt x="f38" y="f224"/>
                      <a:pt x="f9" y="f225"/>
                    </a:cubicBezTo>
                    <a:cubicBezTo>
                      <a:pt x="f11" y="f205"/>
                      <a:pt x="f13" y="f226"/>
                      <a:pt x="f15" y="f202"/>
                    </a:cubicBezTo>
                    <a:cubicBezTo>
                      <a:pt x="f227" y="f199"/>
                      <a:pt x="f32" y="f202"/>
                      <a:pt x="f228" y="f202"/>
                    </a:cubicBezTo>
                    <a:cubicBezTo>
                      <a:pt x="f229" y="f199"/>
                      <a:pt x="f143" y="f206"/>
                      <a:pt x="f230" y="f204"/>
                    </a:cubicBezTo>
                    <a:cubicBezTo>
                      <a:pt x="f21" y="f231"/>
                      <a:pt x="f230" y="f232"/>
                      <a:pt x="f230" y="f233"/>
                    </a:cubicBezTo>
                    <a:cubicBezTo>
                      <a:pt x="f21" y="f158"/>
                      <a:pt x="f143" y="f90"/>
                      <a:pt x="f234" y="f194"/>
                    </a:cubicBezTo>
                    <a:cubicBezTo>
                      <a:pt x="f235" y="f88"/>
                      <a:pt x="f236" y="f90"/>
                      <a:pt x="f237" y="f194"/>
                    </a:cubicBezTo>
                    <a:cubicBezTo>
                      <a:pt x="f238" y="f194"/>
                      <a:pt x="f7" y="f86"/>
                      <a:pt x="f7" y="f233"/>
                    </a:cubicBezTo>
                    <a:cubicBezTo>
                      <a:pt x="f239" y="f200"/>
                      <a:pt x="f239" y="f240"/>
                      <a:pt x="f7" y="f241"/>
                    </a:cubicBezTo>
                    <a:cubicBezTo>
                      <a:pt x="f7" y="f199"/>
                      <a:pt x="f242" y="f205"/>
                      <a:pt x="f243" y="f205"/>
                    </a:cubicBezTo>
                    <a:cubicBezTo>
                      <a:pt x="f244" y="f245"/>
                      <a:pt x="f246" y="f205"/>
                      <a:pt x="f247" y="f245"/>
                    </a:cubicBezTo>
                    <a:cubicBezTo>
                      <a:pt x="f248" y="f245"/>
                      <a:pt x="f25" y="f249"/>
                      <a:pt x="f25" y="f250"/>
                    </a:cubicBezTo>
                    <a:cubicBezTo>
                      <a:pt x="f22" y="f251"/>
                      <a:pt x="f25" y="f252"/>
                      <a:pt x="f22" y="f253"/>
                    </a:cubicBezTo>
                    <a:cubicBezTo>
                      <a:pt x="f22" y="f254"/>
                      <a:pt x="f230" y="f255"/>
                      <a:pt x="f147" y="f256"/>
                    </a:cubicBezTo>
                    <a:cubicBezTo>
                      <a:pt x="f257" y="f258"/>
                      <a:pt x="f259" y="f256"/>
                      <a:pt x="f260" y="f261"/>
                    </a:cubicBezTo>
                    <a:cubicBezTo>
                      <a:pt x="f262" y="f258"/>
                      <a:pt x="f9" y="f263"/>
                      <a:pt x="f9" y="f264"/>
                    </a:cubicBezTo>
                    <a:cubicBezTo>
                      <a:pt x="f38" y="f195"/>
                      <a:pt x="f38" y="f265"/>
                      <a:pt x="f38" y="f266"/>
                    </a:cubicBezTo>
                    <a:cubicBezTo>
                      <a:pt x="f38" y="f267"/>
                      <a:pt x="f38" y="f268"/>
                      <a:pt x="f42" y="f268"/>
                    </a:cubicBezTo>
                    <a:cubicBezTo>
                      <a:pt x="f220" y="f268"/>
                      <a:pt x="f269" y="f268"/>
                      <a:pt x="f270" y="f268"/>
                    </a:cubicBezTo>
                    <a:cubicBezTo>
                      <a:pt x="f102" y="f268"/>
                      <a:pt x="f150" y="f271"/>
                      <a:pt x="f150" y="f272"/>
                    </a:cubicBezTo>
                    <a:cubicBezTo>
                      <a:pt x="f75" y="f273"/>
                      <a:pt x="f75" y="f274"/>
                      <a:pt x="f150" y="f275"/>
                    </a:cubicBezTo>
                    <a:cubicBezTo>
                      <a:pt x="f150" y="f175"/>
                      <a:pt x="f212" y="f174"/>
                      <a:pt x="f109" y="f174"/>
                    </a:cubicBezTo>
                    <a:cubicBezTo>
                      <a:pt x="f133" y="f276"/>
                      <a:pt x="f277" y="f276"/>
                      <a:pt x="f278" y="f276"/>
                    </a:cubicBezTo>
                    <a:cubicBezTo>
                      <a:pt x="f279" y="f276"/>
                      <a:pt x="f48" y="f280"/>
                      <a:pt x="f114" y="f170"/>
                    </a:cubicBezTo>
                    <a:cubicBezTo>
                      <a:pt x="f136" y="f2"/>
                      <a:pt x="f114" y="f281"/>
                      <a:pt x="f48" y="f264"/>
                    </a:cubicBezTo>
                    <a:cubicBezTo>
                      <a:pt x="f50" y="f282"/>
                      <a:pt x="f283" y="f261"/>
                      <a:pt x="f284" y="f261"/>
                    </a:cubicBezTo>
                    <a:cubicBezTo>
                      <a:pt x="f285" y="f256"/>
                      <a:pt x="f286" y="f261"/>
                      <a:pt x="f270" y="f256"/>
                    </a:cubicBezTo>
                    <a:cubicBezTo>
                      <a:pt x="f99" y="f256"/>
                      <a:pt x="f150" y="f287"/>
                      <a:pt x="f150" y="f288"/>
                    </a:cubicBezTo>
                    <a:cubicBezTo>
                      <a:pt x="f75" y="f289"/>
                      <a:pt x="f150" y="f290"/>
                      <a:pt x="f75" y="f291"/>
                    </a:cubicBezTo>
                    <a:cubicBezTo>
                      <a:pt x="f161" y="f292"/>
                      <a:pt x="f293" y="f294"/>
                      <a:pt x="f295" y="f296"/>
                    </a:cubicBezTo>
                    <a:cubicBezTo>
                      <a:pt x="f297" y="f298"/>
                      <a:pt x="f299" y="f296"/>
                      <a:pt x="f300" y="f296"/>
                    </a:cubicBezTo>
                    <a:cubicBezTo>
                      <a:pt x="f202" y="f296"/>
                      <a:pt x="f301" y="f217"/>
                      <a:pt x="f301" y="f302"/>
                    </a:cubicBezTo>
                    <a:cubicBezTo>
                      <a:pt x="f205" y="f303"/>
                      <a:pt x="f304" y="f305"/>
                      <a:pt x="f301" y="f213"/>
                    </a:cubicBezTo>
                    <a:cubicBezTo>
                      <a:pt x="f205" y="f304"/>
                      <a:pt x="f306" y="f245"/>
                      <a:pt x="f250" y="f245"/>
                    </a:cubicBezTo>
                    <a:cubicBezTo>
                      <a:pt x="f307" y="f245"/>
                      <a:pt x="f308" y="f304"/>
                      <a:pt x="f298" y="f202"/>
                    </a:cubicBezTo>
                    <a:cubicBezTo>
                      <a:pt x="f309" y="f199"/>
                      <a:pt x="f310" y="f199"/>
                      <a:pt x="f163" y="f199"/>
                    </a:cubicBezTo>
                    <a:cubicBezTo>
                      <a:pt x="f311" y="f245"/>
                      <a:pt x="f196" y="f205"/>
                      <a:pt x="f256" y="f301"/>
                    </a:cubicBezTo>
                    <a:cubicBezTo>
                      <a:pt x="f256" y="f301"/>
                      <a:pt x="f256" y="f205"/>
                      <a:pt x="f256" y="f205"/>
                    </a:cubicBezTo>
                    <a:cubicBezTo>
                      <a:pt x="f256" y="f205"/>
                      <a:pt x="f256" y="f301"/>
                      <a:pt x="f256" y="f301"/>
                    </a:cubicBezTo>
                    <a:cubicBezTo>
                      <a:pt x="f256" y="f312"/>
                      <a:pt x="f256" y="f313"/>
                      <a:pt x="f256" y="f314"/>
                    </a:cubicBezTo>
                    <a:cubicBezTo>
                      <a:pt x="f256" y="f314"/>
                      <a:pt x="f256" y="f314"/>
                      <a:pt x="f256" y="f314"/>
                    </a:cubicBezTo>
                    <a:cubicBezTo>
                      <a:pt x="f315" y="f314"/>
                      <a:pt x="f316" y="f217"/>
                      <a:pt x="f317" y="f217"/>
                    </a:cubicBezTo>
                    <a:cubicBezTo>
                      <a:pt x="f298" y="f314"/>
                      <a:pt x="f217" y="f298"/>
                      <a:pt x="f162" y="f197"/>
                    </a:cubicBezTo>
                    <a:cubicBezTo>
                      <a:pt x="f294" y="f318"/>
                      <a:pt x="f217" y="f319"/>
                      <a:pt x="f162" y="f253"/>
                    </a:cubicBezTo>
                    <a:cubicBezTo>
                      <a:pt x="f294" y="f254"/>
                      <a:pt x="f216" y="f261"/>
                      <a:pt x="f308" y="f261"/>
                    </a:cubicBezTo>
                    <a:cubicBezTo>
                      <a:pt x="f250" y="f261"/>
                      <a:pt x="f320" y="f256"/>
                      <a:pt x="f321" y="f261"/>
                    </a:cubicBezTo>
                    <a:cubicBezTo>
                      <a:pt x="f158" y="f258"/>
                      <a:pt x="f81" y="f322"/>
                      <a:pt x="f81" y="f323"/>
                    </a:cubicBezTo>
                    <a:cubicBezTo>
                      <a:pt x="f86" y="f195"/>
                      <a:pt x="f86" y="f324"/>
                      <a:pt x="f81" y="f325"/>
                    </a:cubicBezTo>
                    <a:cubicBezTo>
                      <a:pt x="f81" y="f326"/>
                      <a:pt x="f327" y="f268"/>
                      <a:pt x="f233" y="f268"/>
                    </a:cubicBezTo>
                    <a:cubicBezTo>
                      <a:pt x="f328" y="f268"/>
                      <a:pt x="f329" y="f268"/>
                      <a:pt x="f330" y="f268"/>
                    </a:cubicBezTo>
                    <a:cubicBezTo>
                      <a:pt x="f207" y="f268"/>
                      <a:pt x="f199" y="f331"/>
                      <a:pt x="f199" y="f332"/>
                    </a:cubicBezTo>
                    <a:cubicBezTo>
                      <a:pt x="f199" y="f333"/>
                      <a:pt x="f199" y="f334"/>
                      <a:pt x="f199" y="f335"/>
                    </a:cubicBezTo>
                    <a:cubicBezTo>
                      <a:pt x="f199" y="f336"/>
                      <a:pt x="f226" y="f337"/>
                      <a:pt x="f338" y="f337"/>
                    </a:cubicBezTo>
                    <a:cubicBezTo>
                      <a:pt x="f339" y="f340"/>
                      <a:pt x="f341" y="f340"/>
                      <a:pt x="f159" y="f337"/>
                    </a:cubicBezTo>
                    <a:cubicBezTo>
                      <a:pt x="f327" y="f337"/>
                      <a:pt x="f81" y="f336"/>
                      <a:pt x="f86" y="f335"/>
                    </a:cubicBezTo>
                    <a:cubicBezTo>
                      <a:pt x="f86" y="f342"/>
                      <a:pt x="f81" y="f343"/>
                      <a:pt x="f86" y="f344"/>
                    </a:cubicBezTo>
                    <a:cubicBezTo>
                      <a:pt x="f86" y="f345"/>
                      <a:pt x="f346" y="f347"/>
                      <a:pt x="f348" y="f349"/>
                    </a:cubicBezTo>
                    <a:cubicBezTo>
                      <a:pt x="f153" y="f350"/>
                      <a:pt x="f351" y="f350"/>
                      <a:pt x="f98" y="f349"/>
                    </a:cubicBezTo>
                    <a:cubicBezTo>
                      <a:pt x="f352" y="f349"/>
                      <a:pt x="f99" y="f353"/>
                      <a:pt x="f99" y="f354"/>
                    </a:cubicBezTo>
                    <a:cubicBezTo>
                      <a:pt x="f102" y="f343"/>
                      <a:pt x="f102" y="f355"/>
                      <a:pt x="f99" y="f356"/>
                    </a:cubicBezTo>
                    <a:cubicBezTo>
                      <a:pt x="f99" y="f337"/>
                      <a:pt x="f150" y="f357"/>
                      <a:pt x="f183" y="f357"/>
                    </a:cubicBezTo>
                    <a:cubicBezTo>
                      <a:pt x="f152" y="f358"/>
                      <a:pt x="f359" y="f357"/>
                      <a:pt x="f360" y="f357"/>
                    </a:cubicBezTo>
                    <a:cubicBezTo>
                      <a:pt x="f155" y="f358"/>
                      <a:pt x="f86" y="f361"/>
                      <a:pt x="f86" y="f362"/>
                    </a:cubicBezTo>
                    <a:cubicBezTo>
                      <a:pt x="f81" y="f363"/>
                      <a:pt x="f86" y="f364"/>
                      <a:pt x="f86" y="f365"/>
                    </a:cubicBezTo>
                    <a:cubicBezTo>
                      <a:pt x="f366" y="f365"/>
                      <a:pt x="f367" y="f365"/>
                      <a:pt x="f298" y="f365"/>
                    </a:cubicBezTo>
                    <a:cubicBezTo>
                      <a:pt x="f298" y="f364"/>
                      <a:pt x="f298" y="f368"/>
                      <a:pt x="f298" y="f369"/>
                    </a:cubicBezTo>
                    <a:cubicBezTo>
                      <a:pt x="f296" y="f370"/>
                      <a:pt x="f371" y="f358"/>
                      <a:pt x="f372" y="f358"/>
                    </a:cubicBezTo>
                    <a:cubicBezTo>
                      <a:pt x="f373" y="f357"/>
                      <a:pt x="f374" y="f358"/>
                      <a:pt x="f166" y="f358"/>
                    </a:cubicBezTo>
                    <a:cubicBezTo>
                      <a:pt x="f375" y="f336"/>
                      <a:pt x="f376" y="f336"/>
                      <a:pt x="f377" y="f336"/>
                    </a:cubicBezTo>
                    <a:cubicBezTo>
                      <a:pt x="f376" y="f336"/>
                      <a:pt x="f375" y="f336"/>
                      <a:pt x="f166" y="f358"/>
                    </a:cubicBezTo>
                    <a:cubicBezTo>
                      <a:pt x="f169" y="f358"/>
                      <a:pt x="f378" y="f358"/>
                      <a:pt x="f379" y="f358"/>
                    </a:cubicBezTo>
                    <a:cubicBezTo>
                      <a:pt x="f379" y="f358"/>
                      <a:pt x="f379" y="f358"/>
                      <a:pt x="f379" y="f358"/>
                    </a:cubicBezTo>
                    <a:cubicBezTo>
                      <a:pt x="f276" y="f380"/>
                      <a:pt x="f276" y="f381"/>
                      <a:pt x="f276" y="f382"/>
                    </a:cubicBezTo>
                    <a:cubicBezTo>
                      <a:pt x="f276" y="f383"/>
                      <a:pt x="f276" y="f384"/>
                      <a:pt x="f276" y="f365"/>
                    </a:cubicBezTo>
                    <a:cubicBezTo>
                      <a:pt x="f385" y="f365"/>
                      <a:pt x="f386" y="f365"/>
                      <a:pt x="f387" y="f365"/>
                    </a:cubicBezTo>
                    <a:cubicBezTo>
                      <a:pt x="f388" y="f365"/>
                      <a:pt x="f389" y="f365"/>
                      <a:pt x="f390" y="f365"/>
                    </a:cubicBezTo>
                    <a:cubicBezTo>
                      <a:pt x="f391" y="f6"/>
                      <a:pt x="f6" y="f392"/>
                      <a:pt x="f6" y="f390"/>
                    </a:cubicBezTo>
                    <a:cubicBezTo>
                      <a:pt x="f365" y="f393"/>
                      <a:pt x="f365" y="f394"/>
                      <a:pt x="f365" y="f8"/>
                    </a:cubicBezTo>
                    <a:cubicBezTo>
                      <a:pt x="f395" y="f8"/>
                      <a:pt x="f396" y="f8"/>
                      <a:pt x="f276" y="f8"/>
                    </a:cubicBezTo>
                    <a:cubicBezTo>
                      <a:pt x="f276" y="f397"/>
                      <a:pt x="f276" y="f398"/>
                      <a:pt x="f276" y="f399"/>
                    </a:cubicBezTo>
                    <a:cubicBezTo>
                      <a:pt x="f276" y="f400"/>
                      <a:pt x="f181" y="f401"/>
                      <a:pt x="f402" y="f403"/>
                    </a:cubicBezTo>
                    <a:cubicBezTo>
                      <a:pt x="f375" y="f404"/>
                      <a:pt x="f165" y="f405"/>
                      <a:pt x="f164" y="f406"/>
                    </a:cubicBezTo>
                    <a:cubicBezTo>
                      <a:pt x="f165" y="f405"/>
                      <a:pt x="f375" y="f404"/>
                      <a:pt x="f402" y="f403"/>
                    </a:cubicBezTo>
                    <a:cubicBezTo>
                      <a:pt x="f407" y="f403"/>
                      <a:pt x="f408" y="f403"/>
                      <a:pt x="f282" y="f403"/>
                    </a:cubicBezTo>
                    <a:cubicBezTo>
                      <a:pt x="f263" y="f403"/>
                      <a:pt x="f255" y="f409"/>
                      <a:pt x="f256" y="f409"/>
                    </a:cubicBezTo>
                    <a:cubicBezTo>
                      <a:pt x="f256" y="f410"/>
                      <a:pt x="f256" y="f411"/>
                      <a:pt x="f256" y="f412"/>
                    </a:cubicBezTo>
                    <a:cubicBezTo>
                      <a:pt x="f413" y="f412"/>
                      <a:pt x="f414" y="f412"/>
                      <a:pt x="f298" y="f412"/>
                    </a:cubicBezTo>
                    <a:cubicBezTo>
                      <a:pt x="f298" y="f411"/>
                      <a:pt x="f298" y="f410"/>
                      <a:pt x="f298" y="f409"/>
                    </a:cubicBezTo>
                    <a:cubicBezTo>
                      <a:pt x="f305" y="f409"/>
                      <a:pt x="f415" y="f409"/>
                      <a:pt x="f416" y="f409"/>
                    </a:cubicBezTo>
                    <a:cubicBezTo>
                      <a:pt x="f417" y="f403"/>
                      <a:pt x="f81" y="f418"/>
                      <a:pt x="f86" y="f419"/>
                    </a:cubicBezTo>
                    <a:cubicBezTo>
                      <a:pt x="f88" y="f420"/>
                      <a:pt x="f86" y="f421"/>
                      <a:pt x="f86" y="f8"/>
                    </a:cubicBezTo>
                    <a:cubicBezTo>
                      <a:pt x="f346" y="f8"/>
                      <a:pt x="f194" y="f8"/>
                      <a:pt x="f90" y="f8"/>
                    </a:cubicBezTo>
                    <a:cubicBezTo>
                      <a:pt x="f192" y="f8"/>
                      <a:pt x="f422" y="f8"/>
                      <a:pt x="f423" y="f8"/>
                    </a:cubicBezTo>
                    <a:cubicBezTo>
                      <a:pt x="f424" y="f8"/>
                      <a:pt x="f425" y="f8"/>
                      <a:pt x="f154" y="f8"/>
                    </a:cubicBezTo>
                    <a:cubicBezTo>
                      <a:pt x="f426" y="f8"/>
                      <a:pt x="f297" y="f8"/>
                      <a:pt x="f427" y="f8"/>
                    </a:cubicBezTo>
                    <a:cubicBezTo>
                      <a:pt x="f190" y="f8"/>
                      <a:pt x="f185" y="f8"/>
                      <a:pt x="f99" y="f8"/>
                    </a:cubicBezTo>
                    <a:cubicBezTo>
                      <a:pt x="f99" y="f397"/>
                      <a:pt x="f99" y="f428"/>
                      <a:pt x="f102" y="f429"/>
                    </a:cubicBezTo>
                    <a:cubicBezTo>
                      <a:pt x="f102" y="f418"/>
                      <a:pt x="f107" y="f403"/>
                      <a:pt x="f430" y="f409"/>
                    </a:cubicBezTo>
                    <a:cubicBezTo>
                      <a:pt x="f110" y="f409"/>
                      <a:pt x="f431" y="f403"/>
                      <a:pt x="f123" y="f409"/>
                    </a:cubicBezTo>
                    <a:cubicBezTo>
                      <a:pt x="f121" y="f409"/>
                      <a:pt x="f50" y="f432"/>
                      <a:pt x="f48" y="f433"/>
                    </a:cubicBezTo>
                    <a:cubicBezTo>
                      <a:pt x="f48" y="f434"/>
                      <a:pt x="f48" y="f435"/>
                      <a:pt x="f50" y="f436"/>
                    </a:cubicBezTo>
                    <a:cubicBezTo>
                      <a:pt x="f50" y="f437"/>
                      <a:pt x="f121" y="f412"/>
                      <a:pt x="f438" y="f412"/>
                    </a:cubicBezTo>
                    <a:cubicBezTo>
                      <a:pt x="f135" y="f439"/>
                      <a:pt x="f440" y="f412"/>
                      <a:pt x="f109" y="f439"/>
                    </a:cubicBezTo>
                    <a:cubicBezTo>
                      <a:pt x="f107" y="f439"/>
                      <a:pt x="f102" y="f441"/>
                      <a:pt x="f102" y="f442"/>
                    </a:cubicBezTo>
                    <a:cubicBezTo>
                      <a:pt x="f99" y="f443"/>
                      <a:pt x="f99" y="f444"/>
                      <a:pt x="f102" y="f445"/>
                    </a:cubicBezTo>
                    <a:cubicBezTo>
                      <a:pt x="f102" y="f446"/>
                      <a:pt x="f107" y="f447"/>
                      <a:pt x="f132" y="f447"/>
                    </a:cubicBezTo>
                    <a:cubicBezTo>
                      <a:pt x="f133" y="f447"/>
                      <a:pt x="f448" y="f447"/>
                      <a:pt x="f449" y="f447"/>
                    </a:cubicBezTo>
                    <a:cubicBezTo>
                      <a:pt x="f121" y="f450"/>
                      <a:pt x="f50" y="f451"/>
                      <a:pt x="f48" y="f452"/>
                    </a:cubicBezTo>
                    <a:cubicBezTo>
                      <a:pt x="f114" y="f453"/>
                      <a:pt x="f114" y="f454"/>
                      <a:pt x="f48" y="f455"/>
                    </a:cubicBezTo>
                    <a:cubicBezTo>
                      <a:pt x="f50" y="f456"/>
                      <a:pt x="f136" y="f457"/>
                      <a:pt x="f449" y="f457"/>
                    </a:cubicBezTo>
                    <a:cubicBezTo>
                      <a:pt x="f458" y="f459"/>
                      <a:pt x="f184" y="f457"/>
                      <a:pt x="f460" y="f459"/>
                    </a:cubicBezTo>
                    <a:cubicBezTo>
                      <a:pt x="f192" y="f461"/>
                      <a:pt x="f86" y="f462"/>
                      <a:pt x="f86" y="f463"/>
                    </a:cubicBezTo>
                    <a:cubicBezTo>
                      <a:pt x="f81" y="f464"/>
                      <a:pt x="f86" y="f465"/>
                      <a:pt x="f86" y="f30"/>
                    </a:cubicBezTo>
                    <a:cubicBezTo>
                      <a:pt x="f466" y="f30"/>
                      <a:pt x="f225" y="f33"/>
                      <a:pt x="f223" y="f30"/>
                    </a:cubicBezTo>
                    <a:cubicBezTo>
                      <a:pt x="f314" y="f30"/>
                      <a:pt x="f467" y="f29"/>
                      <a:pt x="f298" y="f468"/>
                    </a:cubicBezTo>
                    <a:cubicBezTo>
                      <a:pt x="f294" y="f469"/>
                      <a:pt x="f298" y="f470"/>
                      <a:pt x="f298" y="f471"/>
                    </a:cubicBezTo>
                    <a:cubicBezTo>
                      <a:pt x="f296" y="f472"/>
                      <a:pt x="f298" y="f45"/>
                      <a:pt x="f473" y="f23"/>
                    </a:cubicBezTo>
                    <a:cubicBezTo>
                      <a:pt x="f473" y="f23"/>
                      <a:pt x="f473" y="f23"/>
                      <a:pt x="f473" y="f23"/>
                    </a:cubicBezTo>
                    <a:cubicBezTo>
                      <a:pt x="f318" y="f41"/>
                      <a:pt x="f289" y="f45"/>
                      <a:pt x="f474" y="f14"/>
                    </a:cubicBezTo>
                    <a:cubicBezTo>
                      <a:pt x="f474" y="f475"/>
                      <a:pt x="f476" y="f477"/>
                      <a:pt x="f258" y="f478"/>
                    </a:cubicBezTo>
                    <a:cubicBezTo>
                      <a:pt x="f476" y="f477"/>
                      <a:pt x="f474" y="f475"/>
                      <a:pt x="f474" y="f14"/>
                    </a:cubicBezTo>
                    <a:cubicBezTo>
                      <a:pt x="f254" y="f23"/>
                      <a:pt x="f261" y="f41"/>
                      <a:pt x="f263" y="f45"/>
                    </a:cubicBezTo>
                    <a:cubicBezTo>
                      <a:pt x="f263" y="f479"/>
                      <a:pt x="f263" y="f480"/>
                      <a:pt x="f263" y="f39"/>
                    </a:cubicBezTo>
                    <a:cubicBezTo>
                      <a:pt x="f263" y="f39"/>
                      <a:pt x="f263" y="f39"/>
                      <a:pt x="f263" y="f39"/>
                    </a:cubicBezTo>
                    <a:cubicBezTo>
                      <a:pt x="f256" y="f481"/>
                      <a:pt x="f256" y="f482"/>
                      <a:pt x="f256" y="f49"/>
                    </a:cubicBezTo>
                    <a:cubicBezTo>
                      <a:pt x="f256" y="f483"/>
                      <a:pt x="f256" y="f484"/>
                      <a:pt x="f256" y="f485"/>
                    </a:cubicBezTo>
                    <a:cubicBezTo>
                      <a:pt x="f256" y="f486"/>
                      <a:pt x="f256" y="f487"/>
                      <a:pt x="f256" y="f488"/>
                    </a:cubicBezTo>
                    <a:cubicBezTo>
                      <a:pt x="f489" y="f487"/>
                      <a:pt x="f490" y="f488"/>
                      <a:pt x="f169" y="f56"/>
                    </a:cubicBezTo>
                    <a:cubicBezTo>
                      <a:pt x="f490" y="f488"/>
                      <a:pt x="f489" y="f487"/>
                      <a:pt x="f256" y="f488"/>
                    </a:cubicBezTo>
                    <a:cubicBezTo>
                      <a:pt x="f255" y="f491"/>
                      <a:pt x="f492" y="f493"/>
                      <a:pt x="f494" y="f493"/>
                    </a:cubicBezTo>
                    <a:cubicBezTo>
                      <a:pt x="f495" y="f496"/>
                      <a:pt x="f168" y="f496"/>
                      <a:pt x="f181" y="f496"/>
                    </a:cubicBezTo>
                    <a:cubicBezTo>
                      <a:pt x="f181" y="f497"/>
                      <a:pt x="f181" y="f498"/>
                      <a:pt x="f181" y="f499"/>
                    </a:cubicBezTo>
                    <a:cubicBezTo>
                      <a:pt x="f175" y="f499"/>
                      <a:pt x="f385" y="f500"/>
                      <a:pt x="f501" y="f502"/>
                    </a:cubicBezTo>
                    <a:cubicBezTo>
                      <a:pt x="f385" y="f500"/>
                      <a:pt x="f175" y="f499"/>
                      <a:pt x="f181" y="f499"/>
                    </a:cubicBezTo>
                    <a:cubicBezTo>
                      <a:pt x="f181" y="f502"/>
                      <a:pt x="f181" y="f503"/>
                      <a:pt x="f181" y="f504"/>
                    </a:cubicBezTo>
                    <a:cubicBezTo>
                      <a:pt x="f181" y="f504"/>
                      <a:pt x="f181" y="f504"/>
                      <a:pt x="f181" y="f504"/>
                    </a:cubicBezTo>
                    <a:cubicBezTo>
                      <a:pt x="f181" y="f505"/>
                      <a:pt x="f276" y="f506"/>
                      <a:pt x="f276" y="f507"/>
                    </a:cubicBezTo>
                    <a:cubicBezTo>
                      <a:pt x="f276" y="f507"/>
                      <a:pt x="f276" y="f507"/>
                      <a:pt x="f276" y="f507"/>
                    </a:cubicBezTo>
                    <a:cubicBezTo>
                      <a:pt x="f508" y="f507"/>
                      <a:pt x="f509" y="f510"/>
                      <a:pt x="f511" y="f507"/>
                    </a:cubicBezTo>
                    <a:cubicBezTo>
                      <a:pt x="f467" y="f507"/>
                      <a:pt x="f217" y="f512"/>
                      <a:pt x="f162" y="f513"/>
                    </a:cubicBezTo>
                    <a:cubicBezTo>
                      <a:pt x="f294" y="f514"/>
                      <a:pt x="f162" y="f515"/>
                      <a:pt x="f162" y="f516"/>
                    </a:cubicBezTo>
                    <a:cubicBezTo>
                      <a:pt x="f162" y="f517"/>
                      <a:pt x="f518" y="f519"/>
                      <a:pt x="f520" y="f82"/>
                    </a:cubicBezTo>
                    <a:cubicBezTo>
                      <a:pt x="f520" y="f72"/>
                      <a:pt x="f521" y="f82"/>
                      <a:pt x="f223" y="f82"/>
                    </a:cubicBezTo>
                    <a:cubicBezTo>
                      <a:pt x="f522" y="f72"/>
                      <a:pt x="f250" y="f523"/>
                      <a:pt x="f160" y="f517"/>
                    </a:cubicBezTo>
                    <a:cubicBezTo>
                      <a:pt x="f524" y="f525"/>
                      <a:pt x="f301" y="f526"/>
                      <a:pt x="f301" y="f527"/>
                    </a:cubicBezTo>
                    <a:cubicBezTo>
                      <a:pt x="f205" y="f528"/>
                      <a:pt x="f205" y="f498"/>
                      <a:pt x="f301" y="f529"/>
                    </a:cubicBezTo>
                    <a:cubicBezTo>
                      <a:pt x="f304" y="f493"/>
                      <a:pt x="f226" y="f65"/>
                      <a:pt x="f530" y="f65"/>
                    </a:cubicBezTo>
                    <a:cubicBezTo>
                      <a:pt x="f339" y="f61"/>
                      <a:pt x="f531" y="f65"/>
                      <a:pt x="f416" y="f61"/>
                    </a:cubicBezTo>
                    <a:cubicBezTo>
                      <a:pt x="f417" y="f58"/>
                      <a:pt x="f81" y="f532"/>
                      <a:pt x="f86" y="f533"/>
                    </a:cubicBezTo>
                    <a:cubicBezTo>
                      <a:pt x="f88" y="f534"/>
                      <a:pt x="f86" y="f535"/>
                      <a:pt x="f86" y="f30"/>
                    </a:cubicBezTo>
                    <a:cubicBezTo>
                      <a:pt x="f536" y="f30"/>
                      <a:pt x="f537" y="f30"/>
                      <a:pt x="f99" y="f30"/>
                    </a:cubicBezTo>
                    <a:cubicBezTo>
                      <a:pt x="f99" y="f53"/>
                      <a:pt x="f99" y="f538"/>
                      <a:pt x="f102" y="f55"/>
                    </a:cubicBezTo>
                    <a:cubicBezTo>
                      <a:pt x="f102" y="f56"/>
                      <a:pt x="f107" y="f61"/>
                      <a:pt x="f430" y="f61"/>
                    </a:cubicBezTo>
                    <a:cubicBezTo>
                      <a:pt x="f110" y="f65"/>
                      <a:pt x="f431" y="f65"/>
                      <a:pt x="f123" y="f61"/>
                    </a:cubicBezTo>
                    <a:cubicBezTo>
                      <a:pt x="f121" y="f61"/>
                      <a:pt x="f48" y="f56"/>
                      <a:pt x="f48" y="f539"/>
                    </a:cubicBezTo>
                    <a:cubicBezTo>
                      <a:pt x="f114" y="f54"/>
                      <a:pt x="f48" y="f53"/>
                      <a:pt x="f48" y="f30"/>
                    </a:cubicBezTo>
                    <a:cubicBezTo>
                      <a:pt x="f48" y="f30"/>
                      <a:pt x="f48" y="f30"/>
                      <a:pt x="f48" y="f30"/>
                    </a:cubicBezTo>
                    <a:cubicBezTo>
                      <a:pt x="f48" y="f30"/>
                      <a:pt x="f48" y="f30"/>
                      <a:pt x="f48" y="f30"/>
                    </a:cubicBezTo>
                    <a:cubicBezTo>
                      <a:pt x="f540" y="f30"/>
                      <a:pt x="f541" y="f30"/>
                      <a:pt x="f99" y="f30"/>
                    </a:cubicBezTo>
                    <a:cubicBezTo>
                      <a:pt x="f102" y="f29"/>
                      <a:pt x="f75" y="f542"/>
                      <a:pt x="f75" y="f543"/>
                    </a:cubicBezTo>
                    <a:cubicBezTo>
                      <a:pt x="f75" y="f544"/>
                      <a:pt x="f75" y="f545"/>
                      <a:pt x="f150" y="f546"/>
                    </a:cubicBezTo>
                    <a:cubicBezTo>
                      <a:pt x="f150" y="f547"/>
                      <a:pt x="f107" y="f547"/>
                      <a:pt x="f548" y="f547"/>
                    </a:cubicBezTo>
                    <a:cubicBezTo>
                      <a:pt x="f269" y="f547"/>
                      <a:pt x="f549" y="f547"/>
                      <a:pt x="f550" y="f551"/>
                    </a:cubicBezTo>
                    <a:cubicBezTo>
                      <a:pt x="f11" y="f551"/>
                      <a:pt x="f38" y="f552"/>
                      <a:pt x="f38" y="f553"/>
                    </a:cubicBezTo>
                    <a:cubicBezTo>
                      <a:pt x="f9" y="f554"/>
                      <a:pt x="f38" y="f555"/>
                      <a:pt x="f9" y="f10"/>
                    </a:cubicBezTo>
                    <a:close/>
                    <a:moveTo>
                      <a:pt x="f88" y="f556"/>
                    </a:moveTo>
                    <a:cubicBezTo>
                      <a:pt x="f88" y="f556"/>
                      <a:pt x="f88" y="f556"/>
                      <a:pt x="f88" y="f556"/>
                    </a:cubicBezTo>
                    <a:cubicBezTo>
                      <a:pt x="f327" y="f556"/>
                      <a:pt x="f417" y="f557"/>
                      <a:pt x="f558" y="f557"/>
                    </a:cubicBezTo>
                    <a:cubicBezTo>
                      <a:pt x="f417" y="f557"/>
                      <a:pt x="f327" y="f556"/>
                      <a:pt x="f88" y="f556"/>
                    </a:cubicBezTo>
                    <a:close/>
                    <a:moveTo>
                      <a:pt x="f150" y="f559"/>
                    </a:moveTo>
                    <a:cubicBezTo>
                      <a:pt x="f150" y="f560"/>
                      <a:pt x="f75" y="f561"/>
                      <a:pt x="f179" y="f562"/>
                    </a:cubicBezTo>
                    <a:cubicBezTo>
                      <a:pt x="f563" y="f115"/>
                      <a:pt x="f564" y="f565"/>
                      <a:pt x="f86" y="f566"/>
                    </a:cubicBezTo>
                    <a:cubicBezTo>
                      <a:pt x="f86" y="f560"/>
                      <a:pt x="f86" y="f116"/>
                      <a:pt x="f86" y="f559"/>
                    </a:cubicBezTo>
                    <a:cubicBezTo>
                      <a:pt x="f86" y="f567"/>
                      <a:pt x="f81" y="f568"/>
                      <a:pt x="f86" y="f569"/>
                    </a:cubicBezTo>
                    <a:cubicBezTo>
                      <a:pt x="f86" y="f570"/>
                      <a:pt x="f194" y="f571"/>
                      <a:pt x="f154" y="f571"/>
                    </a:cubicBezTo>
                    <a:cubicBezTo>
                      <a:pt x="f153" y="f572"/>
                      <a:pt x="f152" y="f571"/>
                      <a:pt x="f151" y="f571"/>
                    </a:cubicBezTo>
                    <a:cubicBezTo>
                      <a:pt x="f211" y="f571"/>
                      <a:pt x="f75" y="f573"/>
                      <a:pt x="f75" y="f574"/>
                    </a:cubicBezTo>
                    <a:cubicBezTo>
                      <a:pt x="f150" y="f575"/>
                      <a:pt x="f150" y="f576"/>
                      <a:pt x="f150" y="f559"/>
                    </a:cubicBezTo>
                    <a:close/>
                    <a:moveTo>
                      <a:pt x="f99" y="f125"/>
                    </a:moveTo>
                    <a:cubicBezTo>
                      <a:pt x="f176" y="f577"/>
                      <a:pt x="f75" y="f578"/>
                      <a:pt x="f75" y="f579"/>
                    </a:cubicBezTo>
                    <a:cubicBezTo>
                      <a:pt x="f75" y="f580"/>
                      <a:pt x="f293" y="f581"/>
                      <a:pt x="f185" y="f582"/>
                    </a:cubicBezTo>
                    <a:cubicBezTo>
                      <a:pt x="f583" y="f584"/>
                      <a:pt x="f426" y="f585"/>
                      <a:pt x="f155" y="f580"/>
                    </a:cubicBezTo>
                    <a:cubicBezTo>
                      <a:pt x="f586" y="f587"/>
                      <a:pt x="f346" y="f588"/>
                      <a:pt x="f81" y="f589"/>
                    </a:cubicBezTo>
                    <a:cubicBezTo>
                      <a:pt x="f81" y="f590"/>
                      <a:pt x="f417" y="f591"/>
                      <a:pt x="f79" y="f592"/>
                    </a:cubicBezTo>
                    <a:cubicBezTo>
                      <a:pt x="f79" y="f592"/>
                      <a:pt x="f79" y="f592"/>
                      <a:pt x="f79" y="f592"/>
                    </a:cubicBezTo>
                    <a:cubicBezTo>
                      <a:pt x="f593" y="f594"/>
                      <a:pt x="f348" y="f591"/>
                      <a:pt x="f154" y="f122"/>
                    </a:cubicBezTo>
                    <a:cubicBezTo>
                      <a:pt x="f595" y="f122"/>
                      <a:pt x="f596" y="f122"/>
                      <a:pt x="f99" y="f125"/>
                    </a:cubicBezTo>
                    <a:close/>
                    <a:moveTo>
                      <a:pt x="f385" y="f597"/>
                    </a:moveTo>
                    <a:cubicBezTo>
                      <a:pt x="f385" y="f461"/>
                      <a:pt x="f387" y="f459"/>
                      <a:pt x="f598" y="f459"/>
                    </a:cubicBezTo>
                    <a:cubicBezTo>
                      <a:pt x="f599" y="f459"/>
                      <a:pt x="f600" y="f457"/>
                      <a:pt x="f268" y="f457"/>
                    </a:cubicBezTo>
                    <a:cubicBezTo>
                      <a:pt x="f268" y="f601"/>
                      <a:pt x="f268" y="f602"/>
                      <a:pt x="f268" y="f603"/>
                    </a:cubicBezTo>
                    <a:cubicBezTo>
                      <a:pt x="f604" y="f605"/>
                      <a:pt x="f606" y="f547"/>
                      <a:pt x="f266" y="f547"/>
                    </a:cubicBezTo>
                    <a:cubicBezTo>
                      <a:pt x="f607" y="f551"/>
                      <a:pt x="f608" y="f547"/>
                      <a:pt x="f386" y="f547"/>
                    </a:cubicBezTo>
                    <a:cubicBezTo>
                      <a:pt x="f609" y="f610"/>
                      <a:pt x="f385" y="f611"/>
                      <a:pt x="f385" y="f597"/>
                    </a:cubicBezTo>
                    <a:close/>
                    <a:moveTo>
                      <a:pt x="f385" y="f612"/>
                    </a:moveTo>
                    <a:cubicBezTo>
                      <a:pt x="f385" y="f137"/>
                      <a:pt x="f613" y="f614"/>
                      <a:pt x="f615" y="f614"/>
                    </a:cubicBezTo>
                    <a:cubicBezTo>
                      <a:pt x="f616" y="f614"/>
                      <a:pt x="f617" y="f614"/>
                      <a:pt x="f618" y="f614"/>
                    </a:cubicBezTo>
                    <a:cubicBezTo>
                      <a:pt x="f606" y="f137"/>
                      <a:pt x="f604" y="f612"/>
                      <a:pt x="f268" y="f619"/>
                    </a:cubicBezTo>
                    <a:cubicBezTo>
                      <a:pt x="f268" y="f620"/>
                      <a:pt x="f268" y="f621"/>
                      <a:pt x="f604" y="f622"/>
                    </a:cubicBezTo>
                    <a:cubicBezTo>
                      <a:pt x="f604" y="f622"/>
                      <a:pt x="f604" y="f622"/>
                      <a:pt x="f604" y="f622"/>
                    </a:cubicBezTo>
                    <a:cubicBezTo>
                      <a:pt x="f623" y="f7"/>
                      <a:pt x="f623" y="f7"/>
                      <a:pt x="f624" y="f7"/>
                    </a:cubicBezTo>
                    <a:cubicBezTo>
                      <a:pt x="f625" y="f7"/>
                      <a:pt x="f265" y="f7"/>
                      <a:pt x="f386" y="f7"/>
                    </a:cubicBezTo>
                    <a:cubicBezTo>
                      <a:pt x="f626" y="f627"/>
                      <a:pt x="f628" y="f242"/>
                      <a:pt x="f501" y="f242"/>
                    </a:cubicBezTo>
                    <a:cubicBezTo>
                      <a:pt x="f628" y="f242"/>
                      <a:pt x="f626" y="f627"/>
                      <a:pt x="f386" y="f7"/>
                    </a:cubicBezTo>
                    <a:cubicBezTo>
                      <a:pt x="f609" y="f629"/>
                      <a:pt x="f501" y="f630"/>
                      <a:pt x="f385" y="f612"/>
                    </a:cubicBezTo>
                    <a:close/>
                    <a:moveTo>
                      <a:pt x="f501" y="f242"/>
                    </a:moveTo>
                    <a:cubicBezTo>
                      <a:pt x="f385" y="f238"/>
                      <a:pt x="f385" y="f238"/>
                      <a:pt x="f631" y="f238"/>
                    </a:cubicBezTo>
                    <a:cubicBezTo>
                      <a:pt x="f385" y="f238"/>
                      <a:pt x="f385" y="f238"/>
                      <a:pt x="f501" y="f242"/>
                    </a:cubicBezTo>
                    <a:close/>
                    <a:moveTo>
                      <a:pt x="f632" y="f633"/>
                    </a:moveTo>
                    <a:cubicBezTo>
                      <a:pt x="f632" y="f634"/>
                      <a:pt x="f632" y="f621"/>
                      <a:pt x="f632" y="f635"/>
                    </a:cubicBezTo>
                    <a:cubicBezTo>
                      <a:pt x="f632" y="f621"/>
                      <a:pt x="f632" y="f634"/>
                      <a:pt x="f632" y="f633"/>
                    </a:cubicBezTo>
                    <a:close/>
                    <a:moveTo>
                      <a:pt x="f268" y="f292"/>
                    </a:moveTo>
                    <a:cubicBezTo>
                      <a:pt x="f268" y="f292"/>
                      <a:pt x="f268" y="f292"/>
                      <a:pt x="f268" y="f292"/>
                    </a:cubicBezTo>
                    <a:cubicBezTo>
                      <a:pt x="f268" y="f636"/>
                      <a:pt x="f623" y="f637"/>
                      <a:pt x="f268" y="f315"/>
                    </a:cubicBezTo>
                    <a:cubicBezTo>
                      <a:pt x="f604" y="f476"/>
                      <a:pt x="f271" y="f256"/>
                      <a:pt x="f638" y="f261"/>
                    </a:cubicBezTo>
                    <a:cubicBezTo>
                      <a:pt x="f607" y="f258"/>
                      <a:pt x="f274" y="f261"/>
                      <a:pt x="f598" y="f261"/>
                    </a:cubicBezTo>
                    <a:cubicBezTo>
                      <a:pt x="f639" y="f261"/>
                      <a:pt x="f385" y="f261"/>
                      <a:pt x="f175" y="f163"/>
                    </a:cubicBezTo>
                    <a:cubicBezTo>
                      <a:pt x="f385" y="f289"/>
                      <a:pt x="f385" y="f318"/>
                      <a:pt x="f175" y="f640"/>
                    </a:cubicBezTo>
                    <a:cubicBezTo>
                      <a:pt x="f174" y="f640"/>
                      <a:pt x="f280" y="f473"/>
                      <a:pt x="f193" y="f641"/>
                    </a:cubicBezTo>
                    <a:cubicBezTo>
                      <a:pt x="f280" y="f473"/>
                      <a:pt x="f174" y="f640"/>
                      <a:pt x="f175" y="f640"/>
                    </a:cubicBezTo>
                    <a:cubicBezTo>
                      <a:pt x="f175" y="f642"/>
                      <a:pt x="f631" y="f643"/>
                      <a:pt x="f385" y="f296"/>
                    </a:cubicBezTo>
                    <a:cubicBezTo>
                      <a:pt x="f644" y="f298"/>
                      <a:pt x="f645" y="f518"/>
                      <a:pt x="f268" y="f292"/>
                    </a:cubicBezTo>
                    <a:close/>
                    <a:moveTo>
                      <a:pt x="f607" y="f646"/>
                    </a:moveTo>
                    <a:cubicBezTo>
                      <a:pt x="f647" y="f648"/>
                      <a:pt x="f649" y="f650"/>
                      <a:pt x="f325" y="f651"/>
                    </a:cubicBezTo>
                    <a:cubicBezTo>
                      <a:pt x="f325" y="f651"/>
                      <a:pt x="f325" y="f651"/>
                      <a:pt x="f325" y="f651"/>
                    </a:cubicBezTo>
                    <a:cubicBezTo>
                      <a:pt x="f649" y="f650"/>
                      <a:pt x="f647" y="f648"/>
                      <a:pt x="f607" y="f646"/>
                    </a:cubicBezTo>
                    <a:cubicBezTo>
                      <a:pt x="f652" y="f646"/>
                      <a:pt x="f653" y="f646"/>
                      <a:pt x="f599" y="f646"/>
                    </a:cubicBezTo>
                    <a:cubicBezTo>
                      <a:pt x="f653" y="f646"/>
                      <a:pt x="f652" y="f646"/>
                      <a:pt x="f607" y="f646"/>
                    </a:cubicBezTo>
                    <a:close/>
                    <a:moveTo>
                      <a:pt x="f653" y="f561"/>
                    </a:moveTo>
                    <a:cubicBezTo>
                      <a:pt x="f268" y="f561"/>
                      <a:pt x="f268" y="f561"/>
                      <a:pt x="f268" y="f654"/>
                    </a:cubicBezTo>
                    <a:cubicBezTo>
                      <a:pt x="f268" y="f571"/>
                      <a:pt x="f268" y="f571"/>
                      <a:pt x="f655" y="f571"/>
                    </a:cubicBezTo>
                    <a:cubicBezTo>
                      <a:pt x="f631" y="f571"/>
                      <a:pt x="f631" y="f571"/>
                      <a:pt x="f631" y="f656"/>
                    </a:cubicBezTo>
                    <a:cubicBezTo>
                      <a:pt x="f631" y="f561"/>
                      <a:pt x="f631" y="f561"/>
                      <a:pt x="f653" y="f561"/>
                    </a:cubicBezTo>
                    <a:close/>
                    <a:moveTo>
                      <a:pt x="f169" y="f38"/>
                    </a:moveTo>
                    <a:cubicBezTo>
                      <a:pt x="f168" y="f657"/>
                      <a:pt x="f167" y="f657"/>
                      <a:pt x="f166" y="f658"/>
                    </a:cubicBezTo>
                    <a:cubicBezTo>
                      <a:pt x="f659" y="f13"/>
                      <a:pt x="f660" y="f13"/>
                      <a:pt x="f264" y="f38"/>
                    </a:cubicBezTo>
                    <a:cubicBezTo>
                      <a:pt x="f264" y="f38"/>
                      <a:pt x="f264" y="f38"/>
                      <a:pt x="f264" y="f38"/>
                    </a:cubicBezTo>
                    <a:cubicBezTo>
                      <a:pt x="f661" y="f13"/>
                      <a:pt x="f662" y="f13"/>
                      <a:pt x="f263" y="f38"/>
                    </a:cubicBezTo>
                    <a:cubicBezTo>
                      <a:pt x="f322" y="f38"/>
                      <a:pt x="f255" y="f38"/>
                      <a:pt x="f256" y="f38"/>
                    </a:cubicBezTo>
                    <a:cubicBezTo>
                      <a:pt x="f256" y="f52"/>
                      <a:pt x="f261" y="f663"/>
                      <a:pt x="f261" y="f664"/>
                    </a:cubicBezTo>
                    <a:cubicBezTo>
                      <a:pt x="f256" y="f665"/>
                      <a:pt x="f254" y="f666"/>
                      <a:pt x="f667" y="f113"/>
                    </a:cubicBezTo>
                    <a:cubicBezTo>
                      <a:pt x="f254" y="f666"/>
                      <a:pt x="f256" y="f665"/>
                      <a:pt x="f261" y="f664"/>
                    </a:cubicBezTo>
                    <a:cubicBezTo>
                      <a:pt x="f287" y="f664"/>
                      <a:pt x="f311" y="f50"/>
                      <a:pt x="f474" y="f48"/>
                    </a:cubicBezTo>
                    <a:cubicBezTo>
                      <a:pt x="f474" y="f48"/>
                      <a:pt x="f474" y="f48"/>
                      <a:pt x="f474" y="f48"/>
                    </a:cubicBezTo>
                    <a:cubicBezTo>
                      <a:pt x="f289" y="f48"/>
                      <a:pt x="f318" y="f48"/>
                      <a:pt x="f473" y="f48"/>
                    </a:cubicBezTo>
                    <a:cubicBezTo>
                      <a:pt x="f162" y="f668"/>
                      <a:pt x="f298" y="f669"/>
                      <a:pt x="f298" y="f670"/>
                    </a:cubicBezTo>
                    <a:cubicBezTo>
                      <a:pt x="f298" y="f671"/>
                      <a:pt x="f672" y="f673"/>
                      <a:pt x="f292" y="f40"/>
                    </a:cubicBezTo>
                    <a:cubicBezTo>
                      <a:pt x="f317" y="f674"/>
                      <a:pt x="f675" y="f9"/>
                      <a:pt x="f373" y="f38"/>
                    </a:cubicBezTo>
                    <a:cubicBezTo>
                      <a:pt x="f509" y="f657"/>
                      <a:pt x="f474" y="f38"/>
                      <a:pt x="f256" y="f38"/>
                    </a:cubicBezTo>
                    <a:cubicBezTo>
                      <a:pt x="f256" y="f676"/>
                      <a:pt x="f261" y="f32"/>
                      <a:pt x="f256" y="f31"/>
                    </a:cubicBezTo>
                    <a:cubicBezTo>
                      <a:pt x="f255" y="f143"/>
                      <a:pt x="f196" y="f142"/>
                      <a:pt x="f677" y="f142"/>
                    </a:cubicBezTo>
                    <a:cubicBezTo>
                      <a:pt x="f678" y="f22"/>
                      <a:pt x="f679" y="f142"/>
                      <a:pt x="f317" y="f22"/>
                    </a:cubicBezTo>
                    <a:cubicBezTo>
                      <a:pt x="f292" y="f22"/>
                      <a:pt x="f296" y="f248"/>
                      <a:pt x="f298" y="f680"/>
                    </a:cubicBezTo>
                    <a:cubicBezTo>
                      <a:pt x="f298" y="f681"/>
                      <a:pt x="f298" y="f682"/>
                      <a:pt x="f298" y="f682"/>
                    </a:cubicBezTo>
                    <a:cubicBezTo>
                      <a:pt x="f217" y="f239"/>
                      <a:pt x="f217" y="f7"/>
                      <a:pt x="f253" y="f7"/>
                    </a:cubicBezTo>
                    <a:cubicBezTo>
                      <a:pt x="f662" y="f7"/>
                      <a:pt x="f683" y="f7"/>
                      <a:pt x="f684" y="f239"/>
                    </a:cubicBezTo>
                    <a:cubicBezTo>
                      <a:pt x="f685" y="f239"/>
                      <a:pt x="f280" y="f686"/>
                      <a:pt x="f181" y="f238"/>
                    </a:cubicBezTo>
                    <a:cubicBezTo>
                      <a:pt x="f181" y="f238"/>
                      <a:pt x="f181" y="f238"/>
                      <a:pt x="f181" y="f238"/>
                    </a:cubicBezTo>
                    <a:cubicBezTo>
                      <a:pt x="f181" y="f687"/>
                      <a:pt x="f181" y="f688"/>
                      <a:pt x="f181" y="f227"/>
                    </a:cubicBezTo>
                    <a:cubicBezTo>
                      <a:pt x="f386" y="f689"/>
                      <a:pt x="f628" y="f690"/>
                      <a:pt x="f385" y="f691"/>
                    </a:cubicBezTo>
                    <a:cubicBezTo>
                      <a:pt x="f628" y="f690"/>
                      <a:pt x="f386" y="f689"/>
                      <a:pt x="f181" y="f227"/>
                    </a:cubicBezTo>
                    <a:cubicBezTo>
                      <a:pt x="f181" y="f692"/>
                      <a:pt x="f181" y="f693"/>
                      <a:pt x="f181" y="f694"/>
                    </a:cubicBezTo>
                    <a:cubicBezTo>
                      <a:pt x="f181" y="f695"/>
                      <a:pt x="f181" y="f15"/>
                      <a:pt x="f175" y="f696"/>
                    </a:cubicBezTo>
                    <a:cubicBezTo>
                      <a:pt x="f175" y="f696"/>
                      <a:pt x="f175" y="f696"/>
                      <a:pt x="f175" y="f696"/>
                    </a:cubicBezTo>
                    <a:cubicBezTo>
                      <a:pt x="f181" y="f697"/>
                      <a:pt x="f175" y="f698"/>
                      <a:pt x="f175" y="f699"/>
                    </a:cubicBezTo>
                    <a:cubicBezTo>
                      <a:pt x="f175" y="f700"/>
                      <a:pt x="f175" y="f701"/>
                      <a:pt x="f175" y="f674"/>
                    </a:cubicBezTo>
                    <a:cubicBezTo>
                      <a:pt x="f175" y="f674"/>
                      <a:pt x="f175" y="f674"/>
                      <a:pt x="f175" y="f674"/>
                    </a:cubicBezTo>
                    <a:cubicBezTo>
                      <a:pt x="f174" y="f658"/>
                      <a:pt x="f173" y="f13"/>
                      <a:pt x="f172" y="f38"/>
                    </a:cubicBezTo>
                    <a:cubicBezTo>
                      <a:pt x="f171" y="f38"/>
                      <a:pt x="f170" y="f38"/>
                      <a:pt x="f169" y="f38"/>
                    </a:cubicBezTo>
                    <a:close/>
                    <a:moveTo>
                      <a:pt x="f667" y="f279"/>
                    </a:moveTo>
                    <a:cubicBezTo>
                      <a:pt x="f667" y="f283"/>
                      <a:pt x="f667" y="f283"/>
                      <a:pt x="f702" y="f283"/>
                    </a:cubicBezTo>
                    <a:cubicBezTo>
                      <a:pt x="f667" y="f283"/>
                      <a:pt x="f667" y="f283"/>
                      <a:pt x="f667" y="f279"/>
                    </a:cubicBezTo>
                    <a:close/>
                    <a:moveTo>
                      <a:pt x="f703" y="f38"/>
                    </a:moveTo>
                    <a:cubicBezTo>
                      <a:pt x="f703" y="f38"/>
                      <a:pt x="f703" y="f38"/>
                      <a:pt x="f703" y="f38"/>
                    </a:cubicBezTo>
                    <a:cubicBezTo>
                      <a:pt x="f703" y="f38"/>
                      <a:pt x="f703" y="f38"/>
                      <a:pt x="f703" y="f38"/>
                    </a:cubicBezTo>
                    <a:close/>
                    <a:moveTo>
                      <a:pt x="f476" y="f311"/>
                    </a:moveTo>
                    <a:cubicBezTo>
                      <a:pt x="f474" y="f311"/>
                      <a:pt x="f474" y="f311"/>
                      <a:pt x="f163" y="f311"/>
                    </a:cubicBezTo>
                    <a:cubicBezTo>
                      <a:pt x="f474" y="f311"/>
                      <a:pt x="f474" y="f311"/>
                      <a:pt x="f476" y="f311"/>
                    </a:cubicBezTo>
                    <a:close/>
                    <a:moveTo>
                      <a:pt x="f298" y="f704"/>
                    </a:moveTo>
                    <a:cubicBezTo>
                      <a:pt x="f298" y="f255"/>
                      <a:pt x="f642" y="f261"/>
                      <a:pt x="f197" y="f261"/>
                    </a:cubicBezTo>
                    <a:cubicBezTo>
                      <a:pt x="f705" y="f256"/>
                      <a:pt x="f706" y="f256"/>
                      <a:pt x="f263" y="f256"/>
                    </a:cubicBezTo>
                    <a:cubicBezTo>
                      <a:pt x="f263" y="f256"/>
                      <a:pt x="f263" y="f256"/>
                      <a:pt x="f263" y="f256"/>
                    </a:cubicBezTo>
                    <a:cubicBezTo>
                      <a:pt x="f263" y="f255"/>
                      <a:pt x="f263" y="f322"/>
                      <a:pt x="f263" y="f322"/>
                    </a:cubicBezTo>
                    <a:cubicBezTo>
                      <a:pt x="f263" y="f322"/>
                      <a:pt x="f263" y="f322"/>
                      <a:pt x="f263" y="f322"/>
                    </a:cubicBezTo>
                    <a:cubicBezTo>
                      <a:pt x="f287" y="f489"/>
                      <a:pt x="f255" y="f495"/>
                      <a:pt x="f256" y="f707"/>
                    </a:cubicBezTo>
                    <a:cubicBezTo>
                      <a:pt x="f255" y="f684"/>
                      <a:pt x="f322" y="f708"/>
                      <a:pt x="f263" y="f402"/>
                    </a:cubicBezTo>
                    <a:cubicBezTo>
                      <a:pt x="f322" y="f280"/>
                      <a:pt x="f255" y="f609"/>
                      <a:pt x="f256" y="f174"/>
                    </a:cubicBezTo>
                    <a:cubicBezTo>
                      <a:pt x="f256" y="f174"/>
                      <a:pt x="f256" y="f174"/>
                      <a:pt x="f256" y="f174"/>
                    </a:cubicBezTo>
                    <a:cubicBezTo>
                      <a:pt x="f256" y="f174"/>
                      <a:pt x="f256" y="f174"/>
                      <a:pt x="f256" y="f174"/>
                    </a:cubicBezTo>
                    <a:cubicBezTo>
                      <a:pt x="f256" y="f174"/>
                      <a:pt x="f256" y="f174"/>
                      <a:pt x="f256" y="f174"/>
                    </a:cubicBezTo>
                    <a:cubicBezTo>
                      <a:pt x="f256" y="f174"/>
                      <a:pt x="f256" y="f174"/>
                      <a:pt x="f256" y="f174"/>
                    </a:cubicBezTo>
                    <a:cubicBezTo>
                      <a:pt x="f258" y="f174"/>
                      <a:pt x="f196" y="f276"/>
                      <a:pt x="f287" y="f181"/>
                    </a:cubicBezTo>
                    <a:cubicBezTo>
                      <a:pt x="f413" y="f181"/>
                      <a:pt x="f679" y="f276"/>
                      <a:pt x="f473" y="f276"/>
                    </a:cubicBezTo>
                    <a:cubicBezTo>
                      <a:pt x="f643" y="f174"/>
                      <a:pt x="f296" y="f402"/>
                      <a:pt x="f296" y="f685"/>
                    </a:cubicBezTo>
                    <a:cubicBezTo>
                      <a:pt x="f298" y="f709"/>
                      <a:pt x="f298" y="f660"/>
                      <a:pt x="f298" y="f704"/>
                    </a:cubicBezTo>
                    <a:close/>
                    <a:moveTo>
                      <a:pt x="f704" y="f710"/>
                    </a:moveTo>
                    <a:cubicBezTo>
                      <a:pt x="f494" y="f711"/>
                      <a:pt x="f489" y="f711"/>
                      <a:pt x="f712" y="f345"/>
                    </a:cubicBezTo>
                    <a:cubicBezTo>
                      <a:pt x="f489" y="f711"/>
                      <a:pt x="f494" y="f711"/>
                      <a:pt x="f704" y="f710"/>
                    </a:cubicBezTo>
                    <a:close/>
                    <a:moveTo>
                      <a:pt x="f267" y="f358"/>
                    </a:moveTo>
                    <a:cubicBezTo>
                      <a:pt x="f713" y="f714"/>
                      <a:pt x="f599" y="f340"/>
                      <a:pt x="f265" y="f337"/>
                    </a:cubicBezTo>
                    <a:cubicBezTo>
                      <a:pt x="f628" y="f715"/>
                      <a:pt x="f631" y="f336"/>
                      <a:pt x="f631" y="f716"/>
                    </a:cubicBezTo>
                    <a:cubicBezTo>
                      <a:pt x="f631" y="f717"/>
                      <a:pt x="f626" y="f718"/>
                      <a:pt x="f276" y="f349"/>
                    </a:cubicBezTo>
                    <a:cubicBezTo>
                      <a:pt x="f280" y="f349"/>
                      <a:pt x="f379" y="f350"/>
                      <a:pt x="f172" y="f350"/>
                    </a:cubicBezTo>
                    <a:cubicBezTo>
                      <a:pt x="f609" y="f718"/>
                      <a:pt x="f609" y="f719"/>
                      <a:pt x="f280" y="f720"/>
                    </a:cubicBezTo>
                    <a:cubicBezTo>
                      <a:pt x="f609" y="f719"/>
                      <a:pt x="f609" y="f718"/>
                      <a:pt x="f172" y="f350"/>
                    </a:cubicBezTo>
                    <a:cubicBezTo>
                      <a:pt x="f171" y="f350"/>
                      <a:pt x="f684" y="f350"/>
                      <a:pt x="f195" y="f350"/>
                    </a:cubicBezTo>
                    <a:cubicBezTo>
                      <a:pt x="f709" y="f710"/>
                      <a:pt x="f721" y="f345"/>
                      <a:pt x="f508" y="f345"/>
                    </a:cubicBezTo>
                    <a:cubicBezTo>
                      <a:pt x="f721" y="f345"/>
                      <a:pt x="f709" y="f710"/>
                      <a:pt x="f195" y="f350"/>
                    </a:cubicBezTo>
                    <a:cubicBezTo>
                      <a:pt x="f721" y="f350"/>
                      <a:pt x="f722" y="f350"/>
                      <a:pt x="f282" y="f350"/>
                    </a:cubicBezTo>
                    <a:cubicBezTo>
                      <a:pt x="f255" y="f349"/>
                      <a:pt x="f196" y="f349"/>
                      <a:pt x="f287" y="f646"/>
                    </a:cubicBezTo>
                    <a:cubicBezTo>
                      <a:pt x="f287" y="f646"/>
                      <a:pt x="f287" y="f646"/>
                      <a:pt x="f287" y="f646"/>
                    </a:cubicBezTo>
                    <a:cubicBezTo>
                      <a:pt x="f723" y="f724"/>
                      <a:pt x="f256" y="f725"/>
                      <a:pt x="f261" y="f726"/>
                    </a:cubicBezTo>
                    <a:cubicBezTo>
                      <a:pt x="f261" y="f727"/>
                      <a:pt x="f282" y="f606"/>
                      <a:pt x="f728" y="f623"/>
                    </a:cubicBezTo>
                    <a:cubicBezTo>
                      <a:pt x="f729" y="f730"/>
                      <a:pt x="f378" y="f731"/>
                      <a:pt x="f703" y="f632"/>
                    </a:cubicBezTo>
                    <a:cubicBezTo>
                      <a:pt x="f386" y="f732"/>
                      <a:pt x="f174" y="f733"/>
                      <a:pt x="f276" y="f724"/>
                    </a:cubicBezTo>
                    <a:cubicBezTo>
                      <a:pt x="f181" y="f734"/>
                      <a:pt x="f276" y="f735"/>
                      <a:pt x="f276" y="f349"/>
                    </a:cubicBezTo>
                    <a:cubicBezTo>
                      <a:pt x="f181" y="f349"/>
                      <a:pt x="f175" y="f349"/>
                      <a:pt x="f385" y="f349"/>
                    </a:cubicBezTo>
                    <a:cubicBezTo>
                      <a:pt x="f385" y="f349"/>
                      <a:pt x="f385" y="f349"/>
                      <a:pt x="f385" y="f349"/>
                    </a:cubicBezTo>
                    <a:cubicBezTo>
                      <a:pt x="f736" y="f350"/>
                      <a:pt x="f737" y="f350"/>
                      <a:pt x="f266" y="f350"/>
                    </a:cubicBezTo>
                    <a:cubicBezTo>
                      <a:pt x="f738" y="f350"/>
                      <a:pt x="f268" y="f349"/>
                      <a:pt x="f623" y="f739"/>
                    </a:cubicBezTo>
                    <a:cubicBezTo>
                      <a:pt x="f623" y="f740"/>
                      <a:pt x="f632" y="f720"/>
                      <a:pt x="f741" y="f358"/>
                    </a:cubicBezTo>
                    <a:cubicBezTo>
                      <a:pt x="f741" y="f358"/>
                      <a:pt x="f742" y="f358"/>
                      <a:pt x="f267" y="f358"/>
                    </a:cubicBezTo>
                    <a:close/>
                    <a:moveTo>
                      <a:pt x="f193" y="f743"/>
                    </a:moveTo>
                    <a:cubicBezTo>
                      <a:pt x="f193" y="f743"/>
                      <a:pt x="f193" y="f743"/>
                      <a:pt x="f193" y="f743"/>
                    </a:cubicBezTo>
                    <a:cubicBezTo>
                      <a:pt x="f193" y="f743"/>
                      <a:pt x="f193" y="f743"/>
                      <a:pt x="f193" y="f743"/>
                    </a:cubicBezTo>
                    <a:close/>
                    <a:moveTo>
                      <a:pt x="f744" y="f745"/>
                    </a:moveTo>
                    <a:cubicBezTo>
                      <a:pt x="f746" y="f747"/>
                      <a:pt x="f748" y="f342"/>
                      <a:pt x="f748" y="f749"/>
                    </a:cubicBezTo>
                    <a:cubicBezTo>
                      <a:pt x="f748" y="f342"/>
                      <a:pt x="f746" y="f747"/>
                      <a:pt x="f744" y="f745"/>
                    </a:cubicBezTo>
                    <a:close/>
                    <a:moveTo>
                      <a:pt x="f717" y="f268"/>
                    </a:moveTo>
                    <a:cubicBezTo>
                      <a:pt x="f358" y="f268"/>
                      <a:pt x="f358" y="f268"/>
                      <a:pt x="f358" y="f725"/>
                    </a:cubicBezTo>
                    <a:cubicBezTo>
                      <a:pt x="f358" y="f349"/>
                      <a:pt x="f358" y="f349"/>
                      <a:pt x="f750" y="f349"/>
                    </a:cubicBezTo>
                    <a:cubicBezTo>
                      <a:pt x="f350" y="f349"/>
                      <a:pt x="f350" y="f349"/>
                      <a:pt x="f350" y="f751"/>
                    </a:cubicBezTo>
                    <a:cubicBezTo>
                      <a:pt x="f350" y="f268"/>
                      <a:pt x="f350" y="f268"/>
                      <a:pt x="f717" y="f268"/>
                    </a:cubicBezTo>
                    <a:close/>
                    <a:moveTo>
                      <a:pt x="f752" y="f447"/>
                    </a:moveTo>
                    <a:cubicBezTo>
                      <a:pt x="f753" y="f754"/>
                      <a:pt x="f755" y="f754"/>
                      <a:pt x="f756" y="f447"/>
                    </a:cubicBezTo>
                    <a:cubicBezTo>
                      <a:pt x="f757" y="f447"/>
                      <a:pt x="f350" y="f758"/>
                      <a:pt x="f350" y="f759"/>
                    </a:cubicBezTo>
                    <a:cubicBezTo>
                      <a:pt x="f349" y="f453"/>
                      <a:pt x="f349" y="f760"/>
                      <a:pt x="f350" y="f761"/>
                    </a:cubicBezTo>
                    <a:cubicBezTo>
                      <a:pt x="f353" y="f461"/>
                      <a:pt x="f762" y="f763"/>
                      <a:pt x="f764" y="f459"/>
                    </a:cubicBezTo>
                    <a:cubicBezTo>
                      <a:pt x="f764" y="f459"/>
                      <a:pt x="f764" y="f459"/>
                      <a:pt x="f764" y="f459"/>
                    </a:cubicBezTo>
                    <a:cubicBezTo>
                      <a:pt x="f733" y="f461"/>
                      <a:pt x="f765" y="f766"/>
                      <a:pt x="f604" y="f457"/>
                    </a:cubicBezTo>
                    <a:cubicBezTo>
                      <a:pt x="f604" y="f767"/>
                      <a:pt x="f604" y="f768"/>
                      <a:pt x="f268" y="f769"/>
                    </a:cubicBezTo>
                    <a:cubicBezTo>
                      <a:pt x="f268" y="f758"/>
                      <a:pt x="f331" y="f447"/>
                      <a:pt x="f752" y="f447"/>
                    </a:cubicBezTo>
                    <a:close/>
                    <a:moveTo>
                      <a:pt x="f770" y="f403"/>
                    </a:moveTo>
                    <a:cubicBezTo>
                      <a:pt x="f386" y="f409"/>
                      <a:pt x="f628" y="f409"/>
                      <a:pt x="f385" y="f406"/>
                    </a:cubicBezTo>
                    <a:cubicBezTo>
                      <a:pt x="f385" y="f406"/>
                      <a:pt x="f385" y="f406"/>
                      <a:pt x="f385" y="f406"/>
                    </a:cubicBezTo>
                    <a:cubicBezTo>
                      <a:pt x="f628" y="f409"/>
                      <a:pt x="f386" y="f409"/>
                      <a:pt x="f770" y="f403"/>
                    </a:cubicBezTo>
                    <a:close/>
                    <a:moveTo>
                      <a:pt x="f181" y="f771"/>
                    </a:moveTo>
                    <a:cubicBezTo>
                      <a:pt x="f181" y="f772"/>
                      <a:pt x="f181" y="f773"/>
                      <a:pt x="f175" y="f773"/>
                    </a:cubicBezTo>
                    <a:cubicBezTo>
                      <a:pt x="f175" y="f772"/>
                      <a:pt x="f175" y="f771"/>
                      <a:pt x="f175" y="f774"/>
                    </a:cubicBezTo>
                    <a:cubicBezTo>
                      <a:pt x="f175" y="f405"/>
                      <a:pt x="f631" y="f775"/>
                      <a:pt x="f385" y="f406"/>
                    </a:cubicBezTo>
                    <a:cubicBezTo>
                      <a:pt x="f628" y="f406"/>
                      <a:pt x="f613" y="f406"/>
                      <a:pt x="f639" y="f406"/>
                    </a:cubicBezTo>
                    <a:cubicBezTo>
                      <a:pt x="f644" y="f775"/>
                      <a:pt x="f776" y="f775"/>
                      <a:pt x="f618" y="f406"/>
                    </a:cubicBezTo>
                    <a:cubicBezTo>
                      <a:pt x="f777" y="f778"/>
                      <a:pt x="f741" y="f401"/>
                      <a:pt x="f623" y="f406"/>
                    </a:cubicBezTo>
                    <a:cubicBezTo>
                      <a:pt x="f741" y="f401"/>
                      <a:pt x="f777" y="f778"/>
                      <a:pt x="f618" y="f406"/>
                    </a:cubicBezTo>
                    <a:cubicBezTo>
                      <a:pt x="f777" y="f432"/>
                      <a:pt x="f741" y="f775"/>
                      <a:pt x="f268" y="f775"/>
                    </a:cubicBezTo>
                    <a:cubicBezTo>
                      <a:pt x="f268" y="f775"/>
                      <a:pt x="f268" y="f775"/>
                      <a:pt x="f268" y="f775"/>
                    </a:cubicBezTo>
                    <a:cubicBezTo>
                      <a:pt x="f268" y="f779"/>
                      <a:pt x="f268" y="f780"/>
                      <a:pt x="f268" y="f781"/>
                    </a:cubicBezTo>
                    <a:cubicBezTo>
                      <a:pt x="f604" y="f782"/>
                      <a:pt x="f271" y="f412"/>
                      <a:pt x="f266" y="f439"/>
                    </a:cubicBezTo>
                    <a:cubicBezTo>
                      <a:pt x="f737" y="f439"/>
                      <a:pt x="f736" y="f439"/>
                      <a:pt x="f385" y="f439"/>
                    </a:cubicBezTo>
                    <a:cubicBezTo>
                      <a:pt x="f631" y="f783"/>
                      <a:pt x="f631" y="f784"/>
                      <a:pt x="f175" y="f781"/>
                    </a:cubicBezTo>
                    <a:cubicBezTo>
                      <a:pt x="f175" y="f785"/>
                      <a:pt x="f181" y="f786"/>
                      <a:pt x="f181" y="f787"/>
                    </a:cubicBezTo>
                    <a:cubicBezTo>
                      <a:pt x="f181" y="f786"/>
                      <a:pt x="f175" y="f785"/>
                      <a:pt x="f175" y="f781"/>
                    </a:cubicBezTo>
                    <a:cubicBezTo>
                      <a:pt x="f631" y="f786"/>
                      <a:pt x="f631" y="f787"/>
                      <a:pt x="f175" y="f788"/>
                    </a:cubicBezTo>
                    <a:cubicBezTo>
                      <a:pt x="f631" y="f789"/>
                      <a:pt x="f385" y="f790"/>
                      <a:pt x="f175" y="f773"/>
                    </a:cubicBezTo>
                    <a:cubicBezTo>
                      <a:pt x="f181" y="f773"/>
                      <a:pt x="f181" y="f772"/>
                      <a:pt x="f181" y="f771"/>
                    </a:cubicBezTo>
                    <a:close/>
                    <a:moveTo>
                      <a:pt x="f791" y="f547"/>
                    </a:moveTo>
                    <a:cubicBezTo>
                      <a:pt x="f304" y="f547"/>
                      <a:pt x="f245" y="f792"/>
                      <a:pt x="f245" y="f793"/>
                    </a:cubicBezTo>
                    <a:cubicBezTo>
                      <a:pt x="f245" y="f794"/>
                      <a:pt x="f245" y="f758"/>
                      <a:pt x="f245" y="f795"/>
                    </a:cubicBezTo>
                    <a:cubicBezTo>
                      <a:pt x="f245" y="f796"/>
                      <a:pt x="f797" y="f439"/>
                      <a:pt x="f791" y="f412"/>
                    </a:cubicBezTo>
                    <a:cubicBezTo>
                      <a:pt x="f798" y="f412"/>
                      <a:pt x="f799" y="f412"/>
                      <a:pt x="f298" y="f412"/>
                    </a:cubicBezTo>
                    <a:cubicBezTo>
                      <a:pt x="f296" y="f447"/>
                      <a:pt x="f296" y="f456"/>
                      <a:pt x="f296" y="f792"/>
                    </a:cubicBezTo>
                    <a:cubicBezTo>
                      <a:pt x="f294" y="f800"/>
                      <a:pt x="f294" y="f801"/>
                      <a:pt x="f294" y="f551"/>
                    </a:cubicBezTo>
                    <a:cubicBezTo>
                      <a:pt x="f802" y="f551"/>
                      <a:pt x="f798" y="f551"/>
                      <a:pt x="f791" y="f547"/>
                    </a:cubicBezTo>
                    <a:close/>
                    <a:moveTo>
                      <a:pt x="f473" y="f16"/>
                    </a:moveTo>
                    <a:cubicBezTo>
                      <a:pt x="f803" y="f804"/>
                      <a:pt x="f292" y="f805"/>
                      <a:pt x="f294" y="f477"/>
                    </a:cubicBezTo>
                    <a:cubicBezTo>
                      <a:pt x="f292" y="f805"/>
                      <a:pt x="f803" y="f804"/>
                      <a:pt x="f473" y="f16"/>
                    </a:cubicBezTo>
                    <a:close/>
                    <a:moveTo>
                      <a:pt x="f806" y="f807"/>
                    </a:moveTo>
                    <a:cubicBezTo>
                      <a:pt x="f662" y="f808"/>
                      <a:pt x="f809" y="f808"/>
                      <a:pt x="f492" y="f808"/>
                    </a:cubicBezTo>
                    <a:cubicBezTo>
                      <a:pt x="f809" y="f808"/>
                      <a:pt x="f662" y="f808"/>
                      <a:pt x="f806" y="f807"/>
                    </a:cubicBezTo>
                    <a:close/>
                    <a:moveTo>
                      <a:pt x="f728" y="f754"/>
                    </a:moveTo>
                    <a:cubicBezTo>
                      <a:pt x="f810" y="f808"/>
                      <a:pt x="f374" y="f811"/>
                      <a:pt x="f704" y="f808"/>
                    </a:cubicBezTo>
                    <a:cubicBezTo>
                      <a:pt x="f374" y="f811"/>
                      <a:pt x="f810" y="f808"/>
                      <a:pt x="f728" y="f754"/>
                    </a:cubicBezTo>
                    <a:cubicBezTo>
                      <a:pt x="f282" y="f812"/>
                      <a:pt x="f258" y="f813"/>
                      <a:pt x="f256" y="f814"/>
                    </a:cubicBezTo>
                    <a:cubicBezTo>
                      <a:pt x="f255" y="f815"/>
                      <a:pt x="f256" y="f816"/>
                      <a:pt x="f256" y="f412"/>
                    </a:cubicBezTo>
                    <a:cubicBezTo>
                      <a:pt x="f817" y="f412"/>
                      <a:pt x="f818" y="f412"/>
                      <a:pt x="f276" y="f412"/>
                    </a:cubicBezTo>
                    <a:cubicBezTo>
                      <a:pt x="f181" y="f412"/>
                      <a:pt x="f175" y="f412"/>
                      <a:pt x="f385" y="f439"/>
                    </a:cubicBezTo>
                    <a:cubicBezTo>
                      <a:pt x="f385" y="f439"/>
                      <a:pt x="f385" y="f439"/>
                      <a:pt x="f385" y="f439"/>
                    </a:cubicBezTo>
                    <a:cubicBezTo>
                      <a:pt x="f385" y="f439"/>
                      <a:pt x="f385" y="f439"/>
                      <a:pt x="f385" y="f439"/>
                    </a:cubicBezTo>
                    <a:cubicBezTo>
                      <a:pt x="f631" y="f441"/>
                      <a:pt x="f175" y="f819"/>
                      <a:pt x="f175" y="f820"/>
                    </a:cubicBezTo>
                    <a:cubicBezTo>
                      <a:pt x="f181" y="f821"/>
                      <a:pt x="f276" y="f822"/>
                      <a:pt x="f276" y="f823"/>
                    </a:cubicBezTo>
                    <a:cubicBezTo>
                      <a:pt x="f181" y="f824"/>
                      <a:pt x="f703" y="f754"/>
                      <a:pt x="f170" y="f447"/>
                    </a:cubicBezTo>
                    <a:cubicBezTo>
                      <a:pt x="f709" y="f450"/>
                      <a:pt x="f495" y="f447"/>
                      <a:pt x="f728" y="f754"/>
                    </a:cubicBezTo>
                    <a:close/>
                    <a:moveTo>
                      <a:pt x="f379" y="f825"/>
                    </a:moveTo>
                    <a:cubicBezTo>
                      <a:pt x="f379" y="f825"/>
                      <a:pt x="f173" y="f825"/>
                      <a:pt x="f173" y="f825"/>
                    </a:cubicBezTo>
                    <a:cubicBezTo>
                      <a:pt x="f173" y="f825"/>
                      <a:pt x="f379" y="f825"/>
                      <a:pt x="f379" y="f825"/>
                    </a:cubicBezTo>
                    <a:close/>
                    <a:moveTo>
                      <a:pt x="f703" y="f826"/>
                    </a:moveTo>
                    <a:cubicBezTo>
                      <a:pt x="f280" y="f827"/>
                      <a:pt x="f402" y="f118"/>
                      <a:pt x="f193" y="f118"/>
                    </a:cubicBezTo>
                    <a:cubicBezTo>
                      <a:pt x="f402" y="f118"/>
                      <a:pt x="f280" y="f827"/>
                      <a:pt x="f703" y="f826"/>
                    </a:cubicBezTo>
                    <a:close/>
                    <a:moveTo>
                      <a:pt x="f641" y="f828"/>
                    </a:moveTo>
                    <a:cubicBezTo>
                      <a:pt x="f371" y="f829"/>
                      <a:pt x="f292" y="f830"/>
                      <a:pt x="f292" y="f831"/>
                    </a:cubicBezTo>
                    <a:cubicBezTo>
                      <a:pt x="f292" y="f830"/>
                      <a:pt x="f371" y="f829"/>
                      <a:pt x="f641" y="f828"/>
                    </a:cubicBezTo>
                    <a:close/>
                    <a:moveTo>
                      <a:pt x="f473" y="f832"/>
                    </a:moveTo>
                    <a:cubicBezTo>
                      <a:pt x="f473" y="f832"/>
                      <a:pt x="f473" y="f832"/>
                      <a:pt x="f473" y="f832"/>
                    </a:cubicBezTo>
                    <a:cubicBezTo>
                      <a:pt x="f641" y="f571"/>
                      <a:pt x="f292" y="f571"/>
                      <a:pt x="f298" y="f572"/>
                    </a:cubicBezTo>
                    <a:cubicBezTo>
                      <a:pt x="f298" y="f833"/>
                      <a:pt x="f298" y="f834"/>
                      <a:pt x="f296" y="f835"/>
                    </a:cubicBezTo>
                    <a:cubicBezTo>
                      <a:pt x="f296" y="f566"/>
                      <a:pt x="f643" y="f561"/>
                      <a:pt x="f836" y="f561"/>
                    </a:cubicBezTo>
                    <a:cubicBezTo>
                      <a:pt x="f679" y="f562"/>
                      <a:pt x="f678" y="f562"/>
                      <a:pt x="f509" y="f561"/>
                    </a:cubicBezTo>
                    <a:cubicBezTo>
                      <a:pt x="f254" y="f561"/>
                      <a:pt x="f256" y="f837"/>
                      <a:pt x="f256" y="f838"/>
                    </a:cubicBezTo>
                    <a:cubicBezTo>
                      <a:pt x="f261" y="f839"/>
                      <a:pt x="f261" y="f840"/>
                      <a:pt x="f256" y="f574"/>
                    </a:cubicBezTo>
                    <a:cubicBezTo>
                      <a:pt x="f256" y="f841"/>
                      <a:pt x="f258" y="f572"/>
                      <a:pt x="f163" y="f832"/>
                    </a:cubicBezTo>
                    <a:cubicBezTo>
                      <a:pt x="f163" y="f832"/>
                      <a:pt x="f163" y="f832"/>
                      <a:pt x="f163" y="f832"/>
                    </a:cubicBezTo>
                    <a:cubicBezTo>
                      <a:pt x="f289" y="f832"/>
                      <a:pt x="f318" y="f832"/>
                      <a:pt x="f473" y="f832"/>
                    </a:cubicBezTo>
                    <a:close/>
                    <a:moveTo>
                      <a:pt x="f371" y="f842"/>
                    </a:moveTo>
                    <a:cubicBezTo>
                      <a:pt x="f371" y="f843"/>
                      <a:pt x="f371" y="f844"/>
                      <a:pt x="f371" y="f845"/>
                    </a:cubicBezTo>
                    <a:cubicBezTo>
                      <a:pt x="f371" y="f844"/>
                      <a:pt x="f371" y="f843"/>
                      <a:pt x="f371" y="f842"/>
                    </a:cubicBezTo>
                    <a:close/>
                    <a:moveTo>
                      <a:pt x="f371" y="f846"/>
                    </a:moveTo>
                    <a:cubicBezTo>
                      <a:pt x="f371" y="f847"/>
                      <a:pt x="f371" y="f848"/>
                      <a:pt x="f371" y="f849"/>
                    </a:cubicBezTo>
                    <a:cubicBezTo>
                      <a:pt x="f371" y="f848"/>
                      <a:pt x="f371" y="f847"/>
                      <a:pt x="f371" y="f846"/>
                    </a:cubicBezTo>
                    <a:close/>
                    <a:moveTo>
                      <a:pt x="f371" y="f72"/>
                    </a:moveTo>
                    <a:cubicBezTo>
                      <a:pt x="f371" y="f850"/>
                      <a:pt x="f371" y="f851"/>
                      <a:pt x="f371" y="f516"/>
                    </a:cubicBezTo>
                    <a:cubicBezTo>
                      <a:pt x="f371" y="f851"/>
                      <a:pt x="f371" y="f850"/>
                      <a:pt x="f371" y="f72"/>
                    </a:cubicBezTo>
                    <a:cubicBezTo>
                      <a:pt x="f318" y="f72"/>
                      <a:pt x="f852" y="f82"/>
                      <a:pt x="f261" y="f82"/>
                    </a:cubicBezTo>
                    <a:cubicBezTo>
                      <a:pt x="f261" y="f853"/>
                      <a:pt x="f261" y="f854"/>
                      <a:pt x="f256" y="f855"/>
                    </a:cubicBezTo>
                    <a:cubicBezTo>
                      <a:pt x="f256" y="f856"/>
                      <a:pt x="f287" y="f93"/>
                      <a:pt x="f677" y="f93"/>
                    </a:cubicBezTo>
                    <a:cubicBezTo>
                      <a:pt x="f678" y="f93"/>
                      <a:pt x="f679" y="f93"/>
                      <a:pt x="f317" y="f93"/>
                    </a:cubicBezTo>
                    <a:cubicBezTo>
                      <a:pt x="f640" y="f93"/>
                      <a:pt x="f298" y="f95"/>
                      <a:pt x="f298" y="f857"/>
                    </a:cubicBezTo>
                    <a:cubicBezTo>
                      <a:pt x="f467" y="f858"/>
                      <a:pt x="f314" y="f859"/>
                      <a:pt x="f371" y="f72"/>
                    </a:cubicBezTo>
                    <a:close/>
                    <a:moveTo>
                      <a:pt x="f860" y="f571"/>
                    </a:moveTo>
                    <a:cubicBezTo>
                      <a:pt x="f861" y="f832"/>
                      <a:pt x="f308" y="f571"/>
                      <a:pt x="f298" y="f571"/>
                    </a:cubicBezTo>
                    <a:cubicBezTo>
                      <a:pt x="f296" y="f862"/>
                      <a:pt x="f296" y="f863"/>
                      <a:pt x="f296" y="f864"/>
                    </a:cubicBezTo>
                    <a:cubicBezTo>
                      <a:pt x="f296" y="f118"/>
                      <a:pt x="f294" y="f582"/>
                      <a:pt x="f473" y="f581"/>
                    </a:cubicBezTo>
                    <a:cubicBezTo>
                      <a:pt x="f289" y="f581"/>
                      <a:pt x="f164" y="f581"/>
                      <a:pt x="f166" y="f581"/>
                    </a:cubicBezTo>
                    <a:cubicBezTo>
                      <a:pt x="f195" y="f865"/>
                      <a:pt x="f171" y="f825"/>
                      <a:pt x="f685" y="f825"/>
                    </a:cubicBezTo>
                    <a:cubicBezTo>
                      <a:pt x="f171" y="f825"/>
                      <a:pt x="f195" y="f865"/>
                      <a:pt x="f166" y="f581"/>
                    </a:cubicBezTo>
                    <a:cubicBezTo>
                      <a:pt x="f866" y="f582"/>
                      <a:pt x="f379" y="f582"/>
                      <a:pt x="f276" y="f582"/>
                    </a:cubicBezTo>
                    <a:cubicBezTo>
                      <a:pt x="f276" y="f867"/>
                      <a:pt x="f181" y="f868"/>
                      <a:pt x="f181" y="f869"/>
                    </a:cubicBezTo>
                    <a:cubicBezTo>
                      <a:pt x="f723" y="f125"/>
                      <a:pt x="f803" y="f125"/>
                      <a:pt x="f870" y="f125"/>
                    </a:cubicBezTo>
                    <a:cubicBezTo>
                      <a:pt x="f301" y="f122"/>
                      <a:pt x="f245" y="f871"/>
                      <a:pt x="f245" y="f872"/>
                    </a:cubicBezTo>
                    <a:cubicBezTo>
                      <a:pt x="f245" y="f873"/>
                      <a:pt x="f245" y="f874"/>
                      <a:pt x="f245" y="f875"/>
                    </a:cubicBezTo>
                    <a:cubicBezTo>
                      <a:pt x="f199" y="f876"/>
                      <a:pt x="f797" y="f572"/>
                      <a:pt x="f860" y="f571"/>
                    </a:cubicBezTo>
                    <a:close/>
                    <a:moveTo>
                      <a:pt x="f199" y="f877"/>
                    </a:moveTo>
                    <a:cubicBezTo>
                      <a:pt x="f202" y="f878"/>
                      <a:pt x="f202" y="f879"/>
                      <a:pt x="f199" y="f682"/>
                    </a:cubicBezTo>
                    <a:cubicBezTo>
                      <a:pt x="f245" y="f248"/>
                      <a:pt x="f206" y="f22"/>
                      <a:pt x="f330" y="f22"/>
                    </a:cubicBezTo>
                    <a:cubicBezTo>
                      <a:pt x="f880" y="f142"/>
                      <a:pt x="f881" y="f142"/>
                      <a:pt x="f184" y="f22"/>
                    </a:cubicBezTo>
                    <a:cubicBezTo>
                      <a:pt x="f293" y="f22"/>
                      <a:pt x="f75" y="f248"/>
                      <a:pt x="f75" y="f681"/>
                    </a:cubicBezTo>
                    <a:cubicBezTo>
                      <a:pt x="f150" y="f882"/>
                      <a:pt x="f150" y="f883"/>
                      <a:pt x="f75" y="f237"/>
                    </a:cubicBezTo>
                    <a:cubicBezTo>
                      <a:pt x="f75" y="f238"/>
                      <a:pt x="f293" y="f7"/>
                      <a:pt x="f98" y="f7"/>
                    </a:cubicBezTo>
                    <a:cubicBezTo>
                      <a:pt x="f77" y="f239"/>
                      <a:pt x="f92" y="f7"/>
                      <a:pt x="f88" y="f7"/>
                    </a:cubicBezTo>
                    <a:cubicBezTo>
                      <a:pt x="f88" y="f7"/>
                      <a:pt x="f88" y="f7"/>
                      <a:pt x="f88" y="f7"/>
                    </a:cubicBezTo>
                    <a:cubicBezTo>
                      <a:pt x="f884" y="f7"/>
                      <a:pt x="f231" y="f239"/>
                      <a:pt x="f530" y="f7"/>
                    </a:cubicBezTo>
                    <a:cubicBezTo>
                      <a:pt x="f206" y="f7"/>
                      <a:pt x="f245" y="f238"/>
                      <a:pt x="f199" y="f877"/>
                    </a:cubicBezTo>
                    <a:close/>
                    <a:moveTo>
                      <a:pt x="f885" y="f886"/>
                    </a:moveTo>
                    <a:cubicBezTo>
                      <a:pt x="f199" y="f886"/>
                      <a:pt x="f199" y="f886"/>
                      <a:pt x="f199" y="f887"/>
                    </a:cubicBezTo>
                    <a:cubicBezTo>
                      <a:pt x="f199" y="f888"/>
                      <a:pt x="f160" y="f112"/>
                      <a:pt x="f889" y="f561"/>
                    </a:cubicBezTo>
                    <a:cubicBezTo>
                      <a:pt x="f889" y="f561"/>
                      <a:pt x="f890" y="f561"/>
                      <a:pt x="f201" y="f561"/>
                    </a:cubicBezTo>
                    <a:cubicBezTo>
                      <a:pt x="f86" y="f561"/>
                      <a:pt x="f86" y="f561"/>
                      <a:pt x="f86" y="f891"/>
                    </a:cubicBezTo>
                    <a:cubicBezTo>
                      <a:pt x="f86" y="f886"/>
                      <a:pt x="f86" y="f886"/>
                      <a:pt x="f885" y="f886"/>
                    </a:cubicBezTo>
                    <a:close/>
                    <a:moveTo>
                      <a:pt x="f892" y="f61"/>
                    </a:moveTo>
                    <a:cubicBezTo>
                      <a:pt x="f586" y="f61"/>
                      <a:pt x="f81" y="f65"/>
                      <a:pt x="f81" y="f893"/>
                    </a:cubicBezTo>
                    <a:cubicBezTo>
                      <a:pt x="f86" y="f507"/>
                      <a:pt x="f81" y="f507"/>
                      <a:pt x="f892" y="f507"/>
                    </a:cubicBezTo>
                    <a:cubicBezTo>
                      <a:pt x="f75" y="f507"/>
                      <a:pt x="f75" y="f507"/>
                      <a:pt x="f75" y="f893"/>
                    </a:cubicBezTo>
                    <a:cubicBezTo>
                      <a:pt x="f150" y="f894"/>
                      <a:pt x="f157" y="f58"/>
                      <a:pt x="f892" y="f61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3" name="Freeform 16">
                <a:extLst>
                  <a:ext uri="{FF2B5EF4-FFF2-40B4-BE49-F238E27FC236}">
                    <a16:creationId xmlns:a16="http://schemas.microsoft.com/office/drawing/2014/main" id="{56569FBF-940E-49D1-98D3-42E37DD9DDCA}"/>
                  </a:ext>
                </a:extLst>
              </p:cNvPr>
              <p:cNvSpPr/>
              <p:nvPr/>
            </p:nvSpPr>
            <p:spPr>
              <a:xfrm rot="10799991">
                <a:off x="7899163" y="85094"/>
                <a:ext cx="191548" cy="2603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4"/>
                  <a:gd name="f7" fmla="val 247"/>
                  <a:gd name="f8" fmla="val 124"/>
                  <a:gd name="f9" fmla="val 82"/>
                  <a:gd name="f10" fmla="val 85"/>
                  <a:gd name="f11" fmla="val 86"/>
                  <a:gd name="f12" fmla="val 84"/>
                  <a:gd name="f13" fmla="val 46"/>
                  <a:gd name="f14" fmla="val 42"/>
                  <a:gd name="f15" fmla="val 38"/>
                  <a:gd name="f16" fmla="val 34"/>
                  <a:gd name="f17" fmla="val 49"/>
                  <a:gd name="f18" fmla="val 48"/>
                  <a:gd name="f19" fmla="val 83"/>
                  <a:gd name="f20" fmla="val 36"/>
                  <a:gd name="f21" fmla="val 81"/>
                  <a:gd name="f22" fmla="val 128"/>
                  <a:gd name="f23" fmla="val 80"/>
                  <a:gd name="f24" fmla="val 166"/>
                  <a:gd name="f25" fmla="val 88"/>
                  <a:gd name="f26" fmla="val 163"/>
                  <a:gd name="f27" fmla="val 209"/>
                  <a:gd name="f28" fmla="val 201"/>
                  <a:gd name="f29" fmla="val 156"/>
                  <a:gd name="f30" fmla="val 120"/>
                  <a:gd name="f31" fmla="val 79"/>
                  <a:gd name="f32" fmla="+- 0 0 -90"/>
                  <a:gd name="f33" fmla="*/ f3 1 164"/>
                  <a:gd name="f34" fmla="*/ f4 1 247"/>
                  <a:gd name="f35" fmla="+- f7 0 f5"/>
                  <a:gd name="f36" fmla="+- f6 0 f5"/>
                  <a:gd name="f37" fmla="*/ f32 f0 1"/>
                  <a:gd name="f38" fmla="*/ f36 1 164"/>
                  <a:gd name="f39" fmla="*/ f35 1 247"/>
                  <a:gd name="f40" fmla="*/ 124 f36 1"/>
                  <a:gd name="f41" fmla="*/ 82 f35 1"/>
                  <a:gd name="f42" fmla="*/ 84 f36 1"/>
                  <a:gd name="f43" fmla="*/ 46 f35 1"/>
                  <a:gd name="f44" fmla="*/ 34 f35 1"/>
                  <a:gd name="f45" fmla="*/ 49 f36 1"/>
                  <a:gd name="f46" fmla="*/ 0 f35 1"/>
                  <a:gd name="f47" fmla="*/ 0 f36 1"/>
                  <a:gd name="f48" fmla="*/ 48 f35 1"/>
                  <a:gd name="f49" fmla="*/ 36 f36 1"/>
                  <a:gd name="f50" fmla="*/ 83 f35 1"/>
                  <a:gd name="f51" fmla="*/ 81 f36 1"/>
                  <a:gd name="f52" fmla="*/ 128 f35 1"/>
                  <a:gd name="f53" fmla="*/ 46 f36 1"/>
                  <a:gd name="f54" fmla="*/ 163 f35 1"/>
                  <a:gd name="f55" fmla="*/ 209 f35 1"/>
                  <a:gd name="f56" fmla="*/ 38 f36 1"/>
                  <a:gd name="f57" fmla="*/ 247 f35 1"/>
                  <a:gd name="f58" fmla="*/ 201 f35 1"/>
                  <a:gd name="f59" fmla="*/ 120 f36 1"/>
                  <a:gd name="f60" fmla="*/ 164 f35 1"/>
                  <a:gd name="f61" fmla="*/ 164 f36 1"/>
                  <a:gd name="f62" fmla="*/ 120 f35 1"/>
                  <a:gd name="f63" fmla="*/ f37 1 f2"/>
                  <a:gd name="f64" fmla="*/ f40 1 164"/>
                  <a:gd name="f65" fmla="*/ f41 1 247"/>
                  <a:gd name="f66" fmla="*/ f42 1 164"/>
                  <a:gd name="f67" fmla="*/ f43 1 247"/>
                  <a:gd name="f68" fmla="*/ f44 1 247"/>
                  <a:gd name="f69" fmla="*/ f45 1 164"/>
                  <a:gd name="f70" fmla="*/ f46 1 247"/>
                  <a:gd name="f71" fmla="*/ f47 1 164"/>
                  <a:gd name="f72" fmla="*/ f48 1 247"/>
                  <a:gd name="f73" fmla="*/ f49 1 164"/>
                  <a:gd name="f74" fmla="*/ f50 1 247"/>
                  <a:gd name="f75" fmla="*/ f51 1 164"/>
                  <a:gd name="f76" fmla="*/ f52 1 247"/>
                  <a:gd name="f77" fmla="*/ f53 1 164"/>
                  <a:gd name="f78" fmla="*/ f54 1 247"/>
                  <a:gd name="f79" fmla="*/ f55 1 247"/>
                  <a:gd name="f80" fmla="*/ f56 1 164"/>
                  <a:gd name="f81" fmla="*/ f57 1 247"/>
                  <a:gd name="f82" fmla="*/ f58 1 247"/>
                  <a:gd name="f83" fmla="*/ f59 1 164"/>
                  <a:gd name="f84" fmla="*/ f60 1 247"/>
                  <a:gd name="f85" fmla="*/ f61 1 164"/>
                  <a:gd name="f86" fmla="*/ f62 1 247"/>
                  <a:gd name="f87" fmla="*/ 0 1 f38"/>
                  <a:gd name="f88" fmla="*/ f6 1 f38"/>
                  <a:gd name="f89" fmla="*/ 0 1 f39"/>
                  <a:gd name="f90" fmla="*/ f7 1 f39"/>
                  <a:gd name="f91" fmla="+- f63 0 f1"/>
                  <a:gd name="f92" fmla="*/ f64 1 f38"/>
                  <a:gd name="f93" fmla="*/ f65 1 f39"/>
                  <a:gd name="f94" fmla="*/ f66 1 f38"/>
                  <a:gd name="f95" fmla="*/ f67 1 f39"/>
                  <a:gd name="f96" fmla="*/ f68 1 f39"/>
                  <a:gd name="f97" fmla="*/ f69 1 f38"/>
                  <a:gd name="f98" fmla="*/ f70 1 f39"/>
                  <a:gd name="f99" fmla="*/ f71 1 f38"/>
                  <a:gd name="f100" fmla="*/ f72 1 f39"/>
                  <a:gd name="f101" fmla="*/ f73 1 f38"/>
                  <a:gd name="f102" fmla="*/ f74 1 f39"/>
                  <a:gd name="f103" fmla="*/ f75 1 f38"/>
                  <a:gd name="f104" fmla="*/ f76 1 f39"/>
                  <a:gd name="f105" fmla="*/ f77 1 f38"/>
                  <a:gd name="f106" fmla="*/ f78 1 f39"/>
                  <a:gd name="f107" fmla="*/ f79 1 f39"/>
                  <a:gd name="f108" fmla="*/ f80 1 f38"/>
                  <a:gd name="f109" fmla="*/ f81 1 f39"/>
                  <a:gd name="f110" fmla="*/ f82 1 f39"/>
                  <a:gd name="f111" fmla="*/ f83 1 f38"/>
                  <a:gd name="f112" fmla="*/ f84 1 f39"/>
                  <a:gd name="f113" fmla="*/ f85 1 f38"/>
                  <a:gd name="f114" fmla="*/ f86 1 f39"/>
                  <a:gd name="f115" fmla="*/ f87 f33 1"/>
                  <a:gd name="f116" fmla="*/ f88 f33 1"/>
                  <a:gd name="f117" fmla="*/ f90 f34 1"/>
                  <a:gd name="f118" fmla="*/ f89 f34 1"/>
                  <a:gd name="f119" fmla="*/ f92 f33 1"/>
                  <a:gd name="f120" fmla="*/ f93 f34 1"/>
                  <a:gd name="f121" fmla="*/ f94 f33 1"/>
                  <a:gd name="f122" fmla="*/ f95 f34 1"/>
                  <a:gd name="f123" fmla="*/ f96 f34 1"/>
                  <a:gd name="f124" fmla="*/ f97 f33 1"/>
                  <a:gd name="f125" fmla="*/ f98 f34 1"/>
                  <a:gd name="f126" fmla="*/ f99 f33 1"/>
                  <a:gd name="f127" fmla="*/ f100 f34 1"/>
                  <a:gd name="f128" fmla="*/ f101 f33 1"/>
                  <a:gd name="f129" fmla="*/ f102 f34 1"/>
                  <a:gd name="f130" fmla="*/ f103 f33 1"/>
                  <a:gd name="f131" fmla="*/ f104 f34 1"/>
                  <a:gd name="f132" fmla="*/ f105 f33 1"/>
                  <a:gd name="f133" fmla="*/ f106 f34 1"/>
                  <a:gd name="f134" fmla="*/ f107 f34 1"/>
                  <a:gd name="f135" fmla="*/ f108 f33 1"/>
                  <a:gd name="f136" fmla="*/ f109 f34 1"/>
                  <a:gd name="f137" fmla="*/ f110 f34 1"/>
                  <a:gd name="f138" fmla="*/ f111 f33 1"/>
                  <a:gd name="f139" fmla="*/ f112 f34 1"/>
                  <a:gd name="f140" fmla="*/ f113 f33 1"/>
                  <a:gd name="f141" fmla="*/ f114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1">
                    <a:pos x="f119" y="f120"/>
                  </a:cxn>
                  <a:cxn ang="f91">
                    <a:pos x="f121" y="f122"/>
                  </a:cxn>
                  <a:cxn ang="f91">
                    <a:pos x="f121" y="f123"/>
                  </a:cxn>
                  <a:cxn ang="f91">
                    <a:pos x="f124" y="f125"/>
                  </a:cxn>
                  <a:cxn ang="f91">
                    <a:pos x="f126" y="f127"/>
                  </a:cxn>
                  <a:cxn ang="f91">
                    <a:pos x="f128" y="f129"/>
                  </a:cxn>
                  <a:cxn ang="f91">
                    <a:pos x="f130" y="f131"/>
                  </a:cxn>
                  <a:cxn ang="f91">
                    <a:pos x="f132" y="f133"/>
                  </a:cxn>
                  <a:cxn ang="f91">
                    <a:pos x="f126" y="f134"/>
                  </a:cxn>
                  <a:cxn ang="f91">
                    <a:pos x="f135" y="f136"/>
                  </a:cxn>
                  <a:cxn ang="f91">
                    <a:pos x="f121" y="f137"/>
                  </a:cxn>
                  <a:cxn ang="f91">
                    <a:pos x="f138" y="f139"/>
                  </a:cxn>
                  <a:cxn ang="f91">
                    <a:pos x="f140" y="f141"/>
                  </a:cxn>
                  <a:cxn ang="f91">
                    <a:pos x="f119" y="f120"/>
                  </a:cxn>
                </a:cxnLst>
                <a:rect l="f115" t="f118" r="f116" b="f117"/>
                <a:pathLst>
                  <a:path w="164" h="246">
                    <a:moveTo>
                      <a:pt x="f8" y="f9"/>
                    </a:moveTo>
                    <a:cubicBezTo>
                      <a:pt x="f10" y="f11"/>
                      <a:pt x="f12" y="f10"/>
                      <a:pt x="f12" y="f13"/>
                    </a:cubicBezTo>
                    <a:cubicBezTo>
                      <a:pt x="f12" y="f14"/>
                      <a:pt x="f12" y="f15"/>
                      <a:pt x="f12" y="f16"/>
                    </a:cubicBezTo>
                    <a:cubicBezTo>
                      <a:pt x="f12" y="f5"/>
                      <a:pt x="f12" y="f5"/>
                      <a:pt x="f17" y="f5"/>
                    </a:cubicBezTo>
                    <a:cubicBezTo>
                      <a:pt x="f5" y="f5"/>
                      <a:pt x="f5" y="f5"/>
                      <a:pt x="f5" y="f18"/>
                    </a:cubicBezTo>
                    <a:cubicBezTo>
                      <a:pt x="f5" y="f19"/>
                      <a:pt x="f5" y="f19"/>
                      <a:pt x="f20" y="f19"/>
                    </a:cubicBezTo>
                    <a:cubicBezTo>
                      <a:pt x="f21" y="f19"/>
                      <a:pt x="f21" y="f19"/>
                      <a:pt x="f21" y="f22"/>
                    </a:cubicBezTo>
                    <a:cubicBezTo>
                      <a:pt x="f23" y="f24"/>
                      <a:pt x="f25" y="f26"/>
                      <a:pt x="f13" y="f26"/>
                    </a:cubicBezTo>
                    <a:cubicBezTo>
                      <a:pt x="f5" y="f26"/>
                      <a:pt x="f5" y="f26"/>
                      <a:pt x="f5" y="f27"/>
                    </a:cubicBezTo>
                    <a:cubicBezTo>
                      <a:pt x="f5" y="f7"/>
                      <a:pt x="f5" y="f7"/>
                      <a:pt x="f15" y="f7"/>
                    </a:cubicBezTo>
                    <a:cubicBezTo>
                      <a:pt x="f12" y="f7"/>
                      <a:pt x="f12" y="f7"/>
                      <a:pt x="f12" y="f28"/>
                    </a:cubicBezTo>
                    <a:cubicBezTo>
                      <a:pt x="f12" y="f29"/>
                      <a:pt x="f21" y="f6"/>
                      <a:pt x="f30" y="f6"/>
                    </a:cubicBezTo>
                    <a:cubicBezTo>
                      <a:pt x="f6" y="f26"/>
                      <a:pt x="f6" y="f6"/>
                      <a:pt x="f6" y="f30"/>
                    </a:cubicBezTo>
                    <a:cubicBezTo>
                      <a:pt x="f6" y="f31"/>
                      <a:pt x="f6" y="f31"/>
                      <a:pt x="f8" y="f9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4" name="Freeform 17">
                <a:extLst>
                  <a:ext uri="{FF2B5EF4-FFF2-40B4-BE49-F238E27FC236}">
                    <a16:creationId xmlns:a16="http://schemas.microsoft.com/office/drawing/2014/main" id="{6823CFA8-D62A-4D52-9CD9-B19FCFBE2931}"/>
                  </a:ext>
                </a:extLst>
              </p:cNvPr>
              <p:cNvSpPr/>
              <p:nvPr/>
            </p:nvSpPr>
            <p:spPr>
              <a:xfrm rot="10799991">
                <a:off x="7897279" y="859444"/>
                <a:ext cx="193432" cy="2620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6"/>
                  <a:gd name="f7" fmla="val 248"/>
                  <a:gd name="f8" fmla="val 150"/>
                  <a:gd name="f9" fmla="val 2"/>
                  <a:gd name="f10" fmla="val 132"/>
                  <a:gd name="f11" fmla="val 113"/>
                  <a:gd name="f12" fmla="val 1"/>
                  <a:gd name="f13" fmla="val 95"/>
                  <a:gd name="f14" fmla="val 85"/>
                  <a:gd name="f15" fmla="val 82"/>
                  <a:gd name="f16" fmla="val 4"/>
                  <a:gd name="f17" fmla="val 13"/>
                  <a:gd name="f18" fmla="val 29"/>
                  <a:gd name="f19" fmla="val 80"/>
                  <a:gd name="f20" fmla="val 45"/>
                  <a:gd name="f21" fmla="val 61"/>
                  <a:gd name="f22" fmla="val 84"/>
                  <a:gd name="f23" fmla="val 76"/>
                  <a:gd name="f24" fmla="val 59"/>
                  <a:gd name="f25" fmla="val 83"/>
                  <a:gd name="f26" fmla="val 46"/>
                  <a:gd name="f27" fmla="val 33"/>
                  <a:gd name="f28" fmla="val 19"/>
                  <a:gd name="f29" fmla="val 81"/>
                  <a:gd name="f30" fmla="val 87"/>
                  <a:gd name="f31" fmla="val 102"/>
                  <a:gd name="f32" fmla="val 122"/>
                  <a:gd name="f33" fmla="val 143"/>
                  <a:gd name="f34" fmla="val 163"/>
                  <a:gd name="f35" fmla="val 185"/>
                  <a:gd name="f36" fmla="val 206"/>
                  <a:gd name="f37" fmla="val 227"/>
                  <a:gd name="f38" fmla="val 244"/>
                  <a:gd name="f39" fmla="val 6"/>
                  <a:gd name="f40" fmla="val 21"/>
                  <a:gd name="f41" fmla="val 247"/>
                  <a:gd name="f42" fmla="val 37"/>
                  <a:gd name="f43" fmla="val 245"/>
                  <a:gd name="f44" fmla="val 52"/>
                  <a:gd name="f45" fmla="val 246"/>
                  <a:gd name="f46" fmla="val 67"/>
                  <a:gd name="f47" fmla="val 243"/>
                  <a:gd name="f48" fmla="val 229"/>
                  <a:gd name="f49" fmla="val 187"/>
                  <a:gd name="f50" fmla="val 146"/>
                  <a:gd name="f51" fmla="val 105"/>
                  <a:gd name="f52" fmla="val 89"/>
                  <a:gd name="f53" fmla="val 86"/>
                  <a:gd name="f54" fmla="val 120"/>
                  <a:gd name="f55" fmla="val 136"/>
                  <a:gd name="f56" fmla="val 151"/>
                  <a:gd name="f57" fmla="val 165"/>
                  <a:gd name="f58" fmla="val 70"/>
                  <a:gd name="f59" fmla="val 34"/>
                  <a:gd name="f60" fmla="val 16"/>
                  <a:gd name="f61" fmla="val 5"/>
                  <a:gd name="f62" fmla="val 161"/>
                  <a:gd name="f63" fmla="+- 0 0 -90"/>
                  <a:gd name="f64" fmla="*/ f3 1 166"/>
                  <a:gd name="f65" fmla="*/ f4 1 248"/>
                  <a:gd name="f66" fmla="+- f7 0 f5"/>
                  <a:gd name="f67" fmla="+- f6 0 f5"/>
                  <a:gd name="f68" fmla="*/ f63 f0 1"/>
                  <a:gd name="f69" fmla="*/ f67 1 166"/>
                  <a:gd name="f70" fmla="*/ f66 1 248"/>
                  <a:gd name="f71" fmla="*/ 150 f67 1"/>
                  <a:gd name="f72" fmla="*/ 2 f66 1"/>
                  <a:gd name="f73" fmla="*/ 95 f67 1"/>
                  <a:gd name="f74" fmla="*/ 0 f66 1"/>
                  <a:gd name="f75" fmla="*/ 82 f67 1"/>
                  <a:gd name="f76" fmla="*/ 13 f66 1"/>
                  <a:gd name="f77" fmla="*/ 61 f66 1"/>
                  <a:gd name="f78" fmla="*/ 59 f67 1"/>
                  <a:gd name="f79" fmla="*/ 83 f66 1"/>
                  <a:gd name="f80" fmla="*/ 19 f67 1"/>
                  <a:gd name="f81" fmla="*/ 82 f66 1"/>
                  <a:gd name="f82" fmla="*/ 1 f67 1"/>
                  <a:gd name="f83" fmla="*/ 102 f66 1"/>
                  <a:gd name="f84" fmla="*/ 163 f66 1"/>
                  <a:gd name="f85" fmla="*/ 227 f66 1"/>
                  <a:gd name="f86" fmla="*/ 21 f67 1"/>
                  <a:gd name="f87" fmla="*/ 247 f66 1"/>
                  <a:gd name="f88" fmla="*/ 67 f67 1"/>
                  <a:gd name="f89" fmla="*/ 85 f67 1"/>
                  <a:gd name="f90" fmla="*/ 229 f66 1"/>
                  <a:gd name="f91" fmla="*/ 84 f67 1"/>
                  <a:gd name="f92" fmla="*/ 105 f66 1"/>
                  <a:gd name="f93" fmla="*/ 105 f67 1"/>
                  <a:gd name="f94" fmla="*/ 84 f66 1"/>
                  <a:gd name="f95" fmla="*/ 151 f67 1"/>
                  <a:gd name="f96" fmla="*/ 85 f66 1"/>
                  <a:gd name="f97" fmla="*/ 165 f67 1"/>
                  <a:gd name="f98" fmla="*/ 70 f66 1"/>
                  <a:gd name="f99" fmla="*/ 16 f66 1"/>
                  <a:gd name="f100" fmla="*/ f68 1 f2"/>
                  <a:gd name="f101" fmla="*/ f71 1 166"/>
                  <a:gd name="f102" fmla="*/ f72 1 248"/>
                  <a:gd name="f103" fmla="*/ f73 1 166"/>
                  <a:gd name="f104" fmla="*/ f74 1 248"/>
                  <a:gd name="f105" fmla="*/ f75 1 166"/>
                  <a:gd name="f106" fmla="*/ f76 1 248"/>
                  <a:gd name="f107" fmla="*/ f77 1 248"/>
                  <a:gd name="f108" fmla="*/ f78 1 166"/>
                  <a:gd name="f109" fmla="*/ f79 1 248"/>
                  <a:gd name="f110" fmla="*/ f80 1 166"/>
                  <a:gd name="f111" fmla="*/ f81 1 248"/>
                  <a:gd name="f112" fmla="*/ f82 1 166"/>
                  <a:gd name="f113" fmla="*/ f83 1 248"/>
                  <a:gd name="f114" fmla="*/ f84 1 248"/>
                  <a:gd name="f115" fmla="*/ f85 1 248"/>
                  <a:gd name="f116" fmla="*/ f86 1 166"/>
                  <a:gd name="f117" fmla="*/ f87 1 248"/>
                  <a:gd name="f118" fmla="*/ f88 1 166"/>
                  <a:gd name="f119" fmla="*/ f89 1 166"/>
                  <a:gd name="f120" fmla="*/ f90 1 248"/>
                  <a:gd name="f121" fmla="*/ f91 1 166"/>
                  <a:gd name="f122" fmla="*/ f92 1 248"/>
                  <a:gd name="f123" fmla="*/ f93 1 166"/>
                  <a:gd name="f124" fmla="*/ f94 1 248"/>
                  <a:gd name="f125" fmla="*/ f95 1 166"/>
                  <a:gd name="f126" fmla="*/ f96 1 248"/>
                  <a:gd name="f127" fmla="*/ f97 1 166"/>
                  <a:gd name="f128" fmla="*/ f98 1 248"/>
                  <a:gd name="f129" fmla="*/ f99 1 248"/>
                  <a:gd name="f130" fmla="*/ 0 1 f69"/>
                  <a:gd name="f131" fmla="*/ f6 1 f69"/>
                  <a:gd name="f132" fmla="*/ 0 1 f70"/>
                  <a:gd name="f133" fmla="*/ f7 1 f70"/>
                  <a:gd name="f134" fmla="+- f100 0 f1"/>
                  <a:gd name="f135" fmla="*/ f101 1 f69"/>
                  <a:gd name="f136" fmla="*/ f102 1 f70"/>
                  <a:gd name="f137" fmla="*/ f103 1 f69"/>
                  <a:gd name="f138" fmla="*/ f104 1 f70"/>
                  <a:gd name="f139" fmla="*/ f105 1 f69"/>
                  <a:gd name="f140" fmla="*/ f106 1 f70"/>
                  <a:gd name="f141" fmla="*/ f107 1 f70"/>
                  <a:gd name="f142" fmla="*/ f108 1 f69"/>
                  <a:gd name="f143" fmla="*/ f109 1 f70"/>
                  <a:gd name="f144" fmla="*/ f110 1 f69"/>
                  <a:gd name="f145" fmla="*/ f111 1 f70"/>
                  <a:gd name="f146" fmla="*/ f112 1 f69"/>
                  <a:gd name="f147" fmla="*/ f113 1 f70"/>
                  <a:gd name="f148" fmla="*/ f114 1 f70"/>
                  <a:gd name="f149" fmla="*/ f115 1 f70"/>
                  <a:gd name="f150" fmla="*/ f116 1 f69"/>
                  <a:gd name="f151" fmla="*/ f117 1 f70"/>
                  <a:gd name="f152" fmla="*/ f118 1 f69"/>
                  <a:gd name="f153" fmla="*/ f119 1 f69"/>
                  <a:gd name="f154" fmla="*/ f120 1 f70"/>
                  <a:gd name="f155" fmla="*/ f121 1 f69"/>
                  <a:gd name="f156" fmla="*/ f122 1 f70"/>
                  <a:gd name="f157" fmla="*/ f123 1 f69"/>
                  <a:gd name="f158" fmla="*/ f124 1 f70"/>
                  <a:gd name="f159" fmla="*/ f125 1 f69"/>
                  <a:gd name="f160" fmla="*/ f126 1 f70"/>
                  <a:gd name="f161" fmla="*/ f127 1 f69"/>
                  <a:gd name="f162" fmla="*/ f128 1 f70"/>
                  <a:gd name="f163" fmla="*/ f129 1 f70"/>
                  <a:gd name="f164" fmla="*/ f130 f64 1"/>
                  <a:gd name="f165" fmla="*/ f131 f64 1"/>
                  <a:gd name="f166" fmla="*/ f133 f65 1"/>
                  <a:gd name="f167" fmla="*/ f132 f65 1"/>
                  <a:gd name="f168" fmla="*/ f135 f64 1"/>
                  <a:gd name="f169" fmla="*/ f136 f65 1"/>
                  <a:gd name="f170" fmla="*/ f137 f64 1"/>
                  <a:gd name="f171" fmla="*/ f138 f65 1"/>
                  <a:gd name="f172" fmla="*/ f139 f64 1"/>
                  <a:gd name="f173" fmla="*/ f140 f65 1"/>
                  <a:gd name="f174" fmla="*/ f141 f65 1"/>
                  <a:gd name="f175" fmla="*/ f142 f64 1"/>
                  <a:gd name="f176" fmla="*/ f143 f65 1"/>
                  <a:gd name="f177" fmla="*/ f144 f64 1"/>
                  <a:gd name="f178" fmla="*/ f145 f65 1"/>
                  <a:gd name="f179" fmla="*/ f146 f64 1"/>
                  <a:gd name="f180" fmla="*/ f147 f65 1"/>
                  <a:gd name="f181" fmla="*/ f148 f65 1"/>
                  <a:gd name="f182" fmla="*/ f149 f65 1"/>
                  <a:gd name="f183" fmla="*/ f150 f64 1"/>
                  <a:gd name="f184" fmla="*/ f151 f65 1"/>
                  <a:gd name="f185" fmla="*/ f152 f64 1"/>
                  <a:gd name="f186" fmla="*/ f153 f64 1"/>
                  <a:gd name="f187" fmla="*/ f154 f65 1"/>
                  <a:gd name="f188" fmla="*/ f155 f64 1"/>
                  <a:gd name="f189" fmla="*/ f156 f65 1"/>
                  <a:gd name="f190" fmla="*/ f157 f64 1"/>
                  <a:gd name="f191" fmla="*/ f158 f65 1"/>
                  <a:gd name="f192" fmla="*/ f159 f64 1"/>
                  <a:gd name="f193" fmla="*/ f160 f65 1"/>
                  <a:gd name="f194" fmla="*/ f161 f64 1"/>
                  <a:gd name="f195" fmla="*/ f162 f65 1"/>
                  <a:gd name="f196" fmla="*/ f163 f6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34">
                    <a:pos x="f168" y="f169"/>
                  </a:cxn>
                  <a:cxn ang="f134">
                    <a:pos x="f170" y="f171"/>
                  </a:cxn>
                  <a:cxn ang="f134">
                    <a:pos x="f172" y="f173"/>
                  </a:cxn>
                  <a:cxn ang="f134">
                    <a:pos x="f172" y="f174"/>
                  </a:cxn>
                  <a:cxn ang="f134">
                    <a:pos x="f175" y="f176"/>
                  </a:cxn>
                  <a:cxn ang="f134">
                    <a:pos x="f177" y="f178"/>
                  </a:cxn>
                  <a:cxn ang="f134">
                    <a:pos x="f179" y="f180"/>
                  </a:cxn>
                  <a:cxn ang="f134">
                    <a:pos x="f179" y="f181"/>
                  </a:cxn>
                  <a:cxn ang="f134">
                    <a:pos x="f179" y="f182"/>
                  </a:cxn>
                  <a:cxn ang="f134">
                    <a:pos x="f183" y="f184"/>
                  </a:cxn>
                  <a:cxn ang="f134">
                    <a:pos x="f185" y="f184"/>
                  </a:cxn>
                  <a:cxn ang="f134">
                    <a:pos x="f186" y="f187"/>
                  </a:cxn>
                  <a:cxn ang="f134">
                    <a:pos x="f188" y="f189"/>
                  </a:cxn>
                  <a:cxn ang="f134">
                    <a:pos x="f190" y="f191"/>
                  </a:cxn>
                  <a:cxn ang="f134">
                    <a:pos x="f192" y="f193"/>
                  </a:cxn>
                  <a:cxn ang="f134">
                    <a:pos x="f194" y="f195"/>
                  </a:cxn>
                  <a:cxn ang="f134">
                    <a:pos x="f194" y="f196"/>
                  </a:cxn>
                  <a:cxn ang="f134">
                    <a:pos x="f168" y="f169"/>
                  </a:cxn>
                </a:cxnLst>
                <a:rect l="f164" t="f167" r="f165" b="f166"/>
                <a:pathLst>
                  <a:path w="166" h="248">
                    <a:moveTo>
                      <a:pt x="f8" y="f9"/>
                    </a:moveTo>
                    <a:cubicBezTo>
                      <a:pt x="f10" y="f9"/>
                      <a:pt x="f11" y="f12"/>
                      <a:pt x="f13" y="f5"/>
                    </a:cubicBezTo>
                    <a:cubicBezTo>
                      <a:pt x="f14" y="f5"/>
                      <a:pt x="f15" y="f16"/>
                      <a:pt x="f15" y="f17"/>
                    </a:cubicBezTo>
                    <a:cubicBezTo>
                      <a:pt x="f15" y="f18"/>
                      <a:pt x="f19" y="f20"/>
                      <a:pt x="f15" y="f21"/>
                    </a:cubicBezTo>
                    <a:cubicBezTo>
                      <a:pt x="f22" y="f19"/>
                      <a:pt x="f23" y="f22"/>
                      <a:pt x="f24" y="f25"/>
                    </a:cubicBezTo>
                    <a:cubicBezTo>
                      <a:pt x="f26" y="f15"/>
                      <a:pt x="f27" y="f22"/>
                      <a:pt x="f28" y="f15"/>
                    </a:cubicBezTo>
                    <a:cubicBezTo>
                      <a:pt x="f16" y="f29"/>
                      <a:pt x="f5" y="f30"/>
                      <a:pt x="f12" y="f31"/>
                    </a:cubicBezTo>
                    <a:cubicBezTo>
                      <a:pt x="f9" y="f32"/>
                      <a:pt x="f12" y="f33"/>
                      <a:pt x="f12" y="f34"/>
                    </a:cubicBezTo>
                    <a:cubicBezTo>
                      <a:pt x="f12" y="f35"/>
                      <a:pt x="f9" y="f36"/>
                      <a:pt x="f12" y="f37"/>
                    </a:cubicBezTo>
                    <a:cubicBezTo>
                      <a:pt x="f5" y="f38"/>
                      <a:pt x="f39" y="f7"/>
                      <a:pt x="f40" y="f41"/>
                    </a:cubicBezTo>
                    <a:cubicBezTo>
                      <a:pt x="f42" y="f43"/>
                      <a:pt x="f44" y="f45"/>
                      <a:pt x="f46" y="f41"/>
                    </a:cubicBezTo>
                    <a:cubicBezTo>
                      <a:pt x="f29" y="f7"/>
                      <a:pt x="f14" y="f47"/>
                      <a:pt x="f14" y="f48"/>
                    </a:cubicBezTo>
                    <a:cubicBezTo>
                      <a:pt x="f22" y="f49"/>
                      <a:pt x="f14" y="f50"/>
                      <a:pt x="f22" y="f51"/>
                    </a:cubicBezTo>
                    <a:cubicBezTo>
                      <a:pt x="f22" y="f52"/>
                      <a:pt x="f53" y="f29"/>
                      <a:pt x="f51" y="f22"/>
                    </a:cubicBezTo>
                    <a:cubicBezTo>
                      <a:pt x="f54" y="f30"/>
                      <a:pt x="f55" y="f22"/>
                      <a:pt x="f56" y="f14"/>
                    </a:cubicBezTo>
                    <a:cubicBezTo>
                      <a:pt x="f34" y="f53"/>
                      <a:pt x="f6" y="f29"/>
                      <a:pt x="f57" y="f58"/>
                    </a:cubicBezTo>
                    <a:cubicBezTo>
                      <a:pt x="f57" y="f44"/>
                      <a:pt x="f57" y="f59"/>
                      <a:pt x="f57" y="f60"/>
                    </a:cubicBezTo>
                    <a:cubicBezTo>
                      <a:pt x="f6" y="f61"/>
                      <a:pt x="f62" y="f9"/>
                      <a:pt x="f8" y="f9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5" name="Freeform 18">
                <a:extLst>
                  <a:ext uri="{FF2B5EF4-FFF2-40B4-BE49-F238E27FC236}">
                    <a16:creationId xmlns:a16="http://schemas.microsoft.com/office/drawing/2014/main" id="{6B0B7994-E9CB-4C88-B177-7024721C8877}"/>
                  </a:ext>
                </a:extLst>
              </p:cNvPr>
              <p:cNvSpPr/>
              <p:nvPr/>
            </p:nvSpPr>
            <p:spPr>
              <a:xfrm rot="10799991">
                <a:off x="7801505" y="2321350"/>
                <a:ext cx="193432" cy="17699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6"/>
                  <a:gd name="f7" fmla="val 167"/>
                  <a:gd name="f8" fmla="val 39"/>
                  <a:gd name="f9" fmla="val 84"/>
                  <a:gd name="f10" fmla="val 83"/>
                  <a:gd name="f11" fmla="val 128"/>
                  <a:gd name="f12" fmla="val 121"/>
                  <a:gd name="f13" fmla="val 124"/>
                  <a:gd name="f14" fmla="val 122"/>
                  <a:gd name="f15" fmla="val 120"/>
                  <a:gd name="f16" fmla="val 82"/>
                  <a:gd name="f17" fmla="val 129"/>
                  <a:gd name="f18" fmla="val 81"/>
                  <a:gd name="f19" fmla="val 38"/>
                  <a:gd name="f20" fmla="val 46"/>
                  <a:gd name="f21" fmla="+- 0 0 -90"/>
                  <a:gd name="f22" fmla="*/ f3 1 166"/>
                  <a:gd name="f23" fmla="*/ f4 1 167"/>
                  <a:gd name="f24" fmla="+- f7 0 f5"/>
                  <a:gd name="f25" fmla="+- f6 0 f5"/>
                  <a:gd name="f26" fmla="*/ f21 f0 1"/>
                  <a:gd name="f27" fmla="*/ f25 1 166"/>
                  <a:gd name="f28" fmla="*/ f24 1 167"/>
                  <a:gd name="f29" fmla="*/ 39 f25 1"/>
                  <a:gd name="f30" fmla="*/ 84 f24 1"/>
                  <a:gd name="f31" fmla="*/ 83 f25 1"/>
                  <a:gd name="f32" fmla="*/ 128 f24 1"/>
                  <a:gd name="f33" fmla="*/ 121 f25 1"/>
                  <a:gd name="f34" fmla="*/ 166 f24 1"/>
                  <a:gd name="f35" fmla="*/ 166 f25 1"/>
                  <a:gd name="f36" fmla="*/ 124 f24 1"/>
                  <a:gd name="f37" fmla="*/ 120 f24 1"/>
                  <a:gd name="f38" fmla="*/ 129 f25 1"/>
                  <a:gd name="f39" fmla="*/ 81 f24 1"/>
                  <a:gd name="f40" fmla="*/ 38 f24 1"/>
                  <a:gd name="f41" fmla="*/ 46 f25 1"/>
                  <a:gd name="f42" fmla="*/ 0 f24 1"/>
                  <a:gd name="f43" fmla="*/ 0 f25 1"/>
                  <a:gd name="f44" fmla="*/ 46 f24 1"/>
                  <a:gd name="f45" fmla="*/ f26 1 f2"/>
                  <a:gd name="f46" fmla="*/ f29 1 166"/>
                  <a:gd name="f47" fmla="*/ f30 1 167"/>
                  <a:gd name="f48" fmla="*/ f31 1 166"/>
                  <a:gd name="f49" fmla="*/ f32 1 167"/>
                  <a:gd name="f50" fmla="*/ f33 1 166"/>
                  <a:gd name="f51" fmla="*/ f34 1 167"/>
                  <a:gd name="f52" fmla="*/ f35 1 166"/>
                  <a:gd name="f53" fmla="*/ f36 1 167"/>
                  <a:gd name="f54" fmla="*/ f37 1 167"/>
                  <a:gd name="f55" fmla="*/ f38 1 166"/>
                  <a:gd name="f56" fmla="*/ f39 1 167"/>
                  <a:gd name="f57" fmla="*/ f40 1 167"/>
                  <a:gd name="f58" fmla="*/ f41 1 166"/>
                  <a:gd name="f59" fmla="*/ f42 1 167"/>
                  <a:gd name="f60" fmla="*/ f43 1 166"/>
                  <a:gd name="f61" fmla="*/ f44 1 167"/>
                  <a:gd name="f62" fmla="*/ 0 1 f27"/>
                  <a:gd name="f63" fmla="*/ f6 1 f27"/>
                  <a:gd name="f64" fmla="*/ 0 1 f28"/>
                  <a:gd name="f65" fmla="*/ f7 1 f28"/>
                  <a:gd name="f66" fmla="+- f45 0 f1"/>
                  <a:gd name="f67" fmla="*/ f46 1 f27"/>
                  <a:gd name="f68" fmla="*/ f47 1 f28"/>
                  <a:gd name="f69" fmla="*/ f48 1 f27"/>
                  <a:gd name="f70" fmla="*/ f49 1 f28"/>
                  <a:gd name="f71" fmla="*/ f50 1 f27"/>
                  <a:gd name="f72" fmla="*/ f51 1 f28"/>
                  <a:gd name="f73" fmla="*/ f52 1 f27"/>
                  <a:gd name="f74" fmla="*/ f53 1 f28"/>
                  <a:gd name="f75" fmla="*/ f54 1 f28"/>
                  <a:gd name="f76" fmla="*/ f55 1 f27"/>
                  <a:gd name="f77" fmla="*/ f56 1 f28"/>
                  <a:gd name="f78" fmla="*/ f57 1 f28"/>
                  <a:gd name="f79" fmla="*/ f58 1 f27"/>
                  <a:gd name="f80" fmla="*/ f59 1 f28"/>
                  <a:gd name="f81" fmla="*/ f60 1 f27"/>
                  <a:gd name="f82" fmla="*/ f61 1 f28"/>
                  <a:gd name="f83" fmla="*/ f62 f22 1"/>
                  <a:gd name="f84" fmla="*/ f63 f22 1"/>
                  <a:gd name="f85" fmla="*/ f65 f23 1"/>
                  <a:gd name="f86" fmla="*/ f64 f23 1"/>
                  <a:gd name="f87" fmla="*/ f67 f22 1"/>
                  <a:gd name="f88" fmla="*/ f68 f23 1"/>
                  <a:gd name="f89" fmla="*/ f69 f22 1"/>
                  <a:gd name="f90" fmla="*/ f70 f23 1"/>
                  <a:gd name="f91" fmla="*/ f71 f22 1"/>
                  <a:gd name="f92" fmla="*/ f72 f23 1"/>
                  <a:gd name="f93" fmla="*/ f73 f22 1"/>
                  <a:gd name="f94" fmla="*/ f74 f23 1"/>
                  <a:gd name="f95" fmla="*/ f75 f23 1"/>
                  <a:gd name="f96" fmla="*/ f76 f22 1"/>
                  <a:gd name="f97" fmla="*/ f77 f23 1"/>
                  <a:gd name="f98" fmla="*/ f78 f23 1"/>
                  <a:gd name="f99" fmla="*/ f79 f22 1"/>
                  <a:gd name="f100" fmla="*/ f80 f23 1"/>
                  <a:gd name="f101" fmla="*/ f81 f22 1"/>
                  <a:gd name="f102" fmla="*/ f82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87" y="f88"/>
                  </a:cxn>
                  <a:cxn ang="f66">
                    <a:pos x="f89" y="f90"/>
                  </a:cxn>
                  <a:cxn ang="f66">
                    <a:pos x="f91" y="f92"/>
                  </a:cxn>
                  <a:cxn ang="f66">
                    <a:pos x="f93" y="f94"/>
                  </a:cxn>
                  <a:cxn ang="f66">
                    <a:pos x="f93" y="f95"/>
                  </a:cxn>
                  <a:cxn ang="f66">
                    <a:pos x="f96" y="f97"/>
                  </a:cxn>
                  <a:cxn ang="f66">
                    <a:pos x="f89" y="f98"/>
                  </a:cxn>
                  <a:cxn ang="f66">
                    <a:pos x="f99" y="f100"/>
                  </a:cxn>
                  <a:cxn ang="f66">
                    <a:pos x="f101" y="f102"/>
                  </a:cxn>
                  <a:cxn ang="f66">
                    <a:pos x="f87" y="f88"/>
                  </a:cxn>
                </a:cxnLst>
                <a:rect l="f83" t="f86" r="f84" b="f85"/>
                <a:pathLst>
                  <a:path w="166" h="167">
                    <a:moveTo>
                      <a:pt x="f8" y="f9"/>
                    </a:moveTo>
                    <a:cubicBezTo>
                      <a:pt x="f10" y="f9"/>
                      <a:pt x="f10" y="f9"/>
                      <a:pt x="f10" y="f11"/>
                    </a:cubicBezTo>
                    <a:cubicBezTo>
                      <a:pt x="f10" y="f6"/>
                      <a:pt x="f10" y="f6"/>
                      <a:pt x="f12" y="f6"/>
                    </a:cubicBezTo>
                    <a:cubicBezTo>
                      <a:pt x="f6" y="f7"/>
                      <a:pt x="f6" y="f7"/>
                      <a:pt x="f6" y="f13"/>
                    </a:cubicBezTo>
                    <a:cubicBezTo>
                      <a:pt x="f6" y="f14"/>
                      <a:pt x="f6" y="f12"/>
                      <a:pt x="f6" y="f15"/>
                    </a:cubicBezTo>
                    <a:cubicBezTo>
                      <a:pt x="f6" y="f16"/>
                      <a:pt x="f6" y="f16"/>
                      <a:pt x="f17" y="f18"/>
                    </a:cubicBezTo>
                    <a:cubicBezTo>
                      <a:pt x="f10" y="f18"/>
                      <a:pt x="f10" y="f18"/>
                      <a:pt x="f10" y="f19"/>
                    </a:cubicBezTo>
                    <a:cubicBezTo>
                      <a:pt x="f10" y="f5"/>
                      <a:pt x="f10" y="f5"/>
                      <a:pt x="f20" y="f5"/>
                    </a:cubicBezTo>
                    <a:cubicBezTo>
                      <a:pt x="f5" y="f5"/>
                      <a:pt x="f5" y="f5"/>
                      <a:pt x="f5" y="f20"/>
                    </a:cubicBezTo>
                    <a:cubicBezTo>
                      <a:pt x="f5" y="f9"/>
                      <a:pt x="f5" y="f9"/>
                      <a:pt x="f8" y="f9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6" name="Freeform 19">
                <a:extLst>
                  <a:ext uri="{FF2B5EF4-FFF2-40B4-BE49-F238E27FC236}">
                    <a16:creationId xmlns:a16="http://schemas.microsoft.com/office/drawing/2014/main" id="{921D34F9-E4EA-4C64-A91B-2256B2886226}"/>
                  </a:ext>
                </a:extLst>
              </p:cNvPr>
              <p:cNvSpPr/>
              <p:nvPr/>
            </p:nvSpPr>
            <p:spPr>
              <a:xfrm rot="10799991">
                <a:off x="8088828" y="1633777"/>
                <a:ext cx="95774" cy="1804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2"/>
                  <a:gd name="f7" fmla="val 170"/>
                  <a:gd name="f8" fmla="val 15"/>
                  <a:gd name="f9" fmla="val 33"/>
                  <a:gd name="f10" fmla="val 169"/>
                  <a:gd name="f11" fmla="val 51"/>
                  <a:gd name="f12" fmla="val 69"/>
                  <a:gd name="f13" fmla="val 78"/>
                  <a:gd name="f14" fmla="val 167"/>
                  <a:gd name="f15" fmla="val 157"/>
                  <a:gd name="f16" fmla="val 81"/>
                  <a:gd name="f17" fmla="val 110"/>
                  <a:gd name="f18" fmla="val 63"/>
                  <a:gd name="f19" fmla="val 16"/>
                  <a:gd name="f20" fmla="val 9"/>
                  <a:gd name="f21" fmla="val 3"/>
                  <a:gd name="f22" fmla="val 72"/>
                  <a:gd name="f23" fmla="val 4"/>
                  <a:gd name="f24" fmla="val 49"/>
                  <a:gd name="f25" fmla="val 5"/>
                  <a:gd name="f26" fmla="val 25"/>
                  <a:gd name="f27" fmla="val 1"/>
                  <a:gd name="f28" fmla="val 7"/>
                  <a:gd name="f29" fmla="val 56"/>
                  <a:gd name="f30" fmla="val 105"/>
                  <a:gd name="f31" fmla="val 154"/>
                  <a:gd name="f32" fmla="val 165"/>
                  <a:gd name="f33" fmla="+- 0 0 -90"/>
                  <a:gd name="f34" fmla="*/ f3 1 82"/>
                  <a:gd name="f35" fmla="*/ f4 1 170"/>
                  <a:gd name="f36" fmla="+- f7 0 f5"/>
                  <a:gd name="f37" fmla="+- f6 0 f5"/>
                  <a:gd name="f38" fmla="*/ f33 f0 1"/>
                  <a:gd name="f39" fmla="*/ f37 1 82"/>
                  <a:gd name="f40" fmla="*/ f36 1 170"/>
                  <a:gd name="f41" fmla="*/ 15 f37 1"/>
                  <a:gd name="f42" fmla="*/ 170 f36 1"/>
                  <a:gd name="f43" fmla="*/ 69 f37 1"/>
                  <a:gd name="f44" fmla="*/ 82 f37 1"/>
                  <a:gd name="f45" fmla="*/ 157 f36 1"/>
                  <a:gd name="f46" fmla="*/ 16 f36 1"/>
                  <a:gd name="f47" fmla="*/ 72 f37 1"/>
                  <a:gd name="f48" fmla="*/ 4 f36 1"/>
                  <a:gd name="f49" fmla="*/ 1 f37 1"/>
                  <a:gd name="f50" fmla="*/ 7 f36 1"/>
                  <a:gd name="f51" fmla="*/ 154 f36 1"/>
                  <a:gd name="f52" fmla="*/ f38 1 f2"/>
                  <a:gd name="f53" fmla="*/ f41 1 82"/>
                  <a:gd name="f54" fmla="*/ f42 1 170"/>
                  <a:gd name="f55" fmla="*/ f43 1 82"/>
                  <a:gd name="f56" fmla="*/ f44 1 82"/>
                  <a:gd name="f57" fmla="*/ f45 1 170"/>
                  <a:gd name="f58" fmla="*/ f46 1 170"/>
                  <a:gd name="f59" fmla="*/ f47 1 82"/>
                  <a:gd name="f60" fmla="*/ f48 1 170"/>
                  <a:gd name="f61" fmla="*/ f49 1 82"/>
                  <a:gd name="f62" fmla="*/ f50 1 170"/>
                  <a:gd name="f63" fmla="*/ f51 1 170"/>
                  <a:gd name="f64" fmla="*/ 0 1 f39"/>
                  <a:gd name="f65" fmla="*/ f6 1 f39"/>
                  <a:gd name="f66" fmla="*/ 0 1 f40"/>
                  <a:gd name="f67" fmla="*/ f7 1 f40"/>
                  <a:gd name="f68" fmla="+- f52 0 f1"/>
                  <a:gd name="f69" fmla="*/ f53 1 f39"/>
                  <a:gd name="f70" fmla="*/ f54 1 f40"/>
                  <a:gd name="f71" fmla="*/ f55 1 f39"/>
                  <a:gd name="f72" fmla="*/ f56 1 f39"/>
                  <a:gd name="f73" fmla="*/ f57 1 f40"/>
                  <a:gd name="f74" fmla="*/ f58 1 f40"/>
                  <a:gd name="f75" fmla="*/ f59 1 f39"/>
                  <a:gd name="f76" fmla="*/ f60 1 f40"/>
                  <a:gd name="f77" fmla="*/ f61 1 f39"/>
                  <a:gd name="f78" fmla="*/ f62 1 f40"/>
                  <a:gd name="f79" fmla="*/ f63 1 f40"/>
                  <a:gd name="f80" fmla="*/ f64 f34 1"/>
                  <a:gd name="f81" fmla="*/ f65 f34 1"/>
                  <a:gd name="f82" fmla="*/ f67 f35 1"/>
                  <a:gd name="f83" fmla="*/ f66 f35 1"/>
                  <a:gd name="f84" fmla="*/ f69 f34 1"/>
                  <a:gd name="f85" fmla="*/ f70 f35 1"/>
                  <a:gd name="f86" fmla="*/ f71 f34 1"/>
                  <a:gd name="f87" fmla="*/ f72 f34 1"/>
                  <a:gd name="f88" fmla="*/ f73 f35 1"/>
                  <a:gd name="f89" fmla="*/ f74 f35 1"/>
                  <a:gd name="f90" fmla="*/ f75 f34 1"/>
                  <a:gd name="f91" fmla="*/ f76 f35 1"/>
                  <a:gd name="f92" fmla="*/ f77 f34 1"/>
                  <a:gd name="f93" fmla="*/ f78 f35 1"/>
                  <a:gd name="f94" fmla="*/ f79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8">
                    <a:pos x="f84" y="f85"/>
                  </a:cxn>
                  <a:cxn ang="f68">
                    <a:pos x="f86" y="f85"/>
                  </a:cxn>
                  <a:cxn ang="f68">
                    <a:pos x="f87" y="f88"/>
                  </a:cxn>
                  <a:cxn ang="f68">
                    <a:pos x="f87" y="f89"/>
                  </a:cxn>
                  <a:cxn ang="f68">
                    <a:pos x="f90" y="f91"/>
                  </a:cxn>
                  <a:cxn ang="f68">
                    <a:pos x="f92" y="f93"/>
                  </a:cxn>
                  <a:cxn ang="f68">
                    <a:pos x="f92" y="f94"/>
                  </a:cxn>
                  <a:cxn ang="f68">
                    <a:pos x="f84" y="f85"/>
                  </a:cxn>
                </a:cxnLst>
                <a:rect l="f80" t="f83" r="f81" b="f82"/>
                <a:pathLst>
                  <a:path w="82" h="170">
                    <a:moveTo>
                      <a:pt x="f8" y="f7"/>
                    </a:moveTo>
                    <a:cubicBezTo>
                      <a:pt x="f9" y="f10"/>
                      <a:pt x="f11" y="f7"/>
                      <a:pt x="f12" y="f7"/>
                    </a:cubicBezTo>
                    <a:cubicBezTo>
                      <a:pt x="f13" y="f7"/>
                      <a:pt x="f6" y="f14"/>
                      <a:pt x="f6" y="f15"/>
                    </a:cubicBezTo>
                    <a:cubicBezTo>
                      <a:pt x="f16" y="f17"/>
                      <a:pt x="f6" y="f18"/>
                      <a:pt x="f6" y="f19"/>
                    </a:cubicBezTo>
                    <a:cubicBezTo>
                      <a:pt x="f6" y="f20"/>
                      <a:pt x="f16" y="f21"/>
                      <a:pt x="f22" y="f23"/>
                    </a:cubicBezTo>
                    <a:cubicBezTo>
                      <a:pt x="f24" y="f25"/>
                      <a:pt x="f26" y="f5"/>
                      <a:pt x="f27" y="f28"/>
                    </a:cubicBezTo>
                    <a:cubicBezTo>
                      <a:pt x="f27" y="f29"/>
                      <a:pt x="f27" y="f30"/>
                      <a:pt x="f27" y="f31"/>
                    </a:cubicBezTo>
                    <a:cubicBezTo>
                      <a:pt x="f5" y="f32"/>
                      <a:pt x="f21" y="f7"/>
                      <a:pt x="f8" y="f7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7" name="Freeform 20">
                <a:extLst>
                  <a:ext uri="{FF2B5EF4-FFF2-40B4-BE49-F238E27FC236}">
                    <a16:creationId xmlns:a16="http://schemas.microsoft.com/office/drawing/2014/main" id="{01CD1D63-A3D6-44F9-8E33-2279C6A99837}"/>
                  </a:ext>
                </a:extLst>
              </p:cNvPr>
              <p:cNvSpPr/>
              <p:nvPr/>
            </p:nvSpPr>
            <p:spPr>
              <a:xfrm rot="10799991" flipH="1">
                <a:off x="8182727" y="1805683"/>
                <a:ext cx="0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90"/>
                  <a:gd name="f8" fmla="abs f3"/>
                  <a:gd name="f9" fmla="abs f4"/>
                  <a:gd name="f10" fmla="abs f5"/>
                  <a:gd name="f11" fmla="val f6"/>
                  <a:gd name="f12" fmla="+- f6 0 f6"/>
                  <a:gd name="f13" fmla="*/ f7 f0 1"/>
                  <a:gd name="f14" fmla="?: f8 f3 1"/>
                  <a:gd name="f15" fmla="?: f9 f4 1"/>
                  <a:gd name="f16" fmla="?: f10 f5 1"/>
                  <a:gd name="f17" fmla="*/ f12 1 0"/>
                  <a:gd name="f18" fmla="*/ f13 1 f2"/>
                  <a:gd name="f19" fmla="*/ f14 1 21600"/>
                  <a:gd name="f20" fmla="*/ f15 1 21600"/>
                  <a:gd name="f21" fmla="*/ 21600 f14 1"/>
                  <a:gd name="f22" fmla="*/ 21600 f15 1"/>
                  <a:gd name="f23" fmla="*/ 0 1 f17"/>
                  <a:gd name="f24" fmla="*/ 1 1 f17"/>
                  <a:gd name="f25" fmla="+- f18 0 f1"/>
                  <a:gd name="f26" fmla="min f20 f19"/>
                  <a:gd name="f27" fmla="*/ f21 1 f16"/>
                  <a:gd name="f28" fmla="*/ f22 1 f16"/>
                  <a:gd name="f29" fmla="val f27"/>
                  <a:gd name="f30" fmla="val f28"/>
                  <a:gd name="f31" fmla="*/ f6 f26 1"/>
                  <a:gd name="f32" fmla="+- f30 0 f11"/>
                  <a:gd name="f33" fmla="+- f29 0 f11"/>
                  <a:gd name="f34" fmla="*/ f33 1 0"/>
                  <a:gd name="f35" fmla="*/ f32 1 0"/>
                  <a:gd name="f36" fmla="*/ f23 f34 1"/>
                  <a:gd name="f37" fmla="*/ f24 f34 1"/>
                  <a:gd name="f38" fmla="*/ f24 f35 1"/>
                  <a:gd name="f39" fmla="*/ f23 f35 1"/>
                  <a:gd name="f40" fmla="*/ f36 f26 1"/>
                  <a:gd name="f41" fmla="*/ f39 f26 1"/>
                  <a:gd name="f42" fmla="*/ f37 f26 1"/>
                  <a:gd name="f43" fmla="*/ f38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</a:cxnLst>
                <a:rect l="f40" t="f41" r="f42" b="f43"/>
                <a:pathLst>
                  <a:path>
                    <a:moveTo>
                      <a:pt x="f31" y="f31"/>
                    </a:move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8" name="Freeform 21">
                <a:extLst>
                  <a:ext uri="{FF2B5EF4-FFF2-40B4-BE49-F238E27FC236}">
                    <a16:creationId xmlns:a16="http://schemas.microsoft.com/office/drawing/2014/main" id="{938F7446-230E-4660-9CED-562EA5A903DC}"/>
                  </a:ext>
                </a:extLst>
              </p:cNvPr>
              <p:cNvSpPr/>
              <p:nvPr/>
            </p:nvSpPr>
            <p:spPr>
              <a:xfrm rot="10799991">
                <a:off x="7801505" y="342057"/>
                <a:ext cx="101406" cy="9360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7"/>
                  <a:gd name="f7" fmla="val 88"/>
                  <a:gd name="f8" fmla="val 44"/>
                  <a:gd name="f9" fmla="val 4"/>
                  <a:gd name="f10" fmla="val 31"/>
                  <a:gd name="f11" fmla="val 13"/>
                  <a:gd name="f12" fmla="val 6"/>
                  <a:gd name="f13" fmla="val 7"/>
                  <a:gd name="f14" fmla="val 5"/>
                  <a:gd name="f15" fmla="val 46"/>
                  <a:gd name="f16" fmla="+- 0 0 -90"/>
                  <a:gd name="f17" fmla="*/ f3 1 87"/>
                  <a:gd name="f18" fmla="*/ f4 1 88"/>
                  <a:gd name="f19" fmla="+- f7 0 f5"/>
                  <a:gd name="f20" fmla="+- f6 0 f5"/>
                  <a:gd name="f21" fmla="*/ f16 f0 1"/>
                  <a:gd name="f22" fmla="*/ f20 1 87"/>
                  <a:gd name="f23" fmla="*/ f19 1 88"/>
                  <a:gd name="f24" fmla="*/ 44 f20 1"/>
                  <a:gd name="f25" fmla="*/ 4 f19 1"/>
                  <a:gd name="f26" fmla="*/ 6 f20 1"/>
                  <a:gd name="f27" fmla="*/ 7 f19 1"/>
                  <a:gd name="f28" fmla="*/ 5 f20 1"/>
                  <a:gd name="f29" fmla="*/ 44 f19 1"/>
                  <a:gd name="f30" fmla="*/ 87 f19 1"/>
                  <a:gd name="f31" fmla="*/ 87 f20 1"/>
                  <a:gd name="f32" fmla="*/ 46 f19 1"/>
                  <a:gd name="f33" fmla="*/ f21 1 f2"/>
                  <a:gd name="f34" fmla="*/ f24 1 87"/>
                  <a:gd name="f35" fmla="*/ f25 1 88"/>
                  <a:gd name="f36" fmla="*/ f26 1 87"/>
                  <a:gd name="f37" fmla="*/ f27 1 88"/>
                  <a:gd name="f38" fmla="*/ f28 1 87"/>
                  <a:gd name="f39" fmla="*/ f29 1 88"/>
                  <a:gd name="f40" fmla="*/ f30 1 88"/>
                  <a:gd name="f41" fmla="*/ f31 1 87"/>
                  <a:gd name="f42" fmla="*/ f32 1 88"/>
                  <a:gd name="f43" fmla="*/ 0 1 f22"/>
                  <a:gd name="f44" fmla="*/ f6 1 f22"/>
                  <a:gd name="f45" fmla="*/ 0 1 f23"/>
                  <a:gd name="f46" fmla="*/ f7 1 f23"/>
                  <a:gd name="f47" fmla="+- f33 0 f1"/>
                  <a:gd name="f48" fmla="*/ f34 1 f22"/>
                  <a:gd name="f49" fmla="*/ f35 1 f23"/>
                  <a:gd name="f50" fmla="*/ f36 1 f22"/>
                  <a:gd name="f51" fmla="*/ f37 1 f23"/>
                  <a:gd name="f52" fmla="*/ f38 1 f22"/>
                  <a:gd name="f53" fmla="*/ f39 1 f23"/>
                  <a:gd name="f54" fmla="*/ f40 1 f23"/>
                  <a:gd name="f55" fmla="*/ f41 1 f22"/>
                  <a:gd name="f56" fmla="*/ f42 1 f23"/>
                  <a:gd name="f57" fmla="*/ f43 f17 1"/>
                  <a:gd name="f58" fmla="*/ f44 f17 1"/>
                  <a:gd name="f59" fmla="*/ f46 f18 1"/>
                  <a:gd name="f60" fmla="*/ f45 f18 1"/>
                  <a:gd name="f61" fmla="*/ f48 f17 1"/>
                  <a:gd name="f62" fmla="*/ f49 f18 1"/>
                  <a:gd name="f63" fmla="*/ f50 f17 1"/>
                  <a:gd name="f64" fmla="*/ f51 f18 1"/>
                  <a:gd name="f65" fmla="*/ f52 f17 1"/>
                  <a:gd name="f66" fmla="*/ f53 f18 1"/>
                  <a:gd name="f67" fmla="*/ f54 f18 1"/>
                  <a:gd name="f68" fmla="*/ f55 f17 1"/>
                  <a:gd name="f69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61" y="f62"/>
                  </a:cxn>
                  <a:cxn ang="f47">
                    <a:pos x="f63" y="f64"/>
                  </a:cxn>
                  <a:cxn ang="f47">
                    <a:pos x="f65" y="f66"/>
                  </a:cxn>
                  <a:cxn ang="f47">
                    <a:pos x="f61" y="f67"/>
                  </a:cxn>
                  <a:cxn ang="f47">
                    <a:pos x="f68" y="f69"/>
                  </a:cxn>
                  <a:cxn ang="f47">
                    <a:pos x="f61" y="f62"/>
                  </a:cxn>
                </a:cxnLst>
                <a:rect l="f57" t="f60" r="f58" b="f59"/>
                <a:pathLst>
                  <a:path w="87" h="88">
                    <a:moveTo>
                      <a:pt x="f8" y="f9"/>
                    </a:moveTo>
                    <a:cubicBezTo>
                      <a:pt x="f10" y="f9"/>
                      <a:pt x="f11" y="f5"/>
                      <a:pt x="f12" y="f13"/>
                    </a:cubicBezTo>
                    <a:cubicBezTo>
                      <a:pt x="f5" y="f11"/>
                      <a:pt x="f14" y="f10"/>
                      <a:pt x="f14" y="f8"/>
                    </a:cubicBezTo>
                    <a:cubicBezTo>
                      <a:pt x="f9" y="f7"/>
                      <a:pt x="f9" y="f7"/>
                      <a:pt x="f8" y="f6"/>
                    </a:cubicBezTo>
                    <a:cubicBezTo>
                      <a:pt x="f6" y="f6"/>
                      <a:pt x="f6" y="f6"/>
                      <a:pt x="f6" y="f15"/>
                    </a:cubicBezTo>
                    <a:cubicBezTo>
                      <a:pt x="f6" y="f9"/>
                      <a:pt x="f6" y="f9"/>
                      <a:pt x="f8" y="f9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9" name="Freeform 22">
                <a:extLst>
                  <a:ext uri="{FF2B5EF4-FFF2-40B4-BE49-F238E27FC236}">
                    <a16:creationId xmlns:a16="http://schemas.microsoft.com/office/drawing/2014/main" id="{FEC60CB5-D91A-402D-8B5C-B5C6D3025094}"/>
                  </a:ext>
                </a:extLst>
              </p:cNvPr>
              <p:cNvSpPr/>
              <p:nvPr/>
            </p:nvSpPr>
            <p:spPr>
              <a:xfrm rot="10799991">
                <a:off x="7899154" y="689256"/>
                <a:ext cx="95774" cy="8679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3"/>
                  <a:gd name="f7" fmla="val 41"/>
                  <a:gd name="f8" fmla="val 43"/>
                  <a:gd name="f9" fmla="+- 0 0 -90"/>
                  <a:gd name="f10" fmla="*/ f3 1 83"/>
                  <a:gd name="f11" fmla="*/ f4 1 83"/>
                  <a:gd name="f12" fmla="+- f6 0 f5"/>
                  <a:gd name="f13" fmla="*/ f9 f0 1"/>
                  <a:gd name="f14" fmla="*/ f12 1 83"/>
                  <a:gd name="f15" fmla="*/ 41 f12 1"/>
                  <a:gd name="f16" fmla="*/ 0 f12 1"/>
                  <a:gd name="f17" fmla="*/ 43 f12 1"/>
                  <a:gd name="f18" fmla="*/ 83 f12 1"/>
                  <a:gd name="f19" fmla="*/ f13 1 f2"/>
                  <a:gd name="f20" fmla="*/ f15 1 83"/>
                  <a:gd name="f21" fmla="*/ f16 1 83"/>
                  <a:gd name="f22" fmla="*/ f17 1 83"/>
                  <a:gd name="f23" fmla="*/ f18 1 83"/>
                  <a:gd name="f24" fmla="*/ 0 1 f14"/>
                  <a:gd name="f25" fmla="*/ f6 1 f14"/>
                  <a:gd name="f26" fmla="+- f19 0 f1"/>
                  <a:gd name="f27" fmla="*/ f20 1 f14"/>
                  <a:gd name="f28" fmla="*/ f21 1 f14"/>
                  <a:gd name="f29" fmla="*/ f22 1 f14"/>
                  <a:gd name="f30" fmla="*/ f23 1 f14"/>
                  <a:gd name="f31" fmla="*/ f24 f10 1"/>
                  <a:gd name="f32" fmla="*/ f25 f10 1"/>
                  <a:gd name="f33" fmla="*/ f25 f11 1"/>
                  <a:gd name="f34" fmla="*/ f24 f11 1"/>
                  <a:gd name="f35" fmla="*/ f27 f10 1"/>
                  <a:gd name="f36" fmla="*/ f28 f11 1"/>
                  <a:gd name="f37" fmla="*/ f28 f10 1"/>
                  <a:gd name="f38" fmla="*/ f27 f11 1"/>
                  <a:gd name="f39" fmla="*/ f29 f10 1"/>
                  <a:gd name="f40" fmla="*/ f30 f11 1"/>
                  <a:gd name="f41" fmla="*/ f30 f10 1"/>
                  <a:gd name="f42" fmla="*/ f29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6">
                    <a:pos x="f35" y="f36"/>
                  </a:cxn>
                  <a:cxn ang="f26">
                    <a:pos x="f37" y="f38"/>
                  </a:cxn>
                  <a:cxn ang="f26">
                    <a:pos x="f39" y="f40"/>
                  </a:cxn>
                  <a:cxn ang="f26">
                    <a:pos x="f41" y="f42"/>
                  </a:cxn>
                  <a:cxn ang="f26">
                    <a:pos x="f35" y="f36"/>
                  </a:cxn>
                </a:cxnLst>
                <a:rect l="f31" t="f34" r="f32" b="f33"/>
                <a:pathLst>
                  <a:path w="83" h="83">
                    <a:moveTo>
                      <a:pt x="f7" y="f5"/>
                    </a:moveTo>
                    <a:cubicBezTo>
                      <a:pt x="f5" y="f5"/>
                      <a:pt x="f5" y="f5"/>
                      <a:pt x="f5" y="f7"/>
                    </a:cubicBezTo>
                    <a:cubicBezTo>
                      <a:pt x="f5" y="f6"/>
                      <a:pt x="f5" y="f6"/>
                      <a:pt x="f8" y="f6"/>
                    </a:cubicBezTo>
                    <a:cubicBezTo>
                      <a:pt x="f6" y="f6"/>
                      <a:pt x="f6" y="f6"/>
                      <a:pt x="f6" y="f8"/>
                    </a:cubicBezTo>
                    <a:cubicBezTo>
                      <a:pt x="f6" y="f5"/>
                      <a:pt x="f6" y="f5"/>
                      <a:pt x="f7" y="f5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0" name="Freeform 23">
                <a:extLst>
                  <a:ext uri="{FF2B5EF4-FFF2-40B4-BE49-F238E27FC236}">
                    <a16:creationId xmlns:a16="http://schemas.microsoft.com/office/drawing/2014/main" id="{7FF85E5F-CBA6-4666-843E-B151766CB986}"/>
                  </a:ext>
                </a:extLst>
              </p:cNvPr>
              <p:cNvSpPr/>
              <p:nvPr/>
            </p:nvSpPr>
            <p:spPr>
              <a:xfrm rot="10799991" flipH="1">
                <a:off x="8182727" y="1805683"/>
                <a:ext cx="0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90"/>
                  <a:gd name="f8" fmla="abs f3"/>
                  <a:gd name="f9" fmla="abs f4"/>
                  <a:gd name="f10" fmla="abs f5"/>
                  <a:gd name="f11" fmla="val f6"/>
                  <a:gd name="f12" fmla="+- f6 0 f6"/>
                  <a:gd name="f13" fmla="*/ f7 f0 1"/>
                  <a:gd name="f14" fmla="?: f8 f3 1"/>
                  <a:gd name="f15" fmla="?: f9 f4 1"/>
                  <a:gd name="f16" fmla="?: f10 f5 1"/>
                  <a:gd name="f17" fmla="*/ f12 1 0"/>
                  <a:gd name="f18" fmla="*/ f13 1 f2"/>
                  <a:gd name="f19" fmla="*/ f14 1 21600"/>
                  <a:gd name="f20" fmla="*/ f15 1 21600"/>
                  <a:gd name="f21" fmla="*/ 21600 f14 1"/>
                  <a:gd name="f22" fmla="*/ 21600 f15 1"/>
                  <a:gd name="f23" fmla="*/ 0 1 f17"/>
                  <a:gd name="f24" fmla="*/ 1 1 f17"/>
                  <a:gd name="f25" fmla="+- f18 0 f1"/>
                  <a:gd name="f26" fmla="min f20 f19"/>
                  <a:gd name="f27" fmla="*/ f21 1 f16"/>
                  <a:gd name="f28" fmla="*/ f22 1 f16"/>
                  <a:gd name="f29" fmla="val f27"/>
                  <a:gd name="f30" fmla="val f28"/>
                  <a:gd name="f31" fmla="*/ f6 f26 1"/>
                  <a:gd name="f32" fmla="+- f30 0 f11"/>
                  <a:gd name="f33" fmla="+- f29 0 f11"/>
                  <a:gd name="f34" fmla="*/ f33 1 0"/>
                  <a:gd name="f35" fmla="*/ f32 1 0"/>
                  <a:gd name="f36" fmla="*/ f23 f34 1"/>
                  <a:gd name="f37" fmla="*/ f24 f34 1"/>
                  <a:gd name="f38" fmla="*/ f24 f35 1"/>
                  <a:gd name="f39" fmla="*/ f23 f35 1"/>
                  <a:gd name="f40" fmla="*/ f36 f26 1"/>
                  <a:gd name="f41" fmla="*/ f39 f26 1"/>
                  <a:gd name="f42" fmla="*/ f37 f26 1"/>
                  <a:gd name="f43" fmla="*/ f38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  <a:cxn ang="f25">
                    <a:pos x="f40" y="f41"/>
                  </a:cxn>
                </a:cxnLst>
                <a:rect l="f40" t="f41" r="f42" b="f43"/>
                <a:pathLst>
                  <a:path>
                    <a:moveTo>
                      <a:pt x="f31" y="f31"/>
                    </a:move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ubicBezTo>
                      <a:pt x="f31" y="f31"/>
                      <a:pt x="f31" y="f31"/>
                      <a:pt x="f31" y="f31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1" name="Freeform 24">
                <a:extLst>
                  <a:ext uri="{FF2B5EF4-FFF2-40B4-BE49-F238E27FC236}">
                    <a16:creationId xmlns:a16="http://schemas.microsoft.com/office/drawing/2014/main" id="{206C4CD0-80A6-4AB6-9DE9-09D42F1B6C93}"/>
                  </a:ext>
                </a:extLst>
              </p:cNvPr>
              <p:cNvSpPr/>
              <p:nvPr/>
            </p:nvSpPr>
            <p:spPr>
              <a:xfrm rot="10799991">
                <a:off x="8182709" y="1805684"/>
                <a:ext cx="99532" cy="901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5"/>
                  <a:gd name="f7" fmla="val 84"/>
                  <a:gd name="f8" fmla="val 17"/>
                  <a:gd name="f9" fmla="val 6"/>
                  <a:gd name="f10" fmla="val 82"/>
                  <a:gd name="f11" fmla="val 69"/>
                  <a:gd name="f12" fmla="val 1"/>
                  <a:gd name="f13" fmla="val 51"/>
                  <a:gd name="f14" fmla="val 2"/>
                  <a:gd name="f15" fmla="val 33"/>
                  <a:gd name="f16" fmla="val 16"/>
                  <a:gd name="f17" fmla="val 5"/>
                  <a:gd name="f18" fmla="val 4"/>
                  <a:gd name="f19" fmla="val 15"/>
                  <a:gd name="f20" fmla="val 39"/>
                  <a:gd name="f21" fmla="val 62"/>
                  <a:gd name="f22" fmla="val 40"/>
                  <a:gd name="f23" fmla="+- 0 0 -90"/>
                  <a:gd name="f24" fmla="*/ f3 1 85"/>
                  <a:gd name="f25" fmla="*/ f4 1 85"/>
                  <a:gd name="f26" fmla="+- f6 0 f5"/>
                  <a:gd name="f27" fmla="*/ f23 f0 1"/>
                  <a:gd name="f28" fmla="*/ f26 1 85"/>
                  <a:gd name="f29" fmla="*/ 84 f26 1"/>
                  <a:gd name="f30" fmla="*/ 17 f26 1"/>
                  <a:gd name="f31" fmla="*/ 69 f26 1"/>
                  <a:gd name="f32" fmla="*/ 1 f26 1"/>
                  <a:gd name="f33" fmla="*/ 16 f26 1"/>
                  <a:gd name="f34" fmla="*/ 0 f26 1"/>
                  <a:gd name="f35" fmla="*/ 15 f26 1"/>
                  <a:gd name="f36" fmla="*/ 85 f26 1"/>
                  <a:gd name="f37" fmla="*/ f27 1 f2"/>
                  <a:gd name="f38" fmla="*/ f29 1 85"/>
                  <a:gd name="f39" fmla="*/ f30 1 85"/>
                  <a:gd name="f40" fmla="*/ f31 1 85"/>
                  <a:gd name="f41" fmla="*/ f32 1 85"/>
                  <a:gd name="f42" fmla="*/ f33 1 85"/>
                  <a:gd name="f43" fmla="*/ f34 1 85"/>
                  <a:gd name="f44" fmla="*/ f35 1 85"/>
                  <a:gd name="f45" fmla="*/ f36 1 85"/>
                  <a:gd name="f46" fmla="*/ 0 1 f28"/>
                  <a:gd name="f47" fmla="*/ f6 1 f28"/>
                  <a:gd name="f48" fmla="+- f37 0 f1"/>
                  <a:gd name="f49" fmla="*/ f38 1 f28"/>
                  <a:gd name="f50" fmla="*/ f39 1 f28"/>
                  <a:gd name="f51" fmla="*/ f40 1 f28"/>
                  <a:gd name="f52" fmla="*/ f41 1 f28"/>
                  <a:gd name="f53" fmla="*/ f42 1 f28"/>
                  <a:gd name="f54" fmla="*/ f43 1 f28"/>
                  <a:gd name="f55" fmla="*/ f44 1 f28"/>
                  <a:gd name="f56" fmla="*/ f45 1 f28"/>
                  <a:gd name="f57" fmla="*/ f46 f24 1"/>
                  <a:gd name="f58" fmla="*/ f47 f24 1"/>
                  <a:gd name="f59" fmla="*/ f47 f25 1"/>
                  <a:gd name="f60" fmla="*/ f46 f25 1"/>
                  <a:gd name="f61" fmla="*/ f49 f24 1"/>
                  <a:gd name="f62" fmla="*/ f50 f25 1"/>
                  <a:gd name="f63" fmla="*/ f51 f24 1"/>
                  <a:gd name="f64" fmla="*/ f52 f25 1"/>
                  <a:gd name="f65" fmla="*/ f53 f24 1"/>
                  <a:gd name="f66" fmla="*/ f54 f24 1"/>
                  <a:gd name="f67" fmla="*/ f55 f25 1"/>
                  <a:gd name="f68" fmla="*/ f51 f25 1"/>
                  <a:gd name="f69" fmla="*/ f50 f24 1"/>
                  <a:gd name="f70" fmla="*/ f56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61" y="f62"/>
                  </a:cxn>
                  <a:cxn ang="f48">
                    <a:pos x="f63" y="f64"/>
                  </a:cxn>
                  <a:cxn ang="f48">
                    <a:pos x="f65" y="f64"/>
                  </a:cxn>
                  <a:cxn ang="f48">
                    <a:pos x="f66" y="f67"/>
                  </a:cxn>
                  <a:cxn ang="f48">
                    <a:pos x="f66" y="f68"/>
                  </a:cxn>
                  <a:cxn ang="f48">
                    <a:pos x="f69" y="f70"/>
                  </a:cxn>
                  <a:cxn ang="f48">
                    <a:pos x="f61" y="f70"/>
                  </a:cxn>
                  <a:cxn ang="f48">
                    <a:pos x="f61" y="f62"/>
                  </a:cxn>
                </a:cxnLst>
                <a:rect l="f57" t="f60" r="f58" b="f59"/>
                <a:pathLst>
                  <a:path w="85" h="85">
                    <a:moveTo>
                      <a:pt x="f7" y="f8"/>
                    </a:moveTo>
                    <a:cubicBezTo>
                      <a:pt x="f6" y="f9"/>
                      <a:pt x="f10" y="f5"/>
                      <a:pt x="f11" y="f12"/>
                    </a:cubicBezTo>
                    <a:cubicBezTo>
                      <a:pt x="f13" y="f14"/>
                      <a:pt x="f15" y="f12"/>
                      <a:pt x="f16" y="f12"/>
                    </a:cubicBezTo>
                    <a:cubicBezTo>
                      <a:pt x="f17" y="f5"/>
                      <a:pt x="f5" y="f18"/>
                      <a:pt x="f5" y="f19"/>
                    </a:cubicBezTo>
                    <a:cubicBezTo>
                      <a:pt x="f12" y="f15"/>
                      <a:pt x="f12" y="f13"/>
                      <a:pt x="f5" y="f11"/>
                    </a:cubicBezTo>
                    <a:cubicBezTo>
                      <a:pt x="f5" y="f10"/>
                      <a:pt x="f17" y="f6"/>
                      <a:pt x="f8" y="f6"/>
                    </a:cubicBezTo>
                    <a:cubicBezTo>
                      <a:pt x="f20" y="f7"/>
                      <a:pt x="f21" y="f7"/>
                      <a:pt x="f7" y="f6"/>
                    </a:cubicBezTo>
                    <a:cubicBezTo>
                      <a:pt x="f7" y="f21"/>
                      <a:pt x="f7" y="f22"/>
                      <a:pt x="f7" y="f8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2" name="Freeform 25">
                <a:extLst>
                  <a:ext uri="{FF2B5EF4-FFF2-40B4-BE49-F238E27FC236}">
                    <a16:creationId xmlns:a16="http://schemas.microsoft.com/office/drawing/2014/main" id="{C7FA626E-C73B-499D-A67B-C422B401DD1E}"/>
                  </a:ext>
                </a:extLst>
              </p:cNvPr>
              <p:cNvSpPr/>
              <p:nvPr/>
            </p:nvSpPr>
            <p:spPr>
              <a:xfrm rot="10799991">
                <a:off x="7993053" y="1203222"/>
                <a:ext cx="97657" cy="88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4"/>
                  <a:gd name="f7" fmla="val 40"/>
                  <a:gd name="f8" fmla="val 42"/>
                  <a:gd name="f9" fmla="val 43"/>
                  <a:gd name="f10" fmla="+- 0 0 -90"/>
                  <a:gd name="f11" fmla="*/ f3 1 84"/>
                  <a:gd name="f12" fmla="*/ f4 1 84"/>
                  <a:gd name="f13" fmla="+- f6 0 f5"/>
                  <a:gd name="f14" fmla="*/ f10 f0 1"/>
                  <a:gd name="f15" fmla="*/ f13 1 84"/>
                  <a:gd name="f16" fmla="*/ 40 f13 1"/>
                  <a:gd name="f17" fmla="*/ 84 f13 1"/>
                  <a:gd name="f18" fmla="*/ 42 f13 1"/>
                  <a:gd name="f19" fmla="*/ 43 f13 1"/>
                  <a:gd name="f20" fmla="*/ 0 f13 1"/>
                  <a:gd name="f21" fmla="*/ f14 1 f2"/>
                  <a:gd name="f22" fmla="*/ f16 1 84"/>
                  <a:gd name="f23" fmla="*/ f17 1 84"/>
                  <a:gd name="f24" fmla="*/ f18 1 84"/>
                  <a:gd name="f25" fmla="*/ f19 1 84"/>
                  <a:gd name="f26" fmla="*/ f20 1 84"/>
                  <a:gd name="f27" fmla="*/ 0 1 f15"/>
                  <a:gd name="f28" fmla="*/ f6 1 f15"/>
                  <a:gd name="f29" fmla="+- f21 0 f1"/>
                  <a:gd name="f30" fmla="*/ f22 1 f15"/>
                  <a:gd name="f31" fmla="*/ f23 1 f15"/>
                  <a:gd name="f32" fmla="*/ f24 1 f15"/>
                  <a:gd name="f33" fmla="*/ f25 1 f15"/>
                  <a:gd name="f34" fmla="*/ f26 1 f15"/>
                  <a:gd name="f35" fmla="*/ f27 f11 1"/>
                  <a:gd name="f36" fmla="*/ f28 f11 1"/>
                  <a:gd name="f37" fmla="*/ f28 f12 1"/>
                  <a:gd name="f38" fmla="*/ f27 f12 1"/>
                  <a:gd name="f39" fmla="*/ f30 f11 1"/>
                  <a:gd name="f40" fmla="*/ f31 f12 1"/>
                  <a:gd name="f41" fmla="*/ f31 f11 1"/>
                  <a:gd name="f42" fmla="*/ f32 f12 1"/>
                  <a:gd name="f43" fmla="*/ f33 f11 1"/>
                  <a:gd name="f44" fmla="*/ f34 f12 1"/>
                  <a:gd name="f45" fmla="*/ f34 f11 1"/>
                  <a:gd name="f46" fmla="*/ f33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39" y="f40"/>
                  </a:cxn>
                  <a:cxn ang="f29">
                    <a:pos x="f41" y="f42"/>
                  </a:cxn>
                  <a:cxn ang="f29">
                    <a:pos x="f43" y="f44"/>
                  </a:cxn>
                  <a:cxn ang="f29">
                    <a:pos x="f45" y="f46"/>
                  </a:cxn>
                  <a:cxn ang="f29">
                    <a:pos x="f39" y="f40"/>
                  </a:cxn>
                </a:cxnLst>
                <a:rect l="f35" t="f38" r="f36" b="f37"/>
                <a:pathLst>
                  <a:path w="84" h="84">
                    <a:moveTo>
                      <a:pt x="f7" y="f6"/>
                    </a:moveTo>
                    <a:cubicBezTo>
                      <a:pt x="f6" y="f6"/>
                      <a:pt x="f6" y="f6"/>
                      <a:pt x="f6" y="f8"/>
                    </a:cubicBezTo>
                    <a:cubicBezTo>
                      <a:pt x="f6" y="f5"/>
                      <a:pt x="f6" y="f5"/>
                      <a:pt x="f9" y="f5"/>
                    </a:cubicBezTo>
                    <a:cubicBezTo>
                      <a:pt x="f5" y="f5"/>
                      <a:pt x="f5" y="f5"/>
                      <a:pt x="f5" y="f9"/>
                    </a:cubicBezTo>
                    <a:cubicBezTo>
                      <a:pt x="f5" y="f6"/>
                      <a:pt x="f5" y="f6"/>
                      <a:pt x="f7" y="f6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3" name="Freeform 26">
                <a:extLst>
                  <a:ext uri="{FF2B5EF4-FFF2-40B4-BE49-F238E27FC236}">
                    <a16:creationId xmlns:a16="http://schemas.microsoft.com/office/drawing/2014/main" id="{6F3B5E06-208D-4B9A-8863-48BC91EAC3D6}"/>
                  </a:ext>
                </a:extLst>
              </p:cNvPr>
              <p:cNvSpPr/>
              <p:nvPr/>
            </p:nvSpPr>
            <p:spPr>
              <a:xfrm rot="10799991">
                <a:off x="7795863" y="1722271"/>
                <a:ext cx="103290" cy="9360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8"/>
                  <a:gd name="f7" fmla="val 89"/>
                  <a:gd name="f8" fmla="val 45"/>
                  <a:gd name="f9" fmla="val 5"/>
                  <a:gd name="f10" fmla="val 50"/>
                  <a:gd name="f11" fmla="val 39"/>
                  <a:gd name="f12" fmla="val 83"/>
                  <a:gd name="f13" fmla="val 44"/>
                  <a:gd name="f14" fmla="val 43"/>
                  <a:gd name="f15" fmla="val 82"/>
                  <a:gd name="f16" fmla="val 6"/>
                  <a:gd name="f17" fmla="+- 0 0 -90"/>
                  <a:gd name="f18" fmla="*/ f3 1 88"/>
                  <a:gd name="f19" fmla="*/ f4 1 89"/>
                  <a:gd name="f20" fmla="+- f7 0 f5"/>
                  <a:gd name="f21" fmla="+- f6 0 f5"/>
                  <a:gd name="f22" fmla="*/ f17 f0 1"/>
                  <a:gd name="f23" fmla="*/ f21 1 88"/>
                  <a:gd name="f24" fmla="*/ f20 1 89"/>
                  <a:gd name="f25" fmla="*/ 45 f21 1"/>
                  <a:gd name="f26" fmla="*/ 5 f20 1"/>
                  <a:gd name="f27" fmla="*/ 0 f21 1"/>
                  <a:gd name="f28" fmla="*/ 50 f20 1"/>
                  <a:gd name="f29" fmla="*/ 39 f21 1"/>
                  <a:gd name="f30" fmla="*/ 89 f20 1"/>
                  <a:gd name="f31" fmla="*/ 83 f21 1"/>
                  <a:gd name="f32" fmla="*/ 45 f20 1"/>
                  <a:gd name="f33" fmla="*/ 43 f20 1"/>
                  <a:gd name="f34" fmla="*/ f22 1 f2"/>
                  <a:gd name="f35" fmla="*/ f25 1 88"/>
                  <a:gd name="f36" fmla="*/ f26 1 89"/>
                  <a:gd name="f37" fmla="*/ f27 1 88"/>
                  <a:gd name="f38" fmla="*/ f28 1 89"/>
                  <a:gd name="f39" fmla="*/ f29 1 88"/>
                  <a:gd name="f40" fmla="*/ f30 1 89"/>
                  <a:gd name="f41" fmla="*/ f31 1 88"/>
                  <a:gd name="f42" fmla="*/ f32 1 89"/>
                  <a:gd name="f43" fmla="*/ f33 1 89"/>
                  <a:gd name="f44" fmla="*/ 0 1 f23"/>
                  <a:gd name="f45" fmla="*/ f6 1 f23"/>
                  <a:gd name="f46" fmla="*/ 0 1 f24"/>
                  <a:gd name="f47" fmla="*/ f7 1 f24"/>
                  <a:gd name="f48" fmla="+- f34 0 f1"/>
                  <a:gd name="f49" fmla="*/ f35 1 f23"/>
                  <a:gd name="f50" fmla="*/ f36 1 f24"/>
                  <a:gd name="f51" fmla="*/ f37 1 f23"/>
                  <a:gd name="f52" fmla="*/ f38 1 f24"/>
                  <a:gd name="f53" fmla="*/ f39 1 f23"/>
                  <a:gd name="f54" fmla="*/ f40 1 f24"/>
                  <a:gd name="f55" fmla="*/ f41 1 f23"/>
                  <a:gd name="f56" fmla="*/ f42 1 f24"/>
                  <a:gd name="f57" fmla="*/ f43 1 f24"/>
                  <a:gd name="f58" fmla="*/ f44 f18 1"/>
                  <a:gd name="f59" fmla="*/ f45 f18 1"/>
                  <a:gd name="f60" fmla="*/ f47 f19 1"/>
                  <a:gd name="f61" fmla="*/ f46 f19 1"/>
                  <a:gd name="f62" fmla="*/ f49 f18 1"/>
                  <a:gd name="f63" fmla="*/ f50 f19 1"/>
                  <a:gd name="f64" fmla="*/ f51 f18 1"/>
                  <a:gd name="f65" fmla="*/ f52 f19 1"/>
                  <a:gd name="f66" fmla="*/ f53 f18 1"/>
                  <a:gd name="f67" fmla="*/ f54 f19 1"/>
                  <a:gd name="f68" fmla="*/ f55 f18 1"/>
                  <a:gd name="f69" fmla="*/ f56 f19 1"/>
                  <a:gd name="f70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62" y="f63"/>
                  </a:cxn>
                  <a:cxn ang="f48">
                    <a:pos x="f64" y="f65"/>
                  </a:cxn>
                  <a:cxn ang="f48">
                    <a:pos x="f66" y="f67"/>
                  </a:cxn>
                  <a:cxn ang="f48">
                    <a:pos x="f68" y="f69"/>
                  </a:cxn>
                  <a:cxn ang="f48">
                    <a:pos x="f68" y="f70"/>
                  </a:cxn>
                  <a:cxn ang="f48">
                    <a:pos x="f62" y="f63"/>
                  </a:cxn>
                </a:cxnLst>
                <a:rect l="f58" t="f61" r="f59" b="f60"/>
                <a:pathLst>
                  <a:path w="88" h="89">
                    <a:moveTo>
                      <a:pt x="f8" y="f9"/>
                    </a:moveTo>
                    <a:cubicBezTo>
                      <a:pt x="f5" y="f9"/>
                      <a:pt x="f5" y="f9"/>
                      <a:pt x="f5" y="f10"/>
                    </a:cubicBezTo>
                    <a:cubicBezTo>
                      <a:pt x="f5" y="f7"/>
                      <a:pt x="f5" y="f7"/>
                      <a:pt x="f11" y="f7"/>
                    </a:cubicBezTo>
                    <a:cubicBezTo>
                      <a:pt x="f12" y="f7"/>
                      <a:pt x="f12" y="f7"/>
                      <a:pt x="f12" y="f8"/>
                    </a:cubicBezTo>
                    <a:cubicBezTo>
                      <a:pt x="f12" y="f8"/>
                      <a:pt x="f12" y="f13"/>
                      <a:pt x="f12" y="f14"/>
                    </a:cubicBezTo>
                    <a:cubicBezTo>
                      <a:pt x="f15" y="f5"/>
                      <a:pt x="f6" y="f16"/>
                      <a:pt x="f8" y="f9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4" name="Freeform 27">
                <a:extLst>
                  <a:ext uri="{FF2B5EF4-FFF2-40B4-BE49-F238E27FC236}">
                    <a16:creationId xmlns:a16="http://schemas.microsoft.com/office/drawing/2014/main" id="{36864B5B-C0E3-498F-BD02-D77F458B303D}"/>
                  </a:ext>
                </a:extLst>
              </p:cNvPr>
              <p:cNvSpPr/>
              <p:nvPr/>
            </p:nvSpPr>
            <p:spPr>
              <a:xfrm rot="10799991">
                <a:off x="7899154" y="1463607"/>
                <a:ext cx="95774" cy="8679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3"/>
                  <a:gd name="f7" fmla="val 81"/>
                  <a:gd name="f8" fmla="val 41"/>
                  <a:gd name="f9" fmla="val 40"/>
                  <a:gd name="f10" fmla="+- 0 0 -90"/>
                  <a:gd name="f11" fmla="*/ f3 1 83"/>
                  <a:gd name="f12" fmla="*/ f4 1 81"/>
                  <a:gd name="f13" fmla="+- f7 0 f5"/>
                  <a:gd name="f14" fmla="+- f6 0 f5"/>
                  <a:gd name="f15" fmla="*/ f10 f0 1"/>
                  <a:gd name="f16" fmla="*/ f14 1 83"/>
                  <a:gd name="f17" fmla="*/ f13 1 81"/>
                  <a:gd name="f18" fmla="*/ 41 f14 1"/>
                  <a:gd name="f19" fmla="*/ 0 f13 1"/>
                  <a:gd name="f20" fmla="*/ 0 f14 1"/>
                  <a:gd name="f21" fmla="*/ 40 f13 1"/>
                  <a:gd name="f22" fmla="*/ 40 f14 1"/>
                  <a:gd name="f23" fmla="*/ 81 f13 1"/>
                  <a:gd name="f24" fmla="*/ 83 f14 1"/>
                  <a:gd name="f25" fmla="*/ 41 f13 1"/>
                  <a:gd name="f26" fmla="*/ f15 1 f2"/>
                  <a:gd name="f27" fmla="*/ f18 1 83"/>
                  <a:gd name="f28" fmla="*/ f19 1 81"/>
                  <a:gd name="f29" fmla="*/ f20 1 83"/>
                  <a:gd name="f30" fmla="*/ f21 1 81"/>
                  <a:gd name="f31" fmla="*/ f22 1 83"/>
                  <a:gd name="f32" fmla="*/ f23 1 81"/>
                  <a:gd name="f33" fmla="*/ f24 1 83"/>
                  <a:gd name="f34" fmla="*/ f25 1 81"/>
                  <a:gd name="f35" fmla="*/ 0 1 f16"/>
                  <a:gd name="f36" fmla="*/ f6 1 f16"/>
                  <a:gd name="f37" fmla="*/ 0 1 f17"/>
                  <a:gd name="f38" fmla="*/ f7 1 f17"/>
                  <a:gd name="f39" fmla="+- f26 0 f1"/>
                  <a:gd name="f40" fmla="*/ f27 1 f16"/>
                  <a:gd name="f41" fmla="*/ f28 1 f17"/>
                  <a:gd name="f42" fmla="*/ f29 1 f16"/>
                  <a:gd name="f43" fmla="*/ f30 1 f17"/>
                  <a:gd name="f44" fmla="*/ f31 1 f16"/>
                  <a:gd name="f45" fmla="*/ f32 1 f17"/>
                  <a:gd name="f46" fmla="*/ f33 1 f16"/>
                  <a:gd name="f47" fmla="*/ f34 1 f17"/>
                  <a:gd name="f48" fmla="*/ f35 f11 1"/>
                  <a:gd name="f49" fmla="*/ f36 f11 1"/>
                  <a:gd name="f50" fmla="*/ f38 f12 1"/>
                  <a:gd name="f51" fmla="*/ f37 f12 1"/>
                  <a:gd name="f52" fmla="*/ f40 f11 1"/>
                  <a:gd name="f53" fmla="*/ f41 f12 1"/>
                  <a:gd name="f54" fmla="*/ f42 f11 1"/>
                  <a:gd name="f55" fmla="*/ f43 f12 1"/>
                  <a:gd name="f56" fmla="*/ f44 f11 1"/>
                  <a:gd name="f57" fmla="*/ f45 f12 1"/>
                  <a:gd name="f58" fmla="*/ f46 f11 1"/>
                  <a:gd name="f59" fmla="*/ f47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52" y="f53"/>
                  </a:cxn>
                  <a:cxn ang="f39">
                    <a:pos x="f54" y="f55"/>
                  </a:cxn>
                  <a:cxn ang="f39">
                    <a:pos x="f56" y="f57"/>
                  </a:cxn>
                  <a:cxn ang="f39">
                    <a:pos x="f58" y="f59"/>
                  </a:cxn>
                  <a:cxn ang="f39">
                    <a:pos x="f52" y="f53"/>
                  </a:cxn>
                </a:cxnLst>
                <a:rect l="f48" t="f51" r="f49" b="f50"/>
                <a:pathLst>
                  <a:path w="83" h="81">
                    <a:moveTo>
                      <a:pt x="f8" y="f5"/>
                    </a:moveTo>
                    <a:cubicBezTo>
                      <a:pt x="f5" y="f5"/>
                      <a:pt x="f5" y="f5"/>
                      <a:pt x="f5" y="f9"/>
                    </a:cubicBezTo>
                    <a:cubicBezTo>
                      <a:pt x="f5" y="f7"/>
                      <a:pt x="f5" y="f7"/>
                      <a:pt x="f9" y="f7"/>
                    </a:cubicBezTo>
                    <a:cubicBezTo>
                      <a:pt x="f6" y="f7"/>
                      <a:pt x="f6" y="f7"/>
                      <a:pt x="f6" y="f8"/>
                    </a:cubicBezTo>
                    <a:cubicBezTo>
                      <a:pt x="f6" y="f5"/>
                      <a:pt x="f6" y="f5"/>
                      <a:pt x="f8" y="f5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5" name="Freeform 28">
                <a:extLst>
                  <a:ext uri="{FF2B5EF4-FFF2-40B4-BE49-F238E27FC236}">
                    <a16:creationId xmlns:a16="http://schemas.microsoft.com/office/drawing/2014/main" id="{313032DF-928D-43A6-B35E-D0B2581522A2}"/>
                  </a:ext>
                </a:extLst>
              </p:cNvPr>
              <p:cNvSpPr/>
              <p:nvPr/>
            </p:nvSpPr>
            <p:spPr>
              <a:xfrm rot="10799991">
                <a:off x="8753614" y="171870"/>
                <a:ext cx="3758" cy="13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12"/>
                  <a:gd name="f8" fmla="val 2"/>
                  <a:gd name="f9" fmla="val 1"/>
                  <a:gd name="f10" fmla="val 8"/>
                  <a:gd name="f11" fmla="val 11"/>
                  <a:gd name="f12" fmla="val 3"/>
                  <a:gd name="f13" fmla="val 7"/>
                  <a:gd name="f14" fmla="+- 0 0 -90"/>
                  <a:gd name="f15" fmla="*/ f3 1 4"/>
                  <a:gd name="f16" fmla="*/ f4 1 12"/>
                  <a:gd name="f17" fmla="+- f7 0 f5"/>
                  <a:gd name="f18" fmla="+- f6 0 f5"/>
                  <a:gd name="f19" fmla="*/ f14 f0 1"/>
                  <a:gd name="f20" fmla="*/ f18 1 4"/>
                  <a:gd name="f21" fmla="*/ f17 1 12"/>
                  <a:gd name="f22" fmla="*/ 2 f18 1"/>
                  <a:gd name="f23" fmla="*/ 0 f17 1"/>
                  <a:gd name="f24" fmla="*/ 0 f18 1"/>
                  <a:gd name="f25" fmla="*/ 12 f17 1"/>
                  <a:gd name="f26" fmla="*/ 4 f18 1"/>
                  <a:gd name="f27" fmla="*/ 11 f17 1"/>
                  <a:gd name="f28" fmla="*/ f19 1 f2"/>
                  <a:gd name="f29" fmla="*/ f22 1 4"/>
                  <a:gd name="f30" fmla="*/ f23 1 12"/>
                  <a:gd name="f31" fmla="*/ f24 1 4"/>
                  <a:gd name="f32" fmla="*/ f25 1 12"/>
                  <a:gd name="f33" fmla="*/ f26 1 4"/>
                  <a:gd name="f34" fmla="*/ f27 1 12"/>
                  <a:gd name="f35" fmla="*/ 0 1 f20"/>
                  <a:gd name="f36" fmla="*/ f6 1 f20"/>
                  <a:gd name="f37" fmla="*/ 0 1 f21"/>
                  <a:gd name="f38" fmla="*/ f7 1 f21"/>
                  <a:gd name="f39" fmla="+- f28 0 f1"/>
                  <a:gd name="f40" fmla="*/ f29 1 f20"/>
                  <a:gd name="f41" fmla="*/ f30 1 f21"/>
                  <a:gd name="f42" fmla="*/ f31 1 f20"/>
                  <a:gd name="f43" fmla="*/ f32 1 f21"/>
                  <a:gd name="f44" fmla="*/ f33 1 f20"/>
                  <a:gd name="f45" fmla="*/ f34 1 f21"/>
                  <a:gd name="f46" fmla="*/ f35 f15 1"/>
                  <a:gd name="f47" fmla="*/ f36 f15 1"/>
                  <a:gd name="f48" fmla="*/ f38 f16 1"/>
                  <a:gd name="f49" fmla="*/ f37 f16 1"/>
                  <a:gd name="f50" fmla="*/ f40 f15 1"/>
                  <a:gd name="f51" fmla="*/ f41 f16 1"/>
                  <a:gd name="f52" fmla="*/ f42 f15 1"/>
                  <a:gd name="f53" fmla="*/ f43 f16 1"/>
                  <a:gd name="f54" fmla="*/ f44 f15 1"/>
                  <a:gd name="f55" fmla="*/ f45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50" y="f51"/>
                  </a:cxn>
                  <a:cxn ang="f39">
                    <a:pos x="f52" y="f53"/>
                  </a:cxn>
                  <a:cxn ang="f39">
                    <a:pos x="f54" y="f55"/>
                  </a:cxn>
                  <a:cxn ang="f39">
                    <a:pos x="f50" y="f51"/>
                  </a:cxn>
                </a:cxnLst>
                <a:rect l="f46" t="f49" r="f47" b="f48"/>
                <a:pathLst>
                  <a:path w="4" h="12">
                    <a:moveTo>
                      <a:pt x="f8" y="f5"/>
                    </a:moveTo>
                    <a:cubicBezTo>
                      <a:pt x="f8" y="f6"/>
                      <a:pt x="f9" y="f10"/>
                      <a:pt x="f5" y="f7"/>
                    </a:cubicBezTo>
                    <a:cubicBezTo>
                      <a:pt x="f8" y="f11"/>
                      <a:pt x="f12" y="f11"/>
                      <a:pt x="f6" y="f11"/>
                    </a:cubicBezTo>
                    <a:cubicBezTo>
                      <a:pt x="f6" y="f13"/>
                      <a:pt x="f12" y="f6"/>
                      <a:pt x="f8" y="f5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11008082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ECTION_TITLE_AND_DESCRIPTION">
    <p:bg>
      <p:bgPr>
        <a:solidFill>
          <a:srgbClr val="F2F2F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17;p9">
            <a:extLst>
              <a:ext uri="{FF2B5EF4-FFF2-40B4-BE49-F238E27FC236}">
                <a16:creationId xmlns:a16="http://schemas.microsoft.com/office/drawing/2014/main" id="{4CC7AB37-986E-454B-9733-A2E131382AD8}"/>
              </a:ext>
            </a:extLst>
          </p:cNvPr>
          <p:cNvSpPr/>
          <p:nvPr/>
        </p:nvSpPr>
        <p:spPr>
          <a:xfrm>
            <a:off x="73" y="3026307"/>
            <a:ext cx="295342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4"/>
              <a:gd name="f4" fmla="val 10578"/>
              <a:gd name="f5" fmla="*/ f0 1 9514"/>
              <a:gd name="f6" fmla="*/ f1 1 10578"/>
              <a:gd name="f7" fmla="+- f4 0 f2"/>
              <a:gd name="f8" fmla="+- f3 0 f2"/>
              <a:gd name="f9" fmla="*/ f8 1 9514"/>
              <a:gd name="f10" fmla="*/ f7 1 10578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9514" h="10578">
                <a:moveTo>
                  <a:pt x="f2" y="f2"/>
                </a:moveTo>
                <a:lnTo>
                  <a:pt x="f2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" name="Google Shape;218;p9">
            <a:extLst>
              <a:ext uri="{FF2B5EF4-FFF2-40B4-BE49-F238E27FC236}">
                <a16:creationId xmlns:a16="http://schemas.microsoft.com/office/drawing/2014/main" id="{B432B983-ED02-4774-B8E5-178C69F0FEB3}"/>
              </a:ext>
            </a:extLst>
          </p:cNvPr>
          <p:cNvSpPr/>
          <p:nvPr/>
        </p:nvSpPr>
        <p:spPr>
          <a:xfrm>
            <a:off x="589788" y="3026307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" name="Google Shape;219;p9">
            <a:extLst>
              <a:ext uri="{FF2B5EF4-FFF2-40B4-BE49-F238E27FC236}">
                <a16:creationId xmlns:a16="http://schemas.microsoft.com/office/drawing/2014/main" id="{5E2F1985-6BF1-441C-A842-6220E2DCC9DA}"/>
              </a:ext>
            </a:extLst>
          </p:cNvPr>
          <p:cNvSpPr/>
          <p:nvPr/>
        </p:nvSpPr>
        <p:spPr>
          <a:xfrm>
            <a:off x="1179502" y="3026307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1"/>
              <a:gd name="f6" fmla="val 9514"/>
              <a:gd name="f7" fmla="*/ f0 1 9515"/>
              <a:gd name="f8" fmla="*/ f1 1 10578"/>
              <a:gd name="f9" fmla="+- f4 0 f2"/>
              <a:gd name="f10" fmla="+- f3 0 f2"/>
              <a:gd name="f11" fmla="*/ f10 1 9515"/>
              <a:gd name="f12" fmla="*/ f9 1 1057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78">
                <a:moveTo>
                  <a:pt x="f5" y="f2"/>
                </a:moveTo>
                <a:lnTo>
                  <a:pt x="f5" y="f4"/>
                </a:lnTo>
                <a:lnTo>
                  <a:pt x="f6" y="f4"/>
                </a:lnTo>
                <a:lnTo>
                  <a:pt x="f6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" name="Google Shape;220;p9">
            <a:extLst>
              <a:ext uri="{FF2B5EF4-FFF2-40B4-BE49-F238E27FC236}">
                <a16:creationId xmlns:a16="http://schemas.microsoft.com/office/drawing/2014/main" id="{AE61A4F4-082D-48D6-9AA7-B415049B69BD}"/>
              </a:ext>
            </a:extLst>
          </p:cNvPr>
          <p:cNvSpPr/>
          <p:nvPr/>
        </p:nvSpPr>
        <p:spPr>
          <a:xfrm>
            <a:off x="73" y="2424129"/>
            <a:ext cx="295342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514"/>
              <a:gd name="f4" fmla="val 10548"/>
              <a:gd name="f5" fmla="val 1"/>
              <a:gd name="f6" fmla="*/ f0 1 9514"/>
              <a:gd name="f7" fmla="*/ f1 1 10548"/>
              <a:gd name="f8" fmla="+- f4 0 f2"/>
              <a:gd name="f9" fmla="+- f3 0 f2"/>
              <a:gd name="f10" fmla="*/ f9 1 9514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4" h="10548">
                <a:moveTo>
                  <a:pt x="f2" y="f5"/>
                </a:moveTo>
                <a:lnTo>
                  <a:pt x="f2" y="f4"/>
                </a:lnTo>
                <a:lnTo>
                  <a:pt x="f3" y="f4"/>
                </a:lnTo>
                <a:lnTo>
                  <a:pt x="f3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" name="Google Shape;221;p9">
            <a:extLst>
              <a:ext uri="{FF2B5EF4-FFF2-40B4-BE49-F238E27FC236}">
                <a16:creationId xmlns:a16="http://schemas.microsoft.com/office/drawing/2014/main" id="{4120803D-5686-4839-BFBF-BCB7F1FE94BE}"/>
              </a:ext>
            </a:extLst>
          </p:cNvPr>
          <p:cNvSpPr/>
          <p:nvPr/>
        </p:nvSpPr>
        <p:spPr>
          <a:xfrm>
            <a:off x="590674" y="1821082"/>
            <a:ext cx="294409" cy="30200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79"/>
              <a:gd name="f5" fmla="val 1"/>
              <a:gd name="f6" fmla="val 10578"/>
              <a:gd name="f7" fmla="*/ f0 1 9484"/>
              <a:gd name="f8" fmla="*/ f1 1 10579"/>
              <a:gd name="f9" fmla="+- f4 0 f2"/>
              <a:gd name="f10" fmla="+- f3 0 f2"/>
              <a:gd name="f11" fmla="*/ f10 1 9484"/>
              <a:gd name="f12" fmla="*/ f9 1 1057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7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7" name="Google Shape;222;p9">
            <a:extLst>
              <a:ext uri="{FF2B5EF4-FFF2-40B4-BE49-F238E27FC236}">
                <a16:creationId xmlns:a16="http://schemas.microsoft.com/office/drawing/2014/main" id="{02341D5A-2E9D-4B1A-A960-0EF0768C96E2}"/>
              </a:ext>
            </a:extLst>
          </p:cNvPr>
          <p:cNvSpPr/>
          <p:nvPr/>
        </p:nvSpPr>
        <p:spPr>
          <a:xfrm>
            <a:off x="590702" y="2424110"/>
            <a:ext cx="29440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8" name="Google Shape;223;p9">
            <a:extLst>
              <a:ext uri="{FF2B5EF4-FFF2-40B4-BE49-F238E27FC236}">
                <a16:creationId xmlns:a16="http://schemas.microsoft.com/office/drawing/2014/main" id="{22A51DE2-440B-41FF-B573-B01A7CF222BA}"/>
              </a:ext>
            </a:extLst>
          </p:cNvPr>
          <p:cNvSpPr/>
          <p:nvPr/>
        </p:nvSpPr>
        <p:spPr>
          <a:xfrm>
            <a:off x="585" y="3629345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9" name="Google Shape;224;p9">
            <a:extLst>
              <a:ext uri="{FF2B5EF4-FFF2-40B4-BE49-F238E27FC236}">
                <a16:creationId xmlns:a16="http://schemas.microsoft.com/office/drawing/2014/main" id="{ED7A63E5-CBCD-4F3C-8772-614659F03E8A}"/>
              </a:ext>
            </a:extLst>
          </p:cNvPr>
          <p:cNvSpPr/>
          <p:nvPr/>
        </p:nvSpPr>
        <p:spPr>
          <a:xfrm>
            <a:off x="590802" y="3629317"/>
            <a:ext cx="29440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0" name="Google Shape;225;p9">
            <a:extLst>
              <a:ext uri="{FF2B5EF4-FFF2-40B4-BE49-F238E27FC236}">
                <a16:creationId xmlns:a16="http://schemas.microsoft.com/office/drawing/2014/main" id="{596A3085-95CC-464C-8FD9-040C26D3378E}"/>
              </a:ext>
            </a:extLst>
          </p:cNvPr>
          <p:cNvSpPr/>
          <p:nvPr/>
        </p:nvSpPr>
        <p:spPr>
          <a:xfrm>
            <a:off x="1180563" y="3629326"/>
            <a:ext cx="294409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8"/>
              <a:gd name="f5" fmla="val 10547"/>
              <a:gd name="f6" fmla="*/ f0 1 9484"/>
              <a:gd name="f7" fmla="*/ f1 1 10548"/>
              <a:gd name="f8" fmla="+- f4 0 f2"/>
              <a:gd name="f9" fmla="+- f3 0 f2"/>
              <a:gd name="f10" fmla="*/ f9 1 9484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484" h="10548">
                <a:moveTo>
                  <a:pt x="f2" y="f2"/>
                </a:moveTo>
                <a:lnTo>
                  <a:pt x="f2" y="f5"/>
                </a:lnTo>
                <a:lnTo>
                  <a:pt x="f3" y="f5"/>
                </a:lnTo>
                <a:lnTo>
                  <a:pt x="f3" y="f2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1" name="Google Shape;226;p9">
            <a:extLst>
              <a:ext uri="{FF2B5EF4-FFF2-40B4-BE49-F238E27FC236}">
                <a16:creationId xmlns:a16="http://schemas.microsoft.com/office/drawing/2014/main" id="{659D3061-215A-4EB5-B401-E5F98758A9B5}"/>
              </a:ext>
            </a:extLst>
          </p:cNvPr>
          <p:cNvSpPr/>
          <p:nvPr/>
        </p:nvSpPr>
        <p:spPr>
          <a:xfrm>
            <a:off x="704" y="4232373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2" name="Google Shape;227;p9">
            <a:extLst>
              <a:ext uri="{FF2B5EF4-FFF2-40B4-BE49-F238E27FC236}">
                <a16:creationId xmlns:a16="http://schemas.microsoft.com/office/drawing/2014/main" id="{8A090157-E9D5-427E-B91D-74C7C2B77D1D}"/>
              </a:ext>
            </a:extLst>
          </p:cNvPr>
          <p:cNvSpPr/>
          <p:nvPr/>
        </p:nvSpPr>
        <p:spPr>
          <a:xfrm>
            <a:off x="590921" y="4232336"/>
            <a:ext cx="29440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3" name="Google Shape;228;p9">
            <a:extLst>
              <a:ext uri="{FF2B5EF4-FFF2-40B4-BE49-F238E27FC236}">
                <a16:creationId xmlns:a16="http://schemas.microsoft.com/office/drawing/2014/main" id="{DCF2C601-FB66-49EE-9CBF-0786604F6AA8}"/>
              </a:ext>
            </a:extLst>
          </p:cNvPr>
          <p:cNvSpPr/>
          <p:nvPr/>
        </p:nvSpPr>
        <p:spPr>
          <a:xfrm>
            <a:off x="1181258" y="4232355"/>
            <a:ext cx="294409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8"/>
              <a:gd name="f5" fmla="val 10547"/>
              <a:gd name="f6" fmla="*/ f0 1 9484"/>
              <a:gd name="f7" fmla="*/ f1 1 10548"/>
              <a:gd name="f8" fmla="+- f4 0 f2"/>
              <a:gd name="f9" fmla="+- f3 0 f2"/>
              <a:gd name="f10" fmla="*/ f9 1 9484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484" h="10548">
                <a:moveTo>
                  <a:pt x="f2" y="f2"/>
                </a:moveTo>
                <a:lnTo>
                  <a:pt x="f2" y="f5"/>
                </a:lnTo>
                <a:lnTo>
                  <a:pt x="f3" y="f5"/>
                </a:lnTo>
                <a:lnTo>
                  <a:pt x="f3" y="f2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4" name="Google Shape;229;p9">
            <a:extLst>
              <a:ext uri="{FF2B5EF4-FFF2-40B4-BE49-F238E27FC236}">
                <a16:creationId xmlns:a16="http://schemas.microsoft.com/office/drawing/2014/main" id="{F75A9F7A-2704-41FF-A381-8AD54AD15841}"/>
              </a:ext>
            </a:extLst>
          </p:cNvPr>
          <p:cNvSpPr/>
          <p:nvPr/>
        </p:nvSpPr>
        <p:spPr>
          <a:xfrm>
            <a:off x="704" y="4835392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5" name="Google Shape;230;p9">
            <a:extLst>
              <a:ext uri="{FF2B5EF4-FFF2-40B4-BE49-F238E27FC236}">
                <a16:creationId xmlns:a16="http://schemas.microsoft.com/office/drawing/2014/main" id="{82FE74A5-CCF4-4700-9A22-BBCB8B86D999}"/>
              </a:ext>
            </a:extLst>
          </p:cNvPr>
          <p:cNvSpPr/>
          <p:nvPr/>
        </p:nvSpPr>
        <p:spPr>
          <a:xfrm>
            <a:off x="590921" y="4835365"/>
            <a:ext cx="29440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6" name="Google Shape;231;p9">
            <a:extLst>
              <a:ext uri="{FF2B5EF4-FFF2-40B4-BE49-F238E27FC236}">
                <a16:creationId xmlns:a16="http://schemas.microsoft.com/office/drawing/2014/main" id="{1E75339B-0797-4DE5-A9ED-B21ECC2C5CCE}"/>
              </a:ext>
            </a:extLst>
          </p:cNvPr>
          <p:cNvSpPr/>
          <p:nvPr/>
        </p:nvSpPr>
        <p:spPr>
          <a:xfrm>
            <a:off x="1180682" y="4835374"/>
            <a:ext cx="294409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8"/>
              <a:gd name="f5" fmla="val 10547"/>
              <a:gd name="f6" fmla="*/ f0 1 9484"/>
              <a:gd name="f7" fmla="*/ f1 1 10548"/>
              <a:gd name="f8" fmla="+- f4 0 f2"/>
              <a:gd name="f9" fmla="+- f3 0 f2"/>
              <a:gd name="f10" fmla="*/ f9 1 9484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484" h="10548">
                <a:moveTo>
                  <a:pt x="f2" y="f2"/>
                </a:moveTo>
                <a:lnTo>
                  <a:pt x="f2" y="f5"/>
                </a:lnTo>
                <a:lnTo>
                  <a:pt x="f3" y="f5"/>
                </a:lnTo>
                <a:lnTo>
                  <a:pt x="f3" y="f2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7" name="Google Shape;232;p9">
            <a:extLst>
              <a:ext uri="{FF2B5EF4-FFF2-40B4-BE49-F238E27FC236}">
                <a16:creationId xmlns:a16="http://schemas.microsoft.com/office/drawing/2014/main" id="{47F0F384-0C1E-47AC-A727-913D784620EB}"/>
              </a:ext>
            </a:extLst>
          </p:cNvPr>
          <p:cNvSpPr/>
          <p:nvPr/>
        </p:nvSpPr>
        <p:spPr>
          <a:xfrm>
            <a:off x="7668396" y="3026307"/>
            <a:ext cx="295342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4"/>
              <a:gd name="f4" fmla="val 10578"/>
              <a:gd name="f5" fmla="*/ f0 1 9514"/>
              <a:gd name="f6" fmla="*/ f1 1 10578"/>
              <a:gd name="f7" fmla="+- f4 0 f2"/>
              <a:gd name="f8" fmla="+- f3 0 f2"/>
              <a:gd name="f9" fmla="*/ f8 1 9514"/>
              <a:gd name="f10" fmla="*/ f7 1 10578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9514" h="10578">
                <a:moveTo>
                  <a:pt x="f2" y="f2"/>
                </a:moveTo>
                <a:lnTo>
                  <a:pt x="f2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8" name="Google Shape;233;p9">
            <a:extLst>
              <a:ext uri="{FF2B5EF4-FFF2-40B4-BE49-F238E27FC236}">
                <a16:creationId xmlns:a16="http://schemas.microsoft.com/office/drawing/2014/main" id="{901F5666-E4FA-47A8-82E1-FB440A3F6E62}"/>
              </a:ext>
            </a:extLst>
          </p:cNvPr>
          <p:cNvSpPr/>
          <p:nvPr/>
        </p:nvSpPr>
        <p:spPr>
          <a:xfrm>
            <a:off x="8258110" y="3026307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9" name="Google Shape;234;p9">
            <a:extLst>
              <a:ext uri="{FF2B5EF4-FFF2-40B4-BE49-F238E27FC236}">
                <a16:creationId xmlns:a16="http://schemas.microsoft.com/office/drawing/2014/main" id="{52162084-88CD-4D4C-984D-85A958D91340}"/>
              </a:ext>
            </a:extLst>
          </p:cNvPr>
          <p:cNvSpPr/>
          <p:nvPr/>
        </p:nvSpPr>
        <p:spPr>
          <a:xfrm>
            <a:off x="8847825" y="3026307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1"/>
              <a:gd name="f6" fmla="val 9514"/>
              <a:gd name="f7" fmla="*/ f0 1 9515"/>
              <a:gd name="f8" fmla="*/ f1 1 10578"/>
              <a:gd name="f9" fmla="+- f4 0 f2"/>
              <a:gd name="f10" fmla="+- f3 0 f2"/>
              <a:gd name="f11" fmla="*/ f10 1 9515"/>
              <a:gd name="f12" fmla="*/ f9 1 1057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78">
                <a:moveTo>
                  <a:pt x="f5" y="f2"/>
                </a:moveTo>
                <a:lnTo>
                  <a:pt x="f5" y="f4"/>
                </a:lnTo>
                <a:lnTo>
                  <a:pt x="f6" y="f4"/>
                </a:lnTo>
                <a:lnTo>
                  <a:pt x="f6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0" name="Google Shape;235;p9">
            <a:extLst>
              <a:ext uri="{FF2B5EF4-FFF2-40B4-BE49-F238E27FC236}">
                <a16:creationId xmlns:a16="http://schemas.microsoft.com/office/drawing/2014/main" id="{8B239625-4B46-4222-860F-8CBC05AB052A}"/>
              </a:ext>
            </a:extLst>
          </p:cNvPr>
          <p:cNvSpPr/>
          <p:nvPr/>
        </p:nvSpPr>
        <p:spPr>
          <a:xfrm>
            <a:off x="8848593" y="2424129"/>
            <a:ext cx="295342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514"/>
              <a:gd name="f4" fmla="val 10548"/>
              <a:gd name="f5" fmla="val 1"/>
              <a:gd name="f6" fmla="*/ f0 1 9514"/>
              <a:gd name="f7" fmla="*/ f1 1 10548"/>
              <a:gd name="f8" fmla="+- f4 0 f2"/>
              <a:gd name="f9" fmla="+- f3 0 f2"/>
              <a:gd name="f10" fmla="*/ f9 1 9514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4" h="10548">
                <a:moveTo>
                  <a:pt x="f2" y="f5"/>
                </a:moveTo>
                <a:lnTo>
                  <a:pt x="f2" y="f4"/>
                </a:lnTo>
                <a:lnTo>
                  <a:pt x="f3" y="f4"/>
                </a:lnTo>
                <a:lnTo>
                  <a:pt x="f3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1" name="Google Shape;236;p9">
            <a:extLst>
              <a:ext uri="{FF2B5EF4-FFF2-40B4-BE49-F238E27FC236}">
                <a16:creationId xmlns:a16="http://schemas.microsoft.com/office/drawing/2014/main" id="{45C67B3F-AF05-4FC6-8C88-E973CA02603A}"/>
              </a:ext>
            </a:extLst>
          </p:cNvPr>
          <p:cNvSpPr/>
          <p:nvPr/>
        </p:nvSpPr>
        <p:spPr>
          <a:xfrm>
            <a:off x="8258997" y="1821082"/>
            <a:ext cx="294409" cy="30200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79"/>
              <a:gd name="f5" fmla="val 1"/>
              <a:gd name="f6" fmla="val 10578"/>
              <a:gd name="f7" fmla="*/ f0 1 9484"/>
              <a:gd name="f8" fmla="*/ f1 1 10579"/>
              <a:gd name="f9" fmla="+- f4 0 f2"/>
              <a:gd name="f10" fmla="+- f3 0 f2"/>
              <a:gd name="f11" fmla="*/ f10 1 9484"/>
              <a:gd name="f12" fmla="*/ f9 1 1057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7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2" name="Google Shape;237;p9">
            <a:extLst>
              <a:ext uri="{FF2B5EF4-FFF2-40B4-BE49-F238E27FC236}">
                <a16:creationId xmlns:a16="http://schemas.microsoft.com/office/drawing/2014/main" id="{B17CA9FE-232D-4B1D-9A5B-CC907CD595EC}"/>
              </a:ext>
            </a:extLst>
          </p:cNvPr>
          <p:cNvSpPr/>
          <p:nvPr/>
        </p:nvSpPr>
        <p:spPr>
          <a:xfrm>
            <a:off x="8259025" y="2424110"/>
            <a:ext cx="29440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3" name="Google Shape;238;p9">
            <a:extLst>
              <a:ext uri="{FF2B5EF4-FFF2-40B4-BE49-F238E27FC236}">
                <a16:creationId xmlns:a16="http://schemas.microsoft.com/office/drawing/2014/main" id="{9CC06DD6-ED96-4251-81F3-49F5CFA8B4D3}"/>
              </a:ext>
            </a:extLst>
          </p:cNvPr>
          <p:cNvSpPr/>
          <p:nvPr/>
        </p:nvSpPr>
        <p:spPr>
          <a:xfrm>
            <a:off x="7668908" y="3629345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4" name="Google Shape;239;p9">
            <a:extLst>
              <a:ext uri="{FF2B5EF4-FFF2-40B4-BE49-F238E27FC236}">
                <a16:creationId xmlns:a16="http://schemas.microsoft.com/office/drawing/2014/main" id="{9910B175-2565-4933-81FA-D117BAA2D6C5}"/>
              </a:ext>
            </a:extLst>
          </p:cNvPr>
          <p:cNvSpPr/>
          <p:nvPr/>
        </p:nvSpPr>
        <p:spPr>
          <a:xfrm>
            <a:off x="8259135" y="3629317"/>
            <a:ext cx="29440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5" name="Google Shape;240;p9">
            <a:extLst>
              <a:ext uri="{FF2B5EF4-FFF2-40B4-BE49-F238E27FC236}">
                <a16:creationId xmlns:a16="http://schemas.microsoft.com/office/drawing/2014/main" id="{766DF124-055C-4ACF-BFC4-36988D53310C}"/>
              </a:ext>
            </a:extLst>
          </p:cNvPr>
          <p:cNvSpPr/>
          <p:nvPr/>
        </p:nvSpPr>
        <p:spPr>
          <a:xfrm>
            <a:off x="8848895" y="3629326"/>
            <a:ext cx="294409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8"/>
              <a:gd name="f5" fmla="val 10547"/>
              <a:gd name="f6" fmla="*/ f0 1 9484"/>
              <a:gd name="f7" fmla="*/ f1 1 10548"/>
              <a:gd name="f8" fmla="+- f4 0 f2"/>
              <a:gd name="f9" fmla="+- f3 0 f2"/>
              <a:gd name="f10" fmla="*/ f9 1 9484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484" h="10548">
                <a:moveTo>
                  <a:pt x="f2" y="f2"/>
                </a:moveTo>
                <a:lnTo>
                  <a:pt x="f2" y="f5"/>
                </a:lnTo>
                <a:lnTo>
                  <a:pt x="f3" y="f5"/>
                </a:lnTo>
                <a:lnTo>
                  <a:pt x="f3" y="f2"/>
                </a:lnTo>
                <a:close/>
              </a:path>
            </a:pathLst>
          </a:custGeom>
          <a:solidFill>
            <a:srgbClr val="3792CB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6" name="Google Shape;241;p9">
            <a:extLst>
              <a:ext uri="{FF2B5EF4-FFF2-40B4-BE49-F238E27FC236}">
                <a16:creationId xmlns:a16="http://schemas.microsoft.com/office/drawing/2014/main" id="{C9AB954E-6EA3-4382-A924-994C4D5FB017}"/>
              </a:ext>
            </a:extLst>
          </p:cNvPr>
          <p:cNvSpPr/>
          <p:nvPr/>
        </p:nvSpPr>
        <p:spPr>
          <a:xfrm>
            <a:off x="7669027" y="4232373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7" name="Google Shape;242;p9">
            <a:extLst>
              <a:ext uri="{FF2B5EF4-FFF2-40B4-BE49-F238E27FC236}">
                <a16:creationId xmlns:a16="http://schemas.microsoft.com/office/drawing/2014/main" id="{020914AA-C821-43F5-973A-61DDB59C2D30}"/>
              </a:ext>
            </a:extLst>
          </p:cNvPr>
          <p:cNvSpPr/>
          <p:nvPr/>
        </p:nvSpPr>
        <p:spPr>
          <a:xfrm>
            <a:off x="8259244" y="4232336"/>
            <a:ext cx="29440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8" name="Google Shape;243;p9">
            <a:extLst>
              <a:ext uri="{FF2B5EF4-FFF2-40B4-BE49-F238E27FC236}">
                <a16:creationId xmlns:a16="http://schemas.microsoft.com/office/drawing/2014/main" id="{971D725D-517B-4C24-BDFF-93BB12E70176}"/>
              </a:ext>
            </a:extLst>
          </p:cNvPr>
          <p:cNvSpPr/>
          <p:nvPr/>
        </p:nvSpPr>
        <p:spPr>
          <a:xfrm>
            <a:off x="8849581" y="4232355"/>
            <a:ext cx="294409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8"/>
              <a:gd name="f5" fmla="val 10547"/>
              <a:gd name="f6" fmla="*/ f0 1 9484"/>
              <a:gd name="f7" fmla="*/ f1 1 10548"/>
              <a:gd name="f8" fmla="+- f4 0 f2"/>
              <a:gd name="f9" fmla="+- f3 0 f2"/>
              <a:gd name="f10" fmla="*/ f9 1 9484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484" h="10548">
                <a:moveTo>
                  <a:pt x="f2" y="f2"/>
                </a:moveTo>
                <a:lnTo>
                  <a:pt x="f2" y="f5"/>
                </a:lnTo>
                <a:lnTo>
                  <a:pt x="f3" y="f5"/>
                </a:lnTo>
                <a:lnTo>
                  <a:pt x="f3" y="f2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9" name="Google Shape;244;p9">
            <a:extLst>
              <a:ext uri="{FF2B5EF4-FFF2-40B4-BE49-F238E27FC236}">
                <a16:creationId xmlns:a16="http://schemas.microsoft.com/office/drawing/2014/main" id="{5BE53BE7-E212-411B-9AE5-DCBBE238DCCE}"/>
              </a:ext>
            </a:extLst>
          </p:cNvPr>
          <p:cNvSpPr/>
          <p:nvPr/>
        </p:nvSpPr>
        <p:spPr>
          <a:xfrm>
            <a:off x="7669027" y="4835392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0" name="Google Shape;245;p9">
            <a:extLst>
              <a:ext uri="{FF2B5EF4-FFF2-40B4-BE49-F238E27FC236}">
                <a16:creationId xmlns:a16="http://schemas.microsoft.com/office/drawing/2014/main" id="{491E255F-35B3-4DCD-9055-831A1DC60AA1}"/>
              </a:ext>
            </a:extLst>
          </p:cNvPr>
          <p:cNvSpPr/>
          <p:nvPr/>
        </p:nvSpPr>
        <p:spPr>
          <a:xfrm>
            <a:off x="8259244" y="4835365"/>
            <a:ext cx="29440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1" name="Google Shape;246;p9">
            <a:extLst>
              <a:ext uri="{FF2B5EF4-FFF2-40B4-BE49-F238E27FC236}">
                <a16:creationId xmlns:a16="http://schemas.microsoft.com/office/drawing/2014/main" id="{58A1CB63-F7D4-4CD0-99B4-10B56ACFAD65}"/>
              </a:ext>
            </a:extLst>
          </p:cNvPr>
          <p:cNvSpPr/>
          <p:nvPr/>
        </p:nvSpPr>
        <p:spPr>
          <a:xfrm>
            <a:off x="8849005" y="4835374"/>
            <a:ext cx="294409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8"/>
              <a:gd name="f5" fmla="val 10547"/>
              <a:gd name="f6" fmla="*/ f0 1 9484"/>
              <a:gd name="f7" fmla="*/ f1 1 10548"/>
              <a:gd name="f8" fmla="+- f4 0 f2"/>
              <a:gd name="f9" fmla="+- f3 0 f2"/>
              <a:gd name="f10" fmla="*/ f9 1 9484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484" h="10548">
                <a:moveTo>
                  <a:pt x="f2" y="f2"/>
                </a:moveTo>
                <a:lnTo>
                  <a:pt x="f2" y="f5"/>
                </a:lnTo>
                <a:lnTo>
                  <a:pt x="f3" y="f5"/>
                </a:lnTo>
                <a:lnTo>
                  <a:pt x="f3" y="f2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2" name="Google Shape;247;p9">
            <a:extLst>
              <a:ext uri="{FF2B5EF4-FFF2-40B4-BE49-F238E27FC236}">
                <a16:creationId xmlns:a16="http://schemas.microsoft.com/office/drawing/2014/main" id="{1F1F9DC4-B3F6-45CE-A490-1742EFACC18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813054" y="1872883"/>
            <a:ext cx="5517901" cy="698400"/>
          </a:xfrm>
        </p:spPr>
        <p:txBody>
          <a:bodyPr anchor="ctr" anchorCtr="1"/>
          <a:lstStyle>
            <a:lvl1pPr algn="ctr">
              <a:defRPr sz="3500"/>
            </a:lvl1pPr>
          </a:lstStyle>
          <a:p>
            <a:pPr lvl="0"/>
            <a:endParaRPr lang="es-PE"/>
          </a:p>
        </p:txBody>
      </p:sp>
      <p:sp>
        <p:nvSpPr>
          <p:cNvPr id="33" name="Google Shape;248;p9">
            <a:extLst>
              <a:ext uri="{FF2B5EF4-FFF2-40B4-BE49-F238E27FC236}">
                <a16:creationId xmlns:a16="http://schemas.microsoft.com/office/drawing/2014/main" id="{293B4EB2-B763-4ACF-8A97-3950F40D05F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55204" y="2601815"/>
            <a:ext cx="4833600" cy="1112998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lang="es-PE" sz="1800"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193475440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APTION_ONLY">
    <p:bg>
      <p:bgPr>
        <a:solidFill>
          <a:srgbClr val="F2F2F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50;p10">
            <a:extLst>
              <a:ext uri="{FF2B5EF4-FFF2-40B4-BE49-F238E27FC236}">
                <a16:creationId xmlns:a16="http://schemas.microsoft.com/office/drawing/2014/main" id="{A42BF8E8-9BD0-4351-9082-6F83A9129A3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98254" y="1782604"/>
            <a:ext cx="4747500" cy="1807201"/>
          </a:xfrm>
        </p:spPr>
        <p:txBody>
          <a:bodyPr anchor="ctr" anchorCtr="1"/>
          <a:lstStyle>
            <a:lvl1pPr algn="ctr">
              <a:defRPr sz="3300"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4224958346"/>
      </p:ext>
    </p:extLst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IG_NUMBER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12;p11">
            <a:extLst>
              <a:ext uri="{FF2B5EF4-FFF2-40B4-BE49-F238E27FC236}">
                <a16:creationId xmlns:a16="http://schemas.microsoft.com/office/drawing/2014/main" id="{41F84CEA-8AE4-49B8-93D7-02196DE2A2B4}"/>
              </a:ext>
            </a:extLst>
          </p:cNvPr>
          <p:cNvSpPr/>
          <p:nvPr/>
        </p:nvSpPr>
        <p:spPr>
          <a:xfrm rot="10800009" flipH="1">
            <a:off x="2358950" y="1891"/>
            <a:ext cx="295369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8"/>
              <a:gd name="f5" fmla="val 10547"/>
              <a:gd name="f6" fmla="val 9514"/>
              <a:gd name="f7" fmla="*/ f0 1 9515"/>
              <a:gd name="f8" fmla="*/ f1 1 10548"/>
              <a:gd name="f9" fmla="+- f4 0 f2"/>
              <a:gd name="f10" fmla="+- f3 0 f2"/>
              <a:gd name="f11" fmla="*/ f10 1 9515"/>
              <a:gd name="f12" fmla="*/ f9 1 1054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8">
                <a:moveTo>
                  <a:pt x="f2" y="f2"/>
                </a:moveTo>
                <a:lnTo>
                  <a:pt x="f2" y="f5"/>
                </a:lnTo>
                <a:lnTo>
                  <a:pt x="f6" y="f5"/>
                </a:lnTo>
                <a:lnTo>
                  <a:pt x="f6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" name="Google Shape;313;p11">
            <a:extLst>
              <a:ext uri="{FF2B5EF4-FFF2-40B4-BE49-F238E27FC236}">
                <a16:creationId xmlns:a16="http://schemas.microsoft.com/office/drawing/2014/main" id="{0A1519B1-11A5-45EF-96E2-585B2BE327B0}"/>
              </a:ext>
            </a:extLst>
          </p:cNvPr>
          <p:cNvSpPr/>
          <p:nvPr/>
        </p:nvSpPr>
        <p:spPr>
          <a:xfrm rot="10800009" flipH="1">
            <a:off x="2948665" y="1891"/>
            <a:ext cx="295369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8"/>
              <a:gd name="f5" fmla="val 1"/>
              <a:gd name="f6" fmla="val 10547"/>
              <a:gd name="f7" fmla="val 9514"/>
              <a:gd name="f8" fmla="*/ f0 1 9515"/>
              <a:gd name="f9" fmla="*/ f1 1 10548"/>
              <a:gd name="f10" fmla="+- f4 0 f2"/>
              <a:gd name="f11" fmla="+- f3 0 f2"/>
              <a:gd name="f12" fmla="*/ f11 1 9515"/>
              <a:gd name="f13" fmla="*/ f10 1 10548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8">
                <a:moveTo>
                  <a:pt x="f5" y="f2"/>
                </a:moveTo>
                <a:lnTo>
                  <a:pt x="f5" y="f6"/>
                </a:lnTo>
                <a:lnTo>
                  <a:pt x="f7" y="f6"/>
                </a:lnTo>
                <a:lnTo>
                  <a:pt x="f7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" name="Google Shape;314;p11">
            <a:extLst>
              <a:ext uri="{FF2B5EF4-FFF2-40B4-BE49-F238E27FC236}">
                <a16:creationId xmlns:a16="http://schemas.microsoft.com/office/drawing/2014/main" id="{E12534A9-3864-4F60-89BF-6A76B80B797F}"/>
              </a:ext>
            </a:extLst>
          </p:cNvPr>
          <p:cNvSpPr/>
          <p:nvPr/>
        </p:nvSpPr>
        <p:spPr>
          <a:xfrm rot="10800009" flipH="1">
            <a:off x="5897285" y="1891"/>
            <a:ext cx="295342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514"/>
              <a:gd name="f4" fmla="val 10548"/>
              <a:gd name="f5" fmla="val 10547"/>
              <a:gd name="f6" fmla="*/ f0 1 9514"/>
              <a:gd name="f7" fmla="*/ f1 1 10548"/>
              <a:gd name="f8" fmla="+- f4 0 f2"/>
              <a:gd name="f9" fmla="+- f3 0 f2"/>
              <a:gd name="f10" fmla="*/ f9 1 9514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4" h="10548">
                <a:moveTo>
                  <a:pt x="f2" y="f2"/>
                </a:moveTo>
                <a:lnTo>
                  <a:pt x="f2" y="f5"/>
                </a:lnTo>
                <a:lnTo>
                  <a:pt x="f3" y="f5"/>
                </a:lnTo>
                <a:lnTo>
                  <a:pt x="f3" y="f2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" name="Google Shape;315;p11">
            <a:extLst>
              <a:ext uri="{FF2B5EF4-FFF2-40B4-BE49-F238E27FC236}">
                <a16:creationId xmlns:a16="http://schemas.microsoft.com/office/drawing/2014/main" id="{2434D2E8-6DDC-4269-9A46-1D9EF05B2300}"/>
              </a:ext>
            </a:extLst>
          </p:cNvPr>
          <p:cNvSpPr/>
          <p:nvPr/>
        </p:nvSpPr>
        <p:spPr>
          <a:xfrm rot="10800009" flipH="1">
            <a:off x="8257068" y="1681"/>
            <a:ext cx="295369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8"/>
              <a:gd name="f5" fmla="val 10547"/>
              <a:gd name="f6" fmla="val 9514"/>
              <a:gd name="f7" fmla="*/ f0 1 9515"/>
              <a:gd name="f8" fmla="*/ f1 1 10548"/>
              <a:gd name="f9" fmla="+- f4 0 f2"/>
              <a:gd name="f10" fmla="+- f3 0 f2"/>
              <a:gd name="f11" fmla="*/ f10 1 9515"/>
              <a:gd name="f12" fmla="*/ f9 1 1054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8">
                <a:moveTo>
                  <a:pt x="f2" y="f2"/>
                </a:moveTo>
                <a:lnTo>
                  <a:pt x="f2" y="f5"/>
                </a:lnTo>
                <a:lnTo>
                  <a:pt x="f6" y="f5"/>
                </a:lnTo>
                <a:lnTo>
                  <a:pt x="f6" y="f2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" name="Google Shape;316;p11">
            <a:extLst>
              <a:ext uri="{FF2B5EF4-FFF2-40B4-BE49-F238E27FC236}">
                <a16:creationId xmlns:a16="http://schemas.microsoft.com/office/drawing/2014/main" id="{5C0B7EC8-B236-4406-8DB3-49FE857F1186}"/>
              </a:ext>
            </a:extLst>
          </p:cNvPr>
          <p:cNvSpPr/>
          <p:nvPr/>
        </p:nvSpPr>
        <p:spPr>
          <a:xfrm rot="10800009" flipH="1">
            <a:off x="45" y="604098"/>
            <a:ext cx="295342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4"/>
              <a:gd name="f4" fmla="val 10578"/>
              <a:gd name="f5" fmla="*/ f0 1 9514"/>
              <a:gd name="f6" fmla="*/ f1 1 10578"/>
              <a:gd name="f7" fmla="+- f4 0 f2"/>
              <a:gd name="f8" fmla="+- f3 0 f2"/>
              <a:gd name="f9" fmla="*/ f8 1 9514"/>
              <a:gd name="f10" fmla="*/ f7 1 10578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9514" h="10578">
                <a:moveTo>
                  <a:pt x="f2" y="f2"/>
                </a:moveTo>
                <a:lnTo>
                  <a:pt x="f2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7" name="Google Shape;317;p11">
            <a:extLst>
              <a:ext uri="{FF2B5EF4-FFF2-40B4-BE49-F238E27FC236}">
                <a16:creationId xmlns:a16="http://schemas.microsoft.com/office/drawing/2014/main" id="{528D2859-B961-4064-A8E3-8E12B2471074}"/>
              </a:ext>
            </a:extLst>
          </p:cNvPr>
          <p:cNvSpPr/>
          <p:nvPr/>
        </p:nvSpPr>
        <p:spPr>
          <a:xfrm rot="10800009" flipH="1">
            <a:off x="589769" y="604098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8" name="Google Shape;318;p11">
            <a:extLst>
              <a:ext uri="{FF2B5EF4-FFF2-40B4-BE49-F238E27FC236}">
                <a16:creationId xmlns:a16="http://schemas.microsoft.com/office/drawing/2014/main" id="{F02C9211-4F32-486C-A944-2110F3005D01}"/>
              </a:ext>
            </a:extLst>
          </p:cNvPr>
          <p:cNvSpPr/>
          <p:nvPr/>
        </p:nvSpPr>
        <p:spPr>
          <a:xfrm rot="10800009" flipH="1">
            <a:off x="1769208" y="604098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1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5" y="f2"/>
                </a:moveTo>
                <a:lnTo>
                  <a:pt x="f5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9" name="Google Shape;319;p11">
            <a:extLst>
              <a:ext uri="{FF2B5EF4-FFF2-40B4-BE49-F238E27FC236}">
                <a16:creationId xmlns:a16="http://schemas.microsoft.com/office/drawing/2014/main" id="{317415B2-67D7-42BF-B94D-3D83024877B6}"/>
              </a:ext>
            </a:extLst>
          </p:cNvPr>
          <p:cNvSpPr/>
          <p:nvPr/>
        </p:nvSpPr>
        <p:spPr>
          <a:xfrm rot="10800009" flipH="1">
            <a:off x="3538380" y="604098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1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5" y="f2"/>
                </a:moveTo>
                <a:lnTo>
                  <a:pt x="f5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0" name="Google Shape;320;p11">
            <a:extLst>
              <a:ext uri="{FF2B5EF4-FFF2-40B4-BE49-F238E27FC236}">
                <a16:creationId xmlns:a16="http://schemas.microsoft.com/office/drawing/2014/main" id="{A307888F-C5B6-440B-81F6-8910F3FF13BE}"/>
              </a:ext>
            </a:extLst>
          </p:cNvPr>
          <p:cNvSpPr/>
          <p:nvPr/>
        </p:nvSpPr>
        <p:spPr>
          <a:xfrm rot="10800009" flipH="1">
            <a:off x="5307561" y="604098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1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5" y="f2"/>
                </a:moveTo>
                <a:lnTo>
                  <a:pt x="f5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1" name="Google Shape;321;p11">
            <a:extLst>
              <a:ext uri="{FF2B5EF4-FFF2-40B4-BE49-F238E27FC236}">
                <a16:creationId xmlns:a16="http://schemas.microsoft.com/office/drawing/2014/main" id="{C4E95273-2D3A-4CE3-93CB-F4A33D081E9F}"/>
              </a:ext>
            </a:extLst>
          </p:cNvPr>
          <p:cNvSpPr/>
          <p:nvPr/>
        </p:nvSpPr>
        <p:spPr>
          <a:xfrm rot="10800009" flipH="1">
            <a:off x="7076733" y="604098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1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5" y="f2"/>
                </a:moveTo>
                <a:lnTo>
                  <a:pt x="f5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2" name="Google Shape;322;p11">
            <a:extLst>
              <a:ext uri="{FF2B5EF4-FFF2-40B4-BE49-F238E27FC236}">
                <a16:creationId xmlns:a16="http://schemas.microsoft.com/office/drawing/2014/main" id="{944E3EA6-2CEB-4CD1-9419-87366ABB76DC}"/>
              </a:ext>
            </a:extLst>
          </p:cNvPr>
          <p:cNvSpPr/>
          <p:nvPr/>
        </p:nvSpPr>
        <p:spPr>
          <a:xfrm rot="10800009" flipH="1">
            <a:off x="8846819" y="604299"/>
            <a:ext cx="29536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*/ f0 1 9515"/>
              <a:gd name="f8" fmla="*/ f1 1 10549"/>
              <a:gd name="f9" fmla="+- f4 0 f2"/>
              <a:gd name="f10" fmla="+- f3 0 f2"/>
              <a:gd name="f11" fmla="*/ f10 1 9515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9">
                <a:moveTo>
                  <a:pt x="f5" y="f5"/>
                </a:moveTo>
                <a:lnTo>
                  <a:pt x="f5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3" name="Google Shape;323;p11">
            <a:extLst>
              <a:ext uri="{FF2B5EF4-FFF2-40B4-BE49-F238E27FC236}">
                <a16:creationId xmlns:a16="http://schemas.microsoft.com/office/drawing/2014/main" id="{68111724-6CBD-4357-9BCC-052174E44A46}"/>
              </a:ext>
            </a:extLst>
          </p:cNvPr>
          <p:cNvSpPr/>
          <p:nvPr/>
        </p:nvSpPr>
        <p:spPr>
          <a:xfrm rot="10800009" flipH="1">
            <a:off x="-1" y="1060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4" name="Google Shape;324;p11">
            <a:extLst>
              <a:ext uri="{FF2B5EF4-FFF2-40B4-BE49-F238E27FC236}">
                <a16:creationId xmlns:a16="http://schemas.microsoft.com/office/drawing/2014/main" id="{B4E3BD3B-8CBC-44E2-98C3-7E4530ED8EC3}"/>
              </a:ext>
            </a:extLst>
          </p:cNvPr>
          <p:cNvSpPr/>
          <p:nvPr/>
        </p:nvSpPr>
        <p:spPr>
          <a:xfrm rot="10800009" flipH="1">
            <a:off x="590199" y="1920"/>
            <a:ext cx="29440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5" name="Google Shape;325;p11">
            <a:extLst>
              <a:ext uri="{FF2B5EF4-FFF2-40B4-BE49-F238E27FC236}">
                <a16:creationId xmlns:a16="http://schemas.microsoft.com/office/drawing/2014/main" id="{B4ED1871-F172-4903-B95D-C52DA242434B}"/>
              </a:ext>
            </a:extLst>
          </p:cNvPr>
          <p:cNvSpPr/>
          <p:nvPr/>
        </p:nvSpPr>
        <p:spPr>
          <a:xfrm rot="10800009" flipH="1">
            <a:off x="1179969" y="1919"/>
            <a:ext cx="294409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8"/>
              <a:gd name="f5" fmla="val 10547"/>
              <a:gd name="f6" fmla="*/ f0 1 9484"/>
              <a:gd name="f7" fmla="*/ f1 1 10548"/>
              <a:gd name="f8" fmla="+- f4 0 f2"/>
              <a:gd name="f9" fmla="+- f3 0 f2"/>
              <a:gd name="f10" fmla="*/ f9 1 9484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484" h="10548">
                <a:moveTo>
                  <a:pt x="f2" y="f2"/>
                </a:moveTo>
                <a:lnTo>
                  <a:pt x="f2" y="f5"/>
                </a:lnTo>
                <a:lnTo>
                  <a:pt x="f3" y="f5"/>
                </a:lnTo>
                <a:lnTo>
                  <a:pt x="f3" y="f2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6" name="Google Shape;326;p11">
            <a:extLst>
              <a:ext uri="{FF2B5EF4-FFF2-40B4-BE49-F238E27FC236}">
                <a16:creationId xmlns:a16="http://schemas.microsoft.com/office/drawing/2014/main" id="{0DA5AEE8-2630-41CD-9512-E37E5F68F13D}"/>
              </a:ext>
            </a:extLst>
          </p:cNvPr>
          <p:cNvSpPr/>
          <p:nvPr/>
        </p:nvSpPr>
        <p:spPr>
          <a:xfrm rot="10800009" flipH="1">
            <a:off x="1768979" y="3621"/>
            <a:ext cx="29536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val 9514"/>
              <a:gd name="f8" fmla="*/ f0 1 9515"/>
              <a:gd name="f9" fmla="*/ f1 1 10549"/>
              <a:gd name="f10" fmla="+- f4 0 f2"/>
              <a:gd name="f11" fmla="+- f3 0 f2"/>
              <a:gd name="f12" fmla="*/ f11 1 9515"/>
              <a:gd name="f13" fmla="*/ f10 1 10549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9">
                <a:moveTo>
                  <a:pt x="f2" y="f5"/>
                </a:moveTo>
                <a:lnTo>
                  <a:pt x="f2" y="f6"/>
                </a:lnTo>
                <a:lnTo>
                  <a:pt x="f7" y="f6"/>
                </a:lnTo>
                <a:lnTo>
                  <a:pt x="f7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7" name="Google Shape;327;p11">
            <a:extLst>
              <a:ext uri="{FF2B5EF4-FFF2-40B4-BE49-F238E27FC236}">
                <a16:creationId xmlns:a16="http://schemas.microsoft.com/office/drawing/2014/main" id="{B62FD0C9-B4F7-4CB1-8FBC-0D84179A0889}"/>
              </a:ext>
            </a:extLst>
          </p:cNvPr>
          <p:cNvSpPr/>
          <p:nvPr/>
        </p:nvSpPr>
        <p:spPr>
          <a:xfrm rot="10800009" flipH="1">
            <a:off x="3538398" y="3612"/>
            <a:ext cx="29536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*/ f0 1 9515"/>
              <a:gd name="f8" fmla="*/ f1 1 10549"/>
              <a:gd name="f9" fmla="+- f4 0 f2"/>
              <a:gd name="f10" fmla="+- f3 0 f2"/>
              <a:gd name="f11" fmla="*/ f10 1 9515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9">
                <a:moveTo>
                  <a:pt x="f5" y="f5"/>
                </a:moveTo>
                <a:lnTo>
                  <a:pt x="f5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8" name="Google Shape;328;p11">
            <a:extLst>
              <a:ext uri="{FF2B5EF4-FFF2-40B4-BE49-F238E27FC236}">
                <a16:creationId xmlns:a16="http://schemas.microsoft.com/office/drawing/2014/main" id="{1EDF0908-4AD7-43FF-A526-5D755F806884}"/>
              </a:ext>
            </a:extLst>
          </p:cNvPr>
          <p:cNvSpPr/>
          <p:nvPr/>
        </p:nvSpPr>
        <p:spPr>
          <a:xfrm rot="10800009" flipH="1">
            <a:off x="4128561" y="3621"/>
            <a:ext cx="29440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9" name="Google Shape;329;p11">
            <a:extLst>
              <a:ext uri="{FF2B5EF4-FFF2-40B4-BE49-F238E27FC236}">
                <a16:creationId xmlns:a16="http://schemas.microsoft.com/office/drawing/2014/main" id="{EABC145C-1531-45A4-9D87-3884912287A4}"/>
              </a:ext>
            </a:extLst>
          </p:cNvPr>
          <p:cNvSpPr/>
          <p:nvPr/>
        </p:nvSpPr>
        <p:spPr>
          <a:xfrm rot="10800009" flipH="1">
            <a:off x="4717855" y="3612"/>
            <a:ext cx="29536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val 9514"/>
              <a:gd name="f8" fmla="*/ f0 1 9515"/>
              <a:gd name="f9" fmla="*/ f1 1 10549"/>
              <a:gd name="f10" fmla="+- f4 0 f2"/>
              <a:gd name="f11" fmla="+- f3 0 f2"/>
              <a:gd name="f12" fmla="*/ f11 1 9515"/>
              <a:gd name="f13" fmla="*/ f10 1 10549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9">
                <a:moveTo>
                  <a:pt x="f5" y="f5"/>
                </a:moveTo>
                <a:lnTo>
                  <a:pt x="f5" y="f6"/>
                </a:lnTo>
                <a:lnTo>
                  <a:pt x="f7" y="f6"/>
                </a:lnTo>
                <a:lnTo>
                  <a:pt x="f7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0" name="Google Shape;330;p11">
            <a:extLst>
              <a:ext uri="{FF2B5EF4-FFF2-40B4-BE49-F238E27FC236}">
                <a16:creationId xmlns:a16="http://schemas.microsoft.com/office/drawing/2014/main" id="{48594A7E-F090-4A5E-AAF7-2356AFD39C39}"/>
              </a:ext>
            </a:extLst>
          </p:cNvPr>
          <p:cNvSpPr/>
          <p:nvPr/>
        </p:nvSpPr>
        <p:spPr>
          <a:xfrm rot="10800009" flipH="1">
            <a:off x="5308046" y="3621"/>
            <a:ext cx="294436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485"/>
              <a:gd name="f4" fmla="val 10549"/>
              <a:gd name="f5" fmla="val 1"/>
              <a:gd name="f6" fmla="val 10548"/>
              <a:gd name="f7" fmla="val 9484"/>
              <a:gd name="f8" fmla="*/ f0 1 9485"/>
              <a:gd name="f9" fmla="*/ f1 1 10549"/>
              <a:gd name="f10" fmla="+- f4 0 f2"/>
              <a:gd name="f11" fmla="+- f3 0 f2"/>
              <a:gd name="f12" fmla="*/ f11 1 9485"/>
              <a:gd name="f13" fmla="*/ f10 1 10549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485" h="10549">
                <a:moveTo>
                  <a:pt x="f5" y="f5"/>
                </a:moveTo>
                <a:lnTo>
                  <a:pt x="f5" y="f6"/>
                </a:lnTo>
                <a:lnTo>
                  <a:pt x="f7" y="f6"/>
                </a:lnTo>
                <a:lnTo>
                  <a:pt x="f7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1" name="Google Shape;331;p11">
            <a:extLst>
              <a:ext uri="{FF2B5EF4-FFF2-40B4-BE49-F238E27FC236}">
                <a16:creationId xmlns:a16="http://schemas.microsoft.com/office/drawing/2014/main" id="{6487A650-F8AA-4EC7-88A4-F297A965B48E}"/>
              </a:ext>
            </a:extLst>
          </p:cNvPr>
          <p:cNvSpPr/>
          <p:nvPr/>
        </p:nvSpPr>
        <p:spPr>
          <a:xfrm rot="10800009" flipH="1">
            <a:off x="6487009" y="3612"/>
            <a:ext cx="29536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*/ f0 1 9515"/>
              <a:gd name="f8" fmla="*/ f1 1 10549"/>
              <a:gd name="f9" fmla="+- f4 0 f2"/>
              <a:gd name="f10" fmla="+- f3 0 f2"/>
              <a:gd name="f11" fmla="*/ f10 1 9515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9">
                <a:moveTo>
                  <a:pt x="f5" y="f5"/>
                </a:moveTo>
                <a:lnTo>
                  <a:pt x="f5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2" name="Google Shape;332;p11">
            <a:extLst>
              <a:ext uri="{FF2B5EF4-FFF2-40B4-BE49-F238E27FC236}">
                <a16:creationId xmlns:a16="http://schemas.microsoft.com/office/drawing/2014/main" id="{B563EBEB-6E3E-4183-83EC-B58136F1BDAD}"/>
              </a:ext>
            </a:extLst>
          </p:cNvPr>
          <p:cNvSpPr/>
          <p:nvPr/>
        </p:nvSpPr>
        <p:spPr>
          <a:xfrm rot="10800009" flipH="1">
            <a:off x="7076733" y="0"/>
            <a:ext cx="29536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*/ f0 1 9515"/>
              <a:gd name="f8" fmla="*/ f1 1 10549"/>
              <a:gd name="f9" fmla="+- f4 0 f2"/>
              <a:gd name="f10" fmla="+- f3 0 f2"/>
              <a:gd name="f11" fmla="*/ f10 1 9515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9">
                <a:moveTo>
                  <a:pt x="f5" y="f5"/>
                </a:moveTo>
                <a:lnTo>
                  <a:pt x="f5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3" name="Google Shape;333;p11">
            <a:extLst>
              <a:ext uri="{FF2B5EF4-FFF2-40B4-BE49-F238E27FC236}">
                <a16:creationId xmlns:a16="http://schemas.microsoft.com/office/drawing/2014/main" id="{C56D1DAB-7D54-4A0C-AA37-AD2B0A03CF89}"/>
              </a:ext>
            </a:extLst>
          </p:cNvPr>
          <p:cNvSpPr/>
          <p:nvPr/>
        </p:nvSpPr>
        <p:spPr>
          <a:xfrm rot="10800009" flipH="1">
            <a:off x="4128104" y="604043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1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5" y="f2"/>
                </a:moveTo>
                <a:lnTo>
                  <a:pt x="f5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4" name="Google Shape;334;p11">
            <a:extLst>
              <a:ext uri="{FF2B5EF4-FFF2-40B4-BE49-F238E27FC236}">
                <a16:creationId xmlns:a16="http://schemas.microsoft.com/office/drawing/2014/main" id="{031052D0-A6E4-4D4F-80C9-BF7F7AD37C3D}"/>
              </a:ext>
            </a:extLst>
          </p:cNvPr>
          <p:cNvSpPr/>
          <p:nvPr/>
        </p:nvSpPr>
        <p:spPr>
          <a:xfrm rot="10800009" flipH="1">
            <a:off x="7666448" y="3665"/>
            <a:ext cx="294436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485"/>
              <a:gd name="f4" fmla="val 10548"/>
              <a:gd name="f5" fmla="val 1"/>
              <a:gd name="f6" fmla="val 9484"/>
              <a:gd name="f7" fmla="*/ f0 1 9485"/>
              <a:gd name="f8" fmla="*/ f1 1 10548"/>
              <a:gd name="f9" fmla="+- f4 0 f2"/>
              <a:gd name="f10" fmla="+- f3 0 f2"/>
              <a:gd name="f11" fmla="*/ f10 1 9485"/>
              <a:gd name="f12" fmla="*/ f9 1 1054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5" h="10548">
                <a:moveTo>
                  <a:pt x="f5" y="f2"/>
                </a:moveTo>
                <a:lnTo>
                  <a:pt x="f5" y="f4"/>
                </a:lnTo>
                <a:lnTo>
                  <a:pt x="f6" y="f4"/>
                </a:lnTo>
                <a:lnTo>
                  <a:pt x="f6" y="f2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5" name="Google Shape;335;p11">
            <a:extLst>
              <a:ext uri="{FF2B5EF4-FFF2-40B4-BE49-F238E27FC236}">
                <a16:creationId xmlns:a16="http://schemas.microsoft.com/office/drawing/2014/main" id="{410C60E9-BF06-4777-9AAE-5111B0A7D9CA}"/>
              </a:ext>
            </a:extLst>
          </p:cNvPr>
          <p:cNvSpPr/>
          <p:nvPr/>
        </p:nvSpPr>
        <p:spPr>
          <a:xfrm rot="10800009" flipH="1">
            <a:off x="8257087" y="603887"/>
            <a:ext cx="29440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78"/>
              <a:gd name="f5" fmla="*/ f0 1 9484"/>
              <a:gd name="f6" fmla="*/ f1 1 10578"/>
              <a:gd name="f7" fmla="+- f4 0 f2"/>
              <a:gd name="f8" fmla="+- f3 0 f2"/>
              <a:gd name="f9" fmla="*/ f8 1 9484"/>
              <a:gd name="f10" fmla="*/ f7 1 10578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9484" h="10578">
                <a:moveTo>
                  <a:pt x="f2" y="f2"/>
                </a:moveTo>
                <a:lnTo>
                  <a:pt x="f2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6" name="Google Shape;336;p11">
            <a:extLst>
              <a:ext uri="{FF2B5EF4-FFF2-40B4-BE49-F238E27FC236}">
                <a16:creationId xmlns:a16="http://schemas.microsoft.com/office/drawing/2014/main" id="{5C37191F-4524-4065-8686-98E42813B11E}"/>
              </a:ext>
            </a:extLst>
          </p:cNvPr>
          <p:cNvSpPr/>
          <p:nvPr/>
        </p:nvSpPr>
        <p:spPr>
          <a:xfrm rot="10800009" flipH="1">
            <a:off x="8848630" y="2121"/>
            <a:ext cx="29536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*/ f0 1 9515"/>
              <a:gd name="f8" fmla="*/ f1 1 10549"/>
              <a:gd name="f9" fmla="+- f4 0 f2"/>
              <a:gd name="f10" fmla="+- f3 0 f2"/>
              <a:gd name="f11" fmla="*/ f10 1 9515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49">
                <a:moveTo>
                  <a:pt x="f5" y="f5"/>
                </a:moveTo>
                <a:lnTo>
                  <a:pt x="f5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7" name="Google Shape;337;p11">
            <a:extLst>
              <a:ext uri="{FF2B5EF4-FFF2-40B4-BE49-F238E27FC236}">
                <a16:creationId xmlns:a16="http://schemas.microsoft.com/office/drawing/2014/main" id="{B6CBBC0B-0630-4BA6-BE29-5FEE95383E1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84321" y="1949747"/>
            <a:ext cx="7953899" cy="1079101"/>
          </a:xfrm>
        </p:spPr>
        <p:txBody>
          <a:bodyPr anchor="ctr" anchorCtr="1"/>
          <a:lstStyle>
            <a:lvl1pPr algn="ctr">
              <a:spcBef>
                <a:spcPts val="1000"/>
              </a:spcBef>
              <a:defRPr sz="5400"/>
            </a:lvl1pPr>
          </a:lstStyle>
          <a:p>
            <a:pPr lvl="0"/>
            <a:r>
              <a:rPr lang="es-PE"/>
              <a:t>xx%</a:t>
            </a:r>
          </a:p>
        </p:txBody>
      </p:sp>
      <p:grpSp>
        <p:nvGrpSpPr>
          <p:cNvPr id="28" name="Grupo 65">
            <a:extLst>
              <a:ext uri="{FF2B5EF4-FFF2-40B4-BE49-F238E27FC236}">
                <a16:creationId xmlns:a16="http://schemas.microsoft.com/office/drawing/2014/main" id="{E9E586DD-4B9A-499C-BB27-C85B2488326A}"/>
              </a:ext>
            </a:extLst>
          </p:cNvPr>
          <p:cNvGrpSpPr/>
          <p:nvPr/>
        </p:nvGrpSpPr>
        <p:grpSpPr>
          <a:xfrm>
            <a:off x="7827" y="3948059"/>
            <a:ext cx="3727752" cy="1196803"/>
            <a:chOff x="7827" y="3948059"/>
            <a:chExt cx="3727752" cy="1196803"/>
          </a:xfrm>
        </p:grpSpPr>
        <p:grpSp>
          <p:nvGrpSpPr>
            <p:cNvPr id="29" name="Grupo 66">
              <a:extLst>
                <a:ext uri="{FF2B5EF4-FFF2-40B4-BE49-F238E27FC236}">
                  <a16:creationId xmlns:a16="http://schemas.microsoft.com/office/drawing/2014/main" id="{D0E9663C-3239-4BD1-BE6A-B579A16817E3}"/>
                </a:ext>
              </a:extLst>
            </p:cNvPr>
            <p:cNvGrpSpPr/>
            <p:nvPr/>
          </p:nvGrpSpPr>
          <p:grpSpPr>
            <a:xfrm>
              <a:off x="1255242" y="3948059"/>
              <a:ext cx="1247488" cy="1196099"/>
              <a:chOff x="1255242" y="3948059"/>
              <a:chExt cx="1247488" cy="1196099"/>
            </a:xfrm>
          </p:grpSpPr>
          <p:sp>
            <p:nvSpPr>
              <p:cNvPr id="30" name="Google Shape;684;p25">
                <a:extLst>
                  <a:ext uri="{FF2B5EF4-FFF2-40B4-BE49-F238E27FC236}">
                    <a16:creationId xmlns:a16="http://schemas.microsoft.com/office/drawing/2014/main" id="{AFBDD751-F96E-481F-B4C1-F16879718D17}"/>
                  </a:ext>
                </a:extLst>
              </p:cNvPr>
              <p:cNvSpPr/>
              <p:nvPr/>
            </p:nvSpPr>
            <p:spPr>
              <a:xfrm>
                <a:off x="1842241" y="4424580"/>
                <a:ext cx="73499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" name="Google Shape;685;p25">
                <a:extLst>
                  <a:ext uri="{FF2B5EF4-FFF2-40B4-BE49-F238E27FC236}">
                    <a16:creationId xmlns:a16="http://schemas.microsoft.com/office/drawing/2014/main" id="{2E636516-D715-43AA-998F-AA0CFC92ED21}"/>
                  </a:ext>
                </a:extLst>
              </p:cNvPr>
              <p:cNvSpPr/>
              <p:nvPr/>
            </p:nvSpPr>
            <p:spPr>
              <a:xfrm>
                <a:off x="1988984" y="4424580"/>
                <a:ext cx="73499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" name="Google Shape;686;p25">
                <a:extLst>
                  <a:ext uri="{FF2B5EF4-FFF2-40B4-BE49-F238E27FC236}">
                    <a16:creationId xmlns:a16="http://schemas.microsoft.com/office/drawing/2014/main" id="{6F1EB052-0AA0-4811-8554-A6BC00BA48B9}"/>
                  </a:ext>
                </a:extLst>
              </p:cNvPr>
              <p:cNvSpPr/>
              <p:nvPr/>
            </p:nvSpPr>
            <p:spPr>
              <a:xfrm>
                <a:off x="1255260" y="4265666"/>
                <a:ext cx="73490" cy="7958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4"/>
                  <a:gd name="f4" fmla="val 10578"/>
                  <a:gd name="f5" fmla="*/ f0 1 9514"/>
                  <a:gd name="f6" fmla="*/ f1 1 10578"/>
                  <a:gd name="f7" fmla="+- f4 0 f2"/>
                  <a:gd name="f8" fmla="+- f3 0 f2"/>
                  <a:gd name="f9" fmla="*/ f8 1 9514"/>
                  <a:gd name="f10" fmla="*/ f7 1 10578"/>
                  <a:gd name="f11" fmla="*/ f2 1 f9"/>
                  <a:gd name="f12" fmla="*/ f3 1 f9"/>
                  <a:gd name="f13" fmla="*/ f2 1 f10"/>
                  <a:gd name="f14" fmla="*/ f4 1 f10"/>
                  <a:gd name="f15" fmla="*/ f11 f5 1"/>
                  <a:gd name="f16" fmla="*/ f12 f5 1"/>
                  <a:gd name="f17" fmla="*/ f14 f6 1"/>
                  <a:gd name="f18" fmla="*/ f13 f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5" t="f18" r="f16" b="f17"/>
                <a:pathLst>
                  <a:path w="9514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3" y="f4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3" name="Google Shape;687;p25">
                <a:extLst>
                  <a:ext uri="{FF2B5EF4-FFF2-40B4-BE49-F238E27FC236}">
                    <a16:creationId xmlns:a16="http://schemas.microsoft.com/office/drawing/2014/main" id="{6E2F712A-55B7-4DD4-8159-2622E4D86A8C}"/>
                  </a:ext>
                </a:extLst>
              </p:cNvPr>
              <p:cNvSpPr/>
              <p:nvPr/>
            </p:nvSpPr>
            <p:spPr>
              <a:xfrm>
                <a:off x="1402003" y="4265666"/>
                <a:ext cx="73499" cy="7958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" name="Google Shape;688;p25">
                <a:extLst>
                  <a:ext uri="{FF2B5EF4-FFF2-40B4-BE49-F238E27FC236}">
                    <a16:creationId xmlns:a16="http://schemas.microsoft.com/office/drawing/2014/main" id="{64920CAD-85A7-4645-99CD-14713753CEAC}"/>
                  </a:ext>
                </a:extLst>
              </p:cNvPr>
              <p:cNvSpPr/>
              <p:nvPr/>
            </p:nvSpPr>
            <p:spPr>
              <a:xfrm>
                <a:off x="1695489" y="4265666"/>
                <a:ext cx="73499" cy="7958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3" y="f4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5" name="Google Shape;689;p25">
                <a:extLst>
                  <a:ext uri="{FF2B5EF4-FFF2-40B4-BE49-F238E27FC236}">
                    <a16:creationId xmlns:a16="http://schemas.microsoft.com/office/drawing/2014/main" id="{C177F97E-5922-47D7-903E-B2AE20DC22AA}"/>
                  </a:ext>
                </a:extLst>
              </p:cNvPr>
              <p:cNvSpPr/>
              <p:nvPr/>
            </p:nvSpPr>
            <p:spPr>
              <a:xfrm>
                <a:off x="2135727" y="4265666"/>
                <a:ext cx="73499" cy="7958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3" y="f4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6" name="Google Shape;690;p25">
                <a:extLst>
                  <a:ext uri="{FF2B5EF4-FFF2-40B4-BE49-F238E27FC236}">
                    <a16:creationId xmlns:a16="http://schemas.microsoft.com/office/drawing/2014/main" id="{23E1962B-6464-43A1-9398-59B6E35EBCEE}"/>
                  </a:ext>
                </a:extLst>
              </p:cNvPr>
              <p:cNvSpPr/>
              <p:nvPr/>
            </p:nvSpPr>
            <p:spPr>
              <a:xfrm>
                <a:off x="2429222" y="4265666"/>
                <a:ext cx="73499" cy="7958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val 9514"/>
                  <a:gd name="f7" fmla="*/ f0 1 9515"/>
                  <a:gd name="f8" fmla="*/ f1 1 10578"/>
                  <a:gd name="f9" fmla="+- f4 0 f2"/>
                  <a:gd name="f10" fmla="+- f3 0 f2"/>
                  <a:gd name="f11" fmla="*/ f10 1 9515"/>
                  <a:gd name="f12" fmla="*/ f9 1 1057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6" y="f4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7" name="Google Shape;691;p25">
                <a:extLst>
                  <a:ext uri="{FF2B5EF4-FFF2-40B4-BE49-F238E27FC236}">
                    <a16:creationId xmlns:a16="http://schemas.microsoft.com/office/drawing/2014/main" id="{B01189D5-A1A4-4BB5-89FB-F1B5C1F48EA5}"/>
                  </a:ext>
                </a:extLst>
              </p:cNvPr>
              <p:cNvSpPr/>
              <p:nvPr/>
            </p:nvSpPr>
            <p:spPr>
              <a:xfrm>
                <a:off x="1255260" y="4106972"/>
                <a:ext cx="73490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4"/>
                  <a:gd name="f4" fmla="val 10548"/>
                  <a:gd name="f5" fmla="val 1"/>
                  <a:gd name="f6" fmla="*/ f0 1 9514"/>
                  <a:gd name="f7" fmla="*/ f1 1 10548"/>
                  <a:gd name="f8" fmla="+- f4 0 f2"/>
                  <a:gd name="f9" fmla="+- f3 0 f2"/>
                  <a:gd name="f10" fmla="*/ f9 1 951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4" h="10548">
                    <a:moveTo>
                      <a:pt x="f2" y="f5"/>
                    </a:moveTo>
                    <a:lnTo>
                      <a:pt x="f2" y="f4"/>
                    </a:lnTo>
                    <a:lnTo>
                      <a:pt x="f3" y="f4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8" name="Google Shape;692;p25">
                <a:extLst>
                  <a:ext uri="{FF2B5EF4-FFF2-40B4-BE49-F238E27FC236}">
                    <a16:creationId xmlns:a16="http://schemas.microsoft.com/office/drawing/2014/main" id="{8AD94F25-4F29-45EA-9277-F01C86A0F635}"/>
                  </a:ext>
                </a:extLst>
              </p:cNvPr>
              <p:cNvSpPr/>
              <p:nvPr/>
            </p:nvSpPr>
            <p:spPr>
              <a:xfrm>
                <a:off x="1402223" y="3948059"/>
                <a:ext cx="73261" cy="7958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79"/>
                  <a:gd name="f5" fmla="val 1"/>
                  <a:gd name="f6" fmla="val 10578"/>
                  <a:gd name="f7" fmla="*/ f0 1 9484"/>
                  <a:gd name="f8" fmla="*/ f1 1 10579"/>
                  <a:gd name="f9" fmla="+- f4 0 f2"/>
                  <a:gd name="f10" fmla="+- f3 0 f2"/>
                  <a:gd name="f11" fmla="*/ f10 1 9484"/>
                  <a:gd name="f12" fmla="*/ f9 1 1057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7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9" name="Google Shape;693;p25">
                <a:extLst>
                  <a:ext uri="{FF2B5EF4-FFF2-40B4-BE49-F238E27FC236}">
                    <a16:creationId xmlns:a16="http://schemas.microsoft.com/office/drawing/2014/main" id="{B9D34E37-7BB0-445C-8551-C1382122A4B7}"/>
                  </a:ext>
                </a:extLst>
              </p:cNvPr>
              <p:cNvSpPr/>
              <p:nvPr/>
            </p:nvSpPr>
            <p:spPr>
              <a:xfrm>
                <a:off x="1402232" y="4106972"/>
                <a:ext cx="73261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0" name="Google Shape;694;p25">
                <a:extLst>
                  <a:ext uri="{FF2B5EF4-FFF2-40B4-BE49-F238E27FC236}">
                    <a16:creationId xmlns:a16="http://schemas.microsoft.com/office/drawing/2014/main" id="{C24BC69D-5465-4D71-8E88-647662EA1714}"/>
                  </a:ext>
                </a:extLst>
              </p:cNvPr>
              <p:cNvSpPr/>
              <p:nvPr/>
            </p:nvSpPr>
            <p:spPr>
              <a:xfrm>
                <a:off x="1255242" y="4424580"/>
                <a:ext cx="73499" cy="7958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1" name="Google Shape;695;p25">
                <a:extLst>
                  <a:ext uri="{FF2B5EF4-FFF2-40B4-BE49-F238E27FC236}">
                    <a16:creationId xmlns:a16="http://schemas.microsoft.com/office/drawing/2014/main" id="{ED7AA679-F2AC-45B2-B315-72356CB0EA51}"/>
                  </a:ext>
                </a:extLst>
              </p:cNvPr>
              <p:cNvSpPr/>
              <p:nvPr/>
            </p:nvSpPr>
            <p:spPr>
              <a:xfrm>
                <a:off x="1402113" y="4424571"/>
                <a:ext cx="73261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2" name="Google Shape;696;p25">
                <a:extLst>
                  <a:ext uri="{FF2B5EF4-FFF2-40B4-BE49-F238E27FC236}">
                    <a16:creationId xmlns:a16="http://schemas.microsoft.com/office/drawing/2014/main" id="{BD256B7F-11B7-4557-9596-13A9A2998DA4}"/>
                  </a:ext>
                </a:extLst>
              </p:cNvPr>
              <p:cNvSpPr/>
              <p:nvPr/>
            </p:nvSpPr>
            <p:spPr>
              <a:xfrm>
                <a:off x="1548865" y="4424580"/>
                <a:ext cx="73261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3" name="Google Shape;697;p25">
                <a:extLst>
                  <a:ext uri="{FF2B5EF4-FFF2-40B4-BE49-F238E27FC236}">
                    <a16:creationId xmlns:a16="http://schemas.microsoft.com/office/drawing/2014/main" id="{CB493945-49CE-478E-A3E6-7875238860A8}"/>
                  </a:ext>
                </a:extLst>
              </p:cNvPr>
              <p:cNvSpPr/>
              <p:nvPr/>
            </p:nvSpPr>
            <p:spPr>
              <a:xfrm>
                <a:off x="1695434" y="4424123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4" name="Google Shape;698;p25">
                <a:extLst>
                  <a:ext uri="{FF2B5EF4-FFF2-40B4-BE49-F238E27FC236}">
                    <a16:creationId xmlns:a16="http://schemas.microsoft.com/office/drawing/2014/main" id="{05A4466D-3608-453E-B23F-1F649C749A96}"/>
                  </a:ext>
                </a:extLst>
              </p:cNvPr>
              <p:cNvSpPr/>
              <p:nvPr/>
            </p:nvSpPr>
            <p:spPr>
              <a:xfrm>
                <a:off x="1842241" y="4265776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5" name="Google Shape;699;p25">
                <a:extLst>
                  <a:ext uri="{FF2B5EF4-FFF2-40B4-BE49-F238E27FC236}">
                    <a16:creationId xmlns:a16="http://schemas.microsoft.com/office/drawing/2014/main" id="{6390F435-AB65-4C16-BACC-3052C971DCBD}"/>
                  </a:ext>
                </a:extLst>
              </p:cNvPr>
              <p:cNvSpPr/>
              <p:nvPr/>
            </p:nvSpPr>
            <p:spPr>
              <a:xfrm>
                <a:off x="2135736" y="4424132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6" name="Google Shape;700;p25">
                <a:extLst>
                  <a:ext uri="{FF2B5EF4-FFF2-40B4-BE49-F238E27FC236}">
                    <a16:creationId xmlns:a16="http://schemas.microsoft.com/office/drawing/2014/main" id="{C9D43EE7-067A-479B-9C33-E4566AA37A4D}"/>
                  </a:ext>
                </a:extLst>
              </p:cNvPr>
              <p:cNvSpPr/>
              <p:nvPr/>
            </p:nvSpPr>
            <p:spPr>
              <a:xfrm>
                <a:off x="2282598" y="4424123"/>
                <a:ext cx="73261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7" name="Google Shape;701;p25">
                <a:extLst>
                  <a:ext uri="{FF2B5EF4-FFF2-40B4-BE49-F238E27FC236}">
                    <a16:creationId xmlns:a16="http://schemas.microsoft.com/office/drawing/2014/main" id="{FF0D1950-6C23-4291-A472-194803E00C82}"/>
                  </a:ext>
                </a:extLst>
              </p:cNvPr>
              <p:cNvSpPr/>
              <p:nvPr/>
            </p:nvSpPr>
            <p:spPr>
              <a:xfrm>
                <a:off x="2429231" y="4424132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8" name="Google Shape;702;p25">
                <a:extLst>
                  <a:ext uri="{FF2B5EF4-FFF2-40B4-BE49-F238E27FC236}">
                    <a16:creationId xmlns:a16="http://schemas.microsoft.com/office/drawing/2014/main" id="{4D0B25FD-2219-4294-96A6-6FAF7B0D96EE}"/>
                  </a:ext>
                </a:extLst>
              </p:cNvPr>
              <p:cNvSpPr/>
              <p:nvPr/>
            </p:nvSpPr>
            <p:spPr>
              <a:xfrm>
                <a:off x="2282479" y="4265675"/>
                <a:ext cx="73499" cy="7958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3" y="f4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9" name="Google Shape;703;p25">
                <a:extLst>
                  <a:ext uri="{FF2B5EF4-FFF2-40B4-BE49-F238E27FC236}">
                    <a16:creationId xmlns:a16="http://schemas.microsoft.com/office/drawing/2014/main" id="{17D5A9AC-C593-4DF2-8A94-66672160532F}"/>
                  </a:ext>
                </a:extLst>
              </p:cNvPr>
              <p:cNvSpPr/>
              <p:nvPr/>
            </p:nvSpPr>
            <p:spPr>
              <a:xfrm>
                <a:off x="1695434" y="4107420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0" name="Google Shape;704;p25">
                <a:extLst>
                  <a:ext uri="{FF2B5EF4-FFF2-40B4-BE49-F238E27FC236}">
                    <a16:creationId xmlns:a16="http://schemas.microsoft.com/office/drawing/2014/main" id="{6E2B09E5-565E-473E-89AA-2A6C5E1670E6}"/>
                  </a:ext>
                </a:extLst>
              </p:cNvPr>
              <p:cNvSpPr/>
              <p:nvPr/>
            </p:nvSpPr>
            <p:spPr>
              <a:xfrm>
                <a:off x="2135325" y="4107420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1" name="Google Shape;705;p25">
                <a:extLst>
                  <a:ext uri="{FF2B5EF4-FFF2-40B4-BE49-F238E27FC236}">
                    <a16:creationId xmlns:a16="http://schemas.microsoft.com/office/drawing/2014/main" id="{D9057B0D-D396-46C8-B95C-7044887D1291}"/>
                  </a:ext>
                </a:extLst>
              </p:cNvPr>
              <p:cNvSpPr/>
              <p:nvPr/>
            </p:nvSpPr>
            <p:spPr>
              <a:xfrm>
                <a:off x="1842241" y="4583484"/>
                <a:ext cx="73499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2" name="Google Shape;706;p25">
                <a:extLst>
                  <a:ext uri="{FF2B5EF4-FFF2-40B4-BE49-F238E27FC236}">
                    <a16:creationId xmlns:a16="http://schemas.microsoft.com/office/drawing/2014/main" id="{809F31D8-C16E-488C-8B1C-749AA4D0BE63}"/>
                  </a:ext>
                </a:extLst>
              </p:cNvPr>
              <p:cNvSpPr/>
              <p:nvPr/>
            </p:nvSpPr>
            <p:spPr>
              <a:xfrm>
                <a:off x="1988984" y="4583484"/>
                <a:ext cx="73499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3" name="Google Shape;707;p25">
                <a:extLst>
                  <a:ext uri="{FF2B5EF4-FFF2-40B4-BE49-F238E27FC236}">
                    <a16:creationId xmlns:a16="http://schemas.microsoft.com/office/drawing/2014/main" id="{9A8BF282-97C3-41A9-A55B-A2155929D2C9}"/>
                  </a:ext>
                </a:extLst>
              </p:cNvPr>
              <p:cNvSpPr/>
              <p:nvPr/>
            </p:nvSpPr>
            <p:spPr>
              <a:xfrm>
                <a:off x="1255251" y="4583475"/>
                <a:ext cx="73499" cy="7958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4" name="Google Shape;708;p25">
                <a:extLst>
                  <a:ext uri="{FF2B5EF4-FFF2-40B4-BE49-F238E27FC236}">
                    <a16:creationId xmlns:a16="http://schemas.microsoft.com/office/drawing/2014/main" id="{6F4D867E-3A5C-45BA-B4BE-71D2A0B8B1DE}"/>
                  </a:ext>
                </a:extLst>
              </p:cNvPr>
              <p:cNvSpPr/>
              <p:nvPr/>
            </p:nvSpPr>
            <p:spPr>
              <a:xfrm>
                <a:off x="1402113" y="4583475"/>
                <a:ext cx="73261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5" name="Google Shape;709;p25">
                <a:extLst>
                  <a:ext uri="{FF2B5EF4-FFF2-40B4-BE49-F238E27FC236}">
                    <a16:creationId xmlns:a16="http://schemas.microsoft.com/office/drawing/2014/main" id="{BE7B782E-C0CF-467A-9D1D-643F69FAB637}"/>
                  </a:ext>
                </a:extLst>
              </p:cNvPr>
              <p:cNvSpPr/>
              <p:nvPr/>
            </p:nvSpPr>
            <p:spPr>
              <a:xfrm>
                <a:off x="1548874" y="4583475"/>
                <a:ext cx="73261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6" name="Google Shape;710;p25">
                <a:extLst>
                  <a:ext uri="{FF2B5EF4-FFF2-40B4-BE49-F238E27FC236}">
                    <a16:creationId xmlns:a16="http://schemas.microsoft.com/office/drawing/2014/main" id="{53F6A580-8E80-4B14-BBAA-6DBA40975CD2}"/>
                  </a:ext>
                </a:extLst>
              </p:cNvPr>
              <p:cNvSpPr/>
              <p:nvPr/>
            </p:nvSpPr>
            <p:spPr>
              <a:xfrm>
                <a:off x="1695434" y="4583027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7" name="Google Shape;711;p25">
                <a:extLst>
                  <a:ext uri="{FF2B5EF4-FFF2-40B4-BE49-F238E27FC236}">
                    <a16:creationId xmlns:a16="http://schemas.microsoft.com/office/drawing/2014/main" id="{6040165A-C774-4DE4-B3E9-90AD3CC169D6}"/>
                  </a:ext>
                </a:extLst>
              </p:cNvPr>
              <p:cNvSpPr/>
              <p:nvPr/>
            </p:nvSpPr>
            <p:spPr>
              <a:xfrm>
                <a:off x="2135736" y="4583027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8" name="Google Shape;712;p25">
                <a:extLst>
                  <a:ext uri="{FF2B5EF4-FFF2-40B4-BE49-F238E27FC236}">
                    <a16:creationId xmlns:a16="http://schemas.microsoft.com/office/drawing/2014/main" id="{26B1E43E-57D8-4885-B621-0F89695B20A8}"/>
                  </a:ext>
                </a:extLst>
              </p:cNvPr>
              <p:cNvSpPr/>
              <p:nvPr/>
            </p:nvSpPr>
            <p:spPr>
              <a:xfrm>
                <a:off x="2282598" y="4583027"/>
                <a:ext cx="73261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9" name="Google Shape;713;p25">
                <a:extLst>
                  <a:ext uri="{FF2B5EF4-FFF2-40B4-BE49-F238E27FC236}">
                    <a16:creationId xmlns:a16="http://schemas.microsoft.com/office/drawing/2014/main" id="{3EA08D66-7B38-4EB8-83E4-DDDC4601D8BE}"/>
                  </a:ext>
                </a:extLst>
              </p:cNvPr>
              <p:cNvSpPr/>
              <p:nvPr/>
            </p:nvSpPr>
            <p:spPr>
              <a:xfrm>
                <a:off x="2429231" y="4583027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0" name="Google Shape;714;p25">
                <a:extLst>
                  <a:ext uri="{FF2B5EF4-FFF2-40B4-BE49-F238E27FC236}">
                    <a16:creationId xmlns:a16="http://schemas.microsoft.com/office/drawing/2014/main" id="{015C4B24-1D23-4FAC-9392-9D8ED8DD721E}"/>
                  </a:ext>
                </a:extLst>
              </p:cNvPr>
              <p:cNvSpPr/>
              <p:nvPr/>
            </p:nvSpPr>
            <p:spPr>
              <a:xfrm>
                <a:off x="1842241" y="4742380"/>
                <a:ext cx="73499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1" name="Google Shape;715;p25">
                <a:extLst>
                  <a:ext uri="{FF2B5EF4-FFF2-40B4-BE49-F238E27FC236}">
                    <a16:creationId xmlns:a16="http://schemas.microsoft.com/office/drawing/2014/main" id="{B451BE79-050B-45B2-A092-50EECD82A6B5}"/>
                  </a:ext>
                </a:extLst>
              </p:cNvPr>
              <p:cNvSpPr/>
              <p:nvPr/>
            </p:nvSpPr>
            <p:spPr>
              <a:xfrm>
                <a:off x="1988984" y="4742380"/>
                <a:ext cx="73499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2" name="Google Shape;716;p25">
                <a:extLst>
                  <a:ext uri="{FF2B5EF4-FFF2-40B4-BE49-F238E27FC236}">
                    <a16:creationId xmlns:a16="http://schemas.microsoft.com/office/drawing/2014/main" id="{824BCEDC-C239-4022-9437-9093C65A91B8}"/>
                  </a:ext>
                </a:extLst>
              </p:cNvPr>
              <p:cNvSpPr/>
              <p:nvPr/>
            </p:nvSpPr>
            <p:spPr>
              <a:xfrm>
                <a:off x="1255251" y="4742380"/>
                <a:ext cx="73499" cy="7958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3" name="Google Shape;717;p25">
                <a:extLst>
                  <a:ext uri="{FF2B5EF4-FFF2-40B4-BE49-F238E27FC236}">
                    <a16:creationId xmlns:a16="http://schemas.microsoft.com/office/drawing/2014/main" id="{7BD9901B-AEB0-4AE6-94B4-0A60EFA254E0}"/>
                  </a:ext>
                </a:extLst>
              </p:cNvPr>
              <p:cNvSpPr/>
              <p:nvPr/>
            </p:nvSpPr>
            <p:spPr>
              <a:xfrm>
                <a:off x="1402113" y="4742371"/>
                <a:ext cx="73261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4" name="Google Shape;718;p25">
                <a:extLst>
                  <a:ext uri="{FF2B5EF4-FFF2-40B4-BE49-F238E27FC236}">
                    <a16:creationId xmlns:a16="http://schemas.microsoft.com/office/drawing/2014/main" id="{AD1D8302-F015-4663-9DF0-12381F4620C0}"/>
                  </a:ext>
                </a:extLst>
              </p:cNvPr>
              <p:cNvSpPr/>
              <p:nvPr/>
            </p:nvSpPr>
            <p:spPr>
              <a:xfrm>
                <a:off x="1548874" y="4742371"/>
                <a:ext cx="73261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5" name="Google Shape;719;p25">
                <a:extLst>
                  <a:ext uri="{FF2B5EF4-FFF2-40B4-BE49-F238E27FC236}">
                    <a16:creationId xmlns:a16="http://schemas.microsoft.com/office/drawing/2014/main" id="{F9F5E042-0F00-4834-B967-49EA7F25E9AD}"/>
                  </a:ext>
                </a:extLst>
              </p:cNvPr>
              <p:cNvSpPr/>
              <p:nvPr/>
            </p:nvSpPr>
            <p:spPr>
              <a:xfrm>
                <a:off x="1695434" y="4741922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6" name="Google Shape;720;p25">
                <a:extLst>
                  <a:ext uri="{FF2B5EF4-FFF2-40B4-BE49-F238E27FC236}">
                    <a16:creationId xmlns:a16="http://schemas.microsoft.com/office/drawing/2014/main" id="{B634009C-54AF-4995-92A1-9B105739D5DD}"/>
                  </a:ext>
                </a:extLst>
              </p:cNvPr>
              <p:cNvSpPr/>
              <p:nvPr/>
            </p:nvSpPr>
            <p:spPr>
              <a:xfrm>
                <a:off x="2135736" y="4741932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7" name="Google Shape;721;p25">
                <a:extLst>
                  <a:ext uri="{FF2B5EF4-FFF2-40B4-BE49-F238E27FC236}">
                    <a16:creationId xmlns:a16="http://schemas.microsoft.com/office/drawing/2014/main" id="{2B24B5A4-50F8-437A-B6DF-4D9DEADF107C}"/>
                  </a:ext>
                </a:extLst>
              </p:cNvPr>
              <p:cNvSpPr/>
              <p:nvPr/>
            </p:nvSpPr>
            <p:spPr>
              <a:xfrm>
                <a:off x="2282598" y="4741922"/>
                <a:ext cx="73261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8" name="Google Shape;722;p25">
                <a:extLst>
                  <a:ext uri="{FF2B5EF4-FFF2-40B4-BE49-F238E27FC236}">
                    <a16:creationId xmlns:a16="http://schemas.microsoft.com/office/drawing/2014/main" id="{057B8CCF-D356-4895-83F1-E239BD2BEA7F}"/>
                  </a:ext>
                </a:extLst>
              </p:cNvPr>
              <p:cNvSpPr/>
              <p:nvPr/>
            </p:nvSpPr>
            <p:spPr>
              <a:xfrm>
                <a:off x="2429231" y="4741932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9" name="Google Shape;723;p25">
                <a:extLst>
                  <a:ext uri="{FF2B5EF4-FFF2-40B4-BE49-F238E27FC236}">
                    <a16:creationId xmlns:a16="http://schemas.microsoft.com/office/drawing/2014/main" id="{2BB3C084-6A1F-47CC-AE67-723A7E327432}"/>
                  </a:ext>
                </a:extLst>
              </p:cNvPr>
              <p:cNvSpPr/>
              <p:nvPr/>
            </p:nvSpPr>
            <p:spPr>
              <a:xfrm>
                <a:off x="1842241" y="4901284"/>
                <a:ext cx="73499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0" name="Google Shape;724;p25">
                <a:extLst>
                  <a:ext uri="{FF2B5EF4-FFF2-40B4-BE49-F238E27FC236}">
                    <a16:creationId xmlns:a16="http://schemas.microsoft.com/office/drawing/2014/main" id="{543A94F8-6B08-45B6-BCB1-277B1BBFA94A}"/>
                  </a:ext>
                </a:extLst>
              </p:cNvPr>
              <p:cNvSpPr/>
              <p:nvPr/>
            </p:nvSpPr>
            <p:spPr>
              <a:xfrm>
                <a:off x="1988984" y="4901284"/>
                <a:ext cx="73499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1" name="Google Shape;725;p25">
                <a:extLst>
                  <a:ext uri="{FF2B5EF4-FFF2-40B4-BE49-F238E27FC236}">
                    <a16:creationId xmlns:a16="http://schemas.microsoft.com/office/drawing/2014/main" id="{8C3B455D-6A8E-4E7C-ABB0-C9E33F7DB899}"/>
                  </a:ext>
                </a:extLst>
              </p:cNvPr>
              <p:cNvSpPr/>
              <p:nvPr/>
            </p:nvSpPr>
            <p:spPr>
              <a:xfrm>
                <a:off x="1255242" y="4901275"/>
                <a:ext cx="73499" cy="7958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2" name="Google Shape;726;p25">
                <a:extLst>
                  <a:ext uri="{FF2B5EF4-FFF2-40B4-BE49-F238E27FC236}">
                    <a16:creationId xmlns:a16="http://schemas.microsoft.com/office/drawing/2014/main" id="{1BE92783-E95C-4C25-97ED-C7CCD27215BA}"/>
                  </a:ext>
                </a:extLst>
              </p:cNvPr>
              <p:cNvSpPr/>
              <p:nvPr/>
            </p:nvSpPr>
            <p:spPr>
              <a:xfrm>
                <a:off x="1402113" y="4901275"/>
                <a:ext cx="73261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3" name="Google Shape;727;p25">
                <a:extLst>
                  <a:ext uri="{FF2B5EF4-FFF2-40B4-BE49-F238E27FC236}">
                    <a16:creationId xmlns:a16="http://schemas.microsoft.com/office/drawing/2014/main" id="{93C3FD05-209D-40BA-8B25-9C8BB0DF43FE}"/>
                  </a:ext>
                </a:extLst>
              </p:cNvPr>
              <p:cNvSpPr/>
              <p:nvPr/>
            </p:nvSpPr>
            <p:spPr>
              <a:xfrm>
                <a:off x="1548865" y="4901275"/>
                <a:ext cx="73261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4" name="Google Shape;728;p25">
                <a:extLst>
                  <a:ext uri="{FF2B5EF4-FFF2-40B4-BE49-F238E27FC236}">
                    <a16:creationId xmlns:a16="http://schemas.microsoft.com/office/drawing/2014/main" id="{0C381658-6638-45D2-A7E1-505BE435B1EC}"/>
                  </a:ext>
                </a:extLst>
              </p:cNvPr>
              <p:cNvSpPr/>
              <p:nvPr/>
            </p:nvSpPr>
            <p:spPr>
              <a:xfrm>
                <a:off x="1695434" y="4900827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5" name="Google Shape;729;p25">
                <a:extLst>
                  <a:ext uri="{FF2B5EF4-FFF2-40B4-BE49-F238E27FC236}">
                    <a16:creationId xmlns:a16="http://schemas.microsoft.com/office/drawing/2014/main" id="{92B5A69E-FE32-4D12-B23C-159C1D4CF173}"/>
                  </a:ext>
                </a:extLst>
              </p:cNvPr>
              <p:cNvSpPr/>
              <p:nvPr/>
            </p:nvSpPr>
            <p:spPr>
              <a:xfrm>
                <a:off x="2135736" y="4900827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6" name="Google Shape;730;p25">
                <a:extLst>
                  <a:ext uri="{FF2B5EF4-FFF2-40B4-BE49-F238E27FC236}">
                    <a16:creationId xmlns:a16="http://schemas.microsoft.com/office/drawing/2014/main" id="{43D705D3-C48B-4472-81CB-73EADEF8C979}"/>
                  </a:ext>
                </a:extLst>
              </p:cNvPr>
              <p:cNvSpPr/>
              <p:nvPr/>
            </p:nvSpPr>
            <p:spPr>
              <a:xfrm>
                <a:off x="2282598" y="4900827"/>
                <a:ext cx="73261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7" name="Google Shape;731;p25">
                <a:extLst>
                  <a:ext uri="{FF2B5EF4-FFF2-40B4-BE49-F238E27FC236}">
                    <a16:creationId xmlns:a16="http://schemas.microsoft.com/office/drawing/2014/main" id="{A38046EE-6179-4D71-B36B-46D6FE757CB7}"/>
                  </a:ext>
                </a:extLst>
              </p:cNvPr>
              <p:cNvSpPr/>
              <p:nvPr/>
            </p:nvSpPr>
            <p:spPr>
              <a:xfrm>
                <a:off x="2429231" y="4900827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8" name="Google Shape;732;p25">
                <a:extLst>
                  <a:ext uri="{FF2B5EF4-FFF2-40B4-BE49-F238E27FC236}">
                    <a16:creationId xmlns:a16="http://schemas.microsoft.com/office/drawing/2014/main" id="{E1807A09-C36A-430F-9ABE-2D39A005D19F}"/>
                  </a:ext>
                </a:extLst>
              </p:cNvPr>
              <p:cNvSpPr/>
              <p:nvPr/>
            </p:nvSpPr>
            <p:spPr>
              <a:xfrm>
                <a:off x="2429222" y="4107201"/>
                <a:ext cx="73499" cy="7958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val 9514"/>
                  <a:gd name="f7" fmla="*/ f0 1 9515"/>
                  <a:gd name="f8" fmla="*/ f1 1 10578"/>
                  <a:gd name="f9" fmla="+- f4 0 f2"/>
                  <a:gd name="f10" fmla="+- f3 0 f2"/>
                  <a:gd name="f11" fmla="*/ f10 1 9515"/>
                  <a:gd name="f12" fmla="*/ f9 1 1057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6" y="f4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9" name="Google Shape;733;p25">
                <a:extLst>
                  <a:ext uri="{FF2B5EF4-FFF2-40B4-BE49-F238E27FC236}">
                    <a16:creationId xmlns:a16="http://schemas.microsoft.com/office/drawing/2014/main" id="{49F644BA-6CCB-40AA-BCD3-F8FE02ECFC63}"/>
                  </a:ext>
                </a:extLst>
              </p:cNvPr>
              <p:cNvSpPr/>
              <p:nvPr/>
            </p:nvSpPr>
            <p:spPr>
              <a:xfrm>
                <a:off x="2429222" y="4344652"/>
                <a:ext cx="73499" cy="7958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val 9514"/>
                  <a:gd name="f7" fmla="*/ f0 1 9515"/>
                  <a:gd name="f8" fmla="*/ f1 1 10578"/>
                  <a:gd name="f9" fmla="+- f4 0 f2"/>
                  <a:gd name="f10" fmla="+- f3 0 f2"/>
                  <a:gd name="f11" fmla="*/ f10 1 9515"/>
                  <a:gd name="f12" fmla="*/ f9 1 1057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6" y="f4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0" name="Google Shape;734;p25">
                <a:extLst>
                  <a:ext uri="{FF2B5EF4-FFF2-40B4-BE49-F238E27FC236}">
                    <a16:creationId xmlns:a16="http://schemas.microsoft.com/office/drawing/2014/main" id="{BD0103A0-6675-4A5F-AB7D-3115AB4F7361}"/>
                  </a:ext>
                </a:extLst>
              </p:cNvPr>
              <p:cNvSpPr/>
              <p:nvPr/>
            </p:nvSpPr>
            <p:spPr>
              <a:xfrm>
                <a:off x="1842250" y="5060637"/>
                <a:ext cx="73499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1" name="Google Shape;735;p25">
                <a:extLst>
                  <a:ext uri="{FF2B5EF4-FFF2-40B4-BE49-F238E27FC236}">
                    <a16:creationId xmlns:a16="http://schemas.microsoft.com/office/drawing/2014/main" id="{A02E8BFA-27B3-4593-8364-D68E68046D70}"/>
                  </a:ext>
                </a:extLst>
              </p:cNvPr>
              <p:cNvSpPr/>
              <p:nvPr/>
            </p:nvSpPr>
            <p:spPr>
              <a:xfrm>
                <a:off x="1988993" y="5060637"/>
                <a:ext cx="73499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2" name="Google Shape;736;p25">
                <a:extLst>
                  <a:ext uri="{FF2B5EF4-FFF2-40B4-BE49-F238E27FC236}">
                    <a16:creationId xmlns:a16="http://schemas.microsoft.com/office/drawing/2014/main" id="{50A0324E-8612-45F9-A7F5-B9835C6FE09C}"/>
                  </a:ext>
                </a:extLst>
              </p:cNvPr>
              <p:cNvSpPr/>
              <p:nvPr/>
            </p:nvSpPr>
            <p:spPr>
              <a:xfrm>
                <a:off x="1255251" y="5060627"/>
                <a:ext cx="73499" cy="7958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3" name="Google Shape;737;p25">
                <a:extLst>
                  <a:ext uri="{FF2B5EF4-FFF2-40B4-BE49-F238E27FC236}">
                    <a16:creationId xmlns:a16="http://schemas.microsoft.com/office/drawing/2014/main" id="{3CC07F36-159F-4252-AA0D-2EDB43A27FFF}"/>
                  </a:ext>
                </a:extLst>
              </p:cNvPr>
              <p:cNvSpPr/>
              <p:nvPr/>
            </p:nvSpPr>
            <p:spPr>
              <a:xfrm>
                <a:off x="1402122" y="5060627"/>
                <a:ext cx="73261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4" name="Google Shape;738;p25">
                <a:extLst>
                  <a:ext uri="{FF2B5EF4-FFF2-40B4-BE49-F238E27FC236}">
                    <a16:creationId xmlns:a16="http://schemas.microsoft.com/office/drawing/2014/main" id="{2E874FBB-5118-4E28-95BC-B1384EFFF66E}"/>
                  </a:ext>
                </a:extLst>
              </p:cNvPr>
              <p:cNvSpPr/>
              <p:nvPr/>
            </p:nvSpPr>
            <p:spPr>
              <a:xfrm>
                <a:off x="1548874" y="5060627"/>
                <a:ext cx="73261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5" name="Google Shape;739;p25">
                <a:extLst>
                  <a:ext uri="{FF2B5EF4-FFF2-40B4-BE49-F238E27FC236}">
                    <a16:creationId xmlns:a16="http://schemas.microsoft.com/office/drawing/2014/main" id="{13271171-65EF-4AA1-9ADF-F6786E6152AB}"/>
                  </a:ext>
                </a:extLst>
              </p:cNvPr>
              <p:cNvSpPr/>
              <p:nvPr/>
            </p:nvSpPr>
            <p:spPr>
              <a:xfrm>
                <a:off x="1695443" y="5060179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6" name="Google Shape;740;p25">
                <a:extLst>
                  <a:ext uri="{FF2B5EF4-FFF2-40B4-BE49-F238E27FC236}">
                    <a16:creationId xmlns:a16="http://schemas.microsoft.com/office/drawing/2014/main" id="{BBDE388E-8DD5-496A-8344-8EE621FB9F6B}"/>
                  </a:ext>
                </a:extLst>
              </p:cNvPr>
              <p:cNvSpPr/>
              <p:nvPr/>
            </p:nvSpPr>
            <p:spPr>
              <a:xfrm>
                <a:off x="2135736" y="5060179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7" name="Google Shape;741;p25">
                <a:extLst>
                  <a:ext uri="{FF2B5EF4-FFF2-40B4-BE49-F238E27FC236}">
                    <a16:creationId xmlns:a16="http://schemas.microsoft.com/office/drawing/2014/main" id="{BE1740AB-DB97-48BD-9631-D73756A614C4}"/>
                  </a:ext>
                </a:extLst>
              </p:cNvPr>
              <p:cNvSpPr/>
              <p:nvPr/>
            </p:nvSpPr>
            <p:spPr>
              <a:xfrm>
                <a:off x="2282598" y="5060179"/>
                <a:ext cx="73261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8" name="Google Shape;742;p25">
                <a:extLst>
                  <a:ext uri="{FF2B5EF4-FFF2-40B4-BE49-F238E27FC236}">
                    <a16:creationId xmlns:a16="http://schemas.microsoft.com/office/drawing/2014/main" id="{CF569802-57A8-4AC9-B7D5-97397CE1F7EE}"/>
                  </a:ext>
                </a:extLst>
              </p:cNvPr>
              <p:cNvSpPr/>
              <p:nvPr/>
            </p:nvSpPr>
            <p:spPr>
              <a:xfrm>
                <a:off x="2429231" y="5060179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9" name="Google Shape;743;p25">
                <a:extLst>
                  <a:ext uri="{FF2B5EF4-FFF2-40B4-BE49-F238E27FC236}">
                    <a16:creationId xmlns:a16="http://schemas.microsoft.com/office/drawing/2014/main" id="{083489FE-DB8E-4161-A7F4-2E5032F08E2A}"/>
                  </a:ext>
                </a:extLst>
              </p:cNvPr>
              <p:cNvSpPr/>
              <p:nvPr/>
            </p:nvSpPr>
            <p:spPr>
              <a:xfrm>
                <a:off x="2429231" y="4186196"/>
                <a:ext cx="73499" cy="7958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val 9514"/>
                  <a:gd name="f7" fmla="*/ f0 1 9515"/>
                  <a:gd name="f8" fmla="*/ f1 1 10578"/>
                  <a:gd name="f9" fmla="+- f4 0 f2"/>
                  <a:gd name="f10" fmla="+- f3 0 f2"/>
                  <a:gd name="f11" fmla="*/ f10 1 9515"/>
                  <a:gd name="f12" fmla="*/ f9 1 1057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6" y="f4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0" name="Google Shape;714;p25">
                <a:extLst>
                  <a:ext uri="{FF2B5EF4-FFF2-40B4-BE49-F238E27FC236}">
                    <a16:creationId xmlns:a16="http://schemas.microsoft.com/office/drawing/2014/main" id="{FD825FE1-727A-4C7F-9E98-53EDFACE05B7}"/>
                  </a:ext>
                </a:extLst>
              </p:cNvPr>
              <p:cNvSpPr/>
              <p:nvPr/>
            </p:nvSpPr>
            <p:spPr>
              <a:xfrm>
                <a:off x="1842241" y="4980773"/>
                <a:ext cx="73499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1" name="Google Shape;715;p25">
                <a:extLst>
                  <a:ext uri="{FF2B5EF4-FFF2-40B4-BE49-F238E27FC236}">
                    <a16:creationId xmlns:a16="http://schemas.microsoft.com/office/drawing/2014/main" id="{F3C0A526-EC4E-41F9-A0F2-200E3E7019C0}"/>
                  </a:ext>
                </a:extLst>
              </p:cNvPr>
              <p:cNvSpPr/>
              <p:nvPr/>
            </p:nvSpPr>
            <p:spPr>
              <a:xfrm>
                <a:off x="1988993" y="4980773"/>
                <a:ext cx="73499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2" name="Google Shape;716;p25">
                <a:extLst>
                  <a:ext uri="{FF2B5EF4-FFF2-40B4-BE49-F238E27FC236}">
                    <a16:creationId xmlns:a16="http://schemas.microsoft.com/office/drawing/2014/main" id="{7A8DF57A-FE5C-4E64-9890-AFDF60765C1F}"/>
                  </a:ext>
                </a:extLst>
              </p:cNvPr>
              <p:cNvSpPr/>
              <p:nvPr/>
            </p:nvSpPr>
            <p:spPr>
              <a:xfrm>
                <a:off x="1255251" y="4980773"/>
                <a:ext cx="73499" cy="7958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3" name="Google Shape;717;p25">
                <a:extLst>
                  <a:ext uri="{FF2B5EF4-FFF2-40B4-BE49-F238E27FC236}">
                    <a16:creationId xmlns:a16="http://schemas.microsoft.com/office/drawing/2014/main" id="{DAA449C2-7D63-43BB-A9ED-BDA01AB32464}"/>
                  </a:ext>
                </a:extLst>
              </p:cNvPr>
              <p:cNvSpPr/>
              <p:nvPr/>
            </p:nvSpPr>
            <p:spPr>
              <a:xfrm>
                <a:off x="1402113" y="4980764"/>
                <a:ext cx="73261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4" name="Google Shape;718;p25">
                <a:extLst>
                  <a:ext uri="{FF2B5EF4-FFF2-40B4-BE49-F238E27FC236}">
                    <a16:creationId xmlns:a16="http://schemas.microsoft.com/office/drawing/2014/main" id="{06C57E3E-A5F9-4B16-BE70-65D7527ADFA5}"/>
                  </a:ext>
                </a:extLst>
              </p:cNvPr>
              <p:cNvSpPr/>
              <p:nvPr/>
            </p:nvSpPr>
            <p:spPr>
              <a:xfrm>
                <a:off x="1548874" y="4980764"/>
                <a:ext cx="73261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5" name="Google Shape;719;p25">
                <a:extLst>
                  <a:ext uri="{FF2B5EF4-FFF2-40B4-BE49-F238E27FC236}">
                    <a16:creationId xmlns:a16="http://schemas.microsoft.com/office/drawing/2014/main" id="{D862F1CA-D295-45ED-9D97-53629444B0DF}"/>
                  </a:ext>
                </a:extLst>
              </p:cNvPr>
              <p:cNvSpPr/>
              <p:nvPr/>
            </p:nvSpPr>
            <p:spPr>
              <a:xfrm>
                <a:off x="1695434" y="4980316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6" name="Google Shape;720;p25">
                <a:extLst>
                  <a:ext uri="{FF2B5EF4-FFF2-40B4-BE49-F238E27FC236}">
                    <a16:creationId xmlns:a16="http://schemas.microsoft.com/office/drawing/2014/main" id="{B6EDB559-E793-46C2-B9C2-17FFB081D8F8}"/>
                  </a:ext>
                </a:extLst>
              </p:cNvPr>
              <p:cNvSpPr/>
              <p:nvPr/>
            </p:nvSpPr>
            <p:spPr>
              <a:xfrm>
                <a:off x="2135736" y="4980316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7" name="Google Shape;721;p25">
                <a:extLst>
                  <a:ext uri="{FF2B5EF4-FFF2-40B4-BE49-F238E27FC236}">
                    <a16:creationId xmlns:a16="http://schemas.microsoft.com/office/drawing/2014/main" id="{29A659AC-FEA7-432F-9575-D537299C3FB2}"/>
                  </a:ext>
                </a:extLst>
              </p:cNvPr>
              <p:cNvSpPr/>
              <p:nvPr/>
            </p:nvSpPr>
            <p:spPr>
              <a:xfrm>
                <a:off x="2282598" y="4980316"/>
                <a:ext cx="73261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8" name="Google Shape;722;p25">
                <a:extLst>
                  <a:ext uri="{FF2B5EF4-FFF2-40B4-BE49-F238E27FC236}">
                    <a16:creationId xmlns:a16="http://schemas.microsoft.com/office/drawing/2014/main" id="{8F9E858E-1E74-4B0A-AD5C-EACE1CC46BFB}"/>
                  </a:ext>
                </a:extLst>
              </p:cNvPr>
              <p:cNvSpPr/>
              <p:nvPr/>
            </p:nvSpPr>
            <p:spPr>
              <a:xfrm>
                <a:off x="2429231" y="4980316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9" name="Google Shape;714;p25">
                <a:extLst>
                  <a:ext uri="{FF2B5EF4-FFF2-40B4-BE49-F238E27FC236}">
                    <a16:creationId xmlns:a16="http://schemas.microsoft.com/office/drawing/2014/main" id="{074ED615-A171-4900-B8C8-5219945E4F5B}"/>
                  </a:ext>
                </a:extLst>
              </p:cNvPr>
              <p:cNvSpPr/>
              <p:nvPr/>
            </p:nvSpPr>
            <p:spPr>
              <a:xfrm>
                <a:off x="1915741" y="5064578"/>
                <a:ext cx="73499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0" name="Google Shape;715;p25">
                <a:extLst>
                  <a:ext uri="{FF2B5EF4-FFF2-40B4-BE49-F238E27FC236}">
                    <a16:creationId xmlns:a16="http://schemas.microsoft.com/office/drawing/2014/main" id="{FD227B18-8875-4C81-9944-7E4CF1CA245B}"/>
                  </a:ext>
                </a:extLst>
              </p:cNvPr>
              <p:cNvSpPr/>
              <p:nvPr/>
            </p:nvSpPr>
            <p:spPr>
              <a:xfrm>
                <a:off x="2062484" y="5064578"/>
                <a:ext cx="73499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1" name="Google Shape;716;p25">
                <a:extLst>
                  <a:ext uri="{FF2B5EF4-FFF2-40B4-BE49-F238E27FC236}">
                    <a16:creationId xmlns:a16="http://schemas.microsoft.com/office/drawing/2014/main" id="{B88EEE7F-224F-4C48-A541-3D9941CB796E}"/>
                  </a:ext>
                </a:extLst>
              </p:cNvPr>
              <p:cNvSpPr/>
              <p:nvPr/>
            </p:nvSpPr>
            <p:spPr>
              <a:xfrm>
                <a:off x="1328742" y="5064578"/>
                <a:ext cx="73499" cy="7958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2" name="Google Shape;717;p25">
                <a:extLst>
                  <a:ext uri="{FF2B5EF4-FFF2-40B4-BE49-F238E27FC236}">
                    <a16:creationId xmlns:a16="http://schemas.microsoft.com/office/drawing/2014/main" id="{12281FBE-F55A-47D3-8E39-4EB2D81CFD98}"/>
                  </a:ext>
                </a:extLst>
              </p:cNvPr>
              <p:cNvSpPr/>
              <p:nvPr/>
            </p:nvSpPr>
            <p:spPr>
              <a:xfrm>
                <a:off x="1475613" y="5064568"/>
                <a:ext cx="73261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3" name="Google Shape;718;p25">
                <a:extLst>
                  <a:ext uri="{FF2B5EF4-FFF2-40B4-BE49-F238E27FC236}">
                    <a16:creationId xmlns:a16="http://schemas.microsoft.com/office/drawing/2014/main" id="{EAEDBB68-8A28-4FA5-AE08-A6EEFE444801}"/>
                  </a:ext>
                </a:extLst>
              </p:cNvPr>
              <p:cNvSpPr/>
              <p:nvPr/>
            </p:nvSpPr>
            <p:spPr>
              <a:xfrm>
                <a:off x="1622374" y="5064568"/>
                <a:ext cx="73261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4" name="Google Shape;719;p25">
                <a:extLst>
                  <a:ext uri="{FF2B5EF4-FFF2-40B4-BE49-F238E27FC236}">
                    <a16:creationId xmlns:a16="http://schemas.microsoft.com/office/drawing/2014/main" id="{9C4DA160-7351-426A-9798-3E8E15F418A3}"/>
                  </a:ext>
                </a:extLst>
              </p:cNvPr>
              <p:cNvSpPr/>
              <p:nvPr/>
            </p:nvSpPr>
            <p:spPr>
              <a:xfrm>
                <a:off x="1768934" y="5064120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5" name="Google Shape;720;p25">
                <a:extLst>
                  <a:ext uri="{FF2B5EF4-FFF2-40B4-BE49-F238E27FC236}">
                    <a16:creationId xmlns:a16="http://schemas.microsoft.com/office/drawing/2014/main" id="{FB3DC92A-B80D-4965-9268-CB5712C82B3F}"/>
                  </a:ext>
                </a:extLst>
              </p:cNvPr>
              <p:cNvSpPr/>
              <p:nvPr/>
            </p:nvSpPr>
            <p:spPr>
              <a:xfrm>
                <a:off x="2209236" y="5064120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6" name="Google Shape;721;p25">
                <a:extLst>
                  <a:ext uri="{FF2B5EF4-FFF2-40B4-BE49-F238E27FC236}">
                    <a16:creationId xmlns:a16="http://schemas.microsoft.com/office/drawing/2014/main" id="{3EBE0743-286D-4B5B-94EF-540D782772FD}"/>
                  </a:ext>
                </a:extLst>
              </p:cNvPr>
              <p:cNvSpPr/>
              <p:nvPr/>
            </p:nvSpPr>
            <p:spPr>
              <a:xfrm>
                <a:off x="2356097" y="5064120"/>
                <a:ext cx="73261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7" name="Google Shape;714;p25">
                <a:extLst>
                  <a:ext uri="{FF2B5EF4-FFF2-40B4-BE49-F238E27FC236}">
                    <a16:creationId xmlns:a16="http://schemas.microsoft.com/office/drawing/2014/main" id="{C1A55A86-F5FC-4975-B8B1-09F75F19C352}"/>
                  </a:ext>
                </a:extLst>
              </p:cNvPr>
              <p:cNvSpPr/>
              <p:nvPr/>
            </p:nvSpPr>
            <p:spPr>
              <a:xfrm>
                <a:off x="2282479" y="4979420"/>
                <a:ext cx="73499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8" name="Google Shape;715;p25">
                <a:extLst>
                  <a:ext uri="{FF2B5EF4-FFF2-40B4-BE49-F238E27FC236}">
                    <a16:creationId xmlns:a16="http://schemas.microsoft.com/office/drawing/2014/main" id="{246EAF46-9128-4836-A3B1-ED916E18D80E}"/>
                  </a:ext>
                </a:extLst>
              </p:cNvPr>
              <p:cNvSpPr/>
              <p:nvPr/>
            </p:nvSpPr>
            <p:spPr>
              <a:xfrm>
                <a:off x="2429222" y="4979420"/>
                <a:ext cx="73499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9" name="Google Shape;716;p25">
                <a:extLst>
                  <a:ext uri="{FF2B5EF4-FFF2-40B4-BE49-F238E27FC236}">
                    <a16:creationId xmlns:a16="http://schemas.microsoft.com/office/drawing/2014/main" id="{B6B67F0F-F3D3-4E28-9EEC-FD06D3D3DFE5}"/>
                  </a:ext>
                </a:extLst>
              </p:cNvPr>
              <p:cNvSpPr/>
              <p:nvPr/>
            </p:nvSpPr>
            <p:spPr>
              <a:xfrm>
                <a:off x="1695480" y="4979420"/>
                <a:ext cx="73499" cy="7958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0" name="Google Shape;717;p25">
                <a:extLst>
                  <a:ext uri="{FF2B5EF4-FFF2-40B4-BE49-F238E27FC236}">
                    <a16:creationId xmlns:a16="http://schemas.microsoft.com/office/drawing/2014/main" id="{821F6D58-BAA3-49D6-9F70-91728E4AE757}"/>
                  </a:ext>
                </a:extLst>
              </p:cNvPr>
              <p:cNvSpPr/>
              <p:nvPr/>
            </p:nvSpPr>
            <p:spPr>
              <a:xfrm>
                <a:off x="1842351" y="4979410"/>
                <a:ext cx="73261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1" name="Google Shape;718;p25">
                <a:extLst>
                  <a:ext uri="{FF2B5EF4-FFF2-40B4-BE49-F238E27FC236}">
                    <a16:creationId xmlns:a16="http://schemas.microsoft.com/office/drawing/2014/main" id="{8F3F2FD8-98FB-4E8A-B588-BEB3D6AE6BA7}"/>
                  </a:ext>
                </a:extLst>
              </p:cNvPr>
              <p:cNvSpPr/>
              <p:nvPr/>
            </p:nvSpPr>
            <p:spPr>
              <a:xfrm>
                <a:off x="1989103" y="4979410"/>
                <a:ext cx="73261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2" name="Google Shape;719;p25">
                <a:extLst>
                  <a:ext uri="{FF2B5EF4-FFF2-40B4-BE49-F238E27FC236}">
                    <a16:creationId xmlns:a16="http://schemas.microsoft.com/office/drawing/2014/main" id="{86525D6B-624B-4708-AE0F-F13BFB9F0DD6}"/>
                  </a:ext>
                </a:extLst>
              </p:cNvPr>
              <p:cNvSpPr/>
              <p:nvPr/>
            </p:nvSpPr>
            <p:spPr>
              <a:xfrm>
                <a:off x="2135672" y="4978962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3" name="Google Shape;714;p25">
                <a:extLst>
                  <a:ext uri="{FF2B5EF4-FFF2-40B4-BE49-F238E27FC236}">
                    <a16:creationId xmlns:a16="http://schemas.microsoft.com/office/drawing/2014/main" id="{0837647C-7D19-4776-83E1-F5EE9E234D5A}"/>
                  </a:ext>
                </a:extLst>
              </p:cNvPr>
              <p:cNvSpPr/>
              <p:nvPr/>
            </p:nvSpPr>
            <p:spPr>
              <a:xfrm>
                <a:off x="2355869" y="4983324"/>
                <a:ext cx="73499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A8CDE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4" name="Google Shape;716;p25">
                <a:extLst>
                  <a:ext uri="{FF2B5EF4-FFF2-40B4-BE49-F238E27FC236}">
                    <a16:creationId xmlns:a16="http://schemas.microsoft.com/office/drawing/2014/main" id="{28DE2571-3FBF-4972-902F-184091A56F7E}"/>
                  </a:ext>
                </a:extLst>
              </p:cNvPr>
              <p:cNvSpPr/>
              <p:nvPr/>
            </p:nvSpPr>
            <p:spPr>
              <a:xfrm>
                <a:off x="1768870" y="4983324"/>
                <a:ext cx="73499" cy="7958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A8CDE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5" name="Google Shape;717;p25">
                <a:extLst>
                  <a:ext uri="{FF2B5EF4-FFF2-40B4-BE49-F238E27FC236}">
                    <a16:creationId xmlns:a16="http://schemas.microsoft.com/office/drawing/2014/main" id="{8539696D-C327-4BBB-ACD8-BB951B345A31}"/>
                  </a:ext>
                </a:extLst>
              </p:cNvPr>
              <p:cNvSpPr/>
              <p:nvPr/>
            </p:nvSpPr>
            <p:spPr>
              <a:xfrm>
                <a:off x="1915741" y="4983315"/>
                <a:ext cx="73261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A8CDE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6" name="Google Shape;718;p25">
                <a:extLst>
                  <a:ext uri="{FF2B5EF4-FFF2-40B4-BE49-F238E27FC236}">
                    <a16:creationId xmlns:a16="http://schemas.microsoft.com/office/drawing/2014/main" id="{FECF567B-C527-4093-8651-DB5CA2A33000}"/>
                  </a:ext>
                </a:extLst>
              </p:cNvPr>
              <p:cNvSpPr/>
              <p:nvPr/>
            </p:nvSpPr>
            <p:spPr>
              <a:xfrm>
                <a:off x="2062493" y="4983324"/>
                <a:ext cx="73261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A8CDE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7" name="Google Shape;719;p25">
                <a:extLst>
                  <a:ext uri="{FF2B5EF4-FFF2-40B4-BE49-F238E27FC236}">
                    <a16:creationId xmlns:a16="http://schemas.microsoft.com/office/drawing/2014/main" id="{05B78876-1F1B-410B-B753-409450C47FB1}"/>
                  </a:ext>
                </a:extLst>
              </p:cNvPr>
              <p:cNvSpPr/>
              <p:nvPr/>
            </p:nvSpPr>
            <p:spPr>
              <a:xfrm>
                <a:off x="2209062" y="4982876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A8CDE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8" name="Google Shape;696;p25">
                <a:extLst>
                  <a:ext uri="{FF2B5EF4-FFF2-40B4-BE49-F238E27FC236}">
                    <a16:creationId xmlns:a16="http://schemas.microsoft.com/office/drawing/2014/main" id="{3FE49CEC-5F76-4FCF-BAA6-8D0E71B09BA0}"/>
                  </a:ext>
                </a:extLst>
              </p:cNvPr>
              <p:cNvSpPr/>
              <p:nvPr/>
            </p:nvSpPr>
            <p:spPr>
              <a:xfrm>
                <a:off x="1475292" y="4985244"/>
                <a:ext cx="73261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9" name="Google Shape;696;p25">
                <a:extLst>
                  <a:ext uri="{FF2B5EF4-FFF2-40B4-BE49-F238E27FC236}">
                    <a16:creationId xmlns:a16="http://schemas.microsoft.com/office/drawing/2014/main" id="{E897F1EC-3688-4755-81FB-31F8092688FC}"/>
                  </a:ext>
                </a:extLst>
              </p:cNvPr>
              <p:cNvSpPr/>
              <p:nvPr/>
            </p:nvSpPr>
            <p:spPr>
              <a:xfrm>
                <a:off x="1622109" y="4897508"/>
                <a:ext cx="73261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0" name="Google Shape;696;p25">
                <a:extLst>
                  <a:ext uri="{FF2B5EF4-FFF2-40B4-BE49-F238E27FC236}">
                    <a16:creationId xmlns:a16="http://schemas.microsoft.com/office/drawing/2014/main" id="{14A8DA29-6051-4E82-AC8E-E6150D6D741F}"/>
                  </a:ext>
                </a:extLst>
              </p:cNvPr>
              <p:cNvSpPr/>
              <p:nvPr/>
            </p:nvSpPr>
            <p:spPr>
              <a:xfrm>
                <a:off x="1842058" y="4824319"/>
                <a:ext cx="73261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1" name="Google Shape;696;p25">
                <a:extLst>
                  <a:ext uri="{FF2B5EF4-FFF2-40B4-BE49-F238E27FC236}">
                    <a16:creationId xmlns:a16="http://schemas.microsoft.com/office/drawing/2014/main" id="{92FB8032-3596-4FA0-9D03-F88AF10B4B6D}"/>
                  </a:ext>
                </a:extLst>
              </p:cNvPr>
              <p:cNvSpPr/>
              <p:nvPr/>
            </p:nvSpPr>
            <p:spPr>
              <a:xfrm>
                <a:off x="2062045" y="4899867"/>
                <a:ext cx="73261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2" name="Google Shape;696;p25">
                <a:extLst>
                  <a:ext uri="{FF2B5EF4-FFF2-40B4-BE49-F238E27FC236}">
                    <a16:creationId xmlns:a16="http://schemas.microsoft.com/office/drawing/2014/main" id="{D7A67BCB-2063-47CE-AD44-C6FC57D00345}"/>
                  </a:ext>
                </a:extLst>
              </p:cNvPr>
              <p:cNvSpPr/>
              <p:nvPr/>
            </p:nvSpPr>
            <p:spPr>
              <a:xfrm>
                <a:off x="2282598" y="4823240"/>
                <a:ext cx="73261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3" name="Google Shape;696;p25">
                <a:extLst>
                  <a:ext uri="{FF2B5EF4-FFF2-40B4-BE49-F238E27FC236}">
                    <a16:creationId xmlns:a16="http://schemas.microsoft.com/office/drawing/2014/main" id="{1478EBB0-1427-4620-8743-F9927984A6A6}"/>
                  </a:ext>
                </a:extLst>
              </p:cNvPr>
              <p:cNvSpPr/>
              <p:nvPr/>
            </p:nvSpPr>
            <p:spPr>
              <a:xfrm>
                <a:off x="2355960" y="4900964"/>
                <a:ext cx="73261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4" name="Google Shape;696;p25">
                <a:extLst>
                  <a:ext uri="{FF2B5EF4-FFF2-40B4-BE49-F238E27FC236}">
                    <a16:creationId xmlns:a16="http://schemas.microsoft.com/office/drawing/2014/main" id="{4FF43D94-98C1-4A56-89B0-D86AD2A564F9}"/>
                  </a:ext>
                </a:extLst>
              </p:cNvPr>
              <p:cNvSpPr/>
              <p:nvPr/>
            </p:nvSpPr>
            <p:spPr>
              <a:xfrm>
                <a:off x="2208248" y="4902445"/>
                <a:ext cx="73261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125" name="Grupo 67">
              <a:extLst>
                <a:ext uri="{FF2B5EF4-FFF2-40B4-BE49-F238E27FC236}">
                  <a16:creationId xmlns:a16="http://schemas.microsoft.com/office/drawing/2014/main" id="{CA0EB105-47CE-427E-BAE4-824B705C39AB}"/>
                </a:ext>
              </a:extLst>
            </p:cNvPr>
            <p:cNvGrpSpPr/>
            <p:nvPr/>
          </p:nvGrpSpPr>
          <p:grpSpPr>
            <a:xfrm>
              <a:off x="2488091" y="3948059"/>
              <a:ext cx="1247488" cy="1196099"/>
              <a:chOff x="2488091" y="3948059"/>
              <a:chExt cx="1247488" cy="1196099"/>
            </a:xfrm>
          </p:grpSpPr>
          <p:sp>
            <p:nvSpPr>
              <p:cNvPr id="126" name="Google Shape;684;p25">
                <a:extLst>
                  <a:ext uri="{FF2B5EF4-FFF2-40B4-BE49-F238E27FC236}">
                    <a16:creationId xmlns:a16="http://schemas.microsoft.com/office/drawing/2014/main" id="{47358E67-1070-4BC5-8D0F-9B0903909DDD}"/>
                  </a:ext>
                </a:extLst>
              </p:cNvPr>
              <p:cNvSpPr/>
              <p:nvPr/>
            </p:nvSpPr>
            <p:spPr>
              <a:xfrm>
                <a:off x="3075081" y="4424580"/>
                <a:ext cx="73499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7" name="Google Shape;685;p25">
                <a:extLst>
                  <a:ext uri="{FF2B5EF4-FFF2-40B4-BE49-F238E27FC236}">
                    <a16:creationId xmlns:a16="http://schemas.microsoft.com/office/drawing/2014/main" id="{B2963199-EAC8-4F0F-92CD-2C094C691233}"/>
                  </a:ext>
                </a:extLst>
              </p:cNvPr>
              <p:cNvSpPr/>
              <p:nvPr/>
            </p:nvSpPr>
            <p:spPr>
              <a:xfrm>
                <a:off x="3221833" y="4424580"/>
                <a:ext cx="73499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8" name="Google Shape;686;p25">
                <a:extLst>
                  <a:ext uri="{FF2B5EF4-FFF2-40B4-BE49-F238E27FC236}">
                    <a16:creationId xmlns:a16="http://schemas.microsoft.com/office/drawing/2014/main" id="{3D650338-0827-48ED-B74E-9A97680A4F40}"/>
                  </a:ext>
                </a:extLst>
              </p:cNvPr>
              <p:cNvSpPr/>
              <p:nvPr/>
            </p:nvSpPr>
            <p:spPr>
              <a:xfrm>
                <a:off x="2488100" y="4265666"/>
                <a:ext cx="73490" cy="7958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4"/>
                  <a:gd name="f4" fmla="val 10578"/>
                  <a:gd name="f5" fmla="*/ f0 1 9514"/>
                  <a:gd name="f6" fmla="*/ f1 1 10578"/>
                  <a:gd name="f7" fmla="+- f4 0 f2"/>
                  <a:gd name="f8" fmla="+- f3 0 f2"/>
                  <a:gd name="f9" fmla="*/ f8 1 9514"/>
                  <a:gd name="f10" fmla="*/ f7 1 10578"/>
                  <a:gd name="f11" fmla="*/ f2 1 f9"/>
                  <a:gd name="f12" fmla="*/ f3 1 f9"/>
                  <a:gd name="f13" fmla="*/ f2 1 f10"/>
                  <a:gd name="f14" fmla="*/ f4 1 f10"/>
                  <a:gd name="f15" fmla="*/ f11 f5 1"/>
                  <a:gd name="f16" fmla="*/ f12 f5 1"/>
                  <a:gd name="f17" fmla="*/ f14 f6 1"/>
                  <a:gd name="f18" fmla="*/ f13 f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5" t="f18" r="f16" b="f17"/>
                <a:pathLst>
                  <a:path w="9514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3" y="f4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9" name="Google Shape;687;p25">
                <a:extLst>
                  <a:ext uri="{FF2B5EF4-FFF2-40B4-BE49-F238E27FC236}">
                    <a16:creationId xmlns:a16="http://schemas.microsoft.com/office/drawing/2014/main" id="{5E7FBA2C-9C4F-4D20-AC7B-4D32C1614901}"/>
                  </a:ext>
                </a:extLst>
              </p:cNvPr>
              <p:cNvSpPr/>
              <p:nvPr/>
            </p:nvSpPr>
            <p:spPr>
              <a:xfrm>
                <a:off x="2634843" y="4265666"/>
                <a:ext cx="73499" cy="7958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0" name="Google Shape;688;p25">
                <a:extLst>
                  <a:ext uri="{FF2B5EF4-FFF2-40B4-BE49-F238E27FC236}">
                    <a16:creationId xmlns:a16="http://schemas.microsoft.com/office/drawing/2014/main" id="{E4D425ED-953A-4549-B83F-97A6A3A7761F}"/>
                  </a:ext>
                </a:extLst>
              </p:cNvPr>
              <p:cNvSpPr/>
              <p:nvPr/>
            </p:nvSpPr>
            <p:spPr>
              <a:xfrm>
                <a:off x="2928338" y="4265666"/>
                <a:ext cx="73499" cy="7958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3" y="f4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1" name="Google Shape;689;p25">
                <a:extLst>
                  <a:ext uri="{FF2B5EF4-FFF2-40B4-BE49-F238E27FC236}">
                    <a16:creationId xmlns:a16="http://schemas.microsoft.com/office/drawing/2014/main" id="{010FC0CA-3074-4A28-ACEF-CDEF65793646}"/>
                  </a:ext>
                </a:extLst>
              </p:cNvPr>
              <p:cNvSpPr/>
              <p:nvPr/>
            </p:nvSpPr>
            <p:spPr>
              <a:xfrm>
                <a:off x="3368576" y="4265666"/>
                <a:ext cx="73499" cy="7958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3" y="f4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2" name="Google Shape;690;p25">
                <a:extLst>
                  <a:ext uri="{FF2B5EF4-FFF2-40B4-BE49-F238E27FC236}">
                    <a16:creationId xmlns:a16="http://schemas.microsoft.com/office/drawing/2014/main" id="{D8403AD7-3222-49BD-8959-1DB104BB5A61}"/>
                  </a:ext>
                </a:extLst>
              </p:cNvPr>
              <p:cNvSpPr/>
              <p:nvPr/>
            </p:nvSpPr>
            <p:spPr>
              <a:xfrm>
                <a:off x="3662071" y="4265666"/>
                <a:ext cx="73499" cy="7958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val 9514"/>
                  <a:gd name="f7" fmla="*/ f0 1 9515"/>
                  <a:gd name="f8" fmla="*/ f1 1 10578"/>
                  <a:gd name="f9" fmla="+- f4 0 f2"/>
                  <a:gd name="f10" fmla="+- f3 0 f2"/>
                  <a:gd name="f11" fmla="*/ f10 1 9515"/>
                  <a:gd name="f12" fmla="*/ f9 1 1057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6" y="f4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3" name="Google Shape;691;p25">
                <a:extLst>
                  <a:ext uri="{FF2B5EF4-FFF2-40B4-BE49-F238E27FC236}">
                    <a16:creationId xmlns:a16="http://schemas.microsoft.com/office/drawing/2014/main" id="{2DFCCF9E-696F-4752-BF82-8B1765675CEF}"/>
                  </a:ext>
                </a:extLst>
              </p:cNvPr>
              <p:cNvSpPr/>
              <p:nvPr/>
            </p:nvSpPr>
            <p:spPr>
              <a:xfrm>
                <a:off x="2488100" y="4106972"/>
                <a:ext cx="73490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4"/>
                  <a:gd name="f4" fmla="val 10548"/>
                  <a:gd name="f5" fmla="val 1"/>
                  <a:gd name="f6" fmla="*/ f0 1 9514"/>
                  <a:gd name="f7" fmla="*/ f1 1 10548"/>
                  <a:gd name="f8" fmla="+- f4 0 f2"/>
                  <a:gd name="f9" fmla="+- f3 0 f2"/>
                  <a:gd name="f10" fmla="*/ f9 1 951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4" h="10548">
                    <a:moveTo>
                      <a:pt x="f2" y="f5"/>
                    </a:moveTo>
                    <a:lnTo>
                      <a:pt x="f2" y="f4"/>
                    </a:lnTo>
                    <a:lnTo>
                      <a:pt x="f3" y="f4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4" name="Google Shape;692;p25">
                <a:extLst>
                  <a:ext uri="{FF2B5EF4-FFF2-40B4-BE49-F238E27FC236}">
                    <a16:creationId xmlns:a16="http://schemas.microsoft.com/office/drawing/2014/main" id="{CADBC545-FAB4-4AF2-B971-CACCE8F0E6E7}"/>
                  </a:ext>
                </a:extLst>
              </p:cNvPr>
              <p:cNvSpPr/>
              <p:nvPr/>
            </p:nvSpPr>
            <p:spPr>
              <a:xfrm>
                <a:off x="2635072" y="3948059"/>
                <a:ext cx="73261" cy="7958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79"/>
                  <a:gd name="f5" fmla="val 1"/>
                  <a:gd name="f6" fmla="val 10578"/>
                  <a:gd name="f7" fmla="*/ f0 1 9484"/>
                  <a:gd name="f8" fmla="*/ f1 1 10579"/>
                  <a:gd name="f9" fmla="+- f4 0 f2"/>
                  <a:gd name="f10" fmla="+- f3 0 f2"/>
                  <a:gd name="f11" fmla="*/ f10 1 9484"/>
                  <a:gd name="f12" fmla="*/ f9 1 1057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7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5" name="Google Shape;693;p25">
                <a:extLst>
                  <a:ext uri="{FF2B5EF4-FFF2-40B4-BE49-F238E27FC236}">
                    <a16:creationId xmlns:a16="http://schemas.microsoft.com/office/drawing/2014/main" id="{5135841D-ADDE-47FC-AE88-33C3D98924EB}"/>
                  </a:ext>
                </a:extLst>
              </p:cNvPr>
              <p:cNvSpPr/>
              <p:nvPr/>
            </p:nvSpPr>
            <p:spPr>
              <a:xfrm>
                <a:off x="2635072" y="4106972"/>
                <a:ext cx="73261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6" name="Google Shape;694;p25">
                <a:extLst>
                  <a:ext uri="{FF2B5EF4-FFF2-40B4-BE49-F238E27FC236}">
                    <a16:creationId xmlns:a16="http://schemas.microsoft.com/office/drawing/2014/main" id="{D5ED11F0-A3C0-4787-B03F-FD228CC31DA4}"/>
                  </a:ext>
                </a:extLst>
              </p:cNvPr>
              <p:cNvSpPr/>
              <p:nvPr/>
            </p:nvSpPr>
            <p:spPr>
              <a:xfrm>
                <a:off x="2488091" y="4424580"/>
                <a:ext cx="73499" cy="7958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7" name="Google Shape;695;p25">
                <a:extLst>
                  <a:ext uri="{FF2B5EF4-FFF2-40B4-BE49-F238E27FC236}">
                    <a16:creationId xmlns:a16="http://schemas.microsoft.com/office/drawing/2014/main" id="{4631ACDA-F6B9-4F6D-9D03-ED72C4425E3D}"/>
                  </a:ext>
                </a:extLst>
              </p:cNvPr>
              <p:cNvSpPr/>
              <p:nvPr/>
            </p:nvSpPr>
            <p:spPr>
              <a:xfrm>
                <a:off x="2634962" y="4424571"/>
                <a:ext cx="73261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8" name="Google Shape;696;p25">
                <a:extLst>
                  <a:ext uri="{FF2B5EF4-FFF2-40B4-BE49-F238E27FC236}">
                    <a16:creationId xmlns:a16="http://schemas.microsoft.com/office/drawing/2014/main" id="{BB6A18F8-B767-4350-A873-567F1151D323}"/>
                  </a:ext>
                </a:extLst>
              </p:cNvPr>
              <p:cNvSpPr/>
              <p:nvPr/>
            </p:nvSpPr>
            <p:spPr>
              <a:xfrm>
                <a:off x="2781714" y="4424580"/>
                <a:ext cx="73261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9" name="Google Shape;697;p25">
                <a:extLst>
                  <a:ext uri="{FF2B5EF4-FFF2-40B4-BE49-F238E27FC236}">
                    <a16:creationId xmlns:a16="http://schemas.microsoft.com/office/drawing/2014/main" id="{36C658A8-F13E-45EF-9AF5-E706FF0A4182}"/>
                  </a:ext>
                </a:extLst>
              </p:cNvPr>
              <p:cNvSpPr/>
              <p:nvPr/>
            </p:nvSpPr>
            <p:spPr>
              <a:xfrm>
                <a:off x="2928274" y="4424123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0" name="Google Shape;698;p25">
                <a:extLst>
                  <a:ext uri="{FF2B5EF4-FFF2-40B4-BE49-F238E27FC236}">
                    <a16:creationId xmlns:a16="http://schemas.microsoft.com/office/drawing/2014/main" id="{44153875-A17D-43BD-81B3-07E20926E70F}"/>
                  </a:ext>
                </a:extLst>
              </p:cNvPr>
              <p:cNvSpPr/>
              <p:nvPr/>
            </p:nvSpPr>
            <p:spPr>
              <a:xfrm>
                <a:off x="3075081" y="4265776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1" name="Google Shape;699;p25">
                <a:extLst>
                  <a:ext uri="{FF2B5EF4-FFF2-40B4-BE49-F238E27FC236}">
                    <a16:creationId xmlns:a16="http://schemas.microsoft.com/office/drawing/2014/main" id="{138C09FA-2760-45C8-9FE5-5C7DF9759DF5}"/>
                  </a:ext>
                </a:extLst>
              </p:cNvPr>
              <p:cNvSpPr/>
              <p:nvPr/>
            </p:nvSpPr>
            <p:spPr>
              <a:xfrm>
                <a:off x="3368576" y="4424132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2" name="Google Shape;700;p25">
                <a:extLst>
                  <a:ext uri="{FF2B5EF4-FFF2-40B4-BE49-F238E27FC236}">
                    <a16:creationId xmlns:a16="http://schemas.microsoft.com/office/drawing/2014/main" id="{12797CC5-A270-468D-8FFD-F7AB53851B02}"/>
                  </a:ext>
                </a:extLst>
              </p:cNvPr>
              <p:cNvSpPr/>
              <p:nvPr/>
            </p:nvSpPr>
            <p:spPr>
              <a:xfrm>
                <a:off x="3515438" y="4424123"/>
                <a:ext cx="73261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3" name="Google Shape;701;p25">
                <a:extLst>
                  <a:ext uri="{FF2B5EF4-FFF2-40B4-BE49-F238E27FC236}">
                    <a16:creationId xmlns:a16="http://schemas.microsoft.com/office/drawing/2014/main" id="{7D9EA96B-7ED1-49EB-9508-4CD6630006E4}"/>
                  </a:ext>
                </a:extLst>
              </p:cNvPr>
              <p:cNvSpPr/>
              <p:nvPr/>
            </p:nvSpPr>
            <p:spPr>
              <a:xfrm>
                <a:off x="3662071" y="4424132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4" name="Google Shape;702;p25">
                <a:extLst>
                  <a:ext uri="{FF2B5EF4-FFF2-40B4-BE49-F238E27FC236}">
                    <a16:creationId xmlns:a16="http://schemas.microsoft.com/office/drawing/2014/main" id="{8560E4F9-F263-42C6-95B6-8BB16E9CD6C4}"/>
                  </a:ext>
                </a:extLst>
              </p:cNvPr>
              <p:cNvSpPr/>
              <p:nvPr/>
            </p:nvSpPr>
            <p:spPr>
              <a:xfrm>
                <a:off x="3515319" y="4265675"/>
                <a:ext cx="73499" cy="7958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3" y="f4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5" name="Google Shape;703;p25">
                <a:extLst>
                  <a:ext uri="{FF2B5EF4-FFF2-40B4-BE49-F238E27FC236}">
                    <a16:creationId xmlns:a16="http://schemas.microsoft.com/office/drawing/2014/main" id="{52CF344B-DC45-4AE3-B27C-4E2F96E065DE}"/>
                  </a:ext>
                </a:extLst>
              </p:cNvPr>
              <p:cNvSpPr/>
              <p:nvPr/>
            </p:nvSpPr>
            <p:spPr>
              <a:xfrm>
                <a:off x="2928274" y="4107420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6" name="Google Shape;704;p25">
                <a:extLst>
                  <a:ext uri="{FF2B5EF4-FFF2-40B4-BE49-F238E27FC236}">
                    <a16:creationId xmlns:a16="http://schemas.microsoft.com/office/drawing/2014/main" id="{37A04FE6-D787-44A3-A1B8-A5620B46B976}"/>
                  </a:ext>
                </a:extLst>
              </p:cNvPr>
              <p:cNvSpPr/>
              <p:nvPr/>
            </p:nvSpPr>
            <p:spPr>
              <a:xfrm>
                <a:off x="3368174" y="4107420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7" name="Google Shape;705;p25">
                <a:extLst>
                  <a:ext uri="{FF2B5EF4-FFF2-40B4-BE49-F238E27FC236}">
                    <a16:creationId xmlns:a16="http://schemas.microsoft.com/office/drawing/2014/main" id="{7810E89D-2716-4066-A44B-0CE21DE30ED4}"/>
                  </a:ext>
                </a:extLst>
              </p:cNvPr>
              <p:cNvSpPr/>
              <p:nvPr/>
            </p:nvSpPr>
            <p:spPr>
              <a:xfrm>
                <a:off x="3075090" y="4583484"/>
                <a:ext cx="73499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8" name="Google Shape;706;p25">
                <a:extLst>
                  <a:ext uri="{FF2B5EF4-FFF2-40B4-BE49-F238E27FC236}">
                    <a16:creationId xmlns:a16="http://schemas.microsoft.com/office/drawing/2014/main" id="{72AD9B50-B06B-40E6-ACB2-417446ECA393}"/>
                  </a:ext>
                </a:extLst>
              </p:cNvPr>
              <p:cNvSpPr/>
              <p:nvPr/>
            </p:nvSpPr>
            <p:spPr>
              <a:xfrm>
                <a:off x="3221833" y="4583484"/>
                <a:ext cx="73499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9" name="Google Shape;707;p25">
                <a:extLst>
                  <a:ext uri="{FF2B5EF4-FFF2-40B4-BE49-F238E27FC236}">
                    <a16:creationId xmlns:a16="http://schemas.microsoft.com/office/drawing/2014/main" id="{73388429-0F7A-4245-B266-1D449F756E81}"/>
                  </a:ext>
                </a:extLst>
              </p:cNvPr>
              <p:cNvSpPr/>
              <p:nvPr/>
            </p:nvSpPr>
            <p:spPr>
              <a:xfrm>
                <a:off x="2488091" y="4583475"/>
                <a:ext cx="73499" cy="7958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0" name="Google Shape;708;p25">
                <a:extLst>
                  <a:ext uri="{FF2B5EF4-FFF2-40B4-BE49-F238E27FC236}">
                    <a16:creationId xmlns:a16="http://schemas.microsoft.com/office/drawing/2014/main" id="{F6DDC527-C864-4FC4-A13E-2C2D63745329}"/>
                  </a:ext>
                </a:extLst>
              </p:cNvPr>
              <p:cNvSpPr/>
              <p:nvPr/>
            </p:nvSpPr>
            <p:spPr>
              <a:xfrm>
                <a:off x="2634962" y="4583475"/>
                <a:ext cx="73261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1" name="Google Shape;709;p25">
                <a:extLst>
                  <a:ext uri="{FF2B5EF4-FFF2-40B4-BE49-F238E27FC236}">
                    <a16:creationId xmlns:a16="http://schemas.microsoft.com/office/drawing/2014/main" id="{3B37C5BD-77DE-4DBB-BC9A-700BAEC003F3}"/>
                  </a:ext>
                </a:extLst>
              </p:cNvPr>
              <p:cNvSpPr/>
              <p:nvPr/>
            </p:nvSpPr>
            <p:spPr>
              <a:xfrm>
                <a:off x="2781714" y="4583475"/>
                <a:ext cx="73261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2" name="Google Shape;710;p25">
                <a:extLst>
                  <a:ext uri="{FF2B5EF4-FFF2-40B4-BE49-F238E27FC236}">
                    <a16:creationId xmlns:a16="http://schemas.microsoft.com/office/drawing/2014/main" id="{E019F375-C194-4A87-B0D1-D7A5A5BC2454}"/>
                  </a:ext>
                </a:extLst>
              </p:cNvPr>
              <p:cNvSpPr/>
              <p:nvPr/>
            </p:nvSpPr>
            <p:spPr>
              <a:xfrm>
                <a:off x="2928283" y="4583027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3" name="Google Shape;711;p25">
                <a:extLst>
                  <a:ext uri="{FF2B5EF4-FFF2-40B4-BE49-F238E27FC236}">
                    <a16:creationId xmlns:a16="http://schemas.microsoft.com/office/drawing/2014/main" id="{0C57E49E-80CD-4774-A115-E6F3528D880E}"/>
                  </a:ext>
                </a:extLst>
              </p:cNvPr>
              <p:cNvSpPr/>
              <p:nvPr/>
            </p:nvSpPr>
            <p:spPr>
              <a:xfrm>
                <a:off x="3368576" y="4583027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4" name="Google Shape;712;p25">
                <a:extLst>
                  <a:ext uri="{FF2B5EF4-FFF2-40B4-BE49-F238E27FC236}">
                    <a16:creationId xmlns:a16="http://schemas.microsoft.com/office/drawing/2014/main" id="{4167A66D-7151-4F4A-87C2-6473A5B40A36}"/>
                  </a:ext>
                </a:extLst>
              </p:cNvPr>
              <p:cNvSpPr/>
              <p:nvPr/>
            </p:nvSpPr>
            <p:spPr>
              <a:xfrm>
                <a:off x="3515438" y="4583027"/>
                <a:ext cx="73261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5" name="Google Shape;713;p25">
                <a:extLst>
                  <a:ext uri="{FF2B5EF4-FFF2-40B4-BE49-F238E27FC236}">
                    <a16:creationId xmlns:a16="http://schemas.microsoft.com/office/drawing/2014/main" id="{AC08DF51-AAFA-4C6F-B9A3-E4A439C9E850}"/>
                  </a:ext>
                </a:extLst>
              </p:cNvPr>
              <p:cNvSpPr/>
              <p:nvPr/>
            </p:nvSpPr>
            <p:spPr>
              <a:xfrm>
                <a:off x="3662080" y="4583027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6" name="Google Shape;714;p25">
                <a:extLst>
                  <a:ext uri="{FF2B5EF4-FFF2-40B4-BE49-F238E27FC236}">
                    <a16:creationId xmlns:a16="http://schemas.microsoft.com/office/drawing/2014/main" id="{F353BA74-F20D-4711-AD7E-6F0BA6F06D68}"/>
                  </a:ext>
                </a:extLst>
              </p:cNvPr>
              <p:cNvSpPr/>
              <p:nvPr/>
            </p:nvSpPr>
            <p:spPr>
              <a:xfrm>
                <a:off x="3075090" y="4742380"/>
                <a:ext cx="73499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7" name="Google Shape;715;p25">
                <a:extLst>
                  <a:ext uri="{FF2B5EF4-FFF2-40B4-BE49-F238E27FC236}">
                    <a16:creationId xmlns:a16="http://schemas.microsoft.com/office/drawing/2014/main" id="{C8A32947-030B-4392-A842-2544B7446FF0}"/>
                  </a:ext>
                </a:extLst>
              </p:cNvPr>
              <p:cNvSpPr/>
              <p:nvPr/>
            </p:nvSpPr>
            <p:spPr>
              <a:xfrm>
                <a:off x="3221833" y="4742380"/>
                <a:ext cx="73499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8" name="Google Shape;716;p25">
                <a:extLst>
                  <a:ext uri="{FF2B5EF4-FFF2-40B4-BE49-F238E27FC236}">
                    <a16:creationId xmlns:a16="http://schemas.microsoft.com/office/drawing/2014/main" id="{57BE7C0C-7E3B-4145-8802-E2B210C29C6A}"/>
                  </a:ext>
                </a:extLst>
              </p:cNvPr>
              <p:cNvSpPr/>
              <p:nvPr/>
            </p:nvSpPr>
            <p:spPr>
              <a:xfrm>
                <a:off x="2488091" y="4742380"/>
                <a:ext cx="73499" cy="7958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9" name="Google Shape;717;p25">
                <a:extLst>
                  <a:ext uri="{FF2B5EF4-FFF2-40B4-BE49-F238E27FC236}">
                    <a16:creationId xmlns:a16="http://schemas.microsoft.com/office/drawing/2014/main" id="{D6572339-7237-405D-A55B-3273628FECF0}"/>
                  </a:ext>
                </a:extLst>
              </p:cNvPr>
              <p:cNvSpPr/>
              <p:nvPr/>
            </p:nvSpPr>
            <p:spPr>
              <a:xfrm>
                <a:off x="2634962" y="4742371"/>
                <a:ext cx="73261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0" name="Google Shape;718;p25">
                <a:extLst>
                  <a:ext uri="{FF2B5EF4-FFF2-40B4-BE49-F238E27FC236}">
                    <a16:creationId xmlns:a16="http://schemas.microsoft.com/office/drawing/2014/main" id="{E32B0764-0B69-492B-B164-B3AA982D08E0}"/>
                  </a:ext>
                </a:extLst>
              </p:cNvPr>
              <p:cNvSpPr/>
              <p:nvPr/>
            </p:nvSpPr>
            <p:spPr>
              <a:xfrm>
                <a:off x="2781714" y="4742371"/>
                <a:ext cx="73261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1" name="Google Shape;719;p25">
                <a:extLst>
                  <a:ext uri="{FF2B5EF4-FFF2-40B4-BE49-F238E27FC236}">
                    <a16:creationId xmlns:a16="http://schemas.microsoft.com/office/drawing/2014/main" id="{F8C68722-DF3E-473A-9931-131276A3D7FA}"/>
                  </a:ext>
                </a:extLst>
              </p:cNvPr>
              <p:cNvSpPr/>
              <p:nvPr/>
            </p:nvSpPr>
            <p:spPr>
              <a:xfrm>
                <a:off x="2928283" y="4741922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2" name="Google Shape;720;p25">
                <a:extLst>
                  <a:ext uri="{FF2B5EF4-FFF2-40B4-BE49-F238E27FC236}">
                    <a16:creationId xmlns:a16="http://schemas.microsoft.com/office/drawing/2014/main" id="{1B6FAC96-45ED-41FB-9A23-B168407CCB67}"/>
                  </a:ext>
                </a:extLst>
              </p:cNvPr>
              <p:cNvSpPr/>
              <p:nvPr/>
            </p:nvSpPr>
            <p:spPr>
              <a:xfrm>
                <a:off x="3368576" y="4741932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3" name="Google Shape;721;p25">
                <a:extLst>
                  <a:ext uri="{FF2B5EF4-FFF2-40B4-BE49-F238E27FC236}">
                    <a16:creationId xmlns:a16="http://schemas.microsoft.com/office/drawing/2014/main" id="{8487559A-0246-455B-8227-78C1AE37C6F8}"/>
                  </a:ext>
                </a:extLst>
              </p:cNvPr>
              <p:cNvSpPr/>
              <p:nvPr/>
            </p:nvSpPr>
            <p:spPr>
              <a:xfrm>
                <a:off x="3515438" y="4741922"/>
                <a:ext cx="73261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4" name="Google Shape;722;p25">
                <a:extLst>
                  <a:ext uri="{FF2B5EF4-FFF2-40B4-BE49-F238E27FC236}">
                    <a16:creationId xmlns:a16="http://schemas.microsoft.com/office/drawing/2014/main" id="{4193D92F-7678-444B-9F2C-285C445C0064}"/>
                  </a:ext>
                </a:extLst>
              </p:cNvPr>
              <p:cNvSpPr/>
              <p:nvPr/>
            </p:nvSpPr>
            <p:spPr>
              <a:xfrm>
                <a:off x="3662080" y="4741932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5" name="Google Shape;723;p25">
                <a:extLst>
                  <a:ext uri="{FF2B5EF4-FFF2-40B4-BE49-F238E27FC236}">
                    <a16:creationId xmlns:a16="http://schemas.microsoft.com/office/drawing/2014/main" id="{F5E1EF0D-D467-41ED-9704-8A56739DB8D7}"/>
                  </a:ext>
                </a:extLst>
              </p:cNvPr>
              <p:cNvSpPr/>
              <p:nvPr/>
            </p:nvSpPr>
            <p:spPr>
              <a:xfrm>
                <a:off x="3075081" y="4901284"/>
                <a:ext cx="73499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6" name="Google Shape;724;p25">
                <a:extLst>
                  <a:ext uri="{FF2B5EF4-FFF2-40B4-BE49-F238E27FC236}">
                    <a16:creationId xmlns:a16="http://schemas.microsoft.com/office/drawing/2014/main" id="{0BA24C9A-539C-4620-BBF0-7BBE7CF3AAD6}"/>
                  </a:ext>
                </a:extLst>
              </p:cNvPr>
              <p:cNvSpPr/>
              <p:nvPr/>
            </p:nvSpPr>
            <p:spPr>
              <a:xfrm>
                <a:off x="3221833" y="4901284"/>
                <a:ext cx="73499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7" name="Google Shape;725;p25">
                <a:extLst>
                  <a:ext uri="{FF2B5EF4-FFF2-40B4-BE49-F238E27FC236}">
                    <a16:creationId xmlns:a16="http://schemas.microsoft.com/office/drawing/2014/main" id="{5577D6E3-48EF-484B-9606-9649D92A3D0C}"/>
                  </a:ext>
                </a:extLst>
              </p:cNvPr>
              <p:cNvSpPr/>
              <p:nvPr/>
            </p:nvSpPr>
            <p:spPr>
              <a:xfrm>
                <a:off x="2488091" y="4901275"/>
                <a:ext cx="73499" cy="7958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8" name="Google Shape;726;p25">
                <a:extLst>
                  <a:ext uri="{FF2B5EF4-FFF2-40B4-BE49-F238E27FC236}">
                    <a16:creationId xmlns:a16="http://schemas.microsoft.com/office/drawing/2014/main" id="{ABF9D520-ACE4-459E-9AA7-776E2247F460}"/>
                  </a:ext>
                </a:extLst>
              </p:cNvPr>
              <p:cNvSpPr/>
              <p:nvPr/>
            </p:nvSpPr>
            <p:spPr>
              <a:xfrm>
                <a:off x="2634962" y="4901275"/>
                <a:ext cx="73261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9" name="Google Shape;727;p25">
                <a:extLst>
                  <a:ext uri="{FF2B5EF4-FFF2-40B4-BE49-F238E27FC236}">
                    <a16:creationId xmlns:a16="http://schemas.microsoft.com/office/drawing/2014/main" id="{007F9B36-8B06-4BE1-BE27-67A6072411D4}"/>
                  </a:ext>
                </a:extLst>
              </p:cNvPr>
              <p:cNvSpPr/>
              <p:nvPr/>
            </p:nvSpPr>
            <p:spPr>
              <a:xfrm>
                <a:off x="2781714" y="4901275"/>
                <a:ext cx="73261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0" name="Google Shape;728;p25">
                <a:extLst>
                  <a:ext uri="{FF2B5EF4-FFF2-40B4-BE49-F238E27FC236}">
                    <a16:creationId xmlns:a16="http://schemas.microsoft.com/office/drawing/2014/main" id="{58782BDD-3385-4A67-B18C-2BF5E668AD02}"/>
                  </a:ext>
                </a:extLst>
              </p:cNvPr>
              <p:cNvSpPr/>
              <p:nvPr/>
            </p:nvSpPr>
            <p:spPr>
              <a:xfrm>
                <a:off x="2928274" y="4900827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1" name="Google Shape;729;p25">
                <a:extLst>
                  <a:ext uri="{FF2B5EF4-FFF2-40B4-BE49-F238E27FC236}">
                    <a16:creationId xmlns:a16="http://schemas.microsoft.com/office/drawing/2014/main" id="{F5A01692-CA8C-4A6A-8DD7-736D56E68A91}"/>
                  </a:ext>
                </a:extLst>
              </p:cNvPr>
              <p:cNvSpPr/>
              <p:nvPr/>
            </p:nvSpPr>
            <p:spPr>
              <a:xfrm>
                <a:off x="3368576" y="4900827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2" name="Google Shape;730;p25">
                <a:extLst>
                  <a:ext uri="{FF2B5EF4-FFF2-40B4-BE49-F238E27FC236}">
                    <a16:creationId xmlns:a16="http://schemas.microsoft.com/office/drawing/2014/main" id="{7F6BC525-89B1-4E0F-AF82-380FA2EE7418}"/>
                  </a:ext>
                </a:extLst>
              </p:cNvPr>
              <p:cNvSpPr/>
              <p:nvPr/>
            </p:nvSpPr>
            <p:spPr>
              <a:xfrm>
                <a:off x="3515438" y="4900827"/>
                <a:ext cx="73261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3" name="Google Shape;731;p25">
                <a:extLst>
                  <a:ext uri="{FF2B5EF4-FFF2-40B4-BE49-F238E27FC236}">
                    <a16:creationId xmlns:a16="http://schemas.microsoft.com/office/drawing/2014/main" id="{4FCCB424-2A22-4ED8-A133-08897180BF6D}"/>
                  </a:ext>
                </a:extLst>
              </p:cNvPr>
              <p:cNvSpPr/>
              <p:nvPr/>
            </p:nvSpPr>
            <p:spPr>
              <a:xfrm>
                <a:off x="3662071" y="4900827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4" name="Google Shape;732;p25">
                <a:extLst>
                  <a:ext uri="{FF2B5EF4-FFF2-40B4-BE49-F238E27FC236}">
                    <a16:creationId xmlns:a16="http://schemas.microsoft.com/office/drawing/2014/main" id="{AD3DBCE9-046D-4EBF-920F-8AF0DB6FF70D}"/>
                  </a:ext>
                </a:extLst>
              </p:cNvPr>
              <p:cNvSpPr/>
              <p:nvPr/>
            </p:nvSpPr>
            <p:spPr>
              <a:xfrm>
                <a:off x="3662071" y="4107201"/>
                <a:ext cx="73499" cy="7958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val 9514"/>
                  <a:gd name="f7" fmla="*/ f0 1 9515"/>
                  <a:gd name="f8" fmla="*/ f1 1 10578"/>
                  <a:gd name="f9" fmla="+- f4 0 f2"/>
                  <a:gd name="f10" fmla="+- f3 0 f2"/>
                  <a:gd name="f11" fmla="*/ f10 1 9515"/>
                  <a:gd name="f12" fmla="*/ f9 1 1057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6" y="f4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5" name="Google Shape;733;p25">
                <a:extLst>
                  <a:ext uri="{FF2B5EF4-FFF2-40B4-BE49-F238E27FC236}">
                    <a16:creationId xmlns:a16="http://schemas.microsoft.com/office/drawing/2014/main" id="{FF005557-731F-403F-BEF1-89C2C0818FA0}"/>
                  </a:ext>
                </a:extLst>
              </p:cNvPr>
              <p:cNvSpPr/>
              <p:nvPr/>
            </p:nvSpPr>
            <p:spPr>
              <a:xfrm>
                <a:off x="3662071" y="4344652"/>
                <a:ext cx="73499" cy="7958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val 9514"/>
                  <a:gd name="f7" fmla="*/ f0 1 9515"/>
                  <a:gd name="f8" fmla="*/ f1 1 10578"/>
                  <a:gd name="f9" fmla="+- f4 0 f2"/>
                  <a:gd name="f10" fmla="+- f3 0 f2"/>
                  <a:gd name="f11" fmla="*/ f10 1 9515"/>
                  <a:gd name="f12" fmla="*/ f9 1 1057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6" y="f4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6" name="Google Shape;734;p25">
                <a:extLst>
                  <a:ext uri="{FF2B5EF4-FFF2-40B4-BE49-F238E27FC236}">
                    <a16:creationId xmlns:a16="http://schemas.microsoft.com/office/drawing/2014/main" id="{6852262E-0D6D-4599-9D3A-AB6728F1CE5E}"/>
                  </a:ext>
                </a:extLst>
              </p:cNvPr>
              <p:cNvSpPr/>
              <p:nvPr/>
            </p:nvSpPr>
            <p:spPr>
              <a:xfrm>
                <a:off x="3075090" y="5060637"/>
                <a:ext cx="73499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7" name="Google Shape;735;p25">
                <a:extLst>
                  <a:ext uri="{FF2B5EF4-FFF2-40B4-BE49-F238E27FC236}">
                    <a16:creationId xmlns:a16="http://schemas.microsoft.com/office/drawing/2014/main" id="{5C5CB901-524F-4026-A550-F23A1BD76155}"/>
                  </a:ext>
                </a:extLst>
              </p:cNvPr>
              <p:cNvSpPr/>
              <p:nvPr/>
            </p:nvSpPr>
            <p:spPr>
              <a:xfrm>
                <a:off x="3221833" y="5060637"/>
                <a:ext cx="73499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8" name="Google Shape;736;p25">
                <a:extLst>
                  <a:ext uri="{FF2B5EF4-FFF2-40B4-BE49-F238E27FC236}">
                    <a16:creationId xmlns:a16="http://schemas.microsoft.com/office/drawing/2014/main" id="{A1F9224C-CD85-4A9C-859C-E45157D0871D}"/>
                  </a:ext>
                </a:extLst>
              </p:cNvPr>
              <p:cNvSpPr/>
              <p:nvPr/>
            </p:nvSpPr>
            <p:spPr>
              <a:xfrm>
                <a:off x="2488091" y="5060627"/>
                <a:ext cx="73499" cy="7958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9" name="Google Shape;737;p25">
                <a:extLst>
                  <a:ext uri="{FF2B5EF4-FFF2-40B4-BE49-F238E27FC236}">
                    <a16:creationId xmlns:a16="http://schemas.microsoft.com/office/drawing/2014/main" id="{A9071BE0-D6F6-4D5C-AF2A-96A6ACC9E41E}"/>
                  </a:ext>
                </a:extLst>
              </p:cNvPr>
              <p:cNvSpPr/>
              <p:nvPr/>
            </p:nvSpPr>
            <p:spPr>
              <a:xfrm>
                <a:off x="2634962" y="5060627"/>
                <a:ext cx="73261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0" name="Google Shape;738;p25">
                <a:extLst>
                  <a:ext uri="{FF2B5EF4-FFF2-40B4-BE49-F238E27FC236}">
                    <a16:creationId xmlns:a16="http://schemas.microsoft.com/office/drawing/2014/main" id="{50A3B113-D54F-4798-A2C5-23D78305C41F}"/>
                  </a:ext>
                </a:extLst>
              </p:cNvPr>
              <p:cNvSpPr/>
              <p:nvPr/>
            </p:nvSpPr>
            <p:spPr>
              <a:xfrm>
                <a:off x="2781714" y="5060627"/>
                <a:ext cx="73261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1" name="Google Shape;739;p25">
                <a:extLst>
                  <a:ext uri="{FF2B5EF4-FFF2-40B4-BE49-F238E27FC236}">
                    <a16:creationId xmlns:a16="http://schemas.microsoft.com/office/drawing/2014/main" id="{0D674705-BE6C-4D58-9683-2964253CDBF9}"/>
                  </a:ext>
                </a:extLst>
              </p:cNvPr>
              <p:cNvSpPr/>
              <p:nvPr/>
            </p:nvSpPr>
            <p:spPr>
              <a:xfrm>
                <a:off x="2928283" y="5060179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2" name="Google Shape;740;p25">
                <a:extLst>
                  <a:ext uri="{FF2B5EF4-FFF2-40B4-BE49-F238E27FC236}">
                    <a16:creationId xmlns:a16="http://schemas.microsoft.com/office/drawing/2014/main" id="{52D04FCF-B3D1-44A7-86B4-F67AFB7717CD}"/>
                  </a:ext>
                </a:extLst>
              </p:cNvPr>
              <p:cNvSpPr/>
              <p:nvPr/>
            </p:nvSpPr>
            <p:spPr>
              <a:xfrm>
                <a:off x="3368585" y="5060179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3" name="Google Shape;741;p25">
                <a:extLst>
                  <a:ext uri="{FF2B5EF4-FFF2-40B4-BE49-F238E27FC236}">
                    <a16:creationId xmlns:a16="http://schemas.microsoft.com/office/drawing/2014/main" id="{B4FDAC7D-F206-4C29-8E59-B105E928185C}"/>
                  </a:ext>
                </a:extLst>
              </p:cNvPr>
              <p:cNvSpPr/>
              <p:nvPr/>
            </p:nvSpPr>
            <p:spPr>
              <a:xfrm>
                <a:off x="3515447" y="5060179"/>
                <a:ext cx="73261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4" name="Google Shape;742;p25">
                <a:extLst>
                  <a:ext uri="{FF2B5EF4-FFF2-40B4-BE49-F238E27FC236}">
                    <a16:creationId xmlns:a16="http://schemas.microsoft.com/office/drawing/2014/main" id="{D032036A-D156-451D-BD36-5DF357AB980B}"/>
                  </a:ext>
                </a:extLst>
              </p:cNvPr>
              <p:cNvSpPr/>
              <p:nvPr/>
            </p:nvSpPr>
            <p:spPr>
              <a:xfrm>
                <a:off x="3662080" y="5060179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5" name="Google Shape;743;p25">
                <a:extLst>
                  <a:ext uri="{FF2B5EF4-FFF2-40B4-BE49-F238E27FC236}">
                    <a16:creationId xmlns:a16="http://schemas.microsoft.com/office/drawing/2014/main" id="{EC13871B-78FC-4A0F-A25B-18F3A0A9356F}"/>
                  </a:ext>
                </a:extLst>
              </p:cNvPr>
              <p:cNvSpPr/>
              <p:nvPr/>
            </p:nvSpPr>
            <p:spPr>
              <a:xfrm>
                <a:off x="3662080" y="4186196"/>
                <a:ext cx="73499" cy="7958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val 9514"/>
                  <a:gd name="f7" fmla="*/ f0 1 9515"/>
                  <a:gd name="f8" fmla="*/ f1 1 10578"/>
                  <a:gd name="f9" fmla="+- f4 0 f2"/>
                  <a:gd name="f10" fmla="+- f3 0 f2"/>
                  <a:gd name="f11" fmla="*/ f10 1 9515"/>
                  <a:gd name="f12" fmla="*/ f9 1 1057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6" y="f4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6" name="Google Shape;714;p25">
                <a:extLst>
                  <a:ext uri="{FF2B5EF4-FFF2-40B4-BE49-F238E27FC236}">
                    <a16:creationId xmlns:a16="http://schemas.microsoft.com/office/drawing/2014/main" id="{17487769-2A4B-4DEA-B7D9-0B0616EE2226}"/>
                  </a:ext>
                </a:extLst>
              </p:cNvPr>
              <p:cNvSpPr/>
              <p:nvPr/>
            </p:nvSpPr>
            <p:spPr>
              <a:xfrm>
                <a:off x="3075090" y="4980773"/>
                <a:ext cx="73499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7" name="Google Shape;715;p25">
                <a:extLst>
                  <a:ext uri="{FF2B5EF4-FFF2-40B4-BE49-F238E27FC236}">
                    <a16:creationId xmlns:a16="http://schemas.microsoft.com/office/drawing/2014/main" id="{7BDCAAF0-942C-4773-8269-4A1D10728882}"/>
                  </a:ext>
                </a:extLst>
              </p:cNvPr>
              <p:cNvSpPr/>
              <p:nvPr/>
            </p:nvSpPr>
            <p:spPr>
              <a:xfrm>
                <a:off x="3221833" y="4980773"/>
                <a:ext cx="73499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8" name="Google Shape;716;p25">
                <a:extLst>
                  <a:ext uri="{FF2B5EF4-FFF2-40B4-BE49-F238E27FC236}">
                    <a16:creationId xmlns:a16="http://schemas.microsoft.com/office/drawing/2014/main" id="{1B515E77-41C1-4F8D-A42E-AA03E9F56678}"/>
                  </a:ext>
                </a:extLst>
              </p:cNvPr>
              <p:cNvSpPr/>
              <p:nvPr/>
            </p:nvSpPr>
            <p:spPr>
              <a:xfrm>
                <a:off x="2488091" y="4980773"/>
                <a:ext cx="73499" cy="7958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9" name="Google Shape;717;p25">
                <a:extLst>
                  <a:ext uri="{FF2B5EF4-FFF2-40B4-BE49-F238E27FC236}">
                    <a16:creationId xmlns:a16="http://schemas.microsoft.com/office/drawing/2014/main" id="{4D71AE9F-0D94-49A3-8550-FA02AE1FB870}"/>
                  </a:ext>
                </a:extLst>
              </p:cNvPr>
              <p:cNvSpPr/>
              <p:nvPr/>
            </p:nvSpPr>
            <p:spPr>
              <a:xfrm>
                <a:off x="2634962" y="4980764"/>
                <a:ext cx="73261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0" name="Google Shape;718;p25">
                <a:extLst>
                  <a:ext uri="{FF2B5EF4-FFF2-40B4-BE49-F238E27FC236}">
                    <a16:creationId xmlns:a16="http://schemas.microsoft.com/office/drawing/2014/main" id="{4235389A-7EB2-4C2E-8F3C-A292C31E5D6B}"/>
                  </a:ext>
                </a:extLst>
              </p:cNvPr>
              <p:cNvSpPr/>
              <p:nvPr/>
            </p:nvSpPr>
            <p:spPr>
              <a:xfrm>
                <a:off x="2781714" y="4980764"/>
                <a:ext cx="73261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1" name="Google Shape;719;p25">
                <a:extLst>
                  <a:ext uri="{FF2B5EF4-FFF2-40B4-BE49-F238E27FC236}">
                    <a16:creationId xmlns:a16="http://schemas.microsoft.com/office/drawing/2014/main" id="{2B8EFFA6-2902-4AB7-B9B6-3B9B71CA7A91}"/>
                  </a:ext>
                </a:extLst>
              </p:cNvPr>
              <p:cNvSpPr/>
              <p:nvPr/>
            </p:nvSpPr>
            <p:spPr>
              <a:xfrm>
                <a:off x="2928283" y="4980316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2" name="Google Shape;720;p25">
                <a:extLst>
                  <a:ext uri="{FF2B5EF4-FFF2-40B4-BE49-F238E27FC236}">
                    <a16:creationId xmlns:a16="http://schemas.microsoft.com/office/drawing/2014/main" id="{1E4CF9CC-E835-471C-8019-3393B49B00DE}"/>
                  </a:ext>
                </a:extLst>
              </p:cNvPr>
              <p:cNvSpPr/>
              <p:nvPr/>
            </p:nvSpPr>
            <p:spPr>
              <a:xfrm>
                <a:off x="3368576" y="4980316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3" name="Google Shape;721;p25">
                <a:extLst>
                  <a:ext uri="{FF2B5EF4-FFF2-40B4-BE49-F238E27FC236}">
                    <a16:creationId xmlns:a16="http://schemas.microsoft.com/office/drawing/2014/main" id="{AF9652E8-FC54-489E-83AD-E3DD30CC6A37}"/>
                  </a:ext>
                </a:extLst>
              </p:cNvPr>
              <p:cNvSpPr/>
              <p:nvPr/>
            </p:nvSpPr>
            <p:spPr>
              <a:xfrm>
                <a:off x="3515438" y="4980316"/>
                <a:ext cx="73261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4" name="Google Shape;722;p25">
                <a:extLst>
                  <a:ext uri="{FF2B5EF4-FFF2-40B4-BE49-F238E27FC236}">
                    <a16:creationId xmlns:a16="http://schemas.microsoft.com/office/drawing/2014/main" id="{CCC16381-AF17-402B-B0C6-8A8E3FB63A94}"/>
                  </a:ext>
                </a:extLst>
              </p:cNvPr>
              <p:cNvSpPr/>
              <p:nvPr/>
            </p:nvSpPr>
            <p:spPr>
              <a:xfrm>
                <a:off x="3662080" y="4980316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5" name="Google Shape;714;p25">
                <a:extLst>
                  <a:ext uri="{FF2B5EF4-FFF2-40B4-BE49-F238E27FC236}">
                    <a16:creationId xmlns:a16="http://schemas.microsoft.com/office/drawing/2014/main" id="{5979FE0B-31BC-49D9-91B4-51982EFF1C09}"/>
                  </a:ext>
                </a:extLst>
              </p:cNvPr>
              <p:cNvSpPr/>
              <p:nvPr/>
            </p:nvSpPr>
            <p:spPr>
              <a:xfrm>
                <a:off x="3148590" y="5064578"/>
                <a:ext cx="73499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6" name="Google Shape;715;p25">
                <a:extLst>
                  <a:ext uri="{FF2B5EF4-FFF2-40B4-BE49-F238E27FC236}">
                    <a16:creationId xmlns:a16="http://schemas.microsoft.com/office/drawing/2014/main" id="{111AFBD6-C4BE-442D-AE48-B892BB8DBC64}"/>
                  </a:ext>
                </a:extLst>
              </p:cNvPr>
              <p:cNvSpPr/>
              <p:nvPr/>
            </p:nvSpPr>
            <p:spPr>
              <a:xfrm>
                <a:off x="3295333" y="5064578"/>
                <a:ext cx="73499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7" name="Google Shape;716;p25">
                <a:extLst>
                  <a:ext uri="{FF2B5EF4-FFF2-40B4-BE49-F238E27FC236}">
                    <a16:creationId xmlns:a16="http://schemas.microsoft.com/office/drawing/2014/main" id="{FF494212-BA07-4F2F-AAB0-A799874CB938}"/>
                  </a:ext>
                </a:extLst>
              </p:cNvPr>
              <p:cNvSpPr/>
              <p:nvPr/>
            </p:nvSpPr>
            <p:spPr>
              <a:xfrm>
                <a:off x="2561591" y="5064578"/>
                <a:ext cx="73499" cy="7958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8" name="Google Shape;717;p25">
                <a:extLst>
                  <a:ext uri="{FF2B5EF4-FFF2-40B4-BE49-F238E27FC236}">
                    <a16:creationId xmlns:a16="http://schemas.microsoft.com/office/drawing/2014/main" id="{BA2E4553-F398-4000-95DD-D9D0EF5F65CC}"/>
                  </a:ext>
                </a:extLst>
              </p:cNvPr>
              <p:cNvSpPr/>
              <p:nvPr/>
            </p:nvSpPr>
            <p:spPr>
              <a:xfrm>
                <a:off x="2708461" y="5064568"/>
                <a:ext cx="73261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9" name="Google Shape;718;p25">
                <a:extLst>
                  <a:ext uri="{FF2B5EF4-FFF2-40B4-BE49-F238E27FC236}">
                    <a16:creationId xmlns:a16="http://schemas.microsoft.com/office/drawing/2014/main" id="{357626F6-C8C5-44CF-9DED-4D715C1D47EC}"/>
                  </a:ext>
                </a:extLst>
              </p:cNvPr>
              <p:cNvSpPr/>
              <p:nvPr/>
            </p:nvSpPr>
            <p:spPr>
              <a:xfrm>
                <a:off x="2855214" y="5064568"/>
                <a:ext cx="73261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0" name="Google Shape;719;p25">
                <a:extLst>
                  <a:ext uri="{FF2B5EF4-FFF2-40B4-BE49-F238E27FC236}">
                    <a16:creationId xmlns:a16="http://schemas.microsoft.com/office/drawing/2014/main" id="{C5C6321C-2674-4BD7-92A0-7F7BDE802993}"/>
                  </a:ext>
                </a:extLst>
              </p:cNvPr>
              <p:cNvSpPr/>
              <p:nvPr/>
            </p:nvSpPr>
            <p:spPr>
              <a:xfrm>
                <a:off x="3001783" y="5064120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1" name="Google Shape;720;p25">
                <a:extLst>
                  <a:ext uri="{FF2B5EF4-FFF2-40B4-BE49-F238E27FC236}">
                    <a16:creationId xmlns:a16="http://schemas.microsoft.com/office/drawing/2014/main" id="{0C1FB665-EA2A-43B6-9B17-723B5C7E8DB4}"/>
                  </a:ext>
                </a:extLst>
              </p:cNvPr>
              <p:cNvSpPr/>
              <p:nvPr/>
            </p:nvSpPr>
            <p:spPr>
              <a:xfrm>
                <a:off x="3442075" y="5064120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2" name="Google Shape;721;p25">
                <a:extLst>
                  <a:ext uri="{FF2B5EF4-FFF2-40B4-BE49-F238E27FC236}">
                    <a16:creationId xmlns:a16="http://schemas.microsoft.com/office/drawing/2014/main" id="{3074CCDC-0E78-4128-8656-99D9DFBFF114}"/>
                  </a:ext>
                </a:extLst>
              </p:cNvPr>
              <p:cNvSpPr/>
              <p:nvPr/>
            </p:nvSpPr>
            <p:spPr>
              <a:xfrm>
                <a:off x="3588937" y="5064120"/>
                <a:ext cx="73261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3" name="Google Shape;714;p25">
                <a:extLst>
                  <a:ext uri="{FF2B5EF4-FFF2-40B4-BE49-F238E27FC236}">
                    <a16:creationId xmlns:a16="http://schemas.microsoft.com/office/drawing/2014/main" id="{ED6E6459-1454-4FE0-937D-86F8E57D165F}"/>
                  </a:ext>
                </a:extLst>
              </p:cNvPr>
              <p:cNvSpPr/>
              <p:nvPr/>
            </p:nvSpPr>
            <p:spPr>
              <a:xfrm>
                <a:off x="3515328" y="4979420"/>
                <a:ext cx="73499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4" name="Google Shape;715;p25">
                <a:extLst>
                  <a:ext uri="{FF2B5EF4-FFF2-40B4-BE49-F238E27FC236}">
                    <a16:creationId xmlns:a16="http://schemas.microsoft.com/office/drawing/2014/main" id="{826271A5-57BE-41A0-87E1-218AC4D9C59B}"/>
                  </a:ext>
                </a:extLst>
              </p:cNvPr>
              <p:cNvSpPr/>
              <p:nvPr/>
            </p:nvSpPr>
            <p:spPr>
              <a:xfrm>
                <a:off x="3662071" y="4979420"/>
                <a:ext cx="73499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5" name="Google Shape;716;p25">
                <a:extLst>
                  <a:ext uri="{FF2B5EF4-FFF2-40B4-BE49-F238E27FC236}">
                    <a16:creationId xmlns:a16="http://schemas.microsoft.com/office/drawing/2014/main" id="{E15179B7-485F-4752-B830-8861C665D6A7}"/>
                  </a:ext>
                </a:extLst>
              </p:cNvPr>
              <p:cNvSpPr/>
              <p:nvPr/>
            </p:nvSpPr>
            <p:spPr>
              <a:xfrm>
                <a:off x="2928329" y="4979420"/>
                <a:ext cx="73499" cy="7958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6" name="Google Shape;717;p25">
                <a:extLst>
                  <a:ext uri="{FF2B5EF4-FFF2-40B4-BE49-F238E27FC236}">
                    <a16:creationId xmlns:a16="http://schemas.microsoft.com/office/drawing/2014/main" id="{7F859964-D957-49F1-9A31-E039B8884541}"/>
                  </a:ext>
                </a:extLst>
              </p:cNvPr>
              <p:cNvSpPr/>
              <p:nvPr/>
            </p:nvSpPr>
            <p:spPr>
              <a:xfrm>
                <a:off x="3075200" y="4979410"/>
                <a:ext cx="73261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7" name="Google Shape;718;p25">
                <a:extLst>
                  <a:ext uri="{FF2B5EF4-FFF2-40B4-BE49-F238E27FC236}">
                    <a16:creationId xmlns:a16="http://schemas.microsoft.com/office/drawing/2014/main" id="{2946ACFA-A040-49D5-8410-4B6CC74557D4}"/>
                  </a:ext>
                </a:extLst>
              </p:cNvPr>
              <p:cNvSpPr/>
              <p:nvPr/>
            </p:nvSpPr>
            <p:spPr>
              <a:xfrm>
                <a:off x="3221952" y="4979410"/>
                <a:ext cx="73261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8" name="Google Shape;719;p25">
                <a:extLst>
                  <a:ext uri="{FF2B5EF4-FFF2-40B4-BE49-F238E27FC236}">
                    <a16:creationId xmlns:a16="http://schemas.microsoft.com/office/drawing/2014/main" id="{4ECDBDF4-78B7-4206-A4F6-3D2DED272F13}"/>
                  </a:ext>
                </a:extLst>
              </p:cNvPr>
              <p:cNvSpPr/>
              <p:nvPr/>
            </p:nvSpPr>
            <p:spPr>
              <a:xfrm>
                <a:off x="3368512" y="4978962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9" name="Google Shape;714;p25">
                <a:extLst>
                  <a:ext uri="{FF2B5EF4-FFF2-40B4-BE49-F238E27FC236}">
                    <a16:creationId xmlns:a16="http://schemas.microsoft.com/office/drawing/2014/main" id="{73957335-9C22-4E15-B032-FE2F8D1A0279}"/>
                  </a:ext>
                </a:extLst>
              </p:cNvPr>
              <p:cNvSpPr/>
              <p:nvPr/>
            </p:nvSpPr>
            <p:spPr>
              <a:xfrm>
                <a:off x="3588718" y="4983324"/>
                <a:ext cx="73499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A8CDE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0" name="Google Shape;716;p25">
                <a:extLst>
                  <a:ext uri="{FF2B5EF4-FFF2-40B4-BE49-F238E27FC236}">
                    <a16:creationId xmlns:a16="http://schemas.microsoft.com/office/drawing/2014/main" id="{EF93036E-7487-4C27-978A-5E6939898E36}"/>
                  </a:ext>
                </a:extLst>
              </p:cNvPr>
              <p:cNvSpPr/>
              <p:nvPr/>
            </p:nvSpPr>
            <p:spPr>
              <a:xfrm>
                <a:off x="3001719" y="4983324"/>
                <a:ext cx="73499" cy="7958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A8CDE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1" name="Google Shape;717;p25">
                <a:extLst>
                  <a:ext uri="{FF2B5EF4-FFF2-40B4-BE49-F238E27FC236}">
                    <a16:creationId xmlns:a16="http://schemas.microsoft.com/office/drawing/2014/main" id="{AC832677-1B9C-42F6-BD26-F67A953EEA24}"/>
                  </a:ext>
                </a:extLst>
              </p:cNvPr>
              <p:cNvSpPr/>
              <p:nvPr/>
            </p:nvSpPr>
            <p:spPr>
              <a:xfrm>
                <a:off x="3148580" y="4983315"/>
                <a:ext cx="73261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A8CDE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2" name="Google Shape;718;p25">
                <a:extLst>
                  <a:ext uri="{FF2B5EF4-FFF2-40B4-BE49-F238E27FC236}">
                    <a16:creationId xmlns:a16="http://schemas.microsoft.com/office/drawing/2014/main" id="{7B2811C4-F3E0-48F2-BD79-B121AE327003}"/>
                  </a:ext>
                </a:extLst>
              </p:cNvPr>
              <p:cNvSpPr/>
              <p:nvPr/>
            </p:nvSpPr>
            <p:spPr>
              <a:xfrm>
                <a:off x="3295342" y="4983324"/>
                <a:ext cx="73261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A8CDE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3" name="Google Shape;719;p25">
                <a:extLst>
                  <a:ext uri="{FF2B5EF4-FFF2-40B4-BE49-F238E27FC236}">
                    <a16:creationId xmlns:a16="http://schemas.microsoft.com/office/drawing/2014/main" id="{85AB9D8A-1341-4F85-B146-1F7280F55967}"/>
                  </a:ext>
                </a:extLst>
              </p:cNvPr>
              <p:cNvSpPr/>
              <p:nvPr/>
            </p:nvSpPr>
            <p:spPr>
              <a:xfrm>
                <a:off x="3441902" y="4982876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A8CDE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4" name="Google Shape;696;p25">
                <a:extLst>
                  <a:ext uri="{FF2B5EF4-FFF2-40B4-BE49-F238E27FC236}">
                    <a16:creationId xmlns:a16="http://schemas.microsoft.com/office/drawing/2014/main" id="{F5F510FB-D42A-49C1-9B29-F0AE1AB64BC1}"/>
                  </a:ext>
                </a:extLst>
              </p:cNvPr>
              <p:cNvSpPr/>
              <p:nvPr/>
            </p:nvSpPr>
            <p:spPr>
              <a:xfrm>
                <a:off x="2708132" y="4985244"/>
                <a:ext cx="73261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5" name="Google Shape;696;p25">
                <a:extLst>
                  <a:ext uri="{FF2B5EF4-FFF2-40B4-BE49-F238E27FC236}">
                    <a16:creationId xmlns:a16="http://schemas.microsoft.com/office/drawing/2014/main" id="{3EDCD196-EEB5-4269-B257-4163937B19E9}"/>
                  </a:ext>
                </a:extLst>
              </p:cNvPr>
              <p:cNvSpPr/>
              <p:nvPr/>
            </p:nvSpPr>
            <p:spPr>
              <a:xfrm>
                <a:off x="2854948" y="4897508"/>
                <a:ext cx="73261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6" name="Google Shape;696;p25">
                <a:extLst>
                  <a:ext uri="{FF2B5EF4-FFF2-40B4-BE49-F238E27FC236}">
                    <a16:creationId xmlns:a16="http://schemas.microsoft.com/office/drawing/2014/main" id="{272ECFA4-9B05-43EA-8B6D-50DF1ACDBF65}"/>
                  </a:ext>
                </a:extLst>
              </p:cNvPr>
              <p:cNvSpPr/>
              <p:nvPr/>
            </p:nvSpPr>
            <p:spPr>
              <a:xfrm>
                <a:off x="3074907" y="4824319"/>
                <a:ext cx="73261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7" name="Google Shape;696;p25">
                <a:extLst>
                  <a:ext uri="{FF2B5EF4-FFF2-40B4-BE49-F238E27FC236}">
                    <a16:creationId xmlns:a16="http://schemas.microsoft.com/office/drawing/2014/main" id="{30E0C38C-A230-4808-A773-8A5BC6F097A5}"/>
                  </a:ext>
                </a:extLst>
              </p:cNvPr>
              <p:cNvSpPr/>
              <p:nvPr/>
            </p:nvSpPr>
            <p:spPr>
              <a:xfrm>
                <a:off x="3294894" y="4899867"/>
                <a:ext cx="73261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8" name="Google Shape;696;p25">
                <a:extLst>
                  <a:ext uri="{FF2B5EF4-FFF2-40B4-BE49-F238E27FC236}">
                    <a16:creationId xmlns:a16="http://schemas.microsoft.com/office/drawing/2014/main" id="{22C40AE6-4CF9-4657-80A8-EE0D44F0DE17}"/>
                  </a:ext>
                </a:extLst>
              </p:cNvPr>
              <p:cNvSpPr/>
              <p:nvPr/>
            </p:nvSpPr>
            <p:spPr>
              <a:xfrm>
                <a:off x="3515438" y="4823240"/>
                <a:ext cx="73261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9" name="Google Shape;696;p25">
                <a:extLst>
                  <a:ext uri="{FF2B5EF4-FFF2-40B4-BE49-F238E27FC236}">
                    <a16:creationId xmlns:a16="http://schemas.microsoft.com/office/drawing/2014/main" id="{E4880F73-396D-410C-967F-38F2ABF998B0}"/>
                  </a:ext>
                </a:extLst>
              </p:cNvPr>
              <p:cNvSpPr/>
              <p:nvPr/>
            </p:nvSpPr>
            <p:spPr>
              <a:xfrm>
                <a:off x="3588800" y="4900964"/>
                <a:ext cx="73261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0" name="Google Shape;696;p25">
                <a:extLst>
                  <a:ext uri="{FF2B5EF4-FFF2-40B4-BE49-F238E27FC236}">
                    <a16:creationId xmlns:a16="http://schemas.microsoft.com/office/drawing/2014/main" id="{4FDA4CF8-FBD3-4DEE-9B80-D9A5BCDDA954}"/>
                  </a:ext>
                </a:extLst>
              </p:cNvPr>
              <p:cNvSpPr/>
              <p:nvPr/>
            </p:nvSpPr>
            <p:spPr>
              <a:xfrm>
                <a:off x="3441097" y="4902445"/>
                <a:ext cx="73261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221" name="Grupo 68">
              <a:extLst>
                <a:ext uri="{FF2B5EF4-FFF2-40B4-BE49-F238E27FC236}">
                  <a16:creationId xmlns:a16="http://schemas.microsoft.com/office/drawing/2014/main" id="{F6B4D3A8-24D2-46C0-AC95-F479B54E6E98}"/>
                </a:ext>
              </a:extLst>
            </p:cNvPr>
            <p:cNvGrpSpPr/>
            <p:nvPr/>
          </p:nvGrpSpPr>
          <p:grpSpPr>
            <a:xfrm>
              <a:off x="7827" y="3948763"/>
              <a:ext cx="1247497" cy="1196099"/>
              <a:chOff x="7827" y="3948763"/>
              <a:chExt cx="1247497" cy="1196099"/>
            </a:xfrm>
          </p:grpSpPr>
          <p:sp>
            <p:nvSpPr>
              <p:cNvPr id="222" name="Google Shape;684;p25">
                <a:extLst>
                  <a:ext uri="{FF2B5EF4-FFF2-40B4-BE49-F238E27FC236}">
                    <a16:creationId xmlns:a16="http://schemas.microsoft.com/office/drawing/2014/main" id="{802D4D75-6DE8-4E81-BAFE-F8276961BACA}"/>
                  </a:ext>
                </a:extLst>
              </p:cNvPr>
              <p:cNvSpPr/>
              <p:nvPr/>
            </p:nvSpPr>
            <p:spPr>
              <a:xfrm>
                <a:off x="594826" y="4425284"/>
                <a:ext cx="73499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3" name="Google Shape;685;p25">
                <a:extLst>
                  <a:ext uri="{FF2B5EF4-FFF2-40B4-BE49-F238E27FC236}">
                    <a16:creationId xmlns:a16="http://schemas.microsoft.com/office/drawing/2014/main" id="{5DE59673-C2EC-4D5F-A813-97FD2D297BAE}"/>
                  </a:ext>
                </a:extLst>
              </p:cNvPr>
              <p:cNvSpPr/>
              <p:nvPr/>
            </p:nvSpPr>
            <p:spPr>
              <a:xfrm>
                <a:off x="741569" y="4425284"/>
                <a:ext cx="73499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4" name="Google Shape;686;p25">
                <a:extLst>
                  <a:ext uri="{FF2B5EF4-FFF2-40B4-BE49-F238E27FC236}">
                    <a16:creationId xmlns:a16="http://schemas.microsoft.com/office/drawing/2014/main" id="{AF25A65C-F57C-43C6-9A06-5D22E8DA136C}"/>
                  </a:ext>
                </a:extLst>
              </p:cNvPr>
              <p:cNvSpPr/>
              <p:nvPr/>
            </p:nvSpPr>
            <p:spPr>
              <a:xfrm>
                <a:off x="7845" y="4266370"/>
                <a:ext cx="73490" cy="7958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4"/>
                  <a:gd name="f4" fmla="val 10578"/>
                  <a:gd name="f5" fmla="*/ f0 1 9514"/>
                  <a:gd name="f6" fmla="*/ f1 1 10578"/>
                  <a:gd name="f7" fmla="+- f4 0 f2"/>
                  <a:gd name="f8" fmla="+- f3 0 f2"/>
                  <a:gd name="f9" fmla="*/ f8 1 9514"/>
                  <a:gd name="f10" fmla="*/ f7 1 10578"/>
                  <a:gd name="f11" fmla="*/ f2 1 f9"/>
                  <a:gd name="f12" fmla="*/ f3 1 f9"/>
                  <a:gd name="f13" fmla="*/ f2 1 f10"/>
                  <a:gd name="f14" fmla="*/ f4 1 f10"/>
                  <a:gd name="f15" fmla="*/ f11 f5 1"/>
                  <a:gd name="f16" fmla="*/ f12 f5 1"/>
                  <a:gd name="f17" fmla="*/ f14 f6 1"/>
                  <a:gd name="f18" fmla="*/ f13 f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5" t="f18" r="f16" b="f17"/>
                <a:pathLst>
                  <a:path w="9514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3" y="f4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5" name="Google Shape;687;p25">
                <a:extLst>
                  <a:ext uri="{FF2B5EF4-FFF2-40B4-BE49-F238E27FC236}">
                    <a16:creationId xmlns:a16="http://schemas.microsoft.com/office/drawing/2014/main" id="{BAC75370-FF63-4419-9513-9DD482BFAC7C}"/>
                  </a:ext>
                </a:extLst>
              </p:cNvPr>
              <p:cNvSpPr/>
              <p:nvPr/>
            </p:nvSpPr>
            <p:spPr>
              <a:xfrm>
                <a:off x="154588" y="4266370"/>
                <a:ext cx="73499" cy="7958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6" name="Google Shape;688;p25">
                <a:extLst>
                  <a:ext uri="{FF2B5EF4-FFF2-40B4-BE49-F238E27FC236}">
                    <a16:creationId xmlns:a16="http://schemas.microsoft.com/office/drawing/2014/main" id="{6D4B86F6-674A-4B10-B945-93D5FA487973}"/>
                  </a:ext>
                </a:extLst>
              </p:cNvPr>
              <p:cNvSpPr/>
              <p:nvPr/>
            </p:nvSpPr>
            <p:spPr>
              <a:xfrm>
                <a:off x="448074" y="4266370"/>
                <a:ext cx="73499" cy="7958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3" y="f4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7" name="Google Shape;689;p25">
                <a:extLst>
                  <a:ext uri="{FF2B5EF4-FFF2-40B4-BE49-F238E27FC236}">
                    <a16:creationId xmlns:a16="http://schemas.microsoft.com/office/drawing/2014/main" id="{F3B07B22-B2D8-42DA-A295-1EC14A7D30FF}"/>
                  </a:ext>
                </a:extLst>
              </p:cNvPr>
              <p:cNvSpPr/>
              <p:nvPr/>
            </p:nvSpPr>
            <p:spPr>
              <a:xfrm>
                <a:off x="888312" y="4266370"/>
                <a:ext cx="73499" cy="7958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3" y="f4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8" name="Google Shape;690;p25">
                <a:extLst>
                  <a:ext uri="{FF2B5EF4-FFF2-40B4-BE49-F238E27FC236}">
                    <a16:creationId xmlns:a16="http://schemas.microsoft.com/office/drawing/2014/main" id="{1D9532C8-9326-4557-A84F-0820A1497151}"/>
                  </a:ext>
                </a:extLst>
              </p:cNvPr>
              <p:cNvSpPr/>
              <p:nvPr/>
            </p:nvSpPr>
            <p:spPr>
              <a:xfrm>
                <a:off x="1181816" y="4266370"/>
                <a:ext cx="73499" cy="7958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val 9514"/>
                  <a:gd name="f7" fmla="*/ f0 1 9515"/>
                  <a:gd name="f8" fmla="*/ f1 1 10578"/>
                  <a:gd name="f9" fmla="+- f4 0 f2"/>
                  <a:gd name="f10" fmla="+- f3 0 f2"/>
                  <a:gd name="f11" fmla="*/ f10 1 9515"/>
                  <a:gd name="f12" fmla="*/ f9 1 1057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6" y="f4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9" name="Google Shape;691;p25">
                <a:extLst>
                  <a:ext uri="{FF2B5EF4-FFF2-40B4-BE49-F238E27FC236}">
                    <a16:creationId xmlns:a16="http://schemas.microsoft.com/office/drawing/2014/main" id="{476F4AED-10F7-4FFE-9D21-C382D2739C92}"/>
                  </a:ext>
                </a:extLst>
              </p:cNvPr>
              <p:cNvSpPr/>
              <p:nvPr/>
            </p:nvSpPr>
            <p:spPr>
              <a:xfrm>
                <a:off x="7845" y="4107676"/>
                <a:ext cx="73490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4"/>
                  <a:gd name="f4" fmla="val 10548"/>
                  <a:gd name="f5" fmla="val 1"/>
                  <a:gd name="f6" fmla="*/ f0 1 9514"/>
                  <a:gd name="f7" fmla="*/ f1 1 10548"/>
                  <a:gd name="f8" fmla="+- f4 0 f2"/>
                  <a:gd name="f9" fmla="+- f3 0 f2"/>
                  <a:gd name="f10" fmla="*/ f9 1 951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4" h="10548">
                    <a:moveTo>
                      <a:pt x="f2" y="f5"/>
                    </a:moveTo>
                    <a:lnTo>
                      <a:pt x="f2" y="f4"/>
                    </a:lnTo>
                    <a:lnTo>
                      <a:pt x="f3" y="f4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0" name="Google Shape;692;p25">
                <a:extLst>
                  <a:ext uri="{FF2B5EF4-FFF2-40B4-BE49-F238E27FC236}">
                    <a16:creationId xmlns:a16="http://schemas.microsoft.com/office/drawing/2014/main" id="{442A2251-CB3F-478E-8722-9F7B79D3A532}"/>
                  </a:ext>
                </a:extLst>
              </p:cNvPr>
              <p:cNvSpPr/>
              <p:nvPr/>
            </p:nvSpPr>
            <p:spPr>
              <a:xfrm>
                <a:off x="154807" y="3948763"/>
                <a:ext cx="73261" cy="7958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79"/>
                  <a:gd name="f5" fmla="val 1"/>
                  <a:gd name="f6" fmla="val 10578"/>
                  <a:gd name="f7" fmla="*/ f0 1 9484"/>
                  <a:gd name="f8" fmla="*/ f1 1 10579"/>
                  <a:gd name="f9" fmla="+- f4 0 f2"/>
                  <a:gd name="f10" fmla="+- f3 0 f2"/>
                  <a:gd name="f11" fmla="*/ f10 1 9484"/>
                  <a:gd name="f12" fmla="*/ f9 1 1057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7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1" name="Google Shape;693;p25">
                <a:extLst>
                  <a:ext uri="{FF2B5EF4-FFF2-40B4-BE49-F238E27FC236}">
                    <a16:creationId xmlns:a16="http://schemas.microsoft.com/office/drawing/2014/main" id="{359FABCC-C7A0-4B11-A991-DF3B42580100}"/>
                  </a:ext>
                </a:extLst>
              </p:cNvPr>
              <p:cNvSpPr/>
              <p:nvPr/>
            </p:nvSpPr>
            <p:spPr>
              <a:xfrm>
                <a:off x="154817" y="4107676"/>
                <a:ext cx="73261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2" name="Google Shape;694;p25">
                <a:extLst>
                  <a:ext uri="{FF2B5EF4-FFF2-40B4-BE49-F238E27FC236}">
                    <a16:creationId xmlns:a16="http://schemas.microsoft.com/office/drawing/2014/main" id="{850C63CA-F709-4C78-8406-8852EB581393}"/>
                  </a:ext>
                </a:extLst>
              </p:cNvPr>
              <p:cNvSpPr/>
              <p:nvPr/>
            </p:nvSpPr>
            <p:spPr>
              <a:xfrm>
                <a:off x="7827" y="4425284"/>
                <a:ext cx="73499" cy="7958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3" name="Google Shape;695;p25">
                <a:extLst>
                  <a:ext uri="{FF2B5EF4-FFF2-40B4-BE49-F238E27FC236}">
                    <a16:creationId xmlns:a16="http://schemas.microsoft.com/office/drawing/2014/main" id="{17565A34-BF23-4788-8BD9-03A89D5E6C70}"/>
                  </a:ext>
                </a:extLst>
              </p:cNvPr>
              <p:cNvSpPr/>
              <p:nvPr/>
            </p:nvSpPr>
            <p:spPr>
              <a:xfrm>
                <a:off x="154698" y="4425275"/>
                <a:ext cx="73261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4" name="Google Shape;696;p25">
                <a:extLst>
                  <a:ext uri="{FF2B5EF4-FFF2-40B4-BE49-F238E27FC236}">
                    <a16:creationId xmlns:a16="http://schemas.microsoft.com/office/drawing/2014/main" id="{8ED3591A-1EBC-498E-921F-C765657B7B73}"/>
                  </a:ext>
                </a:extLst>
              </p:cNvPr>
              <p:cNvSpPr/>
              <p:nvPr/>
            </p:nvSpPr>
            <p:spPr>
              <a:xfrm>
                <a:off x="301459" y="4425284"/>
                <a:ext cx="73261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5" name="Google Shape;697;p25">
                <a:extLst>
                  <a:ext uri="{FF2B5EF4-FFF2-40B4-BE49-F238E27FC236}">
                    <a16:creationId xmlns:a16="http://schemas.microsoft.com/office/drawing/2014/main" id="{0D936DD3-D45D-4847-94F4-1326767A5B3A}"/>
                  </a:ext>
                </a:extLst>
              </p:cNvPr>
              <p:cNvSpPr/>
              <p:nvPr/>
            </p:nvSpPr>
            <p:spPr>
              <a:xfrm>
                <a:off x="448019" y="4424827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6" name="Google Shape;698;p25">
                <a:extLst>
                  <a:ext uri="{FF2B5EF4-FFF2-40B4-BE49-F238E27FC236}">
                    <a16:creationId xmlns:a16="http://schemas.microsoft.com/office/drawing/2014/main" id="{9C40879D-ABE6-43DC-AD9C-E66CEED5DF37}"/>
                  </a:ext>
                </a:extLst>
              </p:cNvPr>
              <p:cNvSpPr/>
              <p:nvPr/>
            </p:nvSpPr>
            <p:spPr>
              <a:xfrm>
                <a:off x="594826" y="4266480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7" name="Google Shape;699;p25">
                <a:extLst>
                  <a:ext uri="{FF2B5EF4-FFF2-40B4-BE49-F238E27FC236}">
                    <a16:creationId xmlns:a16="http://schemas.microsoft.com/office/drawing/2014/main" id="{CABE51EE-013D-4C30-8355-5E20354EF563}"/>
                  </a:ext>
                </a:extLst>
              </p:cNvPr>
              <p:cNvSpPr/>
              <p:nvPr/>
            </p:nvSpPr>
            <p:spPr>
              <a:xfrm>
                <a:off x="888321" y="4424836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8" name="Google Shape;700;p25">
                <a:extLst>
                  <a:ext uri="{FF2B5EF4-FFF2-40B4-BE49-F238E27FC236}">
                    <a16:creationId xmlns:a16="http://schemas.microsoft.com/office/drawing/2014/main" id="{41F17875-DE6E-4ED3-AA7A-874FAC0D9197}"/>
                  </a:ext>
                </a:extLst>
              </p:cNvPr>
              <p:cNvSpPr/>
              <p:nvPr/>
            </p:nvSpPr>
            <p:spPr>
              <a:xfrm>
                <a:off x="1035183" y="4424827"/>
                <a:ext cx="73261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9" name="Google Shape;701;p25">
                <a:extLst>
                  <a:ext uri="{FF2B5EF4-FFF2-40B4-BE49-F238E27FC236}">
                    <a16:creationId xmlns:a16="http://schemas.microsoft.com/office/drawing/2014/main" id="{817BE669-0415-42B6-BC86-0096E59AF310}"/>
                  </a:ext>
                </a:extLst>
              </p:cNvPr>
              <p:cNvSpPr/>
              <p:nvPr/>
            </p:nvSpPr>
            <p:spPr>
              <a:xfrm>
                <a:off x="1181816" y="4424836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0" name="Google Shape;702;p25">
                <a:extLst>
                  <a:ext uri="{FF2B5EF4-FFF2-40B4-BE49-F238E27FC236}">
                    <a16:creationId xmlns:a16="http://schemas.microsoft.com/office/drawing/2014/main" id="{D37A51A2-91C7-418C-966A-BD6C3D978718}"/>
                  </a:ext>
                </a:extLst>
              </p:cNvPr>
              <p:cNvSpPr/>
              <p:nvPr/>
            </p:nvSpPr>
            <p:spPr>
              <a:xfrm>
                <a:off x="1035064" y="4266380"/>
                <a:ext cx="73499" cy="7958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3" y="f4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1" name="Google Shape;703;p25">
                <a:extLst>
                  <a:ext uri="{FF2B5EF4-FFF2-40B4-BE49-F238E27FC236}">
                    <a16:creationId xmlns:a16="http://schemas.microsoft.com/office/drawing/2014/main" id="{15A985C1-EAC3-4041-861E-23533339E815}"/>
                  </a:ext>
                </a:extLst>
              </p:cNvPr>
              <p:cNvSpPr/>
              <p:nvPr/>
            </p:nvSpPr>
            <p:spPr>
              <a:xfrm>
                <a:off x="448019" y="4108124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2" name="Google Shape;704;p25">
                <a:extLst>
                  <a:ext uri="{FF2B5EF4-FFF2-40B4-BE49-F238E27FC236}">
                    <a16:creationId xmlns:a16="http://schemas.microsoft.com/office/drawing/2014/main" id="{83CEE893-BC25-414C-A670-61D45A21BD45}"/>
                  </a:ext>
                </a:extLst>
              </p:cNvPr>
              <p:cNvSpPr/>
              <p:nvPr/>
            </p:nvSpPr>
            <p:spPr>
              <a:xfrm>
                <a:off x="887918" y="4108124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3" name="Google Shape;705;p25">
                <a:extLst>
                  <a:ext uri="{FF2B5EF4-FFF2-40B4-BE49-F238E27FC236}">
                    <a16:creationId xmlns:a16="http://schemas.microsoft.com/office/drawing/2014/main" id="{ABD1E0F1-0DFE-474A-858B-FC001686A2B7}"/>
                  </a:ext>
                </a:extLst>
              </p:cNvPr>
              <p:cNvSpPr/>
              <p:nvPr/>
            </p:nvSpPr>
            <p:spPr>
              <a:xfrm>
                <a:off x="594835" y="4584188"/>
                <a:ext cx="73499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4" name="Google Shape;706;p25">
                <a:extLst>
                  <a:ext uri="{FF2B5EF4-FFF2-40B4-BE49-F238E27FC236}">
                    <a16:creationId xmlns:a16="http://schemas.microsoft.com/office/drawing/2014/main" id="{5300D5D7-C162-4658-AF69-4DD3BBA7E1B3}"/>
                  </a:ext>
                </a:extLst>
              </p:cNvPr>
              <p:cNvSpPr/>
              <p:nvPr/>
            </p:nvSpPr>
            <p:spPr>
              <a:xfrm>
                <a:off x="741578" y="4584188"/>
                <a:ext cx="73499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5" name="Google Shape;707;p25">
                <a:extLst>
                  <a:ext uri="{FF2B5EF4-FFF2-40B4-BE49-F238E27FC236}">
                    <a16:creationId xmlns:a16="http://schemas.microsoft.com/office/drawing/2014/main" id="{A3954C10-8ED5-451A-A262-D504DFD2993B}"/>
                  </a:ext>
                </a:extLst>
              </p:cNvPr>
              <p:cNvSpPr/>
              <p:nvPr/>
            </p:nvSpPr>
            <p:spPr>
              <a:xfrm>
                <a:off x="7836" y="4584179"/>
                <a:ext cx="73499" cy="7958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6" name="Google Shape;708;p25">
                <a:extLst>
                  <a:ext uri="{FF2B5EF4-FFF2-40B4-BE49-F238E27FC236}">
                    <a16:creationId xmlns:a16="http://schemas.microsoft.com/office/drawing/2014/main" id="{E989B54D-C4A6-4532-95F4-97D4847852BA}"/>
                  </a:ext>
                </a:extLst>
              </p:cNvPr>
              <p:cNvSpPr/>
              <p:nvPr/>
            </p:nvSpPr>
            <p:spPr>
              <a:xfrm>
                <a:off x="154707" y="4584179"/>
                <a:ext cx="73261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7" name="Google Shape;709;p25">
                <a:extLst>
                  <a:ext uri="{FF2B5EF4-FFF2-40B4-BE49-F238E27FC236}">
                    <a16:creationId xmlns:a16="http://schemas.microsoft.com/office/drawing/2014/main" id="{98A347EB-A46F-4D62-ACA0-A3E0740B6468}"/>
                  </a:ext>
                </a:extLst>
              </p:cNvPr>
              <p:cNvSpPr/>
              <p:nvPr/>
            </p:nvSpPr>
            <p:spPr>
              <a:xfrm>
                <a:off x="301459" y="4584179"/>
                <a:ext cx="73261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8" name="Google Shape;710;p25">
                <a:extLst>
                  <a:ext uri="{FF2B5EF4-FFF2-40B4-BE49-F238E27FC236}">
                    <a16:creationId xmlns:a16="http://schemas.microsoft.com/office/drawing/2014/main" id="{EE051C02-A0CE-4145-B8D0-3D08DA83A8B3}"/>
                  </a:ext>
                </a:extLst>
              </p:cNvPr>
              <p:cNvSpPr/>
              <p:nvPr/>
            </p:nvSpPr>
            <p:spPr>
              <a:xfrm>
                <a:off x="448028" y="4583731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9" name="Google Shape;711;p25">
                <a:extLst>
                  <a:ext uri="{FF2B5EF4-FFF2-40B4-BE49-F238E27FC236}">
                    <a16:creationId xmlns:a16="http://schemas.microsoft.com/office/drawing/2014/main" id="{98A1839A-CFBD-44BE-B460-45723C61213A}"/>
                  </a:ext>
                </a:extLst>
              </p:cNvPr>
              <p:cNvSpPr/>
              <p:nvPr/>
            </p:nvSpPr>
            <p:spPr>
              <a:xfrm>
                <a:off x="888321" y="4583731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0" name="Google Shape;712;p25">
                <a:extLst>
                  <a:ext uri="{FF2B5EF4-FFF2-40B4-BE49-F238E27FC236}">
                    <a16:creationId xmlns:a16="http://schemas.microsoft.com/office/drawing/2014/main" id="{C38B9062-8014-40FC-8527-6E050022A8FA}"/>
                  </a:ext>
                </a:extLst>
              </p:cNvPr>
              <p:cNvSpPr/>
              <p:nvPr/>
            </p:nvSpPr>
            <p:spPr>
              <a:xfrm>
                <a:off x="1035183" y="4583731"/>
                <a:ext cx="73261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1" name="Google Shape;713;p25">
                <a:extLst>
                  <a:ext uri="{FF2B5EF4-FFF2-40B4-BE49-F238E27FC236}">
                    <a16:creationId xmlns:a16="http://schemas.microsoft.com/office/drawing/2014/main" id="{2F932FF7-CAC0-424B-9E7B-92CDCA8EDF84}"/>
                  </a:ext>
                </a:extLst>
              </p:cNvPr>
              <p:cNvSpPr/>
              <p:nvPr/>
            </p:nvSpPr>
            <p:spPr>
              <a:xfrm>
                <a:off x="1181816" y="4583731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2" name="Google Shape;714;p25">
                <a:extLst>
                  <a:ext uri="{FF2B5EF4-FFF2-40B4-BE49-F238E27FC236}">
                    <a16:creationId xmlns:a16="http://schemas.microsoft.com/office/drawing/2014/main" id="{CAB6A593-2393-45BD-B2D9-3E4FFAB127A7}"/>
                  </a:ext>
                </a:extLst>
              </p:cNvPr>
              <p:cNvSpPr/>
              <p:nvPr/>
            </p:nvSpPr>
            <p:spPr>
              <a:xfrm>
                <a:off x="594835" y="4743084"/>
                <a:ext cx="73499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3" name="Google Shape;715;p25">
                <a:extLst>
                  <a:ext uri="{FF2B5EF4-FFF2-40B4-BE49-F238E27FC236}">
                    <a16:creationId xmlns:a16="http://schemas.microsoft.com/office/drawing/2014/main" id="{9DEBF203-7255-441F-B94A-62912EE5AC51}"/>
                  </a:ext>
                </a:extLst>
              </p:cNvPr>
              <p:cNvSpPr/>
              <p:nvPr/>
            </p:nvSpPr>
            <p:spPr>
              <a:xfrm>
                <a:off x="741578" y="4743084"/>
                <a:ext cx="73499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4" name="Google Shape;716;p25">
                <a:extLst>
                  <a:ext uri="{FF2B5EF4-FFF2-40B4-BE49-F238E27FC236}">
                    <a16:creationId xmlns:a16="http://schemas.microsoft.com/office/drawing/2014/main" id="{11821881-49FB-4587-AF59-069FF2BC89DE}"/>
                  </a:ext>
                </a:extLst>
              </p:cNvPr>
              <p:cNvSpPr/>
              <p:nvPr/>
            </p:nvSpPr>
            <p:spPr>
              <a:xfrm>
                <a:off x="7836" y="4743084"/>
                <a:ext cx="73499" cy="7958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5" name="Google Shape;717;p25">
                <a:extLst>
                  <a:ext uri="{FF2B5EF4-FFF2-40B4-BE49-F238E27FC236}">
                    <a16:creationId xmlns:a16="http://schemas.microsoft.com/office/drawing/2014/main" id="{695A9446-F99F-4608-9520-AC25150825FB}"/>
                  </a:ext>
                </a:extLst>
              </p:cNvPr>
              <p:cNvSpPr/>
              <p:nvPr/>
            </p:nvSpPr>
            <p:spPr>
              <a:xfrm>
                <a:off x="154707" y="4743075"/>
                <a:ext cx="73261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6" name="Google Shape;718;p25">
                <a:extLst>
                  <a:ext uri="{FF2B5EF4-FFF2-40B4-BE49-F238E27FC236}">
                    <a16:creationId xmlns:a16="http://schemas.microsoft.com/office/drawing/2014/main" id="{BBC09756-7E01-4806-B41D-EF38629761C3}"/>
                  </a:ext>
                </a:extLst>
              </p:cNvPr>
              <p:cNvSpPr/>
              <p:nvPr/>
            </p:nvSpPr>
            <p:spPr>
              <a:xfrm>
                <a:off x="301459" y="4743075"/>
                <a:ext cx="73261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7" name="Google Shape;719;p25">
                <a:extLst>
                  <a:ext uri="{FF2B5EF4-FFF2-40B4-BE49-F238E27FC236}">
                    <a16:creationId xmlns:a16="http://schemas.microsoft.com/office/drawing/2014/main" id="{F9C4FED2-30D8-404C-A47F-07F486577AFE}"/>
                  </a:ext>
                </a:extLst>
              </p:cNvPr>
              <p:cNvSpPr/>
              <p:nvPr/>
            </p:nvSpPr>
            <p:spPr>
              <a:xfrm>
                <a:off x="448028" y="4742627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8" name="Google Shape;720;p25">
                <a:extLst>
                  <a:ext uri="{FF2B5EF4-FFF2-40B4-BE49-F238E27FC236}">
                    <a16:creationId xmlns:a16="http://schemas.microsoft.com/office/drawing/2014/main" id="{167223B2-558D-40F5-9A94-638FC119FDFE}"/>
                  </a:ext>
                </a:extLst>
              </p:cNvPr>
              <p:cNvSpPr/>
              <p:nvPr/>
            </p:nvSpPr>
            <p:spPr>
              <a:xfrm>
                <a:off x="888321" y="4742636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9" name="Google Shape;721;p25">
                <a:extLst>
                  <a:ext uri="{FF2B5EF4-FFF2-40B4-BE49-F238E27FC236}">
                    <a16:creationId xmlns:a16="http://schemas.microsoft.com/office/drawing/2014/main" id="{E515EDE1-FB34-406F-82C1-2024A3F1C036}"/>
                  </a:ext>
                </a:extLst>
              </p:cNvPr>
              <p:cNvSpPr/>
              <p:nvPr/>
            </p:nvSpPr>
            <p:spPr>
              <a:xfrm>
                <a:off x="1035183" y="4742627"/>
                <a:ext cx="73261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0" name="Google Shape;722;p25">
                <a:extLst>
                  <a:ext uri="{FF2B5EF4-FFF2-40B4-BE49-F238E27FC236}">
                    <a16:creationId xmlns:a16="http://schemas.microsoft.com/office/drawing/2014/main" id="{0E344784-C3B4-45CC-8BD6-3D1C5059628A}"/>
                  </a:ext>
                </a:extLst>
              </p:cNvPr>
              <p:cNvSpPr/>
              <p:nvPr/>
            </p:nvSpPr>
            <p:spPr>
              <a:xfrm>
                <a:off x="1181816" y="4742636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1" name="Google Shape;723;p25">
                <a:extLst>
                  <a:ext uri="{FF2B5EF4-FFF2-40B4-BE49-F238E27FC236}">
                    <a16:creationId xmlns:a16="http://schemas.microsoft.com/office/drawing/2014/main" id="{2445BE0A-5E5B-4E11-B566-34E19EC5D27D}"/>
                  </a:ext>
                </a:extLst>
              </p:cNvPr>
              <p:cNvSpPr/>
              <p:nvPr/>
            </p:nvSpPr>
            <p:spPr>
              <a:xfrm>
                <a:off x="594826" y="4901988"/>
                <a:ext cx="73499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2" name="Google Shape;724;p25">
                <a:extLst>
                  <a:ext uri="{FF2B5EF4-FFF2-40B4-BE49-F238E27FC236}">
                    <a16:creationId xmlns:a16="http://schemas.microsoft.com/office/drawing/2014/main" id="{ADA90ACF-A7E6-4FDC-B05A-3FD9CF72181A}"/>
                  </a:ext>
                </a:extLst>
              </p:cNvPr>
              <p:cNvSpPr/>
              <p:nvPr/>
            </p:nvSpPr>
            <p:spPr>
              <a:xfrm>
                <a:off x="741569" y="4901988"/>
                <a:ext cx="73499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3" name="Google Shape;725;p25">
                <a:extLst>
                  <a:ext uri="{FF2B5EF4-FFF2-40B4-BE49-F238E27FC236}">
                    <a16:creationId xmlns:a16="http://schemas.microsoft.com/office/drawing/2014/main" id="{212FE2E0-FAAA-4B12-A181-EDFBCCB056E6}"/>
                  </a:ext>
                </a:extLst>
              </p:cNvPr>
              <p:cNvSpPr/>
              <p:nvPr/>
            </p:nvSpPr>
            <p:spPr>
              <a:xfrm>
                <a:off x="7827" y="4901979"/>
                <a:ext cx="73499" cy="7958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4" name="Google Shape;726;p25">
                <a:extLst>
                  <a:ext uri="{FF2B5EF4-FFF2-40B4-BE49-F238E27FC236}">
                    <a16:creationId xmlns:a16="http://schemas.microsoft.com/office/drawing/2014/main" id="{0A2B0862-BEB4-4284-8EC2-B47F442EC727}"/>
                  </a:ext>
                </a:extLst>
              </p:cNvPr>
              <p:cNvSpPr/>
              <p:nvPr/>
            </p:nvSpPr>
            <p:spPr>
              <a:xfrm>
                <a:off x="154698" y="4901979"/>
                <a:ext cx="73261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5" name="Google Shape;727;p25">
                <a:extLst>
                  <a:ext uri="{FF2B5EF4-FFF2-40B4-BE49-F238E27FC236}">
                    <a16:creationId xmlns:a16="http://schemas.microsoft.com/office/drawing/2014/main" id="{02027A2C-A01E-442B-AE32-72E951C6D3A3}"/>
                  </a:ext>
                </a:extLst>
              </p:cNvPr>
              <p:cNvSpPr/>
              <p:nvPr/>
            </p:nvSpPr>
            <p:spPr>
              <a:xfrm>
                <a:off x="301459" y="4901979"/>
                <a:ext cx="73261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6" name="Google Shape;728;p25">
                <a:extLst>
                  <a:ext uri="{FF2B5EF4-FFF2-40B4-BE49-F238E27FC236}">
                    <a16:creationId xmlns:a16="http://schemas.microsoft.com/office/drawing/2014/main" id="{BA7BEFBB-06BA-4DB4-8600-60C7A4C2FAB0}"/>
                  </a:ext>
                </a:extLst>
              </p:cNvPr>
              <p:cNvSpPr/>
              <p:nvPr/>
            </p:nvSpPr>
            <p:spPr>
              <a:xfrm>
                <a:off x="448019" y="4901531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7" name="Google Shape;729;p25">
                <a:extLst>
                  <a:ext uri="{FF2B5EF4-FFF2-40B4-BE49-F238E27FC236}">
                    <a16:creationId xmlns:a16="http://schemas.microsoft.com/office/drawing/2014/main" id="{3F224601-1B38-4265-8301-977AFACE4616}"/>
                  </a:ext>
                </a:extLst>
              </p:cNvPr>
              <p:cNvSpPr/>
              <p:nvPr/>
            </p:nvSpPr>
            <p:spPr>
              <a:xfrm>
                <a:off x="888321" y="4901531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8" name="Google Shape;730;p25">
                <a:extLst>
                  <a:ext uri="{FF2B5EF4-FFF2-40B4-BE49-F238E27FC236}">
                    <a16:creationId xmlns:a16="http://schemas.microsoft.com/office/drawing/2014/main" id="{25C852C6-4A5D-4CAC-8B0B-F12312A86145}"/>
                  </a:ext>
                </a:extLst>
              </p:cNvPr>
              <p:cNvSpPr/>
              <p:nvPr/>
            </p:nvSpPr>
            <p:spPr>
              <a:xfrm>
                <a:off x="1035183" y="4901531"/>
                <a:ext cx="73261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9" name="Google Shape;731;p25">
                <a:extLst>
                  <a:ext uri="{FF2B5EF4-FFF2-40B4-BE49-F238E27FC236}">
                    <a16:creationId xmlns:a16="http://schemas.microsoft.com/office/drawing/2014/main" id="{FCD3F949-3D80-4C7E-8E79-125D85673975}"/>
                  </a:ext>
                </a:extLst>
              </p:cNvPr>
              <p:cNvSpPr/>
              <p:nvPr/>
            </p:nvSpPr>
            <p:spPr>
              <a:xfrm>
                <a:off x="1181816" y="4901531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0" name="Google Shape;732;p25">
                <a:extLst>
                  <a:ext uri="{FF2B5EF4-FFF2-40B4-BE49-F238E27FC236}">
                    <a16:creationId xmlns:a16="http://schemas.microsoft.com/office/drawing/2014/main" id="{9C4418AC-C9EF-4DBA-86CC-514343D04D3B}"/>
                  </a:ext>
                </a:extLst>
              </p:cNvPr>
              <p:cNvSpPr/>
              <p:nvPr/>
            </p:nvSpPr>
            <p:spPr>
              <a:xfrm>
                <a:off x="1181816" y="4107905"/>
                <a:ext cx="73499" cy="7958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val 9514"/>
                  <a:gd name="f7" fmla="*/ f0 1 9515"/>
                  <a:gd name="f8" fmla="*/ f1 1 10578"/>
                  <a:gd name="f9" fmla="+- f4 0 f2"/>
                  <a:gd name="f10" fmla="+- f3 0 f2"/>
                  <a:gd name="f11" fmla="*/ f10 1 9515"/>
                  <a:gd name="f12" fmla="*/ f9 1 1057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6" y="f4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1" name="Google Shape;733;p25">
                <a:extLst>
                  <a:ext uri="{FF2B5EF4-FFF2-40B4-BE49-F238E27FC236}">
                    <a16:creationId xmlns:a16="http://schemas.microsoft.com/office/drawing/2014/main" id="{313EF53C-AFDF-48F8-B3E2-DA5AB4335FF6}"/>
                  </a:ext>
                </a:extLst>
              </p:cNvPr>
              <p:cNvSpPr/>
              <p:nvPr/>
            </p:nvSpPr>
            <p:spPr>
              <a:xfrm>
                <a:off x="1181807" y="4345356"/>
                <a:ext cx="73499" cy="7958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val 9514"/>
                  <a:gd name="f7" fmla="*/ f0 1 9515"/>
                  <a:gd name="f8" fmla="*/ f1 1 10578"/>
                  <a:gd name="f9" fmla="+- f4 0 f2"/>
                  <a:gd name="f10" fmla="+- f3 0 f2"/>
                  <a:gd name="f11" fmla="*/ f10 1 9515"/>
                  <a:gd name="f12" fmla="*/ f9 1 1057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6" y="f4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2" name="Google Shape;734;p25">
                <a:extLst>
                  <a:ext uri="{FF2B5EF4-FFF2-40B4-BE49-F238E27FC236}">
                    <a16:creationId xmlns:a16="http://schemas.microsoft.com/office/drawing/2014/main" id="{D2A4326A-BD9B-4C22-880A-1ADDBBDED974}"/>
                  </a:ext>
                </a:extLst>
              </p:cNvPr>
              <p:cNvSpPr/>
              <p:nvPr/>
            </p:nvSpPr>
            <p:spPr>
              <a:xfrm>
                <a:off x="594835" y="5061341"/>
                <a:ext cx="73499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3" name="Google Shape;735;p25">
                <a:extLst>
                  <a:ext uri="{FF2B5EF4-FFF2-40B4-BE49-F238E27FC236}">
                    <a16:creationId xmlns:a16="http://schemas.microsoft.com/office/drawing/2014/main" id="{B680AFF4-3977-4521-9267-A23976B27305}"/>
                  </a:ext>
                </a:extLst>
              </p:cNvPr>
              <p:cNvSpPr/>
              <p:nvPr/>
            </p:nvSpPr>
            <p:spPr>
              <a:xfrm>
                <a:off x="741578" y="5061341"/>
                <a:ext cx="73499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4" name="Google Shape;736;p25">
                <a:extLst>
                  <a:ext uri="{FF2B5EF4-FFF2-40B4-BE49-F238E27FC236}">
                    <a16:creationId xmlns:a16="http://schemas.microsoft.com/office/drawing/2014/main" id="{06E39F85-78D6-450F-A040-D6E0DB9CB161}"/>
                  </a:ext>
                </a:extLst>
              </p:cNvPr>
              <p:cNvSpPr/>
              <p:nvPr/>
            </p:nvSpPr>
            <p:spPr>
              <a:xfrm>
                <a:off x="7836" y="5061332"/>
                <a:ext cx="73499" cy="7958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5" name="Google Shape;737;p25">
                <a:extLst>
                  <a:ext uri="{FF2B5EF4-FFF2-40B4-BE49-F238E27FC236}">
                    <a16:creationId xmlns:a16="http://schemas.microsoft.com/office/drawing/2014/main" id="{175F27D3-7982-420B-B35D-D7F095217CBE}"/>
                  </a:ext>
                </a:extLst>
              </p:cNvPr>
              <p:cNvSpPr/>
              <p:nvPr/>
            </p:nvSpPr>
            <p:spPr>
              <a:xfrm>
                <a:off x="154707" y="5061332"/>
                <a:ext cx="73261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6" name="Google Shape;738;p25">
                <a:extLst>
                  <a:ext uri="{FF2B5EF4-FFF2-40B4-BE49-F238E27FC236}">
                    <a16:creationId xmlns:a16="http://schemas.microsoft.com/office/drawing/2014/main" id="{25268B17-69BD-41D9-BD25-8CB94564FBE2}"/>
                  </a:ext>
                </a:extLst>
              </p:cNvPr>
              <p:cNvSpPr/>
              <p:nvPr/>
            </p:nvSpPr>
            <p:spPr>
              <a:xfrm>
                <a:off x="301459" y="5061332"/>
                <a:ext cx="73261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7" name="Google Shape;739;p25">
                <a:extLst>
                  <a:ext uri="{FF2B5EF4-FFF2-40B4-BE49-F238E27FC236}">
                    <a16:creationId xmlns:a16="http://schemas.microsoft.com/office/drawing/2014/main" id="{B6173B42-9184-4BEB-B0E9-B75E36E418D0}"/>
                  </a:ext>
                </a:extLst>
              </p:cNvPr>
              <p:cNvSpPr/>
              <p:nvPr/>
            </p:nvSpPr>
            <p:spPr>
              <a:xfrm>
                <a:off x="448028" y="5060883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8" name="Google Shape;740;p25">
                <a:extLst>
                  <a:ext uri="{FF2B5EF4-FFF2-40B4-BE49-F238E27FC236}">
                    <a16:creationId xmlns:a16="http://schemas.microsoft.com/office/drawing/2014/main" id="{915C7CEB-7062-450D-9E0D-9DB674C35792}"/>
                  </a:ext>
                </a:extLst>
              </p:cNvPr>
              <p:cNvSpPr/>
              <p:nvPr/>
            </p:nvSpPr>
            <p:spPr>
              <a:xfrm>
                <a:off x="888330" y="5060883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9" name="Google Shape;741;p25">
                <a:extLst>
                  <a:ext uri="{FF2B5EF4-FFF2-40B4-BE49-F238E27FC236}">
                    <a16:creationId xmlns:a16="http://schemas.microsoft.com/office/drawing/2014/main" id="{12F80C28-C979-4501-8F83-51CBF428C57F}"/>
                  </a:ext>
                </a:extLst>
              </p:cNvPr>
              <p:cNvSpPr/>
              <p:nvPr/>
            </p:nvSpPr>
            <p:spPr>
              <a:xfrm>
                <a:off x="1035183" y="5060883"/>
                <a:ext cx="73261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0" name="Google Shape;742;p25">
                <a:extLst>
                  <a:ext uri="{FF2B5EF4-FFF2-40B4-BE49-F238E27FC236}">
                    <a16:creationId xmlns:a16="http://schemas.microsoft.com/office/drawing/2014/main" id="{70E20FF4-1C10-4458-8F47-99B93DD9BAC6}"/>
                  </a:ext>
                </a:extLst>
              </p:cNvPr>
              <p:cNvSpPr/>
              <p:nvPr/>
            </p:nvSpPr>
            <p:spPr>
              <a:xfrm>
                <a:off x="1181825" y="5060883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1" name="Google Shape;743;p25">
                <a:extLst>
                  <a:ext uri="{FF2B5EF4-FFF2-40B4-BE49-F238E27FC236}">
                    <a16:creationId xmlns:a16="http://schemas.microsoft.com/office/drawing/2014/main" id="{6E26C579-4790-427E-A8F2-FD03C6F36198}"/>
                  </a:ext>
                </a:extLst>
              </p:cNvPr>
              <p:cNvSpPr/>
              <p:nvPr/>
            </p:nvSpPr>
            <p:spPr>
              <a:xfrm>
                <a:off x="1181816" y="4186900"/>
                <a:ext cx="73499" cy="7958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val 9514"/>
                  <a:gd name="f7" fmla="*/ f0 1 9515"/>
                  <a:gd name="f8" fmla="*/ f1 1 10578"/>
                  <a:gd name="f9" fmla="+- f4 0 f2"/>
                  <a:gd name="f10" fmla="+- f3 0 f2"/>
                  <a:gd name="f11" fmla="*/ f10 1 9515"/>
                  <a:gd name="f12" fmla="*/ f9 1 1057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6" y="f4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2" name="Google Shape;714;p25">
                <a:extLst>
                  <a:ext uri="{FF2B5EF4-FFF2-40B4-BE49-F238E27FC236}">
                    <a16:creationId xmlns:a16="http://schemas.microsoft.com/office/drawing/2014/main" id="{ABF289DE-6CF0-4F23-BE54-F97842C900B2}"/>
                  </a:ext>
                </a:extLst>
              </p:cNvPr>
              <p:cNvSpPr/>
              <p:nvPr/>
            </p:nvSpPr>
            <p:spPr>
              <a:xfrm>
                <a:off x="594835" y="4981477"/>
                <a:ext cx="73499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3" name="Google Shape;715;p25">
                <a:extLst>
                  <a:ext uri="{FF2B5EF4-FFF2-40B4-BE49-F238E27FC236}">
                    <a16:creationId xmlns:a16="http://schemas.microsoft.com/office/drawing/2014/main" id="{7F77C1E8-78E3-4646-B62D-6F6CA4482D8E}"/>
                  </a:ext>
                </a:extLst>
              </p:cNvPr>
              <p:cNvSpPr/>
              <p:nvPr/>
            </p:nvSpPr>
            <p:spPr>
              <a:xfrm>
                <a:off x="741578" y="4981477"/>
                <a:ext cx="73499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4" name="Google Shape;716;p25">
                <a:extLst>
                  <a:ext uri="{FF2B5EF4-FFF2-40B4-BE49-F238E27FC236}">
                    <a16:creationId xmlns:a16="http://schemas.microsoft.com/office/drawing/2014/main" id="{BDAAC43F-EC10-44D1-BAB6-5C70E4B8CA4A}"/>
                  </a:ext>
                </a:extLst>
              </p:cNvPr>
              <p:cNvSpPr/>
              <p:nvPr/>
            </p:nvSpPr>
            <p:spPr>
              <a:xfrm>
                <a:off x="7836" y="4981477"/>
                <a:ext cx="73499" cy="7958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5" name="Google Shape;717;p25">
                <a:extLst>
                  <a:ext uri="{FF2B5EF4-FFF2-40B4-BE49-F238E27FC236}">
                    <a16:creationId xmlns:a16="http://schemas.microsoft.com/office/drawing/2014/main" id="{AA26A724-3306-49C9-B7DB-2A40439259FF}"/>
                  </a:ext>
                </a:extLst>
              </p:cNvPr>
              <p:cNvSpPr/>
              <p:nvPr/>
            </p:nvSpPr>
            <p:spPr>
              <a:xfrm>
                <a:off x="154707" y="4981468"/>
                <a:ext cx="73261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6" name="Google Shape;718;p25">
                <a:extLst>
                  <a:ext uri="{FF2B5EF4-FFF2-40B4-BE49-F238E27FC236}">
                    <a16:creationId xmlns:a16="http://schemas.microsoft.com/office/drawing/2014/main" id="{972960C7-367D-4E25-86D4-C882DFC2B3E0}"/>
                  </a:ext>
                </a:extLst>
              </p:cNvPr>
              <p:cNvSpPr/>
              <p:nvPr/>
            </p:nvSpPr>
            <p:spPr>
              <a:xfrm>
                <a:off x="301459" y="4981468"/>
                <a:ext cx="73261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7" name="Google Shape;719;p25">
                <a:extLst>
                  <a:ext uri="{FF2B5EF4-FFF2-40B4-BE49-F238E27FC236}">
                    <a16:creationId xmlns:a16="http://schemas.microsoft.com/office/drawing/2014/main" id="{24AED46F-DC76-4BD5-B915-21DB963DF111}"/>
                  </a:ext>
                </a:extLst>
              </p:cNvPr>
              <p:cNvSpPr/>
              <p:nvPr/>
            </p:nvSpPr>
            <p:spPr>
              <a:xfrm>
                <a:off x="448028" y="4981020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8" name="Google Shape;720;p25">
                <a:extLst>
                  <a:ext uri="{FF2B5EF4-FFF2-40B4-BE49-F238E27FC236}">
                    <a16:creationId xmlns:a16="http://schemas.microsoft.com/office/drawing/2014/main" id="{8CC6B462-3AC2-44D7-BA15-7D4C3BBF0B31}"/>
                  </a:ext>
                </a:extLst>
              </p:cNvPr>
              <p:cNvSpPr/>
              <p:nvPr/>
            </p:nvSpPr>
            <p:spPr>
              <a:xfrm>
                <a:off x="888321" y="4981020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9" name="Google Shape;721;p25">
                <a:extLst>
                  <a:ext uri="{FF2B5EF4-FFF2-40B4-BE49-F238E27FC236}">
                    <a16:creationId xmlns:a16="http://schemas.microsoft.com/office/drawing/2014/main" id="{D2B1E4E2-DA7C-4AEF-83A6-36D702AE600E}"/>
                  </a:ext>
                </a:extLst>
              </p:cNvPr>
              <p:cNvSpPr/>
              <p:nvPr/>
            </p:nvSpPr>
            <p:spPr>
              <a:xfrm>
                <a:off x="1035183" y="4981020"/>
                <a:ext cx="73261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0" name="Google Shape;722;p25">
                <a:extLst>
                  <a:ext uri="{FF2B5EF4-FFF2-40B4-BE49-F238E27FC236}">
                    <a16:creationId xmlns:a16="http://schemas.microsoft.com/office/drawing/2014/main" id="{B9BE4E3D-BEA3-4494-A4AB-D7A85303EAB5}"/>
                  </a:ext>
                </a:extLst>
              </p:cNvPr>
              <p:cNvSpPr/>
              <p:nvPr/>
            </p:nvSpPr>
            <p:spPr>
              <a:xfrm>
                <a:off x="1181816" y="4981020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1" name="Google Shape;714;p25">
                <a:extLst>
                  <a:ext uri="{FF2B5EF4-FFF2-40B4-BE49-F238E27FC236}">
                    <a16:creationId xmlns:a16="http://schemas.microsoft.com/office/drawing/2014/main" id="{3658DC53-B3FF-4AAF-8B98-E351770D9F72}"/>
                  </a:ext>
                </a:extLst>
              </p:cNvPr>
              <p:cNvSpPr/>
              <p:nvPr/>
            </p:nvSpPr>
            <p:spPr>
              <a:xfrm>
                <a:off x="668325" y="5065282"/>
                <a:ext cx="73499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2" name="Google Shape;715;p25">
                <a:extLst>
                  <a:ext uri="{FF2B5EF4-FFF2-40B4-BE49-F238E27FC236}">
                    <a16:creationId xmlns:a16="http://schemas.microsoft.com/office/drawing/2014/main" id="{EC3CACF3-0621-4D56-9FE7-9F6437D52AFD}"/>
                  </a:ext>
                </a:extLst>
              </p:cNvPr>
              <p:cNvSpPr/>
              <p:nvPr/>
            </p:nvSpPr>
            <p:spPr>
              <a:xfrm>
                <a:off x="815077" y="5065282"/>
                <a:ext cx="73499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3" name="Google Shape;716;p25">
                <a:extLst>
                  <a:ext uri="{FF2B5EF4-FFF2-40B4-BE49-F238E27FC236}">
                    <a16:creationId xmlns:a16="http://schemas.microsoft.com/office/drawing/2014/main" id="{9B210C11-CFC9-46BA-8B0E-0629AAF3EAEA}"/>
                  </a:ext>
                </a:extLst>
              </p:cNvPr>
              <p:cNvSpPr/>
              <p:nvPr/>
            </p:nvSpPr>
            <p:spPr>
              <a:xfrm>
                <a:off x="81335" y="5065282"/>
                <a:ext cx="73499" cy="7958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4" name="Google Shape;717;p25">
                <a:extLst>
                  <a:ext uri="{FF2B5EF4-FFF2-40B4-BE49-F238E27FC236}">
                    <a16:creationId xmlns:a16="http://schemas.microsoft.com/office/drawing/2014/main" id="{9BEABFF8-5BB9-440F-8F2F-C815E34AE597}"/>
                  </a:ext>
                </a:extLst>
              </p:cNvPr>
              <p:cNvSpPr/>
              <p:nvPr/>
            </p:nvSpPr>
            <p:spPr>
              <a:xfrm>
                <a:off x="228197" y="5065273"/>
                <a:ext cx="73261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5" name="Google Shape;718;p25">
                <a:extLst>
                  <a:ext uri="{FF2B5EF4-FFF2-40B4-BE49-F238E27FC236}">
                    <a16:creationId xmlns:a16="http://schemas.microsoft.com/office/drawing/2014/main" id="{FA0D5D4B-17B8-4672-BFD6-1C7CD3E10727}"/>
                  </a:ext>
                </a:extLst>
              </p:cNvPr>
              <p:cNvSpPr/>
              <p:nvPr/>
            </p:nvSpPr>
            <p:spPr>
              <a:xfrm>
                <a:off x="374958" y="5065273"/>
                <a:ext cx="73261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6" name="Google Shape;719;p25">
                <a:extLst>
                  <a:ext uri="{FF2B5EF4-FFF2-40B4-BE49-F238E27FC236}">
                    <a16:creationId xmlns:a16="http://schemas.microsoft.com/office/drawing/2014/main" id="{B991AECE-C360-4010-84EE-EB5ADC3B541E}"/>
                  </a:ext>
                </a:extLst>
              </p:cNvPr>
              <p:cNvSpPr/>
              <p:nvPr/>
            </p:nvSpPr>
            <p:spPr>
              <a:xfrm>
                <a:off x="521518" y="5064825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7" name="Google Shape;720;p25">
                <a:extLst>
                  <a:ext uri="{FF2B5EF4-FFF2-40B4-BE49-F238E27FC236}">
                    <a16:creationId xmlns:a16="http://schemas.microsoft.com/office/drawing/2014/main" id="{79AAF821-BAAA-42C0-A243-E550D7D181FF}"/>
                  </a:ext>
                </a:extLst>
              </p:cNvPr>
              <p:cNvSpPr/>
              <p:nvPr/>
            </p:nvSpPr>
            <p:spPr>
              <a:xfrm>
                <a:off x="961820" y="5064825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8" name="Google Shape;721;p25">
                <a:extLst>
                  <a:ext uri="{FF2B5EF4-FFF2-40B4-BE49-F238E27FC236}">
                    <a16:creationId xmlns:a16="http://schemas.microsoft.com/office/drawing/2014/main" id="{349A61C9-D525-4BF5-BFC4-57084C9000F0}"/>
                  </a:ext>
                </a:extLst>
              </p:cNvPr>
              <p:cNvSpPr/>
              <p:nvPr/>
            </p:nvSpPr>
            <p:spPr>
              <a:xfrm>
                <a:off x="1108682" y="5064825"/>
                <a:ext cx="73261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9" name="Google Shape;714;p25">
                <a:extLst>
                  <a:ext uri="{FF2B5EF4-FFF2-40B4-BE49-F238E27FC236}">
                    <a16:creationId xmlns:a16="http://schemas.microsoft.com/office/drawing/2014/main" id="{287594C6-756F-44CD-948C-A388E2944D73}"/>
                  </a:ext>
                </a:extLst>
              </p:cNvPr>
              <p:cNvSpPr/>
              <p:nvPr/>
            </p:nvSpPr>
            <p:spPr>
              <a:xfrm>
                <a:off x="1035064" y="4980124"/>
                <a:ext cx="73499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0" name="Google Shape;715;p25">
                <a:extLst>
                  <a:ext uri="{FF2B5EF4-FFF2-40B4-BE49-F238E27FC236}">
                    <a16:creationId xmlns:a16="http://schemas.microsoft.com/office/drawing/2014/main" id="{6733CBB9-CA94-47FC-9651-CE7E7E3531CE}"/>
                  </a:ext>
                </a:extLst>
              </p:cNvPr>
              <p:cNvSpPr/>
              <p:nvPr/>
            </p:nvSpPr>
            <p:spPr>
              <a:xfrm>
                <a:off x="1181807" y="4980124"/>
                <a:ext cx="73499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1" name="Google Shape;716;p25">
                <a:extLst>
                  <a:ext uri="{FF2B5EF4-FFF2-40B4-BE49-F238E27FC236}">
                    <a16:creationId xmlns:a16="http://schemas.microsoft.com/office/drawing/2014/main" id="{DD271769-731B-4623-8EA0-D44032332983}"/>
                  </a:ext>
                </a:extLst>
              </p:cNvPr>
              <p:cNvSpPr/>
              <p:nvPr/>
            </p:nvSpPr>
            <p:spPr>
              <a:xfrm>
                <a:off x="448065" y="4980124"/>
                <a:ext cx="73499" cy="7958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2" name="Google Shape;717;p25">
                <a:extLst>
                  <a:ext uri="{FF2B5EF4-FFF2-40B4-BE49-F238E27FC236}">
                    <a16:creationId xmlns:a16="http://schemas.microsoft.com/office/drawing/2014/main" id="{DC1CF2CF-B1BF-470C-A8E2-27C791420558}"/>
                  </a:ext>
                </a:extLst>
              </p:cNvPr>
              <p:cNvSpPr/>
              <p:nvPr/>
            </p:nvSpPr>
            <p:spPr>
              <a:xfrm>
                <a:off x="594936" y="4980115"/>
                <a:ext cx="73261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3" name="Google Shape;718;p25">
                <a:extLst>
                  <a:ext uri="{FF2B5EF4-FFF2-40B4-BE49-F238E27FC236}">
                    <a16:creationId xmlns:a16="http://schemas.microsoft.com/office/drawing/2014/main" id="{08D88996-4A74-4B26-B3FB-FB60B6DB1B21}"/>
                  </a:ext>
                </a:extLst>
              </p:cNvPr>
              <p:cNvSpPr/>
              <p:nvPr/>
            </p:nvSpPr>
            <p:spPr>
              <a:xfrm>
                <a:off x="741697" y="4980115"/>
                <a:ext cx="73261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4" name="Google Shape;719;p25">
                <a:extLst>
                  <a:ext uri="{FF2B5EF4-FFF2-40B4-BE49-F238E27FC236}">
                    <a16:creationId xmlns:a16="http://schemas.microsoft.com/office/drawing/2014/main" id="{0F776E19-C9A7-43BB-8E60-79AB20D3BFB2}"/>
                  </a:ext>
                </a:extLst>
              </p:cNvPr>
              <p:cNvSpPr/>
              <p:nvPr/>
            </p:nvSpPr>
            <p:spPr>
              <a:xfrm>
                <a:off x="888257" y="4979666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5" name="Google Shape;714;p25">
                <a:extLst>
                  <a:ext uri="{FF2B5EF4-FFF2-40B4-BE49-F238E27FC236}">
                    <a16:creationId xmlns:a16="http://schemas.microsoft.com/office/drawing/2014/main" id="{D666094E-1049-44F9-B3E7-03D8625049A0}"/>
                  </a:ext>
                </a:extLst>
              </p:cNvPr>
              <p:cNvSpPr/>
              <p:nvPr/>
            </p:nvSpPr>
            <p:spPr>
              <a:xfrm>
                <a:off x="1108453" y="4984028"/>
                <a:ext cx="73499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A8CDE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6" name="Google Shape;716;p25">
                <a:extLst>
                  <a:ext uri="{FF2B5EF4-FFF2-40B4-BE49-F238E27FC236}">
                    <a16:creationId xmlns:a16="http://schemas.microsoft.com/office/drawing/2014/main" id="{EFC9379F-E162-42D5-B1D3-E35DBFC514F8}"/>
                  </a:ext>
                </a:extLst>
              </p:cNvPr>
              <p:cNvSpPr/>
              <p:nvPr/>
            </p:nvSpPr>
            <p:spPr>
              <a:xfrm>
                <a:off x="521454" y="4984028"/>
                <a:ext cx="73499" cy="7958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A8CDE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7" name="Google Shape;717;p25">
                <a:extLst>
                  <a:ext uri="{FF2B5EF4-FFF2-40B4-BE49-F238E27FC236}">
                    <a16:creationId xmlns:a16="http://schemas.microsoft.com/office/drawing/2014/main" id="{2447801E-083E-4A49-9B16-FF94BA512B56}"/>
                  </a:ext>
                </a:extLst>
              </p:cNvPr>
              <p:cNvSpPr/>
              <p:nvPr/>
            </p:nvSpPr>
            <p:spPr>
              <a:xfrm>
                <a:off x="668325" y="4984019"/>
                <a:ext cx="73261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A8CDE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8" name="Google Shape;718;p25">
                <a:extLst>
                  <a:ext uri="{FF2B5EF4-FFF2-40B4-BE49-F238E27FC236}">
                    <a16:creationId xmlns:a16="http://schemas.microsoft.com/office/drawing/2014/main" id="{7660877B-A77D-4E4C-A568-4A9005CC0B21}"/>
                  </a:ext>
                </a:extLst>
              </p:cNvPr>
              <p:cNvSpPr/>
              <p:nvPr/>
            </p:nvSpPr>
            <p:spPr>
              <a:xfrm>
                <a:off x="815087" y="4984028"/>
                <a:ext cx="73261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A8CDE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9" name="Google Shape;719;p25">
                <a:extLst>
                  <a:ext uri="{FF2B5EF4-FFF2-40B4-BE49-F238E27FC236}">
                    <a16:creationId xmlns:a16="http://schemas.microsoft.com/office/drawing/2014/main" id="{34F73910-361F-4C5E-A45D-ED75B29E458C}"/>
                  </a:ext>
                </a:extLst>
              </p:cNvPr>
              <p:cNvSpPr/>
              <p:nvPr/>
            </p:nvSpPr>
            <p:spPr>
              <a:xfrm>
                <a:off x="961647" y="4983571"/>
                <a:ext cx="73499" cy="793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A8CDE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0" name="Google Shape;696;p25">
                <a:extLst>
                  <a:ext uri="{FF2B5EF4-FFF2-40B4-BE49-F238E27FC236}">
                    <a16:creationId xmlns:a16="http://schemas.microsoft.com/office/drawing/2014/main" id="{E7466B3F-35B2-41E4-B480-1F37E61D80CB}"/>
                  </a:ext>
                </a:extLst>
              </p:cNvPr>
              <p:cNvSpPr/>
              <p:nvPr/>
            </p:nvSpPr>
            <p:spPr>
              <a:xfrm>
                <a:off x="227877" y="4985948"/>
                <a:ext cx="73261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1" name="Google Shape;696;p25">
                <a:extLst>
                  <a:ext uri="{FF2B5EF4-FFF2-40B4-BE49-F238E27FC236}">
                    <a16:creationId xmlns:a16="http://schemas.microsoft.com/office/drawing/2014/main" id="{C3888D91-92C1-490A-A8EB-DD0CDC88B81C}"/>
                  </a:ext>
                </a:extLst>
              </p:cNvPr>
              <p:cNvSpPr/>
              <p:nvPr/>
            </p:nvSpPr>
            <p:spPr>
              <a:xfrm>
                <a:off x="374693" y="4898212"/>
                <a:ext cx="73261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2" name="Google Shape;696;p25">
                <a:extLst>
                  <a:ext uri="{FF2B5EF4-FFF2-40B4-BE49-F238E27FC236}">
                    <a16:creationId xmlns:a16="http://schemas.microsoft.com/office/drawing/2014/main" id="{5132EF03-D1C5-446C-8D08-8FAF17A3F3F6}"/>
                  </a:ext>
                </a:extLst>
              </p:cNvPr>
              <p:cNvSpPr/>
              <p:nvPr/>
            </p:nvSpPr>
            <p:spPr>
              <a:xfrm>
                <a:off x="594643" y="4825023"/>
                <a:ext cx="73261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3" name="Google Shape;696;p25">
                <a:extLst>
                  <a:ext uri="{FF2B5EF4-FFF2-40B4-BE49-F238E27FC236}">
                    <a16:creationId xmlns:a16="http://schemas.microsoft.com/office/drawing/2014/main" id="{543DE144-F93E-4B27-BF77-8942913F1A8E}"/>
                  </a:ext>
                </a:extLst>
              </p:cNvPr>
              <p:cNvSpPr/>
              <p:nvPr/>
            </p:nvSpPr>
            <p:spPr>
              <a:xfrm>
                <a:off x="814638" y="4900571"/>
                <a:ext cx="73261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4" name="Google Shape;696;p25">
                <a:extLst>
                  <a:ext uri="{FF2B5EF4-FFF2-40B4-BE49-F238E27FC236}">
                    <a16:creationId xmlns:a16="http://schemas.microsoft.com/office/drawing/2014/main" id="{32D44DC8-57E8-42D7-B2FD-3E09283EC947}"/>
                  </a:ext>
                </a:extLst>
              </p:cNvPr>
              <p:cNvSpPr/>
              <p:nvPr/>
            </p:nvSpPr>
            <p:spPr>
              <a:xfrm>
                <a:off x="1035183" y="4823944"/>
                <a:ext cx="73261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5" name="Google Shape;696;p25">
                <a:extLst>
                  <a:ext uri="{FF2B5EF4-FFF2-40B4-BE49-F238E27FC236}">
                    <a16:creationId xmlns:a16="http://schemas.microsoft.com/office/drawing/2014/main" id="{A97007E4-424C-42F5-A5D1-00E58BF4BAEC}"/>
                  </a:ext>
                </a:extLst>
              </p:cNvPr>
              <p:cNvSpPr/>
              <p:nvPr/>
            </p:nvSpPr>
            <p:spPr>
              <a:xfrm>
                <a:off x="1108545" y="4901668"/>
                <a:ext cx="73261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6" name="Google Shape;696;p25">
                <a:extLst>
                  <a:ext uri="{FF2B5EF4-FFF2-40B4-BE49-F238E27FC236}">
                    <a16:creationId xmlns:a16="http://schemas.microsoft.com/office/drawing/2014/main" id="{484B329A-B1AC-4365-80E6-731624E87174}"/>
                  </a:ext>
                </a:extLst>
              </p:cNvPr>
              <p:cNvSpPr/>
              <p:nvPr/>
            </p:nvSpPr>
            <p:spPr>
              <a:xfrm>
                <a:off x="960842" y="4903149"/>
                <a:ext cx="73261" cy="793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</p:grpSp>
      <p:grpSp>
        <p:nvGrpSpPr>
          <p:cNvPr id="317" name="Grupo 418">
            <a:extLst>
              <a:ext uri="{FF2B5EF4-FFF2-40B4-BE49-F238E27FC236}">
                <a16:creationId xmlns:a16="http://schemas.microsoft.com/office/drawing/2014/main" id="{84A5038E-9FC6-4EEC-83E0-CF9B9FE31C10}"/>
              </a:ext>
            </a:extLst>
          </p:cNvPr>
          <p:cNvGrpSpPr/>
          <p:nvPr/>
        </p:nvGrpSpPr>
        <p:grpSpPr>
          <a:xfrm>
            <a:off x="5436647" y="3954432"/>
            <a:ext cx="3698647" cy="1187458"/>
            <a:chOff x="5436647" y="3954432"/>
            <a:chExt cx="3698647" cy="1187458"/>
          </a:xfrm>
        </p:grpSpPr>
        <p:grpSp>
          <p:nvGrpSpPr>
            <p:cNvPr id="318" name="Grupo 419">
              <a:extLst>
                <a:ext uri="{FF2B5EF4-FFF2-40B4-BE49-F238E27FC236}">
                  <a16:creationId xmlns:a16="http://schemas.microsoft.com/office/drawing/2014/main" id="{748267E3-7164-457E-B64A-416D39556994}"/>
                </a:ext>
              </a:extLst>
            </p:cNvPr>
            <p:cNvGrpSpPr/>
            <p:nvPr/>
          </p:nvGrpSpPr>
          <p:grpSpPr>
            <a:xfrm>
              <a:off x="6659868" y="3954432"/>
              <a:ext cx="1237758" cy="1186753"/>
              <a:chOff x="6659868" y="3954432"/>
              <a:chExt cx="1237758" cy="1186753"/>
            </a:xfrm>
          </p:grpSpPr>
          <p:sp>
            <p:nvSpPr>
              <p:cNvPr id="319" name="Google Shape;684;p25">
                <a:extLst>
                  <a:ext uri="{FF2B5EF4-FFF2-40B4-BE49-F238E27FC236}">
                    <a16:creationId xmlns:a16="http://schemas.microsoft.com/office/drawing/2014/main" id="{1E07ACB8-1638-4E49-AED6-C4D84B17CF13}"/>
                  </a:ext>
                </a:extLst>
              </p:cNvPr>
              <p:cNvSpPr/>
              <p:nvPr/>
            </p:nvSpPr>
            <p:spPr>
              <a:xfrm rot="10800009" flipV="1">
                <a:off x="7242276" y="4427223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0" name="Google Shape;685;p25">
                <a:extLst>
                  <a:ext uri="{FF2B5EF4-FFF2-40B4-BE49-F238E27FC236}">
                    <a16:creationId xmlns:a16="http://schemas.microsoft.com/office/drawing/2014/main" id="{B7673E87-3B65-4775-9AC2-7B8D76115F32}"/>
                  </a:ext>
                </a:extLst>
              </p:cNvPr>
              <p:cNvSpPr/>
              <p:nvPr/>
            </p:nvSpPr>
            <p:spPr>
              <a:xfrm rot="10800009" flipV="1">
                <a:off x="7096676" y="4427223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1" name="Google Shape;686;p25">
                <a:extLst>
                  <a:ext uri="{FF2B5EF4-FFF2-40B4-BE49-F238E27FC236}">
                    <a16:creationId xmlns:a16="http://schemas.microsoft.com/office/drawing/2014/main" id="{D03B2A0E-26FD-4BB2-B907-958D6B1E4369}"/>
                  </a:ext>
                </a:extLst>
              </p:cNvPr>
              <p:cNvSpPr/>
              <p:nvPr/>
            </p:nvSpPr>
            <p:spPr>
              <a:xfrm rot="10800009" flipV="1">
                <a:off x="7824667" y="4269561"/>
                <a:ext cx="72923" cy="789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4"/>
                  <a:gd name="f4" fmla="val 10578"/>
                  <a:gd name="f5" fmla="*/ f0 1 9514"/>
                  <a:gd name="f6" fmla="*/ f1 1 10578"/>
                  <a:gd name="f7" fmla="+- f4 0 f2"/>
                  <a:gd name="f8" fmla="+- f3 0 f2"/>
                  <a:gd name="f9" fmla="*/ f8 1 9514"/>
                  <a:gd name="f10" fmla="*/ f7 1 10578"/>
                  <a:gd name="f11" fmla="*/ f2 1 f9"/>
                  <a:gd name="f12" fmla="*/ f3 1 f9"/>
                  <a:gd name="f13" fmla="*/ f2 1 f10"/>
                  <a:gd name="f14" fmla="*/ f4 1 f10"/>
                  <a:gd name="f15" fmla="*/ f11 f5 1"/>
                  <a:gd name="f16" fmla="*/ f12 f5 1"/>
                  <a:gd name="f17" fmla="*/ f14 f6 1"/>
                  <a:gd name="f18" fmla="*/ f13 f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5" t="f18" r="f16" b="f17"/>
                <a:pathLst>
                  <a:path w="9514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3" y="f4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2" name="Google Shape;687;p25">
                <a:extLst>
                  <a:ext uri="{FF2B5EF4-FFF2-40B4-BE49-F238E27FC236}">
                    <a16:creationId xmlns:a16="http://schemas.microsoft.com/office/drawing/2014/main" id="{CCAACB85-73B6-4DE7-820C-2ECB7155823D}"/>
                  </a:ext>
                </a:extLst>
              </p:cNvPr>
              <p:cNvSpPr/>
              <p:nvPr/>
            </p:nvSpPr>
            <p:spPr>
              <a:xfrm rot="10800009" flipV="1">
                <a:off x="7679076" y="4269561"/>
                <a:ext cx="72932" cy="789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3" name="Google Shape;688;p25">
                <a:extLst>
                  <a:ext uri="{FF2B5EF4-FFF2-40B4-BE49-F238E27FC236}">
                    <a16:creationId xmlns:a16="http://schemas.microsoft.com/office/drawing/2014/main" id="{D72D2C4F-7B46-4ABD-BFCF-AF5AE0D05ADC}"/>
                  </a:ext>
                </a:extLst>
              </p:cNvPr>
              <p:cNvSpPr/>
              <p:nvPr/>
            </p:nvSpPr>
            <p:spPr>
              <a:xfrm rot="10800009" flipV="1">
                <a:off x="7387885" y="4269561"/>
                <a:ext cx="72932" cy="789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3" y="f4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4" name="Google Shape;689;p25">
                <a:extLst>
                  <a:ext uri="{FF2B5EF4-FFF2-40B4-BE49-F238E27FC236}">
                    <a16:creationId xmlns:a16="http://schemas.microsoft.com/office/drawing/2014/main" id="{D4EC64AD-36C2-4B4E-9707-EA80D47D7F82}"/>
                  </a:ext>
                </a:extLst>
              </p:cNvPr>
              <p:cNvSpPr/>
              <p:nvPr/>
            </p:nvSpPr>
            <p:spPr>
              <a:xfrm rot="10800009" flipV="1">
                <a:off x="6951077" y="4269561"/>
                <a:ext cx="72932" cy="789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3" y="f4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5" name="Google Shape;690;p25">
                <a:extLst>
                  <a:ext uri="{FF2B5EF4-FFF2-40B4-BE49-F238E27FC236}">
                    <a16:creationId xmlns:a16="http://schemas.microsoft.com/office/drawing/2014/main" id="{81345A97-EAA0-4EE1-A000-58AC943345D1}"/>
                  </a:ext>
                </a:extLst>
              </p:cNvPr>
              <p:cNvSpPr/>
              <p:nvPr/>
            </p:nvSpPr>
            <p:spPr>
              <a:xfrm rot="10800009" flipV="1">
                <a:off x="6659877" y="4269561"/>
                <a:ext cx="72932" cy="789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val 9514"/>
                  <a:gd name="f7" fmla="*/ f0 1 9515"/>
                  <a:gd name="f8" fmla="*/ f1 1 10578"/>
                  <a:gd name="f9" fmla="+- f4 0 f2"/>
                  <a:gd name="f10" fmla="+- f3 0 f2"/>
                  <a:gd name="f11" fmla="*/ f10 1 9515"/>
                  <a:gd name="f12" fmla="*/ f9 1 1057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6" y="f4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6" name="Google Shape;691;p25">
                <a:extLst>
                  <a:ext uri="{FF2B5EF4-FFF2-40B4-BE49-F238E27FC236}">
                    <a16:creationId xmlns:a16="http://schemas.microsoft.com/office/drawing/2014/main" id="{359EB41D-EEB7-4380-97ED-9965EA149564}"/>
                  </a:ext>
                </a:extLst>
              </p:cNvPr>
              <p:cNvSpPr/>
              <p:nvPr/>
            </p:nvSpPr>
            <p:spPr>
              <a:xfrm rot="10800009" flipV="1">
                <a:off x="7824667" y="4112093"/>
                <a:ext cx="72923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4"/>
                  <a:gd name="f4" fmla="val 10548"/>
                  <a:gd name="f5" fmla="val 1"/>
                  <a:gd name="f6" fmla="*/ f0 1 9514"/>
                  <a:gd name="f7" fmla="*/ f1 1 10548"/>
                  <a:gd name="f8" fmla="+- f4 0 f2"/>
                  <a:gd name="f9" fmla="+- f3 0 f2"/>
                  <a:gd name="f10" fmla="*/ f9 1 951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4" h="10548">
                    <a:moveTo>
                      <a:pt x="f2" y="f5"/>
                    </a:moveTo>
                    <a:lnTo>
                      <a:pt x="f2" y="f4"/>
                    </a:lnTo>
                    <a:lnTo>
                      <a:pt x="f3" y="f4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7" name="Google Shape;692;p25">
                <a:extLst>
                  <a:ext uri="{FF2B5EF4-FFF2-40B4-BE49-F238E27FC236}">
                    <a16:creationId xmlns:a16="http://schemas.microsoft.com/office/drawing/2014/main" id="{88846E21-2DE5-4CCA-8AAA-48071CD398B6}"/>
                  </a:ext>
                </a:extLst>
              </p:cNvPr>
              <p:cNvSpPr/>
              <p:nvPr/>
            </p:nvSpPr>
            <p:spPr>
              <a:xfrm rot="10800009" flipV="1">
                <a:off x="7679095" y="3954432"/>
                <a:ext cx="72685" cy="789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79"/>
                  <a:gd name="f5" fmla="val 1"/>
                  <a:gd name="f6" fmla="val 10578"/>
                  <a:gd name="f7" fmla="*/ f0 1 9484"/>
                  <a:gd name="f8" fmla="*/ f1 1 10579"/>
                  <a:gd name="f9" fmla="+- f4 0 f2"/>
                  <a:gd name="f10" fmla="+- f3 0 f2"/>
                  <a:gd name="f11" fmla="*/ f10 1 9484"/>
                  <a:gd name="f12" fmla="*/ f9 1 1057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7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8" name="Google Shape;693;p25">
                <a:extLst>
                  <a:ext uri="{FF2B5EF4-FFF2-40B4-BE49-F238E27FC236}">
                    <a16:creationId xmlns:a16="http://schemas.microsoft.com/office/drawing/2014/main" id="{895C607F-6A84-48F5-98D6-C337DBE5FC88}"/>
                  </a:ext>
                </a:extLst>
              </p:cNvPr>
              <p:cNvSpPr/>
              <p:nvPr/>
            </p:nvSpPr>
            <p:spPr>
              <a:xfrm rot="10800009" flipV="1">
                <a:off x="7679085" y="4112102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9" name="Google Shape;694;p25">
                <a:extLst>
                  <a:ext uri="{FF2B5EF4-FFF2-40B4-BE49-F238E27FC236}">
                    <a16:creationId xmlns:a16="http://schemas.microsoft.com/office/drawing/2014/main" id="{67EEA298-AB5E-43C1-B795-825ED7B96802}"/>
                  </a:ext>
                </a:extLst>
              </p:cNvPr>
              <p:cNvSpPr/>
              <p:nvPr/>
            </p:nvSpPr>
            <p:spPr>
              <a:xfrm rot="10800009" flipV="1">
                <a:off x="7824694" y="4427231"/>
                <a:ext cx="72932" cy="789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30" name="Google Shape;695;p25">
                <a:extLst>
                  <a:ext uri="{FF2B5EF4-FFF2-40B4-BE49-F238E27FC236}">
                    <a16:creationId xmlns:a16="http://schemas.microsoft.com/office/drawing/2014/main" id="{0BF29C9E-D1B3-434F-A257-0DDAEF7CF089}"/>
                  </a:ext>
                </a:extLst>
              </p:cNvPr>
              <p:cNvSpPr/>
              <p:nvPr/>
            </p:nvSpPr>
            <p:spPr>
              <a:xfrm rot="10800009" flipV="1">
                <a:off x="7679204" y="4427232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31" name="Google Shape;696;p25">
                <a:extLst>
                  <a:ext uri="{FF2B5EF4-FFF2-40B4-BE49-F238E27FC236}">
                    <a16:creationId xmlns:a16="http://schemas.microsoft.com/office/drawing/2014/main" id="{C83806A0-8763-4D56-B2A7-4BDF5DA9480F}"/>
                  </a:ext>
                </a:extLst>
              </p:cNvPr>
              <p:cNvSpPr/>
              <p:nvPr/>
            </p:nvSpPr>
            <p:spPr>
              <a:xfrm rot="10800009" flipV="1">
                <a:off x="7533595" y="4427213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32" name="Google Shape;697;p25">
                <a:extLst>
                  <a:ext uri="{FF2B5EF4-FFF2-40B4-BE49-F238E27FC236}">
                    <a16:creationId xmlns:a16="http://schemas.microsoft.com/office/drawing/2014/main" id="{06866DD2-A959-4525-A3DE-3A549D58A6DD}"/>
                  </a:ext>
                </a:extLst>
              </p:cNvPr>
              <p:cNvSpPr/>
              <p:nvPr/>
            </p:nvSpPr>
            <p:spPr>
              <a:xfrm rot="10800009" flipV="1">
                <a:off x="7387940" y="4426793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33" name="Google Shape;698;p25">
                <a:extLst>
                  <a:ext uri="{FF2B5EF4-FFF2-40B4-BE49-F238E27FC236}">
                    <a16:creationId xmlns:a16="http://schemas.microsoft.com/office/drawing/2014/main" id="{20351FE7-A722-47D8-9A62-58E8F6963CA4}"/>
                  </a:ext>
                </a:extLst>
              </p:cNvPr>
              <p:cNvSpPr/>
              <p:nvPr/>
            </p:nvSpPr>
            <p:spPr>
              <a:xfrm rot="10800009" flipV="1">
                <a:off x="7242276" y="4269662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34" name="Google Shape;699;p25">
                <a:extLst>
                  <a:ext uri="{FF2B5EF4-FFF2-40B4-BE49-F238E27FC236}">
                    <a16:creationId xmlns:a16="http://schemas.microsoft.com/office/drawing/2014/main" id="{20D9DF17-F1DF-4DDF-9D65-FC7D5512C158}"/>
                  </a:ext>
                </a:extLst>
              </p:cNvPr>
              <p:cNvSpPr/>
              <p:nvPr/>
            </p:nvSpPr>
            <p:spPr>
              <a:xfrm rot="10800009" flipV="1">
                <a:off x="6951077" y="4426793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35" name="Google Shape;700;p25">
                <a:extLst>
                  <a:ext uri="{FF2B5EF4-FFF2-40B4-BE49-F238E27FC236}">
                    <a16:creationId xmlns:a16="http://schemas.microsoft.com/office/drawing/2014/main" id="{7E48C2ED-1A05-457D-B1B5-2BF1C8048B89}"/>
                  </a:ext>
                </a:extLst>
              </p:cNvPr>
              <p:cNvSpPr/>
              <p:nvPr/>
            </p:nvSpPr>
            <p:spPr>
              <a:xfrm rot="10800009" flipV="1">
                <a:off x="6805605" y="4426793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36" name="Google Shape;701;p25">
                <a:extLst>
                  <a:ext uri="{FF2B5EF4-FFF2-40B4-BE49-F238E27FC236}">
                    <a16:creationId xmlns:a16="http://schemas.microsoft.com/office/drawing/2014/main" id="{519BF1A7-0638-4B43-84F4-75AE04552899}"/>
                  </a:ext>
                </a:extLst>
              </p:cNvPr>
              <p:cNvSpPr/>
              <p:nvPr/>
            </p:nvSpPr>
            <p:spPr>
              <a:xfrm rot="10800009" flipV="1">
                <a:off x="6659877" y="4426793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37" name="Google Shape;702;p25">
                <a:extLst>
                  <a:ext uri="{FF2B5EF4-FFF2-40B4-BE49-F238E27FC236}">
                    <a16:creationId xmlns:a16="http://schemas.microsoft.com/office/drawing/2014/main" id="{E65BCBF6-EDFA-4B12-8B96-71AFA6FD27B9}"/>
                  </a:ext>
                </a:extLst>
              </p:cNvPr>
              <p:cNvSpPr/>
              <p:nvPr/>
            </p:nvSpPr>
            <p:spPr>
              <a:xfrm rot="10800009" flipV="1">
                <a:off x="6805477" y="4269571"/>
                <a:ext cx="72932" cy="789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3" y="f4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38" name="Google Shape;703;p25">
                <a:extLst>
                  <a:ext uri="{FF2B5EF4-FFF2-40B4-BE49-F238E27FC236}">
                    <a16:creationId xmlns:a16="http://schemas.microsoft.com/office/drawing/2014/main" id="{792571BE-4C72-4071-A233-CABF98F0B037}"/>
                  </a:ext>
                </a:extLst>
              </p:cNvPr>
              <p:cNvSpPr/>
              <p:nvPr/>
            </p:nvSpPr>
            <p:spPr>
              <a:xfrm rot="10800009" flipV="1">
                <a:off x="7387940" y="4112550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39" name="Google Shape;704;p25">
                <a:extLst>
                  <a:ext uri="{FF2B5EF4-FFF2-40B4-BE49-F238E27FC236}">
                    <a16:creationId xmlns:a16="http://schemas.microsoft.com/office/drawing/2014/main" id="{3DF95AE9-626B-4DD5-BB34-D08D4CBECB05}"/>
                  </a:ext>
                </a:extLst>
              </p:cNvPr>
              <p:cNvSpPr/>
              <p:nvPr/>
            </p:nvSpPr>
            <p:spPr>
              <a:xfrm rot="10800009" flipV="1">
                <a:off x="6951479" y="4112550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0" name="Google Shape;705;p25">
                <a:extLst>
                  <a:ext uri="{FF2B5EF4-FFF2-40B4-BE49-F238E27FC236}">
                    <a16:creationId xmlns:a16="http://schemas.microsoft.com/office/drawing/2014/main" id="{823557D2-AB94-4FC1-9648-ED9B7D39A859}"/>
                  </a:ext>
                </a:extLst>
              </p:cNvPr>
              <p:cNvSpPr/>
              <p:nvPr/>
            </p:nvSpPr>
            <p:spPr>
              <a:xfrm rot="10800009" flipV="1">
                <a:off x="7242276" y="4584883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1" name="Google Shape;706;p25">
                <a:extLst>
                  <a:ext uri="{FF2B5EF4-FFF2-40B4-BE49-F238E27FC236}">
                    <a16:creationId xmlns:a16="http://schemas.microsoft.com/office/drawing/2014/main" id="{8B11AC78-B4D5-40A6-A09F-3C588D92C088}"/>
                  </a:ext>
                </a:extLst>
              </p:cNvPr>
              <p:cNvSpPr/>
              <p:nvPr/>
            </p:nvSpPr>
            <p:spPr>
              <a:xfrm rot="10800009" flipV="1">
                <a:off x="7096676" y="4584883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2" name="Google Shape;707;p25">
                <a:extLst>
                  <a:ext uri="{FF2B5EF4-FFF2-40B4-BE49-F238E27FC236}">
                    <a16:creationId xmlns:a16="http://schemas.microsoft.com/office/drawing/2014/main" id="{ADF1C1AA-D8F5-4AFB-AEC6-B03485EEB87C}"/>
                  </a:ext>
                </a:extLst>
              </p:cNvPr>
              <p:cNvSpPr/>
              <p:nvPr/>
            </p:nvSpPr>
            <p:spPr>
              <a:xfrm rot="10800009" flipV="1">
                <a:off x="7824685" y="4584892"/>
                <a:ext cx="72932" cy="789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3" name="Google Shape;708;p25">
                <a:extLst>
                  <a:ext uri="{FF2B5EF4-FFF2-40B4-BE49-F238E27FC236}">
                    <a16:creationId xmlns:a16="http://schemas.microsoft.com/office/drawing/2014/main" id="{3BCCFA9F-6C39-4CCD-8B46-57DFA69779A2}"/>
                  </a:ext>
                </a:extLst>
              </p:cNvPr>
              <p:cNvSpPr/>
              <p:nvPr/>
            </p:nvSpPr>
            <p:spPr>
              <a:xfrm rot="10800009" flipV="1">
                <a:off x="7679204" y="4584883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4" name="Google Shape;709;p25">
                <a:extLst>
                  <a:ext uri="{FF2B5EF4-FFF2-40B4-BE49-F238E27FC236}">
                    <a16:creationId xmlns:a16="http://schemas.microsoft.com/office/drawing/2014/main" id="{8D822690-3CC4-46BA-8B09-EF0F56C20340}"/>
                  </a:ext>
                </a:extLst>
              </p:cNvPr>
              <p:cNvSpPr/>
              <p:nvPr/>
            </p:nvSpPr>
            <p:spPr>
              <a:xfrm rot="10800009" flipV="1">
                <a:off x="7533595" y="4584874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5" name="Google Shape;710;p25">
                <a:extLst>
                  <a:ext uri="{FF2B5EF4-FFF2-40B4-BE49-F238E27FC236}">
                    <a16:creationId xmlns:a16="http://schemas.microsoft.com/office/drawing/2014/main" id="{3EA5AF83-7C43-4E42-8662-D0B34559FE7A}"/>
                  </a:ext>
                </a:extLst>
              </p:cNvPr>
              <p:cNvSpPr/>
              <p:nvPr/>
            </p:nvSpPr>
            <p:spPr>
              <a:xfrm rot="10800009" flipV="1">
                <a:off x="7387931" y="4584454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6" name="Google Shape;711;p25">
                <a:extLst>
                  <a:ext uri="{FF2B5EF4-FFF2-40B4-BE49-F238E27FC236}">
                    <a16:creationId xmlns:a16="http://schemas.microsoft.com/office/drawing/2014/main" id="{1B81C862-C54F-4F4C-AEF8-3A8FAA79A4F3}"/>
                  </a:ext>
                </a:extLst>
              </p:cNvPr>
              <p:cNvSpPr/>
              <p:nvPr/>
            </p:nvSpPr>
            <p:spPr>
              <a:xfrm rot="10800009" flipV="1">
                <a:off x="6951077" y="4584454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7" name="Google Shape;712;p25">
                <a:extLst>
                  <a:ext uri="{FF2B5EF4-FFF2-40B4-BE49-F238E27FC236}">
                    <a16:creationId xmlns:a16="http://schemas.microsoft.com/office/drawing/2014/main" id="{02A3E4D9-9730-4623-AE1F-D16BBBDAB6CC}"/>
                  </a:ext>
                </a:extLst>
              </p:cNvPr>
              <p:cNvSpPr/>
              <p:nvPr/>
            </p:nvSpPr>
            <p:spPr>
              <a:xfrm rot="10800009" flipV="1">
                <a:off x="6805596" y="4584454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8" name="Google Shape;713;p25">
                <a:extLst>
                  <a:ext uri="{FF2B5EF4-FFF2-40B4-BE49-F238E27FC236}">
                    <a16:creationId xmlns:a16="http://schemas.microsoft.com/office/drawing/2014/main" id="{AEE30447-F439-4B88-AFCA-4DFC944CCC2C}"/>
                  </a:ext>
                </a:extLst>
              </p:cNvPr>
              <p:cNvSpPr/>
              <p:nvPr/>
            </p:nvSpPr>
            <p:spPr>
              <a:xfrm rot="10800009" flipV="1">
                <a:off x="6659868" y="4584454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9" name="Google Shape;714;p25">
                <a:extLst>
                  <a:ext uri="{FF2B5EF4-FFF2-40B4-BE49-F238E27FC236}">
                    <a16:creationId xmlns:a16="http://schemas.microsoft.com/office/drawing/2014/main" id="{BB5BE3AF-8F4E-4FC8-81FE-60285FEF2E3C}"/>
                  </a:ext>
                </a:extLst>
              </p:cNvPr>
              <p:cNvSpPr/>
              <p:nvPr/>
            </p:nvSpPr>
            <p:spPr>
              <a:xfrm rot="10800009" flipV="1">
                <a:off x="7242276" y="4742544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50" name="Google Shape;715;p25">
                <a:extLst>
                  <a:ext uri="{FF2B5EF4-FFF2-40B4-BE49-F238E27FC236}">
                    <a16:creationId xmlns:a16="http://schemas.microsoft.com/office/drawing/2014/main" id="{C1BC59AA-448F-4F11-8C8B-2343C8C16B30}"/>
                  </a:ext>
                </a:extLst>
              </p:cNvPr>
              <p:cNvSpPr/>
              <p:nvPr/>
            </p:nvSpPr>
            <p:spPr>
              <a:xfrm rot="10800009" flipV="1">
                <a:off x="7096676" y="4742544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51" name="Google Shape;716;p25">
                <a:extLst>
                  <a:ext uri="{FF2B5EF4-FFF2-40B4-BE49-F238E27FC236}">
                    <a16:creationId xmlns:a16="http://schemas.microsoft.com/office/drawing/2014/main" id="{8336B5D4-2355-4530-B98E-CB4B0284EDD3}"/>
                  </a:ext>
                </a:extLst>
              </p:cNvPr>
              <p:cNvSpPr/>
              <p:nvPr/>
            </p:nvSpPr>
            <p:spPr>
              <a:xfrm rot="10800009" flipV="1">
                <a:off x="7824685" y="4742553"/>
                <a:ext cx="72932" cy="789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52" name="Google Shape;717;p25">
                <a:extLst>
                  <a:ext uri="{FF2B5EF4-FFF2-40B4-BE49-F238E27FC236}">
                    <a16:creationId xmlns:a16="http://schemas.microsoft.com/office/drawing/2014/main" id="{5B6AF21C-CAB2-4E03-9587-7AA94250B8EE}"/>
                  </a:ext>
                </a:extLst>
              </p:cNvPr>
              <p:cNvSpPr/>
              <p:nvPr/>
            </p:nvSpPr>
            <p:spPr>
              <a:xfrm rot="10800009" flipV="1">
                <a:off x="7679204" y="4742544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53" name="Google Shape;718;p25">
                <a:extLst>
                  <a:ext uri="{FF2B5EF4-FFF2-40B4-BE49-F238E27FC236}">
                    <a16:creationId xmlns:a16="http://schemas.microsoft.com/office/drawing/2014/main" id="{E156781D-D10C-4B9A-BBA7-191DD2CF5E6A}"/>
                  </a:ext>
                </a:extLst>
              </p:cNvPr>
              <p:cNvSpPr/>
              <p:nvPr/>
            </p:nvSpPr>
            <p:spPr>
              <a:xfrm rot="10800009" flipV="1">
                <a:off x="7533595" y="4742535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54" name="Google Shape;719;p25">
                <a:extLst>
                  <a:ext uri="{FF2B5EF4-FFF2-40B4-BE49-F238E27FC236}">
                    <a16:creationId xmlns:a16="http://schemas.microsoft.com/office/drawing/2014/main" id="{21865C5A-B4E6-4A6A-A5AF-5C69329EFD98}"/>
                  </a:ext>
                </a:extLst>
              </p:cNvPr>
              <p:cNvSpPr/>
              <p:nvPr/>
            </p:nvSpPr>
            <p:spPr>
              <a:xfrm rot="10800009" flipV="1">
                <a:off x="7387931" y="4742096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55" name="Google Shape;720;p25">
                <a:extLst>
                  <a:ext uri="{FF2B5EF4-FFF2-40B4-BE49-F238E27FC236}">
                    <a16:creationId xmlns:a16="http://schemas.microsoft.com/office/drawing/2014/main" id="{E3CE8F3C-0E02-4289-8ACA-389D3F4B6232}"/>
                  </a:ext>
                </a:extLst>
              </p:cNvPr>
              <p:cNvSpPr/>
              <p:nvPr/>
            </p:nvSpPr>
            <p:spPr>
              <a:xfrm rot="10800009" flipV="1">
                <a:off x="6951077" y="4742105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56" name="Google Shape;721;p25">
                <a:extLst>
                  <a:ext uri="{FF2B5EF4-FFF2-40B4-BE49-F238E27FC236}">
                    <a16:creationId xmlns:a16="http://schemas.microsoft.com/office/drawing/2014/main" id="{B3A75B10-E019-46BF-BA9B-6AC4432F5859}"/>
                  </a:ext>
                </a:extLst>
              </p:cNvPr>
              <p:cNvSpPr/>
              <p:nvPr/>
            </p:nvSpPr>
            <p:spPr>
              <a:xfrm rot="10800009" flipV="1">
                <a:off x="6805596" y="4742096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57" name="Google Shape;722;p25">
                <a:extLst>
                  <a:ext uri="{FF2B5EF4-FFF2-40B4-BE49-F238E27FC236}">
                    <a16:creationId xmlns:a16="http://schemas.microsoft.com/office/drawing/2014/main" id="{C15F8CF6-FBFF-420A-83D6-1739D4DA53A6}"/>
                  </a:ext>
                </a:extLst>
              </p:cNvPr>
              <p:cNvSpPr/>
              <p:nvPr/>
            </p:nvSpPr>
            <p:spPr>
              <a:xfrm rot="10800009" flipV="1">
                <a:off x="6659868" y="4742105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58" name="Google Shape;723;p25">
                <a:extLst>
                  <a:ext uri="{FF2B5EF4-FFF2-40B4-BE49-F238E27FC236}">
                    <a16:creationId xmlns:a16="http://schemas.microsoft.com/office/drawing/2014/main" id="{FC3CF412-0DBC-4BC4-9F2F-3060A0643124}"/>
                  </a:ext>
                </a:extLst>
              </p:cNvPr>
              <p:cNvSpPr/>
              <p:nvPr/>
            </p:nvSpPr>
            <p:spPr>
              <a:xfrm rot="10800009" flipV="1">
                <a:off x="7242276" y="4900205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59" name="Google Shape;724;p25">
                <a:extLst>
                  <a:ext uri="{FF2B5EF4-FFF2-40B4-BE49-F238E27FC236}">
                    <a16:creationId xmlns:a16="http://schemas.microsoft.com/office/drawing/2014/main" id="{E52C5743-E918-4DF5-AA15-D69C3A54F1B9}"/>
                  </a:ext>
                </a:extLst>
              </p:cNvPr>
              <p:cNvSpPr/>
              <p:nvPr/>
            </p:nvSpPr>
            <p:spPr>
              <a:xfrm rot="10800009" flipV="1">
                <a:off x="7096676" y="4900205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60" name="Google Shape;725;p25">
                <a:extLst>
                  <a:ext uri="{FF2B5EF4-FFF2-40B4-BE49-F238E27FC236}">
                    <a16:creationId xmlns:a16="http://schemas.microsoft.com/office/drawing/2014/main" id="{422D4BD0-B9DD-4AA9-987B-E6CDE2963EB4}"/>
                  </a:ext>
                </a:extLst>
              </p:cNvPr>
              <p:cNvSpPr/>
              <p:nvPr/>
            </p:nvSpPr>
            <p:spPr>
              <a:xfrm rot="10800009" flipV="1">
                <a:off x="7824694" y="4900214"/>
                <a:ext cx="72932" cy="789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61" name="Google Shape;726;p25">
                <a:extLst>
                  <a:ext uri="{FF2B5EF4-FFF2-40B4-BE49-F238E27FC236}">
                    <a16:creationId xmlns:a16="http://schemas.microsoft.com/office/drawing/2014/main" id="{5B71D58E-817B-42D3-B065-39D7349527C2}"/>
                  </a:ext>
                </a:extLst>
              </p:cNvPr>
              <p:cNvSpPr/>
              <p:nvPr/>
            </p:nvSpPr>
            <p:spPr>
              <a:xfrm rot="10800009" flipV="1">
                <a:off x="7679204" y="4900205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62" name="Google Shape;727;p25">
                <a:extLst>
                  <a:ext uri="{FF2B5EF4-FFF2-40B4-BE49-F238E27FC236}">
                    <a16:creationId xmlns:a16="http://schemas.microsoft.com/office/drawing/2014/main" id="{793A62E5-39EF-43FF-B30C-2C527DEB2FBE}"/>
                  </a:ext>
                </a:extLst>
              </p:cNvPr>
              <p:cNvSpPr/>
              <p:nvPr/>
            </p:nvSpPr>
            <p:spPr>
              <a:xfrm rot="10800009" flipV="1">
                <a:off x="7533595" y="4900196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63" name="Google Shape;728;p25">
                <a:extLst>
                  <a:ext uri="{FF2B5EF4-FFF2-40B4-BE49-F238E27FC236}">
                    <a16:creationId xmlns:a16="http://schemas.microsoft.com/office/drawing/2014/main" id="{C2A65633-3EA9-4C44-BC44-22173FE5D535}"/>
                  </a:ext>
                </a:extLst>
              </p:cNvPr>
              <p:cNvSpPr/>
              <p:nvPr/>
            </p:nvSpPr>
            <p:spPr>
              <a:xfrm rot="10800009" flipV="1">
                <a:off x="7387940" y="4899757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64" name="Google Shape;729;p25">
                <a:extLst>
                  <a:ext uri="{FF2B5EF4-FFF2-40B4-BE49-F238E27FC236}">
                    <a16:creationId xmlns:a16="http://schemas.microsoft.com/office/drawing/2014/main" id="{E0CD2D54-3CEF-46AA-8ACC-E159DEA00571}"/>
                  </a:ext>
                </a:extLst>
              </p:cNvPr>
              <p:cNvSpPr/>
              <p:nvPr/>
            </p:nvSpPr>
            <p:spPr>
              <a:xfrm rot="10800009" flipV="1">
                <a:off x="6951077" y="4899757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65" name="Google Shape;730;p25">
                <a:extLst>
                  <a:ext uri="{FF2B5EF4-FFF2-40B4-BE49-F238E27FC236}">
                    <a16:creationId xmlns:a16="http://schemas.microsoft.com/office/drawing/2014/main" id="{E92218EB-7D89-4DF0-BC1E-D05911516EF1}"/>
                  </a:ext>
                </a:extLst>
              </p:cNvPr>
              <p:cNvSpPr/>
              <p:nvPr/>
            </p:nvSpPr>
            <p:spPr>
              <a:xfrm rot="10800009" flipV="1">
                <a:off x="6805605" y="4899757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66" name="Google Shape;731;p25">
                <a:extLst>
                  <a:ext uri="{FF2B5EF4-FFF2-40B4-BE49-F238E27FC236}">
                    <a16:creationId xmlns:a16="http://schemas.microsoft.com/office/drawing/2014/main" id="{BCCCE7BA-965F-4D79-8592-1FC9D11CF8E1}"/>
                  </a:ext>
                </a:extLst>
              </p:cNvPr>
              <p:cNvSpPr/>
              <p:nvPr/>
            </p:nvSpPr>
            <p:spPr>
              <a:xfrm rot="10800009" flipV="1">
                <a:off x="6659877" y="4899757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67" name="Google Shape;732;p25">
                <a:extLst>
                  <a:ext uri="{FF2B5EF4-FFF2-40B4-BE49-F238E27FC236}">
                    <a16:creationId xmlns:a16="http://schemas.microsoft.com/office/drawing/2014/main" id="{B2604DD6-8531-4350-9BDE-403919881E21}"/>
                  </a:ext>
                </a:extLst>
              </p:cNvPr>
              <p:cNvSpPr/>
              <p:nvPr/>
            </p:nvSpPr>
            <p:spPr>
              <a:xfrm rot="10800009" flipV="1">
                <a:off x="6659877" y="4112330"/>
                <a:ext cx="72932" cy="789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val 9514"/>
                  <a:gd name="f7" fmla="*/ f0 1 9515"/>
                  <a:gd name="f8" fmla="*/ f1 1 10578"/>
                  <a:gd name="f9" fmla="+- f4 0 f2"/>
                  <a:gd name="f10" fmla="+- f3 0 f2"/>
                  <a:gd name="f11" fmla="*/ f10 1 9515"/>
                  <a:gd name="f12" fmla="*/ f9 1 1057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6" y="f4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68" name="Google Shape;733;p25">
                <a:extLst>
                  <a:ext uri="{FF2B5EF4-FFF2-40B4-BE49-F238E27FC236}">
                    <a16:creationId xmlns:a16="http://schemas.microsoft.com/office/drawing/2014/main" id="{2506E864-F5E0-4DFA-9F82-E80C7A995663}"/>
                  </a:ext>
                </a:extLst>
              </p:cNvPr>
              <p:cNvSpPr/>
              <p:nvPr/>
            </p:nvSpPr>
            <p:spPr>
              <a:xfrm rot="10800009" flipV="1">
                <a:off x="6659877" y="4347935"/>
                <a:ext cx="72932" cy="789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val 9514"/>
                  <a:gd name="f7" fmla="*/ f0 1 9515"/>
                  <a:gd name="f8" fmla="*/ f1 1 10578"/>
                  <a:gd name="f9" fmla="+- f4 0 f2"/>
                  <a:gd name="f10" fmla="+- f3 0 f2"/>
                  <a:gd name="f11" fmla="*/ f10 1 9515"/>
                  <a:gd name="f12" fmla="*/ f9 1 1057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6" y="f4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69" name="Google Shape;734;p25">
                <a:extLst>
                  <a:ext uri="{FF2B5EF4-FFF2-40B4-BE49-F238E27FC236}">
                    <a16:creationId xmlns:a16="http://schemas.microsoft.com/office/drawing/2014/main" id="{6BD498C7-1444-4092-9036-EB9ACC0B2583}"/>
                  </a:ext>
                </a:extLst>
              </p:cNvPr>
              <p:cNvSpPr/>
              <p:nvPr/>
            </p:nvSpPr>
            <p:spPr>
              <a:xfrm rot="10800009" flipV="1">
                <a:off x="7242267" y="5058305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70" name="Google Shape;735;p25">
                <a:extLst>
                  <a:ext uri="{FF2B5EF4-FFF2-40B4-BE49-F238E27FC236}">
                    <a16:creationId xmlns:a16="http://schemas.microsoft.com/office/drawing/2014/main" id="{5329A33B-9821-4B7A-A263-F69155FA027D}"/>
                  </a:ext>
                </a:extLst>
              </p:cNvPr>
              <p:cNvSpPr/>
              <p:nvPr/>
            </p:nvSpPr>
            <p:spPr>
              <a:xfrm rot="10800009" flipV="1">
                <a:off x="7096667" y="5058305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71" name="Google Shape;736;p25">
                <a:extLst>
                  <a:ext uri="{FF2B5EF4-FFF2-40B4-BE49-F238E27FC236}">
                    <a16:creationId xmlns:a16="http://schemas.microsoft.com/office/drawing/2014/main" id="{2683B599-DFCB-4B78-8D01-695309C31B68}"/>
                  </a:ext>
                </a:extLst>
              </p:cNvPr>
              <p:cNvSpPr/>
              <p:nvPr/>
            </p:nvSpPr>
            <p:spPr>
              <a:xfrm rot="10800009" flipV="1">
                <a:off x="7824685" y="5058314"/>
                <a:ext cx="72932" cy="789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72" name="Google Shape;737;p25">
                <a:extLst>
                  <a:ext uri="{FF2B5EF4-FFF2-40B4-BE49-F238E27FC236}">
                    <a16:creationId xmlns:a16="http://schemas.microsoft.com/office/drawing/2014/main" id="{49822FBD-334E-468B-8EBF-EC77EBABC205}"/>
                  </a:ext>
                </a:extLst>
              </p:cNvPr>
              <p:cNvSpPr/>
              <p:nvPr/>
            </p:nvSpPr>
            <p:spPr>
              <a:xfrm rot="10800009" flipV="1">
                <a:off x="7679195" y="5058314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73" name="Google Shape;738;p25">
                <a:extLst>
                  <a:ext uri="{FF2B5EF4-FFF2-40B4-BE49-F238E27FC236}">
                    <a16:creationId xmlns:a16="http://schemas.microsoft.com/office/drawing/2014/main" id="{964E51A0-D817-4FEE-90F0-088CAC2D8455}"/>
                  </a:ext>
                </a:extLst>
              </p:cNvPr>
              <p:cNvSpPr/>
              <p:nvPr/>
            </p:nvSpPr>
            <p:spPr>
              <a:xfrm rot="10800009" flipV="1">
                <a:off x="7533586" y="5058305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74" name="Google Shape;739;p25">
                <a:extLst>
                  <a:ext uri="{FF2B5EF4-FFF2-40B4-BE49-F238E27FC236}">
                    <a16:creationId xmlns:a16="http://schemas.microsoft.com/office/drawing/2014/main" id="{A296542C-C6CC-4D77-B9DC-50CFBA7659C3}"/>
                  </a:ext>
                </a:extLst>
              </p:cNvPr>
              <p:cNvSpPr/>
              <p:nvPr/>
            </p:nvSpPr>
            <p:spPr>
              <a:xfrm rot="10800009" flipV="1">
                <a:off x="7387931" y="5057866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75" name="Google Shape;740;p25">
                <a:extLst>
                  <a:ext uri="{FF2B5EF4-FFF2-40B4-BE49-F238E27FC236}">
                    <a16:creationId xmlns:a16="http://schemas.microsoft.com/office/drawing/2014/main" id="{2FD4EA72-B8C2-4B53-BB20-F18694BA1ED5}"/>
                  </a:ext>
                </a:extLst>
              </p:cNvPr>
              <p:cNvSpPr/>
              <p:nvPr/>
            </p:nvSpPr>
            <p:spPr>
              <a:xfrm rot="10800009" flipV="1">
                <a:off x="6951067" y="5057866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76" name="Google Shape;741;p25">
                <a:extLst>
                  <a:ext uri="{FF2B5EF4-FFF2-40B4-BE49-F238E27FC236}">
                    <a16:creationId xmlns:a16="http://schemas.microsoft.com/office/drawing/2014/main" id="{254FC38B-2679-4151-95D2-442DB26CD1E7}"/>
                  </a:ext>
                </a:extLst>
              </p:cNvPr>
              <p:cNvSpPr/>
              <p:nvPr/>
            </p:nvSpPr>
            <p:spPr>
              <a:xfrm rot="10800009" flipV="1">
                <a:off x="6805596" y="5057866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77" name="Google Shape;742;p25">
                <a:extLst>
                  <a:ext uri="{FF2B5EF4-FFF2-40B4-BE49-F238E27FC236}">
                    <a16:creationId xmlns:a16="http://schemas.microsoft.com/office/drawing/2014/main" id="{F74A4922-9D22-4A0A-933B-AEC6A3D79300}"/>
                  </a:ext>
                </a:extLst>
              </p:cNvPr>
              <p:cNvSpPr/>
              <p:nvPr/>
            </p:nvSpPr>
            <p:spPr>
              <a:xfrm rot="10800009" flipV="1">
                <a:off x="6659868" y="5057866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78" name="Google Shape;743;p25">
                <a:extLst>
                  <a:ext uri="{FF2B5EF4-FFF2-40B4-BE49-F238E27FC236}">
                    <a16:creationId xmlns:a16="http://schemas.microsoft.com/office/drawing/2014/main" id="{F51E3453-9D13-463F-80FB-C185D8D2889D}"/>
                  </a:ext>
                </a:extLst>
              </p:cNvPr>
              <p:cNvSpPr/>
              <p:nvPr/>
            </p:nvSpPr>
            <p:spPr>
              <a:xfrm rot="10800009" flipV="1">
                <a:off x="6659868" y="4190704"/>
                <a:ext cx="72932" cy="789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val 9514"/>
                  <a:gd name="f7" fmla="*/ f0 1 9515"/>
                  <a:gd name="f8" fmla="*/ f1 1 10578"/>
                  <a:gd name="f9" fmla="+- f4 0 f2"/>
                  <a:gd name="f10" fmla="+- f3 0 f2"/>
                  <a:gd name="f11" fmla="*/ f10 1 9515"/>
                  <a:gd name="f12" fmla="*/ f9 1 1057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6" y="f4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79" name="Google Shape;714;p25">
                <a:extLst>
                  <a:ext uri="{FF2B5EF4-FFF2-40B4-BE49-F238E27FC236}">
                    <a16:creationId xmlns:a16="http://schemas.microsoft.com/office/drawing/2014/main" id="{D4C6C572-8362-4682-9C10-C16180B2065B}"/>
                  </a:ext>
                </a:extLst>
              </p:cNvPr>
              <p:cNvSpPr/>
              <p:nvPr/>
            </p:nvSpPr>
            <p:spPr>
              <a:xfrm rot="10800009" flipV="1">
                <a:off x="7242267" y="4979072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80" name="Google Shape;715;p25">
                <a:extLst>
                  <a:ext uri="{FF2B5EF4-FFF2-40B4-BE49-F238E27FC236}">
                    <a16:creationId xmlns:a16="http://schemas.microsoft.com/office/drawing/2014/main" id="{E6764333-30EC-4299-B674-1EA42BB9AF5E}"/>
                  </a:ext>
                </a:extLst>
              </p:cNvPr>
              <p:cNvSpPr/>
              <p:nvPr/>
            </p:nvSpPr>
            <p:spPr>
              <a:xfrm rot="10800009" flipV="1">
                <a:off x="7096676" y="4979072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81" name="Google Shape;716;p25">
                <a:extLst>
                  <a:ext uri="{FF2B5EF4-FFF2-40B4-BE49-F238E27FC236}">
                    <a16:creationId xmlns:a16="http://schemas.microsoft.com/office/drawing/2014/main" id="{B7FCD5B2-A30F-480F-A497-1937222D52F8}"/>
                  </a:ext>
                </a:extLst>
              </p:cNvPr>
              <p:cNvSpPr/>
              <p:nvPr/>
            </p:nvSpPr>
            <p:spPr>
              <a:xfrm rot="10800009" flipV="1">
                <a:off x="7824685" y="4979081"/>
                <a:ext cx="72932" cy="789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82" name="Google Shape;717;p25">
                <a:extLst>
                  <a:ext uri="{FF2B5EF4-FFF2-40B4-BE49-F238E27FC236}">
                    <a16:creationId xmlns:a16="http://schemas.microsoft.com/office/drawing/2014/main" id="{00216C35-6E02-4FC6-AADA-EAD652B7EF9F}"/>
                  </a:ext>
                </a:extLst>
              </p:cNvPr>
              <p:cNvSpPr/>
              <p:nvPr/>
            </p:nvSpPr>
            <p:spPr>
              <a:xfrm rot="10800009" flipV="1">
                <a:off x="7679204" y="4979072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83" name="Google Shape;718;p25">
                <a:extLst>
                  <a:ext uri="{FF2B5EF4-FFF2-40B4-BE49-F238E27FC236}">
                    <a16:creationId xmlns:a16="http://schemas.microsoft.com/office/drawing/2014/main" id="{B71DDEF9-5EFA-4BBC-A527-58B33055A947}"/>
                  </a:ext>
                </a:extLst>
              </p:cNvPr>
              <p:cNvSpPr/>
              <p:nvPr/>
            </p:nvSpPr>
            <p:spPr>
              <a:xfrm rot="10800009" flipV="1">
                <a:off x="7533595" y="4979063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84" name="Google Shape;719;p25">
                <a:extLst>
                  <a:ext uri="{FF2B5EF4-FFF2-40B4-BE49-F238E27FC236}">
                    <a16:creationId xmlns:a16="http://schemas.microsoft.com/office/drawing/2014/main" id="{5211ADB4-AB8F-4A22-B5AD-F77E7DE9D9A2}"/>
                  </a:ext>
                </a:extLst>
              </p:cNvPr>
              <p:cNvSpPr/>
              <p:nvPr/>
            </p:nvSpPr>
            <p:spPr>
              <a:xfrm rot="10800009" flipV="1">
                <a:off x="7387931" y="4978633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85" name="Google Shape;720;p25">
                <a:extLst>
                  <a:ext uri="{FF2B5EF4-FFF2-40B4-BE49-F238E27FC236}">
                    <a16:creationId xmlns:a16="http://schemas.microsoft.com/office/drawing/2014/main" id="{99D81AE3-0A86-4D84-BFF5-04FF8274795D}"/>
                  </a:ext>
                </a:extLst>
              </p:cNvPr>
              <p:cNvSpPr/>
              <p:nvPr/>
            </p:nvSpPr>
            <p:spPr>
              <a:xfrm rot="10800009" flipV="1">
                <a:off x="6951077" y="4978633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86" name="Google Shape;721;p25">
                <a:extLst>
                  <a:ext uri="{FF2B5EF4-FFF2-40B4-BE49-F238E27FC236}">
                    <a16:creationId xmlns:a16="http://schemas.microsoft.com/office/drawing/2014/main" id="{71A3E021-C10E-437E-88C7-3184D507CE66}"/>
                  </a:ext>
                </a:extLst>
              </p:cNvPr>
              <p:cNvSpPr/>
              <p:nvPr/>
            </p:nvSpPr>
            <p:spPr>
              <a:xfrm rot="10800009" flipV="1">
                <a:off x="6805596" y="4978633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87" name="Google Shape;722;p25">
                <a:extLst>
                  <a:ext uri="{FF2B5EF4-FFF2-40B4-BE49-F238E27FC236}">
                    <a16:creationId xmlns:a16="http://schemas.microsoft.com/office/drawing/2014/main" id="{D8790171-6175-496B-99A2-29F6AE68E08C}"/>
                  </a:ext>
                </a:extLst>
              </p:cNvPr>
              <p:cNvSpPr/>
              <p:nvPr/>
            </p:nvSpPr>
            <p:spPr>
              <a:xfrm rot="10800009" flipV="1">
                <a:off x="6659868" y="4978633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88" name="Google Shape;714;p25">
                <a:extLst>
                  <a:ext uri="{FF2B5EF4-FFF2-40B4-BE49-F238E27FC236}">
                    <a16:creationId xmlns:a16="http://schemas.microsoft.com/office/drawing/2014/main" id="{675DB5ED-AF38-430B-A85F-9B06CEE7BD41}"/>
                  </a:ext>
                </a:extLst>
              </p:cNvPr>
              <p:cNvSpPr/>
              <p:nvPr/>
            </p:nvSpPr>
            <p:spPr>
              <a:xfrm rot="10800009" flipV="1">
                <a:off x="7169344" y="5062219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89" name="Google Shape;715;p25">
                <a:extLst>
                  <a:ext uri="{FF2B5EF4-FFF2-40B4-BE49-F238E27FC236}">
                    <a16:creationId xmlns:a16="http://schemas.microsoft.com/office/drawing/2014/main" id="{003E2B14-D69F-4F50-A35D-02217B08F567}"/>
                  </a:ext>
                </a:extLst>
              </p:cNvPr>
              <p:cNvSpPr/>
              <p:nvPr/>
            </p:nvSpPr>
            <p:spPr>
              <a:xfrm rot="10800009" flipV="1">
                <a:off x="7023753" y="5062219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90" name="Google Shape;716;p25">
                <a:extLst>
                  <a:ext uri="{FF2B5EF4-FFF2-40B4-BE49-F238E27FC236}">
                    <a16:creationId xmlns:a16="http://schemas.microsoft.com/office/drawing/2014/main" id="{E17940B7-414D-4708-99AC-D658A5790BCE}"/>
                  </a:ext>
                </a:extLst>
              </p:cNvPr>
              <p:cNvSpPr/>
              <p:nvPr/>
            </p:nvSpPr>
            <p:spPr>
              <a:xfrm rot="10800009" flipV="1">
                <a:off x="7751762" y="5062227"/>
                <a:ext cx="72932" cy="789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91" name="Google Shape;717;p25">
                <a:extLst>
                  <a:ext uri="{FF2B5EF4-FFF2-40B4-BE49-F238E27FC236}">
                    <a16:creationId xmlns:a16="http://schemas.microsoft.com/office/drawing/2014/main" id="{98E9C7EF-B927-4D8C-9A00-88CDFC032FD3}"/>
                  </a:ext>
                </a:extLst>
              </p:cNvPr>
              <p:cNvSpPr/>
              <p:nvPr/>
            </p:nvSpPr>
            <p:spPr>
              <a:xfrm rot="10800009" flipV="1">
                <a:off x="7606281" y="5062237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92" name="Google Shape;718;p25">
                <a:extLst>
                  <a:ext uri="{FF2B5EF4-FFF2-40B4-BE49-F238E27FC236}">
                    <a16:creationId xmlns:a16="http://schemas.microsoft.com/office/drawing/2014/main" id="{A9D97A79-5F75-4DD1-9300-E1B815559133}"/>
                  </a:ext>
                </a:extLst>
              </p:cNvPr>
              <p:cNvSpPr/>
              <p:nvPr/>
            </p:nvSpPr>
            <p:spPr>
              <a:xfrm rot="10800009" flipV="1">
                <a:off x="7460672" y="5062219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93" name="Google Shape;719;p25">
                <a:extLst>
                  <a:ext uri="{FF2B5EF4-FFF2-40B4-BE49-F238E27FC236}">
                    <a16:creationId xmlns:a16="http://schemas.microsoft.com/office/drawing/2014/main" id="{6299729A-EA1A-43B9-A415-BCEBA81940E0}"/>
                  </a:ext>
                </a:extLst>
              </p:cNvPr>
              <p:cNvSpPr/>
              <p:nvPr/>
            </p:nvSpPr>
            <p:spPr>
              <a:xfrm rot="10800009" flipV="1">
                <a:off x="7315008" y="5061789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94" name="Google Shape;720;p25">
                <a:extLst>
                  <a:ext uri="{FF2B5EF4-FFF2-40B4-BE49-F238E27FC236}">
                    <a16:creationId xmlns:a16="http://schemas.microsoft.com/office/drawing/2014/main" id="{E20CAB7E-D179-4AAC-8D8D-8078B5747867}"/>
                  </a:ext>
                </a:extLst>
              </p:cNvPr>
              <p:cNvSpPr/>
              <p:nvPr/>
            </p:nvSpPr>
            <p:spPr>
              <a:xfrm rot="10800009" flipV="1">
                <a:off x="6878144" y="5061789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95" name="Google Shape;721;p25">
                <a:extLst>
                  <a:ext uri="{FF2B5EF4-FFF2-40B4-BE49-F238E27FC236}">
                    <a16:creationId xmlns:a16="http://schemas.microsoft.com/office/drawing/2014/main" id="{30B4C583-2A2C-45E9-8345-BB750AE8D335}"/>
                  </a:ext>
                </a:extLst>
              </p:cNvPr>
              <p:cNvSpPr/>
              <p:nvPr/>
            </p:nvSpPr>
            <p:spPr>
              <a:xfrm rot="10800009" flipV="1">
                <a:off x="6732672" y="5061789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96" name="Google Shape;714;p25">
                <a:extLst>
                  <a:ext uri="{FF2B5EF4-FFF2-40B4-BE49-F238E27FC236}">
                    <a16:creationId xmlns:a16="http://schemas.microsoft.com/office/drawing/2014/main" id="{AE3B2DD1-D8BF-4718-924C-80F8AD3680B4}"/>
                  </a:ext>
                </a:extLst>
              </p:cNvPr>
              <p:cNvSpPr/>
              <p:nvPr/>
            </p:nvSpPr>
            <p:spPr>
              <a:xfrm rot="10800009" flipV="1">
                <a:off x="6805477" y="4977728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97" name="Google Shape;715;p25">
                <a:extLst>
                  <a:ext uri="{FF2B5EF4-FFF2-40B4-BE49-F238E27FC236}">
                    <a16:creationId xmlns:a16="http://schemas.microsoft.com/office/drawing/2014/main" id="{7B818274-1FCB-45B8-BF30-22120B28CABA}"/>
                  </a:ext>
                </a:extLst>
              </p:cNvPr>
              <p:cNvSpPr/>
              <p:nvPr/>
            </p:nvSpPr>
            <p:spPr>
              <a:xfrm rot="10800009" flipV="1">
                <a:off x="6659877" y="4977728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98" name="Google Shape;716;p25">
                <a:extLst>
                  <a:ext uri="{FF2B5EF4-FFF2-40B4-BE49-F238E27FC236}">
                    <a16:creationId xmlns:a16="http://schemas.microsoft.com/office/drawing/2014/main" id="{B3147D23-ECAD-465E-853C-1408667A8FA8}"/>
                  </a:ext>
                </a:extLst>
              </p:cNvPr>
              <p:cNvSpPr/>
              <p:nvPr/>
            </p:nvSpPr>
            <p:spPr>
              <a:xfrm rot="10800009" flipV="1">
                <a:off x="7387895" y="4977737"/>
                <a:ext cx="72932" cy="789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99" name="Google Shape;717;p25">
                <a:extLst>
                  <a:ext uri="{FF2B5EF4-FFF2-40B4-BE49-F238E27FC236}">
                    <a16:creationId xmlns:a16="http://schemas.microsoft.com/office/drawing/2014/main" id="{9258CC7F-F046-41AA-89D7-CFA923BB76D4}"/>
                  </a:ext>
                </a:extLst>
              </p:cNvPr>
              <p:cNvSpPr/>
              <p:nvPr/>
            </p:nvSpPr>
            <p:spPr>
              <a:xfrm rot="10800009" flipV="1">
                <a:off x="7242405" y="4977728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00" name="Google Shape;718;p25">
                <a:extLst>
                  <a:ext uri="{FF2B5EF4-FFF2-40B4-BE49-F238E27FC236}">
                    <a16:creationId xmlns:a16="http://schemas.microsoft.com/office/drawing/2014/main" id="{DDC2C740-EC89-46DA-B021-55D140172EC4}"/>
                  </a:ext>
                </a:extLst>
              </p:cNvPr>
              <p:cNvSpPr/>
              <p:nvPr/>
            </p:nvSpPr>
            <p:spPr>
              <a:xfrm rot="10800009" flipV="1">
                <a:off x="7096795" y="4977719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01" name="Google Shape;719;p25">
                <a:extLst>
                  <a:ext uri="{FF2B5EF4-FFF2-40B4-BE49-F238E27FC236}">
                    <a16:creationId xmlns:a16="http://schemas.microsoft.com/office/drawing/2014/main" id="{0A012D40-484C-4BBF-A762-7D06E0D69757}"/>
                  </a:ext>
                </a:extLst>
              </p:cNvPr>
              <p:cNvSpPr/>
              <p:nvPr/>
            </p:nvSpPr>
            <p:spPr>
              <a:xfrm rot="10800009" flipV="1">
                <a:off x="6951141" y="4977289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02" name="Google Shape;714;p25">
                <a:extLst>
                  <a:ext uri="{FF2B5EF4-FFF2-40B4-BE49-F238E27FC236}">
                    <a16:creationId xmlns:a16="http://schemas.microsoft.com/office/drawing/2014/main" id="{59652BA7-27AE-4282-8C70-0C2784A3D8C5}"/>
                  </a:ext>
                </a:extLst>
              </p:cNvPr>
              <p:cNvSpPr/>
              <p:nvPr/>
            </p:nvSpPr>
            <p:spPr>
              <a:xfrm rot="10800009" flipV="1">
                <a:off x="6732663" y="4981605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A8CDE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03" name="Google Shape;716;p25">
                <a:extLst>
                  <a:ext uri="{FF2B5EF4-FFF2-40B4-BE49-F238E27FC236}">
                    <a16:creationId xmlns:a16="http://schemas.microsoft.com/office/drawing/2014/main" id="{8AF4F96D-26A4-4021-960A-0B013230BA18}"/>
                  </a:ext>
                </a:extLst>
              </p:cNvPr>
              <p:cNvSpPr/>
              <p:nvPr/>
            </p:nvSpPr>
            <p:spPr>
              <a:xfrm rot="10800009" flipV="1">
                <a:off x="7315072" y="4981614"/>
                <a:ext cx="72932" cy="789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A8CDE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04" name="Google Shape;717;p25">
                <a:extLst>
                  <a:ext uri="{FF2B5EF4-FFF2-40B4-BE49-F238E27FC236}">
                    <a16:creationId xmlns:a16="http://schemas.microsoft.com/office/drawing/2014/main" id="{C47FB175-5F63-451C-83CA-2C3C0939B23F}"/>
                  </a:ext>
                </a:extLst>
              </p:cNvPr>
              <p:cNvSpPr/>
              <p:nvPr/>
            </p:nvSpPr>
            <p:spPr>
              <a:xfrm rot="10800009" flipV="1">
                <a:off x="7169591" y="4981605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A8CDE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05" name="Google Shape;718;p25">
                <a:extLst>
                  <a:ext uri="{FF2B5EF4-FFF2-40B4-BE49-F238E27FC236}">
                    <a16:creationId xmlns:a16="http://schemas.microsoft.com/office/drawing/2014/main" id="{8AACCB68-EAA0-454B-B0AB-F044831F2F6E}"/>
                  </a:ext>
                </a:extLst>
              </p:cNvPr>
              <p:cNvSpPr/>
              <p:nvPr/>
            </p:nvSpPr>
            <p:spPr>
              <a:xfrm rot="10800009" flipV="1">
                <a:off x="7023982" y="4981596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A8CDE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06" name="Google Shape;719;p25">
                <a:extLst>
                  <a:ext uri="{FF2B5EF4-FFF2-40B4-BE49-F238E27FC236}">
                    <a16:creationId xmlns:a16="http://schemas.microsoft.com/office/drawing/2014/main" id="{FBCCF890-36E0-43DE-BABD-2E8C66C6B1BE}"/>
                  </a:ext>
                </a:extLst>
              </p:cNvPr>
              <p:cNvSpPr/>
              <p:nvPr/>
            </p:nvSpPr>
            <p:spPr>
              <a:xfrm rot="10800009" flipV="1">
                <a:off x="6878318" y="4981166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A8CDE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07" name="Google Shape;696;p25">
                <a:extLst>
                  <a:ext uri="{FF2B5EF4-FFF2-40B4-BE49-F238E27FC236}">
                    <a16:creationId xmlns:a16="http://schemas.microsoft.com/office/drawing/2014/main" id="{2AE71D5D-F1A4-4983-A154-3448BEF8B5A7}"/>
                  </a:ext>
                </a:extLst>
              </p:cNvPr>
              <p:cNvSpPr/>
              <p:nvPr/>
            </p:nvSpPr>
            <p:spPr>
              <a:xfrm rot="10800009" flipV="1">
                <a:off x="7606601" y="4983507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08" name="Google Shape;696;p25">
                <a:extLst>
                  <a:ext uri="{FF2B5EF4-FFF2-40B4-BE49-F238E27FC236}">
                    <a16:creationId xmlns:a16="http://schemas.microsoft.com/office/drawing/2014/main" id="{C2167536-C2BD-4728-A8F6-6B86AA01B94A}"/>
                  </a:ext>
                </a:extLst>
              </p:cNvPr>
              <p:cNvSpPr/>
              <p:nvPr/>
            </p:nvSpPr>
            <p:spPr>
              <a:xfrm rot="10800009" flipV="1">
                <a:off x="7460928" y="4896447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09" name="Google Shape;696;p25">
                <a:extLst>
                  <a:ext uri="{FF2B5EF4-FFF2-40B4-BE49-F238E27FC236}">
                    <a16:creationId xmlns:a16="http://schemas.microsoft.com/office/drawing/2014/main" id="{C6F5E057-1270-4032-8D1D-D97A2656963A}"/>
                  </a:ext>
                </a:extLst>
              </p:cNvPr>
              <p:cNvSpPr/>
              <p:nvPr/>
            </p:nvSpPr>
            <p:spPr>
              <a:xfrm rot="10800009" flipV="1">
                <a:off x="7242697" y="4823844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10" name="Google Shape;696;p25">
                <a:extLst>
                  <a:ext uri="{FF2B5EF4-FFF2-40B4-BE49-F238E27FC236}">
                    <a16:creationId xmlns:a16="http://schemas.microsoft.com/office/drawing/2014/main" id="{8F87B19A-146B-4295-80E6-369327DF35FD}"/>
                  </a:ext>
                </a:extLst>
              </p:cNvPr>
              <p:cNvSpPr/>
              <p:nvPr/>
            </p:nvSpPr>
            <p:spPr>
              <a:xfrm rot="10800009" flipV="1">
                <a:off x="7024421" y="4898797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11" name="Google Shape;696;p25">
                <a:extLst>
                  <a:ext uri="{FF2B5EF4-FFF2-40B4-BE49-F238E27FC236}">
                    <a16:creationId xmlns:a16="http://schemas.microsoft.com/office/drawing/2014/main" id="{E323B907-D829-489D-9B50-E7CF4D1EE25D}"/>
                  </a:ext>
                </a:extLst>
              </p:cNvPr>
              <p:cNvSpPr/>
              <p:nvPr/>
            </p:nvSpPr>
            <p:spPr>
              <a:xfrm rot="10800009" flipV="1">
                <a:off x="6805605" y="4822774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12" name="Google Shape;696;p25">
                <a:extLst>
                  <a:ext uri="{FF2B5EF4-FFF2-40B4-BE49-F238E27FC236}">
                    <a16:creationId xmlns:a16="http://schemas.microsoft.com/office/drawing/2014/main" id="{C1B5006C-5319-4DAA-9A02-341C6BF00F50}"/>
                  </a:ext>
                </a:extLst>
              </p:cNvPr>
              <p:cNvSpPr/>
              <p:nvPr/>
            </p:nvSpPr>
            <p:spPr>
              <a:xfrm rot="10800009" flipV="1">
                <a:off x="6732809" y="4899885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13" name="Google Shape;696;p25">
                <a:extLst>
                  <a:ext uri="{FF2B5EF4-FFF2-40B4-BE49-F238E27FC236}">
                    <a16:creationId xmlns:a16="http://schemas.microsoft.com/office/drawing/2014/main" id="{6E8A9B67-E278-4A18-95D1-BDB9505E2A5A}"/>
                  </a:ext>
                </a:extLst>
              </p:cNvPr>
              <p:cNvSpPr/>
              <p:nvPr/>
            </p:nvSpPr>
            <p:spPr>
              <a:xfrm rot="10800009" flipV="1">
                <a:off x="6879360" y="4901357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414" name="Grupo 420">
              <a:extLst>
                <a:ext uri="{FF2B5EF4-FFF2-40B4-BE49-F238E27FC236}">
                  <a16:creationId xmlns:a16="http://schemas.microsoft.com/office/drawing/2014/main" id="{2C4CE5E3-241B-424E-A748-33F65A4EDB4C}"/>
                </a:ext>
              </a:extLst>
            </p:cNvPr>
            <p:cNvGrpSpPr/>
            <p:nvPr/>
          </p:nvGrpSpPr>
          <p:grpSpPr>
            <a:xfrm>
              <a:off x="5436647" y="3954432"/>
              <a:ext cx="1237759" cy="1186753"/>
              <a:chOff x="5436647" y="3954432"/>
              <a:chExt cx="1237759" cy="1186753"/>
            </a:xfrm>
          </p:grpSpPr>
          <p:sp>
            <p:nvSpPr>
              <p:cNvPr id="415" name="Google Shape;684;p25">
                <a:extLst>
                  <a:ext uri="{FF2B5EF4-FFF2-40B4-BE49-F238E27FC236}">
                    <a16:creationId xmlns:a16="http://schemas.microsoft.com/office/drawing/2014/main" id="{F7D6E83D-76F6-4B13-9A70-D3824EEE9BE5}"/>
                  </a:ext>
                </a:extLst>
              </p:cNvPr>
              <p:cNvSpPr/>
              <p:nvPr/>
            </p:nvSpPr>
            <p:spPr>
              <a:xfrm rot="10800009" flipV="1">
                <a:off x="6019056" y="4427223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16" name="Google Shape;685;p25">
                <a:extLst>
                  <a:ext uri="{FF2B5EF4-FFF2-40B4-BE49-F238E27FC236}">
                    <a16:creationId xmlns:a16="http://schemas.microsoft.com/office/drawing/2014/main" id="{F067C367-5A40-4BAB-85E7-802F0C831635}"/>
                  </a:ext>
                </a:extLst>
              </p:cNvPr>
              <p:cNvSpPr/>
              <p:nvPr/>
            </p:nvSpPr>
            <p:spPr>
              <a:xfrm rot="10800009" flipV="1">
                <a:off x="5873456" y="4427223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17" name="Google Shape;686;p25">
                <a:extLst>
                  <a:ext uri="{FF2B5EF4-FFF2-40B4-BE49-F238E27FC236}">
                    <a16:creationId xmlns:a16="http://schemas.microsoft.com/office/drawing/2014/main" id="{CC684FEE-6ACD-401D-BF4E-4BDF328AEBFB}"/>
                  </a:ext>
                </a:extLst>
              </p:cNvPr>
              <p:cNvSpPr/>
              <p:nvPr/>
            </p:nvSpPr>
            <p:spPr>
              <a:xfrm rot="10800009" flipV="1">
                <a:off x="6601456" y="4269561"/>
                <a:ext cx="72923" cy="789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4"/>
                  <a:gd name="f4" fmla="val 10578"/>
                  <a:gd name="f5" fmla="*/ f0 1 9514"/>
                  <a:gd name="f6" fmla="*/ f1 1 10578"/>
                  <a:gd name="f7" fmla="+- f4 0 f2"/>
                  <a:gd name="f8" fmla="+- f3 0 f2"/>
                  <a:gd name="f9" fmla="*/ f8 1 9514"/>
                  <a:gd name="f10" fmla="*/ f7 1 10578"/>
                  <a:gd name="f11" fmla="*/ f2 1 f9"/>
                  <a:gd name="f12" fmla="*/ f3 1 f9"/>
                  <a:gd name="f13" fmla="*/ f2 1 f10"/>
                  <a:gd name="f14" fmla="*/ f4 1 f10"/>
                  <a:gd name="f15" fmla="*/ f11 f5 1"/>
                  <a:gd name="f16" fmla="*/ f12 f5 1"/>
                  <a:gd name="f17" fmla="*/ f14 f6 1"/>
                  <a:gd name="f18" fmla="*/ f13 f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5" t="f18" r="f16" b="f17"/>
                <a:pathLst>
                  <a:path w="9514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3" y="f4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18" name="Google Shape;687;p25">
                <a:extLst>
                  <a:ext uri="{FF2B5EF4-FFF2-40B4-BE49-F238E27FC236}">
                    <a16:creationId xmlns:a16="http://schemas.microsoft.com/office/drawing/2014/main" id="{1D273710-6438-4A73-97DD-4016B151590B}"/>
                  </a:ext>
                </a:extLst>
              </p:cNvPr>
              <p:cNvSpPr/>
              <p:nvPr/>
            </p:nvSpPr>
            <p:spPr>
              <a:xfrm rot="10800009" flipV="1">
                <a:off x="6455865" y="4269561"/>
                <a:ext cx="72932" cy="789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19" name="Google Shape;688;p25">
                <a:extLst>
                  <a:ext uri="{FF2B5EF4-FFF2-40B4-BE49-F238E27FC236}">
                    <a16:creationId xmlns:a16="http://schemas.microsoft.com/office/drawing/2014/main" id="{79F32E3B-7883-43B8-83EF-6EC17AAD7CD0}"/>
                  </a:ext>
                </a:extLst>
              </p:cNvPr>
              <p:cNvSpPr/>
              <p:nvPr/>
            </p:nvSpPr>
            <p:spPr>
              <a:xfrm rot="10800009" flipV="1">
                <a:off x="6164665" y="4269561"/>
                <a:ext cx="72932" cy="789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3" y="f4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20" name="Google Shape;689;p25">
                <a:extLst>
                  <a:ext uri="{FF2B5EF4-FFF2-40B4-BE49-F238E27FC236}">
                    <a16:creationId xmlns:a16="http://schemas.microsoft.com/office/drawing/2014/main" id="{2D557686-0F39-4542-BB13-14DDB05AA9B0}"/>
                  </a:ext>
                </a:extLst>
              </p:cNvPr>
              <p:cNvSpPr/>
              <p:nvPr/>
            </p:nvSpPr>
            <p:spPr>
              <a:xfrm rot="10800009" flipV="1">
                <a:off x="5727865" y="4269561"/>
                <a:ext cx="72932" cy="789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3" y="f4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21" name="Google Shape;690;p25">
                <a:extLst>
                  <a:ext uri="{FF2B5EF4-FFF2-40B4-BE49-F238E27FC236}">
                    <a16:creationId xmlns:a16="http://schemas.microsoft.com/office/drawing/2014/main" id="{A5F32AC4-443B-4C51-B602-49781947573C}"/>
                  </a:ext>
                </a:extLst>
              </p:cNvPr>
              <p:cNvSpPr/>
              <p:nvPr/>
            </p:nvSpPr>
            <p:spPr>
              <a:xfrm rot="10800009" flipV="1">
                <a:off x="5436656" y="4269561"/>
                <a:ext cx="72932" cy="789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val 9514"/>
                  <a:gd name="f7" fmla="*/ f0 1 9515"/>
                  <a:gd name="f8" fmla="*/ f1 1 10578"/>
                  <a:gd name="f9" fmla="+- f4 0 f2"/>
                  <a:gd name="f10" fmla="+- f3 0 f2"/>
                  <a:gd name="f11" fmla="*/ f10 1 9515"/>
                  <a:gd name="f12" fmla="*/ f9 1 1057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6" y="f4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22" name="Google Shape;691;p25">
                <a:extLst>
                  <a:ext uri="{FF2B5EF4-FFF2-40B4-BE49-F238E27FC236}">
                    <a16:creationId xmlns:a16="http://schemas.microsoft.com/office/drawing/2014/main" id="{BB230D46-98C4-4FAD-A5B0-1863F1007F71}"/>
                  </a:ext>
                </a:extLst>
              </p:cNvPr>
              <p:cNvSpPr/>
              <p:nvPr/>
            </p:nvSpPr>
            <p:spPr>
              <a:xfrm rot="10800009" flipV="1">
                <a:off x="6601456" y="4112093"/>
                <a:ext cx="72923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4"/>
                  <a:gd name="f4" fmla="val 10548"/>
                  <a:gd name="f5" fmla="val 1"/>
                  <a:gd name="f6" fmla="*/ f0 1 9514"/>
                  <a:gd name="f7" fmla="*/ f1 1 10548"/>
                  <a:gd name="f8" fmla="+- f4 0 f2"/>
                  <a:gd name="f9" fmla="+- f3 0 f2"/>
                  <a:gd name="f10" fmla="*/ f9 1 951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4" h="10548">
                    <a:moveTo>
                      <a:pt x="f2" y="f5"/>
                    </a:moveTo>
                    <a:lnTo>
                      <a:pt x="f2" y="f4"/>
                    </a:lnTo>
                    <a:lnTo>
                      <a:pt x="f3" y="f4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23" name="Google Shape;692;p25">
                <a:extLst>
                  <a:ext uri="{FF2B5EF4-FFF2-40B4-BE49-F238E27FC236}">
                    <a16:creationId xmlns:a16="http://schemas.microsoft.com/office/drawing/2014/main" id="{7517C6B2-0494-42A6-95BA-89AA368442DD}"/>
                  </a:ext>
                </a:extLst>
              </p:cNvPr>
              <p:cNvSpPr/>
              <p:nvPr/>
            </p:nvSpPr>
            <p:spPr>
              <a:xfrm rot="10800009" flipV="1">
                <a:off x="6455883" y="3954432"/>
                <a:ext cx="72685" cy="789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79"/>
                  <a:gd name="f5" fmla="val 1"/>
                  <a:gd name="f6" fmla="val 10578"/>
                  <a:gd name="f7" fmla="*/ f0 1 9484"/>
                  <a:gd name="f8" fmla="*/ f1 1 10579"/>
                  <a:gd name="f9" fmla="+- f4 0 f2"/>
                  <a:gd name="f10" fmla="+- f3 0 f2"/>
                  <a:gd name="f11" fmla="*/ f10 1 9484"/>
                  <a:gd name="f12" fmla="*/ f9 1 1057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7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24" name="Google Shape;693;p25">
                <a:extLst>
                  <a:ext uri="{FF2B5EF4-FFF2-40B4-BE49-F238E27FC236}">
                    <a16:creationId xmlns:a16="http://schemas.microsoft.com/office/drawing/2014/main" id="{58599EDD-07C9-405D-902A-22CBA9418531}"/>
                  </a:ext>
                </a:extLst>
              </p:cNvPr>
              <p:cNvSpPr/>
              <p:nvPr/>
            </p:nvSpPr>
            <p:spPr>
              <a:xfrm rot="10800009" flipV="1">
                <a:off x="6455874" y="4112102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25" name="Google Shape;694;p25">
                <a:extLst>
                  <a:ext uri="{FF2B5EF4-FFF2-40B4-BE49-F238E27FC236}">
                    <a16:creationId xmlns:a16="http://schemas.microsoft.com/office/drawing/2014/main" id="{11C89B10-48BE-4DB5-993C-BDFEAEEF9DE8}"/>
                  </a:ext>
                </a:extLst>
              </p:cNvPr>
              <p:cNvSpPr/>
              <p:nvPr/>
            </p:nvSpPr>
            <p:spPr>
              <a:xfrm rot="10800009" flipV="1">
                <a:off x="6601474" y="4427231"/>
                <a:ext cx="72932" cy="789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26" name="Google Shape;695;p25">
                <a:extLst>
                  <a:ext uri="{FF2B5EF4-FFF2-40B4-BE49-F238E27FC236}">
                    <a16:creationId xmlns:a16="http://schemas.microsoft.com/office/drawing/2014/main" id="{E01B5C35-736D-4ECA-A239-AE82874B14A5}"/>
                  </a:ext>
                </a:extLst>
              </p:cNvPr>
              <p:cNvSpPr/>
              <p:nvPr/>
            </p:nvSpPr>
            <p:spPr>
              <a:xfrm rot="10800009" flipV="1">
                <a:off x="6455984" y="4427232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27" name="Google Shape;696;p25">
                <a:extLst>
                  <a:ext uri="{FF2B5EF4-FFF2-40B4-BE49-F238E27FC236}">
                    <a16:creationId xmlns:a16="http://schemas.microsoft.com/office/drawing/2014/main" id="{8E2AFFD3-1375-448F-862E-5895BF2EFA41}"/>
                  </a:ext>
                </a:extLst>
              </p:cNvPr>
              <p:cNvSpPr/>
              <p:nvPr/>
            </p:nvSpPr>
            <p:spPr>
              <a:xfrm rot="10800009" flipV="1">
                <a:off x="6310384" y="4427213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28" name="Google Shape;697;p25">
                <a:extLst>
                  <a:ext uri="{FF2B5EF4-FFF2-40B4-BE49-F238E27FC236}">
                    <a16:creationId xmlns:a16="http://schemas.microsoft.com/office/drawing/2014/main" id="{48149F8A-8185-4D97-9A90-7F0C59A63D5D}"/>
                  </a:ext>
                </a:extLst>
              </p:cNvPr>
              <p:cNvSpPr/>
              <p:nvPr/>
            </p:nvSpPr>
            <p:spPr>
              <a:xfrm rot="10800009" flipV="1">
                <a:off x="6164720" y="4426793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29" name="Google Shape;698;p25">
                <a:extLst>
                  <a:ext uri="{FF2B5EF4-FFF2-40B4-BE49-F238E27FC236}">
                    <a16:creationId xmlns:a16="http://schemas.microsoft.com/office/drawing/2014/main" id="{2D2E9BE9-06B8-48AC-A529-AA9EDCE87936}"/>
                  </a:ext>
                </a:extLst>
              </p:cNvPr>
              <p:cNvSpPr/>
              <p:nvPr/>
            </p:nvSpPr>
            <p:spPr>
              <a:xfrm rot="10800009" flipV="1">
                <a:off x="6019065" y="4269662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30" name="Google Shape;699;p25">
                <a:extLst>
                  <a:ext uri="{FF2B5EF4-FFF2-40B4-BE49-F238E27FC236}">
                    <a16:creationId xmlns:a16="http://schemas.microsoft.com/office/drawing/2014/main" id="{4A5F6D20-4A5D-404A-BA14-C823FC8CE173}"/>
                  </a:ext>
                </a:extLst>
              </p:cNvPr>
              <p:cNvSpPr/>
              <p:nvPr/>
            </p:nvSpPr>
            <p:spPr>
              <a:xfrm rot="10800009" flipV="1">
                <a:off x="5727856" y="4426793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31" name="Google Shape;700;p25">
                <a:extLst>
                  <a:ext uri="{FF2B5EF4-FFF2-40B4-BE49-F238E27FC236}">
                    <a16:creationId xmlns:a16="http://schemas.microsoft.com/office/drawing/2014/main" id="{54E0F53D-8B61-4BCC-972D-8396AD480556}"/>
                  </a:ext>
                </a:extLst>
              </p:cNvPr>
              <p:cNvSpPr/>
              <p:nvPr/>
            </p:nvSpPr>
            <p:spPr>
              <a:xfrm rot="10800009" flipV="1">
                <a:off x="5582384" y="4426793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32" name="Google Shape;701;p25">
                <a:extLst>
                  <a:ext uri="{FF2B5EF4-FFF2-40B4-BE49-F238E27FC236}">
                    <a16:creationId xmlns:a16="http://schemas.microsoft.com/office/drawing/2014/main" id="{5A3DB88E-1EB2-47C7-8906-21A978BC4B77}"/>
                  </a:ext>
                </a:extLst>
              </p:cNvPr>
              <p:cNvSpPr/>
              <p:nvPr/>
            </p:nvSpPr>
            <p:spPr>
              <a:xfrm rot="10800009" flipV="1">
                <a:off x="5436656" y="4426793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33" name="Google Shape;702;p25">
                <a:extLst>
                  <a:ext uri="{FF2B5EF4-FFF2-40B4-BE49-F238E27FC236}">
                    <a16:creationId xmlns:a16="http://schemas.microsoft.com/office/drawing/2014/main" id="{4A002FBE-2BD1-4D8C-B5BD-CBCDCE981FB2}"/>
                  </a:ext>
                </a:extLst>
              </p:cNvPr>
              <p:cNvSpPr/>
              <p:nvPr/>
            </p:nvSpPr>
            <p:spPr>
              <a:xfrm rot="10800009" flipV="1">
                <a:off x="5582265" y="4269571"/>
                <a:ext cx="72932" cy="789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3" y="f4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34" name="Google Shape;703;p25">
                <a:extLst>
                  <a:ext uri="{FF2B5EF4-FFF2-40B4-BE49-F238E27FC236}">
                    <a16:creationId xmlns:a16="http://schemas.microsoft.com/office/drawing/2014/main" id="{6DB51D5D-7862-4F79-8E42-CC85002F9ED9}"/>
                  </a:ext>
                </a:extLst>
              </p:cNvPr>
              <p:cNvSpPr/>
              <p:nvPr/>
            </p:nvSpPr>
            <p:spPr>
              <a:xfrm rot="10800009" flipV="1">
                <a:off x="6164720" y="4112550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35" name="Google Shape;704;p25">
                <a:extLst>
                  <a:ext uri="{FF2B5EF4-FFF2-40B4-BE49-F238E27FC236}">
                    <a16:creationId xmlns:a16="http://schemas.microsoft.com/office/drawing/2014/main" id="{37F8C2E3-733F-426F-9F71-CC31D338D348}"/>
                  </a:ext>
                </a:extLst>
              </p:cNvPr>
              <p:cNvSpPr/>
              <p:nvPr/>
            </p:nvSpPr>
            <p:spPr>
              <a:xfrm rot="10800009" flipV="1">
                <a:off x="5728259" y="4112550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36" name="Google Shape;705;p25">
                <a:extLst>
                  <a:ext uri="{FF2B5EF4-FFF2-40B4-BE49-F238E27FC236}">
                    <a16:creationId xmlns:a16="http://schemas.microsoft.com/office/drawing/2014/main" id="{4A280589-0141-445B-A8E0-71D86558FE12}"/>
                  </a:ext>
                </a:extLst>
              </p:cNvPr>
              <p:cNvSpPr/>
              <p:nvPr/>
            </p:nvSpPr>
            <p:spPr>
              <a:xfrm rot="10800009" flipV="1">
                <a:off x="6019056" y="4584883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37" name="Google Shape;706;p25">
                <a:extLst>
                  <a:ext uri="{FF2B5EF4-FFF2-40B4-BE49-F238E27FC236}">
                    <a16:creationId xmlns:a16="http://schemas.microsoft.com/office/drawing/2014/main" id="{D5570765-D2AB-4017-AE65-BA4E4EDA0CD0}"/>
                  </a:ext>
                </a:extLst>
              </p:cNvPr>
              <p:cNvSpPr/>
              <p:nvPr/>
            </p:nvSpPr>
            <p:spPr>
              <a:xfrm rot="10800009" flipV="1">
                <a:off x="5873456" y="4584883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38" name="Google Shape;707;p25">
                <a:extLst>
                  <a:ext uri="{FF2B5EF4-FFF2-40B4-BE49-F238E27FC236}">
                    <a16:creationId xmlns:a16="http://schemas.microsoft.com/office/drawing/2014/main" id="{8D20AAF5-FD03-4E20-AF2C-42D83533ED0E}"/>
                  </a:ext>
                </a:extLst>
              </p:cNvPr>
              <p:cNvSpPr/>
              <p:nvPr/>
            </p:nvSpPr>
            <p:spPr>
              <a:xfrm rot="10800009" flipV="1">
                <a:off x="6601474" y="4584892"/>
                <a:ext cx="72932" cy="789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39" name="Google Shape;708;p25">
                <a:extLst>
                  <a:ext uri="{FF2B5EF4-FFF2-40B4-BE49-F238E27FC236}">
                    <a16:creationId xmlns:a16="http://schemas.microsoft.com/office/drawing/2014/main" id="{E6BA8E33-D0C9-46DD-98F2-1B7E7FF3C934}"/>
                  </a:ext>
                </a:extLst>
              </p:cNvPr>
              <p:cNvSpPr/>
              <p:nvPr/>
            </p:nvSpPr>
            <p:spPr>
              <a:xfrm rot="10800009" flipV="1">
                <a:off x="6455984" y="4584883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40" name="Google Shape;709;p25">
                <a:extLst>
                  <a:ext uri="{FF2B5EF4-FFF2-40B4-BE49-F238E27FC236}">
                    <a16:creationId xmlns:a16="http://schemas.microsoft.com/office/drawing/2014/main" id="{94804E9F-D798-430F-B2E8-7D4596E1DF0E}"/>
                  </a:ext>
                </a:extLst>
              </p:cNvPr>
              <p:cNvSpPr/>
              <p:nvPr/>
            </p:nvSpPr>
            <p:spPr>
              <a:xfrm rot="10800009" flipV="1">
                <a:off x="6310375" y="4584874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41" name="Google Shape;710;p25">
                <a:extLst>
                  <a:ext uri="{FF2B5EF4-FFF2-40B4-BE49-F238E27FC236}">
                    <a16:creationId xmlns:a16="http://schemas.microsoft.com/office/drawing/2014/main" id="{E4D043ED-BFCE-4D5D-8D7F-372D52ED3B2D}"/>
                  </a:ext>
                </a:extLst>
              </p:cNvPr>
              <p:cNvSpPr/>
              <p:nvPr/>
            </p:nvSpPr>
            <p:spPr>
              <a:xfrm rot="10800009" flipV="1">
                <a:off x="6164720" y="4584454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42" name="Google Shape;711;p25">
                <a:extLst>
                  <a:ext uri="{FF2B5EF4-FFF2-40B4-BE49-F238E27FC236}">
                    <a16:creationId xmlns:a16="http://schemas.microsoft.com/office/drawing/2014/main" id="{3D8E331D-E012-4A7B-9EE8-177ADF176D33}"/>
                  </a:ext>
                </a:extLst>
              </p:cNvPr>
              <p:cNvSpPr/>
              <p:nvPr/>
            </p:nvSpPr>
            <p:spPr>
              <a:xfrm rot="10800009" flipV="1">
                <a:off x="5727856" y="4584454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43" name="Google Shape;712;p25">
                <a:extLst>
                  <a:ext uri="{FF2B5EF4-FFF2-40B4-BE49-F238E27FC236}">
                    <a16:creationId xmlns:a16="http://schemas.microsoft.com/office/drawing/2014/main" id="{755649FF-DAC4-4B72-BF5C-F4C02049949D}"/>
                  </a:ext>
                </a:extLst>
              </p:cNvPr>
              <p:cNvSpPr/>
              <p:nvPr/>
            </p:nvSpPr>
            <p:spPr>
              <a:xfrm rot="10800009" flipV="1">
                <a:off x="5582384" y="4584454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44" name="Google Shape;713;p25">
                <a:extLst>
                  <a:ext uri="{FF2B5EF4-FFF2-40B4-BE49-F238E27FC236}">
                    <a16:creationId xmlns:a16="http://schemas.microsoft.com/office/drawing/2014/main" id="{E2F9A8AE-6D8E-4750-B118-8A220E03E518}"/>
                  </a:ext>
                </a:extLst>
              </p:cNvPr>
              <p:cNvSpPr/>
              <p:nvPr/>
            </p:nvSpPr>
            <p:spPr>
              <a:xfrm rot="10800009" flipV="1">
                <a:off x="5436656" y="4584454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45" name="Google Shape;714;p25">
                <a:extLst>
                  <a:ext uri="{FF2B5EF4-FFF2-40B4-BE49-F238E27FC236}">
                    <a16:creationId xmlns:a16="http://schemas.microsoft.com/office/drawing/2014/main" id="{FC166C2A-5F91-40CB-A3D3-CC1D907F83C6}"/>
                  </a:ext>
                </a:extLst>
              </p:cNvPr>
              <p:cNvSpPr/>
              <p:nvPr/>
            </p:nvSpPr>
            <p:spPr>
              <a:xfrm rot="10800009" flipV="1">
                <a:off x="6019056" y="4742544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46" name="Google Shape;715;p25">
                <a:extLst>
                  <a:ext uri="{FF2B5EF4-FFF2-40B4-BE49-F238E27FC236}">
                    <a16:creationId xmlns:a16="http://schemas.microsoft.com/office/drawing/2014/main" id="{4E5D8366-4E08-418B-AF15-D284E6888A94}"/>
                  </a:ext>
                </a:extLst>
              </p:cNvPr>
              <p:cNvSpPr/>
              <p:nvPr/>
            </p:nvSpPr>
            <p:spPr>
              <a:xfrm rot="10800009" flipV="1">
                <a:off x="5873456" y="4742544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47" name="Google Shape;716;p25">
                <a:extLst>
                  <a:ext uri="{FF2B5EF4-FFF2-40B4-BE49-F238E27FC236}">
                    <a16:creationId xmlns:a16="http://schemas.microsoft.com/office/drawing/2014/main" id="{6CB8C0BF-56E9-48DD-B63B-5817294A49EA}"/>
                  </a:ext>
                </a:extLst>
              </p:cNvPr>
              <p:cNvSpPr/>
              <p:nvPr/>
            </p:nvSpPr>
            <p:spPr>
              <a:xfrm rot="10800009" flipV="1">
                <a:off x="6601474" y="4742553"/>
                <a:ext cx="72932" cy="789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48" name="Google Shape;717;p25">
                <a:extLst>
                  <a:ext uri="{FF2B5EF4-FFF2-40B4-BE49-F238E27FC236}">
                    <a16:creationId xmlns:a16="http://schemas.microsoft.com/office/drawing/2014/main" id="{668330B0-5286-4FFE-9261-B9B6A63DB490}"/>
                  </a:ext>
                </a:extLst>
              </p:cNvPr>
              <p:cNvSpPr/>
              <p:nvPr/>
            </p:nvSpPr>
            <p:spPr>
              <a:xfrm rot="10800009" flipV="1">
                <a:off x="6455984" y="4742544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49" name="Google Shape;718;p25">
                <a:extLst>
                  <a:ext uri="{FF2B5EF4-FFF2-40B4-BE49-F238E27FC236}">
                    <a16:creationId xmlns:a16="http://schemas.microsoft.com/office/drawing/2014/main" id="{A03BBAF9-0273-4BBF-88C0-D858806B390E}"/>
                  </a:ext>
                </a:extLst>
              </p:cNvPr>
              <p:cNvSpPr/>
              <p:nvPr/>
            </p:nvSpPr>
            <p:spPr>
              <a:xfrm rot="10800009" flipV="1">
                <a:off x="6310375" y="4742535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50" name="Google Shape;719;p25">
                <a:extLst>
                  <a:ext uri="{FF2B5EF4-FFF2-40B4-BE49-F238E27FC236}">
                    <a16:creationId xmlns:a16="http://schemas.microsoft.com/office/drawing/2014/main" id="{F9DFBF56-7E3C-46D8-A352-CA302FC1CF8D}"/>
                  </a:ext>
                </a:extLst>
              </p:cNvPr>
              <p:cNvSpPr/>
              <p:nvPr/>
            </p:nvSpPr>
            <p:spPr>
              <a:xfrm rot="10800009" flipV="1">
                <a:off x="6164720" y="4742096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51" name="Google Shape;720;p25">
                <a:extLst>
                  <a:ext uri="{FF2B5EF4-FFF2-40B4-BE49-F238E27FC236}">
                    <a16:creationId xmlns:a16="http://schemas.microsoft.com/office/drawing/2014/main" id="{22AB23E4-AEEE-4F3E-B701-63AAC71C803F}"/>
                  </a:ext>
                </a:extLst>
              </p:cNvPr>
              <p:cNvSpPr/>
              <p:nvPr/>
            </p:nvSpPr>
            <p:spPr>
              <a:xfrm rot="10800009" flipV="1">
                <a:off x="5727856" y="4742105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52" name="Google Shape;721;p25">
                <a:extLst>
                  <a:ext uri="{FF2B5EF4-FFF2-40B4-BE49-F238E27FC236}">
                    <a16:creationId xmlns:a16="http://schemas.microsoft.com/office/drawing/2014/main" id="{749DC2D6-C923-4082-93D4-6992F109A8DB}"/>
                  </a:ext>
                </a:extLst>
              </p:cNvPr>
              <p:cNvSpPr/>
              <p:nvPr/>
            </p:nvSpPr>
            <p:spPr>
              <a:xfrm rot="10800009" flipV="1">
                <a:off x="5582384" y="4742096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53" name="Google Shape;722;p25">
                <a:extLst>
                  <a:ext uri="{FF2B5EF4-FFF2-40B4-BE49-F238E27FC236}">
                    <a16:creationId xmlns:a16="http://schemas.microsoft.com/office/drawing/2014/main" id="{D36E2DAC-0C82-4A89-B3AD-5C7B807ABF45}"/>
                  </a:ext>
                </a:extLst>
              </p:cNvPr>
              <p:cNvSpPr/>
              <p:nvPr/>
            </p:nvSpPr>
            <p:spPr>
              <a:xfrm rot="10800009" flipV="1">
                <a:off x="5436656" y="4742105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54" name="Google Shape;723;p25">
                <a:extLst>
                  <a:ext uri="{FF2B5EF4-FFF2-40B4-BE49-F238E27FC236}">
                    <a16:creationId xmlns:a16="http://schemas.microsoft.com/office/drawing/2014/main" id="{EA8C5350-8432-45FB-A578-4ABEBE7F06F7}"/>
                  </a:ext>
                </a:extLst>
              </p:cNvPr>
              <p:cNvSpPr/>
              <p:nvPr/>
            </p:nvSpPr>
            <p:spPr>
              <a:xfrm rot="10800009" flipV="1">
                <a:off x="6019056" y="4900205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55" name="Google Shape;724;p25">
                <a:extLst>
                  <a:ext uri="{FF2B5EF4-FFF2-40B4-BE49-F238E27FC236}">
                    <a16:creationId xmlns:a16="http://schemas.microsoft.com/office/drawing/2014/main" id="{D6020A89-2CC9-4CAA-BB6C-D3BA7331769F}"/>
                  </a:ext>
                </a:extLst>
              </p:cNvPr>
              <p:cNvSpPr/>
              <p:nvPr/>
            </p:nvSpPr>
            <p:spPr>
              <a:xfrm rot="10800009" flipV="1">
                <a:off x="5873456" y="4900205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56" name="Google Shape;725;p25">
                <a:extLst>
                  <a:ext uri="{FF2B5EF4-FFF2-40B4-BE49-F238E27FC236}">
                    <a16:creationId xmlns:a16="http://schemas.microsoft.com/office/drawing/2014/main" id="{EBB7919E-E28C-4290-864B-1541533AB0F6}"/>
                  </a:ext>
                </a:extLst>
              </p:cNvPr>
              <p:cNvSpPr/>
              <p:nvPr/>
            </p:nvSpPr>
            <p:spPr>
              <a:xfrm rot="10800009" flipV="1">
                <a:off x="6601474" y="4900214"/>
                <a:ext cx="72932" cy="789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57" name="Google Shape;726;p25">
                <a:extLst>
                  <a:ext uri="{FF2B5EF4-FFF2-40B4-BE49-F238E27FC236}">
                    <a16:creationId xmlns:a16="http://schemas.microsoft.com/office/drawing/2014/main" id="{FDFD3ED7-0CE3-49EC-8A50-DA4E74438E5F}"/>
                  </a:ext>
                </a:extLst>
              </p:cNvPr>
              <p:cNvSpPr/>
              <p:nvPr/>
            </p:nvSpPr>
            <p:spPr>
              <a:xfrm rot="10800009" flipV="1">
                <a:off x="6455984" y="4900205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58" name="Google Shape;727;p25">
                <a:extLst>
                  <a:ext uri="{FF2B5EF4-FFF2-40B4-BE49-F238E27FC236}">
                    <a16:creationId xmlns:a16="http://schemas.microsoft.com/office/drawing/2014/main" id="{3CCFD283-0CE3-4039-96A6-6C394362E197}"/>
                  </a:ext>
                </a:extLst>
              </p:cNvPr>
              <p:cNvSpPr/>
              <p:nvPr/>
            </p:nvSpPr>
            <p:spPr>
              <a:xfrm rot="10800009" flipV="1">
                <a:off x="6310384" y="4900196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59" name="Google Shape;728;p25">
                <a:extLst>
                  <a:ext uri="{FF2B5EF4-FFF2-40B4-BE49-F238E27FC236}">
                    <a16:creationId xmlns:a16="http://schemas.microsoft.com/office/drawing/2014/main" id="{775E349C-C2F9-4023-9E1F-97E58DC614D1}"/>
                  </a:ext>
                </a:extLst>
              </p:cNvPr>
              <p:cNvSpPr/>
              <p:nvPr/>
            </p:nvSpPr>
            <p:spPr>
              <a:xfrm rot="10800009" flipV="1">
                <a:off x="6164720" y="4899757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60" name="Google Shape;729;p25">
                <a:extLst>
                  <a:ext uri="{FF2B5EF4-FFF2-40B4-BE49-F238E27FC236}">
                    <a16:creationId xmlns:a16="http://schemas.microsoft.com/office/drawing/2014/main" id="{2613616E-8995-4C6F-AFD2-84A742CD3E20}"/>
                  </a:ext>
                </a:extLst>
              </p:cNvPr>
              <p:cNvSpPr/>
              <p:nvPr/>
            </p:nvSpPr>
            <p:spPr>
              <a:xfrm rot="10800009" flipV="1">
                <a:off x="5727856" y="4899757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61" name="Google Shape;730;p25">
                <a:extLst>
                  <a:ext uri="{FF2B5EF4-FFF2-40B4-BE49-F238E27FC236}">
                    <a16:creationId xmlns:a16="http://schemas.microsoft.com/office/drawing/2014/main" id="{AB8B7AE9-4CFB-4A6D-A682-E7F7F6A15EA2}"/>
                  </a:ext>
                </a:extLst>
              </p:cNvPr>
              <p:cNvSpPr/>
              <p:nvPr/>
            </p:nvSpPr>
            <p:spPr>
              <a:xfrm rot="10800009" flipV="1">
                <a:off x="5582384" y="4899757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62" name="Google Shape;731;p25">
                <a:extLst>
                  <a:ext uri="{FF2B5EF4-FFF2-40B4-BE49-F238E27FC236}">
                    <a16:creationId xmlns:a16="http://schemas.microsoft.com/office/drawing/2014/main" id="{E3110F10-E6A5-45F2-9148-D31412A073F4}"/>
                  </a:ext>
                </a:extLst>
              </p:cNvPr>
              <p:cNvSpPr/>
              <p:nvPr/>
            </p:nvSpPr>
            <p:spPr>
              <a:xfrm rot="10800009" flipV="1">
                <a:off x="5436656" y="4899757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63" name="Google Shape;732;p25">
                <a:extLst>
                  <a:ext uri="{FF2B5EF4-FFF2-40B4-BE49-F238E27FC236}">
                    <a16:creationId xmlns:a16="http://schemas.microsoft.com/office/drawing/2014/main" id="{1BFA41C6-B240-44D2-B33F-BC7105BEF364}"/>
                  </a:ext>
                </a:extLst>
              </p:cNvPr>
              <p:cNvSpPr/>
              <p:nvPr/>
            </p:nvSpPr>
            <p:spPr>
              <a:xfrm rot="10800009" flipV="1">
                <a:off x="5436656" y="4112330"/>
                <a:ext cx="72932" cy="789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val 9514"/>
                  <a:gd name="f7" fmla="*/ f0 1 9515"/>
                  <a:gd name="f8" fmla="*/ f1 1 10578"/>
                  <a:gd name="f9" fmla="+- f4 0 f2"/>
                  <a:gd name="f10" fmla="+- f3 0 f2"/>
                  <a:gd name="f11" fmla="*/ f10 1 9515"/>
                  <a:gd name="f12" fmla="*/ f9 1 1057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6" y="f4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64" name="Google Shape;733;p25">
                <a:extLst>
                  <a:ext uri="{FF2B5EF4-FFF2-40B4-BE49-F238E27FC236}">
                    <a16:creationId xmlns:a16="http://schemas.microsoft.com/office/drawing/2014/main" id="{06CC9842-5CBC-432E-90DB-7B341150D193}"/>
                  </a:ext>
                </a:extLst>
              </p:cNvPr>
              <p:cNvSpPr/>
              <p:nvPr/>
            </p:nvSpPr>
            <p:spPr>
              <a:xfrm rot="10800009" flipV="1">
                <a:off x="5436666" y="4347935"/>
                <a:ext cx="72932" cy="789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val 9514"/>
                  <a:gd name="f7" fmla="*/ f0 1 9515"/>
                  <a:gd name="f8" fmla="*/ f1 1 10578"/>
                  <a:gd name="f9" fmla="+- f4 0 f2"/>
                  <a:gd name="f10" fmla="+- f3 0 f2"/>
                  <a:gd name="f11" fmla="*/ f10 1 9515"/>
                  <a:gd name="f12" fmla="*/ f9 1 1057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6" y="f4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65" name="Google Shape;734;p25">
                <a:extLst>
                  <a:ext uri="{FF2B5EF4-FFF2-40B4-BE49-F238E27FC236}">
                    <a16:creationId xmlns:a16="http://schemas.microsoft.com/office/drawing/2014/main" id="{A05F77F2-3DB5-451F-ADFA-9FEB9A7887B3}"/>
                  </a:ext>
                </a:extLst>
              </p:cNvPr>
              <p:cNvSpPr/>
              <p:nvPr/>
            </p:nvSpPr>
            <p:spPr>
              <a:xfrm rot="10800009" flipV="1">
                <a:off x="6019056" y="5058305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66" name="Google Shape;735;p25">
                <a:extLst>
                  <a:ext uri="{FF2B5EF4-FFF2-40B4-BE49-F238E27FC236}">
                    <a16:creationId xmlns:a16="http://schemas.microsoft.com/office/drawing/2014/main" id="{61589104-1193-43BA-AAB5-DAD75B52A542}"/>
                  </a:ext>
                </a:extLst>
              </p:cNvPr>
              <p:cNvSpPr/>
              <p:nvPr/>
            </p:nvSpPr>
            <p:spPr>
              <a:xfrm rot="10800009" flipV="1">
                <a:off x="5873456" y="5058305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67" name="Google Shape;736;p25">
                <a:extLst>
                  <a:ext uri="{FF2B5EF4-FFF2-40B4-BE49-F238E27FC236}">
                    <a16:creationId xmlns:a16="http://schemas.microsoft.com/office/drawing/2014/main" id="{74B492C4-045A-4DD0-9CBD-AF2CF0398073}"/>
                  </a:ext>
                </a:extLst>
              </p:cNvPr>
              <p:cNvSpPr/>
              <p:nvPr/>
            </p:nvSpPr>
            <p:spPr>
              <a:xfrm rot="10800009" flipV="1">
                <a:off x="6601465" y="5058314"/>
                <a:ext cx="72932" cy="789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68" name="Google Shape;737;p25">
                <a:extLst>
                  <a:ext uri="{FF2B5EF4-FFF2-40B4-BE49-F238E27FC236}">
                    <a16:creationId xmlns:a16="http://schemas.microsoft.com/office/drawing/2014/main" id="{1C96AD8F-F8C0-4BA0-B21D-B6CA6ED37137}"/>
                  </a:ext>
                </a:extLst>
              </p:cNvPr>
              <p:cNvSpPr/>
              <p:nvPr/>
            </p:nvSpPr>
            <p:spPr>
              <a:xfrm rot="10800009" flipV="1">
                <a:off x="6455984" y="5058314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69" name="Google Shape;738;p25">
                <a:extLst>
                  <a:ext uri="{FF2B5EF4-FFF2-40B4-BE49-F238E27FC236}">
                    <a16:creationId xmlns:a16="http://schemas.microsoft.com/office/drawing/2014/main" id="{CCBD56D7-4978-43A9-AAFA-B4CB7B46AF27}"/>
                  </a:ext>
                </a:extLst>
              </p:cNvPr>
              <p:cNvSpPr/>
              <p:nvPr/>
            </p:nvSpPr>
            <p:spPr>
              <a:xfrm rot="10800009" flipV="1">
                <a:off x="6310375" y="5058305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70" name="Google Shape;739;p25">
                <a:extLst>
                  <a:ext uri="{FF2B5EF4-FFF2-40B4-BE49-F238E27FC236}">
                    <a16:creationId xmlns:a16="http://schemas.microsoft.com/office/drawing/2014/main" id="{48E24C82-CEEE-43E2-98B5-B23CAB15A063}"/>
                  </a:ext>
                </a:extLst>
              </p:cNvPr>
              <p:cNvSpPr/>
              <p:nvPr/>
            </p:nvSpPr>
            <p:spPr>
              <a:xfrm rot="10800009" flipV="1">
                <a:off x="6164711" y="5057866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71" name="Google Shape;740;p25">
                <a:extLst>
                  <a:ext uri="{FF2B5EF4-FFF2-40B4-BE49-F238E27FC236}">
                    <a16:creationId xmlns:a16="http://schemas.microsoft.com/office/drawing/2014/main" id="{77A6A093-B8C0-4598-BCAF-194925E736D9}"/>
                  </a:ext>
                </a:extLst>
              </p:cNvPr>
              <p:cNvSpPr/>
              <p:nvPr/>
            </p:nvSpPr>
            <p:spPr>
              <a:xfrm rot="10800009" flipV="1">
                <a:off x="5727856" y="5057866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72" name="Google Shape;741;p25">
                <a:extLst>
                  <a:ext uri="{FF2B5EF4-FFF2-40B4-BE49-F238E27FC236}">
                    <a16:creationId xmlns:a16="http://schemas.microsoft.com/office/drawing/2014/main" id="{E31912F1-BCD2-431B-AFD9-30AEA4001CC8}"/>
                  </a:ext>
                </a:extLst>
              </p:cNvPr>
              <p:cNvSpPr/>
              <p:nvPr/>
            </p:nvSpPr>
            <p:spPr>
              <a:xfrm rot="10800009" flipV="1">
                <a:off x="5582375" y="5057866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73" name="Google Shape;742;p25">
                <a:extLst>
                  <a:ext uri="{FF2B5EF4-FFF2-40B4-BE49-F238E27FC236}">
                    <a16:creationId xmlns:a16="http://schemas.microsoft.com/office/drawing/2014/main" id="{6BEDE513-BAE8-4AB5-873F-CD336704E110}"/>
                  </a:ext>
                </a:extLst>
              </p:cNvPr>
              <p:cNvSpPr/>
              <p:nvPr/>
            </p:nvSpPr>
            <p:spPr>
              <a:xfrm rot="10800009" flipV="1">
                <a:off x="5436647" y="5057866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74" name="Google Shape;743;p25">
                <a:extLst>
                  <a:ext uri="{FF2B5EF4-FFF2-40B4-BE49-F238E27FC236}">
                    <a16:creationId xmlns:a16="http://schemas.microsoft.com/office/drawing/2014/main" id="{80E72D57-0182-4C52-AC43-903C02E54DF2}"/>
                  </a:ext>
                </a:extLst>
              </p:cNvPr>
              <p:cNvSpPr/>
              <p:nvPr/>
            </p:nvSpPr>
            <p:spPr>
              <a:xfrm rot="10800009" flipV="1">
                <a:off x="5436656" y="4190704"/>
                <a:ext cx="72932" cy="789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val 9514"/>
                  <a:gd name="f7" fmla="*/ f0 1 9515"/>
                  <a:gd name="f8" fmla="*/ f1 1 10578"/>
                  <a:gd name="f9" fmla="+- f4 0 f2"/>
                  <a:gd name="f10" fmla="+- f3 0 f2"/>
                  <a:gd name="f11" fmla="*/ f10 1 9515"/>
                  <a:gd name="f12" fmla="*/ f9 1 1057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6" y="f4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75" name="Google Shape;714;p25">
                <a:extLst>
                  <a:ext uri="{FF2B5EF4-FFF2-40B4-BE49-F238E27FC236}">
                    <a16:creationId xmlns:a16="http://schemas.microsoft.com/office/drawing/2014/main" id="{4E3AD55B-37BB-41A3-B742-C730ABF42886}"/>
                  </a:ext>
                </a:extLst>
              </p:cNvPr>
              <p:cNvSpPr/>
              <p:nvPr/>
            </p:nvSpPr>
            <p:spPr>
              <a:xfrm rot="10800009" flipV="1">
                <a:off x="6019056" y="4979072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76" name="Google Shape;715;p25">
                <a:extLst>
                  <a:ext uri="{FF2B5EF4-FFF2-40B4-BE49-F238E27FC236}">
                    <a16:creationId xmlns:a16="http://schemas.microsoft.com/office/drawing/2014/main" id="{8EB6C1A1-1799-4803-9575-9DA90E6BCF07}"/>
                  </a:ext>
                </a:extLst>
              </p:cNvPr>
              <p:cNvSpPr/>
              <p:nvPr/>
            </p:nvSpPr>
            <p:spPr>
              <a:xfrm rot="10800009" flipV="1">
                <a:off x="5873456" y="4979072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77" name="Google Shape;716;p25">
                <a:extLst>
                  <a:ext uri="{FF2B5EF4-FFF2-40B4-BE49-F238E27FC236}">
                    <a16:creationId xmlns:a16="http://schemas.microsoft.com/office/drawing/2014/main" id="{DEC17ACA-DBA4-4CB6-8EF3-0E703EDF7C11}"/>
                  </a:ext>
                </a:extLst>
              </p:cNvPr>
              <p:cNvSpPr/>
              <p:nvPr/>
            </p:nvSpPr>
            <p:spPr>
              <a:xfrm rot="10800009" flipV="1">
                <a:off x="6601474" y="4979081"/>
                <a:ext cx="72932" cy="789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78" name="Google Shape;717;p25">
                <a:extLst>
                  <a:ext uri="{FF2B5EF4-FFF2-40B4-BE49-F238E27FC236}">
                    <a16:creationId xmlns:a16="http://schemas.microsoft.com/office/drawing/2014/main" id="{8EC6DC92-5D84-4DB3-99CE-B92E96196570}"/>
                  </a:ext>
                </a:extLst>
              </p:cNvPr>
              <p:cNvSpPr/>
              <p:nvPr/>
            </p:nvSpPr>
            <p:spPr>
              <a:xfrm rot="10800009" flipV="1">
                <a:off x="6455984" y="4979072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79" name="Google Shape;718;p25">
                <a:extLst>
                  <a:ext uri="{FF2B5EF4-FFF2-40B4-BE49-F238E27FC236}">
                    <a16:creationId xmlns:a16="http://schemas.microsoft.com/office/drawing/2014/main" id="{472EBAD6-F44A-4256-92C5-0EC7290D3753}"/>
                  </a:ext>
                </a:extLst>
              </p:cNvPr>
              <p:cNvSpPr/>
              <p:nvPr/>
            </p:nvSpPr>
            <p:spPr>
              <a:xfrm rot="10800009" flipV="1">
                <a:off x="6310375" y="4979063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80" name="Google Shape;719;p25">
                <a:extLst>
                  <a:ext uri="{FF2B5EF4-FFF2-40B4-BE49-F238E27FC236}">
                    <a16:creationId xmlns:a16="http://schemas.microsoft.com/office/drawing/2014/main" id="{9350C2BD-920F-4352-B39C-2E905FBEA6FE}"/>
                  </a:ext>
                </a:extLst>
              </p:cNvPr>
              <p:cNvSpPr/>
              <p:nvPr/>
            </p:nvSpPr>
            <p:spPr>
              <a:xfrm rot="10800009" flipV="1">
                <a:off x="6164720" y="4978633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81" name="Google Shape;720;p25">
                <a:extLst>
                  <a:ext uri="{FF2B5EF4-FFF2-40B4-BE49-F238E27FC236}">
                    <a16:creationId xmlns:a16="http://schemas.microsoft.com/office/drawing/2014/main" id="{78BC2D38-C542-4A87-BD11-F01699BC34BD}"/>
                  </a:ext>
                </a:extLst>
              </p:cNvPr>
              <p:cNvSpPr/>
              <p:nvPr/>
            </p:nvSpPr>
            <p:spPr>
              <a:xfrm rot="10800009" flipV="1">
                <a:off x="5727856" y="4978633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82" name="Google Shape;721;p25">
                <a:extLst>
                  <a:ext uri="{FF2B5EF4-FFF2-40B4-BE49-F238E27FC236}">
                    <a16:creationId xmlns:a16="http://schemas.microsoft.com/office/drawing/2014/main" id="{6C36CF6B-4F83-44FA-87CB-04C76B462D96}"/>
                  </a:ext>
                </a:extLst>
              </p:cNvPr>
              <p:cNvSpPr/>
              <p:nvPr/>
            </p:nvSpPr>
            <p:spPr>
              <a:xfrm rot="10800009" flipV="1">
                <a:off x="5582375" y="4978633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83" name="Google Shape;722;p25">
                <a:extLst>
                  <a:ext uri="{FF2B5EF4-FFF2-40B4-BE49-F238E27FC236}">
                    <a16:creationId xmlns:a16="http://schemas.microsoft.com/office/drawing/2014/main" id="{7E8C1762-8F0B-4A27-A9DA-DCC94574B1D9}"/>
                  </a:ext>
                </a:extLst>
              </p:cNvPr>
              <p:cNvSpPr/>
              <p:nvPr/>
            </p:nvSpPr>
            <p:spPr>
              <a:xfrm rot="10800009" flipV="1">
                <a:off x="5436656" y="4978633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84" name="Google Shape;714;p25">
                <a:extLst>
                  <a:ext uri="{FF2B5EF4-FFF2-40B4-BE49-F238E27FC236}">
                    <a16:creationId xmlns:a16="http://schemas.microsoft.com/office/drawing/2014/main" id="{E032B42A-3246-4B43-83CF-CCEB6C1D19A6}"/>
                  </a:ext>
                </a:extLst>
              </p:cNvPr>
              <p:cNvSpPr/>
              <p:nvPr/>
            </p:nvSpPr>
            <p:spPr>
              <a:xfrm rot="10800009" flipV="1">
                <a:off x="5946133" y="5062219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85" name="Google Shape;715;p25">
                <a:extLst>
                  <a:ext uri="{FF2B5EF4-FFF2-40B4-BE49-F238E27FC236}">
                    <a16:creationId xmlns:a16="http://schemas.microsoft.com/office/drawing/2014/main" id="{0F59E47A-2756-4604-9796-36A488389EC9}"/>
                  </a:ext>
                </a:extLst>
              </p:cNvPr>
              <p:cNvSpPr/>
              <p:nvPr/>
            </p:nvSpPr>
            <p:spPr>
              <a:xfrm rot="10800009" flipV="1">
                <a:off x="5800533" y="5062219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86" name="Google Shape;716;p25">
                <a:extLst>
                  <a:ext uri="{FF2B5EF4-FFF2-40B4-BE49-F238E27FC236}">
                    <a16:creationId xmlns:a16="http://schemas.microsoft.com/office/drawing/2014/main" id="{07F15412-B09D-46E3-9096-5C43AD3642F4}"/>
                  </a:ext>
                </a:extLst>
              </p:cNvPr>
              <p:cNvSpPr/>
              <p:nvPr/>
            </p:nvSpPr>
            <p:spPr>
              <a:xfrm rot="10800009" flipV="1">
                <a:off x="6528541" y="5062227"/>
                <a:ext cx="72932" cy="789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87" name="Google Shape;717;p25">
                <a:extLst>
                  <a:ext uri="{FF2B5EF4-FFF2-40B4-BE49-F238E27FC236}">
                    <a16:creationId xmlns:a16="http://schemas.microsoft.com/office/drawing/2014/main" id="{69F01174-CFA1-4FEF-BB26-E919DFB604CB}"/>
                  </a:ext>
                </a:extLst>
              </p:cNvPr>
              <p:cNvSpPr/>
              <p:nvPr/>
            </p:nvSpPr>
            <p:spPr>
              <a:xfrm rot="10800009" flipV="1">
                <a:off x="6383061" y="5062237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88" name="Google Shape;718;p25">
                <a:extLst>
                  <a:ext uri="{FF2B5EF4-FFF2-40B4-BE49-F238E27FC236}">
                    <a16:creationId xmlns:a16="http://schemas.microsoft.com/office/drawing/2014/main" id="{23239DCB-F0FE-409C-B3FD-B095204DDA68}"/>
                  </a:ext>
                </a:extLst>
              </p:cNvPr>
              <p:cNvSpPr/>
              <p:nvPr/>
            </p:nvSpPr>
            <p:spPr>
              <a:xfrm rot="10800009" flipV="1">
                <a:off x="6237451" y="5062219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89" name="Google Shape;719;p25">
                <a:extLst>
                  <a:ext uri="{FF2B5EF4-FFF2-40B4-BE49-F238E27FC236}">
                    <a16:creationId xmlns:a16="http://schemas.microsoft.com/office/drawing/2014/main" id="{4DBECCF9-128D-409C-BA78-DD892D8598CC}"/>
                  </a:ext>
                </a:extLst>
              </p:cNvPr>
              <p:cNvSpPr/>
              <p:nvPr/>
            </p:nvSpPr>
            <p:spPr>
              <a:xfrm rot="10800009" flipV="1">
                <a:off x="6091797" y="5061789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90" name="Google Shape;720;p25">
                <a:extLst>
                  <a:ext uri="{FF2B5EF4-FFF2-40B4-BE49-F238E27FC236}">
                    <a16:creationId xmlns:a16="http://schemas.microsoft.com/office/drawing/2014/main" id="{378E8F9F-3002-483B-9171-5DA5A838A354}"/>
                  </a:ext>
                </a:extLst>
              </p:cNvPr>
              <p:cNvSpPr/>
              <p:nvPr/>
            </p:nvSpPr>
            <p:spPr>
              <a:xfrm rot="10800009" flipV="1">
                <a:off x="5654933" y="5061789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91" name="Google Shape;721;p25">
                <a:extLst>
                  <a:ext uri="{FF2B5EF4-FFF2-40B4-BE49-F238E27FC236}">
                    <a16:creationId xmlns:a16="http://schemas.microsoft.com/office/drawing/2014/main" id="{5A800078-D54D-4145-B9AB-5F781F15359C}"/>
                  </a:ext>
                </a:extLst>
              </p:cNvPr>
              <p:cNvSpPr/>
              <p:nvPr/>
            </p:nvSpPr>
            <p:spPr>
              <a:xfrm rot="10800009" flipV="1">
                <a:off x="5509452" y="5061789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92" name="Google Shape;714;p25">
                <a:extLst>
                  <a:ext uri="{FF2B5EF4-FFF2-40B4-BE49-F238E27FC236}">
                    <a16:creationId xmlns:a16="http://schemas.microsoft.com/office/drawing/2014/main" id="{B1F4D97D-83E6-49C0-B030-35580B836948}"/>
                  </a:ext>
                </a:extLst>
              </p:cNvPr>
              <p:cNvSpPr/>
              <p:nvPr/>
            </p:nvSpPr>
            <p:spPr>
              <a:xfrm rot="10800009" flipV="1">
                <a:off x="5582256" y="4977728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93" name="Google Shape;715;p25">
                <a:extLst>
                  <a:ext uri="{FF2B5EF4-FFF2-40B4-BE49-F238E27FC236}">
                    <a16:creationId xmlns:a16="http://schemas.microsoft.com/office/drawing/2014/main" id="{2998BDF3-E6F0-4BD4-8A76-16D9FFF58C71}"/>
                  </a:ext>
                </a:extLst>
              </p:cNvPr>
              <p:cNvSpPr/>
              <p:nvPr/>
            </p:nvSpPr>
            <p:spPr>
              <a:xfrm rot="10800009" flipV="1">
                <a:off x="5436656" y="4977728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94" name="Google Shape;716;p25">
                <a:extLst>
                  <a:ext uri="{FF2B5EF4-FFF2-40B4-BE49-F238E27FC236}">
                    <a16:creationId xmlns:a16="http://schemas.microsoft.com/office/drawing/2014/main" id="{304DE2EA-0228-4B94-8820-9DD76E7B14CD}"/>
                  </a:ext>
                </a:extLst>
              </p:cNvPr>
              <p:cNvSpPr/>
              <p:nvPr/>
            </p:nvSpPr>
            <p:spPr>
              <a:xfrm rot="10800009" flipV="1">
                <a:off x="6164674" y="4977737"/>
                <a:ext cx="72932" cy="789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95" name="Google Shape;717;p25">
                <a:extLst>
                  <a:ext uri="{FF2B5EF4-FFF2-40B4-BE49-F238E27FC236}">
                    <a16:creationId xmlns:a16="http://schemas.microsoft.com/office/drawing/2014/main" id="{0B6A967D-6626-4A45-B736-9A4E994B31A9}"/>
                  </a:ext>
                </a:extLst>
              </p:cNvPr>
              <p:cNvSpPr/>
              <p:nvPr/>
            </p:nvSpPr>
            <p:spPr>
              <a:xfrm rot="10800009" flipV="1">
                <a:off x="6019184" y="4977728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96" name="Google Shape;718;p25">
                <a:extLst>
                  <a:ext uri="{FF2B5EF4-FFF2-40B4-BE49-F238E27FC236}">
                    <a16:creationId xmlns:a16="http://schemas.microsoft.com/office/drawing/2014/main" id="{0B1D79FE-4B35-46C9-96A4-F9A88345364C}"/>
                  </a:ext>
                </a:extLst>
              </p:cNvPr>
              <p:cNvSpPr/>
              <p:nvPr/>
            </p:nvSpPr>
            <p:spPr>
              <a:xfrm rot="10800009" flipV="1">
                <a:off x="5873575" y="4977719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97" name="Google Shape;719;p25">
                <a:extLst>
                  <a:ext uri="{FF2B5EF4-FFF2-40B4-BE49-F238E27FC236}">
                    <a16:creationId xmlns:a16="http://schemas.microsoft.com/office/drawing/2014/main" id="{C6A328BC-8A61-47AB-AF67-52EF2D92D9DB}"/>
                  </a:ext>
                </a:extLst>
              </p:cNvPr>
              <p:cNvSpPr/>
              <p:nvPr/>
            </p:nvSpPr>
            <p:spPr>
              <a:xfrm rot="10800009" flipV="1">
                <a:off x="5727920" y="4977289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98" name="Google Shape;714;p25">
                <a:extLst>
                  <a:ext uri="{FF2B5EF4-FFF2-40B4-BE49-F238E27FC236}">
                    <a16:creationId xmlns:a16="http://schemas.microsoft.com/office/drawing/2014/main" id="{4B607A32-7CA0-438F-81BA-3240A870B7F7}"/>
                  </a:ext>
                </a:extLst>
              </p:cNvPr>
              <p:cNvSpPr/>
              <p:nvPr/>
            </p:nvSpPr>
            <p:spPr>
              <a:xfrm rot="10800009" flipV="1">
                <a:off x="5509443" y="4981605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A8CDE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99" name="Google Shape;716;p25">
                <a:extLst>
                  <a:ext uri="{FF2B5EF4-FFF2-40B4-BE49-F238E27FC236}">
                    <a16:creationId xmlns:a16="http://schemas.microsoft.com/office/drawing/2014/main" id="{4D272F12-B639-4177-9830-FC0F06A9DE35}"/>
                  </a:ext>
                </a:extLst>
              </p:cNvPr>
              <p:cNvSpPr/>
              <p:nvPr/>
            </p:nvSpPr>
            <p:spPr>
              <a:xfrm rot="10800009" flipV="1">
                <a:off x="6091861" y="4981614"/>
                <a:ext cx="72932" cy="789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A8CDE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00" name="Google Shape;717;p25">
                <a:extLst>
                  <a:ext uri="{FF2B5EF4-FFF2-40B4-BE49-F238E27FC236}">
                    <a16:creationId xmlns:a16="http://schemas.microsoft.com/office/drawing/2014/main" id="{F5024D99-C3AC-4C1C-91AE-867A493CE792}"/>
                  </a:ext>
                </a:extLst>
              </p:cNvPr>
              <p:cNvSpPr/>
              <p:nvPr/>
            </p:nvSpPr>
            <p:spPr>
              <a:xfrm rot="10800009" flipV="1">
                <a:off x="5946371" y="4981605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A8CDE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01" name="Google Shape;718;p25">
                <a:extLst>
                  <a:ext uri="{FF2B5EF4-FFF2-40B4-BE49-F238E27FC236}">
                    <a16:creationId xmlns:a16="http://schemas.microsoft.com/office/drawing/2014/main" id="{74CFE07E-2A42-40D6-A57C-CDFDE0694730}"/>
                  </a:ext>
                </a:extLst>
              </p:cNvPr>
              <p:cNvSpPr/>
              <p:nvPr/>
            </p:nvSpPr>
            <p:spPr>
              <a:xfrm rot="10800009" flipV="1">
                <a:off x="5800761" y="4981596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A8CDE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02" name="Google Shape;719;p25">
                <a:extLst>
                  <a:ext uri="{FF2B5EF4-FFF2-40B4-BE49-F238E27FC236}">
                    <a16:creationId xmlns:a16="http://schemas.microsoft.com/office/drawing/2014/main" id="{0DE41202-5120-4EE1-B6D9-62D887FA6491}"/>
                  </a:ext>
                </a:extLst>
              </p:cNvPr>
              <p:cNvSpPr/>
              <p:nvPr/>
            </p:nvSpPr>
            <p:spPr>
              <a:xfrm rot="10800009" flipV="1">
                <a:off x="5655107" y="4981166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A8CDE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03" name="Google Shape;696;p25">
                <a:extLst>
                  <a:ext uri="{FF2B5EF4-FFF2-40B4-BE49-F238E27FC236}">
                    <a16:creationId xmlns:a16="http://schemas.microsoft.com/office/drawing/2014/main" id="{177E3693-48A7-4783-BB2E-E0609A236003}"/>
                  </a:ext>
                </a:extLst>
              </p:cNvPr>
              <p:cNvSpPr/>
              <p:nvPr/>
            </p:nvSpPr>
            <p:spPr>
              <a:xfrm rot="10800009" flipV="1">
                <a:off x="6383381" y="4983507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04" name="Google Shape;696;p25">
                <a:extLst>
                  <a:ext uri="{FF2B5EF4-FFF2-40B4-BE49-F238E27FC236}">
                    <a16:creationId xmlns:a16="http://schemas.microsoft.com/office/drawing/2014/main" id="{A88C7DD5-FCBE-496F-8545-16FCF382A9F6}"/>
                  </a:ext>
                </a:extLst>
              </p:cNvPr>
              <p:cNvSpPr/>
              <p:nvPr/>
            </p:nvSpPr>
            <p:spPr>
              <a:xfrm rot="10800009" flipV="1">
                <a:off x="6237708" y="4896447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05" name="Google Shape;696;p25">
                <a:extLst>
                  <a:ext uri="{FF2B5EF4-FFF2-40B4-BE49-F238E27FC236}">
                    <a16:creationId xmlns:a16="http://schemas.microsoft.com/office/drawing/2014/main" id="{C3B27716-4884-4826-86A8-E92A90A6E765}"/>
                  </a:ext>
                </a:extLst>
              </p:cNvPr>
              <p:cNvSpPr/>
              <p:nvPr/>
            </p:nvSpPr>
            <p:spPr>
              <a:xfrm rot="10800009" flipV="1">
                <a:off x="6019477" y="4823844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06" name="Google Shape;696;p25">
                <a:extLst>
                  <a:ext uri="{FF2B5EF4-FFF2-40B4-BE49-F238E27FC236}">
                    <a16:creationId xmlns:a16="http://schemas.microsoft.com/office/drawing/2014/main" id="{2EC4A811-95F9-4F9B-822F-B2BDF0DC639A}"/>
                  </a:ext>
                </a:extLst>
              </p:cNvPr>
              <p:cNvSpPr/>
              <p:nvPr/>
            </p:nvSpPr>
            <p:spPr>
              <a:xfrm rot="10800009" flipV="1">
                <a:off x="5801210" y="4898797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07" name="Google Shape;696;p25">
                <a:extLst>
                  <a:ext uri="{FF2B5EF4-FFF2-40B4-BE49-F238E27FC236}">
                    <a16:creationId xmlns:a16="http://schemas.microsoft.com/office/drawing/2014/main" id="{8E03A7CE-C189-4EE6-A7AD-C12FD6F79967}"/>
                  </a:ext>
                </a:extLst>
              </p:cNvPr>
              <p:cNvSpPr/>
              <p:nvPr/>
            </p:nvSpPr>
            <p:spPr>
              <a:xfrm rot="10800009" flipV="1">
                <a:off x="5582384" y="4822774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08" name="Google Shape;696;p25">
                <a:extLst>
                  <a:ext uri="{FF2B5EF4-FFF2-40B4-BE49-F238E27FC236}">
                    <a16:creationId xmlns:a16="http://schemas.microsoft.com/office/drawing/2014/main" id="{955DE4FE-3232-4893-9AE1-2859302C7A31}"/>
                  </a:ext>
                </a:extLst>
              </p:cNvPr>
              <p:cNvSpPr/>
              <p:nvPr/>
            </p:nvSpPr>
            <p:spPr>
              <a:xfrm rot="10800009" flipV="1">
                <a:off x="5509589" y="4899885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09" name="Google Shape;696;p25">
                <a:extLst>
                  <a:ext uri="{FF2B5EF4-FFF2-40B4-BE49-F238E27FC236}">
                    <a16:creationId xmlns:a16="http://schemas.microsoft.com/office/drawing/2014/main" id="{4D6C547C-57D2-4B42-A0E8-C441EDF65CD0}"/>
                  </a:ext>
                </a:extLst>
              </p:cNvPr>
              <p:cNvSpPr/>
              <p:nvPr/>
            </p:nvSpPr>
            <p:spPr>
              <a:xfrm rot="10800009" flipV="1">
                <a:off x="5656140" y="4901357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510" name="Grupo 421">
              <a:extLst>
                <a:ext uri="{FF2B5EF4-FFF2-40B4-BE49-F238E27FC236}">
                  <a16:creationId xmlns:a16="http://schemas.microsoft.com/office/drawing/2014/main" id="{BBC363F9-2457-4A11-9806-50C68F991028}"/>
                </a:ext>
              </a:extLst>
            </p:cNvPr>
            <p:cNvGrpSpPr/>
            <p:nvPr/>
          </p:nvGrpSpPr>
          <p:grpSpPr>
            <a:xfrm>
              <a:off x="7897545" y="3955136"/>
              <a:ext cx="1237749" cy="1186754"/>
              <a:chOff x="7897545" y="3955136"/>
              <a:chExt cx="1237749" cy="1186754"/>
            </a:xfrm>
          </p:grpSpPr>
          <p:sp>
            <p:nvSpPr>
              <p:cNvPr id="511" name="Google Shape;684;p25">
                <a:extLst>
                  <a:ext uri="{FF2B5EF4-FFF2-40B4-BE49-F238E27FC236}">
                    <a16:creationId xmlns:a16="http://schemas.microsoft.com/office/drawing/2014/main" id="{38440665-E04F-4CF0-ADFF-E70ABF66977A}"/>
                  </a:ext>
                </a:extLst>
              </p:cNvPr>
              <p:cNvSpPr/>
              <p:nvPr/>
            </p:nvSpPr>
            <p:spPr>
              <a:xfrm rot="10800009" flipV="1">
                <a:off x="8479953" y="4427927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12" name="Google Shape;685;p25">
                <a:extLst>
                  <a:ext uri="{FF2B5EF4-FFF2-40B4-BE49-F238E27FC236}">
                    <a16:creationId xmlns:a16="http://schemas.microsoft.com/office/drawing/2014/main" id="{7574A401-62AA-446F-9A29-77C156F16B10}"/>
                  </a:ext>
                </a:extLst>
              </p:cNvPr>
              <p:cNvSpPr/>
              <p:nvPr/>
            </p:nvSpPr>
            <p:spPr>
              <a:xfrm rot="10800009" flipV="1">
                <a:off x="8334353" y="4427927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13" name="Google Shape;686;p25">
                <a:extLst>
                  <a:ext uri="{FF2B5EF4-FFF2-40B4-BE49-F238E27FC236}">
                    <a16:creationId xmlns:a16="http://schemas.microsoft.com/office/drawing/2014/main" id="{ACA3EA7A-8D9D-4CC0-B719-A9FFF749AA54}"/>
                  </a:ext>
                </a:extLst>
              </p:cNvPr>
              <p:cNvSpPr/>
              <p:nvPr/>
            </p:nvSpPr>
            <p:spPr>
              <a:xfrm rot="10800009" flipV="1">
                <a:off x="9062344" y="4270256"/>
                <a:ext cx="72923" cy="789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4"/>
                  <a:gd name="f4" fmla="val 10578"/>
                  <a:gd name="f5" fmla="*/ f0 1 9514"/>
                  <a:gd name="f6" fmla="*/ f1 1 10578"/>
                  <a:gd name="f7" fmla="+- f4 0 f2"/>
                  <a:gd name="f8" fmla="+- f3 0 f2"/>
                  <a:gd name="f9" fmla="*/ f8 1 9514"/>
                  <a:gd name="f10" fmla="*/ f7 1 10578"/>
                  <a:gd name="f11" fmla="*/ f2 1 f9"/>
                  <a:gd name="f12" fmla="*/ f3 1 f9"/>
                  <a:gd name="f13" fmla="*/ f2 1 f10"/>
                  <a:gd name="f14" fmla="*/ f4 1 f10"/>
                  <a:gd name="f15" fmla="*/ f11 f5 1"/>
                  <a:gd name="f16" fmla="*/ f12 f5 1"/>
                  <a:gd name="f17" fmla="*/ f14 f6 1"/>
                  <a:gd name="f18" fmla="*/ f13 f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5" t="f18" r="f16" b="f17"/>
                <a:pathLst>
                  <a:path w="9514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3" y="f4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14" name="Google Shape;687;p25">
                <a:extLst>
                  <a:ext uri="{FF2B5EF4-FFF2-40B4-BE49-F238E27FC236}">
                    <a16:creationId xmlns:a16="http://schemas.microsoft.com/office/drawing/2014/main" id="{37E20F35-C900-4085-9CC5-B964A5E1D854}"/>
                  </a:ext>
                </a:extLst>
              </p:cNvPr>
              <p:cNvSpPr/>
              <p:nvPr/>
            </p:nvSpPr>
            <p:spPr>
              <a:xfrm rot="10800009" flipV="1">
                <a:off x="8916753" y="4270256"/>
                <a:ext cx="72932" cy="789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15" name="Google Shape;688;p25">
                <a:extLst>
                  <a:ext uri="{FF2B5EF4-FFF2-40B4-BE49-F238E27FC236}">
                    <a16:creationId xmlns:a16="http://schemas.microsoft.com/office/drawing/2014/main" id="{8BA58157-62B0-4562-86E8-E475B7A65E0A}"/>
                  </a:ext>
                </a:extLst>
              </p:cNvPr>
              <p:cNvSpPr/>
              <p:nvPr/>
            </p:nvSpPr>
            <p:spPr>
              <a:xfrm rot="10800009" flipV="1">
                <a:off x="8625553" y="4270256"/>
                <a:ext cx="72932" cy="789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3" y="f4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16" name="Google Shape;689;p25">
                <a:extLst>
                  <a:ext uri="{FF2B5EF4-FFF2-40B4-BE49-F238E27FC236}">
                    <a16:creationId xmlns:a16="http://schemas.microsoft.com/office/drawing/2014/main" id="{EF5EEB27-86D0-4F60-B1A6-510CF1C2F192}"/>
                  </a:ext>
                </a:extLst>
              </p:cNvPr>
              <p:cNvSpPr/>
              <p:nvPr/>
            </p:nvSpPr>
            <p:spPr>
              <a:xfrm rot="10800009" flipV="1">
                <a:off x="8188754" y="4270256"/>
                <a:ext cx="72932" cy="789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3" y="f4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17" name="Google Shape;690;p25">
                <a:extLst>
                  <a:ext uri="{FF2B5EF4-FFF2-40B4-BE49-F238E27FC236}">
                    <a16:creationId xmlns:a16="http://schemas.microsoft.com/office/drawing/2014/main" id="{034D2003-882B-4183-B933-338B85FF1D89}"/>
                  </a:ext>
                </a:extLst>
              </p:cNvPr>
              <p:cNvSpPr/>
              <p:nvPr/>
            </p:nvSpPr>
            <p:spPr>
              <a:xfrm rot="10800009" flipV="1">
                <a:off x="7897554" y="4270256"/>
                <a:ext cx="72932" cy="789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val 9514"/>
                  <a:gd name="f7" fmla="*/ f0 1 9515"/>
                  <a:gd name="f8" fmla="*/ f1 1 10578"/>
                  <a:gd name="f9" fmla="+- f4 0 f2"/>
                  <a:gd name="f10" fmla="+- f3 0 f2"/>
                  <a:gd name="f11" fmla="*/ f10 1 9515"/>
                  <a:gd name="f12" fmla="*/ f9 1 1057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6" y="f4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18" name="Google Shape;691;p25">
                <a:extLst>
                  <a:ext uri="{FF2B5EF4-FFF2-40B4-BE49-F238E27FC236}">
                    <a16:creationId xmlns:a16="http://schemas.microsoft.com/office/drawing/2014/main" id="{710CDDF3-0881-4A0F-B1CD-F11529D20FF7}"/>
                  </a:ext>
                </a:extLst>
              </p:cNvPr>
              <p:cNvSpPr/>
              <p:nvPr/>
            </p:nvSpPr>
            <p:spPr>
              <a:xfrm rot="10800009" flipV="1">
                <a:off x="9062344" y="4112797"/>
                <a:ext cx="72923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4"/>
                  <a:gd name="f4" fmla="val 10548"/>
                  <a:gd name="f5" fmla="val 1"/>
                  <a:gd name="f6" fmla="*/ f0 1 9514"/>
                  <a:gd name="f7" fmla="*/ f1 1 10548"/>
                  <a:gd name="f8" fmla="+- f4 0 f2"/>
                  <a:gd name="f9" fmla="+- f3 0 f2"/>
                  <a:gd name="f10" fmla="*/ f9 1 951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4" h="10548">
                    <a:moveTo>
                      <a:pt x="f2" y="f5"/>
                    </a:moveTo>
                    <a:lnTo>
                      <a:pt x="f2" y="f4"/>
                    </a:lnTo>
                    <a:lnTo>
                      <a:pt x="f3" y="f4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19" name="Google Shape;692;p25">
                <a:extLst>
                  <a:ext uri="{FF2B5EF4-FFF2-40B4-BE49-F238E27FC236}">
                    <a16:creationId xmlns:a16="http://schemas.microsoft.com/office/drawing/2014/main" id="{4BE45372-7932-4B87-8AB1-8A074E9699A5}"/>
                  </a:ext>
                </a:extLst>
              </p:cNvPr>
              <p:cNvSpPr/>
              <p:nvPr/>
            </p:nvSpPr>
            <p:spPr>
              <a:xfrm rot="10800009" flipV="1">
                <a:off x="8916771" y="3955136"/>
                <a:ext cx="72685" cy="789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79"/>
                  <a:gd name="f5" fmla="val 1"/>
                  <a:gd name="f6" fmla="val 10578"/>
                  <a:gd name="f7" fmla="*/ f0 1 9484"/>
                  <a:gd name="f8" fmla="*/ f1 1 10579"/>
                  <a:gd name="f9" fmla="+- f4 0 f2"/>
                  <a:gd name="f10" fmla="+- f3 0 f2"/>
                  <a:gd name="f11" fmla="*/ f10 1 9484"/>
                  <a:gd name="f12" fmla="*/ f9 1 1057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7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20" name="Google Shape;693;p25">
                <a:extLst>
                  <a:ext uri="{FF2B5EF4-FFF2-40B4-BE49-F238E27FC236}">
                    <a16:creationId xmlns:a16="http://schemas.microsoft.com/office/drawing/2014/main" id="{34828B48-9EEE-458F-BB2E-CD8E72796C6F}"/>
                  </a:ext>
                </a:extLst>
              </p:cNvPr>
              <p:cNvSpPr/>
              <p:nvPr/>
            </p:nvSpPr>
            <p:spPr>
              <a:xfrm rot="10800009" flipV="1">
                <a:off x="8916762" y="4112806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21" name="Google Shape;694;p25">
                <a:extLst>
                  <a:ext uri="{FF2B5EF4-FFF2-40B4-BE49-F238E27FC236}">
                    <a16:creationId xmlns:a16="http://schemas.microsoft.com/office/drawing/2014/main" id="{A8CE7E62-D629-40D0-88A1-E6E0E1BD6914}"/>
                  </a:ext>
                </a:extLst>
              </p:cNvPr>
              <p:cNvSpPr/>
              <p:nvPr/>
            </p:nvSpPr>
            <p:spPr>
              <a:xfrm rot="10800009" flipV="1">
                <a:off x="9062362" y="4427936"/>
                <a:ext cx="72932" cy="789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22" name="Google Shape;695;p25">
                <a:extLst>
                  <a:ext uri="{FF2B5EF4-FFF2-40B4-BE49-F238E27FC236}">
                    <a16:creationId xmlns:a16="http://schemas.microsoft.com/office/drawing/2014/main" id="{856F7DBA-6EF6-47C8-A56A-E5137892016F}"/>
                  </a:ext>
                </a:extLst>
              </p:cNvPr>
              <p:cNvSpPr/>
              <p:nvPr/>
            </p:nvSpPr>
            <p:spPr>
              <a:xfrm rot="10800009" flipV="1">
                <a:off x="8916881" y="4427936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23" name="Google Shape;696;p25">
                <a:extLst>
                  <a:ext uri="{FF2B5EF4-FFF2-40B4-BE49-F238E27FC236}">
                    <a16:creationId xmlns:a16="http://schemas.microsoft.com/office/drawing/2014/main" id="{3A8BC710-2EF0-4A3A-B0B3-3926C296709D}"/>
                  </a:ext>
                </a:extLst>
              </p:cNvPr>
              <p:cNvSpPr/>
              <p:nvPr/>
            </p:nvSpPr>
            <p:spPr>
              <a:xfrm rot="10800009" flipV="1">
                <a:off x="8771272" y="4427918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24" name="Google Shape;697;p25">
                <a:extLst>
                  <a:ext uri="{FF2B5EF4-FFF2-40B4-BE49-F238E27FC236}">
                    <a16:creationId xmlns:a16="http://schemas.microsoft.com/office/drawing/2014/main" id="{4B6BACFD-D8E7-40E8-B6F0-70E98A1C56E9}"/>
                  </a:ext>
                </a:extLst>
              </p:cNvPr>
              <p:cNvSpPr/>
              <p:nvPr/>
            </p:nvSpPr>
            <p:spPr>
              <a:xfrm rot="10800009" flipV="1">
                <a:off x="8625608" y="4427488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25" name="Google Shape;698;p25">
                <a:extLst>
                  <a:ext uri="{FF2B5EF4-FFF2-40B4-BE49-F238E27FC236}">
                    <a16:creationId xmlns:a16="http://schemas.microsoft.com/office/drawing/2014/main" id="{2FC75961-505A-48DE-9327-BBA2D107ED44}"/>
                  </a:ext>
                </a:extLst>
              </p:cNvPr>
              <p:cNvSpPr/>
              <p:nvPr/>
            </p:nvSpPr>
            <p:spPr>
              <a:xfrm rot="10800009" flipV="1">
                <a:off x="8479953" y="4270366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26" name="Google Shape;699;p25">
                <a:extLst>
                  <a:ext uri="{FF2B5EF4-FFF2-40B4-BE49-F238E27FC236}">
                    <a16:creationId xmlns:a16="http://schemas.microsoft.com/office/drawing/2014/main" id="{991D8D2C-F3AC-411E-B4A7-61CD985C3070}"/>
                  </a:ext>
                </a:extLst>
              </p:cNvPr>
              <p:cNvSpPr/>
              <p:nvPr/>
            </p:nvSpPr>
            <p:spPr>
              <a:xfrm rot="10800009" flipV="1">
                <a:off x="8188754" y="4427497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27" name="Google Shape;700;p25">
                <a:extLst>
                  <a:ext uri="{FF2B5EF4-FFF2-40B4-BE49-F238E27FC236}">
                    <a16:creationId xmlns:a16="http://schemas.microsoft.com/office/drawing/2014/main" id="{2AD6E5BD-8222-469C-8AC6-D2738CBC3912}"/>
                  </a:ext>
                </a:extLst>
              </p:cNvPr>
              <p:cNvSpPr/>
              <p:nvPr/>
            </p:nvSpPr>
            <p:spPr>
              <a:xfrm rot="10800009" flipV="1">
                <a:off x="8043273" y="4427488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28" name="Google Shape;701;p25">
                <a:extLst>
                  <a:ext uri="{FF2B5EF4-FFF2-40B4-BE49-F238E27FC236}">
                    <a16:creationId xmlns:a16="http://schemas.microsoft.com/office/drawing/2014/main" id="{785A9FA4-1C8D-4A65-A7A5-22D04F97910F}"/>
                  </a:ext>
                </a:extLst>
              </p:cNvPr>
              <p:cNvSpPr/>
              <p:nvPr/>
            </p:nvSpPr>
            <p:spPr>
              <a:xfrm rot="10800009" flipV="1">
                <a:off x="7897545" y="4427497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29" name="Google Shape;702;p25">
                <a:extLst>
                  <a:ext uri="{FF2B5EF4-FFF2-40B4-BE49-F238E27FC236}">
                    <a16:creationId xmlns:a16="http://schemas.microsoft.com/office/drawing/2014/main" id="{84F9DBAA-0D94-45A6-B0D9-E39C192168CB}"/>
                  </a:ext>
                </a:extLst>
              </p:cNvPr>
              <p:cNvSpPr/>
              <p:nvPr/>
            </p:nvSpPr>
            <p:spPr>
              <a:xfrm rot="10800009" flipV="1">
                <a:off x="8043154" y="4270275"/>
                <a:ext cx="72932" cy="789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3" y="f4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30" name="Google Shape;703;p25">
                <a:extLst>
                  <a:ext uri="{FF2B5EF4-FFF2-40B4-BE49-F238E27FC236}">
                    <a16:creationId xmlns:a16="http://schemas.microsoft.com/office/drawing/2014/main" id="{5626A5C7-002E-42BD-BFC0-1C173FDE944A}"/>
                  </a:ext>
                </a:extLst>
              </p:cNvPr>
              <p:cNvSpPr/>
              <p:nvPr/>
            </p:nvSpPr>
            <p:spPr>
              <a:xfrm rot="10800009" flipV="1">
                <a:off x="8625608" y="4113245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31" name="Google Shape;704;p25">
                <a:extLst>
                  <a:ext uri="{FF2B5EF4-FFF2-40B4-BE49-F238E27FC236}">
                    <a16:creationId xmlns:a16="http://schemas.microsoft.com/office/drawing/2014/main" id="{31164131-D15F-45CF-BF7A-D5BEBA8FEC65}"/>
                  </a:ext>
                </a:extLst>
              </p:cNvPr>
              <p:cNvSpPr/>
              <p:nvPr/>
            </p:nvSpPr>
            <p:spPr>
              <a:xfrm rot="10800009" flipV="1">
                <a:off x="8189156" y="4113245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32" name="Google Shape;705;p25">
                <a:extLst>
                  <a:ext uri="{FF2B5EF4-FFF2-40B4-BE49-F238E27FC236}">
                    <a16:creationId xmlns:a16="http://schemas.microsoft.com/office/drawing/2014/main" id="{55A6BE21-F776-4775-8178-1D6F75C01110}"/>
                  </a:ext>
                </a:extLst>
              </p:cNvPr>
              <p:cNvSpPr/>
              <p:nvPr/>
            </p:nvSpPr>
            <p:spPr>
              <a:xfrm rot="10800009" flipV="1">
                <a:off x="8479944" y="4585578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33" name="Google Shape;706;p25">
                <a:extLst>
                  <a:ext uri="{FF2B5EF4-FFF2-40B4-BE49-F238E27FC236}">
                    <a16:creationId xmlns:a16="http://schemas.microsoft.com/office/drawing/2014/main" id="{B717C40E-AAE4-45CE-BF70-9A05CF3AC6C8}"/>
                  </a:ext>
                </a:extLst>
              </p:cNvPr>
              <p:cNvSpPr/>
              <p:nvPr/>
            </p:nvSpPr>
            <p:spPr>
              <a:xfrm rot="10800009" flipV="1">
                <a:off x="8334353" y="4585578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34" name="Google Shape;707;p25">
                <a:extLst>
                  <a:ext uri="{FF2B5EF4-FFF2-40B4-BE49-F238E27FC236}">
                    <a16:creationId xmlns:a16="http://schemas.microsoft.com/office/drawing/2014/main" id="{0264CE38-175A-47EF-BC9F-6F29908292C5}"/>
                  </a:ext>
                </a:extLst>
              </p:cNvPr>
              <p:cNvSpPr/>
              <p:nvPr/>
            </p:nvSpPr>
            <p:spPr>
              <a:xfrm rot="10800009" flipV="1">
                <a:off x="9062362" y="4585587"/>
                <a:ext cx="72932" cy="789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35" name="Google Shape;708;p25">
                <a:extLst>
                  <a:ext uri="{FF2B5EF4-FFF2-40B4-BE49-F238E27FC236}">
                    <a16:creationId xmlns:a16="http://schemas.microsoft.com/office/drawing/2014/main" id="{C3CDB996-53BF-4EE0-B18D-B2D96D2E0937}"/>
                  </a:ext>
                </a:extLst>
              </p:cNvPr>
              <p:cNvSpPr/>
              <p:nvPr/>
            </p:nvSpPr>
            <p:spPr>
              <a:xfrm rot="10800009" flipV="1">
                <a:off x="8916881" y="4585597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36" name="Google Shape;709;p25">
                <a:extLst>
                  <a:ext uri="{FF2B5EF4-FFF2-40B4-BE49-F238E27FC236}">
                    <a16:creationId xmlns:a16="http://schemas.microsoft.com/office/drawing/2014/main" id="{CA93B594-1FD6-4F01-B06C-CD22F465C879}"/>
                  </a:ext>
                </a:extLst>
              </p:cNvPr>
              <p:cNvSpPr/>
              <p:nvPr/>
            </p:nvSpPr>
            <p:spPr>
              <a:xfrm rot="10800009" flipV="1">
                <a:off x="8771272" y="4585578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37" name="Google Shape;710;p25">
                <a:extLst>
                  <a:ext uri="{FF2B5EF4-FFF2-40B4-BE49-F238E27FC236}">
                    <a16:creationId xmlns:a16="http://schemas.microsoft.com/office/drawing/2014/main" id="{E3E5E4AE-107E-437C-BF30-483CD34CDE1C}"/>
                  </a:ext>
                </a:extLst>
              </p:cNvPr>
              <p:cNvSpPr/>
              <p:nvPr/>
            </p:nvSpPr>
            <p:spPr>
              <a:xfrm rot="10800009" flipV="1">
                <a:off x="8625608" y="4585139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38" name="Google Shape;711;p25">
                <a:extLst>
                  <a:ext uri="{FF2B5EF4-FFF2-40B4-BE49-F238E27FC236}">
                    <a16:creationId xmlns:a16="http://schemas.microsoft.com/office/drawing/2014/main" id="{8BD8795D-B4F9-45AA-A6F9-06A7BDEA92FD}"/>
                  </a:ext>
                </a:extLst>
              </p:cNvPr>
              <p:cNvSpPr/>
              <p:nvPr/>
            </p:nvSpPr>
            <p:spPr>
              <a:xfrm rot="10800009" flipV="1">
                <a:off x="8188744" y="4585139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39" name="Google Shape;712;p25">
                <a:extLst>
                  <a:ext uri="{FF2B5EF4-FFF2-40B4-BE49-F238E27FC236}">
                    <a16:creationId xmlns:a16="http://schemas.microsoft.com/office/drawing/2014/main" id="{273C3769-22D6-44CA-B57E-2092AB809AA2}"/>
                  </a:ext>
                </a:extLst>
              </p:cNvPr>
              <p:cNvSpPr/>
              <p:nvPr/>
            </p:nvSpPr>
            <p:spPr>
              <a:xfrm rot="10800009" flipV="1">
                <a:off x="8043273" y="4585139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40" name="Google Shape;713;p25">
                <a:extLst>
                  <a:ext uri="{FF2B5EF4-FFF2-40B4-BE49-F238E27FC236}">
                    <a16:creationId xmlns:a16="http://schemas.microsoft.com/office/drawing/2014/main" id="{C732CF11-52AB-4CC8-AF22-739C2D4E03BC}"/>
                  </a:ext>
                </a:extLst>
              </p:cNvPr>
              <p:cNvSpPr/>
              <p:nvPr/>
            </p:nvSpPr>
            <p:spPr>
              <a:xfrm rot="10800009" flipV="1">
                <a:off x="7897545" y="4585139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41" name="Google Shape;714;p25">
                <a:extLst>
                  <a:ext uri="{FF2B5EF4-FFF2-40B4-BE49-F238E27FC236}">
                    <a16:creationId xmlns:a16="http://schemas.microsoft.com/office/drawing/2014/main" id="{2F5FC2E0-1F6B-48A7-99FA-D0524E3389BA}"/>
                  </a:ext>
                </a:extLst>
              </p:cNvPr>
              <p:cNvSpPr/>
              <p:nvPr/>
            </p:nvSpPr>
            <p:spPr>
              <a:xfrm rot="10800009" flipV="1">
                <a:off x="8479944" y="4743239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42" name="Google Shape;715;p25">
                <a:extLst>
                  <a:ext uri="{FF2B5EF4-FFF2-40B4-BE49-F238E27FC236}">
                    <a16:creationId xmlns:a16="http://schemas.microsoft.com/office/drawing/2014/main" id="{C119A702-6F34-4CBD-A08A-87E36BF8CF5F}"/>
                  </a:ext>
                </a:extLst>
              </p:cNvPr>
              <p:cNvSpPr/>
              <p:nvPr/>
            </p:nvSpPr>
            <p:spPr>
              <a:xfrm rot="10800009" flipV="1">
                <a:off x="8334353" y="4743239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43" name="Google Shape;716;p25">
                <a:extLst>
                  <a:ext uri="{FF2B5EF4-FFF2-40B4-BE49-F238E27FC236}">
                    <a16:creationId xmlns:a16="http://schemas.microsoft.com/office/drawing/2014/main" id="{11CA440E-1936-4F5B-89A6-7FCDCECEA1EB}"/>
                  </a:ext>
                </a:extLst>
              </p:cNvPr>
              <p:cNvSpPr/>
              <p:nvPr/>
            </p:nvSpPr>
            <p:spPr>
              <a:xfrm rot="10800009" flipV="1">
                <a:off x="9062362" y="4743248"/>
                <a:ext cx="72932" cy="789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44" name="Google Shape;717;p25">
                <a:extLst>
                  <a:ext uri="{FF2B5EF4-FFF2-40B4-BE49-F238E27FC236}">
                    <a16:creationId xmlns:a16="http://schemas.microsoft.com/office/drawing/2014/main" id="{C44C0D0C-18A2-4D30-810A-20004A2C0691}"/>
                  </a:ext>
                </a:extLst>
              </p:cNvPr>
              <p:cNvSpPr/>
              <p:nvPr/>
            </p:nvSpPr>
            <p:spPr>
              <a:xfrm rot="10800009" flipV="1">
                <a:off x="8916881" y="4743248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45" name="Google Shape;718;p25">
                <a:extLst>
                  <a:ext uri="{FF2B5EF4-FFF2-40B4-BE49-F238E27FC236}">
                    <a16:creationId xmlns:a16="http://schemas.microsoft.com/office/drawing/2014/main" id="{0ADAAB87-8E87-4BE1-BC75-20C4EE19CD25}"/>
                  </a:ext>
                </a:extLst>
              </p:cNvPr>
              <p:cNvSpPr/>
              <p:nvPr/>
            </p:nvSpPr>
            <p:spPr>
              <a:xfrm rot="10800009" flipV="1">
                <a:off x="8771272" y="4743230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46" name="Google Shape;719;p25">
                <a:extLst>
                  <a:ext uri="{FF2B5EF4-FFF2-40B4-BE49-F238E27FC236}">
                    <a16:creationId xmlns:a16="http://schemas.microsoft.com/office/drawing/2014/main" id="{5325FE23-2AB8-496E-8830-793286E4AC30}"/>
                  </a:ext>
                </a:extLst>
              </p:cNvPr>
              <p:cNvSpPr/>
              <p:nvPr/>
            </p:nvSpPr>
            <p:spPr>
              <a:xfrm rot="10800009" flipV="1">
                <a:off x="8625608" y="4742800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47" name="Google Shape;720;p25">
                <a:extLst>
                  <a:ext uri="{FF2B5EF4-FFF2-40B4-BE49-F238E27FC236}">
                    <a16:creationId xmlns:a16="http://schemas.microsoft.com/office/drawing/2014/main" id="{A32FB067-71A6-4E62-976C-1051240F1C2E}"/>
                  </a:ext>
                </a:extLst>
              </p:cNvPr>
              <p:cNvSpPr/>
              <p:nvPr/>
            </p:nvSpPr>
            <p:spPr>
              <a:xfrm rot="10800009" flipV="1">
                <a:off x="8188744" y="4742800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48" name="Google Shape;721;p25">
                <a:extLst>
                  <a:ext uri="{FF2B5EF4-FFF2-40B4-BE49-F238E27FC236}">
                    <a16:creationId xmlns:a16="http://schemas.microsoft.com/office/drawing/2014/main" id="{526E8EFE-7520-430A-B880-10D84C169719}"/>
                  </a:ext>
                </a:extLst>
              </p:cNvPr>
              <p:cNvSpPr/>
              <p:nvPr/>
            </p:nvSpPr>
            <p:spPr>
              <a:xfrm rot="10800009" flipV="1">
                <a:off x="8043273" y="4742800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49" name="Google Shape;722;p25">
                <a:extLst>
                  <a:ext uri="{FF2B5EF4-FFF2-40B4-BE49-F238E27FC236}">
                    <a16:creationId xmlns:a16="http://schemas.microsoft.com/office/drawing/2014/main" id="{112A16A7-DC33-4AB2-9A17-179B34728A82}"/>
                  </a:ext>
                </a:extLst>
              </p:cNvPr>
              <p:cNvSpPr/>
              <p:nvPr/>
            </p:nvSpPr>
            <p:spPr>
              <a:xfrm rot="10800009" flipV="1">
                <a:off x="7897545" y="4742800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50" name="Google Shape;723;p25">
                <a:extLst>
                  <a:ext uri="{FF2B5EF4-FFF2-40B4-BE49-F238E27FC236}">
                    <a16:creationId xmlns:a16="http://schemas.microsoft.com/office/drawing/2014/main" id="{8E1660BC-07C5-4144-9BF5-E7A608F15E4D}"/>
                  </a:ext>
                </a:extLst>
              </p:cNvPr>
              <p:cNvSpPr/>
              <p:nvPr/>
            </p:nvSpPr>
            <p:spPr>
              <a:xfrm rot="10800009" flipV="1">
                <a:off x="8479953" y="4900900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51" name="Google Shape;724;p25">
                <a:extLst>
                  <a:ext uri="{FF2B5EF4-FFF2-40B4-BE49-F238E27FC236}">
                    <a16:creationId xmlns:a16="http://schemas.microsoft.com/office/drawing/2014/main" id="{176EFA69-BA01-4FAC-B8FE-015E66EC9101}"/>
                  </a:ext>
                </a:extLst>
              </p:cNvPr>
              <p:cNvSpPr/>
              <p:nvPr/>
            </p:nvSpPr>
            <p:spPr>
              <a:xfrm rot="10800009" flipV="1">
                <a:off x="8334353" y="4900900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52" name="Google Shape;725;p25">
                <a:extLst>
                  <a:ext uri="{FF2B5EF4-FFF2-40B4-BE49-F238E27FC236}">
                    <a16:creationId xmlns:a16="http://schemas.microsoft.com/office/drawing/2014/main" id="{7EECE728-9E6E-4E41-A1A4-22C0C5BF4340}"/>
                  </a:ext>
                </a:extLst>
              </p:cNvPr>
              <p:cNvSpPr/>
              <p:nvPr/>
            </p:nvSpPr>
            <p:spPr>
              <a:xfrm rot="10800009" flipV="1">
                <a:off x="9062362" y="4900909"/>
                <a:ext cx="72932" cy="789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53" name="Google Shape;726;p25">
                <a:extLst>
                  <a:ext uri="{FF2B5EF4-FFF2-40B4-BE49-F238E27FC236}">
                    <a16:creationId xmlns:a16="http://schemas.microsoft.com/office/drawing/2014/main" id="{640E0B6E-452D-48BC-A11A-0D3E21D7A9F4}"/>
                  </a:ext>
                </a:extLst>
              </p:cNvPr>
              <p:cNvSpPr/>
              <p:nvPr/>
            </p:nvSpPr>
            <p:spPr>
              <a:xfrm rot="10800009" flipV="1">
                <a:off x="8916881" y="4900900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54" name="Google Shape;727;p25">
                <a:extLst>
                  <a:ext uri="{FF2B5EF4-FFF2-40B4-BE49-F238E27FC236}">
                    <a16:creationId xmlns:a16="http://schemas.microsoft.com/office/drawing/2014/main" id="{EBCA6E40-062B-41D7-9A29-D8595BA07B0E}"/>
                  </a:ext>
                </a:extLst>
              </p:cNvPr>
              <p:cNvSpPr/>
              <p:nvPr/>
            </p:nvSpPr>
            <p:spPr>
              <a:xfrm rot="10800009" flipV="1">
                <a:off x="8771272" y="4900891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55" name="Google Shape;728;p25">
                <a:extLst>
                  <a:ext uri="{FF2B5EF4-FFF2-40B4-BE49-F238E27FC236}">
                    <a16:creationId xmlns:a16="http://schemas.microsoft.com/office/drawing/2014/main" id="{69714516-F8A9-49EC-AADC-83DC5DAEDD2D}"/>
                  </a:ext>
                </a:extLst>
              </p:cNvPr>
              <p:cNvSpPr/>
              <p:nvPr/>
            </p:nvSpPr>
            <p:spPr>
              <a:xfrm rot="10800009" flipV="1">
                <a:off x="8625608" y="4900461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56" name="Google Shape;729;p25">
                <a:extLst>
                  <a:ext uri="{FF2B5EF4-FFF2-40B4-BE49-F238E27FC236}">
                    <a16:creationId xmlns:a16="http://schemas.microsoft.com/office/drawing/2014/main" id="{0D161EB8-252A-4FE9-B41E-C3A77D285DF1}"/>
                  </a:ext>
                </a:extLst>
              </p:cNvPr>
              <p:cNvSpPr/>
              <p:nvPr/>
            </p:nvSpPr>
            <p:spPr>
              <a:xfrm rot="10800009" flipV="1">
                <a:off x="8188754" y="4900461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57" name="Google Shape;730;p25">
                <a:extLst>
                  <a:ext uri="{FF2B5EF4-FFF2-40B4-BE49-F238E27FC236}">
                    <a16:creationId xmlns:a16="http://schemas.microsoft.com/office/drawing/2014/main" id="{BE5DF51C-7194-496F-9139-4E1B2FFCA518}"/>
                  </a:ext>
                </a:extLst>
              </p:cNvPr>
              <p:cNvSpPr/>
              <p:nvPr/>
            </p:nvSpPr>
            <p:spPr>
              <a:xfrm rot="10800009" flipV="1">
                <a:off x="8043273" y="4900461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58" name="Google Shape;731;p25">
                <a:extLst>
                  <a:ext uri="{FF2B5EF4-FFF2-40B4-BE49-F238E27FC236}">
                    <a16:creationId xmlns:a16="http://schemas.microsoft.com/office/drawing/2014/main" id="{60A2CF5C-B023-4300-8D5A-A99F9332D9F0}"/>
                  </a:ext>
                </a:extLst>
              </p:cNvPr>
              <p:cNvSpPr/>
              <p:nvPr/>
            </p:nvSpPr>
            <p:spPr>
              <a:xfrm rot="10800009" flipV="1">
                <a:off x="7897545" y="4900461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59" name="Google Shape;732;p25">
                <a:extLst>
                  <a:ext uri="{FF2B5EF4-FFF2-40B4-BE49-F238E27FC236}">
                    <a16:creationId xmlns:a16="http://schemas.microsoft.com/office/drawing/2014/main" id="{79E37818-4D5D-40AD-AE68-2EF37CA3DFA2}"/>
                  </a:ext>
                </a:extLst>
              </p:cNvPr>
              <p:cNvSpPr/>
              <p:nvPr/>
            </p:nvSpPr>
            <p:spPr>
              <a:xfrm rot="10800009" flipV="1">
                <a:off x="7897554" y="4113035"/>
                <a:ext cx="72932" cy="789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val 9514"/>
                  <a:gd name="f7" fmla="*/ f0 1 9515"/>
                  <a:gd name="f8" fmla="*/ f1 1 10578"/>
                  <a:gd name="f9" fmla="+- f4 0 f2"/>
                  <a:gd name="f10" fmla="+- f3 0 f2"/>
                  <a:gd name="f11" fmla="*/ f10 1 9515"/>
                  <a:gd name="f12" fmla="*/ f9 1 1057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6" y="f4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60" name="Google Shape;733;p25">
                <a:extLst>
                  <a:ext uri="{FF2B5EF4-FFF2-40B4-BE49-F238E27FC236}">
                    <a16:creationId xmlns:a16="http://schemas.microsoft.com/office/drawing/2014/main" id="{2ABAD442-99C3-4127-8316-38C7E8930AB5}"/>
                  </a:ext>
                </a:extLst>
              </p:cNvPr>
              <p:cNvSpPr/>
              <p:nvPr/>
            </p:nvSpPr>
            <p:spPr>
              <a:xfrm rot="10800009" flipV="1">
                <a:off x="7897554" y="4348630"/>
                <a:ext cx="72932" cy="789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val 9514"/>
                  <a:gd name="f7" fmla="*/ f0 1 9515"/>
                  <a:gd name="f8" fmla="*/ f1 1 10578"/>
                  <a:gd name="f9" fmla="+- f4 0 f2"/>
                  <a:gd name="f10" fmla="+- f3 0 f2"/>
                  <a:gd name="f11" fmla="*/ f10 1 9515"/>
                  <a:gd name="f12" fmla="*/ f9 1 1057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6" y="f4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61" name="Google Shape;734;p25">
                <a:extLst>
                  <a:ext uri="{FF2B5EF4-FFF2-40B4-BE49-F238E27FC236}">
                    <a16:creationId xmlns:a16="http://schemas.microsoft.com/office/drawing/2014/main" id="{B21544DB-72F1-4D29-BCAD-EB5A8316F27F}"/>
                  </a:ext>
                </a:extLst>
              </p:cNvPr>
              <p:cNvSpPr/>
              <p:nvPr/>
            </p:nvSpPr>
            <p:spPr>
              <a:xfrm rot="10800009" flipV="1">
                <a:off x="8479944" y="5059009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62" name="Google Shape;735;p25">
                <a:extLst>
                  <a:ext uri="{FF2B5EF4-FFF2-40B4-BE49-F238E27FC236}">
                    <a16:creationId xmlns:a16="http://schemas.microsoft.com/office/drawing/2014/main" id="{3F16BE48-0A67-4F84-B9BB-FAF31EC50181}"/>
                  </a:ext>
                </a:extLst>
              </p:cNvPr>
              <p:cNvSpPr/>
              <p:nvPr/>
            </p:nvSpPr>
            <p:spPr>
              <a:xfrm rot="10800009" flipV="1">
                <a:off x="8334344" y="5059009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63" name="Google Shape;736;p25">
                <a:extLst>
                  <a:ext uri="{FF2B5EF4-FFF2-40B4-BE49-F238E27FC236}">
                    <a16:creationId xmlns:a16="http://schemas.microsoft.com/office/drawing/2014/main" id="{443E4718-8D6D-4F6F-BCA7-C601A08F848A}"/>
                  </a:ext>
                </a:extLst>
              </p:cNvPr>
              <p:cNvSpPr/>
              <p:nvPr/>
            </p:nvSpPr>
            <p:spPr>
              <a:xfrm rot="10800009" flipV="1">
                <a:off x="9062362" y="5059018"/>
                <a:ext cx="72932" cy="789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64" name="Google Shape;737;p25">
                <a:extLst>
                  <a:ext uri="{FF2B5EF4-FFF2-40B4-BE49-F238E27FC236}">
                    <a16:creationId xmlns:a16="http://schemas.microsoft.com/office/drawing/2014/main" id="{2FD7FE15-0644-4C34-8DE3-563FEB2A9423}"/>
                  </a:ext>
                </a:extLst>
              </p:cNvPr>
              <p:cNvSpPr/>
              <p:nvPr/>
            </p:nvSpPr>
            <p:spPr>
              <a:xfrm rot="10800009" flipV="1">
                <a:off x="8916872" y="5059009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65" name="Google Shape;738;p25">
                <a:extLst>
                  <a:ext uri="{FF2B5EF4-FFF2-40B4-BE49-F238E27FC236}">
                    <a16:creationId xmlns:a16="http://schemas.microsoft.com/office/drawing/2014/main" id="{1AAC6E83-36D7-42A0-8CC8-A058F38C784F}"/>
                  </a:ext>
                </a:extLst>
              </p:cNvPr>
              <p:cNvSpPr/>
              <p:nvPr/>
            </p:nvSpPr>
            <p:spPr>
              <a:xfrm rot="10800009" flipV="1">
                <a:off x="8771263" y="5059000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66" name="Google Shape;739;p25">
                <a:extLst>
                  <a:ext uri="{FF2B5EF4-FFF2-40B4-BE49-F238E27FC236}">
                    <a16:creationId xmlns:a16="http://schemas.microsoft.com/office/drawing/2014/main" id="{D5250F24-B199-46CB-8518-6D9672CF94CC}"/>
                  </a:ext>
                </a:extLst>
              </p:cNvPr>
              <p:cNvSpPr/>
              <p:nvPr/>
            </p:nvSpPr>
            <p:spPr>
              <a:xfrm rot="10800009" flipV="1">
                <a:off x="8625608" y="5058570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67" name="Google Shape;740;p25">
                <a:extLst>
                  <a:ext uri="{FF2B5EF4-FFF2-40B4-BE49-F238E27FC236}">
                    <a16:creationId xmlns:a16="http://schemas.microsoft.com/office/drawing/2014/main" id="{FDC4A8EF-3E06-4379-8E2D-38F6F69C86CF}"/>
                  </a:ext>
                </a:extLst>
              </p:cNvPr>
              <p:cNvSpPr/>
              <p:nvPr/>
            </p:nvSpPr>
            <p:spPr>
              <a:xfrm rot="10800009" flipV="1">
                <a:off x="8188744" y="5058570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68" name="Google Shape;741;p25">
                <a:extLst>
                  <a:ext uri="{FF2B5EF4-FFF2-40B4-BE49-F238E27FC236}">
                    <a16:creationId xmlns:a16="http://schemas.microsoft.com/office/drawing/2014/main" id="{03C6DC71-A03A-423B-AC55-1FFC079DE648}"/>
                  </a:ext>
                </a:extLst>
              </p:cNvPr>
              <p:cNvSpPr/>
              <p:nvPr/>
            </p:nvSpPr>
            <p:spPr>
              <a:xfrm rot="10800009" flipV="1">
                <a:off x="8043273" y="5058561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69" name="Google Shape;742;p25">
                <a:extLst>
                  <a:ext uri="{FF2B5EF4-FFF2-40B4-BE49-F238E27FC236}">
                    <a16:creationId xmlns:a16="http://schemas.microsoft.com/office/drawing/2014/main" id="{D16CD93F-06AB-43EB-AE79-C84C1AC01884}"/>
                  </a:ext>
                </a:extLst>
              </p:cNvPr>
              <p:cNvSpPr/>
              <p:nvPr/>
            </p:nvSpPr>
            <p:spPr>
              <a:xfrm rot="10800009" flipV="1">
                <a:off x="7897545" y="5058570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70" name="Google Shape;743;p25">
                <a:extLst>
                  <a:ext uri="{FF2B5EF4-FFF2-40B4-BE49-F238E27FC236}">
                    <a16:creationId xmlns:a16="http://schemas.microsoft.com/office/drawing/2014/main" id="{C27D51F4-E198-40EF-821D-EBF7CC506F7E}"/>
                  </a:ext>
                </a:extLst>
              </p:cNvPr>
              <p:cNvSpPr/>
              <p:nvPr/>
            </p:nvSpPr>
            <p:spPr>
              <a:xfrm rot="10800009" flipV="1">
                <a:off x="7897545" y="4191408"/>
                <a:ext cx="72932" cy="789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1"/>
                  <a:gd name="f6" fmla="val 9514"/>
                  <a:gd name="f7" fmla="*/ f0 1 9515"/>
                  <a:gd name="f8" fmla="*/ f1 1 10578"/>
                  <a:gd name="f9" fmla="+- f4 0 f2"/>
                  <a:gd name="f10" fmla="+- f3 0 f2"/>
                  <a:gd name="f11" fmla="*/ f10 1 9515"/>
                  <a:gd name="f12" fmla="*/ f9 1 1057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78">
                    <a:moveTo>
                      <a:pt x="f5" y="f2"/>
                    </a:moveTo>
                    <a:lnTo>
                      <a:pt x="f5" y="f4"/>
                    </a:lnTo>
                    <a:lnTo>
                      <a:pt x="f6" y="f4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71" name="Google Shape;714;p25">
                <a:extLst>
                  <a:ext uri="{FF2B5EF4-FFF2-40B4-BE49-F238E27FC236}">
                    <a16:creationId xmlns:a16="http://schemas.microsoft.com/office/drawing/2014/main" id="{F6A546CA-976D-462E-974E-D8D833E6995A}"/>
                  </a:ext>
                </a:extLst>
              </p:cNvPr>
              <p:cNvSpPr/>
              <p:nvPr/>
            </p:nvSpPr>
            <p:spPr>
              <a:xfrm rot="10800009" flipV="1">
                <a:off x="8479944" y="4979776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72" name="Google Shape;715;p25">
                <a:extLst>
                  <a:ext uri="{FF2B5EF4-FFF2-40B4-BE49-F238E27FC236}">
                    <a16:creationId xmlns:a16="http://schemas.microsoft.com/office/drawing/2014/main" id="{CD29F507-F786-48F4-8E52-218C7FB8B041}"/>
                  </a:ext>
                </a:extLst>
              </p:cNvPr>
              <p:cNvSpPr/>
              <p:nvPr/>
            </p:nvSpPr>
            <p:spPr>
              <a:xfrm rot="10800009" flipV="1">
                <a:off x="8334344" y="4979776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73" name="Google Shape;716;p25">
                <a:extLst>
                  <a:ext uri="{FF2B5EF4-FFF2-40B4-BE49-F238E27FC236}">
                    <a16:creationId xmlns:a16="http://schemas.microsoft.com/office/drawing/2014/main" id="{D2A4DE4A-DE13-43E7-86C8-3B26CA92E5E1}"/>
                  </a:ext>
                </a:extLst>
              </p:cNvPr>
              <p:cNvSpPr/>
              <p:nvPr/>
            </p:nvSpPr>
            <p:spPr>
              <a:xfrm rot="10800009" flipV="1">
                <a:off x="9062362" y="4979776"/>
                <a:ext cx="72932" cy="789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74" name="Google Shape;717;p25">
                <a:extLst>
                  <a:ext uri="{FF2B5EF4-FFF2-40B4-BE49-F238E27FC236}">
                    <a16:creationId xmlns:a16="http://schemas.microsoft.com/office/drawing/2014/main" id="{9F04CBF5-1D85-4E5F-B9CC-39D86ABB8439}"/>
                  </a:ext>
                </a:extLst>
              </p:cNvPr>
              <p:cNvSpPr/>
              <p:nvPr/>
            </p:nvSpPr>
            <p:spPr>
              <a:xfrm rot="10800009" flipV="1">
                <a:off x="8916872" y="4979776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75" name="Google Shape;718;p25">
                <a:extLst>
                  <a:ext uri="{FF2B5EF4-FFF2-40B4-BE49-F238E27FC236}">
                    <a16:creationId xmlns:a16="http://schemas.microsoft.com/office/drawing/2014/main" id="{29F159B7-81A3-4DAC-9055-1596F7A03D19}"/>
                  </a:ext>
                </a:extLst>
              </p:cNvPr>
              <p:cNvSpPr/>
              <p:nvPr/>
            </p:nvSpPr>
            <p:spPr>
              <a:xfrm rot="10800009" flipV="1">
                <a:off x="8771263" y="4979767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76" name="Google Shape;719;p25">
                <a:extLst>
                  <a:ext uri="{FF2B5EF4-FFF2-40B4-BE49-F238E27FC236}">
                    <a16:creationId xmlns:a16="http://schemas.microsoft.com/office/drawing/2014/main" id="{1991CD18-CA7A-4B6D-8FDB-A3FB5CD9E5F9}"/>
                  </a:ext>
                </a:extLst>
              </p:cNvPr>
              <p:cNvSpPr/>
              <p:nvPr/>
            </p:nvSpPr>
            <p:spPr>
              <a:xfrm rot="10800009" flipV="1">
                <a:off x="8625608" y="4979328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77" name="Google Shape;720;p25">
                <a:extLst>
                  <a:ext uri="{FF2B5EF4-FFF2-40B4-BE49-F238E27FC236}">
                    <a16:creationId xmlns:a16="http://schemas.microsoft.com/office/drawing/2014/main" id="{013BAE6F-9611-4513-979A-1913A5D1E591}"/>
                  </a:ext>
                </a:extLst>
              </p:cNvPr>
              <p:cNvSpPr/>
              <p:nvPr/>
            </p:nvSpPr>
            <p:spPr>
              <a:xfrm rot="10800009" flipV="1">
                <a:off x="8188744" y="4979337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78" name="Google Shape;721;p25">
                <a:extLst>
                  <a:ext uri="{FF2B5EF4-FFF2-40B4-BE49-F238E27FC236}">
                    <a16:creationId xmlns:a16="http://schemas.microsoft.com/office/drawing/2014/main" id="{BA57515D-0D87-49E0-8C7A-9FFDBF840A94}"/>
                  </a:ext>
                </a:extLst>
              </p:cNvPr>
              <p:cNvSpPr/>
              <p:nvPr/>
            </p:nvSpPr>
            <p:spPr>
              <a:xfrm rot="10800009" flipV="1">
                <a:off x="8043273" y="4979328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79" name="Google Shape;722;p25">
                <a:extLst>
                  <a:ext uri="{FF2B5EF4-FFF2-40B4-BE49-F238E27FC236}">
                    <a16:creationId xmlns:a16="http://schemas.microsoft.com/office/drawing/2014/main" id="{8916261E-D2DB-454C-A82A-3620DA310B4C}"/>
                  </a:ext>
                </a:extLst>
              </p:cNvPr>
              <p:cNvSpPr/>
              <p:nvPr/>
            </p:nvSpPr>
            <p:spPr>
              <a:xfrm rot="10800009" flipV="1">
                <a:off x="7897545" y="4979337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80" name="Google Shape;714;p25">
                <a:extLst>
                  <a:ext uri="{FF2B5EF4-FFF2-40B4-BE49-F238E27FC236}">
                    <a16:creationId xmlns:a16="http://schemas.microsoft.com/office/drawing/2014/main" id="{094A574D-1F3E-4B78-B69E-C7E684C3FFD3}"/>
                  </a:ext>
                </a:extLst>
              </p:cNvPr>
              <p:cNvSpPr/>
              <p:nvPr/>
            </p:nvSpPr>
            <p:spPr>
              <a:xfrm rot="10800009" flipV="1">
                <a:off x="8407021" y="5062923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81" name="Google Shape;715;p25">
                <a:extLst>
                  <a:ext uri="{FF2B5EF4-FFF2-40B4-BE49-F238E27FC236}">
                    <a16:creationId xmlns:a16="http://schemas.microsoft.com/office/drawing/2014/main" id="{81944F99-B533-4D7C-830A-7219E117BD50}"/>
                  </a:ext>
                </a:extLst>
              </p:cNvPr>
              <p:cNvSpPr/>
              <p:nvPr/>
            </p:nvSpPr>
            <p:spPr>
              <a:xfrm rot="10800009" flipV="1">
                <a:off x="8261421" y="5062923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82" name="Google Shape;716;p25">
                <a:extLst>
                  <a:ext uri="{FF2B5EF4-FFF2-40B4-BE49-F238E27FC236}">
                    <a16:creationId xmlns:a16="http://schemas.microsoft.com/office/drawing/2014/main" id="{3356677B-7F8D-415E-A8CF-9E06D8C37963}"/>
                  </a:ext>
                </a:extLst>
              </p:cNvPr>
              <p:cNvSpPr/>
              <p:nvPr/>
            </p:nvSpPr>
            <p:spPr>
              <a:xfrm rot="10800009" flipV="1">
                <a:off x="8989439" y="5062932"/>
                <a:ext cx="72932" cy="789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83" name="Google Shape;717;p25">
                <a:extLst>
                  <a:ext uri="{FF2B5EF4-FFF2-40B4-BE49-F238E27FC236}">
                    <a16:creationId xmlns:a16="http://schemas.microsoft.com/office/drawing/2014/main" id="{B99A8D15-D698-41E9-9459-DD819E972030}"/>
                  </a:ext>
                </a:extLst>
              </p:cNvPr>
              <p:cNvSpPr/>
              <p:nvPr/>
            </p:nvSpPr>
            <p:spPr>
              <a:xfrm rot="10800009" flipV="1">
                <a:off x="8843949" y="5062932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84" name="Google Shape;718;p25">
                <a:extLst>
                  <a:ext uri="{FF2B5EF4-FFF2-40B4-BE49-F238E27FC236}">
                    <a16:creationId xmlns:a16="http://schemas.microsoft.com/office/drawing/2014/main" id="{D5E420BE-2118-4615-A34E-BAEBBC09BCA4}"/>
                  </a:ext>
                </a:extLst>
              </p:cNvPr>
              <p:cNvSpPr/>
              <p:nvPr/>
            </p:nvSpPr>
            <p:spPr>
              <a:xfrm rot="10800009" flipV="1">
                <a:off x="8698340" y="5062913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85" name="Google Shape;719;p25">
                <a:extLst>
                  <a:ext uri="{FF2B5EF4-FFF2-40B4-BE49-F238E27FC236}">
                    <a16:creationId xmlns:a16="http://schemas.microsoft.com/office/drawing/2014/main" id="{DF278D82-772B-42E0-B896-5DD8DF7A5BEE}"/>
                  </a:ext>
                </a:extLst>
              </p:cNvPr>
              <p:cNvSpPr/>
              <p:nvPr/>
            </p:nvSpPr>
            <p:spPr>
              <a:xfrm rot="10800009" flipV="1">
                <a:off x="8552685" y="5062493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86" name="Google Shape;720;p25">
                <a:extLst>
                  <a:ext uri="{FF2B5EF4-FFF2-40B4-BE49-F238E27FC236}">
                    <a16:creationId xmlns:a16="http://schemas.microsoft.com/office/drawing/2014/main" id="{26A1DCD9-B2E5-4A3C-B8B0-A3BDB9494227}"/>
                  </a:ext>
                </a:extLst>
              </p:cNvPr>
              <p:cNvSpPr/>
              <p:nvPr/>
            </p:nvSpPr>
            <p:spPr>
              <a:xfrm rot="10800009" flipV="1">
                <a:off x="8115821" y="5062493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*/ f0 1 9515"/>
                  <a:gd name="f8" fmla="*/ f1 1 10549"/>
                  <a:gd name="f9" fmla="+- f4 0 f2"/>
                  <a:gd name="f10" fmla="+- f3 0 f2"/>
                  <a:gd name="f11" fmla="*/ f10 1 9515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9">
                    <a:moveTo>
                      <a:pt x="f5" y="f5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87" name="Google Shape;721;p25">
                <a:extLst>
                  <a:ext uri="{FF2B5EF4-FFF2-40B4-BE49-F238E27FC236}">
                    <a16:creationId xmlns:a16="http://schemas.microsoft.com/office/drawing/2014/main" id="{77DDEB43-CE78-4A14-9727-B849DA88AF73}"/>
                  </a:ext>
                </a:extLst>
              </p:cNvPr>
              <p:cNvSpPr/>
              <p:nvPr/>
            </p:nvSpPr>
            <p:spPr>
              <a:xfrm rot="10800009" flipV="1">
                <a:off x="7970349" y="5062493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88" name="Google Shape;714;p25">
                <a:extLst>
                  <a:ext uri="{FF2B5EF4-FFF2-40B4-BE49-F238E27FC236}">
                    <a16:creationId xmlns:a16="http://schemas.microsoft.com/office/drawing/2014/main" id="{A4DE0C8D-1674-4383-B395-6DCBCEF5A70D}"/>
                  </a:ext>
                </a:extLst>
              </p:cNvPr>
              <p:cNvSpPr/>
              <p:nvPr/>
            </p:nvSpPr>
            <p:spPr>
              <a:xfrm rot="10800009" flipV="1">
                <a:off x="8043154" y="4978432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89" name="Google Shape;715;p25">
                <a:extLst>
                  <a:ext uri="{FF2B5EF4-FFF2-40B4-BE49-F238E27FC236}">
                    <a16:creationId xmlns:a16="http://schemas.microsoft.com/office/drawing/2014/main" id="{D583763B-8E51-4198-BD0D-CABF73E14D6B}"/>
                  </a:ext>
                </a:extLst>
              </p:cNvPr>
              <p:cNvSpPr/>
              <p:nvPr/>
            </p:nvSpPr>
            <p:spPr>
              <a:xfrm rot="10800009" flipV="1">
                <a:off x="7897554" y="4978432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"/>
                  <a:gd name="f6" fmla="val 10547"/>
                  <a:gd name="f7" fmla="val 9514"/>
                  <a:gd name="f8" fmla="*/ f0 1 9515"/>
                  <a:gd name="f9" fmla="*/ f1 1 10548"/>
                  <a:gd name="f10" fmla="+- f4 0 f2"/>
                  <a:gd name="f11" fmla="+- f3 0 f2"/>
                  <a:gd name="f12" fmla="*/ f11 1 9515"/>
                  <a:gd name="f13" fmla="*/ f10 1 10548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8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90" name="Google Shape;716;p25">
                <a:extLst>
                  <a:ext uri="{FF2B5EF4-FFF2-40B4-BE49-F238E27FC236}">
                    <a16:creationId xmlns:a16="http://schemas.microsoft.com/office/drawing/2014/main" id="{01AF751C-7811-40AF-A28D-8B639AA6E596}"/>
                  </a:ext>
                </a:extLst>
              </p:cNvPr>
              <p:cNvSpPr/>
              <p:nvPr/>
            </p:nvSpPr>
            <p:spPr>
              <a:xfrm rot="10800009" flipV="1">
                <a:off x="8625562" y="4978441"/>
                <a:ext cx="72932" cy="789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91" name="Google Shape;717;p25">
                <a:extLst>
                  <a:ext uri="{FF2B5EF4-FFF2-40B4-BE49-F238E27FC236}">
                    <a16:creationId xmlns:a16="http://schemas.microsoft.com/office/drawing/2014/main" id="{B6B93B03-FF8B-43B2-B130-79F987FB8A71}"/>
                  </a:ext>
                </a:extLst>
              </p:cNvPr>
              <p:cNvSpPr/>
              <p:nvPr/>
            </p:nvSpPr>
            <p:spPr>
              <a:xfrm rot="10800009" flipV="1">
                <a:off x="8480081" y="4978432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92" name="Google Shape;718;p25">
                <a:extLst>
                  <a:ext uri="{FF2B5EF4-FFF2-40B4-BE49-F238E27FC236}">
                    <a16:creationId xmlns:a16="http://schemas.microsoft.com/office/drawing/2014/main" id="{BAB3D1A5-1875-4CBA-9078-C2F3F79236B0}"/>
                  </a:ext>
                </a:extLst>
              </p:cNvPr>
              <p:cNvSpPr/>
              <p:nvPr/>
            </p:nvSpPr>
            <p:spPr>
              <a:xfrm rot="10800009" flipV="1">
                <a:off x="8334472" y="4978423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93" name="Google Shape;719;p25">
                <a:extLst>
                  <a:ext uri="{FF2B5EF4-FFF2-40B4-BE49-F238E27FC236}">
                    <a16:creationId xmlns:a16="http://schemas.microsoft.com/office/drawing/2014/main" id="{CE0339CB-3FBD-4B13-9C36-E48509853AEE}"/>
                  </a:ext>
                </a:extLst>
              </p:cNvPr>
              <p:cNvSpPr/>
              <p:nvPr/>
            </p:nvSpPr>
            <p:spPr>
              <a:xfrm rot="10800009" flipV="1">
                <a:off x="8188808" y="4977984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94" name="Google Shape;714;p25">
                <a:extLst>
                  <a:ext uri="{FF2B5EF4-FFF2-40B4-BE49-F238E27FC236}">
                    <a16:creationId xmlns:a16="http://schemas.microsoft.com/office/drawing/2014/main" id="{9530B94A-0CAA-4733-B370-3CA6A6849034}"/>
                  </a:ext>
                </a:extLst>
              </p:cNvPr>
              <p:cNvSpPr/>
              <p:nvPr/>
            </p:nvSpPr>
            <p:spPr>
              <a:xfrm rot="10800009" flipV="1">
                <a:off x="7970331" y="4982309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8"/>
                  <a:gd name="f5" fmla="val 10547"/>
                  <a:gd name="f6" fmla="val 9514"/>
                  <a:gd name="f7" fmla="*/ f0 1 9515"/>
                  <a:gd name="f8" fmla="*/ f1 1 10548"/>
                  <a:gd name="f9" fmla="+- f4 0 f2"/>
                  <a:gd name="f10" fmla="+- f3 0 f2"/>
                  <a:gd name="f11" fmla="*/ f10 1 9515"/>
                  <a:gd name="f12" fmla="*/ f9 1 10548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515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A8CDE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95" name="Google Shape;716;p25">
                <a:extLst>
                  <a:ext uri="{FF2B5EF4-FFF2-40B4-BE49-F238E27FC236}">
                    <a16:creationId xmlns:a16="http://schemas.microsoft.com/office/drawing/2014/main" id="{8FA63755-7FAD-44AD-BC14-BB42511A04A2}"/>
                  </a:ext>
                </a:extLst>
              </p:cNvPr>
              <p:cNvSpPr/>
              <p:nvPr/>
            </p:nvSpPr>
            <p:spPr>
              <a:xfrm rot="10800009" flipV="1">
                <a:off x="8552749" y="4982318"/>
                <a:ext cx="72932" cy="789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78"/>
                  <a:gd name="f5" fmla="val 9514"/>
                  <a:gd name="f6" fmla="*/ f0 1 9515"/>
                  <a:gd name="f7" fmla="*/ f1 1 10578"/>
                  <a:gd name="f8" fmla="+- f4 0 f2"/>
                  <a:gd name="f9" fmla="+- f3 0 f2"/>
                  <a:gd name="f10" fmla="*/ f9 1 9515"/>
                  <a:gd name="f11" fmla="*/ f8 1 1057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515" h="1057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A8CDE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96" name="Google Shape;717;p25">
                <a:extLst>
                  <a:ext uri="{FF2B5EF4-FFF2-40B4-BE49-F238E27FC236}">
                    <a16:creationId xmlns:a16="http://schemas.microsoft.com/office/drawing/2014/main" id="{AB55E3D1-2C9B-41B5-8100-5DDE2F57CEC4}"/>
                  </a:ext>
                </a:extLst>
              </p:cNvPr>
              <p:cNvSpPr/>
              <p:nvPr/>
            </p:nvSpPr>
            <p:spPr>
              <a:xfrm rot="10800009" flipV="1">
                <a:off x="8407268" y="4982309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9"/>
                  <a:gd name="f5" fmla="val 1"/>
                  <a:gd name="f6" fmla="val 10548"/>
                  <a:gd name="f7" fmla="*/ f0 1 9484"/>
                  <a:gd name="f8" fmla="*/ f1 1 10549"/>
                  <a:gd name="f9" fmla="+- f4 0 f2"/>
                  <a:gd name="f10" fmla="+- f3 0 f2"/>
                  <a:gd name="f11" fmla="*/ f10 1 9484"/>
                  <a:gd name="f12" fmla="*/ f9 1 10549"/>
                  <a:gd name="f13" fmla="*/ f2 1 f11"/>
                  <a:gd name="f14" fmla="*/ f3 1 f11"/>
                  <a:gd name="f15" fmla="*/ f2 1 f12"/>
                  <a:gd name="f16" fmla="*/ f4 1 f12"/>
                  <a:gd name="f17" fmla="*/ f13 f7 1"/>
                  <a:gd name="f18" fmla="*/ f14 f7 1"/>
                  <a:gd name="f19" fmla="*/ f16 f8 1"/>
                  <a:gd name="f20" fmla="*/ f15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9484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A8CDE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97" name="Google Shape;718;p25">
                <a:extLst>
                  <a:ext uri="{FF2B5EF4-FFF2-40B4-BE49-F238E27FC236}">
                    <a16:creationId xmlns:a16="http://schemas.microsoft.com/office/drawing/2014/main" id="{066A347D-26C0-4E5E-BE0C-244AC674183A}"/>
                  </a:ext>
                </a:extLst>
              </p:cNvPr>
              <p:cNvSpPr/>
              <p:nvPr/>
            </p:nvSpPr>
            <p:spPr>
              <a:xfrm rot="10800009" flipV="1">
                <a:off x="8261659" y="4982300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A8CDE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98" name="Google Shape;719;p25">
                <a:extLst>
                  <a:ext uri="{FF2B5EF4-FFF2-40B4-BE49-F238E27FC236}">
                    <a16:creationId xmlns:a16="http://schemas.microsoft.com/office/drawing/2014/main" id="{F5642BB8-B81D-41D4-A4F9-A9E80935DFED}"/>
                  </a:ext>
                </a:extLst>
              </p:cNvPr>
              <p:cNvSpPr/>
              <p:nvPr/>
            </p:nvSpPr>
            <p:spPr>
              <a:xfrm rot="10800009" flipV="1">
                <a:off x="8115995" y="4981861"/>
                <a:ext cx="72932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15"/>
                  <a:gd name="f4" fmla="val 10549"/>
                  <a:gd name="f5" fmla="val 1"/>
                  <a:gd name="f6" fmla="val 10548"/>
                  <a:gd name="f7" fmla="val 9514"/>
                  <a:gd name="f8" fmla="*/ f0 1 9515"/>
                  <a:gd name="f9" fmla="*/ f1 1 10549"/>
                  <a:gd name="f10" fmla="+- f4 0 f2"/>
                  <a:gd name="f11" fmla="+- f3 0 f2"/>
                  <a:gd name="f12" fmla="*/ f11 1 9515"/>
                  <a:gd name="f13" fmla="*/ f10 1 10549"/>
                  <a:gd name="f14" fmla="*/ f2 1 f12"/>
                  <a:gd name="f15" fmla="*/ f3 1 f12"/>
                  <a:gd name="f16" fmla="*/ f2 1 f13"/>
                  <a:gd name="f17" fmla="*/ f4 1 f13"/>
                  <a:gd name="f18" fmla="*/ f14 f8 1"/>
                  <a:gd name="f19" fmla="*/ f15 f8 1"/>
                  <a:gd name="f20" fmla="*/ f17 f9 1"/>
                  <a:gd name="f21" fmla="*/ f16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9515" h="10549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A8CDE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99" name="Google Shape;696;p25">
                <a:extLst>
                  <a:ext uri="{FF2B5EF4-FFF2-40B4-BE49-F238E27FC236}">
                    <a16:creationId xmlns:a16="http://schemas.microsoft.com/office/drawing/2014/main" id="{83668F9E-AFB9-484B-A215-7BACD56EADF7}"/>
                  </a:ext>
                </a:extLst>
              </p:cNvPr>
              <p:cNvSpPr/>
              <p:nvPr/>
            </p:nvSpPr>
            <p:spPr>
              <a:xfrm rot="10800009" flipV="1">
                <a:off x="8844278" y="4984202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00" name="Google Shape;696;p25">
                <a:extLst>
                  <a:ext uri="{FF2B5EF4-FFF2-40B4-BE49-F238E27FC236}">
                    <a16:creationId xmlns:a16="http://schemas.microsoft.com/office/drawing/2014/main" id="{7813D1CF-B6EA-4F1D-A121-B96F48B52107}"/>
                  </a:ext>
                </a:extLst>
              </p:cNvPr>
              <p:cNvSpPr/>
              <p:nvPr/>
            </p:nvSpPr>
            <p:spPr>
              <a:xfrm rot="10800009" flipV="1">
                <a:off x="8698605" y="4897151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01" name="Google Shape;696;p25">
                <a:extLst>
                  <a:ext uri="{FF2B5EF4-FFF2-40B4-BE49-F238E27FC236}">
                    <a16:creationId xmlns:a16="http://schemas.microsoft.com/office/drawing/2014/main" id="{D7796FC9-7E4A-4E74-BAF5-064A3040D5F6}"/>
                  </a:ext>
                </a:extLst>
              </p:cNvPr>
              <p:cNvSpPr/>
              <p:nvPr/>
            </p:nvSpPr>
            <p:spPr>
              <a:xfrm rot="10800009" flipV="1">
                <a:off x="8480365" y="4824539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02" name="Google Shape;696;p25">
                <a:extLst>
                  <a:ext uri="{FF2B5EF4-FFF2-40B4-BE49-F238E27FC236}">
                    <a16:creationId xmlns:a16="http://schemas.microsoft.com/office/drawing/2014/main" id="{F0CB2D19-B497-45DD-9A6C-E2AD01A10085}"/>
                  </a:ext>
                </a:extLst>
              </p:cNvPr>
              <p:cNvSpPr/>
              <p:nvPr/>
            </p:nvSpPr>
            <p:spPr>
              <a:xfrm rot="10800009" flipV="1">
                <a:off x="8262098" y="4899501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03" name="Google Shape;696;p25">
                <a:extLst>
                  <a:ext uri="{FF2B5EF4-FFF2-40B4-BE49-F238E27FC236}">
                    <a16:creationId xmlns:a16="http://schemas.microsoft.com/office/drawing/2014/main" id="{C199D0D9-32EB-4BF0-BA98-5AD22BBDEA92}"/>
                  </a:ext>
                </a:extLst>
              </p:cNvPr>
              <p:cNvSpPr/>
              <p:nvPr/>
            </p:nvSpPr>
            <p:spPr>
              <a:xfrm rot="10800009" flipV="1">
                <a:off x="8043273" y="4823469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04" name="Google Shape;696;p25">
                <a:extLst>
                  <a:ext uri="{FF2B5EF4-FFF2-40B4-BE49-F238E27FC236}">
                    <a16:creationId xmlns:a16="http://schemas.microsoft.com/office/drawing/2014/main" id="{11B8A4CB-B698-4079-B257-449E4C8BC8C7}"/>
                  </a:ext>
                </a:extLst>
              </p:cNvPr>
              <p:cNvSpPr/>
              <p:nvPr/>
            </p:nvSpPr>
            <p:spPr>
              <a:xfrm rot="10800009" flipV="1">
                <a:off x="7970486" y="4900580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05" name="Google Shape;696;p25">
                <a:extLst>
                  <a:ext uri="{FF2B5EF4-FFF2-40B4-BE49-F238E27FC236}">
                    <a16:creationId xmlns:a16="http://schemas.microsoft.com/office/drawing/2014/main" id="{EA0C1E1D-E6B4-47D5-B697-266021C91059}"/>
                  </a:ext>
                </a:extLst>
              </p:cNvPr>
              <p:cNvSpPr/>
              <p:nvPr/>
            </p:nvSpPr>
            <p:spPr>
              <a:xfrm rot="10800009" flipV="1">
                <a:off x="8117037" y="4902052"/>
                <a:ext cx="72685" cy="78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84"/>
                  <a:gd name="f4" fmla="val 10548"/>
                  <a:gd name="f5" fmla="val 10547"/>
                  <a:gd name="f6" fmla="*/ f0 1 9484"/>
                  <a:gd name="f7" fmla="*/ f1 1 10548"/>
                  <a:gd name="f8" fmla="+- f4 0 f2"/>
                  <a:gd name="f9" fmla="+- f3 0 f2"/>
                  <a:gd name="f10" fmla="*/ f9 1 9484"/>
                  <a:gd name="f11" fmla="*/ f8 1 10548"/>
                  <a:gd name="f12" fmla="*/ f2 1 f10"/>
                  <a:gd name="f13" fmla="*/ f3 1 f10"/>
                  <a:gd name="f14" fmla="*/ f2 1 f11"/>
                  <a:gd name="f15" fmla="*/ f4 1 f11"/>
                  <a:gd name="f16" fmla="*/ f12 f6 1"/>
                  <a:gd name="f17" fmla="*/ f13 f6 1"/>
                  <a:gd name="f18" fmla="*/ f15 f7 1"/>
                  <a:gd name="f19" fmla="*/ f14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9484" h="10548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3377944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;p1">
            <a:extLst>
              <a:ext uri="{FF2B5EF4-FFF2-40B4-BE49-F238E27FC236}">
                <a16:creationId xmlns:a16="http://schemas.microsoft.com/office/drawing/2014/main" id="{694E0B95-810C-46ED-AD68-4036A18E752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11700" y="445029"/>
            <a:ext cx="8520598" cy="572697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lvl="0"/>
            <a:endParaRPr lang="es-PE"/>
          </a:p>
        </p:txBody>
      </p:sp>
      <p:sp>
        <p:nvSpPr>
          <p:cNvPr id="3" name="Google Shape;7;p1">
            <a:extLst>
              <a:ext uri="{FF2B5EF4-FFF2-40B4-BE49-F238E27FC236}">
                <a16:creationId xmlns:a16="http://schemas.microsoft.com/office/drawing/2014/main" id="{9055D117-8418-4419-9DFA-EC162BFFCD93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311700" y="1152473"/>
            <a:ext cx="6188101" cy="341639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PE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  <p:sldLayoutId id="2147483674" r:id="rId26"/>
    <p:sldLayoutId id="2147483675" r:id="rId27"/>
    <p:sldLayoutId id="2147483676" r:id="rId28"/>
    <p:sldLayoutId id="2147483677" r:id="rId29"/>
    <p:sldLayoutId id="2147483678" r:id="rId30"/>
  </p:sldLayoutIdLst>
  <p:transition/>
  <p:txStyles>
    <p:titleStyle>
      <a:lvl1pPr marL="0" marR="0" lvl="0" indent="0" algn="l" defTabSz="914400" rtl="0" fontAlgn="auto" hangingPunct="1">
        <a:lnSpc>
          <a:spcPct val="100000"/>
        </a:lnSpc>
        <a:spcBef>
          <a:spcPct val="0"/>
        </a:spcBef>
        <a:spcAft>
          <a:spcPct val="0"/>
        </a:spcAft>
        <a:buNone/>
        <a:defRPr lang="es-PE" sz="3000" b="0" i="0" u="none" strike="noStrike" kern="0" cap="none" spc="0" baseline="0">
          <a:solidFill>
            <a:srgbClr val="FFFF00"/>
          </a:solidFill>
          <a:uFillTx/>
          <a:latin typeface="Press Start 2P"/>
          <a:ea typeface="Press Start 2P"/>
          <a:cs typeface="Press Start 2P"/>
        </a:defRPr>
      </a:lvl1pPr>
    </p:titleStyle>
    <p:bodyStyle>
      <a:lvl1pPr marL="457200" marR="0" lvl="0" indent="-330198" algn="l" defTabSz="914400" rtl="0" fontAlgn="auto" hangingPunct="1">
        <a:lnSpc>
          <a:spcPct val="115000"/>
        </a:lnSpc>
        <a:spcBef>
          <a:spcPct val="0"/>
        </a:spcBef>
        <a:spcAft>
          <a:spcPct val="0"/>
        </a:spcAft>
        <a:buClr>
          <a:srgbClr val="FFFFFF"/>
        </a:buClr>
        <a:buSzPts val="1600"/>
        <a:buFont typeface="Maven Pro"/>
        <a:buChar char="●"/>
        <a:defRPr lang="es-ES" sz="1600" b="0" i="0" u="none" strike="noStrike" kern="0" cap="none" spc="0" baseline="0">
          <a:solidFill>
            <a:srgbClr val="FFFFFF"/>
          </a:solidFill>
          <a:uFillTx/>
          <a:latin typeface="Maven Pro"/>
          <a:ea typeface="Maven Pro"/>
          <a:cs typeface="Maven Pro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ct val="0"/>
        </a:spcAft>
        <a:buSzTx/>
        <a:buFont typeface="Arial" pitchFamily="34"/>
        <a:buChar char="•"/>
        <a:defRPr lang="es-ES" sz="2400" b="0" i="0" u="none" strike="noStrike" kern="1200" cap="none" spc="0" baseline="0">
          <a:solidFill>
            <a:srgbClr val="000000"/>
          </a:solidFill>
          <a:uFillTx/>
          <a:latin typeface="Calibri" panose="020F0502020204030204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ct val="0"/>
        </a:spcAft>
        <a:buSzTx/>
        <a:buFont typeface="Arial" pitchFamily="34"/>
        <a:buChar char="•"/>
        <a:defRPr lang="es-ES" sz="2000" b="0" i="0" u="none" strike="noStrike" kern="1200" cap="none" spc="0" baseline="0">
          <a:solidFill>
            <a:srgbClr val="000000"/>
          </a:solidFill>
          <a:uFillTx/>
          <a:latin typeface="Calibri" panose="020F0502020204030204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ct val="0"/>
        </a:spcAft>
        <a:buSzTx/>
        <a:buFont typeface="Arial" pitchFamily="34"/>
        <a:buChar char="•"/>
        <a:defRPr lang="es-ES" sz="1800" b="0" i="0" u="none" strike="noStrike" kern="1200" cap="none" spc="0" baseline="0">
          <a:solidFill>
            <a:srgbClr val="000000"/>
          </a:solidFill>
          <a:uFillTx/>
          <a:latin typeface="Calibri" panose="020F0502020204030204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ct val="0"/>
        </a:spcAft>
        <a:buSzTx/>
        <a:buFont typeface="Arial" pitchFamily="34"/>
        <a:buChar char="•"/>
        <a:defRPr lang="es-ES" sz="1800" b="0" i="0" u="none" strike="noStrike" kern="1200" cap="none" spc="0" baseline="0">
          <a:solidFill>
            <a:srgbClr val="000000"/>
          </a:solidFill>
          <a:uFillTx/>
          <a:latin typeface="Calibri" panose="020F0502020204030204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P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3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5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3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9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0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6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5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6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8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6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4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7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8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4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9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0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0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0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0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63;p33">
            <a:extLst>
              <a:ext uri="{FF2B5EF4-FFF2-40B4-BE49-F238E27FC236}">
                <a16:creationId xmlns:a16="http://schemas.microsoft.com/office/drawing/2014/main" id="{61D580B8-9CA9-4D82-9F8C-9BEC76F6131C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695154" y="3480544"/>
            <a:ext cx="3061822" cy="283235"/>
          </a:xfrm>
        </p:spPr>
        <p:txBody>
          <a:bodyPr/>
          <a:lstStyle/>
          <a:p>
            <a:pPr lvl="0"/>
            <a:r>
              <a:rPr lang="en-US" sz="1600">
                <a:solidFill>
                  <a:srgbClr val="000000"/>
                </a:solidFill>
              </a:rPr>
              <a:t>Free Template</a:t>
            </a:r>
          </a:p>
        </p:txBody>
      </p:sp>
      <p:sp>
        <p:nvSpPr>
          <p:cNvPr id="3" name="Google Shape;964;p33">
            <a:extLst>
              <a:ext uri="{FF2B5EF4-FFF2-40B4-BE49-F238E27FC236}">
                <a16:creationId xmlns:a16="http://schemas.microsoft.com/office/drawing/2014/main" id="{D170FC70-1F9E-481A-9CCB-5E3E772C5C04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944520" y="3923461"/>
            <a:ext cx="2557768" cy="283235"/>
          </a:xfrm>
        </p:spPr>
        <p:txBody>
          <a:bodyPr/>
          <a:lstStyle/>
          <a:p>
            <a:pPr marL="0" lvl="0" indent="0"/>
            <a:r>
              <a:rPr lang="en-US" sz="1200">
                <a:solidFill>
                  <a:srgbClr val="002060"/>
                </a:solidFill>
              </a:rPr>
              <a:t>Here is where your presentation begins</a:t>
            </a:r>
          </a:p>
        </p:txBody>
      </p:sp>
      <p:sp>
        <p:nvSpPr>
          <p:cNvPr id="4" name="Google Shape;965;p33">
            <a:extLst>
              <a:ext uri="{FF2B5EF4-FFF2-40B4-BE49-F238E27FC236}">
                <a16:creationId xmlns:a16="http://schemas.microsoft.com/office/drawing/2014/main" id="{1E25C0BD-95DC-4146-B7D9-E1D270DB95F4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09533" y="2844478"/>
            <a:ext cx="3702149" cy="732297"/>
          </a:xfrm>
        </p:spPr>
        <p:txBody>
          <a:bodyPr anchor="ctr" anchorCtr="1"/>
          <a:lstStyle/>
          <a:p>
            <a:pPr lvl="0" algn="ctr"/>
            <a:r>
              <a:rPr lang="es-PE" sz="2400">
                <a:solidFill>
                  <a:srgbClr val="FFC000"/>
                </a:solidFill>
              </a:rPr>
              <a:t>PIXEL STYLE</a:t>
            </a:r>
          </a:p>
        </p:txBody>
      </p:sp>
      <p:pic>
        <p:nvPicPr>
          <p:cNvPr id="5" name="Picture 8">
            <a:extLst>
              <a:ext uri="{FF2B5EF4-FFF2-40B4-BE49-F238E27FC236}">
                <a16:creationId xmlns:a16="http://schemas.microsoft.com/office/drawing/2014/main" id="{5F86613D-D160-4DE7-9FD6-142D213E764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328275" y="0"/>
            <a:ext cx="4815724" cy="515703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6" name="Freeform 13">
            <a:extLst>
              <a:ext uri="{FF2B5EF4-FFF2-40B4-BE49-F238E27FC236}">
                <a16:creationId xmlns:a16="http://schemas.microsoft.com/office/drawing/2014/main" id="{D6EC3C66-D1F5-4FD2-9B03-B197C4E1C6EE}"/>
              </a:ext>
            </a:extLst>
          </p:cNvPr>
          <p:cNvSpPr/>
          <p:nvPr/>
        </p:nvSpPr>
        <p:spPr>
          <a:xfrm>
            <a:off x="2087566" y="2779711"/>
            <a:ext cx="3172" cy="159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"/>
              <a:gd name="f7" fmla="+- 0 0 -90"/>
              <a:gd name="f8" fmla="*/ f3 1 1"/>
              <a:gd name="f9" fmla="*/ f4 1 1"/>
              <a:gd name="f10" fmla="+- f6 0 f5"/>
              <a:gd name="f11" fmla="*/ f7 f0 1"/>
              <a:gd name="f12" fmla="*/ 0 f10 1"/>
              <a:gd name="f13" fmla="*/ 1 f10 1"/>
              <a:gd name="f14" fmla="*/ 0 1 f10"/>
              <a:gd name="f15" fmla="*/ f6 1 f10"/>
              <a:gd name="f16" fmla="*/ f11 1 f2"/>
              <a:gd name="f17" fmla="*/ f12 1 f10"/>
              <a:gd name="f18" fmla="*/ f13 1 f10"/>
              <a:gd name="f19" fmla="*/ f14 f8 1"/>
              <a:gd name="f20" fmla="*/ f15 f8 1"/>
              <a:gd name="f21" fmla="*/ f15 f9 1"/>
              <a:gd name="f22" fmla="*/ f14 f9 1"/>
              <a:gd name="f23" fmla="+- f16 0 f1"/>
              <a:gd name="f24" fmla="*/ f17 f8 1"/>
              <a:gd name="f25" fmla="*/ f18 f9 1"/>
              <a:gd name="f26" fmla="*/ f18 f8 1"/>
              <a:gd name="f27" fmla="*/ f17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3">
                <a:pos x="f24" y="f25"/>
              </a:cxn>
              <a:cxn ang="f23">
                <a:pos x="f26" y="f27"/>
              </a:cxn>
              <a:cxn ang="f23">
                <a:pos x="f24" y="f27"/>
              </a:cxn>
              <a:cxn ang="f23">
                <a:pos x="f24" y="f25"/>
              </a:cxn>
              <a:cxn ang="f23">
                <a:pos x="f26" y="f25"/>
              </a:cxn>
              <a:cxn ang="f23">
                <a:pos x="f26" y="f27"/>
              </a:cxn>
              <a:cxn ang="f23">
                <a:pos x="f24" y="f25"/>
              </a:cxn>
            </a:cxnLst>
            <a:rect l="f19" t="f22" r="f20" b="f21"/>
            <a:pathLst>
              <a:path w="1" h="1">
                <a:moveTo>
                  <a:pt x="f5" y="f6"/>
                </a:moveTo>
                <a:cubicBezTo>
                  <a:pt x="f6" y="f5"/>
                  <a:pt x="f6" y="f5"/>
                  <a:pt x="f6" y="f5"/>
                </a:cubicBezTo>
                <a:cubicBezTo>
                  <a:pt x="f6" y="f5"/>
                  <a:pt x="f5" y="f5"/>
                  <a:pt x="f5" y="f5"/>
                </a:cubicBezTo>
                <a:cubicBezTo>
                  <a:pt x="f5" y="f5"/>
                  <a:pt x="f5" y="f6"/>
                  <a:pt x="f5" y="f6"/>
                </a:cubicBezTo>
                <a:cubicBezTo>
                  <a:pt x="f5" y="f6"/>
                  <a:pt x="f6" y="f6"/>
                  <a:pt x="f6" y="f6"/>
                </a:cubicBezTo>
                <a:cubicBezTo>
                  <a:pt x="f6" y="f6"/>
                  <a:pt x="f6" y="f5"/>
                  <a:pt x="f6" y="f5"/>
                </a:cubicBezTo>
                <a:cubicBezTo>
                  <a:pt x="f6" y="f5"/>
                  <a:pt x="f6" y="f5"/>
                  <a:pt x="f5" y="f6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7" name="Freeform 14">
            <a:extLst>
              <a:ext uri="{FF2B5EF4-FFF2-40B4-BE49-F238E27FC236}">
                <a16:creationId xmlns:a16="http://schemas.microsoft.com/office/drawing/2014/main" id="{BFDBC1BB-FC3A-46D0-B977-89B125CDEF26}"/>
              </a:ext>
            </a:extLst>
          </p:cNvPr>
          <p:cNvSpPr/>
          <p:nvPr/>
        </p:nvSpPr>
        <p:spPr>
          <a:xfrm>
            <a:off x="2782884" y="2779711"/>
            <a:ext cx="3172" cy="159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"/>
              <a:gd name="f7" fmla="+- 0 0 -90"/>
              <a:gd name="f8" fmla="*/ f3 1 1"/>
              <a:gd name="f9" fmla="*/ f4 1 1"/>
              <a:gd name="f10" fmla="+- f6 0 f5"/>
              <a:gd name="f11" fmla="*/ f7 f0 1"/>
              <a:gd name="f12" fmla="*/ 0 f10 1"/>
              <a:gd name="f13" fmla="*/ 1 f10 1"/>
              <a:gd name="f14" fmla="*/ 0 1 f10"/>
              <a:gd name="f15" fmla="*/ f6 1 f10"/>
              <a:gd name="f16" fmla="*/ f11 1 f2"/>
              <a:gd name="f17" fmla="*/ f12 1 f10"/>
              <a:gd name="f18" fmla="*/ f13 1 f10"/>
              <a:gd name="f19" fmla="*/ f14 f8 1"/>
              <a:gd name="f20" fmla="*/ f15 f8 1"/>
              <a:gd name="f21" fmla="*/ f15 f9 1"/>
              <a:gd name="f22" fmla="*/ f14 f9 1"/>
              <a:gd name="f23" fmla="+- f16 0 f1"/>
              <a:gd name="f24" fmla="*/ f17 f8 1"/>
              <a:gd name="f25" fmla="*/ f18 f9 1"/>
              <a:gd name="f26" fmla="*/ f18 f8 1"/>
              <a:gd name="f27" fmla="*/ f17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3">
                <a:pos x="f24" y="f25"/>
              </a:cxn>
              <a:cxn ang="f23">
                <a:pos x="f26" y="f25"/>
              </a:cxn>
              <a:cxn ang="f23">
                <a:pos x="f26" y="f27"/>
              </a:cxn>
              <a:cxn ang="f23">
                <a:pos x="f24" y="f27"/>
              </a:cxn>
              <a:cxn ang="f23">
                <a:pos x="f24" y="f25"/>
              </a:cxn>
            </a:cxnLst>
            <a:rect l="f19" t="f22" r="f20" b="f21"/>
            <a:pathLst>
              <a:path w="1" h="1">
                <a:moveTo>
                  <a:pt x="f5" y="f6"/>
                </a:moveTo>
                <a:cubicBezTo>
                  <a:pt x="f5" y="f6"/>
                  <a:pt x="f6" y="f6"/>
                  <a:pt x="f6" y="f6"/>
                </a:cubicBezTo>
                <a:cubicBezTo>
                  <a:pt x="f6" y="f6"/>
                  <a:pt x="f6" y="f5"/>
                  <a:pt x="f6" y="f5"/>
                </a:cubicBezTo>
                <a:cubicBezTo>
                  <a:pt x="f6" y="f5"/>
                  <a:pt x="f5" y="f5"/>
                  <a:pt x="f5" y="f5"/>
                </a:cubicBezTo>
                <a:cubicBezTo>
                  <a:pt x="f5" y="f5"/>
                  <a:pt x="f5" y="f6"/>
                  <a:pt x="f5" y="f6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8" name="Grupo 16">
            <a:extLst>
              <a:ext uri="{FF2B5EF4-FFF2-40B4-BE49-F238E27FC236}">
                <a16:creationId xmlns:a16="http://schemas.microsoft.com/office/drawing/2014/main" id="{8B8D3848-E79B-4985-9ED7-57F5AEB7BB7A}"/>
              </a:ext>
            </a:extLst>
          </p:cNvPr>
          <p:cNvGrpSpPr/>
          <p:nvPr/>
        </p:nvGrpSpPr>
        <p:grpSpPr>
          <a:xfrm>
            <a:off x="1130161" y="1392055"/>
            <a:ext cx="1961049" cy="1442804"/>
            <a:chOff x="1130161" y="1392055"/>
            <a:chExt cx="1961049" cy="1442804"/>
          </a:xfrm>
        </p:grpSpPr>
        <p:sp>
          <p:nvSpPr>
            <p:cNvPr id="9" name="Freeform 12">
              <a:extLst>
                <a:ext uri="{FF2B5EF4-FFF2-40B4-BE49-F238E27FC236}">
                  <a16:creationId xmlns:a16="http://schemas.microsoft.com/office/drawing/2014/main" id="{39B2D459-91DF-4EBD-A226-C798BC1F02C6}"/>
                </a:ext>
              </a:extLst>
            </p:cNvPr>
            <p:cNvSpPr/>
            <p:nvPr/>
          </p:nvSpPr>
          <p:spPr>
            <a:xfrm>
              <a:off x="1130161" y="1392055"/>
              <a:ext cx="1961049" cy="1442804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869"/>
                <a:gd name="f8" fmla="val 638"/>
                <a:gd name="f9" fmla="val 396"/>
                <a:gd name="f10" fmla="val 369"/>
                <a:gd name="f11" fmla="val 342"/>
                <a:gd name="f12" fmla="val 316"/>
                <a:gd name="f13" fmla="val 848"/>
                <a:gd name="f14" fmla="val 315"/>
                <a:gd name="f15" fmla="val 827"/>
                <a:gd name="f16" fmla="val 806"/>
                <a:gd name="f17" fmla="val 793"/>
                <a:gd name="f18" fmla="val 314"/>
                <a:gd name="f19" fmla="val 790"/>
                <a:gd name="f20" fmla="val 319"/>
                <a:gd name="f21" fmla="val 791"/>
                <a:gd name="f22" fmla="val 331"/>
                <a:gd name="f23" fmla="val 351"/>
                <a:gd name="f24" fmla="val 372"/>
                <a:gd name="f25" fmla="val 393"/>
                <a:gd name="f26" fmla="val 394"/>
                <a:gd name="f27" fmla="val 765"/>
                <a:gd name="f28" fmla="val 392"/>
                <a:gd name="f29" fmla="val 739"/>
                <a:gd name="f30" fmla="val 714"/>
                <a:gd name="f31" fmla="val 391"/>
                <a:gd name="f32" fmla="val 713"/>
                <a:gd name="f33" fmla="val 346"/>
                <a:gd name="f34" fmla="val 300"/>
                <a:gd name="f35" fmla="val 254"/>
                <a:gd name="f36" fmla="val 240"/>
                <a:gd name="f37" fmla="val 711"/>
                <a:gd name="f38" fmla="val 234"/>
                <a:gd name="f39" fmla="val 696"/>
                <a:gd name="f40" fmla="val 236"/>
                <a:gd name="f41" fmla="val 679"/>
                <a:gd name="f42" fmla="val 237"/>
                <a:gd name="f43" fmla="val 663"/>
                <a:gd name="f44" fmla="val 646"/>
                <a:gd name="f45" fmla="val 636"/>
                <a:gd name="f46" fmla="val 633"/>
                <a:gd name="f47" fmla="val 224"/>
                <a:gd name="f48" fmla="val 634"/>
                <a:gd name="f49" fmla="val 207"/>
                <a:gd name="f50" fmla="val 189"/>
                <a:gd name="f51" fmla="val 172"/>
                <a:gd name="f52" fmla="val 161"/>
                <a:gd name="f53" fmla="val 631"/>
                <a:gd name="f54" fmla="val 157"/>
                <a:gd name="f55" fmla="val 619"/>
                <a:gd name="f56" fmla="val 603"/>
                <a:gd name="f57" fmla="val 158"/>
                <a:gd name="f58" fmla="val 587"/>
                <a:gd name="f59" fmla="val 156"/>
                <a:gd name="f60" fmla="val 572"/>
                <a:gd name="f61" fmla="val 557"/>
                <a:gd name="f62" fmla="val 159"/>
                <a:gd name="f63" fmla="val 553"/>
                <a:gd name="f64" fmla="val 153"/>
                <a:gd name="f65" fmla="val 554"/>
                <a:gd name="f66" fmla="val 139"/>
                <a:gd name="f67" fmla="val 555"/>
                <a:gd name="f68" fmla="val 124"/>
                <a:gd name="f69" fmla="val 108"/>
                <a:gd name="f70" fmla="val 92"/>
                <a:gd name="f71" fmla="val 552"/>
                <a:gd name="f72" fmla="val 550"/>
                <a:gd name="f73" fmla="val 91"/>
                <a:gd name="f74" fmla="val 549"/>
                <a:gd name="f75" fmla="val 90"/>
                <a:gd name="f76" fmla="val 88"/>
                <a:gd name="f77" fmla="val 84"/>
                <a:gd name="f78" fmla="val 80"/>
                <a:gd name="f79" fmla="val 574"/>
                <a:gd name="f80" fmla="val 595"/>
                <a:gd name="f81" fmla="val 78"/>
                <a:gd name="f82" fmla="val 615"/>
                <a:gd name="f83" fmla="val 79"/>
                <a:gd name="f84" fmla="val 629"/>
                <a:gd name="f85" fmla="val 635"/>
                <a:gd name="f86" fmla="val 77"/>
                <a:gd name="f87" fmla="val 61"/>
                <a:gd name="f88" fmla="val 632"/>
                <a:gd name="f89" fmla="val 41"/>
                <a:gd name="f90" fmla="val 20"/>
                <a:gd name="f91" fmla="val 607"/>
                <a:gd name="f92" fmla="val 580"/>
                <a:gd name="f93" fmla="val 26"/>
                <a:gd name="f94" fmla="val 53"/>
                <a:gd name="f95" fmla="val 551"/>
                <a:gd name="f96" fmla="val 548"/>
                <a:gd name="f97" fmla="val 546"/>
                <a:gd name="f98" fmla="val 527"/>
                <a:gd name="f99" fmla="val 508"/>
                <a:gd name="f100" fmla="val 490"/>
                <a:gd name="f101" fmla="val 478"/>
                <a:gd name="f102" fmla="val 476"/>
                <a:gd name="f103" fmla="val 82"/>
                <a:gd name="f104" fmla="val 93"/>
                <a:gd name="f105" fmla="val 114"/>
                <a:gd name="f106" fmla="val 486"/>
                <a:gd name="f107" fmla="val 143"/>
                <a:gd name="f108" fmla="val 472"/>
                <a:gd name="f109" fmla="val 154"/>
                <a:gd name="f110" fmla="val 459"/>
                <a:gd name="f111" fmla="val 164"/>
                <a:gd name="f112" fmla="val 431"/>
                <a:gd name="f113" fmla="val 410"/>
                <a:gd name="f114" fmla="val 409"/>
                <a:gd name="f115" fmla="val 408"/>
                <a:gd name="f116" fmla="val 400"/>
                <a:gd name="f117" fmla="val 397"/>
                <a:gd name="f118" fmla="val 155"/>
                <a:gd name="f119" fmla="val 146"/>
                <a:gd name="f120" fmla="val 398"/>
                <a:gd name="f121" fmla="val 129"/>
                <a:gd name="f122" fmla="val 112"/>
                <a:gd name="f123" fmla="val 95"/>
                <a:gd name="f124" fmla="val 399"/>
                <a:gd name="f125" fmla="val 81"/>
                <a:gd name="f126" fmla="val 381"/>
                <a:gd name="f127" fmla="val 339"/>
                <a:gd name="f128" fmla="val 318"/>
                <a:gd name="f129" fmla="val 292"/>
                <a:gd name="f130" fmla="val 267"/>
                <a:gd name="f131" fmla="val 242"/>
                <a:gd name="f132" fmla="val 238"/>
                <a:gd name="f133" fmla="val 23"/>
                <a:gd name="f134" fmla="val 241"/>
                <a:gd name="f135" fmla="val 46"/>
                <a:gd name="f136" fmla="val 69"/>
                <a:gd name="f137" fmla="val 239"/>
                <a:gd name="f138" fmla="val 245"/>
                <a:gd name="f139" fmla="val 252"/>
                <a:gd name="f140" fmla="val 274"/>
                <a:gd name="f141" fmla="val 296"/>
                <a:gd name="f142" fmla="val 317"/>
                <a:gd name="f143" fmla="val 102"/>
                <a:gd name="f144" fmla="val 123"/>
                <a:gd name="f145" fmla="val 145"/>
                <a:gd name="f146" fmla="val 305"/>
                <a:gd name="f147" fmla="val 290"/>
                <a:gd name="f148" fmla="val 275"/>
                <a:gd name="f149" fmla="val 261"/>
                <a:gd name="f150" fmla="val 160"/>
                <a:gd name="f151" fmla="val 177"/>
                <a:gd name="f152" fmla="val 191"/>
                <a:gd name="f153" fmla="val 205"/>
                <a:gd name="f154" fmla="val 219"/>
                <a:gd name="f155" fmla="val 232"/>
                <a:gd name="f156" fmla="val 209"/>
                <a:gd name="f157" fmla="val 235"/>
                <a:gd name="f158" fmla="val 193"/>
                <a:gd name="f159" fmla="val 178"/>
                <a:gd name="f160" fmla="val 166"/>
                <a:gd name="f161" fmla="val 162"/>
                <a:gd name="f162" fmla="val 298"/>
                <a:gd name="f163" fmla="val 345"/>
                <a:gd name="f164" fmla="val 141"/>
                <a:gd name="f165" fmla="val 119"/>
                <a:gd name="f166" fmla="val 98"/>
                <a:gd name="f167" fmla="val 390"/>
                <a:gd name="f168" fmla="val 377"/>
                <a:gd name="f169" fmla="val 357"/>
                <a:gd name="f170" fmla="val 328"/>
                <a:gd name="f171" fmla="val 64"/>
                <a:gd name="f172" fmla="val 308"/>
                <a:gd name="f173" fmla="val 37"/>
                <a:gd name="f174" fmla="val 16"/>
                <a:gd name="f175" fmla="val 15"/>
                <a:gd name="f176" fmla="val 14"/>
                <a:gd name="f177" fmla="val 5"/>
                <a:gd name="f178" fmla="val 3"/>
                <a:gd name="f179" fmla="val 327"/>
                <a:gd name="f180" fmla="val 344"/>
                <a:gd name="f181" fmla="val 4"/>
                <a:gd name="f182" fmla="val 361"/>
                <a:gd name="f183" fmla="val 379"/>
                <a:gd name="f184" fmla="val 2"/>
                <a:gd name="f185" fmla="val 395"/>
                <a:gd name="f186" fmla="val 18"/>
                <a:gd name="f187" fmla="val 35"/>
                <a:gd name="f188" fmla="val 70"/>
                <a:gd name="f189" fmla="val 76"/>
                <a:gd name="f190" fmla="val 83"/>
                <a:gd name="f191" fmla="val 402"/>
                <a:gd name="f192" fmla="val 423"/>
                <a:gd name="f193" fmla="val 443"/>
                <a:gd name="f194" fmla="val 463"/>
                <a:gd name="f195" fmla="val 467"/>
                <a:gd name="f196" fmla="val 473"/>
                <a:gd name="f197" fmla="val 74"/>
                <a:gd name="f198" fmla="val 474"/>
                <a:gd name="f199" fmla="val 54"/>
                <a:gd name="f200" fmla="val 471"/>
                <a:gd name="f201" fmla="val 34"/>
                <a:gd name="f202" fmla="val 13"/>
                <a:gd name="f203" fmla="val 7"/>
                <a:gd name="f204" fmla="val 480"/>
                <a:gd name="f205" fmla="val 503"/>
                <a:gd name="f206" fmla="val 6"/>
                <a:gd name="f207" fmla="val 28"/>
                <a:gd name="f208" fmla="val 50"/>
                <a:gd name="f209" fmla="val 73"/>
                <a:gd name="f210" fmla="val 541"/>
                <a:gd name="f211" fmla="val 519"/>
                <a:gd name="f212" fmla="val 497"/>
                <a:gd name="f213" fmla="val 475"/>
                <a:gd name="f214" fmla="val 131"/>
                <a:gd name="f215" fmla="val 469"/>
                <a:gd name="f216" fmla="val 182"/>
                <a:gd name="f217" fmla="val 502"/>
                <a:gd name="f218" fmla="val 518"/>
                <a:gd name="f219" fmla="val 534"/>
                <a:gd name="f220" fmla="val 223"/>
                <a:gd name="f221" fmla="val 203"/>
                <a:gd name="f222" fmla="val 174"/>
                <a:gd name="f223" fmla="val 542"/>
                <a:gd name="f224" fmla="val 556"/>
                <a:gd name="f225" fmla="val 569"/>
                <a:gd name="f226" fmla="val 596"/>
                <a:gd name="f227" fmla="val 618"/>
                <a:gd name="f228" fmla="val 620"/>
                <a:gd name="f229" fmla="val 628"/>
                <a:gd name="f230" fmla="val 190"/>
                <a:gd name="f231" fmla="val 630"/>
                <a:gd name="f232" fmla="val 616"/>
                <a:gd name="f233" fmla="val 594"/>
                <a:gd name="f234" fmla="val 530"/>
                <a:gd name="f235" fmla="val 321"/>
                <a:gd name="f236" fmla="val 332"/>
                <a:gd name="f237" fmla="val 401"/>
                <a:gd name="f238" fmla="val 617"/>
                <a:gd name="f239" fmla="val 647"/>
                <a:gd name="f240" fmla="val 668"/>
                <a:gd name="f241" fmla="val 695"/>
                <a:gd name="f242" fmla="val 708"/>
                <a:gd name="f243" fmla="val 627"/>
                <a:gd name="f244" fmla="val 722"/>
                <a:gd name="f245" fmla="val 566"/>
                <a:gd name="f246" fmla="val 715"/>
                <a:gd name="f247" fmla="val 709"/>
                <a:gd name="f248" fmla="val 697"/>
                <a:gd name="f249" fmla="val 677"/>
                <a:gd name="f250" fmla="val 657"/>
                <a:gd name="f251" fmla="val 637"/>
                <a:gd name="f252" fmla="val 524"/>
                <a:gd name="f253" fmla="val 500"/>
                <a:gd name="f254" fmla="val 641"/>
                <a:gd name="f255" fmla="val 645"/>
                <a:gd name="f256" fmla="val 648"/>
                <a:gd name="f257" fmla="val 470"/>
                <a:gd name="f258" fmla="val 662"/>
                <a:gd name="f259" fmla="val 676"/>
                <a:gd name="f260" fmla="val 690"/>
                <a:gd name="f261" fmla="val 693"/>
                <a:gd name="f262" fmla="val 698"/>
                <a:gd name="f263" fmla="val 728"/>
                <a:gd name="f264" fmla="val 479"/>
                <a:gd name="f265" fmla="val 759"/>
                <a:gd name="f266" fmla="val 789"/>
                <a:gd name="f267" fmla="val 477"/>
                <a:gd name="f268" fmla="val 785"/>
                <a:gd name="f269" fmla="val 794"/>
                <a:gd name="f270" fmla="val 819"/>
                <a:gd name="f271" fmla="val 844"/>
                <a:gd name="f272" fmla="val 525"/>
                <a:gd name="f273" fmla="val 498"/>
                <a:gd name="f274" fmla="val 818"/>
                <a:gd name="f275" fmla="val 446"/>
                <a:gd name="f276" fmla="val 420"/>
                <a:gd name="f277" fmla="val 792"/>
                <a:gd name="f278" fmla="val 277"/>
                <a:gd name="f279" fmla="val 356"/>
                <a:gd name="f280" fmla="val 355"/>
                <a:gd name="f281" fmla="val 280"/>
                <a:gd name="f282" fmla="val 353"/>
                <a:gd name="f283" fmla="val 545"/>
                <a:gd name="f284" fmla="val 85"/>
                <a:gd name="f285" fmla="val 86"/>
                <a:gd name="f286" fmla="val 354"/>
                <a:gd name="f287" fmla="val 593"/>
                <a:gd name="f288" fmla="+- 0 0 -90"/>
                <a:gd name="f289" fmla="*/ f4 1 869"/>
                <a:gd name="f290" fmla="*/ f5 1 638"/>
                <a:gd name="f291" fmla="+- f8 0 f6"/>
                <a:gd name="f292" fmla="+- f7 0 f6"/>
                <a:gd name="f293" fmla="*/ f288 f0 1"/>
                <a:gd name="f294" fmla="*/ f292 1 869"/>
                <a:gd name="f295" fmla="*/ f291 1 638"/>
                <a:gd name="f296" fmla="*/ 869 f292 1"/>
                <a:gd name="f297" fmla="*/ 316 f291 1"/>
                <a:gd name="f298" fmla="*/ 791 f292 1"/>
                <a:gd name="f299" fmla="*/ 331 f291 1"/>
                <a:gd name="f300" fmla="*/ 394 f291 1"/>
                <a:gd name="f301" fmla="*/ 714 f292 1"/>
                <a:gd name="f302" fmla="*/ 391 f291 1"/>
                <a:gd name="f303" fmla="*/ 696 f292 1"/>
                <a:gd name="f304" fmla="*/ 236 f291 1"/>
                <a:gd name="f305" fmla="*/ 633 f292 1"/>
                <a:gd name="f306" fmla="*/ 224 f291 1"/>
                <a:gd name="f307" fmla="*/ 619 f292 1"/>
                <a:gd name="f308" fmla="*/ 157 f291 1"/>
                <a:gd name="f309" fmla="*/ 554 f292 1"/>
                <a:gd name="f310" fmla="*/ 139 f291 1"/>
                <a:gd name="f311" fmla="*/ 549 f292 1"/>
                <a:gd name="f312" fmla="*/ 90 f291 1"/>
                <a:gd name="f313" fmla="*/ 80 f291 1"/>
                <a:gd name="f314" fmla="*/ 634 f292 1"/>
                <a:gd name="f315" fmla="*/ 61 f291 1"/>
                <a:gd name="f316" fmla="*/ 0 f291 1"/>
                <a:gd name="f317" fmla="*/ 546 f292 1"/>
                <a:gd name="f318" fmla="*/ 476 f292 1"/>
                <a:gd name="f319" fmla="*/ 93 f291 1"/>
                <a:gd name="f320" fmla="*/ 410 f292 1"/>
                <a:gd name="f321" fmla="*/ 397 f292 1"/>
                <a:gd name="f322" fmla="*/ 146 f291 1"/>
                <a:gd name="f323" fmla="*/ 381 f292 1"/>
                <a:gd name="f324" fmla="*/ 79 f291 1"/>
                <a:gd name="f325" fmla="*/ 318 f292 1"/>
                <a:gd name="f326" fmla="*/ 240 f292 1"/>
                <a:gd name="f327" fmla="*/ 69 f291 1"/>
                <a:gd name="f328" fmla="*/ 317 f292 1"/>
                <a:gd name="f329" fmla="*/ 305 f292 1"/>
                <a:gd name="f330" fmla="*/ 177 f291 1"/>
                <a:gd name="f331" fmla="*/ 224 f292 1"/>
                <a:gd name="f332" fmla="*/ 161 f292 1"/>
                <a:gd name="f333" fmla="*/ 252 f291 1"/>
                <a:gd name="f334" fmla="*/ 98 f292 1"/>
                <a:gd name="f335" fmla="*/ 78 f292 1"/>
                <a:gd name="f336" fmla="*/ 319 f291 1"/>
                <a:gd name="f337" fmla="*/ 14 f292 1"/>
                <a:gd name="f338" fmla="*/ 315 f291 1"/>
                <a:gd name="f339" fmla="*/ 3 f292 1"/>
                <a:gd name="f340" fmla="*/ 379 f291 1"/>
                <a:gd name="f341" fmla="*/ 70 f292 1"/>
                <a:gd name="f342" fmla="*/ 82 f292 1"/>
                <a:gd name="f343" fmla="*/ 463 f291 1"/>
                <a:gd name="f344" fmla="*/ 74 f292 1"/>
                <a:gd name="f345" fmla="*/ 474 f291 1"/>
                <a:gd name="f346" fmla="*/ 480 f291 1"/>
                <a:gd name="f347" fmla="*/ 73 f292 1"/>
                <a:gd name="f348" fmla="*/ 552 f291 1"/>
                <a:gd name="f349" fmla="*/ 81 f292 1"/>
                <a:gd name="f350" fmla="*/ 475 f291 1"/>
                <a:gd name="f351" fmla="*/ 486 f291 1"/>
                <a:gd name="f352" fmla="*/ 223 f292 1"/>
                <a:gd name="f353" fmla="*/ 618 f291 1"/>
                <a:gd name="f354" fmla="*/ 172 f292 1"/>
                <a:gd name="f355" fmla="*/ 631 f291 1"/>
                <a:gd name="f356" fmla="*/ 616 f291 1"/>
                <a:gd name="f357" fmla="*/ 551 f291 1"/>
                <a:gd name="f358" fmla="*/ 332 f292 1"/>
                <a:gd name="f359" fmla="*/ 472 f291 1"/>
                <a:gd name="f360" fmla="*/ 555 f292 1"/>
                <a:gd name="f361" fmla="*/ 647 f292 1"/>
                <a:gd name="f362" fmla="*/ 713 f292 1"/>
                <a:gd name="f363" fmla="*/ 566 f291 1"/>
                <a:gd name="f364" fmla="*/ 637 f292 1"/>
                <a:gd name="f365" fmla="*/ 550 f291 1"/>
                <a:gd name="f366" fmla="*/ 635 f292 1"/>
                <a:gd name="f367" fmla="*/ 648 f292 1"/>
                <a:gd name="f368" fmla="*/ 470 f291 1"/>
                <a:gd name="f369" fmla="*/ 690 f292 1"/>
                <a:gd name="f370" fmla="*/ 471 f291 1"/>
                <a:gd name="f371" fmla="*/ 789 f292 1"/>
                <a:gd name="f372" fmla="*/ 476 f291 1"/>
                <a:gd name="f373" fmla="*/ 794 f292 1"/>
                <a:gd name="f374" fmla="*/ 793 f292 1"/>
                <a:gd name="f375" fmla="*/ 396 f291 1"/>
                <a:gd name="f376" fmla="*/ 357 f291 1"/>
                <a:gd name="f377" fmla="*/ 280 f292 1"/>
                <a:gd name="f378" fmla="*/ 277 f292 1"/>
                <a:gd name="f379" fmla="*/ 86 f291 1"/>
                <a:gd name="f380" fmla="*/ 595 f292 1"/>
                <a:gd name="f381" fmla="*/ 593 f292 1"/>
                <a:gd name="f382" fmla="*/ 355 f291 1"/>
                <a:gd name="f383" fmla="*/ f293 1 f3"/>
                <a:gd name="f384" fmla="*/ f296 1 869"/>
                <a:gd name="f385" fmla="*/ f297 1 638"/>
                <a:gd name="f386" fmla="*/ f298 1 869"/>
                <a:gd name="f387" fmla="*/ f299 1 638"/>
                <a:gd name="f388" fmla="*/ f300 1 638"/>
                <a:gd name="f389" fmla="*/ f301 1 869"/>
                <a:gd name="f390" fmla="*/ f302 1 638"/>
                <a:gd name="f391" fmla="*/ f303 1 869"/>
                <a:gd name="f392" fmla="*/ f304 1 638"/>
                <a:gd name="f393" fmla="*/ f305 1 869"/>
                <a:gd name="f394" fmla="*/ f306 1 638"/>
                <a:gd name="f395" fmla="*/ f307 1 869"/>
                <a:gd name="f396" fmla="*/ f308 1 638"/>
                <a:gd name="f397" fmla="*/ f309 1 869"/>
                <a:gd name="f398" fmla="*/ f310 1 638"/>
                <a:gd name="f399" fmla="*/ f311 1 869"/>
                <a:gd name="f400" fmla="*/ f312 1 638"/>
                <a:gd name="f401" fmla="*/ f313 1 638"/>
                <a:gd name="f402" fmla="*/ f314 1 869"/>
                <a:gd name="f403" fmla="*/ f315 1 638"/>
                <a:gd name="f404" fmla="*/ f316 1 638"/>
                <a:gd name="f405" fmla="*/ f317 1 869"/>
                <a:gd name="f406" fmla="*/ f318 1 869"/>
                <a:gd name="f407" fmla="*/ f319 1 638"/>
                <a:gd name="f408" fmla="*/ f320 1 869"/>
                <a:gd name="f409" fmla="*/ f321 1 869"/>
                <a:gd name="f410" fmla="*/ f322 1 638"/>
                <a:gd name="f411" fmla="*/ f323 1 869"/>
                <a:gd name="f412" fmla="*/ f324 1 638"/>
                <a:gd name="f413" fmla="*/ f325 1 869"/>
                <a:gd name="f414" fmla="*/ f326 1 869"/>
                <a:gd name="f415" fmla="*/ f327 1 638"/>
                <a:gd name="f416" fmla="*/ f328 1 869"/>
                <a:gd name="f417" fmla="*/ f329 1 869"/>
                <a:gd name="f418" fmla="*/ f330 1 638"/>
                <a:gd name="f419" fmla="*/ f331 1 869"/>
                <a:gd name="f420" fmla="*/ f332 1 869"/>
                <a:gd name="f421" fmla="*/ f333 1 638"/>
                <a:gd name="f422" fmla="*/ f334 1 869"/>
                <a:gd name="f423" fmla="*/ f335 1 869"/>
                <a:gd name="f424" fmla="*/ f336 1 638"/>
                <a:gd name="f425" fmla="*/ f337 1 869"/>
                <a:gd name="f426" fmla="*/ f338 1 638"/>
                <a:gd name="f427" fmla="*/ f339 1 869"/>
                <a:gd name="f428" fmla="*/ f340 1 638"/>
                <a:gd name="f429" fmla="*/ f341 1 869"/>
                <a:gd name="f430" fmla="*/ f342 1 869"/>
                <a:gd name="f431" fmla="*/ f343 1 638"/>
                <a:gd name="f432" fmla="*/ f344 1 869"/>
                <a:gd name="f433" fmla="*/ f345 1 638"/>
                <a:gd name="f434" fmla="*/ f346 1 638"/>
                <a:gd name="f435" fmla="*/ f347 1 869"/>
                <a:gd name="f436" fmla="*/ f348 1 638"/>
                <a:gd name="f437" fmla="*/ f349 1 869"/>
                <a:gd name="f438" fmla="*/ f350 1 638"/>
                <a:gd name="f439" fmla="*/ f351 1 638"/>
                <a:gd name="f440" fmla="*/ f352 1 869"/>
                <a:gd name="f441" fmla="*/ f353 1 638"/>
                <a:gd name="f442" fmla="*/ f354 1 869"/>
                <a:gd name="f443" fmla="*/ f355 1 638"/>
                <a:gd name="f444" fmla="*/ f356 1 638"/>
                <a:gd name="f445" fmla="*/ f357 1 638"/>
                <a:gd name="f446" fmla="*/ f358 1 869"/>
                <a:gd name="f447" fmla="*/ f359 1 638"/>
                <a:gd name="f448" fmla="*/ f360 1 869"/>
                <a:gd name="f449" fmla="*/ f361 1 869"/>
                <a:gd name="f450" fmla="*/ f362 1 869"/>
                <a:gd name="f451" fmla="*/ f363 1 638"/>
                <a:gd name="f452" fmla="*/ f364 1 869"/>
                <a:gd name="f453" fmla="*/ f365 1 638"/>
                <a:gd name="f454" fmla="*/ f366 1 869"/>
                <a:gd name="f455" fmla="*/ f367 1 869"/>
                <a:gd name="f456" fmla="*/ f368 1 638"/>
                <a:gd name="f457" fmla="*/ f369 1 869"/>
                <a:gd name="f458" fmla="*/ f370 1 638"/>
                <a:gd name="f459" fmla="*/ f371 1 869"/>
                <a:gd name="f460" fmla="*/ f372 1 638"/>
                <a:gd name="f461" fmla="*/ f373 1 869"/>
                <a:gd name="f462" fmla="*/ f374 1 869"/>
                <a:gd name="f463" fmla="*/ f375 1 638"/>
                <a:gd name="f464" fmla="*/ f376 1 638"/>
                <a:gd name="f465" fmla="*/ f377 1 869"/>
                <a:gd name="f466" fmla="*/ f378 1 869"/>
                <a:gd name="f467" fmla="*/ f379 1 638"/>
                <a:gd name="f468" fmla="*/ f380 1 869"/>
                <a:gd name="f469" fmla="*/ f381 1 869"/>
                <a:gd name="f470" fmla="*/ f382 1 638"/>
                <a:gd name="f471" fmla="*/ 0 1 f294"/>
                <a:gd name="f472" fmla="*/ f7 1 f294"/>
                <a:gd name="f473" fmla="*/ 0 1 f295"/>
                <a:gd name="f474" fmla="*/ f8 1 f295"/>
                <a:gd name="f475" fmla="+- f383 0 f1"/>
                <a:gd name="f476" fmla="*/ f384 1 f294"/>
                <a:gd name="f477" fmla="*/ f385 1 f295"/>
                <a:gd name="f478" fmla="*/ f386 1 f294"/>
                <a:gd name="f479" fmla="*/ f387 1 f295"/>
                <a:gd name="f480" fmla="*/ f388 1 f295"/>
                <a:gd name="f481" fmla="*/ f389 1 f294"/>
                <a:gd name="f482" fmla="*/ f390 1 f295"/>
                <a:gd name="f483" fmla="*/ f391 1 f294"/>
                <a:gd name="f484" fmla="*/ f392 1 f295"/>
                <a:gd name="f485" fmla="*/ f393 1 f294"/>
                <a:gd name="f486" fmla="*/ f394 1 f295"/>
                <a:gd name="f487" fmla="*/ f395 1 f294"/>
                <a:gd name="f488" fmla="*/ f396 1 f295"/>
                <a:gd name="f489" fmla="*/ f397 1 f294"/>
                <a:gd name="f490" fmla="*/ f398 1 f295"/>
                <a:gd name="f491" fmla="*/ f399 1 f294"/>
                <a:gd name="f492" fmla="*/ f400 1 f295"/>
                <a:gd name="f493" fmla="*/ f401 1 f295"/>
                <a:gd name="f494" fmla="*/ f402 1 f294"/>
                <a:gd name="f495" fmla="*/ f403 1 f295"/>
                <a:gd name="f496" fmla="*/ f404 1 f295"/>
                <a:gd name="f497" fmla="*/ f405 1 f294"/>
                <a:gd name="f498" fmla="*/ f406 1 f294"/>
                <a:gd name="f499" fmla="*/ f407 1 f295"/>
                <a:gd name="f500" fmla="*/ f408 1 f294"/>
                <a:gd name="f501" fmla="*/ f409 1 f294"/>
                <a:gd name="f502" fmla="*/ f410 1 f295"/>
                <a:gd name="f503" fmla="*/ f411 1 f294"/>
                <a:gd name="f504" fmla="*/ f412 1 f295"/>
                <a:gd name="f505" fmla="*/ f413 1 f294"/>
                <a:gd name="f506" fmla="*/ f414 1 f294"/>
                <a:gd name="f507" fmla="*/ f415 1 f295"/>
                <a:gd name="f508" fmla="*/ f416 1 f294"/>
                <a:gd name="f509" fmla="*/ f417 1 f294"/>
                <a:gd name="f510" fmla="*/ f418 1 f295"/>
                <a:gd name="f511" fmla="*/ f419 1 f294"/>
                <a:gd name="f512" fmla="*/ f420 1 f294"/>
                <a:gd name="f513" fmla="*/ f421 1 f295"/>
                <a:gd name="f514" fmla="*/ f422 1 f294"/>
                <a:gd name="f515" fmla="*/ f423 1 f294"/>
                <a:gd name="f516" fmla="*/ f424 1 f295"/>
                <a:gd name="f517" fmla="*/ f425 1 f294"/>
                <a:gd name="f518" fmla="*/ f426 1 f295"/>
                <a:gd name="f519" fmla="*/ f427 1 f294"/>
                <a:gd name="f520" fmla="*/ f428 1 f295"/>
                <a:gd name="f521" fmla="*/ f429 1 f294"/>
                <a:gd name="f522" fmla="*/ f430 1 f294"/>
                <a:gd name="f523" fmla="*/ f431 1 f295"/>
                <a:gd name="f524" fmla="*/ f432 1 f294"/>
                <a:gd name="f525" fmla="*/ f433 1 f295"/>
                <a:gd name="f526" fmla="*/ f434 1 f295"/>
                <a:gd name="f527" fmla="*/ f435 1 f294"/>
                <a:gd name="f528" fmla="*/ f436 1 f295"/>
                <a:gd name="f529" fmla="*/ f437 1 f294"/>
                <a:gd name="f530" fmla="*/ f438 1 f295"/>
                <a:gd name="f531" fmla="*/ f439 1 f295"/>
                <a:gd name="f532" fmla="*/ f440 1 f294"/>
                <a:gd name="f533" fmla="*/ f441 1 f295"/>
                <a:gd name="f534" fmla="*/ f442 1 f294"/>
                <a:gd name="f535" fmla="*/ f443 1 f295"/>
                <a:gd name="f536" fmla="*/ f444 1 f295"/>
                <a:gd name="f537" fmla="*/ f445 1 f295"/>
                <a:gd name="f538" fmla="*/ f446 1 f294"/>
                <a:gd name="f539" fmla="*/ f447 1 f295"/>
                <a:gd name="f540" fmla="*/ f448 1 f294"/>
                <a:gd name="f541" fmla="*/ f449 1 f294"/>
                <a:gd name="f542" fmla="*/ f450 1 f294"/>
                <a:gd name="f543" fmla="*/ f451 1 f295"/>
                <a:gd name="f544" fmla="*/ f452 1 f294"/>
                <a:gd name="f545" fmla="*/ f453 1 f295"/>
                <a:gd name="f546" fmla="*/ f454 1 f294"/>
                <a:gd name="f547" fmla="*/ f455 1 f294"/>
                <a:gd name="f548" fmla="*/ f456 1 f295"/>
                <a:gd name="f549" fmla="*/ f457 1 f294"/>
                <a:gd name="f550" fmla="*/ f458 1 f295"/>
                <a:gd name="f551" fmla="*/ f459 1 f294"/>
                <a:gd name="f552" fmla="*/ f460 1 f295"/>
                <a:gd name="f553" fmla="*/ f461 1 f294"/>
                <a:gd name="f554" fmla="*/ f462 1 f294"/>
                <a:gd name="f555" fmla="*/ f463 1 f295"/>
                <a:gd name="f556" fmla="*/ f464 1 f295"/>
                <a:gd name="f557" fmla="*/ f465 1 f294"/>
                <a:gd name="f558" fmla="*/ f466 1 f294"/>
                <a:gd name="f559" fmla="*/ f467 1 f295"/>
                <a:gd name="f560" fmla="*/ f468 1 f294"/>
                <a:gd name="f561" fmla="*/ f469 1 f294"/>
                <a:gd name="f562" fmla="*/ f470 1 f295"/>
                <a:gd name="f563" fmla="*/ f471 f289 1"/>
                <a:gd name="f564" fmla="*/ f472 f289 1"/>
                <a:gd name="f565" fmla="*/ f474 f290 1"/>
                <a:gd name="f566" fmla="*/ f473 f290 1"/>
                <a:gd name="f567" fmla="*/ f476 f289 1"/>
                <a:gd name="f568" fmla="*/ f477 f290 1"/>
                <a:gd name="f569" fmla="*/ f478 f289 1"/>
                <a:gd name="f570" fmla="*/ f479 f290 1"/>
                <a:gd name="f571" fmla="*/ f480 f290 1"/>
                <a:gd name="f572" fmla="*/ f481 f289 1"/>
                <a:gd name="f573" fmla="*/ f482 f290 1"/>
                <a:gd name="f574" fmla="*/ f483 f289 1"/>
                <a:gd name="f575" fmla="*/ f484 f290 1"/>
                <a:gd name="f576" fmla="*/ f485 f289 1"/>
                <a:gd name="f577" fmla="*/ f486 f290 1"/>
                <a:gd name="f578" fmla="*/ f487 f289 1"/>
                <a:gd name="f579" fmla="*/ f488 f290 1"/>
                <a:gd name="f580" fmla="*/ f489 f289 1"/>
                <a:gd name="f581" fmla="*/ f490 f290 1"/>
                <a:gd name="f582" fmla="*/ f491 f289 1"/>
                <a:gd name="f583" fmla="*/ f492 f290 1"/>
                <a:gd name="f584" fmla="*/ f493 f290 1"/>
                <a:gd name="f585" fmla="*/ f494 f289 1"/>
                <a:gd name="f586" fmla="*/ f495 f290 1"/>
                <a:gd name="f587" fmla="*/ f496 f290 1"/>
                <a:gd name="f588" fmla="*/ f497 f289 1"/>
                <a:gd name="f589" fmla="*/ f498 f289 1"/>
                <a:gd name="f590" fmla="*/ f499 f290 1"/>
                <a:gd name="f591" fmla="*/ f500 f289 1"/>
                <a:gd name="f592" fmla="*/ f501 f289 1"/>
                <a:gd name="f593" fmla="*/ f502 f290 1"/>
                <a:gd name="f594" fmla="*/ f503 f289 1"/>
                <a:gd name="f595" fmla="*/ f504 f290 1"/>
                <a:gd name="f596" fmla="*/ f505 f289 1"/>
                <a:gd name="f597" fmla="*/ f506 f289 1"/>
                <a:gd name="f598" fmla="*/ f507 f290 1"/>
                <a:gd name="f599" fmla="*/ f508 f289 1"/>
                <a:gd name="f600" fmla="*/ f509 f289 1"/>
                <a:gd name="f601" fmla="*/ f510 f290 1"/>
                <a:gd name="f602" fmla="*/ f511 f289 1"/>
                <a:gd name="f603" fmla="*/ f512 f289 1"/>
                <a:gd name="f604" fmla="*/ f513 f290 1"/>
                <a:gd name="f605" fmla="*/ f514 f289 1"/>
                <a:gd name="f606" fmla="*/ f515 f289 1"/>
                <a:gd name="f607" fmla="*/ f516 f290 1"/>
                <a:gd name="f608" fmla="*/ f517 f289 1"/>
                <a:gd name="f609" fmla="*/ f518 f290 1"/>
                <a:gd name="f610" fmla="*/ f519 f289 1"/>
                <a:gd name="f611" fmla="*/ f520 f290 1"/>
                <a:gd name="f612" fmla="*/ f521 f289 1"/>
                <a:gd name="f613" fmla="*/ f522 f289 1"/>
                <a:gd name="f614" fmla="*/ f523 f290 1"/>
                <a:gd name="f615" fmla="*/ f524 f289 1"/>
                <a:gd name="f616" fmla="*/ f525 f290 1"/>
                <a:gd name="f617" fmla="*/ f526 f290 1"/>
                <a:gd name="f618" fmla="*/ f527 f289 1"/>
                <a:gd name="f619" fmla="*/ f528 f290 1"/>
                <a:gd name="f620" fmla="*/ f529 f289 1"/>
                <a:gd name="f621" fmla="*/ f530 f290 1"/>
                <a:gd name="f622" fmla="*/ f531 f290 1"/>
                <a:gd name="f623" fmla="*/ f532 f289 1"/>
                <a:gd name="f624" fmla="*/ f533 f290 1"/>
                <a:gd name="f625" fmla="*/ f534 f289 1"/>
                <a:gd name="f626" fmla="*/ f535 f290 1"/>
                <a:gd name="f627" fmla="*/ f536 f290 1"/>
                <a:gd name="f628" fmla="*/ f537 f290 1"/>
                <a:gd name="f629" fmla="*/ f538 f289 1"/>
                <a:gd name="f630" fmla="*/ f539 f290 1"/>
                <a:gd name="f631" fmla="*/ f540 f289 1"/>
                <a:gd name="f632" fmla="*/ f541 f289 1"/>
                <a:gd name="f633" fmla="*/ f542 f289 1"/>
                <a:gd name="f634" fmla="*/ f543 f290 1"/>
                <a:gd name="f635" fmla="*/ f544 f289 1"/>
                <a:gd name="f636" fmla="*/ f545 f290 1"/>
                <a:gd name="f637" fmla="*/ f546 f289 1"/>
                <a:gd name="f638" fmla="*/ f547 f289 1"/>
                <a:gd name="f639" fmla="*/ f548 f290 1"/>
                <a:gd name="f640" fmla="*/ f549 f289 1"/>
                <a:gd name="f641" fmla="*/ f550 f290 1"/>
                <a:gd name="f642" fmla="*/ f551 f289 1"/>
                <a:gd name="f643" fmla="*/ f552 f290 1"/>
                <a:gd name="f644" fmla="*/ f553 f289 1"/>
                <a:gd name="f645" fmla="*/ f554 f289 1"/>
                <a:gd name="f646" fmla="*/ f555 f290 1"/>
                <a:gd name="f647" fmla="*/ f556 f290 1"/>
                <a:gd name="f648" fmla="*/ f557 f289 1"/>
                <a:gd name="f649" fmla="*/ f558 f289 1"/>
                <a:gd name="f650" fmla="*/ f559 f290 1"/>
                <a:gd name="f651" fmla="*/ f560 f289 1"/>
                <a:gd name="f652" fmla="*/ f561 f289 1"/>
                <a:gd name="f653" fmla="*/ f562 f2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5">
                  <a:pos x="f567" y="f568"/>
                </a:cxn>
                <a:cxn ang="f475">
                  <a:pos x="f569" y="f570"/>
                </a:cxn>
                <a:cxn ang="f475">
                  <a:pos x="f569" y="f571"/>
                </a:cxn>
                <a:cxn ang="f475">
                  <a:pos x="f572" y="f573"/>
                </a:cxn>
                <a:cxn ang="f475">
                  <a:pos x="f574" y="f575"/>
                </a:cxn>
                <a:cxn ang="f475">
                  <a:pos x="f576" y="f577"/>
                </a:cxn>
                <a:cxn ang="f475">
                  <a:pos x="f578" y="f579"/>
                </a:cxn>
                <a:cxn ang="f475">
                  <a:pos x="f580" y="f581"/>
                </a:cxn>
                <a:cxn ang="f475">
                  <a:pos x="f582" y="f583"/>
                </a:cxn>
                <a:cxn ang="f475">
                  <a:pos x="f580" y="f584"/>
                </a:cxn>
                <a:cxn ang="f475">
                  <a:pos x="f585" y="f586"/>
                </a:cxn>
                <a:cxn ang="f475">
                  <a:pos x="f580" y="f587"/>
                </a:cxn>
                <a:cxn ang="f475">
                  <a:pos x="f588" y="f584"/>
                </a:cxn>
                <a:cxn ang="f475">
                  <a:pos x="f589" y="f590"/>
                </a:cxn>
                <a:cxn ang="f475">
                  <a:pos x="f591" y="f579"/>
                </a:cxn>
                <a:cxn ang="f475">
                  <a:pos x="f592" y="f593"/>
                </a:cxn>
                <a:cxn ang="f475">
                  <a:pos x="f594" y="f595"/>
                </a:cxn>
                <a:cxn ang="f475">
                  <a:pos x="f596" y="f587"/>
                </a:cxn>
                <a:cxn ang="f475">
                  <a:pos x="f597" y="f598"/>
                </a:cxn>
                <a:cxn ang="f475">
                  <a:pos x="f599" y="f584"/>
                </a:cxn>
                <a:cxn ang="f475">
                  <a:pos x="f600" y="f579"/>
                </a:cxn>
                <a:cxn ang="f475">
                  <a:pos x="f597" y="f601"/>
                </a:cxn>
                <a:cxn ang="f475">
                  <a:pos x="f602" y="f575"/>
                </a:cxn>
                <a:cxn ang="f475">
                  <a:pos x="f603" y="f604"/>
                </a:cxn>
                <a:cxn ang="f475">
                  <a:pos x="f605" y="f571"/>
                </a:cxn>
                <a:cxn ang="f475">
                  <a:pos x="f606" y="f607"/>
                </a:cxn>
                <a:cxn ang="f475">
                  <a:pos x="f608" y="f609"/>
                </a:cxn>
                <a:cxn ang="f475">
                  <a:pos x="f610" y="f611"/>
                </a:cxn>
                <a:cxn ang="f475">
                  <a:pos x="f612" y="f571"/>
                </a:cxn>
                <a:cxn ang="f475">
                  <a:pos x="f613" y="f614"/>
                </a:cxn>
                <a:cxn ang="f475">
                  <a:pos x="f615" y="f616"/>
                </a:cxn>
                <a:cxn ang="f475">
                  <a:pos x="f610" y="f617"/>
                </a:cxn>
                <a:cxn ang="f475">
                  <a:pos x="f618" y="f619"/>
                </a:cxn>
                <a:cxn ang="f475">
                  <a:pos x="f620" y="f621"/>
                </a:cxn>
                <a:cxn ang="f475">
                  <a:pos x="f597" y="f622"/>
                </a:cxn>
                <a:cxn ang="f475">
                  <a:pos x="f623" y="f619"/>
                </a:cxn>
                <a:cxn ang="f475">
                  <a:pos x="f603" y="f624"/>
                </a:cxn>
                <a:cxn ang="f475">
                  <a:pos x="f625" y="f626"/>
                </a:cxn>
                <a:cxn ang="f475">
                  <a:pos x="f597" y="f627"/>
                </a:cxn>
                <a:cxn ang="f475">
                  <a:pos x="f599" y="f628"/>
                </a:cxn>
                <a:cxn ang="f475">
                  <a:pos x="f629" y="f630"/>
                </a:cxn>
                <a:cxn ang="f475">
                  <a:pos x="f631" y="f622"/>
                </a:cxn>
                <a:cxn ang="f475">
                  <a:pos x="f576" y="f619"/>
                </a:cxn>
                <a:cxn ang="f475">
                  <a:pos x="f585" y="f619"/>
                </a:cxn>
                <a:cxn ang="f475">
                  <a:pos x="f632" y="f626"/>
                </a:cxn>
                <a:cxn ang="f475">
                  <a:pos x="f633" y="f634"/>
                </a:cxn>
                <a:cxn ang="f475">
                  <a:pos x="f635" y="f636"/>
                </a:cxn>
                <a:cxn ang="f475">
                  <a:pos x="f637" y="f621"/>
                </a:cxn>
                <a:cxn ang="f475">
                  <a:pos x="f638" y="f639"/>
                </a:cxn>
                <a:cxn ang="f475">
                  <a:pos x="f640" y="f641"/>
                </a:cxn>
                <a:cxn ang="f475">
                  <a:pos x="f642" y="f643"/>
                </a:cxn>
                <a:cxn ang="f475">
                  <a:pos x="f644" y="f628"/>
                </a:cxn>
                <a:cxn ang="f475">
                  <a:pos x="f567" y="f630"/>
                </a:cxn>
                <a:cxn ang="f475">
                  <a:pos x="f645" y="f630"/>
                </a:cxn>
                <a:cxn ang="f475">
                  <a:pos x="f567" y="f646"/>
                </a:cxn>
                <a:cxn ang="f475">
                  <a:pos x="f597" y="f647"/>
                </a:cxn>
                <a:cxn ang="f475">
                  <a:pos x="f648" y="f609"/>
                </a:cxn>
                <a:cxn ang="f475">
                  <a:pos x="f649" y="f571"/>
                </a:cxn>
                <a:cxn ang="f475">
                  <a:pos x="f588" y="f650"/>
                </a:cxn>
                <a:cxn ang="f475">
                  <a:pos x="f651" y="f571"/>
                </a:cxn>
                <a:cxn ang="f475">
                  <a:pos x="f652" y="f609"/>
                </a:cxn>
                <a:cxn ang="f475">
                  <a:pos x="f585" y="f653"/>
                </a:cxn>
              </a:cxnLst>
              <a:rect l="f563" t="f566" r="f564" b="f565"/>
              <a:pathLst>
                <a:path w="869" h="638">
                  <a:moveTo>
                    <a:pt x="f7" y="f9"/>
                  </a:moveTo>
                  <a:cubicBezTo>
                    <a:pt x="f7" y="f10"/>
                    <a:pt x="f7" y="f11"/>
                    <a:pt x="f7" y="f12"/>
                  </a:cubicBezTo>
                  <a:cubicBezTo>
                    <a:pt x="f13" y="f14"/>
                    <a:pt x="f15" y="f12"/>
                    <a:pt x="f16" y="f14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1" y="f23"/>
                    <a:pt x="f21" y="f24"/>
                    <a:pt x="f19" y="f25"/>
                  </a:cubicBezTo>
                  <a:cubicBezTo>
                    <a:pt x="f21" y="f26"/>
                    <a:pt x="f21" y="f26"/>
                    <a:pt x="f21" y="f26"/>
                  </a:cubicBezTo>
                  <a:cubicBezTo>
                    <a:pt x="f21" y="f25"/>
                    <a:pt x="f19" y="f25"/>
                    <a:pt x="f19" y="f25"/>
                  </a:cubicBezTo>
                  <a:cubicBezTo>
                    <a:pt x="f27" y="f28"/>
                    <a:pt x="f29" y="f28"/>
                    <a:pt x="f30" y="f31"/>
                  </a:cubicBezTo>
                  <a:cubicBezTo>
                    <a:pt x="f32" y="f33"/>
                    <a:pt x="f32" y="f34"/>
                    <a:pt x="f32" y="f35"/>
                  </a:cubicBezTo>
                  <a:cubicBezTo>
                    <a:pt x="f32" y="f36"/>
                    <a:pt x="f37" y="f38"/>
                    <a:pt x="f39" y="f40"/>
                  </a:cubicBezTo>
                  <a:cubicBezTo>
                    <a:pt x="f41" y="f42"/>
                    <a:pt x="f43" y="f40"/>
                    <a:pt x="f44" y="f40"/>
                  </a:cubicBezTo>
                  <a:cubicBezTo>
                    <a:pt x="f45" y="f42"/>
                    <a:pt x="f46" y="f38"/>
                    <a:pt x="f46" y="f47"/>
                  </a:cubicBezTo>
                  <a:cubicBezTo>
                    <a:pt x="f48" y="f49"/>
                    <a:pt x="f46" y="f50"/>
                    <a:pt x="f48" y="f51"/>
                  </a:cubicBezTo>
                  <a:cubicBezTo>
                    <a:pt x="f48" y="f52"/>
                    <a:pt x="f53" y="f54"/>
                    <a:pt x="f55" y="f54"/>
                  </a:cubicBezTo>
                  <a:cubicBezTo>
                    <a:pt x="f56" y="f57"/>
                    <a:pt x="f58" y="f59"/>
                    <a:pt x="f60" y="f57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5" y="f69"/>
                    <a:pt x="f65" y="f70"/>
                  </a:cubicBezTo>
                  <a:cubicBezTo>
                    <a:pt x="f71" y="f70"/>
                    <a:pt x="f72" y="f73"/>
                    <a:pt x="f74" y="f75"/>
                  </a:cubicBezTo>
                  <a:cubicBezTo>
                    <a:pt x="f72" y="f73"/>
                    <a:pt x="f71" y="f70"/>
                    <a:pt x="f65" y="f70"/>
                  </a:cubicBezTo>
                  <a:cubicBezTo>
                    <a:pt x="f65" y="f76"/>
                    <a:pt x="f65" y="f77"/>
                    <a:pt x="f65" y="f78"/>
                  </a:cubicBezTo>
                  <a:cubicBezTo>
                    <a:pt x="f79" y="f78"/>
                    <a:pt x="f80" y="f81"/>
                    <a:pt x="f82" y="f83"/>
                  </a:cubicBezTo>
                  <a:cubicBezTo>
                    <a:pt x="f84" y="f78"/>
                    <a:pt x="f85" y="f86"/>
                    <a:pt x="f48" y="f87"/>
                  </a:cubicBezTo>
                  <a:cubicBezTo>
                    <a:pt x="f88" y="f89"/>
                    <a:pt x="f48" y="f90"/>
                    <a:pt x="f46" y="f6"/>
                  </a:cubicBezTo>
                  <a:cubicBezTo>
                    <a:pt x="f91" y="f6"/>
                    <a:pt x="f92" y="f6"/>
                    <a:pt x="f65" y="f6"/>
                  </a:cubicBezTo>
                  <a:cubicBezTo>
                    <a:pt x="f63" y="f93"/>
                    <a:pt x="f63" y="f94"/>
                    <a:pt x="f63" y="f83"/>
                  </a:cubicBezTo>
                  <a:cubicBezTo>
                    <a:pt x="f95" y="f83"/>
                    <a:pt x="f96" y="f78"/>
                    <a:pt x="f97" y="f78"/>
                  </a:cubicBezTo>
                  <a:cubicBezTo>
                    <a:pt x="f98" y="f83"/>
                    <a:pt x="f99" y="f78"/>
                    <a:pt x="f100" y="f83"/>
                  </a:cubicBezTo>
                  <a:cubicBezTo>
                    <a:pt x="f101" y="f81"/>
                    <a:pt x="f102" y="f103"/>
                    <a:pt x="f102" y="f104"/>
                  </a:cubicBezTo>
                  <a:cubicBezTo>
                    <a:pt x="f102" y="f105"/>
                    <a:pt x="f106" y="f107"/>
                    <a:pt x="f108" y="f109"/>
                  </a:cubicBezTo>
                  <a:cubicBezTo>
                    <a:pt x="f110" y="f111"/>
                    <a:pt x="f112" y="f54"/>
                    <a:pt x="f113" y="f54"/>
                  </a:cubicBezTo>
                  <a:cubicBezTo>
                    <a:pt x="f113" y="f54"/>
                    <a:pt x="f114" y="f54"/>
                    <a:pt x="f115" y="f54"/>
                  </a:cubicBezTo>
                  <a:cubicBezTo>
                    <a:pt x="f116" y="f62"/>
                    <a:pt x="f117" y="f118"/>
                    <a:pt x="f117" y="f119"/>
                  </a:cubicBezTo>
                  <a:cubicBezTo>
                    <a:pt x="f120" y="f121"/>
                    <a:pt x="f9" y="f122"/>
                    <a:pt x="f120" y="f123"/>
                  </a:cubicBezTo>
                  <a:cubicBezTo>
                    <a:pt x="f124" y="f125"/>
                    <a:pt x="f26" y="f81"/>
                    <a:pt x="f126" y="f83"/>
                  </a:cubicBezTo>
                  <a:cubicBezTo>
                    <a:pt x="f2" y="f78"/>
                    <a:pt x="f127" y="f83"/>
                    <a:pt x="f128" y="f83"/>
                  </a:cubicBezTo>
                  <a:cubicBezTo>
                    <a:pt x="f128" y="f94"/>
                    <a:pt x="f128" y="f93"/>
                    <a:pt x="f128" y="f6"/>
                  </a:cubicBezTo>
                  <a:cubicBezTo>
                    <a:pt x="f129" y="f6"/>
                    <a:pt x="f130" y="f6"/>
                    <a:pt x="f131" y="f6"/>
                  </a:cubicBezTo>
                  <a:cubicBezTo>
                    <a:pt x="f132" y="f133"/>
                    <a:pt x="f134" y="f135"/>
                    <a:pt x="f36" y="f136"/>
                  </a:cubicBezTo>
                  <a:cubicBezTo>
                    <a:pt x="f137" y="f83"/>
                    <a:pt x="f138" y="f83"/>
                    <a:pt x="f139" y="f83"/>
                  </a:cubicBezTo>
                  <a:cubicBezTo>
                    <a:pt x="f140" y="f83"/>
                    <a:pt x="f141" y="f78"/>
                    <a:pt x="f142" y="f78"/>
                  </a:cubicBezTo>
                  <a:cubicBezTo>
                    <a:pt x="f128" y="f143"/>
                    <a:pt x="f142" y="f144"/>
                    <a:pt x="f128" y="f145"/>
                  </a:cubicBezTo>
                  <a:cubicBezTo>
                    <a:pt x="f20" y="f54"/>
                    <a:pt x="f18" y="f57"/>
                    <a:pt x="f146" y="f54"/>
                  </a:cubicBezTo>
                  <a:cubicBezTo>
                    <a:pt x="f147" y="f54"/>
                    <a:pt x="f148" y="f57"/>
                    <a:pt x="f149" y="f54"/>
                  </a:cubicBezTo>
                  <a:cubicBezTo>
                    <a:pt x="f138" y="f59"/>
                    <a:pt x="f132" y="f150"/>
                    <a:pt x="f36" y="f151"/>
                  </a:cubicBezTo>
                  <a:cubicBezTo>
                    <a:pt x="f134" y="f152"/>
                    <a:pt x="f137" y="f153"/>
                    <a:pt x="f36" y="f154"/>
                  </a:cubicBezTo>
                  <a:cubicBezTo>
                    <a:pt x="f134" y="f155"/>
                    <a:pt x="f132" y="f132"/>
                    <a:pt x="f47" y="f40"/>
                  </a:cubicBezTo>
                  <a:cubicBezTo>
                    <a:pt x="f156" y="f157"/>
                    <a:pt x="f158" y="f40"/>
                    <a:pt x="f159" y="f40"/>
                  </a:cubicBezTo>
                  <a:cubicBezTo>
                    <a:pt x="f160" y="f157"/>
                    <a:pt x="f150" y="f42"/>
                    <a:pt x="f52" y="f139"/>
                  </a:cubicBezTo>
                  <a:cubicBezTo>
                    <a:pt x="f161" y="f162"/>
                    <a:pt x="f52" y="f163"/>
                    <a:pt x="f52" y="f31"/>
                  </a:cubicBezTo>
                  <a:cubicBezTo>
                    <a:pt x="f164" y="f117"/>
                    <a:pt x="f165" y="f28"/>
                    <a:pt x="f166" y="f26"/>
                  </a:cubicBezTo>
                  <a:cubicBezTo>
                    <a:pt x="f77" y="f9"/>
                    <a:pt x="f103" y="f167"/>
                    <a:pt x="f103" y="f168"/>
                  </a:cubicBezTo>
                  <a:cubicBezTo>
                    <a:pt x="f103" y="f169"/>
                    <a:pt x="f73" y="f170"/>
                    <a:pt x="f81" y="f20"/>
                  </a:cubicBezTo>
                  <a:cubicBezTo>
                    <a:pt x="f171" y="f172"/>
                    <a:pt x="f173" y="f12"/>
                    <a:pt x="f174" y="f14"/>
                  </a:cubicBezTo>
                  <a:cubicBezTo>
                    <a:pt x="f175" y="f14"/>
                    <a:pt x="f175" y="f14"/>
                    <a:pt x="f176" y="f14"/>
                  </a:cubicBezTo>
                  <a:cubicBezTo>
                    <a:pt x="f177" y="f18"/>
                    <a:pt x="f178" y="f128"/>
                    <a:pt x="f178" y="f179"/>
                  </a:cubicBezTo>
                  <a:cubicBezTo>
                    <a:pt x="f178" y="f180"/>
                    <a:pt x="f181" y="f182"/>
                    <a:pt x="f178" y="f183"/>
                  </a:cubicBezTo>
                  <a:cubicBezTo>
                    <a:pt x="f184" y="f167"/>
                    <a:pt x="f177" y="f185"/>
                    <a:pt x="f186" y="f185"/>
                  </a:cubicBezTo>
                  <a:cubicBezTo>
                    <a:pt x="f187" y="f25"/>
                    <a:pt x="f94" y="f26"/>
                    <a:pt x="f188" y="f26"/>
                  </a:cubicBezTo>
                  <a:cubicBezTo>
                    <a:pt x="f189" y="f26"/>
                    <a:pt x="f190" y="f25"/>
                    <a:pt x="f190" y="f191"/>
                  </a:cubicBezTo>
                  <a:cubicBezTo>
                    <a:pt x="f103" y="f192"/>
                    <a:pt x="f103" y="f193"/>
                    <a:pt x="f103" y="f194"/>
                  </a:cubicBezTo>
                  <a:cubicBezTo>
                    <a:pt x="f103" y="f195"/>
                    <a:pt x="f78" y="f196"/>
                    <a:pt x="f76" y="f108"/>
                  </a:cubicBezTo>
                  <a:cubicBezTo>
                    <a:pt x="f190" y="f196"/>
                    <a:pt x="f83" y="f196"/>
                    <a:pt x="f197" y="f198"/>
                  </a:cubicBezTo>
                  <a:cubicBezTo>
                    <a:pt x="f199" y="f200"/>
                    <a:pt x="f201" y="f108"/>
                    <a:pt x="f202" y="f196"/>
                  </a:cubicBezTo>
                  <a:cubicBezTo>
                    <a:pt x="f203" y="f200"/>
                    <a:pt x="f178" y="f196"/>
                    <a:pt x="f178" y="f204"/>
                  </a:cubicBezTo>
                  <a:cubicBezTo>
                    <a:pt x="f181" y="f205"/>
                    <a:pt x="f6" y="f98"/>
                    <a:pt x="f206" y="f72"/>
                  </a:cubicBezTo>
                  <a:cubicBezTo>
                    <a:pt x="f207" y="f65"/>
                    <a:pt x="f208" y="f72"/>
                    <a:pt x="f209" y="f71"/>
                  </a:cubicBezTo>
                  <a:cubicBezTo>
                    <a:pt x="f103" y="f71"/>
                    <a:pt x="f103" y="f96"/>
                    <a:pt x="f103" y="f210"/>
                  </a:cubicBezTo>
                  <a:cubicBezTo>
                    <a:pt x="f103" y="f211"/>
                    <a:pt x="f125" y="f212"/>
                    <a:pt x="f125" y="f213"/>
                  </a:cubicBezTo>
                  <a:cubicBezTo>
                    <a:pt x="f214" y="f215"/>
                    <a:pt x="f216" y="f198"/>
                    <a:pt x="f155" y="f196"/>
                  </a:cubicBezTo>
                  <a:cubicBezTo>
                    <a:pt x="f134" y="f196"/>
                    <a:pt x="f36" y="f204"/>
                    <a:pt x="f36" y="f106"/>
                  </a:cubicBezTo>
                  <a:cubicBezTo>
                    <a:pt x="f36" y="f217"/>
                    <a:pt x="f137" y="f218"/>
                    <a:pt x="f36" y="f219"/>
                  </a:cubicBezTo>
                  <a:cubicBezTo>
                    <a:pt x="f134" y="f96"/>
                    <a:pt x="f42" y="f71"/>
                    <a:pt x="f220" y="f71"/>
                  </a:cubicBezTo>
                  <a:cubicBezTo>
                    <a:pt x="f221" y="f71"/>
                    <a:pt x="f222" y="f223"/>
                    <a:pt x="f111" y="f224"/>
                  </a:cubicBezTo>
                  <a:cubicBezTo>
                    <a:pt x="f109" y="f225"/>
                    <a:pt x="f52" y="f226"/>
                    <a:pt x="f52" y="f227"/>
                  </a:cubicBezTo>
                  <a:cubicBezTo>
                    <a:pt x="f52" y="f227"/>
                    <a:pt x="f52" y="f55"/>
                    <a:pt x="f52" y="f228"/>
                  </a:cubicBezTo>
                  <a:cubicBezTo>
                    <a:pt x="f150" y="f229"/>
                    <a:pt x="f111" y="f53"/>
                    <a:pt x="f51" y="f53"/>
                  </a:cubicBezTo>
                  <a:cubicBezTo>
                    <a:pt x="f230" y="f53"/>
                    <a:pt x="f49" y="f231"/>
                    <a:pt x="f47" y="f53"/>
                  </a:cubicBezTo>
                  <a:cubicBezTo>
                    <a:pt x="f40" y="f88"/>
                    <a:pt x="f134" y="f229"/>
                    <a:pt x="f36" y="f232"/>
                  </a:cubicBezTo>
                  <a:cubicBezTo>
                    <a:pt x="f36" y="f233"/>
                    <a:pt x="f134" y="f60"/>
                    <a:pt x="f134" y="f72"/>
                  </a:cubicBezTo>
                  <a:cubicBezTo>
                    <a:pt x="f130" y="f63"/>
                    <a:pt x="f129" y="f95"/>
                    <a:pt x="f142" y="f95"/>
                  </a:cubicBezTo>
                  <a:cubicBezTo>
                    <a:pt x="f128" y="f234"/>
                    <a:pt x="f128" y="f99"/>
                    <a:pt x="f128" y="f106"/>
                  </a:cubicBezTo>
                  <a:cubicBezTo>
                    <a:pt x="f128" y="f213"/>
                    <a:pt x="f235" y="f108"/>
                    <a:pt x="f236" y="f108"/>
                  </a:cubicBezTo>
                  <a:cubicBezTo>
                    <a:pt x="f237" y="f196"/>
                    <a:pt x="f200" y="f108"/>
                    <a:pt x="f210" y="f108"/>
                  </a:cubicBezTo>
                  <a:cubicBezTo>
                    <a:pt x="f95" y="f108"/>
                    <a:pt x="f67" y="f213"/>
                    <a:pt x="f67" y="f106"/>
                  </a:cubicBezTo>
                  <a:cubicBezTo>
                    <a:pt x="f65" y="f99"/>
                    <a:pt x="f65" y="f234"/>
                    <a:pt x="f65" y="f95"/>
                  </a:cubicBezTo>
                  <a:cubicBezTo>
                    <a:pt x="f92" y="f95"/>
                    <a:pt x="f91" y="f95"/>
                    <a:pt x="f46" y="f71"/>
                  </a:cubicBezTo>
                  <a:cubicBezTo>
                    <a:pt x="f46" y="f71"/>
                    <a:pt x="f46" y="f71"/>
                    <a:pt x="f46" y="f71"/>
                  </a:cubicBezTo>
                  <a:cubicBezTo>
                    <a:pt x="f46" y="f71"/>
                    <a:pt x="f48" y="f71"/>
                    <a:pt x="f48" y="f71"/>
                  </a:cubicBezTo>
                  <a:cubicBezTo>
                    <a:pt x="f48" y="f79"/>
                    <a:pt x="f48" y="f80"/>
                    <a:pt x="f46" y="f238"/>
                  </a:cubicBezTo>
                  <a:cubicBezTo>
                    <a:pt x="f46" y="f229"/>
                    <a:pt x="f45" y="f88"/>
                    <a:pt x="f239" y="f53"/>
                  </a:cubicBezTo>
                  <a:cubicBezTo>
                    <a:pt x="f240" y="f231"/>
                    <a:pt x="f241" y="f8"/>
                    <a:pt x="f242" y="f243"/>
                  </a:cubicBezTo>
                  <a:cubicBezTo>
                    <a:pt x="f244" y="f232"/>
                    <a:pt x="f37" y="f58"/>
                    <a:pt x="f32" y="f245"/>
                  </a:cubicBezTo>
                  <a:cubicBezTo>
                    <a:pt x="f246" y="f63"/>
                    <a:pt x="f247" y="f95"/>
                    <a:pt x="f248" y="f95"/>
                  </a:cubicBezTo>
                  <a:cubicBezTo>
                    <a:pt x="f249" y="f71"/>
                    <a:pt x="f250" y="f95"/>
                    <a:pt x="f251" y="f72"/>
                  </a:cubicBezTo>
                  <a:cubicBezTo>
                    <a:pt x="f45" y="f74"/>
                    <a:pt x="f45" y="f74"/>
                    <a:pt x="f85" y="f96"/>
                  </a:cubicBezTo>
                  <a:cubicBezTo>
                    <a:pt x="f46" y="f252"/>
                    <a:pt x="f46" y="f253"/>
                    <a:pt x="f85" y="f213"/>
                  </a:cubicBezTo>
                  <a:cubicBezTo>
                    <a:pt x="f45" y="f213"/>
                    <a:pt x="f251" y="f213"/>
                    <a:pt x="f251" y="f196"/>
                  </a:cubicBezTo>
                  <a:cubicBezTo>
                    <a:pt x="f254" y="f108"/>
                    <a:pt x="f255" y="f200"/>
                    <a:pt x="f256" y="f257"/>
                  </a:cubicBezTo>
                  <a:cubicBezTo>
                    <a:pt x="f258" y="f198"/>
                    <a:pt x="f259" y="f196"/>
                    <a:pt x="f260" y="f200"/>
                  </a:cubicBezTo>
                  <a:cubicBezTo>
                    <a:pt x="f260" y="f200"/>
                    <a:pt x="f260" y="f200"/>
                    <a:pt x="f260" y="f200"/>
                  </a:cubicBezTo>
                  <a:cubicBezTo>
                    <a:pt x="f261" y="f108"/>
                    <a:pt x="f241" y="f196"/>
                    <a:pt x="f262" y="f196"/>
                  </a:cubicBezTo>
                  <a:cubicBezTo>
                    <a:pt x="f263" y="f264"/>
                    <a:pt x="f265" y="f198"/>
                    <a:pt x="f266" y="f102"/>
                  </a:cubicBezTo>
                  <a:cubicBezTo>
                    <a:pt x="f19" y="f102"/>
                    <a:pt x="f21" y="f267"/>
                    <a:pt x="f21" y="f264"/>
                  </a:cubicBezTo>
                  <a:cubicBezTo>
                    <a:pt x="f19" y="f205"/>
                    <a:pt x="f268" y="f98"/>
                    <a:pt x="f269" y="f95"/>
                  </a:cubicBezTo>
                  <a:cubicBezTo>
                    <a:pt x="f270" y="f95"/>
                    <a:pt x="f271" y="f95"/>
                    <a:pt x="f7" y="f71"/>
                  </a:cubicBezTo>
                  <a:cubicBezTo>
                    <a:pt x="f7" y="f272"/>
                    <a:pt x="f7" y="f273"/>
                    <a:pt x="f7" y="f108"/>
                  </a:cubicBezTo>
                  <a:cubicBezTo>
                    <a:pt x="f271" y="f108"/>
                    <a:pt x="f274" y="f108"/>
                    <a:pt x="f17" y="f108"/>
                  </a:cubicBezTo>
                  <a:cubicBezTo>
                    <a:pt x="f17" y="f108"/>
                    <a:pt x="f17" y="f108"/>
                    <a:pt x="f17" y="f108"/>
                  </a:cubicBezTo>
                  <a:cubicBezTo>
                    <a:pt x="f17" y="f275"/>
                    <a:pt x="f17" y="f276"/>
                    <a:pt x="f277" y="f26"/>
                  </a:cubicBezTo>
                  <a:cubicBezTo>
                    <a:pt x="f274" y="f185"/>
                    <a:pt x="f271" y="f185"/>
                    <a:pt x="f7" y="f9"/>
                  </a:cubicBezTo>
                  <a:close/>
                  <a:moveTo>
                    <a:pt x="f278" y="f26"/>
                  </a:moveTo>
                  <a:cubicBezTo>
                    <a:pt x="f36" y="f26"/>
                    <a:pt x="f36" y="f26"/>
                    <a:pt x="f36" y="f169"/>
                  </a:cubicBezTo>
                  <a:cubicBezTo>
                    <a:pt x="f36" y="f279"/>
                    <a:pt x="f36" y="f279"/>
                    <a:pt x="f36" y="f280"/>
                  </a:cubicBezTo>
                  <a:cubicBezTo>
                    <a:pt x="f36" y="f14"/>
                    <a:pt x="f36" y="f14"/>
                    <a:pt x="f281" y="f14"/>
                  </a:cubicBezTo>
                  <a:cubicBezTo>
                    <a:pt x="f128" y="f14"/>
                    <a:pt x="f128" y="f14"/>
                    <a:pt x="f128" y="f282"/>
                  </a:cubicBezTo>
                  <a:cubicBezTo>
                    <a:pt x="f128" y="f26"/>
                    <a:pt x="f128" y="f26"/>
                    <a:pt x="f278" y="f26"/>
                  </a:cubicBezTo>
                  <a:close/>
                  <a:moveTo>
                    <a:pt x="f283" y="f103"/>
                  </a:moveTo>
                  <a:cubicBezTo>
                    <a:pt x="f97" y="f190"/>
                    <a:pt x="f97" y="f284"/>
                    <a:pt x="f97" y="f285"/>
                  </a:cubicBezTo>
                  <a:cubicBezTo>
                    <a:pt x="f97" y="f284"/>
                    <a:pt x="f97" y="f190"/>
                    <a:pt x="f283" y="f103"/>
                  </a:cubicBezTo>
                  <a:close/>
                  <a:moveTo>
                    <a:pt x="f80" y="f26"/>
                  </a:moveTo>
                  <a:cubicBezTo>
                    <a:pt x="f65" y="f26"/>
                    <a:pt x="f65" y="f26"/>
                    <a:pt x="f65" y="f286"/>
                  </a:cubicBezTo>
                  <a:cubicBezTo>
                    <a:pt x="f65" y="f14"/>
                    <a:pt x="f65" y="f14"/>
                    <a:pt x="f287" y="f14"/>
                  </a:cubicBezTo>
                  <a:cubicBezTo>
                    <a:pt x="f287" y="f14"/>
                    <a:pt x="f233" y="f14"/>
                    <a:pt x="f80" y="f14"/>
                  </a:cubicBezTo>
                  <a:cubicBezTo>
                    <a:pt x="f48" y="f14"/>
                    <a:pt x="f48" y="f14"/>
                    <a:pt x="f48" y="f280"/>
                  </a:cubicBezTo>
                  <a:cubicBezTo>
                    <a:pt x="f48" y="f26"/>
                    <a:pt x="f48" y="f26"/>
                    <a:pt x="f80" y="f26"/>
                  </a:cubicBez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Freeform 15">
              <a:extLst>
                <a:ext uri="{FF2B5EF4-FFF2-40B4-BE49-F238E27FC236}">
                  <a16:creationId xmlns:a16="http://schemas.microsoft.com/office/drawing/2014/main" id="{92EB121E-C677-4FB8-A929-DDDF7084D6F9}"/>
                </a:ext>
              </a:extLst>
            </p:cNvPr>
            <p:cNvSpPr/>
            <p:nvPr/>
          </p:nvSpPr>
          <p:spPr>
            <a:xfrm>
              <a:off x="1847920" y="2640220"/>
              <a:ext cx="538919" cy="1788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9"/>
                <a:gd name="f7" fmla="val 79"/>
                <a:gd name="f8" fmla="val 67"/>
                <a:gd name="f9" fmla="val 75"/>
                <a:gd name="f10" fmla="val 2"/>
                <a:gd name="f11" fmla="val 11"/>
                <a:gd name="f12" fmla="val 83"/>
                <a:gd name="f13" fmla="val 154"/>
                <a:gd name="f14" fmla="val 226"/>
                <a:gd name="f15" fmla="val 233"/>
                <a:gd name="f16" fmla="val 237"/>
                <a:gd name="f17" fmla="val 77"/>
                <a:gd name="f18" fmla="val 69"/>
                <a:gd name="f19" fmla="val 235"/>
                <a:gd name="f20" fmla="val 46"/>
                <a:gd name="f21" fmla="val 23"/>
                <a:gd name="f22" fmla="val 157"/>
                <a:gd name="f23" fmla="val 78"/>
                <a:gd name="f24" fmla="val 22"/>
                <a:gd name="f25" fmla="val 45"/>
                <a:gd name="f26" fmla="+- 0 0 -90"/>
                <a:gd name="f27" fmla="*/ f3 1 239"/>
                <a:gd name="f28" fmla="*/ f4 1 79"/>
                <a:gd name="f29" fmla="+- f7 0 f5"/>
                <a:gd name="f30" fmla="+- f6 0 f5"/>
                <a:gd name="f31" fmla="*/ f26 f0 1"/>
                <a:gd name="f32" fmla="*/ f30 1 239"/>
                <a:gd name="f33" fmla="*/ f29 1 79"/>
                <a:gd name="f34" fmla="*/ 0 f30 1"/>
                <a:gd name="f35" fmla="*/ 67 f29 1"/>
                <a:gd name="f36" fmla="*/ 11 f30 1"/>
                <a:gd name="f37" fmla="*/ 79 f29 1"/>
                <a:gd name="f38" fmla="*/ 226 f30 1"/>
                <a:gd name="f39" fmla="*/ 237 f30 1"/>
                <a:gd name="f40" fmla="*/ 69 f29 1"/>
                <a:gd name="f41" fmla="*/ 235 f30 1"/>
                <a:gd name="f42" fmla="*/ 0 f29 1"/>
                <a:gd name="f43" fmla="*/ f31 1 f2"/>
                <a:gd name="f44" fmla="*/ f34 1 239"/>
                <a:gd name="f45" fmla="*/ f35 1 79"/>
                <a:gd name="f46" fmla="*/ f36 1 239"/>
                <a:gd name="f47" fmla="*/ f37 1 79"/>
                <a:gd name="f48" fmla="*/ f38 1 239"/>
                <a:gd name="f49" fmla="*/ f39 1 239"/>
                <a:gd name="f50" fmla="*/ f40 1 79"/>
                <a:gd name="f51" fmla="*/ f41 1 239"/>
                <a:gd name="f52" fmla="*/ f42 1 79"/>
                <a:gd name="f53" fmla="*/ 0 1 f32"/>
                <a:gd name="f54" fmla="*/ f6 1 f32"/>
                <a:gd name="f55" fmla="*/ 0 1 f33"/>
                <a:gd name="f56" fmla="*/ f7 1 f33"/>
                <a:gd name="f57" fmla="+- f43 0 f1"/>
                <a:gd name="f58" fmla="*/ f44 1 f32"/>
                <a:gd name="f59" fmla="*/ f45 1 f33"/>
                <a:gd name="f60" fmla="*/ f46 1 f32"/>
                <a:gd name="f61" fmla="*/ f47 1 f33"/>
                <a:gd name="f62" fmla="*/ f48 1 f32"/>
                <a:gd name="f63" fmla="*/ f49 1 f32"/>
                <a:gd name="f64" fmla="*/ f50 1 f33"/>
                <a:gd name="f65" fmla="*/ f51 1 f32"/>
                <a:gd name="f66" fmla="*/ f52 1 f33"/>
                <a:gd name="f67" fmla="*/ f53 f27 1"/>
                <a:gd name="f68" fmla="*/ f54 f27 1"/>
                <a:gd name="f69" fmla="*/ f56 f28 1"/>
                <a:gd name="f70" fmla="*/ f55 f28 1"/>
                <a:gd name="f71" fmla="*/ f58 f27 1"/>
                <a:gd name="f72" fmla="*/ f59 f28 1"/>
                <a:gd name="f73" fmla="*/ f60 f27 1"/>
                <a:gd name="f74" fmla="*/ f61 f28 1"/>
                <a:gd name="f75" fmla="*/ f62 f27 1"/>
                <a:gd name="f76" fmla="*/ f63 f27 1"/>
                <a:gd name="f77" fmla="*/ f64 f28 1"/>
                <a:gd name="f78" fmla="*/ f65 f27 1"/>
                <a:gd name="f79" fmla="*/ f66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7">
                  <a:pos x="f71" y="f72"/>
                </a:cxn>
                <a:cxn ang="f57">
                  <a:pos x="f73" y="f74"/>
                </a:cxn>
                <a:cxn ang="f57">
                  <a:pos x="f75" y="f74"/>
                </a:cxn>
                <a:cxn ang="f57">
                  <a:pos x="f76" y="f77"/>
                </a:cxn>
                <a:cxn ang="f57">
                  <a:pos x="f78" y="f79"/>
                </a:cxn>
                <a:cxn ang="f57">
                  <a:pos x="f71" y="f79"/>
                </a:cxn>
                <a:cxn ang="f57">
                  <a:pos x="f71" y="f72"/>
                </a:cxn>
              </a:cxnLst>
              <a:rect l="f67" t="f70" r="f68" b="f69"/>
              <a:pathLst>
                <a:path w="239" h="79">
                  <a:moveTo>
                    <a:pt x="f5" y="f8"/>
                  </a:moveTo>
                  <a:cubicBezTo>
                    <a:pt x="f5" y="f9"/>
                    <a:pt x="f10" y="f7"/>
                    <a:pt x="f11" y="f7"/>
                  </a:cubicBezTo>
                  <a:cubicBezTo>
                    <a:pt x="f12" y="f7"/>
                    <a:pt x="f13" y="f7"/>
                    <a:pt x="f14" y="f7"/>
                  </a:cubicBezTo>
                  <a:cubicBezTo>
                    <a:pt x="f15" y="f7"/>
                    <a:pt x="f16" y="f17"/>
                    <a:pt x="f16" y="f18"/>
                  </a:cubicBezTo>
                  <a:cubicBezTo>
                    <a:pt x="f19" y="f20"/>
                    <a:pt x="f6" y="f21"/>
                    <a:pt x="f19" y="f5"/>
                  </a:cubicBezTo>
                  <a:cubicBezTo>
                    <a:pt x="f22" y="f5"/>
                    <a:pt x="f23" y="f5"/>
                    <a:pt x="f5" y="f5"/>
                  </a:cubicBezTo>
                  <a:cubicBezTo>
                    <a:pt x="f5" y="f24"/>
                    <a:pt x="f5" y="f25"/>
                    <a:pt x="f5" y="f8"/>
                  </a:cubicBez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1" name="Grupo 20">
            <a:extLst>
              <a:ext uri="{FF2B5EF4-FFF2-40B4-BE49-F238E27FC236}">
                <a16:creationId xmlns:a16="http://schemas.microsoft.com/office/drawing/2014/main" id="{7F4A43A2-2AEB-41AF-B96E-1463ABDC0818}"/>
              </a:ext>
            </a:extLst>
          </p:cNvPr>
          <p:cNvGrpSpPr/>
          <p:nvPr/>
        </p:nvGrpSpPr>
        <p:grpSpPr>
          <a:xfrm>
            <a:off x="5014569" y="0"/>
            <a:ext cx="4129439" cy="5143499"/>
            <a:chOff x="5014569" y="0"/>
            <a:chExt cx="4129439" cy="5143499"/>
          </a:xfrm>
        </p:grpSpPr>
        <p:sp>
          <p:nvSpPr>
            <p:cNvPr id="12" name="Rectángulo 21">
              <a:extLst>
                <a:ext uri="{FF2B5EF4-FFF2-40B4-BE49-F238E27FC236}">
                  <a16:creationId xmlns:a16="http://schemas.microsoft.com/office/drawing/2014/main" id="{41471B70-4900-4E02-B98B-F6AD0DDBE201}"/>
                </a:ext>
              </a:extLst>
            </p:cNvPr>
            <p:cNvSpPr/>
            <p:nvPr/>
          </p:nvSpPr>
          <p:spPr>
            <a:xfrm>
              <a:off x="8108743" y="0"/>
              <a:ext cx="516050" cy="516050"/>
            </a:xfrm>
            <a:prstGeom prst="rect">
              <a:avLst/>
            </a:pr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13" name="Rectángulo 22">
              <a:extLst>
                <a:ext uri="{FF2B5EF4-FFF2-40B4-BE49-F238E27FC236}">
                  <a16:creationId xmlns:a16="http://schemas.microsoft.com/office/drawing/2014/main" id="{6446EF91-3C06-4ADF-BAF2-DBD5A5BB4520}"/>
                </a:ext>
              </a:extLst>
            </p:cNvPr>
            <p:cNvSpPr/>
            <p:nvPr/>
          </p:nvSpPr>
          <p:spPr>
            <a:xfrm>
              <a:off x="8627958" y="1029961"/>
              <a:ext cx="516050" cy="516050"/>
            </a:xfrm>
            <a:prstGeom prst="rect">
              <a:avLst/>
            </a:pr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14" name="Rectángulo 23">
              <a:extLst>
                <a:ext uri="{FF2B5EF4-FFF2-40B4-BE49-F238E27FC236}">
                  <a16:creationId xmlns:a16="http://schemas.microsoft.com/office/drawing/2014/main" id="{32813CBE-C682-4D4C-97B6-C4CB4D8F64A3}"/>
                </a:ext>
              </a:extLst>
            </p:cNvPr>
            <p:cNvSpPr/>
            <p:nvPr/>
          </p:nvSpPr>
          <p:spPr>
            <a:xfrm>
              <a:off x="8627958" y="513920"/>
              <a:ext cx="516050" cy="516050"/>
            </a:xfrm>
            <a:prstGeom prst="rect">
              <a:avLst/>
            </a:pr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15" name="Rectángulo 24">
              <a:extLst>
                <a:ext uri="{FF2B5EF4-FFF2-40B4-BE49-F238E27FC236}">
                  <a16:creationId xmlns:a16="http://schemas.microsoft.com/office/drawing/2014/main" id="{1FB99F8C-ACB7-45FB-8D86-251B4FDE2D05}"/>
                </a:ext>
              </a:extLst>
            </p:cNvPr>
            <p:cNvSpPr/>
            <p:nvPr/>
          </p:nvSpPr>
          <p:spPr>
            <a:xfrm>
              <a:off x="7595856" y="1048661"/>
              <a:ext cx="516050" cy="516050"/>
            </a:xfrm>
            <a:prstGeom prst="rect">
              <a:avLst/>
            </a:pr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16" name="Rectángulo 25">
              <a:extLst>
                <a:ext uri="{FF2B5EF4-FFF2-40B4-BE49-F238E27FC236}">
                  <a16:creationId xmlns:a16="http://schemas.microsoft.com/office/drawing/2014/main" id="{05BC62F6-2F69-4FAE-B59D-E5AF2FB3778A}"/>
                </a:ext>
              </a:extLst>
            </p:cNvPr>
            <p:cNvSpPr/>
            <p:nvPr/>
          </p:nvSpPr>
          <p:spPr>
            <a:xfrm>
              <a:off x="7079815" y="1564702"/>
              <a:ext cx="516050" cy="516050"/>
            </a:xfrm>
            <a:prstGeom prst="rect">
              <a:avLst/>
            </a:pr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17" name="Rectángulo 26">
              <a:extLst>
                <a:ext uri="{FF2B5EF4-FFF2-40B4-BE49-F238E27FC236}">
                  <a16:creationId xmlns:a16="http://schemas.microsoft.com/office/drawing/2014/main" id="{FFDF87B6-131F-41D5-97C2-AA5F8FE6C0DA}"/>
                </a:ext>
              </a:extLst>
            </p:cNvPr>
            <p:cNvSpPr/>
            <p:nvPr/>
          </p:nvSpPr>
          <p:spPr>
            <a:xfrm>
              <a:off x="6563764" y="2067449"/>
              <a:ext cx="516050" cy="516050"/>
            </a:xfrm>
            <a:prstGeom prst="rect">
              <a:avLst/>
            </a:pr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18" name="Rectángulo 27">
              <a:extLst>
                <a:ext uri="{FF2B5EF4-FFF2-40B4-BE49-F238E27FC236}">
                  <a16:creationId xmlns:a16="http://schemas.microsoft.com/office/drawing/2014/main" id="{72300852-9646-4B23-B39A-612AA90D250C}"/>
                </a:ext>
              </a:extLst>
            </p:cNvPr>
            <p:cNvSpPr/>
            <p:nvPr/>
          </p:nvSpPr>
          <p:spPr>
            <a:xfrm>
              <a:off x="7079815" y="2583500"/>
              <a:ext cx="516050" cy="516050"/>
            </a:xfrm>
            <a:prstGeom prst="rect">
              <a:avLst/>
            </a:pr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19" name="Rectángulo 28">
              <a:extLst>
                <a:ext uri="{FF2B5EF4-FFF2-40B4-BE49-F238E27FC236}">
                  <a16:creationId xmlns:a16="http://schemas.microsoft.com/office/drawing/2014/main" id="{6E02CA49-ED21-4104-826C-B325E777B540}"/>
                </a:ext>
              </a:extLst>
            </p:cNvPr>
            <p:cNvSpPr/>
            <p:nvPr/>
          </p:nvSpPr>
          <p:spPr>
            <a:xfrm>
              <a:off x="7594805" y="3090781"/>
              <a:ext cx="516050" cy="516050"/>
            </a:xfrm>
            <a:prstGeom prst="rect">
              <a:avLst/>
            </a:pr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20" name="Rectángulo 29">
              <a:extLst>
                <a:ext uri="{FF2B5EF4-FFF2-40B4-BE49-F238E27FC236}">
                  <a16:creationId xmlns:a16="http://schemas.microsoft.com/office/drawing/2014/main" id="{769E315D-33CD-4CE5-BD33-B2B84B54FAB6}"/>
                </a:ext>
              </a:extLst>
            </p:cNvPr>
            <p:cNvSpPr/>
            <p:nvPr/>
          </p:nvSpPr>
          <p:spPr>
            <a:xfrm>
              <a:off x="7078763" y="3606832"/>
              <a:ext cx="516050" cy="516050"/>
            </a:xfrm>
            <a:prstGeom prst="rect">
              <a:avLst/>
            </a:pr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21" name="Rectángulo 30">
              <a:extLst>
                <a:ext uri="{FF2B5EF4-FFF2-40B4-BE49-F238E27FC236}">
                  <a16:creationId xmlns:a16="http://schemas.microsoft.com/office/drawing/2014/main" id="{FF9B1A8F-A7A8-4040-8AC9-5563299F6D03}"/>
                </a:ext>
              </a:extLst>
            </p:cNvPr>
            <p:cNvSpPr/>
            <p:nvPr/>
          </p:nvSpPr>
          <p:spPr>
            <a:xfrm>
              <a:off x="6554666" y="4118210"/>
              <a:ext cx="516050" cy="516050"/>
            </a:xfrm>
            <a:prstGeom prst="rect">
              <a:avLst/>
            </a:pr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22" name="Rectángulo 31">
              <a:extLst>
                <a:ext uri="{FF2B5EF4-FFF2-40B4-BE49-F238E27FC236}">
                  <a16:creationId xmlns:a16="http://schemas.microsoft.com/office/drawing/2014/main" id="{CDCC58C2-662E-4B94-91C1-57509BC9C85B}"/>
                </a:ext>
              </a:extLst>
            </p:cNvPr>
            <p:cNvSpPr/>
            <p:nvPr/>
          </p:nvSpPr>
          <p:spPr>
            <a:xfrm>
              <a:off x="6047722" y="4627394"/>
              <a:ext cx="516050" cy="516050"/>
            </a:xfrm>
            <a:prstGeom prst="rect">
              <a:avLst/>
            </a:pr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23" name="Rectángulo 32">
              <a:extLst>
                <a:ext uri="{FF2B5EF4-FFF2-40B4-BE49-F238E27FC236}">
                  <a16:creationId xmlns:a16="http://schemas.microsoft.com/office/drawing/2014/main" id="{32894C66-7D8B-495C-B83B-D40AF5BFCE1D}"/>
                </a:ext>
              </a:extLst>
            </p:cNvPr>
            <p:cNvSpPr/>
            <p:nvPr/>
          </p:nvSpPr>
          <p:spPr>
            <a:xfrm>
              <a:off x="8111907" y="1578263"/>
              <a:ext cx="516050" cy="516050"/>
            </a:xfrm>
            <a:prstGeom prst="rect">
              <a:avLst/>
            </a:pr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24" name="Rectángulo 33">
              <a:extLst>
                <a:ext uri="{FF2B5EF4-FFF2-40B4-BE49-F238E27FC236}">
                  <a16:creationId xmlns:a16="http://schemas.microsoft.com/office/drawing/2014/main" id="{13E6F15B-8245-436C-9905-5F34BE8056D9}"/>
                </a:ext>
              </a:extLst>
            </p:cNvPr>
            <p:cNvSpPr/>
            <p:nvPr/>
          </p:nvSpPr>
          <p:spPr>
            <a:xfrm>
              <a:off x="8627958" y="2094314"/>
              <a:ext cx="516050" cy="516050"/>
            </a:xfrm>
            <a:prstGeom prst="rect">
              <a:avLst/>
            </a:pr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25" name="Rectángulo 34">
              <a:extLst>
                <a:ext uri="{FF2B5EF4-FFF2-40B4-BE49-F238E27FC236}">
                  <a16:creationId xmlns:a16="http://schemas.microsoft.com/office/drawing/2014/main" id="{D58569AE-CD0D-4D29-8955-095702F637FC}"/>
                </a:ext>
              </a:extLst>
            </p:cNvPr>
            <p:cNvSpPr/>
            <p:nvPr/>
          </p:nvSpPr>
          <p:spPr>
            <a:xfrm>
              <a:off x="8111907" y="2610355"/>
              <a:ext cx="516050" cy="516050"/>
            </a:xfrm>
            <a:prstGeom prst="rect">
              <a:avLst/>
            </a:pr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26" name="Rectángulo 35">
              <a:extLst>
                <a:ext uri="{FF2B5EF4-FFF2-40B4-BE49-F238E27FC236}">
                  <a16:creationId xmlns:a16="http://schemas.microsoft.com/office/drawing/2014/main" id="{8BC9AD17-9E32-4A31-A0AF-74D80F46867A}"/>
                </a:ext>
              </a:extLst>
            </p:cNvPr>
            <p:cNvSpPr/>
            <p:nvPr/>
          </p:nvSpPr>
          <p:spPr>
            <a:xfrm>
              <a:off x="7595856" y="2085554"/>
              <a:ext cx="516050" cy="516050"/>
            </a:xfrm>
            <a:prstGeom prst="rect">
              <a:avLst/>
            </a:pr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27" name="Rectángulo 36">
              <a:extLst>
                <a:ext uri="{FF2B5EF4-FFF2-40B4-BE49-F238E27FC236}">
                  <a16:creationId xmlns:a16="http://schemas.microsoft.com/office/drawing/2014/main" id="{D4B6569D-6DC4-4EA8-ACDD-7654939EA3F1}"/>
                </a:ext>
              </a:extLst>
            </p:cNvPr>
            <p:cNvSpPr/>
            <p:nvPr/>
          </p:nvSpPr>
          <p:spPr>
            <a:xfrm>
              <a:off x="8627958" y="3108237"/>
              <a:ext cx="516050" cy="516050"/>
            </a:xfrm>
            <a:prstGeom prst="rect">
              <a:avLst/>
            </a:pr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28" name="Rectángulo 37">
              <a:extLst>
                <a:ext uri="{FF2B5EF4-FFF2-40B4-BE49-F238E27FC236}">
                  <a16:creationId xmlns:a16="http://schemas.microsoft.com/office/drawing/2014/main" id="{F25C4DC5-94FB-416F-B228-370031F7598A}"/>
                </a:ext>
              </a:extLst>
            </p:cNvPr>
            <p:cNvSpPr/>
            <p:nvPr/>
          </p:nvSpPr>
          <p:spPr>
            <a:xfrm>
              <a:off x="8109804" y="3622157"/>
              <a:ext cx="516050" cy="516050"/>
            </a:xfrm>
            <a:prstGeom prst="rect">
              <a:avLst/>
            </a:pr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29" name="Rectángulo 38">
              <a:extLst>
                <a:ext uri="{FF2B5EF4-FFF2-40B4-BE49-F238E27FC236}">
                  <a16:creationId xmlns:a16="http://schemas.microsoft.com/office/drawing/2014/main" id="{74F952CF-7F25-44FF-80B0-3E72C74E7B5D}"/>
                </a:ext>
              </a:extLst>
            </p:cNvPr>
            <p:cNvSpPr/>
            <p:nvPr/>
          </p:nvSpPr>
          <p:spPr>
            <a:xfrm>
              <a:off x="7594805" y="4113538"/>
              <a:ext cx="516050" cy="516050"/>
            </a:xfrm>
            <a:prstGeom prst="rect">
              <a:avLst/>
            </a:pr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30" name="Rectángulo 39">
              <a:extLst>
                <a:ext uri="{FF2B5EF4-FFF2-40B4-BE49-F238E27FC236}">
                  <a16:creationId xmlns:a16="http://schemas.microsoft.com/office/drawing/2014/main" id="{225BA34A-66C4-43FB-AEF2-C6B288718835}"/>
                </a:ext>
              </a:extLst>
            </p:cNvPr>
            <p:cNvSpPr/>
            <p:nvPr/>
          </p:nvSpPr>
          <p:spPr>
            <a:xfrm>
              <a:off x="5531671" y="2592845"/>
              <a:ext cx="516050" cy="516050"/>
            </a:xfrm>
            <a:prstGeom prst="rect">
              <a:avLst/>
            </a:pr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31" name="Rectángulo 40">
              <a:extLst>
                <a:ext uri="{FF2B5EF4-FFF2-40B4-BE49-F238E27FC236}">
                  <a16:creationId xmlns:a16="http://schemas.microsoft.com/office/drawing/2014/main" id="{236D0164-A081-4219-97AD-B40F60BBAED1}"/>
                </a:ext>
              </a:extLst>
            </p:cNvPr>
            <p:cNvSpPr/>
            <p:nvPr/>
          </p:nvSpPr>
          <p:spPr>
            <a:xfrm>
              <a:off x="5015630" y="3108886"/>
              <a:ext cx="516050" cy="516050"/>
            </a:xfrm>
            <a:prstGeom prst="rect">
              <a:avLst/>
            </a:pr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32" name="Rectángulo 41">
              <a:extLst>
                <a:ext uri="{FF2B5EF4-FFF2-40B4-BE49-F238E27FC236}">
                  <a16:creationId xmlns:a16="http://schemas.microsoft.com/office/drawing/2014/main" id="{29CC0350-E0A0-406A-BF95-19F9178CE64F}"/>
                </a:ext>
              </a:extLst>
            </p:cNvPr>
            <p:cNvSpPr/>
            <p:nvPr/>
          </p:nvSpPr>
          <p:spPr>
            <a:xfrm>
              <a:off x="6563764" y="2583500"/>
              <a:ext cx="516050" cy="516050"/>
            </a:xfrm>
            <a:prstGeom prst="rect">
              <a:avLst/>
            </a:pr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33" name="Rectángulo 42">
              <a:extLst>
                <a:ext uri="{FF2B5EF4-FFF2-40B4-BE49-F238E27FC236}">
                  <a16:creationId xmlns:a16="http://schemas.microsoft.com/office/drawing/2014/main" id="{D05257AB-DAE6-4CA9-B06F-B9DC82467E7B}"/>
                </a:ext>
              </a:extLst>
            </p:cNvPr>
            <p:cNvSpPr/>
            <p:nvPr/>
          </p:nvSpPr>
          <p:spPr>
            <a:xfrm>
              <a:off x="6038752" y="3099541"/>
              <a:ext cx="516050" cy="516050"/>
            </a:xfrm>
            <a:prstGeom prst="rect">
              <a:avLst/>
            </a:pr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34" name="Rectángulo 43">
              <a:extLst>
                <a:ext uri="{FF2B5EF4-FFF2-40B4-BE49-F238E27FC236}">
                  <a16:creationId xmlns:a16="http://schemas.microsoft.com/office/drawing/2014/main" id="{9307E36B-E546-43D9-BA52-C997A61A4B1D}"/>
                </a:ext>
              </a:extLst>
            </p:cNvPr>
            <p:cNvSpPr/>
            <p:nvPr/>
          </p:nvSpPr>
          <p:spPr>
            <a:xfrm>
              <a:off x="7074740" y="4627394"/>
              <a:ext cx="516050" cy="516050"/>
            </a:xfrm>
            <a:prstGeom prst="rect">
              <a:avLst/>
            </a:pr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35" name="Rectángulo 44">
              <a:extLst>
                <a:ext uri="{FF2B5EF4-FFF2-40B4-BE49-F238E27FC236}">
                  <a16:creationId xmlns:a16="http://schemas.microsoft.com/office/drawing/2014/main" id="{0A364109-6103-4D6D-85AD-3F17C00B7102}"/>
                </a:ext>
              </a:extLst>
            </p:cNvPr>
            <p:cNvSpPr/>
            <p:nvPr/>
          </p:nvSpPr>
          <p:spPr>
            <a:xfrm>
              <a:off x="8624794" y="4627449"/>
              <a:ext cx="516050" cy="516050"/>
            </a:xfrm>
            <a:prstGeom prst="rect">
              <a:avLst/>
            </a:pr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36" name="Rectángulo 45">
              <a:extLst>
                <a:ext uri="{FF2B5EF4-FFF2-40B4-BE49-F238E27FC236}">
                  <a16:creationId xmlns:a16="http://schemas.microsoft.com/office/drawing/2014/main" id="{C387E017-E69E-4B8F-8893-7E8945494E36}"/>
                </a:ext>
              </a:extLst>
            </p:cNvPr>
            <p:cNvSpPr/>
            <p:nvPr/>
          </p:nvSpPr>
          <p:spPr>
            <a:xfrm>
              <a:off x="8624794" y="4113538"/>
              <a:ext cx="516050" cy="516050"/>
            </a:xfrm>
            <a:prstGeom prst="rect">
              <a:avLst/>
            </a:pr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37" name="Rectángulo 46">
              <a:extLst>
                <a:ext uri="{FF2B5EF4-FFF2-40B4-BE49-F238E27FC236}">
                  <a16:creationId xmlns:a16="http://schemas.microsoft.com/office/drawing/2014/main" id="{322B2AB6-D9C3-4D6A-90B3-381667F40B7A}"/>
                </a:ext>
              </a:extLst>
            </p:cNvPr>
            <p:cNvSpPr/>
            <p:nvPr/>
          </p:nvSpPr>
          <p:spPr>
            <a:xfrm>
              <a:off x="5530620" y="3081436"/>
              <a:ext cx="516050" cy="516050"/>
            </a:xfrm>
            <a:prstGeom prst="rect">
              <a:avLst/>
            </a:pr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38" name="Rectángulo 47">
              <a:extLst>
                <a:ext uri="{FF2B5EF4-FFF2-40B4-BE49-F238E27FC236}">
                  <a16:creationId xmlns:a16="http://schemas.microsoft.com/office/drawing/2014/main" id="{51D36551-7C30-4371-8D50-5F0059C4933F}"/>
                </a:ext>
              </a:extLst>
            </p:cNvPr>
            <p:cNvSpPr/>
            <p:nvPr/>
          </p:nvSpPr>
          <p:spPr>
            <a:xfrm>
              <a:off x="5014569" y="3597487"/>
              <a:ext cx="516050" cy="516050"/>
            </a:xfrm>
            <a:prstGeom prst="rect">
              <a:avLst/>
            </a:pr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39" name="Rectángulo 48">
              <a:extLst>
                <a:ext uri="{FF2B5EF4-FFF2-40B4-BE49-F238E27FC236}">
                  <a16:creationId xmlns:a16="http://schemas.microsoft.com/office/drawing/2014/main" id="{FFB921BE-9E06-400A-9A65-33CDCE268422}"/>
                </a:ext>
              </a:extLst>
            </p:cNvPr>
            <p:cNvSpPr/>
            <p:nvPr/>
          </p:nvSpPr>
          <p:spPr>
            <a:xfrm>
              <a:off x="6046140" y="3588142"/>
              <a:ext cx="516050" cy="516050"/>
            </a:xfrm>
            <a:prstGeom prst="rect">
              <a:avLst/>
            </a:pr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40" name="Rectángulo 49">
              <a:extLst>
                <a:ext uri="{FF2B5EF4-FFF2-40B4-BE49-F238E27FC236}">
                  <a16:creationId xmlns:a16="http://schemas.microsoft.com/office/drawing/2014/main" id="{BFD0D6CD-27C5-428D-BF6F-A990CB090300}"/>
                </a:ext>
              </a:extLst>
            </p:cNvPr>
            <p:cNvSpPr/>
            <p:nvPr/>
          </p:nvSpPr>
          <p:spPr>
            <a:xfrm>
              <a:off x="5530620" y="1553593"/>
              <a:ext cx="516050" cy="516050"/>
            </a:xfrm>
            <a:prstGeom prst="rect">
              <a:avLst/>
            </a:pr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41" name="Rectángulo 50">
              <a:extLst>
                <a:ext uri="{FF2B5EF4-FFF2-40B4-BE49-F238E27FC236}">
                  <a16:creationId xmlns:a16="http://schemas.microsoft.com/office/drawing/2014/main" id="{D3F88654-87E9-4F13-B037-22F6F6A620AA}"/>
                </a:ext>
              </a:extLst>
            </p:cNvPr>
            <p:cNvSpPr/>
            <p:nvPr/>
          </p:nvSpPr>
          <p:spPr>
            <a:xfrm>
              <a:off x="5015630" y="2076794"/>
              <a:ext cx="516050" cy="516050"/>
            </a:xfrm>
            <a:prstGeom prst="rect">
              <a:avLst/>
            </a:pr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42" name="Rectángulo 51">
              <a:extLst>
                <a:ext uri="{FF2B5EF4-FFF2-40B4-BE49-F238E27FC236}">
                  <a16:creationId xmlns:a16="http://schemas.microsoft.com/office/drawing/2014/main" id="{0B741B9B-2236-4A73-954F-7984212FD591}"/>
                </a:ext>
              </a:extLst>
            </p:cNvPr>
            <p:cNvSpPr/>
            <p:nvPr/>
          </p:nvSpPr>
          <p:spPr>
            <a:xfrm>
              <a:off x="6047722" y="2070878"/>
              <a:ext cx="516050" cy="516050"/>
            </a:xfrm>
            <a:prstGeom prst="rect">
              <a:avLst/>
            </a:pr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43" name="Rectángulo 52">
              <a:extLst>
                <a:ext uri="{FF2B5EF4-FFF2-40B4-BE49-F238E27FC236}">
                  <a16:creationId xmlns:a16="http://schemas.microsoft.com/office/drawing/2014/main" id="{C1E8B8C4-BCB4-400A-81C3-817DE1C64D34}"/>
                </a:ext>
              </a:extLst>
            </p:cNvPr>
            <p:cNvSpPr/>
            <p:nvPr/>
          </p:nvSpPr>
          <p:spPr>
            <a:xfrm>
              <a:off x="8108743" y="4627394"/>
              <a:ext cx="516050" cy="516050"/>
            </a:xfrm>
            <a:prstGeom prst="rect">
              <a:avLst/>
            </a:pr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44" name="Rectángulo 53">
              <a:extLst>
                <a:ext uri="{FF2B5EF4-FFF2-40B4-BE49-F238E27FC236}">
                  <a16:creationId xmlns:a16="http://schemas.microsoft.com/office/drawing/2014/main" id="{F7CF2FF3-E8C2-44C7-A7CE-83D59EB0BA21}"/>
                </a:ext>
              </a:extLst>
            </p:cNvPr>
            <p:cNvSpPr/>
            <p:nvPr/>
          </p:nvSpPr>
          <p:spPr>
            <a:xfrm>
              <a:off x="8624794" y="3622157"/>
              <a:ext cx="516050" cy="516050"/>
            </a:xfrm>
            <a:prstGeom prst="rect">
              <a:avLst/>
            </a:pr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</p:grpSp>
      <p:sp>
        <p:nvSpPr>
          <p:cNvPr id="45" name="TextBox 59">
            <a:extLst>
              <a:ext uri="{FF2B5EF4-FFF2-40B4-BE49-F238E27FC236}">
                <a16:creationId xmlns:a16="http://schemas.microsoft.com/office/drawing/2014/main" id="{2AB4B26C-345C-4211-8BBF-8FAF28F59E80}"/>
              </a:ext>
            </a:extLst>
          </p:cNvPr>
          <p:cNvSpPr txBox="1"/>
          <p:nvPr/>
        </p:nvSpPr>
        <p:spPr>
          <a:xfrm>
            <a:off x="7446206" y="4911873"/>
            <a:ext cx="1674001" cy="2539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0" compatLnSpc="1">
            <a:sp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050" b="0" i="0" u="none" strike="noStrike" kern="0" cap="none" spc="0" baseline="0">
                <a:solidFill>
                  <a:srgbClr val="45B6FE"/>
                </a:solidFill>
                <a:uFillTx/>
                <a:latin typeface="Arial" pitchFamily="34"/>
                <a:ea typeface="Arial"/>
                <a:cs typeface="Arial" pitchFamily="34"/>
              </a:rPr>
              <a:t>slidesppt.net</a:t>
            </a:r>
          </a:p>
        </p:txBody>
      </p:sp>
    </p:spTree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90;p43">
            <a:extLst>
              <a:ext uri="{FF2B5EF4-FFF2-40B4-BE49-F238E27FC236}">
                <a16:creationId xmlns:a16="http://schemas.microsoft.com/office/drawing/2014/main" id="{239C9521-D68F-464D-9E85-9A3E5224CFA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566510" y="522652"/>
            <a:ext cx="3940615" cy="333298"/>
          </a:xfrm>
        </p:spPr>
        <p:txBody>
          <a:bodyPr/>
          <a:lstStyle/>
          <a:p>
            <a:pPr lvl="0"/>
            <a:r>
              <a:rPr lang="en-US">
                <a:solidFill>
                  <a:srgbClr val="FFC000"/>
                </a:solidFill>
              </a:rPr>
              <a:t>THE SOLUTION</a:t>
            </a:r>
          </a:p>
        </p:txBody>
      </p:sp>
      <p:sp>
        <p:nvSpPr>
          <p:cNvPr id="3" name="Google Shape;1091;p43">
            <a:extLst>
              <a:ext uri="{FF2B5EF4-FFF2-40B4-BE49-F238E27FC236}">
                <a16:creationId xmlns:a16="http://schemas.microsoft.com/office/drawing/2014/main" id="{D45661A1-4E9E-40C0-94C3-24CF1EC6CEF0}"/>
              </a:ext>
            </a:extLst>
          </p:cNvPr>
          <p:cNvSpPr/>
          <p:nvPr/>
        </p:nvSpPr>
        <p:spPr>
          <a:xfrm>
            <a:off x="3184498" y="4287447"/>
            <a:ext cx="100" cy="100"/>
          </a:xfrm>
          <a:custGeom>
            <a:avLst/>
            <a:gdLst>
              <a:gd name="f0" fmla="val w"/>
              <a:gd name="f1" fmla="val h"/>
              <a:gd name="f2" fmla="val 0"/>
              <a:gd name="f3" fmla="val 1"/>
              <a:gd name="f4" fmla="*/ f0 1 1"/>
              <a:gd name="f5" fmla="*/ f1 1 1"/>
              <a:gd name="f6" fmla="+- f3 0 f2"/>
              <a:gd name="f7" fmla="*/ f2 1 f6"/>
              <a:gd name="f8" fmla="*/ f3 1 f6"/>
              <a:gd name="f9" fmla="*/ f7 f4 1"/>
              <a:gd name="f10" fmla="*/ f8 f4 1"/>
              <a:gd name="f11" fmla="*/ f8 f5 1"/>
              <a:gd name="f12" fmla="*/ f7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" t="f12" r="f10" b="f11"/>
            <a:pathLst>
              <a:path w="1" h="1">
                <a:moveTo>
                  <a:pt x="f3" y="f3"/>
                </a:moveTo>
                <a:close/>
              </a:path>
            </a:pathLst>
          </a:custGeom>
          <a:solidFill>
            <a:srgbClr val="000000"/>
          </a:solidFill>
          <a:ln w="11923" cap="flat">
            <a:solidFill>
              <a:srgbClr val="B8D47F"/>
            </a:solidFill>
            <a:prstDash val="solid"/>
            <a:miter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" name="Google Shape;1092;p43">
            <a:extLst>
              <a:ext uri="{FF2B5EF4-FFF2-40B4-BE49-F238E27FC236}">
                <a16:creationId xmlns:a16="http://schemas.microsoft.com/office/drawing/2014/main" id="{558808A9-8279-4370-87FC-D0E165AC932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636827" y="3379146"/>
            <a:ext cx="3870298" cy="908401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en-US" sz="1400">
                <a:solidFill>
                  <a:srgbClr val="1C4966"/>
                </a:solidFill>
              </a:rPr>
              <a:t>Mercury is the closest planet to the Sun and the smallest one in the Solar System—it’s only a bit larger than the Moon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BD4A09A5-5C24-DA56-9EB4-6DBD24EA8931}"/>
              </a:ext>
            </a:extLst>
          </p:cNvPr>
          <p:cNvGrpSpPr/>
          <p:nvPr/>
        </p:nvGrpSpPr>
        <p:grpSpPr>
          <a:xfrm>
            <a:off x="3927165" y="1770378"/>
            <a:ext cx="1289660" cy="1289661"/>
            <a:chOff x="3927165" y="1770378"/>
            <a:chExt cx="1289660" cy="1289661"/>
          </a:xfrm>
        </p:grpSpPr>
        <p:sp>
          <p:nvSpPr>
            <p:cNvPr id="8" name="Google Shape;1096;p43">
              <a:extLst>
                <a:ext uri="{FF2B5EF4-FFF2-40B4-BE49-F238E27FC236}">
                  <a16:creationId xmlns:a16="http://schemas.microsoft.com/office/drawing/2014/main" id="{95C50AC8-AECC-4779-9160-69C6D5A9F795}"/>
                </a:ext>
              </a:extLst>
            </p:cNvPr>
            <p:cNvSpPr/>
            <p:nvPr/>
          </p:nvSpPr>
          <p:spPr>
            <a:xfrm>
              <a:off x="4314066" y="1770378"/>
              <a:ext cx="601912" cy="6019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436"/>
                <a:gd name="f4" fmla="val 48702"/>
                <a:gd name="f5" fmla="val 46353"/>
                <a:gd name="f6" fmla="val 44037"/>
                <a:gd name="f7" fmla="val 196"/>
                <a:gd name="f8" fmla="val 41754"/>
                <a:gd name="f9" fmla="val 522"/>
                <a:gd name="f10" fmla="val 18202"/>
                <a:gd name="f11" fmla="val 3882"/>
                <a:gd name="f12" fmla="val 24204"/>
                <a:gd name="f13" fmla="val 48701"/>
                <a:gd name="f14" fmla="val 73199"/>
                <a:gd name="f15" fmla="val 93521"/>
                <a:gd name="f16" fmla="val 96914"/>
                <a:gd name="f17" fmla="val 97240"/>
                <a:gd name="f18" fmla="val 75580"/>
                <a:gd name="f19" fmla="val 21855"/>
                <a:gd name="f20" fmla="*/ f0 1 97436"/>
                <a:gd name="f21" fmla="*/ f1 1 97436"/>
                <a:gd name="f22" fmla="+- f3 0 f2"/>
                <a:gd name="f23" fmla="*/ f22 1 97436"/>
                <a:gd name="f24" fmla="*/ f2 1 f23"/>
                <a:gd name="f25" fmla="*/ f3 1 f23"/>
                <a:gd name="f26" fmla="*/ f24 f20 1"/>
                <a:gd name="f27" fmla="*/ f25 f20 1"/>
                <a:gd name="f28" fmla="*/ f25 f21 1"/>
                <a:gd name="f29" fmla="*/ f24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97436" h="97436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2" y="f12"/>
                    <a:pt x="f2" y="f13"/>
                  </a:cubicBezTo>
                  <a:cubicBezTo>
                    <a:pt x="f2" y="f14"/>
                    <a:pt x="f10" y="f15"/>
                    <a:pt x="f8" y="f16"/>
                  </a:cubicBezTo>
                  <a:cubicBezTo>
                    <a:pt x="f6" y="f17"/>
                    <a:pt x="f5" y="f3"/>
                    <a:pt x="f4" y="f3"/>
                  </a:cubicBezTo>
                  <a:cubicBezTo>
                    <a:pt x="f18" y="f3"/>
                    <a:pt x="f3" y="f18"/>
                    <a:pt x="f3" y="f13"/>
                  </a:cubicBezTo>
                  <a:cubicBezTo>
                    <a:pt x="f3" y="f19"/>
                    <a:pt x="f18" y="f2"/>
                    <a:pt x="f4" y="f2"/>
                  </a:cubicBezTo>
                  <a:close/>
                </a:path>
              </a:pathLst>
            </a:custGeom>
            <a:solidFill>
              <a:srgbClr val="3792C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" name="Google Shape;1097;p43">
              <a:extLst>
                <a:ext uri="{FF2B5EF4-FFF2-40B4-BE49-F238E27FC236}">
                  <a16:creationId xmlns:a16="http://schemas.microsoft.com/office/drawing/2014/main" id="{3F9C49F3-D3D4-4FF0-A76B-EC6602FF58F5}"/>
                </a:ext>
              </a:extLst>
            </p:cNvPr>
            <p:cNvSpPr/>
            <p:nvPr/>
          </p:nvSpPr>
          <p:spPr>
            <a:xfrm>
              <a:off x="4571990" y="1770378"/>
              <a:ext cx="343978" cy="6019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683"/>
                <a:gd name="f4" fmla="val 97436"/>
                <a:gd name="f5" fmla="val 6949"/>
                <a:gd name="f6" fmla="val 4600"/>
                <a:gd name="f7" fmla="val 2284"/>
                <a:gd name="f8" fmla="val 196"/>
                <a:gd name="f9" fmla="val 1"/>
                <a:gd name="f10" fmla="val 522"/>
                <a:gd name="f11" fmla="val 96914"/>
                <a:gd name="f12" fmla="val 97240"/>
                <a:gd name="f13" fmla="val 33827"/>
                <a:gd name="f14" fmla="val 75580"/>
                <a:gd name="f15" fmla="val 48701"/>
                <a:gd name="f16" fmla="val 21855"/>
                <a:gd name="f17" fmla="*/ f0 1 55683"/>
                <a:gd name="f18" fmla="*/ f1 1 97436"/>
                <a:gd name="f19" fmla="+- f4 0 f2"/>
                <a:gd name="f20" fmla="+- f3 0 f2"/>
                <a:gd name="f21" fmla="*/ f20 1 55683"/>
                <a:gd name="f22" fmla="*/ f19 1 97436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55683" h="974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9" y="f11"/>
                  </a:lnTo>
                  <a:cubicBezTo>
                    <a:pt x="f7" y="f12"/>
                    <a:pt x="f6" y="f4"/>
                    <a:pt x="f5" y="f4"/>
                  </a:cubicBezTo>
                  <a:cubicBezTo>
                    <a:pt x="f13" y="f4"/>
                    <a:pt x="f3" y="f14"/>
                    <a:pt x="f3" y="f15"/>
                  </a:cubicBezTo>
                  <a:cubicBezTo>
                    <a:pt x="f3" y="f16"/>
                    <a:pt x="f13" y="f2"/>
                    <a:pt x="f5" y="f2"/>
                  </a:cubicBez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Google Shape;1098;p43">
              <a:extLst>
                <a:ext uri="{FF2B5EF4-FFF2-40B4-BE49-F238E27FC236}">
                  <a16:creationId xmlns:a16="http://schemas.microsoft.com/office/drawing/2014/main" id="{D67B6816-4D77-412C-BA97-C609AB2FF89B}"/>
                </a:ext>
              </a:extLst>
            </p:cNvPr>
            <p:cNvSpPr/>
            <p:nvPr/>
          </p:nvSpPr>
          <p:spPr>
            <a:xfrm>
              <a:off x="4443023" y="2630207"/>
              <a:ext cx="601912" cy="2579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437"/>
                <a:gd name="f4" fmla="val 41755"/>
                <a:gd name="f5" fmla="val 20878"/>
                <a:gd name="f6" fmla="val 1"/>
                <a:gd name="f7" fmla="val 9363"/>
                <a:gd name="f8" fmla="val 34774"/>
                <a:gd name="f9" fmla="val 38623"/>
                <a:gd name="f10" fmla="val 3132"/>
                <a:gd name="f11" fmla="val 41754"/>
                <a:gd name="f12" fmla="val 6949"/>
                <a:gd name="f13" fmla="val 90456"/>
                <a:gd name="f14" fmla="val 94305"/>
                <a:gd name="f15" fmla="val 97436"/>
                <a:gd name="f16" fmla="val 88074"/>
                <a:gd name="f17" fmla="val 76560"/>
                <a:gd name="f18" fmla="*/ f0 1 97437"/>
                <a:gd name="f19" fmla="*/ f1 1 41755"/>
                <a:gd name="f20" fmla="+- f4 0 f2"/>
                <a:gd name="f21" fmla="+- f3 0 f2"/>
                <a:gd name="f22" fmla="*/ f21 1 97437"/>
                <a:gd name="f23" fmla="*/ f20 1 41755"/>
                <a:gd name="f24" fmla="*/ f2 1 f22"/>
                <a:gd name="f25" fmla="*/ f3 1 f22"/>
                <a:gd name="f26" fmla="*/ f2 1 f23"/>
                <a:gd name="f27" fmla="*/ f4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97437" h="41755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cubicBezTo>
                    <a:pt x="f6" y="f9"/>
                    <a:pt x="f10" y="f11"/>
                    <a:pt x="f12" y="f11"/>
                  </a:cubicBezTo>
                  <a:lnTo>
                    <a:pt x="f13" y="f11"/>
                  </a:lnTo>
                  <a:cubicBezTo>
                    <a:pt x="f14" y="f11"/>
                    <a:pt x="f15" y="f9"/>
                    <a:pt x="f15" y="f8"/>
                  </a:cubicBezTo>
                  <a:lnTo>
                    <a:pt x="f15" y="f5"/>
                  </a:lnTo>
                  <a:cubicBezTo>
                    <a:pt x="f15" y="f7"/>
                    <a:pt x="f16" y="f6"/>
                    <a:pt x="f17" y="f6"/>
                  </a:cubicBez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Google Shape;1099;p43">
              <a:extLst>
                <a:ext uri="{FF2B5EF4-FFF2-40B4-BE49-F238E27FC236}">
                  <a16:creationId xmlns:a16="http://schemas.microsoft.com/office/drawing/2014/main" id="{142F755D-275A-4967-8A88-712A63631D06}"/>
                </a:ext>
              </a:extLst>
            </p:cNvPr>
            <p:cNvSpPr/>
            <p:nvPr/>
          </p:nvSpPr>
          <p:spPr>
            <a:xfrm>
              <a:off x="4099044" y="2630207"/>
              <a:ext cx="257943" cy="2579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755"/>
                <a:gd name="f4" fmla="val 20877"/>
                <a:gd name="f5" fmla="val 1"/>
                <a:gd name="f6" fmla="val 9363"/>
                <a:gd name="f7" fmla="val 20878"/>
                <a:gd name="f8" fmla="val 34774"/>
                <a:gd name="f9" fmla="val 38623"/>
                <a:gd name="f10" fmla="val 3132"/>
                <a:gd name="f11" fmla="val 41754"/>
                <a:gd name="f12" fmla="val 6981"/>
                <a:gd name="f13" fmla="val 34806"/>
                <a:gd name="f14" fmla="val 38655"/>
                <a:gd name="f15" fmla="val 32392"/>
                <a:gd name="f16" fmla="*/ f0 1 41755"/>
                <a:gd name="f17" fmla="*/ f1 1 41755"/>
                <a:gd name="f18" fmla="+- f3 0 f2"/>
                <a:gd name="f19" fmla="*/ f18 1 41755"/>
                <a:gd name="f20" fmla="*/ f2 1 f19"/>
                <a:gd name="f21" fmla="*/ f3 1 f19"/>
                <a:gd name="f22" fmla="*/ f20 f16 1"/>
                <a:gd name="f23" fmla="*/ f21 f16 1"/>
                <a:gd name="f24" fmla="*/ f21 f17 1"/>
                <a:gd name="f25" fmla="*/ f20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41755" h="41755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lnTo>
                    <a:pt x="f5" y="f8"/>
                  </a:lnTo>
                  <a:cubicBezTo>
                    <a:pt x="f5" y="f9"/>
                    <a:pt x="f10" y="f11"/>
                    <a:pt x="f12" y="f11"/>
                  </a:cubicBezTo>
                  <a:lnTo>
                    <a:pt x="f13" y="f11"/>
                  </a:lnTo>
                  <a:cubicBezTo>
                    <a:pt x="f14" y="f11"/>
                    <a:pt x="f11" y="f9"/>
                    <a:pt x="f11" y="f8"/>
                  </a:cubicBezTo>
                  <a:lnTo>
                    <a:pt x="f11" y="f7"/>
                  </a:lnTo>
                  <a:cubicBezTo>
                    <a:pt x="f11" y="f6"/>
                    <a:pt x="f15" y="f5"/>
                    <a:pt x="f4" y="f5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Google Shape;1100;p43">
              <a:extLst>
                <a:ext uri="{FF2B5EF4-FFF2-40B4-BE49-F238E27FC236}">
                  <a16:creationId xmlns:a16="http://schemas.microsoft.com/office/drawing/2014/main" id="{DEF4BB6A-DC77-4676-A0E4-98F2DA743844}"/>
                </a:ext>
              </a:extLst>
            </p:cNvPr>
            <p:cNvSpPr/>
            <p:nvPr/>
          </p:nvSpPr>
          <p:spPr>
            <a:xfrm>
              <a:off x="4485945" y="1942258"/>
              <a:ext cx="172099" cy="1720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859"/>
                <a:gd name="f4" fmla="val 20878"/>
                <a:gd name="f5" fmla="val 1"/>
                <a:gd name="f6" fmla="val 18431"/>
                <a:gd name="f7" fmla="val 16115"/>
                <a:gd name="f8" fmla="val 425"/>
                <a:gd name="f9" fmla="val 13930"/>
                <a:gd name="f10" fmla="val 1208"/>
                <a:gd name="f11" fmla="val 5807"/>
                <a:gd name="f12" fmla="val 4078"/>
                <a:gd name="f13" fmla="val 11842"/>
                <a:gd name="f14" fmla="val 20877"/>
                <a:gd name="f15" fmla="val 24727"/>
                <a:gd name="f16" fmla="val 3132"/>
                <a:gd name="f17" fmla="val 27858"/>
                <a:gd name="f18" fmla="val 6982"/>
                <a:gd name="f19" fmla="val 10831"/>
                <a:gd name="f20" fmla="val 17028"/>
                <a:gd name="f21" fmla="val 13929"/>
                <a:gd name="f22" fmla="val 6981"/>
                <a:gd name="f23" fmla="*/ f0 1 27859"/>
                <a:gd name="f24" fmla="*/ f1 1 27859"/>
                <a:gd name="f25" fmla="+- f3 0 f2"/>
                <a:gd name="f26" fmla="*/ f25 1 27859"/>
                <a:gd name="f27" fmla="*/ f2 1 f26"/>
                <a:gd name="f28" fmla="*/ f3 1 f26"/>
                <a:gd name="f29" fmla="*/ f27 f23 1"/>
                <a:gd name="f30" fmla="*/ f28 f23 1"/>
                <a:gd name="f31" fmla="*/ f28 f24 1"/>
                <a:gd name="f32" fmla="*/ f27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7859" h="27859">
                  <a:moveTo>
                    <a:pt x="f4" y="f5"/>
                  </a:moveTo>
                  <a:cubicBezTo>
                    <a:pt x="f6" y="f5"/>
                    <a:pt x="f7" y="f8"/>
                    <a:pt x="f9" y="f10"/>
                  </a:cubicBezTo>
                  <a:cubicBezTo>
                    <a:pt x="f11" y="f12"/>
                    <a:pt x="f5" y="f13"/>
                    <a:pt x="f5" y="f14"/>
                  </a:cubicBezTo>
                  <a:cubicBezTo>
                    <a:pt x="f5" y="f15"/>
                    <a:pt x="f16" y="f17"/>
                    <a:pt x="f18" y="f17"/>
                  </a:cubicBezTo>
                  <a:cubicBezTo>
                    <a:pt x="f19" y="f17"/>
                    <a:pt x="f9" y="f15"/>
                    <a:pt x="f9" y="f14"/>
                  </a:cubicBezTo>
                  <a:cubicBezTo>
                    <a:pt x="f9" y="f20"/>
                    <a:pt x="f20" y="f21"/>
                    <a:pt x="f4" y="f21"/>
                  </a:cubicBezTo>
                  <a:cubicBezTo>
                    <a:pt x="f15" y="f21"/>
                    <a:pt x="f17" y="f19"/>
                    <a:pt x="f17" y="f22"/>
                  </a:cubicBezTo>
                  <a:cubicBezTo>
                    <a:pt x="f17" y="f16"/>
                    <a:pt x="f15" y="f5"/>
                    <a:pt x="f4" y="f5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Google Shape;1101;p43">
              <a:extLst>
                <a:ext uri="{FF2B5EF4-FFF2-40B4-BE49-F238E27FC236}">
                  <a16:creationId xmlns:a16="http://schemas.microsoft.com/office/drawing/2014/main" id="{8C4585C7-20AD-4F6F-BF6E-14D071CD64E5}"/>
                </a:ext>
              </a:extLst>
            </p:cNvPr>
            <p:cNvSpPr/>
            <p:nvPr/>
          </p:nvSpPr>
          <p:spPr>
            <a:xfrm>
              <a:off x="4571990" y="2630207"/>
              <a:ext cx="472945" cy="2579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60"/>
                <a:gd name="f4" fmla="val 41755"/>
                <a:gd name="f5" fmla="val 1"/>
                <a:gd name="f6" fmla="val 41754"/>
                <a:gd name="f7" fmla="val 69579"/>
                <a:gd name="f8" fmla="val 73428"/>
                <a:gd name="f9" fmla="val 76559"/>
                <a:gd name="f10" fmla="val 38623"/>
                <a:gd name="f11" fmla="val 34774"/>
                <a:gd name="f12" fmla="val 20878"/>
                <a:gd name="f13" fmla="val 9363"/>
                <a:gd name="f14" fmla="val 67197"/>
                <a:gd name="f15" fmla="val 55683"/>
                <a:gd name="f16" fmla="*/ f0 1 76560"/>
                <a:gd name="f17" fmla="*/ f1 1 41755"/>
                <a:gd name="f18" fmla="+- f4 0 f2"/>
                <a:gd name="f19" fmla="+- f3 0 f2"/>
                <a:gd name="f20" fmla="*/ f19 1 76560"/>
                <a:gd name="f21" fmla="*/ f18 1 41755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6560" h="41755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9" y="f11"/>
                  </a:cubicBezTo>
                  <a:lnTo>
                    <a:pt x="f9" y="f12"/>
                  </a:lnTo>
                  <a:cubicBezTo>
                    <a:pt x="f9" y="f13"/>
                    <a:pt x="f14" y="f5"/>
                    <a:pt x="f15" y="f5"/>
                  </a:cubicBez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Google Shape;1102;p43">
              <a:extLst>
                <a:ext uri="{FF2B5EF4-FFF2-40B4-BE49-F238E27FC236}">
                  <a16:creationId xmlns:a16="http://schemas.microsoft.com/office/drawing/2014/main" id="{CF084C0C-2F7D-4310-98F7-38E182D13335}"/>
                </a:ext>
              </a:extLst>
            </p:cNvPr>
            <p:cNvSpPr/>
            <p:nvPr/>
          </p:nvSpPr>
          <p:spPr>
            <a:xfrm>
              <a:off x="4571990" y="1942258"/>
              <a:ext cx="86054" cy="128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930"/>
                <a:gd name="f4" fmla="val 20878"/>
                <a:gd name="f5" fmla="val 6949"/>
                <a:gd name="f6" fmla="val 1"/>
                <a:gd name="f7" fmla="val 4502"/>
                <a:gd name="f8" fmla="val 2186"/>
                <a:gd name="f9" fmla="val 425"/>
                <a:gd name="f10" fmla="val 1208"/>
                <a:gd name="f11" fmla="val 20877"/>
                <a:gd name="f12" fmla="val 17028"/>
                <a:gd name="f13" fmla="val 3099"/>
                <a:gd name="f14" fmla="val 13929"/>
                <a:gd name="f15" fmla="val 10798"/>
                <a:gd name="f16" fmla="val 10831"/>
                <a:gd name="f17" fmla="val 6981"/>
                <a:gd name="f18" fmla="val 3132"/>
                <a:gd name="f19" fmla="*/ f0 1 13930"/>
                <a:gd name="f20" fmla="*/ f1 1 20878"/>
                <a:gd name="f21" fmla="+- f4 0 f2"/>
                <a:gd name="f22" fmla="+- f3 0 f2"/>
                <a:gd name="f23" fmla="*/ f22 1 13930"/>
                <a:gd name="f24" fmla="*/ f21 1 20878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3930" h="20878">
                  <a:moveTo>
                    <a:pt x="f5" y="f6"/>
                  </a:moveTo>
                  <a:cubicBezTo>
                    <a:pt x="f7" y="f6"/>
                    <a:pt x="f8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5" y="f14"/>
                  </a:cubicBezTo>
                  <a:cubicBezTo>
                    <a:pt x="f15" y="f14"/>
                    <a:pt x="f14" y="f16"/>
                    <a:pt x="f14" y="f17"/>
                  </a:cubicBezTo>
                  <a:cubicBezTo>
                    <a:pt x="f14" y="f18"/>
                    <a:pt x="f15" y="f6"/>
                    <a:pt x="f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Google Shape;1103;p43">
              <a:extLst>
                <a:ext uri="{FF2B5EF4-FFF2-40B4-BE49-F238E27FC236}">
                  <a16:creationId xmlns:a16="http://schemas.microsoft.com/office/drawing/2014/main" id="{815BCC0F-5C2E-4B58-A855-D50F8343707C}"/>
                </a:ext>
              </a:extLst>
            </p:cNvPr>
            <p:cNvSpPr/>
            <p:nvPr/>
          </p:nvSpPr>
          <p:spPr>
            <a:xfrm>
              <a:off x="3927165" y="2802096"/>
              <a:ext cx="1289660" cy="2579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8768"/>
                <a:gd name="f4" fmla="val 41755"/>
                <a:gd name="f5" fmla="val 20877"/>
                <a:gd name="f6" fmla="val 1"/>
                <a:gd name="f7" fmla="val 9362"/>
                <a:gd name="f8" fmla="val 9363"/>
                <a:gd name="f9" fmla="val 34806"/>
                <a:gd name="f10" fmla="val 38623"/>
                <a:gd name="f11" fmla="val 3132"/>
                <a:gd name="f12" fmla="val 41754"/>
                <a:gd name="f13" fmla="val 6948"/>
                <a:gd name="f14" fmla="val 201819"/>
                <a:gd name="f15" fmla="val 205636"/>
                <a:gd name="f16" fmla="val 208767"/>
                <a:gd name="f17" fmla="val 199405"/>
                <a:gd name="f18" fmla="val 187890"/>
                <a:gd name="f19" fmla="*/ f0 1 208768"/>
                <a:gd name="f20" fmla="*/ f1 1 41755"/>
                <a:gd name="f21" fmla="+- f4 0 f2"/>
                <a:gd name="f22" fmla="+- f3 0 f2"/>
                <a:gd name="f23" fmla="*/ f22 1 208768"/>
                <a:gd name="f24" fmla="*/ f21 1 41755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08767" h="41755">
                  <a:moveTo>
                    <a:pt x="f5" y="f6"/>
                  </a:moveTo>
                  <a:cubicBezTo>
                    <a:pt x="f7" y="f6"/>
                    <a:pt x="f2" y="f8"/>
                    <a:pt x="f2" y="f5"/>
                  </a:cubicBezTo>
                  <a:lnTo>
                    <a:pt x="f2" y="f9"/>
                  </a:ln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0"/>
                    <a:pt x="f16" y="f9"/>
                  </a:cubicBezTo>
                  <a:lnTo>
                    <a:pt x="f16" y="f5"/>
                  </a:lnTo>
                  <a:cubicBezTo>
                    <a:pt x="f16" y="f8"/>
                    <a:pt x="f17" y="f6"/>
                    <a:pt x="f18" y="f6"/>
                  </a:cubicBez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Google Shape;1104;p43">
              <a:extLst>
                <a:ext uri="{FF2B5EF4-FFF2-40B4-BE49-F238E27FC236}">
                  <a16:creationId xmlns:a16="http://schemas.microsoft.com/office/drawing/2014/main" id="{CF4DF811-A74B-4AF9-80FC-B7E66F4467D8}"/>
                </a:ext>
              </a:extLst>
            </p:cNvPr>
            <p:cNvSpPr/>
            <p:nvPr/>
          </p:nvSpPr>
          <p:spPr>
            <a:xfrm>
              <a:off x="4571990" y="2802096"/>
              <a:ext cx="644834" cy="2579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385"/>
                <a:gd name="f4" fmla="val 41755"/>
                <a:gd name="f5" fmla="val 1"/>
                <a:gd name="f6" fmla="val 41754"/>
                <a:gd name="f7" fmla="val 97436"/>
                <a:gd name="f8" fmla="val 101253"/>
                <a:gd name="f9" fmla="val 104384"/>
                <a:gd name="f10" fmla="val 38623"/>
                <a:gd name="f11" fmla="val 34806"/>
                <a:gd name="f12" fmla="val 20877"/>
                <a:gd name="f13" fmla="val 9363"/>
                <a:gd name="f14" fmla="val 95022"/>
                <a:gd name="f15" fmla="val 83507"/>
                <a:gd name="f16" fmla="*/ f0 1 104385"/>
                <a:gd name="f17" fmla="*/ f1 1 41755"/>
                <a:gd name="f18" fmla="+- f4 0 f2"/>
                <a:gd name="f19" fmla="+- f3 0 f2"/>
                <a:gd name="f20" fmla="*/ f19 1 104385"/>
                <a:gd name="f21" fmla="*/ f18 1 41755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04385" h="41755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9" y="f11"/>
                  </a:cubicBezTo>
                  <a:lnTo>
                    <a:pt x="f9" y="f12"/>
                  </a:lnTo>
                  <a:cubicBezTo>
                    <a:pt x="f9" y="f13"/>
                    <a:pt x="f14" y="f5"/>
                    <a:pt x="f15" y="f5"/>
                  </a:cubicBez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</p:cSld>
  <p:clrMapOvr>
    <a:masterClrMapping/>
  </p:clrMapOvr>
  <p:transition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1">
            <a:extLst>
              <a:ext uri="{FF2B5EF4-FFF2-40B4-BE49-F238E27FC236}">
                <a16:creationId xmlns:a16="http://schemas.microsoft.com/office/drawing/2014/main" id="{F6C97C6C-FCDF-46B4-8ADA-73FAA6FE38D3}"/>
              </a:ext>
            </a:extLst>
          </p:cNvPr>
          <p:cNvSpPr/>
          <p:nvPr/>
        </p:nvSpPr>
        <p:spPr>
          <a:xfrm>
            <a:off x="0" y="1797801"/>
            <a:ext cx="9144000" cy="3345698"/>
          </a:xfrm>
          <a:prstGeom prst="rect">
            <a:avLst/>
          </a:pr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sp>
        <p:nvSpPr>
          <p:cNvPr id="3" name="Google Shape;1109;p44">
            <a:extLst>
              <a:ext uri="{FF2B5EF4-FFF2-40B4-BE49-F238E27FC236}">
                <a16:creationId xmlns:a16="http://schemas.microsoft.com/office/drawing/2014/main" id="{0B276C7E-DA97-4C05-94B6-7D02D220BA8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717438" y="3927375"/>
            <a:ext cx="1673397" cy="676198"/>
          </a:xfrm>
          <a:solidFill>
            <a:srgbClr val="1C4966"/>
          </a:solidFill>
        </p:spPr>
        <p:txBody>
          <a:bodyPr anchor="ctr"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en-US" sz="1400"/>
              <a:t>You could talk a bit about this person here</a:t>
            </a:r>
          </a:p>
        </p:txBody>
      </p:sp>
      <p:sp>
        <p:nvSpPr>
          <p:cNvPr id="4" name="Google Shape;1110;p44">
            <a:extLst>
              <a:ext uri="{FF2B5EF4-FFF2-40B4-BE49-F238E27FC236}">
                <a16:creationId xmlns:a16="http://schemas.microsoft.com/office/drawing/2014/main" id="{FBE5FE89-EDAD-436B-819A-3B33F70E5D3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648510" y="3927375"/>
            <a:ext cx="1673397" cy="676198"/>
          </a:xfrm>
          <a:solidFill>
            <a:srgbClr val="1C4966"/>
          </a:solidFill>
        </p:spPr>
        <p:txBody>
          <a:bodyPr anchor="ctr"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en-US" sz="1400"/>
              <a:t>You could talk a bit about this person here</a:t>
            </a:r>
          </a:p>
        </p:txBody>
      </p:sp>
      <p:sp>
        <p:nvSpPr>
          <p:cNvPr id="5" name="Google Shape;1111;p44">
            <a:extLst>
              <a:ext uri="{FF2B5EF4-FFF2-40B4-BE49-F238E27FC236}">
                <a16:creationId xmlns:a16="http://schemas.microsoft.com/office/drawing/2014/main" id="{94837C25-0697-4B07-A920-DF113FD13A8C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671486" y="3927375"/>
            <a:ext cx="1673397" cy="676198"/>
          </a:xfrm>
          <a:solidFill>
            <a:srgbClr val="1C4966"/>
          </a:solidFill>
        </p:spPr>
        <p:txBody>
          <a:bodyPr anchor="ctr"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en-US" sz="1400"/>
              <a:t>You could talk a bit about this person here</a:t>
            </a:r>
          </a:p>
        </p:txBody>
      </p:sp>
      <p:sp>
        <p:nvSpPr>
          <p:cNvPr id="6" name="Google Shape;1112;p44">
            <a:extLst>
              <a:ext uri="{FF2B5EF4-FFF2-40B4-BE49-F238E27FC236}">
                <a16:creationId xmlns:a16="http://schemas.microsoft.com/office/drawing/2014/main" id="{C6F074C8-AA50-448B-B612-1873465B1CF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16934" y="804297"/>
            <a:ext cx="7709096" cy="333298"/>
          </a:xfrm>
        </p:spPr>
        <p:txBody>
          <a:bodyPr/>
          <a:lstStyle/>
          <a:p>
            <a:pPr lvl="0"/>
            <a:r>
              <a:rPr lang="en-US" sz="3600" dirty="0">
                <a:solidFill>
                  <a:srgbClr val="FFC000"/>
                </a:solidFill>
              </a:rPr>
              <a:t>OUR TEAM</a:t>
            </a:r>
          </a:p>
        </p:txBody>
      </p:sp>
      <p:sp>
        <p:nvSpPr>
          <p:cNvPr id="7" name="Google Shape;1113;p44">
            <a:extLst>
              <a:ext uri="{FF2B5EF4-FFF2-40B4-BE49-F238E27FC236}">
                <a16:creationId xmlns:a16="http://schemas.microsoft.com/office/drawing/2014/main" id="{281098B7-8D36-48AE-9BC1-AB58310E00CC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717429" y="3432346"/>
            <a:ext cx="1673397" cy="350699"/>
          </a:xfrm>
        </p:spPr>
        <p:txBody>
          <a:bodyPr anchor="ctr"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en-US" sz="1500">
                <a:solidFill>
                  <a:srgbClr val="FFC000"/>
                </a:solidFill>
                <a:latin typeface="Press Start 2P"/>
              </a:rPr>
              <a:t>BOB KANE </a:t>
            </a:r>
          </a:p>
        </p:txBody>
      </p:sp>
      <p:sp>
        <p:nvSpPr>
          <p:cNvPr id="8" name="Google Shape;1114;p44">
            <a:extLst>
              <a:ext uri="{FF2B5EF4-FFF2-40B4-BE49-F238E27FC236}">
                <a16:creationId xmlns:a16="http://schemas.microsoft.com/office/drawing/2014/main" id="{362AEA40-EED2-42FD-8506-B828813975B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671486" y="3432346"/>
            <a:ext cx="1673397" cy="350699"/>
          </a:xfrm>
        </p:spPr>
        <p:txBody>
          <a:bodyPr anchor="ctr"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en-US" sz="1500">
                <a:solidFill>
                  <a:srgbClr val="FFC000"/>
                </a:solidFill>
                <a:latin typeface="Press Start 2P"/>
              </a:rPr>
              <a:t>CHRIS DOE</a:t>
            </a:r>
          </a:p>
        </p:txBody>
      </p:sp>
      <p:sp>
        <p:nvSpPr>
          <p:cNvPr id="9" name="Google Shape;1115;p44">
            <a:extLst>
              <a:ext uri="{FF2B5EF4-FFF2-40B4-BE49-F238E27FC236}">
                <a16:creationId xmlns:a16="http://schemas.microsoft.com/office/drawing/2014/main" id="{2611F480-E42C-43A0-B726-F62972E5127F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648520" y="3432346"/>
            <a:ext cx="1673397" cy="350699"/>
          </a:xfrm>
        </p:spPr>
        <p:txBody>
          <a:bodyPr anchor="ctr" anchorCtr="1"/>
          <a:lstStyle/>
          <a:p>
            <a:pPr marL="0" lvl="0" indent="0" algn="ctr">
              <a:buNone/>
            </a:pPr>
            <a:r>
              <a:rPr lang="en-US" sz="1500">
                <a:solidFill>
                  <a:srgbClr val="FFC000"/>
                </a:solidFill>
                <a:latin typeface="Press Start 2P"/>
              </a:rPr>
              <a:t>LEIA BROWN </a:t>
            </a:r>
          </a:p>
        </p:txBody>
      </p:sp>
      <p:sp>
        <p:nvSpPr>
          <p:cNvPr id="10" name="Google Shape;1116;p44">
            <a:extLst>
              <a:ext uri="{FF2B5EF4-FFF2-40B4-BE49-F238E27FC236}">
                <a16:creationId xmlns:a16="http://schemas.microsoft.com/office/drawing/2014/main" id="{D63C5D6E-BCB9-4524-ABE1-53F6D45C160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694462" y="3927375"/>
            <a:ext cx="1673397" cy="676198"/>
          </a:xfrm>
          <a:solidFill>
            <a:srgbClr val="1C4966"/>
          </a:solidFill>
        </p:spPr>
        <p:txBody>
          <a:bodyPr anchor="ctr"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en-US" sz="1400"/>
              <a:t>You could talk a bit about this person here</a:t>
            </a:r>
          </a:p>
        </p:txBody>
      </p:sp>
      <p:sp>
        <p:nvSpPr>
          <p:cNvPr id="11" name="Google Shape;1117;p44">
            <a:extLst>
              <a:ext uri="{FF2B5EF4-FFF2-40B4-BE49-F238E27FC236}">
                <a16:creationId xmlns:a16="http://schemas.microsoft.com/office/drawing/2014/main" id="{18C625A5-03F5-4FAE-BEE8-99F116F4113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694453" y="3432346"/>
            <a:ext cx="1673397" cy="350699"/>
          </a:xfrm>
        </p:spPr>
        <p:txBody>
          <a:bodyPr anchor="ctr"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en-US" sz="1500">
                <a:solidFill>
                  <a:srgbClr val="FFC000"/>
                </a:solidFill>
                <a:latin typeface="Press Start 2P"/>
              </a:rPr>
              <a:t>AMY CLARK</a:t>
            </a:r>
          </a:p>
        </p:txBody>
      </p:sp>
      <p:grpSp>
        <p:nvGrpSpPr>
          <p:cNvPr id="12" name="Google Shape;1118;p44">
            <a:extLst>
              <a:ext uri="{FF2B5EF4-FFF2-40B4-BE49-F238E27FC236}">
                <a16:creationId xmlns:a16="http://schemas.microsoft.com/office/drawing/2014/main" id="{8A5C2C49-C57D-495C-A50D-EE2C8D3BCB96}"/>
              </a:ext>
            </a:extLst>
          </p:cNvPr>
          <p:cNvGrpSpPr/>
          <p:nvPr/>
        </p:nvGrpSpPr>
        <p:grpSpPr>
          <a:xfrm>
            <a:off x="1281559" y="2440817"/>
            <a:ext cx="545146" cy="643005"/>
            <a:chOff x="1281559" y="2440817"/>
            <a:chExt cx="545146" cy="643005"/>
          </a:xfrm>
        </p:grpSpPr>
        <p:sp>
          <p:nvSpPr>
            <p:cNvPr id="13" name="Google Shape;1119;p44">
              <a:extLst>
                <a:ext uri="{FF2B5EF4-FFF2-40B4-BE49-F238E27FC236}">
                  <a16:creationId xmlns:a16="http://schemas.microsoft.com/office/drawing/2014/main" id="{9780B7C5-37A4-456B-B0CC-4655C5D4DAE2}"/>
                </a:ext>
              </a:extLst>
            </p:cNvPr>
            <p:cNvSpPr/>
            <p:nvPr/>
          </p:nvSpPr>
          <p:spPr>
            <a:xfrm>
              <a:off x="1706041" y="2671492"/>
              <a:ext cx="120664" cy="1537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178"/>
                <a:gd name="f4" fmla="val 49909"/>
                <a:gd name="f5" fmla="val 1"/>
                <a:gd name="f6" fmla="val 18757"/>
                <a:gd name="f7" fmla="val 30044"/>
                <a:gd name="f8" fmla="val 39177"/>
                <a:gd name="f9" fmla="val 40775"/>
                <a:gd name="f10" fmla="val 29489"/>
                <a:gd name="f11" fmla="val 20420"/>
                <a:gd name="f12" fmla="val 9134"/>
                <a:gd name="f13" fmla="*/ f0 1 39178"/>
                <a:gd name="f14" fmla="*/ f1 1 49909"/>
                <a:gd name="f15" fmla="+- f4 0 f2"/>
                <a:gd name="f16" fmla="+- f3 0 f2"/>
                <a:gd name="f17" fmla="*/ f16 1 39178"/>
                <a:gd name="f18" fmla="*/ f15 1 49909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9178" h="49909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4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7" y="f2"/>
                    <a:pt x="f6" y="f2"/>
                  </a:cubicBezTo>
                  <a:close/>
                </a:path>
              </a:pathLst>
            </a:custGeom>
            <a:solidFill>
              <a:srgbClr val="DB887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Google Shape;1120;p44">
              <a:extLst>
                <a:ext uri="{FF2B5EF4-FFF2-40B4-BE49-F238E27FC236}">
                  <a16:creationId xmlns:a16="http://schemas.microsoft.com/office/drawing/2014/main" id="{23AAF86D-131A-4CDC-8B23-EF02489ABFCF}"/>
                </a:ext>
              </a:extLst>
            </p:cNvPr>
            <p:cNvSpPr/>
            <p:nvPr/>
          </p:nvSpPr>
          <p:spPr>
            <a:xfrm>
              <a:off x="1281559" y="2671492"/>
              <a:ext cx="106701" cy="1537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44"/>
                <a:gd name="f4" fmla="val 49909"/>
                <a:gd name="f5" fmla="val 20421"/>
                <a:gd name="f6" fmla="val 9134"/>
                <a:gd name="f7" fmla="val 1"/>
                <a:gd name="f8" fmla="val 20420"/>
                <a:gd name="f9" fmla="val 29489"/>
                <a:gd name="f10" fmla="val 40775"/>
                <a:gd name="f11" fmla="val 34643"/>
                <a:gd name="f12" fmla="*/ f0 1 34644"/>
                <a:gd name="f13" fmla="*/ f1 1 49909"/>
                <a:gd name="f14" fmla="+- f4 0 f2"/>
                <a:gd name="f15" fmla="+- f3 0 f2"/>
                <a:gd name="f16" fmla="*/ f15 1 34644"/>
                <a:gd name="f17" fmla="*/ f14 1 49909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34644" h="4990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cubicBezTo>
                    <a:pt x="f7" y="f10"/>
                    <a:pt x="f6" y="f4"/>
                    <a:pt x="f5" y="f4"/>
                  </a:cubicBezTo>
                  <a:lnTo>
                    <a:pt x="f11" y="f4"/>
                  </a:lnTo>
                  <a:lnTo>
                    <a:pt x="f11" y="f2"/>
                  </a:lnTo>
                  <a:close/>
                </a:path>
              </a:pathLst>
            </a:custGeom>
            <a:solidFill>
              <a:srgbClr val="ED998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Google Shape;1121;p44">
              <a:extLst>
                <a:ext uri="{FF2B5EF4-FFF2-40B4-BE49-F238E27FC236}">
                  <a16:creationId xmlns:a16="http://schemas.microsoft.com/office/drawing/2014/main" id="{7085C293-9FAC-40FE-9809-7230A07D4D42}"/>
                </a:ext>
              </a:extLst>
            </p:cNvPr>
            <p:cNvSpPr/>
            <p:nvPr/>
          </p:nvSpPr>
          <p:spPr>
            <a:xfrm>
              <a:off x="1515252" y="2471860"/>
              <a:ext cx="248561" cy="458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0703"/>
                <a:gd name="f4" fmla="val 148845"/>
                <a:gd name="f5" fmla="val 1"/>
                <a:gd name="f6" fmla="val 12625"/>
                <a:gd name="f7" fmla="val 80702"/>
                <a:gd name="f8" fmla="val 114725"/>
                <a:gd name="f9" fmla="val 57999"/>
                <a:gd name="f10" fmla="val 77864"/>
                <a:gd name="f11" fmla="val 35719"/>
                <a:gd name="f12" fmla="val 72841"/>
                <a:gd name="f13" fmla="val 26227"/>
                <a:gd name="f14" fmla="*/ f0 1 80703"/>
                <a:gd name="f15" fmla="*/ f1 1 148845"/>
                <a:gd name="f16" fmla="+- f4 0 f2"/>
                <a:gd name="f17" fmla="+- f3 0 f2"/>
                <a:gd name="f18" fmla="*/ f17 1 80703"/>
                <a:gd name="f19" fmla="*/ f16 1 148845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80703" h="148845">
                  <a:moveTo>
                    <a:pt x="f5" y="f5"/>
                  </a:moveTo>
                  <a:lnTo>
                    <a:pt x="f6" y="f4"/>
                  </a:lnTo>
                  <a:lnTo>
                    <a:pt x="f7" y="f8"/>
                  </a:lnTo>
                  <a:lnTo>
                    <a:pt x="f7" y="f9"/>
                  </a:lnTo>
                  <a:cubicBezTo>
                    <a:pt x="f7" y="f9"/>
                    <a:pt x="f10" y="f11"/>
                    <a:pt x="f12" y="f13"/>
                  </a:cubicBezTo>
                  <a:lnTo>
                    <a:pt x="f5" y="f5"/>
                  </a:lnTo>
                  <a:close/>
                </a:path>
              </a:pathLst>
            </a:custGeom>
            <a:solidFill>
              <a:srgbClr val="ED998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Google Shape;1122;p44">
              <a:extLst>
                <a:ext uri="{FF2B5EF4-FFF2-40B4-BE49-F238E27FC236}">
                  <a16:creationId xmlns:a16="http://schemas.microsoft.com/office/drawing/2014/main" id="{896E1065-B3FE-41C9-90E0-A2C70038B3B8}"/>
                </a:ext>
              </a:extLst>
            </p:cNvPr>
            <p:cNvSpPr/>
            <p:nvPr/>
          </p:nvSpPr>
          <p:spPr>
            <a:xfrm>
              <a:off x="1344451" y="2456892"/>
              <a:ext cx="209681" cy="4734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079"/>
                <a:gd name="f4" fmla="val 153705"/>
                <a:gd name="f5" fmla="val 41917"/>
                <a:gd name="f6" fmla="val 17289"/>
                <a:gd name="f7" fmla="val 10243"/>
                <a:gd name="f8" fmla="val 1"/>
                <a:gd name="f9" fmla="val 34545"/>
                <a:gd name="f10" fmla="val 62859"/>
                <a:gd name="f11" fmla="val 119585"/>
                <a:gd name="f12" fmla="val 9395"/>
                <a:gd name="f13" fmla="*/ f0 1 68079"/>
                <a:gd name="f14" fmla="*/ f1 1 153705"/>
                <a:gd name="f15" fmla="+- f4 0 f2"/>
                <a:gd name="f16" fmla="+- f3 0 f2"/>
                <a:gd name="f17" fmla="*/ f16 1 68079"/>
                <a:gd name="f18" fmla="*/ f15 1 153705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68079" h="153705">
                  <a:moveTo>
                    <a:pt x="f5" y="f2"/>
                  </a:moveTo>
                  <a:cubicBezTo>
                    <a:pt x="f6" y="f7"/>
                    <a:pt x="f8" y="f9"/>
                    <a:pt x="f8" y="f10"/>
                  </a:cubicBezTo>
                  <a:lnTo>
                    <a:pt x="f8" y="f11"/>
                  </a:lnTo>
                  <a:lnTo>
                    <a:pt x="f3" y="f4"/>
                  </a:lnTo>
                  <a:lnTo>
                    <a:pt x="f3" y="f12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7AF9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Google Shape;1123;p44">
              <a:extLst>
                <a:ext uri="{FF2B5EF4-FFF2-40B4-BE49-F238E27FC236}">
                  <a16:creationId xmlns:a16="http://schemas.microsoft.com/office/drawing/2014/main" id="{2FB38DDC-8445-42F6-A4DC-126587A4587A}"/>
                </a:ext>
              </a:extLst>
            </p:cNvPr>
            <p:cNvSpPr/>
            <p:nvPr/>
          </p:nvSpPr>
          <p:spPr>
            <a:xfrm>
              <a:off x="1498171" y="2790547"/>
              <a:ext cx="265642" cy="2932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248"/>
                <a:gd name="f4" fmla="val 95219"/>
                <a:gd name="f5" fmla="val 18170"/>
                <a:gd name="f6" fmla="val 1"/>
                <a:gd name="f7" fmla="val 47626"/>
                <a:gd name="f8" fmla="val 95218"/>
                <a:gd name="f9" fmla="val 55780"/>
                <a:gd name="f10" fmla="val 86247"/>
                <a:gd name="f11" fmla="val 64751"/>
                <a:gd name="f12" fmla="val 27140"/>
                <a:gd name="f13" fmla="val 11255"/>
                <a:gd name="f14" fmla="val 55682"/>
                <a:gd name="f15" fmla="val 44918"/>
                <a:gd name="f16" fmla="val 4143"/>
                <a:gd name="f17" fmla="val 32033"/>
                <a:gd name="f18" fmla="*/ f0 1 86248"/>
                <a:gd name="f19" fmla="*/ f1 1 95219"/>
                <a:gd name="f20" fmla="+- f4 0 f2"/>
                <a:gd name="f21" fmla="+- f3 0 f2"/>
                <a:gd name="f22" fmla="*/ f21 1 86248"/>
                <a:gd name="f23" fmla="*/ f20 1 95219"/>
                <a:gd name="f24" fmla="*/ f2 1 f22"/>
                <a:gd name="f25" fmla="*/ f3 1 f22"/>
                <a:gd name="f26" fmla="*/ f2 1 f23"/>
                <a:gd name="f27" fmla="*/ f4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86248" h="95219">
                  <a:moveTo>
                    <a:pt x="f5" y="f6"/>
                  </a:moveTo>
                  <a:lnTo>
                    <a:pt x="f2" y="f7"/>
                  </a:lnTo>
                  <a:lnTo>
                    <a:pt x="f5" y="f8"/>
                  </a:lnTo>
                  <a:cubicBezTo>
                    <a:pt x="f9" y="f8"/>
                    <a:pt x="f10" y="f11"/>
                    <a:pt x="f10" y="f12"/>
                  </a:cubicBezTo>
                  <a:lnTo>
                    <a:pt x="f10" y="f13"/>
                  </a:lnTo>
                  <a:lnTo>
                    <a:pt x="f14" y="f13"/>
                  </a:lnTo>
                  <a:cubicBezTo>
                    <a:pt x="f15" y="f16"/>
                    <a:pt x="f17" y="f6"/>
                    <a:pt x="f5" y="f6"/>
                  </a:cubicBez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" name="Google Shape;1124;p44">
              <a:extLst>
                <a:ext uri="{FF2B5EF4-FFF2-40B4-BE49-F238E27FC236}">
                  <a16:creationId xmlns:a16="http://schemas.microsoft.com/office/drawing/2014/main" id="{741635D9-BF62-40D1-B8C5-CAF623C4C7FE}"/>
                </a:ext>
              </a:extLst>
            </p:cNvPr>
            <p:cNvSpPr/>
            <p:nvPr/>
          </p:nvSpPr>
          <p:spPr>
            <a:xfrm>
              <a:off x="1344451" y="2790547"/>
              <a:ext cx="209681" cy="2932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079"/>
                <a:gd name="f4" fmla="val 95219"/>
                <a:gd name="f5" fmla="val 1"/>
                <a:gd name="f6" fmla="val 54215"/>
                <a:gd name="f7" fmla="val 41330"/>
                <a:gd name="f8" fmla="val 4143"/>
                <a:gd name="f9" fmla="val 30598"/>
                <a:gd name="f10" fmla="val 11255"/>
                <a:gd name="f11" fmla="val 27140"/>
                <a:gd name="f12" fmla="val 64751"/>
                <a:gd name="f13" fmla="val 30468"/>
                <a:gd name="f14" fmla="val 95218"/>
                <a:gd name="f15" fmla="*/ f0 1 68079"/>
                <a:gd name="f16" fmla="*/ f1 1 95219"/>
                <a:gd name="f17" fmla="+- f4 0 f2"/>
                <a:gd name="f18" fmla="+- f3 0 f2"/>
                <a:gd name="f19" fmla="*/ f18 1 68079"/>
                <a:gd name="f20" fmla="*/ f17 1 95219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8079" h="95219">
                  <a:moveTo>
                    <a:pt x="f3" y="f5"/>
                  </a:moveTo>
                  <a:cubicBezTo>
                    <a:pt x="f6" y="f5"/>
                    <a:pt x="f7" y="f8"/>
                    <a:pt x="f9" y="f10"/>
                  </a:cubicBezTo>
                  <a:lnTo>
                    <a:pt x="f5" y="f10"/>
                  </a:lnTo>
                  <a:lnTo>
                    <a:pt x="f5" y="f11"/>
                  </a:lnTo>
                  <a:cubicBezTo>
                    <a:pt x="f5" y="f12"/>
                    <a:pt x="f13" y="f14"/>
                    <a:pt x="f3" y="f14"/>
                  </a:cubicBezTo>
                  <a:lnTo>
                    <a:pt x="f3" y="f5"/>
                  </a:lnTo>
                  <a:close/>
                </a:path>
              </a:pathLst>
            </a:custGeom>
            <a:solidFill>
              <a:srgbClr val="3792C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Google Shape;1125;p44">
              <a:extLst>
                <a:ext uri="{FF2B5EF4-FFF2-40B4-BE49-F238E27FC236}">
                  <a16:creationId xmlns:a16="http://schemas.microsoft.com/office/drawing/2014/main" id="{825F8BE1-C9B2-4E11-9F90-64133689CEF7}"/>
                </a:ext>
              </a:extLst>
            </p:cNvPr>
            <p:cNvSpPr/>
            <p:nvPr/>
          </p:nvSpPr>
          <p:spPr>
            <a:xfrm>
              <a:off x="1519175" y="2657529"/>
              <a:ext cx="69933" cy="418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705"/>
                <a:gd name="f4" fmla="val 13603"/>
                <a:gd name="f5" fmla="val 1"/>
                <a:gd name="f6" fmla="val 22704"/>
                <a:gd name="f7" fmla="*/ f0 1 22705"/>
                <a:gd name="f8" fmla="*/ f1 1 13603"/>
                <a:gd name="f9" fmla="+- f4 0 f2"/>
                <a:gd name="f10" fmla="+- f3 0 f2"/>
                <a:gd name="f11" fmla="*/ f10 1 22705"/>
                <a:gd name="f12" fmla="*/ f9 1 13603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2705" h="13603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DB887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" name="Google Shape;1126;p44">
              <a:extLst>
                <a:ext uri="{FF2B5EF4-FFF2-40B4-BE49-F238E27FC236}">
                  <a16:creationId xmlns:a16="http://schemas.microsoft.com/office/drawing/2014/main" id="{43AE794F-0E2C-4F77-830E-C5C199A71955}"/>
                </a:ext>
              </a:extLst>
            </p:cNvPr>
            <p:cNvSpPr/>
            <p:nvPr/>
          </p:nvSpPr>
          <p:spPr>
            <a:xfrm>
              <a:off x="1442310" y="2615531"/>
              <a:ext cx="90827" cy="1257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490"/>
                <a:gd name="f4" fmla="val 40842"/>
                <a:gd name="f5" fmla="val 9069"/>
                <a:gd name="f6" fmla="val 1"/>
                <a:gd name="f7" fmla="val 20421"/>
                <a:gd name="f8" fmla="val 40841"/>
                <a:gd name="f9" fmla="val 20323"/>
                <a:gd name="f10" fmla="val 29489"/>
                <a:gd name="f11" fmla="val 31675"/>
                <a:gd name="f12" fmla="val 9167"/>
                <a:gd name="f13" fmla="*/ f0 1 29490"/>
                <a:gd name="f14" fmla="*/ f1 1 40842"/>
                <a:gd name="f15" fmla="+- f4 0 f2"/>
                <a:gd name="f16" fmla="+- f3 0 f2"/>
                <a:gd name="f17" fmla="*/ f16 1 29490"/>
                <a:gd name="f18" fmla="*/ f15 1 40842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9490" h="40842">
                  <a:moveTo>
                    <a:pt x="f5" y="f6"/>
                  </a:moveTo>
                  <a:lnTo>
                    <a:pt x="f6" y="f7"/>
                  </a:lnTo>
                  <a:lnTo>
                    <a:pt x="f5" y="f8"/>
                  </a:lnTo>
                  <a:cubicBezTo>
                    <a:pt x="f9" y="f8"/>
                    <a:pt x="f10" y="f11"/>
                    <a:pt x="f10" y="f7"/>
                  </a:cubicBezTo>
                  <a:cubicBezTo>
                    <a:pt x="f10" y="f12"/>
                    <a:pt x="f9" y="f6"/>
                    <a:pt x="f5" y="f6"/>
                  </a:cubicBezTo>
                  <a:close/>
                </a:path>
              </a:pathLst>
            </a:custGeom>
            <a:solidFill>
              <a:srgbClr val="FFE0D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Google Shape;1127;p44">
              <a:extLst>
                <a:ext uri="{FF2B5EF4-FFF2-40B4-BE49-F238E27FC236}">
                  <a16:creationId xmlns:a16="http://schemas.microsoft.com/office/drawing/2014/main" id="{6C25D5CB-CB87-4564-A7D0-FC1D1B08A8B6}"/>
                </a:ext>
              </a:extLst>
            </p:cNvPr>
            <p:cNvSpPr/>
            <p:nvPr/>
          </p:nvSpPr>
          <p:spPr>
            <a:xfrm>
              <a:off x="1407343" y="2615531"/>
              <a:ext cx="62892" cy="1257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21"/>
                <a:gd name="f4" fmla="val 40842"/>
                <a:gd name="f5" fmla="val 1"/>
                <a:gd name="f6" fmla="val 9167"/>
                <a:gd name="f7" fmla="val 31675"/>
                <a:gd name="f8" fmla="val 40841"/>
                <a:gd name="f9" fmla="*/ f0 1 20421"/>
                <a:gd name="f10" fmla="*/ f1 1 40842"/>
                <a:gd name="f11" fmla="+- f4 0 f2"/>
                <a:gd name="f12" fmla="+- f3 0 f2"/>
                <a:gd name="f13" fmla="*/ f12 1 20421"/>
                <a:gd name="f14" fmla="*/ f11 1 40842"/>
                <a:gd name="f15" fmla="*/ f2 1 f13"/>
                <a:gd name="f16" fmla="*/ f3 1 f13"/>
                <a:gd name="f17" fmla="*/ f2 1 f14"/>
                <a:gd name="f18" fmla="*/ f4 1 f14"/>
                <a:gd name="f19" fmla="*/ f15 f9 1"/>
                <a:gd name="f20" fmla="*/ f16 f9 1"/>
                <a:gd name="f21" fmla="*/ f18 f10 1"/>
                <a:gd name="f22" fmla="*/ f17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20421" h="40842">
                  <a:moveTo>
                    <a:pt x="f3" y="f5"/>
                  </a:moveTo>
                  <a:cubicBezTo>
                    <a:pt x="f6" y="f5"/>
                    <a:pt x="f5" y="f6"/>
                    <a:pt x="f5" y="f3"/>
                  </a:cubicBezTo>
                  <a:cubicBezTo>
                    <a:pt x="f5" y="f7"/>
                    <a:pt x="f6" y="f8"/>
                    <a:pt x="f3" y="f8"/>
                  </a:cubicBezTo>
                  <a:lnTo>
                    <a:pt x="f3" y="f5"/>
                  </a:ln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" name="Google Shape;1128;p44">
              <a:extLst>
                <a:ext uri="{FF2B5EF4-FFF2-40B4-BE49-F238E27FC236}">
                  <a16:creationId xmlns:a16="http://schemas.microsoft.com/office/drawing/2014/main" id="{CB8EAA8F-24DC-42E3-810C-127B85400B00}"/>
                </a:ext>
              </a:extLst>
            </p:cNvPr>
            <p:cNvSpPr/>
            <p:nvPr/>
          </p:nvSpPr>
          <p:spPr>
            <a:xfrm>
              <a:off x="1610093" y="2615531"/>
              <a:ext cx="90827" cy="1257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490"/>
                <a:gd name="f4" fmla="val 40842"/>
                <a:gd name="f5" fmla="val 9069"/>
                <a:gd name="f6" fmla="val 1"/>
                <a:gd name="f7" fmla="val 20421"/>
                <a:gd name="f8" fmla="val 40841"/>
                <a:gd name="f9" fmla="val 20323"/>
                <a:gd name="f10" fmla="val 29489"/>
                <a:gd name="f11" fmla="val 31675"/>
                <a:gd name="f12" fmla="val 9167"/>
                <a:gd name="f13" fmla="*/ f0 1 29490"/>
                <a:gd name="f14" fmla="*/ f1 1 40842"/>
                <a:gd name="f15" fmla="+- f4 0 f2"/>
                <a:gd name="f16" fmla="+- f3 0 f2"/>
                <a:gd name="f17" fmla="*/ f16 1 29490"/>
                <a:gd name="f18" fmla="*/ f15 1 40842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9490" h="40842">
                  <a:moveTo>
                    <a:pt x="f5" y="f6"/>
                  </a:moveTo>
                  <a:lnTo>
                    <a:pt x="f6" y="f7"/>
                  </a:lnTo>
                  <a:lnTo>
                    <a:pt x="f5" y="f8"/>
                  </a:lnTo>
                  <a:cubicBezTo>
                    <a:pt x="f9" y="f8"/>
                    <a:pt x="f10" y="f11"/>
                    <a:pt x="f10" y="f7"/>
                  </a:cubicBezTo>
                  <a:cubicBezTo>
                    <a:pt x="f10" y="f12"/>
                    <a:pt x="f9" y="f6"/>
                    <a:pt x="f5" y="f6"/>
                  </a:cubicBezTo>
                  <a:close/>
                </a:path>
              </a:pathLst>
            </a:custGeom>
            <a:solidFill>
              <a:srgbClr val="FFBEA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" name="Google Shape;1129;p44">
              <a:extLst>
                <a:ext uri="{FF2B5EF4-FFF2-40B4-BE49-F238E27FC236}">
                  <a16:creationId xmlns:a16="http://schemas.microsoft.com/office/drawing/2014/main" id="{24D8647F-D119-4187-ABD2-8A9ECCA018D3}"/>
                </a:ext>
              </a:extLst>
            </p:cNvPr>
            <p:cNvSpPr/>
            <p:nvPr/>
          </p:nvSpPr>
          <p:spPr>
            <a:xfrm>
              <a:off x="1575136" y="2615531"/>
              <a:ext cx="62892" cy="1257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21"/>
                <a:gd name="f4" fmla="val 40842"/>
                <a:gd name="f5" fmla="val 20420"/>
                <a:gd name="f6" fmla="val 1"/>
                <a:gd name="f7" fmla="val 9166"/>
                <a:gd name="f8" fmla="val 9167"/>
                <a:gd name="f9" fmla="val 31675"/>
                <a:gd name="f10" fmla="val 40841"/>
                <a:gd name="f11" fmla="*/ f0 1 20421"/>
                <a:gd name="f12" fmla="*/ f1 1 40842"/>
                <a:gd name="f13" fmla="+- f4 0 f2"/>
                <a:gd name="f14" fmla="+- f3 0 f2"/>
                <a:gd name="f15" fmla="*/ f14 1 20421"/>
                <a:gd name="f16" fmla="*/ f13 1 40842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20421" h="40842">
                  <a:moveTo>
                    <a:pt x="f5" y="f6"/>
                  </a:moveTo>
                  <a:cubicBezTo>
                    <a:pt x="f7" y="f6"/>
                    <a:pt x="f2" y="f8"/>
                    <a:pt x="f2" y="f3"/>
                  </a:cubicBezTo>
                  <a:cubicBezTo>
                    <a:pt x="f2" y="f9"/>
                    <a:pt x="f7" y="f10"/>
                    <a:pt x="f5" y="f10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FFE0D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" name="Google Shape;1130;p44">
              <a:extLst>
                <a:ext uri="{FF2B5EF4-FFF2-40B4-BE49-F238E27FC236}">
                  <a16:creationId xmlns:a16="http://schemas.microsoft.com/office/drawing/2014/main" id="{54E6CB85-B3A7-4698-9026-A30A4367848C}"/>
                </a:ext>
              </a:extLst>
            </p:cNvPr>
            <p:cNvSpPr/>
            <p:nvPr/>
          </p:nvSpPr>
          <p:spPr>
            <a:xfrm>
              <a:off x="1540169" y="2853440"/>
              <a:ext cx="62892" cy="419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21"/>
                <a:gd name="f4" fmla="val 13636"/>
                <a:gd name="f5" fmla="val 4535"/>
                <a:gd name="f6" fmla="val 1"/>
                <a:gd name="f7" fmla="val 6818"/>
                <a:gd name="f8" fmla="val 20420"/>
                <a:gd name="f9" fmla="*/ f0 1 20421"/>
                <a:gd name="f10" fmla="*/ f1 1 13636"/>
                <a:gd name="f11" fmla="+- f4 0 f2"/>
                <a:gd name="f12" fmla="+- f3 0 f2"/>
                <a:gd name="f13" fmla="*/ f12 1 20421"/>
                <a:gd name="f14" fmla="*/ f11 1 13636"/>
                <a:gd name="f15" fmla="*/ f2 1 f13"/>
                <a:gd name="f16" fmla="*/ f3 1 f13"/>
                <a:gd name="f17" fmla="*/ f2 1 f14"/>
                <a:gd name="f18" fmla="*/ f4 1 f14"/>
                <a:gd name="f19" fmla="*/ f15 f9 1"/>
                <a:gd name="f20" fmla="*/ f16 f9 1"/>
                <a:gd name="f21" fmla="*/ f18 f10 1"/>
                <a:gd name="f22" fmla="*/ f17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20421" h="13635">
                  <a:moveTo>
                    <a:pt x="f5" y="f6"/>
                  </a:moveTo>
                  <a:lnTo>
                    <a:pt x="f2" y="f7"/>
                  </a:lnTo>
                  <a:lnTo>
                    <a:pt x="f5" y="f4"/>
                  </a:lnTo>
                  <a:lnTo>
                    <a:pt x="f8" y="f4"/>
                  </a:lnTo>
                  <a:lnTo>
                    <a:pt x="f8" y="f6"/>
                  </a:lnTo>
                  <a:close/>
                </a:path>
              </a:pathLst>
            </a:custGeom>
            <a:solidFill>
              <a:srgbClr val="DB887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" name="Google Shape;1131;p44">
              <a:extLst>
                <a:ext uri="{FF2B5EF4-FFF2-40B4-BE49-F238E27FC236}">
                  <a16:creationId xmlns:a16="http://schemas.microsoft.com/office/drawing/2014/main" id="{A0F333C7-E024-4CB0-93C7-6DC6FBBC08C6}"/>
                </a:ext>
              </a:extLst>
            </p:cNvPr>
            <p:cNvSpPr/>
            <p:nvPr/>
          </p:nvSpPr>
          <p:spPr>
            <a:xfrm>
              <a:off x="1505202" y="2853440"/>
              <a:ext cx="48929" cy="419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887"/>
                <a:gd name="f4" fmla="val 13636"/>
                <a:gd name="f5" fmla="val 1"/>
                <a:gd name="f6" fmla="*/ f0 1 15887"/>
                <a:gd name="f7" fmla="*/ f1 1 13636"/>
                <a:gd name="f8" fmla="+- f4 0 f2"/>
                <a:gd name="f9" fmla="+- f3 0 f2"/>
                <a:gd name="f10" fmla="*/ f9 1 15887"/>
                <a:gd name="f11" fmla="*/ f8 1 13636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15887" h="13635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ED998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" name="Google Shape;1132;p44">
              <a:extLst>
                <a:ext uri="{FF2B5EF4-FFF2-40B4-BE49-F238E27FC236}">
                  <a16:creationId xmlns:a16="http://schemas.microsoft.com/office/drawing/2014/main" id="{67026B9F-F221-468E-8C6B-223F8CADBA4A}"/>
                </a:ext>
              </a:extLst>
            </p:cNvPr>
            <p:cNvSpPr/>
            <p:nvPr/>
          </p:nvSpPr>
          <p:spPr>
            <a:xfrm>
              <a:off x="1473555" y="2440817"/>
              <a:ext cx="266044" cy="1118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378"/>
                <a:gd name="f4" fmla="val 36306"/>
                <a:gd name="f5" fmla="val 26162"/>
                <a:gd name="f6" fmla="val 16898"/>
                <a:gd name="f7" fmla="val 8058"/>
                <a:gd name="f8" fmla="val 1859"/>
                <a:gd name="f9" fmla="val 5219"/>
                <a:gd name="f10" fmla="val 10537"/>
                <a:gd name="f11" fmla="val 23780"/>
                <a:gd name="f12" fmla="val 30500"/>
                <a:gd name="f13" fmla="val 53399"/>
                <a:gd name="f14" fmla="val 74961"/>
                <a:gd name="f15" fmla="val 14712"/>
                <a:gd name="f16" fmla="val 52290"/>
                <a:gd name="f17" fmla="*/ f0 1 86378"/>
                <a:gd name="f18" fmla="*/ f1 1 36306"/>
                <a:gd name="f19" fmla="+- f4 0 f2"/>
                <a:gd name="f20" fmla="+- f3 0 f2"/>
                <a:gd name="f21" fmla="*/ f20 1 86378"/>
                <a:gd name="f22" fmla="*/ f19 1 36306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86378" h="36306">
                  <a:moveTo>
                    <a:pt x="f5" y="f2"/>
                  </a:moveTo>
                  <a:cubicBezTo>
                    <a:pt x="f6" y="f2"/>
                    <a:pt x="f7" y="f8"/>
                    <a:pt x="f2" y="f9"/>
                  </a:cubicBezTo>
                  <a:cubicBezTo>
                    <a:pt x="f10" y="f11"/>
                    <a:pt x="f12" y="f4"/>
                    <a:pt x="f13" y="f4"/>
                  </a:cubicBezTo>
                  <a:lnTo>
                    <a:pt x="f3" y="f4"/>
                  </a:lnTo>
                  <a:cubicBezTo>
                    <a:pt x="f14" y="f15"/>
                    <a:pt x="f16" y="f2"/>
                    <a:pt x="f5" y="f2"/>
                  </a:cubicBezTo>
                  <a:close/>
                </a:path>
              </a:pathLst>
            </a:custGeom>
            <a:solidFill>
              <a:srgbClr val="3792C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7" name="Google Shape;1133;p44">
            <a:extLst>
              <a:ext uri="{FF2B5EF4-FFF2-40B4-BE49-F238E27FC236}">
                <a16:creationId xmlns:a16="http://schemas.microsoft.com/office/drawing/2014/main" id="{A758730F-78B6-4EC1-B8F0-EE001FF1B999}"/>
              </a:ext>
            </a:extLst>
          </p:cNvPr>
          <p:cNvGrpSpPr/>
          <p:nvPr/>
        </p:nvGrpSpPr>
        <p:grpSpPr>
          <a:xfrm>
            <a:off x="7164442" y="2414720"/>
            <a:ext cx="641534" cy="695200"/>
            <a:chOff x="7164442" y="2414720"/>
            <a:chExt cx="641534" cy="695200"/>
          </a:xfrm>
        </p:grpSpPr>
        <p:sp>
          <p:nvSpPr>
            <p:cNvPr id="28" name="Google Shape;1134;p44">
              <a:extLst>
                <a:ext uri="{FF2B5EF4-FFF2-40B4-BE49-F238E27FC236}">
                  <a16:creationId xmlns:a16="http://schemas.microsoft.com/office/drawing/2014/main" id="{CDCD8E60-0543-449B-AC91-08DF676B6687}"/>
                </a:ext>
              </a:extLst>
            </p:cNvPr>
            <p:cNvSpPr/>
            <p:nvPr/>
          </p:nvSpPr>
          <p:spPr>
            <a:xfrm>
              <a:off x="7164442" y="2656514"/>
              <a:ext cx="121331" cy="1359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437"/>
                <a:gd name="f4" fmla="val 40841"/>
                <a:gd name="f5" fmla="val 20420"/>
                <a:gd name="f6" fmla="val 1"/>
                <a:gd name="f7" fmla="val 9134"/>
                <a:gd name="f8" fmla="val 20421"/>
                <a:gd name="f9" fmla="val 31675"/>
                <a:gd name="f10" fmla="val 21236"/>
                <a:gd name="f11" fmla="val 36436"/>
                <a:gd name="f12" fmla="val 40678"/>
                <a:gd name="f13" fmla="*/ f0 1 36437"/>
                <a:gd name="f14" fmla="*/ f1 1 40841"/>
                <a:gd name="f15" fmla="+- f4 0 f2"/>
                <a:gd name="f16" fmla="+- f3 0 f2"/>
                <a:gd name="f17" fmla="*/ f16 1 36437"/>
                <a:gd name="f18" fmla="*/ f15 1 40841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6437" h="40841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cubicBezTo>
                    <a:pt x="f2" y="f9"/>
                    <a:pt x="f7" y="f4"/>
                    <a:pt x="f5" y="f4"/>
                  </a:cubicBezTo>
                  <a:cubicBezTo>
                    <a:pt x="f10" y="f4"/>
                    <a:pt x="f11" y="f12"/>
                    <a:pt x="f11" y="f12"/>
                  </a:cubicBezTo>
                  <a:lnTo>
                    <a:pt x="f11" y="f6"/>
                  </a:lnTo>
                  <a:close/>
                </a:path>
              </a:pathLst>
            </a:custGeom>
            <a:solidFill>
              <a:srgbClr val="FCAF6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9" name="Google Shape;1135;p44">
              <a:extLst>
                <a:ext uri="{FF2B5EF4-FFF2-40B4-BE49-F238E27FC236}">
                  <a16:creationId xmlns:a16="http://schemas.microsoft.com/office/drawing/2014/main" id="{26B7AEDE-07B7-48D7-9135-139D9E61D0D1}"/>
                </a:ext>
              </a:extLst>
            </p:cNvPr>
            <p:cNvSpPr/>
            <p:nvPr/>
          </p:nvSpPr>
          <p:spPr>
            <a:xfrm>
              <a:off x="7172480" y="2754282"/>
              <a:ext cx="136007" cy="1359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842"/>
                <a:gd name="f4" fmla="val 40841"/>
                <a:gd name="f5" fmla="val 20421"/>
                <a:gd name="f6" fmla="val 13603"/>
                <a:gd name="f7" fmla="val 24172"/>
                <a:gd name="f8" fmla="val 27239"/>
                <a:gd name="f9" fmla="val 16669"/>
                <a:gd name="f10" fmla="val 27206"/>
                <a:gd name="f11" fmla="val 16670"/>
                <a:gd name="f12" fmla="val 1"/>
                <a:gd name="f13" fmla="val 9167"/>
                <a:gd name="f14" fmla="val 31675"/>
                <a:gd name="f15" fmla="*/ f0 1 40842"/>
                <a:gd name="f16" fmla="*/ f1 1 40841"/>
                <a:gd name="f17" fmla="+- f4 0 f2"/>
                <a:gd name="f18" fmla="+- f3 0 f2"/>
                <a:gd name="f19" fmla="*/ f18 1 40842"/>
                <a:gd name="f20" fmla="*/ f17 1 40841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0842" h="40841">
                  <a:moveTo>
                    <a:pt x="f5" y="f6"/>
                  </a:moveTo>
                  <a:cubicBezTo>
                    <a:pt x="f7" y="f6"/>
                    <a:pt x="f8" y="f9"/>
                    <a:pt x="f8" y="f5"/>
                  </a:cubicBezTo>
                  <a:cubicBezTo>
                    <a:pt x="f8" y="f7"/>
                    <a:pt x="f7" y="f10"/>
                    <a:pt x="f5" y="f10"/>
                  </a:cubicBezTo>
                  <a:cubicBezTo>
                    <a:pt x="f11" y="f10"/>
                    <a:pt x="f6" y="f7"/>
                    <a:pt x="f6" y="f5"/>
                  </a:cubicBezTo>
                  <a:cubicBezTo>
                    <a:pt x="f6" y="f9"/>
                    <a:pt x="f11" y="f6"/>
                    <a:pt x="f5" y="f6"/>
                  </a:cubicBezTo>
                  <a:close/>
                  <a:moveTo>
                    <a:pt x="f5" y="f12"/>
                  </a:moveTo>
                  <a:cubicBezTo>
                    <a:pt x="f13" y="f12"/>
                    <a:pt x="f12" y="f13"/>
                    <a:pt x="f12" y="f5"/>
                  </a:cubicBezTo>
                  <a:cubicBezTo>
                    <a:pt x="f12" y="f14"/>
                    <a:pt x="f13" y="f4"/>
                    <a:pt x="f5" y="f4"/>
                  </a:cubicBezTo>
                  <a:cubicBezTo>
                    <a:pt x="f14" y="f4"/>
                    <a:pt x="f4" y="f14"/>
                    <a:pt x="f4" y="f5"/>
                  </a:cubicBezTo>
                  <a:cubicBezTo>
                    <a:pt x="f4" y="f13"/>
                    <a:pt x="f14" y="f12"/>
                    <a:pt x="f5" y="f12"/>
                  </a:cubicBezTo>
                  <a:close/>
                </a:path>
              </a:pathLst>
            </a:custGeom>
            <a:solidFill>
              <a:srgbClr val="FFFF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" name="Google Shape;1136;p44">
              <a:extLst>
                <a:ext uri="{FF2B5EF4-FFF2-40B4-BE49-F238E27FC236}">
                  <a16:creationId xmlns:a16="http://schemas.microsoft.com/office/drawing/2014/main" id="{4E2C3647-9BE0-4CB1-A52C-FE92ACB27544}"/>
                </a:ext>
              </a:extLst>
            </p:cNvPr>
            <p:cNvSpPr/>
            <p:nvPr/>
          </p:nvSpPr>
          <p:spPr>
            <a:xfrm>
              <a:off x="7428832" y="2611444"/>
              <a:ext cx="226707" cy="4076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079"/>
                <a:gd name="f4" fmla="val 122423"/>
                <a:gd name="f5" fmla="val 1"/>
                <a:gd name="f6" fmla="val 9102"/>
                <a:gd name="f7" fmla="val 22574"/>
                <a:gd name="f8" fmla="val 37514"/>
                <a:gd name="f9" fmla="val 115540"/>
                <a:gd name="f10" fmla="val 49942"/>
                <a:gd name="f11" fmla="val 104580"/>
                <a:gd name="f12" fmla="val 24890"/>
                <a:gd name="f13" fmla="*/ f0 1 68079"/>
                <a:gd name="f14" fmla="*/ f1 1 122423"/>
                <a:gd name="f15" fmla="+- f4 0 f2"/>
                <a:gd name="f16" fmla="+- f3 0 f2"/>
                <a:gd name="f17" fmla="*/ f16 1 68079"/>
                <a:gd name="f18" fmla="*/ f15 1 122423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68079" h="122423">
                  <a:moveTo>
                    <a:pt x="f5" y="f5"/>
                  </a:moveTo>
                  <a:lnTo>
                    <a:pt x="f6" y="f4"/>
                  </a:lnTo>
                  <a:cubicBezTo>
                    <a:pt x="f7" y="f4"/>
                    <a:pt x="f8" y="f9"/>
                    <a:pt x="f10" y="f11"/>
                  </a:cubicBezTo>
                  <a:lnTo>
                    <a:pt x="f3" y="f12"/>
                  </a:lnTo>
                  <a:lnTo>
                    <a:pt x="f5" y="f5"/>
                  </a:lnTo>
                  <a:close/>
                </a:path>
              </a:pathLst>
            </a:custGeom>
            <a:solidFill>
              <a:srgbClr val="FCAF6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" name="Google Shape;1137;p44">
              <a:extLst>
                <a:ext uri="{FF2B5EF4-FFF2-40B4-BE49-F238E27FC236}">
                  <a16:creationId xmlns:a16="http://schemas.microsoft.com/office/drawing/2014/main" id="{F9ACF060-9D6D-4DC3-B4A7-BDA7556A4BF9}"/>
                </a:ext>
              </a:extLst>
            </p:cNvPr>
            <p:cNvSpPr/>
            <p:nvPr/>
          </p:nvSpPr>
          <p:spPr>
            <a:xfrm>
              <a:off x="7232446" y="2518778"/>
              <a:ext cx="226698" cy="5004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078"/>
                <a:gd name="f4" fmla="val 150281"/>
                <a:gd name="f5" fmla="val 45374"/>
                <a:gd name="f6" fmla="val 1"/>
                <a:gd name="f7" fmla="val 33142"/>
                <a:gd name="f8" fmla="val 13962"/>
                <a:gd name="f9" fmla="val 41363"/>
                <a:gd name="f10" fmla="val 77669"/>
                <a:gd name="f11" fmla="val 115247"/>
                <a:gd name="f12" fmla="val 37676"/>
                <a:gd name="f13" fmla="*/ f0 1 68078"/>
                <a:gd name="f14" fmla="*/ f1 1 150281"/>
                <a:gd name="f15" fmla="+- f4 0 f2"/>
                <a:gd name="f16" fmla="+- f3 0 f2"/>
                <a:gd name="f17" fmla="*/ f16 1 68078"/>
                <a:gd name="f18" fmla="*/ f15 1 150281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68078" h="150281">
                  <a:moveTo>
                    <a:pt x="f5" y="f6"/>
                  </a:moveTo>
                  <a:cubicBezTo>
                    <a:pt x="f7" y="f8"/>
                    <a:pt x="f2" y="f9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3" y="f4"/>
                  </a:cubicBezTo>
                  <a:lnTo>
                    <a:pt x="f3" y="f6"/>
                  </a:lnTo>
                  <a:close/>
                </a:path>
              </a:pathLst>
            </a:custGeom>
            <a:solidFill>
              <a:srgbClr val="FCC28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2" name="Google Shape;1138;p44">
              <a:extLst>
                <a:ext uri="{FF2B5EF4-FFF2-40B4-BE49-F238E27FC236}">
                  <a16:creationId xmlns:a16="http://schemas.microsoft.com/office/drawing/2014/main" id="{8F915780-E532-4A92-9F6E-578CA7211995}"/>
                </a:ext>
              </a:extLst>
            </p:cNvPr>
            <p:cNvSpPr/>
            <p:nvPr/>
          </p:nvSpPr>
          <p:spPr>
            <a:xfrm>
              <a:off x="7232446" y="2454048"/>
              <a:ext cx="183474" cy="2024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096"/>
                <a:gd name="f4" fmla="val 60804"/>
                <a:gd name="f5" fmla="val 29749"/>
                <a:gd name="f6" fmla="val 11809"/>
                <a:gd name="f7" fmla="val 12233"/>
                <a:gd name="f8" fmla="val 32881"/>
                <a:gd name="f9" fmla="val 56270"/>
                <a:gd name="f10" fmla="val 17778"/>
                <a:gd name="f11" fmla="val 54149"/>
                <a:gd name="f12" fmla="val 33142"/>
                <a:gd name="f13" fmla="val 42471"/>
                <a:gd name="f14" fmla="val 45374"/>
                <a:gd name="f15" fmla="val 28510"/>
                <a:gd name="f16" fmla="val 55095"/>
                <a:gd name="f17" fmla="val 13114"/>
                <a:gd name="f18" fmla="*/ f0 1 55096"/>
                <a:gd name="f19" fmla="*/ f1 1 60804"/>
                <a:gd name="f20" fmla="+- f4 0 f2"/>
                <a:gd name="f21" fmla="+- f3 0 f2"/>
                <a:gd name="f22" fmla="*/ f21 1 55096"/>
                <a:gd name="f23" fmla="*/ f20 1 60804"/>
                <a:gd name="f24" fmla="*/ f2 1 f22"/>
                <a:gd name="f25" fmla="*/ f3 1 f22"/>
                <a:gd name="f26" fmla="*/ f2 1 f23"/>
                <a:gd name="f27" fmla="*/ f4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55096" h="60804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4"/>
                  </a:lnTo>
                  <a:cubicBezTo>
                    <a:pt x="f10" y="f11"/>
                    <a:pt x="f12" y="f13"/>
                    <a:pt x="f14" y="f15"/>
                  </a:cubicBezTo>
                  <a:lnTo>
                    <a:pt x="f16" y="f17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" name="Google Shape;1139;p44">
              <a:extLst>
                <a:ext uri="{FF2B5EF4-FFF2-40B4-BE49-F238E27FC236}">
                  <a16:creationId xmlns:a16="http://schemas.microsoft.com/office/drawing/2014/main" id="{409837ED-EB1D-4053-B7CA-E8D515A3C284}"/>
                </a:ext>
              </a:extLst>
            </p:cNvPr>
            <p:cNvSpPr/>
            <p:nvPr/>
          </p:nvSpPr>
          <p:spPr>
            <a:xfrm>
              <a:off x="7331503" y="2414720"/>
              <a:ext cx="474473" cy="6952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2485"/>
                <a:gd name="f4" fmla="val 208768"/>
                <a:gd name="f5" fmla="val 38329"/>
                <a:gd name="f6" fmla="val 24107"/>
                <a:gd name="f7" fmla="val 10928"/>
                <a:gd name="f8" fmla="val 4338"/>
                <a:gd name="f9" fmla="val 11808"/>
                <a:gd name="f10" fmla="val 15625"/>
                <a:gd name="f11" fmla="val 40318"/>
                <a:gd name="f12" fmla="val 41036"/>
                <a:gd name="f13" fmla="val 86736"/>
                <a:gd name="f14" fmla="val 47038"/>
                <a:gd name="f15" fmla="val 97696"/>
                <a:gd name="f16" fmla="val 62141"/>
                <a:gd name="f17" fmla="val 106634"/>
                <a:gd name="f18" fmla="val 74602"/>
                <a:gd name="f19" fmla="val 79169"/>
                <a:gd name="f20" fmla="val 208735"/>
                <a:gd name="f21" fmla="val 122553"/>
                <a:gd name="f22" fmla="val 208767"/>
                <a:gd name="f23" fmla="val 134851"/>
                <a:gd name="f24" fmla="val 196437"/>
                <a:gd name="f25" fmla="val 142484"/>
                <a:gd name="f26" fmla="val 179442"/>
                <a:gd name="f27" fmla="val 160653"/>
                <a:gd name="f28" fmla="val 151911"/>
                <a:gd name="f29" fmla="val 140853"/>
                <a:gd name="f30" fmla="val 143593"/>
                <a:gd name="f31" fmla="val 137852"/>
                <a:gd name="f32" fmla="val 135927"/>
                <a:gd name="f33" fmla="val 101742"/>
                <a:gd name="f34" fmla="val 43352"/>
                <a:gd name="f35" fmla="val 91858"/>
                <a:gd name="f36" fmla="val 17974"/>
                <a:gd name="f37" fmla="val 67197"/>
                <a:gd name="f38" fmla="*/ f0 1 142485"/>
                <a:gd name="f39" fmla="*/ f1 1 208768"/>
                <a:gd name="f40" fmla="+- f4 0 f2"/>
                <a:gd name="f41" fmla="+- f3 0 f2"/>
                <a:gd name="f42" fmla="*/ f41 1 142485"/>
                <a:gd name="f43" fmla="*/ f40 1 208768"/>
                <a:gd name="f44" fmla="*/ f2 1 f42"/>
                <a:gd name="f45" fmla="*/ f3 1 f42"/>
                <a:gd name="f46" fmla="*/ f2 1 f43"/>
                <a:gd name="f47" fmla="*/ f4 1 f43"/>
                <a:gd name="f48" fmla="*/ f44 f38 1"/>
                <a:gd name="f49" fmla="*/ f45 f38 1"/>
                <a:gd name="f50" fmla="*/ f47 f39 1"/>
                <a:gd name="f51" fmla="*/ f46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142485" h="208767">
                  <a:moveTo>
                    <a:pt x="f5" y="f2"/>
                  </a:moveTo>
                  <a:cubicBezTo>
                    <a:pt x="f6" y="f2"/>
                    <a:pt x="f7" y="f8"/>
                    <a:pt x="f2" y="f9"/>
                  </a:cubicBezTo>
                  <a:lnTo>
                    <a:pt x="f10" y="f11"/>
                  </a:ln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lnTo>
                    <a:pt x="f19" y="f17"/>
                  </a:lnTo>
                  <a:lnTo>
                    <a:pt x="f19" y="f20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5" y="f27"/>
                  </a:cubicBezTo>
                  <a:cubicBezTo>
                    <a:pt x="f25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2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" name="Google Shape;1140;p44">
              <a:extLst>
                <a:ext uri="{FF2B5EF4-FFF2-40B4-BE49-F238E27FC236}">
                  <a16:creationId xmlns:a16="http://schemas.microsoft.com/office/drawing/2014/main" id="{0BFA3E87-45F6-4661-8226-10A117AF3CAC}"/>
                </a:ext>
              </a:extLst>
            </p:cNvPr>
            <p:cNvSpPr/>
            <p:nvPr/>
          </p:nvSpPr>
          <p:spPr>
            <a:xfrm>
              <a:off x="7308040" y="2709422"/>
              <a:ext cx="98197" cy="680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489"/>
                <a:gd name="f4" fmla="val 20421"/>
                <a:gd name="f5" fmla="val 1"/>
                <a:gd name="f6" fmla="val 13603"/>
                <a:gd name="f7" fmla="val 15854"/>
                <a:gd name="f8" fmla="*/ f0 1 29489"/>
                <a:gd name="f9" fmla="*/ f1 1 20421"/>
                <a:gd name="f10" fmla="+- f4 0 f2"/>
                <a:gd name="f11" fmla="+- f3 0 f2"/>
                <a:gd name="f12" fmla="*/ f11 1 29489"/>
                <a:gd name="f13" fmla="*/ f10 1 20421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29488" h="20421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" name="Google Shape;1141;p44">
              <a:extLst>
                <a:ext uri="{FF2B5EF4-FFF2-40B4-BE49-F238E27FC236}">
                  <a16:creationId xmlns:a16="http://schemas.microsoft.com/office/drawing/2014/main" id="{7B2C0418-94A1-4E51-BC26-FF340B0D3A32}"/>
                </a:ext>
              </a:extLst>
            </p:cNvPr>
            <p:cNvSpPr/>
            <p:nvPr/>
          </p:nvSpPr>
          <p:spPr>
            <a:xfrm>
              <a:off x="7391140" y="2837812"/>
              <a:ext cx="83100" cy="680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955"/>
                <a:gd name="f4" fmla="val 20421"/>
                <a:gd name="f5" fmla="val 1"/>
                <a:gd name="f6" fmla="val 11254"/>
                <a:gd name="f7" fmla="val 9134"/>
                <a:gd name="f8" fmla="val 20420"/>
                <a:gd name="f9" fmla="val 13603"/>
                <a:gd name="f10" fmla="val 6818"/>
                <a:gd name="f11" fmla="val 16670"/>
                <a:gd name="f12" fmla="val 3752"/>
                <a:gd name="f13" fmla="*/ f0 1 24955"/>
                <a:gd name="f14" fmla="*/ f1 1 20421"/>
                <a:gd name="f15" fmla="+- f4 0 f2"/>
                <a:gd name="f16" fmla="+- f3 0 f2"/>
                <a:gd name="f17" fmla="*/ f16 1 24955"/>
                <a:gd name="f18" fmla="*/ f15 1 20421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4955" h="20421">
                  <a:moveTo>
                    <a:pt x="f5" y="f2"/>
                  </a:moveTo>
                  <a:cubicBezTo>
                    <a:pt x="f5" y="f6"/>
                    <a:pt x="f7" y="f8"/>
                    <a:pt x="f4" y="f8"/>
                  </a:cubicBezTo>
                  <a:lnTo>
                    <a:pt x="f3" y="f9"/>
                  </a:lnTo>
                  <a:lnTo>
                    <a:pt x="f4" y="f10"/>
                  </a:lnTo>
                  <a:cubicBezTo>
                    <a:pt x="f11" y="f10"/>
                    <a:pt x="f9" y="f12"/>
                    <a:pt x="f9" y="f2"/>
                  </a:cubicBezTo>
                  <a:close/>
                </a:path>
              </a:pathLst>
            </a:custGeom>
            <a:solidFill>
              <a:srgbClr val="D97A5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6" name="Google Shape;1142;p44">
              <a:extLst>
                <a:ext uri="{FF2B5EF4-FFF2-40B4-BE49-F238E27FC236}">
                  <a16:creationId xmlns:a16="http://schemas.microsoft.com/office/drawing/2014/main" id="{C76B4063-6124-4246-97D4-6F9CE31E86B9}"/>
                </a:ext>
              </a:extLst>
            </p:cNvPr>
            <p:cNvSpPr/>
            <p:nvPr/>
          </p:nvSpPr>
          <p:spPr>
            <a:xfrm>
              <a:off x="7459135" y="2837812"/>
              <a:ext cx="68003" cy="680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21"/>
                <a:gd name="f4" fmla="val 6786"/>
                <a:gd name="f5" fmla="val 3752"/>
                <a:gd name="f6" fmla="val 6818"/>
                <a:gd name="f7" fmla="val 1"/>
                <a:gd name="f8" fmla="val 20420"/>
                <a:gd name="f9" fmla="val 11255"/>
                <a:gd name="f10" fmla="val 11254"/>
                <a:gd name="f11" fmla="*/ f0 1 20421"/>
                <a:gd name="f12" fmla="*/ f1 1 20421"/>
                <a:gd name="f13" fmla="+- f3 0 f2"/>
                <a:gd name="f14" fmla="*/ f13 1 20421"/>
                <a:gd name="f15" fmla="*/ f2 1 f14"/>
                <a:gd name="f16" fmla="*/ f3 1 f14"/>
                <a:gd name="f17" fmla="*/ f15 f11 1"/>
                <a:gd name="f18" fmla="*/ f16 f11 1"/>
                <a:gd name="f19" fmla="*/ f16 f12 1"/>
                <a:gd name="f20" fmla="*/ f15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0421" h="20421">
                  <a:moveTo>
                    <a:pt x="f4" y="f2"/>
                  </a:moveTo>
                  <a:cubicBezTo>
                    <a:pt x="f4" y="f5"/>
                    <a:pt x="f5" y="f6"/>
                    <a:pt x="f7" y="f6"/>
                  </a:cubicBezTo>
                  <a:lnTo>
                    <a:pt x="f7" y="f8"/>
                  </a:lnTo>
                  <a:cubicBezTo>
                    <a:pt x="f9" y="f8"/>
                    <a:pt x="f3" y="f10"/>
                    <a:pt x="f3" y="f2"/>
                  </a:cubicBezTo>
                  <a:close/>
                </a:path>
              </a:pathLst>
            </a:custGeom>
            <a:solidFill>
              <a:srgbClr val="CF644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7" name="Google Shape;1143;p44">
            <a:extLst>
              <a:ext uri="{FF2B5EF4-FFF2-40B4-BE49-F238E27FC236}">
                <a16:creationId xmlns:a16="http://schemas.microsoft.com/office/drawing/2014/main" id="{6E5FDEB1-2804-438F-95B2-974A362A9D87}"/>
              </a:ext>
            </a:extLst>
          </p:cNvPr>
          <p:cNvGrpSpPr/>
          <p:nvPr/>
        </p:nvGrpSpPr>
        <p:grpSpPr>
          <a:xfrm>
            <a:off x="5224104" y="2427247"/>
            <a:ext cx="568171" cy="670145"/>
            <a:chOff x="5224104" y="2427247"/>
            <a:chExt cx="568171" cy="670145"/>
          </a:xfrm>
        </p:grpSpPr>
        <p:sp>
          <p:nvSpPr>
            <p:cNvPr id="38" name="Google Shape;1144;p44">
              <a:extLst>
                <a:ext uri="{FF2B5EF4-FFF2-40B4-BE49-F238E27FC236}">
                  <a16:creationId xmlns:a16="http://schemas.microsoft.com/office/drawing/2014/main" id="{0D82EF1D-ED5B-4490-8C73-50F214898347}"/>
                </a:ext>
              </a:extLst>
            </p:cNvPr>
            <p:cNvSpPr/>
            <p:nvPr/>
          </p:nvSpPr>
          <p:spPr>
            <a:xfrm>
              <a:off x="5224104" y="2733214"/>
              <a:ext cx="116970" cy="1310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438"/>
                <a:gd name="f4" fmla="val 40841"/>
                <a:gd name="f5" fmla="val 20421"/>
                <a:gd name="f6" fmla="val 9134"/>
                <a:gd name="f7" fmla="val 1"/>
                <a:gd name="f8" fmla="val 20420"/>
                <a:gd name="f9" fmla="val 31707"/>
                <a:gd name="f10" fmla="val 40840"/>
                <a:gd name="f11" fmla="val 21236"/>
                <a:gd name="f12" fmla="val 36437"/>
                <a:gd name="f13" fmla="val 40710"/>
                <a:gd name="f14" fmla="*/ f0 1 36438"/>
                <a:gd name="f15" fmla="*/ f1 1 40841"/>
                <a:gd name="f16" fmla="+- f4 0 f2"/>
                <a:gd name="f17" fmla="+- f3 0 f2"/>
                <a:gd name="f18" fmla="*/ f17 1 36438"/>
                <a:gd name="f19" fmla="*/ f16 1 40841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6438" h="40841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7" y="f9"/>
                    <a:pt x="f6" y="f10"/>
                    <a:pt x="f5" y="f10"/>
                  </a:cubicBezTo>
                  <a:cubicBezTo>
                    <a:pt x="f11" y="f10"/>
                    <a:pt x="f12" y="f13"/>
                    <a:pt x="f12" y="f13"/>
                  </a:cubicBezTo>
                  <a:lnTo>
                    <a:pt x="f12" y="f2"/>
                  </a:lnTo>
                  <a:close/>
                </a:path>
              </a:pathLst>
            </a:custGeom>
            <a:solidFill>
              <a:srgbClr val="8F524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9" name="Google Shape;1145;p44">
              <a:extLst>
                <a:ext uri="{FF2B5EF4-FFF2-40B4-BE49-F238E27FC236}">
                  <a16:creationId xmlns:a16="http://schemas.microsoft.com/office/drawing/2014/main" id="{91B22BA6-9DFE-4A30-8A64-E2F52A9A2F3A}"/>
                </a:ext>
              </a:extLst>
            </p:cNvPr>
            <p:cNvSpPr/>
            <p:nvPr/>
          </p:nvSpPr>
          <p:spPr>
            <a:xfrm>
              <a:off x="5675305" y="2733214"/>
              <a:ext cx="116970" cy="1310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438"/>
                <a:gd name="f4" fmla="val 40841"/>
                <a:gd name="f5" fmla="val 1"/>
                <a:gd name="f6" fmla="val 40710"/>
                <a:gd name="f7" fmla="val 15202"/>
                <a:gd name="f8" fmla="val 40840"/>
                <a:gd name="f9" fmla="val 16017"/>
                <a:gd name="f10" fmla="val 27304"/>
                <a:gd name="f11" fmla="val 36437"/>
                <a:gd name="f12" fmla="val 31707"/>
                <a:gd name="f13" fmla="val 20420"/>
                <a:gd name="f14" fmla="val 9134"/>
                <a:gd name="f15" fmla="*/ f0 1 36438"/>
                <a:gd name="f16" fmla="*/ f1 1 40841"/>
                <a:gd name="f17" fmla="+- f4 0 f2"/>
                <a:gd name="f18" fmla="+- f3 0 f2"/>
                <a:gd name="f19" fmla="*/ f18 1 36438"/>
                <a:gd name="f20" fmla="*/ f17 1 40841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6438" h="40841">
                  <a:moveTo>
                    <a:pt x="f5" y="f2"/>
                  </a:moveTo>
                  <a:lnTo>
                    <a:pt x="f5" y="f6"/>
                  </a:lnTo>
                  <a:cubicBezTo>
                    <a:pt x="f5" y="f6"/>
                    <a:pt x="f7" y="f8"/>
                    <a:pt x="f9" y="f8"/>
                  </a:cubicBezTo>
                  <a:cubicBezTo>
                    <a:pt x="f10" y="f8"/>
                    <a:pt x="f11" y="f12"/>
                    <a:pt x="f11" y="f13"/>
                  </a:cubicBezTo>
                  <a:cubicBezTo>
                    <a:pt x="f11" y="f14"/>
                    <a:pt x="f10" y="f2"/>
                    <a:pt x="f9" y="f2"/>
                  </a:cubicBezTo>
                  <a:close/>
                </a:path>
              </a:pathLst>
            </a:custGeom>
            <a:solidFill>
              <a:srgbClr val="79433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0" name="Google Shape;1146;p44">
              <a:extLst>
                <a:ext uri="{FF2B5EF4-FFF2-40B4-BE49-F238E27FC236}">
                  <a16:creationId xmlns:a16="http://schemas.microsoft.com/office/drawing/2014/main" id="{7C6372E2-2B4C-4267-8978-D47CEFA7E195}"/>
                </a:ext>
              </a:extLst>
            </p:cNvPr>
            <p:cNvSpPr/>
            <p:nvPr/>
          </p:nvSpPr>
          <p:spPr>
            <a:xfrm>
              <a:off x="5464527" y="2543056"/>
              <a:ext cx="262195" cy="3503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1681"/>
                <a:gd name="f4" fmla="val 109147"/>
                <a:gd name="f5" fmla="val 56628"/>
                <a:gd name="f6" fmla="val 1"/>
                <a:gd name="f7" fmla="val 16441"/>
                <a:gd name="f8" fmla="val 81680"/>
                <a:gd name="f9" fmla="val 100078"/>
                <a:gd name="f10" fmla="val 61815"/>
                <a:gd name="f11" fmla="val 40547"/>
                <a:gd name="f12" fmla="val 71927"/>
                <a:gd name="f13" fmla="val 12494"/>
                <a:gd name="f14" fmla="*/ f0 1 81681"/>
                <a:gd name="f15" fmla="*/ f1 1 109147"/>
                <a:gd name="f16" fmla="+- f4 0 f2"/>
                <a:gd name="f17" fmla="+- f3 0 f2"/>
                <a:gd name="f18" fmla="*/ f17 1 81681"/>
                <a:gd name="f19" fmla="*/ f16 1 109147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81681" h="109147">
                  <a:moveTo>
                    <a:pt x="f5" y="f6"/>
                  </a:moveTo>
                  <a:lnTo>
                    <a:pt x="f2" y="f7"/>
                  </a:lnTo>
                  <a:lnTo>
                    <a:pt x="f2" y="f4"/>
                  </a:lnTo>
                  <a:lnTo>
                    <a:pt x="f8" y="f9"/>
                  </a:lnTo>
                  <a:lnTo>
                    <a:pt x="f8" y="f10"/>
                  </a:lnTo>
                  <a:cubicBezTo>
                    <a:pt x="f8" y="f11"/>
                    <a:pt x="f12" y="f13"/>
                    <a:pt x="f5" y="f6"/>
                  </a:cubicBezTo>
                  <a:close/>
                </a:path>
              </a:pathLst>
            </a:custGeom>
            <a:solidFill>
              <a:srgbClr val="8F524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1" name="Google Shape;1147;p44">
              <a:extLst>
                <a:ext uri="{FF2B5EF4-FFF2-40B4-BE49-F238E27FC236}">
                  <a16:creationId xmlns:a16="http://schemas.microsoft.com/office/drawing/2014/main" id="{FFE15418-B07B-4822-845D-977C3688C921}"/>
                </a:ext>
              </a:extLst>
            </p:cNvPr>
            <p:cNvSpPr/>
            <p:nvPr/>
          </p:nvSpPr>
          <p:spPr>
            <a:xfrm>
              <a:off x="5289657" y="2543056"/>
              <a:ext cx="218532" cy="3649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079"/>
                <a:gd name="f4" fmla="val 113681"/>
                <a:gd name="f5" fmla="val 25053"/>
                <a:gd name="f6" fmla="val 1"/>
                <a:gd name="f7" fmla="val 9754"/>
                <a:gd name="f8" fmla="val 12494"/>
                <a:gd name="f9" fmla="val 40547"/>
                <a:gd name="f10" fmla="val 61815"/>
                <a:gd name="f11" fmla="val 100078"/>
                <a:gd name="f12" fmla="val 30043"/>
                <a:gd name="f13" fmla="*/ f0 1 68079"/>
                <a:gd name="f14" fmla="*/ f1 1 113681"/>
                <a:gd name="f15" fmla="+- f4 0 f2"/>
                <a:gd name="f16" fmla="+- f3 0 f2"/>
                <a:gd name="f17" fmla="*/ f16 1 68079"/>
                <a:gd name="f18" fmla="*/ f15 1 113681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68079" h="113681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lnTo>
                    <a:pt x="f3" y="f4"/>
                  </a:lnTo>
                  <a:lnTo>
                    <a:pt x="f3" y="f12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A15F4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2" name="Google Shape;1148;p44">
              <a:extLst>
                <a:ext uri="{FF2B5EF4-FFF2-40B4-BE49-F238E27FC236}">
                  <a16:creationId xmlns:a16="http://schemas.microsoft.com/office/drawing/2014/main" id="{8D2B26B6-EEA0-4F8E-96D0-6444C4316F32}"/>
                </a:ext>
              </a:extLst>
            </p:cNvPr>
            <p:cNvSpPr/>
            <p:nvPr/>
          </p:nvSpPr>
          <p:spPr>
            <a:xfrm>
              <a:off x="5464527" y="2427247"/>
              <a:ext cx="262195" cy="3142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1681"/>
                <a:gd name="f4" fmla="val 97893"/>
                <a:gd name="f5" fmla="val 13603"/>
                <a:gd name="f6" fmla="val 33077"/>
                <a:gd name="f7" fmla="val 66120"/>
                <a:gd name="f8" fmla="val 30369"/>
                <a:gd name="f9" fmla="val 47592"/>
                <a:gd name="f10" fmla="val 57835"/>
                <a:gd name="f11" fmla="val 56628"/>
                <a:gd name="f12" fmla="val 45146"/>
                <a:gd name="f13" fmla="val 71927"/>
                <a:gd name="f14" fmla="val 57639"/>
                <a:gd name="f15" fmla="val 81680"/>
                <a:gd name="f16" fmla="val 76624"/>
                <a:gd name="f17" fmla="val 97892"/>
                <a:gd name="f18" fmla="val 47266"/>
                <a:gd name="f19" fmla="val 40612"/>
                <a:gd name="f20" fmla="val 35654"/>
                <a:gd name="f21" fmla="val 80049"/>
                <a:gd name="f22" fmla="val 30630"/>
                <a:gd name="f23" fmla="val 76722"/>
                <a:gd name="f24" fmla="val 26455"/>
                <a:gd name="f25" fmla="val 72318"/>
                <a:gd name="f26" fmla="val 20942"/>
                <a:gd name="f27" fmla="val 65860"/>
                <a:gd name="f28" fmla="val 18006"/>
                <a:gd name="f29" fmla="val 59303"/>
                <a:gd name="f30" fmla="val 17908"/>
                <a:gd name="f31" fmla="val 57150"/>
                <a:gd name="f32" fmla="val 13570"/>
                <a:gd name="f33" fmla="val 53562"/>
                <a:gd name="f34" fmla="val 9884"/>
                <a:gd name="f35" fmla="val 48865"/>
                <a:gd name="f36" fmla="val 7633"/>
                <a:gd name="f37" fmla="val 45687"/>
                <a:gd name="f38" fmla="val 6095"/>
                <a:gd name="f39" fmla="val 42335"/>
                <a:gd name="f40" fmla="val 5371"/>
                <a:gd name="f41" fmla="val 39039"/>
                <a:gd name="f42" fmla="val 35973"/>
                <a:gd name="f43" fmla="val 32956"/>
                <a:gd name="f44" fmla="val 5997"/>
                <a:gd name="f45" fmla="val 30173"/>
                <a:gd name="f46" fmla="val 7176"/>
                <a:gd name="f47" fmla="val 26031"/>
                <a:gd name="f48" fmla="val 2773"/>
                <a:gd name="f49" fmla="val 20127"/>
                <a:gd name="f50" fmla="*/ f0 1 81681"/>
                <a:gd name="f51" fmla="*/ f1 1 97893"/>
                <a:gd name="f52" fmla="+- f4 0 f2"/>
                <a:gd name="f53" fmla="+- f3 0 f2"/>
                <a:gd name="f54" fmla="*/ f53 1 81681"/>
                <a:gd name="f55" fmla="*/ f52 1 97893"/>
                <a:gd name="f56" fmla="*/ f2 1 f54"/>
                <a:gd name="f57" fmla="*/ f3 1 f54"/>
                <a:gd name="f58" fmla="*/ f2 1 f55"/>
                <a:gd name="f59" fmla="*/ f4 1 f55"/>
                <a:gd name="f60" fmla="*/ f56 f50 1"/>
                <a:gd name="f61" fmla="*/ f57 f50 1"/>
                <a:gd name="f62" fmla="*/ f59 f51 1"/>
                <a:gd name="f63" fmla="*/ f58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81681" h="97893">
                  <a:moveTo>
                    <a:pt x="f5" y="f2"/>
                  </a:moveTo>
                  <a:lnTo>
                    <a:pt x="f2" y="f6"/>
                  </a:lnTo>
                  <a:lnTo>
                    <a:pt x="f5" y="f7"/>
                  </a:ln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15" y="f16"/>
                    <a:pt x="f15" y="f17"/>
                  </a:cubicBezTo>
                  <a:cubicBezTo>
                    <a:pt x="f15" y="f17"/>
                    <a:pt x="f15" y="f18"/>
                    <a:pt x="f15" y="f19"/>
                  </a:cubicBezTo>
                  <a:cubicBezTo>
                    <a:pt x="f15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7" y="f48"/>
                    <a:pt x="f49" y="f2"/>
                    <a:pt x="f5" y="f2"/>
                  </a:cubicBez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3" name="Google Shape;1149;p44">
              <a:extLst>
                <a:ext uri="{FF2B5EF4-FFF2-40B4-BE49-F238E27FC236}">
                  <a16:creationId xmlns:a16="http://schemas.microsoft.com/office/drawing/2014/main" id="{EF7F3EA5-71A9-4D54-AB0A-1149F2B4CF2C}"/>
                </a:ext>
              </a:extLst>
            </p:cNvPr>
            <p:cNvSpPr/>
            <p:nvPr/>
          </p:nvSpPr>
          <p:spPr>
            <a:xfrm>
              <a:off x="5289657" y="2427247"/>
              <a:ext cx="218532" cy="3142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079"/>
                <a:gd name="f4" fmla="val 97893"/>
                <a:gd name="f5" fmla="val 61555"/>
                <a:gd name="f6" fmla="val 55650"/>
                <a:gd name="f7" fmla="val 2773"/>
                <a:gd name="f8" fmla="val 51508"/>
                <a:gd name="f9" fmla="val 7176"/>
                <a:gd name="f10" fmla="val 48725"/>
                <a:gd name="f11" fmla="val 5997"/>
                <a:gd name="f12" fmla="val 45708"/>
                <a:gd name="f13" fmla="val 5371"/>
                <a:gd name="f14" fmla="val 42643"/>
                <a:gd name="f15" fmla="val 39346"/>
                <a:gd name="f16" fmla="val 35994"/>
                <a:gd name="f17" fmla="val 6095"/>
                <a:gd name="f18" fmla="val 32816"/>
                <a:gd name="f19" fmla="val 7633"/>
                <a:gd name="f20" fmla="val 28119"/>
                <a:gd name="f21" fmla="val 9884"/>
                <a:gd name="f22" fmla="val 24531"/>
                <a:gd name="f23" fmla="val 13570"/>
                <a:gd name="f24" fmla="val 22378"/>
                <a:gd name="f25" fmla="val 17908"/>
                <a:gd name="f26" fmla="val 15822"/>
                <a:gd name="f27" fmla="val 18006"/>
                <a:gd name="f28" fmla="val 9363"/>
                <a:gd name="f29" fmla="val 20942"/>
                <a:gd name="f30" fmla="val 4959"/>
                <a:gd name="f31" fmla="val 26455"/>
                <a:gd name="f32" fmla="val 1632"/>
                <a:gd name="f33" fmla="val 30630"/>
                <a:gd name="f34" fmla="val 1"/>
                <a:gd name="f35" fmla="val 35654"/>
                <a:gd name="f36" fmla="val 40612"/>
                <a:gd name="f37" fmla="val 47266"/>
                <a:gd name="f38" fmla="val 97892"/>
                <a:gd name="f39" fmla="val 76624"/>
                <a:gd name="f40" fmla="val 9754"/>
                <a:gd name="f41" fmla="val 57639"/>
                <a:gd name="f42" fmla="val 25053"/>
                <a:gd name="f43" fmla="val 45146"/>
                <a:gd name="f44" fmla="val 34089"/>
                <a:gd name="f45" fmla="val 57835"/>
                <a:gd name="f46" fmla="val 51312"/>
                <a:gd name="f47" fmla="val 66120"/>
                <a:gd name="f48" fmla="*/ f0 1 68079"/>
                <a:gd name="f49" fmla="*/ f1 1 97893"/>
                <a:gd name="f50" fmla="+- f4 0 f2"/>
                <a:gd name="f51" fmla="+- f3 0 f2"/>
                <a:gd name="f52" fmla="*/ f51 1 68079"/>
                <a:gd name="f53" fmla="*/ f50 1 97893"/>
                <a:gd name="f54" fmla="*/ f2 1 f52"/>
                <a:gd name="f55" fmla="*/ f3 1 f52"/>
                <a:gd name="f56" fmla="*/ f2 1 f53"/>
                <a:gd name="f57" fmla="*/ f4 1 f53"/>
                <a:gd name="f58" fmla="*/ f54 f48 1"/>
                <a:gd name="f59" fmla="*/ f55 f48 1"/>
                <a:gd name="f60" fmla="*/ f57 f49 1"/>
                <a:gd name="f61" fmla="*/ f56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8079" h="97893">
                  <a:moveTo>
                    <a:pt x="f3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4" y="f36"/>
                  </a:cubicBezTo>
                  <a:cubicBezTo>
                    <a:pt x="f34" y="f37"/>
                    <a:pt x="f34" y="f38"/>
                    <a:pt x="f34" y="f38"/>
                  </a:cubicBezTo>
                  <a:cubicBezTo>
                    <a:pt x="f34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3" y="f47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4" name="Google Shape;1150;p44">
              <a:extLst>
                <a:ext uri="{FF2B5EF4-FFF2-40B4-BE49-F238E27FC236}">
                  <a16:creationId xmlns:a16="http://schemas.microsoft.com/office/drawing/2014/main" id="{69E90830-8A53-40EC-B5D3-982179195EF2}"/>
                </a:ext>
              </a:extLst>
            </p:cNvPr>
            <p:cNvSpPr/>
            <p:nvPr/>
          </p:nvSpPr>
          <p:spPr>
            <a:xfrm>
              <a:off x="5464527" y="2864303"/>
              <a:ext cx="262195" cy="2330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1681"/>
                <a:gd name="f4" fmla="val 72613"/>
                <a:gd name="f5" fmla="val 13603"/>
                <a:gd name="f6" fmla="val 36306"/>
                <a:gd name="f7" fmla="val 72612"/>
                <a:gd name="f8" fmla="val 51213"/>
                <a:gd name="f9" fmla="val 81680"/>
                <a:gd name="f10" fmla="val 42145"/>
                <a:gd name="f11" fmla="val 4534"/>
                <a:gd name="f12" fmla="*/ f0 1 81681"/>
                <a:gd name="f13" fmla="*/ f1 1 72613"/>
                <a:gd name="f14" fmla="+- f4 0 f2"/>
                <a:gd name="f15" fmla="+- f3 0 f2"/>
                <a:gd name="f16" fmla="*/ f15 1 81681"/>
                <a:gd name="f17" fmla="*/ f14 1 72613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81681" h="72613">
                  <a:moveTo>
                    <a:pt x="f5" y="f2"/>
                  </a:moveTo>
                  <a:lnTo>
                    <a:pt x="f2" y="f6"/>
                  </a:lnTo>
                  <a:lnTo>
                    <a:pt x="f5" y="f7"/>
                  </a:lnTo>
                  <a:cubicBezTo>
                    <a:pt x="f8" y="f7"/>
                    <a:pt x="f9" y="f10"/>
                    <a:pt x="f9" y="f11"/>
                  </a:cubicBezTo>
                  <a:lnTo>
                    <a:pt x="f9" y="f2"/>
                  </a:ln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5" name="Google Shape;1151;p44">
              <a:extLst>
                <a:ext uri="{FF2B5EF4-FFF2-40B4-BE49-F238E27FC236}">
                  <a16:creationId xmlns:a16="http://schemas.microsoft.com/office/drawing/2014/main" id="{F6286E95-28BD-41EA-BE47-A25CEBED1747}"/>
                </a:ext>
              </a:extLst>
            </p:cNvPr>
            <p:cNvSpPr/>
            <p:nvPr/>
          </p:nvSpPr>
          <p:spPr>
            <a:xfrm>
              <a:off x="5289657" y="2864303"/>
              <a:ext cx="218532" cy="2330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079"/>
                <a:gd name="f4" fmla="val 72613"/>
                <a:gd name="f5" fmla="val 1"/>
                <a:gd name="f6" fmla="val 4534"/>
                <a:gd name="f7" fmla="val 42145"/>
                <a:gd name="f8" fmla="val 30468"/>
                <a:gd name="f9" fmla="val 72612"/>
                <a:gd name="f10" fmla="*/ f0 1 68079"/>
                <a:gd name="f11" fmla="*/ f1 1 72613"/>
                <a:gd name="f12" fmla="+- f4 0 f2"/>
                <a:gd name="f13" fmla="+- f3 0 f2"/>
                <a:gd name="f14" fmla="*/ f13 1 68079"/>
                <a:gd name="f15" fmla="*/ f12 1 72613"/>
                <a:gd name="f16" fmla="*/ f2 1 f14"/>
                <a:gd name="f17" fmla="*/ f3 1 f14"/>
                <a:gd name="f18" fmla="*/ f2 1 f15"/>
                <a:gd name="f19" fmla="*/ f4 1 f15"/>
                <a:gd name="f20" fmla="*/ f16 f10 1"/>
                <a:gd name="f21" fmla="*/ f17 f10 1"/>
                <a:gd name="f22" fmla="*/ f19 f11 1"/>
                <a:gd name="f23" fmla="*/ f1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8079" h="72613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3" y="f9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6" name="Google Shape;1152;p44">
              <a:extLst>
                <a:ext uri="{FF2B5EF4-FFF2-40B4-BE49-F238E27FC236}">
                  <a16:creationId xmlns:a16="http://schemas.microsoft.com/office/drawing/2014/main" id="{1715B986-05BE-482E-B542-C5BAC4C35D0F}"/>
                </a:ext>
              </a:extLst>
            </p:cNvPr>
            <p:cNvSpPr/>
            <p:nvPr/>
          </p:nvSpPr>
          <p:spPr>
            <a:xfrm>
              <a:off x="5362535" y="2733214"/>
              <a:ext cx="94658" cy="655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489"/>
                <a:gd name="f4" fmla="val 20421"/>
                <a:gd name="f5" fmla="val 13603"/>
                <a:gd name="f6" fmla="val 15886"/>
                <a:gd name="f7" fmla="val 20420"/>
                <a:gd name="f8" fmla="*/ f0 1 29489"/>
                <a:gd name="f9" fmla="*/ f1 1 20421"/>
                <a:gd name="f10" fmla="+- f4 0 f2"/>
                <a:gd name="f11" fmla="+- f3 0 f2"/>
                <a:gd name="f12" fmla="*/ f11 1 29489"/>
                <a:gd name="f13" fmla="*/ f10 1 20421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29488" h="20421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7"/>
                  </a:lnTo>
                  <a:lnTo>
                    <a:pt x="f3" y="f7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331D1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7" name="Google Shape;1153;p44">
              <a:extLst>
                <a:ext uri="{FF2B5EF4-FFF2-40B4-BE49-F238E27FC236}">
                  <a16:creationId xmlns:a16="http://schemas.microsoft.com/office/drawing/2014/main" id="{5A32058B-4AD8-418A-95E4-C829329B9A77}"/>
                </a:ext>
              </a:extLst>
            </p:cNvPr>
            <p:cNvSpPr/>
            <p:nvPr/>
          </p:nvSpPr>
          <p:spPr>
            <a:xfrm>
              <a:off x="5559177" y="2733214"/>
              <a:ext cx="94658" cy="655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489"/>
                <a:gd name="f4" fmla="val 20421"/>
                <a:gd name="f5" fmla="val 20420"/>
                <a:gd name="f6" fmla="val 13603"/>
                <a:gd name="f7" fmla="*/ f0 1 29489"/>
                <a:gd name="f8" fmla="*/ f1 1 20421"/>
                <a:gd name="f9" fmla="+- f4 0 f2"/>
                <a:gd name="f10" fmla="+- f3 0 f2"/>
                <a:gd name="f11" fmla="*/ f10 1 29489"/>
                <a:gd name="f12" fmla="*/ f9 1 20421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9488" h="20421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6"/>
                  </a:lnTo>
                  <a:lnTo>
                    <a:pt x="f3" y="f6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8" name="Google Shape;1154;p44">
              <a:extLst>
                <a:ext uri="{FF2B5EF4-FFF2-40B4-BE49-F238E27FC236}">
                  <a16:creationId xmlns:a16="http://schemas.microsoft.com/office/drawing/2014/main" id="{23A85A55-4EC1-4B0A-8E35-327CC87D47E7}"/>
                </a:ext>
              </a:extLst>
            </p:cNvPr>
            <p:cNvSpPr/>
            <p:nvPr/>
          </p:nvSpPr>
          <p:spPr>
            <a:xfrm>
              <a:off x="5442636" y="2907965"/>
              <a:ext cx="80101" cy="655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955"/>
                <a:gd name="f4" fmla="val 20421"/>
                <a:gd name="f5" fmla="val 1"/>
                <a:gd name="f6" fmla="val 11287"/>
                <a:gd name="f7" fmla="val 9167"/>
                <a:gd name="f8" fmla="val 13636"/>
                <a:gd name="f9" fmla="val 6818"/>
                <a:gd name="f10" fmla="val 16669"/>
                <a:gd name="f11" fmla="val 13603"/>
                <a:gd name="f12" fmla="val 3752"/>
                <a:gd name="f13" fmla="*/ f0 1 24955"/>
                <a:gd name="f14" fmla="*/ f1 1 20421"/>
                <a:gd name="f15" fmla="+- f4 0 f2"/>
                <a:gd name="f16" fmla="+- f3 0 f2"/>
                <a:gd name="f17" fmla="*/ f16 1 24955"/>
                <a:gd name="f18" fmla="*/ f15 1 20421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4955" h="20421">
                  <a:moveTo>
                    <a:pt x="f5" y="f5"/>
                  </a:moveTo>
                  <a:cubicBezTo>
                    <a:pt x="f5" y="f6"/>
                    <a:pt x="f7" y="f4"/>
                    <a:pt x="f4" y="f4"/>
                  </a:cubicBezTo>
                  <a:lnTo>
                    <a:pt x="f3" y="f8"/>
                  </a:lnTo>
                  <a:lnTo>
                    <a:pt x="f4" y="f9"/>
                  </a:lnTo>
                  <a:cubicBezTo>
                    <a:pt x="f10" y="f9"/>
                    <a:pt x="f11" y="f12"/>
                    <a:pt x="f11" y="f5"/>
                  </a:cubicBezTo>
                  <a:close/>
                </a:path>
              </a:pathLst>
            </a:custGeom>
            <a:solidFill>
              <a:srgbClr val="8F524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9" name="Google Shape;1155;p44">
              <a:extLst>
                <a:ext uri="{FF2B5EF4-FFF2-40B4-BE49-F238E27FC236}">
                  <a16:creationId xmlns:a16="http://schemas.microsoft.com/office/drawing/2014/main" id="{6E81ACE1-103F-489B-8D4D-904AF438AD83}"/>
                </a:ext>
              </a:extLst>
            </p:cNvPr>
            <p:cNvSpPr/>
            <p:nvPr/>
          </p:nvSpPr>
          <p:spPr>
            <a:xfrm>
              <a:off x="5508190" y="2907965"/>
              <a:ext cx="65553" cy="655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21"/>
                <a:gd name="f4" fmla="val 6818"/>
                <a:gd name="f5" fmla="val 1"/>
                <a:gd name="f6" fmla="val 3752"/>
                <a:gd name="f7" fmla="val 11254"/>
                <a:gd name="f8" fmla="val 11287"/>
                <a:gd name="f9" fmla="*/ f0 1 20421"/>
                <a:gd name="f10" fmla="*/ f1 1 20421"/>
                <a:gd name="f11" fmla="+- f3 0 f2"/>
                <a:gd name="f12" fmla="*/ f11 1 20421"/>
                <a:gd name="f13" fmla="*/ f2 1 f12"/>
                <a:gd name="f14" fmla="*/ f3 1 f12"/>
                <a:gd name="f15" fmla="*/ f13 f9 1"/>
                <a:gd name="f16" fmla="*/ f14 f9 1"/>
                <a:gd name="f17" fmla="*/ f14 f10 1"/>
                <a:gd name="f18" fmla="*/ f13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20421" h="20421">
                  <a:moveTo>
                    <a:pt x="f4" y="f5"/>
                  </a:moveTo>
                  <a:cubicBezTo>
                    <a:pt x="f4" y="f6"/>
                    <a:pt x="f6" y="f4"/>
                    <a:pt x="f5" y="f4"/>
                  </a:cubicBezTo>
                  <a:lnTo>
                    <a:pt x="f5" y="f3"/>
                  </a:lnTo>
                  <a:cubicBezTo>
                    <a:pt x="f7" y="f3"/>
                    <a:pt x="f3" y="f8"/>
                    <a:pt x="f3" y="f5"/>
                  </a:cubicBezTo>
                  <a:close/>
                </a:path>
              </a:pathLst>
            </a:custGeom>
            <a:solidFill>
              <a:srgbClr val="79433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50" name="Google Shape;1156;p44">
            <a:extLst>
              <a:ext uri="{FF2B5EF4-FFF2-40B4-BE49-F238E27FC236}">
                <a16:creationId xmlns:a16="http://schemas.microsoft.com/office/drawing/2014/main" id="{BFAD79E0-FC45-461B-9C5A-8A0E9DC023B2}"/>
              </a:ext>
            </a:extLst>
          </p:cNvPr>
          <p:cNvGrpSpPr/>
          <p:nvPr/>
        </p:nvGrpSpPr>
        <p:grpSpPr>
          <a:xfrm>
            <a:off x="3245754" y="2425683"/>
            <a:ext cx="570813" cy="673272"/>
            <a:chOff x="3245754" y="2425683"/>
            <a:chExt cx="570813" cy="673272"/>
          </a:xfrm>
        </p:grpSpPr>
        <p:sp>
          <p:nvSpPr>
            <p:cNvPr id="51" name="Google Shape;1157;p44">
              <a:extLst>
                <a:ext uri="{FF2B5EF4-FFF2-40B4-BE49-F238E27FC236}">
                  <a16:creationId xmlns:a16="http://schemas.microsoft.com/office/drawing/2014/main" id="{D84B19F2-7529-4DCD-BE2A-38827F7D1AAE}"/>
                </a:ext>
              </a:extLst>
            </p:cNvPr>
            <p:cNvSpPr/>
            <p:nvPr/>
          </p:nvSpPr>
          <p:spPr>
            <a:xfrm>
              <a:off x="3487293" y="2425683"/>
              <a:ext cx="307284" cy="3220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283"/>
                <a:gd name="f4" fmla="val 99850"/>
                <a:gd name="f5" fmla="val 13603"/>
                <a:gd name="f6" fmla="val 99849"/>
                <a:gd name="f7" fmla="val 81680"/>
                <a:gd name="f8" fmla="val 36632"/>
                <a:gd name="f9" fmla="val 58651"/>
                <a:gd name="f10" fmla="*/ f0 1 95283"/>
                <a:gd name="f11" fmla="*/ f1 1 99850"/>
                <a:gd name="f12" fmla="+- f4 0 f2"/>
                <a:gd name="f13" fmla="+- f3 0 f2"/>
                <a:gd name="f14" fmla="*/ f13 1 95283"/>
                <a:gd name="f15" fmla="*/ f12 1 99850"/>
                <a:gd name="f16" fmla="*/ f2 1 f14"/>
                <a:gd name="f17" fmla="*/ f3 1 f14"/>
                <a:gd name="f18" fmla="*/ f2 1 f15"/>
                <a:gd name="f19" fmla="*/ f4 1 f15"/>
                <a:gd name="f20" fmla="*/ f16 f10 1"/>
                <a:gd name="f21" fmla="*/ f17 f10 1"/>
                <a:gd name="f22" fmla="*/ f19 f11 1"/>
                <a:gd name="f23" fmla="*/ f1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95283" h="99850">
                  <a:moveTo>
                    <a:pt x="f5" y="f2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7"/>
                  </a:lnTo>
                  <a:cubicBezTo>
                    <a:pt x="f3" y="f8"/>
                    <a:pt x="f9" y="f2"/>
                    <a:pt x="f5" y="f2"/>
                  </a:cubicBezTo>
                  <a:close/>
                </a:path>
              </a:pathLst>
            </a:custGeom>
            <a:solidFill>
              <a:srgbClr val="3792C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2" name="Google Shape;1158;p44">
              <a:extLst>
                <a:ext uri="{FF2B5EF4-FFF2-40B4-BE49-F238E27FC236}">
                  <a16:creationId xmlns:a16="http://schemas.microsoft.com/office/drawing/2014/main" id="{1C0E4250-0965-4E26-AA1A-F74DB8238B8C}"/>
                </a:ext>
              </a:extLst>
            </p:cNvPr>
            <p:cNvSpPr/>
            <p:nvPr/>
          </p:nvSpPr>
          <p:spPr>
            <a:xfrm>
              <a:off x="3267745" y="2425683"/>
              <a:ext cx="263420" cy="3220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1681"/>
                <a:gd name="f4" fmla="val 99850"/>
                <a:gd name="f5" fmla="val 36633"/>
                <a:gd name="f6" fmla="val 36632"/>
                <a:gd name="f7" fmla="val 81680"/>
                <a:gd name="f8" fmla="val 99849"/>
                <a:gd name="f9" fmla="*/ f0 1 81681"/>
                <a:gd name="f10" fmla="*/ f1 1 99850"/>
                <a:gd name="f11" fmla="+- f4 0 f2"/>
                <a:gd name="f12" fmla="+- f3 0 f2"/>
                <a:gd name="f13" fmla="*/ f12 1 81681"/>
                <a:gd name="f14" fmla="*/ f11 1 99850"/>
                <a:gd name="f15" fmla="*/ f2 1 f13"/>
                <a:gd name="f16" fmla="*/ f3 1 f13"/>
                <a:gd name="f17" fmla="*/ f2 1 f14"/>
                <a:gd name="f18" fmla="*/ f4 1 f14"/>
                <a:gd name="f19" fmla="*/ f15 f9 1"/>
                <a:gd name="f20" fmla="*/ f16 f9 1"/>
                <a:gd name="f21" fmla="*/ f18 f10 1"/>
                <a:gd name="f22" fmla="*/ f17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81681" h="99850">
                  <a:moveTo>
                    <a:pt x="f3" y="f2"/>
                  </a:moveTo>
                  <a:cubicBezTo>
                    <a:pt x="f5" y="f2"/>
                    <a:pt x="f2" y="f6"/>
                    <a:pt x="f2" y="f7"/>
                  </a:cubicBezTo>
                  <a:lnTo>
                    <a:pt x="f2" y="f8"/>
                  </a:lnTo>
                  <a:lnTo>
                    <a:pt x="f3" y="f8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3" name="Google Shape;1159;p44">
              <a:extLst>
                <a:ext uri="{FF2B5EF4-FFF2-40B4-BE49-F238E27FC236}">
                  <a16:creationId xmlns:a16="http://schemas.microsoft.com/office/drawing/2014/main" id="{98590BAE-9A8C-4851-9115-328D9BF14EBF}"/>
                </a:ext>
              </a:extLst>
            </p:cNvPr>
            <p:cNvSpPr/>
            <p:nvPr/>
          </p:nvSpPr>
          <p:spPr>
            <a:xfrm>
              <a:off x="3267745" y="2791562"/>
              <a:ext cx="292662" cy="3073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749"/>
                <a:gd name="f4" fmla="val 95317"/>
                <a:gd name="f5" fmla="val 1"/>
                <a:gd name="f6" fmla="val 95316"/>
                <a:gd name="f7" fmla="val 81681"/>
                <a:gd name="f8" fmla="*/ f0 1 90749"/>
                <a:gd name="f9" fmla="*/ f1 1 95317"/>
                <a:gd name="f10" fmla="+- f4 0 f2"/>
                <a:gd name="f11" fmla="+- f3 0 f2"/>
                <a:gd name="f12" fmla="*/ f11 1 90749"/>
                <a:gd name="f13" fmla="*/ f10 1 95317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90749" h="95317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4" name="Google Shape;1160;p44">
              <a:extLst>
                <a:ext uri="{FF2B5EF4-FFF2-40B4-BE49-F238E27FC236}">
                  <a16:creationId xmlns:a16="http://schemas.microsoft.com/office/drawing/2014/main" id="{A2FCBF6A-E432-47AC-8FE1-7BCE8C00293E}"/>
                </a:ext>
              </a:extLst>
            </p:cNvPr>
            <p:cNvSpPr/>
            <p:nvPr/>
          </p:nvSpPr>
          <p:spPr>
            <a:xfrm>
              <a:off x="3531156" y="2791562"/>
              <a:ext cx="263420" cy="3073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1681"/>
                <a:gd name="f4" fmla="val 95317"/>
                <a:gd name="f5" fmla="val 1"/>
                <a:gd name="f6" fmla="val 95316"/>
                <a:gd name="f7" fmla="*/ f0 1 81681"/>
                <a:gd name="f8" fmla="*/ f1 1 95317"/>
                <a:gd name="f9" fmla="+- f4 0 f2"/>
                <a:gd name="f10" fmla="+- f3 0 f2"/>
                <a:gd name="f11" fmla="*/ f10 1 81681"/>
                <a:gd name="f12" fmla="*/ f9 1 95317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81681" h="95317">
                  <a:moveTo>
                    <a:pt x="f5" y="f5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3792C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5" name="Google Shape;1161;p44">
              <a:extLst>
                <a:ext uri="{FF2B5EF4-FFF2-40B4-BE49-F238E27FC236}">
                  <a16:creationId xmlns:a16="http://schemas.microsoft.com/office/drawing/2014/main" id="{E2C1EE27-B04F-4998-BB54-9A73AABD2F6A}"/>
                </a:ext>
              </a:extLst>
            </p:cNvPr>
            <p:cNvSpPr/>
            <p:nvPr/>
          </p:nvSpPr>
          <p:spPr>
            <a:xfrm>
              <a:off x="3699058" y="2718456"/>
              <a:ext cx="117509" cy="1317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438"/>
                <a:gd name="f4" fmla="val 40841"/>
                <a:gd name="f5" fmla="val 1"/>
                <a:gd name="f6" fmla="val 40677"/>
                <a:gd name="f7" fmla="val 15202"/>
                <a:gd name="f8" fmla="val 40840"/>
                <a:gd name="f9" fmla="val 16017"/>
                <a:gd name="f10" fmla="val 27304"/>
                <a:gd name="f11" fmla="val 36437"/>
                <a:gd name="f12" fmla="val 31674"/>
                <a:gd name="f13" fmla="val 20420"/>
                <a:gd name="f14" fmla="val 9134"/>
                <a:gd name="f15" fmla="*/ f0 1 36438"/>
                <a:gd name="f16" fmla="*/ f1 1 40841"/>
                <a:gd name="f17" fmla="+- f4 0 f2"/>
                <a:gd name="f18" fmla="+- f3 0 f2"/>
                <a:gd name="f19" fmla="*/ f18 1 36438"/>
                <a:gd name="f20" fmla="*/ f17 1 40841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6438" h="40841">
                  <a:moveTo>
                    <a:pt x="f5" y="f2"/>
                  </a:moveTo>
                  <a:lnTo>
                    <a:pt x="f5" y="f6"/>
                  </a:lnTo>
                  <a:cubicBezTo>
                    <a:pt x="f5" y="f6"/>
                    <a:pt x="f7" y="f8"/>
                    <a:pt x="f9" y="f8"/>
                  </a:cubicBezTo>
                  <a:cubicBezTo>
                    <a:pt x="f10" y="f8"/>
                    <a:pt x="f11" y="f12"/>
                    <a:pt x="f11" y="f13"/>
                  </a:cubicBezTo>
                  <a:cubicBezTo>
                    <a:pt x="f11" y="f14"/>
                    <a:pt x="f10" y="f2"/>
                    <a:pt x="f9" y="f2"/>
                  </a:cubicBezTo>
                  <a:close/>
                </a:path>
              </a:pathLst>
            </a:custGeom>
            <a:solidFill>
              <a:srgbClr val="FFBEA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6" name="Google Shape;1162;p44">
              <a:extLst>
                <a:ext uri="{FF2B5EF4-FFF2-40B4-BE49-F238E27FC236}">
                  <a16:creationId xmlns:a16="http://schemas.microsoft.com/office/drawing/2014/main" id="{5079AFA7-9573-4FF1-8674-0A3B72F7F877}"/>
                </a:ext>
              </a:extLst>
            </p:cNvPr>
            <p:cNvSpPr/>
            <p:nvPr/>
          </p:nvSpPr>
          <p:spPr>
            <a:xfrm>
              <a:off x="3245754" y="2718456"/>
              <a:ext cx="117509" cy="1317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438"/>
                <a:gd name="f4" fmla="val 40841"/>
                <a:gd name="f5" fmla="val 20421"/>
                <a:gd name="f6" fmla="val 9134"/>
                <a:gd name="f7" fmla="val 1"/>
                <a:gd name="f8" fmla="val 20420"/>
                <a:gd name="f9" fmla="val 31674"/>
                <a:gd name="f10" fmla="val 40840"/>
                <a:gd name="f11" fmla="val 21236"/>
                <a:gd name="f12" fmla="val 36437"/>
                <a:gd name="f13" fmla="val 40677"/>
                <a:gd name="f14" fmla="*/ f0 1 36438"/>
                <a:gd name="f15" fmla="*/ f1 1 40841"/>
                <a:gd name="f16" fmla="+- f4 0 f2"/>
                <a:gd name="f17" fmla="+- f3 0 f2"/>
                <a:gd name="f18" fmla="*/ f17 1 36438"/>
                <a:gd name="f19" fmla="*/ f16 1 40841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6438" h="40841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7" y="f9"/>
                    <a:pt x="f6" y="f10"/>
                    <a:pt x="f5" y="f10"/>
                  </a:cubicBezTo>
                  <a:cubicBezTo>
                    <a:pt x="f11" y="f10"/>
                    <a:pt x="f12" y="f13"/>
                    <a:pt x="f12" y="f13"/>
                  </a:cubicBezTo>
                  <a:lnTo>
                    <a:pt x="f12" y="f2"/>
                  </a:lnTo>
                  <a:close/>
                </a:path>
              </a:pathLst>
            </a:custGeom>
            <a:solidFill>
              <a:srgbClr val="FDCDB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7" name="Google Shape;1163;p44">
              <a:extLst>
                <a:ext uri="{FF2B5EF4-FFF2-40B4-BE49-F238E27FC236}">
                  <a16:creationId xmlns:a16="http://schemas.microsoft.com/office/drawing/2014/main" id="{6DAF028C-0FEF-405E-8064-17AADEEDE3C5}"/>
                </a:ext>
              </a:extLst>
            </p:cNvPr>
            <p:cNvSpPr/>
            <p:nvPr/>
          </p:nvSpPr>
          <p:spPr>
            <a:xfrm>
              <a:off x="3253535" y="2813133"/>
              <a:ext cx="131710" cy="1317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841"/>
                <a:gd name="f4" fmla="val 40842"/>
                <a:gd name="f5" fmla="val 20421"/>
                <a:gd name="f6" fmla="val 13603"/>
                <a:gd name="f7" fmla="val 24172"/>
                <a:gd name="f8" fmla="val 27238"/>
                <a:gd name="f9" fmla="val 16670"/>
                <a:gd name="f10" fmla="val 27206"/>
                <a:gd name="f11" fmla="val 16669"/>
                <a:gd name="f12" fmla="val 1"/>
                <a:gd name="f13" fmla="val 9167"/>
                <a:gd name="f14" fmla="val 9135"/>
                <a:gd name="f15" fmla="val 31675"/>
                <a:gd name="f16" fmla="*/ f0 1 40841"/>
                <a:gd name="f17" fmla="*/ f1 1 40842"/>
                <a:gd name="f18" fmla="+- f4 0 f2"/>
                <a:gd name="f19" fmla="+- f3 0 f2"/>
                <a:gd name="f20" fmla="*/ f19 1 40841"/>
                <a:gd name="f21" fmla="*/ f18 1 40842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0841" h="40842">
                  <a:moveTo>
                    <a:pt x="f5" y="f6"/>
                  </a:moveTo>
                  <a:cubicBezTo>
                    <a:pt x="f7" y="f6"/>
                    <a:pt x="f8" y="f9"/>
                    <a:pt x="f8" y="f5"/>
                  </a:cubicBezTo>
                  <a:cubicBezTo>
                    <a:pt x="f8" y="f7"/>
                    <a:pt x="f7" y="f10"/>
                    <a:pt x="f5" y="f10"/>
                  </a:cubicBezTo>
                  <a:cubicBezTo>
                    <a:pt x="f11" y="f10"/>
                    <a:pt x="f6" y="f7"/>
                    <a:pt x="f6" y="f5"/>
                  </a:cubicBezTo>
                  <a:cubicBezTo>
                    <a:pt x="f6" y="f9"/>
                    <a:pt x="f11" y="f6"/>
                    <a:pt x="f5" y="f6"/>
                  </a:cubicBezTo>
                  <a:close/>
                  <a:moveTo>
                    <a:pt x="f5" y="f12"/>
                  </a:moveTo>
                  <a:cubicBezTo>
                    <a:pt x="f13" y="f12"/>
                    <a:pt x="f12" y="f14"/>
                    <a:pt x="f12" y="f5"/>
                  </a:cubicBezTo>
                  <a:cubicBezTo>
                    <a:pt x="f12" y="f15"/>
                    <a:pt x="f13" y="f3"/>
                    <a:pt x="f5" y="f3"/>
                  </a:cubicBezTo>
                  <a:cubicBezTo>
                    <a:pt x="f15" y="f3"/>
                    <a:pt x="f3" y="f15"/>
                    <a:pt x="f3" y="f5"/>
                  </a:cubicBezTo>
                  <a:cubicBezTo>
                    <a:pt x="f3" y="f14"/>
                    <a:pt x="f15" y="f12"/>
                    <a:pt x="f5" y="f12"/>
                  </a:cubicBezTo>
                  <a:close/>
                </a:path>
              </a:pathLst>
            </a:custGeom>
            <a:solidFill>
              <a:srgbClr val="FFFF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8" name="Google Shape;1164;p44">
              <a:extLst>
                <a:ext uri="{FF2B5EF4-FFF2-40B4-BE49-F238E27FC236}">
                  <a16:creationId xmlns:a16="http://schemas.microsoft.com/office/drawing/2014/main" id="{BCB9EFBE-1622-4A5F-A243-2F7B2BC1D106}"/>
                </a:ext>
              </a:extLst>
            </p:cNvPr>
            <p:cNvSpPr/>
            <p:nvPr/>
          </p:nvSpPr>
          <p:spPr>
            <a:xfrm>
              <a:off x="3677076" y="2813133"/>
              <a:ext cx="131710" cy="1317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841"/>
                <a:gd name="f4" fmla="val 40842"/>
                <a:gd name="f5" fmla="val 20420"/>
                <a:gd name="f6" fmla="val 13603"/>
                <a:gd name="f7" fmla="val 24172"/>
                <a:gd name="f8" fmla="val 27238"/>
                <a:gd name="f9" fmla="val 16670"/>
                <a:gd name="f10" fmla="val 20421"/>
                <a:gd name="f11" fmla="val 27206"/>
                <a:gd name="f12" fmla="val 16669"/>
                <a:gd name="f13" fmla="val 1"/>
                <a:gd name="f14" fmla="val 9167"/>
                <a:gd name="f15" fmla="val 9135"/>
                <a:gd name="f16" fmla="val 31675"/>
                <a:gd name="f17" fmla="val 31674"/>
                <a:gd name="f18" fmla="val 40840"/>
                <a:gd name="f19" fmla="*/ f0 1 40841"/>
                <a:gd name="f20" fmla="*/ f1 1 40842"/>
                <a:gd name="f21" fmla="+- f4 0 f2"/>
                <a:gd name="f22" fmla="+- f3 0 f2"/>
                <a:gd name="f23" fmla="*/ f22 1 40841"/>
                <a:gd name="f24" fmla="*/ f21 1 40842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0841" h="4084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7"/>
                    <a:pt x="f7" y="f11"/>
                    <a:pt x="f5" y="f11"/>
                  </a:cubicBezTo>
                  <a:cubicBezTo>
                    <a:pt x="f12" y="f11"/>
                    <a:pt x="f6" y="f7"/>
                    <a:pt x="f6" y="f10"/>
                  </a:cubicBezTo>
                  <a:cubicBezTo>
                    <a:pt x="f6" y="f9"/>
                    <a:pt x="f12" y="f6"/>
                    <a:pt x="f5" y="f6"/>
                  </a:cubicBezTo>
                  <a:close/>
                  <a:moveTo>
                    <a:pt x="f5" y="f13"/>
                  </a:moveTo>
                  <a:cubicBezTo>
                    <a:pt x="f14" y="f13"/>
                    <a:pt x="f2" y="f15"/>
                    <a:pt x="f2" y="f10"/>
                  </a:cubicBezTo>
                  <a:cubicBezTo>
                    <a:pt x="f2" y="f16"/>
                    <a:pt x="f14" y="f3"/>
                    <a:pt x="f5" y="f3"/>
                  </a:cubicBezTo>
                  <a:cubicBezTo>
                    <a:pt x="f17" y="f3"/>
                    <a:pt x="f18" y="f16"/>
                    <a:pt x="f18" y="f10"/>
                  </a:cubicBezTo>
                  <a:cubicBezTo>
                    <a:pt x="f18" y="f15"/>
                    <a:pt x="f17" y="f13"/>
                    <a:pt x="f5" y="f13"/>
                  </a:cubicBezTo>
                  <a:close/>
                </a:path>
              </a:pathLst>
            </a:custGeom>
            <a:solidFill>
              <a:srgbClr val="FFFF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9" name="Google Shape;1165;p44">
              <a:extLst>
                <a:ext uri="{FF2B5EF4-FFF2-40B4-BE49-F238E27FC236}">
                  <a16:creationId xmlns:a16="http://schemas.microsoft.com/office/drawing/2014/main" id="{1ABA791D-4818-476C-ACCF-D7DBF914E401}"/>
                </a:ext>
              </a:extLst>
            </p:cNvPr>
            <p:cNvSpPr/>
            <p:nvPr/>
          </p:nvSpPr>
          <p:spPr>
            <a:xfrm>
              <a:off x="3311609" y="2498899"/>
              <a:ext cx="248799" cy="5122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147"/>
                <a:gd name="f4" fmla="val 158827"/>
                <a:gd name="f5" fmla="val 68079"/>
                <a:gd name="f6" fmla="val 2611"/>
                <a:gd name="f7" fmla="val 40319"/>
                <a:gd name="f8" fmla="val 914"/>
                <a:gd name="f9" fmla="val 46255"/>
                <a:gd name="f10" fmla="val 1"/>
                <a:gd name="f11" fmla="val 52518"/>
                <a:gd name="f12" fmla="val 58977"/>
                <a:gd name="f13" fmla="val 90749"/>
                <a:gd name="f14" fmla="val 128360"/>
                <a:gd name="f15" fmla="val 30468"/>
                <a:gd name="f16" fmla="val 79397"/>
                <a:gd name="f17" fmla="*/ f0 1 77147"/>
                <a:gd name="f18" fmla="*/ f1 1 158827"/>
                <a:gd name="f19" fmla="+- f4 0 f2"/>
                <a:gd name="f20" fmla="+- f3 0 f2"/>
                <a:gd name="f21" fmla="*/ f20 1 77147"/>
                <a:gd name="f22" fmla="*/ f19 1 158827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7147" h="158827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0" y="f12"/>
                  </a:cubicBezTo>
                  <a:lnTo>
                    <a:pt x="f10" y="f13"/>
                  </a:lnTo>
                  <a:cubicBezTo>
                    <a:pt x="f10" y="f14"/>
                    <a:pt x="f15" y="f4"/>
                    <a:pt x="f5" y="f4"/>
                  </a:cubicBezTo>
                  <a:lnTo>
                    <a:pt x="f3" y="f1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E0D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0" name="Google Shape;1166;p44">
              <a:extLst>
                <a:ext uri="{FF2B5EF4-FFF2-40B4-BE49-F238E27FC236}">
                  <a16:creationId xmlns:a16="http://schemas.microsoft.com/office/drawing/2014/main" id="{C112B227-73AA-4A91-AAD9-AB6173A75BBB}"/>
                </a:ext>
              </a:extLst>
            </p:cNvPr>
            <p:cNvSpPr/>
            <p:nvPr/>
          </p:nvSpPr>
          <p:spPr>
            <a:xfrm>
              <a:off x="3531156" y="2498899"/>
              <a:ext cx="219556" cy="5122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079"/>
                <a:gd name="f4" fmla="val 158827"/>
                <a:gd name="f5" fmla="val 1"/>
                <a:gd name="f6" fmla="val 37611"/>
                <a:gd name="f7" fmla="val 68078"/>
                <a:gd name="f8" fmla="val 128360"/>
                <a:gd name="f9" fmla="val 90749"/>
                <a:gd name="f10" fmla="val 58977"/>
                <a:gd name="f11" fmla="val 52518"/>
                <a:gd name="f12" fmla="val 67165"/>
                <a:gd name="f13" fmla="val 46255"/>
                <a:gd name="f14" fmla="val 65469"/>
                <a:gd name="f15" fmla="val 40319"/>
                <a:gd name="f16" fmla="*/ f0 1 68079"/>
                <a:gd name="f17" fmla="*/ f1 1 158827"/>
                <a:gd name="f18" fmla="+- f4 0 f2"/>
                <a:gd name="f19" fmla="+- f3 0 f2"/>
                <a:gd name="f20" fmla="*/ f19 1 68079"/>
                <a:gd name="f21" fmla="*/ f18 1 158827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8079" h="158827">
                  <a:moveTo>
                    <a:pt x="f5" y="f2"/>
                  </a:moveTo>
                  <a:lnTo>
                    <a:pt x="f5" y="f4"/>
                  </a:lnTo>
                  <a:cubicBezTo>
                    <a:pt x="f6" y="f4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FDCDB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1" name="Google Shape;1167;p44">
              <a:extLst>
                <a:ext uri="{FF2B5EF4-FFF2-40B4-BE49-F238E27FC236}">
                  <a16:creationId xmlns:a16="http://schemas.microsoft.com/office/drawing/2014/main" id="{15E60309-8841-47B1-B8DA-D784C07D1B29}"/>
                </a:ext>
              </a:extLst>
            </p:cNvPr>
            <p:cNvSpPr/>
            <p:nvPr/>
          </p:nvSpPr>
          <p:spPr>
            <a:xfrm>
              <a:off x="3531156" y="2469547"/>
              <a:ext cx="211134" cy="1593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5469"/>
                <a:gd name="f4" fmla="val 49420"/>
                <a:gd name="f5" fmla="val 1"/>
                <a:gd name="f6" fmla="val 9101"/>
                <a:gd name="f7" fmla="val 24074"/>
                <a:gd name="f8" fmla="val 12005"/>
                <a:gd name="f9" fmla="val 38720"/>
                <a:gd name="f10" fmla="val 26716"/>
                <a:gd name="f11" fmla="val 41656"/>
                <a:gd name="f12" fmla="val 57379"/>
                <a:gd name="f13" fmla="val 20910"/>
                <a:gd name="f14" fmla="val 31120"/>
                <a:gd name="f15" fmla="*/ f0 1 65469"/>
                <a:gd name="f16" fmla="*/ f1 1 49420"/>
                <a:gd name="f17" fmla="+- f4 0 f2"/>
                <a:gd name="f18" fmla="+- f3 0 f2"/>
                <a:gd name="f19" fmla="*/ f18 1 65469"/>
                <a:gd name="f20" fmla="*/ f17 1 49420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5469" h="49420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11"/>
                  </a:cubicBezTo>
                  <a:lnTo>
                    <a:pt x="f3" y="f4"/>
                  </a:lnTo>
                  <a:cubicBezTo>
                    <a:pt x="f12" y="f13"/>
                    <a:pt x="f14" y="f2"/>
                    <a:pt x="f5" y="f2"/>
                  </a:cubicBezTo>
                  <a:close/>
                </a:path>
              </a:pathLst>
            </a:custGeom>
            <a:solidFill>
              <a:srgbClr val="3792C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2" name="Google Shape;1168;p44">
              <a:extLst>
                <a:ext uri="{FF2B5EF4-FFF2-40B4-BE49-F238E27FC236}">
                  <a16:creationId xmlns:a16="http://schemas.microsoft.com/office/drawing/2014/main" id="{81B26DAC-D925-4766-BBEA-019B73B206B0}"/>
                </a:ext>
              </a:extLst>
            </p:cNvPr>
            <p:cNvSpPr/>
            <p:nvPr/>
          </p:nvSpPr>
          <p:spPr>
            <a:xfrm>
              <a:off x="3320030" y="2469547"/>
              <a:ext cx="211134" cy="1593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5469"/>
                <a:gd name="f4" fmla="val 49420"/>
                <a:gd name="f5" fmla="val 34349"/>
                <a:gd name="f6" fmla="val 8090"/>
                <a:gd name="f7" fmla="val 20910"/>
                <a:gd name="f8" fmla="val 1"/>
                <a:gd name="f9" fmla="val 38753"/>
                <a:gd name="f10" fmla="val 41656"/>
                <a:gd name="f11" fmla="val 53464"/>
                <a:gd name="f12" fmla="val 38720"/>
                <a:gd name="f13" fmla="val 24074"/>
                <a:gd name="f14" fmla="val 9101"/>
                <a:gd name="f15" fmla="*/ f0 1 65469"/>
                <a:gd name="f16" fmla="*/ f1 1 49420"/>
                <a:gd name="f17" fmla="+- f4 0 f2"/>
                <a:gd name="f18" fmla="+- f3 0 f2"/>
                <a:gd name="f19" fmla="*/ f18 1 65469"/>
                <a:gd name="f20" fmla="*/ f17 1 49420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5469" h="49420">
                  <a:moveTo>
                    <a:pt x="f3" y="f2"/>
                  </a:moveTo>
                  <a:cubicBezTo>
                    <a:pt x="f5" y="f2"/>
                    <a:pt x="f6" y="f7"/>
                    <a:pt x="f8" y="f4"/>
                  </a:cubicBezTo>
                  <a:lnTo>
                    <a:pt x="f9" y="f10"/>
                  </a:lnTo>
                  <a:cubicBezTo>
                    <a:pt x="f11" y="f12"/>
                    <a:pt x="f3" y="f13"/>
                    <a:pt x="f3" y="f14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3" name="Google Shape;1169;p44">
              <a:extLst>
                <a:ext uri="{FF2B5EF4-FFF2-40B4-BE49-F238E27FC236}">
                  <a16:creationId xmlns:a16="http://schemas.microsoft.com/office/drawing/2014/main" id="{C06AD209-8FF9-4CE2-A11A-786447D283EE}"/>
                </a:ext>
              </a:extLst>
            </p:cNvPr>
            <p:cNvSpPr/>
            <p:nvPr/>
          </p:nvSpPr>
          <p:spPr>
            <a:xfrm>
              <a:off x="3384834" y="2711086"/>
              <a:ext cx="95097" cy="658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489"/>
                <a:gd name="f4" fmla="val 20421"/>
                <a:gd name="f5" fmla="val 1"/>
                <a:gd name="f6" fmla="val 13603"/>
                <a:gd name="f7" fmla="val 15886"/>
                <a:gd name="f8" fmla="*/ f0 1 29489"/>
                <a:gd name="f9" fmla="*/ f1 1 20421"/>
                <a:gd name="f10" fmla="+- f4 0 f2"/>
                <a:gd name="f11" fmla="+- f3 0 f2"/>
                <a:gd name="f12" fmla="*/ f11 1 29489"/>
                <a:gd name="f13" fmla="*/ f10 1 20421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29488" h="20421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5B322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4" name="Google Shape;1170;p44">
              <a:extLst>
                <a:ext uri="{FF2B5EF4-FFF2-40B4-BE49-F238E27FC236}">
                  <a16:creationId xmlns:a16="http://schemas.microsoft.com/office/drawing/2014/main" id="{A7DC8C19-35C7-4AEC-AF82-26B261FC1785}"/>
                </a:ext>
              </a:extLst>
            </p:cNvPr>
            <p:cNvSpPr/>
            <p:nvPr/>
          </p:nvSpPr>
          <p:spPr>
            <a:xfrm>
              <a:off x="3582390" y="2711086"/>
              <a:ext cx="95097" cy="658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489"/>
                <a:gd name="f4" fmla="val 20421"/>
                <a:gd name="f5" fmla="val 1"/>
                <a:gd name="f6" fmla="val 13603"/>
                <a:gd name="f7" fmla="*/ f0 1 29489"/>
                <a:gd name="f8" fmla="*/ f1 1 20421"/>
                <a:gd name="f9" fmla="+- f4 0 f2"/>
                <a:gd name="f10" fmla="+- f3 0 f2"/>
                <a:gd name="f11" fmla="*/ f10 1 29489"/>
                <a:gd name="f12" fmla="*/ f9 1 20421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9488" h="20421">
                  <a:moveTo>
                    <a:pt x="f2" y="f5"/>
                  </a:moveTo>
                  <a:lnTo>
                    <a:pt x="f2" y="f4"/>
                  </a:lnTo>
                  <a:lnTo>
                    <a:pt x="f6" y="f4"/>
                  </a:lnTo>
                  <a:lnTo>
                    <a:pt x="f6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331D1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5" name="Google Shape;1171;p44">
              <a:extLst>
                <a:ext uri="{FF2B5EF4-FFF2-40B4-BE49-F238E27FC236}">
                  <a16:creationId xmlns:a16="http://schemas.microsoft.com/office/drawing/2014/main" id="{8C4CFC62-C5FE-4167-BDE3-E83A9C4563FB}"/>
                </a:ext>
              </a:extLst>
            </p:cNvPr>
            <p:cNvSpPr/>
            <p:nvPr/>
          </p:nvSpPr>
          <p:spPr>
            <a:xfrm>
              <a:off x="3465301" y="2835536"/>
              <a:ext cx="80476" cy="658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955"/>
                <a:gd name="f4" fmla="val 20422"/>
                <a:gd name="f5" fmla="val 1"/>
                <a:gd name="f6" fmla="val 11255"/>
                <a:gd name="f7" fmla="val 9167"/>
                <a:gd name="f8" fmla="val 20421"/>
                <a:gd name="f9" fmla="val 13603"/>
                <a:gd name="f10" fmla="val 6786"/>
                <a:gd name="f11" fmla="val 16669"/>
                <a:gd name="f12" fmla="val 3752"/>
                <a:gd name="f13" fmla="*/ f0 1 24955"/>
                <a:gd name="f14" fmla="*/ f1 1 20422"/>
                <a:gd name="f15" fmla="+- f4 0 f2"/>
                <a:gd name="f16" fmla="+- f3 0 f2"/>
                <a:gd name="f17" fmla="*/ f16 1 24955"/>
                <a:gd name="f18" fmla="*/ f15 1 20422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4955" h="20422">
                  <a:moveTo>
                    <a:pt x="f5" y="f5"/>
                  </a:moveTo>
                  <a:cubicBezTo>
                    <a:pt x="f5" y="f6"/>
                    <a:pt x="f7" y="f8"/>
                    <a:pt x="f8" y="f8"/>
                  </a:cubicBezTo>
                  <a:lnTo>
                    <a:pt x="f3" y="f9"/>
                  </a:lnTo>
                  <a:lnTo>
                    <a:pt x="f8" y="f10"/>
                  </a:lnTo>
                  <a:cubicBezTo>
                    <a:pt x="f11" y="f10"/>
                    <a:pt x="f9" y="f12"/>
                    <a:pt x="f9" y="f5"/>
                  </a:cubicBezTo>
                  <a:close/>
                </a:path>
              </a:pathLst>
            </a:custGeom>
            <a:solidFill>
              <a:srgbClr val="F88A6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6" name="Google Shape;1172;p44">
              <a:extLst>
                <a:ext uri="{FF2B5EF4-FFF2-40B4-BE49-F238E27FC236}">
                  <a16:creationId xmlns:a16="http://schemas.microsoft.com/office/drawing/2014/main" id="{67D9160F-F32C-4CFD-9192-E3281A9A0ACC}"/>
                </a:ext>
              </a:extLst>
            </p:cNvPr>
            <p:cNvSpPr/>
            <p:nvPr/>
          </p:nvSpPr>
          <p:spPr>
            <a:xfrm>
              <a:off x="3531156" y="2835536"/>
              <a:ext cx="65855" cy="658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21"/>
                <a:gd name="f4" fmla="val 20422"/>
                <a:gd name="f5" fmla="val 6818"/>
                <a:gd name="f6" fmla="val 1"/>
                <a:gd name="f7" fmla="val 3752"/>
                <a:gd name="f8" fmla="val 6786"/>
                <a:gd name="f9" fmla="val 11254"/>
                <a:gd name="f10" fmla="val 11255"/>
                <a:gd name="f11" fmla="*/ f0 1 20421"/>
                <a:gd name="f12" fmla="*/ f1 1 20422"/>
                <a:gd name="f13" fmla="+- f4 0 f2"/>
                <a:gd name="f14" fmla="+- f3 0 f2"/>
                <a:gd name="f15" fmla="*/ f14 1 20421"/>
                <a:gd name="f16" fmla="*/ f13 1 20422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20421" h="20422">
                  <a:moveTo>
                    <a:pt x="f5" y="f6"/>
                  </a:moveTo>
                  <a:cubicBezTo>
                    <a:pt x="f5" y="f7"/>
                    <a:pt x="f7" y="f8"/>
                    <a:pt x="f6" y="f8"/>
                  </a:cubicBezTo>
                  <a:lnTo>
                    <a:pt x="f6" y="f3"/>
                  </a:lnTo>
                  <a:cubicBezTo>
                    <a:pt x="f9" y="f3"/>
                    <a:pt x="f3" y="f10"/>
                    <a:pt x="f3" y="f6"/>
                  </a:cubicBezTo>
                  <a:close/>
                </a:path>
              </a:pathLst>
            </a:custGeom>
            <a:solidFill>
              <a:srgbClr val="FD413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</p:cSld>
  <p:clrMapOvr>
    <a:masterClrMapping/>
  </p:clrMapOvr>
  <p:transition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77;p45">
            <a:extLst>
              <a:ext uri="{FF2B5EF4-FFF2-40B4-BE49-F238E27FC236}">
                <a16:creationId xmlns:a16="http://schemas.microsoft.com/office/drawing/2014/main" id="{2158F772-7524-4A8F-AC8A-1A7703243701}"/>
              </a:ext>
            </a:extLst>
          </p:cNvPr>
          <p:cNvSpPr/>
          <p:nvPr/>
        </p:nvSpPr>
        <p:spPr>
          <a:xfrm rot="10800009" flipH="1">
            <a:off x="4725262" y="3439333"/>
            <a:ext cx="884874" cy="904679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1"/>
              <a:gd name="f6" fmla="val 9514"/>
              <a:gd name="f7" fmla="*/ f0 1 9515"/>
              <a:gd name="f8" fmla="*/ f1 1 10578"/>
              <a:gd name="f9" fmla="+- f4 0 f2"/>
              <a:gd name="f10" fmla="+- f3 0 f2"/>
              <a:gd name="f11" fmla="*/ f10 1 9515"/>
              <a:gd name="f12" fmla="*/ f9 1 1057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78">
                <a:moveTo>
                  <a:pt x="f5" y="f2"/>
                </a:moveTo>
                <a:lnTo>
                  <a:pt x="f5" y="f4"/>
                </a:lnTo>
                <a:lnTo>
                  <a:pt x="f6" y="f4"/>
                </a:lnTo>
                <a:lnTo>
                  <a:pt x="f6" y="f2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45701" tIns="91421" rIns="0" bIns="9142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" name="Google Shape;1178;p45">
            <a:extLst>
              <a:ext uri="{FF2B5EF4-FFF2-40B4-BE49-F238E27FC236}">
                <a16:creationId xmlns:a16="http://schemas.microsoft.com/office/drawing/2014/main" id="{1BDDDF9C-3587-43E3-8D1E-86BF468E30D6}"/>
              </a:ext>
            </a:extLst>
          </p:cNvPr>
          <p:cNvSpPr/>
          <p:nvPr/>
        </p:nvSpPr>
        <p:spPr>
          <a:xfrm rot="10800009" flipH="1">
            <a:off x="4725262" y="1857869"/>
            <a:ext cx="884874" cy="904679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1"/>
              <a:gd name="f6" fmla="val 9514"/>
              <a:gd name="f7" fmla="*/ f0 1 9515"/>
              <a:gd name="f8" fmla="*/ f1 1 10578"/>
              <a:gd name="f9" fmla="+- f4 0 f2"/>
              <a:gd name="f10" fmla="+- f3 0 f2"/>
              <a:gd name="f11" fmla="*/ f10 1 9515"/>
              <a:gd name="f12" fmla="*/ f9 1 1057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78">
                <a:moveTo>
                  <a:pt x="f5" y="f2"/>
                </a:moveTo>
                <a:lnTo>
                  <a:pt x="f5" y="f4"/>
                </a:lnTo>
                <a:lnTo>
                  <a:pt x="f6" y="f4"/>
                </a:lnTo>
                <a:lnTo>
                  <a:pt x="f6" y="f2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45701" tIns="91421" rIns="0" bIns="9142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" name="Google Shape;1179;p45">
            <a:extLst>
              <a:ext uri="{FF2B5EF4-FFF2-40B4-BE49-F238E27FC236}">
                <a16:creationId xmlns:a16="http://schemas.microsoft.com/office/drawing/2014/main" id="{5B33F0B1-5290-48CA-A47E-2C40B3493B87}"/>
              </a:ext>
            </a:extLst>
          </p:cNvPr>
          <p:cNvSpPr/>
          <p:nvPr/>
        </p:nvSpPr>
        <p:spPr>
          <a:xfrm rot="10800009" flipH="1">
            <a:off x="1055765" y="3439333"/>
            <a:ext cx="884874" cy="904679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1"/>
              <a:gd name="f6" fmla="val 9514"/>
              <a:gd name="f7" fmla="*/ f0 1 9515"/>
              <a:gd name="f8" fmla="*/ f1 1 10578"/>
              <a:gd name="f9" fmla="+- f4 0 f2"/>
              <a:gd name="f10" fmla="+- f3 0 f2"/>
              <a:gd name="f11" fmla="*/ f10 1 9515"/>
              <a:gd name="f12" fmla="*/ f9 1 1057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78">
                <a:moveTo>
                  <a:pt x="f5" y="f2"/>
                </a:moveTo>
                <a:lnTo>
                  <a:pt x="f5" y="f4"/>
                </a:lnTo>
                <a:lnTo>
                  <a:pt x="f6" y="f4"/>
                </a:lnTo>
                <a:lnTo>
                  <a:pt x="f6" y="f2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" name="Google Shape;1180;p45">
            <a:extLst>
              <a:ext uri="{FF2B5EF4-FFF2-40B4-BE49-F238E27FC236}">
                <a16:creationId xmlns:a16="http://schemas.microsoft.com/office/drawing/2014/main" id="{5212D767-7B37-4948-925E-BA440846870F}"/>
              </a:ext>
            </a:extLst>
          </p:cNvPr>
          <p:cNvSpPr/>
          <p:nvPr/>
        </p:nvSpPr>
        <p:spPr>
          <a:xfrm rot="10800009" flipH="1">
            <a:off x="1055765" y="1857869"/>
            <a:ext cx="884874" cy="904679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1"/>
              <a:gd name="f6" fmla="val 9514"/>
              <a:gd name="f7" fmla="*/ f0 1 9515"/>
              <a:gd name="f8" fmla="*/ f1 1 10578"/>
              <a:gd name="f9" fmla="+- f4 0 f2"/>
              <a:gd name="f10" fmla="+- f3 0 f2"/>
              <a:gd name="f11" fmla="*/ f10 1 9515"/>
              <a:gd name="f12" fmla="*/ f9 1 1057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78">
                <a:moveTo>
                  <a:pt x="f5" y="f2"/>
                </a:moveTo>
                <a:lnTo>
                  <a:pt x="f5" y="f4"/>
                </a:lnTo>
                <a:lnTo>
                  <a:pt x="f6" y="f4"/>
                </a:lnTo>
                <a:lnTo>
                  <a:pt x="f6" y="f2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" name="Google Shape;1181;p45">
            <a:extLst>
              <a:ext uri="{FF2B5EF4-FFF2-40B4-BE49-F238E27FC236}">
                <a16:creationId xmlns:a16="http://schemas.microsoft.com/office/drawing/2014/main" id="{B74C0592-AA68-45B1-840C-A65ED7E03A1E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02671" y="2272046"/>
            <a:ext cx="2423095" cy="577800"/>
          </a:xfrm>
        </p:spPr>
        <p:txBody>
          <a:bodyPr anchor="ctr"/>
          <a:lstStyle/>
          <a:p>
            <a:pPr marL="0" lvl="0" indent="0">
              <a:lnSpc>
                <a:spcPct val="100000"/>
              </a:lnSpc>
              <a:buNone/>
            </a:pPr>
            <a:r>
              <a:rPr lang="en-US" sz="1400">
                <a:solidFill>
                  <a:srgbClr val="1C4966"/>
                </a:solidFill>
              </a:rPr>
              <a:t>Saturn is composed of hydrogen and helium</a:t>
            </a:r>
          </a:p>
        </p:txBody>
      </p:sp>
      <p:sp>
        <p:nvSpPr>
          <p:cNvPr id="7" name="Google Shape;1182;p45">
            <a:extLst>
              <a:ext uri="{FF2B5EF4-FFF2-40B4-BE49-F238E27FC236}">
                <a16:creationId xmlns:a16="http://schemas.microsoft.com/office/drawing/2014/main" id="{296B12C4-8DBE-4F62-86CE-D6548AF775F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02671" y="3845079"/>
            <a:ext cx="2423095" cy="577800"/>
          </a:xfrm>
        </p:spPr>
        <p:txBody>
          <a:bodyPr anchor="ctr"/>
          <a:lstStyle/>
          <a:p>
            <a:pPr marL="0" lvl="0" indent="0">
              <a:lnSpc>
                <a:spcPct val="100000"/>
              </a:lnSpc>
              <a:buNone/>
            </a:pPr>
            <a:r>
              <a:rPr lang="en-US" sz="1400">
                <a:solidFill>
                  <a:srgbClr val="1C4966"/>
                </a:solidFill>
              </a:rPr>
              <a:t>Venus is the second planet from the Sun</a:t>
            </a:r>
          </a:p>
        </p:txBody>
      </p:sp>
      <p:sp>
        <p:nvSpPr>
          <p:cNvPr id="8" name="Google Shape;1183;p45">
            <a:extLst>
              <a:ext uri="{FF2B5EF4-FFF2-40B4-BE49-F238E27FC236}">
                <a16:creationId xmlns:a16="http://schemas.microsoft.com/office/drawing/2014/main" id="{86220175-9048-4EA9-A950-6CEBB476D59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809667" y="2272046"/>
            <a:ext cx="2423095" cy="577800"/>
          </a:xfrm>
        </p:spPr>
        <p:txBody>
          <a:bodyPr anchor="ctr"/>
          <a:lstStyle/>
          <a:p>
            <a:pPr marL="0" lvl="0" indent="0">
              <a:lnSpc>
                <a:spcPct val="100000"/>
              </a:lnSpc>
              <a:buNone/>
            </a:pPr>
            <a:r>
              <a:rPr lang="en-US" sz="1400">
                <a:solidFill>
                  <a:srgbClr val="1C4966"/>
                </a:solidFill>
              </a:rPr>
              <a:t>Mercury is the closest planet to the Sun</a:t>
            </a:r>
          </a:p>
        </p:txBody>
      </p:sp>
      <p:sp>
        <p:nvSpPr>
          <p:cNvPr id="9" name="Google Shape;1184;p45">
            <a:extLst>
              <a:ext uri="{FF2B5EF4-FFF2-40B4-BE49-F238E27FC236}">
                <a16:creationId xmlns:a16="http://schemas.microsoft.com/office/drawing/2014/main" id="{1105AA90-5D61-4982-A820-E58EF735F6A4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en-US">
                <a:solidFill>
                  <a:srgbClr val="FFC000"/>
                </a:solidFill>
              </a:rPr>
              <a:t>STRENGTHS</a:t>
            </a:r>
          </a:p>
        </p:txBody>
      </p:sp>
      <p:sp>
        <p:nvSpPr>
          <p:cNvPr id="10" name="Google Shape;1185;p45">
            <a:extLst>
              <a:ext uri="{FF2B5EF4-FFF2-40B4-BE49-F238E27FC236}">
                <a16:creationId xmlns:a16="http://schemas.microsoft.com/office/drawing/2014/main" id="{DF8DECF3-3797-4955-8A17-FF2A84179D2A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102671" y="3392972"/>
            <a:ext cx="2693401" cy="452097"/>
          </a:xfrm>
        </p:spPr>
        <p:txBody>
          <a:bodyPr anchor="ctr"/>
          <a:lstStyle/>
          <a:p>
            <a:pPr lvl="0"/>
            <a:r>
              <a:rPr lang="en-US" sz="1500">
                <a:solidFill>
                  <a:srgbClr val="FFC000"/>
                </a:solidFill>
              </a:rPr>
              <a:t>THREATS</a:t>
            </a:r>
          </a:p>
        </p:txBody>
      </p:sp>
      <p:sp>
        <p:nvSpPr>
          <p:cNvPr id="11" name="Google Shape;1186;p45">
            <a:extLst>
              <a:ext uri="{FF2B5EF4-FFF2-40B4-BE49-F238E27FC236}">
                <a16:creationId xmlns:a16="http://schemas.microsoft.com/office/drawing/2014/main" id="{033C910E-3004-46ED-8DD6-1CE3FB4A9C59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809667" y="1820076"/>
            <a:ext cx="2693401" cy="452097"/>
          </a:xfrm>
        </p:spPr>
        <p:txBody>
          <a:bodyPr anchor="ctr"/>
          <a:lstStyle/>
          <a:p>
            <a:pPr lvl="0"/>
            <a:r>
              <a:rPr lang="en-US" sz="1500">
                <a:solidFill>
                  <a:srgbClr val="FFC000"/>
                </a:solidFill>
              </a:rPr>
              <a:t>WEAKNESSES</a:t>
            </a:r>
          </a:p>
        </p:txBody>
      </p:sp>
      <p:sp>
        <p:nvSpPr>
          <p:cNvPr id="12" name="Google Shape;1187;p45">
            <a:extLst>
              <a:ext uri="{FF2B5EF4-FFF2-40B4-BE49-F238E27FC236}">
                <a16:creationId xmlns:a16="http://schemas.microsoft.com/office/drawing/2014/main" id="{AA2A9607-C05A-4AEC-B18A-B58D1989D929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809667" y="3392972"/>
            <a:ext cx="2693401" cy="452097"/>
          </a:xfrm>
        </p:spPr>
        <p:txBody>
          <a:bodyPr anchor="ctr"/>
          <a:lstStyle/>
          <a:p>
            <a:pPr lvl="0"/>
            <a:r>
              <a:rPr lang="en-US" sz="1500">
                <a:solidFill>
                  <a:srgbClr val="FFC000"/>
                </a:solidFill>
              </a:rPr>
              <a:t>OPPORTUNITIES</a:t>
            </a:r>
          </a:p>
        </p:txBody>
      </p:sp>
      <p:sp>
        <p:nvSpPr>
          <p:cNvPr id="13" name="Google Shape;1188;p45">
            <a:extLst>
              <a:ext uri="{FF2B5EF4-FFF2-40B4-BE49-F238E27FC236}">
                <a16:creationId xmlns:a16="http://schemas.microsoft.com/office/drawing/2014/main" id="{667941DF-0B6F-4522-9590-938A363A8C1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809667" y="3845079"/>
            <a:ext cx="2423095" cy="577800"/>
          </a:xfrm>
        </p:spPr>
        <p:txBody>
          <a:bodyPr anchor="ctr"/>
          <a:lstStyle/>
          <a:p>
            <a:pPr marL="0" lvl="0" indent="0">
              <a:lnSpc>
                <a:spcPct val="100000"/>
              </a:lnSpc>
              <a:buNone/>
            </a:pPr>
            <a:r>
              <a:rPr lang="en-US" sz="1400">
                <a:solidFill>
                  <a:srgbClr val="1C4966"/>
                </a:solidFill>
              </a:rPr>
              <a:t>Despite being red, Mars is actually a cold place</a:t>
            </a:r>
          </a:p>
        </p:txBody>
      </p:sp>
      <p:sp>
        <p:nvSpPr>
          <p:cNvPr id="14" name="Google Shape;1189;p45">
            <a:extLst>
              <a:ext uri="{FF2B5EF4-FFF2-40B4-BE49-F238E27FC236}">
                <a16:creationId xmlns:a16="http://schemas.microsoft.com/office/drawing/2014/main" id="{34C176D3-1218-4CBC-9AF5-0031129EB825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717429" y="539925"/>
            <a:ext cx="7709096" cy="333298"/>
          </a:xfrm>
        </p:spPr>
        <p:txBody>
          <a:bodyPr lIns="45701" rIns="0" anchorCtr="1"/>
          <a:lstStyle/>
          <a:p>
            <a:pPr lvl="0" algn="ctr"/>
            <a:r>
              <a:rPr lang="en-US" sz="2000">
                <a:solidFill>
                  <a:srgbClr val="FFC000"/>
                </a:solidFill>
              </a:rPr>
              <a:t>SWOT ANALYSIS</a:t>
            </a:r>
          </a:p>
        </p:txBody>
      </p:sp>
      <p:sp>
        <p:nvSpPr>
          <p:cNvPr id="15" name="Google Shape;1190;p45">
            <a:extLst>
              <a:ext uri="{FF2B5EF4-FFF2-40B4-BE49-F238E27FC236}">
                <a16:creationId xmlns:a16="http://schemas.microsoft.com/office/drawing/2014/main" id="{821D75D1-203B-4EFF-BC83-2B7096EA0D1B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269626" y="2129317"/>
            <a:ext cx="457200" cy="361800"/>
          </a:xfrm>
        </p:spPr>
        <p:txBody>
          <a:bodyPr lIns="45701" rIns="0" anchorCtr="1"/>
          <a:lstStyle/>
          <a:p>
            <a:pPr lvl="0" algn="ctr"/>
            <a:r>
              <a:rPr lang="en-US" sz="2000">
                <a:solidFill>
                  <a:srgbClr val="FFC000"/>
                </a:solidFill>
              </a:rPr>
              <a:t>S</a:t>
            </a:r>
          </a:p>
        </p:txBody>
      </p:sp>
      <p:sp>
        <p:nvSpPr>
          <p:cNvPr id="16" name="Google Shape;1191;p45">
            <a:extLst>
              <a:ext uri="{FF2B5EF4-FFF2-40B4-BE49-F238E27FC236}">
                <a16:creationId xmlns:a16="http://schemas.microsoft.com/office/drawing/2014/main" id="{30B59D88-D354-4444-A197-57491754441E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939122" y="2129317"/>
            <a:ext cx="457200" cy="361800"/>
          </a:xfrm>
        </p:spPr>
        <p:txBody>
          <a:bodyPr lIns="45701" rIns="0" anchorCtr="1"/>
          <a:lstStyle/>
          <a:p>
            <a:pPr lvl="0" algn="ctr"/>
            <a:r>
              <a:rPr lang="en-US" sz="2000">
                <a:solidFill>
                  <a:srgbClr val="FFC000"/>
                </a:solidFill>
              </a:rPr>
              <a:t>W</a:t>
            </a:r>
          </a:p>
        </p:txBody>
      </p:sp>
      <p:sp>
        <p:nvSpPr>
          <p:cNvPr id="17" name="Google Shape;1192;p45">
            <a:extLst>
              <a:ext uri="{FF2B5EF4-FFF2-40B4-BE49-F238E27FC236}">
                <a16:creationId xmlns:a16="http://schemas.microsoft.com/office/drawing/2014/main" id="{F9663858-BC8D-443B-A516-81737E5C9DDA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939122" y="3710781"/>
            <a:ext cx="457200" cy="361800"/>
          </a:xfrm>
        </p:spPr>
        <p:txBody>
          <a:bodyPr lIns="45701" rIns="0" anchorCtr="1"/>
          <a:lstStyle/>
          <a:p>
            <a:pPr lvl="0" algn="ctr"/>
            <a:r>
              <a:rPr lang="en-US" sz="2000">
                <a:solidFill>
                  <a:srgbClr val="FFC000"/>
                </a:solidFill>
              </a:rPr>
              <a:t>O</a:t>
            </a:r>
          </a:p>
        </p:txBody>
      </p:sp>
      <p:sp>
        <p:nvSpPr>
          <p:cNvPr id="18" name="Google Shape;1193;p45">
            <a:extLst>
              <a:ext uri="{FF2B5EF4-FFF2-40B4-BE49-F238E27FC236}">
                <a16:creationId xmlns:a16="http://schemas.microsoft.com/office/drawing/2014/main" id="{74B54FB1-E167-487A-9776-09F2ECE4ED73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232126" y="3710781"/>
            <a:ext cx="457200" cy="361800"/>
          </a:xfrm>
        </p:spPr>
        <p:txBody>
          <a:bodyPr lIns="45701" rIns="0" anchorCtr="1"/>
          <a:lstStyle/>
          <a:p>
            <a:pPr lvl="0" algn="ctr"/>
            <a:r>
              <a:rPr lang="en-US" sz="2000">
                <a:solidFill>
                  <a:srgbClr val="FFC000"/>
                </a:solidFill>
              </a:rPr>
              <a:t>T</a:t>
            </a:r>
          </a:p>
        </p:txBody>
      </p:sp>
    </p:spTree>
  </p:cSld>
  <p:clrMapOvr>
    <a:masterClrMapping/>
  </p:clrMapOvr>
  <p:transition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Píxeles y Resolución de la Imagen Digital | Cursos de Fotografía en Madrid">
            <a:extLst>
              <a:ext uri="{FF2B5EF4-FFF2-40B4-BE49-F238E27FC236}">
                <a16:creationId xmlns:a16="http://schemas.microsoft.com/office/drawing/2014/main" id="{E80447A3-6201-4D65-B5FA-BAFDBEEB9D5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5400013">
            <a:off x="5077549" y="1077058"/>
            <a:ext cx="5143499" cy="298938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Google Shape;1198;p46">
            <a:extLst>
              <a:ext uri="{FF2B5EF4-FFF2-40B4-BE49-F238E27FC236}">
                <a16:creationId xmlns:a16="http://schemas.microsoft.com/office/drawing/2014/main" id="{F51953BB-0351-4AF1-8BCB-E39C23A5142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788886" y="2571704"/>
            <a:ext cx="3403799" cy="987003"/>
          </a:xfrm>
          <a:solidFill>
            <a:srgbClr val="FFFFFF"/>
          </a:solidFill>
        </p:spPr>
        <p:txBody>
          <a:bodyPr/>
          <a:lstStyle/>
          <a:p>
            <a:pPr lvl="0"/>
            <a:r>
              <a:rPr lang="en-US">
                <a:solidFill>
                  <a:srgbClr val="1C4966"/>
                </a:solidFill>
              </a:rPr>
              <a:t>OUR PRODUCTS</a:t>
            </a:r>
          </a:p>
        </p:txBody>
      </p:sp>
      <p:sp>
        <p:nvSpPr>
          <p:cNvPr id="4" name="Google Shape;1199;p46">
            <a:extLst>
              <a:ext uri="{FF2B5EF4-FFF2-40B4-BE49-F238E27FC236}">
                <a16:creationId xmlns:a16="http://schemas.microsoft.com/office/drawing/2014/main" id="{F9602C49-2E0D-48CD-B1A0-1BCD83621881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437186" y="1584746"/>
            <a:ext cx="2755498" cy="987003"/>
          </a:xfrm>
          <a:solidFill>
            <a:srgbClr val="FFFFFF"/>
          </a:solidFill>
        </p:spPr>
        <p:txBody>
          <a:bodyPr anchor="ctr"/>
          <a:lstStyle/>
          <a:p>
            <a:pPr lvl="0" algn="r"/>
            <a:r>
              <a:rPr lang="en-US" sz="7300">
                <a:solidFill>
                  <a:srgbClr val="1C4966"/>
                </a:solidFill>
              </a:rPr>
              <a:t>02</a:t>
            </a:r>
          </a:p>
        </p:txBody>
      </p:sp>
      <p:sp>
        <p:nvSpPr>
          <p:cNvPr id="5" name="Google Shape;1200;p46">
            <a:extLst>
              <a:ext uri="{FF2B5EF4-FFF2-40B4-BE49-F238E27FC236}">
                <a16:creationId xmlns:a16="http://schemas.microsoft.com/office/drawing/2014/main" id="{4394E367-47CC-4414-8350-75F458A34FB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484891" y="3558698"/>
            <a:ext cx="2707803" cy="705304"/>
          </a:xfrm>
          <a:solidFill>
            <a:srgbClr val="FFFFFF"/>
          </a:solidFill>
        </p:spPr>
        <p:txBody>
          <a:bodyPr anchor="ctr"/>
          <a:lstStyle/>
          <a:p>
            <a:pPr marL="0" lvl="0" indent="0" algn="r">
              <a:lnSpc>
                <a:spcPct val="100000"/>
              </a:lnSpc>
              <a:buNone/>
            </a:pPr>
            <a:r>
              <a:rPr lang="en-US">
                <a:solidFill>
                  <a:srgbClr val="1C4966"/>
                </a:solidFill>
              </a:rPr>
              <a:t>You could enter a subtitle here if you need it</a:t>
            </a:r>
            <a:endParaRPr lang="en-US" sz="1800">
              <a:solidFill>
                <a:srgbClr val="1C4966"/>
              </a:solidFill>
            </a:endParaRPr>
          </a:p>
        </p:txBody>
      </p:sp>
    </p:spTree>
  </p:cSld>
  <p:clrMapOvr>
    <a:masterClrMapping/>
  </p:clrMapOvr>
  <p:transition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211;p48">
            <a:extLst>
              <a:ext uri="{FF2B5EF4-FFF2-40B4-BE49-F238E27FC236}">
                <a16:creationId xmlns:a16="http://schemas.microsoft.com/office/drawing/2014/main" id="{BFBEB201-13D3-444B-A917-286297A9740C}"/>
              </a:ext>
            </a:extLst>
          </p:cNvPr>
          <p:cNvGrpSpPr/>
          <p:nvPr/>
        </p:nvGrpSpPr>
        <p:grpSpPr>
          <a:xfrm>
            <a:off x="1188555" y="1548746"/>
            <a:ext cx="3623227" cy="2225503"/>
            <a:chOff x="1188555" y="1548746"/>
            <a:chExt cx="3623227" cy="2225503"/>
          </a:xfrm>
        </p:grpSpPr>
        <p:sp>
          <p:nvSpPr>
            <p:cNvPr id="3" name="Google Shape;1212;p48">
              <a:extLst>
                <a:ext uri="{FF2B5EF4-FFF2-40B4-BE49-F238E27FC236}">
                  <a16:creationId xmlns:a16="http://schemas.microsoft.com/office/drawing/2014/main" id="{BA392DB7-938A-4836-82FA-4909824DD4D1}"/>
                </a:ext>
              </a:extLst>
            </p:cNvPr>
            <p:cNvSpPr/>
            <p:nvPr/>
          </p:nvSpPr>
          <p:spPr>
            <a:xfrm>
              <a:off x="1275341" y="1548746"/>
              <a:ext cx="3427966" cy="21863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2817"/>
                <a:gd name="f4" fmla="val 155698"/>
                <a:gd name="f5" fmla="val 10278"/>
                <a:gd name="f6" fmla="val 4611"/>
                <a:gd name="f7" fmla="val 1"/>
                <a:gd name="f8" fmla="val 145516"/>
                <a:gd name="f9" fmla="val 151183"/>
                <a:gd name="f10" fmla="val 155697"/>
                <a:gd name="f11" fmla="val 232539"/>
                <a:gd name="f12" fmla="val 238206"/>
                <a:gd name="f13" fmla="val 242816"/>
                <a:gd name="f14" fmla="*/ f0 1 242817"/>
                <a:gd name="f15" fmla="*/ f1 1 155698"/>
                <a:gd name="f16" fmla="+- f4 0 f2"/>
                <a:gd name="f17" fmla="+- f3 0 f2"/>
                <a:gd name="f18" fmla="*/ f17 1 242817"/>
                <a:gd name="f19" fmla="*/ f16 1 155698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42817" h="155698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lnTo>
                    <a:pt x="f7" y="f8"/>
                  </a:ln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13" y="f9"/>
                    <a:pt x="f13" y="f8"/>
                  </a:cubicBezTo>
                  <a:lnTo>
                    <a:pt x="f13" y="f5"/>
                  </a:lnTo>
                  <a:cubicBezTo>
                    <a:pt x="f13" y="f6"/>
                    <a:pt x="f12" y="f2"/>
                    <a:pt x="f11" y="f2"/>
                  </a:cubicBezTo>
                  <a:close/>
                </a:path>
              </a:pathLst>
            </a:custGeom>
            <a:solidFill>
              <a:srgbClr val="3792C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" name="Google Shape;1213;p48">
              <a:extLst>
                <a:ext uri="{FF2B5EF4-FFF2-40B4-BE49-F238E27FC236}">
                  <a16:creationId xmlns:a16="http://schemas.microsoft.com/office/drawing/2014/main" id="{78682251-E933-4479-A79A-93545DE07429}"/>
                </a:ext>
              </a:extLst>
            </p:cNvPr>
            <p:cNvSpPr/>
            <p:nvPr/>
          </p:nvSpPr>
          <p:spPr>
            <a:xfrm>
              <a:off x="1188555" y="3612382"/>
              <a:ext cx="3623227" cy="1618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6648"/>
                <a:gd name="f4" fmla="val 11527"/>
                <a:gd name="f5" fmla="val 1"/>
                <a:gd name="f6" fmla="val 5188"/>
                <a:gd name="f7" fmla="val 8741"/>
                <a:gd name="f8" fmla="val 2786"/>
                <a:gd name="f9" fmla="val 6340"/>
                <a:gd name="f10" fmla="val 250404"/>
                <a:gd name="f11" fmla="val 253862"/>
                <a:gd name="f12" fmla="val 256647"/>
                <a:gd name="f13" fmla="*/ f0 1 256648"/>
                <a:gd name="f14" fmla="*/ f1 1 11527"/>
                <a:gd name="f15" fmla="+- f4 0 f2"/>
                <a:gd name="f16" fmla="+- f3 0 f2"/>
                <a:gd name="f17" fmla="*/ f16 1 256648"/>
                <a:gd name="f18" fmla="*/ f15 1 11527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56647" h="11527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4"/>
                    <a:pt x="f9" y="f4"/>
                  </a:cubicBezTo>
                  <a:lnTo>
                    <a:pt x="f10" y="f4"/>
                  </a:lnTo>
                  <a:cubicBezTo>
                    <a:pt x="f11" y="f4"/>
                    <a:pt x="f12" y="f7"/>
                    <a:pt x="f12" y="f6"/>
                  </a:cubicBezTo>
                  <a:lnTo>
                    <a:pt x="f12" y="f5"/>
                  </a:lnTo>
                  <a:close/>
                </a:path>
              </a:pathLst>
            </a:custGeom>
            <a:solidFill>
              <a:srgbClr val="3792C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5" name="Google Shape;1215;p48">
            <a:extLst>
              <a:ext uri="{FF2B5EF4-FFF2-40B4-BE49-F238E27FC236}">
                <a16:creationId xmlns:a16="http://schemas.microsoft.com/office/drawing/2014/main" id="{B43A4EBA-7701-470C-ABE9-7FD56183D11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032571" y="1714326"/>
            <a:ext cx="7709096" cy="333298"/>
          </a:xfrm>
        </p:spPr>
        <p:txBody>
          <a:bodyPr/>
          <a:lstStyle/>
          <a:p>
            <a:pPr lvl="0"/>
            <a:r>
              <a:rPr lang="en-US">
                <a:solidFill>
                  <a:srgbClr val="FFC000"/>
                </a:solidFill>
              </a:rPr>
              <a:t>PRODUCT DEMO</a:t>
            </a:r>
          </a:p>
        </p:txBody>
      </p:sp>
      <p:sp>
        <p:nvSpPr>
          <p:cNvPr id="6" name="Google Shape;1219;p48">
            <a:extLst>
              <a:ext uri="{FF2B5EF4-FFF2-40B4-BE49-F238E27FC236}">
                <a16:creationId xmlns:a16="http://schemas.microsoft.com/office/drawing/2014/main" id="{297DC7FC-3AC5-4987-AB06-44FEB4D9B611}"/>
              </a:ext>
            </a:extLst>
          </p:cNvPr>
          <p:cNvSpPr txBox="1"/>
          <p:nvPr/>
        </p:nvSpPr>
        <p:spPr>
          <a:xfrm>
            <a:off x="5429378" y="2148894"/>
            <a:ext cx="2785244" cy="98609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0" u="none" strike="noStrike" kern="0" cap="none" spc="0" baseline="0">
                <a:solidFill>
                  <a:srgbClr val="1C4966"/>
                </a:solidFill>
                <a:uFillTx/>
                <a:latin typeface="Maven Pro"/>
                <a:ea typeface="Maven Pro"/>
                <a:cs typeface="Maven Pro"/>
              </a:rPr>
              <a:t>You can replace the image on the screen with your own work. Just delete this one, add yours and center it properly</a:t>
            </a:r>
          </a:p>
        </p:txBody>
      </p:sp>
      <p:pic>
        <p:nvPicPr>
          <p:cNvPr id="7" name="Imagen 3">
            <a:extLst>
              <a:ext uri="{FF2B5EF4-FFF2-40B4-BE49-F238E27FC236}">
                <a16:creationId xmlns:a16="http://schemas.microsoft.com/office/drawing/2014/main" id="{D2CBF1A6-4E94-4FDC-AC38-BD3164E982A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93527" y="1764947"/>
            <a:ext cx="3121880" cy="1753992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9" name="Google Shape;1217;p48">
            <a:extLst>
              <a:ext uri="{FF2B5EF4-FFF2-40B4-BE49-F238E27FC236}">
                <a16:creationId xmlns:a16="http://schemas.microsoft.com/office/drawing/2014/main" id="{191A7B51-B20E-4894-BB66-9AADA745BA74}"/>
              </a:ext>
            </a:extLst>
          </p:cNvPr>
          <p:cNvSpPr/>
          <p:nvPr/>
        </p:nvSpPr>
        <p:spPr>
          <a:xfrm>
            <a:off x="2707547" y="2400181"/>
            <a:ext cx="585234" cy="585243"/>
          </a:xfrm>
          <a:custGeom>
            <a:avLst/>
            <a:gdLst>
              <a:gd name="f0" fmla="val w"/>
              <a:gd name="f1" fmla="val h"/>
              <a:gd name="f2" fmla="val 0"/>
              <a:gd name="f3" fmla="val 39680"/>
              <a:gd name="f4" fmla="val 39681"/>
              <a:gd name="f5" fmla="val 19840"/>
              <a:gd name="f6" fmla="val 1"/>
              <a:gd name="f7" fmla="val 8884"/>
              <a:gd name="f8" fmla="val 30797"/>
              <a:gd name="f9" fmla="*/ f0 1 39680"/>
              <a:gd name="f10" fmla="*/ f1 1 39681"/>
              <a:gd name="f11" fmla="+- f4 0 f2"/>
              <a:gd name="f12" fmla="+- f3 0 f2"/>
              <a:gd name="f13" fmla="*/ f12 1 39680"/>
              <a:gd name="f14" fmla="*/ f11 1 39681"/>
              <a:gd name="f15" fmla="*/ f2 1 f13"/>
              <a:gd name="f16" fmla="*/ f3 1 f13"/>
              <a:gd name="f17" fmla="*/ f2 1 f14"/>
              <a:gd name="f18" fmla="*/ f4 1 f14"/>
              <a:gd name="f19" fmla="*/ f15 f9 1"/>
              <a:gd name="f20" fmla="*/ f16 f9 1"/>
              <a:gd name="f21" fmla="*/ f18 f10 1"/>
              <a:gd name="f22" fmla="*/ f17 f1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" t="f22" r="f20" b="f21"/>
            <a:pathLst>
              <a:path w="39680" h="39681">
                <a:moveTo>
                  <a:pt x="f5" y="f6"/>
                </a:moveTo>
                <a:cubicBezTo>
                  <a:pt x="f7" y="f6"/>
                  <a:pt x="f6" y="f7"/>
                  <a:pt x="f6" y="f5"/>
                </a:cubicBezTo>
                <a:cubicBezTo>
                  <a:pt x="f6" y="f8"/>
                  <a:pt x="f7" y="f3"/>
                  <a:pt x="f5" y="f3"/>
                </a:cubicBezTo>
                <a:cubicBezTo>
                  <a:pt x="f8" y="f3"/>
                  <a:pt x="f3" y="f8"/>
                  <a:pt x="f3" y="f5"/>
                </a:cubicBezTo>
                <a:cubicBezTo>
                  <a:pt x="f3" y="f7"/>
                  <a:pt x="f8" y="f6"/>
                  <a:pt x="f5" y="f6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0" name="Google Shape;1218;p48">
            <a:extLst>
              <a:ext uri="{FF2B5EF4-FFF2-40B4-BE49-F238E27FC236}">
                <a16:creationId xmlns:a16="http://schemas.microsoft.com/office/drawing/2014/main" id="{CC01BEFB-1608-4944-A1FC-1EE41472EC49}"/>
              </a:ext>
            </a:extLst>
          </p:cNvPr>
          <p:cNvSpPr/>
          <p:nvPr/>
        </p:nvSpPr>
        <p:spPr>
          <a:xfrm>
            <a:off x="2900696" y="2560932"/>
            <a:ext cx="263749" cy="263749"/>
          </a:xfrm>
          <a:custGeom>
            <a:avLst/>
            <a:gdLst>
              <a:gd name="f0" fmla="val w"/>
              <a:gd name="f1" fmla="val h"/>
              <a:gd name="f2" fmla="val 0"/>
              <a:gd name="f3" fmla="val 17883"/>
              <a:gd name="f4" fmla="val 1"/>
              <a:gd name="f5" fmla="val 17882"/>
              <a:gd name="f6" fmla="val 8941"/>
              <a:gd name="f7" fmla="*/ f0 1 17883"/>
              <a:gd name="f8" fmla="*/ f1 1 17883"/>
              <a:gd name="f9" fmla="+- f3 0 f2"/>
              <a:gd name="f10" fmla="*/ f9 1 17883"/>
              <a:gd name="f11" fmla="*/ f2 1 f10"/>
              <a:gd name="f12" fmla="*/ f3 1 f10"/>
              <a:gd name="f13" fmla="*/ f11 f7 1"/>
              <a:gd name="f14" fmla="*/ f12 f7 1"/>
              <a:gd name="f15" fmla="*/ f12 f8 1"/>
              <a:gd name="f16" fmla="*/ f11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3" t="f16" r="f14" b="f15"/>
            <a:pathLst>
              <a:path w="17883" h="17883">
                <a:moveTo>
                  <a:pt x="f2" y="f4"/>
                </a:moveTo>
                <a:lnTo>
                  <a:pt x="f2" y="f5"/>
                </a:lnTo>
                <a:lnTo>
                  <a:pt x="f3" y="f6"/>
                </a:lnTo>
                <a:lnTo>
                  <a:pt x="f2" y="f4"/>
                </a:lnTo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</p:spTree>
  </p:cSld>
  <p:clrMapOvr>
    <a:masterClrMapping/>
  </p:clrMapOvr>
  <p:transition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24;p49">
            <a:extLst>
              <a:ext uri="{FF2B5EF4-FFF2-40B4-BE49-F238E27FC236}">
                <a16:creationId xmlns:a16="http://schemas.microsoft.com/office/drawing/2014/main" id="{BC69F7A5-43C4-46A0-8898-1BFDEBAD0E8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33232" y="3762143"/>
            <a:ext cx="4168200" cy="987003"/>
          </a:xfrm>
        </p:spPr>
        <p:txBody>
          <a:bodyPr/>
          <a:lstStyle/>
          <a:p>
            <a:pPr lvl="0"/>
            <a:r>
              <a:rPr lang="en-US">
                <a:solidFill>
                  <a:srgbClr val="FFC000"/>
                </a:solidFill>
              </a:rPr>
              <a:t>MARKET &amp; COMPETITION</a:t>
            </a:r>
          </a:p>
        </p:txBody>
      </p:sp>
      <p:sp>
        <p:nvSpPr>
          <p:cNvPr id="3" name="Google Shape;1225;p49">
            <a:extLst>
              <a:ext uri="{FF2B5EF4-FFF2-40B4-BE49-F238E27FC236}">
                <a16:creationId xmlns:a16="http://schemas.microsoft.com/office/drawing/2014/main" id="{5C4468E6-FDC2-4D9F-AA47-F1350737EFEA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33232" y="2775185"/>
            <a:ext cx="2755498" cy="987003"/>
          </a:xfrm>
        </p:spPr>
        <p:txBody>
          <a:bodyPr anchor="ctr"/>
          <a:lstStyle/>
          <a:p>
            <a:pPr lvl="0"/>
            <a:r>
              <a:rPr lang="en-US" sz="7300">
                <a:solidFill>
                  <a:srgbClr val="FFC000"/>
                </a:solidFill>
              </a:rPr>
              <a:t>03</a:t>
            </a:r>
          </a:p>
        </p:txBody>
      </p:sp>
      <p:sp>
        <p:nvSpPr>
          <p:cNvPr id="4" name="Google Shape;1226;p49">
            <a:extLst>
              <a:ext uri="{FF2B5EF4-FFF2-40B4-BE49-F238E27FC236}">
                <a16:creationId xmlns:a16="http://schemas.microsoft.com/office/drawing/2014/main" id="{3FFA55B8-0184-46DB-8291-D1C841361074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405213" y="477728"/>
            <a:ext cx="2707803" cy="705304"/>
          </a:xfrm>
        </p:spPr>
        <p:txBody>
          <a:bodyPr anchor="ctr"/>
          <a:lstStyle/>
          <a:p>
            <a:pPr marL="0" lvl="0" indent="0">
              <a:lnSpc>
                <a:spcPct val="100000"/>
              </a:lnSpc>
              <a:buNone/>
            </a:pPr>
            <a:r>
              <a:rPr lang="en-US">
                <a:solidFill>
                  <a:srgbClr val="183D56"/>
                </a:solidFill>
              </a:rPr>
              <a:t>You could enter a subtitle here if you need it</a:t>
            </a:r>
            <a:endParaRPr lang="en-US" sz="1800">
              <a:solidFill>
                <a:srgbClr val="183D56"/>
              </a:solidFill>
            </a:endParaRPr>
          </a:p>
        </p:txBody>
      </p:sp>
      <p:sp>
        <p:nvSpPr>
          <p:cNvPr id="5" name="AutoShape 3">
            <a:extLst>
              <a:ext uri="{FF2B5EF4-FFF2-40B4-BE49-F238E27FC236}">
                <a16:creationId xmlns:a16="http://schemas.microsoft.com/office/drawing/2014/main" id="{297F3F0D-20DD-4B75-8948-CDFD79D38E1F}"/>
              </a:ext>
            </a:extLst>
          </p:cNvPr>
          <p:cNvSpPr/>
          <p:nvPr/>
        </p:nvSpPr>
        <p:spPr>
          <a:xfrm>
            <a:off x="533396" y="750886"/>
            <a:ext cx="1806570" cy="1820863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3BA24837-6082-4BB6-AAB1-3F5905D235D4}"/>
              </a:ext>
            </a:extLst>
          </p:cNvPr>
          <p:cNvSpPr/>
          <p:nvPr/>
        </p:nvSpPr>
        <p:spPr>
          <a:xfrm>
            <a:off x="528642" y="746122"/>
            <a:ext cx="1811334" cy="1830391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382"/>
              <a:gd name="f8" fmla="val 386"/>
              <a:gd name="f9" fmla="val 232"/>
              <a:gd name="f10" fmla="val 217"/>
              <a:gd name="f11" fmla="val 378"/>
              <a:gd name="f12" fmla="val 210"/>
              <a:gd name="f13" fmla="val 362"/>
              <a:gd name="f14" fmla="val 212"/>
              <a:gd name="f15" fmla="val 344"/>
              <a:gd name="f16" fmla="val 215"/>
              <a:gd name="f17" fmla="val 341"/>
              <a:gd name="f18" fmla="val 206"/>
              <a:gd name="f19" fmla="val 190"/>
              <a:gd name="f20" fmla="val 340"/>
              <a:gd name="f21" fmla="val 174"/>
              <a:gd name="f22" fmla="val 347"/>
              <a:gd name="f23" fmla="val 171"/>
              <a:gd name="f24" fmla="val 361"/>
              <a:gd name="f25" fmla="val 173"/>
              <a:gd name="f26" fmla="val 376"/>
              <a:gd name="f27" fmla="val 169"/>
              <a:gd name="f28" fmla="val 153"/>
              <a:gd name="f29" fmla="val 380"/>
              <a:gd name="f30" fmla="val 123"/>
              <a:gd name="f31" fmla="val 381"/>
              <a:gd name="f32" fmla="val 93"/>
              <a:gd name="f33" fmla="val 63"/>
              <a:gd name="f34" fmla="val 49"/>
              <a:gd name="f35" fmla="val 42"/>
              <a:gd name="f36" fmla="val 364"/>
              <a:gd name="f37" fmla="val 44"/>
              <a:gd name="f38" fmla="val 345"/>
              <a:gd name="f39" fmla="val 47"/>
              <a:gd name="f40" fmla="val 338"/>
              <a:gd name="f41" fmla="val 41"/>
              <a:gd name="f42" fmla="val 22"/>
              <a:gd name="f43" fmla="val 343"/>
              <a:gd name="f44" fmla="val 6"/>
              <a:gd name="f45" fmla="val 336"/>
              <a:gd name="f46" fmla="val 1"/>
              <a:gd name="f47" fmla="val 320"/>
              <a:gd name="f48" fmla="val 292"/>
              <a:gd name="f49" fmla="val 2"/>
              <a:gd name="f50" fmla="val 263"/>
              <a:gd name="f51" fmla="val 234"/>
              <a:gd name="f52" fmla="val 216"/>
              <a:gd name="f53" fmla="val 23"/>
              <a:gd name="f54" fmla="val 214"/>
              <a:gd name="f55" fmla="val 37"/>
              <a:gd name="f56" fmla="val 211"/>
              <a:gd name="f57" fmla="val 45"/>
              <a:gd name="f58" fmla="val 194"/>
              <a:gd name="f59" fmla="val 177"/>
              <a:gd name="f60" fmla="val 170"/>
              <a:gd name="f61" fmla="val 39"/>
              <a:gd name="f62" fmla="val 175"/>
              <a:gd name="f63" fmla="val 7"/>
              <a:gd name="f64" fmla="val 168"/>
              <a:gd name="f65" fmla="val 151"/>
              <a:gd name="f66" fmla="val 122"/>
              <a:gd name="f67" fmla="val 5"/>
              <a:gd name="f68" fmla="val 20"/>
              <a:gd name="f69" fmla="val 38"/>
              <a:gd name="f70" fmla="val 46"/>
              <a:gd name="f71" fmla="val 50"/>
              <a:gd name="f72" fmla="val 65"/>
              <a:gd name="f73" fmla="val 94"/>
              <a:gd name="f74" fmla="val 152"/>
              <a:gd name="f75" fmla="val 36"/>
              <a:gd name="f76" fmla="val 191"/>
              <a:gd name="f77" fmla="val 208"/>
              <a:gd name="f78" fmla="val 218"/>
              <a:gd name="f79" fmla="val 255"/>
              <a:gd name="f80" fmla="val 277"/>
              <a:gd name="f81" fmla="val 298"/>
              <a:gd name="f82" fmla="val 321"/>
              <a:gd name="f83" fmla="val 368"/>
              <a:gd name="f84" fmla="val 13"/>
              <a:gd name="f85" fmla="val 384"/>
              <a:gd name="f86" fmla="val 25"/>
              <a:gd name="f87" fmla="val 385"/>
              <a:gd name="f88" fmla="val 350"/>
              <a:gd name="f89" fmla="val 331"/>
              <a:gd name="f90" fmla="val 312"/>
              <a:gd name="f91" fmla="val 297"/>
              <a:gd name="f92" fmla="val 55"/>
              <a:gd name="f93" fmla="val 76"/>
              <a:gd name="f94" fmla="val 86"/>
              <a:gd name="f95" fmla="val 296"/>
              <a:gd name="f96" fmla="val 85"/>
              <a:gd name="f97" fmla="val 84"/>
              <a:gd name="f98" fmla="val 328"/>
              <a:gd name="f99" fmla="val 83"/>
              <a:gd name="f100" fmla="val 90"/>
              <a:gd name="f101" fmla="val 109"/>
              <a:gd name="f102" fmla="val 126"/>
              <a:gd name="f103" fmla="val 131"/>
              <a:gd name="f104" fmla="val 129"/>
              <a:gd name="f105" fmla="val 127"/>
              <a:gd name="f106" fmla="val 133"/>
              <a:gd name="f107" fmla="val 339"/>
              <a:gd name="f108" fmla="val 149"/>
              <a:gd name="f109" fmla="val 176"/>
              <a:gd name="f110" fmla="val 203"/>
              <a:gd name="f111" fmla="val 342"/>
              <a:gd name="f112" fmla="val 229"/>
              <a:gd name="f113" fmla="val 249"/>
              <a:gd name="f114" fmla="val 256"/>
              <a:gd name="f115" fmla="val 253"/>
              <a:gd name="f116" fmla="val 250"/>
              <a:gd name="f117" fmla="val 266"/>
              <a:gd name="f118" fmla="val 383"/>
              <a:gd name="f119" fmla="val 279"/>
              <a:gd name="f120" fmla="val 295"/>
              <a:gd name="f121" fmla="val 363"/>
              <a:gd name="f122" fmla="val 315"/>
              <a:gd name="f123" fmla="val 306"/>
              <a:gd name="f124" fmla="val 318"/>
              <a:gd name="f125" fmla="val 299"/>
              <a:gd name="f126" fmla="val 314"/>
              <a:gd name="f127" fmla="val 332"/>
              <a:gd name="f128" fmla="val 349"/>
              <a:gd name="f129" fmla="val 337"/>
              <a:gd name="f130" fmla="val 366"/>
              <a:gd name="f131" fmla="val 346"/>
              <a:gd name="f132" fmla="val 359"/>
              <a:gd name="f133" fmla="val 371"/>
              <a:gd name="f134" fmla="val 322"/>
              <a:gd name="f135" fmla="val 128"/>
              <a:gd name="f136" fmla="val 158"/>
              <a:gd name="f137" fmla="val 111"/>
              <a:gd name="f138" fmla="val 101"/>
              <a:gd name="f139" fmla="val 91"/>
              <a:gd name="f140" fmla="val 166"/>
              <a:gd name="f141" fmla="val 87"/>
              <a:gd name="f142" fmla="val 156"/>
              <a:gd name="f143" fmla="val 147"/>
              <a:gd name="f144" fmla="val 138"/>
              <a:gd name="f145" fmla="val 130"/>
              <a:gd name="f146" fmla="val 124"/>
              <a:gd name="f147" fmla="val 118"/>
              <a:gd name="f148" fmla="val 112"/>
              <a:gd name="f149" fmla="val 82"/>
              <a:gd name="f150" fmla="val 120"/>
              <a:gd name="f151" fmla="val 89"/>
              <a:gd name="f152" fmla="val 96"/>
              <a:gd name="f153" fmla="val 100"/>
              <a:gd name="f154" fmla="val 119"/>
              <a:gd name="f155" fmla="val 139"/>
              <a:gd name="f156" fmla="val 233"/>
              <a:gd name="f157" fmla="val 261"/>
              <a:gd name="f158" fmla="val 213"/>
              <a:gd name="f159" fmla="val 291"/>
              <a:gd name="f160" fmla="val 209"/>
              <a:gd name="f161" fmla="val 278"/>
              <a:gd name="f162" fmla="val 259"/>
              <a:gd name="f163" fmla="val 251"/>
              <a:gd name="f164" fmla="val 148"/>
              <a:gd name="f165" fmla="val 254"/>
              <a:gd name="f166" fmla="val 136"/>
              <a:gd name="f167" fmla="val 237"/>
              <a:gd name="f168" fmla="val 224"/>
              <a:gd name="f169" fmla="val 205"/>
              <a:gd name="f170" fmla="val 248"/>
              <a:gd name="f171" fmla="val 235"/>
              <a:gd name="f172" fmla="val 257"/>
              <a:gd name="f173" fmla="val 258"/>
              <a:gd name="f174" fmla="val 125"/>
              <a:gd name="f175" fmla="val 142"/>
              <a:gd name="f176" fmla="val 294"/>
              <a:gd name="f177" fmla="val 293"/>
              <a:gd name="f178" fmla="val 280"/>
              <a:gd name="f179" fmla="val 272"/>
              <a:gd name="f180" fmla="val 157"/>
              <a:gd name="f181" fmla="val 117"/>
              <a:gd name="f182" fmla="val 252"/>
              <a:gd name="f183" fmla="val 88"/>
              <a:gd name="f184" fmla="val 276"/>
              <a:gd name="f185" fmla="+- 0 0 -90"/>
              <a:gd name="f186" fmla="*/ f4 1 382"/>
              <a:gd name="f187" fmla="*/ f5 1 386"/>
              <a:gd name="f188" fmla="+- f8 0 f6"/>
              <a:gd name="f189" fmla="+- f7 0 f6"/>
              <a:gd name="f190" fmla="*/ f185 f0 1"/>
              <a:gd name="f191" fmla="*/ f189 1 382"/>
              <a:gd name="f192" fmla="*/ f188 1 386"/>
              <a:gd name="f193" fmla="*/ 362 f189 1"/>
              <a:gd name="f194" fmla="*/ 212 f188 1"/>
              <a:gd name="f195" fmla="*/ 361 f189 1"/>
              <a:gd name="f196" fmla="*/ 173 f188 1"/>
              <a:gd name="f197" fmla="*/ 382 f189 1"/>
              <a:gd name="f198" fmla="*/ 63 f188 1"/>
              <a:gd name="f199" fmla="*/ 341 f189 1"/>
              <a:gd name="f200" fmla="*/ 22 f188 1"/>
              <a:gd name="f201" fmla="*/ 234 f189 1"/>
              <a:gd name="f202" fmla="*/ 1 f188 1"/>
              <a:gd name="f203" fmla="*/ 194 f189 1"/>
              <a:gd name="f204" fmla="*/ 45 f188 1"/>
              <a:gd name="f205" fmla="*/ 151 f189 1"/>
              <a:gd name="f206" fmla="*/ 44 f189 1"/>
              <a:gd name="f207" fmla="*/ 20 f188 1"/>
              <a:gd name="f208" fmla="*/ 1 f189 1"/>
              <a:gd name="f209" fmla="*/ 65 f188 1"/>
              <a:gd name="f210" fmla="*/ 22 f189 1"/>
              <a:gd name="f211" fmla="*/ 23 f189 1"/>
              <a:gd name="f212" fmla="*/ 298 f188 1"/>
              <a:gd name="f213" fmla="*/ 368 f188 1"/>
              <a:gd name="f214" fmla="*/ 46 f189 1"/>
              <a:gd name="f215" fmla="*/ 65 f189 1"/>
              <a:gd name="f216" fmla="*/ 85 f189 1"/>
              <a:gd name="f217" fmla="*/ 360 f188 1"/>
              <a:gd name="f218" fmla="*/ 129 f189 1"/>
              <a:gd name="f219" fmla="*/ 229 f189 1"/>
              <a:gd name="f220" fmla="*/ 340 f188 1"/>
              <a:gd name="f221" fmla="*/ 279 f189 1"/>
              <a:gd name="f222" fmla="*/ 384 f188 1"/>
              <a:gd name="f223" fmla="*/ 297 f189 1"/>
              <a:gd name="f224" fmla="*/ 315 f188 1"/>
              <a:gd name="f225" fmla="*/ 338 f189 1"/>
              <a:gd name="f226" fmla="*/ 314 f188 1"/>
              <a:gd name="f227" fmla="*/ 359 f189 1"/>
              <a:gd name="f228" fmla="*/ 232 f188 1"/>
              <a:gd name="f229" fmla="*/ 101 f189 1"/>
              <a:gd name="f230" fmla="*/ 169 f188 1"/>
              <a:gd name="f231" fmla="*/ 87 f189 1"/>
              <a:gd name="f232" fmla="*/ 130 f188 1"/>
              <a:gd name="f233" fmla="*/ 86 f189 1"/>
              <a:gd name="f234" fmla="*/ 112 f188 1"/>
              <a:gd name="f235" fmla="*/ 127 f189 1"/>
              <a:gd name="f236" fmla="*/ 100 f188 1"/>
              <a:gd name="f237" fmla="*/ 233 f189 1"/>
              <a:gd name="f238" fmla="*/ 256 f188 1"/>
              <a:gd name="f239" fmla="*/ 297 f188 1"/>
              <a:gd name="f240" fmla="*/ 148 f189 1"/>
              <a:gd name="f241" fmla="*/ 254 f188 1"/>
              <a:gd name="f242" fmla="*/ 216 f188 1"/>
              <a:gd name="f243" fmla="*/ 253 f189 1"/>
              <a:gd name="f244" fmla="*/ 235 f188 1"/>
              <a:gd name="f245" fmla="*/ 296 f189 1"/>
              <a:gd name="f246" fmla="*/ 109 f188 1"/>
              <a:gd name="f247" fmla="*/ 272 f189 1"/>
              <a:gd name="f248" fmla="*/ 254 f189 1"/>
              <a:gd name="f249" fmla="*/ 129 f188 1"/>
              <a:gd name="f250" fmla="*/ 276 f189 1"/>
              <a:gd name="f251" fmla="*/ 88 f188 1"/>
              <a:gd name="f252" fmla="*/ f190 1 f3"/>
              <a:gd name="f253" fmla="*/ f193 1 382"/>
              <a:gd name="f254" fmla="*/ f194 1 386"/>
              <a:gd name="f255" fmla="*/ f195 1 382"/>
              <a:gd name="f256" fmla="*/ f196 1 386"/>
              <a:gd name="f257" fmla="*/ f197 1 382"/>
              <a:gd name="f258" fmla="*/ f198 1 386"/>
              <a:gd name="f259" fmla="*/ f199 1 382"/>
              <a:gd name="f260" fmla="*/ f200 1 386"/>
              <a:gd name="f261" fmla="*/ f201 1 382"/>
              <a:gd name="f262" fmla="*/ f202 1 386"/>
              <a:gd name="f263" fmla="*/ f203 1 382"/>
              <a:gd name="f264" fmla="*/ f204 1 386"/>
              <a:gd name="f265" fmla="*/ f205 1 382"/>
              <a:gd name="f266" fmla="*/ f206 1 382"/>
              <a:gd name="f267" fmla="*/ f207 1 386"/>
              <a:gd name="f268" fmla="*/ f208 1 382"/>
              <a:gd name="f269" fmla="*/ f209 1 386"/>
              <a:gd name="f270" fmla="*/ f210 1 382"/>
              <a:gd name="f271" fmla="*/ f211 1 382"/>
              <a:gd name="f272" fmla="*/ f212 1 386"/>
              <a:gd name="f273" fmla="*/ f213 1 386"/>
              <a:gd name="f274" fmla="*/ f214 1 382"/>
              <a:gd name="f275" fmla="*/ f215 1 382"/>
              <a:gd name="f276" fmla="*/ f216 1 382"/>
              <a:gd name="f277" fmla="*/ f217 1 386"/>
              <a:gd name="f278" fmla="*/ f218 1 382"/>
              <a:gd name="f279" fmla="*/ f219 1 382"/>
              <a:gd name="f280" fmla="*/ f220 1 386"/>
              <a:gd name="f281" fmla="*/ f221 1 382"/>
              <a:gd name="f282" fmla="*/ f222 1 386"/>
              <a:gd name="f283" fmla="*/ f223 1 382"/>
              <a:gd name="f284" fmla="*/ f224 1 386"/>
              <a:gd name="f285" fmla="*/ f225 1 382"/>
              <a:gd name="f286" fmla="*/ f226 1 386"/>
              <a:gd name="f287" fmla="*/ f227 1 382"/>
              <a:gd name="f288" fmla="*/ f228 1 386"/>
              <a:gd name="f289" fmla="*/ f229 1 382"/>
              <a:gd name="f290" fmla="*/ f230 1 386"/>
              <a:gd name="f291" fmla="*/ f231 1 382"/>
              <a:gd name="f292" fmla="*/ f232 1 386"/>
              <a:gd name="f293" fmla="*/ f233 1 382"/>
              <a:gd name="f294" fmla="*/ f234 1 386"/>
              <a:gd name="f295" fmla="*/ f235 1 382"/>
              <a:gd name="f296" fmla="*/ f236 1 386"/>
              <a:gd name="f297" fmla="*/ f237 1 382"/>
              <a:gd name="f298" fmla="*/ f238 1 386"/>
              <a:gd name="f299" fmla="*/ f239 1 386"/>
              <a:gd name="f300" fmla="*/ f240 1 382"/>
              <a:gd name="f301" fmla="*/ f241 1 386"/>
              <a:gd name="f302" fmla="*/ f242 1 386"/>
              <a:gd name="f303" fmla="*/ f243 1 382"/>
              <a:gd name="f304" fmla="*/ f244 1 386"/>
              <a:gd name="f305" fmla="*/ f245 1 382"/>
              <a:gd name="f306" fmla="*/ f246 1 386"/>
              <a:gd name="f307" fmla="*/ f247 1 382"/>
              <a:gd name="f308" fmla="*/ f248 1 382"/>
              <a:gd name="f309" fmla="*/ f249 1 386"/>
              <a:gd name="f310" fmla="*/ f250 1 382"/>
              <a:gd name="f311" fmla="*/ f251 1 386"/>
              <a:gd name="f312" fmla="*/ 0 1 f191"/>
              <a:gd name="f313" fmla="*/ f7 1 f191"/>
              <a:gd name="f314" fmla="*/ 0 1 f192"/>
              <a:gd name="f315" fmla="*/ f8 1 f192"/>
              <a:gd name="f316" fmla="+- f252 0 f1"/>
              <a:gd name="f317" fmla="*/ f253 1 f191"/>
              <a:gd name="f318" fmla="*/ f254 1 f192"/>
              <a:gd name="f319" fmla="*/ f255 1 f191"/>
              <a:gd name="f320" fmla="*/ f256 1 f192"/>
              <a:gd name="f321" fmla="*/ f257 1 f191"/>
              <a:gd name="f322" fmla="*/ f258 1 f192"/>
              <a:gd name="f323" fmla="*/ f259 1 f191"/>
              <a:gd name="f324" fmla="*/ f260 1 f192"/>
              <a:gd name="f325" fmla="*/ f261 1 f191"/>
              <a:gd name="f326" fmla="*/ f262 1 f192"/>
              <a:gd name="f327" fmla="*/ f263 1 f191"/>
              <a:gd name="f328" fmla="*/ f264 1 f192"/>
              <a:gd name="f329" fmla="*/ f265 1 f191"/>
              <a:gd name="f330" fmla="*/ f266 1 f191"/>
              <a:gd name="f331" fmla="*/ f267 1 f192"/>
              <a:gd name="f332" fmla="*/ f268 1 f191"/>
              <a:gd name="f333" fmla="*/ f269 1 f192"/>
              <a:gd name="f334" fmla="*/ f270 1 f191"/>
              <a:gd name="f335" fmla="*/ f271 1 f191"/>
              <a:gd name="f336" fmla="*/ f272 1 f192"/>
              <a:gd name="f337" fmla="*/ f273 1 f192"/>
              <a:gd name="f338" fmla="*/ f274 1 f191"/>
              <a:gd name="f339" fmla="*/ f275 1 f191"/>
              <a:gd name="f340" fmla="*/ f276 1 f191"/>
              <a:gd name="f341" fmla="*/ f277 1 f192"/>
              <a:gd name="f342" fmla="*/ f278 1 f191"/>
              <a:gd name="f343" fmla="*/ f279 1 f191"/>
              <a:gd name="f344" fmla="*/ f280 1 f192"/>
              <a:gd name="f345" fmla="*/ f281 1 f191"/>
              <a:gd name="f346" fmla="*/ f282 1 f192"/>
              <a:gd name="f347" fmla="*/ f283 1 f191"/>
              <a:gd name="f348" fmla="*/ f284 1 f192"/>
              <a:gd name="f349" fmla="*/ f285 1 f191"/>
              <a:gd name="f350" fmla="*/ f286 1 f192"/>
              <a:gd name="f351" fmla="*/ f287 1 f191"/>
              <a:gd name="f352" fmla="*/ f288 1 f192"/>
              <a:gd name="f353" fmla="*/ f289 1 f191"/>
              <a:gd name="f354" fmla="*/ f290 1 f192"/>
              <a:gd name="f355" fmla="*/ f291 1 f191"/>
              <a:gd name="f356" fmla="*/ f292 1 f192"/>
              <a:gd name="f357" fmla="*/ f293 1 f191"/>
              <a:gd name="f358" fmla="*/ f294 1 f192"/>
              <a:gd name="f359" fmla="*/ f295 1 f191"/>
              <a:gd name="f360" fmla="*/ f296 1 f192"/>
              <a:gd name="f361" fmla="*/ f297 1 f191"/>
              <a:gd name="f362" fmla="*/ f298 1 f192"/>
              <a:gd name="f363" fmla="*/ f299 1 f192"/>
              <a:gd name="f364" fmla="*/ f300 1 f191"/>
              <a:gd name="f365" fmla="*/ f301 1 f192"/>
              <a:gd name="f366" fmla="*/ f302 1 f192"/>
              <a:gd name="f367" fmla="*/ f303 1 f191"/>
              <a:gd name="f368" fmla="*/ f304 1 f192"/>
              <a:gd name="f369" fmla="*/ f305 1 f191"/>
              <a:gd name="f370" fmla="*/ f306 1 f192"/>
              <a:gd name="f371" fmla="*/ f307 1 f191"/>
              <a:gd name="f372" fmla="*/ f308 1 f191"/>
              <a:gd name="f373" fmla="*/ f309 1 f192"/>
              <a:gd name="f374" fmla="*/ f310 1 f191"/>
              <a:gd name="f375" fmla="*/ f311 1 f192"/>
              <a:gd name="f376" fmla="*/ f312 f186 1"/>
              <a:gd name="f377" fmla="*/ f313 f186 1"/>
              <a:gd name="f378" fmla="*/ f315 f187 1"/>
              <a:gd name="f379" fmla="*/ f314 f187 1"/>
              <a:gd name="f380" fmla="*/ f317 f186 1"/>
              <a:gd name="f381" fmla="*/ f318 f187 1"/>
              <a:gd name="f382" fmla="*/ f319 f186 1"/>
              <a:gd name="f383" fmla="*/ f320 f187 1"/>
              <a:gd name="f384" fmla="*/ f321 f186 1"/>
              <a:gd name="f385" fmla="*/ f322 f187 1"/>
              <a:gd name="f386" fmla="*/ f323 f186 1"/>
              <a:gd name="f387" fmla="*/ f324 f187 1"/>
              <a:gd name="f388" fmla="*/ f325 f186 1"/>
              <a:gd name="f389" fmla="*/ f326 f187 1"/>
              <a:gd name="f390" fmla="*/ f327 f186 1"/>
              <a:gd name="f391" fmla="*/ f328 f187 1"/>
              <a:gd name="f392" fmla="*/ f329 f186 1"/>
              <a:gd name="f393" fmla="*/ f330 f186 1"/>
              <a:gd name="f394" fmla="*/ f331 f187 1"/>
              <a:gd name="f395" fmla="*/ f332 f186 1"/>
              <a:gd name="f396" fmla="*/ f333 f187 1"/>
              <a:gd name="f397" fmla="*/ f334 f186 1"/>
              <a:gd name="f398" fmla="*/ f335 f186 1"/>
              <a:gd name="f399" fmla="*/ f336 f187 1"/>
              <a:gd name="f400" fmla="*/ f337 f187 1"/>
              <a:gd name="f401" fmla="*/ f338 f186 1"/>
              <a:gd name="f402" fmla="*/ f339 f186 1"/>
              <a:gd name="f403" fmla="*/ f340 f186 1"/>
              <a:gd name="f404" fmla="*/ f341 f187 1"/>
              <a:gd name="f405" fmla="*/ f342 f186 1"/>
              <a:gd name="f406" fmla="*/ f343 f186 1"/>
              <a:gd name="f407" fmla="*/ f344 f187 1"/>
              <a:gd name="f408" fmla="*/ f345 f186 1"/>
              <a:gd name="f409" fmla="*/ f346 f187 1"/>
              <a:gd name="f410" fmla="*/ f347 f186 1"/>
              <a:gd name="f411" fmla="*/ f348 f187 1"/>
              <a:gd name="f412" fmla="*/ f349 f186 1"/>
              <a:gd name="f413" fmla="*/ f350 f187 1"/>
              <a:gd name="f414" fmla="*/ f351 f186 1"/>
              <a:gd name="f415" fmla="*/ f352 f187 1"/>
              <a:gd name="f416" fmla="*/ f353 f186 1"/>
              <a:gd name="f417" fmla="*/ f354 f187 1"/>
              <a:gd name="f418" fmla="*/ f355 f186 1"/>
              <a:gd name="f419" fmla="*/ f356 f187 1"/>
              <a:gd name="f420" fmla="*/ f357 f186 1"/>
              <a:gd name="f421" fmla="*/ f358 f187 1"/>
              <a:gd name="f422" fmla="*/ f359 f186 1"/>
              <a:gd name="f423" fmla="*/ f360 f187 1"/>
              <a:gd name="f424" fmla="*/ f361 f186 1"/>
              <a:gd name="f425" fmla="*/ f362 f187 1"/>
              <a:gd name="f426" fmla="*/ f363 f187 1"/>
              <a:gd name="f427" fmla="*/ f364 f186 1"/>
              <a:gd name="f428" fmla="*/ f365 f187 1"/>
              <a:gd name="f429" fmla="*/ f366 f187 1"/>
              <a:gd name="f430" fmla="*/ f367 f186 1"/>
              <a:gd name="f431" fmla="*/ f368 f187 1"/>
              <a:gd name="f432" fmla="*/ f369 f186 1"/>
              <a:gd name="f433" fmla="*/ f370 f187 1"/>
              <a:gd name="f434" fmla="*/ f371 f186 1"/>
              <a:gd name="f435" fmla="*/ f372 f186 1"/>
              <a:gd name="f436" fmla="*/ f373 f187 1"/>
              <a:gd name="f437" fmla="*/ f374 f186 1"/>
              <a:gd name="f438" fmla="*/ f375 f18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16">
                <a:pos x="f380" y="f381"/>
              </a:cxn>
              <a:cxn ang="f316">
                <a:pos x="f382" y="f383"/>
              </a:cxn>
              <a:cxn ang="f316">
                <a:pos x="f384" y="f385"/>
              </a:cxn>
              <a:cxn ang="f316">
                <a:pos x="f386" y="f387"/>
              </a:cxn>
              <a:cxn ang="f316">
                <a:pos x="f388" y="f389"/>
              </a:cxn>
              <a:cxn ang="f316">
                <a:pos x="f390" y="f391"/>
              </a:cxn>
              <a:cxn ang="f316">
                <a:pos x="f392" y="f389"/>
              </a:cxn>
              <a:cxn ang="f316">
                <a:pos x="f393" y="f394"/>
              </a:cxn>
              <a:cxn ang="f316">
                <a:pos x="f395" y="f396"/>
              </a:cxn>
              <a:cxn ang="f316">
                <a:pos x="f397" y="f383"/>
              </a:cxn>
              <a:cxn ang="f316">
                <a:pos x="f398" y="f381"/>
              </a:cxn>
              <a:cxn ang="f316">
                <a:pos x="f395" y="f399"/>
              </a:cxn>
              <a:cxn ang="f316">
                <a:pos x="f395" y="f400"/>
              </a:cxn>
              <a:cxn ang="f316">
                <a:pos x="f401" y="f400"/>
              </a:cxn>
              <a:cxn ang="f316">
                <a:pos x="f402" y="f399"/>
              </a:cxn>
              <a:cxn ang="f316">
                <a:pos x="f403" y="f404"/>
              </a:cxn>
              <a:cxn ang="f316">
                <a:pos x="f405" y="f404"/>
              </a:cxn>
              <a:cxn ang="f316">
                <a:pos x="f406" y="f407"/>
              </a:cxn>
              <a:cxn ang="f316">
                <a:pos x="f408" y="f409"/>
              </a:cxn>
              <a:cxn ang="f316">
                <a:pos x="f410" y="f411"/>
              </a:cxn>
              <a:cxn ang="f316">
                <a:pos x="f412" y="f413"/>
              </a:cxn>
              <a:cxn ang="f316">
                <a:pos x="f414" y="f409"/>
              </a:cxn>
              <a:cxn ang="f316">
                <a:pos x="f384" y="f415"/>
              </a:cxn>
              <a:cxn ang="f316">
                <a:pos x="f416" y="f417"/>
              </a:cxn>
              <a:cxn ang="f316">
                <a:pos x="f418" y="f419"/>
              </a:cxn>
              <a:cxn ang="f316">
                <a:pos x="f420" y="f421"/>
              </a:cxn>
              <a:cxn ang="f316">
                <a:pos x="f422" y="f423"/>
              </a:cxn>
              <a:cxn ang="f316">
                <a:pos x="f424" y="f425"/>
              </a:cxn>
              <a:cxn ang="f316">
                <a:pos x="f390" y="f426"/>
              </a:cxn>
              <a:cxn ang="f316">
                <a:pos x="f427" y="f428"/>
              </a:cxn>
              <a:cxn ang="f316">
                <a:pos x="f427" y="f429"/>
              </a:cxn>
              <a:cxn ang="f316">
                <a:pos x="f430" y="f431"/>
              </a:cxn>
              <a:cxn ang="f316">
                <a:pos x="f432" y="f433"/>
              </a:cxn>
              <a:cxn ang="f316">
                <a:pos x="f434" y="f417"/>
              </a:cxn>
              <a:cxn ang="f316">
                <a:pos x="f435" y="f436"/>
              </a:cxn>
              <a:cxn ang="f316">
                <a:pos x="f437" y="f438"/>
              </a:cxn>
            </a:cxnLst>
            <a:rect l="f376" t="f379" r="f377" b="f378"/>
            <a:pathLst>
              <a:path w="382" h="386">
                <a:moveTo>
                  <a:pt x="f7" y="f9"/>
                </a:moveTo>
                <a:cubicBezTo>
                  <a:pt x="f7" y="f10"/>
                  <a:pt x="f11" y="f12"/>
                  <a:pt x="f13" y="f14"/>
                </a:cubicBezTo>
                <a:cubicBezTo>
                  <a:pt x="f15" y="f16"/>
                  <a:pt x="f17" y="f18"/>
                  <a:pt x="f17" y="f19"/>
                </a:cubicBezTo>
                <a:cubicBezTo>
                  <a:pt x="f20" y="f21"/>
                  <a:pt x="f22" y="f23"/>
                  <a:pt x="f24" y="f25"/>
                </a:cubicBezTo>
                <a:cubicBezTo>
                  <a:pt x="f26" y="f21"/>
                  <a:pt x="f7" y="f27"/>
                  <a:pt x="f7" y="f28"/>
                </a:cubicBezTo>
                <a:cubicBezTo>
                  <a:pt x="f29" y="f30"/>
                  <a:pt x="f31" y="f32"/>
                  <a:pt x="f7" y="f33"/>
                </a:cubicBezTo>
                <a:cubicBezTo>
                  <a:pt x="f7" y="f34"/>
                  <a:pt x="f11" y="f35"/>
                  <a:pt x="f36" y="f37"/>
                </a:cubicBezTo>
                <a:cubicBezTo>
                  <a:pt x="f38" y="f39"/>
                  <a:pt x="f40" y="f41"/>
                  <a:pt x="f17" y="f42"/>
                </a:cubicBezTo>
                <a:cubicBezTo>
                  <a:pt x="f43" y="f44"/>
                  <a:pt x="f45" y="f46"/>
                  <a:pt x="f47" y="f46"/>
                </a:cubicBezTo>
                <a:cubicBezTo>
                  <a:pt x="f48" y="f49"/>
                  <a:pt x="f50" y="f49"/>
                  <a:pt x="f51" y="f46"/>
                </a:cubicBezTo>
                <a:cubicBezTo>
                  <a:pt x="f52" y="f6"/>
                  <a:pt x="f12" y="f44"/>
                  <a:pt x="f14" y="f53"/>
                </a:cubicBezTo>
                <a:cubicBezTo>
                  <a:pt x="f54" y="f55"/>
                  <a:pt x="f56" y="f57"/>
                  <a:pt x="f58" y="f57"/>
                </a:cubicBezTo>
                <a:cubicBezTo>
                  <a:pt x="f59" y="f57"/>
                  <a:pt x="f60" y="f61"/>
                  <a:pt x="f25" y="f53"/>
                </a:cubicBezTo>
                <a:cubicBezTo>
                  <a:pt x="f62" y="f63"/>
                  <a:pt x="f64" y="f6"/>
                  <a:pt x="f65" y="f46"/>
                </a:cubicBezTo>
                <a:cubicBezTo>
                  <a:pt x="f66" y="f49"/>
                  <a:pt x="f32" y="f49"/>
                  <a:pt x="f33" y="f46"/>
                </a:cubicBezTo>
                <a:cubicBezTo>
                  <a:pt x="f34" y="f6"/>
                  <a:pt x="f35" y="f67"/>
                  <a:pt x="f37" y="f68"/>
                </a:cubicBezTo>
                <a:cubicBezTo>
                  <a:pt x="f39" y="f69"/>
                  <a:pt x="f61" y="f70"/>
                  <a:pt x="f68" y="f37"/>
                </a:cubicBezTo>
                <a:cubicBezTo>
                  <a:pt x="f67" y="f35"/>
                  <a:pt x="f46" y="f71"/>
                  <a:pt x="f46" y="f72"/>
                </a:cubicBezTo>
                <a:cubicBezTo>
                  <a:pt x="f49" y="f73"/>
                  <a:pt x="f49" y="f30"/>
                  <a:pt x="f46" y="f74"/>
                </a:cubicBezTo>
                <a:cubicBezTo>
                  <a:pt x="f46" y="f64"/>
                  <a:pt x="f63" y="f62"/>
                  <a:pt x="f42" y="f25"/>
                </a:cubicBezTo>
                <a:cubicBezTo>
                  <a:pt x="f75" y="f23"/>
                  <a:pt x="f57" y="f25"/>
                  <a:pt x="f57" y="f76"/>
                </a:cubicBezTo>
                <a:cubicBezTo>
                  <a:pt x="f57" y="f77"/>
                  <a:pt x="f61" y="f54"/>
                  <a:pt x="f53" y="f14"/>
                </a:cubicBezTo>
                <a:cubicBezTo>
                  <a:pt x="f63" y="f12"/>
                  <a:pt x="f6" y="f78"/>
                  <a:pt x="f46" y="f51"/>
                </a:cubicBezTo>
                <a:cubicBezTo>
                  <a:pt x="f49" y="f79"/>
                  <a:pt x="f46" y="f80"/>
                  <a:pt x="f46" y="f81"/>
                </a:cubicBezTo>
                <a:cubicBezTo>
                  <a:pt x="f46" y="f81"/>
                  <a:pt x="f46" y="f81"/>
                  <a:pt x="f46" y="f81"/>
                </a:cubicBezTo>
                <a:cubicBezTo>
                  <a:pt x="f46" y="f82"/>
                  <a:pt x="f49" y="f38"/>
                  <a:pt x="f46" y="f83"/>
                </a:cubicBezTo>
                <a:cubicBezTo>
                  <a:pt x="f46" y="f8"/>
                  <a:pt x="f84" y="f85"/>
                  <a:pt x="f86" y="f85"/>
                </a:cubicBezTo>
                <a:cubicBezTo>
                  <a:pt x="f75" y="f85"/>
                  <a:pt x="f70" y="f87"/>
                  <a:pt x="f70" y="f83"/>
                </a:cubicBezTo>
                <a:cubicBezTo>
                  <a:pt x="f57" y="f88"/>
                  <a:pt x="f70" y="f89"/>
                  <a:pt x="f70" y="f90"/>
                </a:cubicBezTo>
                <a:cubicBezTo>
                  <a:pt x="f57" y="f91"/>
                  <a:pt x="f92" y="f81"/>
                  <a:pt x="f72" y="f81"/>
                </a:cubicBezTo>
                <a:cubicBezTo>
                  <a:pt x="f93" y="f81"/>
                  <a:pt x="f94" y="f95"/>
                  <a:pt x="f96" y="f90"/>
                </a:cubicBezTo>
                <a:cubicBezTo>
                  <a:pt x="f97" y="f98"/>
                  <a:pt x="f94" y="f15"/>
                  <a:pt x="f96" y="f2"/>
                </a:cubicBezTo>
                <a:cubicBezTo>
                  <a:pt x="f99" y="f11"/>
                  <a:pt x="f100" y="f87"/>
                  <a:pt x="f101" y="f85"/>
                </a:cubicBezTo>
                <a:cubicBezTo>
                  <a:pt x="f102" y="f85"/>
                  <a:pt x="f103" y="f26"/>
                  <a:pt x="f104" y="f2"/>
                </a:cubicBezTo>
                <a:cubicBezTo>
                  <a:pt x="f105" y="f38"/>
                  <a:pt x="f106" y="f107"/>
                  <a:pt x="f108" y="f20"/>
                </a:cubicBezTo>
                <a:cubicBezTo>
                  <a:pt x="f109" y="f17"/>
                  <a:pt x="f110" y="f111"/>
                  <a:pt x="f112" y="f20"/>
                </a:cubicBezTo>
                <a:cubicBezTo>
                  <a:pt x="f113" y="f107"/>
                  <a:pt x="f114" y="f38"/>
                  <a:pt x="f115" y="f36"/>
                </a:cubicBezTo>
                <a:cubicBezTo>
                  <a:pt x="f116" y="f87"/>
                  <a:pt x="f117" y="f118"/>
                  <a:pt x="f119" y="f85"/>
                </a:cubicBezTo>
                <a:cubicBezTo>
                  <a:pt x="f120" y="f8"/>
                  <a:pt x="f81" y="f26"/>
                  <a:pt x="f81" y="f121"/>
                </a:cubicBezTo>
                <a:cubicBezTo>
                  <a:pt x="f91" y="f22"/>
                  <a:pt x="f81" y="f89"/>
                  <a:pt x="f91" y="f122"/>
                </a:cubicBezTo>
                <a:cubicBezTo>
                  <a:pt x="f95" y="f81"/>
                  <a:pt x="f123" y="f81"/>
                  <a:pt x="f124" y="f81"/>
                </a:cubicBezTo>
                <a:cubicBezTo>
                  <a:pt x="f89" y="f91"/>
                  <a:pt x="f107" y="f125"/>
                  <a:pt x="f40" y="f126"/>
                </a:cubicBezTo>
                <a:cubicBezTo>
                  <a:pt x="f45" y="f127"/>
                  <a:pt x="f40" y="f128"/>
                  <a:pt x="f129" y="f130"/>
                </a:cubicBezTo>
                <a:cubicBezTo>
                  <a:pt x="f45" y="f118"/>
                  <a:pt x="f131" y="f87"/>
                  <a:pt x="f132" y="f85"/>
                </a:cubicBezTo>
                <a:cubicBezTo>
                  <a:pt x="f133" y="f85"/>
                  <a:pt x="f7" y="f87"/>
                  <a:pt x="f7" y="f130"/>
                </a:cubicBezTo>
                <a:cubicBezTo>
                  <a:pt x="f31" y="f134"/>
                  <a:pt x="f31" y="f80"/>
                  <a:pt x="f7" y="f9"/>
                </a:cubicBezTo>
                <a:close/>
                <a:moveTo>
                  <a:pt x="f135" y="f136"/>
                </a:moveTo>
                <a:cubicBezTo>
                  <a:pt x="f102" y="f109"/>
                  <a:pt x="f137" y="f64"/>
                  <a:pt x="f138" y="f27"/>
                </a:cubicBezTo>
                <a:cubicBezTo>
                  <a:pt x="f139" y="f23"/>
                  <a:pt x="f94" y="f140"/>
                  <a:pt x="f141" y="f142"/>
                </a:cubicBezTo>
                <a:cubicBezTo>
                  <a:pt x="f141" y="f143"/>
                  <a:pt x="f141" y="f144"/>
                  <a:pt x="f141" y="f145"/>
                </a:cubicBezTo>
                <a:cubicBezTo>
                  <a:pt x="f141" y="f145"/>
                  <a:pt x="f94" y="f145"/>
                  <a:pt x="f94" y="f145"/>
                </a:cubicBezTo>
                <a:cubicBezTo>
                  <a:pt x="f94" y="f146"/>
                  <a:pt x="f94" y="f147"/>
                  <a:pt x="f94" y="f148"/>
                </a:cubicBezTo>
                <a:cubicBezTo>
                  <a:pt x="f141" y="f139"/>
                  <a:pt x="f138" y="f149"/>
                  <a:pt x="f150" y="f151"/>
                </a:cubicBezTo>
                <a:cubicBezTo>
                  <a:pt x="f102" y="f139"/>
                  <a:pt x="f102" y="f152"/>
                  <a:pt x="f105" y="f153"/>
                </a:cubicBezTo>
                <a:cubicBezTo>
                  <a:pt x="f145" y="f154"/>
                  <a:pt x="f104" y="f155"/>
                  <a:pt x="f135" y="f136"/>
                </a:cubicBezTo>
                <a:close/>
                <a:moveTo>
                  <a:pt x="f156" y="f114"/>
                </a:moveTo>
                <a:cubicBezTo>
                  <a:pt x="f16" y="f115"/>
                  <a:pt x="f12" y="f157"/>
                  <a:pt x="f158" y="f80"/>
                </a:cubicBezTo>
                <a:cubicBezTo>
                  <a:pt x="f16" y="f159"/>
                  <a:pt x="f160" y="f91"/>
                  <a:pt x="f58" y="f91"/>
                </a:cubicBezTo>
                <a:cubicBezTo>
                  <a:pt x="f3" y="f95"/>
                  <a:pt x="f60" y="f95"/>
                  <a:pt x="f25" y="f161"/>
                </a:cubicBezTo>
                <a:cubicBezTo>
                  <a:pt x="f109" y="f162"/>
                  <a:pt x="f64" y="f163"/>
                  <a:pt x="f164" y="f165"/>
                </a:cubicBezTo>
                <a:cubicBezTo>
                  <a:pt x="f166" y="f114"/>
                  <a:pt x="f135" y="f115"/>
                  <a:pt x="f104" y="f167"/>
                </a:cubicBezTo>
                <a:cubicBezTo>
                  <a:pt x="f104" y="f168"/>
                  <a:pt x="f145" y="f16"/>
                  <a:pt x="f164" y="f52"/>
                </a:cubicBezTo>
                <a:cubicBezTo>
                  <a:pt x="f109" y="f52"/>
                  <a:pt x="f169" y="f16"/>
                  <a:pt x="f156" y="f54"/>
                </a:cubicBezTo>
                <a:cubicBezTo>
                  <a:pt x="f170" y="f158"/>
                  <a:pt x="f114" y="f78"/>
                  <a:pt x="f115" y="f171"/>
                </a:cubicBezTo>
                <a:cubicBezTo>
                  <a:pt x="f172" y="f163"/>
                  <a:pt x="f113" y="f173"/>
                  <a:pt x="f156" y="f114"/>
                </a:cubicBezTo>
                <a:close/>
                <a:moveTo>
                  <a:pt x="f95" y="f101"/>
                </a:moveTo>
                <a:cubicBezTo>
                  <a:pt x="f120" y="f174"/>
                  <a:pt x="f120" y="f175"/>
                  <a:pt x="f176" y="f136"/>
                </a:cubicBezTo>
                <a:cubicBezTo>
                  <a:pt x="f177" y="f62"/>
                  <a:pt x="f178" y="f64"/>
                  <a:pt x="f179" y="f27"/>
                </a:cubicBezTo>
                <a:cubicBezTo>
                  <a:pt x="f50" y="f60"/>
                  <a:pt x="f165" y="f60"/>
                  <a:pt x="f165" y="f180"/>
                </a:cubicBezTo>
                <a:cubicBezTo>
                  <a:pt x="f79" y="f143"/>
                  <a:pt x="f165" y="f144"/>
                  <a:pt x="f165" y="f104"/>
                </a:cubicBezTo>
                <a:cubicBezTo>
                  <a:pt x="f165" y="f30"/>
                  <a:pt x="f79" y="f181"/>
                  <a:pt x="f165" y="f137"/>
                </a:cubicBezTo>
                <a:cubicBezTo>
                  <a:pt x="f182" y="f73"/>
                  <a:pt x="f173" y="f183"/>
                  <a:pt x="f184" y="f183"/>
                </a:cubicBezTo>
                <a:cubicBezTo>
                  <a:pt x="f48" y="f151"/>
                  <a:pt x="f81" y="f32"/>
                  <a:pt x="f95" y="f101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</p:spTree>
  </p:cSld>
  <p:clrMapOvr>
    <a:masterClrMapping/>
  </p:clrMapOvr>
  <p:transition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44;p51">
            <a:extLst>
              <a:ext uri="{FF2B5EF4-FFF2-40B4-BE49-F238E27FC236}">
                <a16:creationId xmlns:a16="http://schemas.microsoft.com/office/drawing/2014/main" id="{11013E33-0AE1-4B43-919E-9AAF4117AE7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87904" y="1494211"/>
            <a:ext cx="7953899" cy="1079101"/>
          </a:xfrm>
        </p:spPr>
        <p:txBody>
          <a:bodyPr/>
          <a:lstStyle/>
          <a:p>
            <a:pPr lvl="0"/>
            <a:r>
              <a:rPr lang="en-US">
                <a:solidFill>
                  <a:srgbClr val="FFC000"/>
                </a:solidFill>
              </a:rPr>
              <a:t>1,453,000</a:t>
            </a:r>
          </a:p>
        </p:txBody>
      </p:sp>
      <p:sp>
        <p:nvSpPr>
          <p:cNvPr id="3" name="Google Shape;1245;p51">
            <a:extLst>
              <a:ext uri="{FF2B5EF4-FFF2-40B4-BE49-F238E27FC236}">
                <a16:creationId xmlns:a16="http://schemas.microsoft.com/office/drawing/2014/main" id="{2713F862-C8E0-44CE-88DA-D048344BC6BF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84321" y="2952597"/>
            <a:ext cx="7953899" cy="403195"/>
          </a:xfrm>
        </p:spPr>
        <p:txBody>
          <a:bodyPr anchorCtr="1"/>
          <a:lstStyle/>
          <a:p>
            <a:pPr marL="0" lvl="0" indent="0" algn="ctr">
              <a:buNone/>
            </a:pPr>
            <a:r>
              <a:rPr lang="en-US"/>
              <a:t>Big numbers catch your audience’s attention</a:t>
            </a:r>
          </a:p>
        </p:txBody>
      </p:sp>
      <p:grpSp>
        <p:nvGrpSpPr>
          <p:cNvPr id="4" name="Grupo 10">
            <a:extLst>
              <a:ext uri="{FF2B5EF4-FFF2-40B4-BE49-F238E27FC236}">
                <a16:creationId xmlns:a16="http://schemas.microsoft.com/office/drawing/2014/main" id="{97B35618-3969-4FC4-939D-52F29685292C}"/>
              </a:ext>
            </a:extLst>
          </p:cNvPr>
          <p:cNvGrpSpPr/>
          <p:nvPr/>
        </p:nvGrpSpPr>
        <p:grpSpPr>
          <a:xfrm>
            <a:off x="3783009" y="3568702"/>
            <a:ext cx="1577970" cy="1579561"/>
            <a:chOff x="3783009" y="3568702"/>
            <a:chExt cx="1577970" cy="1579561"/>
          </a:xfrm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6680BE7A-1B68-493B-8082-3DEDFA94F653}"/>
                </a:ext>
              </a:extLst>
            </p:cNvPr>
            <p:cNvSpPr/>
            <p:nvPr/>
          </p:nvSpPr>
          <p:spPr>
            <a:xfrm>
              <a:off x="3783009" y="3689347"/>
              <a:ext cx="1577970" cy="14589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89"/>
                <a:gd name="f7" fmla="val 730"/>
                <a:gd name="f8" fmla="val 479"/>
                <a:gd name="f9" fmla="val 47"/>
                <a:gd name="f10" fmla="val 494"/>
                <a:gd name="f11" fmla="val 509"/>
                <a:gd name="f12" fmla="val 526"/>
                <a:gd name="f13" fmla="val 65"/>
                <a:gd name="f14" fmla="val 81"/>
                <a:gd name="f15" fmla="val 100"/>
                <a:gd name="f16" fmla="val 544"/>
                <a:gd name="f17" fmla="val 561"/>
                <a:gd name="f18" fmla="val 579"/>
                <a:gd name="f19" fmla="val 580"/>
                <a:gd name="f20" fmla="val 117"/>
                <a:gd name="f21" fmla="val 132"/>
                <a:gd name="f22" fmla="val 581"/>
                <a:gd name="f23" fmla="val 149"/>
                <a:gd name="f24" fmla="val 597"/>
                <a:gd name="f25" fmla="val 611"/>
                <a:gd name="f26" fmla="val 629"/>
                <a:gd name="f27" fmla="val 628"/>
                <a:gd name="f28" fmla="val 168"/>
                <a:gd name="f29" fmla="val 627"/>
                <a:gd name="f30" fmla="val 186"/>
                <a:gd name="f31" fmla="val 203"/>
                <a:gd name="f32" fmla="val 594"/>
                <a:gd name="f33" fmla="val 204"/>
                <a:gd name="f34" fmla="val 577"/>
                <a:gd name="f35" fmla="val 205"/>
                <a:gd name="f36" fmla="val 589"/>
                <a:gd name="f37" fmla="val 155"/>
                <a:gd name="f38" fmla="val 583"/>
                <a:gd name="f39" fmla="val 147"/>
                <a:gd name="f40" fmla="val 534"/>
                <a:gd name="f41" fmla="val 150"/>
                <a:gd name="f42" fmla="val 532"/>
                <a:gd name="f43" fmla="val 530"/>
                <a:gd name="f44" fmla="val 151"/>
                <a:gd name="f45" fmla="val 528"/>
                <a:gd name="f46" fmla="val 169"/>
                <a:gd name="f47" fmla="val 546"/>
                <a:gd name="f48" fmla="val 562"/>
                <a:gd name="f49" fmla="val 578"/>
                <a:gd name="f50" fmla="val 223"/>
                <a:gd name="f51" fmla="val 243"/>
                <a:gd name="f52" fmla="val 582"/>
                <a:gd name="f53" fmla="val 263"/>
                <a:gd name="f54" fmla="val 598"/>
                <a:gd name="f55" fmla="val 613"/>
                <a:gd name="f56" fmla="val 278"/>
                <a:gd name="f57" fmla="val 294"/>
                <a:gd name="f58" fmla="val 630"/>
                <a:gd name="f59" fmla="val 310"/>
                <a:gd name="f60" fmla="val 648"/>
                <a:gd name="f61" fmla="val 665"/>
                <a:gd name="f62" fmla="val 683"/>
                <a:gd name="f63" fmla="val 293"/>
                <a:gd name="f64" fmla="val 702"/>
                <a:gd name="f65" fmla="val 721"/>
                <a:gd name="f66" fmla="val 742"/>
                <a:gd name="f67" fmla="val 279"/>
                <a:gd name="f68" fmla="val 758"/>
                <a:gd name="f69" fmla="val 773"/>
                <a:gd name="f70" fmla="val 329"/>
                <a:gd name="f71" fmla="val 345"/>
                <a:gd name="f72" fmla="val 364"/>
                <a:gd name="f73" fmla="val 754"/>
                <a:gd name="f74" fmla="val 720"/>
                <a:gd name="f75" fmla="val 487"/>
                <a:gd name="f76" fmla="val 608"/>
                <a:gd name="f77" fmla="val 615"/>
                <a:gd name="f78" fmla="val 548"/>
                <a:gd name="f79" fmla="val 643"/>
                <a:gd name="f80" fmla="val 557"/>
                <a:gd name="f81" fmla="val 469"/>
                <a:gd name="f82" fmla="val 425"/>
                <a:gd name="f83" fmla="val 372"/>
                <a:gd name="f84" fmla="val 317"/>
                <a:gd name="f85" fmla="val 555"/>
                <a:gd name="f86" fmla="val 641"/>
                <a:gd name="f87" fmla="val 244"/>
                <a:gd name="f88" fmla="val 174"/>
                <a:gd name="f89" fmla="val 101"/>
                <a:gd name="f90" fmla="val 609"/>
                <a:gd name="f91" fmla="val 488"/>
                <a:gd name="f92" fmla="val 365"/>
                <a:gd name="f93" fmla="val 66"/>
                <a:gd name="f94" fmla="val 34"/>
                <a:gd name="f95" fmla="val 347"/>
                <a:gd name="f96" fmla="val 330"/>
                <a:gd name="f97" fmla="val 312"/>
                <a:gd name="f98" fmla="val 16"/>
                <a:gd name="f99" fmla="val 32"/>
                <a:gd name="f100" fmla="val 51"/>
                <a:gd name="f101" fmla="val 52"/>
                <a:gd name="f102" fmla="val 295"/>
                <a:gd name="f103" fmla="val 280"/>
                <a:gd name="f104" fmla="val 53"/>
                <a:gd name="f105" fmla="val 262"/>
                <a:gd name="f106" fmla="val 69"/>
                <a:gd name="f107" fmla="val 83"/>
                <a:gd name="f108" fmla="val 264"/>
                <a:gd name="f109" fmla="val 98"/>
                <a:gd name="f110" fmla="val 99"/>
                <a:gd name="f111" fmla="val 103"/>
                <a:gd name="f112" fmla="val 121"/>
                <a:gd name="f113" fmla="val 137"/>
                <a:gd name="f114" fmla="val 170"/>
                <a:gd name="f115" fmla="val 185"/>
                <a:gd name="f116" fmla="val 199"/>
                <a:gd name="f117" fmla="val 211"/>
                <a:gd name="f118" fmla="val 214"/>
                <a:gd name="f119" fmla="val 258"/>
                <a:gd name="f120" fmla="val 247"/>
                <a:gd name="f121" fmla="val 233"/>
                <a:gd name="f122" fmla="val 215"/>
                <a:gd name="f123" fmla="val 218"/>
                <a:gd name="f124" fmla="val 216"/>
                <a:gd name="f125" fmla="val 231"/>
                <a:gd name="f126" fmla="val 246"/>
                <a:gd name="f127" fmla="val 261"/>
                <a:gd name="f128" fmla="val 153"/>
                <a:gd name="f129" fmla="val 269"/>
                <a:gd name="f130" fmla="val 273"/>
                <a:gd name="f131" fmla="val 277"/>
                <a:gd name="f132" fmla="val 321"/>
                <a:gd name="f133" fmla="val 148"/>
                <a:gd name="f134" fmla="val 322"/>
                <a:gd name="f135" fmla="val 314"/>
                <a:gd name="f136" fmla="val 102"/>
                <a:gd name="f137" fmla="val 297"/>
                <a:gd name="f138" fmla="val 281"/>
                <a:gd name="f139" fmla="val 120"/>
                <a:gd name="f140" fmla="val 265"/>
                <a:gd name="f141" fmla="val 249"/>
                <a:gd name="f142" fmla="val 232"/>
                <a:gd name="f143" fmla="val 213"/>
                <a:gd name="f144" fmla="val 187"/>
                <a:gd name="f145" fmla="val 217"/>
                <a:gd name="f146" fmla="val 196"/>
                <a:gd name="f147" fmla="val 176"/>
                <a:gd name="f148" fmla="val 156"/>
                <a:gd name="f149" fmla="val 225"/>
                <a:gd name="f150" fmla="val 245"/>
                <a:gd name="f151" fmla="val 136"/>
                <a:gd name="f152" fmla="val 97"/>
                <a:gd name="f153" fmla="val 256"/>
                <a:gd name="f154" fmla="val 248"/>
                <a:gd name="f155" fmla="val 239"/>
                <a:gd name="f156" fmla="val 167"/>
                <a:gd name="f157" fmla="val 95"/>
                <a:gd name="f158" fmla="val 23"/>
                <a:gd name="f159" fmla="val 9"/>
                <a:gd name="f160" fmla="val 207"/>
                <a:gd name="f161" fmla="val 15"/>
                <a:gd name="f162" fmla="val 30"/>
                <a:gd name="f163" fmla="val 298"/>
                <a:gd name="f164" fmla="val 315"/>
                <a:gd name="f165" fmla="val 57"/>
                <a:gd name="f166" fmla="val 67"/>
                <a:gd name="f167" fmla="val 316"/>
                <a:gd name="f168" fmla="val 76"/>
                <a:gd name="f169" fmla="val 313"/>
                <a:gd name="f170" fmla="val 341"/>
                <a:gd name="f171" fmla="val 367"/>
                <a:gd name="f172" fmla="val 92"/>
                <a:gd name="f173" fmla="val 74"/>
                <a:gd name="f174" fmla="val 56"/>
                <a:gd name="f175" fmla="val 363"/>
                <a:gd name="f176" fmla="val 382"/>
                <a:gd name="f177" fmla="val 400"/>
                <a:gd name="f178" fmla="val 419"/>
                <a:gd name="f179" fmla="val 64"/>
                <a:gd name="f180" fmla="val 82"/>
                <a:gd name="f181" fmla="val 441"/>
                <a:gd name="f182" fmla="val 461"/>
                <a:gd name="f183" fmla="val 481"/>
                <a:gd name="f184" fmla="val 480"/>
                <a:gd name="f185" fmla="val 114"/>
                <a:gd name="f186" fmla="val 131"/>
                <a:gd name="f187" fmla="val 478"/>
                <a:gd name="f188" fmla="val 496"/>
                <a:gd name="f189" fmla="val 511"/>
                <a:gd name="f190" fmla="val 510"/>
                <a:gd name="f191" fmla="val 495"/>
                <a:gd name="f192" fmla="val 420"/>
                <a:gd name="f193" fmla="val 412"/>
                <a:gd name="f194" fmla="val 395"/>
                <a:gd name="f195" fmla="val 381"/>
                <a:gd name="f196" fmla="val 435"/>
                <a:gd name="f197" fmla="val 449"/>
                <a:gd name="f198" fmla="val 366"/>
                <a:gd name="f199" fmla="val 463"/>
                <a:gd name="f200" fmla="val 468"/>
                <a:gd name="f201" fmla="val 477"/>
                <a:gd name="f202" fmla="val 358"/>
                <a:gd name="f203" fmla="val 354"/>
                <a:gd name="f204" fmla="val 340"/>
                <a:gd name="f205" fmla="val 326"/>
                <a:gd name="f206" fmla="val 311"/>
                <a:gd name="f207" fmla="val 457"/>
                <a:gd name="f208" fmla="val 439"/>
                <a:gd name="f209" fmla="val 418"/>
                <a:gd name="f210" fmla="val 383"/>
                <a:gd name="f211" fmla="val 332"/>
                <a:gd name="f212" fmla="val 318"/>
                <a:gd name="f213" fmla="val 346"/>
                <a:gd name="f214" fmla="val 334"/>
                <a:gd name="f215" fmla="val 348"/>
                <a:gd name="f216" fmla="val 397"/>
                <a:gd name="f217" fmla="val 384"/>
                <a:gd name="f218" fmla="+- 0 0 -90"/>
                <a:gd name="f219" fmla="*/ f3 1 789"/>
                <a:gd name="f220" fmla="*/ f4 1 730"/>
                <a:gd name="f221" fmla="+- f7 0 f5"/>
                <a:gd name="f222" fmla="+- f6 0 f5"/>
                <a:gd name="f223" fmla="*/ f218 f0 1"/>
                <a:gd name="f224" fmla="*/ f222 1 789"/>
                <a:gd name="f225" fmla="*/ f221 1 730"/>
                <a:gd name="f226" fmla="*/ 526 f222 1"/>
                <a:gd name="f227" fmla="*/ 47 f221 1"/>
                <a:gd name="f228" fmla="*/ 579 f222 1"/>
                <a:gd name="f229" fmla="*/ 100 f221 1"/>
                <a:gd name="f230" fmla="*/ 629 f222 1"/>
                <a:gd name="f231" fmla="*/ 149 f221 1"/>
                <a:gd name="f232" fmla="*/ 627 f222 1"/>
                <a:gd name="f233" fmla="*/ 203 f221 1"/>
                <a:gd name="f234" fmla="*/ 534 f222 1"/>
                <a:gd name="f235" fmla="*/ 150 f221 1"/>
                <a:gd name="f236" fmla="*/ 528 f222 1"/>
                <a:gd name="f237" fmla="*/ 204 f221 1"/>
                <a:gd name="f238" fmla="*/ 582 f222 1"/>
                <a:gd name="f239" fmla="*/ 263 f221 1"/>
                <a:gd name="f240" fmla="*/ 683 f222 1"/>
                <a:gd name="f241" fmla="*/ 310 f221 1"/>
                <a:gd name="f242" fmla="*/ 742 f222 1"/>
                <a:gd name="f243" fmla="*/ 789 f222 1"/>
                <a:gd name="f244" fmla="*/ 364 f221 1"/>
                <a:gd name="f245" fmla="*/ 730 f221 1"/>
                <a:gd name="f246" fmla="*/ 479 f222 1"/>
                <a:gd name="f247" fmla="*/ 469 f221 1"/>
                <a:gd name="f248" fmla="*/ 317 f222 1"/>
                <a:gd name="f249" fmla="*/ 101 f222 1"/>
                <a:gd name="f250" fmla="*/ 365 f221 1"/>
                <a:gd name="f251" fmla="*/ 0 f222 1"/>
                <a:gd name="f252" fmla="*/ 312 f221 1"/>
                <a:gd name="f253" fmla="*/ 53 f222 1"/>
                <a:gd name="f254" fmla="*/ 262 f221 1"/>
                <a:gd name="f255" fmla="*/ 103 f222 1"/>
                <a:gd name="f256" fmla="*/ 155 f222 1"/>
                <a:gd name="f257" fmla="*/ 214 f222 1"/>
                <a:gd name="f258" fmla="*/ 247 f221 1"/>
                <a:gd name="f259" fmla="*/ 261 f222 1"/>
                <a:gd name="f260" fmla="*/ 277 f222 1"/>
                <a:gd name="f261" fmla="*/ 262 f222 1"/>
                <a:gd name="f262" fmla="*/ 102 f221 1"/>
                <a:gd name="f263" fmla="*/ 213 f222 1"/>
                <a:gd name="f264" fmla="*/ 148 f221 1"/>
                <a:gd name="f265" fmla="*/ 156 f222 1"/>
                <a:gd name="f266" fmla="*/ 97 f222 1"/>
                <a:gd name="f267" fmla="*/ 265 f221 1"/>
                <a:gd name="f268" fmla="*/ 23 f221 1"/>
                <a:gd name="f269" fmla="*/ 0 f221 1"/>
                <a:gd name="f270" fmla="*/ 315 f222 1"/>
                <a:gd name="f271" fmla="*/ 316 f222 1"/>
                <a:gd name="f272" fmla="*/ 76 f221 1"/>
                <a:gd name="f273" fmla="*/ 365 f222 1"/>
                <a:gd name="f274" fmla="*/ 74 f221 1"/>
                <a:gd name="f275" fmla="*/ 363 f222 1"/>
                <a:gd name="f276" fmla="*/ 419 f222 1"/>
                <a:gd name="f277" fmla="*/ 481 f222 1"/>
                <a:gd name="f278" fmla="*/ 97 f221 1"/>
                <a:gd name="f279" fmla="*/ 480 f222 1"/>
                <a:gd name="f280" fmla="*/ 98 f221 1"/>
                <a:gd name="f281" fmla="*/ 420 f222 1"/>
                <a:gd name="f282" fmla="*/ 412 f221 1"/>
                <a:gd name="f283" fmla="*/ 463 f222 1"/>
                <a:gd name="f284" fmla="*/ 478 f222 1"/>
                <a:gd name="f285" fmla="*/ 311 f221 1"/>
                <a:gd name="f286" fmla="*/ 418 f222 1"/>
                <a:gd name="f287" fmla="*/ 264 f221 1"/>
                <a:gd name="f288" fmla="*/ 318 f222 1"/>
                <a:gd name="f289" fmla="*/ f223 1 f2"/>
                <a:gd name="f290" fmla="*/ f226 1 789"/>
                <a:gd name="f291" fmla="*/ f227 1 730"/>
                <a:gd name="f292" fmla="*/ f228 1 789"/>
                <a:gd name="f293" fmla="*/ f229 1 730"/>
                <a:gd name="f294" fmla="*/ f230 1 789"/>
                <a:gd name="f295" fmla="*/ f231 1 730"/>
                <a:gd name="f296" fmla="*/ f232 1 789"/>
                <a:gd name="f297" fmla="*/ f233 1 730"/>
                <a:gd name="f298" fmla="*/ f234 1 789"/>
                <a:gd name="f299" fmla="*/ f235 1 730"/>
                <a:gd name="f300" fmla="*/ f236 1 789"/>
                <a:gd name="f301" fmla="*/ f237 1 730"/>
                <a:gd name="f302" fmla="*/ f238 1 789"/>
                <a:gd name="f303" fmla="*/ f239 1 730"/>
                <a:gd name="f304" fmla="*/ f240 1 789"/>
                <a:gd name="f305" fmla="*/ f241 1 730"/>
                <a:gd name="f306" fmla="*/ f242 1 789"/>
                <a:gd name="f307" fmla="*/ f243 1 789"/>
                <a:gd name="f308" fmla="*/ f244 1 730"/>
                <a:gd name="f309" fmla="*/ f245 1 730"/>
                <a:gd name="f310" fmla="*/ f246 1 789"/>
                <a:gd name="f311" fmla="*/ f247 1 730"/>
                <a:gd name="f312" fmla="*/ f248 1 789"/>
                <a:gd name="f313" fmla="*/ f249 1 789"/>
                <a:gd name="f314" fmla="*/ f250 1 730"/>
                <a:gd name="f315" fmla="*/ f251 1 789"/>
                <a:gd name="f316" fmla="*/ f252 1 730"/>
                <a:gd name="f317" fmla="*/ f253 1 789"/>
                <a:gd name="f318" fmla="*/ f254 1 730"/>
                <a:gd name="f319" fmla="*/ f255 1 789"/>
                <a:gd name="f320" fmla="*/ f256 1 789"/>
                <a:gd name="f321" fmla="*/ f257 1 789"/>
                <a:gd name="f322" fmla="*/ f258 1 730"/>
                <a:gd name="f323" fmla="*/ f259 1 789"/>
                <a:gd name="f324" fmla="*/ f260 1 789"/>
                <a:gd name="f325" fmla="*/ f261 1 789"/>
                <a:gd name="f326" fmla="*/ f262 1 730"/>
                <a:gd name="f327" fmla="*/ f263 1 789"/>
                <a:gd name="f328" fmla="*/ f264 1 730"/>
                <a:gd name="f329" fmla="*/ f265 1 789"/>
                <a:gd name="f330" fmla="*/ f266 1 789"/>
                <a:gd name="f331" fmla="*/ f267 1 730"/>
                <a:gd name="f332" fmla="*/ f268 1 730"/>
                <a:gd name="f333" fmla="*/ f269 1 730"/>
                <a:gd name="f334" fmla="*/ f270 1 789"/>
                <a:gd name="f335" fmla="*/ f271 1 789"/>
                <a:gd name="f336" fmla="*/ f272 1 730"/>
                <a:gd name="f337" fmla="*/ f273 1 789"/>
                <a:gd name="f338" fmla="*/ f274 1 730"/>
                <a:gd name="f339" fmla="*/ f275 1 789"/>
                <a:gd name="f340" fmla="*/ f276 1 789"/>
                <a:gd name="f341" fmla="*/ f277 1 789"/>
                <a:gd name="f342" fmla="*/ f278 1 730"/>
                <a:gd name="f343" fmla="*/ f279 1 789"/>
                <a:gd name="f344" fmla="*/ f280 1 730"/>
                <a:gd name="f345" fmla="*/ f281 1 789"/>
                <a:gd name="f346" fmla="*/ f282 1 730"/>
                <a:gd name="f347" fmla="*/ f283 1 789"/>
                <a:gd name="f348" fmla="*/ f284 1 789"/>
                <a:gd name="f349" fmla="*/ f285 1 730"/>
                <a:gd name="f350" fmla="*/ f286 1 789"/>
                <a:gd name="f351" fmla="*/ f287 1 730"/>
                <a:gd name="f352" fmla="*/ f288 1 789"/>
                <a:gd name="f353" fmla="*/ 0 1 f224"/>
                <a:gd name="f354" fmla="*/ f6 1 f224"/>
                <a:gd name="f355" fmla="*/ 0 1 f225"/>
                <a:gd name="f356" fmla="*/ f7 1 f225"/>
                <a:gd name="f357" fmla="+- f289 0 f1"/>
                <a:gd name="f358" fmla="*/ f290 1 f224"/>
                <a:gd name="f359" fmla="*/ f291 1 f225"/>
                <a:gd name="f360" fmla="*/ f292 1 f224"/>
                <a:gd name="f361" fmla="*/ f293 1 f225"/>
                <a:gd name="f362" fmla="*/ f294 1 f224"/>
                <a:gd name="f363" fmla="*/ f295 1 f225"/>
                <a:gd name="f364" fmla="*/ f296 1 f224"/>
                <a:gd name="f365" fmla="*/ f297 1 f225"/>
                <a:gd name="f366" fmla="*/ f298 1 f224"/>
                <a:gd name="f367" fmla="*/ f299 1 f225"/>
                <a:gd name="f368" fmla="*/ f300 1 f224"/>
                <a:gd name="f369" fmla="*/ f301 1 f225"/>
                <a:gd name="f370" fmla="*/ f302 1 f224"/>
                <a:gd name="f371" fmla="*/ f303 1 f225"/>
                <a:gd name="f372" fmla="*/ f304 1 f224"/>
                <a:gd name="f373" fmla="*/ f305 1 f225"/>
                <a:gd name="f374" fmla="*/ f306 1 f224"/>
                <a:gd name="f375" fmla="*/ f307 1 f224"/>
                <a:gd name="f376" fmla="*/ f308 1 f225"/>
                <a:gd name="f377" fmla="*/ f309 1 f225"/>
                <a:gd name="f378" fmla="*/ f310 1 f224"/>
                <a:gd name="f379" fmla="*/ f311 1 f225"/>
                <a:gd name="f380" fmla="*/ f312 1 f224"/>
                <a:gd name="f381" fmla="*/ f313 1 f224"/>
                <a:gd name="f382" fmla="*/ f314 1 f225"/>
                <a:gd name="f383" fmla="*/ f315 1 f224"/>
                <a:gd name="f384" fmla="*/ f316 1 f225"/>
                <a:gd name="f385" fmla="*/ f317 1 f224"/>
                <a:gd name="f386" fmla="*/ f318 1 f225"/>
                <a:gd name="f387" fmla="*/ f319 1 f224"/>
                <a:gd name="f388" fmla="*/ f320 1 f224"/>
                <a:gd name="f389" fmla="*/ f321 1 f224"/>
                <a:gd name="f390" fmla="*/ f322 1 f225"/>
                <a:gd name="f391" fmla="*/ f323 1 f224"/>
                <a:gd name="f392" fmla="*/ f324 1 f224"/>
                <a:gd name="f393" fmla="*/ f325 1 f224"/>
                <a:gd name="f394" fmla="*/ f326 1 f225"/>
                <a:gd name="f395" fmla="*/ f327 1 f224"/>
                <a:gd name="f396" fmla="*/ f328 1 f225"/>
                <a:gd name="f397" fmla="*/ f329 1 f224"/>
                <a:gd name="f398" fmla="*/ f330 1 f224"/>
                <a:gd name="f399" fmla="*/ f331 1 f225"/>
                <a:gd name="f400" fmla="*/ f332 1 f225"/>
                <a:gd name="f401" fmla="*/ f333 1 f225"/>
                <a:gd name="f402" fmla="*/ f334 1 f224"/>
                <a:gd name="f403" fmla="*/ f335 1 f224"/>
                <a:gd name="f404" fmla="*/ f336 1 f225"/>
                <a:gd name="f405" fmla="*/ f337 1 f224"/>
                <a:gd name="f406" fmla="*/ f338 1 f225"/>
                <a:gd name="f407" fmla="*/ f339 1 f224"/>
                <a:gd name="f408" fmla="*/ f340 1 f224"/>
                <a:gd name="f409" fmla="*/ f341 1 f224"/>
                <a:gd name="f410" fmla="*/ f342 1 f225"/>
                <a:gd name="f411" fmla="*/ f343 1 f224"/>
                <a:gd name="f412" fmla="*/ f344 1 f225"/>
                <a:gd name="f413" fmla="*/ f345 1 f224"/>
                <a:gd name="f414" fmla="*/ f346 1 f225"/>
                <a:gd name="f415" fmla="*/ f347 1 f224"/>
                <a:gd name="f416" fmla="*/ f348 1 f224"/>
                <a:gd name="f417" fmla="*/ f349 1 f225"/>
                <a:gd name="f418" fmla="*/ f350 1 f224"/>
                <a:gd name="f419" fmla="*/ f351 1 f225"/>
                <a:gd name="f420" fmla="*/ f352 1 f224"/>
                <a:gd name="f421" fmla="*/ f353 f219 1"/>
                <a:gd name="f422" fmla="*/ f354 f219 1"/>
                <a:gd name="f423" fmla="*/ f356 f220 1"/>
                <a:gd name="f424" fmla="*/ f355 f220 1"/>
                <a:gd name="f425" fmla="*/ f358 f219 1"/>
                <a:gd name="f426" fmla="*/ f359 f220 1"/>
                <a:gd name="f427" fmla="*/ f360 f219 1"/>
                <a:gd name="f428" fmla="*/ f361 f220 1"/>
                <a:gd name="f429" fmla="*/ f362 f219 1"/>
                <a:gd name="f430" fmla="*/ f363 f220 1"/>
                <a:gd name="f431" fmla="*/ f364 f219 1"/>
                <a:gd name="f432" fmla="*/ f365 f220 1"/>
                <a:gd name="f433" fmla="*/ f366 f219 1"/>
                <a:gd name="f434" fmla="*/ f367 f220 1"/>
                <a:gd name="f435" fmla="*/ f368 f219 1"/>
                <a:gd name="f436" fmla="*/ f369 f220 1"/>
                <a:gd name="f437" fmla="*/ f370 f219 1"/>
                <a:gd name="f438" fmla="*/ f371 f220 1"/>
                <a:gd name="f439" fmla="*/ f372 f219 1"/>
                <a:gd name="f440" fmla="*/ f373 f220 1"/>
                <a:gd name="f441" fmla="*/ f374 f219 1"/>
                <a:gd name="f442" fmla="*/ f375 f219 1"/>
                <a:gd name="f443" fmla="*/ f376 f220 1"/>
                <a:gd name="f444" fmla="*/ f377 f220 1"/>
                <a:gd name="f445" fmla="*/ f378 f219 1"/>
                <a:gd name="f446" fmla="*/ f379 f220 1"/>
                <a:gd name="f447" fmla="*/ f380 f219 1"/>
                <a:gd name="f448" fmla="*/ f381 f219 1"/>
                <a:gd name="f449" fmla="*/ f382 f220 1"/>
                <a:gd name="f450" fmla="*/ f383 f219 1"/>
                <a:gd name="f451" fmla="*/ f384 f220 1"/>
                <a:gd name="f452" fmla="*/ f385 f219 1"/>
                <a:gd name="f453" fmla="*/ f386 f220 1"/>
                <a:gd name="f454" fmla="*/ f387 f219 1"/>
                <a:gd name="f455" fmla="*/ f388 f219 1"/>
                <a:gd name="f456" fmla="*/ f389 f219 1"/>
                <a:gd name="f457" fmla="*/ f390 f220 1"/>
                <a:gd name="f458" fmla="*/ f391 f219 1"/>
                <a:gd name="f459" fmla="*/ f392 f219 1"/>
                <a:gd name="f460" fmla="*/ f393 f219 1"/>
                <a:gd name="f461" fmla="*/ f394 f220 1"/>
                <a:gd name="f462" fmla="*/ f395 f219 1"/>
                <a:gd name="f463" fmla="*/ f396 f220 1"/>
                <a:gd name="f464" fmla="*/ f397 f219 1"/>
                <a:gd name="f465" fmla="*/ f398 f219 1"/>
                <a:gd name="f466" fmla="*/ f399 f220 1"/>
                <a:gd name="f467" fmla="*/ f400 f220 1"/>
                <a:gd name="f468" fmla="*/ f401 f220 1"/>
                <a:gd name="f469" fmla="*/ f402 f219 1"/>
                <a:gd name="f470" fmla="*/ f403 f219 1"/>
                <a:gd name="f471" fmla="*/ f404 f220 1"/>
                <a:gd name="f472" fmla="*/ f405 f219 1"/>
                <a:gd name="f473" fmla="*/ f406 f220 1"/>
                <a:gd name="f474" fmla="*/ f407 f219 1"/>
                <a:gd name="f475" fmla="*/ f408 f219 1"/>
                <a:gd name="f476" fmla="*/ f409 f219 1"/>
                <a:gd name="f477" fmla="*/ f410 f220 1"/>
                <a:gd name="f478" fmla="*/ f411 f219 1"/>
                <a:gd name="f479" fmla="*/ f412 f220 1"/>
                <a:gd name="f480" fmla="*/ f413 f219 1"/>
                <a:gd name="f481" fmla="*/ f414 f220 1"/>
                <a:gd name="f482" fmla="*/ f415 f219 1"/>
                <a:gd name="f483" fmla="*/ f416 f219 1"/>
                <a:gd name="f484" fmla="*/ f417 f220 1"/>
                <a:gd name="f485" fmla="*/ f418 f219 1"/>
                <a:gd name="f486" fmla="*/ f419 f220 1"/>
                <a:gd name="f487" fmla="*/ f420 f2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7">
                  <a:pos x="f425" y="f426"/>
                </a:cxn>
                <a:cxn ang="f357">
                  <a:pos x="f427" y="f428"/>
                </a:cxn>
                <a:cxn ang="f357">
                  <a:pos x="f429" y="f430"/>
                </a:cxn>
                <a:cxn ang="f357">
                  <a:pos x="f431" y="f432"/>
                </a:cxn>
                <a:cxn ang="f357">
                  <a:pos x="f433" y="f434"/>
                </a:cxn>
                <a:cxn ang="f357">
                  <a:pos x="f435" y="f436"/>
                </a:cxn>
                <a:cxn ang="f357">
                  <a:pos x="f437" y="f438"/>
                </a:cxn>
                <a:cxn ang="f357">
                  <a:pos x="f431" y="f438"/>
                </a:cxn>
                <a:cxn ang="f357">
                  <a:pos x="f439" y="f440"/>
                </a:cxn>
                <a:cxn ang="f357">
                  <a:pos x="f439" y="f438"/>
                </a:cxn>
                <a:cxn ang="f357">
                  <a:pos x="f441" y="f440"/>
                </a:cxn>
                <a:cxn ang="f357">
                  <a:pos x="f442" y="f443"/>
                </a:cxn>
                <a:cxn ang="f357">
                  <a:pos x="f439" y="f444"/>
                </a:cxn>
                <a:cxn ang="f357">
                  <a:pos x="f445" y="f446"/>
                </a:cxn>
                <a:cxn ang="f357">
                  <a:pos x="f447" y="f444"/>
                </a:cxn>
                <a:cxn ang="f357">
                  <a:pos x="f448" y="f449"/>
                </a:cxn>
                <a:cxn ang="f357">
                  <a:pos x="f450" y="f451"/>
                </a:cxn>
                <a:cxn ang="f357">
                  <a:pos x="f452" y="f453"/>
                </a:cxn>
                <a:cxn ang="f357">
                  <a:pos x="f454" y="f440"/>
                </a:cxn>
                <a:cxn ang="f357">
                  <a:pos x="f455" y="f438"/>
                </a:cxn>
                <a:cxn ang="f357">
                  <a:pos x="f456" y="f457"/>
                </a:cxn>
                <a:cxn ang="f357">
                  <a:pos x="f458" y="f436"/>
                </a:cxn>
                <a:cxn ang="f357">
                  <a:pos x="f459" y="f430"/>
                </a:cxn>
                <a:cxn ang="f357">
                  <a:pos x="f460" y="f461"/>
                </a:cxn>
                <a:cxn ang="f357">
                  <a:pos x="f462" y="f463"/>
                </a:cxn>
                <a:cxn ang="f357">
                  <a:pos x="f464" y="f436"/>
                </a:cxn>
                <a:cxn ang="f357">
                  <a:pos x="f465" y="f466"/>
                </a:cxn>
                <a:cxn ang="f357">
                  <a:pos x="f448" y="f467"/>
                </a:cxn>
                <a:cxn ang="f357">
                  <a:pos x="f460" y="f468"/>
                </a:cxn>
                <a:cxn ang="f357">
                  <a:pos x="f469" y="f426"/>
                </a:cxn>
                <a:cxn ang="f357">
                  <a:pos x="f470" y="f471"/>
                </a:cxn>
                <a:cxn ang="f357">
                  <a:pos x="f472" y="f473"/>
                </a:cxn>
                <a:cxn ang="f357">
                  <a:pos x="f474" y="f426"/>
                </a:cxn>
                <a:cxn ang="f357">
                  <a:pos x="f475" y="f426"/>
                </a:cxn>
                <a:cxn ang="f357">
                  <a:pos x="f476" y="f477"/>
                </a:cxn>
                <a:cxn ang="f357">
                  <a:pos x="f425" y="f463"/>
                </a:cxn>
                <a:cxn ang="f357">
                  <a:pos x="f478" y="f479"/>
                </a:cxn>
                <a:cxn ang="f357">
                  <a:pos x="f480" y="f481"/>
                </a:cxn>
                <a:cxn ang="f357">
                  <a:pos x="f482" y="f443"/>
                </a:cxn>
                <a:cxn ang="f357">
                  <a:pos x="f483" y="f484"/>
                </a:cxn>
                <a:cxn ang="f357">
                  <a:pos x="f485" y="f486"/>
                </a:cxn>
                <a:cxn ang="f357">
                  <a:pos x="f472" y="f451"/>
                </a:cxn>
                <a:cxn ang="f357">
                  <a:pos x="f487" y="f449"/>
                </a:cxn>
                <a:cxn ang="f357">
                  <a:pos x="f472" y="f481"/>
                </a:cxn>
              </a:cxnLst>
              <a:rect l="f421" t="f424" r="f422" b="f423"/>
              <a:pathLst>
                <a:path w="789" h="730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2" y="f13"/>
                    <a:pt x="f12" y="f14"/>
                    <a:pt x="f12" y="f15"/>
                  </a:cubicBezTo>
                  <a:cubicBezTo>
                    <a:pt x="f16" y="f15"/>
                    <a:pt x="f17" y="f15"/>
                    <a:pt x="f18" y="f15"/>
                  </a:cubicBezTo>
                  <a:cubicBezTo>
                    <a:pt x="f19" y="f20"/>
                    <a:pt x="f19" y="f21"/>
                    <a:pt x="f22" y="f23"/>
                  </a:cubicBezTo>
                  <a:cubicBezTo>
                    <a:pt x="f24" y="f23"/>
                    <a:pt x="f25" y="f23"/>
                    <a:pt x="f26" y="f23"/>
                  </a:cubicBezTo>
                  <a:cubicBezTo>
                    <a:pt x="f27" y="f28"/>
                    <a:pt x="f29" y="f30"/>
                    <a:pt x="f29" y="f31"/>
                  </a:cubicBezTo>
                  <a:cubicBezTo>
                    <a:pt x="f29" y="f31"/>
                    <a:pt x="f29" y="f31"/>
                    <a:pt x="f29" y="f31"/>
                  </a:cubicBezTo>
                  <a:cubicBezTo>
                    <a:pt x="f25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1"/>
                    <a:pt x="f43" y="f44"/>
                    <a:pt x="f45" y="f44"/>
                  </a:cubicBezTo>
                  <a:cubicBezTo>
                    <a:pt x="f45" y="f46"/>
                    <a:pt x="f45" y="f30"/>
                    <a:pt x="f45" y="f33"/>
                  </a:cubicBezTo>
                  <a:cubicBezTo>
                    <a:pt x="f47" y="f33"/>
                    <a:pt x="f48" y="f33"/>
                    <a:pt x="f49" y="f33"/>
                  </a:cubicBezTo>
                  <a:cubicBezTo>
                    <a:pt x="f18" y="f50"/>
                    <a:pt x="f22" y="f51"/>
                    <a:pt x="f52" y="f53"/>
                  </a:cubicBezTo>
                  <a:cubicBezTo>
                    <a:pt x="f54" y="f53"/>
                    <a:pt x="f55" y="f53"/>
                    <a:pt x="f29" y="f53"/>
                  </a:cubicBezTo>
                  <a:cubicBezTo>
                    <a:pt x="f29" y="f53"/>
                    <a:pt x="f29" y="f53"/>
                    <a:pt x="f29" y="f53"/>
                  </a:cubicBezTo>
                  <a:cubicBezTo>
                    <a:pt x="f27" y="f56"/>
                    <a:pt x="f26" y="f57"/>
                    <a:pt x="f58" y="f59"/>
                  </a:cubicBezTo>
                  <a:cubicBezTo>
                    <a:pt x="f60" y="f59"/>
                    <a:pt x="f61" y="f59"/>
                    <a:pt x="f62" y="f59"/>
                  </a:cubicBezTo>
                  <a:cubicBezTo>
                    <a:pt x="f62" y="f63"/>
                    <a:pt x="f62" y="f56"/>
                    <a:pt x="f62" y="f53"/>
                  </a:cubicBezTo>
                  <a:cubicBezTo>
                    <a:pt x="f62" y="f53"/>
                    <a:pt x="f62" y="f53"/>
                    <a:pt x="f62" y="f53"/>
                  </a:cubicBezTo>
                  <a:cubicBezTo>
                    <a:pt x="f64" y="f53"/>
                    <a:pt x="f65" y="f53"/>
                    <a:pt x="f66" y="f53"/>
                  </a:cubicBezTo>
                  <a:cubicBezTo>
                    <a:pt x="f66" y="f67"/>
                    <a:pt x="f66" y="f57"/>
                    <a:pt x="f66" y="f59"/>
                  </a:cubicBezTo>
                  <a:cubicBezTo>
                    <a:pt x="f68" y="f59"/>
                    <a:pt x="f69" y="f59"/>
                    <a:pt x="f6" y="f59"/>
                  </a:cubicBezTo>
                  <a:cubicBezTo>
                    <a:pt x="f6" y="f70"/>
                    <a:pt x="f6" y="f71"/>
                    <a:pt x="f6" y="f72"/>
                  </a:cubicBezTo>
                  <a:cubicBezTo>
                    <a:pt x="f73" y="f72"/>
                    <a:pt x="f74" y="f72"/>
                    <a:pt x="f62" y="f72"/>
                  </a:cubicBezTo>
                  <a:cubicBezTo>
                    <a:pt x="f62" y="f75"/>
                    <a:pt x="f62" y="f76"/>
                    <a:pt x="f62" y="f7"/>
                  </a:cubicBezTo>
                  <a:cubicBezTo>
                    <a:pt x="f77" y="f7"/>
                    <a:pt x="f78" y="f7"/>
                    <a:pt x="f8" y="f7"/>
                  </a:cubicBezTo>
                  <a:cubicBezTo>
                    <a:pt x="f8" y="f79"/>
                    <a:pt x="f8" y="f80"/>
                    <a:pt x="f8" y="f81"/>
                  </a:cubicBezTo>
                  <a:cubicBezTo>
                    <a:pt x="f82" y="f81"/>
                    <a:pt x="f83" y="f81"/>
                    <a:pt x="f84" y="f81"/>
                  </a:cubicBezTo>
                  <a:cubicBezTo>
                    <a:pt x="f84" y="f85"/>
                    <a:pt x="f84" y="f86"/>
                    <a:pt x="f84" y="f7"/>
                  </a:cubicBezTo>
                  <a:cubicBezTo>
                    <a:pt x="f87" y="f7"/>
                    <a:pt x="f88" y="f7"/>
                    <a:pt x="f89" y="f7"/>
                  </a:cubicBezTo>
                  <a:cubicBezTo>
                    <a:pt x="f89" y="f90"/>
                    <a:pt x="f89" y="f91"/>
                    <a:pt x="f89" y="f92"/>
                  </a:cubicBezTo>
                  <a:cubicBezTo>
                    <a:pt x="f93" y="f92"/>
                    <a:pt x="f94" y="f92"/>
                    <a:pt x="f5" y="f92"/>
                  </a:cubicBezTo>
                  <a:cubicBezTo>
                    <a:pt x="f5" y="f95"/>
                    <a:pt x="f5" y="f96"/>
                    <a:pt x="f5" y="f97"/>
                  </a:cubicBezTo>
                  <a:cubicBezTo>
                    <a:pt x="f98" y="f97"/>
                    <a:pt x="f99" y="f97"/>
                    <a:pt x="f100" y="f97"/>
                  </a:cubicBezTo>
                  <a:cubicBezTo>
                    <a:pt x="f101" y="f102"/>
                    <a:pt x="f101" y="f103"/>
                    <a:pt x="f104" y="f105"/>
                  </a:cubicBezTo>
                  <a:cubicBezTo>
                    <a:pt x="f106" y="f53"/>
                    <a:pt x="f107" y="f108"/>
                    <a:pt x="f109" y="f108"/>
                  </a:cubicBezTo>
                  <a:cubicBezTo>
                    <a:pt x="f110" y="f67"/>
                    <a:pt x="f89" y="f102"/>
                    <a:pt x="f111" y="f59"/>
                  </a:cubicBezTo>
                  <a:cubicBezTo>
                    <a:pt x="f112" y="f59"/>
                    <a:pt x="f113" y="f59"/>
                    <a:pt x="f37" y="f59"/>
                  </a:cubicBezTo>
                  <a:cubicBezTo>
                    <a:pt x="f37" y="f63"/>
                    <a:pt x="f37" y="f56"/>
                    <a:pt x="f37" y="f53"/>
                  </a:cubicBezTo>
                  <a:cubicBezTo>
                    <a:pt x="f114" y="f53"/>
                    <a:pt x="f115" y="f105"/>
                    <a:pt x="f116" y="f53"/>
                  </a:cubicBezTo>
                  <a:cubicBezTo>
                    <a:pt x="f117" y="f53"/>
                    <a:pt x="f118" y="f119"/>
                    <a:pt x="f118" y="f120"/>
                  </a:cubicBezTo>
                  <a:cubicBezTo>
                    <a:pt x="f118" y="f121"/>
                    <a:pt x="f122" y="f123"/>
                    <a:pt x="f124" y="f33"/>
                  </a:cubicBezTo>
                  <a:cubicBezTo>
                    <a:pt x="f125" y="f33"/>
                    <a:pt x="f126" y="f33"/>
                    <a:pt x="f127" y="f33"/>
                  </a:cubicBezTo>
                  <a:cubicBezTo>
                    <a:pt x="f105" y="f115"/>
                    <a:pt x="f53" y="f46"/>
                    <a:pt x="f108" y="f128"/>
                  </a:cubicBezTo>
                  <a:cubicBezTo>
                    <a:pt x="f129" y="f44"/>
                    <a:pt x="f130" y="f41"/>
                    <a:pt x="f131" y="f23"/>
                  </a:cubicBezTo>
                  <a:cubicBezTo>
                    <a:pt x="f132" y="f133"/>
                    <a:pt x="f134" y="f39"/>
                    <a:pt x="f135" y="f136"/>
                  </a:cubicBezTo>
                  <a:cubicBezTo>
                    <a:pt x="f137" y="f136"/>
                    <a:pt x="f138" y="f136"/>
                    <a:pt x="f105" y="f136"/>
                  </a:cubicBezTo>
                  <a:cubicBezTo>
                    <a:pt x="f53" y="f139"/>
                    <a:pt x="f108" y="f113"/>
                    <a:pt x="f140" y="f128"/>
                  </a:cubicBezTo>
                  <a:cubicBezTo>
                    <a:pt x="f141" y="f44"/>
                    <a:pt x="f142" y="f41"/>
                    <a:pt x="f143" y="f133"/>
                  </a:cubicBezTo>
                  <a:cubicBezTo>
                    <a:pt x="f122" y="f46"/>
                    <a:pt x="f124" y="f144"/>
                    <a:pt x="f145" y="f33"/>
                  </a:cubicBezTo>
                  <a:cubicBezTo>
                    <a:pt x="f146" y="f33"/>
                    <a:pt x="f147" y="f33"/>
                    <a:pt x="f148" y="f33"/>
                  </a:cubicBezTo>
                  <a:cubicBezTo>
                    <a:pt x="f148" y="f149"/>
                    <a:pt x="f148" y="f150"/>
                    <a:pt x="f148" y="f108"/>
                  </a:cubicBezTo>
                  <a:cubicBezTo>
                    <a:pt x="f151" y="f108"/>
                    <a:pt x="f20" y="f108"/>
                    <a:pt x="f152" y="f140"/>
                  </a:cubicBezTo>
                  <a:cubicBezTo>
                    <a:pt x="f109" y="f153"/>
                    <a:pt x="f89" y="f154"/>
                    <a:pt x="f89" y="f155"/>
                  </a:cubicBezTo>
                  <a:cubicBezTo>
                    <a:pt x="f89" y="f156"/>
                    <a:pt x="f89" y="f157"/>
                    <a:pt x="f89" y="f158"/>
                  </a:cubicBezTo>
                  <a:cubicBezTo>
                    <a:pt x="f89" y="f98"/>
                    <a:pt x="f89" y="f159"/>
                    <a:pt x="f89" y="f5"/>
                  </a:cubicBezTo>
                  <a:cubicBezTo>
                    <a:pt x="f37" y="f5"/>
                    <a:pt x="f160" y="f5"/>
                    <a:pt x="f105" y="f5"/>
                  </a:cubicBezTo>
                  <a:cubicBezTo>
                    <a:pt x="f105" y="f161"/>
                    <a:pt x="f105" y="f162"/>
                    <a:pt x="f105" y="f9"/>
                  </a:cubicBezTo>
                  <a:cubicBezTo>
                    <a:pt x="f138" y="f9"/>
                    <a:pt x="f163" y="f9"/>
                    <a:pt x="f164" y="f9"/>
                  </a:cubicBezTo>
                  <a:cubicBezTo>
                    <a:pt x="f164" y="f9"/>
                    <a:pt x="f164" y="f9"/>
                    <a:pt x="f164" y="f9"/>
                  </a:cubicBezTo>
                  <a:cubicBezTo>
                    <a:pt x="f164" y="f165"/>
                    <a:pt x="f84" y="f166"/>
                    <a:pt x="f167" y="f168"/>
                  </a:cubicBezTo>
                  <a:cubicBezTo>
                    <a:pt x="f169" y="f152"/>
                    <a:pt x="f134" y="f89"/>
                    <a:pt x="f170" y="f136"/>
                  </a:cubicBezTo>
                  <a:cubicBezTo>
                    <a:pt x="f72" y="f111"/>
                    <a:pt x="f171" y="f172"/>
                    <a:pt x="f92" y="f173"/>
                  </a:cubicBezTo>
                  <a:cubicBezTo>
                    <a:pt x="f72" y="f13"/>
                    <a:pt x="f72" y="f174"/>
                    <a:pt x="f175" y="f9"/>
                  </a:cubicBezTo>
                  <a:cubicBezTo>
                    <a:pt x="f175" y="f9"/>
                    <a:pt x="f175" y="f9"/>
                    <a:pt x="f175" y="f9"/>
                  </a:cubicBezTo>
                  <a:cubicBezTo>
                    <a:pt x="f176" y="f9"/>
                    <a:pt x="f177" y="f9"/>
                    <a:pt x="f178" y="f9"/>
                  </a:cubicBezTo>
                  <a:cubicBezTo>
                    <a:pt x="f178" y="f9"/>
                    <a:pt x="f178" y="f9"/>
                    <a:pt x="f178" y="f9"/>
                  </a:cubicBezTo>
                  <a:cubicBezTo>
                    <a:pt x="f178" y="f179"/>
                    <a:pt x="f178" y="f180"/>
                    <a:pt x="f178" y="f136"/>
                  </a:cubicBezTo>
                  <a:cubicBezTo>
                    <a:pt x="f181" y="f15"/>
                    <a:pt x="f182" y="f110"/>
                    <a:pt x="f183" y="f152"/>
                  </a:cubicBezTo>
                  <a:cubicBezTo>
                    <a:pt x="f184" y="f185"/>
                    <a:pt x="f8" y="f186"/>
                    <a:pt x="f187" y="f133"/>
                  </a:cubicBezTo>
                  <a:cubicBezTo>
                    <a:pt x="f188" y="f133"/>
                    <a:pt x="f189" y="f133"/>
                    <a:pt x="f12" y="f133"/>
                  </a:cubicBezTo>
                  <a:cubicBezTo>
                    <a:pt x="f12" y="f21"/>
                    <a:pt x="f12" y="f20"/>
                    <a:pt x="f12" y="f111"/>
                  </a:cubicBezTo>
                  <a:cubicBezTo>
                    <a:pt x="f190" y="f89"/>
                    <a:pt x="f191" y="f110"/>
                    <a:pt x="f184" y="f109"/>
                  </a:cubicBezTo>
                  <a:cubicBezTo>
                    <a:pt x="f184" y="f14"/>
                    <a:pt x="f184" y="f179"/>
                    <a:pt x="f8" y="f9"/>
                  </a:cubicBezTo>
                  <a:close/>
                  <a:moveTo>
                    <a:pt x="f192" y="f193"/>
                  </a:moveTo>
                  <a:cubicBezTo>
                    <a:pt x="f192" y="f194"/>
                    <a:pt x="f192" y="f195"/>
                    <a:pt x="f192" y="f92"/>
                  </a:cubicBezTo>
                  <a:cubicBezTo>
                    <a:pt x="f196" y="f92"/>
                    <a:pt x="f197" y="f198"/>
                    <a:pt x="f199" y="f72"/>
                  </a:cubicBezTo>
                  <a:cubicBezTo>
                    <a:pt x="f200" y="f72"/>
                    <a:pt x="f201" y="f202"/>
                    <a:pt x="f201" y="f203"/>
                  </a:cubicBezTo>
                  <a:cubicBezTo>
                    <a:pt x="f8" y="f204"/>
                    <a:pt x="f187" y="f205"/>
                    <a:pt x="f187" y="f206"/>
                  </a:cubicBezTo>
                  <a:cubicBezTo>
                    <a:pt x="f207" y="f206"/>
                    <a:pt x="f208" y="f206"/>
                    <a:pt x="f209" y="f206"/>
                  </a:cubicBezTo>
                  <a:cubicBezTo>
                    <a:pt x="f209" y="f57"/>
                    <a:pt x="f209" y="f67"/>
                    <a:pt x="f209" y="f108"/>
                  </a:cubicBezTo>
                  <a:cubicBezTo>
                    <a:pt x="f177" y="f108"/>
                    <a:pt x="f210" y="f108"/>
                    <a:pt x="f92" y="f108"/>
                  </a:cubicBezTo>
                  <a:cubicBezTo>
                    <a:pt x="f92" y="f67"/>
                    <a:pt x="f92" y="f57"/>
                    <a:pt x="f92" y="f97"/>
                  </a:cubicBezTo>
                  <a:cubicBezTo>
                    <a:pt x="f95" y="f97"/>
                    <a:pt x="f211" y="f97"/>
                    <a:pt x="f212" y="f97"/>
                  </a:cubicBezTo>
                  <a:cubicBezTo>
                    <a:pt x="f212" y="f96"/>
                    <a:pt x="f212" y="f213"/>
                    <a:pt x="f212" y="f92"/>
                  </a:cubicBezTo>
                  <a:cubicBezTo>
                    <a:pt x="f214" y="f92"/>
                    <a:pt x="f215" y="f92"/>
                    <a:pt x="f92" y="f92"/>
                  </a:cubicBezTo>
                  <a:cubicBezTo>
                    <a:pt x="f92" y="f176"/>
                    <a:pt x="f92" y="f216"/>
                    <a:pt x="f92" y="f193"/>
                  </a:cubicBezTo>
                  <a:cubicBezTo>
                    <a:pt x="f217" y="f193"/>
                    <a:pt x="f177" y="f193"/>
                    <a:pt x="f192" y="f193"/>
                  </a:cubicBez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9B0CE932-2D45-4D79-802C-2B850959751F}"/>
                </a:ext>
              </a:extLst>
            </p:cNvPr>
            <p:cNvSpPr/>
            <p:nvPr/>
          </p:nvSpPr>
          <p:spPr>
            <a:xfrm>
              <a:off x="4508504" y="3568702"/>
              <a:ext cx="112708" cy="1190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6"/>
                <a:gd name="f7" fmla="val 59"/>
                <a:gd name="f8" fmla="val 1"/>
                <a:gd name="f9" fmla="val 40"/>
                <a:gd name="f10" fmla="val 2"/>
                <a:gd name="f11" fmla="val 20"/>
                <a:gd name="f12" fmla="val 3"/>
                <a:gd name="f13" fmla="val 21"/>
                <a:gd name="f14" fmla="val 37"/>
                <a:gd name="f15" fmla="val 19"/>
                <a:gd name="f16" fmla="+- 0 0 -90"/>
                <a:gd name="f17" fmla="*/ f3 1 56"/>
                <a:gd name="f18" fmla="*/ f4 1 59"/>
                <a:gd name="f19" fmla="+- f7 0 f5"/>
                <a:gd name="f20" fmla="+- f6 0 f5"/>
                <a:gd name="f21" fmla="*/ f16 f0 1"/>
                <a:gd name="f22" fmla="*/ f20 1 56"/>
                <a:gd name="f23" fmla="*/ f19 1 59"/>
                <a:gd name="f24" fmla="*/ 0 f20 1"/>
                <a:gd name="f25" fmla="*/ 59 f19 1"/>
                <a:gd name="f26" fmla="*/ 3 f20 1"/>
                <a:gd name="f27" fmla="*/ 0 f19 1"/>
                <a:gd name="f28" fmla="*/ 56 f20 1"/>
                <a:gd name="f29" fmla="*/ f21 1 f2"/>
                <a:gd name="f30" fmla="*/ f24 1 56"/>
                <a:gd name="f31" fmla="*/ f25 1 59"/>
                <a:gd name="f32" fmla="*/ f26 1 56"/>
                <a:gd name="f33" fmla="*/ f27 1 59"/>
                <a:gd name="f34" fmla="*/ f28 1 56"/>
                <a:gd name="f35" fmla="*/ 0 1 f22"/>
                <a:gd name="f36" fmla="*/ f6 1 f22"/>
                <a:gd name="f37" fmla="*/ 0 1 f23"/>
                <a:gd name="f38" fmla="*/ f7 1 f23"/>
                <a:gd name="f39" fmla="+- f29 0 f1"/>
                <a:gd name="f40" fmla="*/ f30 1 f22"/>
                <a:gd name="f41" fmla="*/ f31 1 f23"/>
                <a:gd name="f42" fmla="*/ f32 1 f22"/>
                <a:gd name="f43" fmla="*/ f33 1 f23"/>
                <a:gd name="f44" fmla="*/ f34 1 f22"/>
                <a:gd name="f45" fmla="*/ f35 f17 1"/>
                <a:gd name="f46" fmla="*/ f36 f17 1"/>
                <a:gd name="f47" fmla="*/ f38 f18 1"/>
                <a:gd name="f48" fmla="*/ f37 f18 1"/>
                <a:gd name="f49" fmla="*/ f40 f17 1"/>
                <a:gd name="f50" fmla="*/ f41 f18 1"/>
                <a:gd name="f51" fmla="*/ f42 f17 1"/>
                <a:gd name="f52" fmla="*/ f43 f18 1"/>
                <a:gd name="f53" fmla="*/ f4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49" y="f50"/>
                </a:cxn>
                <a:cxn ang="f39">
                  <a:pos x="f51" y="f52"/>
                </a:cxn>
                <a:cxn ang="f39">
                  <a:pos x="f53" y="f52"/>
                </a:cxn>
                <a:cxn ang="f39">
                  <a:pos x="f53" y="f50"/>
                </a:cxn>
                <a:cxn ang="f39">
                  <a:pos x="f53" y="f50"/>
                </a:cxn>
                <a:cxn ang="f39">
                  <a:pos x="f49" y="f50"/>
                </a:cxn>
              </a:cxnLst>
              <a:rect l="f45" t="f48" r="f46" b="f47"/>
              <a:pathLst>
                <a:path w="56" h="59">
                  <a:moveTo>
                    <a:pt x="f5" y="f7"/>
                  </a:moveTo>
                  <a:cubicBezTo>
                    <a:pt x="f8" y="f9"/>
                    <a:pt x="f10" y="f11"/>
                    <a:pt x="f12" y="f5"/>
                  </a:cubicBezTo>
                  <a:cubicBezTo>
                    <a:pt x="f13" y="f5"/>
                    <a:pt x="f14" y="f5"/>
                    <a:pt x="f6" y="f5"/>
                  </a:cubicBezTo>
                  <a:cubicBezTo>
                    <a:pt x="f6" y="f11"/>
                    <a:pt x="f6" y="f9"/>
                    <a:pt x="f6" y="f7"/>
                  </a:cubicBezTo>
                  <a:cubicBezTo>
                    <a:pt x="f6" y="f7"/>
                    <a:pt x="f6" y="f7"/>
                    <a:pt x="f6" y="f7"/>
                  </a:cubicBezTo>
                  <a:cubicBezTo>
                    <a:pt x="f14" y="f7"/>
                    <a:pt x="f15" y="f7"/>
                    <a:pt x="f5" y="f7"/>
                  </a:cubicBez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1CD5B2AB-33F2-4E0E-B5B2-A722F4F8E4B3}"/>
                </a:ext>
              </a:extLst>
            </p:cNvPr>
            <p:cNvSpPr/>
            <p:nvPr/>
          </p:nvSpPr>
          <p:spPr>
            <a:xfrm>
              <a:off x="5037136" y="4094161"/>
              <a:ext cx="112708" cy="1206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6"/>
                <a:gd name="f7" fmla="val 60"/>
                <a:gd name="f8" fmla="val 17"/>
                <a:gd name="f9" fmla="val 35"/>
                <a:gd name="f10" fmla="val 21"/>
                <a:gd name="f11" fmla="val 41"/>
                <a:gd name="f12" fmla="val 37"/>
                <a:gd name="f13" fmla="val 19"/>
                <a:gd name="f14" fmla="val 40"/>
                <a:gd name="f15" fmla="val 20"/>
                <a:gd name="f16" fmla="+- 0 0 -90"/>
                <a:gd name="f17" fmla="*/ f3 1 56"/>
                <a:gd name="f18" fmla="*/ f4 1 60"/>
                <a:gd name="f19" fmla="+- f7 0 f5"/>
                <a:gd name="f20" fmla="+- f6 0 f5"/>
                <a:gd name="f21" fmla="*/ f16 f0 1"/>
                <a:gd name="f22" fmla="*/ f20 1 56"/>
                <a:gd name="f23" fmla="*/ f19 1 60"/>
                <a:gd name="f24" fmla="*/ 0 f20 1"/>
                <a:gd name="f25" fmla="*/ 0 f19 1"/>
                <a:gd name="f26" fmla="*/ 56 f20 1"/>
                <a:gd name="f27" fmla="*/ 60 f19 1"/>
                <a:gd name="f28" fmla="*/ f21 1 f2"/>
                <a:gd name="f29" fmla="*/ f24 1 56"/>
                <a:gd name="f30" fmla="*/ f25 1 60"/>
                <a:gd name="f31" fmla="*/ f26 1 56"/>
                <a:gd name="f32" fmla="*/ f27 1 60"/>
                <a:gd name="f33" fmla="*/ 0 1 f22"/>
                <a:gd name="f34" fmla="*/ f6 1 f22"/>
                <a:gd name="f35" fmla="*/ 0 1 f23"/>
                <a:gd name="f36" fmla="*/ f7 1 f23"/>
                <a:gd name="f37" fmla="+- f28 0 f1"/>
                <a:gd name="f38" fmla="*/ f29 1 f22"/>
                <a:gd name="f39" fmla="*/ f30 1 f23"/>
                <a:gd name="f40" fmla="*/ f31 1 f22"/>
                <a:gd name="f41" fmla="*/ f32 1 f23"/>
                <a:gd name="f42" fmla="*/ f33 f17 1"/>
                <a:gd name="f43" fmla="*/ f34 f17 1"/>
                <a:gd name="f44" fmla="*/ f36 f18 1"/>
                <a:gd name="f45" fmla="*/ f35 f18 1"/>
                <a:gd name="f46" fmla="*/ f38 f17 1"/>
                <a:gd name="f47" fmla="*/ f39 f18 1"/>
                <a:gd name="f48" fmla="*/ f40 f17 1"/>
                <a:gd name="f49" fmla="*/ f41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46" y="f47"/>
                </a:cxn>
                <a:cxn ang="f37">
                  <a:pos x="f48" y="f47"/>
                </a:cxn>
                <a:cxn ang="f37">
                  <a:pos x="f48" y="f49"/>
                </a:cxn>
                <a:cxn ang="f37">
                  <a:pos x="f48" y="f49"/>
                </a:cxn>
                <a:cxn ang="f37">
                  <a:pos x="f46" y="f49"/>
                </a:cxn>
                <a:cxn ang="f37">
                  <a:pos x="f46" y="f49"/>
                </a:cxn>
                <a:cxn ang="f37">
                  <a:pos x="f46" y="f47"/>
                </a:cxn>
              </a:cxnLst>
              <a:rect l="f42" t="f45" r="f43" b="f44"/>
              <a:pathLst>
                <a:path w="56" h="60">
                  <a:moveTo>
                    <a:pt x="f5" y="f5"/>
                  </a:moveTo>
                  <a:cubicBezTo>
                    <a:pt x="f8" y="f5"/>
                    <a:pt x="f9" y="f5"/>
                    <a:pt x="f6" y="f5"/>
                  </a:cubicBezTo>
                  <a:cubicBezTo>
                    <a:pt x="f6" y="f10"/>
                    <a:pt x="f6" y="f11"/>
                    <a:pt x="f6" y="f7"/>
                  </a:cubicBezTo>
                  <a:cubicBezTo>
                    <a:pt x="f6" y="f7"/>
                    <a:pt x="f6" y="f7"/>
                    <a:pt x="f6" y="f7"/>
                  </a:cubicBezTo>
                  <a:cubicBezTo>
                    <a:pt x="f12" y="f7"/>
                    <a:pt x="f13" y="f7"/>
                    <a:pt x="f5" y="f7"/>
                  </a:cubicBezTo>
                  <a:cubicBezTo>
                    <a:pt x="f5" y="f7"/>
                    <a:pt x="f5" y="f7"/>
                    <a:pt x="f5" y="f7"/>
                  </a:cubicBezTo>
                  <a:cubicBezTo>
                    <a:pt x="f5" y="f14"/>
                    <a:pt x="f5" y="f15"/>
                    <a:pt x="f5" y="f5"/>
                  </a:cubicBez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3A04AD56-67B8-4EF2-8E1D-4F520BCD8E72}"/>
                </a:ext>
              </a:extLst>
            </p:cNvPr>
            <p:cNvSpPr/>
            <p:nvPr/>
          </p:nvSpPr>
          <p:spPr>
            <a:xfrm>
              <a:off x="4621213" y="3687766"/>
              <a:ext cx="120645" cy="952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0"/>
                <a:gd name="f7" fmla="val 48"/>
                <a:gd name="f8" fmla="val 2"/>
                <a:gd name="f9" fmla="val 5"/>
                <a:gd name="f10" fmla="val 8"/>
                <a:gd name="f11" fmla="val 57"/>
                <a:gd name="f12" fmla="val 40"/>
                <a:gd name="f13" fmla="val 20"/>
                <a:gd name="f14" fmla="val 32"/>
                <a:gd name="f15" fmla="val 16"/>
                <a:gd name="f16" fmla="+- 0 0 -90"/>
                <a:gd name="f17" fmla="*/ f3 1 60"/>
                <a:gd name="f18" fmla="*/ f4 1 48"/>
                <a:gd name="f19" fmla="+- f7 0 f5"/>
                <a:gd name="f20" fmla="+- f6 0 f5"/>
                <a:gd name="f21" fmla="*/ f16 f0 1"/>
                <a:gd name="f22" fmla="*/ f20 1 60"/>
                <a:gd name="f23" fmla="*/ f19 1 48"/>
                <a:gd name="f24" fmla="*/ 0 f20 1"/>
                <a:gd name="f25" fmla="*/ 0 f19 1"/>
                <a:gd name="f26" fmla="*/ 8 f20 1"/>
                <a:gd name="f27" fmla="*/ 60 f20 1"/>
                <a:gd name="f28" fmla="*/ 48 f19 1"/>
                <a:gd name="f29" fmla="*/ f21 1 f2"/>
                <a:gd name="f30" fmla="*/ f24 1 60"/>
                <a:gd name="f31" fmla="*/ f25 1 48"/>
                <a:gd name="f32" fmla="*/ f26 1 60"/>
                <a:gd name="f33" fmla="*/ f27 1 60"/>
                <a:gd name="f34" fmla="*/ f28 1 48"/>
                <a:gd name="f35" fmla="*/ 0 1 f22"/>
                <a:gd name="f36" fmla="*/ f6 1 f22"/>
                <a:gd name="f37" fmla="*/ 0 1 f23"/>
                <a:gd name="f38" fmla="*/ f7 1 f23"/>
                <a:gd name="f39" fmla="+- f29 0 f1"/>
                <a:gd name="f40" fmla="*/ f30 1 f22"/>
                <a:gd name="f41" fmla="*/ f31 1 f23"/>
                <a:gd name="f42" fmla="*/ f32 1 f22"/>
                <a:gd name="f43" fmla="*/ f33 1 f22"/>
                <a:gd name="f44" fmla="*/ f34 1 f23"/>
                <a:gd name="f45" fmla="*/ f35 f17 1"/>
                <a:gd name="f46" fmla="*/ f36 f17 1"/>
                <a:gd name="f47" fmla="*/ f38 f18 1"/>
                <a:gd name="f48" fmla="*/ f37 f18 1"/>
                <a:gd name="f49" fmla="*/ f40 f17 1"/>
                <a:gd name="f50" fmla="*/ f41 f18 1"/>
                <a:gd name="f51" fmla="*/ f42 f17 1"/>
                <a:gd name="f52" fmla="*/ f43 f17 1"/>
                <a:gd name="f53" fmla="*/ f44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49" y="f50"/>
                </a:cxn>
                <a:cxn ang="f39">
                  <a:pos x="f51" y="f50"/>
                </a:cxn>
                <a:cxn ang="f39">
                  <a:pos x="f52" y="f53"/>
                </a:cxn>
                <a:cxn ang="f39">
                  <a:pos x="f52" y="f53"/>
                </a:cxn>
                <a:cxn ang="f39">
                  <a:pos x="f49" y="f53"/>
                </a:cxn>
                <a:cxn ang="f39">
                  <a:pos x="f49" y="f53"/>
                </a:cxn>
                <a:cxn ang="f39">
                  <a:pos x="f49" y="f50"/>
                </a:cxn>
              </a:cxnLst>
              <a:rect l="f45" t="f48" r="f46" b="f47"/>
              <a:pathLst>
                <a:path w="60" h="48">
                  <a:moveTo>
                    <a:pt x="f5" y="f5"/>
                  </a:moveTo>
                  <a:cubicBezTo>
                    <a:pt x="f8" y="f5"/>
                    <a:pt x="f9" y="f5"/>
                    <a:pt x="f10" y="f5"/>
                  </a:cubicBezTo>
                  <a:cubicBezTo>
                    <a:pt x="f11" y="f5"/>
                    <a:pt x="f11" y="f5"/>
                    <a:pt x="f6" y="f7"/>
                  </a:cubicBezTo>
                  <a:cubicBezTo>
                    <a:pt x="f6" y="f7"/>
                    <a:pt x="f6" y="f7"/>
                    <a:pt x="f6" y="f7"/>
                  </a:cubicBezTo>
                  <a:cubicBezTo>
                    <a:pt x="f12" y="f7"/>
                    <a:pt x="f13" y="f7"/>
                    <a:pt x="f5" y="f7"/>
                  </a:cubicBezTo>
                  <a:cubicBezTo>
                    <a:pt x="f5" y="f7"/>
                    <a:pt x="f5" y="f7"/>
                    <a:pt x="f5" y="f7"/>
                  </a:cubicBezTo>
                  <a:cubicBezTo>
                    <a:pt x="f5" y="f14"/>
                    <a:pt x="f5" y="f15"/>
                    <a:pt x="f5" y="f5"/>
                  </a:cubicBez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236E6C48-44AF-4E99-B528-76FE3467AB7A}"/>
                </a:ext>
              </a:extLst>
            </p:cNvPr>
            <p:cNvSpPr/>
            <p:nvPr/>
          </p:nvSpPr>
          <p:spPr>
            <a:xfrm>
              <a:off x="4413251" y="3687766"/>
              <a:ext cx="95253" cy="952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8"/>
                <a:gd name="f7" fmla="val 1"/>
                <a:gd name="f8" fmla="val 33"/>
                <a:gd name="f9" fmla="val 2"/>
                <a:gd name="f10" fmla="val 17"/>
                <a:gd name="f11" fmla="val 18"/>
                <a:gd name="f12" fmla="val 16"/>
                <a:gd name="f13" fmla="val 32"/>
                <a:gd name="f14" fmla="+- 0 0 -90"/>
                <a:gd name="f15" fmla="*/ f3 1 48"/>
                <a:gd name="f16" fmla="*/ f4 1 48"/>
                <a:gd name="f17" fmla="+- f6 0 f5"/>
                <a:gd name="f18" fmla="*/ f14 f0 1"/>
                <a:gd name="f19" fmla="*/ f17 1 48"/>
                <a:gd name="f20" fmla="*/ 0 f17 1"/>
                <a:gd name="f21" fmla="*/ 48 f17 1"/>
                <a:gd name="f22" fmla="*/ 2 f17 1"/>
                <a:gd name="f23" fmla="*/ f18 1 f2"/>
                <a:gd name="f24" fmla="*/ f20 1 48"/>
                <a:gd name="f25" fmla="*/ f21 1 48"/>
                <a:gd name="f26" fmla="*/ f22 1 48"/>
                <a:gd name="f27" fmla="*/ 0 1 f19"/>
                <a:gd name="f28" fmla="*/ f6 1 f19"/>
                <a:gd name="f29" fmla="+- f23 0 f1"/>
                <a:gd name="f30" fmla="*/ f24 1 f19"/>
                <a:gd name="f31" fmla="*/ f25 1 f19"/>
                <a:gd name="f32" fmla="*/ f26 1 f19"/>
                <a:gd name="f33" fmla="*/ f27 f15 1"/>
                <a:gd name="f34" fmla="*/ f28 f15 1"/>
                <a:gd name="f35" fmla="*/ f28 f16 1"/>
                <a:gd name="f36" fmla="*/ f27 f16 1"/>
                <a:gd name="f37" fmla="*/ f30 f15 1"/>
                <a:gd name="f38" fmla="*/ f31 f16 1"/>
                <a:gd name="f39" fmla="*/ f32 f15 1"/>
                <a:gd name="f40" fmla="*/ f30 f16 1"/>
                <a:gd name="f41" fmla="*/ f3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37" y="f38"/>
                </a:cxn>
                <a:cxn ang="f29">
                  <a:pos x="f39" y="f40"/>
                </a:cxn>
                <a:cxn ang="f29">
                  <a:pos x="f41" y="f40"/>
                </a:cxn>
                <a:cxn ang="f29">
                  <a:pos x="f41" y="f40"/>
                </a:cxn>
                <a:cxn ang="f29">
                  <a:pos x="f41" y="f38"/>
                </a:cxn>
                <a:cxn ang="f29">
                  <a:pos x="f41" y="f38"/>
                </a:cxn>
                <a:cxn ang="f29">
                  <a:pos x="f37" y="f38"/>
                </a:cxn>
              </a:cxnLst>
              <a:rect l="f33" t="f36" r="f34" b="f35"/>
              <a:pathLst>
                <a:path w="48" h="48">
                  <a:moveTo>
                    <a:pt x="f5" y="f6"/>
                  </a:moveTo>
                  <a:cubicBezTo>
                    <a:pt x="f7" y="f8"/>
                    <a:pt x="f9" y="f10"/>
                    <a:pt x="f9" y="f5"/>
                  </a:cubicBezTo>
                  <a:cubicBezTo>
                    <a:pt x="f11" y="f5"/>
                    <a:pt x="f8" y="f5"/>
                    <a:pt x="f6" y="f5"/>
                  </a:cubicBezTo>
                  <a:cubicBezTo>
                    <a:pt x="f6" y="f5"/>
                    <a:pt x="f6" y="f5"/>
                    <a:pt x="f6" y="f5"/>
                  </a:cubicBezTo>
                  <a:cubicBezTo>
                    <a:pt x="f6" y="f12"/>
                    <a:pt x="f6" y="f13"/>
                    <a:pt x="f6" y="f6"/>
                  </a:cubicBezTo>
                  <a:cubicBezTo>
                    <a:pt x="f6" y="f6"/>
                    <a:pt x="f6" y="f6"/>
                    <a:pt x="f6" y="f6"/>
                  </a:cubicBezTo>
                  <a:cubicBezTo>
                    <a:pt x="f13" y="f6"/>
                    <a:pt x="f12" y="f6"/>
                    <a:pt x="f5" y="f6"/>
                  </a:cubicBez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0" name="Google Shape;1084;p42">
            <a:extLst>
              <a:ext uri="{FF2B5EF4-FFF2-40B4-BE49-F238E27FC236}">
                <a16:creationId xmlns:a16="http://schemas.microsoft.com/office/drawing/2014/main" id="{F70E1997-75C5-4578-A7F5-AB7F3191518A}"/>
              </a:ext>
            </a:extLst>
          </p:cNvPr>
          <p:cNvSpPr txBox="1"/>
          <p:nvPr/>
        </p:nvSpPr>
        <p:spPr>
          <a:xfrm>
            <a:off x="1413287" y="2642524"/>
            <a:ext cx="6536496" cy="90840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0" cap="none" spc="0" baseline="0">
                <a:solidFill>
                  <a:srgbClr val="1C4966"/>
                </a:solidFill>
                <a:uFillTx/>
                <a:latin typeface="Arial"/>
                <a:ea typeface="Arial"/>
                <a:cs typeface="Arial"/>
              </a:rPr>
              <a:t>Venus has a beautiful name and is the second planet from the Sun, but its atmosphere is extremely poisonous</a:t>
            </a:r>
          </a:p>
        </p:txBody>
      </p:sp>
    </p:spTree>
  </p:cSld>
  <p:clrMapOvr>
    <a:masterClrMapping/>
  </p:clrMapOvr>
  <p:transition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50;p52">
            <a:extLst>
              <a:ext uri="{FF2B5EF4-FFF2-40B4-BE49-F238E27FC236}">
                <a16:creationId xmlns:a16="http://schemas.microsoft.com/office/drawing/2014/main" id="{FEC99CEA-93C0-458A-8DC5-5AC00395CD50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en-US">
                <a:solidFill>
                  <a:srgbClr val="FFC000"/>
                </a:solidFill>
              </a:rPr>
              <a:t>CASE STUDY</a:t>
            </a:r>
          </a:p>
        </p:txBody>
      </p:sp>
      <p:sp>
        <p:nvSpPr>
          <p:cNvPr id="3" name="Google Shape;1251;p52">
            <a:extLst>
              <a:ext uri="{FF2B5EF4-FFF2-40B4-BE49-F238E27FC236}">
                <a16:creationId xmlns:a16="http://schemas.microsoft.com/office/drawing/2014/main" id="{B23B41AD-7FC5-4C94-878D-A5EAD0B026A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948522" y="1499341"/>
            <a:ext cx="2011204" cy="384898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en-US" sz="1500">
                <a:solidFill>
                  <a:srgbClr val="FFC000"/>
                </a:solidFill>
                <a:latin typeface="Press Start 2P"/>
              </a:rPr>
              <a:t>RESULTS</a:t>
            </a:r>
          </a:p>
        </p:txBody>
      </p:sp>
      <p:sp>
        <p:nvSpPr>
          <p:cNvPr id="4" name="Google Shape;1252;p52">
            <a:extLst>
              <a:ext uri="{FF2B5EF4-FFF2-40B4-BE49-F238E27FC236}">
                <a16:creationId xmlns:a16="http://schemas.microsoft.com/office/drawing/2014/main" id="{6F01CDA3-C946-488C-9B57-CD9926DD6FFB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948522" y="2602985"/>
            <a:ext cx="2011204" cy="384898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en-US" sz="1500">
                <a:solidFill>
                  <a:srgbClr val="FFC000"/>
                </a:solidFill>
                <a:latin typeface="Press Start 2P"/>
              </a:rPr>
              <a:t>CHALLENGE</a:t>
            </a:r>
          </a:p>
        </p:txBody>
      </p:sp>
      <p:sp>
        <p:nvSpPr>
          <p:cNvPr id="5" name="Google Shape;1253;p52">
            <a:extLst>
              <a:ext uri="{FF2B5EF4-FFF2-40B4-BE49-F238E27FC236}">
                <a16:creationId xmlns:a16="http://schemas.microsoft.com/office/drawing/2014/main" id="{59B6F563-DA56-4CBB-B1C2-50C394FFD69F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948522" y="3706630"/>
            <a:ext cx="2011204" cy="384898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en-US" sz="1500">
                <a:solidFill>
                  <a:srgbClr val="FFC000"/>
                </a:solidFill>
                <a:latin typeface="Press Start 2P"/>
              </a:rPr>
              <a:t>SOLUTION</a:t>
            </a:r>
          </a:p>
        </p:txBody>
      </p:sp>
      <p:sp>
        <p:nvSpPr>
          <p:cNvPr id="6" name="Google Shape;1254;p52">
            <a:extLst>
              <a:ext uri="{FF2B5EF4-FFF2-40B4-BE49-F238E27FC236}">
                <a16:creationId xmlns:a16="http://schemas.microsoft.com/office/drawing/2014/main" id="{C5FCF279-33BE-4F6F-8F4A-6863519A929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142475" y="1353540"/>
            <a:ext cx="2306702" cy="676500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spcAft>
                <a:spcPts val="1600"/>
              </a:spcAft>
              <a:buNone/>
            </a:pPr>
            <a:r>
              <a:rPr lang="en-US" sz="1400">
                <a:solidFill>
                  <a:srgbClr val="1C4966"/>
                </a:solidFill>
              </a:rPr>
              <a:t>Venus is the second planet from the Sun</a:t>
            </a:r>
          </a:p>
        </p:txBody>
      </p:sp>
      <p:sp>
        <p:nvSpPr>
          <p:cNvPr id="7" name="Google Shape;1255;p52">
            <a:extLst>
              <a:ext uri="{FF2B5EF4-FFF2-40B4-BE49-F238E27FC236}">
                <a16:creationId xmlns:a16="http://schemas.microsoft.com/office/drawing/2014/main" id="{4E135144-7592-4246-8525-C7BDCB9AAA14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142475" y="2483647"/>
            <a:ext cx="2306702" cy="676500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spcAft>
                <a:spcPts val="1600"/>
              </a:spcAft>
              <a:buNone/>
            </a:pPr>
            <a:r>
              <a:rPr lang="en-US" sz="1400">
                <a:solidFill>
                  <a:srgbClr val="1C4966"/>
                </a:solidFill>
              </a:rPr>
              <a:t>Jupiter is the biggest planet in the Solar System</a:t>
            </a:r>
          </a:p>
        </p:txBody>
      </p:sp>
      <p:sp>
        <p:nvSpPr>
          <p:cNvPr id="8" name="Google Shape;1256;p52">
            <a:extLst>
              <a:ext uri="{FF2B5EF4-FFF2-40B4-BE49-F238E27FC236}">
                <a16:creationId xmlns:a16="http://schemas.microsoft.com/office/drawing/2014/main" id="{96DA2AA0-12C8-4934-AE83-FCF657EE584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142475" y="3613754"/>
            <a:ext cx="2306702" cy="676500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en-US" sz="1400">
                <a:solidFill>
                  <a:srgbClr val="1C4966"/>
                </a:solidFill>
              </a:rPr>
              <a:t>Despite being red, Mars is actually a cold place</a:t>
            </a:r>
          </a:p>
        </p:txBody>
      </p:sp>
      <p:grpSp>
        <p:nvGrpSpPr>
          <p:cNvPr id="9" name="Google Shape;1257;p52">
            <a:extLst>
              <a:ext uri="{FF2B5EF4-FFF2-40B4-BE49-F238E27FC236}">
                <a16:creationId xmlns:a16="http://schemas.microsoft.com/office/drawing/2014/main" id="{D4CBEC6F-FECF-4033-BE2F-D44690A7B847}"/>
              </a:ext>
            </a:extLst>
          </p:cNvPr>
          <p:cNvGrpSpPr/>
          <p:nvPr/>
        </p:nvGrpSpPr>
        <p:grpSpPr>
          <a:xfrm>
            <a:off x="4173778" y="2480995"/>
            <a:ext cx="796452" cy="676290"/>
            <a:chOff x="4173778" y="2480995"/>
            <a:chExt cx="796452" cy="676290"/>
          </a:xfrm>
        </p:grpSpPr>
        <p:sp>
          <p:nvSpPr>
            <p:cNvPr id="10" name="Google Shape;1258;p52">
              <a:extLst>
                <a:ext uri="{FF2B5EF4-FFF2-40B4-BE49-F238E27FC236}">
                  <a16:creationId xmlns:a16="http://schemas.microsoft.com/office/drawing/2014/main" id="{1D4AEF9C-31A4-486E-B5E0-CE154C902D1B}"/>
                </a:ext>
              </a:extLst>
            </p:cNvPr>
            <p:cNvSpPr/>
            <p:nvPr/>
          </p:nvSpPr>
          <p:spPr>
            <a:xfrm>
              <a:off x="4173778" y="2480995"/>
              <a:ext cx="796451" cy="2248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8768"/>
                <a:gd name="f4" fmla="val 58977"/>
                <a:gd name="f5" fmla="val 29488"/>
                <a:gd name="f6" fmla="val 208767"/>
                <a:gd name="f7" fmla="val 179279"/>
                <a:gd name="f8" fmla="*/ f0 1 208768"/>
                <a:gd name="f9" fmla="*/ f1 1 58977"/>
                <a:gd name="f10" fmla="+- f4 0 f2"/>
                <a:gd name="f11" fmla="+- f3 0 f2"/>
                <a:gd name="f12" fmla="*/ f11 1 208768"/>
                <a:gd name="f13" fmla="*/ f10 1 58977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208767" h="58977">
                  <a:moveTo>
                    <a:pt x="f5" y="f2"/>
                  </a:moveTo>
                  <a:lnTo>
                    <a:pt x="f2" y="f4"/>
                  </a:lnTo>
                  <a:lnTo>
                    <a:pt x="f6" y="f4"/>
                  </a:lnTo>
                  <a:lnTo>
                    <a:pt x="f7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Google Shape;1259;p52">
              <a:extLst>
                <a:ext uri="{FF2B5EF4-FFF2-40B4-BE49-F238E27FC236}">
                  <a16:creationId xmlns:a16="http://schemas.microsoft.com/office/drawing/2014/main" id="{25525DE9-AD21-488C-A82B-42245CA9F780}"/>
                </a:ext>
              </a:extLst>
            </p:cNvPr>
            <p:cNvSpPr/>
            <p:nvPr/>
          </p:nvSpPr>
          <p:spPr>
            <a:xfrm>
              <a:off x="4572000" y="2480995"/>
              <a:ext cx="398230" cy="2248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385"/>
                <a:gd name="f4" fmla="val 58977"/>
                <a:gd name="f5" fmla="val 1"/>
                <a:gd name="f6" fmla="val 104384"/>
                <a:gd name="f7" fmla="val 74896"/>
                <a:gd name="f8" fmla="*/ f0 1 104385"/>
                <a:gd name="f9" fmla="*/ f1 1 58977"/>
                <a:gd name="f10" fmla="+- f4 0 f2"/>
                <a:gd name="f11" fmla="+- f3 0 f2"/>
                <a:gd name="f12" fmla="*/ f11 1 104385"/>
                <a:gd name="f13" fmla="*/ f10 1 58977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104385" h="58977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7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Google Shape;1260;p52">
              <a:extLst>
                <a:ext uri="{FF2B5EF4-FFF2-40B4-BE49-F238E27FC236}">
                  <a16:creationId xmlns:a16="http://schemas.microsoft.com/office/drawing/2014/main" id="{816380F0-EC90-454E-81B9-057726F05F5E}"/>
                </a:ext>
              </a:extLst>
            </p:cNvPr>
            <p:cNvSpPr/>
            <p:nvPr/>
          </p:nvSpPr>
          <p:spPr>
            <a:xfrm>
              <a:off x="4173778" y="2705846"/>
              <a:ext cx="796451" cy="4514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8768"/>
                <a:gd name="f4" fmla="val 118411"/>
                <a:gd name="f5" fmla="val 1"/>
                <a:gd name="f6" fmla="val 104384"/>
                <a:gd name="f7" fmla="val 208767"/>
                <a:gd name="f8" fmla="*/ f0 1 208768"/>
                <a:gd name="f9" fmla="*/ f1 1 118411"/>
                <a:gd name="f10" fmla="+- f4 0 f2"/>
                <a:gd name="f11" fmla="+- f3 0 f2"/>
                <a:gd name="f12" fmla="*/ f11 1 208768"/>
                <a:gd name="f13" fmla="*/ f10 1 118411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208767" h="118411">
                  <a:moveTo>
                    <a:pt x="f2" y="f5"/>
                  </a:moveTo>
                  <a:lnTo>
                    <a:pt x="f6" y="f4"/>
                  </a:lnTo>
                  <a:lnTo>
                    <a:pt x="f7" y="f5"/>
                  </a:lnTo>
                  <a:close/>
                </a:path>
              </a:pathLst>
            </a:custGeom>
            <a:solidFill>
              <a:srgbClr val="3792C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Google Shape;1261;p52">
              <a:extLst>
                <a:ext uri="{FF2B5EF4-FFF2-40B4-BE49-F238E27FC236}">
                  <a16:creationId xmlns:a16="http://schemas.microsoft.com/office/drawing/2014/main" id="{8D05E789-AFAD-4104-8602-EC1535A8690D}"/>
                </a:ext>
              </a:extLst>
            </p:cNvPr>
            <p:cNvSpPr/>
            <p:nvPr/>
          </p:nvSpPr>
          <p:spPr>
            <a:xfrm>
              <a:off x="4572000" y="2705846"/>
              <a:ext cx="398230" cy="4514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385"/>
                <a:gd name="f4" fmla="val 118411"/>
                <a:gd name="f5" fmla="val 1"/>
                <a:gd name="f6" fmla="val 104384"/>
                <a:gd name="f7" fmla="*/ f0 1 104385"/>
                <a:gd name="f8" fmla="*/ f1 1 118411"/>
                <a:gd name="f9" fmla="+- f4 0 f2"/>
                <a:gd name="f10" fmla="+- f3 0 f2"/>
                <a:gd name="f11" fmla="*/ f10 1 104385"/>
                <a:gd name="f12" fmla="*/ f9 1 118411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04385" h="118411">
                  <a:moveTo>
                    <a:pt x="f5" y="f5"/>
                  </a:moveTo>
                  <a:lnTo>
                    <a:pt x="f5" y="f4"/>
                  </a:lnTo>
                  <a:lnTo>
                    <a:pt x="f6" y="f5"/>
                  </a:lnTo>
                  <a:close/>
                </a:path>
              </a:pathLst>
            </a:custGeom>
            <a:solidFill>
              <a:srgbClr val="3792C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Google Shape;1262;p52">
              <a:extLst>
                <a:ext uri="{FF2B5EF4-FFF2-40B4-BE49-F238E27FC236}">
                  <a16:creationId xmlns:a16="http://schemas.microsoft.com/office/drawing/2014/main" id="{D417738A-C835-4E65-BC5E-930D331BBB96}"/>
                </a:ext>
              </a:extLst>
            </p:cNvPr>
            <p:cNvSpPr/>
            <p:nvPr/>
          </p:nvSpPr>
          <p:spPr>
            <a:xfrm>
              <a:off x="4398894" y="2705846"/>
              <a:ext cx="346210" cy="4514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749"/>
                <a:gd name="f4" fmla="val 118411"/>
                <a:gd name="f5" fmla="val 1"/>
                <a:gd name="f6" fmla="val 45375"/>
                <a:gd name="f7" fmla="*/ f0 1 90749"/>
                <a:gd name="f8" fmla="*/ f1 1 118411"/>
                <a:gd name="f9" fmla="+- f4 0 f2"/>
                <a:gd name="f10" fmla="+- f3 0 f2"/>
                <a:gd name="f11" fmla="*/ f10 1 90749"/>
                <a:gd name="f12" fmla="*/ f9 1 118411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90749" h="118411">
                  <a:moveTo>
                    <a:pt x="f2" y="f5"/>
                  </a:moveTo>
                  <a:lnTo>
                    <a:pt x="f6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Google Shape;1263;p52">
              <a:extLst>
                <a:ext uri="{FF2B5EF4-FFF2-40B4-BE49-F238E27FC236}">
                  <a16:creationId xmlns:a16="http://schemas.microsoft.com/office/drawing/2014/main" id="{FC129E7F-7307-4467-A908-8D8E9830B32A}"/>
                </a:ext>
              </a:extLst>
            </p:cNvPr>
            <p:cNvSpPr/>
            <p:nvPr/>
          </p:nvSpPr>
          <p:spPr>
            <a:xfrm>
              <a:off x="4572000" y="2705846"/>
              <a:ext cx="173105" cy="4514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375"/>
                <a:gd name="f4" fmla="val 118411"/>
                <a:gd name="f5" fmla="val 1"/>
                <a:gd name="f6" fmla="*/ f0 1 45375"/>
                <a:gd name="f7" fmla="*/ f1 1 118411"/>
                <a:gd name="f8" fmla="+- f4 0 f2"/>
                <a:gd name="f9" fmla="+- f3 0 f2"/>
                <a:gd name="f10" fmla="*/ f9 1 45375"/>
                <a:gd name="f11" fmla="*/ f8 1 118411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45375" h="118411">
                  <a:moveTo>
                    <a:pt x="f5" y="f5"/>
                  </a:moveTo>
                  <a:lnTo>
                    <a:pt x="f5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Google Shape;1264;p52">
              <a:extLst>
                <a:ext uri="{FF2B5EF4-FFF2-40B4-BE49-F238E27FC236}">
                  <a16:creationId xmlns:a16="http://schemas.microsoft.com/office/drawing/2014/main" id="{8C44ECBC-2AEB-47A1-83A7-9DF8D5AF3A46}"/>
                </a:ext>
              </a:extLst>
            </p:cNvPr>
            <p:cNvSpPr/>
            <p:nvPr/>
          </p:nvSpPr>
          <p:spPr>
            <a:xfrm>
              <a:off x="4286268" y="2480995"/>
              <a:ext cx="571454" cy="2248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9791"/>
                <a:gd name="f4" fmla="val 58977"/>
                <a:gd name="f5" fmla="val 29521"/>
                <a:gd name="f6" fmla="val 120270"/>
                <a:gd name="f7" fmla="*/ f0 1 149791"/>
                <a:gd name="f8" fmla="*/ f1 1 58977"/>
                <a:gd name="f9" fmla="+- f4 0 f2"/>
                <a:gd name="f10" fmla="+- f3 0 f2"/>
                <a:gd name="f11" fmla="*/ f10 1 149791"/>
                <a:gd name="f12" fmla="*/ f9 1 58977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49791" h="58977">
                  <a:moveTo>
                    <a:pt x="f2" y="f2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3792C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Google Shape;1265;p52">
              <a:extLst>
                <a:ext uri="{FF2B5EF4-FFF2-40B4-BE49-F238E27FC236}">
                  <a16:creationId xmlns:a16="http://schemas.microsoft.com/office/drawing/2014/main" id="{86389CD8-A4E2-4846-9CA9-7B2384B64172}"/>
                </a:ext>
              </a:extLst>
            </p:cNvPr>
            <p:cNvSpPr/>
            <p:nvPr/>
          </p:nvSpPr>
          <p:spPr>
            <a:xfrm>
              <a:off x="4572000" y="2480995"/>
              <a:ext cx="285731" cy="2248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896"/>
                <a:gd name="f4" fmla="val 58977"/>
                <a:gd name="f5" fmla="val 1"/>
                <a:gd name="f6" fmla="val 45375"/>
                <a:gd name="f7" fmla="*/ f0 1 74896"/>
                <a:gd name="f8" fmla="*/ f1 1 58977"/>
                <a:gd name="f9" fmla="+- f4 0 f2"/>
                <a:gd name="f10" fmla="+- f3 0 f2"/>
                <a:gd name="f11" fmla="*/ f10 1 74896"/>
                <a:gd name="f12" fmla="*/ f9 1 58977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74896" h="58977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3792C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" name="Google Shape;1266;p52">
              <a:extLst>
                <a:ext uri="{FF2B5EF4-FFF2-40B4-BE49-F238E27FC236}">
                  <a16:creationId xmlns:a16="http://schemas.microsoft.com/office/drawing/2014/main" id="{EF97ACE3-8090-4E92-8C20-8F2596E9775B}"/>
                </a:ext>
              </a:extLst>
            </p:cNvPr>
            <p:cNvSpPr/>
            <p:nvPr/>
          </p:nvSpPr>
          <p:spPr>
            <a:xfrm>
              <a:off x="4398894" y="2480995"/>
              <a:ext cx="346210" cy="2248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749"/>
                <a:gd name="f4" fmla="val 58977"/>
                <a:gd name="f5" fmla="val 45375"/>
                <a:gd name="f6" fmla="*/ f0 1 90749"/>
                <a:gd name="f7" fmla="*/ f1 1 58977"/>
                <a:gd name="f8" fmla="+- f4 0 f2"/>
                <a:gd name="f9" fmla="+- f3 0 f2"/>
                <a:gd name="f10" fmla="*/ f9 1 90749"/>
                <a:gd name="f11" fmla="*/ f8 1 58977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0749" h="58977">
                  <a:moveTo>
                    <a:pt x="f5" y="f2"/>
                  </a:moveTo>
                  <a:lnTo>
                    <a:pt x="f2" y="f4"/>
                  </a:lnTo>
                  <a:lnTo>
                    <a:pt x="f3" y="f4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Google Shape;1267;p52">
              <a:extLst>
                <a:ext uri="{FF2B5EF4-FFF2-40B4-BE49-F238E27FC236}">
                  <a16:creationId xmlns:a16="http://schemas.microsoft.com/office/drawing/2014/main" id="{7AFA10C2-71D7-45EE-8DB5-53D246647F02}"/>
                </a:ext>
              </a:extLst>
            </p:cNvPr>
            <p:cNvSpPr/>
            <p:nvPr/>
          </p:nvSpPr>
          <p:spPr>
            <a:xfrm>
              <a:off x="4572000" y="2480995"/>
              <a:ext cx="173105" cy="2248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375"/>
                <a:gd name="f4" fmla="val 58977"/>
                <a:gd name="f5" fmla="val 1"/>
                <a:gd name="f6" fmla="*/ f0 1 45375"/>
                <a:gd name="f7" fmla="*/ f1 1 58977"/>
                <a:gd name="f8" fmla="+- f4 0 f2"/>
                <a:gd name="f9" fmla="+- f3 0 f2"/>
                <a:gd name="f10" fmla="*/ f9 1 45375"/>
                <a:gd name="f11" fmla="*/ f8 1 58977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45375" h="58977">
                  <a:moveTo>
                    <a:pt x="f5" y="f2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0" name="Google Shape;1268;p52">
            <a:extLst>
              <a:ext uri="{FF2B5EF4-FFF2-40B4-BE49-F238E27FC236}">
                <a16:creationId xmlns:a16="http://schemas.microsoft.com/office/drawing/2014/main" id="{DBE6EE0B-8907-45D1-B7D0-F4D0C22FAD2D}"/>
              </a:ext>
            </a:extLst>
          </p:cNvPr>
          <p:cNvGrpSpPr/>
          <p:nvPr/>
        </p:nvGrpSpPr>
        <p:grpSpPr>
          <a:xfrm>
            <a:off x="4206916" y="3560838"/>
            <a:ext cx="730166" cy="676499"/>
            <a:chOff x="4206916" y="3560838"/>
            <a:chExt cx="730166" cy="676499"/>
          </a:xfrm>
        </p:grpSpPr>
        <p:sp>
          <p:nvSpPr>
            <p:cNvPr id="21" name="Google Shape;1269;p52">
              <a:extLst>
                <a:ext uri="{FF2B5EF4-FFF2-40B4-BE49-F238E27FC236}">
                  <a16:creationId xmlns:a16="http://schemas.microsoft.com/office/drawing/2014/main" id="{A6A0B1A1-894D-43EC-ACC2-2D8018C4E2F0}"/>
                </a:ext>
              </a:extLst>
            </p:cNvPr>
            <p:cNvSpPr/>
            <p:nvPr/>
          </p:nvSpPr>
          <p:spPr>
            <a:xfrm>
              <a:off x="4206916" y="3560838"/>
              <a:ext cx="730166" cy="5637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0119"/>
                <a:gd name="f4" fmla="val 162220"/>
                <a:gd name="f5" fmla="val 105057"/>
                <a:gd name="f6" fmla="val 1"/>
                <a:gd name="f7" fmla="val 102969"/>
                <a:gd name="f8" fmla="val 100881"/>
                <a:gd name="f9" fmla="val 882"/>
                <a:gd name="f10" fmla="val 99576"/>
                <a:gd name="f11" fmla="val 2545"/>
                <a:gd name="f12" fmla="val 82288"/>
                <a:gd name="f13" fmla="val 24759"/>
                <a:gd name="f14" fmla="val 80200"/>
                <a:gd name="f15" fmla="val 28250"/>
                <a:gd name="f16" fmla="val 72600"/>
                <a:gd name="f17" fmla="val 34154"/>
                <a:gd name="f18" fmla="val 69109"/>
                <a:gd name="f19" fmla="val 36894"/>
                <a:gd name="f20" fmla="val 69012"/>
                <a:gd name="f21" fmla="val 42081"/>
                <a:gd name="f22" fmla="val 72371"/>
                <a:gd name="f23" fmla="val 44951"/>
                <a:gd name="f24" fmla="val 75470"/>
                <a:gd name="f25" fmla="val 47593"/>
                <a:gd name="f26" fmla="val 77232"/>
                <a:gd name="f27" fmla="val 51442"/>
                <a:gd name="f28" fmla="val 55520"/>
                <a:gd name="f29" fmla="val 63186"/>
                <a:gd name="f30" fmla="val 70969"/>
                <a:gd name="f31" fmla="val 69449"/>
                <a:gd name="f32" fmla="val 63303"/>
                <a:gd name="f33" fmla="val 55148"/>
                <a:gd name="f34" fmla="val 48755"/>
                <a:gd name="f35" fmla="val 62435"/>
                <a:gd name="f36" fmla="val 49440"/>
                <a:gd name="f37" fmla="val 54280"/>
                <a:gd name="f38" fmla="val 49837"/>
                <a:gd name="f39" fmla="val 50088"/>
                <a:gd name="f40" fmla="val 46418"/>
                <a:gd name="f41" fmla="val 46700"/>
                <a:gd name="f42" fmla="val 42519"/>
                <a:gd name="f43" fmla="val 42262"/>
                <a:gd name="f44" fmla="val 42002"/>
                <a:gd name="f45" fmla="val 46715"/>
                <a:gd name="f46" fmla="val 41741"/>
                <a:gd name="f47" fmla="val 46745"/>
                <a:gd name="f48" fmla="val 39408"/>
                <a:gd name="f49" fmla="val 47009"/>
                <a:gd name="f50" fmla="val 37068"/>
                <a:gd name="f51" fmla="val 47141"/>
                <a:gd name="f52" fmla="val 34733"/>
                <a:gd name="f53" fmla="val 26394"/>
                <a:gd name="f54" fmla="val 18115"/>
                <a:gd name="f55" fmla="val 45466"/>
                <a:gd name="f56" fmla="val 10394"/>
                <a:gd name="f57" fmla="val 42178"/>
                <a:gd name="f58" fmla="val 9469"/>
                <a:gd name="f59" fmla="val 41786"/>
                <a:gd name="f60" fmla="val 8535"/>
                <a:gd name="f61" fmla="val 41606"/>
                <a:gd name="f62" fmla="val 7632"/>
                <a:gd name="f63" fmla="val 3502"/>
                <a:gd name="f64" fmla="val 45368"/>
                <a:gd name="f65" fmla="val 803"/>
                <a:gd name="f66" fmla="val 49811"/>
                <a:gd name="f67" fmla="val 24061"/>
                <a:gd name="f68" fmla="val 162219"/>
                <a:gd name="f69" fmla="val 186052"/>
                <a:gd name="f70" fmla="val 209342"/>
                <a:gd name="f71" fmla="val 210118"/>
                <a:gd name="f72" fmla="val 206590"/>
                <a:gd name="f73" fmla="val 202470"/>
                <a:gd name="f74" fmla="val 201568"/>
                <a:gd name="f75" fmla="val 200639"/>
                <a:gd name="f76" fmla="val 199719"/>
                <a:gd name="f77" fmla="val 191998"/>
                <a:gd name="f78" fmla="val 183719"/>
                <a:gd name="f79" fmla="val 175380"/>
                <a:gd name="f80" fmla="val 173045"/>
                <a:gd name="f81" fmla="val 170705"/>
                <a:gd name="f82" fmla="val 168372"/>
                <a:gd name="f83" fmla="val 168080"/>
                <a:gd name="f84" fmla="val 46707"/>
                <a:gd name="f85" fmla="val 167790"/>
                <a:gd name="f86" fmla="val 46689"/>
                <a:gd name="f87" fmla="val 167504"/>
                <a:gd name="f88" fmla="val 163593"/>
                <a:gd name="f89" fmla="val 160278"/>
                <a:gd name="f90" fmla="val 50116"/>
                <a:gd name="f91" fmla="val 160673"/>
                <a:gd name="f92" fmla="val 161358"/>
                <a:gd name="f93" fmla="val 154965"/>
                <a:gd name="f94" fmla="val 146810"/>
                <a:gd name="f95" fmla="val 139144"/>
                <a:gd name="f96" fmla="val 132881"/>
                <a:gd name="f97" fmla="val 134643"/>
                <a:gd name="f98" fmla="val 137742"/>
                <a:gd name="f99" fmla="val 141102"/>
                <a:gd name="f100" fmla="val 141004"/>
                <a:gd name="f101" fmla="val 137513"/>
                <a:gd name="f102" fmla="val 129880"/>
                <a:gd name="f103" fmla="val 28217"/>
                <a:gd name="f104" fmla="val 127727"/>
                <a:gd name="f105" fmla="val 24694"/>
                <a:gd name="f106" fmla="val 110537"/>
                <a:gd name="f107" fmla="val 109232"/>
                <a:gd name="f108" fmla="val 107144"/>
                <a:gd name="f109" fmla="*/ f0 1 210119"/>
                <a:gd name="f110" fmla="*/ f1 1 162220"/>
                <a:gd name="f111" fmla="+- f4 0 f2"/>
                <a:gd name="f112" fmla="+- f3 0 f2"/>
                <a:gd name="f113" fmla="*/ f112 1 210119"/>
                <a:gd name="f114" fmla="*/ f111 1 162220"/>
                <a:gd name="f115" fmla="*/ f2 1 f113"/>
                <a:gd name="f116" fmla="*/ f3 1 f113"/>
                <a:gd name="f117" fmla="*/ f2 1 f114"/>
                <a:gd name="f118" fmla="*/ f4 1 f114"/>
                <a:gd name="f119" fmla="*/ f115 f109 1"/>
                <a:gd name="f120" fmla="*/ f116 f109 1"/>
                <a:gd name="f121" fmla="*/ f118 f110 1"/>
                <a:gd name="f122" fmla="*/ f117 f1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9" t="f122" r="f120" b="f121"/>
              <a:pathLst>
                <a:path w="210119" h="16222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6" y="f28"/>
                  </a:cubicBezTo>
                  <a:cubicBezTo>
                    <a:pt x="f26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1"/>
                  </a:cubicBezTo>
                  <a:cubicBezTo>
                    <a:pt x="f63" y="f61"/>
                    <a:pt x="f6" y="f64"/>
                    <a:pt x="f65" y="f66"/>
                  </a:cubicBezTo>
                  <a:lnTo>
                    <a:pt x="f67" y="f68"/>
                  </a:lnTo>
                  <a:lnTo>
                    <a:pt x="f69" y="f68"/>
                  </a:lnTo>
                  <a:lnTo>
                    <a:pt x="f70" y="f66"/>
                  </a:lnTo>
                  <a:cubicBezTo>
                    <a:pt x="f71" y="f64"/>
                    <a:pt x="f72" y="f61"/>
                    <a:pt x="f73" y="f61"/>
                  </a:cubicBezTo>
                  <a:cubicBezTo>
                    <a:pt x="f74" y="f61"/>
                    <a:pt x="f75" y="f59"/>
                    <a:pt x="f76" y="f57"/>
                  </a:cubicBezTo>
                  <a:cubicBezTo>
                    <a:pt x="f77" y="f55"/>
                    <a:pt x="f78" y="f51"/>
                    <a:pt x="f79" y="f51"/>
                  </a:cubicBezTo>
                  <a:cubicBezTo>
                    <a:pt x="f80" y="f51"/>
                    <a:pt x="f81" y="f49"/>
                    <a:pt x="f82" y="f47"/>
                  </a:cubicBezTo>
                  <a:cubicBezTo>
                    <a:pt x="f83" y="f84"/>
                    <a:pt x="f85" y="f86"/>
                    <a:pt x="f87" y="f86"/>
                  </a:cubicBezTo>
                  <a:cubicBezTo>
                    <a:pt x="f88" y="f86"/>
                    <a:pt x="f89" y="f90"/>
                    <a:pt x="f91" y="f37"/>
                  </a:cubicBezTo>
                  <a:cubicBezTo>
                    <a:pt x="f92" y="f35"/>
                    <a:pt x="f93" y="f31"/>
                    <a:pt x="f94" y="f31"/>
                  </a:cubicBezTo>
                  <a:cubicBezTo>
                    <a:pt x="f95" y="f31"/>
                    <a:pt x="f96" y="f29"/>
                    <a:pt x="f96" y="f28"/>
                  </a:cubicBezTo>
                  <a:cubicBezTo>
                    <a:pt x="f96" y="f27"/>
                    <a:pt x="f97" y="f25"/>
                    <a:pt x="f98" y="f23"/>
                  </a:cubicBezTo>
                  <a:cubicBezTo>
                    <a:pt x="f99" y="f21"/>
                    <a:pt x="f100" y="f19"/>
                    <a:pt x="f101" y="f17"/>
                  </a:cubicBezTo>
                  <a:cubicBezTo>
                    <a:pt x="f102" y="f103"/>
                    <a:pt x="f104" y="f105"/>
                    <a:pt x="f106" y="f11"/>
                  </a:cubicBezTo>
                  <a:cubicBezTo>
                    <a:pt x="f107" y="f9"/>
                    <a:pt x="f108" y="f6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" name="Google Shape;1270;p52">
              <a:extLst>
                <a:ext uri="{FF2B5EF4-FFF2-40B4-BE49-F238E27FC236}">
                  <a16:creationId xmlns:a16="http://schemas.microsoft.com/office/drawing/2014/main" id="{65A64FFE-552F-42D0-BF88-1A25CA569C9A}"/>
                </a:ext>
              </a:extLst>
            </p:cNvPr>
            <p:cNvSpPr/>
            <p:nvPr/>
          </p:nvSpPr>
          <p:spPr>
            <a:xfrm>
              <a:off x="4571990" y="3560838"/>
              <a:ext cx="365092" cy="5637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5063"/>
                <a:gd name="f4" fmla="val 162220"/>
                <a:gd name="f5" fmla="val 1"/>
                <a:gd name="f6" fmla="val 162219"/>
                <a:gd name="f7" fmla="val 80996"/>
                <a:gd name="f8" fmla="val 104286"/>
                <a:gd name="f9" fmla="val 49811"/>
                <a:gd name="f10" fmla="val 105062"/>
                <a:gd name="f11" fmla="val 45368"/>
                <a:gd name="f12" fmla="val 101534"/>
                <a:gd name="f13" fmla="val 41606"/>
                <a:gd name="f14" fmla="val 97414"/>
                <a:gd name="f15" fmla="val 96512"/>
                <a:gd name="f16" fmla="val 95583"/>
                <a:gd name="f17" fmla="val 41786"/>
                <a:gd name="f18" fmla="val 94663"/>
                <a:gd name="f19" fmla="val 42178"/>
                <a:gd name="f20" fmla="val 86942"/>
                <a:gd name="f21" fmla="val 45466"/>
                <a:gd name="f22" fmla="val 78663"/>
                <a:gd name="f23" fmla="val 47141"/>
                <a:gd name="f24" fmla="val 70324"/>
                <a:gd name="f25" fmla="val 67989"/>
                <a:gd name="f26" fmla="val 65649"/>
                <a:gd name="f27" fmla="val 47009"/>
                <a:gd name="f28" fmla="val 63316"/>
                <a:gd name="f29" fmla="val 46745"/>
                <a:gd name="f30" fmla="val 63024"/>
                <a:gd name="f31" fmla="val 46707"/>
                <a:gd name="f32" fmla="val 62734"/>
                <a:gd name="f33" fmla="val 46689"/>
                <a:gd name="f34" fmla="val 62448"/>
                <a:gd name="f35" fmla="val 58537"/>
                <a:gd name="f36" fmla="val 55222"/>
                <a:gd name="f37" fmla="val 50116"/>
                <a:gd name="f38" fmla="val 55617"/>
                <a:gd name="f39" fmla="val 54280"/>
                <a:gd name="f40" fmla="val 56302"/>
                <a:gd name="f41" fmla="val 62435"/>
                <a:gd name="f42" fmla="val 49909"/>
                <a:gd name="f43" fmla="val 69449"/>
                <a:gd name="f44" fmla="val 41754"/>
                <a:gd name="f45" fmla="val 34088"/>
                <a:gd name="f46" fmla="val 27825"/>
                <a:gd name="f47" fmla="val 63186"/>
                <a:gd name="f48" fmla="val 55520"/>
                <a:gd name="f49" fmla="val 51442"/>
                <a:gd name="f50" fmla="val 29587"/>
                <a:gd name="f51" fmla="val 47593"/>
                <a:gd name="f52" fmla="val 32686"/>
                <a:gd name="f53" fmla="val 44951"/>
                <a:gd name="f54" fmla="val 36046"/>
                <a:gd name="f55" fmla="val 42081"/>
                <a:gd name="f56" fmla="val 35948"/>
                <a:gd name="f57" fmla="val 36894"/>
                <a:gd name="f58" fmla="val 32457"/>
                <a:gd name="f59" fmla="val 34154"/>
                <a:gd name="f60" fmla="val 24824"/>
                <a:gd name="f61" fmla="val 28217"/>
                <a:gd name="f62" fmla="val 22671"/>
                <a:gd name="f63" fmla="val 24694"/>
                <a:gd name="f64" fmla="val 5481"/>
                <a:gd name="f65" fmla="val 2545"/>
                <a:gd name="f66" fmla="val 4176"/>
                <a:gd name="f67" fmla="val 882"/>
                <a:gd name="f68" fmla="val 2088"/>
                <a:gd name="f69" fmla="*/ f0 1 105063"/>
                <a:gd name="f70" fmla="*/ f1 1 162220"/>
                <a:gd name="f71" fmla="+- f4 0 f2"/>
                <a:gd name="f72" fmla="+- f3 0 f2"/>
                <a:gd name="f73" fmla="*/ f72 1 105063"/>
                <a:gd name="f74" fmla="*/ f71 1 162220"/>
                <a:gd name="f75" fmla="*/ f2 1 f73"/>
                <a:gd name="f76" fmla="*/ f3 1 f73"/>
                <a:gd name="f77" fmla="*/ f2 1 f74"/>
                <a:gd name="f78" fmla="*/ f4 1 f74"/>
                <a:gd name="f79" fmla="*/ f75 f69 1"/>
                <a:gd name="f80" fmla="*/ f76 f69 1"/>
                <a:gd name="f81" fmla="*/ f78 f70 1"/>
                <a:gd name="f82" fmla="*/ f77 f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105063" h="162220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3"/>
                  </a:cubicBezTo>
                  <a:cubicBezTo>
                    <a:pt x="f45" y="f43"/>
                    <a:pt x="f46" y="f47"/>
                    <a:pt x="f46" y="f48"/>
                  </a:cubicBezTo>
                  <a:cubicBezTo>
                    <a:pt x="f46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5"/>
                    <a:pt x="f5" y="f5"/>
                  </a:cubicBezTo>
                  <a:close/>
                </a:path>
              </a:pathLst>
            </a:custGeom>
            <a:solidFill>
              <a:srgbClr val="3792C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" name="Google Shape;1271;p52">
              <a:extLst>
                <a:ext uri="{FF2B5EF4-FFF2-40B4-BE49-F238E27FC236}">
                  <a16:creationId xmlns:a16="http://schemas.microsoft.com/office/drawing/2014/main" id="{8BF32A73-0D9C-4381-B59D-2A5EC39FE684}"/>
                </a:ext>
              </a:extLst>
            </p:cNvPr>
            <p:cNvSpPr/>
            <p:nvPr/>
          </p:nvSpPr>
          <p:spPr>
            <a:xfrm>
              <a:off x="4475293" y="3850456"/>
              <a:ext cx="193386" cy="1934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651"/>
                <a:gd name="f4" fmla="val 55683"/>
                <a:gd name="f5" fmla="val 27826"/>
                <a:gd name="f6" fmla="val 1"/>
                <a:gd name="f7" fmla="val 12494"/>
                <a:gd name="f8" fmla="val 27825"/>
                <a:gd name="f9" fmla="val 43189"/>
                <a:gd name="f10" fmla="val 43157"/>
                <a:gd name="f11" fmla="val 55650"/>
                <a:gd name="f12" fmla="*/ f0 1 55651"/>
                <a:gd name="f13" fmla="*/ f1 1 55683"/>
                <a:gd name="f14" fmla="+- f4 0 f2"/>
                <a:gd name="f15" fmla="+- f3 0 f2"/>
                <a:gd name="f16" fmla="*/ f15 1 55651"/>
                <a:gd name="f17" fmla="*/ f14 1 55683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55651" h="55683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3792C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" name="Google Shape;1272;p52">
              <a:extLst>
                <a:ext uri="{FF2B5EF4-FFF2-40B4-BE49-F238E27FC236}">
                  <a16:creationId xmlns:a16="http://schemas.microsoft.com/office/drawing/2014/main" id="{F242775A-7073-4FCD-A474-5A02F0D5DE55}"/>
                </a:ext>
              </a:extLst>
            </p:cNvPr>
            <p:cNvSpPr/>
            <p:nvPr/>
          </p:nvSpPr>
          <p:spPr>
            <a:xfrm>
              <a:off x="4209367" y="3898855"/>
              <a:ext cx="144987" cy="1450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722"/>
                <a:gd name="f4" fmla="val 41754"/>
                <a:gd name="f5" fmla="val 20877"/>
                <a:gd name="f6" fmla="val 9363"/>
                <a:gd name="f7" fmla="val 1"/>
                <a:gd name="f8" fmla="val 9362"/>
                <a:gd name="f9" fmla="val 32392"/>
                <a:gd name="f10" fmla="val 32360"/>
                <a:gd name="f11" fmla="val 41721"/>
                <a:gd name="f12" fmla="*/ f0 1 41722"/>
                <a:gd name="f13" fmla="*/ f1 1 41754"/>
                <a:gd name="f14" fmla="+- f4 0 f2"/>
                <a:gd name="f15" fmla="+- f3 0 f2"/>
                <a:gd name="f16" fmla="*/ f15 1 41722"/>
                <a:gd name="f17" fmla="*/ f14 1 41754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41722" h="41754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6" y="f4"/>
                    <a:pt x="f5" y="f4"/>
                  </a:cubicBezTo>
                  <a:cubicBezTo>
                    <a:pt x="f10" y="f4"/>
                    <a:pt x="f11" y="f9"/>
                    <a:pt x="f11" y="f5"/>
                  </a:cubicBezTo>
                  <a:cubicBezTo>
                    <a:pt x="f11" y="f8"/>
                    <a:pt x="f10" y="f2"/>
                    <a:pt x="f5" y="f2"/>
                  </a:cubicBezTo>
                  <a:close/>
                </a:path>
              </a:pathLst>
            </a:custGeom>
            <a:solidFill>
              <a:srgbClr val="3792C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" name="Google Shape;1273;p52">
              <a:extLst>
                <a:ext uri="{FF2B5EF4-FFF2-40B4-BE49-F238E27FC236}">
                  <a16:creationId xmlns:a16="http://schemas.microsoft.com/office/drawing/2014/main" id="{B12FB0BA-5B1B-4C13-A078-778BE0C685DF}"/>
                </a:ext>
              </a:extLst>
            </p:cNvPr>
            <p:cNvSpPr/>
            <p:nvPr/>
          </p:nvSpPr>
          <p:spPr>
            <a:xfrm>
              <a:off x="4789627" y="3898855"/>
              <a:ext cx="144987" cy="1450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722"/>
                <a:gd name="f4" fmla="val 41754"/>
                <a:gd name="f5" fmla="val 20877"/>
                <a:gd name="f6" fmla="val 9363"/>
                <a:gd name="f7" fmla="val 1"/>
                <a:gd name="f8" fmla="val 9362"/>
                <a:gd name="f9" fmla="val 32392"/>
                <a:gd name="f10" fmla="val 32360"/>
                <a:gd name="f11" fmla="*/ f0 1 41722"/>
                <a:gd name="f12" fmla="*/ f1 1 41754"/>
                <a:gd name="f13" fmla="+- f4 0 f2"/>
                <a:gd name="f14" fmla="+- f3 0 f2"/>
                <a:gd name="f15" fmla="*/ f14 1 41722"/>
                <a:gd name="f16" fmla="*/ f13 1 41754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1722" h="41754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6" y="f4"/>
                    <a:pt x="f5" y="f4"/>
                  </a:cubicBezTo>
                  <a:cubicBezTo>
                    <a:pt x="f10" y="f4"/>
                    <a:pt x="f3" y="f9"/>
                    <a:pt x="f3" y="f5"/>
                  </a:cubicBezTo>
                  <a:cubicBezTo>
                    <a:pt x="f3" y="f8"/>
                    <a:pt x="f10" y="f2"/>
                    <a:pt x="f5" y="f2"/>
                  </a:cubicBez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" name="Google Shape;1274;p52">
              <a:extLst>
                <a:ext uri="{FF2B5EF4-FFF2-40B4-BE49-F238E27FC236}">
                  <a16:creationId xmlns:a16="http://schemas.microsoft.com/office/drawing/2014/main" id="{CAEB7C11-D557-450C-9132-69E7EE425ECF}"/>
                </a:ext>
              </a:extLst>
            </p:cNvPr>
            <p:cNvSpPr/>
            <p:nvPr/>
          </p:nvSpPr>
          <p:spPr>
            <a:xfrm>
              <a:off x="4571990" y="3850456"/>
              <a:ext cx="96697" cy="1934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826"/>
                <a:gd name="f4" fmla="val 55683"/>
                <a:gd name="f5" fmla="val 1"/>
                <a:gd name="f6" fmla="val 15332"/>
                <a:gd name="f7" fmla="val 27825"/>
                <a:gd name="f8" fmla="val 43189"/>
                <a:gd name="f9" fmla="val 12494"/>
                <a:gd name="f10" fmla="*/ f0 1 27826"/>
                <a:gd name="f11" fmla="*/ f1 1 55683"/>
                <a:gd name="f12" fmla="+- f4 0 f2"/>
                <a:gd name="f13" fmla="+- f3 0 f2"/>
                <a:gd name="f14" fmla="*/ f13 1 27826"/>
                <a:gd name="f15" fmla="*/ f12 1 55683"/>
                <a:gd name="f16" fmla="*/ f2 1 f14"/>
                <a:gd name="f17" fmla="*/ f3 1 f14"/>
                <a:gd name="f18" fmla="*/ f2 1 f15"/>
                <a:gd name="f19" fmla="*/ f4 1 f15"/>
                <a:gd name="f20" fmla="*/ f16 f10 1"/>
                <a:gd name="f21" fmla="*/ f17 f10 1"/>
                <a:gd name="f22" fmla="*/ f19 f11 1"/>
                <a:gd name="f23" fmla="*/ f1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7825" h="55683">
                  <a:moveTo>
                    <a:pt x="f5" y="f5"/>
                  </a:moveTo>
                  <a:lnTo>
                    <a:pt x="f5" y="f4"/>
                  </a:lnTo>
                  <a:cubicBezTo>
                    <a:pt x="f6" y="f4"/>
                    <a:pt x="f7" y="f8"/>
                    <a:pt x="f7" y="f7"/>
                  </a:cubicBezTo>
                  <a:cubicBezTo>
                    <a:pt x="f7" y="f9"/>
                    <a:pt x="f6" y="f5"/>
                    <a:pt x="f5" y="f5"/>
                  </a:cubicBez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" name="Google Shape;1275;p52">
              <a:extLst>
                <a:ext uri="{FF2B5EF4-FFF2-40B4-BE49-F238E27FC236}">
                  <a16:creationId xmlns:a16="http://schemas.microsoft.com/office/drawing/2014/main" id="{F3CAB3BF-B3BD-4994-BA65-10487389B478}"/>
                </a:ext>
              </a:extLst>
            </p:cNvPr>
            <p:cNvSpPr/>
            <p:nvPr/>
          </p:nvSpPr>
          <p:spPr>
            <a:xfrm>
              <a:off x="4257656" y="4092241"/>
              <a:ext cx="628668" cy="1450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0911"/>
                <a:gd name="f4" fmla="val 41755"/>
                <a:gd name="f5" fmla="val 20877"/>
                <a:gd name="f6" fmla="val 1"/>
                <a:gd name="f7" fmla="val 9363"/>
                <a:gd name="f8" fmla="val 20878"/>
                <a:gd name="f9" fmla="val 32392"/>
                <a:gd name="f10" fmla="val 41754"/>
                <a:gd name="f11" fmla="val 160034"/>
                <a:gd name="f12" fmla="val 171549"/>
                <a:gd name="f13" fmla="val 180910"/>
                <a:gd name="f14" fmla="*/ f0 1 180911"/>
                <a:gd name="f15" fmla="*/ f1 1 41755"/>
                <a:gd name="f16" fmla="+- f4 0 f2"/>
                <a:gd name="f17" fmla="+- f3 0 f2"/>
                <a:gd name="f18" fmla="*/ f17 1 180911"/>
                <a:gd name="f19" fmla="*/ f16 1 41755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80911" h="41755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13" y="f9"/>
                    <a:pt x="f13" y="f8"/>
                  </a:cubicBezTo>
                  <a:cubicBezTo>
                    <a:pt x="f13" y="f7"/>
                    <a:pt x="f12" y="f6"/>
                    <a:pt x="f11" y="f6"/>
                  </a:cubicBezTo>
                  <a:close/>
                </a:path>
              </a:pathLst>
            </a:custGeom>
            <a:solidFill>
              <a:srgbClr val="3792C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8" name="Google Shape;1276;p52">
              <a:extLst>
                <a:ext uri="{FF2B5EF4-FFF2-40B4-BE49-F238E27FC236}">
                  <a16:creationId xmlns:a16="http://schemas.microsoft.com/office/drawing/2014/main" id="{CE898DC5-3748-4C8C-8149-B272BB4E9770}"/>
                </a:ext>
              </a:extLst>
            </p:cNvPr>
            <p:cNvSpPr/>
            <p:nvPr/>
          </p:nvSpPr>
          <p:spPr>
            <a:xfrm>
              <a:off x="4571990" y="4092241"/>
              <a:ext cx="314334" cy="1450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456"/>
                <a:gd name="f4" fmla="val 41755"/>
                <a:gd name="f5" fmla="val 1"/>
                <a:gd name="f6" fmla="val 41754"/>
                <a:gd name="f7" fmla="val 69579"/>
                <a:gd name="f8" fmla="val 81094"/>
                <a:gd name="f9" fmla="val 90455"/>
                <a:gd name="f10" fmla="val 32392"/>
                <a:gd name="f11" fmla="val 20878"/>
                <a:gd name="f12" fmla="val 9363"/>
                <a:gd name="f13" fmla="*/ f0 1 90456"/>
                <a:gd name="f14" fmla="*/ f1 1 41755"/>
                <a:gd name="f15" fmla="+- f4 0 f2"/>
                <a:gd name="f16" fmla="+- f3 0 f2"/>
                <a:gd name="f17" fmla="*/ f16 1 90456"/>
                <a:gd name="f18" fmla="*/ f15 1 41755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90456" h="41755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9" y="f11"/>
                  </a:cubicBezTo>
                  <a:cubicBezTo>
                    <a:pt x="f9" y="f12"/>
                    <a:pt x="f8" y="f5"/>
                    <a:pt x="f7" y="f5"/>
                  </a:cubicBez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9" name="Google Shape;1277;p52">
            <a:extLst>
              <a:ext uri="{FF2B5EF4-FFF2-40B4-BE49-F238E27FC236}">
                <a16:creationId xmlns:a16="http://schemas.microsoft.com/office/drawing/2014/main" id="{F50AC6A4-888A-4059-8A83-33C25C4DBFA4}"/>
              </a:ext>
            </a:extLst>
          </p:cNvPr>
          <p:cNvGrpSpPr/>
          <p:nvPr/>
        </p:nvGrpSpPr>
        <p:grpSpPr>
          <a:xfrm>
            <a:off x="4173778" y="1396819"/>
            <a:ext cx="796433" cy="680633"/>
            <a:chOff x="4173778" y="1396819"/>
            <a:chExt cx="796433" cy="680633"/>
          </a:xfrm>
        </p:grpSpPr>
        <p:sp>
          <p:nvSpPr>
            <p:cNvPr id="30" name="Google Shape;1278;p52">
              <a:extLst>
                <a:ext uri="{FF2B5EF4-FFF2-40B4-BE49-F238E27FC236}">
                  <a16:creationId xmlns:a16="http://schemas.microsoft.com/office/drawing/2014/main" id="{B02614A9-1805-44D2-8C93-E32F1EC54CC9}"/>
                </a:ext>
              </a:extLst>
            </p:cNvPr>
            <p:cNvSpPr/>
            <p:nvPr/>
          </p:nvSpPr>
          <p:spPr>
            <a:xfrm>
              <a:off x="4173778" y="1396819"/>
              <a:ext cx="796433" cy="6806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4672"/>
                <a:gd name="f4" fmla="val 183459"/>
                <a:gd name="f5" fmla="val 62264"/>
                <a:gd name="f6" fmla="val 1"/>
                <a:gd name="f7" fmla="val 55904"/>
                <a:gd name="f8" fmla="val 49574"/>
                <a:gd name="f9" fmla="val 1040"/>
                <a:gd name="f10" fmla="val 43548"/>
                <a:gd name="f11" fmla="val 3169"/>
                <a:gd name="f12" fmla="val 23585"/>
                <a:gd name="f13" fmla="val 10215"/>
                <a:gd name="f14" fmla="val 9395"/>
                <a:gd name="f15" fmla="val 25318"/>
                <a:gd name="f16" fmla="val 4633"/>
                <a:gd name="f17" fmla="val 44661"/>
                <a:gd name="f18" fmla="val 63450"/>
                <a:gd name="f19" fmla="val 5089"/>
                <a:gd name="f20" fmla="val 83185"/>
                <a:gd name="f21" fmla="val 18431"/>
                <a:gd name="f22" fmla="val 97538"/>
                <a:gd name="f23" fmla="val 102525"/>
                <a:gd name="f24" fmla="val 181469"/>
                <a:gd name="f25" fmla="val 103862"/>
                <a:gd name="f26" fmla="val 182774"/>
                <a:gd name="f27" fmla="val 105591"/>
                <a:gd name="f28" fmla="val 107353"/>
                <a:gd name="f29" fmla="val 109081"/>
                <a:gd name="f30" fmla="val 110810"/>
                <a:gd name="f31" fmla="val 112115"/>
                <a:gd name="f32" fmla="val 196209"/>
                <a:gd name="f33" fmla="val 97571"/>
                <a:gd name="f34" fmla="val 196437"/>
                <a:gd name="f35" fmla="val 97342"/>
                <a:gd name="f36" fmla="val 209616"/>
                <a:gd name="f37" fmla="val 83153"/>
                <a:gd name="f38" fmla="val 210073"/>
                <a:gd name="f39" fmla="val 205277"/>
                <a:gd name="f40" fmla="val 191088"/>
                <a:gd name="f41" fmla="val 171157"/>
                <a:gd name="f42" fmla="val 165143"/>
                <a:gd name="f43" fmla="val 1064"/>
                <a:gd name="f44" fmla="val 158903"/>
                <a:gd name="f45" fmla="val 33"/>
                <a:gd name="f46" fmla="val 152658"/>
                <a:gd name="f47" fmla="val 139157"/>
                <a:gd name="f48" fmla="val 125631"/>
                <a:gd name="f49" fmla="val 4852"/>
                <a:gd name="f50" fmla="val 114301"/>
                <a:gd name="f51" fmla="val 14064"/>
                <a:gd name="f52" fmla="val 107842"/>
                <a:gd name="f53" fmla="val 19511"/>
                <a:gd name="f54" fmla="val 19120"/>
                <a:gd name="f55" fmla="val 101057"/>
                <a:gd name="f56" fmla="val 13966"/>
                <a:gd name="f57" fmla="val 89826"/>
                <a:gd name="f58" fmla="val 4829"/>
                <a:gd name="f59" fmla="val 75976"/>
                <a:gd name="f60" fmla="*/ f0 1 214672"/>
                <a:gd name="f61" fmla="*/ f1 1 183459"/>
                <a:gd name="f62" fmla="+- f4 0 f2"/>
                <a:gd name="f63" fmla="+- f3 0 f2"/>
                <a:gd name="f64" fmla="*/ f63 1 214672"/>
                <a:gd name="f65" fmla="*/ f62 1 183459"/>
                <a:gd name="f66" fmla="*/ f2 1 f64"/>
                <a:gd name="f67" fmla="*/ f3 1 f64"/>
                <a:gd name="f68" fmla="*/ f2 1 f65"/>
                <a:gd name="f69" fmla="*/ f4 1 f65"/>
                <a:gd name="f70" fmla="*/ f66 f60 1"/>
                <a:gd name="f71" fmla="*/ f67 f60 1"/>
                <a:gd name="f72" fmla="*/ f69 f61 1"/>
                <a:gd name="f73" fmla="*/ f68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214672" h="18345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6" y="f18"/>
                    <a:pt x="f19" y="f20"/>
                    <a:pt x="f21" y="f22"/>
                  </a:cubicBezTo>
                  <a:lnTo>
                    <a:pt x="f23" y="f24"/>
                  </a:lnTo>
                  <a:cubicBezTo>
                    <a:pt x="f25" y="f26"/>
                    <a:pt x="f27" y="f4"/>
                    <a:pt x="f28" y="f4"/>
                  </a:cubicBezTo>
                  <a:cubicBezTo>
                    <a:pt x="f29" y="f4"/>
                    <a:pt x="f30" y="f26"/>
                    <a:pt x="f31" y="f24"/>
                  </a:cubicBezTo>
                  <a:lnTo>
                    <a:pt x="f32" y="f33"/>
                  </a:lnTo>
                  <a:lnTo>
                    <a:pt x="f34" y="f35"/>
                  </a:lnTo>
                  <a:cubicBezTo>
                    <a:pt x="f36" y="f37"/>
                    <a:pt x="f3" y="f18"/>
                    <a:pt x="f38" y="f17"/>
                  </a:cubicBezTo>
                  <a:cubicBezTo>
                    <a:pt x="f39" y="f15"/>
                    <a:pt x="f40" y="f13"/>
                    <a:pt x="f41" y="f11"/>
                  </a:cubicBezTo>
                  <a:cubicBezTo>
                    <a:pt x="f42" y="f43"/>
                    <a:pt x="f44" y="f45"/>
                    <a:pt x="f46" y="f45"/>
                  </a:cubicBezTo>
                  <a:cubicBezTo>
                    <a:pt x="f47" y="f45"/>
                    <a:pt x="f48" y="f49"/>
                    <a:pt x="f50" y="f51"/>
                  </a:cubicBezTo>
                  <a:lnTo>
                    <a:pt x="f52" y="f53"/>
                  </a:lnTo>
                  <a:lnTo>
                    <a:pt x="f28" y="f54"/>
                  </a:lnTo>
                  <a:lnTo>
                    <a:pt x="f55" y="f56"/>
                  </a:lnTo>
                  <a:cubicBezTo>
                    <a:pt x="f57" y="f58"/>
                    <a:pt x="f59" y="f6"/>
                    <a:pt x="f5" y="f6"/>
                  </a:cubicBezTo>
                  <a:close/>
                </a:path>
              </a:pathLst>
            </a:custGeom>
            <a:solidFill>
              <a:srgbClr val="3792C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" name="Google Shape;1279;p52">
              <a:extLst>
                <a:ext uri="{FF2B5EF4-FFF2-40B4-BE49-F238E27FC236}">
                  <a16:creationId xmlns:a16="http://schemas.microsoft.com/office/drawing/2014/main" id="{C0C7F0C4-95D4-437D-A935-7F3CBEC7C1A3}"/>
                </a:ext>
              </a:extLst>
            </p:cNvPr>
            <p:cNvSpPr/>
            <p:nvPr/>
          </p:nvSpPr>
          <p:spPr>
            <a:xfrm>
              <a:off x="4267815" y="1502514"/>
              <a:ext cx="137845" cy="191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155"/>
                <a:gd name="f4" fmla="val 51705"/>
                <a:gd name="f5" fmla="val 29461"/>
                <a:gd name="f6" fmla="val 28713"/>
                <a:gd name="f7" fmla="val 27952"/>
                <a:gd name="f8" fmla="val 124"/>
                <a:gd name="f9" fmla="val 27205"/>
                <a:gd name="f10" fmla="val 384"/>
                <a:gd name="f11" fmla="val 1729"/>
                <a:gd name="f12" fmla="val 9355"/>
                <a:gd name="f13" fmla="val 36429"/>
                <a:gd name="f14" fmla="val 12070"/>
                <a:gd name="f15" fmla="val 49510"/>
                <a:gd name="f16" fmla="val 13408"/>
                <a:gd name="f17" fmla="val 50968"/>
                <a:gd name="f18" fmla="val 15234"/>
                <a:gd name="f19" fmla="val 17068"/>
                <a:gd name="f20" fmla="val 18720"/>
                <a:gd name="f21" fmla="val 20378"/>
                <a:gd name="f22" fmla="val 51107"/>
                <a:gd name="f23" fmla="val 21692"/>
                <a:gd name="f24" fmla="val 49901"/>
                <a:gd name="f25" fmla="val 24465"/>
                <a:gd name="f26" fmla="val 47357"/>
                <a:gd name="f27" fmla="val 24628"/>
                <a:gd name="f28" fmla="val 43051"/>
                <a:gd name="f29" fmla="val 22084"/>
                <a:gd name="f30" fmla="val 40278"/>
                <a:gd name="f31" fmla="val 16571"/>
                <a:gd name="f32" fmla="val 34309"/>
                <a:gd name="f33" fmla="val 15593"/>
                <a:gd name="f34" fmla="val 18912"/>
                <a:gd name="f35" fmla="val 31739"/>
                <a:gd name="f36" fmla="val 13236"/>
                <a:gd name="f37" fmla="val 35295"/>
                <a:gd name="f38" fmla="val 11997"/>
                <a:gd name="f39" fmla="val 37154"/>
                <a:gd name="f40" fmla="val 8082"/>
                <a:gd name="f41" fmla="val 35882"/>
                <a:gd name="f42" fmla="val 4559"/>
                <a:gd name="f43" fmla="val 34903"/>
                <a:gd name="f44" fmla="val 1750"/>
                <a:gd name="f45" fmla="val 32274"/>
                <a:gd name="f46" fmla="*/ f0 1 37155"/>
                <a:gd name="f47" fmla="*/ f1 1 51705"/>
                <a:gd name="f48" fmla="+- f4 0 f2"/>
                <a:gd name="f49" fmla="+- f3 0 f2"/>
                <a:gd name="f50" fmla="*/ f49 1 37155"/>
                <a:gd name="f51" fmla="*/ f48 1 51705"/>
                <a:gd name="f52" fmla="*/ f2 1 f50"/>
                <a:gd name="f53" fmla="*/ f3 1 f50"/>
                <a:gd name="f54" fmla="*/ f2 1 f51"/>
                <a:gd name="f55" fmla="*/ f4 1 f51"/>
                <a:gd name="f56" fmla="*/ f52 f46 1"/>
                <a:gd name="f57" fmla="*/ f53 f46 1"/>
                <a:gd name="f58" fmla="*/ f55 f47 1"/>
                <a:gd name="f59" fmla="*/ f54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37155" h="5170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4"/>
                    <a:pt x="f19" y="f4"/>
                  </a:cubicBezTo>
                  <a:cubicBezTo>
                    <a:pt x="f20" y="f4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2" name="Google Shape;1280;p52">
              <a:extLst>
                <a:ext uri="{FF2B5EF4-FFF2-40B4-BE49-F238E27FC236}">
                  <a16:creationId xmlns:a16="http://schemas.microsoft.com/office/drawing/2014/main" id="{F27907DF-3A2B-49C6-8093-4190C801A22D}"/>
                </a:ext>
              </a:extLst>
            </p:cNvPr>
            <p:cNvSpPr/>
            <p:nvPr/>
          </p:nvSpPr>
          <p:spPr>
            <a:xfrm>
              <a:off x="4572054" y="1396938"/>
              <a:ext cx="398157" cy="6805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7320"/>
                <a:gd name="f4" fmla="val 183427"/>
                <a:gd name="f5" fmla="val 45306"/>
                <a:gd name="f6" fmla="val 1"/>
                <a:gd name="f7" fmla="val 31805"/>
                <a:gd name="f8" fmla="val 18279"/>
                <a:gd name="f9" fmla="val 4820"/>
                <a:gd name="f10" fmla="val 6949"/>
                <a:gd name="f11" fmla="val 14032"/>
                <a:gd name="f12" fmla="val 490"/>
                <a:gd name="f13" fmla="val 19479"/>
                <a:gd name="f14" fmla="val 19088"/>
                <a:gd name="f15" fmla="val 1729"/>
                <a:gd name="f16" fmla="val 3458"/>
                <a:gd name="f17" fmla="val 182742"/>
                <a:gd name="f18" fmla="val 4763"/>
                <a:gd name="f19" fmla="val 181437"/>
                <a:gd name="f20" fmla="val 88857"/>
                <a:gd name="f21" fmla="val 97539"/>
                <a:gd name="f22" fmla="val 89085"/>
                <a:gd name="f23" fmla="val 97310"/>
                <a:gd name="f24" fmla="val 102264"/>
                <a:gd name="f25" fmla="val 83121"/>
                <a:gd name="f26" fmla="val 63418"/>
                <a:gd name="f27" fmla="val 102721"/>
                <a:gd name="f28" fmla="val 44629"/>
                <a:gd name="f29" fmla="val 97925"/>
                <a:gd name="f30" fmla="val 25286"/>
                <a:gd name="f31" fmla="val 83736"/>
                <a:gd name="f32" fmla="val 10183"/>
                <a:gd name="f33" fmla="val 63805"/>
                <a:gd name="f34" fmla="val 3137"/>
                <a:gd name="f35" fmla="val 57791"/>
                <a:gd name="f36" fmla="val 1032"/>
                <a:gd name="f37" fmla="val 51551"/>
                <a:gd name="f38" fmla="*/ f0 1 107320"/>
                <a:gd name="f39" fmla="*/ f1 1 183427"/>
                <a:gd name="f40" fmla="+- f4 0 f2"/>
                <a:gd name="f41" fmla="+- f3 0 f2"/>
                <a:gd name="f42" fmla="*/ f41 1 107320"/>
                <a:gd name="f43" fmla="*/ f40 1 183427"/>
                <a:gd name="f44" fmla="*/ f2 1 f42"/>
                <a:gd name="f45" fmla="*/ f3 1 f42"/>
                <a:gd name="f46" fmla="*/ f2 1 f43"/>
                <a:gd name="f47" fmla="*/ f4 1 f43"/>
                <a:gd name="f48" fmla="*/ f44 f38 1"/>
                <a:gd name="f49" fmla="*/ f45 f38 1"/>
                <a:gd name="f50" fmla="*/ f47 f39 1"/>
                <a:gd name="f51" fmla="*/ f46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107320" h="18342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6" y="f14"/>
                  </a:lnTo>
                  <a:lnTo>
                    <a:pt x="f6" y="f4"/>
                  </a:lnTo>
                  <a:cubicBezTo>
                    <a:pt x="f15" y="f4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2" y="f23"/>
                  </a:lnTo>
                  <a:cubicBezTo>
                    <a:pt x="f24" y="f25"/>
                    <a:pt x="f3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6"/>
                    <a:pt x="f5" y="f6"/>
                  </a:cubicBez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</p:cSld>
  <p:clrMapOvr>
    <a:masterClrMapping/>
  </p:clrMapOvr>
  <p:transition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85;p53">
            <a:extLst>
              <a:ext uri="{FF2B5EF4-FFF2-40B4-BE49-F238E27FC236}">
                <a16:creationId xmlns:a16="http://schemas.microsoft.com/office/drawing/2014/main" id="{E6589B34-4040-47E5-8272-B2CA6E27FCF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081357" y="2438997"/>
            <a:ext cx="2784000" cy="1084496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en-US" sz="1400">
                <a:solidFill>
                  <a:srgbClr val="1C4966"/>
                </a:solidFill>
              </a:rPr>
              <a:t>“Mercury is the closest planet to the Sun and the smallest one in the Solar System—it’s only a bit larger than the Moon”</a:t>
            </a:r>
          </a:p>
        </p:txBody>
      </p:sp>
      <p:sp>
        <p:nvSpPr>
          <p:cNvPr id="3" name="Google Shape;1286;p53">
            <a:extLst>
              <a:ext uri="{FF2B5EF4-FFF2-40B4-BE49-F238E27FC236}">
                <a16:creationId xmlns:a16="http://schemas.microsoft.com/office/drawing/2014/main" id="{F9F2F14F-1AFF-48CD-BB81-992571AC16C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278642" y="2438997"/>
            <a:ext cx="2784000" cy="1084496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en-US" sz="1400">
                <a:solidFill>
                  <a:srgbClr val="1C4966"/>
                </a:solidFill>
              </a:rPr>
              <a:t>“Venus has a beautiful name and is the second planet from the Sun. It’s terribly hot—even hotter than Mercury” </a:t>
            </a:r>
          </a:p>
        </p:txBody>
      </p:sp>
      <p:sp>
        <p:nvSpPr>
          <p:cNvPr id="4" name="Google Shape;1287;p53">
            <a:extLst>
              <a:ext uri="{FF2B5EF4-FFF2-40B4-BE49-F238E27FC236}">
                <a16:creationId xmlns:a16="http://schemas.microsoft.com/office/drawing/2014/main" id="{8B0A1030-9E33-4081-9B73-69D538D031FC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>
              <a:buNone/>
            </a:pPr>
            <a:r>
              <a:rPr lang="en-US">
                <a:solidFill>
                  <a:srgbClr val="FFC000"/>
                </a:solidFill>
              </a:rPr>
              <a:t>—JOHN SMITH</a:t>
            </a:r>
          </a:p>
        </p:txBody>
      </p:sp>
      <p:sp>
        <p:nvSpPr>
          <p:cNvPr id="5" name="Google Shape;1288;p53">
            <a:extLst>
              <a:ext uri="{FF2B5EF4-FFF2-40B4-BE49-F238E27FC236}">
                <a16:creationId xmlns:a16="http://schemas.microsoft.com/office/drawing/2014/main" id="{0D9CE93C-F845-45DE-875C-55F159994270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983708" y="3616845"/>
            <a:ext cx="2979298" cy="342003"/>
          </a:xfrm>
        </p:spPr>
        <p:txBody>
          <a:bodyPr anchor="ctr" anchorCtr="1"/>
          <a:lstStyle/>
          <a:p>
            <a:pPr lvl="0" algn="ctr"/>
            <a:r>
              <a:rPr lang="en-US" sz="1500">
                <a:solidFill>
                  <a:srgbClr val="FFC000"/>
                </a:solidFill>
              </a:rPr>
              <a:t>—JENNA DOE</a:t>
            </a:r>
          </a:p>
        </p:txBody>
      </p:sp>
      <p:sp>
        <p:nvSpPr>
          <p:cNvPr id="6" name="Google Shape;1311;p53">
            <a:extLst>
              <a:ext uri="{FF2B5EF4-FFF2-40B4-BE49-F238E27FC236}">
                <a16:creationId xmlns:a16="http://schemas.microsoft.com/office/drawing/2014/main" id="{5E501003-80A9-4CFD-B071-C7127B01A191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717429" y="539925"/>
            <a:ext cx="7709096" cy="333298"/>
          </a:xfrm>
        </p:spPr>
        <p:txBody>
          <a:bodyPr anchor="ctr" anchorCtr="1"/>
          <a:lstStyle/>
          <a:p>
            <a:pPr lvl="0" algn="ctr"/>
            <a:r>
              <a:rPr lang="en-US" sz="2000">
                <a:solidFill>
                  <a:srgbClr val="FFC000"/>
                </a:solidFill>
              </a:rPr>
              <a:t>REVIEWS</a:t>
            </a:r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035E488F-8A56-47E8-BF2D-1BC3E1A84620}"/>
              </a:ext>
            </a:extLst>
          </p:cNvPr>
          <p:cNvSpPr/>
          <p:nvPr/>
        </p:nvSpPr>
        <p:spPr>
          <a:xfrm>
            <a:off x="2143125" y="1292220"/>
            <a:ext cx="1057275" cy="1146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36"/>
              <a:gd name="f7" fmla="val 799"/>
              <a:gd name="f8" fmla="val 209"/>
              <a:gd name="f9" fmla="val 689"/>
              <a:gd name="f10" fmla="val 192"/>
              <a:gd name="f11" fmla="val 687"/>
              <a:gd name="f12" fmla="val 173"/>
              <a:gd name="f13" fmla="val 691"/>
              <a:gd name="f14" fmla="val 165"/>
              <a:gd name="f15" fmla="val 683"/>
              <a:gd name="f16" fmla="val 156"/>
              <a:gd name="f17" fmla="val 676"/>
              <a:gd name="f18" fmla="val 159"/>
              <a:gd name="f19" fmla="val 656"/>
              <a:gd name="f20" fmla="val 157"/>
              <a:gd name="f21" fmla="val 639"/>
              <a:gd name="f22" fmla="val 147"/>
              <a:gd name="f23" fmla="val 135"/>
              <a:gd name="f24" fmla="val 638"/>
              <a:gd name="f25" fmla="val 123"/>
              <a:gd name="f26" fmla="val 111"/>
              <a:gd name="f27" fmla="val 640"/>
              <a:gd name="f28" fmla="val 107"/>
              <a:gd name="f29" fmla="val 634"/>
              <a:gd name="f30" fmla="val 622"/>
              <a:gd name="f31" fmla="val 600"/>
              <a:gd name="f32" fmla="val 106"/>
              <a:gd name="f33" fmla="val 577"/>
              <a:gd name="f34" fmla="val 554"/>
              <a:gd name="f35" fmla="val 108"/>
              <a:gd name="f36" fmla="val 539"/>
              <a:gd name="f37" fmla="val 102"/>
              <a:gd name="f38" fmla="val 533"/>
              <a:gd name="f39" fmla="val 86"/>
              <a:gd name="f40" fmla="val 55"/>
              <a:gd name="f41" fmla="val 534"/>
              <a:gd name="f42" fmla="val 58"/>
              <a:gd name="f43" fmla="val 536"/>
              <a:gd name="f44" fmla="val 504"/>
              <a:gd name="f45" fmla="val 462"/>
              <a:gd name="f46" fmla="val 420"/>
              <a:gd name="f47" fmla="val 375"/>
              <a:gd name="f48" fmla="val 42"/>
              <a:gd name="f49" fmla="val 29"/>
              <a:gd name="f50" fmla="val 376"/>
              <a:gd name="f51" fmla="val 15"/>
              <a:gd name="f52" fmla="val 374"/>
              <a:gd name="f53" fmla="val 10"/>
              <a:gd name="f54" fmla="val 373"/>
              <a:gd name="f55" fmla="val 1"/>
              <a:gd name="f56" fmla="val 367"/>
              <a:gd name="f57" fmla="val 363"/>
              <a:gd name="f58" fmla="val 280"/>
              <a:gd name="f59" fmla="val 197"/>
              <a:gd name="f60" fmla="val 110"/>
              <a:gd name="f61" fmla="val 12"/>
              <a:gd name="f62" fmla="val 22"/>
              <a:gd name="f63" fmla="val 31"/>
              <a:gd name="f64" fmla="val 84"/>
              <a:gd name="f65" fmla="val 137"/>
              <a:gd name="f66" fmla="val 189"/>
              <a:gd name="f67" fmla="val 204"/>
              <a:gd name="f68" fmla="val 91"/>
              <a:gd name="f69" fmla="val 208"/>
              <a:gd name="f70" fmla="val 53"/>
              <a:gd name="f71" fmla="val 206"/>
              <a:gd name="f72" fmla="val 56"/>
              <a:gd name="f73" fmla="val 245"/>
              <a:gd name="f74" fmla="val 264"/>
              <a:gd name="f75" fmla="val 284"/>
              <a:gd name="f76" fmla="val 303"/>
              <a:gd name="f77" fmla="val 317"/>
              <a:gd name="f78" fmla="val 57"/>
              <a:gd name="f79" fmla="val 322"/>
              <a:gd name="f80" fmla="val 52"/>
              <a:gd name="f81" fmla="val 38"/>
              <a:gd name="f82" fmla="val 321"/>
              <a:gd name="f83" fmla="val 6"/>
              <a:gd name="f84" fmla="val 356"/>
              <a:gd name="f85" fmla="val 5"/>
              <a:gd name="f86" fmla="val 377"/>
              <a:gd name="f87" fmla="val 398"/>
              <a:gd name="f88" fmla="val 421"/>
              <a:gd name="f89" fmla="val 422"/>
              <a:gd name="f90" fmla="val 17"/>
              <a:gd name="f91" fmla="val 424"/>
              <a:gd name="f92" fmla="val 27"/>
              <a:gd name="f93" fmla="val 423"/>
              <a:gd name="f94" fmla="val 36"/>
              <a:gd name="f95" fmla="val 429"/>
              <a:gd name="f96" fmla="val 443"/>
              <a:gd name="f97" fmla="val 465"/>
              <a:gd name="f98" fmla="val 486"/>
              <a:gd name="f99" fmla="val 507"/>
              <a:gd name="f100" fmla="val 522"/>
              <a:gd name="f101" fmla="val 529"/>
              <a:gd name="f102" fmla="val 61"/>
              <a:gd name="f103" fmla="val 527"/>
              <a:gd name="f104" fmla="val 76"/>
              <a:gd name="f105" fmla="val 78"/>
              <a:gd name="f106" fmla="val 81"/>
              <a:gd name="f107" fmla="val 553"/>
              <a:gd name="f108" fmla="val 606"/>
              <a:gd name="f109" fmla="val 659"/>
              <a:gd name="f110" fmla="val 711"/>
              <a:gd name="f111" fmla="val 718"/>
              <a:gd name="f112" fmla="val 726"/>
              <a:gd name="f113" fmla="val 734"/>
              <a:gd name="f114" fmla="val 735"/>
              <a:gd name="f115" fmla="val 118"/>
              <a:gd name="f116" fmla="val 128"/>
              <a:gd name="f117" fmla="val 203"/>
              <a:gd name="f118" fmla="val 278"/>
              <a:gd name="f119" fmla="val 354"/>
              <a:gd name="f120" fmla="val 371"/>
              <a:gd name="f121" fmla="val 731"/>
              <a:gd name="f122" fmla="val 714"/>
              <a:gd name="f123" fmla="val 401"/>
              <a:gd name="f124" fmla="val 444"/>
              <a:gd name="f125" fmla="val 488"/>
              <a:gd name="f126" fmla="val 674"/>
              <a:gd name="f127" fmla="val 663"/>
              <a:gd name="f128" fmla="val 652"/>
              <a:gd name="f129" fmla="val 635"/>
              <a:gd name="f130" fmla="val 538"/>
              <a:gd name="f131" fmla="val 550"/>
              <a:gd name="f132" fmla="val 573"/>
              <a:gd name="f133" fmla="val 597"/>
              <a:gd name="f134" fmla="val 620"/>
              <a:gd name="f135" fmla="val 631"/>
              <a:gd name="f136" fmla="val 632"/>
              <a:gd name="f137" fmla="val 618"/>
              <a:gd name="f138" fmla="val 587"/>
              <a:gd name="f139" fmla="val 641"/>
              <a:gd name="f140" fmla="val 585"/>
              <a:gd name="f141" fmla="val 673"/>
              <a:gd name="f142" fmla="val 584"/>
              <a:gd name="f143" fmla="val 677"/>
              <a:gd name="f144" fmla="val 583"/>
              <a:gd name="f145" fmla="val 682"/>
              <a:gd name="f146" fmla="val 582"/>
              <a:gd name="f147" fmla="val 688"/>
              <a:gd name="f148" fmla="val 564"/>
              <a:gd name="f149" fmla="val 547"/>
              <a:gd name="f150" fmla="val 701"/>
              <a:gd name="f151" fmla="val 712"/>
              <a:gd name="f152" fmla="val 723"/>
              <a:gd name="f153" fmla="val 528"/>
              <a:gd name="f154" fmla="val 523"/>
              <a:gd name="f155" fmla="val 742"/>
              <a:gd name="f156" fmla="val 510"/>
              <a:gd name="f157" fmla="val 740"/>
              <a:gd name="f158" fmla="val 508"/>
              <a:gd name="f159" fmla="val 506"/>
              <a:gd name="f160" fmla="val 471"/>
              <a:gd name="f161" fmla="val 472"/>
              <a:gd name="f162" fmla="val 738"/>
              <a:gd name="f163" fmla="val 474"/>
              <a:gd name="f164" fmla="val 773"/>
              <a:gd name="f165" fmla="val 475"/>
              <a:gd name="f166" fmla="val 794"/>
              <a:gd name="f167" fmla="val 468"/>
              <a:gd name="f168" fmla="val 448"/>
              <a:gd name="f169" fmla="val 798"/>
              <a:gd name="f170" fmla="val 393"/>
              <a:gd name="f171" fmla="val 797"/>
              <a:gd name="f172" fmla="val 337"/>
              <a:gd name="f173" fmla="val 282"/>
              <a:gd name="f174" fmla="val 267"/>
              <a:gd name="f175" fmla="val 261"/>
              <a:gd name="f176" fmla="val 263"/>
              <a:gd name="f177" fmla="val 779"/>
              <a:gd name="f178" fmla="val 777"/>
              <a:gd name="f179" fmla="val 775"/>
              <a:gd name="f180" fmla="val 737"/>
              <a:gd name="f181" fmla="val 265"/>
              <a:gd name="f182" fmla="val 230"/>
              <a:gd name="f183" fmla="val 741"/>
              <a:gd name="f184" fmla="val 213"/>
              <a:gd name="f185" fmla="val 207"/>
              <a:gd name="f186" fmla="val 719"/>
              <a:gd name="f187" fmla="val 210"/>
              <a:gd name="f188" fmla="val 709"/>
              <a:gd name="f189" fmla="val 699"/>
              <a:gd name="f190" fmla="val 396"/>
              <a:gd name="f191" fmla="val 589"/>
              <a:gd name="f192" fmla="val 592"/>
              <a:gd name="f193" fmla="val 405"/>
              <a:gd name="f194" fmla="val 603"/>
              <a:gd name="f195" fmla="val 408"/>
              <a:gd name="f196" fmla="val 410"/>
              <a:gd name="f197" fmla="val 591"/>
              <a:gd name="f198" fmla="val 414"/>
              <a:gd name="f199" fmla="val 586"/>
              <a:gd name="f200" fmla="val 418"/>
              <a:gd name="f201" fmla="val 581"/>
              <a:gd name="f202" fmla="val 576"/>
              <a:gd name="f203" fmla="val 428"/>
              <a:gd name="f204" fmla="val 571"/>
              <a:gd name="f205" fmla="val 431"/>
              <a:gd name="f206" fmla="val 568"/>
              <a:gd name="f207" fmla="val 434"/>
              <a:gd name="f208" fmla="val 566"/>
              <a:gd name="f209" fmla="val 437"/>
              <a:gd name="f210" fmla="val 563"/>
              <a:gd name="f211" fmla="val 433"/>
              <a:gd name="f212" fmla="val 561"/>
              <a:gd name="f213" fmla="val 557"/>
              <a:gd name="f214" fmla="val 425"/>
              <a:gd name="f215" fmla="val 556"/>
              <a:gd name="f216" fmla="val 614"/>
              <a:gd name="f217" fmla="val 613"/>
              <a:gd name="f218" fmla="val 470"/>
              <a:gd name="f219" fmla="val 607"/>
              <a:gd name="f220" fmla="val 467"/>
              <a:gd name="f221" fmla="val 601"/>
              <a:gd name="f222" fmla="val 464"/>
              <a:gd name="f223" fmla="val 463"/>
              <a:gd name="f224" fmla="val 459"/>
              <a:gd name="f225" fmla="val 455"/>
              <a:gd name="f226" fmla="val 624"/>
              <a:gd name="f227" fmla="val 449"/>
              <a:gd name="f228" fmla="val 628"/>
              <a:gd name="f229" fmla="val 633"/>
              <a:gd name="f230" fmla="val 441"/>
              <a:gd name="f231" fmla="val 636"/>
              <a:gd name="f232" fmla="val 438"/>
              <a:gd name="f233" fmla="val 435"/>
              <a:gd name="f234" fmla="val 644"/>
              <a:gd name="f235" fmla="val 442"/>
              <a:gd name="f236" fmla="val 647"/>
              <a:gd name="f237" fmla="val 445"/>
              <a:gd name="f238" fmla="val 648"/>
              <a:gd name="f239" fmla="val 650"/>
              <a:gd name="f240" fmla="+- 0 0 -90"/>
              <a:gd name="f241" fmla="*/ f3 1 736"/>
              <a:gd name="f242" fmla="*/ f4 1 799"/>
              <a:gd name="f243" fmla="+- f7 0 f5"/>
              <a:gd name="f244" fmla="+- f6 0 f5"/>
              <a:gd name="f245" fmla="*/ f240 f0 1"/>
              <a:gd name="f246" fmla="*/ f244 1 736"/>
              <a:gd name="f247" fmla="*/ f243 1 799"/>
              <a:gd name="f248" fmla="*/ 165 f244 1"/>
              <a:gd name="f249" fmla="*/ 683 f243 1"/>
              <a:gd name="f250" fmla="*/ 123 f244 1"/>
              <a:gd name="f251" fmla="*/ 639 f243 1"/>
              <a:gd name="f252" fmla="*/ 107 f244 1"/>
              <a:gd name="f253" fmla="*/ 554 f243 1"/>
              <a:gd name="f254" fmla="*/ 58 f244 1"/>
              <a:gd name="f255" fmla="*/ 504 f243 1"/>
              <a:gd name="f256" fmla="*/ 15 f244 1"/>
              <a:gd name="f257" fmla="*/ 374 f243 1"/>
              <a:gd name="f258" fmla="*/ 1 f244 1"/>
              <a:gd name="f259" fmla="*/ 110 f243 1"/>
              <a:gd name="f260" fmla="*/ 189 f244 1"/>
              <a:gd name="f261" fmla="*/ 111 f243 1"/>
              <a:gd name="f262" fmla="*/ 245 f244 1"/>
              <a:gd name="f263" fmla="*/ 56 f243 1"/>
              <a:gd name="f264" fmla="*/ 322 f244 1"/>
              <a:gd name="f265" fmla="*/ 38 f243 1"/>
              <a:gd name="f266" fmla="*/ 421 f244 1"/>
              <a:gd name="f267" fmla="*/ 5 f243 1"/>
              <a:gd name="f268" fmla="*/ 443 f244 1"/>
              <a:gd name="f269" fmla="*/ 527 f244 1"/>
              <a:gd name="f270" fmla="*/ 76 f243 1"/>
              <a:gd name="f271" fmla="*/ 553 f244 1"/>
              <a:gd name="f272" fmla="*/ 734 f244 1"/>
              <a:gd name="f273" fmla="*/ 736 f244 1"/>
              <a:gd name="f274" fmla="*/ 354 f243 1"/>
              <a:gd name="f275" fmla="*/ 687 f244 1"/>
              <a:gd name="f276" fmla="*/ 401 f243 1"/>
              <a:gd name="f277" fmla="*/ 652 f244 1"/>
              <a:gd name="f278" fmla="*/ 533 f243 1"/>
              <a:gd name="f279" fmla="*/ 635 f244 1"/>
              <a:gd name="f280" fmla="*/ 620 f243 1"/>
              <a:gd name="f281" fmla="*/ 585 f244 1"/>
              <a:gd name="f282" fmla="*/ 673 f243 1"/>
              <a:gd name="f283" fmla="*/ 688 f243 1"/>
              <a:gd name="f284" fmla="*/ 510 f244 1"/>
              <a:gd name="f285" fmla="*/ 740 f243 1"/>
              <a:gd name="f286" fmla="*/ 474 f244 1"/>
              <a:gd name="f287" fmla="*/ 773 f243 1"/>
              <a:gd name="f288" fmla="*/ 282 f244 1"/>
              <a:gd name="f289" fmla="*/ 798 f243 1"/>
              <a:gd name="f290" fmla="*/ 263 f244 1"/>
              <a:gd name="f291" fmla="*/ 209 f244 1"/>
              <a:gd name="f292" fmla="*/ 719 f243 1"/>
              <a:gd name="f293" fmla="*/ 396 f244 1"/>
              <a:gd name="f294" fmla="*/ 589 f243 1"/>
              <a:gd name="f295" fmla="*/ 414 f244 1"/>
              <a:gd name="f296" fmla="*/ 586 f243 1"/>
              <a:gd name="f297" fmla="*/ 437 f244 1"/>
              <a:gd name="f298" fmla="*/ 563 f243 1"/>
              <a:gd name="f299" fmla="*/ 467 f244 1"/>
              <a:gd name="f300" fmla="*/ 601 f243 1"/>
              <a:gd name="f301" fmla="*/ 444 f244 1"/>
              <a:gd name="f302" fmla="*/ 633 f243 1"/>
              <a:gd name="f303" fmla="*/ 445 f244 1"/>
              <a:gd name="f304" fmla="*/ 648 f243 1"/>
              <a:gd name="f305" fmla="*/ f245 1 f2"/>
              <a:gd name="f306" fmla="*/ f248 1 736"/>
              <a:gd name="f307" fmla="*/ f249 1 799"/>
              <a:gd name="f308" fmla="*/ f250 1 736"/>
              <a:gd name="f309" fmla="*/ f251 1 799"/>
              <a:gd name="f310" fmla="*/ f252 1 736"/>
              <a:gd name="f311" fmla="*/ f253 1 799"/>
              <a:gd name="f312" fmla="*/ f254 1 736"/>
              <a:gd name="f313" fmla="*/ f255 1 799"/>
              <a:gd name="f314" fmla="*/ f256 1 736"/>
              <a:gd name="f315" fmla="*/ f257 1 799"/>
              <a:gd name="f316" fmla="*/ f258 1 736"/>
              <a:gd name="f317" fmla="*/ f259 1 799"/>
              <a:gd name="f318" fmla="*/ f260 1 736"/>
              <a:gd name="f319" fmla="*/ f261 1 799"/>
              <a:gd name="f320" fmla="*/ f262 1 736"/>
              <a:gd name="f321" fmla="*/ f263 1 799"/>
              <a:gd name="f322" fmla="*/ f264 1 736"/>
              <a:gd name="f323" fmla="*/ f265 1 799"/>
              <a:gd name="f324" fmla="*/ f266 1 736"/>
              <a:gd name="f325" fmla="*/ f267 1 799"/>
              <a:gd name="f326" fmla="*/ f268 1 736"/>
              <a:gd name="f327" fmla="*/ f269 1 736"/>
              <a:gd name="f328" fmla="*/ f270 1 799"/>
              <a:gd name="f329" fmla="*/ f271 1 736"/>
              <a:gd name="f330" fmla="*/ f272 1 736"/>
              <a:gd name="f331" fmla="*/ f273 1 736"/>
              <a:gd name="f332" fmla="*/ f274 1 799"/>
              <a:gd name="f333" fmla="*/ f275 1 736"/>
              <a:gd name="f334" fmla="*/ f276 1 799"/>
              <a:gd name="f335" fmla="*/ f277 1 736"/>
              <a:gd name="f336" fmla="*/ f278 1 799"/>
              <a:gd name="f337" fmla="*/ f279 1 736"/>
              <a:gd name="f338" fmla="*/ f280 1 799"/>
              <a:gd name="f339" fmla="*/ f281 1 736"/>
              <a:gd name="f340" fmla="*/ f282 1 799"/>
              <a:gd name="f341" fmla="*/ f283 1 799"/>
              <a:gd name="f342" fmla="*/ f284 1 736"/>
              <a:gd name="f343" fmla="*/ f285 1 799"/>
              <a:gd name="f344" fmla="*/ f286 1 736"/>
              <a:gd name="f345" fmla="*/ f287 1 799"/>
              <a:gd name="f346" fmla="*/ f288 1 736"/>
              <a:gd name="f347" fmla="*/ f289 1 799"/>
              <a:gd name="f348" fmla="*/ f290 1 736"/>
              <a:gd name="f349" fmla="*/ f291 1 736"/>
              <a:gd name="f350" fmla="*/ f292 1 799"/>
              <a:gd name="f351" fmla="*/ f293 1 736"/>
              <a:gd name="f352" fmla="*/ f294 1 799"/>
              <a:gd name="f353" fmla="*/ f295 1 736"/>
              <a:gd name="f354" fmla="*/ f296 1 799"/>
              <a:gd name="f355" fmla="*/ f297 1 736"/>
              <a:gd name="f356" fmla="*/ f298 1 799"/>
              <a:gd name="f357" fmla="*/ f299 1 736"/>
              <a:gd name="f358" fmla="*/ f300 1 799"/>
              <a:gd name="f359" fmla="*/ f301 1 736"/>
              <a:gd name="f360" fmla="*/ f302 1 799"/>
              <a:gd name="f361" fmla="*/ f303 1 736"/>
              <a:gd name="f362" fmla="*/ f304 1 799"/>
              <a:gd name="f363" fmla="*/ 0 1 f246"/>
              <a:gd name="f364" fmla="*/ f6 1 f246"/>
              <a:gd name="f365" fmla="*/ 0 1 f247"/>
              <a:gd name="f366" fmla="*/ f7 1 f247"/>
              <a:gd name="f367" fmla="+- f305 0 f1"/>
              <a:gd name="f368" fmla="*/ f306 1 f246"/>
              <a:gd name="f369" fmla="*/ f307 1 f247"/>
              <a:gd name="f370" fmla="*/ f308 1 f246"/>
              <a:gd name="f371" fmla="*/ f309 1 f247"/>
              <a:gd name="f372" fmla="*/ f310 1 f246"/>
              <a:gd name="f373" fmla="*/ f311 1 f247"/>
              <a:gd name="f374" fmla="*/ f312 1 f246"/>
              <a:gd name="f375" fmla="*/ f313 1 f247"/>
              <a:gd name="f376" fmla="*/ f314 1 f246"/>
              <a:gd name="f377" fmla="*/ f315 1 f247"/>
              <a:gd name="f378" fmla="*/ f316 1 f246"/>
              <a:gd name="f379" fmla="*/ f317 1 f247"/>
              <a:gd name="f380" fmla="*/ f318 1 f246"/>
              <a:gd name="f381" fmla="*/ f319 1 f247"/>
              <a:gd name="f382" fmla="*/ f320 1 f246"/>
              <a:gd name="f383" fmla="*/ f321 1 f247"/>
              <a:gd name="f384" fmla="*/ f322 1 f246"/>
              <a:gd name="f385" fmla="*/ f323 1 f247"/>
              <a:gd name="f386" fmla="*/ f324 1 f246"/>
              <a:gd name="f387" fmla="*/ f325 1 f247"/>
              <a:gd name="f388" fmla="*/ f326 1 f246"/>
              <a:gd name="f389" fmla="*/ f327 1 f246"/>
              <a:gd name="f390" fmla="*/ f328 1 f247"/>
              <a:gd name="f391" fmla="*/ f329 1 f246"/>
              <a:gd name="f392" fmla="*/ f330 1 f246"/>
              <a:gd name="f393" fmla="*/ f331 1 f246"/>
              <a:gd name="f394" fmla="*/ f332 1 f247"/>
              <a:gd name="f395" fmla="*/ f333 1 f246"/>
              <a:gd name="f396" fmla="*/ f334 1 f247"/>
              <a:gd name="f397" fmla="*/ f335 1 f246"/>
              <a:gd name="f398" fmla="*/ f336 1 f247"/>
              <a:gd name="f399" fmla="*/ f337 1 f246"/>
              <a:gd name="f400" fmla="*/ f338 1 f247"/>
              <a:gd name="f401" fmla="*/ f339 1 f246"/>
              <a:gd name="f402" fmla="*/ f340 1 f247"/>
              <a:gd name="f403" fmla="*/ f341 1 f247"/>
              <a:gd name="f404" fmla="*/ f342 1 f246"/>
              <a:gd name="f405" fmla="*/ f343 1 f247"/>
              <a:gd name="f406" fmla="*/ f344 1 f246"/>
              <a:gd name="f407" fmla="*/ f345 1 f247"/>
              <a:gd name="f408" fmla="*/ f346 1 f246"/>
              <a:gd name="f409" fmla="*/ f347 1 f247"/>
              <a:gd name="f410" fmla="*/ f348 1 f246"/>
              <a:gd name="f411" fmla="*/ f349 1 f246"/>
              <a:gd name="f412" fmla="*/ f350 1 f247"/>
              <a:gd name="f413" fmla="*/ f351 1 f246"/>
              <a:gd name="f414" fmla="*/ f352 1 f247"/>
              <a:gd name="f415" fmla="*/ f353 1 f246"/>
              <a:gd name="f416" fmla="*/ f354 1 f247"/>
              <a:gd name="f417" fmla="*/ f355 1 f246"/>
              <a:gd name="f418" fmla="*/ f356 1 f247"/>
              <a:gd name="f419" fmla="*/ f357 1 f246"/>
              <a:gd name="f420" fmla="*/ f358 1 f247"/>
              <a:gd name="f421" fmla="*/ f359 1 f246"/>
              <a:gd name="f422" fmla="*/ f360 1 f247"/>
              <a:gd name="f423" fmla="*/ f361 1 f246"/>
              <a:gd name="f424" fmla="*/ f362 1 f247"/>
              <a:gd name="f425" fmla="*/ f363 f241 1"/>
              <a:gd name="f426" fmla="*/ f364 f241 1"/>
              <a:gd name="f427" fmla="*/ f366 f242 1"/>
              <a:gd name="f428" fmla="*/ f365 f242 1"/>
              <a:gd name="f429" fmla="*/ f368 f241 1"/>
              <a:gd name="f430" fmla="*/ f369 f242 1"/>
              <a:gd name="f431" fmla="*/ f370 f241 1"/>
              <a:gd name="f432" fmla="*/ f371 f242 1"/>
              <a:gd name="f433" fmla="*/ f372 f241 1"/>
              <a:gd name="f434" fmla="*/ f373 f242 1"/>
              <a:gd name="f435" fmla="*/ f374 f241 1"/>
              <a:gd name="f436" fmla="*/ f375 f242 1"/>
              <a:gd name="f437" fmla="*/ f376 f241 1"/>
              <a:gd name="f438" fmla="*/ f377 f242 1"/>
              <a:gd name="f439" fmla="*/ f378 f241 1"/>
              <a:gd name="f440" fmla="*/ f379 f242 1"/>
              <a:gd name="f441" fmla="*/ f380 f241 1"/>
              <a:gd name="f442" fmla="*/ f381 f242 1"/>
              <a:gd name="f443" fmla="*/ f382 f241 1"/>
              <a:gd name="f444" fmla="*/ f383 f242 1"/>
              <a:gd name="f445" fmla="*/ f384 f241 1"/>
              <a:gd name="f446" fmla="*/ f385 f242 1"/>
              <a:gd name="f447" fmla="*/ f386 f241 1"/>
              <a:gd name="f448" fmla="*/ f387 f242 1"/>
              <a:gd name="f449" fmla="*/ f388 f241 1"/>
              <a:gd name="f450" fmla="*/ f389 f241 1"/>
              <a:gd name="f451" fmla="*/ f390 f242 1"/>
              <a:gd name="f452" fmla="*/ f391 f241 1"/>
              <a:gd name="f453" fmla="*/ f392 f241 1"/>
              <a:gd name="f454" fmla="*/ f393 f241 1"/>
              <a:gd name="f455" fmla="*/ f394 f242 1"/>
              <a:gd name="f456" fmla="*/ f395 f241 1"/>
              <a:gd name="f457" fmla="*/ f396 f242 1"/>
              <a:gd name="f458" fmla="*/ f397 f241 1"/>
              <a:gd name="f459" fmla="*/ f398 f242 1"/>
              <a:gd name="f460" fmla="*/ f399 f241 1"/>
              <a:gd name="f461" fmla="*/ f400 f242 1"/>
              <a:gd name="f462" fmla="*/ f401 f241 1"/>
              <a:gd name="f463" fmla="*/ f402 f242 1"/>
              <a:gd name="f464" fmla="*/ f403 f242 1"/>
              <a:gd name="f465" fmla="*/ f404 f241 1"/>
              <a:gd name="f466" fmla="*/ f405 f242 1"/>
              <a:gd name="f467" fmla="*/ f406 f241 1"/>
              <a:gd name="f468" fmla="*/ f407 f242 1"/>
              <a:gd name="f469" fmla="*/ f408 f241 1"/>
              <a:gd name="f470" fmla="*/ f409 f242 1"/>
              <a:gd name="f471" fmla="*/ f410 f241 1"/>
              <a:gd name="f472" fmla="*/ f411 f241 1"/>
              <a:gd name="f473" fmla="*/ f412 f242 1"/>
              <a:gd name="f474" fmla="*/ f413 f241 1"/>
              <a:gd name="f475" fmla="*/ f414 f242 1"/>
              <a:gd name="f476" fmla="*/ f415 f241 1"/>
              <a:gd name="f477" fmla="*/ f416 f242 1"/>
              <a:gd name="f478" fmla="*/ f417 f241 1"/>
              <a:gd name="f479" fmla="*/ f418 f242 1"/>
              <a:gd name="f480" fmla="*/ f419 f241 1"/>
              <a:gd name="f481" fmla="*/ f420 f242 1"/>
              <a:gd name="f482" fmla="*/ f421 f241 1"/>
              <a:gd name="f483" fmla="*/ f422 f242 1"/>
              <a:gd name="f484" fmla="*/ f423 f241 1"/>
              <a:gd name="f485" fmla="*/ f424 f2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67">
                <a:pos x="f429" y="f430"/>
              </a:cxn>
              <a:cxn ang="f367">
                <a:pos x="f431" y="f432"/>
              </a:cxn>
              <a:cxn ang="f367">
                <a:pos x="f433" y="f434"/>
              </a:cxn>
              <a:cxn ang="f367">
                <a:pos x="f435" y="f436"/>
              </a:cxn>
              <a:cxn ang="f367">
                <a:pos x="f437" y="f438"/>
              </a:cxn>
              <a:cxn ang="f367">
                <a:pos x="f439" y="f440"/>
              </a:cxn>
              <a:cxn ang="f367">
                <a:pos x="f441" y="f442"/>
              </a:cxn>
              <a:cxn ang="f367">
                <a:pos x="f443" y="f444"/>
              </a:cxn>
              <a:cxn ang="f367">
                <a:pos x="f445" y="f446"/>
              </a:cxn>
              <a:cxn ang="f367">
                <a:pos x="f447" y="f448"/>
              </a:cxn>
              <a:cxn ang="f367">
                <a:pos x="f449" y="f444"/>
              </a:cxn>
              <a:cxn ang="f367">
                <a:pos x="f450" y="f451"/>
              </a:cxn>
              <a:cxn ang="f367">
                <a:pos x="f452" y="f440"/>
              </a:cxn>
              <a:cxn ang="f367">
                <a:pos x="f453" y="f440"/>
              </a:cxn>
              <a:cxn ang="f367">
                <a:pos x="f454" y="f455"/>
              </a:cxn>
              <a:cxn ang="f367">
                <a:pos x="f456" y="f457"/>
              </a:cxn>
              <a:cxn ang="f367">
                <a:pos x="f458" y="f459"/>
              </a:cxn>
              <a:cxn ang="f367">
                <a:pos x="f460" y="f461"/>
              </a:cxn>
              <a:cxn ang="f367">
                <a:pos x="f462" y="f463"/>
              </a:cxn>
              <a:cxn ang="f367">
                <a:pos x="f450" y="f464"/>
              </a:cxn>
              <a:cxn ang="f367">
                <a:pos x="f465" y="f466"/>
              </a:cxn>
              <a:cxn ang="f367">
                <a:pos x="f467" y="f468"/>
              </a:cxn>
              <a:cxn ang="f367">
                <a:pos x="f469" y="f470"/>
              </a:cxn>
              <a:cxn ang="f367">
                <a:pos x="f471" y="f468"/>
              </a:cxn>
              <a:cxn ang="f367">
                <a:pos x="f472" y="f473"/>
              </a:cxn>
              <a:cxn ang="f367">
                <a:pos x="f474" y="f475"/>
              </a:cxn>
              <a:cxn ang="f367">
                <a:pos x="f476" y="f477"/>
              </a:cxn>
              <a:cxn ang="f367">
                <a:pos x="f478" y="f479"/>
              </a:cxn>
              <a:cxn ang="f367">
                <a:pos x="f474" y="f475"/>
              </a:cxn>
              <a:cxn ang="f367">
                <a:pos x="f480" y="f481"/>
              </a:cxn>
              <a:cxn ang="f367">
                <a:pos x="f482" y="f483"/>
              </a:cxn>
              <a:cxn ang="f367">
                <a:pos x="f484" y="f485"/>
              </a:cxn>
            </a:cxnLst>
            <a:rect l="f425" t="f428" r="f426" b="f427"/>
            <a:pathLst>
              <a:path w="736" h="799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1"/>
                  <a:pt x="f23" y="f24"/>
                  <a:pt x="f25" y="f21"/>
                </a:cubicBezTo>
                <a:cubicBezTo>
                  <a:pt x="f26" y="f27"/>
                  <a:pt x="f28" y="f29"/>
                  <a:pt x="f28" y="f30"/>
                </a:cubicBezTo>
                <a:cubicBezTo>
                  <a:pt x="f28" y="f31"/>
                  <a:pt x="f32" y="f33"/>
                  <a:pt x="f28" y="f34"/>
                </a:cubicBezTo>
                <a:cubicBezTo>
                  <a:pt x="f35" y="f36"/>
                  <a:pt x="f37" y="f38"/>
                  <a:pt x="f39" y="f38"/>
                </a:cubicBezTo>
                <a:cubicBezTo>
                  <a:pt x="f40" y="f41"/>
                  <a:pt x="f42" y="f43"/>
                  <a:pt x="f42" y="f44"/>
                </a:cubicBezTo>
                <a:cubicBezTo>
                  <a:pt x="f42" y="f45"/>
                  <a:pt x="f42" y="f46"/>
                  <a:pt x="f42" y="f47"/>
                </a:cubicBezTo>
                <a:cubicBezTo>
                  <a:pt x="f48" y="f47"/>
                  <a:pt x="f49" y="f50"/>
                  <a:pt x="f51" y="f52"/>
                </a:cubicBezTo>
                <a:cubicBezTo>
                  <a:pt x="f53" y="f54"/>
                  <a:pt x="f55" y="f56"/>
                  <a:pt x="f55" y="f57"/>
                </a:cubicBezTo>
                <a:cubicBezTo>
                  <a:pt x="f5" y="f58"/>
                  <a:pt x="f55" y="f59"/>
                  <a:pt x="f55" y="f60"/>
                </a:cubicBezTo>
                <a:cubicBezTo>
                  <a:pt x="f61" y="f60"/>
                  <a:pt x="f62" y="f60"/>
                  <a:pt x="f63" y="f60"/>
                </a:cubicBezTo>
                <a:cubicBezTo>
                  <a:pt x="f64" y="f60"/>
                  <a:pt x="f65" y="f60"/>
                  <a:pt x="f66" y="f26"/>
                </a:cubicBezTo>
                <a:cubicBezTo>
                  <a:pt x="f67" y="f26"/>
                  <a:pt x="f8" y="f32"/>
                  <a:pt x="f8" y="f68"/>
                </a:cubicBezTo>
                <a:cubicBezTo>
                  <a:pt x="f69" y="f70"/>
                  <a:pt x="f71" y="f72"/>
                  <a:pt x="f73" y="f72"/>
                </a:cubicBezTo>
                <a:cubicBezTo>
                  <a:pt x="f74" y="f72"/>
                  <a:pt x="f75" y="f72"/>
                  <a:pt x="f76" y="f72"/>
                </a:cubicBezTo>
                <a:cubicBezTo>
                  <a:pt x="f77" y="f78"/>
                  <a:pt x="f79" y="f80"/>
                  <a:pt x="f79" y="f81"/>
                </a:cubicBezTo>
                <a:cubicBezTo>
                  <a:pt x="f82" y="f5"/>
                  <a:pt x="f82" y="f83"/>
                  <a:pt x="f84" y="f85"/>
                </a:cubicBezTo>
                <a:cubicBezTo>
                  <a:pt x="f86" y="f85"/>
                  <a:pt x="f87" y="f85"/>
                  <a:pt x="f88" y="f85"/>
                </a:cubicBezTo>
                <a:cubicBezTo>
                  <a:pt x="f89" y="f90"/>
                  <a:pt x="f91" y="f92"/>
                  <a:pt x="f93" y="f94"/>
                </a:cubicBezTo>
                <a:cubicBezTo>
                  <a:pt x="f88" y="f70"/>
                  <a:pt x="f95" y="f78"/>
                  <a:pt x="f96" y="f72"/>
                </a:cubicBezTo>
                <a:cubicBezTo>
                  <a:pt x="f97" y="f72"/>
                  <a:pt x="f98" y="f78"/>
                  <a:pt x="f99" y="f72"/>
                </a:cubicBezTo>
                <a:cubicBezTo>
                  <a:pt x="f100" y="f72"/>
                  <a:pt x="f101" y="f102"/>
                  <a:pt x="f103" y="f104"/>
                </a:cubicBezTo>
                <a:cubicBezTo>
                  <a:pt x="f103" y="f105"/>
                  <a:pt x="f103" y="f106"/>
                  <a:pt x="f103" y="f64"/>
                </a:cubicBezTo>
                <a:cubicBezTo>
                  <a:pt x="f103" y="f60"/>
                  <a:pt x="f103" y="f60"/>
                  <a:pt x="f107" y="f60"/>
                </a:cubicBezTo>
                <a:cubicBezTo>
                  <a:pt x="f108" y="f60"/>
                  <a:pt x="f109" y="f60"/>
                  <a:pt x="f110" y="f60"/>
                </a:cubicBezTo>
                <a:cubicBezTo>
                  <a:pt x="f111" y="f60"/>
                  <a:pt x="f112" y="f60"/>
                  <a:pt x="f113" y="f60"/>
                </a:cubicBezTo>
                <a:cubicBezTo>
                  <a:pt x="f114" y="f115"/>
                  <a:pt x="f6" y="f25"/>
                  <a:pt x="f6" y="f116"/>
                </a:cubicBezTo>
                <a:cubicBezTo>
                  <a:pt x="f6" y="f117"/>
                  <a:pt x="f114" y="f118"/>
                  <a:pt x="f6" y="f119"/>
                </a:cubicBezTo>
                <a:cubicBezTo>
                  <a:pt x="f6" y="f120"/>
                  <a:pt x="f121" y="f50"/>
                  <a:pt x="f122" y="f47"/>
                </a:cubicBezTo>
                <a:cubicBezTo>
                  <a:pt x="f11" y="f52"/>
                  <a:pt x="f11" y="f47"/>
                  <a:pt x="f11" y="f123"/>
                </a:cubicBezTo>
                <a:cubicBezTo>
                  <a:pt x="f11" y="f124"/>
                  <a:pt x="f11" y="f125"/>
                  <a:pt x="f11" y="f41"/>
                </a:cubicBezTo>
                <a:cubicBezTo>
                  <a:pt x="f126" y="f41"/>
                  <a:pt x="f127" y="f41"/>
                  <a:pt x="f128" y="f38"/>
                </a:cubicBezTo>
                <a:cubicBezTo>
                  <a:pt x="f27" y="f38"/>
                  <a:pt x="f129" y="f130"/>
                  <a:pt x="f129" y="f131"/>
                </a:cubicBezTo>
                <a:cubicBezTo>
                  <a:pt x="f129" y="f132"/>
                  <a:pt x="f129" y="f133"/>
                  <a:pt x="f129" y="f134"/>
                </a:cubicBezTo>
                <a:cubicBezTo>
                  <a:pt x="f129" y="f135"/>
                  <a:pt x="f136" y="f24"/>
                  <a:pt x="f137" y="f21"/>
                </a:cubicBezTo>
                <a:cubicBezTo>
                  <a:pt x="f138" y="f27"/>
                  <a:pt x="f138" y="f139"/>
                  <a:pt x="f140" y="f141"/>
                </a:cubicBezTo>
                <a:cubicBezTo>
                  <a:pt x="f142" y="f143"/>
                  <a:pt x="f144" y="f145"/>
                  <a:pt x="f146" y="f147"/>
                </a:cubicBezTo>
                <a:cubicBezTo>
                  <a:pt x="f148" y="f147"/>
                  <a:pt x="f149" y="f147"/>
                  <a:pt x="f103" y="f147"/>
                </a:cubicBezTo>
                <a:cubicBezTo>
                  <a:pt x="f103" y="f150"/>
                  <a:pt x="f103" y="f151"/>
                  <a:pt x="f103" y="f152"/>
                </a:cubicBezTo>
                <a:cubicBezTo>
                  <a:pt x="f153" y="f6"/>
                  <a:pt x="f154" y="f155"/>
                  <a:pt x="f156" y="f157"/>
                </a:cubicBezTo>
                <a:cubicBezTo>
                  <a:pt x="f158" y="f157"/>
                  <a:pt x="f99" y="f157"/>
                  <a:pt x="f159" y="f157"/>
                </a:cubicBezTo>
                <a:cubicBezTo>
                  <a:pt x="f160" y="f157"/>
                  <a:pt x="f161" y="f162"/>
                  <a:pt x="f163" y="f164"/>
                </a:cubicBezTo>
                <a:cubicBezTo>
                  <a:pt x="f165" y="f166"/>
                  <a:pt x="f167" y="f7"/>
                  <a:pt x="f168" y="f169"/>
                </a:cubicBezTo>
                <a:cubicBezTo>
                  <a:pt x="f170" y="f171"/>
                  <a:pt x="f172" y="f171"/>
                  <a:pt x="f173" y="f169"/>
                </a:cubicBezTo>
                <a:cubicBezTo>
                  <a:pt x="f174" y="f169"/>
                  <a:pt x="f175" y="f166"/>
                  <a:pt x="f176" y="f177"/>
                </a:cubicBezTo>
                <a:cubicBezTo>
                  <a:pt x="f176" y="f178"/>
                  <a:pt x="f176" y="f179"/>
                  <a:pt x="f176" y="f164"/>
                </a:cubicBezTo>
                <a:cubicBezTo>
                  <a:pt x="f176" y="f180"/>
                  <a:pt x="f181" y="f157"/>
                  <a:pt x="f182" y="f183"/>
                </a:cubicBezTo>
                <a:cubicBezTo>
                  <a:pt x="f184" y="f183"/>
                  <a:pt x="f185" y="f114"/>
                  <a:pt x="f8" y="f186"/>
                </a:cubicBezTo>
                <a:cubicBezTo>
                  <a:pt x="f187" y="f188"/>
                  <a:pt x="f8" y="f189"/>
                  <a:pt x="f8" y="f9"/>
                </a:cubicBezTo>
                <a:close/>
                <a:moveTo>
                  <a:pt x="f190" y="f191"/>
                </a:moveTo>
                <a:cubicBezTo>
                  <a:pt x="f87" y="f192"/>
                  <a:pt x="f123" y="f133"/>
                  <a:pt x="f193" y="f194"/>
                </a:cubicBezTo>
                <a:cubicBezTo>
                  <a:pt x="f195" y="f133"/>
                  <a:pt x="f196" y="f197"/>
                  <a:pt x="f198" y="f199"/>
                </a:cubicBezTo>
                <a:cubicBezTo>
                  <a:pt x="f200" y="f201"/>
                  <a:pt x="f93" y="f202"/>
                  <a:pt x="f203" y="f204"/>
                </a:cubicBezTo>
                <a:cubicBezTo>
                  <a:pt x="f205" y="f206"/>
                  <a:pt x="f207" y="f208"/>
                  <a:pt x="f209" y="f210"/>
                </a:cubicBezTo>
                <a:cubicBezTo>
                  <a:pt x="f211" y="f212"/>
                  <a:pt x="f95" y="f213"/>
                  <a:pt x="f214" y="f213"/>
                </a:cubicBezTo>
                <a:cubicBezTo>
                  <a:pt x="f195" y="f215"/>
                  <a:pt x="f190" y="f206"/>
                  <a:pt x="f190" y="f191"/>
                </a:cubicBezTo>
                <a:close/>
                <a:moveTo>
                  <a:pt x="f165" y="f216"/>
                </a:moveTo>
                <a:cubicBezTo>
                  <a:pt x="f163" y="f217"/>
                  <a:pt x="f218" y="f219"/>
                  <a:pt x="f220" y="f221"/>
                </a:cubicBezTo>
                <a:cubicBezTo>
                  <a:pt x="f222" y="f219"/>
                  <a:pt x="f223" y="f217"/>
                  <a:pt x="f224" y="f137"/>
                </a:cubicBezTo>
                <a:cubicBezTo>
                  <a:pt x="f225" y="f226"/>
                  <a:pt x="f227" y="f228"/>
                  <a:pt x="f124" y="f229"/>
                </a:cubicBezTo>
                <a:cubicBezTo>
                  <a:pt x="f230" y="f231"/>
                  <a:pt x="f232" y="f24"/>
                  <a:pt x="f233" y="f139"/>
                </a:cubicBezTo>
                <a:cubicBezTo>
                  <a:pt x="f232" y="f234"/>
                  <a:pt x="f235" y="f236"/>
                  <a:pt x="f237" y="f238"/>
                </a:cubicBezTo>
                <a:cubicBezTo>
                  <a:pt x="f222" y="f239"/>
                  <a:pt x="f165" y="f21"/>
                  <a:pt x="f165" y="f216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8" name="Freeform 5">
            <a:extLst>
              <a:ext uri="{FF2B5EF4-FFF2-40B4-BE49-F238E27FC236}">
                <a16:creationId xmlns:a16="http://schemas.microsoft.com/office/drawing/2014/main" id="{C751B408-44F7-47C7-85E5-1D52A60CBB04}"/>
              </a:ext>
            </a:extLst>
          </p:cNvPr>
          <p:cNvSpPr/>
          <p:nvPr/>
        </p:nvSpPr>
        <p:spPr>
          <a:xfrm>
            <a:off x="6092976" y="1292220"/>
            <a:ext cx="1057275" cy="1146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36"/>
              <a:gd name="f7" fmla="val 799"/>
              <a:gd name="f8" fmla="val 209"/>
              <a:gd name="f9" fmla="val 689"/>
              <a:gd name="f10" fmla="val 192"/>
              <a:gd name="f11" fmla="val 687"/>
              <a:gd name="f12" fmla="val 173"/>
              <a:gd name="f13" fmla="val 691"/>
              <a:gd name="f14" fmla="val 165"/>
              <a:gd name="f15" fmla="val 683"/>
              <a:gd name="f16" fmla="val 156"/>
              <a:gd name="f17" fmla="val 676"/>
              <a:gd name="f18" fmla="val 159"/>
              <a:gd name="f19" fmla="val 656"/>
              <a:gd name="f20" fmla="val 157"/>
              <a:gd name="f21" fmla="val 639"/>
              <a:gd name="f22" fmla="val 147"/>
              <a:gd name="f23" fmla="val 135"/>
              <a:gd name="f24" fmla="val 638"/>
              <a:gd name="f25" fmla="val 123"/>
              <a:gd name="f26" fmla="val 111"/>
              <a:gd name="f27" fmla="val 640"/>
              <a:gd name="f28" fmla="val 107"/>
              <a:gd name="f29" fmla="val 634"/>
              <a:gd name="f30" fmla="val 622"/>
              <a:gd name="f31" fmla="val 600"/>
              <a:gd name="f32" fmla="val 106"/>
              <a:gd name="f33" fmla="val 577"/>
              <a:gd name="f34" fmla="val 554"/>
              <a:gd name="f35" fmla="val 108"/>
              <a:gd name="f36" fmla="val 539"/>
              <a:gd name="f37" fmla="val 102"/>
              <a:gd name="f38" fmla="val 533"/>
              <a:gd name="f39" fmla="val 86"/>
              <a:gd name="f40" fmla="val 55"/>
              <a:gd name="f41" fmla="val 534"/>
              <a:gd name="f42" fmla="val 58"/>
              <a:gd name="f43" fmla="val 536"/>
              <a:gd name="f44" fmla="val 504"/>
              <a:gd name="f45" fmla="val 462"/>
              <a:gd name="f46" fmla="val 420"/>
              <a:gd name="f47" fmla="val 375"/>
              <a:gd name="f48" fmla="val 42"/>
              <a:gd name="f49" fmla="val 29"/>
              <a:gd name="f50" fmla="val 376"/>
              <a:gd name="f51" fmla="val 15"/>
              <a:gd name="f52" fmla="val 374"/>
              <a:gd name="f53" fmla="val 10"/>
              <a:gd name="f54" fmla="val 373"/>
              <a:gd name="f55" fmla="val 1"/>
              <a:gd name="f56" fmla="val 367"/>
              <a:gd name="f57" fmla="val 363"/>
              <a:gd name="f58" fmla="val 280"/>
              <a:gd name="f59" fmla="val 197"/>
              <a:gd name="f60" fmla="val 110"/>
              <a:gd name="f61" fmla="val 12"/>
              <a:gd name="f62" fmla="val 22"/>
              <a:gd name="f63" fmla="val 31"/>
              <a:gd name="f64" fmla="val 84"/>
              <a:gd name="f65" fmla="val 137"/>
              <a:gd name="f66" fmla="val 189"/>
              <a:gd name="f67" fmla="val 204"/>
              <a:gd name="f68" fmla="val 91"/>
              <a:gd name="f69" fmla="val 208"/>
              <a:gd name="f70" fmla="val 53"/>
              <a:gd name="f71" fmla="val 206"/>
              <a:gd name="f72" fmla="val 56"/>
              <a:gd name="f73" fmla="val 245"/>
              <a:gd name="f74" fmla="val 264"/>
              <a:gd name="f75" fmla="val 284"/>
              <a:gd name="f76" fmla="val 303"/>
              <a:gd name="f77" fmla="val 317"/>
              <a:gd name="f78" fmla="val 57"/>
              <a:gd name="f79" fmla="val 322"/>
              <a:gd name="f80" fmla="val 52"/>
              <a:gd name="f81" fmla="val 38"/>
              <a:gd name="f82" fmla="val 321"/>
              <a:gd name="f83" fmla="val 6"/>
              <a:gd name="f84" fmla="val 356"/>
              <a:gd name="f85" fmla="val 5"/>
              <a:gd name="f86" fmla="val 377"/>
              <a:gd name="f87" fmla="val 398"/>
              <a:gd name="f88" fmla="val 421"/>
              <a:gd name="f89" fmla="val 422"/>
              <a:gd name="f90" fmla="val 17"/>
              <a:gd name="f91" fmla="val 424"/>
              <a:gd name="f92" fmla="val 27"/>
              <a:gd name="f93" fmla="val 423"/>
              <a:gd name="f94" fmla="val 36"/>
              <a:gd name="f95" fmla="val 429"/>
              <a:gd name="f96" fmla="val 443"/>
              <a:gd name="f97" fmla="val 465"/>
              <a:gd name="f98" fmla="val 486"/>
              <a:gd name="f99" fmla="val 507"/>
              <a:gd name="f100" fmla="val 522"/>
              <a:gd name="f101" fmla="val 529"/>
              <a:gd name="f102" fmla="val 61"/>
              <a:gd name="f103" fmla="val 527"/>
              <a:gd name="f104" fmla="val 76"/>
              <a:gd name="f105" fmla="val 78"/>
              <a:gd name="f106" fmla="val 81"/>
              <a:gd name="f107" fmla="val 553"/>
              <a:gd name="f108" fmla="val 606"/>
              <a:gd name="f109" fmla="val 659"/>
              <a:gd name="f110" fmla="val 711"/>
              <a:gd name="f111" fmla="val 718"/>
              <a:gd name="f112" fmla="val 726"/>
              <a:gd name="f113" fmla="val 734"/>
              <a:gd name="f114" fmla="val 735"/>
              <a:gd name="f115" fmla="val 118"/>
              <a:gd name="f116" fmla="val 128"/>
              <a:gd name="f117" fmla="val 203"/>
              <a:gd name="f118" fmla="val 278"/>
              <a:gd name="f119" fmla="val 354"/>
              <a:gd name="f120" fmla="val 371"/>
              <a:gd name="f121" fmla="val 731"/>
              <a:gd name="f122" fmla="val 714"/>
              <a:gd name="f123" fmla="val 401"/>
              <a:gd name="f124" fmla="val 444"/>
              <a:gd name="f125" fmla="val 488"/>
              <a:gd name="f126" fmla="val 674"/>
              <a:gd name="f127" fmla="val 663"/>
              <a:gd name="f128" fmla="val 652"/>
              <a:gd name="f129" fmla="val 635"/>
              <a:gd name="f130" fmla="val 538"/>
              <a:gd name="f131" fmla="val 550"/>
              <a:gd name="f132" fmla="val 573"/>
              <a:gd name="f133" fmla="val 597"/>
              <a:gd name="f134" fmla="val 620"/>
              <a:gd name="f135" fmla="val 631"/>
              <a:gd name="f136" fmla="val 632"/>
              <a:gd name="f137" fmla="val 618"/>
              <a:gd name="f138" fmla="val 587"/>
              <a:gd name="f139" fmla="val 641"/>
              <a:gd name="f140" fmla="val 585"/>
              <a:gd name="f141" fmla="val 673"/>
              <a:gd name="f142" fmla="val 584"/>
              <a:gd name="f143" fmla="val 677"/>
              <a:gd name="f144" fmla="val 583"/>
              <a:gd name="f145" fmla="val 682"/>
              <a:gd name="f146" fmla="val 582"/>
              <a:gd name="f147" fmla="val 688"/>
              <a:gd name="f148" fmla="val 564"/>
              <a:gd name="f149" fmla="val 547"/>
              <a:gd name="f150" fmla="val 701"/>
              <a:gd name="f151" fmla="val 712"/>
              <a:gd name="f152" fmla="val 723"/>
              <a:gd name="f153" fmla="val 528"/>
              <a:gd name="f154" fmla="val 523"/>
              <a:gd name="f155" fmla="val 742"/>
              <a:gd name="f156" fmla="val 510"/>
              <a:gd name="f157" fmla="val 740"/>
              <a:gd name="f158" fmla="val 508"/>
              <a:gd name="f159" fmla="val 506"/>
              <a:gd name="f160" fmla="val 471"/>
              <a:gd name="f161" fmla="val 472"/>
              <a:gd name="f162" fmla="val 738"/>
              <a:gd name="f163" fmla="val 474"/>
              <a:gd name="f164" fmla="val 773"/>
              <a:gd name="f165" fmla="val 475"/>
              <a:gd name="f166" fmla="val 794"/>
              <a:gd name="f167" fmla="val 468"/>
              <a:gd name="f168" fmla="val 448"/>
              <a:gd name="f169" fmla="val 798"/>
              <a:gd name="f170" fmla="val 393"/>
              <a:gd name="f171" fmla="val 797"/>
              <a:gd name="f172" fmla="val 337"/>
              <a:gd name="f173" fmla="val 282"/>
              <a:gd name="f174" fmla="val 267"/>
              <a:gd name="f175" fmla="val 261"/>
              <a:gd name="f176" fmla="val 263"/>
              <a:gd name="f177" fmla="val 779"/>
              <a:gd name="f178" fmla="val 777"/>
              <a:gd name="f179" fmla="val 775"/>
              <a:gd name="f180" fmla="val 737"/>
              <a:gd name="f181" fmla="val 265"/>
              <a:gd name="f182" fmla="val 230"/>
              <a:gd name="f183" fmla="val 741"/>
              <a:gd name="f184" fmla="val 213"/>
              <a:gd name="f185" fmla="val 207"/>
              <a:gd name="f186" fmla="val 719"/>
              <a:gd name="f187" fmla="val 210"/>
              <a:gd name="f188" fmla="val 709"/>
              <a:gd name="f189" fmla="val 699"/>
              <a:gd name="f190" fmla="val 396"/>
              <a:gd name="f191" fmla="val 589"/>
              <a:gd name="f192" fmla="val 592"/>
              <a:gd name="f193" fmla="val 405"/>
              <a:gd name="f194" fmla="val 603"/>
              <a:gd name="f195" fmla="val 408"/>
              <a:gd name="f196" fmla="val 410"/>
              <a:gd name="f197" fmla="val 591"/>
              <a:gd name="f198" fmla="val 414"/>
              <a:gd name="f199" fmla="val 586"/>
              <a:gd name="f200" fmla="val 418"/>
              <a:gd name="f201" fmla="val 581"/>
              <a:gd name="f202" fmla="val 576"/>
              <a:gd name="f203" fmla="val 428"/>
              <a:gd name="f204" fmla="val 571"/>
              <a:gd name="f205" fmla="val 431"/>
              <a:gd name="f206" fmla="val 568"/>
              <a:gd name="f207" fmla="val 434"/>
              <a:gd name="f208" fmla="val 566"/>
              <a:gd name="f209" fmla="val 437"/>
              <a:gd name="f210" fmla="val 563"/>
              <a:gd name="f211" fmla="val 433"/>
              <a:gd name="f212" fmla="val 561"/>
              <a:gd name="f213" fmla="val 557"/>
              <a:gd name="f214" fmla="val 425"/>
              <a:gd name="f215" fmla="val 556"/>
              <a:gd name="f216" fmla="val 614"/>
              <a:gd name="f217" fmla="val 613"/>
              <a:gd name="f218" fmla="val 470"/>
              <a:gd name="f219" fmla="val 607"/>
              <a:gd name="f220" fmla="val 467"/>
              <a:gd name="f221" fmla="val 601"/>
              <a:gd name="f222" fmla="val 464"/>
              <a:gd name="f223" fmla="val 463"/>
              <a:gd name="f224" fmla="val 459"/>
              <a:gd name="f225" fmla="val 455"/>
              <a:gd name="f226" fmla="val 624"/>
              <a:gd name="f227" fmla="val 449"/>
              <a:gd name="f228" fmla="val 628"/>
              <a:gd name="f229" fmla="val 633"/>
              <a:gd name="f230" fmla="val 441"/>
              <a:gd name="f231" fmla="val 636"/>
              <a:gd name="f232" fmla="val 438"/>
              <a:gd name="f233" fmla="val 435"/>
              <a:gd name="f234" fmla="val 644"/>
              <a:gd name="f235" fmla="val 442"/>
              <a:gd name="f236" fmla="val 647"/>
              <a:gd name="f237" fmla="val 445"/>
              <a:gd name="f238" fmla="val 648"/>
              <a:gd name="f239" fmla="val 650"/>
              <a:gd name="f240" fmla="+- 0 0 -90"/>
              <a:gd name="f241" fmla="*/ f3 1 736"/>
              <a:gd name="f242" fmla="*/ f4 1 799"/>
              <a:gd name="f243" fmla="+- f7 0 f5"/>
              <a:gd name="f244" fmla="+- f6 0 f5"/>
              <a:gd name="f245" fmla="*/ f240 f0 1"/>
              <a:gd name="f246" fmla="*/ f244 1 736"/>
              <a:gd name="f247" fmla="*/ f243 1 799"/>
              <a:gd name="f248" fmla="*/ 165 f244 1"/>
              <a:gd name="f249" fmla="*/ 683 f243 1"/>
              <a:gd name="f250" fmla="*/ 123 f244 1"/>
              <a:gd name="f251" fmla="*/ 639 f243 1"/>
              <a:gd name="f252" fmla="*/ 107 f244 1"/>
              <a:gd name="f253" fmla="*/ 554 f243 1"/>
              <a:gd name="f254" fmla="*/ 58 f244 1"/>
              <a:gd name="f255" fmla="*/ 504 f243 1"/>
              <a:gd name="f256" fmla="*/ 15 f244 1"/>
              <a:gd name="f257" fmla="*/ 374 f243 1"/>
              <a:gd name="f258" fmla="*/ 1 f244 1"/>
              <a:gd name="f259" fmla="*/ 110 f243 1"/>
              <a:gd name="f260" fmla="*/ 189 f244 1"/>
              <a:gd name="f261" fmla="*/ 111 f243 1"/>
              <a:gd name="f262" fmla="*/ 245 f244 1"/>
              <a:gd name="f263" fmla="*/ 56 f243 1"/>
              <a:gd name="f264" fmla="*/ 322 f244 1"/>
              <a:gd name="f265" fmla="*/ 38 f243 1"/>
              <a:gd name="f266" fmla="*/ 421 f244 1"/>
              <a:gd name="f267" fmla="*/ 5 f243 1"/>
              <a:gd name="f268" fmla="*/ 443 f244 1"/>
              <a:gd name="f269" fmla="*/ 527 f244 1"/>
              <a:gd name="f270" fmla="*/ 76 f243 1"/>
              <a:gd name="f271" fmla="*/ 553 f244 1"/>
              <a:gd name="f272" fmla="*/ 734 f244 1"/>
              <a:gd name="f273" fmla="*/ 736 f244 1"/>
              <a:gd name="f274" fmla="*/ 354 f243 1"/>
              <a:gd name="f275" fmla="*/ 687 f244 1"/>
              <a:gd name="f276" fmla="*/ 401 f243 1"/>
              <a:gd name="f277" fmla="*/ 652 f244 1"/>
              <a:gd name="f278" fmla="*/ 533 f243 1"/>
              <a:gd name="f279" fmla="*/ 635 f244 1"/>
              <a:gd name="f280" fmla="*/ 620 f243 1"/>
              <a:gd name="f281" fmla="*/ 585 f244 1"/>
              <a:gd name="f282" fmla="*/ 673 f243 1"/>
              <a:gd name="f283" fmla="*/ 688 f243 1"/>
              <a:gd name="f284" fmla="*/ 510 f244 1"/>
              <a:gd name="f285" fmla="*/ 740 f243 1"/>
              <a:gd name="f286" fmla="*/ 474 f244 1"/>
              <a:gd name="f287" fmla="*/ 773 f243 1"/>
              <a:gd name="f288" fmla="*/ 282 f244 1"/>
              <a:gd name="f289" fmla="*/ 798 f243 1"/>
              <a:gd name="f290" fmla="*/ 263 f244 1"/>
              <a:gd name="f291" fmla="*/ 209 f244 1"/>
              <a:gd name="f292" fmla="*/ 719 f243 1"/>
              <a:gd name="f293" fmla="*/ 396 f244 1"/>
              <a:gd name="f294" fmla="*/ 589 f243 1"/>
              <a:gd name="f295" fmla="*/ 414 f244 1"/>
              <a:gd name="f296" fmla="*/ 586 f243 1"/>
              <a:gd name="f297" fmla="*/ 437 f244 1"/>
              <a:gd name="f298" fmla="*/ 563 f243 1"/>
              <a:gd name="f299" fmla="*/ 467 f244 1"/>
              <a:gd name="f300" fmla="*/ 601 f243 1"/>
              <a:gd name="f301" fmla="*/ 444 f244 1"/>
              <a:gd name="f302" fmla="*/ 633 f243 1"/>
              <a:gd name="f303" fmla="*/ 445 f244 1"/>
              <a:gd name="f304" fmla="*/ 648 f243 1"/>
              <a:gd name="f305" fmla="*/ f245 1 f2"/>
              <a:gd name="f306" fmla="*/ f248 1 736"/>
              <a:gd name="f307" fmla="*/ f249 1 799"/>
              <a:gd name="f308" fmla="*/ f250 1 736"/>
              <a:gd name="f309" fmla="*/ f251 1 799"/>
              <a:gd name="f310" fmla="*/ f252 1 736"/>
              <a:gd name="f311" fmla="*/ f253 1 799"/>
              <a:gd name="f312" fmla="*/ f254 1 736"/>
              <a:gd name="f313" fmla="*/ f255 1 799"/>
              <a:gd name="f314" fmla="*/ f256 1 736"/>
              <a:gd name="f315" fmla="*/ f257 1 799"/>
              <a:gd name="f316" fmla="*/ f258 1 736"/>
              <a:gd name="f317" fmla="*/ f259 1 799"/>
              <a:gd name="f318" fmla="*/ f260 1 736"/>
              <a:gd name="f319" fmla="*/ f261 1 799"/>
              <a:gd name="f320" fmla="*/ f262 1 736"/>
              <a:gd name="f321" fmla="*/ f263 1 799"/>
              <a:gd name="f322" fmla="*/ f264 1 736"/>
              <a:gd name="f323" fmla="*/ f265 1 799"/>
              <a:gd name="f324" fmla="*/ f266 1 736"/>
              <a:gd name="f325" fmla="*/ f267 1 799"/>
              <a:gd name="f326" fmla="*/ f268 1 736"/>
              <a:gd name="f327" fmla="*/ f269 1 736"/>
              <a:gd name="f328" fmla="*/ f270 1 799"/>
              <a:gd name="f329" fmla="*/ f271 1 736"/>
              <a:gd name="f330" fmla="*/ f272 1 736"/>
              <a:gd name="f331" fmla="*/ f273 1 736"/>
              <a:gd name="f332" fmla="*/ f274 1 799"/>
              <a:gd name="f333" fmla="*/ f275 1 736"/>
              <a:gd name="f334" fmla="*/ f276 1 799"/>
              <a:gd name="f335" fmla="*/ f277 1 736"/>
              <a:gd name="f336" fmla="*/ f278 1 799"/>
              <a:gd name="f337" fmla="*/ f279 1 736"/>
              <a:gd name="f338" fmla="*/ f280 1 799"/>
              <a:gd name="f339" fmla="*/ f281 1 736"/>
              <a:gd name="f340" fmla="*/ f282 1 799"/>
              <a:gd name="f341" fmla="*/ f283 1 799"/>
              <a:gd name="f342" fmla="*/ f284 1 736"/>
              <a:gd name="f343" fmla="*/ f285 1 799"/>
              <a:gd name="f344" fmla="*/ f286 1 736"/>
              <a:gd name="f345" fmla="*/ f287 1 799"/>
              <a:gd name="f346" fmla="*/ f288 1 736"/>
              <a:gd name="f347" fmla="*/ f289 1 799"/>
              <a:gd name="f348" fmla="*/ f290 1 736"/>
              <a:gd name="f349" fmla="*/ f291 1 736"/>
              <a:gd name="f350" fmla="*/ f292 1 799"/>
              <a:gd name="f351" fmla="*/ f293 1 736"/>
              <a:gd name="f352" fmla="*/ f294 1 799"/>
              <a:gd name="f353" fmla="*/ f295 1 736"/>
              <a:gd name="f354" fmla="*/ f296 1 799"/>
              <a:gd name="f355" fmla="*/ f297 1 736"/>
              <a:gd name="f356" fmla="*/ f298 1 799"/>
              <a:gd name="f357" fmla="*/ f299 1 736"/>
              <a:gd name="f358" fmla="*/ f300 1 799"/>
              <a:gd name="f359" fmla="*/ f301 1 736"/>
              <a:gd name="f360" fmla="*/ f302 1 799"/>
              <a:gd name="f361" fmla="*/ f303 1 736"/>
              <a:gd name="f362" fmla="*/ f304 1 799"/>
              <a:gd name="f363" fmla="*/ 0 1 f246"/>
              <a:gd name="f364" fmla="*/ f6 1 f246"/>
              <a:gd name="f365" fmla="*/ 0 1 f247"/>
              <a:gd name="f366" fmla="*/ f7 1 f247"/>
              <a:gd name="f367" fmla="+- f305 0 f1"/>
              <a:gd name="f368" fmla="*/ f306 1 f246"/>
              <a:gd name="f369" fmla="*/ f307 1 f247"/>
              <a:gd name="f370" fmla="*/ f308 1 f246"/>
              <a:gd name="f371" fmla="*/ f309 1 f247"/>
              <a:gd name="f372" fmla="*/ f310 1 f246"/>
              <a:gd name="f373" fmla="*/ f311 1 f247"/>
              <a:gd name="f374" fmla="*/ f312 1 f246"/>
              <a:gd name="f375" fmla="*/ f313 1 f247"/>
              <a:gd name="f376" fmla="*/ f314 1 f246"/>
              <a:gd name="f377" fmla="*/ f315 1 f247"/>
              <a:gd name="f378" fmla="*/ f316 1 f246"/>
              <a:gd name="f379" fmla="*/ f317 1 f247"/>
              <a:gd name="f380" fmla="*/ f318 1 f246"/>
              <a:gd name="f381" fmla="*/ f319 1 f247"/>
              <a:gd name="f382" fmla="*/ f320 1 f246"/>
              <a:gd name="f383" fmla="*/ f321 1 f247"/>
              <a:gd name="f384" fmla="*/ f322 1 f246"/>
              <a:gd name="f385" fmla="*/ f323 1 f247"/>
              <a:gd name="f386" fmla="*/ f324 1 f246"/>
              <a:gd name="f387" fmla="*/ f325 1 f247"/>
              <a:gd name="f388" fmla="*/ f326 1 f246"/>
              <a:gd name="f389" fmla="*/ f327 1 f246"/>
              <a:gd name="f390" fmla="*/ f328 1 f247"/>
              <a:gd name="f391" fmla="*/ f329 1 f246"/>
              <a:gd name="f392" fmla="*/ f330 1 f246"/>
              <a:gd name="f393" fmla="*/ f331 1 f246"/>
              <a:gd name="f394" fmla="*/ f332 1 f247"/>
              <a:gd name="f395" fmla="*/ f333 1 f246"/>
              <a:gd name="f396" fmla="*/ f334 1 f247"/>
              <a:gd name="f397" fmla="*/ f335 1 f246"/>
              <a:gd name="f398" fmla="*/ f336 1 f247"/>
              <a:gd name="f399" fmla="*/ f337 1 f246"/>
              <a:gd name="f400" fmla="*/ f338 1 f247"/>
              <a:gd name="f401" fmla="*/ f339 1 f246"/>
              <a:gd name="f402" fmla="*/ f340 1 f247"/>
              <a:gd name="f403" fmla="*/ f341 1 f247"/>
              <a:gd name="f404" fmla="*/ f342 1 f246"/>
              <a:gd name="f405" fmla="*/ f343 1 f247"/>
              <a:gd name="f406" fmla="*/ f344 1 f246"/>
              <a:gd name="f407" fmla="*/ f345 1 f247"/>
              <a:gd name="f408" fmla="*/ f346 1 f246"/>
              <a:gd name="f409" fmla="*/ f347 1 f247"/>
              <a:gd name="f410" fmla="*/ f348 1 f246"/>
              <a:gd name="f411" fmla="*/ f349 1 f246"/>
              <a:gd name="f412" fmla="*/ f350 1 f247"/>
              <a:gd name="f413" fmla="*/ f351 1 f246"/>
              <a:gd name="f414" fmla="*/ f352 1 f247"/>
              <a:gd name="f415" fmla="*/ f353 1 f246"/>
              <a:gd name="f416" fmla="*/ f354 1 f247"/>
              <a:gd name="f417" fmla="*/ f355 1 f246"/>
              <a:gd name="f418" fmla="*/ f356 1 f247"/>
              <a:gd name="f419" fmla="*/ f357 1 f246"/>
              <a:gd name="f420" fmla="*/ f358 1 f247"/>
              <a:gd name="f421" fmla="*/ f359 1 f246"/>
              <a:gd name="f422" fmla="*/ f360 1 f247"/>
              <a:gd name="f423" fmla="*/ f361 1 f246"/>
              <a:gd name="f424" fmla="*/ f362 1 f247"/>
              <a:gd name="f425" fmla="*/ f363 f241 1"/>
              <a:gd name="f426" fmla="*/ f364 f241 1"/>
              <a:gd name="f427" fmla="*/ f366 f242 1"/>
              <a:gd name="f428" fmla="*/ f365 f242 1"/>
              <a:gd name="f429" fmla="*/ f368 f241 1"/>
              <a:gd name="f430" fmla="*/ f369 f242 1"/>
              <a:gd name="f431" fmla="*/ f370 f241 1"/>
              <a:gd name="f432" fmla="*/ f371 f242 1"/>
              <a:gd name="f433" fmla="*/ f372 f241 1"/>
              <a:gd name="f434" fmla="*/ f373 f242 1"/>
              <a:gd name="f435" fmla="*/ f374 f241 1"/>
              <a:gd name="f436" fmla="*/ f375 f242 1"/>
              <a:gd name="f437" fmla="*/ f376 f241 1"/>
              <a:gd name="f438" fmla="*/ f377 f242 1"/>
              <a:gd name="f439" fmla="*/ f378 f241 1"/>
              <a:gd name="f440" fmla="*/ f379 f242 1"/>
              <a:gd name="f441" fmla="*/ f380 f241 1"/>
              <a:gd name="f442" fmla="*/ f381 f242 1"/>
              <a:gd name="f443" fmla="*/ f382 f241 1"/>
              <a:gd name="f444" fmla="*/ f383 f242 1"/>
              <a:gd name="f445" fmla="*/ f384 f241 1"/>
              <a:gd name="f446" fmla="*/ f385 f242 1"/>
              <a:gd name="f447" fmla="*/ f386 f241 1"/>
              <a:gd name="f448" fmla="*/ f387 f242 1"/>
              <a:gd name="f449" fmla="*/ f388 f241 1"/>
              <a:gd name="f450" fmla="*/ f389 f241 1"/>
              <a:gd name="f451" fmla="*/ f390 f242 1"/>
              <a:gd name="f452" fmla="*/ f391 f241 1"/>
              <a:gd name="f453" fmla="*/ f392 f241 1"/>
              <a:gd name="f454" fmla="*/ f393 f241 1"/>
              <a:gd name="f455" fmla="*/ f394 f242 1"/>
              <a:gd name="f456" fmla="*/ f395 f241 1"/>
              <a:gd name="f457" fmla="*/ f396 f242 1"/>
              <a:gd name="f458" fmla="*/ f397 f241 1"/>
              <a:gd name="f459" fmla="*/ f398 f242 1"/>
              <a:gd name="f460" fmla="*/ f399 f241 1"/>
              <a:gd name="f461" fmla="*/ f400 f242 1"/>
              <a:gd name="f462" fmla="*/ f401 f241 1"/>
              <a:gd name="f463" fmla="*/ f402 f242 1"/>
              <a:gd name="f464" fmla="*/ f403 f242 1"/>
              <a:gd name="f465" fmla="*/ f404 f241 1"/>
              <a:gd name="f466" fmla="*/ f405 f242 1"/>
              <a:gd name="f467" fmla="*/ f406 f241 1"/>
              <a:gd name="f468" fmla="*/ f407 f242 1"/>
              <a:gd name="f469" fmla="*/ f408 f241 1"/>
              <a:gd name="f470" fmla="*/ f409 f242 1"/>
              <a:gd name="f471" fmla="*/ f410 f241 1"/>
              <a:gd name="f472" fmla="*/ f411 f241 1"/>
              <a:gd name="f473" fmla="*/ f412 f242 1"/>
              <a:gd name="f474" fmla="*/ f413 f241 1"/>
              <a:gd name="f475" fmla="*/ f414 f242 1"/>
              <a:gd name="f476" fmla="*/ f415 f241 1"/>
              <a:gd name="f477" fmla="*/ f416 f242 1"/>
              <a:gd name="f478" fmla="*/ f417 f241 1"/>
              <a:gd name="f479" fmla="*/ f418 f242 1"/>
              <a:gd name="f480" fmla="*/ f419 f241 1"/>
              <a:gd name="f481" fmla="*/ f420 f242 1"/>
              <a:gd name="f482" fmla="*/ f421 f241 1"/>
              <a:gd name="f483" fmla="*/ f422 f242 1"/>
              <a:gd name="f484" fmla="*/ f423 f241 1"/>
              <a:gd name="f485" fmla="*/ f424 f2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67">
                <a:pos x="f429" y="f430"/>
              </a:cxn>
              <a:cxn ang="f367">
                <a:pos x="f431" y="f432"/>
              </a:cxn>
              <a:cxn ang="f367">
                <a:pos x="f433" y="f434"/>
              </a:cxn>
              <a:cxn ang="f367">
                <a:pos x="f435" y="f436"/>
              </a:cxn>
              <a:cxn ang="f367">
                <a:pos x="f437" y="f438"/>
              </a:cxn>
              <a:cxn ang="f367">
                <a:pos x="f439" y="f440"/>
              </a:cxn>
              <a:cxn ang="f367">
                <a:pos x="f441" y="f442"/>
              </a:cxn>
              <a:cxn ang="f367">
                <a:pos x="f443" y="f444"/>
              </a:cxn>
              <a:cxn ang="f367">
                <a:pos x="f445" y="f446"/>
              </a:cxn>
              <a:cxn ang="f367">
                <a:pos x="f447" y="f448"/>
              </a:cxn>
              <a:cxn ang="f367">
                <a:pos x="f449" y="f444"/>
              </a:cxn>
              <a:cxn ang="f367">
                <a:pos x="f450" y="f451"/>
              </a:cxn>
              <a:cxn ang="f367">
                <a:pos x="f452" y="f440"/>
              </a:cxn>
              <a:cxn ang="f367">
                <a:pos x="f453" y="f440"/>
              </a:cxn>
              <a:cxn ang="f367">
                <a:pos x="f454" y="f455"/>
              </a:cxn>
              <a:cxn ang="f367">
                <a:pos x="f456" y="f457"/>
              </a:cxn>
              <a:cxn ang="f367">
                <a:pos x="f458" y="f459"/>
              </a:cxn>
              <a:cxn ang="f367">
                <a:pos x="f460" y="f461"/>
              </a:cxn>
              <a:cxn ang="f367">
                <a:pos x="f462" y="f463"/>
              </a:cxn>
              <a:cxn ang="f367">
                <a:pos x="f450" y="f464"/>
              </a:cxn>
              <a:cxn ang="f367">
                <a:pos x="f465" y="f466"/>
              </a:cxn>
              <a:cxn ang="f367">
                <a:pos x="f467" y="f468"/>
              </a:cxn>
              <a:cxn ang="f367">
                <a:pos x="f469" y="f470"/>
              </a:cxn>
              <a:cxn ang="f367">
                <a:pos x="f471" y="f468"/>
              </a:cxn>
              <a:cxn ang="f367">
                <a:pos x="f472" y="f473"/>
              </a:cxn>
              <a:cxn ang="f367">
                <a:pos x="f474" y="f475"/>
              </a:cxn>
              <a:cxn ang="f367">
                <a:pos x="f476" y="f477"/>
              </a:cxn>
              <a:cxn ang="f367">
                <a:pos x="f478" y="f479"/>
              </a:cxn>
              <a:cxn ang="f367">
                <a:pos x="f474" y="f475"/>
              </a:cxn>
              <a:cxn ang="f367">
                <a:pos x="f480" y="f481"/>
              </a:cxn>
              <a:cxn ang="f367">
                <a:pos x="f482" y="f483"/>
              </a:cxn>
              <a:cxn ang="f367">
                <a:pos x="f484" y="f485"/>
              </a:cxn>
            </a:cxnLst>
            <a:rect l="f425" t="f428" r="f426" b="f427"/>
            <a:pathLst>
              <a:path w="736" h="799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1"/>
                  <a:pt x="f23" y="f24"/>
                  <a:pt x="f25" y="f21"/>
                </a:cubicBezTo>
                <a:cubicBezTo>
                  <a:pt x="f26" y="f27"/>
                  <a:pt x="f28" y="f29"/>
                  <a:pt x="f28" y="f30"/>
                </a:cubicBezTo>
                <a:cubicBezTo>
                  <a:pt x="f28" y="f31"/>
                  <a:pt x="f32" y="f33"/>
                  <a:pt x="f28" y="f34"/>
                </a:cubicBezTo>
                <a:cubicBezTo>
                  <a:pt x="f35" y="f36"/>
                  <a:pt x="f37" y="f38"/>
                  <a:pt x="f39" y="f38"/>
                </a:cubicBezTo>
                <a:cubicBezTo>
                  <a:pt x="f40" y="f41"/>
                  <a:pt x="f42" y="f43"/>
                  <a:pt x="f42" y="f44"/>
                </a:cubicBezTo>
                <a:cubicBezTo>
                  <a:pt x="f42" y="f45"/>
                  <a:pt x="f42" y="f46"/>
                  <a:pt x="f42" y="f47"/>
                </a:cubicBezTo>
                <a:cubicBezTo>
                  <a:pt x="f48" y="f47"/>
                  <a:pt x="f49" y="f50"/>
                  <a:pt x="f51" y="f52"/>
                </a:cubicBezTo>
                <a:cubicBezTo>
                  <a:pt x="f53" y="f54"/>
                  <a:pt x="f55" y="f56"/>
                  <a:pt x="f55" y="f57"/>
                </a:cubicBezTo>
                <a:cubicBezTo>
                  <a:pt x="f5" y="f58"/>
                  <a:pt x="f55" y="f59"/>
                  <a:pt x="f55" y="f60"/>
                </a:cubicBezTo>
                <a:cubicBezTo>
                  <a:pt x="f61" y="f60"/>
                  <a:pt x="f62" y="f60"/>
                  <a:pt x="f63" y="f60"/>
                </a:cubicBezTo>
                <a:cubicBezTo>
                  <a:pt x="f64" y="f60"/>
                  <a:pt x="f65" y="f60"/>
                  <a:pt x="f66" y="f26"/>
                </a:cubicBezTo>
                <a:cubicBezTo>
                  <a:pt x="f67" y="f26"/>
                  <a:pt x="f8" y="f32"/>
                  <a:pt x="f8" y="f68"/>
                </a:cubicBezTo>
                <a:cubicBezTo>
                  <a:pt x="f69" y="f70"/>
                  <a:pt x="f71" y="f72"/>
                  <a:pt x="f73" y="f72"/>
                </a:cubicBezTo>
                <a:cubicBezTo>
                  <a:pt x="f74" y="f72"/>
                  <a:pt x="f75" y="f72"/>
                  <a:pt x="f76" y="f72"/>
                </a:cubicBezTo>
                <a:cubicBezTo>
                  <a:pt x="f77" y="f78"/>
                  <a:pt x="f79" y="f80"/>
                  <a:pt x="f79" y="f81"/>
                </a:cubicBezTo>
                <a:cubicBezTo>
                  <a:pt x="f82" y="f5"/>
                  <a:pt x="f82" y="f83"/>
                  <a:pt x="f84" y="f85"/>
                </a:cubicBezTo>
                <a:cubicBezTo>
                  <a:pt x="f86" y="f85"/>
                  <a:pt x="f87" y="f85"/>
                  <a:pt x="f88" y="f85"/>
                </a:cubicBezTo>
                <a:cubicBezTo>
                  <a:pt x="f89" y="f90"/>
                  <a:pt x="f91" y="f92"/>
                  <a:pt x="f93" y="f94"/>
                </a:cubicBezTo>
                <a:cubicBezTo>
                  <a:pt x="f88" y="f70"/>
                  <a:pt x="f95" y="f78"/>
                  <a:pt x="f96" y="f72"/>
                </a:cubicBezTo>
                <a:cubicBezTo>
                  <a:pt x="f97" y="f72"/>
                  <a:pt x="f98" y="f78"/>
                  <a:pt x="f99" y="f72"/>
                </a:cubicBezTo>
                <a:cubicBezTo>
                  <a:pt x="f100" y="f72"/>
                  <a:pt x="f101" y="f102"/>
                  <a:pt x="f103" y="f104"/>
                </a:cubicBezTo>
                <a:cubicBezTo>
                  <a:pt x="f103" y="f105"/>
                  <a:pt x="f103" y="f106"/>
                  <a:pt x="f103" y="f64"/>
                </a:cubicBezTo>
                <a:cubicBezTo>
                  <a:pt x="f103" y="f60"/>
                  <a:pt x="f103" y="f60"/>
                  <a:pt x="f107" y="f60"/>
                </a:cubicBezTo>
                <a:cubicBezTo>
                  <a:pt x="f108" y="f60"/>
                  <a:pt x="f109" y="f60"/>
                  <a:pt x="f110" y="f60"/>
                </a:cubicBezTo>
                <a:cubicBezTo>
                  <a:pt x="f111" y="f60"/>
                  <a:pt x="f112" y="f60"/>
                  <a:pt x="f113" y="f60"/>
                </a:cubicBezTo>
                <a:cubicBezTo>
                  <a:pt x="f114" y="f115"/>
                  <a:pt x="f6" y="f25"/>
                  <a:pt x="f6" y="f116"/>
                </a:cubicBezTo>
                <a:cubicBezTo>
                  <a:pt x="f6" y="f117"/>
                  <a:pt x="f114" y="f118"/>
                  <a:pt x="f6" y="f119"/>
                </a:cubicBezTo>
                <a:cubicBezTo>
                  <a:pt x="f6" y="f120"/>
                  <a:pt x="f121" y="f50"/>
                  <a:pt x="f122" y="f47"/>
                </a:cubicBezTo>
                <a:cubicBezTo>
                  <a:pt x="f11" y="f52"/>
                  <a:pt x="f11" y="f47"/>
                  <a:pt x="f11" y="f123"/>
                </a:cubicBezTo>
                <a:cubicBezTo>
                  <a:pt x="f11" y="f124"/>
                  <a:pt x="f11" y="f125"/>
                  <a:pt x="f11" y="f41"/>
                </a:cubicBezTo>
                <a:cubicBezTo>
                  <a:pt x="f126" y="f41"/>
                  <a:pt x="f127" y="f41"/>
                  <a:pt x="f128" y="f38"/>
                </a:cubicBezTo>
                <a:cubicBezTo>
                  <a:pt x="f27" y="f38"/>
                  <a:pt x="f129" y="f130"/>
                  <a:pt x="f129" y="f131"/>
                </a:cubicBezTo>
                <a:cubicBezTo>
                  <a:pt x="f129" y="f132"/>
                  <a:pt x="f129" y="f133"/>
                  <a:pt x="f129" y="f134"/>
                </a:cubicBezTo>
                <a:cubicBezTo>
                  <a:pt x="f129" y="f135"/>
                  <a:pt x="f136" y="f24"/>
                  <a:pt x="f137" y="f21"/>
                </a:cubicBezTo>
                <a:cubicBezTo>
                  <a:pt x="f138" y="f27"/>
                  <a:pt x="f138" y="f139"/>
                  <a:pt x="f140" y="f141"/>
                </a:cubicBezTo>
                <a:cubicBezTo>
                  <a:pt x="f142" y="f143"/>
                  <a:pt x="f144" y="f145"/>
                  <a:pt x="f146" y="f147"/>
                </a:cubicBezTo>
                <a:cubicBezTo>
                  <a:pt x="f148" y="f147"/>
                  <a:pt x="f149" y="f147"/>
                  <a:pt x="f103" y="f147"/>
                </a:cubicBezTo>
                <a:cubicBezTo>
                  <a:pt x="f103" y="f150"/>
                  <a:pt x="f103" y="f151"/>
                  <a:pt x="f103" y="f152"/>
                </a:cubicBezTo>
                <a:cubicBezTo>
                  <a:pt x="f153" y="f6"/>
                  <a:pt x="f154" y="f155"/>
                  <a:pt x="f156" y="f157"/>
                </a:cubicBezTo>
                <a:cubicBezTo>
                  <a:pt x="f158" y="f157"/>
                  <a:pt x="f99" y="f157"/>
                  <a:pt x="f159" y="f157"/>
                </a:cubicBezTo>
                <a:cubicBezTo>
                  <a:pt x="f160" y="f157"/>
                  <a:pt x="f161" y="f162"/>
                  <a:pt x="f163" y="f164"/>
                </a:cubicBezTo>
                <a:cubicBezTo>
                  <a:pt x="f165" y="f166"/>
                  <a:pt x="f167" y="f7"/>
                  <a:pt x="f168" y="f169"/>
                </a:cubicBezTo>
                <a:cubicBezTo>
                  <a:pt x="f170" y="f171"/>
                  <a:pt x="f172" y="f171"/>
                  <a:pt x="f173" y="f169"/>
                </a:cubicBezTo>
                <a:cubicBezTo>
                  <a:pt x="f174" y="f169"/>
                  <a:pt x="f175" y="f166"/>
                  <a:pt x="f176" y="f177"/>
                </a:cubicBezTo>
                <a:cubicBezTo>
                  <a:pt x="f176" y="f178"/>
                  <a:pt x="f176" y="f179"/>
                  <a:pt x="f176" y="f164"/>
                </a:cubicBezTo>
                <a:cubicBezTo>
                  <a:pt x="f176" y="f180"/>
                  <a:pt x="f181" y="f157"/>
                  <a:pt x="f182" y="f183"/>
                </a:cubicBezTo>
                <a:cubicBezTo>
                  <a:pt x="f184" y="f183"/>
                  <a:pt x="f185" y="f114"/>
                  <a:pt x="f8" y="f186"/>
                </a:cubicBezTo>
                <a:cubicBezTo>
                  <a:pt x="f187" y="f188"/>
                  <a:pt x="f8" y="f189"/>
                  <a:pt x="f8" y="f9"/>
                </a:cubicBezTo>
                <a:close/>
                <a:moveTo>
                  <a:pt x="f190" y="f191"/>
                </a:moveTo>
                <a:cubicBezTo>
                  <a:pt x="f87" y="f192"/>
                  <a:pt x="f123" y="f133"/>
                  <a:pt x="f193" y="f194"/>
                </a:cubicBezTo>
                <a:cubicBezTo>
                  <a:pt x="f195" y="f133"/>
                  <a:pt x="f196" y="f197"/>
                  <a:pt x="f198" y="f199"/>
                </a:cubicBezTo>
                <a:cubicBezTo>
                  <a:pt x="f200" y="f201"/>
                  <a:pt x="f93" y="f202"/>
                  <a:pt x="f203" y="f204"/>
                </a:cubicBezTo>
                <a:cubicBezTo>
                  <a:pt x="f205" y="f206"/>
                  <a:pt x="f207" y="f208"/>
                  <a:pt x="f209" y="f210"/>
                </a:cubicBezTo>
                <a:cubicBezTo>
                  <a:pt x="f211" y="f212"/>
                  <a:pt x="f95" y="f213"/>
                  <a:pt x="f214" y="f213"/>
                </a:cubicBezTo>
                <a:cubicBezTo>
                  <a:pt x="f195" y="f215"/>
                  <a:pt x="f190" y="f206"/>
                  <a:pt x="f190" y="f191"/>
                </a:cubicBezTo>
                <a:close/>
                <a:moveTo>
                  <a:pt x="f165" y="f216"/>
                </a:moveTo>
                <a:cubicBezTo>
                  <a:pt x="f163" y="f217"/>
                  <a:pt x="f218" y="f219"/>
                  <a:pt x="f220" y="f221"/>
                </a:cubicBezTo>
                <a:cubicBezTo>
                  <a:pt x="f222" y="f219"/>
                  <a:pt x="f223" y="f217"/>
                  <a:pt x="f224" y="f137"/>
                </a:cubicBezTo>
                <a:cubicBezTo>
                  <a:pt x="f225" y="f226"/>
                  <a:pt x="f227" y="f228"/>
                  <a:pt x="f124" y="f229"/>
                </a:cubicBezTo>
                <a:cubicBezTo>
                  <a:pt x="f230" y="f231"/>
                  <a:pt x="f232" y="f24"/>
                  <a:pt x="f233" y="f139"/>
                </a:cubicBezTo>
                <a:cubicBezTo>
                  <a:pt x="f232" y="f234"/>
                  <a:pt x="f235" y="f236"/>
                  <a:pt x="f237" y="f238"/>
                </a:cubicBezTo>
                <a:cubicBezTo>
                  <a:pt x="f222" y="f239"/>
                  <a:pt x="f165" y="f21"/>
                  <a:pt x="f165" y="f216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</p:spTree>
  </p:cSld>
  <p:clrMapOvr>
    <a:masterClrMapping/>
  </p:clrMapOvr>
  <p:transition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16;p54">
            <a:extLst>
              <a:ext uri="{FF2B5EF4-FFF2-40B4-BE49-F238E27FC236}">
                <a16:creationId xmlns:a16="http://schemas.microsoft.com/office/drawing/2014/main" id="{E2FFF90F-6725-49E2-B0CC-873C73FF7E79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en-US">
                <a:solidFill>
                  <a:srgbClr val="FFC000"/>
                </a:solidFill>
              </a:rPr>
              <a:t>OUR AWARDS</a:t>
            </a:r>
          </a:p>
        </p:txBody>
      </p:sp>
      <p:sp>
        <p:nvSpPr>
          <p:cNvPr id="3" name="Google Shape;1317;p54">
            <a:extLst>
              <a:ext uri="{FF2B5EF4-FFF2-40B4-BE49-F238E27FC236}">
                <a16:creationId xmlns:a16="http://schemas.microsoft.com/office/drawing/2014/main" id="{C2637763-83E1-4ADF-A02C-56C32ED207D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113410" y="3895645"/>
            <a:ext cx="1898998" cy="285603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en-US" sz="1500">
                <a:solidFill>
                  <a:srgbClr val="FFC000"/>
                </a:solidFill>
                <a:latin typeface="Press Start 2P"/>
              </a:rPr>
              <a:t>SATURN</a:t>
            </a:r>
          </a:p>
        </p:txBody>
      </p:sp>
      <p:sp>
        <p:nvSpPr>
          <p:cNvPr id="4" name="Google Shape;1318;p54">
            <a:extLst>
              <a:ext uri="{FF2B5EF4-FFF2-40B4-BE49-F238E27FC236}">
                <a16:creationId xmlns:a16="http://schemas.microsoft.com/office/drawing/2014/main" id="{19C798B5-C9D8-4FCE-913F-25ADECE6F6DF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621243" y="3895645"/>
            <a:ext cx="1898998" cy="285603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en-US" sz="1500">
                <a:solidFill>
                  <a:srgbClr val="FFC000"/>
                </a:solidFill>
                <a:latin typeface="Press Start 2P"/>
              </a:rPr>
              <a:t>NEPTUNE</a:t>
            </a:r>
          </a:p>
        </p:txBody>
      </p:sp>
      <p:sp>
        <p:nvSpPr>
          <p:cNvPr id="5" name="Google Shape;1319;p54">
            <a:extLst>
              <a:ext uri="{FF2B5EF4-FFF2-40B4-BE49-F238E27FC236}">
                <a16:creationId xmlns:a16="http://schemas.microsoft.com/office/drawing/2014/main" id="{FBC7B037-1F56-4CEF-A990-8059BB43737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130165" y="3895645"/>
            <a:ext cx="1898998" cy="285603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en-US" sz="1500">
                <a:solidFill>
                  <a:srgbClr val="FFC000"/>
                </a:solidFill>
                <a:latin typeface="Press Start 2P"/>
              </a:rPr>
              <a:t>MARS</a:t>
            </a:r>
          </a:p>
        </p:txBody>
      </p:sp>
      <p:sp>
        <p:nvSpPr>
          <p:cNvPr id="6" name="Google Shape;1320;p54">
            <a:extLst>
              <a:ext uri="{FF2B5EF4-FFF2-40B4-BE49-F238E27FC236}">
                <a16:creationId xmlns:a16="http://schemas.microsoft.com/office/drawing/2014/main" id="{DBE4407D-B5F7-4313-BEA5-EA0A2D5D7C3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113410" y="2286201"/>
            <a:ext cx="1898998" cy="285603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en-US" sz="1500">
                <a:solidFill>
                  <a:srgbClr val="FFC000"/>
                </a:solidFill>
                <a:latin typeface="Press Start 2P"/>
              </a:rPr>
              <a:t>MERCURY</a:t>
            </a:r>
          </a:p>
        </p:txBody>
      </p:sp>
      <p:sp>
        <p:nvSpPr>
          <p:cNvPr id="7" name="Google Shape;1321;p54">
            <a:extLst>
              <a:ext uri="{FF2B5EF4-FFF2-40B4-BE49-F238E27FC236}">
                <a16:creationId xmlns:a16="http://schemas.microsoft.com/office/drawing/2014/main" id="{F1E7E415-5651-4729-B9F7-325CE84F7AB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621243" y="2286201"/>
            <a:ext cx="1898998" cy="285603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en-US" sz="1500">
                <a:solidFill>
                  <a:srgbClr val="FFC000"/>
                </a:solidFill>
                <a:latin typeface="Press Start 2P"/>
              </a:rPr>
              <a:t>VENUS</a:t>
            </a:r>
          </a:p>
        </p:txBody>
      </p:sp>
      <p:sp>
        <p:nvSpPr>
          <p:cNvPr id="8" name="Google Shape;1322;p54">
            <a:extLst>
              <a:ext uri="{FF2B5EF4-FFF2-40B4-BE49-F238E27FC236}">
                <a16:creationId xmlns:a16="http://schemas.microsoft.com/office/drawing/2014/main" id="{3BA31BB7-5B97-47B0-A8AC-DDD25D6208BE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130165" y="2286201"/>
            <a:ext cx="1898998" cy="285603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en-US" sz="1500">
                <a:solidFill>
                  <a:srgbClr val="FFC000"/>
                </a:solidFill>
                <a:latin typeface="Press Start 2P"/>
              </a:rPr>
              <a:t>JUPITER</a:t>
            </a:r>
          </a:p>
        </p:txBody>
      </p:sp>
      <p:sp>
        <p:nvSpPr>
          <p:cNvPr id="9" name="Google Shape;1323;p54">
            <a:extLst>
              <a:ext uri="{FF2B5EF4-FFF2-40B4-BE49-F238E27FC236}">
                <a16:creationId xmlns:a16="http://schemas.microsoft.com/office/drawing/2014/main" id="{D05850DF-54B8-40F7-A21B-25E8F0BC19E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113410" y="2571795"/>
            <a:ext cx="1898998" cy="418502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en-US" sz="1400"/>
              <a:t>It’s the smallest one</a:t>
            </a:r>
          </a:p>
        </p:txBody>
      </p:sp>
      <p:sp>
        <p:nvSpPr>
          <p:cNvPr id="10" name="Google Shape;1324;p54">
            <a:extLst>
              <a:ext uri="{FF2B5EF4-FFF2-40B4-BE49-F238E27FC236}">
                <a16:creationId xmlns:a16="http://schemas.microsoft.com/office/drawing/2014/main" id="{CF80721A-E2F1-45FA-B3CB-4D9E8C2A521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621243" y="2571795"/>
            <a:ext cx="1898998" cy="418502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en-US" sz="1400"/>
              <a:t>It’s the second one</a:t>
            </a:r>
          </a:p>
        </p:txBody>
      </p:sp>
      <p:sp>
        <p:nvSpPr>
          <p:cNvPr id="11" name="Google Shape;1325;p54">
            <a:extLst>
              <a:ext uri="{FF2B5EF4-FFF2-40B4-BE49-F238E27FC236}">
                <a16:creationId xmlns:a16="http://schemas.microsoft.com/office/drawing/2014/main" id="{E2CD83F8-8907-4BF7-96F4-7C8D0B5127CF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130165" y="2571795"/>
            <a:ext cx="1898998" cy="418502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en-US" sz="1400"/>
              <a:t>It’s the biggest one</a:t>
            </a:r>
          </a:p>
        </p:txBody>
      </p:sp>
      <p:sp>
        <p:nvSpPr>
          <p:cNvPr id="12" name="Google Shape;1326;p54">
            <a:extLst>
              <a:ext uri="{FF2B5EF4-FFF2-40B4-BE49-F238E27FC236}">
                <a16:creationId xmlns:a16="http://schemas.microsoft.com/office/drawing/2014/main" id="{530AE661-EB71-41BC-9E1D-01AEE1B18B9E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114836" y="4181249"/>
            <a:ext cx="1898998" cy="418502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en-US" sz="1400"/>
              <a:t>It has rings</a:t>
            </a:r>
          </a:p>
          <a:p>
            <a:pPr marL="0" lvl="0" indent="0" algn="ctr">
              <a:lnSpc>
                <a:spcPct val="100000"/>
              </a:lnSpc>
              <a:buNone/>
            </a:pPr>
            <a:endParaRPr lang="en-US" sz="1400"/>
          </a:p>
        </p:txBody>
      </p:sp>
      <p:sp>
        <p:nvSpPr>
          <p:cNvPr id="13" name="Google Shape;1327;p54">
            <a:extLst>
              <a:ext uri="{FF2B5EF4-FFF2-40B4-BE49-F238E27FC236}">
                <a16:creationId xmlns:a16="http://schemas.microsoft.com/office/drawing/2014/main" id="{DDBE990A-CB8B-42B1-943E-0E99B2B73F1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622669" y="4181249"/>
            <a:ext cx="1898998" cy="418502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en-US" sz="1400"/>
              <a:t>It’s the eighth planet</a:t>
            </a:r>
          </a:p>
        </p:txBody>
      </p:sp>
      <p:sp>
        <p:nvSpPr>
          <p:cNvPr id="14" name="Google Shape;1328;p54">
            <a:extLst>
              <a:ext uri="{FF2B5EF4-FFF2-40B4-BE49-F238E27FC236}">
                <a16:creationId xmlns:a16="http://schemas.microsoft.com/office/drawing/2014/main" id="{E22955ED-A66A-44A9-9B21-1FDB062A88D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131591" y="4181249"/>
            <a:ext cx="1898998" cy="418502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en-US" sz="1400"/>
              <a:t>It’s a cold place</a:t>
            </a:r>
          </a:p>
        </p:txBody>
      </p:sp>
      <p:grpSp>
        <p:nvGrpSpPr>
          <p:cNvPr id="15" name="Google Shape;1329;p54">
            <a:extLst>
              <a:ext uri="{FF2B5EF4-FFF2-40B4-BE49-F238E27FC236}">
                <a16:creationId xmlns:a16="http://schemas.microsoft.com/office/drawing/2014/main" id="{8E2DFA3C-58BA-4911-BF30-CED36A0677C9}"/>
              </a:ext>
            </a:extLst>
          </p:cNvPr>
          <p:cNvGrpSpPr/>
          <p:nvPr/>
        </p:nvGrpSpPr>
        <p:grpSpPr>
          <a:xfrm>
            <a:off x="4221839" y="1441515"/>
            <a:ext cx="697815" cy="697806"/>
            <a:chOff x="4221839" y="1441515"/>
            <a:chExt cx="697815" cy="697806"/>
          </a:xfrm>
        </p:grpSpPr>
        <p:sp>
          <p:nvSpPr>
            <p:cNvPr id="16" name="Google Shape;1330;p54">
              <a:extLst>
                <a:ext uri="{FF2B5EF4-FFF2-40B4-BE49-F238E27FC236}">
                  <a16:creationId xmlns:a16="http://schemas.microsoft.com/office/drawing/2014/main" id="{F4E4E741-7734-4488-8DD7-58E723C7B797}"/>
                </a:ext>
              </a:extLst>
            </p:cNvPr>
            <p:cNvSpPr/>
            <p:nvPr/>
          </p:nvSpPr>
          <p:spPr>
            <a:xfrm>
              <a:off x="4267312" y="1666109"/>
              <a:ext cx="239435" cy="1722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634"/>
                <a:gd name="f4" fmla="val 51542"/>
                <a:gd name="f5" fmla="val 64860"/>
                <a:gd name="f6" fmla="val 64639"/>
                <a:gd name="f7" fmla="val 64418"/>
                <a:gd name="f8" fmla="val 12"/>
                <a:gd name="f9" fmla="val 64196"/>
                <a:gd name="f10" fmla="val 35"/>
                <a:gd name="f11" fmla="val 60739"/>
                <a:gd name="f12" fmla="val 361"/>
                <a:gd name="f13" fmla="val 57281"/>
                <a:gd name="f14" fmla="val 752"/>
                <a:gd name="f15" fmla="val 53889"/>
                <a:gd name="f16" fmla="val 1209"/>
                <a:gd name="f17" fmla="val 9232"/>
                <a:gd name="f18" fmla="val 7146"/>
                <a:gd name="f19" fmla="val 6557"/>
                <a:gd name="f20" fmla="val 7504"/>
                <a:gd name="f21" fmla="val 4372"/>
                <a:gd name="f22" fmla="val 9396"/>
                <a:gd name="f23" fmla="val 3621"/>
                <a:gd name="f24" fmla="val 11973"/>
                <a:gd name="f25" fmla="val 1207"/>
                <a:gd name="f26" fmla="val 20063"/>
                <a:gd name="f27" fmla="val 28544"/>
                <a:gd name="f28" fmla="val 37189"/>
                <a:gd name="f29" fmla="val 39929"/>
                <a:gd name="f30" fmla="val 131"/>
                <a:gd name="f31" fmla="val 42375"/>
                <a:gd name="f32" fmla="val 359"/>
                <a:gd name="f33" fmla="val 44691"/>
                <a:gd name="f34" fmla="val 718"/>
                <a:gd name="f35" fmla="val 48181"/>
                <a:gd name="f36" fmla="val 3654"/>
                <a:gd name="f37" fmla="val 50791"/>
                <a:gd name="f38" fmla="val 7144"/>
                <a:gd name="f39" fmla="val 43124"/>
                <a:gd name="f40" fmla="val 44788"/>
                <a:gd name="f41" fmla="val 46321"/>
                <a:gd name="f42" fmla="val 50987"/>
                <a:gd name="f43" fmla="val 47691"/>
                <a:gd name="f44" fmla="val 51313"/>
                <a:gd name="f45" fmla="val 48245"/>
                <a:gd name="f46" fmla="val 51476"/>
                <a:gd name="f47" fmla="val 48800"/>
                <a:gd name="f48" fmla="val 51541"/>
                <a:gd name="f49" fmla="val 49354"/>
                <a:gd name="f50" fmla="val 51377"/>
                <a:gd name="f51" fmla="val 53334"/>
                <a:gd name="f52" fmla="val 50628"/>
                <a:gd name="f53" fmla="val 54671"/>
                <a:gd name="f54" fmla="val 48964"/>
                <a:gd name="f55" fmla="val 58521"/>
                <a:gd name="f56" fmla="val 44169"/>
                <a:gd name="f57" fmla="val 66969"/>
                <a:gd name="f58" fmla="val 33633"/>
                <a:gd name="f59" fmla="val 20357"/>
                <a:gd name="f60" fmla="val 6819"/>
                <a:gd name="f61" fmla="val 4895"/>
                <a:gd name="f62" fmla="val 70818"/>
                <a:gd name="f63" fmla="val 3068"/>
                <a:gd name="f64" fmla="val 69416"/>
                <a:gd name="f65" fmla="val 1796"/>
                <a:gd name="f66" fmla="val 68148"/>
                <a:gd name="f67" fmla="val 644"/>
                <a:gd name="f68" fmla="val 66525"/>
                <a:gd name="f69" fmla="*/ f0 1 71634"/>
                <a:gd name="f70" fmla="*/ f1 1 51542"/>
                <a:gd name="f71" fmla="+- f4 0 f2"/>
                <a:gd name="f72" fmla="+- f3 0 f2"/>
                <a:gd name="f73" fmla="*/ f72 1 71634"/>
                <a:gd name="f74" fmla="*/ f71 1 51542"/>
                <a:gd name="f75" fmla="*/ f2 1 f73"/>
                <a:gd name="f76" fmla="*/ f3 1 f73"/>
                <a:gd name="f77" fmla="*/ f2 1 f74"/>
                <a:gd name="f78" fmla="*/ f4 1 f74"/>
                <a:gd name="f79" fmla="*/ f75 f69 1"/>
                <a:gd name="f80" fmla="*/ f76 f69 1"/>
                <a:gd name="f81" fmla="*/ f78 f70 1"/>
                <a:gd name="f82" fmla="*/ f77 f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71634" h="5154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" y="f27"/>
                    <a:pt x="f2" y="f28"/>
                  </a:cubicBezTo>
                  <a:cubicBezTo>
                    <a:pt x="f2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lnTo>
                    <a:pt x="f39" y="f37"/>
                  </a:lnTo>
                  <a:cubicBezTo>
                    <a:pt x="f40" y="f37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51" y="f52"/>
                    <a:pt x="f53" y="f54"/>
                  </a:cubicBezTo>
                  <a:lnTo>
                    <a:pt x="f55" y="f56"/>
                  </a:lnTo>
                  <a:cubicBezTo>
                    <a:pt x="f57" y="f58"/>
                    <a:pt x="f3" y="f59"/>
                    <a:pt x="f3" y="f60"/>
                  </a:cubicBezTo>
                  <a:cubicBezTo>
                    <a:pt x="f3" y="f61"/>
                    <a:pt x="f62" y="f63"/>
                    <a:pt x="f64" y="f65"/>
                  </a:cubicBezTo>
                  <a:cubicBezTo>
                    <a:pt x="f66" y="f67"/>
                    <a:pt x="f68" y="f2"/>
                    <a:pt x="f5" y="f2"/>
                  </a:cubicBezTo>
                  <a:close/>
                </a:path>
              </a:pathLst>
            </a:custGeom>
            <a:solidFill>
              <a:srgbClr val="3792C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Google Shape;1331;p54">
              <a:extLst>
                <a:ext uri="{FF2B5EF4-FFF2-40B4-BE49-F238E27FC236}">
                  <a16:creationId xmlns:a16="http://schemas.microsoft.com/office/drawing/2014/main" id="{8B9020D9-1ACB-46FA-B2D6-DC3D6555C407}"/>
                </a:ext>
              </a:extLst>
            </p:cNvPr>
            <p:cNvSpPr/>
            <p:nvPr/>
          </p:nvSpPr>
          <p:spPr>
            <a:xfrm>
              <a:off x="4638998" y="1666622"/>
              <a:ext cx="235183" cy="1710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362"/>
                <a:gd name="f4" fmla="val 51159"/>
                <a:gd name="f5" fmla="val 6702"/>
                <a:gd name="f6" fmla="val 5037"/>
                <a:gd name="f7" fmla="val 3442"/>
                <a:gd name="f8" fmla="val 663"/>
                <a:gd name="f9" fmla="val 2219"/>
                <a:gd name="f10" fmla="val 1772"/>
                <a:gd name="f11" fmla="val 816"/>
                <a:gd name="f12" fmla="val 3077"/>
                <a:gd name="f13" fmla="val 1"/>
                <a:gd name="f14" fmla="val 4904"/>
                <a:gd name="f15" fmla="val 6829"/>
                <a:gd name="f16" fmla="val 66"/>
                <a:gd name="f17" fmla="val 20301"/>
                <a:gd name="f18" fmla="val 4698"/>
                <a:gd name="f19" fmla="val 33512"/>
                <a:gd name="f20" fmla="val 13081"/>
                <a:gd name="f21" fmla="val 43983"/>
                <a:gd name="f22" fmla="val 16735"/>
                <a:gd name="f23" fmla="val 48582"/>
                <a:gd name="f24" fmla="val 18039"/>
                <a:gd name="f25" fmla="val 50213"/>
                <a:gd name="f26" fmla="val 19997"/>
                <a:gd name="f27" fmla="val 22052"/>
                <a:gd name="f28" fmla="val 22476"/>
                <a:gd name="f29" fmla="val 22900"/>
                <a:gd name="f30" fmla="val 51126"/>
                <a:gd name="f31" fmla="val 23324"/>
                <a:gd name="f32" fmla="val 51028"/>
                <a:gd name="f33" fmla="val 24694"/>
                <a:gd name="f34" fmla="val 50768"/>
                <a:gd name="f35" fmla="val 25966"/>
                <a:gd name="f36" fmla="val 50637"/>
                <a:gd name="f37" fmla="val 27238"/>
                <a:gd name="f38" fmla="val 63218"/>
                <a:gd name="f39" fmla="val 66708"/>
                <a:gd name="f40" fmla="val 69644"/>
                <a:gd name="f41" fmla="val 48027"/>
                <a:gd name="f42" fmla="val 70003"/>
                <a:gd name="f43" fmla="val 44537"/>
                <a:gd name="f44" fmla="val 70231"/>
                <a:gd name="f45" fmla="val 42221"/>
                <a:gd name="f46" fmla="val 39775"/>
                <a:gd name="f47" fmla="val 37035"/>
                <a:gd name="f48" fmla="val 28390"/>
                <a:gd name="f49" fmla="val 69155"/>
                <a:gd name="f50" fmla="val 19909"/>
                <a:gd name="f51" fmla="val 66741"/>
                <a:gd name="f52" fmla="val 11819"/>
                <a:gd name="f53" fmla="val 65991"/>
                <a:gd name="f54" fmla="val 9242"/>
                <a:gd name="f55" fmla="val 63805"/>
                <a:gd name="f56" fmla="val 7350"/>
                <a:gd name="f57" fmla="val 61130"/>
                <a:gd name="f58" fmla="val 6992"/>
                <a:gd name="f59" fmla="val 16506"/>
                <a:gd name="f60" fmla="val 1055"/>
                <a:gd name="f61" fmla="val 13505"/>
                <a:gd name="f62" fmla="val 631"/>
                <a:gd name="f63" fmla="val 10504"/>
                <a:gd name="f64" fmla="val 305"/>
                <a:gd name="f65" fmla="val 7438"/>
                <a:gd name="f66" fmla="val 44"/>
                <a:gd name="f67" fmla="val 7192"/>
                <a:gd name="f68" fmla="val 14"/>
                <a:gd name="f69" fmla="val 6946"/>
                <a:gd name="f70" fmla="*/ f0 1 70362"/>
                <a:gd name="f71" fmla="*/ f1 1 51159"/>
                <a:gd name="f72" fmla="+- f4 0 f2"/>
                <a:gd name="f73" fmla="+- f3 0 f2"/>
                <a:gd name="f74" fmla="*/ f73 1 70362"/>
                <a:gd name="f75" fmla="*/ f72 1 51159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70362" h="5115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3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22" y="f23"/>
                  </a:lnTo>
                  <a:cubicBezTo>
                    <a:pt x="f24" y="f25"/>
                    <a:pt x="f26" y="f4"/>
                    <a:pt x="f27" y="f4"/>
                  </a:cubicBezTo>
                  <a:cubicBezTo>
                    <a:pt x="f28" y="f4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6"/>
                  </a:cubicBezTo>
                  <a:lnTo>
                    <a:pt x="f38" y="f36"/>
                  </a:lnTo>
                  <a:cubicBezTo>
                    <a:pt x="f39" y="f36"/>
                    <a:pt x="f40" y="f41"/>
                    <a:pt x="f42" y="f43"/>
                  </a:cubicBezTo>
                  <a:cubicBezTo>
                    <a:pt x="f44" y="f45"/>
                    <a:pt x="f3" y="f46"/>
                    <a:pt x="f3" y="f47"/>
                  </a:cubicBezTo>
                  <a:cubicBezTo>
                    <a:pt x="f3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9" y="f60"/>
                  </a:ln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2"/>
                    <a:pt x="f5" y="f2"/>
                  </a:cubicBez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" name="Google Shape;1332;p54">
              <a:extLst>
                <a:ext uri="{FF2B5EF4-FFF2-40B4-BE49-F238E27FC236}">
                  <a16:creationId xmlns:a16="http://schemas.microsoft.com/office/drawing/2014/main" id="{CE555971-4D44-476E-8362-375D0703603E}"/>
                </a:ext>
              </a:extLst>
            </p:cNvPr>
            <p:cNvSpPr/>
            <p:nvPr/>
          </p:nvSpPr>
          <p:spPr>
            <a:xfrm>
              <a:off x="4479700" y="1881451"/>
              <a:ext cx="182084" cy="2123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477"/>
                <a:gd name="f4" fmla="val 63544"/>
                <a:gd name="f5" fmla="val 6819"/>
                <a:gd name="f6" fmla="val 3067"/>
                <a:gd name="f7" fmla="val 1"/>
                <a:gd name="f8" fmla="val 3034"/>
                <a:gd name="f9" fmla="val 6785"/>
                <a:gd name="f10" fmla="val 54214"/>
                <a:gd name="f11" fmla="val 57346"/>
                <a:gd name="f12" fmla="val 2121"/>
                <a:gd name="f13" fmla="val 60086"/>
                <a:gd name="f14" fmla="val 5155"/>
                <a:gd name="f15" fmla="val 60836"/>
                <a:gd name="f16" fmla="val 12331"/>
                <a:gd name="f17" fmla="val 62630"/>
                <a:gd name="f18" fmla="val 19769"/>
                <a:gd name="f19" fmla="val 27239"/>
                <a:gd name="f20" fmla="val 34709"/>
                <a:gd name="f21" fmla="val 42146"/>
                <a:gd name="f22" fmla="val 49322"/>
                <a:gd name="f23" fmla="val 52356"/>
                <a:gd name="f24" fmla="val 54476"/>
                <a:gd name="f25" fmla="val 51410"/>
                <a:gd name="f26" fmla="val 47659"/>
                <a:gd name="f27" fmla="*/ f0 1 54477"/>
                <a:gd name="f28" fmla="*/ f1 1 63544"/>
                <a:gd name="f29" fmla="+- f4 0 f2"/>
                <a:gd name="f30" fmla="+- f3 0 f2"/>
                <a:gd name="f31" fmla="*/ f30 1 54477"/>
                <a:gd name="f32" fmla="*/ f29 1 63544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54477" h="63544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cubicBezTo>
                    <a:pt x="f16" y="f17"/>
                    <a:pt x="f18" y="f4"/>
                    <a:pt x="f19" y="f4"/>
                  </a:cubicBezTo>
                  <a:cubicBezTo>
                    <a:pt x="f20" y="f4"/>
                    <a:pt x="f21" y="f17"/>
                    <a:pt x="f22" y="f15"/>
                  </a:cubicBezTo>
                  <a:cubicBezTo>
                    <a:pt x="f23" y="f13"/>
                    <a:pt x="f24" y="f11"/>
                    <a:pt x="f24" y="f10"/>
                  </a:cubicBezTo>
                  <a:lnTo>
                    <a:pt x="f24" y="f9"/>
                  </a:lnTo>
                  <a:cubicBezTo>
                    <a:pt x="f24" y="f8"/>
                    <a:pt x="f25" y="f2"/>
                    <a:pt x="f26" y="f2"/>
                  </a:cubicBezTo>
                  <a:close/>
                </a:path>
              </a:pathLst>
            </a:custGeom>
            <a:solidFill>
              <a:srgbClr val="3792C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Google Shape;1333;p54">
              <a:extLst>
                <a:ext uri="{FF2B5EF4-FFF2-40B4-BE49-F238E27FC236}">
                  <a16:creationId xmlns:a16="http://schemas.microsoft.com/office/drawing/2014/main" id="{CF64BED8-D3B3-4AD3-AB34-8ABB7D43F9B5}"/>
                </a:ext>
              </a:extLst>
            </p:cNvPr>
            <p:cNvSpPr/>
            <p:nvPr/>
          </p:nvSpPr>
          <p:spPr>
            <a:xfrm>
              <a:off x="4570747" y="1881451"/>
              <a:ext cx="91046" cy="2123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239"/>
                <a:gd name="f4" fmla="val 63544"/>
                <a:gd name="f5" fmla="val 1"/>
                <a:gd name="f6" fmla="val 7471"/>
                <a:gd name="f7" fmla="val 14908"/>
                <a:gd name="f8" fmla="val 62630"/>
                <a:gd name="f9" fmla="val 22084"/>
                <a:gd name="f10" fmla="val 60836"/>
                <a:gd name="f11" fmla="val 25118"/>
                <a:gd name="f12" fmla="val 60086"/>
                <a:gd name="f13" fmla="val 27238"/>
                <a:gd name="f14" fmla="val 57346"/>
                <a:gd name="f15" fmla="val 54214"/>
                <a:gd name="f16" fmla="val 6785"/>
                <a:gd name="f17" fmla="val 3034"/>
                <a:gd name="f18" fmla="val 24172"/>
                <a:gd name="f19" fmla="val 20421"/>
                <a:gd name="f20" fmla="*/ f0 1 27239"/>
                <a:gd name="f21" fmla="*/ f1 1 63544"/>
                <a:gd name="f22" fmla="+- f4 0 f2"/>
                <a:gd name="f23" fmla="+- f3 0 f2"/>
                <a:gd name="f24" fmla="*/ f23 1 27239"/>
                <a:gd name="f25" fmla="*/ f22 1 63544"/>
                <a:gd name="f26" fmla="*/ f2 1 f24"/>
                <a:gd name="f27" fmla="*/ f3 1 f24"/>
                <a:gd name="f28" fmla="*/ f2 1 f25"/>
                <a:gd name="f29" fmla="*/ f4 1 f25"/>
                <a:gd name="f30" fmla="*/ f26 f20 1"/>
                <a:gd name="f31" fmla="*/ f27 f20 1"/>
                <a:gd name="f32" fmla="*/ f29 f21 1"/>
                <a:gd name="f33" fmla="*/ f28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27239" h="63544">
                  <a:moveTo>
                    <a:pt x="f5" y="f2"/>
                  </a:moveTo>
                  <a:lnTo>
                    <a:pt x="f5" y="f4"/>
                  </a:lnTo>
                  <a:cubicBezTo>
                    <a:pt x="f6" y="f4"/>
                    <a:pt x="f7" y="f8"/>
                    <a:pt x="f9" y="f10"/>
                  </a:cubicBez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3" y="f17"/>
                    <a:pt x="f18" y="f2"/>
                    <a:pt x="f19" y="f2"/>
                  </a:cubicBez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" name="Google Shape;1334;p54">
              <a:extLst>
                <a:ext uri="{FF2B5EF4-FFF2-40B4-BE49-F238E27FC236}">
                  <a16:creationId xmlns:a16="http://schemas.microsoft.com/office/drawing/2014/main" id="{10875260-6D68-45D5-8466-F9BEABA44211}"/>
                </a:ext>
              </a:extLst>
            </p:cNvPr>
            <p:cNvSpPr/>
            <p:nvPr/>
          </p:nvSpPr>
          <p:spPr>
            <a:xfrm>
              <a:off x="4221839" y="1441515"/>
              <a:ext cx="697806" cy="6978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8768"/>
                <a:gd name="f4" fmla="val 104384"/>
                <a:gd name="f5" fmla="val 27238"/>
                <a:gd name="f6" fmla="val 146920"/>
                <a:gd name="f7" fmla="val 181530"/>
                <a:gd name="f8" fmla="val 61847"/>
                <a:gd name="f9" fmla="val 46810"/>
                <a:gd name="f10" fmla="val 46842"/>
                <a:gd name="f11" fmla="val 161925"/>
                <a:gd name="f12" fmla="val 208767"/>
                <a:gd name="f13" fmla="val 161958"/>
                <a:gd name="f14" fmla="*/ f0 1 208768"/>
                <a:gd name="f15" fmla="*/ f1 1 208768"/>
                <a:gd name="f16" fmla="+- f3 0 f2"/>
                <a:gd name="f17" fmla="*/ f16 1 208768"/>
                <a:gd name="f18" fmla="*/ f2 1 f17"/>
                <a:gd name="f19" fmla="*/ f3 1 f17"/>
                <a:gd name="f20" fmla="*/ f18 f14 1"/>
                <a:gd name="f21" fmla="*/ f19 f14 1"/>
                <a:gd name="f22" fmla="*/ f19 f15 1"/>
                <a:gd name="f23" fmla="*/ f18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08767" h="208767">
                  <a:moveTo>
                    <a:pt x="f4" y="f5"/>
                  </a:moveTo>
                  <a:cubicBezTo>
                    <a:pt x="f6" y="f5"/>
                    <a:pt x="f7" y="f8"/>
                    <a:pt x="f7" y="f4"/>
                  </a:cubicBezTo>
                  <a:cubicBezTo>
                    <a:pt x="f7" y="f6"/>
                    <a:pt x="f6" y="f7"/>
                    <a:pt x="f4" y="f7"/>
                  </a:cubicBezTo>
                  <a:cubicBezTo>
                    <a:pt x="f8" y="f7"/>
                    <a:pt x="f5" y="f6"/>
                    <a:pt x="f5" y="f4"/>
                  </a:cubicBezTo>
                  <a:cubicBezTo>
                    <a:pt x="f5" y="f8"/>
                    <a:pt x="f8" y="f5"/>
                    <a:pt x="f4" y="f5"/>
                  </a:cubicBezTo>
                  <a:close/>
                  <a:moveTo>
                    <a:pt x="f4" y="f2"/>
                  </a:moveTo>
                  <a:cubicBezTo>
                    <a:pt x="f9" y="f2"/>
                    <a:pt x="f2" y="f10"/>
                    <a:pt x="f2" y="f4"/>
                  </a:cubicBezTo>
                  <a:cubicBezTo>
                    <a:pt x="f2" y="f11"/>
                    <a:pt x="f9" y="f12"/>
                    <a:pt x="f4" y="f12"/>
                  </a:cubicBezTo>
                  <a:cubicBezTo>
                    <a:pt x="f13" y="f12"/>
                    <a:pt x="f12" y="f11"/>
                    <a:pt x="f12" y="f4"/>
                  </a:cubicBezTo>
                  <a:cubicBezTo>
                    <a:pt x="f12" y="f10"/>
                    <a:pt x="f13" y="f2"/>
                    <a:pt x="f4" y="f2"/>
                  </a:cubicBez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Google Shape;1335;p54">
              <a:extLst>
                <a:ext uri="{FF2B5EF4-FFF2-40B4-BE49-F238E27FC236}">
                  <a16:creationId xmlns:a16="http://schemas.microsoft.com/office/drawing/2014/main" id="{3C11188E-1584-4BFB-9865-3BB307FBDBDB}"/>
                </a:ext>
              </a:extLst>
            </p:cNvPr>
            <p:cNvSpPr/>
            <p:nvPr/>
          </p:nvSpPr>
          <p:spPr>
            <a:xfrm>
              <a:off x="4570747" y="1441515"/>
              <a:ext cx="348907" cy="6978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385"/>
                <a:gd name="f4" fmla="val 208768"/>
                <a:gd name="f5" fmla="val 1"/>
                <a:gd name="f6" fmla="val 27238"/>
                <a:gd name="f7" fmla="val 42537"/>
                <a:gd name="f8" fmla="val 77147"/>
                <a:gd name="f9" fmla="val 61847"/>
                <a:gd name="f10" fmla="val 104384"/>
                <a:gd name="f11" fmla="val 146920"/>
                <a:gd name="f12" fmla="val 181530"/>
                <a:gd name="f13" fmla="val 208767"/>
                <a:gd name="f14" fmla="val 57575"/>
                <a:gd name="f15" fmla="val 161925"/>
                <a:gd name="f16" fmla="val 46842"/>
                <a:gd name="f17" fmla="*/ f0 1 104385"/>
                <a:gd name="f18" fmla="*/ f1 1 208768"/>
                <a:gd name="f19" fmla="+- f4 0 f2"/>
                <a:gd name="f20" fmla="+- f3 0 f2"/>
                <a:gd name="f21" fmla="*/ f20 1 104385"/>
                <a:gd name="f22" fmla="*/ f19 1 208768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04385" h="208767">
                  <a:moveTo>
                    <a:pt x="f5" y="f2"/>
                  </a:moveTo>
                  <a:lnTo>
                    <a:pt x="f5" y="f6"/>
                  </a:ln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5" y="f13"/>
                  </a:lnTo>
                  <a:cubicBezTo>
                    <a:pt x="f14" y="f13"/>
                    <a:pt x="f10" y="f15"/>
                    <a:pt x="f10" y="f10"/>
                  </a:cubicBezTo>
                  <a:cubicBezTo>
                    <a:pt x="f10" y="f16"/>
                    <a:pt x="f14" y="f2"/>
                    <a:pt x="f5" y="f2"/>
                  </a:cubicBez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" name="Google Shape;1336;p54">
              <a:extLst>
                <a:ext uri="{FF2B5EF4-FFF2-40B4-BE49-F238E27FC236}">
                  <a16:creationId xmlns:a16="http://schemas.microsoft.com/office/drawing/2014/main" id="{C7E9703F-3137-49B5-A4BA-0D1DE6ED1DA1}"/>
                </a:ext>
              </a:extLst>
            </p:cNvPr>
            <p:cNvSpPr/>
            <p:nvPr/>
          </p:nvSpPr>
          <p:spPr>
            <a:xfrm>
              <a:off x="4408176" y="1662050"/>
              <a:ext cx="328626" cy="2648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8317"/>
                <a:gd name="f4" fmla="val 79245"/>
                <a:gd name="f5" fmla="val 48670"/>
                <a:gd name="f6" fmla="val 1"/>
                <a:gd name="f7" fmla="val 39832"/>
                <a:gd name="f8" fmla="val 30938"/>
                <a:gd name="f9" fmla="val 418"/>
                <a:gd name="f10" fmla="val 22051"/>
                <a:gd name="f11" fmla="val 1251"/>
                <a:gd name="f12" fmla="val 18496"/>
                <a:gd name="f13" fmla="val 1609"/>
                <a:gd name="f14" fmla="val 15788"/>
                <a:gd name="f15" fmla="val 4610"/>
                <a:gd name="f16" fmla="val 15886"/>
                <a:gd name="f17" fmla="val 8199"/>
                <a:gd name="f18" fmla="val 16082"/>
                <a:gd name="f19" fmla="val 17789"/>
                <a:gd name="f20" fmla="val 9884"/>
                <a:gd name="f21" fmla="val 31685"/>
                <a:gd name="f22" fmla="val 3915"/>
                <a:gd name="f23" fmla="val 39155"/>
                <a:gd name="f24" fmla="val 1892"/>
                <a:gd name="f25" fmla="val 41667"/>
                <a:gd name="f26" fmla="val 424"/>
                <a:gd name="f27" fmla="val 43493"/>
                <a:gd name="f28" fmla="val 45940"/>
                <a:gd name="f29" fmla="val 751"/>
                <a:gd name="f30" fmla="val 48158"/>
                <a:gd name="f31" fmla="val 1533"/>
                <a:gd name="f32" fmla="val 50376"/>
                <a:gd name="f33" fmla="val 3360"/>
                <a:gd name="f34" fmla="val 52040"/>
                <a:gd name="f35" fmla="val 5644"/>
                <a:gd name="f36" fmla="val 52562"/>
                <a:gd name="f37" fmla="val 14940"/>
                <a:gd name="f38" fmla="val 54747"/>
                <a:gd name="f39" fmla="val 21432"/>
                <a:gd name="f40" fmla="val 62935"/>
                <a:gd name="f41" fmla="val 21399"/>
                <a:gd name="f42" fmla="val 72492"/>
                <a:gd name="f43" fmla="val 76211"/>
                <a:gd name="f44" fmla="val 24791"/>
                <a:gd name="f45" fmla="val 28510"/>
                <a:gd name="f46" fmla="val 69318"/>
                <a:gd name="f47" fmla="val 73069"/>
                <a:gd name="f48" fmla="val 75842"/>
                <a:gd name="f49" fmla="val 76113"/>
                <a:gd name="f50" fmla="val 75874"/>
                <a:gd name="f51" fmla="val 72362"/>
                <a:gd name="f52" fmla="val 75907"/>
                <a:gd name="f53" fmla="val 62609"/>
                <a:gd name="f54" fmla="val 82855"/>
                <a:gd name="f55" fmla="val 54225"/>
                <a:gd name="f56" fmla="val 92412"/>
                <a:gd name="f57" fmla="val 52398"/>
                <a:gd name="f58" fmla="val 94728"/>
                <a:gd name="f59" fmla="val 51942"/>
                <a:gd name="f60" fmla="val 96686"/>
                <a:gd name="f61" fmla="val 50311"/>
                <a:gd name="f62" fmla="val 97501"/>
                <a:gd name="f63" fmla="val 48093"/>
                <a:gd name="f64" fmla="val 45842"/>
                <a:gd name="f65" fmla="val 97925"/>
                <a:gd name="f66" fmla="val 43363"/>
                <a:gd name="f67" fmla="val 96457"/>
                <a:gd name="f68" fmla="val 41471"/>
                <a:gd name="f69" fmla="val 92804"/>
                <a:gd name="f70" fmla="val 36871"/>
                <a:gd name="f71" fmla="val 85073"/>
                <a:gd name="f72" fmla="val 27216"/>
                <a:gd name="f73" fmla="val 81452"/>
                <a:gd name="f74" fmla="val 14592"/>
                <a:gd name="f75" fmla="val 83051"/>
                <a:gd name="f76" fmla="val 2164"/>
                <a:gd name="f77" fmla="val 71776"/>
                <a:gd name="f78" fmla="val 720"/>
                <a:gd name="f79" fmla="val 60270"/>
                <a:gd name="f80" fmla="*/ f0 1 98317"/>
                <a:gd name="f81" fmla="*/ f1 1 79245"/>
                <a:gd name="f82" fmla="+- f4 0 f2"/>
                <a:gd name="f83" fmla="+- f3 0 f2"/>
                <a:gd name="f84" fmla="*/ f83 1 98317"/>
                <a:gd name="f85" fmla="*/ f82 1 79245"/>
                <a:gd name="f86" fmla="*/ f2 1 f84"/>
                <a:gd name="f87" fmla="*/ f3 1 f84"/>
                <a:gd name="f88" fmla="*/ f2 1 f85"/>
                <a:gd name="f89" fmla="*/ f4 1 f85"/>
                <a:gd name="f90" fmla="*/ f86 f80 1"/>
                <a:gd name="f91" fmla="*/ f87 f80 1"/>
                <a:gd name="f92" fmla="*/ f89 f81 1"/>
                <a:gd name="f93" fmla="*/ f88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0" t="f93" r="f91" b="f92"/>
              <a:pathLst>
                <a:path w="98317" h="7924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1" y="f43"/>
                    <a:pt x="f44" y="f4"/>
                    <a:pt x="f45" y="f4"/>
                  </a:cubicBezTo>
                  <a:lnTo>
                    <a:pt x="f46" y="f4"/>
                  </a:lnTo>
                  <a:cubicBezTo>
                    <a:pt x="f47" y="f4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3" y="f64"/>
                    <a:pt x="f65" y="f66"/>
                    <a:pt x="f67" y="f68"/>
                  </a:cubicBezTo>
                  <a:lnTo>
                    <a:pt x="f69" y="f70"/>
                  </a:ln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6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" name="Google Shape;1337;p54">
              <a:extLst>
                <a:ext uri="{FF2B5EF4-FFF2-40B4-BE49-F238E27FC236}">
                  <a16:creationId xmlns:a16="http://schemas.microsoft.com/office/drawing/2014/main" id="{0842A327-BBD4-4611-85D1-D71BC1CE048A}"/>
                </a:ext>
              </a:extLst>
            </p:cNvPr>
            <p:cNvSpPr/>
            <p:nvPr/>
          </p:nvSpPr>
          <p:spPr>
            <a:xfrm>
              <a:off x="4570747" y="1662296"/>
              <a:ext cx="166055" cy="2646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681"/>
                <a:gd name="f4" fmla="val 79169"/>
                <a:gd name="f5" fmla="val 1"/>
                <a:gd name="f6" fmla="val 20682"/>
                <a:gd name="f7" fmla="val 24433"/>
                <a:gd name="f8" fmla="val 27206"/>
                <a:gd name="f9" fmla="val 76037"/>
                <a:gd name="f10" fmla="val 27238"/>
                <a:gd name="f11" fmla="val 72286"/>
                <a:gd name="f12" fmla="val 27271"/>
                <a:gd name="f13" fmla="val 62533"/>
                <a:gd name="f14" fmla="val 34219"/>
                <a:gd name="f15" fmla="val 54149"/>
                <a:gd name="f16" fmla="val 43776"/>
                <a:gd name="f17" fmla="val 52322"/>
                <a:gd name="f18" fmla="val 46092"/>
                <a:gd name="f19" fmla="val 51866"/>
                <a:gd name="f20" fmla="val 48050"/>
                <a:gd name="f21" fmla="val 50235"/>
                <a:gd name="f22" fmla="val 48865"/>
                <a:gd name="f23" fmla="val 48017"/>
                <a:gd name="f24" fmla="val 45766"/>
                <a:gd name="f25" fmla="val 49289"/>
                <a:gd name="f26" fmla="val 43254"/>
                <a:gd name="f27" fmla="val 47821"/>
                <a:gd name="f28" fmla="val 41395"/>
                <a:gd name="f29" fmla="val 44168"/>
                <a:gd name="f30" fmla="val 36795"/>
                <a:gd name="f31" fmla="val 36437"/>
                <a:gd name="f32" fmla="val 27140"/>
                <a:gd name="f33" fmla="val 32816"/>
                <a:gd name="f34" fmla="val 14516"/>
                <a:gd name="f35" fmla="val 34415"/>
                <a:gd name="f36" fmla="val 2088"/>
                <a:gd name="f37" fmla="val 23128"/>
                <a:gd name="f38" fmla="val 620"/>
                <a:gd name="f39" fmla="val 11613"/>
                <a:gd name="f40" fmla="*/ f0 1 49681"/>
                <a:gd name="f41" fmla="*/ f1 1 79169"/>
                <a:gd name="f42" fmla="+- f4 0 f2"/>
                <a:gd name="f43" fmla="+- f3 0 f2"/>
                <a:gd name="f44" fmla="*/ f43 1 49681"/>
                <a:gd name="f45" fmla="*/ f42 1 79169"/>
                <a:gd name="f46" fmla="*/ f2 1 f44"/>
                <a:gd name="f47" fmla="*/ f3 1 f44"/>
                <a:gd name="f48" fmla="*/ f2 1 f45"/>
                <a:gd name="f49" fmla="*/ f4 1 f45"/>
                <a:gd name="f50" fmla="*/ f46 f40 1"/>
                <a:gd name="f51" fmla="*/ f47 f40 1"/>
                <a:gd name="f52" fmla="*/ f49 f41 1"/>
                <a:gd name="f53" fmla="*/ f48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9681" h="79169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4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3" y="f24"/>
                    <a:pt x="f25" y="f26"/>
                    <a:pt x="f27" y="f28"/>
                  </a:cubicBezTo>
                  <a:lnTo>
                    <a:pt x="f29" y="f30"/>
                  </a:ln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2"/>
                    <a:pt x="f5" y="f2"/>
                  </a:cubicBezTo>
                  <a:close/>
                </a:path>
              </a:pathLst>
            </a:custGeom>
            <a:solidFill>
              <a:srgbClr val="3792C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4" name="Google Shape;1338;p54">
            <a:extLst>
              <a:ext uri="{FF2B5EF4-FFF2-40B4-BE49-F238E27FC236}">
                <a16:creationId xmlns:a16="http://schemas.microsoft.com/office/drawing/2014/main" id="{99740CEA-056B-4A18-AFC4-672AF6AEF0ED}"/>
              </a:ext>
            </a:extLst>
          </p:cNvPr>
          <p:cNvGrpSpPr/>
          <p:nvPr/>
        </p:nvGrpSpPr>
        <p:grpSpPr>
          <a:xfrm>
            <a:off x="1667664" y="1454115"/>
            <a:ext cx="793324" cy="672587"/>
            <a:chOff x="1667664" y="1454115"/>
            <a:chExt cx="793324" cy="672587"/>
          </a:xfrm>
        </p:grpSpPr>
        <p:sp>
          <p:nvSpPr>
            <p:cNvPr id="25" name="Google Shape;1339;p54">
              <a:extLst>
                <a:ext uri="{FF2B5EF4-FFF2-40B4-BE49-F238E27FC236}">
                  <a16:creationId xmlns:a16="http://schemas.microsoft.com/office/drawing/2014/main" id="{6791F4E3-40BE-47A9-950E-8F8C81CBA75F}"/>
                </a:ext>
              </a:extLst>
            </p:cNvPr>
            <p:cNvSpPr/>
            <p:nvPr/>
          </p:nvSpPr>
          <p:spPr>
            <a:xfrm>
              <a:off x="2133368" y="1454115"/>
              <a:ext cx="327620" cy="6725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216"/>
                <a:gd name="f4" fmla="val 176997"/>
                <a:gd name="f5" fmla="val 6786"/>
                <a:gd name="f6" fmla="val 1"/>
                <a:gd name="f7" fmla="val 3034"/>
                <a:gd name="f8" fmla="val 3035"/>
                <a:gd name="f9" fmla="val 6818"/>
                <a:gd name="f10" fmla="val 170179"/>
                <a:gd name="f11" fmla="val 173963"/>
                <a:gd name="f12" fmla="val 176996"/>
                <a:gd name="f13" fmla="val 79398"/>
                <a:gd name="f14" fmla="val 83181"/>
                <a:gd name="f15" fmla="val 86215"/>
                <a:gd name="f16" fmla="*/ f0 1 86216"/>
                <a:gd name="f17" fmla="*/ f1 1 176997"/>
                <a:gd name="f18" fmla="+- f4 0 f2"/>
                <a:gd name="f19" fmla="+- f3 0 f2"/>
                <a:gd name="f20" fmla="*/ f19 1 86216"/>
                <a:gd name="f21" fmla="*/ f18 1 176997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86216" h="176997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lnTo>
                    <a:pt x="f15" y="f9"/>
                  </a:lnTo>
                  <a:cubicBezTo>
                    <a:pt x="f15" y="f8"/>
                    <a:pt x="f14" y="f6"/>
                    <a:pt x="f13" y="f6"/>
                  </a:cubicBez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" name="Google Shape;1340;p54">
              <a:extLst>
                <a:ext uri="{FF2B5EF4-FFF2-40B4-BE49-F238E27FC236}">
                  <a16:creationId xmlns:a16="http://schemas.microsoft.com/office/drawing/2014/main" id="{26A910AD-B538-4C37-94CD-E48646ABFE8E}"/>
                </a:ext>
              </a:extLst>
            </p:cNvPr>
            <p:cNvSpPr/>
            <p:nvPr/>
          </p:nvSpPr>
          <p:spPr>
            <a:xfrm>
              <a:off x="2297109" y="1454115"/>
              <a:ext cx="163878" cy="6725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125"/>
                <a:gd name="f4" fmla="val 176997"/>
                <a:gd name="f5" fmla="val 1"/>
                <a:gd name="f6" fmla="val 176996"/>
                <a:gd name="f7" fmla="val 36307"/>
                <a:gd name="f8" fmla="val 40090"/>
                <a:gd name="f9" fmla="val 43124"/>
                <a:gd name="f10" fmla="val 173963"/>
                <a:gd name="f11" fmla="val 170179"/>
                <a:gd name="f12" fmla="val 6818"/>
                <a:gd name="f13" fmla="val 3035"/>
                <a:gd name="f14" fmla="*/ f0 1 43125"/>
                <a:gd name="f15" fmla="*/ f1 1 176997"/>
                <a:gd name="f16" fmla="+- f4 0 f2"/>
                <a:gd name="f17" fmla="+- f3 0 f2"/>
                <a:gd name="f18" fmla="*/ f17 1 43125"/>
                <a:gd name="f19" fmla="*/ f16 1 176997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43125" h="17699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9" y="f11"/>
                  </a:cubicBezTo>
                  <a:lnTo>
                    <a:pt x="f9" y="f12"/>
                  </a:lnTo>
                  <a:cubicBezTo>
                    <a:pt x="f9" y="f13"/>
                    <a:pt x="f8" y="f5"/>
                    <a:pt x="f7" y="f5"/>
                  </a:cubicBez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" name="Google Shape;1341;p54">
              <a:extLst>
                <a:ext uri="{FF2B5EF4-FFF2-40B4-BE49-F238E27FC236}">
                  <a16:creationId xmlns:a16="http://schemas.microsoft.com/office/drawing/2014/main" id="{513D8393-A3E9-4DFB-B223-135CB01116E5}"/>
                </a:ext>
              </a:extLst>
            </p:cNvPr>
            <p:cNvSpPr/>
            <p:nvPr/>
          </p:nvSpPr>
          <p:spPr>
            <a:xfrm>
              <a:off x="2210964" y="1557616"/>
              <a:ext cx="172428" cy="516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376"/>
                <a:gd name="f4" fmla="val 13603"/>
                <a:gd name="f5" fmla="val 6786"/>
                <a:gd name="f6" fmla="val 3035"/>
                <a:gd name="f7" fmla="val 1"/>
                <a:gd name="f8" fmla="val 3034"/>
                <a:gd name="f9" fmla="val 6785"/>
                <a:gd name="f10" fmla="val 10569"/>
                <a:gd name="f11" fmla="val 38558"/>
                <a:gd name="f12" fmla="val 42309"/>
                <a:gd name="f13" fmla="val 45375"/>
                <a:gd name="f14" fmla="*/ f0 1 45376"/>
                <a:gd name="f15" fmla="*/ f1 1 13603"/>
                <a:gd name="f16" fmla="+- f4 0 f2"/>
                <a:gd name="f17" fmla="+- f3 0 f2"/>
                <a:gd name="f18" fmla="*/ f17 1 45376"/>
                <a:gd name="f19" fmla="*/ f16 1 13603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45376" h="13603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4"/>
                    <a:pt x="f5" y="f4"/>
                  </a:cubicBezTo>
                  <a:lnTo>
                    <a:pt x="f11" y="f4"/>
                  </a:lnTo>
                  <a:cubicBezTo>
                    <a:pt x="f12" y="f4"/>
                    <a:pt x="f13" y="f10"/>
                    <a:pt x="f13" y="f9"/>
                  </a:cubicBezTo>
                  <a:cubicBezTo>
                    <a:pt x="f13" y="f8"/>
                    <a:pt x="f12" y="f2"/>
                    <a:pt x="f11" y="f2"/>
                  </a:cubicBezTo>
                  <a:close/>
                </a:path>
              </a:pathLst>
            </a:custGeom>
            <a:solidFill>
              <a:srgbClr val="0E243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8" name="Google Shape;1342;p54">
              <a:extLst>
                <a:ext uri="{FF2B5EF4-FFF2-40B4-BE49-F238E27FC236}">
                  <a16:creationId xmlns:a16="http://schemas.microsoft.com/office/drawing/2014/main" id="{EAC74517-EE7E-4349-8DE9-2C10CD202AE0}"/>
                </a:ext>
              </a:extLst>
            </p:cNvPr>
            <p:cNvSpPr/>
            <p:nvPr/>
          </p:nvSpPr>
          <p:spPr>
            <a:xfrm>
              <a:off x="2210964" y="1661126"/>
              <a:ext cx="172428" cy="516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376"/>
                <a:gd name="f4" fmla="val 13603"/>
                <a:gd name="f5" fmla="val 6786"/>
                <a:gd name="f6" fmla="val 3035"/>
                <a:gd name="f7" fmla="val 1"/>
                <a:gd name="f8" fmla="val 3034"/>
                <a:gd name="f9" fmla="val 6785"/>
                <a:gd name="f10" fmla="val 10536"/>
                <a:gd name="f11" fmla="val 38558"/>
                <a:gd name="f12" fmla="val 42309"/>
                <a:gd name="f13" fmla="val 45375"/>
                <a:gd name="f14" fmla="*/ f0 1 45376"/>
                <a:gd name="f15" fmla="*/ f1 1 13603"/>
                <a:gd name="f16" fmla="+- f4 0 f2"/>
                <a:gd name="f17" fmla="+- f3 0 f2"/>
                <a:gd name="f18" fmla="*/ f17 1 45376"/>
                <a:gd name="f19" fmla="*/ f16 1 13603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45376" h="13603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4"/>
                    <a:pt x="f5" y="f4"/>
                  </a:cubicBezTo>
                  <a:lnTo>
                    <a:pt x="f11" y="f4"/>
                  </a:lnTo>
                  <a:cubicBezTo>
                    <a:pt x="f12" y="f4"/>
                    <a:pt x="f13" y="f10"/>
                    <a:pt x="f13" y="f9"/>
                  </a:cubicBezTo>
                  <a:cubicBezTo>
                    <a:pt x="f13" y="f8"/>
                    <a:pt x="f12" y="f2"/>
                    <a:pt x="f11" y="f2"/>
                  </a:cubicBezTo>
                  <a:close/>
                </a:path>
              </a:pathLst>
            </a:custGeom>
            <a:solidFill>
              <a:srgbClr val="0E243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9" name="Google Shape;1343;p54">
              <a:extLst>
                <a:ext uri="{FF2B5EF4-FFF2-40B4-BE49-F238E27FC236}">
                  <a16:creationId xmlns:a16="http://schemas.microsoft.com/office/drawing/2014/main" id="{79597D79-5ADB-4387-8C7C-2B705C10DCBD}"/>
                </a:ext>
              </a:extLst>
            </p:cNvPr>
            <p:cNvSpPr/>
            <p:nvPr/>
          </p:nvSpPr>
          <p:spPr>
            <a:xfrm>
              <a:off x="2210964" y="1764508"/>
              <a:ext cx="172428" cy="518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376"/>
                <a:gd name="f4" fmla="val 13636"/>
                <a:gd name="f5" fmla="val 6786"/>
                <a:gd name="f6" fmla="val 3035"/>
                <a:gd name="f7" fmla="val 1"/>
                <a:gd name="f8" fmla="val 3066"/>
                <a:gd name="f9" fmla="val 6818"/>
                <a:gd name="f10" fmla="val 10569"/>
                <a:gd name="f11" fmla="val 13635"/>
                <a:gd name="f12" fmla="val 38558"/>
                <a:gd name="f13" fmla="val 42309"/>
                <a:gd name="f14" fmla="val 45375"/>
                <a:gd name="f15" fmla="*/ f0 1 45376"/>
                <a:gd name="f16" fmla="*/ f1 1 13636"/>
                <a:gd name="f17" fmla="+- f4 0 f2"/>
                <a:gd name="f18" fmla="+- f3 0 f2"/>
                <a:gd name="f19" fmla="*/ f18 1 45376"/>
                <a:gd name="f20" fmla="*/ f17 1 13636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5376" h="13635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14" y="f10"/>
                    <a:pt x="f14" y="f9"/>
                  </a:cubicBezTo>
                  <a:cubicBezTo>
                    <a:pt x="f14" y="f8"/>
                    <a:pt x="f13" y="f2"/>
                    <a:pt x="f12" y="f2"/>
                  </a:cubicBezTo>
                  <a:close/>
                </a:path>
              </a:pathLst>
            </a:custGeom>
            <a:solidFill>
              <a:srgbClr val="0E243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" name="Google Shape;1344;p54">
              <a:extLst>
                <a:ext uri="{FF2B5EF4-FFF2-40B4-BE49-F238E27FC236}">
                  <a16:creationId xmlns:a16="http://schemas.microsoft.com/office/drawing/2014/main" id="{8F662E8F-6ECC-4C93-8502-84DF0F6E143A}"/>
                </a:ext>
              </a:extLst>
            </p:cNvPr>
            <p:cNvSpPr/>
            <p:nvPr/>
          </p:nvSpPr>
          <p:spPr>
            <a:xfrm>
              <a:off x="2297109" y="1764508"/>
              <a:ext cx="86282" cy="518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705"/>
                <a:gd name="f4" fmla="val 13636"/>
                <a:gd name="f5" fmla="val 1"/>
                <a:gd name="f6" fmla="val 13635"/>
                <a:gd name="f7" fmla="val 15887"/>
                <a:gd name="f8" fmla="val 19638"/>
                <a:gd name="f9" fmla="val 22704"/>
                <a:gd name="f10" fmla="val 10569"/>
                <a:gd name="f11" fmla="val 6818"/>
                <a:gd name="f12" fmla="val 3066"/>
                <a:gd name="f13" fmla="*/ f0 1 22705"/>
                <a:gd name="f14" fmla="*/ f1 1 13636"/>
                <a:gd name="f15" fmla="+- f4 0 f2"/>
                <a:gd name="f16" fmla="+- f3 0 f2"/>
                <a:gd name="f17" fmla="*/ f16 1 22705"/>
                <a:gd name="f18" fmla="*/ f15 1 13636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2705" h="13635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9" y="f11"/>
                  </a:cubicBezTo>
                  <a:cubicBezTo>
                    <a:pt x="f9" y="f12"/>
                    <a:pt x="f8" y="f2"/>
                    <a:pt x="f7" y="f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" name="Google Shape;1345;p54">
              <a:extLst>
                <a:ext uri="{FF2B5EF4-FFF2-40B4-BE49-F238E27FC236}">
                  <a16:creationId xmlns:a16="http://schemas.microsoft.com/office/drawing/2014/main" id="{9BC89855-68B6-40A5-98C1-450C4813B4D9}"/>
                </a:ext>
              </a:extLst>
            </p:cNvPr>
            <p:cNvSpPr/>
            <p:nvPr/>
          </p:nvSpPr>
          <p:spPr>
            <a:xfrm>
              <a:off x="2297109" y="1661126"/>
              <a:ext cx="86282" cy="516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705"/>
                <a:gd name="f4" fmla="val 13603"/>
                <a:gd name="f5" fmla="val 1"/>
                <a:gd name="f6" fmla="val 15887"/>
                <a:gd name="f7" fmla="val 19638"/>
                <a:gd name="f8" fmla="val 22704"/>
                <a:gd name="f9" fmla="val 10536"/>
                <a:gd name="f10" fmla="val 6785"/>
                <a:gd name="f11" fmla="val 3034"/>
                <a:gd name="f12" fmla="*/ f0 1 22705"/>
                <a:gd name="f13" fmla="*/ f1 1 13603"/>
                <a:gd name="f14" fmla="+- f4 0 f2"/>
                <a:gd name="f15" fmla="+- f3 0 f2"/>
                <a:gd name="f16" fmla="*/ f15 1 22705"/>
                <a:gd name="f17" fmla="*/ f14 1 13603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2705" h="13603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4"/>
                    <a:pt x="f8" y="f9"/>
                    <a:pt x="f8" y="f10"/>
                  </a:cubicBezTo>
                  <a:cubicBezTo>
                    <a:pt x="f8" y="f11"/>
                    <a:pt x="f7" y="f2"/>
                    <a:pt x="f6" y="f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2" name="Google Shape;1346;p54">
              <a:extLst>
                <a:ext uri="{FF2B5EF4-FFF2-40B4-BE49-F238E27FC236}">
                  <a16:creationId xmlns:a16="http://schemas.microsoft.com/office/drawing/2014/main" id="{F25093C3-8CB7-4F52-8E6A-298C4ADBBE04}"/>
                </a:ext>
              </a:extLst>
            </p:cNvPr>
            <p:cNvSpPr/>
            <p:nvPr/>
          </p:nvSpPr>
          <p:spPr>
            <a:xfrm>
              <a:off x="2297109" y="1557616"/>
              <a:ext cx="86282" cy="516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705"/>
                <a:gd name="f4" fmla="val 13603"/>
                <a:gd name="f5" fmla="val 1"/>
                <a:gd name="f6" fmla="val 15887"/>
                <a:gd name="f7" fmla="val 19638"/>
                <a:gd name="f8" fmla="val 22704"/>
                <a:gd name="f9" fmla="val 10569"/>
                <a:gd name="f10" fmla="val 6785"/>
                <a:gd name="f11" fmla="val 3034"/>
                <a:gd name="f12" fmla="*/ f0 1 22705"/>
                <a:gd name="f13" fmla="*/ f1 1 13603"/>
                <a:gd name="f14" fmla="+- f4 0 f2"/>
                <a:gd name="f15" fmla="+- f3 0 f2"/>
                <a:gd name="f16" fmla="*/ f15 1 22705"/>
                <a:gd name="f17" fmla="*/ f14 1 13603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2705" h="13603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4"/>
                    <a:pt x="f8" y="f9"/>
                    <a:pt x="f8" y="f10"/>
                  </a:cubicBezTo>
                  <a:cubicBezTo>
                    <a:pt x="f8" y="f11"/>
                    <a:pt x="f7" y="f2"/>
                    <a:pt x="f6" y="f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" name="Google Shape;1347;p54">
              <a:extLst>
                <a:ext uri="{FF2B5EF4-FFF2-40B4-BE49-F238E27FC236}">
                  <a16:creationId xmlns:a16="http://schemas.microsoft.com/office/drawing/2014/main" id="{5EFB74CC-03FB-44D5-90C7-0A4DE62274F1}"/>
                </a:ext>
              </a:extLst>
            </p:cNvPr>
            <p:cNvSpPr/>
            <p:nvPr/>
          </p:nvSpPr>
          <p:spPr>
            <a:xfrm>
              <a:off x="1874675" y="1971510"/>
              <a:ext cx="155191" cy="1551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841"/>
                <a:gd name="f4" fmla="val 6785"/>
                <a:gd name="f5" fmla="val 3034"/>
                <a:gd name="f6" fmla="val 6818"/>
                <a:gd name="f7" fmla="val 34023"/>
                <a:gd name="f8" fmla="val 37807"/>
                <a:gd name="f9" fmla="val 40840"/>
                <a:gd name="f10" fmla="val 37774"/>
                <a:gd name="f11" fmla="*/ f0 1 40841"/>
                <a:gd name="f12" fmla="*/ f1 1 40841"/>
                <a:gd name="f13" fmla="+- f3 0 f2"/>
                <a:gd name="f14" fmla="*/ f13 1 40841"/>
                <a:gd name="f15" fmla="*/ f2 1 f14"/>
                <a:gd name="f16" fmla="*/ f3 1 f14"/>
                <a:gd name="f17" fmla="*/ f15 f11 1"/>
                <a:gd name="f18" fmla="*/ f16 f11 1"/>
                <a:gd name="f19" fmla="*/ f16 f12 1"/>
                <a:gd name="f20" fmla="*/ f15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0841" h="40841">
                  <a:moveTo>
                    <a:pt x="f4" y="f2"/>
                  </a:moveTo>
                  <a:cubicBezTo>
                    <a:pt x="f5" y="f2"/>
                    <a:pt x="f2" y="f5"/>
                    <a:pt x="f2" y="f6"/>
                  </a:cubicBezTo>
                  <a:lnTo>
                    <a:pt x="f2" y="f7"/>
                  </a:lnTo>
                  <a:cubicBezTo>
                    <a:pt x="f2" y="f8"/>
                    <a:pt x="f5" y="f9"/>
                    <a:pt x="f4" y="f9"/>
                  </a:cubicBezTo>
                  <a:lnTo>
                    <a:pt x="f7" y="f9"/>
                  </a:lnTo>
                  <a:cubicBezTo>
                    <a:pt x="f10" y="f9"/>
                    <a:pt x="f9" y="f8"/>
                    <a:pt x="f9" y="f7"/>
                  </a:cubicBezTo>
                  <a:lnTo>
                    <a:pt x="f9" y="f6"/>
                  </a:lnTo>
                  <a:cubicBezTo>
                    <a:pt x="f9" y="f5"/>
                    <a:pt x="f10" y="f2"/>
                    <a:pt x="f7" y="f2"/>
                  </a:cubicBez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" name="Google Shape;1348;p54">
              <a:extLst>
                <a:ext uri="{FF2B5EF4-FFF2-40B4-BE49-F238E27FC236}">
                  <a16:creationId xmlns:a16="http://schemas.microsoft.com/office/drawing/2014/main" id="{A0A36D58-6E86-4514-BB4C-4DDA7069E670}"/>
                </a:ext>
              </a:extLst>
            </p:cNvPr>
            <p:cNvSpPr/>
            <p:nvPr/>
          </p:nvSpPr>
          <p:spPr>
            <a:xfrm>
              <a:off x="1952271" y="1971510"/>
              <a:ext cx="77595" cy="1551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21"/>
                <a:gd name="f4" fmla="val 40841"/>
                <a:gd name="f5" fmla="val 40840"/>
                <a:gd name="f6" fmla="val 13603"/>
                <a:gd name="f7" fmla="val 17354"/>
                <a:gd name="f8" fmla="val 20420"/>
                <a:gd name="f9" fmla="val 37807"/>
                <a:gd name="f10" fmla="val 34023"/>
                <a:gd name="f11" fmla="val 6818"/>
                <a:gd name="f12" fmla="val 3034"/>
                <a:gd name="f13" fmla="*/ f0 1 20421"/>
                <a:gd name="f14" fmla="*/ f1 1 40841"/>
                <a:gd name="f15" fmla="+- f4 0 f2"/>
                <a:gd name="f16" fmla="+- f3 0 f2"/>
                <a:gd name="f17" fmla="*/ f16 1 20421"/>
                <a:gd name="f18" fmla="*/ f15 1 40841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0421" h="40841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cubicBezTo>
                    <a:pt x="f7" y="f5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7" y="f2"/>
                    <a:pt x="f6" y="f2"/>
                  </a:cubicBez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" name="Google Shape;1349;p54">
              <a:extLst>
                <a:ext uri="{FF2B5EF4-FFF2-40B4-BE49-F238E27FC236}">
                  <a16:creationId xmlns:a16="http://schemas.microsoft.com/office/drawing/2014/main" id="{8294552E-F700-48B9-964F-2BEF784F1316}"/>
                </a:ext>
              </a:extLst>
            </p:cNvPr>
            <p:cNvSpPr/>
            <p:nvPr/>
          </p:nvSpPr>
          <p:spPr>
            <a:xfrm>
              <a:off x="1667664" y="1557616"/>
              <a:ext cx="569076" cy="4655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9758"/>
                <a:gd name="f4" fmla="val 122521"/>
                <a:gd name="f5" fmla="val 20420"/>
                <a:gd name="f6" fmla="val 9166"/>
                <a:gd name="f7" fmla="val 9167"/>
                <a:gd name="f8" fmla="val 102101"/>
                <a:gd name="f9" fmla="val 113354"/>
                <a:gd name="f10" fmla="val 129338"/>
                <a:gd name="f11" fmla="val 140592"/>
                <a:gd name="f12" fmla="*/ f0 1 149758"/>
                <a:gd name="f13" fmla="*/ f1 1 122521"/>
                <a:gd name="f14" fmla="+- f4 0 f2"/>
                <a:gd name="f15" fmla="+- f3 0 f2"/>
                <a:gd name="f16" fmla="*/ f15 1 149758"/>
                <a:gd name="f17" fmla="*/ f14 1 122521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49758" h="122521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lnTo>
                    <a:pt x="f2" y="f8"/>
                  </a:lnTo>
                  <a:cubicBezTo>
                    <a:pt x="f2" y="f9"/>
                    <a:pt x="f6" y="f4"/>
                    <a:pt x="f5" y="f4"/>
                  </a:cubicBezTo>
                  <a:lnTo>
                    <a:pt x="f10" y="f4"/>
                  </a:lnTo>
                  <a:cubicBezTo>
                    <a:pt x="f11" y="f4"/>
                    <a:pt x="f3" y="f9"/>
                    <a:pt x="f3" y="f8"/>
                  </a:cubicBezTo>
                  <a:lnTo>
                    <a:pt x="f3" y="f5"/>
                  </a:lnTo>
                  <a:cubicBezTo>
                    <a:pt x="f3" y="f7"/>
                    <a:pt x="f11" y="f2"/>
                    <a:pt x="f10" y="f2"/>
                  </a:cubicBez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6" name="Google Shape;1350;p54">
              <a:extLst>
                <a:ext uri="{FF2B5EF4-FFF2-40B4-BE49-F238E27FC236}">
                  <a16:creationId xmlns:a16="http://schemas.microsoft.com/office/drawing/2014/main" id="{C6A420FD-7A6D-4BBB-A7C3-7953AC0C15C1}"/>
                </a:ext>
              </a:extLst>
            </p:cNvPr>
            <p:cNvSpPr/>
            <p:nvPr/>
          </p:nvSpPr>
          <p:spPr>
            <a:xfrm>
              <a:off x="1952271" y="1557616"/>
              <a:ext cx="284478" cy="4655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863"/>
                <a:gd name="f4" fmla="val 122521"/>
                <a:gd name="f5" fmla="val 54443"/>
                <a:gd name="f6" fmla="val 65697"/>
                <a:gd name="f7" fmla="val 113354"/>
                <a:gd name="f8" fmla="val 102101"/>
                <a:gd name="f9" fmla="val 20420"/>
                <a:gd name="f10" fmla="val 9167"/>
                <a:gd name="f11" fmla="*/ f0 1 74863"/>
                <a:gd name="f12" fmla="*/ f1 1 122521"/>
                <a:gd name="f13" fmla="+- f4 0 f2"/>
                <a:gd name="f14" fmla="+- f3 0 f2"/>
                <a:gd name="f15" fmla="*/ f14 1 74863"/>
                <a:gd name="f16" fmla="*/ f13 1 122521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4863" h="122521">
                  <a:moveTo>
                    <a:pt x="f2" y="f2"/>
                  </a:moveTo>
                  <a:lnTo>
                    <a:pt x="f2" y="f4"/>
                  </a:lnTo>
                  <a:lnTo>
                    <a:pt x="f5" y="f4"/>
                  </a:lnTo>
                  <a:cubicBezTo>
                    <a:pt x="f6" y="f4"/>
                    <a:pt x="f3" y="f7"/>
                    <a:pt x="f3" y="f8"/>
                  </a:cubicBezTo>
                  <a:lnTo>
                    <a:pt x="f3" y="f9"/>
                  </a:lnTo>
                  <a:cubicBezTo>
                    <a:pt x="f3" y="f10"/>
                    <a:pt x="f6" y="f2"/>
                    <a:pt x="f5" y="f2"/>
                  </a:cubicBez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7" name="Google Shape;1351;p54">
              <a:extLst>
                <a:ext uri="{FF2B5EF4-FFF2-40B4-BE49-F238E27FC236}">
                  <a16:creationId xmlns:a16="http://schemas.microsoft.com/office/drawing/2014/main" id="{43DB2C82-A185-4E55-A960-D6867C1893F4}"/>
                </a:ext>
              </a:extLst>
            </p:cNvPr>
            <p:cNvSpPr/>
            <p:nvPr/>
          </p:nvSpPr>
          <p:spPr>
            <a:xfrm>
              <a:off x="1822865" y="2075011"/>
              <a:ext cx="258692" cy="516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078"/>
                <a:gd name="f4" fmla="val 13604"/>
                <a:gd name="f5" fmla="val 6818"/>
                <a:gd name="f6" fmla="val 1"/>
                <a:gd name="f7" fmla="val 3066"/>
                <a:gd name="f8" fmla="val 3034"/>
                <a:gd name="f9" fmla="val 6786"/>
                <a:gd name="f10" fmla="val 10570"/>
                <a:gd name="f11" fmla="val 13603"/>
                <a:gd name="f12" fmla="val 61260"/>
                <a:gd name="f13" fmla="val 65044"/>
                <a:gd name="f14" fmla="*/ f0 1 68078"/>
                <a:gd name="f15" fmla="*/ f1 1 13604"/>
                <a:gd name="f16" fmla="+- f4 0 f2"/>
                <a:gd name="f17" fmla="+- f3 0 f2"/>
                <a:gd name="f18" fmla="*/ f17 1 68078"/>
                <a:gd name="f19" fmla="*/ f16 1 13604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68078" h="1360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8"/>
                    <a:pt x="f13" y="f6"/>
                    <a:pt x="f12" y="f6"/>
                  </a:cubicBez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8" name="Google Shape;1352;p54">
              <a:extLst>
                <a:ext uri="{FF2B5EF4-FFF2-40B4-BE49-F238E27FC236}">
                  <a16:creationId xmlns:a16="http://schemas.microsoft.com/office/drawing/2014/main" id="{2955C205-8B23-4B74-A1A5-28452F7C6CF5}"/>
                </a:ext>
              </a:extLst>
            </p:cNvPr>
            <p:cNvSpPr/>
            <p:nvPr/>
          </p:nvSpPr>
          <p:spPr>
            <a:xfrm>
              <a:off x="2305787" y="1868009"/>
              <a:ext cx="51691" cy="516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603"/>
                <a:gd name="f4" fmla="val 13604"/>
                <a:gd name="f5" fmla="val 6818"/>
                <a:gd name="f6" fmla="val 1"/>
                <a:gd name="f7" fmla="val 3034"/>
                <a:gd name="f8" fmla="val 3067"/>
                <a:gd name="f9" fmla="val 10569"/>
                <a:gd name="f10" fmla="*/ f0 1 13603"/>
                <a:gd name="f11" fmla="*/ f1 1 13604"/>
                <a:gd name="f12" fmla="+- f4 0 f2"/>
                <a:gd name="f13" fmla="+- f3 0 f2"/>
                <a:gd name="f14" fmla="*/ f13 1 13603"/>
                <a:gd name="f15" fmla="*/ f12 1 13604"/>
                <a:gd name="f16" fmla="*/ f2 1 f14"/>
                <a:gd name="f17" fmla="*/ f3 1 f14"/>
                <a:gd name="f18" fmla="*/ f2 1 f15"/>
                <a:gd name="f19" fmla="*/ f4 1 f15"/>
                <a:gd name="f20" fmla="*/ f16 f10 1"/>
                <a:gd name="f21" fmla="*/ f17 f10 1"/>
                <a:gd name="f22" fmla="*/ f19 f11 1"/>
                <a:gd name="f23" fmla="*/ f1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3603" h="13603">
                  <a:moveTo>
                    <a:pt x="f5" y="f6"/>
                  </a:moveTo>
                  <a:cubicBezTo>
                    <a:pt x="f7" y="f6"/>
                    <a:pt x="f2" y="f8"/>
                    <a:pt x="f2" y="f5"/>
                  </a:cubicBezTo>
                  <a:cubicBezTo>
                    <a:pt x="f2" y="f9"/>
                    <a:pt x="f7" y="f3"/>
                    <a:pt x="f5" y="f3"/>
                  </a:cubicBezTo>
                  <a:cubicBezTo>
                    <a:pt x="f9" y="f3"/>
                    <a:pt x="f3" y="f9"/>
                    <a:pt x="f3" y="f5"/>
                  </a:cubicBezTo>
                  <a:cubicBezTo>
                    <a:pt x="f3" y="f8"/>
                    <a:pt x="f9" y="f6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9" name="Google Shape;1353;p54">
              <a:extLst>
                <a:ext uri="{FF2B5EF4-FFF2-40B4-BE49-F238E27FC236}">
                  <a16:creationId xmlns:a16="http://schemas.microsoft.com/office/drawing/2014/main" id="{C03A6A67-942B-4BAF-BE49-D1151B5DAF0D}"/>
                </a:ext>
              </a:extLst>
            </p:cNvPr>
            <p:cNvSpPr/>
            <p:nvPr/>
          </p:nvSpPr>
          <p:spPr>
            <a:xfrm>
              <a:off x="2305787" y="1971510"/>
              <a:ext cx="51691" cy="516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603"/>
                <a:gd name="f4" fmla="val 6818"/>
                <a:gd name="f5" fmla="val 3034"/>
                <a:gd name="f6" fmla="val 10569"/>
                <a:gd name="f7" fmla="*/ f0 1 13603"/>
                <a:gd name="f8" fmla="*/ f1 1 13603"/>
                <a:gd name="f9" fmla="+- f3 0 f2"/>
                <a:gd name="f10" fmla="*/ f9 1 13603"/>
                <a:gd name="f11" fmla="*/ f2 1 f10"/>
                <a:gd name="f12" fmla="*/ f3 1 f10"/>
                <a:gd name="f13" fmla="*/ f11 f7 1"/>
                <a:gd name="f14" fmla="*/ f12 f7 1"/>
                <a:gd name="f15" fmla="*/ f12 f8 1"/>
                <a:gd name="f16" fmla="*/ f11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" t="f16" r="f14" b="f15"/>
              <a:pathLst>
                <a:path w="13603" h="13603">
                  <a:moveTo>
                    <a:pt x="f4" y="f2"/>
                  </a:moveTo>
                  <a:cubicBezTo>
                    <a:pt x="f5" y="f2"/>
                    <a:pt x="f2" y="f5"/>
                    <a:pt x="f2" y="f4"/>
                  </a:cubicBezTo>
                  <a:cubicBezTo>
                    <a:pt x="f2" y="f6"/>
                    <a:pt x="f5" y="f3"/>
                    <a:pt x="f4" y="f3"/>
                  </a:cubicBezTo>
                  <a:cubicBezTo>
                    <a:pt x="f6" y="f3"/>
                    <a:pt x="f3" y="f6"/>
                    <a:pt x="f3" y="f4"/>
                  </a:cubicBezTo>
                  <a:cubicBezTo>
                    <a:pt x="f3" y="f5"/>
                    <a:pt x="f6" y="f2"/>
                    <a:pt x="f4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0" name="Google Shape;1354;p54">
              <a:extLst>
                <a:ext uri="{FF2B5EF4-FFF2-40B4-BE49-F238E27FC236}">
                  <a16:creationId xmlns:a16="http://schemas.microsoft.com/office/drawing/2014/main" id="{74FF066D-56DE-4396-80C4-5260F32450C0}"/>
                </a:ext>
              </a:extLst>
            </p:cNvPr>
            <p:cNvSpPr/>
            <p:nvPr/>
          </p:nvSpPr>
          <p:spPr>
            <a:xfrm>
              <a:off x="1952271" y="2075011"/>
              <a:ext cx="129287" cy="516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23"/>
                <a:gd name="f4" fmla="val 13604"/>
                <a:gd name="f5" fmla="val 1"/>
                <a:gd name="f6" fmla="val 13603"/>
                <a:gd name="f7" fmla="val 27205"/>
                <a:gd name="f8" fmla="val 30989"/>
                <a:gd name="f9" fmla="val 10570"/>
                <a:gd name="f10" fmla="val 6786"/>
                <a:gd name="f11" fmla="val 3034"/>
                <a:gd name="f12" fmla="*/ f0 1 34023"/>
                <a:gd name="f13" fmla="*/ f1 1 13604"/>
                <a:gd name="f14" fmla="+- f4 0 f2"/>
                <a:gd name="f15" fmla="+- f3 0 f2"/>
                <a:gd name="f16" fmla="*/ f15 1 34023"/>
                <a:gd name="f17" fmla="*/ f14 1 13604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34023" h="13603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3" y="f9"/>
                    <a:pt x="f3" y="f10"/>
                  </a:cubicBezTo>
                  <a:cubicBezTo>
                    <a:pt x="f3" y="f11"/>
                    <a:pt x="f8" y="f5"/>
                    <a:pt x="f7" y="f5"/>
                  </a:cubicBez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1" name="Google Shape;1355;p54">
              <a:extLst>
                <a:ext uri="{FF2B5EF4-FFF2-40B4-BE49-F238E27FC236}">
                  <a16:creationId xmlns:a16="http://schemas.microsoft.com/office/drawing/2014/main" id="{D75BE255-0285-446B-A974-7984F8806450}"/>
                </a:ext>
              </a:extLst>
            </p:cNvPr>
            <p:cNvSpPr/>
            <p:nvPr/>
          </p:nvSpPr>
          <p:spPr>
            <a:xfrm>
              <a:off x="1719355" y="1609307"/>
              <a:ext cx="465703" cy="3622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554"/>
                <a:gd name="f4" fmla="val 95317"/>
                <a:gd name="f5" fmla="val 6818"/>
                <a:gd name="f6" fmla="val 1"/>
                <a:gd name="f7" fmla="val 3067"/>
                <a:gd name="f8" fmla="val 88499"/>
                <a:gd name="f9" fmla="val 92250"/>
                <a:gd name="f10" fmla="val 95316"/>
                <a:gd name="f11" fmla="val 115736"/>
                <a:gd name="f12" fmla="val 119487"/>
                <a:gd name="f13" fmla="val 122553"/>
                <a:gd name="f14" fmla="*/ f0 1 122554"/>
                <a:gd name="f15" fmla="*/ f1 1 95317"/>
                <a:gd name="f16" fmla="+- f4 0 f2"/>
                <a:gd name="f17" fmla="+- f3 0 f2"/>
                <a:gd name="f18" fmla="*/ f17 1 122554"/>
                <a:gd name="f19" fmla="*/ f16 1 95317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22554" h="95317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8"/>
                  </a:lnTo>
                  <a:cubicBezTo>
                    <a:pt x="f2" y="f9"/>
                    <a:pt x="f7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13" y="f9"/>
                    <a:pt x="f13" y="f8"/>
                  </a:cubicBezTo>
                  <a:lnTo>
                    <a:pt x="f13" y="f5"/>
                  </a:lnTo>
                  <a:cubicBezTo>
                    <a:pt x="f13" y="f7"/>
                    <a:pt x="f12" y="f6"/>
                    <a:pt x="f11" y="f6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2" name="Google Shape;1356;p54">
              <a:extLst>
                <a:ext uri="{FF2B5EF4-FFF2-40B4-BE49-F238E27FC236}">
                  <a16:creationId xmlns:a16="http://schemas.microsoft.com/office/drawing/2014/main" id="{D224AC38-3795-4BDE-83C4-8E7A47510048}"/>
                </a:ext>
              </a:extLst>
            </p:cNvPr>
            <p:cNvSpPr/>
            <p:nvPr/>
          </p:nvSpPr>
          <p:spPr>
            <a:xfrm>
              <a:off x="1952271" y="1609307"/>
              <a:ext cx="232787" cy="3622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261"/>
                <a:gd name="f4" fmla="val 95317"/>
                <a:gd name="f5" fmla="val 1"/>
                <a:gd name="f6" fmla="val 95316"/>
                <a:gd name="f7" fmla="val 54443"/>
                <a:gd name="f8" fmla="val 58194"/>
                <a:gd name="f9" fmla="val 61260"/>
                <a:gd name="f10" fmla="val 92250"/>
                <a:gd name="f11" fmla="val 88499"/>
                <a:gd name="f12" fmla="val 6818"/>
                <a:gd name="f13" fmla="val 3067"/>
                <a:gd name="f14" fmla="*/ f0 1 61261"/>
                <a:gd name="f15" fmla="*/ f1 1 95317"/>
                <a:gd name="f16" fmla="+- f4 0 f2"/>
                <a:gd name="f17" fmla="+- f3 0 f2"/>
                <a:gd name="f18" fmla="*/ f17 1 61261"/>
                <a:gd name="f19" fmla="*/ f16 1 95317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61261" h="95317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9" y="f11"/>
                  </a:cubicBezTo>
                  <a:lnTo>
                    <a:pt x="f9" y="f12"/>
                  </a:lnTo>
                  <a:cubicBezTo>
                    <a:pt x="f9" y="f13"/>
                    <a:pt x="f8" y="f5"/>
                    <a:pt x="f7" y="f5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43" name="Google Shape;1357;p54">
            <a:extLst>
              <a:ext uri="{FF2B5EF4-FFF2-40B4-BE49-F238E27FC236}">
                <a16:creationId xmlns:a16="http://schemas.microsoft.com/office/drawing/2014/main" id="{CC899C12-6F3E-4651-8EFF-0A943F10E9DF}"/>
              </a:ext>
            </a:extLst>
          </p:cNvPr>
          <p:cNvGrpSpPr/>
          <p:nvPr/>
        </p:nvGrpSpPr>
        <p:grpSpPr>
          <a:xfrm>
            <a:off x="6744714" y="1441505"/>
            <a:ext cx="672761" cy="672751"/>
            <a:chOff x="6744714" y="1441505"/>
            <a:chExt cx="672761" cy="672751"/>
          </a:xfrm>
        </p:grpSpPr>
        <p:sp>
          <p:nvSpPr>
            <p:cNvPr id="44" name="Google Shape;1358;p54">
              <a:extLst>
                <a:ext uri="{FF2B5EF4-FFF2-40B4-BE49-F238E27FC236}">
                  <a16:creationId xmlns:a16="http://schemas.microsoft.com/office/drawing/2014/main" id="{F78566C4-111C-4435-8DF3-699C5BCB5F9C}"/>
                </a:ext>
              </a:extLst>
            </p:cNvPr>
            <p:cNvSpPr/>
            <p:nvPr/>
          </p:nvSpPr>
          <p:spPr>
            <a:xfrm>
              <a:off x="6744714" y="1441505"/>
              <a:ext cx="672751" cy="6727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8768"/>
                <a:gd name="f4" fmla="val 22703"/>
                <a:gd name="f5" fmla="val 10177"/>
                <a:gd name="f6" fmla="val 186064"/>
                <a:gd name="f7" fmla="val 198590"/>
                <a:gd name="f8" fmla="val 208767"/>
                <a:gd name="f9" fmla="*/ f0 1 208768"/>
                <a:gd name="f10" fmla="*/ f1 1 208768"/>
                <a:gd name="f11" fmla="+- f3 0 f2"/>
                <a:gd name="f12" fmla="*/ f11 1 208768"/>
                <a:gd name="f13" fmla="*/ f2 1 f12"/>
                <a:gd name="f14" fmla="*/ f3 1 f12"/>
                <a:gd name="f15" fmla="*/ f13 f9 1"/>
                <a:gd name="f16" fmla="*/ f14 f9 1"/>
                <a:gd name="f17" fmla="*/ f14 f10 1"/>
                <a:gd name="f18" fmla="*/ f13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208767" h="208767">
                  <a:moveTo>
                    <a:pt x="f4" y="f2"/>
                  </a:moveTo>
                  <a:cubicBezTo>
                    <a:pt x="f5" y="f2"/>
                    <a:pt x="f2" y="f5"/>
                    <a:pt x="f2" y="f4"/>
                  </a:cubicBezTo>
                  <a:lnTo>
                    <a:pt x="f2" y="f6"/>
                  </a:lnTo>
                  <a:cubicBezTo>
                    <a:pt x="f2" y="f7"/>
                    <a:pt x="f5" y="f8"/>
                    <a:pt x="f4" y="f8"/>
                  </a:cubicBezTo>
                  <a:lnTo>
                    <a:pt x="f6" y="f8"/>
                  </a:lnTo>
                  <a:cubicBezTo>
                    <a:pt x="f7" y="f8"/>
                    <a:pt x="f8" y="f7"/>
                    <a:pt x="f8" y="f6"/>
                  </a:cubicBezTo>
                  <a:lnTo>
                    <a:pt x="f8" y="f4"/>
                  </a:lnTo>
                  <a:cubicBezTo>
                    <a:pt x="f8" y="f5"/>
                    <a:pt x="f7" y="f2"/>
                    <a:pt x="f6" y="f2"/>
                  </a:cubicBez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5" name="Google Shape;1359;p54">
              <a:extLst>
                <a:ext uri="{FF2B5EF4-FFF2-40B4-BE49-F238E27FC236}">
                  <a16:creationId xmlns:a16="http://schemas.microsoft.com/office/drawing/2014/main" id="{3FAF37CE-E2B1-4C0D-A06B-4790804A5EA5}"/>
                </a:ext>
              </a:extLst>
            </p:cNvPr>
            <p:cNvSpPr/>
            <p:nvPr/>
          </p:nvSpPr>
          <p:spPr>
            <a:xfrm>
              <a:off x="7081095" y="1441505"/>
              <a:ext cx="336380" cy="6727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385"/>
                <a:gd name="f4" fmla="val 208768"/>
                <a:gd name="f5" fmla="val 1"/>
                <a:gd name="f6" fmla="val 208767"/>
                <a:gd name="f7" fmla="val 81681"/>
                <a:gd name="f8" fmla="val 94207"/>
                <a:gd name="f9" fmla="val 104384"/>
                <a:gd name="f10" fmla="val 198590"/>
                <a:gd name="f11" fmla="val 186064"/>
                <a:gd name="f12" fmla="val 22703"/>
                <a:gd name="f13" fmla="val 10177"/>
                <a:gd name="f14" fmla="*/ f0 1 104385"/>
                <a:gd name="f15" fmla="*/ f1 1 208768"/>
                <a:gd name="f16" fmla="+- f4 0 f2"/>
                <a:gd name="f17" fmla="+- f3 0 f2"/>
                <a:gd name="f18" fmla="*/ f17 1 104385"/>
                <a:gd name="f19" fmla="*/ f16 1 208768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04385" h="208767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9" y="f11"/>
                  </a:cubicBezTo>
                  <a:lnTo>
                    <a:pt x="f9" y="f12"/>
                  </a:lnTo>
                  <a:cubicBezTo>
                    <a:pt x="f9" y="f13"/>
                    <a:pt x="f8" y="f2"/>
                    <a:pt x="f7" y="f2"/>
                  </a:cubicBez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6" name="Google Shape;1360;p54">
              <a:extLst>
                <a:ext uri="{FF2B5EF4-FFF2-40B4-BE49-F238E27FC236}">
                  <a16:creationId xmlns:a16="http://schemas.microsoft.com/office/drawing/2014/main" id="{0BE2A23F-EF11-451D-AE10-F74B18DEB6E6}"/>
                </a:ext>
              </a:extLst>
            </p:cNvPr>
            <p:cNvSpPr/>
            <p:nvPr/>
          </p:nvSpPr>
          <p:spPr>
            <a:xfrm>
              <a:off x="6788551" y="1485342"/>
              <a:ext cx="585087" cy="5850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1563"/>
                <a:gd name="f4" fmla="val 9101"/>
                <a:gd name="f5" fmla="val 4078"/>
                <a:gd name="f6" fmla="val 172462"/>
                <a:gd name="f7" fmla="val 177485"/>
                <a:gd name="f8" fmla="*/ f0 1 181563"/>
                <a:gd name="f9" fmla="*/ f1 1 181563"/>
                <a:gd name="f10" fmla="+- f3 0 f2"/>
                <a:gd name="f11" fmla="*/ f10 1 181563"/>
                <a:gd name="f12" fmla="*/ f2 1 f11"/>
                <a:gd name="f13" fmla="*/ f3 1 f11"/>
                <a:gd name="f14" fmla="*/ f12 f8 1"/>
                <a:gd name="f15" fmla="*/ f13 f8 1"/>
                <a:gd name="f16" fmla="*/ f13 f9 1"/>
                <a:gd name="f17" fmla="*/ f12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" t="f17" r="f15" b="f16"/>
              <a:pathLst>
                <a:path w="181563" h="181563">
                  <a:moveTo>
                    <a:pt x="f4" y="f2"/>
                  </a:moveTo>
                  <a:cubicBezTo>
                    <a:pt x="f5" y="f2"/>
                    <a:pt x="f2" y="f5"/>
                    <a:pt x="f2" y="f4"/>
                  </a:cubicBezTo>
                  <a:lnTo>
                    <a:pt x="f2" y="f6"/>
                  </a:lnTo>
                  <a:cubicBezTo>
                    <a:pt x="f2" y="f7"/>
                    <a:pt x="f5" y="f3"/>
                    <a:pt x="f4" y="f3"/>
                  </a:cubicBezTo>
                  <a:lnTo>
                    <a:pt x="f6" y="f3"/>
                  </a:lnTo>
                  <a:cubicBezTo>
                    <a:pt x="f7" y="f3"/>
                    <a:pt x="f3" y="f7"/>
                    <a:pt x="f3" y="f6"/>
                  </a:cubicBezTo>
                  <a:lnTo>
                    <a:pt x="f3" y="f4"/>
                  </a:lnTo>
                  <a:cubicBezTo>
                    <a:pt x="f3" y="f5"/>
                    <a:pt x="f7" y="f2"/>
                    <a:pt x="f6" y="f2"/>
                  </a:cubicBez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7" name="Google Shape;1361;p54">
              <a:extLst>
                <a:ext uri="{FF2B5EF4-FFF2-40B4-BE49-F238E27FC236}">
                  <a16:creationId xmlns:a16="http://schemas.microsoft.com/office/drawing/2014/main" id="{D3ADC0A9-E713-4480-9918-42AEC80D546C}"/>
                </a:ext>
              </a:extLst>
            </p:cNvPr>
            <p:cNvSpPr/>
            <p:nvPr/>
          </p:nvSpPr>
          <p:spPr>
            <a:xfrm>
              <a:off x="7081095" y="1485342"/>
              <a:ext cx="292543" cy="5850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782"/>
                <a:gd name="f4" fmla="val 181563"/>
                <a:gd name="f5" fmla="val 1"/>
                <a:gd name="f6" fmla="val 81681"/>
                <a:gd name="f7" fmla="val 86704"/>
                <a:gd name="f8" fmla="val 177485"/>
                <a:gd name="f9" fmla="val 172462"/>
                <a:gd name="f10" fmla="val 9101"/>
                <a:gd name="f11" fmla="val 4078"/>
                <a:gd name="f12" fmla="*/ f0 1 90782"/>
                <a:gd name="f13" fmla="*/ f1 1 181563"/>
                <a:gd name="f14" fmla="+- f4 0 f2"/>
                <a:gd name="f15" fmla="+- f3 0 f2"/>
                <a:gd name="f16" fmla="*/ f15 1 90782"/>
                <a:gd name="f17" fmla="*/ f14 1 181563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90782" h="181563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4"/>
                    <a:pt x="f3" y="f8"/>
                    <a:pt x="f3" y="f9"/>
                  </a:cubicBezTo>
                  <a:lnTo>
                    <a:pt x="f3" y="f10"/>
                  </a:lnTo>
                  <a:cubicBezTo>
                    <a:pt x="f3" y="f11"/>
                    <a:pt x="f7" y="f2"/>
                    <a:pt x="f6" y="f2"/>
                  </a:cubicBez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8" name="Google Shape;1362;p54">
              <a:extLst>
                <a:ext uri="{FF2B5EF4-FFF2-40B4-BE49-F238E27FC236}">
                  <a16:creationId xmlns:a16="http://schemas.microsoft.com/office/drawing/2014/main" id="{9275AB7B-6F96-43A2-B9BB-1DC67EC04315}"/>
                </a:ext>
              </a:extLst>
            </p:cNvPr>
            <p:cNvSpPr/>
            <p:nvPr/>
          </p:nvSpPr>
          <p:spPr>
            <a:xfrm>
              <a:off x="6859609" y="1865604"/>
              <a:ext cx="135916" cy="1316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178"/>
                <a:gd name="f4" fmla="val 40850"/>
                <a:gd name="f5" fmla="val 7466"/>
                <a:gd name="f6" fmla="val 1"/>
                <a:gd name="f7" fmla="val 5725"/>
                <a:gd name="f8" fmla="val 3980"/>
                <a:gd name="f9" fmla="val 670"/>
                <a:gd name="f10" fmla="val 2643"/>
                <a:gd name="f11" fmla="val 2007"/>
                <a:gd name="f12" fmla="val 4649"/>
                <a:gd name="f13" fmla="val 8988"/>
                <a:gd name="f14" fmla="val 11630"/>
                <a:gd name="f15" fmla="val 11450"/>
                <a:gd name="f16" fmla="val 20437"/>
                <a:gd name="f17" fmla="val 29245"/>
                <a:gd name="f18" fmla="val 31887"/>
                <a:gd name="f19" fmla="val 36193"/>
                <a:gd name="f20" fmla="val 38867"/>
                <a:gd name="f21" fmla="val 40189"/>
                <a:gd name="f22" fmla="val 40849"/>
                <a:gd name="f23" fmla="val 9207"/>
                <a:gd name="f24" fmla="val 10944"/>
                <a:gd name="f25" fmla="val 12266"/>
                <a:gd name="f26" fmla="val 21073"/>
                <a:gd name="f27" fmla="val 30060"/>
                <a:gd name="f28" fmla="val 29880"/>
                <a:gd name="f29" fmla="val 31201"/>
                <a:gd name="f30" fmla="val 32947"/>
                <a:gd name="f31" fmla="val 34692"/>
                <a:gd name="f32" fmla="val 36437"/>
                <a:gd name="f33" fmla="val 38182"/>
                <a:gd name="f34" fmla="val 39503"/>
                <a:gd name="f35" fmla="val 30696"/>
                <a:gd name="f36" fmla="val 10814"/>
                <a:gd name="f37" fmla="*/ f0 1 42178"/>
                <a:gd name="f38" fmla="*/ f1 1 40850"/>
                <a:gd name="f39" fmla="+- f4 0 f2"/>
                <a:gd name="f40" fmla="+- f3 0 f2"/>
                <a:gd name="f41" fmla="*/ f40 1 42178"/>
                <a:gd name="f42" fmla="*/ f39 1 40850"/>
                <a:gd name="f43" fmla="*/ f2 1 f41"/>
                <a:gd name="f44" fmla="*/ f3 1 f41"/>
                <a:gd name="f45" fmla="*/ f2 1 f42"/>
                <a:gd name="f46" fmla="*/ f4 1 f42"/>
                <a:gd name="f47" fmla="*/ f43 f37 1"/>
                <a:gd name="f48" fmla="*/ f44 f37 1"/>
                <a:gd name="f49" fmla="*/ f46 f38 1"/>
                <a:gd name="f50" fmla="*/ f45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42178" h="4085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lnTo>
                    <a:pt x="f10" y="f17"/>
                  </a:lnTo>
                  <a:cubicBezTo>
                    <a:pt x="f6" y="f18"/>
                    <a:pt x="f6" y="f19"/>
                    <a:pt x="f10" y="f20"/>
                  </a:cubicBezTo>
                  <a:cubicBezTo>
                    <a:pt x="f8" y="f21"/>
                    <a:pt x="f7" y="f22"/>
                    <a:pt x="f5" y="f22"/>
                  </a:cubicBezTo>
                  <a:cubicBezTo>
                    <a:pt x="f23" y="f22"/>
                    <a:pt x="f24" y="f21"/>
                    <a:pt x="f25" y="f20"/>
                  </a:cubicBezTo>
                  <a:lnTo>
                    <a:pt x="f26" y="f27"/>
                  </a:lnTo>
                  <a:lnTo>
                    <a:pt x="f28" y="f20"/>
                  </a:lnTo>
                  <a:cubicBezTo>
                    <a:pt x="f29" y="f21"/>
                    <a:pt x="f30" y="f22"/>
                    <a:pt x="f31" y="f22"/>
                  </a:cubicBezTo>
                  <a:cubicBezTo>
                    <a:pt x="f32" y="f22"/>
                    <a:pt x="f33" y="f21"/>
                    <a:pt x="f34" y="f20"/>
                  </a:cubicBezTo>
                  <a:cubicBezTo>
                    <a:pt x="f3" y="f19"/>
                    <a:pt x="f3" y="f18"/>
                    <a:pt x="f34" y="f17"/>
                  </a:cubicBezTo>
                  <a:lnTo>
                    <a:pt x="f35" y="f16"/>
                  </a:lnTo>
                  <a:lnTo>
                    <a:pt x="f34" y="f14"/>
                  </a:lnTo>
                  <a:cubicBezTo>
                    <a:pt x="f3" y="f13"/>
                    <a:pt x="f3" y="f12"/>
                    <a:pt x="f34" y="f11"/>
                  </a:cubicBezTo>
                  <a:cubicBezTo>
                    <a:pt x="f33" y="f9"/>
                    <a:pt x="f32" y="f6"/>
                    <a:pt x="f31" y="f6"/>
                  </a:cubicBezTo>
                  <a:cubicBezTo>
                    <a:pt x="f30" y="f6"/>
                    <a:pt x="f29" y="f9"/>
                    <a:pt x="f28" y="f11"/>
                  </a:cubicBezTo>
                  <a:lnTo>
                    <a:pt x="f26" y="f36"/>
                  </a:lnTo>
                  <a:lnTo>
                    <a:pt x="f25" y="f11"/>
                  </a:lnTo>
                  <a:cubicBezTo>
                    <a:pt x="f24" y="f9"/>
                    <a:pt x="f23" y="f6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9" name="Google Shape;1363;p54">
              <a:extLst>
                <a:ext uri="{FF2B5EF4-FFF2-40B4-BE49-F238E27FC236}">
                  <a16:creationId xmlns:a16="http://schemas.microsoft.com/office/drawing/2014/main" id="{8D0C8085-AA99-4CED-937B-12D70C96DB5B}"/>
                </a:ext>
              </a:extLst>
            </p:cNvPr>
            <p:cNvSpPr/>
            <p:nvPr/>
          </p:nvSpPr>
          <p:spPr>
            <a:xfrm>
              <a:off x="7059122" y="1441505"/>
              <a:ext cx="43946" cy="6727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636"/>
                <a:gd name="f4" fmla="val 208768"/>
                <a:gd name="f5" fmla="val 208767"/>
                <a:gd name="f6" fmla="val 13635"/>
                <a:gd name="f7" fmla="*/ f0 1 13636"/>
                <a:gd name="f8" fmla="*/ f1 1 208768"/>
                <a:gd name="f9" fmla="+- f4 0 f2"/>
                <a:gd name="f10" fmla="+- f3 0 f2"/>
                <a:gd name="f11" fmla="*/ f10 1 13636"/>
                <a:gd name="f12" fmla="*/ f9 1 208768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3635" h="208767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0" name="Google Shape;1364;p54">
              <a:extLst>
                <a:ext uri="{FF2B5EF4-FFF2-40B4-BE49-F238E27FC236}">
                  <a16:creationId xmlns:a16="http://schemas.microsoft.com/office/drawing/2014/main" id="{FA905C1F-C3D7-4770-855F-F0BB0722D518}"/>
                </a:ext>
              </a:extLst>
            </p:cNvPr>
            <p:cNvSpPr/>
            <p:nvPr/>
          </p:nvSpPr>
          <p:spPr>
            <a:xfrm>
              <a:off x="6744714" y="1755913"/>
              <a:ext cx="672751" cy="439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8768"/>
                <a:gd name="f4" fmla="val 13636"/>
                <a:gd name="f5" fmla="val 13635"/>
                <a:gd name="f6" fmla="val 208767"/>
                <a:gd name="f7" fmla="*/ f0 1 208768"/>
                <a:gd name="f8" fmla="*/ f1 1 13636"/>
                <a:gd name="f9" fmla="+- f4 0 f2"/>
                <a:gd name="f10" fmla="+- f3 0 f2"/>
                <a:gd name="f11" fmla="*/ f10 1 208768"/>
                <a:gd name="f12" fmla="*/ f9 1 13636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08767" h="13635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1" name="Google Shape;1365;p54">
              <a:extLst>
                <a:ext uri="{FF2B5EF4-FFF2-40B4-BE49-F238E27FC236}">
                  <a16:creationId xmlns:a16="http://schemas.microsoft.com/office/drawing/2014/main" id="{6F58C17D-D728-4E29-8E9C-DA27A891A72E}"/>
                </a:ext>
              </a:extLst>
            </p:cNvPr>
            <p:cNvSpPr/>
            <p:nvPr/>
          </p:nvSpPr>
          <p:spPr>
            <a:xfrm>
              <a:off x="7081095" y="1441505"/>
              <a:ext cx="21973" cy="6727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19"/>
                <a:gd name="f4" fmla="val 208768"/>
                <a:gd name="f5" fmla="val 1"/>
                <a:gd name="f6" fmla="val 208767"/>
                <a:gd name="f7" fmla="val 6818"/>
                <a:gd name="f8" fmla="*/ f0 1 6819"/>
                <a:gd name="f9" fmla="*/ f1 1 208768"/>
                <a:gd name="f10" fmla="+- f4 0 f2"/>
                <a:gd name="f11" fmla="+- f3 0 f2"/>
                <a:gd name="f12" fmla="*/ f11 1 6819"/>
                <a:gd name="f13" fmla="*/ f10 1 208768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6819" h="208767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2"/>
                  </a:ln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2" name="Google Shape;1366;p54">
              <a:extLst>
                <a:ext uri="{FF2B5EF4-FFF2-40B4-BE49-F238E27FC236}">
                  <a16:creationId xmlns:a16="http://schemas.microsoft.com/office/drawing/2014/main" id="{762EB4EE-6F50-4743-8A28-27860AF7D5A9}"/>
                </a:ext>
              </a:extLst>
            </p:cNvPr>
            <p:cNvSpPr/>
            <p:nvPr/>
          </p:nvSpPr>
          <p:spPr>
            <a:xfrm>
              <a:off x="7081095" y="1755913"/>
              <a:ext cx="336380" cy="439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385"/>
                <a:gd name="f4" fmla="val 13636"/>
                <a:gd name="f5" fmla="val 1"/>
                <a:gd name="f6" fmla="val 13635"/>
                <a:gd name="f7" fmla="val 104384"/>
                <a:gd name="f8" fmla="*/ f0 1 104385"/>
                <a:gd name="f9" fmla="*/ f1 1 13636"/>
                <a:gd name="f10" fmla="+- f4 0 f2"/>
                <a:gd name="f11" fmla="+- f3 0 f2"/>
                <a:gd name="f12" fmla="*/ f11 1 104385"/>
                <a:gd name="f13" fmla="*/ f10 1 13636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104385" h="13635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2"/>
                  </a:ln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3" name="Google Shape;1367;p54">
              <a:extLst>
                <a:ext uri="{FF2B5EF4-FFF2-40B4-BE49-F238E27FC236}">
                  <a16:creationId xmlns:a16="http://schemas.microsoft.com/office/drawing/2014/main" id="{2704EE2B-F9BF-4CA2-AE82-D540FFC5FB56}"/>
                </a:ext>
              </a:extLst>
            </p:cNvPr>
            <p:cNvSpPr/>
            <p:nvPr/>
          </p:nvSpPr>
          <p:spPr>
            <a:xfrm>
              <a:off x="7146895" y="1536530"/>
              <a:ext cx="175546" cy="175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476"/>
                <a:gd name="f4" fmla="val 27238"/>
                <a:gd name="f5" fmla="val 13635"/>
                <a:gd name="f6" fmla="val 34741"/>
                <a:gd name="f7" fmla="val 40841"/>
                <a:gd name="f8" fmla="val 19735"/>
                <a:gd name="f9" fmla="val 34773"/>
                <a:gd name="f10" fmla="val 40873"/>
                <a:gd name="f11" fmla="val 19703"/>
                <a:gd name="f12" fmla="val 13603"/>
                <a:gd name="f13" fmla="val 12200"/>
                <a:gd name="f14" fmla="val 1"/>
                <a:gd name="f15" fmla="val 42276"/>
                <a:gd name="f16" fmla="*/ f0 1 54476"/>
                <a:gd name="f17" fmla="*/ f1 1 54476"/>
                <a:gd name="f18" fmla="+- f3 0 f2"/>
                <a:gd name="f19" fmla="*/ f18 1 54476"/>
                <a:gd name="f20" fmla="*/ f2 1 f19"/>
                <a:gd name="f21" fmla="*/ f3 1 f19"/>
                <a:gd name="f22" fmla="*/ f20 f16 1"/>
                <a:gd name="f23" fmla="*/ f21 f16 1"/>
                <a:gd name="f24" fmla="*/ f21 f17 1"/>
                <a:gd name="f25" fmla="*/ f20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54476" h="54476">
                  <a:moveTo>
                    <a:pt x="f4" y="f5"/>
                  </a:moveTo>
                  <a:cubicBezTo>
                    <a:pt x="f6" y="f5"/>
                    <a:pt x="f7" y="f8"/>
                    <a:pt x="f7" y="f4"/>
                  </a:cubicBezTo>
                  <a:cubicBezTo>
                    <a:pt x="f7" y="f9"/>
                    <a:pt x="f6" y="f10"/>
                    <a:pt x="f4" y="f10"/>
                  </a:cubicBezTo>
                  <a:cubicBezTo>
                    <a:pt x="f11" y="f10"/>
                    <a:pt x="f12" y="f9"/>
                    <a:pt x="f12" y="f4"/>
                  </a:cubicBezTo>
                  <a:cubicBezTo>
                    <a:pt x="f12" y="f8"/>
                    <a:pt x="f11" y="f5"/>
                    <a:pt x="f4" y="f5"/>
                  </a:cubicBezTo>
                  <a:close/>
                  <a:moveTo>
                    <a:pt x="f4" y="f2"/>
                  </a:moveTo>
                  <a:cubicBezTo>
                    <a:pt x="f13" y="f2"/>
                    <a:pt x="f14" y="f13"/>
                    <a:pt x="f14" y="f4"/>
                  </a:cubicBezTo>
                  <a:cubicBezTo>
                    <a:pt x="f14" y="f15"/>
                    <a:pt x="f13" y="f3"/>
                    <a:pt x="f4" y="f3"/>
                  </a:cubicBezTo>
                  <a:cubicBezTo>
                    <a:pt x="f15" y="f3"/>
                    <a:pt x="f3" y="f15"/>
                    <a:pt x="f3" y="f4"/>
                  </a:cubicBezTo>
                  <a:cubicBezTo>
                    <a:pt x="f3" y="f13"/>
                    <a:pt x="f15" y="f2"/>
                    <a:pt x="f4" y="f2"/>
                  </a:cubicBezTo>
                  <a:close/>
                </a:path>
              </a:pathLst>
            </a:custGeom>
            <a:solidFill>
              <a:srgbClr val="FFFF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54" name="Google Shape;1368;p54">
            <a:extLst>
              <a:ext uri="{FF2B5EF4-FFF2-40B4-BE49-F238E27FC236}">
                <a16:creationId xmlns:a16="http://schemas.microsoft.com/office/drawing/2014/main" id="{963E3264-DD32-4AC3-8DA5-C084E4589D13}"/>
              </a:ext>
            </a:extLst>
          </p:cNvPr>
          <p:cNvGrpSpPr/>
          <p:nvPr/>
        </p:nvGrpSpPr>
        <p:grpSpPr>
          <a:xfrm>
            <a:off x="1759662" y="3154204"/>
            <a:ext cx="606475" cy="606476"/>
            <a:chOff x="1759662" y="3154204"/>
            <a:chExt cx="606475" cy="606476"/>
          </a:xfrm>
        </p:grpSpPr>
        <p:sp>
          <p:nvSpPr>
            <p:cNvPr id="55" name="Google Shape;1369;p54">
              <a:extLst>
                <a:ext uri="{FF2B5EF4-FFF2-40B4-BE49-F238E27FC236}">
                  <a16:creationId xmlns:a16="http://schemas.microsoft.com/office/drawing/2014/main" id="{1BC8BA3B-E3B7-4612-8934-6D3B8AF1491F}"/>
                </a:ext>
              </a:extLst>
            </p:cNvPr>
            <p:cNvSpPr/>
            <p:nvPr/>
          </p:nvSpPr>
          <p:spPr>
            <a:xfrm>
              <a:off x="1878296" y="3365138"/>
              <a:ext cx="395532" cy="2768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6156"/>
                <a:gd name="f4" fmla="val 95317"/>
                <a:gd name="f5" fmla="val 47658"/>
                <a:gd name="f6" fmla="val 1"/>
                <a:gd name="f7" fmla="val 43906"/>
                <a:gd name="f8" fmla="val 40840"/>
                <a:gd name="f9" fmla="val 3067"/>
                <a:gd name="f10" fmla="val 6818"/>
                <a:gd name="f11" fmla="val 40841"/>
                <a:gd name="f12" fmla="val 3066"/>
                <a:gd name="f13" fmla="val 43907"/>
                <a:gd name="f14" fmla="val 88499"/>
                <a:gd name="f15" fmla="val 92250"/>
                <a:gd name="f16" fmla="val 95316"/>
                <a:gd name="f17" fmla="val 129338"/>
                <a:gd name="f18" fmla="val 133122"/>
                <a:gd name="f19" fmla="val 136155"/>
                <a:gd name="f20" fmla="val 95315"/>
                <a:gd name="f21" fmla="val 92249"/>
                <a:gd name="f22" fmla="val 88498"/>
                <a:gd name="f23" fmla="*/ f0 1 136156"/>
                <a:gd name="f24" fmla="*/ f1 1 95317"/>
                <a:gd name="f25" fmla="+- f4 0 f2"/>
                <a:gd name="f26" fmla="+- f3 0 f2"/>
                <a:gd name="f27" fmla="*/ f26 1 136156"/>
                <a:gd name="f28" fmla="*/ f25 1 95317"/>
                <a:gd name="f29" fmla="*/ f2 1 f27"/>
                <a:gd name="f30" fmla="*/ f3 1 f27"/>
                <a:gd name="f31" fmla="*/ f2 1 f28"/>
                <a:gd name="f32" fmla="*/ f4 1 f28"/>
                <a:gd name="f33" fmla="*/ f29 f23 1"/>
                <a:gd name="f34" fmla="*/ f30 f23 1"/>
                <a:gd name="f35" fmla="*/ f32 f24 1"/>
                <a:gd name="f36" fmla="*/ f31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36156" h="9531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0" y="f11"/>
                  </a:lnTo>
                  <a:cubicBezTo>
                    <a:pt x="f12" y="f11"/>
                    <a:pt x="f2" y="f13"/>
                    <a:pt x="f2" y="f5"/>
                  </a:cubicBezTo>
                  <a:lnTo>
                    <a:pt x="f2" y="f14"/>
                  </a:lnTo>
                  <a:cubicBezTo>
                    <a:pt x="f2" y="f15"/>
                    <a:pt x="f12" y="f16"/>
                    <a:pt x="f10" y="f16"/>
                  </a:cubicBezTo>
                  <a:lnTo>
                    <a:pt x="f17" y="f16"/>
                  </a:lnTo>
                  <a:cubicBezTo>
                    <a:pt x="f18" y="f16"/>
                    <a:pt x="f19" y="f15"/>
                    <a:pt x="f19" y="f14"/>
                  </a:cubicBezTo>
                  <a:lnTo>
                    <a:pt x="f19" y="f5"/>
                  </a:lnTo>
                  <a:cubicBezTo>
                    <a:pt x="f19" y="f13"/>
                    <a:pt x="f18" y="f11"/>
                    <a:pt x="f17" y="f11"/>
                  </a:cubicBezTo>
                  <a:lnTo>
                    <a:pt x="f20" y="f11"/>
                  </a:lnTo>
                  <a:lnTo>
                    <a:pt x="f20" y="f10"/>
                  </a:lnTo>
                  <a:cubicBezTo>
                    <a:pt x="f20" y="f9"/>
                    <a:pt x="f21" y="f6"/>
                    <a:pt x="f22" y="f6"/>
                  </a:cubicBezTo>
                  <a:close/>
                </a:path>
              </a:pathLst>
            </a:custGeom>
            <a:solidFill>
              <a:srgbClr val="FFFF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6" name="Google Shape;1370;p54">
              <a:extLst>
                <a:ext uri="{FF2B5EF4-FFF2-40B4-BE49-F238E27FC236}">
                  <a16:creationId xmlns:a16="http://schemas.microsoft.com/office/drawing/2014/main" id="{9B7EC3D0-3FB0-41FD-8B20-D3599DB595BA}"/>
                </a:ext>
              </a:extLst>
            </p:cNvPr>
            <p:cNvSpPr/>
            <p:nvPr/>
          </p:nvSpPr>
          <p:spPr>
            <a:xfrm>
              <a:off x="2062895" y="3365138"/>
              <a:ext cx="210942" cy="2768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13"/>
                <a:gd name="f4" fmla="val 95317"/>
                <a:gd name="f5" fmla="val 1"/>
                <a:gd name="f6" fmla="val 95316"/>
                <a:gd name="f7" fmla="val 65795"/>
                <a:gd name="f8" fmla="val 69579"/>
                <a:gd name="f9" fmla="val 72612"/>
                <a:gd name="f10" fmla="val 92250"/>
                <a:gd name="f11" fmla="val 88499"/>
                <a:gd name="f12" fmla="val 47658"/>
                <a:gd name="f13" fmla="val 43907"/>
                <a:gd name="f14" fmla="val 40841"/>
                <a:gd name="f15" fmla="val 31772"/>
                <a:gd name="f16" fmla="val 6818"/>
                <a:gd name="f17" fmla="val 3067"/>
                <a:gd name="f18" fmla="val 28706"/>
                <a:gd name="f19" fmla="val 24955"/>
                <a:gd name="f20" fmla="*/ f0 1 72613"/>
                <a:gd name="f21" fmla="*/ f1 1 95317"/>
                <a:gd name="f22" fmla="+- f4 0 f2"/>
                <a:gd name="f23" fmla="+- f3 0 f2"/>
                <a:gd name="f24" fmla="*/ f23 1 72613"/>
                <a:gd name="f25" fmla="*/ f22 1 95317"/>
                <a:gd name="f26" fmla="*/ f2 1 f24"/>
                <a:gd name="f27" fmla="*/ f3 1 f24"/>
                <a:gd name="f28" fmla="*/ f2 1 f25"/>
                <a:gd name="f29" fmla="*/ f4 1 f25"/>
                <a:gd name="f30" fmla="*/ f26 f20 1"/>
                <a:gd name="f31" fmla="*/ f27 f20 1"/>
                <a:gd name="f32" fmla="*/ f29 f21 1"/>
                <a:gd name="f33" fmla="*/ f28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2613" h="9531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9" y="f11"/>
                  </a:cubicBezTo>
                  <a:lnTo>
                    <a:pt x="f9" y="f12"/>
                  </a:lnTo>
                  <a:cubicBezTo>
                    <a:pt x="f9" y="f13"/>
                    <a:pt x="f8" y="f14"/>
                    <a:pt x="f7" y="f14"/>
                  </a:cubicBezTo>
                  <a:lnTo>
                    <a:pt x="f15" y="f14"/>
                  </a:lnTo>
                  <a:lnTo>
                    <a:pt x="f15" y="f16"/>
                  </a:lnTo>
                  <a:cubicBezTo>
                    <a:pt x="f15" y="f17"/>
                    <a:pt x="f18" y="f5"/>
                    <a:pt x="f19" y="f5"/>
                  </a:cubicBezTo>
                  <a:close/>
                </a:path>
              </a:pathLst>
            </a:custGeom>
            <a:solidFill>
              <a:srgbClr val="FFFF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7" name="Google Shape;1371;p54">
              <a:extLst>
                <a:ext uri="{FF2B5EF4-FFF2-40B4-BE49-F238E27FC236}">
                  <a16:creationId xmlns:a16="http://schemas.microsoft.com/office/drawing/2014/main" id="{2EF8B586-42D3-4CDF-BE44-3895C40CC1B7}"/>
                </a:ext>
              </a:extLst>
            </p:cNvPr>
            <p:cNvSpPr/>
            <p:nvPr/>
          </p:nvSpPr>
          <p:spPr>
            <a:xfrm>
              <a:off x="1759662" y="3154204"/>
              <a:ext cx="158255" cy="4482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476"/>
                <a:gd name="f4" fmla="val 154292"/>
                <a:gd name="f5" fmla="val 6818"/>
                <a:gd name="f6" fmla="val 3034"/>
                <a:gd name="f7" fmla="val 54475"/>
                <a:gd name="f8" fmla="val 51409"/>
                <a:gd name="f9" fmla="val 47658"/>
                <a:gd name="f10" fmla="*/ f0 1 54476"/>
                <a:gd name="f11" fmla="*/ f1 1 154292"/>
                <a:gd name="f12" fmla="+- f4 0 f2"/>
                <a:gd name="f13" fmla="+- f3 0 f2"/>
                <a:gd name="f14" fmla="*/ f13 1 54476"/>
                <a:gd name="f15" fmla="*/ f12 1 154292"/>
                <a:gd name="f16" fmla="*/ f2 1 f14"/>
                <a:gd name="f17" fmla="*/ f3 1 f14"/>
                <a:gd name="f18" fmla="*/ f2 1 f15"/>
                <a:gd name="f19" fmla="*/ f4 1 f15"/>
                <a:gd name="f20" fmla="*/ f16 f10 1"/>
                <a:gd name="f21" fmla="*/ f17 f10 1"/>
                <a:gd name="f22" fmla="*/ f19 f11 1"/>
                <a:gd name="f23" fmla="*/ f1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54476" h="154292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4"/>
                  </a:lnTo>
                  <a:lnTo>
                    <a:pt x="f7" y="f4"/>
                  </a:lnTo>
                  <a:lnTo>
                    <a:pt x="f7" y="f5"/>
                  </a:lnTo>
                  <a:cubicBezTo>
                    <a:pt x="f7" y="f6"/>
                    <a:pt x="f8" y="f2"/>
                    <a:pt x="f9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8" name="Google Shape;1372;p54">
              <a:extLst>
                <a:ext uri="{FF2B5EF4-FFF2-40B4-BE49-F238E27FC236}">
                  <a16:creationId xmlns:a16="http://schemas.microsoft.com/office/drawing/2014/main" id="{3960C4CF-70EA-4C46-AF08-EFDBBCA83A3D}"/>
                </a:ext>
              </a:extLst>
            </p:cNvPr>
            <p:cNvSpPr/>
            <p:nvPr/>
          </p:nvSpPr>
          <p:spPr>
            <a:xfrm>
              <a:off x="1759662" y="3602425"/>
              <a:ext cx="606466" cy="1582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8768"/>
                <a:gd name="f4" fmla="val 54477"/>
                <a:gd name="f5" fmla="val 1"/>
                <a:gd name="f6" fmla="val 47659"/>
                <a:gd name="f7" fmla="val 51442"/>
                <a:gd name="f8" fmla="val 3034"/>
                <a:gd name="f9" fmla="val 54476"/>
                <a:gd name="f10" fmla="val 6818"/>
                <a:gd name="f11" fmla="val 201950"/>
                <a:gd name="f12" fmla="val 205733"/>
                <a:gd name="f13" fmla="val 208767"/>
                <a:gd name="f14" fmla="val 6819"/>
                <a:gd name="f15" fmla="val 3067"/>
                <a:gd name="f16" fmla="*/ f0 1 208768"/>
                <a:gd name="f17" fmla="*/ f1 1 54477"/>
                <a:gd name="f18" fmla="+- f4 0 f2"/>
                <a:gd name="f19" fmla="+- f3 0 f2"/>
                <a:gd name="f20" fmla="*/ f19 1 208768"/>
                <a:gd name="f21" fmla="*/ f18 1 54477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08767" h="54477">
                  <a:moveTo>
                    <a:pt x="f2" y="f5"/>
                  </a:moveTo>
                  <a:lnTo>
                    <a:pt x="f2" y="f6"/>
                  </a:lnTo>
                  <a:cubicBezTo>
                    <a:pt x="f2" y="f7"/>
                    <a:pt x="f8" y="f9"/>
                    <a:pt x="f10" y="f9"/>
                  </a:cubicBezTo>
                  <a:lnTo>
                    <a:pt x="f11" y="f9"/>
                  </a:lnTo>
                  <a:cubicBezTo>
                    <a:pt x="f12" y="f9"/>
                    <a:pt x="f13" y="f7"/>
                    <a:pt x="f13" y="f6"/>
                  </a:cubicBezTo>
                  <a:lnTo>
                    <a:pt x="f13" y="f14"/>
                  </a:lnTo>
                  <a:cubicBezTo>
                    <a:pt x="f13" y="f15"/>
                    <a:pt x="f12" y="f5"/>
                    <a:pt x="f11" y="f5"/>
                  </a:cubicBezTo>
                  <a:close/>
                </a:path>
              </a:pathLst>
            </a:custGeom>
            <a:solidFill>
              <a:srgbClr val="3792C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9" name="Google Shape;1373;p54">
              <a:extLst>
                <a:ext uri="{FF2B5EF4-FFF2-40B4-BE49-F238E27FC236}">
                  <a16:creationId xmlns:a16="http://schemas.microsoft.com/office/drawing/2014/main" id="{31975159-E831-490D-95B9-CB17E9E514AF}"/>
                </a:ext>
              </a:extLst>
            </p:cNvPr>
            <p:cNvSpPr/>
            <p:nvPr/>
          </p:nvSpPr>
          <p:spPr>
            <a:xfrm>
              <a:off x="2062895" y="3602425"/>
              <a:ext cx="303242" cy="1582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385"/>
                <a:gd name="f4" fmla="val 54477"/>
                <a:gd name="f5" fmla="val 1"/>
                <a:gd name="f6" fmla="val 54476"/>
                <a:gd name="f7" fmla="val 97567"/>
                <a:gd name="f8" fmla="val 101350"/>
                <a:gd name="f9" fmla="val 104384"/>
                <a:gd name="f10" fmla="val 51442"/>
                <a:gd name="f11" fmla="val 47659"/>
                <a:gd name="f12" fmla="val 6819"/>
                <a:gd name="f13" fmla="val 3067"/>
                <a:gd name="f14" fmla="*/ f0 1 104385"/>
                <a:gd name="f15" fmla="*/ f1 1 54477"/>
                <a:gd name="f16" fmla="+- f4 0 f2"/>
                <a:gd name="f17" fmla="+- f3 0 f2"/>
                <a:gd name="f18" fmla="*/ f17 1 104385"/>
                <a:gd name="f19" fmla="*/ f16 1 54477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04385" h="5447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9" y="f11"/>
                  </a:cubicBezTo>
                  <a:lnTo>
                    <a:pt x="f9" y="f12"/>
                  </a:lnTo>
                  <a:cubicBezTo>
                    <a:pt x="f9" y="f13"/>
                    <a:pt x="f8" y="f5"/>
                    <a:pt x="f7" y="f5"/>
                  </a:cubicBez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0" name="Google Shape;1374;p54">
              <a:extLst>
                <a:ext uri="{FF2B5EF4-FFF2-40B4-BE49-F238E27FC236}">
                  <a16:creationId xmlns:a16="http://schemas.microsoft.com/office/drawing/2014/main" id="{7DE8E9B3-AB9E-4063-A2E4-779A9ECF4F05}"/>
                </a:ext>
              </a:extLst>
            </p:cNvPr>
            <p:cNvSpPr/>
            <p:nvPr/>
          </p:nvSpPr>
          <p:spPr>
            <a:xfrm>
              <a:off x="1957419" y="3154204"/>
              <a:ext cx="408709" cy="2900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0691"/>
                <a:gd name="f4" fmla="val 99850"/>
                <a:gd name="f5" fmla="val 6818"/>
                <a:gd name="f6" fmla="val 3034"/>
                <a:gd name="f7" fmla="val 1"/>
                <a:gd name="f8" fmla="val 47658"/>
                <a:gd name="f9" fmla="val 51409"/>
                <a:gd name="f10" fmla="val 54475"/>
                <a:gd name="f11" fmla="val 86215"/>
                <a:gd name="f12" fmla="val 93032"/>
                <a:gd name="f13" fmla="val 96783"/>
                <a:gd name="f14" fmla="val 89281"/>
                <a:gd name="f15" fmla="val 99849"/>
                <a:gd name="f16" fmla="val 93033"/>
                <a:gd name="f17" fmla="val 133873"/>
                <a:gd name="f18" fmla="val 137656"/>
                <a:gd name="f19" fmla="val 140690"/>
                <a:gd name="f20" fmla="*/ f0 1 140691"/>
                <a:gd name="f21" fmla="*/ f1 1 99850"/>
                <a:gd name="f22" fmla="+- f4 0 f2"/>
                <a:gd name="f23" fmla="+- f3 0 f2"/>
                <a:gd name="f24" fmla="*/ f23 1 140691"/>
                <a:gd name="f25" fmla="*/ f22 1 99850"/>
                <a:gd name="f26" fmla="*/ f2 1 f24"/>
                <a:gd name="f27" fmla="*/ f3 1 f24"/>
                <a:gd name="f28" fmla="*/ f2 1 f25"/>
                <a:gd name="f29" fmla="*/ f4 1 f25"/>
                <a:gd name="f30" fmla="*/ f26 f20 1"/>
                <a:gd name="f31" fmla="*/ f27 f20 1"/>
                <a:gd name="f32" fmla="*/ f29 f21 1"/>
                <a:gd name="f33" fmla="*/ f28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40691" h="99850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lnTo>
                    <a:pt x="f7" y="f8"/>
                  </a:ln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lnTo>
                    <a:pt x="f11" y="f12"/>
                  </a:lnTo>
                  <a:cubicBezTo>
                    <a:pt x="f11" y="f13"/>
                    <a:pt x="f14" y="f15"/>
                    <a:pt x="f16" y="f15"/>
                  </a:cubicBezTo>
                  <a:lnTo>
                    <a:pt x="f17" y="f15"/>
                  </a:lnTo>
                  <a:cubicBezTo>
                    <a:pt x="f18" y="f15"/>
                    <a:pt x="f19" y="f13"/>
                    <a:pt x="f19" y="f12"/>
                  </a:cubicBezTo>
                  <a:lnTo>
                    <a:pt x="f19" y="f5"/>
                  </a:lnTo>
                  <a:cubicBezTo>
                    <a:pt x="f19" y="f6"/>
                    <a:pt x="f18" y="f2"/>
                    <a:pt x="f17" y="f2"/>
                  </a:cubicBez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1" name="Google Shape;1375;p54">
              <a:extLst>
                <a:ext uri="{FF2B5EF4-FFF2-40B4-BE49-F238E27FC236}">
                  <a16:creationId xmlns:a16="http://schemas.microsoft.com/office/drawing/2014/main" id="{9B673EF0-58A6-43D2-9AFD-ECA5946C9798}"/>
                </a:ext>
              </a:extLst>
            </p:cNvPr>
            <p:cNvSpPr/>
            <p:nvPr/>
          </p:nvSpPr>
          <p:spPr>
            <a:xfrm>
              <a:off x="2062895" y="3154204"/>
              <a:ext cx="303242" cy="2900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385"/>
                <a:gd name="f4" fmla="val 99850"/>
                <a:gd name="f5" fmla="val 1"/>
                <a:gd name="f6" fmla="val 54475"/>
                <a:gd name="f7" fmla="val 49909"/>
                <a:gd name="f8" fmla="val 93032"/>
                <a:gd name="f9" fmla="val 96783"/>
                <a:gd name="f10" fmla="val 52975"/>
                <a:gd name="f11" fmla="val 99849"/>
                <a:gd name="f12" fmla="val 56727"/>
                <a:gd name="f13" fmla="val 97567"/>
                <a:gd name="f14" fmla="val 101350"/>
                <a:gd name="f15" fmla="val 104384"/>
                <a:gd name="f16" fmla="val 6818"/>
                <a:gd name="f17" fmla="val 3034"/>
                <a:gd name="f18" fmla="*/ f0 1 104385"/>
                <a:gd name="f19" fmla="*/ f1 1 99850"/>
                <a:gd name="f20" fmla="+- f4 0 f2"/>
                <a:gd name="f21" fmla="+- f3 0 f2"/>
                <a:gd name="f22" fmla="*/ f21 1 104385"/>
                <a:gd name="f23" fmla="*/ f20 1 99850"/>
                <a:gd name="f24" fmla="*/ f2 1 f22"/>
                <a:gd name="f25" fmla="*/ f3 1 f22"/>
                <a:gd name="f26" fmla="*/ f2 1 f23"/>
                <a:gd name="f27" fmla="*/ f4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04385" h="99850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lnTo>
                    <a:pt x="f13" y="f11"/>
                  </a:lnTo>
                  <a:cubicBezTo>
                    <a:pt x="f14" y="f11"/>
                    <a:pt x="f15" y="f9"/>
                    <a:pt x="f15" y="f8"/>
                  </a:cubicBezTo>
                  <a:lnTo>
                    <a:pt x="f15" y="f16"/>
                  </a:lnTo>
                  <a:cubicBezTo>
                    <a:pt x="f15" y="f17"/>
                    <a:pt x="f14" y="f2"/>
                    <a:pt x="f13" y="f2"/>
                  </a:cubicBez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62" name="Google Shape;1376;p54">
            <a:extLst>
              <a:ext uri="{FF2B5EF4-FFF2-40B4-BE49-F238E27FC236}">
                <a16:creationId xmlns:a16="http://schemas.microsoft.com/office/drawing/2014/main" id="{B30CD626-AA5A-44A0-959E-033C2C8CE20A}"/>
              </a:ext>
            </a:extLst>
          </p:cNvPr>
          <p:cNvGrpSpPr/>
          <p:nvPr/>
        </p:nvGrpSpPr>
        <p:grpSpPr>
          <a:xfrm>
            <a:off x="4234376" y="3165945"/>
            <a:ext cx="672751" cy="582984"/>
            <a:chOff x="4234376" y="3165945"/>
            <a:chExt cx="672751" cy="582984"/>
          </a:xfrm>
        </p:grpSpPr>
        <p:sp>
          <p:nvSpPr>
            <p:cNvPr id="63" name="Google Shape;1377;p54">
              <a:extLst>
                <a:ext uri="{FF2B5EF4-FFF2-40B4-BE49-F238E27FC236}">
                  <a16:creationId xmlns:a16="http://schemas.microsoft.com/office/drawing/2014/main" id="{90FEFEED-775E-4990-92AE-D02C8CA0FC75}"/>
                </a:ext>
              </a:extLst>
            </p:cNvPr>
            <p:cNvSpPr/>
            <p:nvPr/>
          </p:nvSpPr>
          <p:spPr>
            <a:xfrm>
              <a:off x="4234376" y="3165945"/>
              <a:ext cx="672751" cy="5829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8768"/>
                <a:gd name="f4" fmla="val 180911"/>
                <a:gd name="f5" fmla="val 48701"/>
                <a:gd name="f6" fmla="val 1"/>
                <a:gd name="f7" fmla="val 21823"/>
                <a:gd name="f8" fmla="val 21791"/>
                <a:gd name="f9" fmla="val 48702"/>
                <a:gd name="f10" fmla="val 51018"/>
                <a:gd name="f11" fmla="val 55650"/>
                <a:gd name="f12" fmla="val 160034"/>
                <a:gd name="f13" fmla="val 171581"/>
                <a:gd name="f14" fmla="val 9362"/>
                <a:gd name="f15" fmla="val 180910"/>
                <a:gd name="f16" fmla="val 20877"/>
                <a:gd name="f17" fmla="val 187890"/>
                <a:gd name="f18" fmla="val 199405"/>
                <a:gd name="f19" fmla="val 208767"/>
                <a:gd name="f20" fmla="val 186944"/>
                <a:gd name="f21" fmla="val 160066"/>
                <a:gd name="f22" fmla="*/ f0 1 208768"/>
                <a:gd name="f23" fmla="*/ f1 1 180911"/>
                <a:gd name="f24" fmla="+- f4 0 f2"/>
                <a:gd name="f25" fmla="+- f3 0 f2"/>
                <a:gd name="f26" fmla="*/ f25 1 208768"/>
                <a:gd name="f27" fmla="*/ f24 1 180911"/>
                <a:gd name="f28" fmla="*/ f2 1 f26"/>
                <a:gd name="f29" fmla="*/ f3 1 f26"/>
                <a:gd name="f30" fmla="*/ f2 1 f27"/>
                <a:gd name="f31" fmla="*/ f4 1 f27"/>
                <a:gd name="f32" fmla="*/ f28 f22 1"/>
                <a:gd name="f33" fmla="*/ f29 f22 1"/>
                <a:gd name="f34" fmla="*/ f31 f23 1"/>
                <a:gd name="f35" fmla="*/ f30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08767" h="18091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lnTo>
                    <a:pt x="f2" y="f11"/>
                  </a:lnTo>
                  <a:lnTo>
                    <a:pt x="f2" y="f12"/>
                  </a:lnTo>
                  <a:cubicBezTo>
                    <a:pt x="f2" y="f13"/>
                    <a:pt x="f14" y="f15"/>
                    <a:pt x="f16" y="f15"/>
                  </a:cubicBezTo>
                  <a:lnTo>
                    <a:pt x="f17" y="f15"/>
                  </a:lnTo>
                  <a:cubicBezTo>
                    <a:pt x="f18" y="f15"/>
                    <a:pt x="f19" y="f13"/>
                    <a:pt x="f19" y="f12"/>
                  </a:cubicBezTo>
                  <a:lnTo>
                    <a:pt x="f19" y="f11"/>
                  </a:lnTo>
                  <a:lnTo>
                    <a:pt x="f19" y="f10"/>
                  </a:lnTo>
                  <a:lnTo>
                    <a:pt x="f19" y="f9"/>
                  </a:lnTo>
                  <a:cubicBezTo>
                    <a:pt x="f19" y="f8"/>
                    <a:pt x="f20" y="f6"/>
                    <a:pt x="f21" y="f6"/>
                  </a:cubicBez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4" name="Google Shape;1378;p54">
              <a:extLst>
                <a:ext uri="{FF2B5EF4-FFF2-40B4-BE49-F238E27FC236}">
                  <a16:creationId xmlns:a16="http://schemas.microsoft.com/office/drawing/2014/main" id="{145D4049-010C-4673-8F3A-8AA41F601330}"/>
                </a:ext>
              </a:extLst>
            </p:cNvPr>
            <p:cNvSpPr/>
            <p:nvPr/>
          </p:nvSpPr>
          <p:spPr>
            <a:xfrm>
              <a:off x="4570747" y="3330354"/>
              <a:ext cx="336380" cy="4185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385"/>
                <a:gd name="f4" fmla="val 129893"/>
                <a:gd name="f5" fmla="val 1"/>
                <a:gd name="f6" fmla="val 129892"/>
                <a:gd name="f7" fmla="val 83507"/>
                <a:gd name="f8" fmla="val 95022"/>
                <a:gd name="f9" fmla="val 104384"/>
                <a:gd name="f10" fmla="val 120563"/>
                <a:gd name="f11" fmla="val 109016"/>
                <a:gd name="f12" fmla="*/ f0 1 104385"/>
                <a:gd name="f13" fmla="*/ f1 1 129893"/>
                <a:gd name="f14" fmla="+- f4 0 f2"/>
                <a:gd name="f15" fmla="+- f3 0 f2"/>
                <a:gd name="f16" fmla="*/ f15 1 104385"/>
                <a:gd name="f17" fmla="*/ f14 1 129893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04385" h="129893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9" y="f11"/>
                  </a:cubicBezTo>
                  <a:lnTo>
                    <a:pt x="f9" y="f2"/>
                  </a:ln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5" name="Google Shape;1379;p54">
              <a:extLst>
                <a:ext uri="{FF2B5EF4-FFF2-40B4-BE49-F238E27FC236}">
                  <a16:creationId xmlns:a16="http://schemas.microsoft.com/office/drawing/2014/main" id="{2021651B-1252-4D63-B217-2A7B69F0E248}"/>
                </a:ext>
              </a:extLst>
            </p:cNvPr>
            <p:cNvSpPr/>
            <p:nvPr/>
          </p:nvSpPr>
          <p:spPr>
            <a:xfrm>
              <a:off x="4458586" y="3300499"/>
              <a:ext cx="224320" cy="2690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611"/>
                <a:gd name="f4" fmla="val 83507"/>
                <a:gd name="f5" fmla="val 6981"/>
                <a:gd name="f6" fmla="val 3132"/>
                <a:gd name="f7" fmla="val 3099"/>
                <a:gd name="f8" fmla="val 6948"/>
                <a:gd name="f9" fmla="val 48702"/>
                <a:gd name="f10" fmla="val 67882"/>
                <a:gd name="f11" fmla="val 15625"/>
                <a:gd name="f12" fmla="val 34806"/>
                <a:gd name="f13" fmla="val 53986"/>
                <a:gd name="f14" fmla="val 66479"/>
                <a:gd name="f15" fmla="val 62630"/>
                <a:gd name="f16" fmla="*/ f0 1 69611"/>
                <a:gd name="f17" fmla="*/ f1 1 83507"/>
                <a:gd name="f18" fmla="+- f4 0 f2"/>
                <a:gd name="f19" fmla="+- f3 0 f2"/>
                <a:gd name="f20" fmla="*/ f19 1 69611"/>
                <a:gd name="f21" fmla="*/ f18 1 83507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9611" h="83507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11" y="f4"/>
                    <a:pt x="f12" y="f4"/>
                  </a:cubicBezTo>
                  <a:cubicBezTo>
                    <a:pt x="f13" y="f4"/>
                    <a:pt x="f3" y="f10"/>
                    <a:pt x="f3" y="f9"/>
                  </a:cubicBezTo>
                  <a:lnTo>
                    <a:pt x="f3" y="f8"/>
                  </a:lnTo>
                  <a:cubicBezTo>
                    <a:pt x="f3" y="f7"/>
                    <a:pt x="f14" y="f2"/>
                    <a:pt x="f1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6" name="Google Shape;1380;p54">
              <a:extLst>
                <a:ext uri="{FF2B5EF4-FFF2-40B4-BE49-F238E27FC236}">
                  <a16:creationId xmlns:a16="http://schemas.microsoft.com/office/drawing/2014/main" id="{82B771B1-3EA8-42FE-BF76-94C5672614FD}"/>
                </a:ext>
              </a:extLst>
            </p:cNvPr>
            <p:cNvSpPr/>
            <p:nvPr/>
          </p:nvSpPr>
          <p:spPr>
            <a:xfrm>
              <a:off x="4570747" y="3300499"/>
              <a:ext cx="112160" cy="2690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806"/>
                <a:gd name="f4" fmla="val 83507"/>
                <a:gd name="f5" fmla="val 1"/>
                <a:gd name="f6" fmla="val 19181"/>
                <a:gd name="f7" fmla="val 67882"/>
                <a:gd name="f8" fmla="val 48702"/>
                <a:gd name="f9" fmla="val 6948"/>
                <a:gd name="f10" fmla="val 3099"/>
                <a:gd name="f11" fmla="val 31674"/>
                <a:gd name="f12" fmla="val 27825"/>
                <a:gd name="f13" fmla="*/ f0 1 34806"/>
                <a:gd name="f14" fmla="*/ f1 1 83507"/>
                <a:gd name="f15" fmla="+- f4 0 f2"/>
                <a:gd name="f16" fmla="+- f3 0 f2"/>
                <a:gd name="f17" fmla="*/ f16 1 34806"/>
                <a:gd name="f18" fmla="*/ f15 1 83507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4806" h="83507">
                  <a:moveTo>
                    <a:pt x="f5" y="f2"/>
                  </a:moveTo>
                  <a:lnTo>
                    <a:pt x="f5" y="f4"/>
                  </a:lnTo>
                  <a:cubicBezTo>
                    <a:pt x="f6" y="f4"/>
                    <a:pt x="f3" y="f7"/>
                    <a:pt x="f3" y="f8"/>
                  </a:cubicBezTo>
                  <a:lnTo>
                    <a:pt x="f3" y="f9"/>
                  </a:lnTo>
                  <a:cubicBezTo>
                    <a:pt x="f3" y="f10"/>
                    <a:pt x="f11" y="f2"/>
                    <a:pt x="f12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7" name="Google Shape;1381;p54">
              <a:extLst>
                <a:ext uri="{FF2B5EF4-FFF2-40B4-BE49-F238E27FC236}">
                  <a16:creationId xmlns:a16="http://schemas.microsoft.com/office/drawing/2014/main" id="{7A017DBE-9699-4CA9-B01A-5DAFE02AA27F}"/>
                </a:ext>
              </a:extLst>
            </p:cNvPr>
            <p:cNvSpPr/>
            <p:nvPr/>
          </p:nvSpPr>
          <p:spPr>
            <a:xfrm>
              <a:off x="4570747" y="3165945"/>
              <a:ext cx="336380" cy="1793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385"/>
                <a:gd name="f4" fmla="val 55651"/>
                <a:gd name="f5" fmla="val 1"/>
                <a:gd name="f6" fmla="val 55650"/>
                <a:gd name="f7" fmla="val 104384"/>
                <a:gd name="f8" fmla="val 48702"/>
                <a:gd name="f9" fmla="val 21791"/>
                <a:gd name="f10" fmla="val 82561"/>
                <a:gd name="f11" fmla="val 55683"/>
                <a:gd name="f12" fmla="*/ f0 1 104385"/>
                <a:gd name="f13" fmla="*/ f1 1 55651"/>
                <a:gd name="f14" fmla="+- f4 0 f2"/>
                <a:gd name="f15" fmla="+- f3 0 f2"/>
                <a:gd name="f16" fmla="*/ f15 1 104385"/>
                <a:gd name="f17" fmla="*/ f14 1 55651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04385" h="55651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8"/>
                  </a:lnTo>
                  <a:cubicBezTo>
                    <a:pt x="f7" y="f9"/>
                    <a:pt x="f10" y="f5"/>
                    <a:pt x="f11" y="f5"/>
                  </a:cubicBez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8" name="Google Shape;1382;p54">
              <a:extLst>
                <a:ext uri="{FF2B5EF4-FFF2-40B4-BE49-F238E27FC236}">
                  <a16:creationId xmlns:a16="http://schemas.microsoft.com/office/drawing/2014/main" id="{CEF69204-4BE2-4252-B369-E2F483F482C9}"/>
                </a:ext>
              </a:extLst>
            </p:cNvPr>
            <p:cNvSpPr/>
            <p:nvPr/>
          </p:nvSpPr>
          <p:spPr>
            <a:xfrm>
              <a:off x="4234376" y="3300499"/>
              <a:ext cx="672751" cy="4484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8768"/>
                <a:gd name="f4" fmla="val 139157"/>
                <a:gd name="f5" fmla="val 555"/>
                <a:gd name="f6" fmla="val 228"/>
                <a:gd name="f7" fmla="val 2284"/>
                <a:gd name="f8" fmla="val 4567"/>
                <a:gd name="f9" fmla="val 6948"/>
                <a:gd name="f10" fmla="val 13896"/>
                <a:gd name="f11" fmla="val 27825"/>
                <a:gd name="f12" fmla="val 139156"/>
                <a:gd name="f13" fmla="val 41753"/>
                <a:gd name="f14" fmla="val 208767"/>
                <a:gd name="f15" fmla="val 208539"/>
                <a:gd name="f16" fmla="val 208213"/>
                <a:gd name="f17" fmla="*/ f0 1 208768"/>
                <a:gd name="f18" fmla="*/ f1 1 139157"/>
                <a:gd name="f19" fmla="+- f4 0 f2"/>
                <a:gd name="f20" fmla="+- f3 0 f2"/>
                <a:gd name="f21" fmla="*/ f20 1 208768"/>
                <a:gd name="f22" fmla="*/ f19 1 139157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208767" h="139157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lnTo>
                    <a:pt x="f11" y="f10"/>
                  </a:lnTo>
                  <a:lnTo>
                    <a:pt x="f11" y="f12"/>
                  </a:lnTo>
                  <a:lnTo>
                    <a:pt x="f13" y="f12"/>
                  </a:lnTo>
                  <a:lnTo>
                    <a:pt x="f13" y="f10"/>
                  </a:lnTo>
                  <a:lnTo>
                    <a:pt x="f14" y="f10"/>
                  </a:lnTo>
                  <a:lnTo>
                    <a:pt x="f14" y="f9"/>
                  </a:lnTo>
                  <a:cubicBezTo>
                    <a:pt x="f14" y="f8"/>
                    <a:pt x="f15" y="f7"/>
                    <a:pt x="f16" y="f2"/>
                  </a:cubicBezTo>
                  <a:close/>
                </a:path>
              </a:pathLst>
            </a:custGeom>
            <a:solidFill>
              <a:srgbClr val="FFFF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9" name="Google Shape;1383;p54">
              <a:extLst>
                <a:ext uri="{FF2B5EF4-FFF2-40B4-BE49-F238E27FC236}">
                  <a16:creationId xmlns:a16="http://schemas.microsoft.com/office/drawing/2014/main" id="{5009CF70-78C1-4268-A77D-E116A09948B5}"/>
                </a:ext>
              </a:extLst>
            </p:cNvPr>
            <p:cNvSpPr/>
            <p:nvPr/>
          </p:nvSpPr>
          <p:spPr>
            <a:xfrm>
              <a:off x="4570747" y="3300499"/>
              <a:ext cx="336380" cy="4484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385"/>
                <a:gd name="f4" fmla="val 139157"/>
                <a:gd name="f5" fmla="val 1"/>
                <a:gd name="f6" fmla="val 13896"/>
                <a:gd name="f7" fmla="val 62631"/>
                <a:gd name="f8" fmla="val 139156"/>
                <a:gd name="f9" fmla="val 76559"/>
                <a:gd name="f10" fmla="val 104384"/>
                <a:gd name="f11" fmla="val 6948"/>
                <a:gd name="f12" fmla="val 5643"/>
                <a:gd name="f13" fmla="val 104286"/>
                <a:gd name="f14" fmla="val 4371"/>
                <a:gd name="f15" fmla="val 104188"/>
                <a:gd name="f16" fmla="val 3066"/>
                <a:gd name="f17" fmla="val 104091"/>
                <a:gd name="f18" fmla="val 2055"/>
                <a:gd name="f19" fmla="val 103993"/>
                <a:gd name="f20" fmla="val 1011"/>
                <a:gd name="f21" fmla="val 103830"/>
                <a:gd name="f22" fmla="*/ f0 1 104385"/>
                <a:gd name="f23" fmla="*/ f1 1 139157"/>
                <a:gd name="f24" fmla="+- f4 0 f2"/>
                <a:gd name="f25" fmla="+- f3 0 f2"/>
                <a:gd name="f26" fmla="*/ f25 1 104385"/>
                <a:gd name="f27" fmla="*/ f24 1 139157"/>
                <a:gd name="f28" fmla="*/ f2 1 f26"/>
                <a:gd name="f29" fmla="*/ f3 1 f26"/>
                <a:gd name="f30" fmla="*/ f2 1 f27"/>
                <a:gd name="f31" fmla="*/ f4 1 f27"/>
                <a:gd name="f32" fmla="*/ f28 f22 1"/>
                <a:gd name="f33" fmla="*/ f29 f22 1"/>
                <a:gd name="f34" fmla="*/ f31 f23 1"/>
                <a:gd name="f35" fmla="*/ f30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04385" h="139157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8"/>
                  </a:lnTo>
                  <a:lnTo>
                    <a:pt x="f9" y="f8"/>
                  </a:lnTo>
                  <a:lnTo>
                    <a:pt x="f9" y="f6"/>
                  </a:lnTo>
                  <a:lnTo>
                    <a:pt x="f10" y="f6"/>
                  </a:lnTo>
                  <a:lnTo>
                    <a:pt x="f10" y="f11"/>
                  </a:lnTo>
                  <a:cubicBezTo>
                    <a:pt x="f10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"/>
                  </a:cubicBezTo>
                  <a:close/>
                </a:path>
              </a:pathLst>
            </a:custGeom>
            <a:solidFill>
              <a:srgbClr val="FFFF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0" name="Google Shape;1384;p54">
              <a:extLst>
                <a:ext uri="{FF2B5EF4-FFF2-40B4-BE49-F238E27FC236}">
                  <a16:creationId xmlns:a16="http://schemas.microsoft.com/office/drawing/2014/main" id="{A945E03F-B94E-4BB0-AEAF-B2D2A332FFBC}"/>
                </a:ext>
              </a:extLst>
            </p:cNvPr>
            <p:cNvSpPr/>
            <p:nvPr/>
          </p:nvSpPr>
          <p:spPr>
            <a:xfrm>
              <a:off x="4548362" y="3390165"/>
              <a:ext cx="44787" cy="896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97"/>
                <a:gd name="f4" fmla="val 27826"/>
                <a:gd name="f5" fmla="val 6949"/>
                <a:gd name="f6" fmla="val 1"/>
                <a:gd name="f7" fmla="val 3099"/>
                <a:gd name="f8" fmla="val 3100"/>
                <a:gd name="f9" fmla="val 20878"/>
                <a:gd name="f10" fmla="val 24727"/>
                <a:gd name="f11" fmla="val 10798"/>
                <a:gd name="f12" fmla="*/ f0 1 13897"/>
                <a:gd name="f13" fmla="*/ f1 1 27826"/>
                <a:gd name="f14" fmla="+- f4 0 f2"/>
                <a:gd name="f15" fmla="+- f3 0 f2"/>
                <a:gd name="f16" fmla="*/ f15 1 13897"/>
                <a:gd name="f17" fmla="*/ f14 1 27826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3896" h="27825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lnTo>
                    <a:pt x="f6" y="f9"/>
                  </a:lnTo>
                  <a:cubicBezTo>
                    <a:pt x="f6" y="f10"/>
                    <a:pt x="f7" y="f4"/>
                    <a:pt x="f5" y="f4"/>
                  </a:cubicBezTo>
                  <a:cubicBezTo>
                    <a:pt x="f11" y="f4"/>
                    <a:pt x="f3" y="f10"/>
                    <a:pt x="f3" y="f9"/>
                  </a:cubicBezTo>
                  <a:lnTo>
                    <a:pt x="f3" y="f5"/>
                  </a:ln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1" name="Google Shape;1385;p54">
              <a:extLst>
                <a:ext uri="{FF2B5EF4-FFF2-40B4-BE49-F238E27FC236}">
                  <a16:creationId xmlns:a16="http://schemas.microsoft.com/office/drawing/2014/main" id="{46284CC6-EC0C-4C52-B351-A81E99D076E5}"/>
                </a:ext>
              </a:extLst>
            </p:cNvPr>
            <p:cNvSpPr/>
            <p:nvPr/>
          </p:nvSpPr>
          <p:spPr>
            <a:xfrm>
              <a:off x="4570747" y="3390165"/>
              <a:ext cx="22393" cy="896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9"/>
                <a:gd name="f4" fmla="val 27826"/>
                <a:gd name="f5" fmla="val 1"/>
                <a:gd name="f6" fmla="val 3850"/>
                <a:gd name="f7" fmla="val 24727"/>
                <a:gd name="f8" fmla="val 20878"/>
                <a:gd name="f9" fmla="val 3100"/>
                <a:gd name="f10" fmla="*/ f0 1 6949"/>
                <a:gd name="f11" fmla="*/ f1 1 27826"/>
                <a:gd name="f12" fmla="+- f4 0 f2"/>
                <a:gd name="f13" fmla="+- f3 0 f2"/>
                <a:gd name="f14" fmla="*/ f13 1 6949"/>
                <a:gd name="f15" fmla="*/ f12 1 27826"/>
                <a:gd name="f16" fmla="*/ f2 1 f14"/>
                <a:gd name="f17" fmla="*/ f3 1 f14"/>
                <a:gd name="f18" fmla="*/ f2 1 f15"/>
                <a:gd name="f19" fmla="*/ f4 1 f15"/>
                <a:gd name="f20" fmla="*/ f16 f10 1"/>
                <a:gd name="f21" fmla="*/ f17 f10 1"/>
                <a:gd name="f22" fmla="*/ f19 f11 1"/>
                <a:gd name="f23" fmla="*/ f1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949" h="27825">
                  <a:moveTo>
                    <a:pt x="f5" y="f5"/>
                  </a:moveTo>
                  <a:lnTo>
                    <a:pt x="f5" y="f4"/>
                  </a:lnTo>
                  <a:cubicBezTo>
                    <a:pt x="f6" y="f4"/>
                    <a:pt x="f3" y="f7"/>
                    <a:pt x="f3" y="f8"/>
                  </a:cubicBezTo>
                  <a:lnTo>
                    <a:pt x="f3" y="f3"/>
                  </a:lnTo>
                  <a:cubicBezTo>
                    <a:pt x="f3" y="f9"/>
                    <a:pt x="f6" y="f5"/>
                    <a:pt x="f5" y="f5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72" name="Google Shape;1386;p54">
            <a:extLst>
              <a:ext uri="{FF2B5EF4-FFF2-40B4-BE49-F238E27FC236}">
                <a16:creationId xmlns:a16="http://schemas.microsoft.com/office/drawing/2014/main" id="{BBE86E52-FBCE-46B5-8B1F-7D5C77934D2B}"/>
              </a:ext>
            </a:extLst>
          </p:cNvPr>
          <p:cNvGrpSpPr/>
          <p:nvPr/>
        </p:nvGrpSpPr>
        <p:grpSpPr>
          <a:xfrm>
            <a:off x="6775383" y="3157340"/>
            <a:ext cx="606312" cy="600212"/>
            <a:chOff x="6775383" y="3157340"/>
            <a:chExt cx="606312" cy="600212"/>
          </a:xfrm>
        </p:grpSpPr>
        <p:sp>
          <p:nvSpPr>
            <p:cNvPr id="73" name="Google Shape;1387;p54">
              <a:extLst>
                <a:ext uri="{FF2B5EF4-FFF2-40B4-BE49-F238E27FC236}">
                  <a16:creationId xmlns:a16="http://schemas.microsoft.com/office/drawing/2014/main" id="{0CEFF7C1-9A77-450B-A627-294B91ACAE8A}"/>
                </a:ext>
              </a:extLst>
            </p:cNvPr>
            <p:cNvSpPr/>
            <p:nvPr/>
          </p:nvSpPr>
          <p:spPr>
            <a:xfrm>
              <a:off x="7010220" y="3274749"/>
              <a:ext cx="371475" cy="3131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08"/>
                <a:gd name="f4" fmla="val 108918"/>
                <a:gd name="f5" fmla="val 34055"/>
                <a:gd name="f6" fmla="val 20420"/>
                <a:gd name="f7" fmla="val 68078"/>
                <a:gd name="f8" fmla="val 9166"/>
                <a:gd name="f9" fmla="val 77244"/>
                <a:gd name="f10" fmla="val 88498"/>
                <a:gd name="f11" fmla="val 99752"/>
                <a:gd name="f12" fmla="val 120270"/>
                <a:gd name="f13" fmla="val 126076"/>
                <a:gd name="f14" fmla="val 129207"/>
                <a:gd name="f15" fmla="val 102100"/>
                <a:gd name="f16" fmla="val 125456"/>
                <a:gd name="f17" fmla="val 97697"/>
                <a:gd name="f18" fmla="val 88400"/>
                <a:gd name="f19" fmla="val 54475"/>
                <a:gd name="f20" fmla="val 11254"/>
                <a:gd name="f21" fmla="val 6850"/>
                <a:gd name="f22" fmla="*/ f0 1 129208"/>
                <a:gd name="f23" fmla="*/ f1 1 108918"/>
                <a:gd name="f24" fmla="+- f4 0 f2"/>
                <a:gd name="f25" fmla="+- f3 0 f2"/>
                <a:gd name="f26" fmla="*/ f25 1 129208"/>
                <a:gd name="f27" fmla="*/ f24 1 108918"/>
                <a:gd name="f28" fmla="*/ f2 1 f26"/>
                <a:gd name="f29" fmla="*/ f3 1 f26"/>
                <a:gd name="f30" fmla="*/ f2 1 f27"/>
                <a:gd name="f31" fmla="*/ f4 1 f27"/>
                <a:gd name="f32" fmla="*/ f28 f22 1"/>
                <a:gd name="f33" fmla="*/ f29 f22 1"/>
                <a:gd name="f34" fmla="*/ f31 f23 1"/>
                <a:gd name="f35" fmla="*/ f30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29208" h="108918">
                  <a:moveTo>
                    <a:pt x="f5" y="f2"/>
                  </a:moveTo>
                  <a:lnTo>
                    <a:pt x="f6" y="f7"/>
                  </a:lnTo>
                  <a:cubicBezTo>
                    <a:pt x="f8" y="f7"/>
                    <a:pt x="f2" y="f9"/>
                    <a:pt x="f2" y="f10"/>
                  </a:cubicBezTo>
                  <a:cubicBezTo>
                    <a:pt x="f2" y="f11"/>
                    <a:pt x="f8" y="f4"/>
                    <a:pt x="f6" y="f4"/>
                  </a:cubicBezTo>
                  <a:lnTo>
                    <a:pt x="f12" y="f4"/>
                  </a:lnTo>
                  <a:cubicBezTo>
                    <a:pt x="f13" y="f4"/>
                    <a:pt x="f14" y="f15"/>
                    <a:pt x="f16" y="f17"/>
                  </a:cubicBezTo>
                  <a:lnTo>
                    <a:pt x="f18" y="f19"/>
                  </a:lnTo>
                  <a:lnTo>
                    <a:pt x="f16" y="f20"/>
                  </a:lnTo>
                  <a:cubicBezTo>
                    <a:pt x="f14" y="f21"/>
                    <a:pt x="f13" y="f2"/>
                    <a:pt x="f12" y="f2"/>
                  </a:cubicBezTo>
                  <a:close/>
                </a:path>
              </a:pathLst>
            </a:custGeom>
            <a:solidFill>
              <a:srgbClr val="3792C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4" name="Google Shape;1388;p54">
              <a:extLst>
                <a:ext uri="{FF2B5EF4-FFF2-40B4-BE49-F238E27FC236}">
                  <a16:creationId xmlns:a16="http://schemas.microsoft.com/office/drawing/2014/main" id="{63BC99E0-38F2-4CFE-8E32-D89A3A01D77E}"/>
                </a:ext>
              </a:extLst>
            </p:cNvPr>
            <p:cNvSpPr/>
            <p:nvPr/>
          </p:nvSpPr>
          <p:spPr>
            <a:xfrm>
              <a:off x="6873197" y="3196440"/>
              <a:ext cx="254431" cy="3132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8499"/>
                <a:gd name="f4" fmla="val 108951"/>
                <a:gd name="f5" fmla="val 1"/>
                <a:gd name="f6" fmla="val 68078"/>
                <a:gd name="f7" fmla="val 79365"/>
                <a:gd name="f8" fmla="val 88498"/>
                <a:gd name="f9" fmla="val 99785"/>
                <a:gd name="f10" fmla="val 20453"/>
                <a:gd name="f11" fmla="val 9167"/>
                <a:gd name="f12" fmla="*/ f0 1 88499"/>
                <a:gd name="f13" fmla="*/ f1 1 108951"/>
                <a:gd name="f14" fmla="+- f4 0 f2"/>
                <a:gd name="f15" fmla="+- f3 0 f2"/>
                <a:gd name="f16" fmla="*/ f15 1 88499"/>
                <a:gd name="f17" fmla="*/ f14 1 108951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88499" h="108951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4"/>
                    <a:pt x="f8" y="f9"/>
                    <a:pt x="f8" y="f8"/>
                  </a:cubicBezTo>
                  <a:lnTo>
                    <a:pt x="f8" y="f10"/>
                  </a:lnTo>
                  <a:cubicBezTo>
                    <a:pt x="f8" y="f11"/>
                    <a:pt x="f7" y="f2"/>
                    <a:pt x="f6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5" name="Google Shape;1389;p54">
              <a:extLst>
                <a:ext uri="{FF2B5EF4-FFF2-40B4-BE49-F238E27FC236}">
                  <a16:creationId xmlns:a16="http://schemas.microsoft.com/office/drawing/2014/main" id="{1346D48D-59D2-49B8-9F0F-18CE3FBD68B9}"/>
                </a:ext>
              </a:extLst>
            </p:cNvPr>
            <p:cNvSpPr/>
            <p:nvPr/>
          </p:nvSpPr>
          <p:spPr>
            <a:xfrm>
              <a:off x="6775383" y="3157340"/>
              <a:ext cx="117418" cy="6002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841"/>
                <a:gd name="f4" fmla="val 208768"/>
                <a:gd name="f5" fmla="val 20420"/>
                <a:gd name="f6" fmla="val 9166"/>
                <a:gd name="f7" fmla="val 188347"/>
                <a:gd name="f8" fmla="val 199601"/>
                <a:gd name="f9" fmla="val 208767"/>
                <a:gd name="f10" fmla="val 31674"/>
                <a:gd name="f11" fmla="val 40840"/>
                <a:gd name="f12" fmla="*/ f0 1 40841"/>
                <a:gd name="f13" fmla="*/ f1 1 208768"/>
                <a:gd name="f14" fmla="+- f4 0 f2"/>
                <a:gd name="f15" fmla="+- f3 0 f2"/>
                <a:gd name="f16" fmla="*/ f15 1 40841"/>
                <a:gd name="f17" fmla="*/ f14 1 208768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40841" h="208767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11" y="f8"/>
                    <a:pt x="f11" y="f7"/>
                  </a:cubicBezTo>
                  <a:lnTo>
                    <a:pt x="f11" y="f5"/>
                  </a:lnTo>
                  <a:cubicBezTo>
                    <a:pt x="f11" y="f6"/>
                    <a:pt x="f10" y="f2"/>
                    <a:pt x="f5" y="f2"/>
                  </a:cubicBez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6" name="Google Shape;1390;p54">
              <a:extLst>
                <a:ext uri="{FF2B5EF4-FFF2-40B4-BE49-F238E27FC236}">
                  <a16:creationId xmlns:a16="http://schemas.microsoft.com/office/drawing/2014/main" id="{D417746C-1F49-4C8E-A19E-8DB8B14E02C3}"/>
                </a:ext>
              </a:extLst>
            </p:cNvPr>
            <p:cNvSpPr/>
            <p:nvPr/>
          </p:nvSpPr>
          <p:spPr>
            <a:xfrm>
              <a:off x="6834097" y="3157340"/>
              <a:ext cx="58713" cy="6002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21"/>
                <a:gd name="f4" fmla="val 208768"/>
                <a:gd name="f5" fmla="val 208767"/>
                <a:gd name="f6" fmla="val 11254"/>
                <a:gd name="f7" fmla="val 20420"/>
                <a:gd name="f8" fmla="val 199601"/>
                <a:gd name="f9" fmla="val 188347"/>
                <a:gd name="f10" fmla="val 9166"/>
                <a:gd name="f11" fmla="*/ f0 1 20421"/>
                <a:gd name="f12" fmla="*/ f1 1 208768"/>
                <a:gd name="f13" fmla="+- f4 0 f2"/>
                <a:gd name="f14" fmla="+- f3 0 f2"/>
                <a:gd name="f15" fmla="*/ f14 1 20421"/>
                <a:gd name="f16" fmla="*/ f13 1 208768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20421" h="208767">
                  <a:moveTo>
                    <a:pt x="f2" y="f2"/>
                  </a:moveTo>
                  <a:lnTo>
                    <a:pt x="f2" y="f5"/>
                  </a:lnTo>
                  <a:cubicBezTo>
                    <a:pt x="f6" y="f5"/>
                    <a:pt x="f7" y="f8"/>
                    <a:pt x="f7" y="f9"/>
                  </a:cubicBezTo>
                  <a:lnTo>
                    <a:pt x="f7" y="f7"/>
                  </a:lnTo>
                  <a:cubicBezTo>
                    <a:pt x="f7" y="f10"/>
                    <a:pt x="f6" y="f2"/>
                    <a:pt x="f2" y="f2"/>
                  </a:cubicBez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</p:cSld>
  <p:clrMapOvr>
    <a:masterClrMapping/>
  </p:clrMapOvr>
  <p:transition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76;p35">
            <a:extLst>
              <a:ext uri="{FF2B5EF4-FFF2-40B4-BE49-F238E27FC236}">
                <a16:creationId xmlns:a16="http://schemas.microsoft.com/office/drawing/2014/main" id="{8E7D0A4F-6EA6-4045-B45B-10B82037E1E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17429" y="539925"/>
            <a:ext cx="7709096" cy="333298"/>
          </a:xfrm>
        </p:spPr>
        <p:txBody>
          <a:bodyPr/>
          <a:lstStyle/>
          <a:p>
            <a:pPr lvl="0"/>
            <a:r>
              <a:rPr lang="en-US" sz="2000">
                <a:solidFill>
                  <a:srgbClr val="FFC000"/>
                </a:solidFill>
              </a:rPr>
              <a:t>TABLE OF CONTENTS</a:t>
            </a:r>
            <a:endParaRPr lang="en-US" sz="2000" u="sng">
              <a:solidFill>
                <a:srgbClr val="FFC000"/>
              </a:solidFill>
            </a:endParaRPr>
          </a:p>
        </p:txBody>
      </p:sp>
      <p:sp>
        <p:nvSpPr>
          <p:cNvPr id="3" name="Google Shape;977;p35">
            <a:extLst>
              <a:ext uri="{FF2B5EF4-FFF2-40B4-BE49-F238E27FC236}">
                <a16:creationId xmlns:a16="http://schemas.microsoft.com/office/drawing/2014/main" id="{32153C03-42FA-444B-B2BF-3435A2100A0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035878" y="2063425"/>
            <a:ext cx="2328300" cy="395395"/>
          </a:xfrm>
        </p:spPr>
        <p:txBody>
          <a:bodyPr anchor="ctr"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en-US" sz="1500">
                <a:solidFill>
                  <a:srgbClr val="FFC000"/>
                </a:solidFill>
                <a:latin typeface="Press Start 2P"/>
              </a:rPr>
              <a:t>PROBLEM VS SOLUTION</a:t>
            </a:r>
          </a:p>
        </p:txBody>
      </p:sp>
      <p:sp>
        <p:nvSpPr>
          <p:cNvPr id="4" name="Google Shape;978;p35">
            <a:extLst>
              <a:ext uri="{FF2B5EF4-FFF2-40B4-BE49-F238E27FC236}">
                <a16:creationId xmlns:a16="http://schemas.microsoft.com/office/drawing/2014/main" id="{9B57CC98-8601-4C82-A358-5ED72A0CEF2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345835" y="2064578"/>
            <a:ext cx="2328300" cy="395395"/>
          </a:xfrm>
        </p:spPr>
        <p:txBody>
          <a:bodyPr anchor="ctr"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en-US" sz="1500">
                <a:solidFill>
                  <a:srgbClr val="FFC000"/>
                </a:solidFill>
                <a:latin typeface="Press Start 2P"/>
              </a:rPr>
              <a:t>OUR PRODUCTS</a:t>
            </a:r>
          </a:p>
        </p:txBody>
      </p:sp>
      <p:sp>
        <p:nvSpPr>
          <p:cNvPr id="5" name="Google Shape;979;p35">
            <a:extLst>
              <a:ext uri="{FF2B5EF4-FFF2-40B4-BE49-F238E27FC236}">
                <a16:creationId xmlns:a16="http://schemas.microsoft.com/office/drawing/2014/main" id="{A0D8EF62-173F-471A-B450-C486B0476772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345835" y="3689027"/>
            <a:ext cx="2328300" cy="398102"/>
          </a:xfrm>
        </p:spPr>
        <p:txBody>
          <a:bodyPr anchor="ctr"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en-US" sz="1500">
                <a:solidFill>
                  <a:srgbClr val="FFC000"/>
                </a:solidFill>
                <a:latin typeface="Press Start 2P"/>
              </a:rPr>
              <a:t>BUSINESS MODEL</a:t>
            </a:r>
          </a:p>
        </p:txBody>
      </p:sp>
      <p:sp>
        <p:nvSpPr>
          <p:cNvPr id="6" name="Google Shape;980;p35">
            <a:extLst>
              <a:ext uri="{FF2B5EF4-FFF2-40B4-BE49-F238E27FC236}">
                <a16:creationId xmlns:a16="http://schemas.microsoft.com/office/drawing/2014/main" id="{6DFE6CC3-56CB-4CBC-849B-180AEA4D21AF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717429" y="1414723"/>
            <a:ext cx="2965198" cy="519900"/>
          </a:xfrm>
        </p:spPr>
        <p:txBody>
          <a:bodyPr anchor="ctr" anchorCtr="1"/>
          <a:lstStyle/>
          <a:p>
            <a:pPr lvl="0" algn="ctr"/>
            <a:r>
              <a:rPr lang="en-US" sz="3400">
                <a:solidFill>
                  <a:srgbClr val="45B6FE"/>
                </a:solidFill>
              </a:rPr>
              <a:t>01</a:t>
            </a:r>
          </a:p>
        </p:txBody>
      </p:sp>
      <p:sp>
        <p:nvSpPr>
          <p:cNvPr id="7" name="Google Shape;981;p35">
            <a:extLst>
              <a:ext uri="{FF2B5EF4-FFF2-40B4-BE49-F238E27FC236}">
                <a16:creationId xmlns:a16="http://schemas.microsoft.com/office/drawing/2014/main" id="{2B2783F4-E96A-4D3B-A4B0-A3140C5C0565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027386" y="1413150"/>
            <a:ext cx="2965198" cy="519900"/>
          </a:xfrm>
        </p:spPr>
        <p:txBody>
          <a:bodyPr anchor="ctr" anchorCtr="1"/>
          <a:lstStyle/>
          <a:p>
            <a:pPr lvl="0" algn="ctr"/>
            <a:r>
              <a:rPr lang="en-US" sz="3400">
                <a:solidFill>
                  <a:srgbClr val="45B6FE"/>
                </a:solidFill>
              </a:rPr>
              <a:t>02</a:t>
            </a:r>
          </a:p>
        </p:txBody>
      </p:sp>
      <p:sp>
        <p:nvSpPr>
          <p:cNvPr id="8" name="Google Shape;982;p35">
            <a:extLst>
              <a:ext uri="{FF2B5EF4-FFF2-40B4-BE49-F238E27FC236}">
                <a16:creationId xmlns:a16="http://schemas.microsoft.com/office/drawing/2014/main" id="{9BAD71E5-9FE2-4460-84D1-6066CC3A6A3A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717429" y="3043626"/>
            <a:ext cx="2965198" cy="519900"/>
          </a:xfrm>
        </p:spPr>
        <p:txBody>
          <a:bodyPr anchor="ctr" anchorCtr="1"/>
          <a:lstStyle/>
          <a:p>
            <a:pPr lvl="0" algn="ctr"/>
            <a:r>
              <a:rPr lang="en-US" sz="3400">
                <a:solidFill>
                  <a:srgbClr val="45B6FE"/>
                </a:solidFill>
              </a:rPr>
              <a:t>03</a:t>
            </a:r>
          </a:p>
        </p:txBody>
      </p:sp>
      <p:sp>
        <p:nvSpPr>
          <p:cNvPr id="9" name="Google Shape;983;p35">
            <a:extLst>
              <a:ext uri="{FF2B5EF4-FFF2-40B4-BE49-F238E27FC236}">
                <a16:creationId xmlns:a16="http://schemas.microsoft.com/office/drawing/2014/main" id="{B8046734-B573-474A-B4A3-2F7856B87DB1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027386" y="3044074"/>
            <a:ext cx="2965198" cy="519900"/>
          </a:xfrm>
        </p:spPr>
        <p:txBody>
          <a:bodyPr anchor="ctr" anchorCtr="1"/>
          <a:lstStyle/>
          <a:p>
            <a:pPr lvl="0" algn="ctr"/>
            <a:r>
              <a:rPr lang="en-US" sz="3400">
                <a:solidFill>
                  <a:srgbClr val="45B6FE"/>
                </a:solidFill>
              </a:rPr>
              <a:t>04</a:t>
            </a:r>
          </a:p>
        </p:txBody>
      </p:sp>
      <p:sp>
        <p:nvSpPr>
          <p:cNvPr id="10" name="Google Shape;984;p35">
            <a:extLst>
              <a:ext uri="{FF2B5EF4-FFF2-40B4-BE49-F238E27FC236}">
                <a16:creationId xmlns:a16="http://schemas.microsoft.com/office/drawing/2014/main" id="{16F9F90D-501A-427C-8F30-F082747944B4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62528" y="2527145"/>
            <a:ext cx="3074999" cy="347700"/>
          </a:xfrm>
        </p:spPr>
        <p:txBody>
          <a:bodyPr anchor="ctr"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en-US" sz="1400">
                <a:solidFill>
                  <a:srgbClr val="45B6FE"/>
                </a:solidFill>
              </a:rPr>
              <a:t>Describe here this section</a:t>
            </a:r>
          </a:p>
        </p:txBody>
      </p:sp>
      <p:sp>
        <p:nvSpPr>
          <p:cNvPr id="11" name="Google Shape;985;p35">
            <a:extLst>
              <a:ext uri="{FF2B5EF4-FFF2-40B4-BE49-F238E27FC236}">
                <a16:creationId xmlns:a16="http://schemas.microsoft.com/office/drawing/2014/main" id="{04AB7BF4-5A57-4B12-A6DD-9A4A1FBD7E8F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979535" y="2526139"/>
            <a:ext cx="3060899" cy="347700"/>
          </a:xfrm>
        </p:spPr>
        <p:txBody>
          <a:bodyPr anchor="ctr"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en-US" sz="1400">
                <a:solidFill>
                  <a:srgbClr val="45B6FE"/>
                </a:solidFill>
              </a:rPr>
              <a:t>Describe here this section</a:t>
            </a:r>
          </a:p>
        </p:txBody>
      </p:sp>
      <p:sp>
        <p:nvSpPr>
          <p:cNvPr id="12" name="Google Shape;986;p35">
            <a:extLst>
              <a:ext uri="{FF2B5EF4-FFF2-40B4-BE49-F238E27FC236}">
                <a16:creationId xmlns:a16="http://schemas.microsoft.com/office/drawing/2014/main" id="{3A6D77A8-AEAB-44E3-9CE4-1AB4B044A5F3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62528" y="4149647"/>
            <a:ext cx="3074999" cy="348304"/>
          </a:xfrm>
        </p:spPr>
        <p:txBody>
          <a:bodyPr anchor="ctr"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en-US" sz="1400">
                <a:solidFill>
                  <a:srgbClr val="45B6FE"/>
                </a:solidFill>
              </a:rPr>
              <a:t>Describe here this section</a:t>
            </a:r>
          </a:p>
        </p:txBody>
      </p:sp>
      <p:sp>
        <p:nvSpPr>
          <p:cNvPr id="13" name="Google Shape;987;p35">
            <a:extLst>
              <a:ext uri="{FF2B5EF4-FFF2-40B4-BE49-F238E27FC236}">
                <a16:creationId xmlns:a16="http://schemas.microsoft.com/office/drawing/2014/main" id="{024A9756-75E4-48DF-8DB8-8D72DF57B7B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972485" y="4150333"/>
            <a:ext cx="3074999" cy="348304"/>
          </a:xfrm>
        </p:spPr>
        <p:txBody>
          <a:bodyPr anchor="ctr"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en-US" sz="1400">
                <a:solidFill>
                  <a:srgbClr val="45B6FE"/>
                </a:solidFill>
              </a:rPr>
              <a:t>Describe here this section</a:t>
            </a:r>
          </a:p>
        </p:txBody>
      </p:sp>
      <p:sp>
        <p:nvSpPr>
          <p:cNvPr id="14" name="Google Shape;988;p35">
            <a:extLst>
              <a:ext uri="{FF2B5EF4-FFF2-40B4-BE49-F238E27FC236}">
                <a16:creationId xmlns:a16="http://schemas.microsoft.com/office/drawing/2014/main" id="{82BC89C4-5C38-4F63-8BC9-ADA38EA01A5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035878" y="3687820"/>
            <a:ext cx="2328300" cy="398102"/>
          </a:xfrm>
        </p:spPr>
        <p:txBody>
          <a:bodyPr anchor="ctr"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en-US" sz="1500">
                <a:solidFill>
                  <a:srgbClr val="FFC000"/>
                </a:solidFill>
                <a:latin typeface="Press Start 2P"/>
              </a:rPr>
              <a:t>MARKET &amp; COMPETITION</a:t>
            </a:r>
          </a:p>
        </p:txBody>
      </p:sp>
      <p:pic>
        <p:nvPicPr>
          <p:cNvPr id="15" name="Picture 2" descr="edificio alto">
            <a:extLst>
              <a:ext uri="{FF2B5EF4-FFF2-40B4-BE49-F238E27FC236}">
                <a16:creationId xmlns:a16="http://schemas.microsoft.com/office/drawing/2014/main" id="{A3B308E8-AB8A-4009-B315-6AD880A3A35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178801" y="0"/>
            <a:ext cx="2965198" cy="5143499"/>
          </a:xfrm>
          <a:prstGeom prst="rect">
            <a:avLst/>
          </a:prstGeom>
          <a:noFill/>
          <a:ln cap="flat">
            <a:noFill/>
          </a:ln>
        </p:spPr>
      </p:pic>
    </p:spTree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48;p56">
            <a:extLst>
              <a:ext uri="{FF2B5EF4-FFF2-40B4-BE49-F238E27FC236}">
                <a16:creationId xmlns:a16="http://schemas.microsoft.com/office/drawing/2014/main" id="{C54E03E7-8871-4D75-9574-9713A7DAEDB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572000" y="1868274"/>
            <a:ext cx="4484702" cy="805202"/>
          </a:xfrm>
        </p:spPr>
        <p:txBody>
          <a:bodyPr anchorCtr="1"/>
          <a:lstStyle/>
          <a:p>
            <a:pPr lvl="0" algn="ctr"/>
            <a:r>
              <a:rPr lang="en-US">
                <a:solidFill>
                  <a:srgbClr val="FFC000"/>
                </a:solidFill>
              </a:rPr>
              <a:t>BULLET POINTS ARE VERY USEFUL</a:t>
            </a:r>
          </a:p>
        </p:txBody>
      </p:sp>
      <p:sp>
        <p:nvSpPr>
          <p:cNvPr id="3" name="Google Shape;1450;p56">
            <a:extLst>
              <a:ext uri="{FF2B5EF4-FFF2-40B4-BE49-F238E27FC236}">
                <a16:creationId xmlns:a16="http://schemas.microsoft.com/office/drawing/2014/main" id="{4DB9D2F8-B016-463A-A968-2A6E0F785BDE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889948" y="2270875"/>
            <a:ext cx="4045195" cy="223799"/>
          </a:xfrm>
        </p:spPr>
        <p:txBody>
          <a:bodyPr anchor="ctr"/>
          <a:lstStyle/>
          <a:p>
            <a:pPr marL="0" lvl="0" indent="0">
              <a:lnSpc>
                <a:spcPct val="100000"/>
              </a:lnSpc>
              <a:buNone/>
            </a:pPr>
            <a:r>
              <a:rPr lang="en-US" sz="1400"/>
              <a:t>Venus has a beautiful name</a:t>
            </a:r>
          </a:p>
        </p:txBody>
      </p:sp>
      <p:sp>
        <p:nvSpPr>
          <p:cNvPr id="4" name="Google Shape;1084;p42">
            <a:extLst>
              <a:ext uri="{FF2B5EF4-FFF2-40B4-BE49-F238E27FC236}">
                <a16:creationId xmlns:a16="http://schemas.microsoft.com/office/drawing/2014/main" id="{359FA207-F408-44AA-AAAD-B2E2490B7930}"/>
              </a:ext>
            </a:extLst>
          </p:cNvPr>
          <p:cNvSpPr txBox="1"/>
          <p:nvPr/>
        </p:nvSpPr>
        <p:spPr>
          <a:xfrm>
            <a:off x="4752795" y="2635767"/>
            <a:ext cx="4303907" cy="90840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0" cap="none" spc="0" baseline="0">
                <a:solidFill>
                  <a:srgbClr val="1C4966"/>
                </a:solidFill>
                <a:uFillTx/>
                <a:latin typeface="Maven Pro"/>
                <a:ea typeface="Maven Pro"/>
                <a:cs typeface="Maven Pro"/>
              </a:rPr>
              <a:t>Venus has a beautiful name and is the second planet from the Sun, but its atmosphere is extremely poisonous</a:t>
            </a:r>
          </a:p>
        </p:txBody>
      </p:sp>
      <p:pic>
        <p:nvPicPr>
          <p:cNvPr id="5" name="Picture 2" descr="PÍXELES | Facebook | Monserrat">
            <a:extLst>
              <a:ext uri="{FF2B5EF4-FFF2-40B4-BE49-F238E27FC236}">
                <a16:creationId xmlns:a16="http://schemas.microsoft.com/office/drawing/2014/main" id="{7A6BF331-5301-481E-A69B-F2955CFA265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0651" y="406075"/>
            <a:ext cx="4331348" cy="4331348"/>
          </a:xfrm>
          <a:prstGeom prst="rect">
            <a:avLst/>
          </a:prstGeom>
          <a:noFill/>
          <a:ln cap="flat">
            <a:noFill/>
          </a:ln>
        </p:spPr>
      </p:pic>
    </p:spTree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310,801 Pixel Background Imágenes y Fotos - 123RF">
            <a:extLst>
              <a:ext uri="{FF2B5EF4-FFF2-40B4-BE49-F238E27FC236}">
                <a16:creationId xmlns:a16="http://schemas.microsoft.com/office/drawing/2014/main" id="{E4B9BC6B-25BF-452A-BD0A-790DC4937CB8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b="21434"/>
          <a:stretch>
            <a:fillRect/>
          </a:stretch>
        </p:blipFill>
        <p:spPr>
          <a:xfrm rot="5400013">
            <a:off x="-1190001" y="1177619"/>
            <a:ext cx="5148584" cy="276858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Rectángulo 1">
            <a:extLst>
              <a:ext uri="{FF2B5EF4-FFF2-40B4-BE49-F238E27FC236}">
                <a16:creationId xmlns:a16="http://schemas.microsoft.com/office/drawing/2014/main" id="{27713DDD-BAD8-41AD-85BD-86477146316E}"/>
              </a:ext>
            </a:extLst>
          </p:cNvPr>
          <p:cNvSpPr/>
          <p:nvPr/>
        </p:nvSpPr>
        <p:spPr>
          <a:xfrm>
            <a:off x="3347636" y="139482"/>
            <a:ext cx="5641381" cy="4850965"/>
          </a:xfrm>
          <a:prstGeom prst="rect">
            <a:avLst/>
          </a:prstGeom>
          <a:noFill/>
          <a:ln w="25402" cap="flat">
            <a:solidFill>
              <a:srgbClr val="1C4966"/>
            </a:solidFill>
            <a:prstDash val="solid"/>
            <a:miter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sp>
        <p:nvSpPr>
          <p:cNvPr id="4" name="Google Shape;1455;p57">
            <a:extLst>
              <a:ext uri="{FF2B5EF4-FFF2-40B4-BE49-F238E27FC236}">
                <a16:creationId xmlns:a16="http://schemas.microsoft.com/office/drawing/2014/main" id="{5DDCDDA0-42F8-4FE9-9679-51743FCE3A1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833274" y="2544491"/>
            <a:ext cx="4837797" cy="1279501"/>
          </a:xfrm>
        </p:spPr>
        <p:txBody>
          <a:bodyPr anchorCtr="1"/>
          <a:lstStyle/>
          <a:p>
            <a:pPr lvl="0" algn="ctr"/>
            <a:r>
              <a:rPr lang="en-US">
                <a:solidFill>
                  <a:srgbClr val="FFC000"/>
                </a:solidFill>
              </a:rPr>
              <a:t>A PICTURE ALWAYS REINFORCES THE  MAIN CONCEPT</a:t>
            </a:r>
          </a:p>
        </p:txBody>
      </p:sp>
      <p:sp>
        <p:nvSpPr>
          <p:cNvPr id="5" name="Google Shape;1456;p57">
            <a:extLst>
              <a:ext uri="{FF2B5EF4-FFF2-40B4-BE49-F238E27FC236}">
                <a16:creationId xmlns:a16="http://schemas.microsoft.com/office/drawing/2014/main" id="{8E957E3A-9B21-45C9-891F-95F673304E6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529672" y="3935166"/>
            <a:ext cx="3445011" cy="402601"/>
          </a:xfrm>
        </p:spPr>
        <p:txBody>
          <a:bodyPr anchor="ctr"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en-US" sz="1400">
                <a:solidFill>
                  <a:srgbClr val="296D98"/>
                </a:solidFill>
              </a:rPr>
              <a:t>Images reveal large amounts of data, so remember: use an image instead of a long text</a:t>
            </a:r>
          </a:p>
        </p:txBody>
      </p:sp>
      <p:sp>
        <p:nvSpPr>
          <p:cNvPr id="6" name="Google Shape;98;p5">
            <a:extLst>
              <a:ext uri="{FF2B5EF4-FFF2-40B4-BE49-F238E27FC236}">
                <a16:creationId xmlns:a16="http://schemas.microsoft.com/office/drawing/2014/main" id="{280DBD59-CBD6-4D1E-B582-00D8199376CC}"/>
              </a:ext>
            </a:extLst>
          </p:cNvPr>
          <p:cNvSpPr/>
          <p:nvPr/>
        </p:nvSpPr>
        <p:spPr>
          <a:xfrm>
            <a:off x="2336008" y="4238481"/>
            <a:ext cx="295342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4"/>
              <a:gd name="f4" fmla="val 10578"/>
              <a:gd name="f5" fmla="*/ f0 1 9514"/>
              <a:gd name="f6" fmla="*/ f1 1 10578"/>
              <a:gd name="f7" fmla="+- f4 0 f2"/>
              <a:gd name="f8" fmla="+- f3 0 f2"/>
              <a:gd name="f9" fmla="*/ f8 1 9514"/>
              <a:gd name="f10" fmla="*/ f7 1 10578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9514" h="10578">
                <a:moveTo>
                  <a:pt x="f2" y="f2"/>
                </a:moveTo>
                <a:lnTo>
                  <a:pt x="f2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7" name="Google Shape;99;p5">
            <a:extLst>
              <a:ext uri="{FF2B5EF4-FFF2-40B4-BE49-F238E27FC236}">
                <a16:creationId xmlns:a16="http://schemas.microsoft.com/office/drawing/2014/main" id="{7353532F-2CF4-41D8-8998-FF3DAE25ED54}"/>
              </a:ext>
            </a:extLst>
          </p:cNvPr>
          <p:cNvSpPr/>
          <p:nvPr/>
        </p:nvSpPr>
        <p:spPr>
          <a:xfrm>
            <a:off x="2925723" y="4238481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8" name="Google Shape;100;p5">
            <a:extLst>
              <a:ext uri="{FF2B5EF4-FFF2-40B4-BE49-F238E27FC236}">
                <a16:creationId xmlns:a16="http://schemas.microsoft.com/office/drawing/2014/main" id="{01FCCD4C-EA68-4E73-9863-7F9705707094}"/>
              </a:ext>
            </a:extLst>
          </p:cNvPr>
          <p:cNvSpPr/>
          <p:nvPr/>
        </p:nvSpPr>
        <p:spPr>
          <a:xfrm>
            <a:off x="3515438" y="4238481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1"/>
              <a:gd name="f6" fmla="val 9514"/>
              <a:gd name="f7" fmla="*/ f0 1 9515"/>
              <a:gd name="f8" fmla="*/ f1 1 10578"/>
              <a:gd name="f9" fmla="+- f4 0 f2"/>
              <a:gd name="f10" fmla="+- f3 0 f2"/>
              <a:gd name="f11" fmla="*/ f10 1 9515"/>
              <a:gd name="f12" fmla="*/ f9 1 1057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78">
                <a:moveTo>
                  <a:pt x="f5" y="f2"/>
                </a:moveTo>
                <a:lnTo>
                  <a:pt x="f5" y="f4"/>
                </a:lnTo>
                <a:lnTo>
                  <a:pt x="f6" y="f4"/>
                </a:lnTo>
                <a:lnTo>
                  <a:pt x="f6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9" name="Google Shape;101;p5">
            <a:extLst>
              <a:ext uri="{FF2B5EF4-FFF2-40B4-BE49-F238E27FC236}">
                <a16:creationId xmlns:a16="http://schemas.microsoft.com/office/drawing/2014/main" id="{9AFEC361-2461-4CEE-881A-2963E9B718D3}"/>
              </a:ext>
            </a:extLst>
          </p:cNvPr>
          <p:cNvSpPr/>
          <p:nvPr/>
        </p:nvSpPr>
        <p:spPr>
          <a:xfrm>
            <a:off x="2336008" y="3636303"/>
            <a:ext cx="295342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514"/>
              <a:gd name="f4" fmla="val 10548"/>
              <a:gd name="f5" fmla="val 1"/>
              <a:gd name="f6" fmla="*/ f0 1 9514"/>
              <a:gd name="f7" fmla="*/ f1 1 10548"/>
              <a:gd name="f8" fmla="+- f4 0 f2"/>
              <a:gd name="f9" fmla="+- f3 0 f2"/>
              <a:gd name="f10" fmla="*/ f9 1 9514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4" h="10548">
                <a:moveTo>
                  <a:pt x="f2" y="f5"/>
                </a:moveTo>
                <a:lnTo>
                  <a:pt x="f2" y="f4"/>
                </a:lnTo>
                <a:lnTo>
                  <a:pt x="f3" y="f4"/>
                </a:lnTo>
                <a:lnTo>
                  <a:pt x="f3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0" name="Google Shape;102;p5">
            <a:extLst>
              <a:ext uri="{FF2B5EF4-FFF2-40B4-BE49-F238E27FC236}">
                <a16:creationId xmlns:a16="http://schemas.microsoft.com/office/drawing/2014/main" id="{7D0F6D71-FCE8-4D5A-BD02-BE3978870E7B}"/>
              </a:ext>
            </a:extLst>
          </p:cNvPr>
          <p:cNvSpPr/>
          <p:nvPr/>
        </p:nvSpPr>
        <p:spPr>
          <a:xfrm>
            <a:off x="2926610" y="3033256"/>
            <a:ext cx="294409" cy="30200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79"/>
              <a:gd name="f5" fmla="val 1"/>
              <a:gd name="f6" fmla="val 10578"/>
              <a:gd name="f7" fmla="*/ f0 1 9484"/>
              <a:gd name="f8" fmla="*/ f1 1 10579"/>
              <a:gd name="f9" fmla="+- f4 0 f2"/>
              <a:gd name="f10" fmla="+- f3 0 f2"/>
              <a:gd name="f11" fmla="*/ f10 1 9484"/>
              <a:gd name="f12" fmla="*/ f9 1 1057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7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1" name="Google Shape;103;p5">
            <a:extLst>
              <a:ext uri="{FF2B5EF4-FFF2-40B4-BE49-F238E27FC236}">
                <a16:creationId xmlns:a16="http://schemas.microsoft.com/office/drawing/2014/main" id="{04D80EBE-EA8C-4EA0-843E-FE7AC18A66E3}"/>
              </a:ext>
            </a:extLst>
          </p:cNvPr>
          <p:cNvSpPr/>
          <p:nvPr/>
        </p:nvSpPr>
        <p:spPr>
          <a:xfrm>
            <a:off x="2926628" y="3636285"/>
            <a:ext cx="29440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2" name="Google Shape;104;p5">
            <a:extLst>
              <a:ext uri="{FF2B5EF4-FFF2-40B4-BE49-F238E27FC236}">
                <a16:creationId xmlns:a16="http://schemas.microsoft.com/office/drawing/2014/main" id="{C24EA0BC-676B-4E97-89B6-28FDF6AC02DA}"/>
              </a:ext>
            </a:extLst>
          </p:cNvPr>
          <p:cNvSpPr/>
          <p:nvPr/>
        </p:nvSpPr>
        <p:spPr>
          <a:xfrm>
            <a:off x="2336520" y="4841519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3" name="Google Shape;105;p5">
            <a:extLst>
              <a:ext uri="{FF2B5EF4-FFF2-40B4-BE49-F238E27FC236}">
                <a16:creationId xmlns:a16="http://schemas.microsoft.com/office/drawing/2014/main" id="{01DAEC23-5484-49D9-9C0A-C4886661858E}"/>
              </a:ext>
            </a:extLst>
          </p:cNvPr>
          <p:cNvSpPr/>
          <p:nvPr/>
        </p:nvSpPr>
        <p:spPr>
          <a:xfrm>
            <a:off x="2926738" y="4841491"/>
            <a:ext cx="29440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4" name="Google Shape;106;p5">
            <a:extLst>
              <a:ext uri="{FF2B5EF4-FFF2-40B4-BE49-F238E27FC236}">
                <a16:creationId xmlns:a16="http://schemas.microsoft.com/office/drawing/2014/main" id="{D00A3E4C-A78F-4487-9A14-656E0118BCFD}"/>
              </a:ext>
            </a:extLst>
          </p:cNvPr>
          <p:cNvSpPr/>
          <p:nvPr/>
        </p:nvSpPr>
        <p:spPr>
          <a:xfrm>
            <a:off x="3516498" y="4841501"/>
            <a:ext cx="294409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8"/>
              <a:gd name="f5" fmla="val 10547"/>
              <a:gd name="f6" fmla="*/ f0 1 9484"/>
              <a:gd name="f7" fmla="*/ f1 1 10548"/>
              <a:gd name="f8" fmla="+- f4 0 f2"/>
              <a:gd name="f9" fmla="+- f3 0 f2"/>
              <a:gd name="f10" fmla="*/ f9 1 9484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484" h="10548">
                <a:moveTo>
                  <a:pt x="f2" y="f2"/>
                </a:moveTo>
                <a:lnTo>
                  <a:pt x="f2" y="f5"/>
                </a:lnTo>
                <a:lnTo>
                  <a:pt x="f3" y="f5"/>
                </a:lnTo>
                <a:lnTo>
                  <a:pt x="f3" y="f2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5" name="Google Shape;107;p5">
            <a:extLst>
              <a:ext uri="{FF2B5EF4-FFF2-40B4-BE49-F238E27FC236}">
                <a16:creationId xmlns:a16="http://schemas.microsoft.com/office/drawing/2014/main" id="{DB20C2D8-886B-4FA1-98AB-8085F303E11F}"/>
              </a:ext>
            </a:extLst>
          </p:cNvPr>
          <p:cNvSpPr/>
          <p:nvPr/>
        </p:nvSpPr>
        <p:spPr>
          <a:xfrm rot="10799991">
            <a:off x="2928603" y="1809094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6" name="Google Shape;108;p5">
            <a:extLst>
              <a:ext uri="{FF2B5EF4-FFF2-40B4-BE49-F238E27FC236}">
                <a16:creationId xmlns:a16="http://schemas.microsoft.com/office/drawing/2014/main" id="{7F18A715-A8BD-4CBB-9F9D-564CBECC10F7}"/>
              </a:ext>
            </a:extLst>
          </p:cNvPr>
          <p:cNvSpPr/>
          <p:nvPr/>
        </p:nvSpPr>
        <p:spPr>
          <a:xfrm rot="10799991">
            <a:off x="2926217" y="3033238"/>
            <a:ext cx="294409" cy="30200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79"/>
              <a:gd name="f5" fmla="val 1"/>
              <a:gd name="f6" fmla="val 10578"/>
              <a:gd name="f7" fmla="*/ f0 1 9484"/>
              <a:gd name="f8" fmla="*/ f1 1 10579"/>
              <a:gd name="f9" fmla="+- f4 0 f2"/>
              <a:gd name="f10" fmla="+- f3 0 f2"/>
              <a:gd name="f11" fmla="*/ f10 1 9484"/>
              <a:gd name="f12" fmla="*/ f9 1 1057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7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7" name="Google Shape;109;p5">
            <a:extLst>
              <a:ext uri="{FF2B5EF4-FFF2-40B4-BE49-F238E27FC236}">
                <a16:creationId xmlns:a16="http://schemas.microsoft.com/office/drawing/2014/main" id="{3C828370-4652-4B67-A286-0F19CDBAE9ED}"/>
              </a:ext>
            </a:extLst>
          </p:cNvPr>
          <p:cNvSpPr/>
          <p:nvPr/>
        </p:nvSpPr>
        <p:spPr>
          <a:xfrm rot="10799991">
            <a:off x="3517806" y="1206056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8" name="Google Shape;110;p5">
            <a:extLst>
              <a:ext uri="{FF2B5EF4-FFF2-40B4-BE49-F238E27FC236}">
                <a16:creationId xmlns:a16="http://schemas.microsoft.com/office/drawing/2014/main" id="{D49F9B47-23B2-4FBB-A971-CE7AE1552CC8}"/>
              </a:ext>
            </a:extLst>
          </p:cNvPr>
          <p:cNvSpPr/>
          <p:nvPr/>
        </p:nvSpPr>
        <p:spPr>
          <a:xfrm rot="10799991">
            <a:off x="2928530" y="1206916"/>
            <a:ext cx="29440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9" name="Google Shape;112;p5">
            <a:extLst>
              <a:ext uri="{FF2B5EF4-FFF2-40B4-BE49-F238E27FC236}">
                <a16:creationId xmlns:a16="http://schemas.microsoft.com/office/drawing/2014/main" id="{2E2CD7AC-C2B4-4469-8CB0-FFED66135E8E}"/>
              </a:ext>
            </a:extLst>
          </p:cNvPr>
          <p:cNvSpPr/>
          <p:nvPr/>
        </p:nvSpPr>
        <p:spPr>
          <a:xfrm rot="10799991">
            <a:off x="2926217" y="2421550"/>
            <a:ext cx="29440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0" name="Google Shape;99;p5">
            <a:extLst>
              <a:ext uri="{FF2B5EF4-FFF2-40B4-BE49-F238E27FC236}">
                <a16:creationId xmlns:a16="http://schemas.microsoft.com/office/drawing/2014/main" id="{1A652DEE-0088-499D-B142-78762DD34B4A}"/>
              </a:ext>
            </a:extLst>
          </p:cNvPr>
          <p:cNvSpPr/>
          <p:nvPr/>
        </p:nvSpPr>
        <p:spPr>
          <a:xfrm>
            <a:off x="2630353" y="4841528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1" name="Google Shape;99;p5">
            <a:extLst>
              <a:ext uri="{FF2B5EF4-FFF2-40B4-BE49-F238E27FC236}">
                <a16:creationId xmlns:a16="http://schemas.microsoft.com/office/drawing/2014/main" id="{D2E28A93-A440-44EA-9735-E728AB7583BB}"/>
              </a:ext>
            </a:extLst>
          </p:cNvPr>
          <p:cNvSpPr/>
          <p:nvPr/>
        </p:nvSpPr>
        <p:spPr>
          <a:xfrm>
            <a:off x="3220068" y="4236113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2" name="Google Shape;99;p5">
            <a:extLst>
              <a:ext uri="{FF2B5EF4-FFF2-40B4-BE49-F238E27FC236}">
                <a16:creationId xmlns:a16="http://schemas.microsoft.com/office/drawing/2014/main" id="{7999AAFD-4329-477B-8264-2830B4C258AB}"/>
              </a:ext>
            </a:extLst>
          </p:cNvPr>
          <p:cNvSpPr/>
          <p:nvPr/>
        </p:nvSpPr>
        <p:spPr>
          <a:xfrm>
            <a:off x="3220068" y="4538651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183D5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3" name="Google Shape;99;p5">
            <a:extLst>
              <a:ext uri="{FF2B5EF4-FFF2-40B4-BE49-F238E27FC236}">
                <a16:creationId xmlns:a16="http://schemas.microsoft.com/office/drawing/2014/main" id="{F5CB0A5E-6190-4D48-87CE-C3D3413BB3AD}"/>
              </a:ext>
            </a:extLst>
          </p:cNvPr>
          <p:cNvSpPr/>
          <p:nvPr/>
        </p:nvSpPr>
        <p:spPr>
          <a:xfrm>
            <a:off x="3220013" y="3935166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183D5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4" name="Google Shape;99;p5">
            <a:extLst>
              <a:ext uri="{FF2B5EF4-FFF2-40B4-BE49-F238E27FC236}">
                <a16:creationId xmlns:a16="http://schemas.microsoft.com/office/drawing/2014/main" id="{53EB2C1A-57FB-4207-804B-07DA64AF548F}"/>
              </a:ext>
            </a:extLst>
          </p:cNvPr>
          <p:cNvSpPr/>
          <p:nvPr/>
        </p:nvSpPr>
        <p:spPr>
          <a:xfrm>
            <a:off x="3513389" y="4538094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5" name="Google Shape;99;p5">
            <a:extLst>
              <a:ext uri="{FF2B5EF4-FFF2-40B4-BE49-F238E27FC236}">
                <a16:creationId xmlns:a16="http://schemas.microsoft.com/office/drawing/2014/main" id="{F5ACC0D5-F67D-4D27-A799-B55742D9402E}"/>
              </a:ext>
            </a:extLst>
          </p:cNvPr>
          <p:cNvSpPr/>
          <p:nvPr/>
        </p:nvSpPr>
        <p:spPr>
          <a:xfrm>
            <a:off x="3222318" y="4837047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6" name="Google Shape;98;p5">
            <a:extLst>
              <a:ext uri="{FF2B5EF4-FFF2-40B4-BE49-F238E27FC236}">
                <a16:creationId xmlns:a16="http://schemas.microsoft.com/office/drawing/2014/main" id="{39A26C8B-AD4B-4DB0-B6AA-92DDA89E6CDC}"/>
              </a:ext>
            </a:extLst>
          </p:cNvPr>
          <p:cNvSpPr/>
          <p:nvPr/>
        </p:nvSpPr>
        <p:spPr>
          <a:xfrm rot="10799991">
            <a:off x="3524883" y="605862"/>
            <a:ext cx="295342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4"/>
              <a:gd name="f4" fmla="val 10578"/>
              <a:gd name="f5" fmla="*/ f0 1 9514"/>
              <a:gd name="f6" fmla="*/ f1 1 10578"/>
              <a:gd name="f7" fmla="+- f4 0 f2"/>
              <a:gd name="f8" fmla="+- f3 0 f2"/>
              <a:gd name="f9" fmla="*/ f8 1 9514"/>
              <a:gd name="f10" fmla="*/ f7 1 10578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9514" h="10578">
                <a:moveTo>
                  <a:pt x="f2" y="f2"/>
                </a:moveTo>
                <a:lnTo>
                  <a:pt x="f2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7" name="Google Shape;99;p5">
            <a:extLst>
              <a:ext uri="{FF2B5EF4-FFF2-40B4-BE49-F238E27FC236}">
                <a16:creationId xmlns:a16="http://schemas.microsoft.com/office/drawing/2014/main" id="{CD77544E-4299-4922-AF17-B06C7B3C841F}"/>
              </a:ext>
            </a:extLst>
          </p:cNvPr>
          <p:cNvSpPr/>
          <p:nvPr/>
        </p:nvSpPr>
        <p:spPr>
          <a:xfrm rot="10799991">
            <a:off x="2935159" y="605862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8" name="Google Shape;100;p5">
            <a:extLst>
              <a:ext uri="{FF2B5EF4-FFF2-40B4-BE49-F238E27FC236}">
                <a16:creationId xmlns:a16="http://schemas.microsoft.com/office/drawing/2014/main" id="{71D93190-924E-4380-B2AD-8C526695BEF2}"/>
              </a:ext>
            </a:extLst>
          </p:cNvPr>
          <p:cNvSpPr/>
          <p:nvPr/>
        </p:nvSpPr>
        <p:spPr>
          <a:xfrm rot="10799991">
            <a:off x="2345444" y="605862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1"/>
              <a:gd name="f6" fmla="val 9514"/>
              <a:gd name="f7" fmla="*/ f0 1 9515"/>
              <a:gd name="f8" fmla="*/ f1 1 10578"/>
              <a:gd name="f9" fmla="+- f4 0 f2"/>
              <a:gd name="f10" fmla="+- f3 0 f2"/>
              <a:gd name="f11" fmla="*/ f10 1 9515"/>
              <a:gd name="f12" fmla="*/ f9 1 1057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78">
                <a:moveTo>
                  <a:pt x="f5" y="f2"/>
                </a:moveTo>
                <a:lnTo>
                  <a:pt x="f5" y="f4"/>
                </a:lnTo>
                <a:lnTo>
                  <a:pt x="f6" y="f4"/>
                </a:lnTo>
                <a:lnTo>
                  <a:pt x="f6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9" name="Google Shape;104;p5">
            <a:extLst>
              <a:ext uri="{FF2B5EF4-FFF2-40B4-BE49-F238E27FC236}">
                <a16:creationId xmlns:a16="http://schemas.microsoft.com/office/drawing/2014/main" id="{33A2E6BB-4A33-4209-97C6-4CAED054DF4D}"/>
              </a:ext>
            </a:extLst>
          </p:cNvPr>
          <p:cNvSpPr/>
          <p:nvPr/>
        </p:nvSpPr>
        <p:spPr>
          <a:xfrm rot="10799991">
            <a:off x="3524353" y="2834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0" name="Google Shape;105;p5">
            <a:extLst>
              <a:ext uri="{FF2B5EF4-FFF2-40B4-BE49-F238E27FC236}">
                <a16:creationId xmlns:a16="http://schemas.microsoft.com/office/drawing/2014/main" id="{8A9EE4A9-4DB1-4489-87FD-71EABCABEB01}"/>
              </a:ext>
            </a:extLst>
          </p:cNvPr>
          <p:cNvSpPr/>
          <p:nvPr/>
        </p:nvSpPr>
        <p:spPr>
          <a:xfrm rot="10799991">
            <a:off x="2935087" y="3685"/>
            <a:ext cx="29440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1" name="Google Shape;106;p5">
            <a:extLst>
              <a:ext uri="{FF2B5EF4-FFF2-40B4-BE49-F238E27FC236}">
                <a16:creationId xmlns:a16="http://schemas.microsoft.com/office/drawing/2014/main" id="{D399F30E-6A95-47CB-866F-46E77A6BDF6A}"/>
              </a:ext>
            </a:extLst>
          </p:cNvPr>
          <p:cNvSpPr/>
          <p:nvPr/>
        </p:nvSpPr>
        <p:spPr>
          <a:xfrm rot="10799991">
            <a:off x="2345326" y="3693"/>
            <a:ext cx="294409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8"/>
              <a:gd name="f5" fmla="val 10547"/>
              <a:gd name="f6" fmla="*/ f0 1 9484"/>
              <a:gd name="f7" fmla="*/ f1 1 10548"/>
              <a:gd name="f8" fmla="+- f4 0 f2"/>
              <a:gd name="f9" fmla="+- f3 0 f2"/>
              <a:gd name="f10" fmla="*/ f9 1 9484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484" h="10548">
                <a:moveTo>
                  <a:pt x="f2" y="f2"/>
                </a:moveTo>
                <a:lnTo>
                  <a:pt x="f2" y="f5"/>
                </a:lnTo>
                <a:lnTo>
                  <a:pt x="f3" y="f5"/>
                </a:lnTo>
                <a:lnTo>
                  <a:pt x="f3" y="f2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2" name="Google Shape;99;p5">
            <a:extLst>
              <a:ext uri="{FF2B5EF4-FFF2-40B4-BE49-F238E27FC236}">
                <a16:creationId xmlns:a16="http://schemas.microsoft.com/office/drawing/2014/main" id="{5A29095F-F69B-42E1-AC1D-982FAC30B731}"/>
              </a:ext>
            </a:extLst>
          </p:cNvPr>
          <p:cNvSpPr/>
          <p:nvPr/>
        </p:nvSpPr>
        <p:spPr>
          <a:xfrm rot="10799991">
            <a:off x="3230529" y="2825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3" name="Google Shape;99;p5">
            <a:extLst>
              <a:ext uri="{FF2B5EF4-FFF2-40B4-BE49-F238E27FC236}">
                <a16:creationId xmlns:a16="http://schemas.microsoft.com/office/drawing/2014/main" id="{676AB6C6-2733-4183-B064-14453302B2BA}"/>
              </a:ext>
            </a:extLst>
          </p:cNvPr>
          <p:cNvSpPr/>
          <p:nvPr/>
        </p:nvSpPr>
        <p:spPr>
          <a:xfrm rot="10799991">
            <a:off x="2640814" y="608231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4" name="Google Shape;99;p5">
            <a:extLst>
              <a:ext uri="{FF2B5EF4-FFF2-40B4-BE49-F238E27FC236}">
                <a16:creationId xmlns:a16="http://schemas.microsoft.com/office/drawing/2014/main" id="{6FEC63D7-0DAF-44D0-9CCC-EFBFC03D7645}"/>
              </a:ext>
            </a:extLst>
          </p:cNvPr>
          <p:cNvSpPr/>
          <p:nvPr/>
        </p:nvSpPr>
        <p:spPr>
          <a:xfrm rot="10799991">
            <a:off x="2640814" y="305701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183D5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5" name="Google Shape;99;p5">
            <a:extLst>
              <a:ext uri="{FF2B5EF4-FFF2-40B4-BE49-F238E27FC236}">
                <a16:creationId xmlns:a16="http://schemas.microsoft.com/office/drawing/2014/main" id="{7EEEEED3-EFAE-466D-A257-90739BBB8A63}"/>
              </a:ext>
            </a:extLst>
          </p:cNvPr>
          <p:cNvSpPr/>
          <p:nvPr/>
        </p:nvSpPr>
        <p:spPr>
          <a:xfrm rot="10799991">
            <a:off x="2640860" y="909178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183D5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6" name="Google Shape;99;p5">
            <a:extLst>
              <a:ext uri="{FF2B5EF4-FFF2-40B4-BE49-F238E27FC236}">
                <a16:creationId xmlns:a16="http://schemas.microsoft.com/office/drawing/2014/main" id="{E3D0B35D-07F5-45DB-A0FF-11AC9FA40B73}"/>
              </a:ext>
            </a:extLst>
          </p:cNvPr>
          <p:cNvSpPr/>
          <p:nvPr/>
        </p:nvSpPr>
        <p:spPr>
          <a:xfrm rot="10799991">
            <a:off x="2347484" y="306259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7" name="Google Shape;99;p5">
            <a:extLst>
              <a:ext uri="{FF2B5EF4-FFF2-40B4-BE49-F238E27FC236}">
                <a16:creationId xmlns:a16="http://schemas.microsoft.com/office/drawing/2014/main" id="{3232152D-ED6C-4C85-80D1-6B5D96189068}"/>
              </a:ext>
            </a:extLst>
          </p:cNvPr>
          <p:cNvSpPr/>
          <p:nvPr/>
        </p:nvSpPr>
        <p:spPr>
          <a:xfrm rot="10799991">
            <a:off x="2638555" y="7305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8" name="Freeform 6">
            <a:extLst>
              <a:ext uri="{FF2B5EF4-FFF2-40B4-BE49-F238E27FC236}">
                <a16:creationId xmlns:a16="http://schemas.microsoft.com/office/drawing/2014/main" id="{20A3608C-C3D4-43DF-B395-EF09637399A8}"/>
              </a:ext>
            </a:extLst>
          </p:cNvPr>
          <p:cNvSpPr/>
          <p:nvPr/>
        </p:nvSpPr>
        <p:spPr>
          <a:xfrm>
            <a:off x="5440524" y="929405"/>
            <a:ext cx="1455596" cy="143170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9"/>
              <a:gd name="f7" fmla="val 678"/>
              <a:gd name="f8" fmla="val 629"/>
              <a:gd name="f9" fmla="val 672"/>
              <a:gd name="f10" fmla="val 657"/>
              <a:gd name="f11" fmla="val 642"/>
              <a:gd name="f12" fmla="val 641"/>
              <a:gd name="f13" fmla="val 637"/>
              <a:gd name="f14" fmla="val 640"/>
              <a:gd name="f15" fmla="val 643"/>
              <a:gd name="f16" fmla="val 649"/>
              <a:gd name="f17" fmla="val 646"/>
              <a:gd name="f18" fmla="val 611"/>
              <a:gd name="f19" fmla="val 523"/>
              <a:gd name="f20" fmla="val 434"/>
              <a:gd name="f21" fmla="val 345"/>
              <a:gd name="f22" fmla="val 337"/>
              <a:gd name="f23" fmla="val 328"/>
              <a:gd name="f24" fmla="val 318"/>
              <a:gd name="f25" fmla="val 661"/>
              <a:gd name="f26" fmla="val 647"/>
              <a:gd name="f27" fmla="val 630"/>
              <a:gd name="f28" fmla="val 283"/>
              <a:gd name="f29" fmla="val 250"/>
              <a:gd name="f30" fmla="val 215"/>
              <a:gd name="f31" fmla="val 595"/>
              <a:gd name="f32" fmla="val 576"/>
              <a:gd name="f33" fmla="val 197"/>
              <a:gd name="f34" fmla="val 181"/>
              <a:gd name="f35" fmla="val 162"/>
              <a:gd name="f36" fmla="val 161"/>
              <a:gd name="f37" fmla="val 559"/>
              <a:gd name="f38" fmla="val 544"/>
              <a:gd name="f39" fmla="val 160"/>
              <a:gd name="f40" fmla="val 527"/>
              <a:gd name="f41" fmla="val 144"/>
              <a:gd name="f42" fmla="val 129"/>
              <a:gd name="f43" fmla="val 112"/>
              <a:gd name="f44" fmla="val 511"/>
              <a:gd name="f45" fmla="val 497"/>
              <a:gd name="f46" fmla="val 484"/>
              <a:gd name="f47" fmla="val 113"/>
              <a:gd name="f48" fmla="val 472"/>
              <a:gd name="f49" fmla="val 108"/>
              <a:gd name="f50" fmla="val 466"/>
              <a:gd name="f51" fmla="val 96"/>
              <a:gd name="f52" fmla="val 467"/>
              <a:gd name="f53" fmla="val 83"/>
              <a:gd name="f54" fmla="val 468"/>
              <a:gd name="f55" fmla="val 70"/>
              <a:gd name="f56" fmla="val 54"/>
              <a:gd name="f57" fmla="val 433"/>
              <a:gd name="f58" fmla="val 400"/>
              <a:gd name="f59" fmla="val 365"/>
              <a:gd name="f60" fmla="val 35"/>
              <a:gd name="f61" fmla="val 18"/>
              <a:gd name="f62" fmla="val 259"/>
              <a:gd name="f63" fmla="val 154"/>
              <a:gd name="f64" fmla="val 48"/>
              <a:gd name="f65" fmla="val 34"/>
              <a:gd name="f66" fmla="val 53"/>
              <a:gd name="f67" fmla="val 31"/>
              <a:gd name="f68" fmla="val 16"/>
              <a:gd name="f69" fmla="val 107"/>
              <a:gd name="f70" fmla="val 214"/>
              <a:gd name="f71" fmla="val 15"/>
              <a:gd name="f72" fmla="val 30"/>
              <a:gd name="f73" fmla="val 46"/>
              <a:gd name="f74" fmla="val 231"/>
              <a:gd name="f75" fmla="val 245"/>
              <a:gd name="f76" fmla="val 261"/>
              <a:gd name="f77" fmla="val 119"/>
              <a:gd name="f78" fmla="val 190"/>
              <a:gd name="f79" fmla="val 263"/>
              <a:gd name="f80" fmla="val 247"/>
              <a:gd name="f81" fmla="val 232"/>
              <a:gd name="f82" fmla="val 216"/>
              <a:gd name="f83" fmla="val 297"/>
              <a:gd name="f84" fmla="val 330"/>
              <a:gd name="f85" fmla="val 364"/>
              <a:gd name="f86" fmla="val 246"/>
              <a:gd name="f87" fmla="val 366"/>
              <a:gd name="f88" fmla="val 382"/>
              <a:gd name="f89" fmla="val 397"/>
              <a:gd name="f90" fmla="val 414"/>
              <a:gd name="f91" fmla="val 281"/>
              <a:gd name="f92" fmla="val 298"/>
              <a:gd name="f93" fmla="val 317"/>
              <a:gd name="f94" fmla="val 449"/>
              <a:gd name="f95" fmla="val 354"/>
              <a:gd name="f96" fmla="val 388"/>
              <a:gd name="f97" fmla="val 425"/>
              <a:gd name="f98" fmla="val 415"/>
              <a:gd name="f99" fmla="val 455"/>
              <a:gd name="f100" fmla="val 482"/>
              <a:gd name="f101" fmla="val 509"/>
              <a:gd name="f102" fmla="val 547"/>
              <a:gd name="f103" fmla="val 584"/>
              <a:gd name="f104" fmla="val 621"/>
              <a:gd name="f105" fmla="val 634"/>
              <a:gd name="f106" fmla="val 639"/>
              <a:gd name="f107" fmla="val 417"/>
              <a:gd name="f108" fmla="val 432"/>
              <a:gd name="f109" fmla="val 454"/>
              <a:gd name="f110" fmla="val 648"/>
              <a:gd name="f111" fmla="val 476"/>
              <a:gd name="f112" fmla="val 654"/>
              <a:gd name="f113" fmla="val 656"/>
              <a:gd name="f114" fmla="val 504"/>
              <a:gd name="f115" fmla="val 666"/>
              <a:gd name="f116" fmla="val 513"/>
              <a:gd name="f117" fmla="val 674"/>
              <a:gd name="f118" fmla="val 515"/>
              <a:gd name="f119" fmla="val 518"/>
              <a:gd name="f120" fmla="val 526"/>
              <a:gd name="f121" fmla="val 538"/>
              <a:gd name="f122" fmla="val 688"/>
              <a:gd name="f123" fmla="val 567"/>
              <a:gd name="f124" fmla="val 597"/>
              <a:gd name="f125" fmla="+- 0 0 -90"/>
              <a:gd name="f126" fmla="*/ f3 1 689"/>
              <a:gd name="f127" fmla="*/ f4 1 678"/>
              <a:gd name="f128" fmla="+- f7 0 f5"/>
              <a:gd name="f129" fmla="+- f6 0 f5"/>
              <a:gd name="f130" fmla="*/ f125 f0 1"/>
              <a:gd name="f131" fmla="*/ f129 1 689"/>
              <a:gd name="f132" fmla="*/ f128 1 678"/>
              <a:gd name="f133" fmla="*/ 689 f129 1"/>
              <a:gd name="f134" fmla="*/ 629 f128 1"/>
              <a:gd name="f135" fmla="*/ 642 f129 1"/>
              <a:gd name="f136" fmla="*/ 640 f129 1"/>
              <a:gd name="f137" fmla="*/ 649 f128 1"/>
              <a:gd name="f138" fmla="*/ 611 f129 1"/>
              <a:gd name="f139" fmla="*/ 678 f128 1"/>
              <a:gd name="f140" fmla="*/ 345 f129 1"/>
              <a:gd name="f141" fmla="*/ 318 f129 1"/>
              <a:gd name="f142" fmla="*/ 630 f128 1"/>
              <a:gd name="f143" fmla="*/ 215 f129 1"/>
              <a:gd name="f144" fmla="*/ 576 f128 1"/>
              <a:gd name="f145" fmla="*/ 162 f129 1"/>
              <a:gd name="f146" fmla="*/ 160 f129 1"/>
              <a:gd name="f147" fmla="*/ 527 f128 1"/>
              <a:gd name="f148" fmla="*/ 112 f129 1"/>
              <a:gd name="f149" fmla="*/ 484 f128 1"/>
              <a:gd name="f150" fmla="*/ 96 f129 1"/>
              <a:gd name="f151" fmla="*/ 467 f128 1"/>
              <a:gd name="f152" fmla="*/ 54 f129 1"/>
              <a:gd name="f153" fmla="*/ 365 f128 1"/>
              <a:gd name="f154" fmla="*/ 0 f129 1"/>
              <a:gd name="f155" fmla="*/ 48 f128 1"/>
              <a:gd name="f156" fmla="*/ 53 f129 1"/>
              <a:gd name="f157" fmla="*/ 0 f128 1"/>
              <a:gd name="f158" fmla="*/ 214 f129 1"/>
              <a:gd name="f159" fmla="*/ 46 f128 1"/>
              <a:gd name="f160" fmla="*/ 261 f129 1"/>
              <a:gd name="f161" fmla="*/ 263 f128 1"/>
              <a:gd name="f162" fmla="*/ 216 f129 1"/>
              <a:gd name="f163" fmla="*/ 364 f128 1"/>
              <a:gd name="f164" fmla="*/ 263 f129 1"/>
              <a:gd name="f165" fmla="*/ 366 f128 1"/>
              <a:gd name="f166" fmla="*/ 414 f128 1"/>
              <a:gd name="f167" fmla="*/ 317 f129 1"/>
              <a:gd name="f168" fmla="*/ 466 f128 1"/>
              <a:gd name="f169" fmla="*/ 425 f129 1"/>
              <a:gd name="f170" fmla="*/ 415 f128 1"/>
              <a:gd name="f171" fmla="*/ 509 f129 1"/>
              <a:gd name="f172" fmla="*/ 621 f129 1"/>
              <a:gd name="f173" fmla="*/ 641 f129 1"/>
              <a:gd name="f174" fmla="*/ 432 f128 1"/>
              <a:gd name="f175" fmla="*/ 654 f129 1"/>
              <a:gd name="f176" fmla="*/ 497 f128 1"/>
              <a:gd name="f177" fmla="*/ 674 f129 1"/>
              <a:gd name="f178" fmla="*/ 515 f128 1"/>
              <a:gd name="f179" fmla="*/ 538 f128 1"/>
              <a:gd name="f180" fmla="*/ f130 1 f2"/>
              <a:gd name="f181" fmla="*/ f133 1 689"/>
              <a:gd name="f182" fmla="*/ f134 1 678"/>
              <a:gd name="f183" fmla="*/ f135 1 689"/>
              <a:gd name="f184" fmla="*/ f136 1 689"/>
              <a:gd name="f185" fmla="*/ f137 1 678"/>
              <a:gd name="f186" fmla="*/ f138 1 689"/>
              <a:gd name="f187" fmla="*/ f139 1 678"/>
              <a:gd name="f188" fmla="*/ f140 1 689"/>
              <a:gd name="f189" fmla="*/ f141 1 689"/>
              <a:gd name="f190" fmla="*/ f142 1 678"/>
              <a:gd name="f191" fmla="*/ f143 1 689"/>
              <a:gd name="f192" fmla="*/ f144 1 678"/>
              <a:gd name="f193" fmla="*/ f145 1 689"/>
              <a:gd name="f194" fmla="*/ f146 1 689"/>
              <a:gd name="f195" fmla="*/ f147 1 678"/>
              <a:gd name="f196" fmla="*/ f148 1 689"/>
              <a:gd name="f197" fmla="*/ f149 1 678"/>
              <a:gd name="f198" fmla="*/ f150 1 689"/>
              <a:gd name="f199" fmla="*/ f151 1 678"/>
              <a:gd name="f200" fmla="*/ f152 1 689"/>
              <a:gd name="f201" fmla="*/ f153 1 678"/>
              <a:gd name="f202" fmla="*/ f154 1 689"/>
              <a:gd name="f203" fmla="*/ f155 1 678"/>
              <a:gd name="f204" fmla="*/ f156 1 689"/>
              <a:gd name="f205" fmla="*/ f157 1 678"/>
              <a:gd name="f206" fmla="*/ f158 1 689"/>
              <a:gd name="f207" fmla="*/ f159 1 678"/>
              <a:gd name="f208" fmla="*/ f160 1 689"/>
              <a:gd name="f209" fmla="*/ f161 1 678"/>
              <a:gd name="f210" fmla="*/ f162 1 689"/>
              <a:gd name="f211" fmla="*/ f163 1 678"/>
              <a:gd name="f212" fmla="*/ f164 1 689"/>
              <a:gd name="f213" fmla="*/ f165 1 678"/>
              <a:gd name="f214" fmla="*/ f166 1 678"/>
              <a:gd name="f215" fmla="*/ f167 1 689"/>
              <a:gd name="f216" fmla="*/ f168 1 678"/>
              <a:gd name="f217" fmla="*/ f169 1 689"/>
              <a:gd name="f218" fmla="*/ f170 1 678"/>
              <a:gd name="f219" fmla="*/ f171 1 689"/>
              <a:gd name="f220" fmla="*/ f172 1 689"/>
              <a:gd name="f221" fmla="*/ f173 1 689"/>
              <a:gd name="f222" fmla="*/ f174 1 678"/>
              <a:gd name="f223" fmla="*/ f175 1 689"/>
              <a:gd name="f224" fmla="*/ f176 1 678"/>
              <a:gd name="f225" fmla="*/ f177 1 689"/>
              <a:gd name="f226" fmla="*/ f178 1 678"/>
              <a:gd name="f227" fmla="*/ f179 1 678"/>
              <a:gd name="f228" fmla="*/ 0 1 f131"/>
              <a:gd name="f229" fmla="*/ f6 1 f131"/>
              <a:gd name="f230" fmla="*/ 0 1 f132"/>
              <a:gd name="f231" fmla="*/ f7 1 f132"/>
              <a:gd name="f232" fmla="+- f180 0 f1"/>
              <a:gd name="f233" fmla="*/ f181 1 f131"/>
              <a:gd name="f234" fmla="*/ f182 1 f132"/>
              <a:gd name="f235" fmla="*/ f183 1 f131"/>
              <a:gd name="f236" fmla="*/ f184 1 f131"/>
              <a:gd name="f237" fmla="*/ f185 1 f132"/>
              <a:gd name="f238" fmla="*/ f186 1 f131"/>
              <a:gd name="f239" fmla="*/ f187 1 f132"/>
              <a:gd name="f240" fmla="*/ f188 1 f131"/>
              <a:gd name="f241" fmla="*/ f189 1 f131"/>
              <a:gd name="f242" fmla="*/ f190 1 f132"/>
              <a:gd name="f243" fmla="*/ f191 1 f131"/>
              <a:gd name="f244" fmla="*/ f192 1 f132"/>
              <a:gd name="f245" fmla="*/ f193 1 f131"/>
              <a:gd name="f246" fmla="*/ f194 1 f131"/>
              <a:gd name="f247" fmla="*/ f195 1 f132"/>
              <a:gd name="f248" fmla="*/ f196 1 f131"/>
              <a:gd name="f249" fmla="*/ f197 1 f132"/>
              <a:gd name="f250" fmla="*/ f198 1 f131"/>
              <a:gd name="f251" fmla="*/ f199 1 f132"/>
              <a:gd name="f252" fmla="*/ f200 1 f131"/>
              <a:gd name="f253" fmla="*/ f201 1 f132"/>
              <a:gd name="f254" fmla="*/ f202 1 f131"/>
              <a:gd name="f255" fmla="*/ f203 1 f132"/>
              <a:gd name="f256" fmla="*/ f204 1 f131"/>
              <a:gd name="f257" fmla="*/ f205 1 f132"/>
              <a:gd name="f258" fmla="*/ f206 1 f131"/>
              <a:gd name="f259" fmla="*/ f207 1 f132"/>
              <a:gd name="f260" fmla="*/ f208 1 f131"/>
              <a:gd name="f261" fmla="*/ f209 1 f132"/>
              <a:gd name="f262" fmla="*/ f210 1 f131"/>
              <a:gd name="f263" fmla="*/ f211 1 f132"/>
              <a:gd name="f264" fmla="*/ f212 1 f131"/>
              <a:gd name="f265" fmla="*/ f213 1 f132"/>
              <a:gd name="f266" fmla="*/ f214 1 f132"/>
              <a:gd name="f267" fmla="*/ f215 1 f131"/>
              <a:gd name="f268" fmla="*/ f216 1 f132"/>
              <a:gd name="f269" fmla="*/ f217 1 f131"/>
              <a:gd name="f270" fmla="*/ f218 1 f132"/>
              <a:gd name="f271" fmla="*/ f219 1 f131"/>
              <a:gd name="f272" fmla="*/ f220 1 f131"/>
              <a:gd name="f273" fmla="*/ f221 1 f131"/>
              <a:gd name="f274" fmla="*/ f222 1 f132"/>
              <a:gd name="f275" fmla="*/ f223 1 f131"/>
              <a:gd name="f276" fmla="*/ f224 1 f132"/>
              <a:gd name="f277" fmla="*/ f225 1 f131"/>
              <a:gd name="f278" fmla="*/ f226 1 f132"/>
              <a:gd name="f279" fmla="*/ f227 1 f132"/>
              <a:gd name="f280" fmla="*/ f228 f126 1"/>
              <a:gd name="f281" fmla="*/ f229 f126 1"/>
              <a:gd name="f282" fmla="*/ f231 f127 1"/>
              <a:gd name="f283" fmla="*/ f230 f127 1"/>
              <a:gd name="f284" fmla="*/ f233 f126 1"/>
              <a:gd name="f285" fmla="*/ f234 f127 1"/>
              <a:gd name="f286" fmla="*/ f235 f126 1"/>
              <a:gd name="f287" fmla="*/ f236 f126 1"/>
              <a:gd name="f288" fmla="*/ f237 f127 1"/>
              <a:gd name="f289" fmla="*/ f238 f126 1"/>
              <a:gd name="f290" fmla="*/ f239 f127 1"/>
              <a:gd name="f291" fmla="*/ f240 f126 1"/>
              <a:gd name="f292" fmla="*/ f241 f126 1"/>
              <a:gd name="f293" fmla="*/ f242 f127 1"/>
              <a:gd name="f294" fmla="*/ f243 f126 1"/>
              <a:gd name="f295" fmla="*/ f244 f127 1"/>
              <a:gd name="f296" fmla="*/ f245 f126 1"/>
              <a:gd name="f297" fmla="*/ f246 f126 1"/>
              <a:gd name="f298" fmla="*/ f247 f127 1"/>
              <a:gd name="f299" fmla="*/ f248 f126 1"/>
              <a:gd name="f300" fmla="*/ f249 f127 1"/>
              <a:gd name="f301" fmla="*/ f250 f126 1"/>
              <a:gd name="f302" fmla="*/ f251 f127 1"/>
              <a:gd name="f303" fmla="*/ f252 f126 1"/>
              <a:gd name="f304" fmla="*/ f253 f127 1"/>
              <a:gd name="f305" fmla="*/ f254 f126 1"/>
              <a:gd name="f306" fmla="*/ f255 f127 1"/>
              <a:gd name="f307" fmla="*/ f256 f126 1"/>
              <a:gd name="f308" fmla="*/ f257 f127 1"/>
              <a:gd name="f309" fmla="*/ f258 f126 1"/>
              <a:gd name="f310" fmla="*/ f259 f127 1"/>
              <a:gd name="f311" fmla="*/ f260 f126 1"/>
              <a:gd name="f312" fmla="*/ f261 f127 1"/>
              <a:gd name="f313" fmla="*/ f262 f126 1"/>
              <a:gd name="f314" fmla="*/ f263 f127 1"/>
              <a:gd name="f315" fmla="*/ f264 f126 1"/>
              <a:gd name="f316" fmla="*/ f265 f127 1"/>
              <a:gd name="f317" fmla="*/ f266 f127 1"/>
              <a:gd name="f318" fmla="*/ f267 f126 1"/>
              <a:gd name="f319" fmla="*/ f268 f127 1"/>
              <a:gd name="f320" fmla="*/ f269 f126 1"/>
              <a:gd name="f321" fmla="*/ f270 f127 1"/>
              <a:gd name="f322" fmla="*/ f271 f126 1"/>
              <a:gd name="f323" fmla="*/ f272 f126 1"/>
              <a:gd name="f324" fmla="*/ f273 f126 1"/>
              <a:gd name="f325" fmla="*/ f274 f127 1"/>
              <a:gd name="f326" fmla="*/ f275 f126 1"/>
              <a:gd name="f327" fmla="*/ f276 f127 1"/>
              <a:gd name="f328" fmla="*/ f277 f126 1"/>
              <a:gd name="f329" fmla="*/ f278 f127 1"/>
              <a:gd name="f330" fmla="*/ f279 f12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32">
                <a:pos x="f284" y="f285"/>
              </a:cxn>
              <a:cxn ang="f232">
                <a:pos x="f286" y="f285"/>
              </a:cxn>
              <a:cxn ang="f232">
                <a:pos x="f287" y="f288"/>
              </a:cxn>
              <a:cxn ang="f232">
                <a:pos x="f289" y="f290"/>
              </a:cxn>
              <a:cxn ang="f232">
                <a:pos x="f291" y="f290"/>
              </a:cxn>
              <a:cxn ang="f232">
                <a:pos x="f292" y="f290"/>
              </a:cxn>
              <a:cxn ang="f232">
                <a:pos x="f292" y="f293"/>
              </a:cxn>
              <a:cxn ang="f232">
                <a:pos x="f294" y="f293"/>
              </a:cxn>
              <a:cxn ang="f232">
                <a:pos x="f294" y="f295"/>
              </a:cxn>
              <a:cxn ang="f232">
                <a:pos x="f296" y="f295"/>
              </a:cxn>
              <a:cxn ang="f232">
                <a:pos x="f297" y="f298"/>
              </a:cxn>
              <a:cxn ang="f232">
                <a:pos x="f299" y="f298"/>
              </a:cxn>
              <a:cxn ang="f232">
                <a:pos x="f299" y="f300"/>
              </a:cxn>
              <a:cxn ang="f232">
                <a:pos x="f301" y="f302"/>
              </a:cxn>
              <a:cxn ang="f232">
                <a:pos x="f303" y="f302"/>
              </a:cxn>
              <a:cxn ang="f232">
                <a:pos x="f303" y="f304"/>
              </a:cxn>
              <a:cxn ang="f232">
                <a:pos x="f305" y="f304"/>
              </a:cxn>
              <a:cxn ang="f232">
                <a:pos x="f305" y="f306"/>
              </a:cxn>
              <a:cxn ang="f232">
                <a:pos x="f307" y="f306"/>
              </a:cxn>
              <a:cxn ang="f232">
                <a:pos x="f307" y="f308"/>
              </a:cxn>
              <a:cxn ang="f232">
                <a:pos x="f309" y="f308"/>
              </a:cxn>
              <a:cxn ang="f232">
                <a:pos x="f309" y="f310"/>
              </a:cxn>
              <a:cxn ang="f232">
                <a:pos x="f311" y="f310"/>
              </a:cxn>
              <a:cxn ang="f232">
                <a:pos x="f311" y="f312"/>
              </a:cxn>
              <a:cxn ang="f232">
                <a:pos x="f313" y="f312"/>
              </a:cxn>
              <a:cxn ang="f232">
                <a:pos x="f313" y="f314"/>
              </a:cxn>
              <a:cxn ang="f232">
                <a:pos x="f315" y="f316"/>
              </a:cxn>
              <a:cxn ang="f232">
                <a:pos x="f315" y="f317"/>
              </a:cxn>
              <a:cxn ang="f232">
                <a:pos x="f318" y="f317"/>
              </a:cxn>
              <a:cxn ang="f232">
                <a:pos x="f318" y="f319"/>
              </a:cxn>
              <a:cxn ang="f232">
                <a:pos x="f320" y="f319"/>
              </a:cxn>
              <a:cxn ang="f232">
                <a:pos x="f320" y="f321"/>
              </a:cxn>
              <a:cxn ang="f232">
                <a:pos x="f322" y="f321"/>
              </a:cxn>
              <a:cxn ang="f232">
                <a:pos x="f323" y="f317"/>
              </a:cxn>
              <a:cxn ang="f232">
                <a:pos x="f324" y="f325"/>
              </a:cxn>
              <a:cxn ang="f232">
                <a:pos x="f326" y="f327"/>
              </a:cxn>
              <a:cxn ang="f232">
                <a:pos x="f328" y="f329"/>
              </a:cxn>
              <a:cxn ang="f232">
                <a:pos x="f284" y="f330"/>
              </a:cxn>
              <a:cxn ang="f232">
                <a:pos x="f284" y="f285"/>
              </a:cxn>
            </a:cxnLst>
            <a:rect l="f280" t="f283" r="f281" b="f282"/>
            <a:pathLst>
              <a:path w="689" h="678">
                <a:moveTo>
                  <a:pt x="f6" y="f8"/>
                </a:moveTo>
                <a:cubicBezTo>
                  <a:pt x="f9" y="f8"/>
                  <a:pt x="f10" y="f8"/>
                  <a:pt x="f11" y="f8"/>
                </a:cubicBezTo>
                <a:cubicBezTo>
                  <a:pt x="f12" y="f13"/>
                  <a:pt x="f14" y="f15"/>
                  <a:pt x="f14" y="f16"/>
                </a:cubicBezTo>
                <a:cubicBezTo>
                  <a:pt x="f14" y="f7"/>
                  <a:pt x="f17" y="f7"/>
                  <a:pt x="f18" y="f7"/>
                </a:cubicBezTo>
                <a:cubicBezTo>
                  <a:pt x="f19" y="f7"/>
                  <a:pt x="f20" y="f7"/>
                  <a:pt x="f21" y="f7"/>
                </a:cubicBezTo>
                <a:cubicBezTo>
                  <a:pt x="f22" y="f7"/>
                  <a:pt x="f23" y="f7"/>
                  <a:pt x="f24" y="f7"/>
                </a:cubicBezTo>
                <a:cubicBezTo>
                  <a:pt x="f24" y="f25"/>
                  <a:pt x="f24" y="f26"/>
                  <a:pt x="f24" y="f27"/>
                </a:cubicBezTo>
                <a:cubicBezTo>
                  <a:pt x="f28" y="f27"/>
                  <a:pt x="f29" y="f27"/>
                  <a:pt x="f30" y="f27"/>
                </a:cubicBezTo>
                <a:cubicBezTo>
                  <a:pt x="f30" y="f18"/>
                  <a:pt x="f30" y="f31"/>
                  <a:pt x="f30" y="f32"/>
                </a:cubicBezTo>
                <a:cubicBezTo>
                  <a:pt x="f33" y="f32"/>
                  <a:pt x="f34" y="f32"/>
                  <a:pt x="f35" y="f32"/>
                </a:cubicBezTo>
                <a:cubicBezTo>
                  <a:pt x="f36" y="f37"/>
                  <a:pt x="f36" y="f38"/>
                  <a:pt x="f39" y="f40"/>
                </a:cubicBezTo>
                <a:cubicBezTo>
                  <a:pt x="f41" y="f40"/>
                  <a:pt x="f42" y="f40"/>
                  <a:pt x="f43" y="f40"/>
                </a:cubicBezTo>
                <a:cubicBezTo>
                  <a:pt x="f43" y="f44"/>
                  <a:pt x="f43" y="f45"/>
                  <a:pt x="f43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55" y="f52"/>
                  <a:pt x="f56" y="f52"/>
                </a:cubicBezTo>
                <a:cubicBezTo>
                  <a:pt x="f56" y="f57"/>
                  <a:pt x="f56" y="f58"/>
                  <a:pt x="f56" y="f59"/>
                </a:cubicBezTo>
                <a:cubicBezTo>
                  <a:pt x="f60" y="f59"/>
                  <a:pt x="f61" y="f59"/>
                  <a:pt x="f5" y="f59"/>
                </a:cubicBezTo>
                <a:cubicBezTo>
                  <a:pt x="f5" y="f62"/>
                  <a:pt x="f5" y="f63"/>
                  <a:pt x="f5" y="f64"/>
                </a:cubicBezTo>
                <a:cubicBezTo>
                  <a:pt x="f61" y="f64"/>
                  <a:pt x="f65" y="f64"/>
                  <a:pt x="f66" y="f64"/>
                </a:cubicBezTo>
                <a:cubicBezTo>
                  <a:pt x="f66" y="f67"/>
                  <a:pt x="f66" y="f68"/>
                  <a:pt x="f66" y="f5"/>
                </a:cubicBezTo>
                <a:cubicBezTo>
                  <a:pt x="f69" y="f5"/>
                  <a:pt x="f39" y="f5"/>
                  <a:pt x="f70" y="f5"/>
                </a:cubicBezTo>
                <a:cubicBezTo>
                  <a:pt x="f70" y="f71"/>
                  <a:pt x="f70" y="f72"/>
                  <a:pt x="f70" y="f73"/>
                </a:cubicBezTo>
                <a:cubicBezTo>
                  <a:pt x="f74" y="f73"/>
                  <a:pt x="f75" y="f73"/>
                  <a:pt x="f76" y="f73"/>
                </a:cubicBezTo>
                <a:cubicBezTo>
                  <a:pt x="f76" y="f77"/>
                  <a:pt x="f76" y="f78"/>
                  <a:pt x="f76" y="f79"/>
                </a:cubicBezTo>
                <a:cubicBezTo>
                  <a:pt x="f80" y="f79"/>
                  <a:pt x="f81" y="f79"/>
                  <a:pt x="f82" y="f79"/>
                </a:cubicBezTo>
                <a:cubicBezTo>
                  <a:pt x="f82" y="f83"/>
                  <a:pt x="f82" y="f84"/>
                  <a:pt x="f82" y="f85"/>
                </a:cubicBezTo>
                <a:cubicBezTo>
                  <a:pt x="f74" y="f59"/>
                  <a:pt x="f86" y="f87"/>
                  <a:pt x="f79" y="f87"/>
                </a:cubicBezTo>
                <a:cubicBezTo>
                  <a:pt x="f79" y="f88"/>
                  <a:pt x="f79" y="f89"/>
                  <a:pt x="f79" y="f90"/>
                </a:cubicBezTo>
                <a:cubicBezTo>
                  <a:pt x="f91" y="f90"/>
                  <a:pt x="f92" y="f90"/>
                  <a:pt x="f93" y="f90"/>
                </a:cubicBezTo>
                <a:cubicBezTo>
                  <a:pt x="f93" y="f57"/>
                  <a:pt x="f93" y="f94"/>
                  <a:pt x="f93" y="f50"/>
                </a:cubicBezTo>
                <a:cubicBezTo>
                  <a:pt x="f95" y="f50"/>
                  <a:pt x="f96" y="f50"/>
                  <a:pt x="f97" y="f50"/>
                </a:cubicBezTo>
                <a:cubicBezTo>
                  <a:pt x="f97" y="f94"/>
                  <a:pt x="f97" y="f57"/>
                  <a:pt x="f97" y="f98"/>
                </a:cubicBezTo>
                <a:cubicBezTo>
                  <a:pt x="f99" y="f98"/>
                  <a:pt x="f100" y="f98"/>
                  <a:pt x="f101" y="f98"/>
                </a:cubicBezTo>
                <a:cubicBezTo>
                  <a:pt x="f102" y="f98"/>
                  <a:pt x="f103" y="f98"/>
                  <a:pt x="f104" y="f90"/>
                </a:cubicBezTo>
                <a:cubicBezTo>
                  <a:pt x="f105" y="f90"/>
                  <a:pt x="f106" y="f107"/>
                  <a:pt x="f12" y="f108"/>
                </a:cubicBezTo>
                <a:cubicBezTo>
                  <a:pt x="f15" y="f109"/>
                  <a:pt x="f110" y="f111"/>
                  <a:pt x="f112" y="f45"/>
                </a:cubicBezTo>
                <a:cubicBezTo>
                  <a:pt x="f113" y="f114"/>
                  <a:pt x="f115" y="f116"/>
                  <a:pt x="f117" y="f118"/>
                </a:cubicBezTo>
                <a:cubicBezTo>
                  <a:pt x="f6" y="f119"/>
                  <a:pt x="f6" y="f120"/>
                  <a:pt x="f6" y="f121"/>
                </a:cubicBezTo>
                <a:cubicBezTo>
                  <a:pt x="f122" y="f123"/>
                  <a:pt x="f6" y="f124"/>
                  <a:pt x="f6" y="f8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</p:spTree>
  </p:cSld>
  <p:clrMapOvr>
    <a:masterClrMapping/>
  </p:clrMapOvr>
  <p:transition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6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81;p58">
            <a:extLst>
              <a:ext uri="{FF2B5EF4-FFF2-40B4-BE49-F238E27FC236}">
                <a16:creationId xmlns:a16="http://schemas.microsoft.com/office/drawing/2014/main" id="{28290D52-BE47-48E8-9343-09BB37755F1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672480" y="3628988"/>
            <a:ext cx="4092260" cy="1797801"/>
          </a:xfrm>
        </p:spPr>
        <p:txBody>
          <a:bodyPr/>
          <a:lstStyle/>
          <a:p>
            <a:pPr lvl="0"/>
            <a:r>
              <a:rPr lang="en-US" sz="1400">
                <a:solidFill>
                  <a:srgbClr val="296D98"/>
                </a:solidFill>
              </a:rPr>
              <a:t>A PICTURE IS WORTH A THOUSAND</a:t>
            </a:r>
          </a:p>
          <a:p>
            <a:pPr lvl="0"/>
            <a:r>
              <a:rPr lang="en-US" sz="1400">
                <a:solidFill>
                  <a:srgbClr val="296D98"/>
                </a:solidFill>
              </a:rPr>
              <a:t>WORDS</a:t>
            </a:r>
          </a:p>
        </p:txBody>
      </p:sp>
      <p:sp>
        <p:nvSpPr>
          <p:cNvPr id="3" name="Google Shape;98;p5">
            <a:extLst>
              <a:ext uri="{FF2B5EF4-FFF2-40B4-BE49-F238E27FC236}">
                <a16:creationId xmlns:a16="http://schemas.microsoft.com/office/drawing/2014/main" id="{730FD1B0-556B-4BAF-984C-84E159ED0A14}"/>
              </a:ext>
            </a:extLst>
          </p:cNvPr>
          <p:cNvSpPr/>
          <p:nvPr/>
        </p:nvSpPr>
        <p:spPr>
          <a:xfrm>
            <a:off x="0" y="4235665"/>
            <a:ext cx="295342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4"/>
              <a:gd name="f4" fmla="val 10578"/>
              <a:gd name="f5" fmla="*/ f0 1 9514"/>
              <a:gd name="f6" fmla="*/ f1 1 10578"/>
              <a:gd name="f7" fmla="+- f4 0 f2"/>
              <a:gd name="f8" fmla="+- f3 0 f2"/>
              <a:gd name="f9" fmla="*/ f8 1 9514"/>
              <a:gd name="f10" fmla="*/ f7 1 10578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9514" h="10578">
                <a:moveTo>
                  <a:pt x="f2" y="f2"/>
                </a:moveTo>
                <a:lnTo>
                  <a:pt x="f2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" name="Google Shape;99;p5">
            <a:extLst>
              <a:ext uri="{FF2B5EF4-FFF2-40B4-BE49-F238E27FC236}">
                <a16:creationId xmlns:a16="http://schemas.microsoft.com/office/drawing/2014/main" id="{39FCE1A5-D27E-4232-9B4D-7DE7134D4378}"/>
              </a:ext>
            </a:extLst>
          </p:cNvPr>
          <p:cNvSpPr/>
          <p:nvPr/>
        </p:nvSpPr>
        <p:spPr>
          <a:xfrm>
            <a:off x="589714" y="4235665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" name="Google Shape;100;p5">
            <a:extLst>
              <a:ext uri="{FF2B5EF4-FFF2-40B4-BE49-F238E27FC236}">
                <a16:creationId xmlns:a16="http://schemas.microsoft.com/office/drawing/2014/main" id="{C2AC4F81-89E5-4D88-9E9C-23B88CE6DCB0}"/>
              </a:ext>
            </a:extLst>
          </p:cNvPr>
          <p:cNvSpPr/>
          <p:nvPr/>
        </p:nvSpPr>
        <p:spPr>
          <a:xfrm>
            <a:off x="1179429" y="4235665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1"/>
              <a:gd name="f6" fmla="val 9514"/>
              <a:gd name="f7" fmla="*/ f0 1 9515"/>
              <a:gd name="f8" fmla="*/ f1 1 10578"/>
              <a:gd name="f9" fmla="+- f4 0 f2"/>
              <a:gd name="f10" fmla="+- f3 0 f2"/>
              <a:gd name="f11" fmla="*/ f10 1 9515"/>
              <a:gd name="f12" fmla="*/ f9 1 1057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78">
                <a:moveTo>
                  <a:pt x="f5" y="f2"/>
                </a:moveTo>
                <a:lnTo>
                  <a:pt x="f5" y="f4"/>
                </a:lnTo>
                <a:lnTo>
                  <a:pt x="f6" y="f4"/>
                </a:lnTo>
                <a:lnTo>
                  <a:pt x="f6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" name="Google Shape;101;p5">
            <a:extLst>
              <a:ext uri="{FF2B5EF4-FFF2-40B4-BE49-F238E27FC236}">
                <a16:creationId xmlns:a16="http://schemas.microsoft.com/office/drawing/2014/main" id="{55352C69-B149-4CA3-9FA6-B0C997ED7068}"/>
              </a:ext>
            </a:extLst>
          </p:cNvPr>
          <p:cNvSpPr/>
          <p:nvPr/>
        </p:nvSpPr>
        <p:spPr>
          <a:xfrm>
            <a:off x="0" y="3633478"/>
            <a:ext cx="295342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514"/>
              <a:gd name="f4" fmla="val 10548"/>
              <a:gd name="f5" fmla="val 1"/>
              <a:gd name="f6" fmla="*/ f0 1 9514"/>
              <a:gd name="f7" fmla="*/ f1 1 10548"/>
              <a:gd name="f8" fmla="+- f4 0 f2"/>
              <a:gd name="f9" fmla="+- f3 0 f2"/>
              <a:gd name="f10" fmla="*/ f9 1 9514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4" h="10548">
                <a:moveTo>
                  <a:pt x="f2" y="f5"/>
                </a:moveTo>
                <a:lnTo>
                  <a:pt x="f2" y="f4"/>
                </a:lnTo>
                <a:lnTo>
                  <a:pt x="f3" y="f4"/>
                </a:lnTo>
                <a:lnTo>
                  <a:pt x="f3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7" name="Google Shape;102;p5">
            <a:extLst>
              <a:ext uri="{FF2B5EF4-FFF2-40B4-BE49-F238E27FC236}">
                <a16:creationId xmlns:a16="http://schemas.microsoft.com/office/drawing/2014/main" id="{B6EDBF21-5110-432C-A1BF-27901FEBB80F}"/>
              </a:ext>
            </a:extLst>
          </p:cNvPr>
          <p:cNvSpPr/>
          <p:nvPr/>
        </p:nvSpPr>
        <p:spPr>
          <a:xfrm>
            <a:off x="590601" y="3030431"/>
            <a:ext cx="294409" cy="30200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79"/>
              <a:gd name="f5" fmla="val 1"/>
              <a:gd name="f6" fmla="val 10578"/>
              <a:gd name="f7" fmla="*/ f0 1 9484"/>
              <a:gd name="f8" fmla="*/ f1 1 10579"/>
              <a:gd name="f9" fmla="+- f4 0 f2"/>
              <a:gd name="f10" fmla="+- f3 0 f2"/>
              <a:gd name="f11" fmla="*/ f10 1 9484"/>
              <a:gd name="f12" fmla="*/ f9 1 1057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7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8" name="Google Shape;103;p5">
            <a:extLst>
              <a:ext uri="{FF2B5EF4-FFF2-40B4-BE49-F238E27FC236}">
                <a16:creationId xmlns:a16="http://schemas.microsoft.com/office/drawing/2014/main" id="{BB8BCBB3-1814-4CE0-8443-7AD84D1AB462}"/>
              </a:ext>
            </a:extLst>
          </p:cNvPr>
          <p:cNvSpPr/>
          <p:nvPr/>
        </p:nvSpPr>
        <p:spPr>
          <a:xfrm>
            <a:off x="590629" y="3633459"/>
            <a:ext cx="29440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9" name="Google Shape;104;p5">
            <a:extLst>
              <a:ext uri="{FF2B5EF4-FFF2-40B4-BE49-F238E27FC236}">
                <a16:creationId xmlns:a16="http://schemas.microsoft.com/office/drawing/2014/main" id="{440312BC-E184-477E-82F9-EFCC00775F57}"/>
              </a:ext>
            </a:extLst>
          </p:cNvPr>
          <p:cNvSpPr/>
          <p:nvPr/>
        </p:nvSpPr>
        <p:spPr>
          <a:xfrm>
            <a:off x="512" y="4838693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0" name="Google Shape;105;p5">
            <a:extLst>
              <a:ext uri="{FF2B5EF4-FFF2-40B4-BE49-F238E27FC236}">
                <a16:creationId xmlns:a16="http://schemas.microsoft.com/office/drawing/2014/main" id="{20362399-9EFC-49AD-B873-E806AB5526FE}"/>
              </a:ext>
            </a:extLst>
          </p:cNvPr>
          <p:cNvSpPr/>
          <p:nvPr/>
        </p:nvSpPr>
        <p:spPr>
          <a:xfrm>
            <a:off x="590738" y="4838666"/>
            <a:ext cx="29440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1" name="Google Shape;106;p5">
            <a:extLst>
              <a:ext uri="{FF2B5EF4-FFF2-40B4-BE49-F238E27FC236}">
                <a16:creationId xmlns:a16="http://schemas.microsoft.com/office/drawing/2014/main" id="{19271ED1-81D5-4F85-9DC4-C0DF472879C6}"/>
              </a:ext>
            </a:extLst>
          </p:cNvPr>
          <p:cNvSpPr/>
          <p:nvPr/>
        </p:nvSpPr>
        <p:spPr>
          <a:xfrm>
            <a:off x="1180499" y="4838675"/>
            <a:ext cx="294409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8"/>
              <a:gd name="f5" fmla="val 10547"/>
              <a:gd name="f6" fmla="*/ f0 1 9484"/>
              <a:gd name="f7" fmla="*/ f1 1 10548"/>
              <a:gd name="f8" fmla="+- f4 0 f2"/>
              <a:gd name="f9" fmla="+- f3 0 f2"/>
              <a:gd name="f10" fmla="*/ f9 1 9484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484" h="10548">
                <a:moveTo>
                  <a:pt x="f2" y="f2"/>
                </a:moveTo>
                <a:lnTo>
                  <a:pt x="f2" y="f5"/>
                </a:lnTo>
                <a:lnTo>
                  <a:pt x="f3" y="f5"/>
                </a:lnTo>
                <a:lnTo>
                  <a:pt x="f3" y="f2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2" name="Google Shape;107;p5">
            <a:extLst>
              <a:ext uri="{FF2B5EF4-FFF2-40B4-BE49-F238E27FC236}">
                <a16:creationId xmlns:a16="http://schemas.microsoft.com/office/drawing/2014/main" id="{0FB4E845-9C5C-4D48-8D81-15EC74780CA5}"/>
              </a:ext>
            </a:extLst>
          </p:cNvPr>
          <p:cNvSpPr/>
          <p:nvPr/>
        </p:nvSpPr>
        <p:spPr>
          <a:xfrm rot="10799991">
            <a:off x="592594" y="1806268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3" name="Google Shape;108;p5">
            <a:extLst>
              <a:ext uri="{FF2B5EF4-FFF2-40B4-BE49-F238E27FC236}">
                <a16:creationId xmlns:a16="http://schemas.microsoft.com/office/drawing/2014/main" id="{93137D7B-A769-4148-8321-BF76EE051512}"/>
              </a:ext>
            </a:extLst>
          </p:cNvPr>
          <p:cNvSpPr/>
          <p:nvPr/>
        </p:nvSpPr>
        <p:spPr>
          <a:xfrm rot="10799991">
            <a:off x="590208" y="3030413"/>
            <a:ext cx="294409" cy="30200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79"/>
              <a:gd name="f5" fmla="val 1"/>
              <a:gd name="f6" fmla="val 10578"/>
              <a:gd name="f7" fmla="*/ f0 1 9484"/>
              <a:gd name="f8" fmla="*/ f1 1 10579"/>
              <a:gd name="f9" fmla="+- f4 0 f2"/>
              <a:gd name="f10" fmla="+- f3 0 f2"/>
              <a:gd name="f11" fmla="*/ f10 1 9484"/>
              <a:gd name="f12" fmla="*/ f9 1 1057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7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4" name="Google Shape;109;p5">
            <a:extLst>
              <a:ext uri="{FF2B5EF4-FFF2-40B4-BE49-F238E27FC236}">
                <a16:creationId xmlns:a16="http://schemas.microsoft.com/office/drawing/2014/main" id="{A7FFD031-5753-48B1-ACAB-F0F5E606EBCA}"/>
              </a:ext>
            </a:extLst>
          </p:cNvPr>
          <p:cNvSpPr/>
          <p:nvPr/>
        </p:nvSpPr>
        <p:spPr>
          <a:xfrm rot="10799991">
            <a:off x="1181797" y="1203240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5" name="Google Shape;110;p5">
            <a:extLst>
              <a:ext uri="{FF2B5EF4-FFF2-40B4-BE49-F238E27FC236}">
                <a16:creationId xmlns:a16="http://schemas.microsoft.com/office/drawing/2014/main" id="{0C407C7D-1901-4275-B8E3-925DC006021E}"/>
              </a:ext>
            </a:extLst>
          </p:cNvPr>
          <p:cNvSpPr/>
          <p:nvPr/>
        </p:nvSpPr>
        <p:spPr>
          <a:xfrm rot="10799991">
            <a:off x="592522" y="1204091"/>
            <a:ext cx="29440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6" name="Google Shape;112;p5">
            <a:extLst>
              <a:ext uri="{FF2B5EF4-FFF2-40B4-BE49-F238E27FC236}">
                <a16:creationId xmlns:a16="http://schemas.microsoft.com/office/drawing/2014/main" id="{762C2619-8905-4D7E-9FCF-DB0EF5838014}"/>
              </a:ext>
            </a:extLst>
          </p:cNvPr>
          <p:cNvSpPr/>
          <p:nvPr/>
        </p:nvSpPr>
        <p:spPr>
          <a:xfrm rot="10799991">
            <a:off x="590208" y="2418725"/>
            <a:ext cx="29440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7" name="Google Shape;99;p5">
            <a:extLst>
              <a:ext uri="{FF2B5EF4-FFF2-40B4-BE49-F238E27FC236}">
                <a16:creationId xmlns:a16="http://schemas.microsoft.com/office/drawing/2014/main" id="{396522CA-9A03-4C21-8ECE-ABE4908EE839}"/>
              </a:ext>
            </a:extLst>
          </p:cNvPr>
          <p:cNvSpPr/>
          <p:nvPr/>
        </p:nvSpPr>
        <p:spPr>
          <a:xfrm>
            <a:off x="294345" y="4838703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8" name="Google Shape;99;p5">
            <a:extLst>
              <a:ext uri="{FF2B5EF4-FFF2-40B4-BE49-F238E27FC236}">
                <a16:creationId xmlns:a16="http://schemas.microsoft.com/office/drawing/2014/main" id="{39B67C13-F7D6-42B6-A0A0-D5EBCFB4C3EA}"/>
              </a:ext>
            </a:extLst>
          </p:cNvPr>
          <p:cNvSpPr/>
          <p:nvPr/>
        </p:nvSpPr>
        <p:spPr>
          <a:xfrm>
            <a:off x="884060" y="4233287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9" name="Google Shape;99;p5">
            <a:extLst>
              <a:ext uri="{FF2B5EF4-FFF2-40B4-BE49-F238E27FC236}">
                <a16:creationId xmlns:a16="http://schemas.microsoft.com/office/drawing/2014/main" id="{604A4674-9FEE-42FE-B242-09B9D91C6C44}"/>
              </a:ext>
            </a:extLst>
          </p:cNvPr>
          <p:cNvSpPr/>
          <p:nvPr/>
        </p:nvSpPr>
        <p:spPr>
          <a:xfrm>
            <a:off x="884060" y="4535826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183D5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0" name="Google Shape;99;p5">
            <a:extLst>
              <a:ext uri="{FF2B5EF4-FFF2-40B4-BE49-F238E27FC236}">
                <a16:creationId xmlns:a16="http://schemas.microsoft.com/office/drawing/2014/main" id="{FC786D02-3845-450B-A68B-2176B54C17C3}"/>
              </a:ext>
            </a:extLst>
          </p:cNvPr>
          <p:cNvSpPr/>
          <p:nvPr/>
        </p:nvSpPr>
        <p:spPr>
          <a:xfrm>
            <a:off x="884014" y="3932340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183D5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1" name="Google Shape;99;p5">
            <a:extLst>
              <a:ext uri="{FF2B5EF4-FFF2-40B4-BE49-F238E27FC236}">
                <a16:creationId xmlns:a16="http://schemas.microsoft.com/office/drawing/2014/main" id="{775E47E7-EA2B-40C1-97E3-91CA4E7B6DA7}"/>
              </a:ext>
            </a:extLst>
          </p:cNvPr>
          <p:cNvSpPr/>
          <p:nvPr/>
        </p:nvSpPr>
        <p:spPr>
          <a:xfrm>
            <a:off x="1177381" y="4535268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2" name="Google Shape;99;p5">
            <a:extLst>
              <a:ext uri="{FF2B5EF4-FFF2-40B4-BE49-F238E27FC236}">
                <a16:creationId xmlns:a16="http://schemas.microsoft.com/office/drawing/2014/main" id="{2EA9F8B8-B8C1-40FC-9BDD-A0B414F41875}"/>
              </a:ext>
            </a:extLst>
          </p:cNvPr>
          <p:cNvSpPr/>
          <p:nvPr/>
        </p:nvSpPr>
        <p:spPr>
          <a:xfrm>
            <a:off x="886318" y="4834222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3" name="Google Shape;98;p5">
            <a:extLst>
              <a:ext uri="{FF2B5EF4-FFF2-40B4-BE49-F238E27FC236}">
                <a16:creationId xmlns:a16="http://schemas.microsoft.com/office/drawing/2014/main" id="{F9261842-A850-42B3-A365-13679E88542D}"/>
              </a:ext>
            </a:extLst>
          </p:cNvPr>
          <p:cNvSpPr/>
          <p:nvPr/>
        </p:nvSpPr>
        <p:spPr>
          <a:xfrm rot="10799991">
            <a:off x="1188884" y="603037"/>
            <a:ext cx="295342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4"/>
              <a:gd name="f4" fmla="val 10578"/>
              <a:gd name="f5" fmla="*/ f0 1 9514"/>
              <a:gd name="f6" fmla="*/ f1 1 10578"/>
              <a:gd name="f7" fmla="+- f4 0 f2"/>
              <a:gd name="f8" fmla="+- f3 0 f2"/>
              <a:gd name="f9" fmla="*/ f8 1 9514"/>
              <a:gd name="f10" fmla="*/ f7 1 10578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9514" h="10578">
                <a:moveTo>
                  <a:pt x="f2" y="f2"/>
                </a:moveTo>
                <a:lnTo>
                  <a:pt x="f2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4" name="Google Shape;99;p5">
            <a:extLst>
              <a:ext uri="{FF2B5EF4-FFF2-40B4-BE49-F238E27FC236}">
                <a16:creationId xmlns:a16="http://schemas.microsoft.com/office/drawing/2014/main" id="{5E039BEA-2617-4B81-98C2-29F145151053}"/>
              </a:ext>
            </a:extLst>
          </p:cNvPr>
          <p:cNvSpPr/>
          <p:nvPr/>
        </p:nvSpPr>
        <p:spPr>
          <a:xfrm rot="10799991">
            <a:off x="599151" y="603037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5" name="Google Shape;100;p5">
            <a:extLst>
              <a:ext uri="{FF2B5EF4-FFF2-40B4-BE49-F238E27FC236}">
                <a16:creationId xmlns:a16="http://schemas.microsoft.com/office/drawing/2014/main" id="{75445028-DC1A-4925-A1F6-015315DF7AF4}"/>
              </a:ext>
            </a:extLst>
          </p:cNvPr>
          <p:cNvSpPr/>
          <p:nvPr/>
        </p:nvSpPr>
        <p:spPr>
          <a:xfrm rot="10799991">
            <a:off x="9436" y="603037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1"/>
              <a:gd name="f6" fmla="val 9514"/>
              <a:gd name="f7" fmla="*/ f0 1 9515"/>
              <a:gd name="f8" fmla="*/ f1 1 10578"/>
              <a:gd name="f9" fmla="+- f4 0 f2"/>
              <a:gd name="f10" fmla="+- f3 0 f2"/>
              <a:gd name="f11" fmla="*/ f10 1 9515"/>
              <a:gd name="f12" fmla="*/ f9 1 1057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78">
                <a:moveTo>
                  <a:pt x="f5" y="f2"/>
                </a:moveTo>
                <a:lnTo>
                  <a:pt x="f5" y="f4"/>
                </a:lnTo>
                <a:lnTo>
                  <a:pt x="f6" y="f4"/>
                </a:lnTo>
                <a:lnTo>
                  <a:pt x="f6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6" name="Google Shape;104;p5">
            <a:extLst>
              <a:ext uri="{FF2B5EF4-FFF2-40B4-BE49-F238E27FC236}">
                <a16:creationId xmlns:a16="http://schemas.microsoft.com/office/drawing/2014/main" id="{15825F90-5C8D-46B6-A186-57738C739A7F}"/>
              </a:ext>
            </a:extLst>
          </p:cNvPr>
          <p:cNvSpPr/>
          <p:nvPr/>
        </p:nvSpPr>
        <p:spPr>
          <a:xfrm rot="10799991">
            <a:off x="1188353" y="8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7" name="Google Shape;105;p5">
            <a:extLst>
              <a:ext uri="{FF2B5EF4-FFF2-40B4-BE49-F238E27FC236}">
                <a16:creationId xmlns:a16="http://schemas.microsoft.com/office/drawing/2014/main" id="{F96B4174-F56C-42E6-AAF4-738FDF069177}"/>
              </a:ext>
            </a:extLst>
          </p:cNvPr>
          <p:cNvSpPr/>
          <p:nvPr/>
        </p:nvSpPr>
        <p:spPr>
          <a:xfrm rot="10799991">
            <a:off x="599078" y="859"/>
            <a:ext cx="29440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8" name="Google Shape;106;p5">
            <a:extLst>
              <a:ext uri="{FF2B5EF4-FFF2-40B4-BE49-F238E27FC236}">
                <a16:creationId xmlns:a16="http://schemas.microsoft.com/office/drawing/2014/main" id="{D26F9251-683B-461B-A415-1A39A23BB52E}"/>
              </a:ext>
            </a:extLst>
          </p:cNvPr>
          <p:cNvSpPr/>
          <p:nvPr/>
        </p:nvSpPr>
        <p:spPr>
          <a:xfrm rot="10799991">
            <a:off x="9317" y="867"/>
            <a:ext cx="294409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8"/>
              <a:gd name="f5" fmla="val 10547"/>
              <a:gd name="f6" fmla="*/ f0 1 9484"/>
              <a:gd name="f7" fmla="*/ f1 1 10548"/>
              <a:gd name="f8" fmla="+- f4 0 f2"/>
              <a:gd name="f9" fmla="+- f3 0 f2"/>
              <a:gd name="f10" fmla="*/ f9 1 9484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484" h="10548">
                <a:moveTo>
                  <a:pt x="f2" y="f2"/>
                </a:moveTo>
                <a:lnTo>
                  <a:pt x="f2" y="f5"/>
                </a:lnTo>
                <a:lnTo>
                  <a:pt x="f3" y="f5"/>
                </a:lnTo>
                <a:lnTo>
                  <a:pt x="f3" y="f2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9" name="Google Shape;99;p5">
            <a:extLst>
              <a:ext uri="{FF2B5EF4-FFF2-40B4-BE49-F238E27FC236}">
                <a16:creationId xmlns:a16="http://schemas.microsoft.com/office/drawing/2014/main" id="{63AF0050-939D-4E07-994B-AFCB783A8D86}"/>
              </a:ext>
            </a:extLst>
          </p:cNvPr>
          <p:cNvSpPr/>
          <p:nvPr/>
        </p:nvSpPr>
        <p:spPr>
          <a:xfrm rot="10799991">
            <a:off x="894520" y="-1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0" name="Google Shape;99;p5">
            <a:extLst>
              <a:ext uri="{FF2B5EF4-FFF2-40B4-BE49-F238E27FC236}">
                <a16:creationId xmlns:a16="http://schemas.microsoft.com/office/drawing/2014/main" id="{547C335A-8E77-4C9A-921D-350A860FFB75}"/>
              </a:ext>
            </a:extLst>
          </p:cNvPr>
          <p:cNvSpPr/>
          <p:nvPr/>
        </p:nvSpPr>
        <p:spPr>
          <a:xfrm rot="10799991">
            <a:off x="304805" y="605405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1" name="Google Shape;99;p5">
            <a:extLst>
              <a:ext uri="{FF2B5EF4-FFF2-40B4-BE49-F238E27FC236}">
                <a16:creationId xmlns:a16="http://schemas.microsoft.com/office/drawing/2014/main" id="{72485D2F-6B3E-462F-8314-0DDD4C93D1B0}"/>
              </a:ext>
            </a:extLst>
          </p:cNvPr>
          <p:cNvSpPr/>
          <p:nvPr/>
        </p:nvSpPr>
        <p:spPr>
          <a:xfrm rot="10799991">
            <a:off x="304805" y="302876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183D5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2" name="Google Shape;99;p5">
            <a:extLst>
              <a:ext uri="{FF2B5EF4-FFF2-40B4-BE49-F238E27FC236}">
                <a16:creationId xmlns:a16="http://schemas.microsoft.com/office/drawing/2014/main" id="{DC0BCEB3-C584-437B-A020-4793C988DA8E}"/>
              </a:ext>
            </a:extLst>
          </p:cNvPr>
          <p:cNvSpPr/>
          <p:nvPr/>
        </p:nvSpPr>
        <p:spPr>
          <a:xfrm rot="10799991">
            <a:off x="304851" y="906353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183D5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3" name="Google Shape;99;p5">
            <a:extLst>
              <a:ext uri="{FF2B5EF4-FFF2-40B4-BE49-F238E27FC236}">
                <a16:creationId xmlns:a16="http://schemas.microsoft.com/office/drawing/2014/main" id="{5CB1E141-3756-4674-A151-22D81CACEE20}"/>
              </a:ext>
            </a:extLst>
          </p:cNvPr>
          <p:cNvSpPr/>
          <p:nvPr/>
        </p:nvSpPr>
        <p:spPr>
          <a:xfrm rot="10799991">
            <a:off x="11484" y="303434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4" name="Google Shape;99;p5">
            <a:extLst>
              <a:ext uri="{FF2B5EF4-FFF2-40B4-BE49-F238E27FC236}">
                <a16:creationId xmlns:a16="http://schemas.microsoft.com/office/drawing/2014/main" id="{71A8701D-A178-4E8F-8129-63CDD49D670A}"/>
              </a:ext>
            </a:extLst>
          </p:cNvPr>
          <p:cNvSpPr/>
          <p:nvPr/>
        </p:nvSpPr>
        <p:spPr>
          <a:xfrm rot="10799991">
            <a:off x="302547" y="4480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5" name="Google Shape;98;p5">
            <a:extLst>
              <a:ext uri="{FF2B5EF4-FFF2-40B4-BE49-F238E27FC236}">
                <a16:creationId xmlns:a16="http://schemas.microsoft.com/office/drawing/2014/main" id="{8516D7B8-2582-4445-8870-55477BD7068D}"/>
              </a:ext>
            </a:extLst>
          </p:cNvPr>
          <p:cNvSpPr/>
          <p:nvPr/>
        </p:nvSpPr>
        <p:spPr>
          <a:xfrm>
            <a:off x="7672273" y="4231184"/>
            <a:ext cx="295342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4"/>
              <a:gd name="f4" fmla="val 10578"/>
              <a:gd name="f5" fmla="*/ f0 1 9514"/>
              <a:gd name="f6" fmla="*/ f1 1 10578"/>
              <a:gd name="f7" fmla="+- f4 0 f2"/>
              <a:gd name="f8" fmla="+- f3 0 f2"/>
              <a:gd name="f9" fmla="*/ f8 1 9514"/>
              <a:gd name="f10" fmla="*/ f7 1 10578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9514" h="10578">
                <a:moveTo>
                  <a:pt x="f2" y="f2"/>
                </a:moveTo>
                <a:lnTo>
                  <a:pt x="f2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6" name="Google Shape;99;p5">
            <a:extLst>
              <a:ext uri="{FF2B5EF4-FFF2-40B4-BE49-F238E27FC236}">
                <a16:creationId xmlns:a16="http://schemas.microsoft.com/office/drawing/2014/main" id="{882292A5-E76D-40C8-8DBB-5FF13D58E1BD}"/>
              </a:ext>
            </a:extLst>
          </p:cNvPr>
          <p:cNvSpPr/>
          <p:nvPr/>
        </p:nvSpPr>
        <p:spPr>
          <a:xfrm>
            <a:off x="8261988" y="4231184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7" name="Google Shape;100;p5">
            <a:extLst>
              <a:ext uri="{FF2B5EF4-FFF2-40B4-BE49-F238E27FC236}">
                <a16:creationId xmlns:a16="http://schemas.microsoft.com/office/drawing/2014/main" id="{7B673DDA-47FE-4E6B-A8C0-F59FFF05C693}"/>
              </a:ext>
            </a:extLst>
          </p:cNvPr>
          <p:cNvSpPr/>
          <p:nvPr/>
        </p:nvSpPr>
        <p:spPr>
          <a:xfrm>
            <a:off x="8851702" y="4231184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1"/>
              <a:gd name="f6" fmla="val 9514"/>
              <a:gd name="f7" fmla="*/ f0 1 9515"/>
              <a:gd name="f8" fmla="*/ f1 1 10578"/>
              <a:gd name="f9" fmla="+- f4 0 f2"/>
              <a:gd name="f10" fmla="+- f3 0 f2"/>
              <a:gd name="f11" fmla="*/ f10 1 9515"/>
              <a:gd name="f12" fmla="*/ f9 1 1057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78">
                <a:moveTo>
                  <a:pt x="f5" y="f2"/>
                </a:moveTo>
                <a:lnTo>
                  <a:pt x="f5" y="f4"/>
                </a:lnTo>
                <a:lnTo>
                  <a:pt x="f6" y="f4"/>
                </a:lnTo>
                <a:lnTo>
                  <a:pt x="f6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8" name="Google Shape;101;p5">
            <a:extLst>
              <a:ext uri="{FF2B5EF4-FFF2-40B4-BE49-F238E27FC236}">
                <a16:creationId xmlns:a16="http://schemas.microsoft.com/office/drawing/2014/main" id="{76A51A67-26B3-49A1-A5A2-F83CBD909477}"/>
              </a:ext>
            </a:extLst>
          </p:cNvPr>
          <p:cNvSpPr/>
          <p:nvPr/>
        </p:nvSpPr>
        <p:spPr>
          <a:xfrm>
            <a:off x="7672273" y="3628997"/>
            <a:ext cx="295342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514"/>
              <a:gd name="f4" fmla="val 10548"/>
              <a:gd name="f5" fmla="val 1"/>
              <a:gd name="f6" fmla="*/ f0 1 9514"/>
              <a:gd name="f7" fmla="*/ f1 1 10548"/>
              <a:gd name="f8" fmla="+- f4 0 f2"/>
              <a:gd name="f9" fmla="+- f3 0 f2"/>
              <a:gd name="f10" fmla="*/ f9 1 9514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4" h="10548">
                <a:moveTo>
                  <a:pt x="f2" y="f5"/>
                </a:moveTo>
                <a:lnTo>
                  <a:pt x="f2" y="f4"/>
                </a:lnTo>
                <a:lnTo>
                  <a:pt x="f3" y="f4"/>
                </a:lnTo>
                <a:lnTo>
                  <a:pt x="f3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9" name="Google Shape;102;p5">
            <a:extLst>
              <a:ext uri="{FF2B5EF4-FFF2-40B4-BE49-F238E27FC236}">
                <a16:creationId xmlns:a16="http://schemas.microsoft.com/office/drawing/2014/main" id="{C3C26CE3-1304-43DF-8889-CF529D89D78F}"/>
              </a:ext>
            </a:extLst>
          </p:cNvPr>
          <p:cNvSpPr/>
          <p:nvPr/>
        </p:nvSpPr>
        <p:spPr>
          <a:xfrm>
            <a:off x="8262875" y="3025959"/>
            <a:ext cx="294409" cy="30200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79"/>
              <a:gd name="f5" fmla="val 1"/>
              <a:gd name="f6" fmla="val 10578"/>
              <a:gd name="f7" fmla="*/ f0 1 9484"/>
              <a:gd name="f8" fmla="*/ f1 1 10579"/>
              <a:gd name="f9" fmla="+- f4 0 f2"/>
              <a:gd name="f10" fmla="+- f3 0 f2"/>
              <a:gd name="f11" fmla="*/ f10 1 9484"/>
              <a:gd name="f12" fmla="*/ f9 1 1057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7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0" name="Google Shape;103;p5">
            <a:extLst>
              <a:ext uri="{FF2B5EF4-FFF2-40B4-BE49-F238E27FC236}">
                <a16:creationId xmlns:a16="http://schemas.microsoft.com/office/drawing/2014/main" id="{B67F0A52-1EDB-475D-A25D-D536BBEB31D1}"/>
              </a:ext>
            </a:extLst>
          </p:cNvPr>
          <p:cNvSpPr/>
          <p:nvPr/>
        </p:nvSpPr>
        <p:spPr>
          <a:xfrm>
            <a:off x="8262893" y="3628988"/>
            <a:ext cx="29440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1" name="Google Shape;104;p5">
            <a:extLst>
              <a:ext uri="{FF2B5EF4-FFF2-40B4-BE49-F238E27FC236}">
                <a16:creationId xmlns:a16="http://schemas.microsoft.com/office/drawing/2014/main" id="{3C9F5682-7ECB-4A53-A133-0ADA671690C2}"/>
              </a:ext>
            </a:extLst>
          </p:cNvPr>
          <p:cNvSpPr/>
          <p:nvPr/>
        </p:nvSpPr>
        <p:spPr>
          <a:xfrm>
            <a:off x="7672785" y="4834222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2" name="Google Shape;105;p5">
            <a:extLst>
              <a:ext uri="{FF2B5EF4-FFF2-40B4-BE49-F238E27FC236}">
                <a16:creationId xmlns:a16="http://schemas.microsoft.com/office/drawing/2014/main" id="{CE9CA611-02BC-48A0-8976-54B687A965FE}"/>
              </a:ext>
            </a:extLst>
          </p:cNvPr>
          <p:cNvSpPr/>
          <p:nvPr/>
        </p:nvSpPr>
        <p:spPr>
          <a:xfrm>
            <a:off x="8263003" y="4834185"/>
            <a:ext cx="29440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3" name="Google Shape;106;p5">
            <a:extLst>
              <a:ext uri="{FF2B5EF4-FFF2-40B4-BE49-F238E27FC236}">
                <a16:creationId xmlns:a16="http://schemas.microsoft.com/office/drawing/2014/main" id="{6ED82554-D72C-4D3D-BE3F-0154E69373CA}"/>
              </a:ext>
            </a:extLst>
          </p:cNvPr>
          <p:cNvSpPr/>
          <p:nvPr/>
        </p:nvSpPr>
        <p:spPr>
          <a:xfrm>
            <a:off x="8852763" y="4834204"/>
            <a:ext cx="294409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8"/>
              <a:gd name="f5" fmla="val 10547"/>
              <a:gd name="f6" fmla="*/ f0 1 9484"/>
              <a:gd name="f7" fmla="*/ f1 1 10548"/>
              <a:gd name="f8" fmla="+- f4 0 f2"/>
              <a:gd name="f9" fmla="+- f3 0 f2"/>
              <a:gd name="f10" fmla="*/ f9 1 9484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484" h="10548">
                <a:moveTo>
                  <a:pt x="f2" y="f2"/>
                </a:moveTo>
                <a:lnTo>
                  <a:pt x="f2" y="f5"/>
                </a:lnTo>
                <a:lnTo>
                  <a:pt x="f3" y="f5"/>
                </a:lnTo>
                <a:lnTo>
                  <a:pt x="f3" y="f2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4" name="Google Shape;107;p5">
            <a:extLst>
              <a:ext uri="{FF2B5EF4-FFF2-40B4-BE49-F238E27FC236}">
                <a16:creationId xmlns:a16="http://schemas.microsoft.com/office/drawing/2014/main" id="{FCDD0E1C-3A03-470B-A2D1-EE7DB3D73B0E}"/>
              </a:ext>
            </a:extLst>
          </p:cNvPr>
          <p:cNvSpPr/>
          <p:nvPr/>
        </p:nvSpPr>
        <p:spPr>
          <a:xfrm rot="10799991">
            <a:off x="8264868" y="1801797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5" name="Google Shape;108;p5">
            <a:extLst>
              <a:ext uri="{FF2B5EF4-FFF2-40B4-BE49-F238E27FC236}">
                <a16:creationId xmlns:a16="http://schemas.microsoft.com/office/drawing/2014/main" id="{9017EFF2-DC31-4F25-AC03-7FAFF44E9630}"/>
              </a:ext>
            </a:extLst>
          </p:cNvPr>
          <p:cNvSpPr/>
          <p:nvPr/>
        </p:nvSpPr>
        <p:spPr>
          <a:xfrm rot="10799991">
            <a:off x="8262482" y="3025941"/>
            <a:ext cx="294409" cy="30200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79"/>
              <a:gd name="f5" fmla="val 1"/>
              <a:gd name="f6" fmla="val 10578"/>
              <a:gd name="f7" fmla="*/ f0 1 9484"/>
              <a:gd name="f8" fmla="*/ f1 1 10579"/>
              <a:gd name="f9" fmla="+- f4 0 f2"/>
              <a:gd name="f10" fmla="+- f3 0 f2"/>
              <a:gd name="f11" fmla="*/ f10 1 9484"/>
              <a:gd name="f12" fmla="*/ f9 1 1057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7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6" name="Google Shape;109;p5">
            <a:extLst>
              <a:ext uri="{FF2B5EF4-FFF2-40B4-BE49-F238E27FC236}">
                <a16:creationId xmlns:a16="http://schemas.microsoft.com/office/drawing/2014/main" id="{EA47734C-536C-44B6-8214-FB3F9533E898}"/>
              </a:ext>
            </a:extLst>
          </p:cNvPr>
          <p:cNvSpPr/>
          <p:nvPr/>
        </p:nvSpPr>
        <p:spPr>
          <a:xfrm rot="10799991">
            <a:off x="8854070" y="1198759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7" name="Google Shape;110;p5">
            <a:extLst>
              <a:ext uri="{FF2B5EF4-FFF2-40B4-BE49-F238E27FC236}">
                <a16:creationId xmlns:a16="http://schemas.microsoft.com/office/drawing/2014/main" id="{9153B7B4-171A-4E8F-A590-84A128A84818}"/>
              </a:ext>
            </a:extLst>
          </p:cNvPr>
          <p:cNvSpPr/>
          <p:nvPr/>
        </p:nvSpPr>
        <p:spPr>
          <a:xfrm rot="10799991">
            <a:off x="8264795" y="1199619"/>
            <a:ext cx="29440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8" name="Google Shape;112;p5">
            <a:extLst>
              <a:ext uri="{FF2B5EF4-FFF2-40B4-BE49-F238E27FC236}">
                <a16:creationId xmlns:a16="http://schemas.microsoft.com/office/drawing/2014/main" id="{F77F3061-BB67-4EA9-8446-578B7B142E4D}"/>
              </a:ext>
            </a:extLst>
          </p:cNvPr>
          <p:cNvSpPr/>
          <p:nvPr/>
        </p:nvSpPr>
        <p:spPr>
          <a:xfrm rot="10799991">
            <a:off x="8262482" y="2414253"/>
            <a:ext cx="29440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9" name="Google Shape;99;p5">
            <a:extLst>
              <a:ext uri="{FF2B5EF4-FFF2-40B4-BE49-F238E27FC236}">
                <a16:creationId xmlns:a16="http://schemas.microsoft.com/office/drawing/2014/main" id="{5C52AC7F-4E11-4287-A940-29450BA2E124}"/>
              </a:ext>
            </a:extLst>
          </p:cNvPr>
          <p:cNvSpPr/>
          <p:nvPr/>
        </p:nvSpPr>
        <p:spPr>
          <a:xfrm>
            <a:off x="7966618" y="4834222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0" name="Google Shape;99;p5">
            <a:extLst>
              <a:ext uri="{FF2B5EF4-FFF2-40B4-BE49-F238E27FC236}">
                <a16:creationId xmlns:a16="http://schemas.microsoft.com/office/drawing/2014/main" id="{607FA3EE-D9B2-4F9D-8C0C-5A7CEFA02768}"/>
              </a:ext>
            </a:extLst>
          </p:cNvPr>
          <p:cNvSpPr/>
          <p:nvPr/>
        </p:nvSpPr>
        <p:spPr>
          <a:xfrm>
            <a:off x="8556333" y="4228816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1" name="Google Shape;99;p5">
            <a:extLst>
              <a:ext uri="{FF2B5EF4-FFF2-40B4-BE49-F238E27FC236}">
                <a16:creationId xmlns:a16="http://schemas.microsoft.com/office/drawing/2014/main" id="{909EE724-04C0-4C2E-BCFF-CEDA36C52928}"/>
              </a:ext>
            </a:extLst>
          </p:cNvPr>
          <p:cNvSpPr/>
          <p:nvPr/>
        </p:nvSpPr>
        <p:spPr>
          <a:xfrm>
            <a:off x="8556333" y="4531345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183D5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2" name="Google Shape;99;p5">
            <a:extLst>
              <a:ext uri="{FF2B5EF4-FFF2-40B4-BE49-F238E27FC236}">
                <a16:creationId xmlns:a16="http://schemas.microsoft.com/office/drawing/2014/main" id="{530ABDD1-A5BA-407F-B719-9374A6FFA18C}"/>
              </a:ext>
            </a:extLst>
          </p:cNvPr>
          <p:cNvSpPr/>
          <p:nvPr/>
        </p:nvSpPr>
        <p:spPr>
          <a:xfrm>
            <a:off x="8556278" y="3927869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183D5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3" name="Google Shape;99;p5">
            <a:extLst>
              <a:ext uri="{FF2B5EF4-FFF2-40B4-BE49-F238E27FC236}">
                <a16:creationId xmlns:a16="http://schemas.microsoft.com/office/drawing/2014/main" id="{24CC5D4A-A7B8-4681-883F-71A882EA01EC}"/>
              </a:ext>
            </a:extLst>
          </p:cNvPr>
          <p:cNvSpPr/>
          <p:nvPr/>
        </p:nvSpPr>
        <p:spPr>
          <a:xfrm>
            <a:off x="8849654" y="4530787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4" name="Google Shape;99;p5">
            <a:extLst>
              <a:ext uri="{FF2B5EF4-FFF2-40B4-BE49-F238E27FC236}">
                <a16:creationId xmlns:a16="http://schemas.microsoft.com/office/drawing/2014/main" id="{FA6DBE3F-DB73-445F-81BF-1CCE2F585E19}"/>
              </a:ext>
            </a:extLst>
          </p:cNvPr>
          <p:cNvSpPr/>
          <p:nvPr/>
        </p:nvSpPr>
        <p:spPr>
          <a:xfrm>
            <a:off x="8558582" y="4829751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5" name="Google Shape;98;p5">
            <a:extLst>
              <a:ext uri="{FF2B5EF4-FFF2-40B4-BE49-F238E27FC236}">
                <a16:creationId xmlns:a16="http://schemas.microsoft.com/office/drawing/2014/main" id="{49B47DC6-E0E1-42C6-AA07-306293D59446}"/>
              </a:ext>
            </a:extLst>
          </p:cNvPr>
          <p:cNvSpPr/>
          <p:nvPr/>
        </p:nvSpPr>
        <p:spPr>
          <a:xfrm rot="10799991">
            <a:off x="8861148" y="598565"/>
            <a:ext cx="295342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4"/>
              <a:gd name="f4" fmla="val 10578"/>
              <a:gd name="f5" fmla="*/ f0 1 9514"/>
              <a:gd name="f6" fmla="*/ f1 1 10578"/>
              <a:gd name="f7" fmla="+- f4 0 f2"/>
              <a:gd name="f8" fmla="+- f3 0 f2"/>
              <a:gd name="f9" fmla="*/ f8 1 9514"/>
              <a:gd name="f10" fmla="*/ f7 1 10578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9514" h="10578">
                <a:moveTo>
                  <a:pt x="f2" y="f2"/>
                </a:moveTo>
                <a:lnTo>
                  <a:pt x="f2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6" name="Google Shape;99;p5">
            <a:extLst>
              <a:ext uri="{FF2B5EF4-FFF2-40B4-BE49-F238E27FC236}">
                <a16:creationId xmlns:a16="http://schemas.microsoft.com/office/drawing/2014/main" id="{C0DC564F-A594-4D90-8DFE-6C2FDC4C684D}"/>
              </a:ext>
            </a:extLst>
          </p:cNvPr>
          <p:cNvSpPr/>
          <p:nvPr/>
        </p:nvSpPr>
        <p:spPr>
          <a:xfrm rot="10799991">
            <a:off x="8271424" y="598565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7" name="Google Shape;100;p5">
            <a:extLst>
              <a:ext uri="{FF2B5EF4-FFF2-40B4-BE49-F238E27FC236}">
                <a16:creationId xmlns:a16="http://schemas.microsoft.com/office/drawing/2014/main" id="{B98AED9A-E709-4921-81B9-F2D812D54005}"/>
              </a:ext>
            </a:extLst>
          </p:cNvPr>
          <p:cNvSpPr/>
          <p:nvPr/>
        </p:nvSpPr>
        <p:spPr>
          <a:xfrm rot="10799991">
            <a:off x="7681709" y="598565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1"/>
              <a:gd name="f6" fmla="val 9514"/>
              <a:gd name="f7" fmla="*/ f0 1 9515"/>
              <a:gd name="f8" fmla="*/ f1 1 10578"/>
              <a:gd name="f9" fmla="+- f4 0 f2"/>
              <a:gd name="f10" fmla="+- f3 0 f2"/>
              <a:gd name="f11" fmla="*/ f10 1 9515"/>
              <a:gd name="f12" fmla="*/ f9 1 10578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515" h="10578">
                <a:moveTo>
                  <a:pt x="f5" y="f2"/>
                </a:moveTo>
                <a:lnTo>
                  <a:pt x="f5" y="f4"/>
                </a:lnTo>
                <a:lnTo>
                  <a:pt x="f6" y="f4"/>
                </a:lnTo>
                <a:lnTo>
                  <a:pt x="f6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8" name="Google Shape;104;p5">
            <a:extLst>
              <a:ext uri="{FF2B5EF4-FFF2-40B4-BE49-F238E27FC236}">
                <a16:creationId xmlns:a16="http://schemas.microsoft.com/office/drawing/2014/main" id="{ABA0B992-8196-4CF8-81DD-33F780F014F7}"/>
              </a:ext>
            </a:extLst>
          </p:cNvPr>
          <p:cNvSpPr/>
          <p:nvPr/>
        </p:nvSpPr>
        <p:spPr>
          <a:xfrm rot="10799991">
            <a:off x="8860618" y="-4472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9" name="Google Shape;105;p5">
            <a:extLst>
              <a:ext uri="{FF2B5EF4-FFF2-40B4-BE49-F238E27FC236}">
                <a16:creationId xmlns:a16="http://schemas.microsoft.com/office/drawing/2014/main" id="{0F72B433-AF53-4501-85F7-410505B2D104}"/>
              </a:ext>
            </a:extLst>
          </p:cNvPr>
          <p:cNvSpPr/>
          <p:nvPr/>
        </p:nvSpPr>
        <p:spPr>
          <a:xfrm rot="10799991">
            <a:off x="8271351" y="-3612"/>
            <a:ext cx="294409" cy="30114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0" name="Google Shape;106;p5">
            <a:extLst>
              <a:ext uri="{FF2B5EF4-FFF2-40B4-BE49-F238E27FC236}">
                <a16:creationId xmlns:a16="http://schemas.microsoft.com/office/drawing/2014/main" id="{F137B56C-CCC2-43A3-B379-245A09723F26}"/>
              </a:ext>
            </a:extLst>
          </p:cNvPr>
          <p:cNvSpPr/>
          <p:nvPr/>
        </p:nvSpPr>
        <p:spPr>
          <a:xfrm rot="10799991">
            <a:off x="7681591" y="-3613"/>
            <a:ext cx="294409" cy="301121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8"/>
              <a:gd name="f5" fmla="val 10547"/>
              <a:gd name="f6" fmla="*/ f0 1 9484"/>
              <a:gd name="f7" fmla="*/ f1 1 10548"/>
              <a:gd name="f8" fmla="+- f4 0 f2"/>
              <a:gd name="f9" fmla="+- f3 0 f2"/>
              <a:gd name="f10" fmla="*/ f9 1 9484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484" h="10548">
                <a:moveTo>
                  <a:pt x="f2" y="f2"/>
                </a:moveTo>
                <a:lnTo>
                  <a:pt x="f2" y="f5"/>
                </a:lnTo>
                <a:lnTo>
                  <a:pt x="f3" y="f5"/>
                </a:lnTo>
                <a:lnTo>
                  <a:pt x="f3" y="f2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1" name="Google Shape;99;p5">
            <a:extLst>
              <a:ext uri="{FF2B5EF4-FFF2-40B4-BE49-F238E27FC236}">
                <a16:creationId xmlns:a16="http://schemas.microsoft.com/office/drawing/2014/main" id="{83893D58-FA90-467E-8367-2D6B4F57EE3A}"/>
              </a:ext>
            </a:extLst>
          </p:cNvPr>
          <p:cNvSpPr/>
          <p:nvPr/>
        </p:nvSpPr>
        <p:spPr>
          <a:xfrm rot="10799991">
            <a:off x="8566793" y="-4472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2" name="Google Shape;99;p5">
            <a:extLst>
              <a:ext uri="{FF2B5EF4-FFF2-40B4-BE49-F238E27FC236}">
                <a16:creationId xmlns:a16="http://schemas.microsoft.com/office/drawing/2014/main" id="{65202B9F-110D-4309-8F92-86B8613979A0}"/>
              </a:ext>
            </a:extLst>
          </p:cNvPr>
          <p:cNvSpPr/>
          <p:nvPr/>
        </p:nvSpPr>
        <p:spPr>
          <a:xfrm rot="10799991">
            <a:off x="7977079" y="600934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3" name="Google Shape;99;p5">
            <a:extLst>
              <a:ext uri="{FF2B5EF4-FFF2-40B4-BE49-F238E27FC236}">
                <a16:creationId xmlns:a16="http://schemas.microsoft.com/office/drawing/2014/main" id="{2CBD171E-169F-47BB-8B4E-2CF691F69F78}"/>
              </a:ext>
            </a:extLst>
          </p:cNvPr>
          <p:cNvSpPr/>
          <p:nvPr/>
        </p:nvSpPr>
        <p:spPr>
          <a:xfrm rot="10799991">
            <a:off x="7977079" y="298395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183D5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4" name="Google Shape;99;p5">
            <a:extLst>
              <a:ext uri="{FF2B5EF4-FFF2-40B4-BE49-F238E27FC236}">
                <a16:creationId xmlns:a16="http://schemas.microsoft.com/office/drawing/2014/main" id="{8F729A5D-0FDA-4DBC-83A6-40C2BAD868E4}"/>
              </a:ext>
            </a:extLst>
          </p:cNvPr>
          <p:cNvSpPr/>
          <p:nvPr/>
        </p:nvSpPr>
        <p:spPr>
          <a:xfrm rot="10799991">
            <a:off x="7977124" y="901881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183D5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5" name="Google Shape;99;p5">
            <a:extLst>
              <a:ext uri="{FF2B5EF4-FFF2-40B4-BE49-F238E27FC236}">
                <a16:creationId xmlns:a16="http://schemas.microsoft.com/office/drawing/2014/main" id="{C594B2E0-29CC-460C-BD9C-BF8063755533}"/>
              </a:ext>
            </a:extLst>
          </p:cNvPr>
          <p:cNvSpPr/>
          <p:nvPr/>
        </p:nvSpPr>
        <p:spPr>
          <a:xfrm rot="10799991">
            <a:off x="7683748" y="298953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6" name="Google Shape;99;p5">
            <a:extLst>
              <a:ext uri="{FF2B5EF4-FFF2-40B4-BE49-F238E27FC236}">
                <a16:creationId xmlns:a16="http://schemas.microsoft.com/office/drawing/2014/main" id="{76F79D4F-6DF7-44A6-8CA5-51A4DEE0227D}"/>
              </a:ext>
            </a:extLst>
          </p:cNvPr>
          <p:cNvSpPr/>
          <p:nvPr/>
        </p:nvSpPr>
        <p:spPr>
          <a:xfrm rot="10799991">
            <a:off x="7974820" y="-1"/>
            <a:ext cx="295369" cy="301971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pic>
        <p:nvPicPr>
          <p:cNvPr id="67" name="Picture 2" descr="✓ Imagen de Conjunto de vector de elefante de arte de píxeles de punto de  Cruz Fotografía de Stock">
            <a:extLst>
              <a:ext uri="{FF2B5EF4-FFF2-40B4-BE49-F238E27FC236}">
                <a16:creationId xmlns:a16="http://schemas.microsoft.com/office/drawing/2014/main" id="{4799F36D-53AA-4DD4-9FCE-B0CFB62F222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13069" t="11771" r="12656" b="17650"/>
          <a:stretch>
            <a:fillRect/>
          </a:stretch>
        </p:blipFill>
        <p:spPr>
          <a:xfrm>
            <a:off x="2748220" y="448604"/>
            <a:ext cx="3820326" cy="3630250"/>
          </a:xfrm>
          <a:prstGeom prst="rect">
            <a:avLst/>
          </a:prstGeom>
          <a:noFill/>
          <a:ln cap="flat">
            <a:noFill/>
          </a:ln>
        </p:spPr>
      </p:pic>
    </p:spTree>
  </p:cSld>
  <p:clrMapOvr>
    <a:masterClrMapping/>
  </p:clrMapOvr>
  <p:transition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7">
    <p:bg>
      <p:bgPr>
        <a:gradFill>
          <a:gsLst>
            <a:gs pos="0">
              <a:srgbClr val="0E2433"/>
            </a:gs>
            <a:gs pos="100000">
              <a:srgbClr val="0E2433"/>
            </a:gs>
          </a:gsLst>
          <a:lin ang="54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509;p59">
            <a:extLst>
              <a:ext uri="{FF2B5EF4-FFF2-40B4-BE49-F238E27FC236}">
                <a16:creationId xmlns:a16="http://schemas.microsoft.com/office/drawing/2014/main" id="{3FC0C847-2F87-40B3-8300-CB429E902E3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333850" y="3409349"/>
            <a:ext cx="4476298" cy="697504"/>
          </a:xfrm>
          <a:solidFill>
            <a:srgbClr val="FFFFFF"/>
          </a:solidFill>
        </p:spPr>
        <p:txBody>
          <a:bodyPr anchor="ctr" anchorCtr="1"/>
          <a:lstStyle/>
          <a:p>
            <a:pPr marL="0" lvl="0" indent="0" algn="ctr">
              <a:spcAft>
                <a:spcPts val="1600"/>
              </a:spcAft>
              <a:buNone/>
            </a:pPr>
            <a:r>
              <a:rPr lang="en-US">
                <a:solidFill>
                  <a:srgbClr val="FFC000"/>
                </a:solidFill>
              </a:rPr>
              <a:t>Because key words are great for catching your audience’s attention</a:t>
            </a:r>
          </a:p>
        </p:txBody>
      </p:sp>
      <p:sp>
        <p:nvSpPr>
          <p:cNvPr id="3" name="Google Shape;1510;p59">
            <a:extLst>
              <a:ext uri="{FF2B5EF4-FFF2-40B4-BE49-F238E27FC236}">
                <a16:creationId xmlns:a16="http://schemas.microsoft.com/office/drawing/2014/main" id="{A0687E44-A6AF-45FA-9F60-F2F1886B27F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765651" y="1734150"/>
            <a:ext cx="5612696" cy="1675199"/>
          </a:xfrm>
          <a:solidFill>
            <a:srgbClr val="FFFFFF"/>
          </a:solidFill>
        </p:spPr>
        <p:txBody>
          <a:bodyPr anchorCtr="1"/>
          <a:lstStyle/>
          <a:p>
            <a:pPr lvl="0" algn="ctr"/>
            <a:r>
              <a:rPr lang="en-US">
                <a:solidFill>
                  <a:srgbClr val="FFC000"/>
                </a:solidFill>
              </a:rPr>
              <a:t>AWESOME WORDS</a:t>
            </a:r>
          </a:p>
        </p:txBody>
      </p:sp>
    </p:spTree>
  </p:cSld>
  <p:clrMapOvr>
    <a:masterClrMapping/>
  </p:clrMapOvr>
  <p:transition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515;p60">
            <a:extLst>
              <a:ext uri="{FF2B5EF4-FFF2-40B4-BE49-F238E27FC236}">
                <a16:creationId xmlns:a16="http://schemas.microsoft.com/office/drawing/2014/main" id="{399233DC-4BBA-4371-988F-7E3256BB6CB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087319" y="3177558"/>
            <a:ext cx="3403799" cy="987003"/>
          </a:xfrm>
        </p:spPr>
        <p:txBody>
          <a:bodyPr/>
          <a:lstStyle/>
          <a:p>
            <a:pPr lvl="0"/>
            <a:r>
              <a:rPr lang="en-US">
                <a:solidFill>
                  <a:srgbClr val="FFC000"/>
                </a:solidFill>
              </a:rPr>
              <a:t>BUSINESS MODEL</a:t>
            </a:r>
          </a:p>
        </p:txBody>
      </p:sp>
      <p:sp>
        <p:nvSpPr>
          <p:cNvPr id="3" name="Google Shape;1516;p60">
            <a:extLst>
              <a:ext uri="{FF2B5EF4-FFF2-40B4-BE49-F238E27FC236}">
                <a16:creationId xmlns:a16="http://schemas.microsoft.com/office/drawing/2014/main" id="{A54D2481-80DB-403B-ABEE-8A7B1BF30DDD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735619" y="2190600"/>
            <a:ext cx="2755498" cy="987003"/>
          </a:xfrm>
        </p:spPr>
        <p:txBody>
          <a:bodyPr anchor="ctr"/>
          <a:lstStyle/>
          <a:p>
            <a:pPr lvl="0" algn="r"/>
            <a:r>
              <a:rPr lang="en-US" sz="7300">
                <a:solidFill>
                  <a:srgbClr val="FFC000"/>
                </a:solidFill>
              </a:rPr>
              <a:t>04</a:t>
            </a:r>
          </a:p>
        </p:txBody>
      </p:sp>
      <p:sp>
        <p:nvSpPr>
          <p:cNvPr id="4" name="Google Shape;1517;p60">
            <a:extLst>
              <a:ext uri="{FF2B5EF4-FFF2-40B4-BE49-F238E27FC236}">
                <a16:creationId xmlns:a16="http://schemas.microsoft.com/office/drawing/2014/main" id="{874D606E-63AA-4252-B041-C50FE656D34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783323" y="4164552"/>
            <a:ext cx="2707803" cy="705304"/>
          </a:xfrm>
        </p:spPr>
        <p:txBody>
          <a:bodyPr anchor="ctr"/>
          <a:lstStyle/>
          <a:p>
            <a:pPr marL="0" lvl="0" indent="0" algn="r">
              <a:lnSpc>
                <a:spcPct val="100000"/>
              </a:lnSpc>
              <a:buNone/>
            </a:pPr>
            <a:r>
              <a:rPr lang="en-US">
                <a:solidFill>
                  <a:srgbClr val="1C4966"/>
                </a:solidFill>
              </a:rPr>
              <a:t>You could enter a subtitle here if you need it</a:t>
            </a:r>
            <a:endParaRPr lang="en-US" sz="1800">
              <a:solidFill>
                <a:srgbClr val="1C4966"/>
              </a:solidFill>
            </a:endParaRPr>
          </a:p>
        </p:txBody>
      </p:sp>
      <p:sp>
        <p:nvSpPr>
          <p:cNvPr id="5" name="Rectángulo 1">
            <a:extLst>
              <a:ext uri="{FF2B5EF4-FFF2-40B4-BE49-F238E27FC236}">
                <a16:creationId xmlns:a16="http://schemas.microsoft.com/office/drawing/2014/main" id="{C69A80C6-1EB5-4CBD-B9B8-CC04994FA7F0}"/>
              </a:ext>
            </a:extLst>
          </p:cNvPr>
          <p:cNvSpPr/>
          <p:nvPr/>
        </p:nvSpPr>
        <p:spPr>
          <a:xfrm>
            <a:off x="8165052" y="0"/>
            <a:ext cx="978947" cy="978947"/>
          </a:xfrm>
          <a:prstGeom prst="rect">
            <a:avLst/>
          </a:prstGeom>
          <a:solidFill>
            <a:srgbClr val="3792C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161C997F-8488-4F10-94DB-89AC688FFD95}"/>
              </a:ext>
            </a:extLst>
          </p:cNvPr>
          <p:cNvSpPr/>
          <p:nvPr/>
        </p:nvSpPr>
        <p:spPr>
          <a:xfrm>
            <a:off x="6503002" y="372627"/>
            <a:ext cx="1662059" cy="1662059"/>
          </a:xfrm>
          <a:prstGeom prst="rect">
            <a:avLst/>
          </a:prstGeom>
          <a:solidFill>
            <a:srgbClr val="3792C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815D4A30-21A4-4A87-88D9-A495900C3401}"/>
              </a:ext>
            </a:extLst>
          </p:cNvPr>
          <p:cNvSpPr/>
          <p:nvPr/>
        </p:nvSpPr>
        <p:spPr>
          <a:xfrm>
            <a:off x="6910385" y="846140"/>
            <a:ext cx="846140" cy="98742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79"/>
              <a:gd name="f7" fmla="val 677"/>
              <a:gd name="f8" fmla="val 50"/>
              <a:gd name="f9" fmla="val 100"/>
              <a:gd name="f10" fmla="val 63"/>
              <a:gd name="f11" fmla="val 74"/>
              <a:gd name="f12" fmla="val 99"/>
              <a:gd name="f13" fmla="val 84"/>
              <a:gd name="f14" fmla="val 102"/>
              <a:gd name="f15" fmla="val 104"/>
              <a:gd name="f16" fmla="val 95"/>
              <a:gd name="f17" fmla="val 103"/>
              <a:gd name="f18" fmla="val 80"/>
              <a:gd name="f19" fmla="val 70"/>
              <a:gd name="f20" fmla="val 59"/>
              <a:gd name="f21" fmla="val 47"/>
              <a:gd name="f22" fmla="val 123"/>
              <a:gd name="f23" fmla="val 140"/>
              <a:gd name="f24" fmla="val 160"/>
              <a:gd name="f25" fmla="val 30"/>
              <a:gd name="f26" fmla="val 16"/>
              <a:gd name="f27" fmla="val 248"/>
              <a:gd name="f28" fmla="val 335"/>
              <a:gd name="f29" fmla="val 425"/>
              <a:gd name="f30" fmla="val 14"/>
              <a:gd name="f31" fmla="val 29"/>
              <a:gd name="f32" fmla="val 45"/>
              <a:gd name="f33" fmla="val 442"/>
              <a:gd name="f34" fmla="val 456"/>
              <a:gd name="f35" fmla="val 474"/>
              <a:gd name="f36" fmla="val 58"/>
              <a:gd name="f37" fmla="val 69"/>
              <a:gd name="f38" fmla="val 472"/>
              <a:gd name="f39" fmla="val 478"/>
              <a:gd name="f40" fmla="val 493"/>
              <a:gd name="f41" fmla="val 529"/>
              <a:gd name="f42" fmla="val 101"/>
              <a:gd name="f43" fmla="val 138"/>
              <a:gd name="f44" fmla="val 178"/>
              <a:gd name="f45" fmla="val 219"/>
              <a:gd name="f46" fmla="val 262"/>
              <a:gd name="f47" fmla="val 547"/>
              <a:gd name="f48" fmla="val 562"/>
              <a:gd name="f49" fmla="val 578"/>
              <a:gd name="f50" fmla="val 270"/>
              <a:gd name="f51" fmla="val 275"/>
              <a:gd name="f52" fmla="val 280"/>
              <a:gd name="f53" fmla="val 405"/>
              <a:gd name="f54" fmla="val 531"/>
              <a:gd name="f55" fmla="val 656"/>
              <a:gd name="f56" fmla="val 671"/>
              <a:gd name="f57" fmla="val 575"/>
              <a:gd name="f58" fmla="val 559"/>
              <a:gd name="f59" fmla="val 676"/>
              <a:gd name="f60" fmla="val 379"/>
              <a:gd name="f61" fmla="val 199"/>
              <a:gd name="f62" fmla="val 19"/>
              <a:gd name="f63" fmla="val 8"/>
              <a:gd name="f64" fmla="val 675"/>
              <a:gd name="f65" fmla="val 1"/>
              <a:gd name="f66" fmla="val 661"/>
              <a:gd name="f67" fmla="val 402"/>
              <a:gd name="f68" fmla="val 273"/>
              <a:gd name="f69" fmla="val 2"/>
              <a:gd name="f70" fmla="val 268"/>
              <a:gd name="f71" fmla="val 11"/>
              <a:gd name="f72" fmla="val 261"/>
              <a:gd name="f73" fmla="val 27"/>
              <a:gd name="f74" fmla="val 265"/>
              <a:gd name="f75" fmla="val 51"/>
              <a:gd name="f76" fmla="val 256"/>
              <a:gd name="f77" fmla="val 238"/>
              <a:gd name="f78" fmla="val 200"/>
              <a:gd name="f79" fmla="val 162"/>
              <a:gd name="f80" fmla="val 124"/>
              <a:gd name="f81" fmla="val 117"/>
              <a:gd name="f82" fmla="val 110"/>
              <a:gd name="f83" fmla="val 208"/>
              <a:gd name="f84" fmla="val 148"/>
              <a:gd name="f85" fmla="val 198"/>
              <a:gd name="f86" fmla="val 189"/>
              <a:gd name="f87" fmla="val 149"/>
              <a:gd name="f88" fmla="val 166"/>
              <a:gd name="f89" fmla="val 147"/>
              <a:gd name="f90" fmla="val 152"/>
              <a:gd name="f91" fmla="val 161"/>
              <a:gd name="f92" fmla="val 167"/>
              <a:gd name="f93" fmla="val 192"/>
              <a:gd name="f94" fmla="val 217"/>
              <a:gd name="f95" fmla="val 241"/>
              <a:gd name="f96" fmla="val 258"/>
              <a:gd name="f97" fmla="val 182"/>
              <a:gd name="f98" fmla="val 257"/>
              <a:gd name="f99" fmla="val 331"/>
              <a:gd name="f100" fmla="val 406"/>
              <a:gd name="f101" fmla="val 412"/>
              <a:gd name="f102" fmla="val 417"/>
              <a:gd name="f103" fmla="val 423"/>
              <a:gd name="f104" fmla="val 260"/>
              <a:gd name="f105" fmla="val 223"/>
              <a:gd name="f106" fmla="val 186"/>
              <a:gd name="f107" fmla="val 415"/>
              <a:gd name="f108" fmla="val 408"/>
              <a:gd name="f109" fmla="val 401"/>
              <a:gd name="f110" fmla="val 368"/>
              <a:gd name="f111" fmla="val 367"/>
              <a:gd name="f112" fmla="val 116"/>
              <a:gd name="f113" fmla="val 361"/>
              <a:gd name="f114" fmla="val 349"/>
              <a:gd name="f115" fmla="val 316"/>
              <a:gd name="f116" fmla="val 284"/>
              <a:gd name="f117" fmla="val 251"/>
              <a:gd name="f118" fmla="val 212"/>
              <a:gd name="f119" fmla="val 209"/>
              <a:gd name="f120" fmla="val 141"/>
              <a:gd name="f121" fmla="val 143"/>
              <a:gd name="f122" fmla="val 210"/>
              <a:gd name="f123" fmla="val 365"/>
              <a:gd name="f124" fmla="val 376"/>
              <a:gd name="f125" fmla="val 385"/>
              <a:gd name="f126" fmla="val 393"/>
              <a:gd name="f127" fmla="val 214"/>
              <a:gd name="f128" fmla="val 413"/>
              <a:gd name="f129" fmla="val 229"/>
              <a:gd name="f130" fmla="val 450"/>
              <a:gd name="f131" fmla="val 462"/>
              <a:gd name="f132" fmla="val 468"/>
              <a:gd name="f133" fmla="val 487"/>
              <a:gd name="f134" fmla="val 506"/>
              <a:gd name="f135" fmla="val 526"/>
              <a:gd name="f136" fmla="val 286"/>
              <a:gd name="f137" fmla="val 314"/>
              <a:gd name="f138" fmla="val 498"/>
              <a:gd name="f139" fmla="val 470"/>
              <a:gd name="f140" fmla="val 414"/>
              <a:gd name="f141" fmla="val 332"/>
              <a:gd name="f142" fmla="val 352"/>
              <a:gd name="f143" fmla="val 418"/>
              <a:gd name="f144" fmla="val 410"/>
              <a:gd name="f145" fmla="val 369"/>
              <a:gd name="f146" fmla="val 366"/>
              <a:gd name="f147" fmla="val 381"/>
              <a:gd name="f148" fmla="val 313"/>
              <a:gd name="f149" fmla="val 263"/>
              <a:gd name="f150" fmla="+- 0 0 -90"/>
              <a:gd name="f151" fmla="*/ f3 1 579"/>
              <a:gd name="f152" fmla="*/ f4 1 677"/>
              <a:gd name="f153" fmla="+- f7 0 f5"/>
              <a:gd name="f154" fmla="+- f6 0 f5"/>
              <a:gd name="f155" fmla="*/ f150 f0 1"/>
              <a:gd name="f156" fmla="*/ f154 1 579"/>
              <a:gd name="f157" fmla="*/ f153 1 677"/>
              <a:gd name="f158" fmla="*/ 50 f154 1"/>
              <a:gd name="f159" fmla="*/ 100 f153 1"/>
              <a:gd name="f160" fmla="*/ 84 f154 1"/>
              <a:gd name="f161" fmla="*/ 103 f154 1"/>
              <a:gd name="f162" fmla="*/ 80 f153 1"/>
              <a:gd name="f163" fmla="*/ 47 f153 1"/>
              <a:gd name="f164" fmla="*/ 160 f154 1"/>
              <a:gd name="f165" fmla="*/ 0 f153 1"/>
              <a:gd name="f166" fmla="*/ 425 f154 1"/>
              <a:gd name="f167" fmla="*/ 45 f153 1"/>
              <a:gd name="f168" fmla="*/ 474 f154 1"/>
              <a:gd name="f169" fmla="*/ 493 f154 1"/>
              <a:gd name="f170" fmla="*/ 529 f154 1"/>
              <a:gd name="f171" fmla="*/ 138 f153 1"/>
              <a:gd name="f172" fmla="*/ 262 f153 1"/>
              <a:gd name="f173" fmla="*/ 578 f154 1"/>
              <a:gd name="f174" fmla="*/ 579 f154 1"/>
              <a:gd name="f175" fmla="*/ 280 f153 1"/>
              <a:gd name="f176" fmla="*/ 656 f153 1"/>
              <a:gd name="f177" fmla="*/ 559 f154 1"/>
              <a:gd name="f178" fmla="*/ 676 f153 1"/>
              <a:gd name="f179" fmla="*/ 19 f154 1"/>
              <a:gd name="f180" fmla="*/ 1 f154 1"/>
              <a:gd name="f181" fmla="*/ 661 f153 1"/>
              <a:gd name="f182" fmla="*/ 273 f153 1"/>
              <a:gd name="f183" fmla="*/ 2 f154 1"/>
              <a:gd name="f184" fmla="*/ 27 f154 1"/>
              <a:gd name="f185" fmla="*/ 51 f154 1"/>
              <a:gd name="f186" fmla="*/ 238 f153 1"/>
              <a:gd name="f187" fmla="*/ 124 f153 1"/>
              <a:gd name="f188" fmla="*/ 208 f154 1"/>
              <a:gd name="f189" fmla="*/ 148 f153 1"/>
              <a:gd name="f190" fmla="*/ 180 f154 1"/>
              <a:gd name="f191" fmla="*/ 161 f154 1"/>
              <a:gd name="f192" fmla="*/ 167 f153 1"/>
              <a:gd name="f193" fmla="*/ 241 f153 1"/>
              <a:gd name="f194" fmla="*/ 182 f154 1"/>
              <a:gd name="f195" fmla="*/ 406 f154 1"/>
              <a:gd name="f196" fmla="*/ 423 f154 1"/>
              <a:gd name="f197" fmla="*/ 260 f153 1"/>
              <a:gd name="f198" fmla="*/ 401 f154 1"/>
              <a:gd name="f199" fmla="*/ 367 f154 1"/>
              <a:gd name="f200" fmla="*/ 116 f153 1"/>
              <a:gd name="f201" fmla="*/ 349 f154 1"/>
              <a:gd name="f202" fmla="*/ 99 f153 1"/>
              <a:gd name="f203" fmla="*/ 251 f154 1"/>
              <a:gd name="f204" fmla="*/ 209 f154 1"/>
              <a:gd name="f205" fmla="*/ 210 f154 1"/>
              <a:gd name="f206" fmla="*/ 365 f153 1"/>
              <a:gd name="f207" fmla="*/ 393 f153 1"/>
              <a:gd name="f208" fmla="*/ 229 f154 1"/>
              <a:gd name="f209" fmla="*/ 413 f153 1"/>
              <a:gd name="f210" fmla="*/ 265 f154 1"/>
              <a:gd name="f211" fmla="*/ 450 f153 1"/>
              <a:gd name="f212" fmla="*/ 468 f153 1"/>
              <a:gd name="f213" fmla="*/ 526 f153 1"/>
              <a:gd name="f214" fmla="*/ 286 f154 1"/>
              <a:gd name="f215" fmla="*/ 314 f154 1"/>
              <a:gd name="f216" fmla="*/ 498 f153 1"/>
              <a:gd name="f217" fmla="*/ 414 f153 1"/>
              <a:gd name="f218" fmla="*/ 361 f154 1"/>
              <a:gd name="f219" fmla="*/ 410 f153 1"/>
              <a:gd name="f220" fmla="*/ 368 f154 1"/>
              <a:gd name="f221" fmla="*/ f155 1 f2"/>
              <a:gd name="f222" fmla="*/ f158 1 579"/>
              <a:gd name="f223" fmla="*/ f159 1 677"/>
              <a:gd name="f224" fmla="*/ f160 1 579"/>
              <a:gd name="f225" fmla="*/ f161 1 579"/>
              <a:gd name="f226" fmla="*/ f162 1 677"/>
              <a:gd name="f227" fmla="*/ f163 1 677"/>
              <a:gd name="f228" fmla="*/ f164 1 579"/>
              <a:gd name="f229" fmla="*/ f165 1 677"/>
              <a:gd name="f230" fmla="*/ f166 1 579"/>
              <a:gd name="f231" fmla="*/ f167 1 677"/>
              <a:gd name="f232" fmla="*/ f168 1 579"/>
              <a:gd name="f233" fmla="*/ f169 1 579"/>
              <a:gd name="f234" fmla="*/ f170 1 579"/>
              <a:gd name="f235" fmla="*/ f171 1 677"/>
              <a:gd name="f236" fmla="*/ f172 1 677"/>
              <a:gd name="f237" fmla="*/ f173 1 579"/>
              <a:gd name="f238" fmla="*/ f174 1 579"/>
              <a:gd name="f239" fmla="*/ f175 1 677"/>
              <a:gd name="f240" fmla="*/ f176 1 677"/>
              <a:gd name="f241" fmla="*/ f177 1 579"/>
              <a:gd name="f242" fmla="*/ f178 1 677"/>
              <a:gd name="f243" fmla="*/ f179 1 579"/>
              <a:gd name="f244" fmla="*/ f180 1 579"/>
              <a:gd name="f245" fmla="*/ f181 1 677"/>
              <a:gd name="f246" fmla="*/ f182 1 677"/>
              <a:gd name="f247" fmla="*/ f183 1 579"/>
              <a:gd name="f248" fmla="*/ f184 1 579"/>
              <a:gd name="f249" fmla="*/ f185 1 579"/>
              <a:gd name="f250" fmla="*/ f186 1 677"/>
              <a:gd name="f251" fmla="*/ f187 1 677"/>
              <a:gd name="f252" fmla="*/ f188 1 579"/>
              <a:gd name="f253" fmla="*/ f189 1 677"/>
              <a:gd name="f254" fmla="*/ f190 1 579"/>
              <a:gd name="f255" fmla="*/ f191 1 579"/>
              <a:gd name="f256" fmla="*/ f192 1 677"/>
              <a:gd name="f257" fmla="*/ f193 1 677"/>
              <a:gd name="f258" fmla="*/ f194 1 579"/>
              <a:gd name="f259" fmla="*/ f195 1 579"/>
              <a:gd name="f260" fmla="*/ f196 1 579"/>
              <a:gd name="f261" fmla="*/ f197 1 677"/>
              <a:gd name="f262" fmla="*/ f198 1 579"/>
              <a:gd name="f263" fmla="*/ f199 1 579"/>
              <a:gd name="f264" fmla="*/ f200 1 677"/>
              <a:gd name="f265" fmla="*/ f201 1 579"/>
              <a:gd name="f266" fmla="*/ f202 1 677"/>
              <a:gd name="f267" fmla="*/ f203 1 579"/>
              <a:gd name="f268" fmla="*/ f204 1 579"/>
              <a:gd name="f269" fmla="*/ f205 1 579"/>
              <a:gd name="f270" fmla="*/ f206 1 677"/>
              <a:gd name="f271" fmla="*/ f207 1 677"/>
              <a:gd name="f272" fmla="*/ f208 1 579"/>
              <a:gd name="f273" fmla="*/ f209 1 677"/>
              <a:gd name="f274" fmla="*/ f210 1 579"/>
              <a:gd name="f275" fmla="*/ f211 1 677"/>
              <a:gd name="f276" fmla="*/ f212 1 677"/>
              <a:gd name="f277" fmla="*/ f213 1 677"/>
              <a:gd name="f278" fmla="*/ f214 1 579"/>
              <a:gd name="f279" fmla="*/ f215 1 579"/>
              <a:gd name="f280" fmla="*/ f216 1 677"/>
              <a:gd name="f281" fmla="*/ f217 1 677"/>
              <a:gd name="f282" fmla="*/ f218 1 579"/>
              <a:gd name="f283" fmla="*/ f219 1 677"/>
              <a:gd name="f284" fmla="*/ f220 1 579"/>
              <a:gd name="f285" fmla="*/ 0 1 f156"/>
              <a:gd name="f286" fmla="*/ f6 1 f156"/>
              <a:gd name="f287" fmla="*/ 0 1 f157"/>
              <a:gd name="f288" fmla="*/ f7 1 f157"/>
              <a:gd name="f289" fmla="+- f221 0 f1"/>
              <a:gd name="f290" fmla="*/ f222 1 f156"/>
              <a:gd name="f291" fmla="*/ f223 1 f157"/>
              <a:gd name="f292" fmla="*/ f224 1 f156"/>
              <a:gd name="f293" fmla="*/ f225 1 f156"/>
              <a:gd name="f294" fmla="*/ f226 1 f157"/>
              <a:gd name="f295" fmla="*/ f227 1 f157"/>
              <a:gd name="f296" fmla="*/ f228 1 f156"/>
              <a:gd name="f297" fmla="*/ f229 1 f157"/>
              <a:gd name="f298" fmla="*/ f230 1 f156"/>
              <a:gd name="f299" fmla="*/ f231 1 f157"/>
              <a:gd name="f300" fmla="*/ f232 1 f156"/>
              <a:gd name="f301" fmla="*/ f233 1 f156"/>
              <a:gd name="f302" fmla="*/ f234 1 f156"/>
              <a:gd name="f303" fmla="*/ f235 1 f157"/>
              <a:gd name="f304" fmla="*/ f236 1 f157"/>
              <a:gd name="f305" fmla="*/ f237 1 f156"/>
              <a:gd name="f306" fmla="*/ f238 1 f156"/>
              <a:gd name="f307" fmla="*/ f239 1 f157"/>
              <a:gd name="f308" fmla="*/ f240 1 f157"/>
              <a:gd name="f309" fmla="*/ f241 1 f156"/>
              <a:gd name="f310" fmla="*/ f242 1 f157"/>
              <a:gd name="f311" fmla="*/ f243 1 f156"/>
              <a:gd name="f312" fmla="*/ f244 1 f156"/>
              <a:gd name="f313" fmla="*/ f245 1 f157"/>
              <a:gd name="f314" fmla="*/ f246 1 f157"/>
              <a:gd name="f315" fmla="*/ f247 1 f156"/>
              <a:gd name="f316" fmla="*/ f248 1 f156"/>
              <a:gd name="f317" fmla="*/ f249 1 f156"/>
              <a:gd name="f318" fmla="*/ f250 1 f157"/>
              <a:gd name="f319" fmla="*/ f251 1 f157"/>
              <a:gd name="f320" fmla="*/ f252 1 f156"/>
              <a:gd name="f321" fmla="*/ f253 1 f157"/>
              <a:gd name="f322" fmla="*/ f254 1 f156"/>
              <a:gd name="f323" fmla="*/ f255 1 f156"/>
              <a:gd name="f324" fmla="*/ f256 1 f157"/>
              <a:gd name="f325" fmla="*/ f257 1 f157"/>
              <a:gd name="f326" fmla="*/ f258 1 f156"/>
              <a:gd name="f327" fmla="*/ f259 1 f156"/>
              <a:gd name="f328" fmla="*/ f260 1 f156"/>
              <a:gd name="f329" fmla="*/ f261 1 f157"/>
              <a:gd name="f330" fmla="*/ f262 1 f156"/>
              <a:gd name="f331" fmla="*/ f263 1 f156"/>
              <a:gd name="f332" fmla="*/ f264 1 f157"/>
              <a:gd name="f333" fmla="*/ f265 1 f156"/>
              <a:gd name="f334" fmla="*/ f266 1 f157"/>
              <a:gd name="f335" fmla="*/ f267 1 f156"/>
              <a:gd name="f336" fmla="*/ f268 1 f156"/>
              <a:gd name="f337" fmla="*/ f269 1 f156"/>
              <a:gd name="f338" fmla="*/ f270 1 f157"/>
              <a:gd name="f339" fmla="*/ f271 1 f157"/>
              <a:gd name="f340" fmla="*/ f272 1 f156"/>
              <a:gd name="f341" fmla="*/ f273 1 f157"/>
              <a:gd name="f342" fmla="*/ f274 1 f156"/>
              <a:gd name="f343" fmla="*/ f275 1 f157"/>
              <a:gd name="f344" fmla="*/ f276 1 f157"/>
              <a:gd name="f345" fmla="*/ f277 1 f157"/>
              <a:gd name="f346" fmla="*/ f278 1 f156"/>
              <a:gd name="f347" fmla="*/ f279 1 f156"/>
              <a:gd name="f348" fmla="*/ f280 1 f157"/>
              <a:gd name="f349" fmla="*/ f281 1 f157"/>
              <a:gd name="f350" fmla="*/ f282 1 f156"/>
              <a:gd name="f351" fmla="*/ f283 1 f157"/>
              <a:gd name="f352" fmla="*/ f284 1 f156"/>
              <a:gd name="f353" fmla="*/ f285 f151 1"/>
              <a:gd name="f354" fmla="*/ f286 f151 1"/>
              <a:gd name="f355" fmla="*/ f288 f152 1"/>
              <a:gd name="f356" fmla="*/ f287 f152 1"/>
              <a:gd name="f357" fmla="*/ f290 f151 1"/>
              <a:gd name="f358" fmla="*/ f291 f152 1"/>
              <a:gd name="f359" fmla="*/ f292 f151 1"/>
              <a:gd name="f360" fmla="*/ f293 f151 1"/>
              <a:gd name="f361" fmla="*/ f294 f152 1"/>
              <a:gd name="f362" fmla="*/ f295 f152 1"/>
              <a:gd name="f363" fmla="*/ f296 f151 1"/>
              <a:gd name="f364" fmla="*/ f297 f152 1"/>
              <a:gd name="f365" fmla="*/ f298 f151 1"/>
              <a:gd name="f366" fmla="*/ f299 f152 1"/>
              <a:gd name="f367" fmla="*/ f300 f151 1"/>
              <a:gd name="f368" fmla="*/ f301 f151 1"/>
              <a:gd name="f369" fmla="*/ f302 f151 1"/>
              <a:gd name="f370" fmla="*/ f303 f152 1"/>
              <a:gd name="f371" fmla="*/ f304 f152 1"/>
              <a:gd name="f372" fmla="*/ f305 f151 1"/>
              <a:gd name="f373" fmla="*/ f306 f151 1"/>
              <a:gd name="f374" fmla="*/ f307 f152 1"/>
              <a:gd name="f375" fmla="*/ f308 f152 1"/>
              <a:gd name="f376" fmla="*/ f309 f151 1"/>
              <a:gd name="f377" fmla="*/ f310 f152 1"/>
              <a:gd name="f378" fmla="*/ f311 f151 1"/>
              <a:gd name="f379" fmla="*/ f312 f151 1"/>
              <a:gd name="f380" fmla="*/ f313 f152 1"/>
              <a:gd name="f381" fmla="*/ f314 f152 1"/>
              <a:gd name="f382" fmla="*/ f315 f151 1"/>
              <a:gd name="f383" fmla="*/ f316 f151 1"/>
              <a:gd name="f384" fmla="*/ f317 f151 1"/>
              <a:gd name="f385" fmla="*/ f318 f152 1"/>
              <a:gd name="f386" fmla="*/ f319 f152 1"/>
              <a:gd name="f387" fmla="*/ f320 f151 1"/>
              <a:gd name="f388" fmla="*/ f321 f152 1"/>
              <a:gd name="f389" fmla="*/ f322 f151 1"/>
              <a:gd name="f390" fmla="*/ f323 f151 1"/>
              <a:gd name="f391" fmla="*/ f324 f152 1"/>
              <a:gd name="f392" fmla="*/ f325 f152 1"/>
              <a:gd name="f393" fmla="*/ f326 f151 1"/>
              <a:gd name="f394" fmla="*/ f327 f151 1"/>
              <a:gd name="f395" fmla="*/ f328 f151 1"/>
              <a:gd name="f396" fmla="*/ f329 f152 1"/>
              <a:gd name="f397" fmla="*/ f330 f151 1"/>
              <a:gd name="f398" fmla="*/ f331 f151 1"/>
              <a:gd name="f399" fmla="*/ f332 f152 1"/>
              <a:gd name="f400" fmla="*/ f333 f151 1"/>
              <a:gd name="f401" fmla="*/ f334 f152 1"/>
              <a:gd name="f402" fmla="*/ f335 f151 1"/>
              <a:gd name="f403" fmla="*/ f336 f151 1"/>
              <a:gd name="f404" fmla="*/ f337 f151 1"/>
              <a:gd name="f405" fmla="*/ f338 f152 1"/>
              <a:gd name="f406" fmla="*/ f339 f152 1"/>
              <a:gd name="f407" fmla="*/ f340 f151 1"/>
              <a:gd name="f408" fmla="*/ f341 f152 1"/>
              <a:gd name="f409" fmla="*/ f342 f151 1"/>
              <a:gd name="f410" fmla="*/ f343 f152 1"/>
              <a:gd name="f411" fmla="*/ f344 f152 1"/>
              <a:gd name="f412" fmla="*/ f345 f152 1"/>
              <a:gd name="f413" fmla="*/ f346 f151 1"/>
              <a:gd name="f414" fmla="*/ f347 f151 1"/>
              <a:gd name="f415" fmla="*/ f348 f152 1"/>
              <a:gd name="f416" fmla="*/ f349 f152 1"/>
              <a:gd name="f417" fmla="*/ f350 f151 1"/>
              <a:gd name="f418" fmla="*/ f351 f152 1"/>
              <a:gd name="f419" fmla="*/ f352 f1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9">
                <a:pos x="f357" y="f358"/>
              </a:cxn>
              <a:cxn ang="f289">
                <a:pos x="f359" y="f358"/>
              </a:cxn>
              <a:cxn ang="f289">
                <a:pos x="f360" y="f361"/>
              </a:cxn>
              <a:cxn ang="f289">
                <a:pos x="f360" y="f362"/>
              </a:cxn>
              <a:cxn ang="f289">
                <a:pos x="f363" y="f362"/>
              </a:cxn>
              <a:cxn ang="f289">
                <a:pos x="f363" y="f364"/>
              </a:cxn>
              <a:cxn ang="f289">
                <a:pos x="f365" y="f364"/>
              </a:cxn>
              <a:cxn ang="f289">
                <a:pos x="f365" y="f366"/>
              </a:cxn>
              <a:cxn ang="f289">
                <a:pos x="f367" y="f366"/>
              </a:cxn>
              <a:cxn ang="f289">
                <a:pos x="f367" y="f361"/>
              </a:cxn>
              <a:cxn ang="f289">
                <a:pos x="f368" y="f358"/>
              </a:cxn>
              <a:cxn ang="f289">
                <a:pos x="f369" y="f370"/>
              </a:cxn>
              <a:cxn ang="f289">
                <a:pos x="f369" y="f371"/>
              </a:cxn>
              <a:cxn ang="f289">
                <a:pos x="f372" y="f371"/>
              </a:cxn>
              <a:cxn ang="f289">
                <a:pos x="f373" y="f374"/>
              </a:cxn>
              <a:cxn ang="f289">
                <a:pos x="f373" y="f375"/>
              </a:cxn>
              <a:cxn ang="f289">
                <a:pos x="f376" y="f377"/>
              </a:cxn>
              <a:cxn ang="f289">
                <a:pos x="f378" y="f377"/>
              </a:cxn>
              <a:cxn ang="f289">
                <a:pos x="f379" y="f380"/>
              </a:cxn>
              <a:cxn ang="f289">
                <a:pos x="f379" y="f381"/>
              </a:cxn>
              <a:cxn ang="f289">
                <a:pos x="f382" y="f371"/>
              </a:cxn>
              <a:cxn ang="f289">
                <a:pos x="f383" y="f371"/>
              </a:cxn>
              <a:cxn ang="f289">
                <a:pos x="f384" y="f385"/>
              </a:cxn>
              <a:cxn ang="f289">
                <a:pos x="f357" y="f386"/>
              </a:cxn>
              <a:cxn ang="f289">
                <a:pos x="f357" y="f358"/>
              </a:cxn>
              <a:cxn ang="f289">
                <a:pos x="f387" y="f388"/>
              </a:cxn>
              <a:cxn ang="f289">
                <a:pos x="f389" y="f388"/>
              </a:cxn>
              <a:cxn ang="f289">
                <a:pos x="f390" y="f391"/>
              </a:cxn>
              <a:cxn ang="f289">
                <a:pos x="f363" y="f392"/>
              </a:cxn>
              <a:cxn ang="f289">
                <a:pos x="f393" y="f371"/>
              </a:cxn>
              <a:cxn ang="f289">
                <a:pos x="f394" y="f371"/>
              </a:cxn>
              <a:cxn ang="f289">
                <a:pos x="f395" y="f396"/>
              </a:cxn>
              <a:cxn ang="f289">
                <a:pos x="f395" y="f388"/>
              </a:cxn>
              <a:cxn ang="f289">
                <a:pos x="f397" y="f388"/>
              </a:cxn>
              <a:cxn ang="f289">
                <a:pos x="f398" y="f399"/>
              </a:cxn>
              <a:cxn ang="f289">
                <a:pos x="f400" y="f401"/>
              </a:cxn>
              <a:cxn ang="f289">
                <a:pos x="f402" y="f358"/>
              </a:cxn>
              <a:cxn ang="f289">
                <a:pos x="f403" y="f370"/>
              </a:cxn>
              <a:cxn ang="f289">
                <a:pos x="f387" y="f388"/>
              </a:cxn>
              <a:cxn ang="f289">
                <a:pos x="f404" y="f405"/>
              </a:cxn>
              <a:cxn ang="f289">
                <a:pos x="f404" y="f406"/>
              </a:cxn>
              <a:cxn ang="f289">
                <a:pos x="f407" y="f408"/>
              </a:cxn>
              <a:cxn ang="f289">
                <a:pos x="f409" y="f410"/>
              </a:cxn>
              <a:cxn ang="f289">
                <a:pos x="f409" y="f411"/>
              </a:cxn>
              <a:cxn ang="f289">
                <a:pos x="f409" y="f412"/>
              </a:cxn>
              <a:cxn ang="f289">
                <a:pos x="f413" y="f412"/>
              </a:cxn>
              <a:cxn ang="f289">
                <a:pos x="f414" y="f415"/>
              </a:cxn>
              <a:cxn ang="f289">
                <a:pos x="f414" y="f416"/>
              </a:cxn>
              <a:cxn ang="f289">
                <a:pos x="f417" y="f418"/>
              </a:cxn>
              <a:cxn ang="f289">
                <a:pos x="f419" y="f405"/>
              </a:cxn>
              <a:cxn ang="f289">
                <a:pos x="f404" y="f405"/>
              </a:cxn>
            </a:cxnLst>
            <a:rect l="f353" t="f356" r="f354" b="f355"/>
            <a:pathLst>
              <a:path w="579" h="677">
                <a:moveTo>
                  <a:pt x="f8" y="f9"/>
                </a:moveTo>
                <a:cubicBezTo>
                  <a:pt x="f10" y="f9"/>
                  <a:pt x="f11" y="f12"/>
                  <a:pt x="f13" y="f9"/>
                </a:cubicBezTo>
                <a:cubicBezTo>
                  <a:pt x="f12" y="f14"/>
                  <a:pt x="f15" y="f16"/>
                  <a:pt x="f17" y="f18"/>
                </a:cubicBezTo>
                <a:cubicBezTo>
                  <a:pt x="f14" y="f19"/>
                  <a:pt x="f17" y="f20"/>
                  <a:pt x="f17" y="f21"/>
                </a:cubicBezTo>
                <a:cubicBezTo>
                  <a:pt x="f22" y="f21"/>
                  <a:pt x="f23" y="f21"/>
                  <a:pt x="f24" y="f21"/>
                </a:cubicBezTo>
                <a:cubicBezTo>
                  <a:pt x="f24" y="f25"/>
                  <a:pt x="f24" y="f26"/>
                  <a:pt x="f24" y="f5"/>
                </a:cubicBezTo>
                <a:cubicBezTo>
                  <a:pt x="f27" y="f5"/>
                  <a:pt x="f28" y="f5"/>
                  <a:pt x="f29" y="f5"/>
                </a:cubicBezTo>
                <a:cubicBezTo>
                  <a:pt x="f29" y="f30"/>
                  <a:pt x="f29" y="f31"/>
                  <a:pt x="f29" y="f32"/>
                </a:cubicBezTo>
                <a:cubicBezTo>
                  <a:pt x="f33" y="f32"/>
                  <a:pt x="f34" y="f32"/>
                  <a:pt x="f35" y="f32"/>
                </a:cubicBezTo>
                <a:cubicBezTo>
                  <a:pt x="f35" y="f36"/>
                  <a:pt x="f35" y="f37"/>
                  <a:pt x="f35" y="f18"/>
                </a:cubicBezTo>
                <a:cubicBezTo>
                  <a:pt x="f38" y="f16"/>
                  <a:pt x="f39" y="f9"/>
                  <a:pt x="f40" y="f9"/>
                </a:cubicBezTo>
                <a:cubicBezTo>
                  <a:pt x="f41" y="f9"/>
                  <a:pt x="f41" y="f42"/>
                  <a:pt x="f41" y="f43"/>
                </a:cubicBezTo>
                <a:cubicBezTo>
                  <a:pt x="f41" y="f44"/>
                  <a:pt x="f41" y="f45"/>
                  <a:pt x="f41" y="f46"/>
                </a:cubicBezTo>
                <a:cubicBezTo>
                  <a:pt x="f47" y="f46"/>
                  <a:pt x="f48" y="f46"/>
                  <a:pt x="f49" y="f46"/>
                </a:cubicBezTo>
                <a:cubicBezTo>
                  <a:pt x="f49" y="f50"/>
                  <a:pt x="f6" y="f51"/>
                  <a:pt x="f6" y="f52"/>
                </a:cubicBezTo>
                <a:cubicBezTo>
                  <a:pt x="f6" y="f53"/>
                  <a:pt x="f49" y="f54"/>
                  <a:pt x="f6" y="f55"/>
                </a:cubicBezTo>
                <a:cubicBezTo>
                  <a:pt x="f6" y="f56"/>
                  <a:pt x="f57" y="f7"/>
                  <a:pt x="f58" y="f59"/>
                </a:cubicBezTo>
                <a:cubicBezTo>
                  <a:pt x="f60" y="f59"/>
                  <a:pt x="f61" y="f59"/>
                  <a:pt x="f62" y="f59"/>
                </a:cubicBezTo>
                <a:cubicBezTo>
                  <a:pt x="f63" y="f59"/>
                  <a:pt x="f5" y="f64"/>
                  <a:pt x="f65" y="f66"/>
                </a:cubicBezTo>
                <a:cubicBezTo>
                  <a:pt x="f65" y="f54"/>
                  <a:pt x="f65" y="f67"/>
                  <a:pt x="f65" y="f68"/>
                </a:cubicBezTo>
                <a:cubicBezTo>
                  <a:pt x="f65" y="f50"/>
                  <a:pt x="f69" y="f70"/>
                  <a:pt x="f69" y="f46"/>
                </a:cubicBezTo>
                <a:cubicBezTo>
                  <a:pt x="f71" y="f46"/>
                  <a:pt x="f62" y="f72"/>
                  <a:pt x="f73" y="f46"/>
                </a:cubicBezTo>
                <a:cubicBezTo>
                  <a:pt x="f21" y="f74"/>
                  <a:pt x="f75" y="f76"/>
                  <a:pt x="f75" y="f77"/>
                </a:cubicBezTo>
                <a:cubicBezTo>
                  <a:pt x="f8" y="f78"/>
                  <a:pt x="f8" y="f79"/>
                  <a:pt x="f8" y="f80"/>
                </a:cubicBezTo>
                <a:cubicBezTo>
                  <a:pt x="f8" y="f81"/>
                  <a:pt x="f8" y="f82"/>
                  <a:pt x="f8" y="f9"/>
                </a:cubicBezTo>
                <a:close/>
                <a:moveTo>
                  <a:pt x="f83" y="f84"/>
                </a:moveTo>
                <a:cubicBezTo>
                  <a:pt x="f85" y="f84"/>
                  <a:pt x="f86" y="f87"/>
                  <a:pt x="f2" y="f84"/>
                </a:cubicBezTo>
                <a:cubicBezTo>
                  <a:pt x="f88" y="f89"/>
                  <a:pt x="f24" y="f90"/>
                  <a:pt x="f91" y="f92"/>
                </a:cubicBezTo>
                <a:cubicBezTo>
                  <a:pt x="f79" y="f93"/>
                  <a:pt x="f79" y="f94"/>
                  <a:pt x="f24" y="f95"/>
                </a:cubicBezTo>
                <a:cubicBezTo>
                  <a:pt x="f24" y="f96"/>
                  <a:pt x="f88" y="f46"/>
                  <a:pt x="f97" y="f46"/>
                </a:cubicBezTo>
                <a:cubicBezTo>
                  <a:pt x="f98" y="f72"/>
                  <a:pt x="f99" y="f46"/>
                  <a:pt x="f100" y="f46"/>
                </a:cubicBezTo>
                <a:cubicBezTo>
                  <a:pt x="f101" y="f46"/>
                  <a:pt x="f102" y="f72"/>
                  <a:pt x="f103" y="f104"/>
                </a:cubicBezTo>
                <a:cubicBezTo>
                  <a:pt x="f103" y="f105"/>
                  <a:pt x="f103" y="f106"/>
                  <a:pt x="f103" y="f84"/>
                </a:cubicBezTo>
                <a:cubicBezTo>
                  <a:pt x="f107" y="f84"/>
                  <a:pt x="f108" y="f84"/>
                  <a:pt x="f109" y="f84"/>
                </a:cubicBezTo>
                <a:cubicBezTo>
                  <a:pt x="f110" y="f84"/>
                  <a:pt x="f110" y="f84"/>
                  <a:pt x="f111" y="f112"/>
                </a:cubicBezTo>
                <a:cubicBezTo>
                  <a:pt x="f111" y="f14"/>
                  <a:pt x="f113" y="f12"/>
                  <a:pt x="f114" y="f12"/>
                </a:cubicBezTo>
                <a:cubicBezTo>
                  <a:pt x="f115" y="f9"/>
                  <a:pt x="f116" y="f9"/>
                  <a:pt x="f117" y="f9"/>
                </a:cubicBezTo>
                <a:cubicBezTo>
                  <a:pt x="f118" y="f9"/>
                  <a:pt x="f118" y="f9"/>
                  <a:pt x="f119" y="f43"/>
                </a:cubicBezTo>
                <a:cubicBezTo>
                  <a:pt x="f119" y="f120"/>
                  <a:pt x="f119" y="f121"/>
                  <a:pt x="f83" y="f84"/>
                </a:cubicBezTo>
                <a:close/>
                <a:moveTo>
                  <a:pt x="f122" y="f123"/>
                </a:moveTo>
                <a:cubicBezTo>
                  <a:pt x="f122" y="f124"/>
                  <a:pt x="f122" y="f125"/>
                  <a:pt x="f122" y="f126"/>
                </a:cubicBezTo>
                <a:cubicBezTo>
                  <a:pt x="f83" y="f108"/>
                  <a:pt x="f127" y="f128"/>
                  <a:pt x="f129" y="f128"/>
                </a:cubicBezTo>
                <a:cubicBezTo>
                  <a:pt x="f74" y="f128"/>
                  <a:pt x="f74" y="f128"/>
                  <a:pt x="f74" y="f130"/>
                </a:cubicBezTo>
                <a:cubicBezTo>
                  <a:pt x="f74" y="f34"/>
                  <a:pt x="f74" y="f131"/>
                  <a:pt x="f74" y="f132"/>
                </a:cubicBezTo>
                <a:cubicBezTo>
                  <a:pt x="f74" y="f133"/>
                  <a:pt x="f74" y="f134"/>
                  <a:pt x="f74" y="f135"/>
                </a:cubicBezTo>
                <a:cubicBezTo>
                  <a:pt x="f51" y="f135"/>
                  <a:pt x="f52" y="f135"/>
                  <a:pt x="f136" y="f135"/>
                </a:cubicBezTo>
                <a:cubicBezTo>
                  <a:pt x="f137" y="f135"/>
                  <a:pt x="f137" y="f135"/>
                  <a:pt x="f137" y="f138"/>
                </a:cubicBezTo>
                <a:cubicBezTo>
                  <a:pt x="f137" y="f139"/>
                  <a:pt x="f137" y="f33"/>
                  <a:pt x="f137" y="f140"/>
                </a:cubicBezTo>
                <a:cubicBezTo>
                  <a:pt x="f141" y="f128"/>
                  <a:pt x="f142" y="f143"/>
                  <a:pt x="f113" y="f144"/>
                </a:cubicBezTo>
                <a:cubicBezTo>
                  <a:pt x="f145" y="f67"/>
                  <a:pt x="f146" y="f147"/>
                  <a:pt x="f110" y="f123"/>
                </a:cubicBezTo>
                <a:cubicBezTo>
                  <a:pt x="f148" y="f123"/>
                  <a:pt x="f149" y="f123"/>
                  <a:pt x="f122" y="f123"/>
                </a:cubicBezTo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</p:spTree>
  </p:cSld>
  <p:clrMapOvr>
    <a:masterClrMapping/>
  </p:clrMapOvr>
  <p:transition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3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218">
            <a:extLst>
              <a:ext uri="{FF2B5EF4-FFF2-40B4-BE49-F238E27FC236}">
                <a16:creationId xmlns:a16="http://schemas.microsoft.com/office/drawing/2014/main" id="{4A579EBB-E2AA-480B-98A2-9B01E4D2081D}"/>
              </a:ext>
            </a:extLst>
          </p:cNvPr>
          <p:cNvSpPr/>
          <p:nvPr/>
        </p:nvSpPr>
        <p:spPr>
          <a:xfrm>
            <a:off x="5712604" y="1069783"/>
            <a:ext cx="774551" cy="774551"/>
          </a:xfrm>
          <a:prstGeom prst="rect">
            <a:avLst/>
          </a:prstGeom>
          <a:noFill/>
          <a:ln w="25402" cap="flat">
            <a:solidFill>
              <a:srgbClr val="1C4966"/>
            </a:solidFill>
            <a:prstDash val="solid"/>
            <a:miter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sp>
        <p:nvSpPr>
          <p:cNvPr id="3" name="Rectángulo 217">
            <a:extLst>
              <a:ext uri="{FF2B5EF4-FFF2-40B4-BE49-F238E27FC236}">
                <a16:creationId xmlns:a16="http://schemas.microsoft.com/office/drawing/2014/main" id="{F84757EF-0947-43EC-8895-C01162C0FA16}"/>
              </a:ext>
            </a:extLst>
          </p:cNvPr>
          <p:cNvSpPr/>
          <p:nvPr/>
        </p:nvSpPr>
        <p:spPr>
          <a:xfrm>
            <a:off x="5712613" y="2571749"/>
            <a:ext cx="774551" cy="774551"/>
          </a:xfrm>
          <a:prstGeom prst="rect">
            <a:avLst/>
          </a:prstGeom>
          <a:noFill/>
          <a:ln w="25402" cap="flat">
            <a:solidFill>
              <a:srgbClr val="1C4966"/>
            </a:solidFill>
            <a:prstDash val="solid"/>
            <a:miter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sp>
        <p:nvSpPr>
          <p:cNvPr id="4" name="Rectángulo 216">
            <a:extLst>
              <a:ext uri="{FF2B5EF4-FFF2-40B4-BE49-F238E27FC236}">
                <a16:creationId xmlns:a16="http://schemas.microsoft.com/office/drawing/2014/main" id="{2FF70EBD-A4E1-410B-B821-4B26A25A0614}"/>
              </a:ext>
            </a:extLst>
          </p:cNvPr>
          <p:cNvSpPr/>
          <p:nvPr/>
        </p:nvSpPr>
        <p:spPr>
          <a:xfrm>
            <a:off x="2557128" y="2571749"/>
            <a:ext cx="774551" cy="774551"/>
          </a:xfrm>
          <a:prstGeom prst="rect">
            <a:avLst/>
          </a:prstGeom>
          <a:noFill/>
          <a:ln w="25402" cap="flat">
            <a:solidFill>
              <a:srgbClr val="1C4966"/>
            </a:solidFill>
            <a:prstDash val="solid"/>
            <a:miter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sp>
        <p:nvSpPr>
          <p:cNvPr id="5" name="Rectángulo 1">
            <a:extLst>
              <a:ext uri="{FF2B5EF4-FFF2-40B4-BE49-F238E27FC236}">
                <a16:creationId xmlns:a16="http://schemas.microsoft.com/office/drawing/2014/main" id="{A7C56872-7AAD-42FD-9B48-56737558923F}"/>
              </a:ext>
            </a:extLst>
          </p:cNvPr>
          <p:cNvSpPr/>
          <p:nvPr/>
        </p:nvSpPr>
        <p:spPr>
          <a:xfrm>
            <a:off x="2557128" y="1066830"/>
            <a:ext cx="774551" cy="774551"/>
          </a:xfrm>
          <a:prstGeom prst="rect">
            <a:avLst/>
          </a:prstGeom>
          <a:noFill/>
          <a:ln w="25402" cap="flat">
            <a:solidFill>
              <a:srgbClr val="1C4966"/>
            </a:solidFill>
            <a:prstDash val="solid"/>
            <a:miter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sp>
        <p:nvSpPr>
          <p:cNvPr id="6" name="Google Shape;1620;p63">
            <a:extLst>
              <a:ext uri="{FF2B5EF4-FFF2-40B4-BE49-F238E27FC236}">
                <a16:creationId xmlns:a16="http://schemas.microsoft.com/office/drawing/2014/main" id="{175E8A26-568F-462A-87C8-C46879D5375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17447" y="334396"/>
            <a:ext cx="7709096" cy="333298"/>
          </a:xfrm>
        </p:spPr>
        <p:txBody>
          <a:bodyPr/>
          <a:lstStyle/>
          <a:p>
            <a:pPr lvl="0"/>
            <a:r>
              <a:rPr lang="en-US">
                <a:solidFill>
                  <a:srgbClr val="FFC000"/>
                </a:solidFill>
              </a:rPr>
              <a:t>BUSINESS MODEL</a:t>
            </a:r>
          </a:p>
        </p:txBody>
      </p:sp>
      <p:sp>
        <p:nvSpPr>
          <p:cNvPr id="7" name="Google Shape;1621;p63">
            <a:extLst>
              <a:ext uri="{FF2B5EF4-FFF2-40B4-BE49-F238E27FC236}">
                <a16:creationId xmlns:a16="http://schemas.microsoft.com/office/drawing/2014/main" id="{BA65127F-F736-44B8-AC00-B7B623C7B8F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900406" y="1421041"/>
            <a:ext cx="2087995" cy="405600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en-US" sz="1500">
                <a:solidFill>
                  <a:srgbClr val="FFC000"/>
                </a:solidFill>
                <a:latin typeface="Press Start 2P"/>
              </a:rPr>
              <a:t>TRAINING</a:t>
            </a:r>
          </a:p>
        </p:txBody>
      </p:sp>
      <p:sp>
        <p:nvSpPr>
          <p:cNvPr id="8" name="Google Shape;1622;p63">
            <a:extLst>
              <a:ext uri="{FF2B5EF4-FFF2-40B4-BE49-F238E27FC236}">
                <a16:creationId xmlns:a16="http://schemas.microsoft.com/office/drawing/2014/main" id="{DD0769EF-6078-48C7-B925-1F6F7CEEEE2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994900" y="2886852"/>
            <a:ext cx="1898998" cy="405600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spcAft>
                <a:spcPts val="1600"/>
              </a:spcAft>
              <a:buNone/>
            </a:pPr>
            <a:r>
              <a:rPr lang="en-US" sz="1500">
                <a:solidFill>
                  <a:srgbClr val="FFC000"/>
                </a:solidFill>
                <a:latin typeface="Press Start 2P"/>
              </a:rPr>
              <a:t>MARKETING</a:t>
            </a:r>
          </a:p>
        </p:txBody>
      </p:sp>
      <p:sp>
        <p:nvSpPr>
          <p:cNvPr id="9" name="Google Shape;1623;p63">
            <a:extLst>
              <a:ext uri="{FF2B5EF4-FFF2-40B4-BE49-F238E27FC236}">
                <a16:creationId xmlns:a16="http://schemas.microsoft.com/office/drawing/2014/main" id="{E18CFE1F-A00E-4431-A558-66C946DD5E2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900406" y="3292452"/>
            <a:ext cx="2087995" cy="661202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en-US" sz="1400">
                <a:solidFill>
                  <a:srgbClr val="1C4966"/>
                </a:solidFill>
              </a:rPr>
              <a:t>Despite being red, Mars is a cold place</a:t>
            </a:r>
          </a:p>
        </p:txBody>
      </p:sp>
      <p:sp>
        <p:nvSpPr>
          <p:cNvPr id="10" name="Google Shape;1624;p63">
            <a:extLst>
              <a:ext uri="{FF2B5EF4-FFF2-40B4-BE49-F238E27FC236}">
                <a16:creationId xmlns:a16="http://schemas.microsoft.com/office/drawing/2014/main" id="{9A1026E9-4F05-420E-BF4A-C9D1A69F79B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127397" y="2886852"/>
            <a:ext cx="2087995" cy="405600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en-US" sz="1500">
                <a:solidFill>
                  <a:srgbClr val="FFC000"/>
                </a:solidFill>
                <a:latin typeface="Press Start 2P"/>
              </a:rPr>
              <a:t>ASSESSMENT</a:t>
            </a:r>
          </a:p>
        </p:txBody>
      </p:sp>
      <p:sp>
        <p:nvSpPr>
          <p:cNvPr id="11" name="Google Shape;1625;p63">
            <a:extLst>
              <a:ext uri="{FF2B5EF4-FFF2-40B4-BE49-F238E27FC236}">
                <a16:creationId xmlns:a16="http://schemas.microsoft.com/office/drawing/2014/main" id="{D545A12F-47E6-48F1-BFA1-C6F3C45586D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127397" y="1826523"/>
            <a:ext cx="2087995" cy="661202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en-US" sz="1400">
                <a:solidFill>
                  <a:srgbClr val="1C4966"/>
                </a:solidFill>
              </a:rPr>
              <a:t>Mercury is the closest planet to the Sun </a:t>
            </a:r>
          </a:p>
        </p:txBody>
      </p:sp>
      <p:sp>
        <p:nvSpPr>
          <p:cNvPr id="12" name="Google Shape;1626;p63">
            <a:extLst>
              <a:ext uri="{FF2B5EF4-FFF2-40B4-BE49-F238E27FC236}">
                <a16:creationId xmlns:a16="http://schemas.microsoft.com/office/drawing/2014/main" id="{87F011D7-4465-4E21-9392-FA861BD3B493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099197" y="1421041"/>
            <a:ext cx="2144396" cy="405600"/>
          </a:xfrm>
        </p:spPr>
        <p:txBody>
          <a:bodyPr anchorCtr="1"/>
          <a:lstStyle/>
          <a:p>
            <a:pPr marL="0" lvl="0" indent="0" algn="ctr">
              <a:spcAft>
                <a:spcPts val="1600"/>
              </a:spcAft>
              <a:buNone/>
            </a:pPr>
            <a:r>
              <a:rPr lang="en-US" sz="1500">
                <a:solidFill>
                  <a:srgbClr val="FFC000"/>
                </a:solidFill>
                <a:latin typeface="Press Start 2P"/>
              </a:rPr>
              <a:t>TECHNOLOGY</a:t>
            </a:r>
          </a:p>
        </p:txBody>
      </p:sp>
      <p:sp>
        <p:nvSpPr>
          <p:cNvPr id="13" name="Google Shape;1627;p63">
            <a:extLst>
              <a:ext uri="{FF2B5EF4-FFF2-40B4-BE49-F238E27FC236}">
                <a16:creationId xmlns:a16="http://schemas.microsoft.com/office/drawing/2014/main" id="{BBBDB6D6-FDDF-40BE-9E87-1ACD3864AA6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900406" y="1826523"/>
            <a:ext cx="2087995" cy="661202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en-US" sz="1400">
                <a:solidFill>
                  <a:srgbClr val="1C4966"/>
                </a:solidFill>
              </a:rPr>
              <a:t>Venus is a planet with a beautiful name</a:t>
            </a:r>
          </a:p>
        </p:txBody>
      </p:sp>
      <p:sp>
        <p:nvSpPr>
          <p:cNvPr id="14" name="Google Shape;1628;p63">
            <a:extLst>
              <a:ext uri="{FF2B5EF4-FFF2-40B4-BE49-F238E27FC236}">
                <a16:creationId xmlns:a16="http://schemas.microsoft.com/office/drawing/2014/main" id="{022259AA-705D-4CD1-8E21-9A02A4F9A0D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127397" y="3292452"/>
            <a:ext cx="2087995" cy="661202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en-US" sz="1400">
                <a:solidFill>
                  <a:srgbClr val="1C4966"/>
                </a:solidFill>
              </a:rPr>
              <a:t>Jupiter is a giant and the biggest planet</a:t>
            </a:r>
          </a:p>
        </p:txBody>
      </p:sp>
      <p:sp>
        <p:nvSpPr>
          <p:cNvPr id="15" name="Rectángulo 2">
            <a:extLst>
              <a:ext uri="{FF2B5EF4-FFF2-40B4-BE49-F238E27FC236}">
                <a16:creationId xmlns:a16="http://schemas.microsoft.com/office/drawing/2014/main" id="{385560A3-F7B2-47A9-8268-D46B9665865D}"/>
              </a:ext>
            </a:extLst>
          </p:cNvPr>
          <p:cNvSpPr/>
          <p:nvPr/>
        </p:nvSpPr>
        <p:spPr>
          <a:xfrm>
            <a:off x="0" y="0"/>
            <a:ext cx="9144000" cy="250362"/>
          </a:xfrm>
          <a:prstGeom prst="rect">
            <a:avLst/>
          </a:prstGeom>
          <a:solidFill>
            <a:srgbClr val="3792C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</p:spTree>
  </p:cSld>
  <p:clrMapOvr>
    <a:masterClrMapping/>
  </p:clrMapOvr>
  <p:transition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3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634;p64">
            <a:extLst>
              <a:ext uri="{FF2B5EF4-FFF2-40B4-BE49-F238E27FC236}">
                <a16:creationId xmlns:a16="http://schemas.microsoft.com/office/drawing/2014/main" id="{96ED05A7-7EF1-4C0A-AA1D-E17EF798CFB3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187305" y="3331104"/>
            <a:ext cx="1898998" cy="804598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spcAft>
                <a:spcPts val="1600"/>
              </a:spcAft>
              <a:buNone/>
            </a:pPr>
            <a:r>
              <a:rPr lang="en-US" sz="1400">
                <a:solidFill>
                  <a:srgbClr val="1C4966"/>
                </a:solidFill>
              </a:rPr>
              <a:t>Saturn has several rings</a:t>
            </a:r>
          </a:p>
        </p:txBody>
      </p:sp>
      <p:sp>
        <p:nvSpPr>
          <p:cNvPr id="3" name="Google Shape;1635;p64">
            <a:extLst>
              <a:ext uri="{FF2B5EF4-FFF2-40B4-BE49-F238E27FC236}">
                <a16:creationId xmlns:a16="http://schemas.microsoft.com/office/drawing/2014/main" id="{B726467C-F575-4D98-AADC-DD94ACB962AE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622496" y="3331104"/>
            <a:ext cx="1898998" cy="804598"/>
          </a:xfrm>
        </p:spPr>
        <p:txBody>
          <a:bodyPr anchor="ctr"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en-US" sz="1500">
                <a:solidFill>
                  <a:srgbClr val="FFC000"/>
                </a:solidFill>
                <a:latin typeface="Press Start 2P"/>
              </a:rPr>
              <a:t>2004</a:t>
            </a:r>
          </a:p>
        </p:txBody>
      </p:sp>
      <p:sp>
        <p:nvSpPr>
          <p:cNvPr id="4" name="Google Shape;1636;p64">
            <a:extLst>
              <a:ext uri="{FF2B5EF4-FFF2-40B4-BE49-F238E27FC236}">
                <a16:creationId xmlns:a16="http://schemas.microsoft.com/office/drawing/2014/main" id="{E6D31AA9-CCA7-4716-82BE-5CAA22D286A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057695" y="3331104"/>
            <a:ext cx="1898998" cy="804598"/>
          </a:xfrm>
        </p:spPr>
        <p:txBody>
          <a:bodyPr anchor="ctr"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en-US" sz="1500">
                <a:solidFill>
                  <a:srgbClr val="FFC000"/>
                </a:solidFill>
                <a:latin typeface="Press Start 2P"/>
              </a:rPr>
              <a:t>2008</a:t>
            </a:r>
          </a:p>
        </p:txBody>
      </p:sp>
      <p:sp>
        <p:nvSpPr>
          <p:cNvPr id="5" name="Google Shape;1637;p64">
            <a:extLst>
              <a:ext uri="{FF2B5EF4-FFF2-40B4-BE49-F238E27FC236}">
                <a16:creationId xmlns:a16="http://schemas.microsoft.com/office/drawing/2014/main" id="{66ED317A-BD2D-40A9-BF5B-0B727F6888E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057695" y="2949799"/>
            <a:ext cx="1898998" cy="381295"/>
          </a:xfrm>
        </p:spPr>
        <p:txBody>
          <a:bodyPr anchor="ctr"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en-US" sz="1500">
                <a:solidFill>
                  <a:srgbClr val="FFC000"/>
                </a:solidFill>
                <a:latin typeface="Press Start 2P"/>
              </a:rPr>
              <a:t>2012</a:t>
            </a:r>
          </a:p>
        </p:txBody>
      </p:sp>
      <p:sp>
        <p:nvSpPr>
          <p:cNvPr id="6" name="Google Shape;1638;p64">
            <a:extLst>
              <a:ext uri="{FF2B5EF4-FFF2-40B4-BE49-F238E27FC236}">
                <a16:creationId xmlns:a16="http://schemas.microsoft.com/office/drawing/2014/main" id="{506FFA60-9163-470C-9D01-C8103345A79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622496" y="2949854"/>
            <a:ext cx="1898998" cy="381295"/>
          </a:xfrm>
        </p:spPr>
        <p:txBody>
          <a:bodyPr anchor="ctr"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en-US" sz="1500">
                <a:solidFill>
                  <a:srgbClr val="FFC000"/>
                </a:solidFill>
                <a:latin typeface="Press Start 2P"/>
              </a:rPr>
              <a:t>2016</a:t>
            </a:r>
          </a:p>
        </p:txBody>
      </p:sp>
      <p:sp>
        <p:nvSpPr>
          <p:cNvPr id="7" name="Google Shape;1639;p64">
            <a:extLst>
              <a:ext uri="{FF2B5EF4-FFF2-40B4-BE49-F238E27FC236}">
                <a16:creationId xmlns:a16="http://schemas.microsoft.com/office/drawing/2014/main" id="{AB093012-BF67-487B-BDE9-73EC05AFC34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187305" y="2949854"/>
            <a:ext cx="1898998" cy="381295"/>
          </a:xfrm>
        </p:spPr>
        <p:txBody>
          <a:bodyPr anchor="ctr"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en-US" sz="1500">
                <a:solidFill>
                  <a:srgbClr val="FFC000"/>
                </a:solidFill>
                <a:latin typeface="Press Start 2P"/>
              </a:rPr>
              <a:t>2020</a:t>
            </a:r>
          </a:p>
        </p:txBody>
      </p:sp>
      <p:sp>
        <p:nvSpPr>
          <p:cNvPr id="8" name="Google Shape;1633;p64">
            <a:extLst>
              <a:ext uri="{FF2B5EF4-FFF2-40B4-BE49-F238E27FC236}">
                <a16:creationId xmlns:a16="http://schemas.microsoft.com/office/drawing/2014/main" id="{E8F20C2D-7488-4854-ADBD-54412C9AD8F1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en-US">
                <a:solidFill>
                  <a:srgbClr val="FFC000"/>
                </a:solidFill>
              </a:rPr>
              <a:t>OUR MILESTONES</a:t>
            </a:r>
          </a:p>
        </p:txBody>
      </p:sp>
      <p:sp>
        <p:nvSpPr>
          <p:cNvPr id="9" name="Google Shape;1640;p64">
            <a:extLst>
              <a:ext uri="{FF2B5EF4-FFF2-40B4-BE49-F238E27FC236}">
                <a16:creationId xmlns:a16="http://schemas.microsoft.com/office/drawing/2014/main" id="{DDB9F071-33A9-4EA8-97D2-D637B70CCAE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863930" y="3906704"/>
            <a:ext cx="1416048" cy="606420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spcAft>
                <a:spcPts val="1600"/>
              </a:spcAft>
              <a:buNone/>
            </a:pPr>
            <a:r>
              <a:rPr lang="en-US" sz="1400">
                <a:solidFill>
                  <a:srgbClr val="1C4966"/>
                </a:solidFill>
              </a:rPr>
              <a:t>Venus is terribly hot</a:t>
            </a:r>
          </a:p>
        </p:txBody>
      </p:sp>
      <p:sp>
        <p:nvSpPr>
          <p:cNvPr id="10" name="Google Shape;1641;p64">
            <a:extLst>
              <a:ext uri="{FF2B5EF4-FFF2-40B4-BE49-F238E27FC236}">
                <a16:creationId xmlns:a16="http://schemas.microsoft.com/office/drawing/2014/main" id="{BF0CE535-BA8E-4DF5-A90E-FB85BBF3432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248641" y="3916415"/>
            <a:ext cx="1416048" cy="606420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spcAft>
                <a:spcPts val="1600"/>
              </a:spcAft>
              <a:buNone/>
            </a:pPr>
            <a:r>
              <a:rPr lang="en-US" sz="1400">
                <a:solidFill>
                  <a:srgbClr val="1C4966"/>
                </a:solidFill>
              </a:rPr>
              <a:t>Mars is actually cold</a:t>
            </a:r>
          </a:p>
        </p:txBody>
      </p:sp>
      <p:sp>
        <p:nvSpPr>
          <p:cNvPr id="11" name="Google Shape;1642;p64">
            <a:extLst>
              <a:ext uri="{FF2B5EF4-FFF2-40B4-BE49-F238E27FC236}">
                <a16:creationId xmlns:a16="http://schemas.microsoft.com/office/drawing/2014/main" id="{A1DD8186-CAEA-4D27-8377-79FF71EDF10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475877" y="3899242"/>
            <a:ext cx="1416048" cy="606420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spcAft>
                <a:spcPts val="1600"/>
              </a:spcAft>
              <a:buNone/>
            </a:pPr>
            <a:r>
              <a:rPr lang="en-US" sz="1400">
                <a:solidFill>
                  <a:srgbClr val="1C4966"/>
                </a:solidFill>
              </a:rPr>
              <a:t>Neptune is the farthest one </a:t>
            </a:r>
          </a:p>
        </p:txBody>
      </p:sp>
      <p:sp>
        <p:nvSpPr>
          <p:cNvPr id="13" name="Google Shape;1644;p64">
            <a:extLst>
              <a:ext uri="{FF2B5EF4-FFF2-40B4-BE49-F238E27FC236}">
                <a16:creationId xmlns:a16="http://schemas.microsoft.com/office/drawing/2014/main" id="{5E273D42-AD3E-4FF3-975E-70653BB1B0E5}"/>
              </a:ext>
            </a:extLst>
          </p:cNvPr>
          <p:cNvSpPr/>
          <p:nvPr/>
        </p:nvSpPr>
        <p:spPr>
          <a:xfrm rot="5400013">
            <a:off x="1165142" y="2262697"/>
            <a:ext cx="395706" cy="403469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val 9514"/>
              <a:gd name="f8" fmla="*/ f0 1 9515"/>
              <a:gd name="f9" fmla="*/ f1 1 10549"/>
              <a:gd name="f10" fmla="+- f4 0 f2"/>
              <a:gd name="f11" fmla="+- f3 0 f2"/>
              <a:gd name="f12" fmla="*/ f11 1 9515"/>
              <a:gd name="f13" fmla="*/ f10 1 10549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9">
                <a:moveTo>
                  <a:pt x="f2" y="f5"/>
                </a:moveTo>
                <a:lnTo>
                  <a:pt x="f2" y="f6"/>
                </a:lnTo>
                <a:lnTo>
                  <a:pt x="f7" y="f6"/>
                </a:lnTo>
                <a:lnTo>
                  <a:pt x="f7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4" name="Google Shape;1645;p64">
            <a:extLst>
              <a:ext uri="{FF2B5EF4-FFF2-40B4-BE49-F238E27FC236}">
                <a16:creationId xmlns:a16="http://schemas.microsoft.com/office/drawing/2014/main" id="{986CF56D-C089-43D4-818E-5AE2B95D3B41}"/>
              </a:ext>
            </a:extLst>
          </p:cNvPr>
          <p:cNvSpPr/>
          <p:nvPr/>
        </p:nvSpPr>
        <p:spPr>
          <a:xfrm rot="5400013">
            <a:off x="2784599" y="2262697"/>
            <a:ext cx="395706" cy="403469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val 9514"/>
              <a:gd name="f8" fmla="*/ f0 1 9515"/>
              <a:gd name="f9" fmla="*/ f1 1 10549"/>
              <a:gd name="f10" fmla="+- f4 0 f2"/>
              <a:gd name="f11" fmla="+- f3 0 f2"/>
              <a:gd name="f12" fmla="*/ f11 1 9515"/>
              <a:gd name="f13" fmla="*/ f10 1 10549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9">
                <a:moveTo>
                  <a:pt x="f2" y="f5"/>
                </a:moveTo>
                <a:lnTo>
                  <a:pt x="f2" y="f6"/>
                </a:lnTo>
                <a:lnTo>
                  <a:pt x="f7" y="f6"/>
                </a:lnTo>
                <a:lnTo>
                  <a:pt x="f7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5" name="Google Shape;1646;p64">
            <a:extLst>
              <a:ext uri="{FF2B5EF4-FFF2-40B4-BE49-F238E27FC236}">
                <a16:creationId xmlns:a16="http://schemas.microsoft.com/office/drawing/2014/main" id="{B6B12C6E-57C5-4400-8909-AE8FCCB4D4BA}"/>
              </a:ext>
            </a:extLst>
          </p:cNvPr>
          <p:cNvSpPr/>
          <p:nvPr/>
        </p:nvSpPr>
        <p:spPr>
          <a:xfrm rot="5400013">
            <a:off x="4374101" y="2262697"/>
            <a:ext cx="395706" cy="403469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val 9514"/>
              <a:gd name="f8" fmla="*/ f0 1 9515"/>
              <a:gd name="f9" fmla="*/ f1 1 10549"/>
              <a:gd name="f10" fmla="+- f4 0 f2"/>
              <a:gd name="f11" fmla="+- f3 0 f2"/>
              <a:gd name="f12" fmla="*/ f11 1 9515"/>
              <a:gd name="f13" fmla="*/ f10 1 10549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9">
                <a:moveTo>
                  <a:pt x="f2" y="f5"/>
                </a:moveTo>
                <a:lnTo>
                  <a:pt x="f2" y="f6"/>
                </a:lnTo>
                <a:lnTo>
                  <a:pt x="f7" y="f6"/>
                </a:lnTo>
                <a:lnTo>
                  <a:pt x="f7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6" name="Google Shape;1647;p64">
            <a:extLst>
              <a:ext uri="{FF2B5EF4-FFF2-40B4-BE49-F238E27FC236}">
                <a16:creationId xmlns:a16="http://schemas.microsoft.com/office/drawing/2014/main" id="{B8041C37-9356-4C4C-B05C-1F37210FDDDD}"/>
              </a:ext>
            </a:extLst>
          </p:cNvPr>
          <p:cNvSpPr/>
          <p:nvPr/>
        </p:nvSpPr>
        <p:spPr>
          <a:xfrm rot="5400013">
            <a:off x="5963611" y="2262697"/>
            <a:ext cx="395706" cy="403469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val 9514"/>
              <a:gd name="f8" fmla="*/ f0 1 9515"/>
              <a:gd name="f9" fmla="*/ f1 1 10549"/>
              <a:gd name="f10" fmla="+- f4 0 f2"/>
              <a:gd name="f11" fmla="+- f3 0 f2"/>
              <a:gd name="f12" fmla="*/ f11 1 9515"/>
              <a:gd name="f13" fmla="*/ f10 1 10549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9">
                <a:moveTo>
                  <a:pt x="f2" y="f5"/>
                </a:moveTo>
                <a:lnTo>
                  <a:pt x="f2" y="f6"/>
                </a:lnTo>
                <a:lnTo>
                  <a:pt x="f7" y="f6"/>
                </a:lnTo>
                <a:lnTo>
                  <a:pt x="f7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7" name="Google Shape;1648;p64">
            <a:extLst>
              <a:ext uri="{FF2B5EF4-FFF2-40B4-BE49-F238E27FC236}">
                <a16:creationId xmlns:a16="http://schemas.microsoft.com/office/drawing/2014/main" id="{8D5D269F-656E-4A9C-BB72-C6F90BC20081}"/>
              </a:ext>
            </a:extLst>
          </p:cNvPr>
          <p:cNvSpPr/>
          <p:nvPr/>
        </p:nvSpPr>
        <p:spPr>
          <a:xfrm rot="5400013">
            <a:off x="7553095" y="2262697"/>
            <a:ext cx="395706" cy="403469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val 9514"/>
              <a:gd name="f8" fmla="*/ f0 1 9515"/>
              <a:gd name="f9" fmla="*/ f1 1 10549"/>
              <a:gd name="f10" fmla="+- f4 0 f2"/>
              <a:gd name="f11" fmla="+- f3 0 f2"/>
              <a:gd name="f12" fmla="*/ f11 1 9515"/>
              <a:gd name="f13" fmla="*/ f10 1 10549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9">
                <a:moveTo>
                  <a:pt x="f2" y="f5"/>
                </a:moveTo>
                <a:lnTo>
                  <a:pt x="f2" y="f6"/>
                </a:lnTo>
                <a:lnTo>
                  <a:pt x="f7" y="f6"/>
                </a:lnTo>
                <a:lnTo>
                  <a:pt x="f7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8" name="Google Shape;1649;p64">
            <a:extLst>
              <a:ext uri="{FF2B5EF4-FFF2-40B4-BE49-F238E27FC236}">
                <a16:creationId xmlns:a16="http://schemas.microsoft.com/office/drawing/2014/main" id="{4BB9AFE7-9CC9-4984-A0BA-15D0B75781CD}"/>
              </a:ext>
            </a:extLst>
          </p:cNvPr>
          <p:cNvSpPr/>
          <p:nvPr/>
        </p:nvSpPr>
        <p:spPr>
          <a:xfrm rot="5400013">
            <a:off x="1656975" y="2372346"/>
            <a:ext cx="180594" cy="184160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val 9514"/>
              <a:gd name="f8" fmla="*/ f0 1 9515"/>
              <a:gd name="f9" fmla="*/ f1 1 10549"/>
              <a:gd name="f10" fmla="+- f4 0 f2"/>
              <a:gd name="f11" fmla="+- f3 0 f2"/>
              <a:gd name="f12" fmla="*/ f11 1 9515"/>
              <a:gd name="f13" fmla="*/ f10 1 10549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9">
                <a:moveTo>
                  <a:pt x="f2" y="f5"/>
                </a:moveTo>
                <a:lnTo>
                  <a:pt x="f2" y="f6"/>
                </a:lnTo>
                <a:lnTo>
                  <a:pt x="f7" y="f6"/>
                </a:lnTo>
                <a:lnTo>
                  <a:pt x="f7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9" name="Google Shape;1650;p64">
            <a:extLst>
              <a:ext uri="{FF2B5EF4-FFF2-40B4-BE49-F238E27FC236}">
                <a16:creationId xmlns:a16="http://schemas.microsoft.com/office/drawing/2014/main" id="{027E28F5-CF0E-4AFA-AF8A-E4B000263B62}"/>
              </a:ext>
            </a:extLst>
          </p:cNvPr>
          <p:cNvSpPr/>
          <p:nvPr/>
        </p:nvSpPr>
        <p:spPr>
          <a:xfrm rot="5400013">
            <a:off x="1940603" y="2372346"/>
            <a:ext cx="180594" cy="184160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val 9514"/>
              <a:gd name="f8" fmla="*/ f0 1 9515"/>
              <a:gd name="f9" fmla="*/ f1 1 10549"/>
              <a:gd name="f10" fmla="+- f4 0 f2"/>
              <a:gd name="f11" fmla="+- f3 0 f2"/>
              <a:gd name="f12" fmla="*/ f11 1 9515"/>
              <a:gd name="f13" fmla="*/ f10 1 10549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9">
                <a:moveTo>
                  <a:pt x="f2" y="f5"/>
                </a:moveTo>
                <a:lnTo>
                  <a:pt x="f2" y="f6"/>
                </a:lnTo>
                <a:lnTo>
                  <a:pt x="f7" y="f6"/>
                </a:lnTo>
                <a:lnTo>
                  <a:pt x="f7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0" name="Google Shape;1651;p64">
            <a:extLst>
              <a:ext uri="{FF2B5EF4-FFF2-40B4-BE49-F238E27FC236}">
                <a16:creationId xmlns:a16="http://schemas.microsoft.com/office/drawing/2014/main" id="{E6EF476A-7590-4E1B-83DB-E3E9AAE962E0}"/>
              </a:ext>
            </a:extLst>
          </p:cNvPr>
          <p:cNvSpPr/>
          <p:nvPr/>
        </p:nvSpPr>
        <p:spPr>
          <a:xfrm rot="5400013">
            <a:off x="2215243" y="2372346"/>
            <a:ext cx="180594" cy="184160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val 9514"/>
              <a:gd name="f8" fmla="*/ f0 1 9515"/>
              <a:gd name="f9" fmla="*/ f1 1 10549"/>
              <a:gd name="f10" fmla="+- f4 0 f2"/>
              <a:gd name="f11" fmla="+- f3 0 f2"/>
              <a:gd name="f12" fmla="*/ f11 1 9515"/>
              <a:gd name="f13" fmla="*/ f10 1 10549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9">
                <a:moveTo>
                  <a:pt x="f2" y="f5"/>
                </a:moveTo>
                <a:lnTo>
                  <a:pt x="f2" y="f6"/>
                </a:lnTo>
                <a:lnTo>
                  <a:pt x="f7" y="f6"/>
                </a:lnTo>
                <a:lnTo>
                  <a:pt x="f7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1" name="Google Shape;1652;p64">
            <a:extLst>
              <a:ext uri="{FF2B5EF4-FFF2-40B4-BE49-F238E27FC236}">
                <a16:creationId xmlns:a16="http://schemas.microsoft.com/office/drawing/2014/main" id="{4901FEA8-872A-47B3-A002-7FA286F4ED60}"/>
              </a:ext>
            </a:extLst>
          </p:cNvPr>
          <p:cNvSpPr/>
          <p:nvPr/>
        </p:nvSpPr>
        <p:spPr>
          <a:xfrm rot="5400013">
            <a:off x="2507860" y="2372346"/>
            <a:ext cx="180594" cy="184160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val 9514"/>
              <a:gd name="f8" fmla="*/ f0 1 9515"/>
              <a:gd name="f9" fmla="*/ f1 1 10549"/>
              <a:gd name="f10" fmla="+- f4 0 f2"/>
              <a:gd name="f11" fmla="+- f3 0 f2"/>
              <a:gd name="f12" fmla="*/ f11 1 9515"/>
              <a:gd name="f13" fmla="*/ f10 1 10549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9">
                <a:moveTo>
                  <a:pt x="f2" y="f5"/>
                </a:moveTo>
                <a:lnTo>
                  <a:pt x="f2" y="f6"/>
                </a:lnTo>
                <a:lnTo>
                  <a:pt x="f7" y="f6"/>
                </a:lnTo>
                <a:lnTo>
                  <a:pt x="f7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2" name="Google Shape;1653;p64">
            <a:extLst>
              <a:ext uri="{FF2B5EF4-FFF2-40B4-BE49-F238E27FC236}">
                <a16:creationId xmlns:a16="http://schemas.microsoft.com/office/drawing/2014/main" id="{803FF950-C74C-4A0E-AD5C-B5F097423192}"/>
              </a:ext>
            </a:extLst>
          </p:cNvPr>
          <p:cNvSpPr/>
          <p:nvPr/>
        </p:nvSpPr>
        <p:spPr>
          <a:xfrm rot="5400013">
            <a:off x="3261463" y="2372346"/>
            <a:ext cx="180594" cy="184160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val 9514"/>
              <a:gd name="f8" fmla="*/ f0 1 9515"/>
              <a:gd name="f9" fmla="*/ f1 1 10549"/>
              <a:gd name="f10" fmla="+- f4 0 f2"/>
              <a:gd name="f11" fmla="+- f3 0 f2"/>
              <a:gd name="f12" fmla="*/ f11 1 9515"/>
              <a:gd name="f13" fmla="*/ f10 1 10549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9">
                <a:moveTo>
                  <a:pt x="f2" y="f5"/>
                </a:moveTo>
                <a:lnTo>
                  <a:pt x="f2" y="f6"/>
                </a:lnTo>
                <a:lnTo>
                  <a:pt x="f7" y="f6"/>
                </a:lnTo>
                <a:lnTo>
                  <a:pt x="f7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3" name="Google Shape;1654;p64">
            <a:extLst>
              <a:ext uri="{FF2B5EF4-FFF2-40B4-BE49-F238E27FC236}">
                <a16:creationId xmlns:a16="http://schemas.microsoft.com/office/drawing/2014/main" id="{EC5A1B61-E81D-4752-978C-9AFCA27E8FFF}"/>
              </a:ext>
            </a:extLst>
          </p:cNvPr>
          <p:cNvSpPr/>
          <p:nvPr/>
        </p:nvSpPr>
        <p:spPr>
          <a:xfrm rot="5400013">
            <a:off x="3545092" y="2372346"/>
            <a:ext cx="180594" cy="184160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val 9514"/>
              <a:gd name="f8" fmla="*/ f0 1 9515"/>
              <a:gd name="f9" fmla="*/ f1 1 10549"/>
              <a:gd name="f10" fmla="+- f4 0 f2"/>
              <a:gd name="f11" fmla="+- f3 0 f2"/>
              <a:gd name="f12" fmla="*/ f11 1 9515"/>
              <a:gd name="f13" fmla="*/ f10 1 10549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9">
                <a:moveTo>
                  <a:pt x="f2" y="f5"/>
                </a:moveTo>
                <a:lnTo>
                  <a:pt x="f2" y="f6"/>
                </a:lnTo>
                <a:lnTo>
                  <a:pt x="f7" y="f6"/>
                </a:lnTo>
                <a:lnTo>
                  <a:pt x="f7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4" name="Google Shape;1655;p64">
            <a:extLst>
              <a:ext uri="{FF2B5EF4-FFF2-40B4-BE49-F238E27FC236}">
                <a16:creationId xmlns:a16="http://schemas.microsoft.com/office/drawing/2014/main" id="{E385532C-57F7-4D72-85AC-5101EB135AEA}"/>
              </a:ext>
            </a:extLst>
          </p:cNvPr>
          <p:cNvSpPr/>
          <p:nvPr/>
        </p:nvSpPr>
        <p:spPr>
          <a:xfrm rot="5400013">
            <a:off x="3819723" y="2372346"/>
            <a:ext cx="180594" cy="184160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val 9514"/>
              <a:gd name="f8" fmla="*/ f0 1 9515"/>
              <a:gd name="f9" fmla="*/ f1 1 10549"/>
              <a:gd name="f10" fmla="+- f4 0 f2"/>
              <a:gd name="f11" fmla="+- f3 0 f2"/>
              <a:gd name="f12" fmla="*/ f11 1 9515"/>
              <a:gd name="f13" fmla="*/ f10 1 10549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9">
                <a:moveTo>
                  <a:pt x="f2" y="f5"/>
                </a:moveTo>
                <a:lnTo>
                  <a:pt x="f2" y="f6"/>
                </a:lnTo>
                <a:lnTo>
                  <a:pt x="f7" y="f6"/>
                </a:lnTo>
                <a:lnTo>
                  <a:pt x="f7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5" name="Google Shape;1656;p64">
            <a:extLst>
              <a:ext uri="{FF2B5EF4-FFF2-40B4-BE49-F238E27FC236}">
                <a16:creationId xmlns:a16="http://schemas.microsoft.com/office/drawing/2014/main" id="{065C3237-61E6-44AB-863C-7AFBB310C296}"/>
              </a:ext>
            </a:extLst>
          </p:cNvPr>
          <p:cNvSpPr/>
          <p:nvPr/>
        </p:nvSpPr>
        <p:spPr>
          <a:xfrm rot="5400013">
            <a:off x="4112349" y="2372346"/>
            <a:ext cx="180594" cy="184160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val 9514"/>
              <a:gd name="f8" fmla="*/ f0 1 9515"/>
              <a:gd name="f9" fmla="*/ f1 1 10549"/>
              <a:gd name="f10" fmla="+- f4 0 f2"/>
              <a:gd name="f11" fmla="+- f3 0 f2"/>
              <a:gd name="f12" fmla="*/ f11 1 9515"/>
              <a:gd name="f13" fmla="*/ f10 1 10549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9">
                <a:moveTo>
                  <a:pt x="f2" y="f5"/>
                </a:moveTo>
                <a:lnTo>
                  <a:pt x="f2" y="f6"/>
                </a:lnTo>
                <a:lnTo>
                  <a:pt x="f7" y="f6"/>
                </a:lnTo>
                <a:lnTo>
                  <a:pt x="f7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6" name="Google Shape;1657;p64">
            <a:extLst>
              <a:ext uri="{FF2B5EF4-FFF2-40B4-BE49-F238E27FC236}">
                <a16:creationId xmlns:a16="http://schemas.microsoft.com/office/drawing/2014/main" id="{3C33A4CF-6434-4598-B219-6102D3F107ED}"/>
              </a:ext>
            </a:extLst>
          </p:cNvPr>
          <p:cNvSpPr/>
          <p:nvPr/>
        </p:nvSpPr>
        <p:spPr>
          <a:xfrm rot="5400013">
            <a:off x="4850974" y="2372346"/>
            <a:ext cx="180594" cy="184160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val 9514"/>
              <a:gd name="f8" fmla="*/ f0 1 9515"/>
              <a:gd name="f9" fmla="*/ f1 1 10549"/>
              <a:gd name="f10" fmla="+- f4 0 f2"/>
              <a:gd name="f11" fmla="+- f3 0 f2"/>
              <a:gd name="f12" fmla="*/ f11 1 9515"/>
              <a:gd name="f13" fmla="*/ f10 1 10549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9">
                <a:moveTo>
                  <a:pt x="f2" y="f5"/>
                </a:moveTo>
                <a:lnTo>
                  <a:pt x="f2" y="f6"/>
                </a:lnTo>
                <a:lnTo>
                  <a:pt x="f7" y="f6"/>
                </a:lnTo>
                <a:lnTo>
                  <a:pt x="f7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7" name="Google Shape;1658;p64">
            <a:extLst>
              <a:ext uri="{FF2B5EF4-FFF2-40B4-BE49-F238E27FC236}">
                <a16:creationId xmlns:a16="http://schemas.microsoft.com/office/drawing/2014/main" id="{A0063C85-6944-4C72-B2BC-DAA36953D9B7}"/>
              </a:ext>
            </a:extLst>
          </p:cNvPr>
          <p:cNvSpPr/>
          <p:nvPr/>
        </p:nvSpPr>
        <p:spPr>
          <a:xfrm rot="5400013">
            <a:off x="5134602" y="2372346"/>
            <a:ext cx="180594" cy="184160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val 9514"/>
              <a:gd name="f8" fmla="*/ f0 1 9515"/>
              <a:gd name="f9" fmla="*/ f1 1 10549"/>
              <a:gd name="f10" fmla="+- f4 0 f2"/>
              <a:gd name="f11" fmla="+- f3 0 f2"/>
              <a:gd name="f12" fmla="*/ f11 1 9515"/>
              <a:gd name="f13" fmla="*/ f10 1 10549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9">
                <a:moveTo>
                  <a:pt x="f2" y="f5"/>
                </a:moveTo>
                <a:lnTo>
                  <a:pt x="f2" y="f6"/>
                </a:lnTo>
                <a:lnTo>
                  <a:pt x="f7" y="f6"/>
                </a:lnTo>
                <a:lnTo>
                  <a:pt x="f7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8" name="Google Shape;1659;p64">
            <a:extLst>
              <a:ext uri="{FF2B5EF4-FFF2-40B4-BE49-F238E27FC236}">
                <a16:creationId xmlns:a16="http://schemas.microsoft.com/office/drawing/2014/main" id="{E7CA1615-8C46-46CA-963F-3567AA0AC4AC}"/>
              </a:ext>
            </a:extLst>
          </p:cNvPr>
          <p:cNvSpPr/>
          <p:nvPr/>
        </p:nvSpPr>
        <p:spPr>
          <a:xfrm rot="5400013">
            <a:off x="5409242" y="2372346"/>
            <a:ext cx="180594" cy="184160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val 9514"/>
              <a:gd name="f8" fmla="*/ f0 1 9515"/>
              <a:gd name="f9" fmla="*/ f1 1 10549"/>
              <a:gd name="f10" fmla="+- f4 0 f2"/>
              <a:gd name="f11" fmla="+- f3 0 f2"/>
              <a:gd name="f12" fmla="*/ f11 1 9515"/>
              <a:gd name="f13" fmla="*/ f10 1 10549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9">
                <a:moveTo>
                  <a:pt x="f2" y="f5"/>
                </a:moveTo>
                <a:lnTo>
                  <a:pt x="f2" y="f6"/>
                </a:lnTo>
                <a:lnTo>
                  <a:pt x="f7" y="f6"/>
                </a:lnTo>
                <a:lnTo>
                  <a:pt x="f7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9" name="Google Shape;1660;p64">
            <a:extLst>
              <a:ext uri="{FF2B5EF4-FFF2-40B4-BE49-F238E27FC236}">
                <a16:creationId xmlns:a16="http://schemas.microsoft.com/office/drawing/2014/main" id="{09A4C15F-DD93-4BBF-A472-FFC0E5B6C6D6}"/>
              </a:ext>
            </a:extLst>
          </p:cNvPr>
          <p:cNvSpPr/>
          <p:nvPr/>
        </p:nvSpPr>
        <p:spPr>
          <a:xfrm rot="5400013">
            <a:off x="5701869" y="2372346"/>
            <a:ext cx="180594" cy="184160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val 9514"/>
              <a:gd name="f8" fmla="*/ f0 1 9515"/>
              <a:gd name="f9" fmla="*/ f1 1 10549"/>
              <a:gd name="f10" fmla="+- f4 0 f2"/>
              <a:gd name="f11" fmla="+- f3 0 f2"/>
              <a:gd name="f12" fmla="*/ f11 1 9515"/>
              <a:gd name="f13" fmla="*/ f10 1 10549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9">
                <a:moveTo>
                  <a:pt x="f2" y="f5"/>
                </a:moveTo>
                <a:lnTo>
                  <a:pt x="f2" y="f6"/>
                </a:lnTo>
                <a:lnTo>
                  <a:pt x="f7" y="f6"/>
                </a:lnTo>
                <a:lnTo>
                  <a:pt x="f7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0" name="Google Shape;1661;p64">
            <a:extLst>
              <a:ext uri="{FF2B5EF4-FFF2-40B4-BE49-F238E27FC236}">
                <a16:creationId xmlns:a16="http://schemas.microsoft.com/office/drawing/2014/main" id="{629542F4-B79E-4FB4-9DE9-58CFE8784DB1}"/>
              </a:ext>
            </a:extLst>
          </p:cNvPr>
          <p:cNvSpPr/>
          <p:nvPr/>
        </p:nvSpPr>
        <p:spPr>
          <a:xfrm rot="5400013">
            <a:off x="6440466" y="2372346"/>
            <a:ext cx="180594" cy="184160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val 9514"/>
              <a:gd name="f8" fmla="*/ f0 1 9515"/>
              <a:gd name="f9" fmla="*/ f1 1 10549"/>
              <a:gd name="f10" fmla="+- f4 0 f2"/>
              <a:gd name="f11" fmla="+- f3 0 f2"/>
              <a:gd name="f12" fmla="*/ f11 1 9515"/>
              <a:gd name="f13" fmla="*/ f10 1 10549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9">
                <a:moveTo>
                  <a:pt x="f2" y="f5"/>
                </a:moveTo>
                <a:lnTo>
                  <a:pt x="f2" y="f6"/>
                </a:lnTo>
                <a:lnTo>
                  <a:pt x="f7" y="f6"/>
                </a:lnTo>
                <a:lnTo>
                  <a:pt x="f7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1" name="Google Shape;1662;p64">
            <a:extLst>
              <a:ext uri="{FF2B5EF4-FFF2-40B4-BE49-F238E27FC236}">
                <a16:creationId xmlns:a16="http://schemas.microsoft.com/office/drawing/2014/main" id="{EC9EE84C-528B-47BE-93A1-C8C2C5012AD0}"/>
              </a:ext>
            </a:extLst>
          </p:cNvPr>
          <p:cNvSpPr/>
          <p:nvPr/>
        </p:nvSpPr>
        <p:spPr>
          <a:xfrm rot="5400013">
            <a:off x="6724086" y="2372346"/>
            <a:ext cx="180594" cy="184160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val 9514"/>
              <a:gd name="f8" fmla="*/ f0 1 9515"/>
              <a:gd name="f9" fmla="*/ f1 1 10549"/>
              <a:gd name="f10" fmla="+- f4 0 f2"/>
              <a:gd name="f11" fmla="+- f3 0 f2"/>
              <a:gd name="f12" fmla="*/ f11 1 9515"/>
              <a:gd name="f13" fmla="*/ f10 1 10549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9">
                <a:moveTo>
                  <a:pt x="f2" y="f5"/>
                </a:moveTo>
                <a:lnTo>
                  <a:pt x="f2" y="f6"/>
                </a:lnTo>
                <a:lnTo>
                  <a:pt x="f7" y="f6"/>
                </a:lnTo>
                <a:lnTo>
                  <a:pt x="f7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2" name="Google Shape;1663;p64">
            <a:extLst>
              <a:ext uri="{FF2B5EF4-FFF2-40B4-BE49-F238E27FC236}">
                <a16:creationId xmlns:a16="http://schemas.microsoft.com/office/drawing/2014/main" id="{55FD2A32-4B23-4BF6-A2AB-0F634C7C5C56}"/>
              </a:ext>
            </a:extLst>
          </p:cNvPr>
          <p:cNvSpPr/>
          <p:nvPr/>
        </p:nvSpPr>
        <p:spPr>
          <a:xfrm rot="5400013">
            <a:off x="6998726" y="2372346"/>
            <a:ext cx="180594" cy="184160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val 9514"/>
              <a:gd name="f8" fmla="*/ f0 1 9515"/>
              <a:gd name="f9" fmla="*/ f1 1 10549"/>
              <a:gd name="f10" fmla="+- f4 0 f2"/>
              <a:gd name="f11" fmla="+- f3 0 f2"/>
              <a:gd name="f12" fmla="*/ f11 1 9515"/>
              <a:gd name="f13" fmla="*/ f10 1 10549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9">
                <a:moveTo>
                  <a:pt x="f2" y="f5"/>
                </a:moveTo>
                <a:lnTo>
                  <a:pt x="f2" y="f6"/>
                </a:lnTo>
                <a:lnTo>
                  <a:pt x="f7" y="f6"/>
                </a:lnTo>
                <a:lnTo>
                  <a:pt x="f7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3" name="Google Shape;1664;p64">
            <a:extLst>
              <a:ext uri="{FF2B5EF4-FFF2-40B4-BE49-F238E27FC236}">
                <a16:creationId xmlns:a16="http://schemas.microsoft.com/office/drawing/2014/main" id="{F492D288-FEC7-4047-99F8-CC7E0CF0D6D5}"/>
              </a:ext>
            </a:extLst>
          </p:cNvPr>
          <p:cNvSpPr/>
          <p:nvPr/>
        </p:nvSpPr>
        <p:spPr>
          <a:xfrm rot="5400013">
            <a:off x="7291352" y="2372346"/>
            <a:ext cx="180594" cy="184160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val 9514"/>
              <a:gd name="f8" fmla="*/ f0 1 9515"/>
              <a:gd name="f9" fmla="*/ f1 1 10549"/>
              <a:gd name="f10" fmla="+- f4 0 f2"/>
              <a:gd name="f11" fmla="+- f3 0 f2"/>
              <a:gd name="f12" fmla="*/ f11 1 9515"/>
              <a:gd name="f13" fmla="*/ f10 1 10549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9">
                <a:moveTo>
                  <a:pt x="f2" y="f5"/>
                </a:moveTo>
                <a:lnTo>
                  <a:pt x="f2" y="f6"/>
                </a:lnTo>
                <a:lnTo>
                  <a:pt x="f7" y="f6"/>
                </a:lnTo>
                <a:lnTo>
                  <a:pt x="f7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34" name="Grupo 2">
            <a:extLst>
              <a:ext uri="{FF2B5EF4-FFF2-40B4-BE49-F238E27FC236}">
                <a16:creationId xmlns:a16="http://schemas.microsoft.com/office/drawing/2014/main" id="{AFF48E94-9C0A-47F6-9763-6604F4FCBBCE}"/>
              </a:ext>
            </a:extLst>
          </p:cNvPr>
          <p:cNvGrpSpPr/>
          <p:nvPr/>
        </p:nvGrpSpPr>
        <p:grpSpPr>
          <a:xfrm>
            <a:off x="-7370" y="4553657"/>
            <a:ext cx="9151380" cy="601783"/>
            <a:chOff x="-7370" y="4553657"/>
            <a:chExt cx="9151380" cy="601783"/>
          </a:xfrm>
        </p:grpSpPr>
        <p:grpSp>
          <p:nvGrpSpPr>
            <p:cNvPr id="35" name="Grupo 34">
              <a:extLst>
                <a:ext uri="{FF2B5EF4-FFF2-40B4-BE49-F238E27FC236}">
                  <a16:creationId xmlns:a16="http://schemas.microsoft.com/office/drawing/2014/main" id="{831A76D8-8198-40DF-9430-1B5B703978C9}"/>
                </a:ext>
              </a:extLst>
            </p:cNvPr>
            <p:cNvGrpSpPr/>
            <p:nvPr/>
          </p:nvGrpSpPr>
          <p:grpSpPr>
            <a:xfrm>
              <a:off x="-7370" y="4554051"/>
              <a:ext cx="2289823" cy="601389"/>
              <a:chOff x="-7370" y="4554051"/>
              <a:chExt cx="2289823" cy="601389"/>
            </a:xfrm>
          </p:grpSpPr>
          <p:grpSp>
            <p:nvGrpSpPr>
              <p:cNvPr id="36" name="Grupo 35">
                <a:extLst>
                  <a:ext uri="{FF2B5EF4-FFF2-40B4-BE49-F238E27FC236}">
                    <a16:creationId xmlns:a16="http://schemas.microsoft.com/office/drawing/2014/main" id="{41EC1BF7-7768-451E-94CF-DDAF0535FB26}"/>
                  </a:ext>
                </a:extLst>
              </p:cNvPr>
              <p:cNvGrpSpPr/>
              <p:nvPr/>
            </p:nvGrpSpPr>
            <p:grpSpPr>
              <a:xfrm>
                <a:off x="-7370" y="4554051"/>
                <a:ext cx="1148789" cy="601389"/>
                <a:chOff x="-7370" y="4554051"/>
                <a:chExt cx="1148789" cy="601389"/>
              </a:xfrm>
            </p:grpSpPr>
            <p:sp>
              <p:nvSpPr>
                <p:cNvPr id="37" name="Freeform 5">
                  <a:extLst>
                    <a:ext uri="{FF2B5EF4-FFF2-40B4-BE49-F238E27FC236}">
                      <a16:creationId xmlns:a16="http://schemas.microsoft.com/office/drawing/2014/main" id="{84E556C5-8BE3-4D23-9F41-E1956EE18055}"/>
                    </a:ext>
                  </a:extLst>
                </p:cNvPr>
                <p:cNvSpPr/>
                <p:nvPr/>
              </p:nvSpPr>
              <p:spPr>
                <a:xfrm rot="16200004" flipH="1">
                  <a:off x="413030" y="4937819"/>
                  <a:ext cx="0" cy="75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val 757"/>
                    <a:gd name="f8" fmla="+- 0 0 -90"/>
                    <a:gd name="f9" fmla="abs f3"/>
                    <a:gd name="f10" fmla="abs f4"/>
                    <a:gd name="f11" fmla="abs f5"/>
                    <a:gd name="f12" fmla="*/ f4 1 757"/>
                    <a:gd name="f13" fmla="val f6"/>
                    <a:gd name="f14" fmla="+- f7 0 f6"/>
                    <a:gd name="f15" fmla="+- f6 0 f6"/>
                    <a:gd name="f16" fmla="*/ f8 f0 1"/>
                    <a:gd name="f17" fmla="?: f9 f3 1"/>
                    <a:gd name="f18" fmla="?: f10 f4 1"/>
                    <a:gd name="f19" fmla="?: f11 f5 1"/>
                    <a:gd name="f20" fmla="*/ f15 1 0"/>
                    <a:gd name="f21" fmla="*/ f14 1 757"/>
                    <a:gd name="f22" fmla="*/ f16 1 f2"/>
                    <a:gd name="f23" fmla="*/ f17 1 21600"/>
                    <a:gd name="f24" fmla="*/ f18 1 757"/>
                    <a:gd name="f25" fmla="*/ 21600 f17 1"/>
                    <a:gd name="f26" fmla="*/ 0 1 f20"/>
                    <a:gd name="f27" fmla="*/ 757 1 f21"/>
                    <a:gd name="f28" fmla="*/ 0 1 f21"/>
                    <a:gd name="f29" fmla="*/ 1 1 f20"/>
                    <a:gd name="f30" fmla="+- f22 0 f1"/>
                    <a:gd name="f31" fmla="min f24 f23"/>
                    <a:gd name="f32" fmla="*/ f25 1 f19"/>
                    <a:gd name="f33" fmla="*/ f27 f12 1"/>
                    <a:gd name="f34" fmla="*/ f28 f12 1"/>
                    <a:gd name="f35" fmla="val f32"/>
                    <a:gd name="f36" fmla="*/ f6 f31 1"/>
                    <a:gd name="f37" fmla="+- f35 0 f13"/>
                    <a:gd name="f38" fmla="*/ f37 1 0"/>
                    <a:gd name="f39" fmla="*/ f26 f38 1"/>
                    <a:gd name="f40" fmla="*/ f29 f38 1"/>
                    <a:gd name="f41" fmla="*/ f39 f31 1"/>
                    <a:gd name="f42" fmla="*/ f40 f3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0">
                      <a:pos x="f41" y="f33"/>
                    </a:cxn>
                    <a:cxn ang="f30">
                      <a:pos x="f41" y="f33"/>
                    </a:cxn>
                    <a:cxn ang="f30">
                      <a:pos x="f41" y="f33"/>
                    </a:cxn>
                    <a:cxn ang="f30">
                      <a:pos x="f41" y="f34"/>
                    </a:cxn>
                    <a:cxn ang="f30">
                      <a:pos x="f41" y="f33"/>
                    </a:cxn>
                    <a:cxn ang="f30">
                      <a:pos x="f41" y="f33"/>
                    </a:cxn>
                  </a:cxnLst>
                  <a:rect l="f41" t="f34" r="f42" b="f33"/>
                  <a:pathLst>
                    <a:path h="757">
                      <a:moveTo>
                        <a:pt x="f36" y="f7"/>
                      </a:moveTo>
                      <a:cubicBezTo>
                        <a:pt x="f36" y="f7"/>
                        <a:pt x="f36" y="f7"/>
                        <a:pt x="f36" y="f7"/>
                      </a:cubicBezTo>
                      <a:cubicBezTo>
                        <a:pt x="f36" y="f7"/>
                        <a:pt x="f36" y="f7"/>
                        <a:pt x="f36" y="f7"/>
                      </a:cubicBezTo>
                      <a:cubicBezTo>
                        <a:pt x="f36" y="f7"/>
                        <a:pt x="f36" y="f7"/>
                        <a:pt x="f36" y="f6"/>
                      </a:cubicBezTo>
                      <a:cubicBezTo>
                        <a:pt x="f36" y="f6"/>
                        <a:pt x="f36" y="f6"/>
                        <a:pt x="f36" y="f7"/>
                      </a:cubicBezTo>
                      <a:cubicBezTo>
                        <a:pt x="f36" y="f7"/>
                        <a:pt x="f36" y="f7"/>
                        <a:pt x="f36" y="f7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38" name="Freeform 6">
                  <a:extLst>
                    <a:ext uri="{FF2B5EF4-FFF2-40B4-BE49-F238E27FC236}">
                      <a16:creationId xmlns:a16="http://schemas.microsoft.com/office/drawing/2014/main" id="{012A378A-5257-4338-9439-7D5408E94490}"/>
                    </a:ext>
                  </a:extLst>
                </p:cNvPr>
                <p:cNvSpPr/>
                <p:nvPr/>
              </p:nvSpPr>
              <p:spPr>
                <a:xfrm rot="16200004" flipH="1">
                  <a:off x="1103580" y="4938198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39" name="Freeform 7">
                  <a:extLst>
                    <a:ext uri="{FF2B5EF4-FFF2-40B4-BE49-F238E27FC236}">
                      <a16:creationId xmlns:a16="http://schemas.microsoft.com/office/drawing/2014/main" id="{69F003BC-714B-4FE3-8C7C-677233790486}"/>
                    </a:ext>
                  </a:extLst>
                </p:cNvPr>
                <p:cNvSpPr/>
                <p:nvPr/>
              </p:nvSpPr>
              <p:spPr>
                <a:xfrm rot="16200004" flipH="1">
                  <a:off x="1103580" y="4896438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40" name="Freeform 8">
                  <a:extLst>
                    <a:ext uri="{FF2B5EF4-FFF2-40B4-BE49-F238E27FC236}">
                      <a16:creationId xmlns:a16="http://schemas.microsoft.com/office/drawing/2014/main" id="{AA4E61A7-AFCA-4961-B7F1-9290A7AFA2C6}"/>
                    </a:ext>
                  </a:extLst>
                </p:cNvPr>
                <p:cNvSpPr/>
                <p:nvPr/>
              </p:nvSpPr>
              <p:spPr>
                <a:xfrm rot="16200004" flipH="1">
                  <a:off x="872758" y="4811261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41" name="Freeform 9">
                  <a:extLst>
                    <a:ext uri="{FF2B5EF4-FFF2-40B4-BE49-F238E27FC236}">
                      <a16:creationId xmlns:a16="http://schemas.microsoft.com/office/drawing/2014/main" id="{60F6625D-7923-46DB-83FD-9CD4A4277CA5}"/>
                    </a:ext>
                  </a:extLst>
                </p:cNvPr>
                <p:cNvSpPr/>
                <p:nvPr/>
              </p:nvSpPr>
              <p:spPr>
                <a:xfrm rot="16200004">
                  <a:off x="9739" y="4667226"/>
                  <a:ext cx="46762" cy="8097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90"/>
                    <a:gd name="f7" fmla="val 172"/>
                    <a:gd name="f8" fmla="val 13"/>
                    <a:gd name="f9" fmla="val 160"/>
                    <a:gd name="f10" fmla="val 27"/>
                    <a:gd name="f11" fmla="val 54"/>
                    <a:gd name="f12" fmla="val 162"/>
                    <a:gd name="f13" fmla="val 75"/>
                    <a:gd name="f14" fmla="val 164"/>
                    <a:gd name="f15" fmla="val 86"/>
                    <a:gd name="f16" fmla="val 165"/>
                    <a:gd name="f17" fmla="val 149"/>
                    <a:gd name="f18" fmla="val 89"/>
                    <a:gd name="f19" fmla="val 99"/>
                    <a:gd name="f20" fmla="val 50"/>
                    <a:gd name="f21" fmla="val 62"/>
                    <a:gd name="f22" fmla="val 36"/>
                    <a:gd name="f23" fmla="val 9"/>
                    <a:gd name="f24" fmla="val 34"/>
                    <a:gd name="f25" fmla="val 8"/>
                    <a:gd name="f26" fmla="val 68"/>
                    <a:gd name="f27" fmla="val 101"/>
                    <a:gd name="f28" fmla="val 122"/>
                    <a:gd name="f29" fmla="+- 0 0 -90"/>
                    <a:gd name="f30" fmla="*/ f3 1 90"/>
                    <a:gd name="f31" fmla="*/ f4 1 172"/>
                    <a:gd name="f32" fmla="+- f7 0 f5"/>
                    <a:gd name="f33" fmla="+- f6 0 f5"/>
                    <a:gd name="f34" fmla="*/ f29 f0 1"/>
                    <a:gd name="f35" fmla="*/ f33 1 90"/>
                    <a:gd name="f36" fmla="*/ f32 1 172"/>
                    <a:gd name="f37" fmla="*/ 13 f33 1"/>
                    <a:gd name="f38" fmla="*/ 160 f32 1"/>
                    <a:gd name="f39" fmla="*/ 75 f33 1"/>
                    <a:gd name="f40" fmla="*/ 164 f32 1"/>
                    <a:gd name="f41" fmla="*/ 90 f33 1"/>
                    <a:gd name="f42" fmla="*/ 149 f32 1"/>
                    <a:gd name="f43" fmla="*/ 89 f33 1"/>
                    <a:gd name="f44" fmla="*/ 0 f32 1"/>
                    <a:gd name="f45" fmla="*/ 9 f33 1"/>
                    <a:gd name="f46" fmla="*/ 101 f32 1"/>
                    <a:gd name="f47" fmla="*/ f34 1 f2"/>
                    <a:gd name="f48" fmla="*/ f37 1 90"/>
                    <a:gd name="f49" fmla="*/ f38 1 172"/>
                    <a:gd name="f50" fmla="*/ f39 1 90"/>
                    <a:gd name="f51" fmla="*/ f40 1 172"/>
                    <a:gd name="f52" fmla="*/ f41 1 90"/>
                    <a:gd name="f53" fmla="*/ f42 1 172"/>
                    <a:gd name="f54" fmla="*/ f43 1 90"/>
                    <a:gd name="f55" fmla="*/ f44 1 172"/>
                    <a:gd name="f56" fmla="*/ f45 1 90"/>
                    <a:gd name="f57" fmla="*/ f46 1 172"/>
                    <a:gd name="f58" fmla="*/ 0 1 f35"/>
                    <a:gd name="f59" fmla="*/ f6 1 f35"/>
                    <a:gd name="f60" fmla="*/ 0 1 f36"/>
                    <a:gd name="f61" fmla="*/ f7 1 f36"/>
                    <a:gd name="f62" fmla="+- f47 0 f1"/>
                    <a:gd name="f63" fmla="*/ f48 1 f35"/>
                    <a:gd name="f64" fmla="*/ f49 1 f36"/>
                    <a:gd name="f65" fmla="*/ f50 1 f35"/>
                    <a:gd name="f66" fmla="*/ f51 1 f36"/>
                    <a:gd name="f67" fmla="*/ f52 1 f35"/>
                    <a:gd name="f68" fmla="*/ f53 1 f36"/>
                    <a:gd name="f69" fmla="*/ f54 1 f35"/>
                    <a:gd name="f70" fmla="*/ f55 1 f36"/>
                    <a:gd name="f71" fmla="*/ f56 1 f35"/>
                    <a:gd name="f72" fmla="*/ f57 1 f36"/>
                    <a:gd name="f73" fmla="*/ f58 f30 1"/>
                    <a:gd name="f74" fmla="*/ f59 f30 1"/>
                    <a:gd name="f75" fmla="*/ f61 f31 1"/>
                    <a:gd name="f76" fmla="*/ f60 f31 1"/>
                    <a:gd name="f77" fmla="*/ f63 f30 1"/>
                    <a:gd name="f78" fmla="*/ f64 f31 1"/>
                    <a:gd name="f79" fmla="*/ f65 f30 1"/>
                    <a:gd name="f80" fmla="*/ f66 f31 1"/>
                    <a:gd name="f81" fmla="*/ f67 f30 1"/>
                    <a:gd name="f82" fmla="*/ f68 f31 1"/>
                    <a:gd name="f83" fmla="*/ f69 f30 1"/>
                    <a:gd name="f84" fmla="*/ f70 f31 1"/>
                    <a:gd name="f85" fmla="*/ f71 f30 1"/>
                    <a:gd name="f86" fmla="*/ f72 f3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62">
                      <a:pos x="f77" y="f78"/>
                    </a:cxn>
                    <a:cxn ang="f62">
                      <a:pos x="f79" y="f80"/>
                    </a:cxn>
                    <a:cxn ang="f62">
                      <a:pos x="f81" y="f82"/>
                    </a:cxn>
                    <a:cxn ang="f62">
                      <a:pos x="f83" y="f84"/>
                    </a:cxn>
                    <a:cxn ang="f62">
                      <a:pos x="f85" y="f84"/>
                    </a:cxn>
                    <a:cxn ang="f62">
                      <a:pos x="f85" y="f86"/>
                    </a:cxn>
                    <a:cxn ang="f62">
                      <a:pos x="f77" y="f78"/>
                    </a:cxn>
                  </a:cxnLst>
                  <a:rect l="f73" t="f76" r="f74" b="f75"/>
                  <a:pathLst>
                    <a:path w="90" h="172">
                      <a:moveTo>
                        <a:pt x="f8" y="f9"/>
                      </a:moveTo>
                      <a:cubicBezTo>
                        <a:pt x="f10" y="f7"/>
                        <a:pt x="f11" y="f12"/>
                        <a:pt x="f13" y="f14"/>
                      </a:cubicBezTo>
                      <a:cubicBezTo>
                        <a:pt x="f15" y="f16"/>
                        <a:pt x="f6" y="f9"/>
                        <a:pt x="f6" y="f17"/>
                      </a:cubicBezTo>
                      <a:cubicBezTo>
                        <a:pt x="f18" y="f19"/>
                        <a:pt x="f18" y="f20"/>
                        <a:pt x="f18" y="f5"/>
                      </a:cubicBezTo>
                      <a:cubicBezTo>
                        <a:pt x="f21" y="f5"/>
                        <a:pt x="f22" y="f5"/>
                        <a:pt x="f23" y="f5"/>
                      </a:cubicBezTo>
                      <a:cubicBezTo>
                        <a:pt x="f23" y="f24"/>
                        <a:pt x="f25" y="f26"/>
                        <a:pt x="f23" y="f27"/>
                      </a:cubicBezTo>
                      <a:cubicBezTo>
                        <a:pt x="f23" y="f28"/>
                        <a:pt x="f5" y="f17"/>
                        <a:pt x="f8" y="f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42" name="Freeform 10">
                  <a:extLst>
                    <a:ext uri="{FF2B5EF4-FFF2-40B4-BE49-F238E27FC236}">
                      <a16:creationId xmlns:a16="http://schemas.microsoft.com/office/drawing/2014/main" id="{65BC3F0C-749F-41E2-BC34-80CBA4E34980}"/>
                    </a:ext>
                  </a:extLst>
                </p:cNvPr>
                <p:cNvSpPr/>
                <p:nvPr/>
              </p:nvSpPr>
              <p:spPr>
                <a:xfrm rot="16200004">
                  <a:off x="1100490" y="4897270"/>
                  <a:ext cx="41751" cy="4010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0"/>
                    <a:gd name="f7" fmla="val 85"/>
                    <a:gd name="f8" fmla="val 4"/>
                    <a:gd name="f9" fmla="val 5"/>
                    <a:gd name="f10" fmla="val 3"/>
                    <a:gd name="f11" fmla="val 2"/>
                    <a:gd name="f12" fmla="val 32"/>
                    <a:gd name="f13" fmla="val 59"/>
                    <a:gd name="f14" fmla="val 30"/>
                    <a:gd name="f15" fmla="val 55"/>
                    <a:gd name="f16" fmla="+- 0 0 -90"/>
                    <a:gd name="f17" fmla="*/ f3 1 80"/>
                    <a:gd name="f18" fmla="*/ f4 1 85"/>
                    <a:gd name="f19" fmla="+- f7 0 f5"/>
                    <a:gd name="f20" fmla="+- f6 0 f5"/>
                    <a:gd name="f21" fmla="*/ f16 f0 1"/>
                    <a:gd name="f22" fmla="*/ f20 1 80"/>
                    <a:gd name="f23" fmla="*/ f19 1 85"/>
                    <a:gd name="f24" fmla="*/ 4 f20 1"/>
                    <a:gd name="f25" fmla="*/ 5 f19 1"/>
                    <a:gd name="f26" fmla="*/ 0 f20 1"/>
                    <a:gd name="f27" fmla="*/ 85 f19 1"/>
                    <a:gd name="f28" fmla="*/ 80 f20 1"/>
                    <a:gd name="f29" fmla="*/ f21 1 f2"/>
                    <a:gd name="f30" fmla="*/ f24 1 80"/>
                    <a:gd name="f31" fmla="*/ f25 1 85"/>
                    <a:gd name="f32" fmla="*/ f26 1 80"/>
                    <a:gd name="f33" fmla="*/ f27 1 85"/>
                    <a:gd name="f34" fmla="*/ f28 1 80"/>
                    <a:gd name="f35" fmla="*/ 0 1 f22"/>
                    <a:gd name="f36" fmla="*/ f6 1 f22"/>
                    <a:gd name="f37" fmla="*/ 0 1 f23"/>
                    <a:gd name="f38" fmla="*/ f7 1 f23"/>
                    <a:gd name="f39" fmla="+- f29 0 f1"/>
                    <a:gd name="f40" fmla="*/ f30 1 f22"/>
                    <a:gd name="f41" fmla="*/ f31 1 f23"/>
                    <a:gd name="f42" fmla="*/ f32 1 f22"/>
                    <a:gd name="f43" fmla="*/ f33 1 f23"/>
                    <a:gd name="f44" fmla="*/ f34 1 f22"/>
                    <a:gd name="f45" fmla="*/ f35 f17 1"/>
                    <a:gd name="f46" fmla="*/ f36 f17 1"/>
                    <a:gd name="f47" fmla="*/ f38 f18 1"/>
                    <a:gd name="f48" fmla="*/ f37 f18 1"/>
                    <a:gd name="f49" fmla="*/ f40 f17 1"/>
                    <a:gd name="f50" fmla="*/ f41 f18 1"/>
                    <a:gd name="f51" fmla="*/ f42 f17 1"/>
                    <a:gd name="f52" fmla="*/ f43 f18 1"/>
                    <a:gd name="f53" fmla="*/ f44 f17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9">
                      <a:pos x="f49" y="f50"/>
                    </a:cxn>
                    <a:cxn ang="f39">
                      <a:pos x="f51" y="f50"/>
                    </a:cxn>
                    <a:cxn ang="f39">
                      <a:pos x="f51" y="f52"/>
                    </a:cxn>
                    <a:cxn ang="f39">
                      <a:pos x="f49" y="f52"/>
                    </a:cxn>
                    <a:cxn ang="f39">
                      <a:pos x="f53" y="f52"/>
                    </a:cxn>
                    <a:cxn ang="f39">
                      <a:pos x="f53" y="f50"/>
                    </a:cxn>
                    <a:cxn ang="f39">
                      <a:pos x="f49" y="f50"/>
                    </a:cxn>
                  </a:cxnLst>
                  <a:rect l="f45" t="f48" r="f46" b="f47"/>
                  <a:pathLst>
                    <a:path w="80" h="85">
                      <a:moveTo>
                        <a:pt x="f8" y="f9"/>
                      </a:moveTo>
                      <a:cubicBezTo>
                        <a:pt x="f10" y="f9"/>
                        <a:pt x="f11" y="f9"/>
                        <a:pt x="f5" y="f9"/>
                      </a:cubicBezTo>
                      <a:cubicBezTo>
                        <a:pt x="f5" y="f12"/>
                        <a:pt x="f5" y="f13"/>
                        <a:pt x="f5" y="f7"/>
                      </a:cubicBezTo>
                      <a:cubicBezTo>
                        <a:pt x="f11" y="f7"/>
                        <a:pt x="f10" y="f7"/>
                        <a:pt x="f8" y="f7"/>
                      </a:cubicBezTo>
                      <a:cubicBezTo>
                        <a:pt x="f14" y="f7"/>
                        <a:pt x="f15" y="f7"/>
                        <a:pt x="f6" y="f7"/>
                      </a:cubicBezTo>
                      <a:cubicBezTo>
                        <a:pt x="f6" y="f13"/>
                        <a:pt x="f6" y="f12"/>
                        <a:pt x="f6" y="f9"/>
                      </a:cubicBezTo>
                      <a:cubicBezTo>
                        <a:pt x="f15" y="f5"/>
                        <a:pt x="f14" y="f5"/>
                        <a:pt x="f8" y="f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43" name="Freeform 11">
                  <a:extLst>
                    <a:ext uri="{FF2B5EF4-FFF2-40B4-BE49-F238E27FC236}">
                      <a16:creationId xmlns:a16="http://schemas.microsoft.com/office/drawing/2014/main" id="{00DBE4BA-8CC7-4635-BCD4-E0D28C5E5BF2}"/>
                    </a:ext>
                  </a:extLst>
                </p:cNvPr>
                <p:cNvSpPr/>
                <p:nvPr/>
              </p:nvSpPr>
              <p:spPr>
                <a:xfrm rot="16200004" flipH="1">
                  <a:off x="1103580" y="4896438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44" name="Freeform 12">
                  <a:extLst>
                    <a:ext uri="{FF2B5EF4-FFF2-40B4-BE49-F238E27FC236}">
                      <a16:creationId xmlns:a16="http://schemas.microsoft.com/office/drawing/2014/main" id="{FC069D35-5CD5-409C-9378-2FFCDFCF49BC}"/>
                    </a:ext>
                  </a:extLst>
                </p:cNvPr>
                <p:cNvSpPr/>
                <p:nvPr/>
              </p:nvSpPr>
              <p:spPr>
                <a:xfrm rot="16200004">
                  <a:off x="69407" y="4979524"/>
                  <a:ext cx="832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val 835"/>
                    <a:gd name="f8" fmla="+- 0 0 -90"/>
                    <a:gd name="f9" fmla="abs f3"/>
                    <a:gd name="f10" fmla="abs f4"/>
                    <a:gd name="f11" fmla="abs f5"/>
                    <a:gd name="f12" fmla="*/ f3 1 835"/>
                    <a:gd name="f13" fmla="val f6"/>
                    <a:gd name="f14" fmla="+- f6 0 f6"/>
                    <a:gd name="f15" fmla="+- f7 0 f6"/>
                    <a:gd name="f16" fmla="*/ f8 f0 1"/>
                    <a:gd name="f17" fmla="?: f9 f3 1"/>
                    <a:gd name="f18" fmla="?: f10 f4 1"/>
                    <a:gd name="f19" fmla="?: f11 f5 1"/>
                    <a:gd name="f20" fmla="*/ f15 1 835"/>
                    <a:gd name="f21" fmla="*/ f14 1 0"/>
                    <a:gd name="f22" fmla="*/ f16 1 f2"/>
                    <a:gd name="f23" fmla="*/ f17 1 835"/>
                    <a:gd name="f24" fmla="*/ f18 1 21600"/>
                    <a:gd name="f25" fmla="*/ 21600 f18 1"/>
                    <a:gd name="f26" fmla="*/ 0 1 f20"/>
                    <a:gd name="f27" fmla="*/ 0 1 f21"/>
                    <a:gd name="f28" fmla="*/ 835 1 f20"/>
                    <a:gd name="f29" fmla="*/ 1 1 f21"/>
                    <a:gd name="f30" fmla="+- f22 0 f1"/>
                    <a:gd name="f31" fmla="min f24 f23"/>
                    <a:gd name="f32" fmla="*/ f25 1 f19"/>
                    <a:gd name="f33" fmla="*/ f26 f12 1"/>
                    <a:gd name="f34" fmla="*/ f28 f12 1"/>
                    <a:gd name="f35" fmla="val f32"/>
                    <a:gd name="f36" fmla="*/ f6 f31 1"/>
                    <a:gd name="f37" fmla="+- f35 0 f13"/>
                    <a:gd name="f38" fmla="*/ f37 1 0"/>
                    <a:gd name="f39" fmla="*/ f29 f38 1"/>
                    <a:gd name="f40" fmla="*/ f27 f38 1"/>
                    <a:gd name="f41" fmla="*/ f40 f31 1"/>
                    <a:gd name="f42" fmla="*/ f39 f3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0">
                      <a:pos x="f33" y="f41"/>
                    </a:cxn>
                    <a:cxn ang="f30">
                      <a:pos x="f33" y="f41"/>
                    </a:cxn>
                    <a:cxn ang="f30">
                      <a:pos x="f33" y="f41"/>
                    </a:cxn>
                    <a:cxn ang="f30">
                      <a:pos x="f34" y="f41"/>
                    </a:cxn>
                    <a:cxn ang="f30">
                      <a:pos x="f34" y="f41"/>
                    </a:cxn>
                    <a:cxn ang="f30">
                      <a:pos x="f33" y="f41"/>
                    </a:cxn>
                    <a:cxn ang="f30">
                      <a:pos x="f33" y="f41"/>
                    </a:cxn>
                    <a:cxn ang="f30">
                      <a:pos x="f33" y="f41"/>
                    </a:cxn>
                  </a:cxnLst>
                  <a:rect l="f33" t="f41" r="f34" b="f42"/>
                  <a:pathLst>
                    <a:path w="835">
                      <a:moveTo>
                        <a:pt x="f6" y="f36"/>
                      </a:moveTo>
                      <a:cubicBezTo>
                        <a:pt x="f6" y="f36"/>
                        <a:pt x="f6" y="f36"/>
                        <a:pt x="f6" y="f36"/>
                      </a:cubicBezTo>
                      <a:cubicBezTo>
                        <a:pt x="f6" y="f36"/>
                        <a:pt x="f6" y="f36"/>
                        <a:pt x="f6" y="f36"/>
                      </a:cubicBezTo>
                      <a:cubicBezTo>
                        <a:pt x="f6" y="f36"/>
                        <a:pt x="f6" y="f36"/>
                        <a:pt x="f7" y="f36"/>
                      </a:cubicBezTo>
                      <a:cubicBezTo>
                        <a:pt x="f7" y="f36"/>
                        <a:pt x="f7" y="f36"/>
                        <a:pt x="f7" y="f36"/>
                      </a:cubicBezTo>
                      <a:cubicBezTo>
                        <a:pt x="f7" y="f36"/>
                        <a:pt x="f7" y="f36"/>
                        <a:pt x="f6" y="f36"/>
                      </a:cubicBezTo>
                      <a:cubicBezTo>
                        <a:pt x="f6" y="f36"/>
                        <a:pt x="f6" y="f36"/>
                        <a:pt x="f6" y="f36"/>
                      </a:cubicBezTo>
                      <a:cubicBezTo>
                        <a:pt x="f6" y="f36"/>
                        <a:pt x="f6" y="f36"/>
                        <a:pt x="f6" y="f36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45" name="Freeform 13">
                  <a:extLst>
                    <a:ext uri="{FF2B5EF4-FFF2-40B4-BE49-F238E27FC236}">
                      <a16:creationId xmlns:a16="http://schemas.microsoft.com/office/drawing/2014/main" id="{1D7A235E-1478-462F-AC99-D737F76C85C1}"/>
                    </a:ext>
                  </a:extLst>
                </p:cNvPr>
                <p:cNvSpPr/>
                <p:nvPr/>
              </p:nvSpPr>
              <p:spPr>
                <a:xfrm rot="16200004" flipH="1">
                  <a:off x="872758" y="4767837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46" name="Oval 14">
                  <a:extLst>
                    <a:ext uri="{FF2B5EF4-FFF2-40B4-BE49-F238E27FC236}">
                      <a16:creationId xmlns:a16="http://schemas.microsoft.com/office/drawing/2014/main" id="{CC2B6AF5-3901-49D9-B343-AB77BAFD93AB}"/>
                    </a:ext>
                  </a:extLst>
                </p:cNvPr>
                <p:cNvSpPr/>
                <p:nvPr/>
              </p:nvSpPr>
              <p:spPr>
                <a:xfrm rot="16200004">
                  <a:off x="872740" y="4684361"/>
                  <a:ext cx="832" cy="758"/>
                </a:xfrm>
                <a:custGeom>
                  <a:avLst/>
                  <a:gdLst>
                    <a:gd name="f0" fmla="val 21600000"/>
                    <a:gd name="f1" fmla="val 10800000"/>
                    <a:gd name="f2" fmla="val 5400000"/>
                    <a:gd name="f3" fmla="val 18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+- 0 0 -360"/>
                    <a:gd name="f10" fmla="+- 0 0 -180"/>
                    <a:gd name="f11" fmla="abs f4"/>
                    <a:gd name="f12" fmla="abs f5"/>
                    <a:gd name="f13" fmla="abs f6"/>
                    <a:gd name="f14" fmla="+- 2700000 f2 0"/>
                    <a:gd name="f15" fmla="*/ f9 f1 1"/>
                    <a:gd name="f16" fmla="*/ f10 f1 1"/>
                    <a:gd name="f17" fmla="?: f11 f4 1"/>
                    <a:gd name="f18" fmla="?: f12 f5 1"/>
                    <a:gd name="f19" fmla="?: f13 f6 1"/>
                    <a:gd name="f20" fmla="+- f14 0 f2"/>
                    <a:gd name="f21" fmla="*/ f15 1 f3"/>
                    <a:gd name="f22" fmla="*/ f16 1 f3"/>
                    <a:gd name="f23" fmla="*/ f17 1 21600"/>
                    <a:gd name="f24" fmla="*/ f18 1 21600"/>
                    <a:gd name="f25" fmla="*/ 21600 f17 1"/>
                    <a:gd name="f26" fmla="*/ 21600 f18 1"/>
                    <a:gd name="f27" fmla="+- f20 f2 0"/>
                    <a:gd name="f28" fmla="+- f21 0 f2"/>
                    <a:gd name="f29" fmla="+- f22 0 f2"/>
                    <a:gd name="f30" fmla="min f24 f23"/>
                    <a:gd name="f31" fmla="*/ f25 1 f19"/>
                    <a:gd name="f32" fmla="*/ f26 1 f19"/>
                    <a:gd name="f33" fmla="*/ f27 f8 1"/>
                    <a:gd name="f34" fmla="val f31"/>
                    <a:gd name="f35" fmla="val f32"/>
                    <a:gd name="f36" fmla="*/ f33 1 f1"/>
                    <a:gd name="f37" fmla="*/ f7 f30 1"/>
                    <a:gd name="f38" fmla="+- f35 0 f7"/>
                    <a:gd name="f39" fmla="+- f34 0 f7"/>
                    <a:gd name="f40" fmla="+- 0 0 f36"/>
                    <a:gd name="f41" fmla="*/ f38 1 2"/>
                    <a:gd name="f42" fmla="*/ f39 1 2"/>
                    <a:gd name="f43" fmla="+- 0 0 f40"/>
                    <a:gd name="f44" fmla="+- f7 f41 0"/>
                    <a:gd name="f45" fmla="+- f7 f42 0"/>
                    <a:gd name="f46" fmla="*/ f43 f1 1"/>
                    <a:gd name="f47" fmla="*/ f42 f30 1"/>
                    <a:gd name="f48" fmla="*/ f41 f30 1"/>
                    <a:gd name="f49" fmla="*/ f46 1 f8"/>
                    <a:gd name="f50" fmla="*/ f44 f30 1"/>
                    <a:gd name="f51" fmla="+- f49 0 f2"/>
                    <a:gd name="f52" fmla="cos 1 f51"/>
                    <a:gd name="f53" fmla="sin 1 f51"/>
                    <a:gd name="f54" fmla="+- 0 0 f52"/>
                    <a:gd name="f55" fmla="+- 0 0 f53"/>
                    <a:gd name="f56" fmla="+- 0 0 f54"/>
                    <a:gd name="f57" fmla="+- 0 0 f55"/>
                    <a:gd name="f58" fmla="val f56"/>
                    <a:gd name="f59" fmla="val f57"/>
                    <a:gd name="f60" fmla="*/ f58 f42 1"/>
                    <a:gd name="f61" fmla="*/ f59 f41 1"/>
                    <a:gd name="f62" fmla="+- f45 0 f60"/>
                    <a:gd name="f63" fmla="+- f45 f60 0"/>
                    <a:gd name="f64" fmla="+- f44 0 f61"/>
                    <a:gd name="f65" fmla="+- f44 f61 0"/>
                    <a:gd name="f66" fmla="*/ f62 f30 1"/>
                    <a:gd name="f67" fmla="*/ f64 f30 1"/>
                    <a:gd name="f68" fmla="*/ f63 f30 1"/>
                    <a:gd name="f69" fmla="*/ f65 f30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66" y="f67"/>
                    </a:cxn>
                    <a:cxn ang="f29">
                      <a:pos x="f66" y="f69"/>
                    </a:cxn>
                    <a:cxn ang="f29">
                      <a:pos x="f68" y="f69"/>
                    </a:cxn>
                    <a:cxn ang="f28">
                      <a:pos x="f68" y="f67"/>
                    </a:cxn>
                  </a:cxnLst>
                  <a:rect l="f66" t="f67" r="f68" b="f69"/>
                  <a:pathLst>
                    <a:path>
                      <a:moveTo>
                        <a:pt x="f37" y="f50"/>
                      </a:moveTo>
                      <a:arcTo wR="f47" hR="f48" stAng="f1" swAng="f0"/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47" name="Freeform 15">
                  <a:extLst>
                    <a:ext uri="{FF2B5EF4-FFF2-40B4-BE49-F238E27FC236}">
                      <a16:creationId xmlns:a16="http://schemas.microsoft.com/office/drawing/2014/main" id="{222C1F5C-2D19-4767-9486-D3126CEEB397}"/>
                    </a:ext>
                  </a:extLst>
                </p:cNvPr>
                <p:cNvSpPr/>
                <p:nvPr/>
              </p:nvSpPr>
              <p:spPr>
                <a:xfrm rot="16200004">
                  <a:off x="291868" y="4305890"/>
                  <a:ext cx="550313" cy="1148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360"/>
                    <a:gd name="f3" fmla="val 180"/>
                    <a:gd name="f4" fmla="val w"/>
                    <a:gd name="f5" fmla="val h"/>
                    <a:gd name="f6" fmla="val 0"/>
                    <a:gd name="f7" fmla="val 1061"/>
                    <a:gd name="f8" fmla="val 2448"/>
                    <a:gd name="f9" fmla="val 896"/>
                    <a:gd name="f10" fmla="val 1977"/>
                    <a:gd name="f11" fmla="val 895"/>
                    <a:gd name="f12" fmla="val 1963"/>
                    <a:gd name="f13" fmla="val 901"/>
                    <a:gd name="f14" fmla="val 1959"/>
                    <a:gd name="f15" fmla="val 915"/>
                    <a:gd name="f16" fmla="val 1960"/>
                    <a:gd name="f17" fmla="val 931"/>
                    <a:gd name="f18" fmla="val 1961"/>
                    <a:gd name="f19" fmla="val 948"/>
                    <a:gd name="f20" fmla="val 964"/>
                    <a:gd name="f21" fmla="val 976"/>
                    <a:gd name="f22" fmla="val 980"/>
                    <a:gd name="f23" fmla="val 1958"/>
                    <a:gd name="f24" fmla="val 1946"/>
                    <a:gd name="f25" fmla="val 979"/>
                    <a:gd name="f26" fmla="val 1927"/>
                    <a:gd name="f27" fmla="val 1909"/>
                    <a:gd name="f28" fmla="val 1890"/>
                    <a:gd name="f29" fmla="val 1879"/>
                    <a:gd name="f30" fmla="val 1876"/>
                    <a:gd name="f31" fmla="val 966"/>
                    <a:gd name="f32" fmla="val 943"/>
                    <a:gd name="f33" fmla="val 1877"/>
                    <a:gd name="f34" fmla="val 919"/>
                    <a:gd name="f35" fmla="val 1899"/>
                    <a:gd name="f36" fmla="val 1921"/>
                    <a:gd name="f37" fmla="val 1944"/>
                    <a:gd name="f38" fmla="val 897"/>
                    <a:gd name="f39" fmla="val 1953"/>
                    <a:gd name="f40" fmla="val 893"/>
                    <a:gd name="f41" fmla="val 1957"/>
                    <a:gd name="f42" fmla="val 884"/>
                    <a:gd name="f43" fmla="val 866"/>
                    <a:gd name="f44" fmla="val 848"/>
                    <a:gd name="f45" fmla="val 1956"/>
                    <a:gd name="f46" fmla="val 830"/>
                    <a:gd name="f47" fmla="val 819"/>
                    <a:gd name="f48" fmla="val 816"/>
                    <a:gd name="f49" fmla="val 1943"/>
                    <a:gd name="f50" fmla="val 817"/>
                    <a:gd name="f51" fmla="val 843"/>
                    <a:gd name="f52" fmla="val 870"/>
                    <a:gd name="f53" fmla="val 1854"/>
                    <a:gd name="f54" fmla="val 1832"/>
                    <a:gd name="f55" fmla="val 1811"/>
                    <a:gd name="f56" fmla="val 1800"/>
                    <a:gd name="f57" fmla="val 894"/>
                    <a:gd name="f58" fmla="val 1795"/>
                    <a:gd name="f59" fmla="val 882"/>
                    <a:gd name="f60" fmla="val 867"/>
                    <a:gd name="f61" fmla="val 1796"/>
                    <a:gd name="f62" fmla="val 852"/>
                    <a:gd name="f63" fmla="val 836"/>
                    <a:gd name="f64" fmla="val 820"/>
                    <a:gd name="f65" fmla="val 1797"/>
                    <a:gd name="f66" fmla="val 1791"/>
                    <a:gd name="f67" fmla="val 1775"/>
                    <a:gd name="f68" fmla="val 1733"/>
                    <a:gd name="f69" fmla="val 1691"/>
                    <a:gd name="f70" fmla="val 1649"/>
                    <a:gd name="f71" fmla="val 1643"/>
                    <a:gd name="f72" fmla="val 1633"/>
                    <a:gd name="f73" fmla="val 808"/>
                    <a:gd name="f74" fmla="val 771"/>
                    <a:gd name="f75" fmla="val 733"/>
                    <a:gd name="f76" fmla="val 1629"/>
                    <a:gd name="f77" fmla="val 696"/>
                    <a:gd name="f78" fmla="val 1635"/>
                    <a:gd name="f79" fmla="val 664"/>
                    <a:gd name="f80" fmla="val 1640"/>
                    <a:gd name="f81" fmla="val 653"/>
                    <a:gd name="f82" fmla="val 1632"/>
                    <a:gd name="f83" fmla="val 1600"/>
                    <a:gd name="f84" fmla="val 1591"/>
                    <a:gd name="f85" fmla="val 1582"/>
                    <a:gd name="f86" fmla="val 652"/>
                    <a:gd name="f87" fmla="val 1574"/>
                    <a:gd name="f88" fmla="val 651"/>
                    <a:gd name="f89" fmla="val 1558"/>
                    <a:gd name="f90" fmla="val 656"/>
                    <a:gd name="f91" fmla="val 1550"/>
                    <a:gd name="f92" fmla="val 673"/>
                    <a:gd name="f93" fmla="val 1552"/>
                    <a:gd name="f94" fmla="val 689"/>
                    <a:gd name="f95" fmla="val 1553"/>
                    <a:gd name="f96" fmla="val 704"/>
                    <a:gd name="f97" fmla="val 1551"/>
                    <a:gd name="f98" fmla="val 719"/>
                    <a:gd name="f99" fmla="val 736"/>
                    <a:gd name="f100" fmla="val 1548"/>
                    <a:gd name="f101" fmla="val 1535"/>
                    <a:gd name="f102" fmla="val 735"/>
                    <a:gd name="f103" fmla="val 1518"/>
                    <a:gd name="f104" fmla="val 1502"/>
                    <a:gd name="f105" fmla="val 1485"/>
                    <a:gd name="f106" fmla="val 1475"/>
                    <a:gd name="f107" fmla="val 739"/>
                    <a:gd name="f108" fmla="val 1471"/>
                    <a:gd name="f109" fmla="val 749"/>
                    <a:gd name="f110" fmla="val 768"/>
                    <a:gd name="f111" fmla="val 787"/>
                    <a:gd name="f112" fmla="val 1470"/>
                    <a:gd name="f113" fmla="val 805"/>
                    <a:gd name="f114" fmla="val 815"/>
                    <a:gd name="f115" fmla="val 1467"/>
                    <a:gd name="f116" fmla="val 1459"/>
                    <a:gd name="f117" fmla="val 1385"/>
                    <a:gd name="f118" fmla="val 1311"/>
                    <a:gd name="f119" fmla="val 1237"/>
                    <a:gd name="f120" fmla="val 1227"/>
                    <a:gd name="f121" fmla="val 812"/>
                    <a:gd name="f122" fmla="val 1224"/>
                    <a:gd name="f123" fmla="val 802"/>
                    <a:gd name="f124" fmla="val 780"/>
                    <a:gd name="f125" fmla="val 1225"/>
                    <a:gd name="f126" fmla="val 758"/>
                    <a:gd name="f127" fmla="val 1202"/>
                    <a:gd name="f128" fmla="val 1179"/>
                    <a:gd name="f129" fmla="val 1157"/>
                    <a:gd name="f130" fmla="val 1147"/>
                    <a:gd name="f131" fmla="val 1144"/>
                    <a:gd name="f132" fmla="val 748"/>
                    <a:gd name="f133" fmla="val 766"/>
                    <a:gd name="f134" fmla="val 1145"/>
                    <a:gd name="f135" fmla="val 784"/>
                    <a:gd name="f136" fmla="val 813"/>
                    <a:gd name="f137" fmla="val 1142"/>
                    <a:gd name="f138" fmla="val 1131"/>
                    <a:gd name="f139" fmla="val 1084"/>
                    <a:gd name="f140" fmla="val 1038"/>
                    <a:gd name="f141" fmla="val 991"/>
                    <a:gd name="f142" fmla="val 981"/>
                    <a:gd name="f143" fmla="val 978"/>
                    <a:gd name="f144" fmla="val 803"/>
                    <a:gd name="f145" fmla="val 770"/>
                    <a:gd name="f146" fmla="val 753"/>
                    <a:gd name="f147" fmla="val 962"/>
                    <a:gd name="f148" fmla="val 875"/>
                    <a:gd name="f149" fmla="val 832"/>
                    <a:gd name="f150" fmla="val 732"/>
                    <a:gd name="f151" fmla="val 720"/>
                    <a:gd name="f152" fmla="val 703"/>
                    <a:gd name="f153" fmla="val 685"/>
                    <a:gd name="f154" fmla="val 668"/>
                    <a:gd name="f155" fmla="val 657"/>
                    <a:gd name="f156" fmla="val 814"/>
                    <a:gd name="f157" fmla="val 738"/>
                    <a:gd name="f158" fmla="val 649"/>
                    <a:gd name="f159" fmla="val 639"/>
                    <a:gd name="f160" fmla="val 565"/>
                    <a:gd name="f161" fmla="val 734"/>
                    <a:gd name="f162" fmla="val 491"/>
                    <a:gd name="f163" fmla="val 417"/>
                    <a:gd name="f164" fmla="val 395"/>
                    <a:gd name="f165" fmla="val 374"/>
                    <a:gd name="f166" fmla="val 352"/>
                    <a:gd name="f167" fmla="val 350"/>
                    <a:gd name="f168" fmla="val 349"/>
                    <a:gd name="f169" fmla="val 347"/>
                    <a:gd name="f170" fmla="val 345"/>
                    <a:gd name="f171" fmla="val 343"/>
                    <a:gd name="f172" fmla="val 341"/>
                    <a:gd name="f173" fmla="val 337"/>
                    <a:gd name="f174" fmla="val 329"/>
                    <a:gd name="f175" fmla="val 326"/>
                    <a:gd name="f176" fmla="val 728"/>
                    <a:gd name="f177" fmla="val 727"/>
                    <a:gd name="f178" fmla="val 726"/>
                    <a:gd name="f179" fmla="val 725"/>
                    <a:gd name="f180" fmla="val 724"/>
                    <a:gd name="f181" fmla="val 327"/>
                    <a:gd name="f182" fmla="val 723"/>
                    <a:gd name="f183" fmla="val 721"/>
                    <a:gd name="f184" fmla="val 718"/>
                    <a:gd name="f185" fmla="val 715"/>
                    <a:gd name="f186" fmla="val 712"/>
                    <a:gd name="f187" fmla="val 710"/>
                    <a:gd name="f188" fmla="val 707"/>
                    <a:gd name="f189" fmla="val 705"/>
                    <a:gd name="f190" fmla="val 694"/>
                    <a:gd name="f191" fmla="val 683"/>
                    <a:gd name="f192" fmla="val 658"/>
                    <a:gd name="f193" fmla="val 334"/>
                    <a:gd name="f194" fmla="val 655"/>
                    <a:gd name="f195" fmla="val 348"/>
                    <a:gd name="f196" fmla="val 411"/>
                    <a:gd name="f197" fmla="val 475"/>
                    <a:gd name="f198" fmla="val 538"/>
                    <a:gd name="f199" fmla="val 572"/>
                    <a:gd name="f200" fmla="val 622"/>
                    <a:gd name="f201" fmla="val 612"/>
                    <a:gd name="f202" fmla="val 573"/>
                    <a:gd name="f203" fmla="val 601"/>
                    <a:gd name="f204" fmla="val 592"/>
                    <a:gd name="f205" fmla="val 570"/>
                    <a:gd name="f206" fmla="val 576"/>
                    <a:gd name="f207" fmla="val 577"/>
                    <a:gd name="f208" fmla="val 591"/>
                    <a:gd name="f209" fmla="val 633"/>
                    <a:gd name="f210" fmla="val 674"/>
                    <a:gd name="f211" fmla="val 730"/>
                    <a:gd name="f212" fmla="val 737"/>
                    <a:gd name="f213" fmla="val 554"/>
                    <a:gd name="f214" fmla="val 523"/>
                    <a:gd name="f215" fmla="val 508"/>
                    <a:gd name="f216" fmla="val 495"/>
                    <a:gd name="f217" fmla="val 492"/>
                    <a:gd name="f218" fmla="val 751"/>
                    <a:gd name="f219" fmla="val 795"/>
                    <a:gd name="f220" fmla="val 838"/>
                    <a:gd name="f221" fmla="val 881"/>
                    <a:gd name="f222" fmla="val 892"/>
                    <a:gd name="f223" fmla="val 507"/>
                    <a:gd name="f224" fmla="val 539"/>
                    <a:gd name="f225" fmla="val 555"/>
                    <a:gd name="f226" fmla="val 574"/>
                    <a:gd name="f227" fmla="val 929"/>
                    <a:gd name="f228" fmla="val 957"/>
                    <a:gd name="f229" fmla="val 972"/>
                    <a:gd name="f230" fmla="val 977"/>
                    <a:gd name="f231" fmla="val 608"/>
                    <a:gd name="f232" fmla="val 625"/>
                    <a:gd name="f233" fmla="val 642"/>
                    <a:gd name="f234" fmla="val 987"/>
                    <a:gd name="f235" fmla="val 1007"/>
                    <a:gd name="f236" fmla="val 1027"/>
                    <a:gd name="f237" fmla="val 1047"/>
                    <a:gd name="f238" fmla="val 1057"/>
                    <a:gd name="f239" fmla="val 1060"/>
                    <a:gd name="f240" fmla="val 602"/>
                    <a:gd name="f241" fmla="val 582"/>
                    <a:gd name="f242" fmla="val 1058"/>
                    <a:gd name="f243" fmla="val 1050"/>
                    <a:gd name="f244" fmla="val 1032"/>
                    <a:gd name="f245" fmla="val 571"/>
                    <a:gd name="f246" fmla="val 1015"/>
                    <a:gd name="f247" fmla="val 998"/>
                    <a:gd name="f248" fmla="val 984"/>
                    <a:gd name="f249" fmla="val 566"/>
                    <a:gd name="f250" fmla="val 552"/>
                    <a:gd name="f251" fmla="val 510"/>
                    <a:gd name="f252" fmla="val 468"/>
                    <a:gd name="f253" fmla="val 427"/>
                    <a:gd name="f254" fmla="val 413"/>
                    <a:gd name="f255" fmla="val 407"/>
                    <a:gd name="f256" fmla="val 408"/>
                    <a:gd name="f257" fmla="val 946"/>
                    <a:gd name="f258" fmla="val 410"/>
                    <a:gd name="f259" fmla="val 930"/>
                    <a:gd name="f260" fmla="val 914"/>
                    <a:gd name="f261" fmla="val 409"/>
                    <a:gd name="f262" fmla="val 900"/>
                    <a:gd name="f263" fmla="val 405"/>
                    <a:gd name="f264" fmla="val 391"/>
                    <a:gd name="f265" fmla="val 305"/>
                    <a:gd name="f266" fmla="val 261"/>
                    <a:gd name="f267" fmla="val 252"/>
                    <a:gd name="f268" fmla="val 245"/>
                    <a:gd name="f269" fmla="val 792"/>
                    <a:gd name="f270" fmla="val 746"/>
                    <a:gd name="f271" fmla="val 249"/>
                    <a:gd name="f272" fmla="val 259"/>
                    <a:gd name="f273" fmla="val 277"/>
                    <a:gd name="f274" fmla="val 295"/>
                    <a:gd name="f275" fmla="val 313"/>
                    <a:gd name="f276" fmla="val 328"/>
                    <a:gd name="f277" fmla="val 782"/>
                    <a:gd name="f278" fmla="val 799"/>
                    <a:gd name="f279" fmla="val 810"/>
                    <a:gd name="f280" fmla="val 332"/>
                    <a:gd name="f281" fmla="val 375"/>
                    <a:gd name="f282" fmla="val 404"/>
                    <a:gd name="f283" fmla="val 811"/>
                    <a:gd name="f284" fmla="val 798"/>
                    <a:gd name="f285" fmla="val 781"/>
                    <a:gd name="f286" fmla="val 764"/>
                    <a:gd name="f287" fmla="val 412"/>
                    <a:gd name="f288" fmla="val 422"/>
                    <a:gd name="f289" fmla="val 438"/>
                    <a:gd name="f290" fmla="val 454"/>
                    <a:gd name="f291" fmla="val 470"/>
                    <a:gd name="f292" fmla="val 485"/>
                    <a:gd name="f293" fmla="val 729"/>
                    <a:gd name="f294" fmla="val 490"/>
                    <a:gd name="f295" fmla="val 714"/>
                    <a:gd name="f296" fmla="val 489"/>
                    <a:gd name="f297" fmla="val 671"/>
                    <a:gd name="f298" fmla="val 488"/>
                    <a:gd name="f299" fmla="val 628"/>
                    <a:gd name="f300" fmla="val 584"/>
                    <a:gd name="f301" fmla="val 569"/>
                    <a:gd name="f302" fmla="val 504"/>
                    <a:gd name="f303" fmla="val 520"/>
                    <a:gd name="f304" fmla="val 568"/>
                    <a:gd name="f305" fmla="val 537"/>
                    <a:gd name="f306" fmla="val 564"/>
                    <a:gd name="f307" fmla="val 531"/>
                    <a:gd name="f308" fmla="val 509"/>
                    <a:gd name="f309" fmla="val 464"/>
                    <a:gd name="f310" fmla="val 441"/>
                    <a:gd name="f311" fmla="val 414"/>
                    <a:gd name="f312" fmla="val 544"/>
                    <a:gd name="f313" fmla="val 518"/>
                    <a:gd name="f314" fmla="val 493"/>
                    <a:gd name="f315" fmla="val 430"/>
                    <a:gd name="f316" fmla="val 452"/>
                    <a:gd name="f317" fmla="val 474"/>
                    <a:gd name="f318" fmla="val 459"/>
                    <a:gd name="f319" fmla="val 443"/>
                    <a:gd name="f320" fmla="val 594"/>
                    <a:gd name="f321" fmla="val 637"/>
                    <a:gd name="f322" fmla="val 406"/>
                    <a:gd name="f323" fmla="val 394"/>
                    <a:gd name="f324" fmla="val 302"/>
                    <a:gd name="f325" fmla="val 256"/>
                    <a:gd name="f326" fmla="val 247"/>
                    <a:gd name="f327" fmla="val 650"/>
                    <a:gd name="f328" fmla="val 624"/>
                    <a:gd name="f329" fmla="val 606"/>
                    <a:gd name="f330" fmla="val 588"/>
                    <a:gd name="f331" fmla="val 242"/>
                    <a:gd name="f332" fmla="val 230"/>
                    <a:gd name="f333" fmla="val 186"/>
                    <a:gd name="f334" fmla="val 143"/>
                    <a:gd name="f335" fmla="val 99"/>
                    <a:gd name="f336" fmla="val 89"/>
                    <a:gd name="f337" fmla="val 84"/>
                    <a:gd name="f338" fmla="val 585"/>
                    <a:gd name="f339" fmla="val 603"/>
                    <a:gd name="f340" fmla="val 85"/>
                    <a:gd name="f341" fmla="val 621"/>
                    <a:gd name="f342" fmla="val 115"/>
                    <a:gd name="f343" fmla="val 132"/>
                    <a:gd name="f344" fmla="val 149"/>
                    <a:gd name="f345" fmla="val 160"/>
                    <a:gd name="f346" fmla="val 654"/>
                    <a:gd name="f347" fmla="val 166"/>
                    <a:gd name="f348" fmla="val 667"/>
                    <a:gd name="f349" fmla="val 165"/>
                    <a:gd name="f350" fmla="val 164"/>
                    <a:gd name="f351" fmla="val 702"/>
                    <a:gd name="f352" fmla="val 731"/>
                    <a:gd name="f353" fmla="val 163"/>
                    <a:gd name="f354" fmla="val 150"/>
                    <a:gd name="f355" fmla="val 114"/>
                    <a:gd name="f356" fmla="val 96"/>
                    <a:gd name="f357" fmla="val 81"/>
                    <a:gd name="f358" fmla="val 82"/>
                    <a:gd name="f359" fmla="val 686"/>
                    <a:gd name="f360" fmla="val 669"/>
                    <a:gd name="f361" fmla="val 77"/>
                    <a:gd name="f362" fmla="val 65"/>
                    <a:gd name="f363" fmla="val 44"/>
                    <a:gd name="f364" fmla="val 22"/>
                    <a:gd name="f365" fmla="val 1"/>
                    <a:gd name="f366" fmla="val 598"/>
                    <a:gd name="f367" fmla="val 543"/>
                    <a:gd name="f368" fmla="val 43"/>
                    <a:gd name="f369" fmla="val 64"/>
                    <a:gd name="f370" fmla="val 78"/>
                    <a:gd name="f371" fmla="val 484"/>
                    <a:gd name="f372" fmla="val 471"/>
                    <a:gd name="f373" fmla="val 432"/>
                    <a:gd name="f374" fmla="val 392"/>
                    <a:gd name="f375" fmla="val 354"/>
                    <a:gd name="f376" fmla="val 359"/>
                    <a:gd name="f377" fmla="val 364"/>
                    <a:gd name="f378" fmla="val 342"/>
                    <a:gd name="f379" fmla="val 336"/>
                    <a:gd name="f380" fmla="val 80"/>
                    <a:gd name="f381" fmla="val 74"/>
                    <a:gd name="f382" fmla="val 67"/>
                    <a:gd name="f383" fmla="val 45"/>
                    <a:gd name="f384" fmla="val 23"/>
                    <a:gd name="f385" fmla="val 324"/>
                    <a:gd name="f386" fmla="val 320"/>
                    <a:gd name="f387" fmla="val 316"/>
                    <a:gd name="f388" fmla="val 217"/>
                    <a:gd name="f389" fmla="val 118"/>
                    <a:gd name="f390" fmla="val 19"/>
                    <a:gd name="f391" fmla="val 3"/>
                    <a:gd name="f392" fmla="val 4"/>
                    <a:gd name="f393" fmla="val 829"/>
                    <a:gd name="f394" fmla="val 1638"/>
                    <a:gd name="f395" fmla="val 110"/>
                    <a:gd name="f396" fmla="val 219"/>
                    <a:gd name="f397" fmla="val 2426"/>
                    <a:gd name="f398" fmla="val 2403"/>
                    <a:gd name="f399" fmla="val 2381"/>
                    <a:gd name="f400" fmla="val 2376"/>
                    <a:gd name="f401" fmla="val 2370"/>
                    <a:gd name="f402" fmla="val 333"/>
                    <a:gd name="f403" fmla="val 2367"/>
                    <a:gd name="f404" fmla="val 2363"/>
                    <a:gd name="f405" fmla="val 2362"/>
                    <a:gd name="f406" fmla="val 2366"/>
                    <a:gd name="f407" fmla="val 357"/>
                    <a:gd name="f408" fmla="val 380"/>
                    <a:gd name="f409" fmla="val 2368"/>
                    <a:gd name="f410" fmla="val 2340"/>
                    <a:gd name="f411" fmla="val 2312"/>
                    <a:gd name="f412" fmla="val 2284"/>
                    <a:gd name="f413" fmla="val 435"/>
                    <a:gd name="f414" fmla="val 462"/>
                    <a:gd name="f415" fmla="val 586"/>
                    <a:gd name="f416" fmla="val 635"/>
                    <a:gd name="f417" fmla="val 648"/>
                    <a:gd name="f418" fmla="val 2371"/>
                    <a:gd name="f419" fmla="val 2384"/>
                    <a:gd name="f420" fmla="val 2406"/>
                    <a:gd name="f421" fmla="val 2427"/>
                    <a:gd name="f422" fmla="val 659"/>
                    <a:gd name="f423" fmla="val 660"/>
                    <a:gd name="f424" fmla="val 663"/>
                    <a:gd name="f425" fmla="val 666"/>
                    <a:gd name="f426" fmla="val 670"/>
                    <a:gd name="f427" fmla="val 672"/>
                    <a:gd name="f428" fmla="val 2404"/>
                    <a:gd name="f429" fmla="val 2382"/>
                    <a:gd name="f430" fmla="val 750"/>
                    <a:gd name="f431" fmla="val 785"/>
                    <a:gd name="f432" fmla="val 2365"/>
                    <a:gd name="f433" fmla="val 2354"/>
                    <a:gd name="f434" fmla="val 2336"/>
                    <a:gd name="f435" fmla="val 2317"/>
                    <a:gd name="f436" fmla="val 2298"/>
                    <a:gd name="f437" fmla="val 2286"/>
                    <a:gd name="f438" fmla="val 801"/>
                    <a:gd name="f439" fmla="val 2285"/>
                    <a:gd name="f440" fmla="val 767"/>
                    <a:gd name="f441" fmla="val 2281"/>
                    <a:gd name="f442" fmla="val 2271"/>
                    <a:gd name="f443" fmla="val 2253"/>
                    <a:gd name="f444" fmla="val 2235"/>
                    <a:gd name="f445" fmla="val 2217"/>
                    <a:gd name="f446" fmla="val 2207"/>
                    <a:gd name="f447" fmla="val 2204"/>
                    <a:gd name="f448" fmla="val 783"/>
                    <a:gd name="f449" fmla="val 800"/>
                    <a:gd name="f450" fmla="val 2205"/>
                    <a:gd name="f451" fmla="val 2202"/>
                    <a:gd name="f452" fmla="val 2189"/>
                    <a:gd name="f453" fmla="val 2172"/>
                    <a:gd name="f454" fmla="val 2154"/>
                    <a:gd name="f455" fmla="val 2137"/>
                    <a:gd name="f456" fmla="val 2124"/>
                    <a:gd name="f457" fmla="val 2120"/>
                    <a:gd name="f458" fmla="val 759"/>
                    <a:gd name="f459" fmla="val 2121"/>
                    <a:gd name="f460" fmla="val 678"/>
                    <a:gd name="f461" fmla="val 2122"/>
                    <a:gd name="f462" fmla="val 2117"/>
                    <a:gd name="f463" fmla="val 2096"/>
                    <a:gd name="f464" fmla="val 2023"/>
                    <a:gd name="f465" fmla="val 1950"/>
                    <a:gd name="f466" fmla="val 604"/>
                    <a:gd name="f467" fmla="val 487"/>
                    <a:gd name="f468" fmla="val 1895"/>
                    <a:gd name="f469" fmla="val 1910"/>
                    <a:gd name="f470" fmla="val 1926"/>
                    <a:gd name="f471" fmla="val 1942"/>
                    <a:gd name="f472" fmla="val 1949"/>
                    <a:gd name="f473" fmla="val 480"/>
                    <a:gd name="f474" fmla="val 416"/>
                    <a:gd name="f475" fmla="val 1964"/>
                    <a:gd name="f476" fmla="val 415"/>
                    <a:gd name="f477" fmla="val 1969"/>
                    <a:gd name="f478" fmla="val 1968"/>
                    <a:gd name="f479" fmla="val 1955"/>
                    <a:gd name="f480" fmla="val 1954"/>
                    <a:gd name="f481" fmla="val 1951"/>
                    <a:gd name="f482" fmla="val 1947"/>
                    <a:gd name="f483" fmla="val 1898"/>
                    <a:gd name="f484" fmla="val 1853"/>
                    <a:gd name="f485" fmla="val 1808"/>
                    <a:gd name="f486" fmla="val 1806"/>
                    <a:gd name="f487" fmla="val 1803"/>
                    <a:gd name="f488" fmla="val 1801"/>
                    <a:gd name="f489" fmla="val 388"/>
                    <a:gd name="f490" fmla="val 368"/>
                    <a:gd name="f491" fmla="val 1789"/>
                    <a:gd name="f492" fmla="val 398"/>
                    <a:gd name="f493" fmla="val 1794"/>
                    <a:gd name="f494" fmla="val 393"/>
                    <a:gd name="f495" fmla="val 371"/>
                    <a:gd name="f496" fmla="val 1793"/>
                    <a:gd name="f497" fmla="val 1771"/>
                    <a:gd name="f498" fmla="val 1750"/>
                    <a:gd name="f499" fmla="val 1728"/>
                    <a:gd name="f500" fmla="val 1727"/>
                    <a:gd name="f501" fmla="val 323"/>
                    <a:gd name="f502" fmla="val 1726"/>
                    <a:gd name="f503" fmla="val 1723"/>
                    <a:gd name="f504" fmla="val 1720"/>
                    <a:gd name="f505" fmla="val 1719"/>
                    <a:gd name="f506" fmla="val 1718"/>
                    <a:gd name="f507" fmla="val 1716"/>
                    <a:gd name="f508" fmla="val 376"/>
                    <a:gd name="f509" fmla="val 424"/>
                    <a:gd name="f510" fmla="val 1715"/>
                    <a:gd name="f511" fmla="val 472"/>
                    <a:gd name="f512" fmla="val 1712"/>
                    <a:gd name="f513" fmla="val 1696"/>
                    <a:gd name="f514" fmla="val 1680"/>
                    <a:gd name="f515" fmla="val 1663"/>
                    <a:gd name="f516" fmla="val 1646"/>
                    <a:gd name="f517" fmla="val 1636"/>
                    <a:gd name="f518" fmla="val 494"/>
                    <a:gd name="f519" fmla="val 1631"/>
                    <a:gd name="f520" fmla="val 505"/>
                    <a:gd name="f521" fmla="val 506"/>
                    <a:gd name="f522" fmla="val 526"/>
                    <a:gd name="f523" fmla="val 1624"/>
                    <a:gd name="f524" fmla="val 578"/>
                    <a:gd name="f525" fmla="val 1648"/>
                    <a:gd name="f526" fmla="val 1674"/>
                    <a:gd name="f527" fmla="val 1693"/>
                    <a:gd name="f528" fmla="val 1722"/>
                    <a:gd name="f529" fmla="val 1779"/>
                    <a:gd name="f530" fmla="val 587"/>
                    <a:gd name="f531" fmla="val 619"/>
                    <a:gd name="f532" fmla="val 1799"/>
                    <a:gd name="f533" fmla="val 1813"/>
                    <a:gd name="f534" fmla="val 1834"/>
                    <a:gd name="f535" fmla="val 1855"/>
                    <a:gd name="f536" fmla="val 680"/>
                    <a:gd name="f537" fmla="val 708"/>
                    <a:gd name="f538" fmla="val 1833"/>
                    <a:gd name="f539" fmla="val 1810"/>
                    <a:gd name="f540" fmla="val 789"/>
                    <a:gd name="f541" fmla="val 763"/>
                    <a:gd name="f542" fmla="val 1882"/>
                    <a:gd name="f543" fmla="val 1885"/>
                    <a:gd name="f544" fmla="val 1933"/>
                    <a:gd name="f545" fmla="val 1981"/>
                    <a:gd name="f546" fmla="val 2029"/>
                    <a:gd name="f547" fmla="val 2040"/>
                    <a:gd name="f548" fmla="val 747"/>
                    <a:gd name="f549" fmla="val 837"/>
                    <a:gd name="f550" fmla="val 883"/>
                    <a:gd name="f551" fmla="val 2041"/>
                    <a:gd name="f552" fmla="val 2036"/>
                    <a:gd name="f553" fmla="val 2025"/>
                    <a:gd name="f554" fmla="val 2009"/>
                    <a:gd name="f555" fmla="val 1993"/>
                    <a:gd name="f556" fmla="val 2131"/>
                    <a:gd name="f557" fmla="val 2130"/>
                    <a:gd name="f558" fmla="val 647"/>
                    <a:gd name="f559" fmla="val 1457"/>
                    <a:gd name="f560" fmla="val 1462"/>
                    <a:gd name="f561" fmla="val 1469"/>
                    <a:gd name="f562" fmla="val 1468"/>
                    <a:gd name="f563" fmla="val 701"/>
                    <a:gd name="f564" fmla="val 676"/>
                    <a:gd name="f565" fmla="val 1473"/>
                    <a:gd name="f566" fmla="val 1464"/>
                    <a:gd name="f567" fmla="val 1439"/>
                    <a:gd name="f568" fmla="val 1422"/>
                    <a:gd name="f569" fmla="val 1405"/>
                    <a:gd name="f570" fmla="val 1393"/>
                    <a:gd name="f571" fmla="val 1388"/>
                    <a:gd name="f572" fmla="val 1389"/>
                    <a:gd name="f573" fmla="val 1392"/>
                    <a:gd name="f574" fmla="val 1401"/>
                    <a:gd name="f575" fmla="val 1420"/>
                    <a:gd name="f576" fmla="val 1438"/>
                    <a:gd name="f577" fmla="val 1245"/>
                    <a:gd name="f578" fmla="val 1266"/>
                    <a:gd name="f579" fmla="val 1287"/>
                    <a:gd name="f580" fmla="val 1301"/>
                    <a:gd name="f581" fmla="val 1306"/>
                    <a:gd name="f582" fmla="val 1305"/>
                    <a:gd name="f583" fmla="val 695"/>
                    <a:gd name="f584" fmla="val 1303"/>
                    <a:gd name="f585" fmla="val 1313"/>
                    <a:gd name="f586" fmla="val 644"/>
                    <a:gd name="f587" fmla="val 1289"/>
                    <a:gd name="f588" fmla="val 1264"/>
                    <a:gd name="f589" fmla="val 1244"/>
                    <a:gd name="f590" fmla="val 1235"/>
                    <a:gd name="f591" fmla="val 1223"/>
                    <a:gd name="f592" fmla="val 1221"/>
                    <a:gd name="f593" fmla="val 665"/>
                    <a:gd name="f594" fmla="val 1222"/>
                    <a:gd name="f595" fmla="val 691"/>
                    <a:gd name="f596" fmla="val 713"/>
                    <a:gd name="f597" fmla="val 2114"/>
                    <a:gd name="f598" fmla="val 310"/>
                    <a:gd name="f599" fmla="val 288"/>
                    <a:gd name="f600" fmla="val 266"/>
                    <a:gd name="f601" fmla="val 2099"/>
                    <a:gd name="f602" fmla="val 2078"/>
                    <a:gd name="f603" fmla="val 2057"/>
                    <a:gd name="f604" fmla="val 244"/>
                    <a:gd name="f605" fmla="val 2045"/>
                    <a:gd name="f606" fmla="val 248"/>
                    <a:gd name="f607" fmla="val 280"/>
                    <a:gd name="f608" fmla="val 300"/>
                    <a:gd name="f609" fmla="val 330"/>
                    <a:gd name="f610" fmla="val 2064"/>
                    <a:gd name="f611" fmla="val 2089"/>
                    <a:gd name="f612" fmla="val 1137"/>
                    <a:gd name="f613" fmla="val 319"/>
                    <a:gd name="f614" fmla="val 1141"/>
                    <a:gd name="f615" fmla="val 315"/>
                    <a:gd name="f616" fmla="val 297"/>
                    <a:gd name="f617" fmla="val 278"/>
                    <a:gd name="f618" fmla="val 260"/>
                    <a:gd name="f619" fmla="val 1126"/>
                    <a:gd name="f620" fmla="val 1114"/>
                    <a:gd name="f621" fmla="val 1101"/>
                    <a:gd name="f622" fmla="val 1089"/>
                    <a:gd name="f623" fmla="val 246"/>
                    <a:gd name="f624" fmla="val 273"/>
                    <a:gd name="f625" fmla="val 289"/>
                    <a:gd name="f626" fmla="val 321"/>
                    <a:gd name="f627" fmla="val 1059"/>
                    <a:gd name="f628" fmla="val 322"/>
                    <a:gd name="f629" fmla="val 1086"/>
                    <a:gd name="f630" fmla="val 1112"/>
                    <a:gd name="f631" fmla="val 325"/>
                    <a:gd name="f632" fmla="val 240"/>
                    <a:gd name="f633" fmla="val 1105"/>
                    <a:gd name="f634" fmla="val 1103"/>
                    <a:gd name="f635" fmla="val 1099"/>
                    <a:gd name="f636" fmla="val 467"/>
                    <a:gd name="f637" fmla="val 448"/>
                    <a:gd name="f638" fmla="val 265"/>
                    <a:gd name="f639" fmla="val 317"/>
                    <a:gd name="f640" fmla="val 481"/>
                    <a:gd name="f641" fmla="val 482"/>
                    <a:gd name="f642" fmla="val 483"/>
                    <a:gd name="f643" fmla="val 486"/>
                    <a:gd name="f644" fmla="val 298"/>
                    <a:gd name="f645" fmla="val 271"/>
                    <a:gd name="f646" fmla="val 168"/>
                    <a:gd name="f647" fmla="val 272"/>
                    <a:gd name="f648" fmla="val 169"/>
                    <a:gd name="f649" fmla="val 264"/>
                    <a:gd name="f650" fmla="val 170"/>
                    <a:gd name="f651" fmla="val 173"/>
                    <a:gd name="f652" fmla="val 283"/>
                    <a:gd name="f653" fmla="val 286"/>
                    <a:gd name="f654" fmla="val 1428"/>
                    <a:gd name="f655" fmla="val 285"/>
                    <a:gd name="f656" fmla="val 1429"/>
                    <a:gd name="f657" fmla="val 898"/>
                    <a:gd name="f658" fmla="val 899"/>
                    <a:gd name="f659" fmla="val 365"/>
                    <a:gd name="f660" fmla="val 378"/>
                    <a:gd name="f661" fmla="val 396"/>
                    <a:gd name="f662" fmla="val 400"/>
                    <a:gd name="f663" fmla="val 844"/>
                    <a:gd name="f664" fmla="val 818"/>
                    <a:gd name="f665" fmla="val 809"/>
                    <a:gd name="f666" fmla="val 806"/>
                    <a:gd name="f667" fmla="val 419"/>
                    <a:gd name="f668" fmla="val 821"/>
                    <a:gd name="f669" fmla="val 831"/>
                    <a:gd name="f670" fmla="val 839"/>
                    <a:gd name="f671" fmla="val 857"/>
                    <a:gd name="f672" fmla="val 496"/>
                    <a:gd name="f673" fmla="val 880"/>
                    <a:gd name="f674" fmla="val 905"/>
                    <a:gd name="f675" fmla="val 450"/>
                    <a:gd name="f676" fmla="val 920"/>
                    <a:gd name="f677" fmla="val 423"/>
                    <a:gd name="f678" fmla="val 440"/>
                    <a:gd name="f679" fmla="val 457"/>
                    <a:gd name="f680" fmla="val 994"/>
                    <a:gd name="f681" fmla="val 995"/>
                    <a:gd name="f682" fmla="val 996"/>
                    <a:gd name="f683" fmla="val 373"/>
                    <a:gd name="f684" fmla="val 346"/>
                    <a:gd name="f685" fmla="val 339"/>
                    <a:gd name="f686" fmla="val 1062"/>
                    <a:gd name="f687" fmla="val 1014"/>
                    <a:gd name="f688" fmla="val 971"/>
                    <a:gd name="f689" fmla="val 927"/>
                    <a:gd name="f690" fmla="val 925"/>
                    <a:gd name="f691" fmla="val 923"/>
                    <a:gd name="f692" fmla="val 926"/>
                    <a:gd name="f693" fmla="val 924"/>
                    <a:gd name="f694" fmla="val 921"/>
                    <a:gd name="f695" fmla="val 918"/>
                    <a:gd name="f696" fmla="val 912"/>
                    <a:gd name="f697" fmla="val 911"/>
                    <a:gd name="f698" fmla="val 910"/>
                    <a:gd name="f699" fmla="val 908"/>
                    <a:gd name="f700" fmla="val 907"/>
                    <a:gd name="f701" fmla="val 906"/>
                    <a:gd name="f702" fmla="val 418"/>
                    <a:gd name="f703" fmla="val 331"/>
                    <a:gd name="f704" fmla="val 397"/>
                    <a:gd name="f705" fmla="val 451"/>
                    <a:gd name="f706" fmla="val 428"/>
                    <a:gd name="f707" fmla="val 353"/>
                    <a:gd name="f708" fmla="val 340"/>
                    <a:gd name="f709" fmla="val 358"/>
                    <a:gd name="f710" fmla="val 162"/>
                    <a:gd name="f711" fmla="val 161"/>
                    <a:gd name="f712" fmla="val 383"/>
                    <a:gd name="f713" fmla="val 270"/>
                    <a:gd name="f714" fmla="val 87"/>
                    <a:gd name="f715" fmla="val 83"/>
                    <a:gd name="f716" fmla="val 104"/>
                    <a:gd name="f717" fmla="val 124"/>
                    <a:gd name="f718" fmla="val 145"/>
                    <a:gd name="f719" fmla="val 125"/>
                    <a:gd name="f720" fmla="val 106"/>
                    <a:gd name="f721" fmla="val 367"/>
                    <a:gd name="f722" fmla="val 386"/>
                    <a:gd name="f723" fmla="val 403"/>
                    <a:gd name="f724" fmla="val 185"/>
                    <a:gd name="f725" fmla="val 203"/>
                    <a:gd name="f726" fmla="val 220"/>
                    <a:gd name="f727" fmla="val 239"/>
                    <a:gd name="f728" fmla="val 384"/>
                    <a:gd name="f729" fmla="val 366"/>
                    <a:gd name="f730" fmla="val 243"/>
                    <a:gd name="f731" fmla="val 253"/>
                    <a:gd name="f732" fmla="val 227"/>
                    <a:gd name="f733" fmla="val 204"/>
                    <a:gd name="f734" fmla="val 178"/>
                    <a:gd name="f735" fmla="val 172"/>
                    <a:gd name="f736" fmla="val 303"/>
                    <a:gd name="f737" fmla="val 282"/>
                    <a:gd name="f738" fmla="val 254"/>
                    <a:gd name="f739" fmla="val 156"/>
                    <a:gd name="f740" fmla="val 131"/>
                    <a:gd name="f741" fmla="val 250"/>
                    <a:gd name="f742" fmla="val 251"/>
                    <a:gd name="f743" fmla="val 98"/>
                    <a:gd name="f744" fmla="val 232"/>
                    <a:gd name="f745" fmla="val 101"/>
                    <a:gd name="f746" fmla="val 226"/>
                    <a:gd name="f747" fmla="val 107"/>
                    <a:gd name="f748" fmla="val 228"/>
                    <a:gd name="f749" fmla="val 122"/>
                    <a:gd name="f750" fmla="val 123"/>
                    <a:gd name="f751" fmla="val 205"/>
                    <a:gd name="f752" fmla="val 229"/>
                    <a:gd name="f753" fmla="val 212"/>
                    <a:gd name="f754" fmla="val 2203"/>
                    <a:gd name="f755" fmla="val 195"/>
                    <a:gd name="f756" fmla="val 177"/>
                    <a:gd name="f757" fmla="val 167"/>
                    <a:gd name="f758" fmla="val 2199"/>
                    <a:gd name="f759" fmla="val 2190"/>
                    <a:gd name="f760" fmla="val 2155"/>
                    <a:gd name="f761" fmla="val 2138"/>
                    <a:gd name="f762" fmla="val 171"/>
                    <a:gd name="f763" fmla="val 2119"/>
                    <a:gd name="f764" fmla="val 184"/>
                    <a:gd name="f765" fmla="val 224"/>
                    <a:gd name="f766" fmla="val 2123"/>
                    <a:gd name="f767" fmla="val 2143"/>
                    <a:gd name="f768" fmla="val 2165"/>
                    <a:gd name="f769" fmla="val 2188"/>
                    <a:gd name="f770" fmla="val 318"/>
                    <a:gd name="f771" fmla="val 2359"/>
                    <a:gd name="f772" fmla="val 2358"/>
                    <a:gd name="f773" fmla="val 2357"/>
                    <a:gd name="f774" fmla="val 2360"/>
                    <a:gd name="f775" fmla="val 2364"/>
                    <a:gd name="f776" fmla="val 279"/>
                    <a:gd name="f777" fmla="val 255"/>
                    <a:gd name="f778" fmla="val 2369"/>
                    <a:gd name="f779" fmla="val 2343"/>
                    <a:gd name="f780" fmla="val 2321"/>
                    <a:gd name="f781" fmla="val 2300"/>
                    <a:gd name="f782" fmla="val 2288"/>
                    <a:gd name="f783" fmla="val 2290"/>
                    <a:gd name="f784" fmla="val 2295"/>
                    <a:gd name="f785" fmla="val 2301"/>
                    <a:gd name="f786" fmla="val 2302"/>
                    <a:gd name="f787" fmla="val 2303"/>
                    <a:gd name="f788" fmla="val 2304"/>
                    <a:gd name="f789" fmla="val 2322"/>
                    <a:gd name="f790" fmla="val 2339"/>
                    <a:gd name="f791" fmla="val 558"/>
                    <a:gd name="f792" fmla="val 2044"/>
                    <a:gd name="f793" fmla="val 2053"/>
                    <a:gd name="f794" fmla="val 2126"/>
                    <a:gd name="f795" fmla="val 2272"/>
                    <a:gd name="f796" fmla="val 2282"/>
                    <a:gd name="f797" fmla="val 567"/>
                    <a:gd name="f798" fmla="val 535"/>
                    <a:gd name="f799" fmla="val 512"/>
                    <a:gd name="f800" fmla="val 2043"/>
                    <a:gd name="f801" fmla="val 2042"/>
                    <a:gd name="f802" fmla="val 513"/>
                    <a:gd name="f803" fmla="val 479"/>
                    <a:gd name="f804" fmla="val 1966"/>
                    <a:gd name="f805" fmla="val 1967"/>
                    <a:gd name="f806" fmla="val 401"/>
                    <a:gd name="f807" fmla="val 2197"/>
                    <a:gd name="f808" fmla="val 2196"/>
                    <a:gd name="f809" fmla="val 399"/>
                    <a:gd name="f810" fmla="val 387"/>
                    <a:gd name="f811" fmla="val 2195"/>
                    <a:gd name="f812" fmla="val 2201"/>
                    <a:gd name="f813" fmla="val 2210"/>
                    <a:gd name="f814" fmla="val 2229"/>
                    <a:gd name="f815" fmla="val 2247"/>
                    <a:gd name="f816" fmla="val 2266"/>
                    <a:gd name="f817" fmla="val 382"/>
                    <a:gd name="f818" fmla="val 355"/>
                    <a:gd name="f819" fmla="val 2277"/>
                    <a:gd name="f820" fmla="val 2273"/>
                    <a:gd name="f821" fmla="val 2256"/>
                    <a:gd name="f822" fmla="val 2239"/>
                    <a:gd name="f823" fmla="val 2222"/>
                    <a:gd name="f824" fmla="val 2209"/>
                    <a:gd name="f825" fmla="val 1312"/>
                    <a:gd name="f826" fmla="val 1309"/>
                    <a:gd name="f827" fmla="val 1310"/>
                    <a:gd name="f828" fmla="val 1316"/>
                    <a:gd name="f829" fmla="val 1326"/>
                    <a:gd name="f830" fmla="val 1336"/>
                    <a:gd name="f831" fmla="val 1346"/>
                    <a:gd name="f832" fmla="val 1387"/>
                    <a:gd name="f833" fmla="val 1410"/>
                    <a:gd name="f834" fmla="val 1431"/>
                    <a:gd name="f835" fmla="val 1452"/>
                    <a:gd name="f836" fmla="val 473"/>
                    <a:gd name="f837" fmla="val 1466"/>
                    <a:gd name="f838" fmla="val 1454"/>
                    <a:gd name="f839" fmla="val 1436"/>
                    <a:gd name="f840" fmla="val 1418"/>
                    <a:gd name="f841" fmla="val 1394"/>
                    <a:gd name="f842" fmla="val 1667"/>
                    <a:gd name="f843" fmla="val 1669"/>
                    <a:gd name="f844" fmla="val 1671"/>
                    <a:gd name="f845" fmla="val 1673"/>
                    <a:gd name="f846" fmla="val 1660"/>
                    <a:gd name="f847" fmla="val 1656"/>
                    <a:gd name="f848" fmla="val 1651"/>
                    <a:gd name="f849" fmla="val 1647"/>
                    <a:gd name="f850" fmla="val 1637"/>
                    <a:gd name="f851" fmla="val 1642"/>
                    <a:gd name="f852" fmla="val 434"/>
                    <a:gd name="f853" fmla="val 1610"/>
                    <a:gd name="f854" fmla="val 1588"/>
                    <a:gd name="f855" fmla="val 1566"/>
                    <a:gd name="f856" fmla="val 1556"/>
                    <a:gd name="f857" fmla="val 1561"/>
                    <a:gd name="f858" fmla="val 1585"/>
                    <a:gd name="f859" fmla="val 1609"/>
                    <a:gd name="f860" fmla="val 550"/>
                    <a:gd name="f861" fmla="val 529"/>
                    <a:gd name="f862" fmla="val 1365"/>
                    <a:gd name="f863" fmla="val 1341"/>
                    <a:gd name="f864" fmla="val 1317"/>
                    <a:gd name="f865" fmla="val 1308"/>
                    <a:gd name="f866" fmla="val 344"/>
                    <a:gd name="f867" fmla="val 1278"/>
                    <a:gd name="f868" fmla="val 1252"/>
                    <a:gd name="f869" fmla="val 1226"/>
                    <a:gd name="f870" fmla="val 556"/>
                    <a:gd name="f871" fmla="val 1229"/>
                    <a:gd name="f872" fmla="val 1241"/>
                    <a:gd name="f873" fmla="val 1283"/>
                    <a:gd name="f874" fmla="val 1324"/>
                    <a:gd name="f875" fmla="val 1366"/>
                    <a:gd name="f876" fmla="val 1382"/>
                    <a:gd name="f877" fmla="val 1046"/>
                    <a:gd name="f878" fmla="val 1029"/>
                    <a:gd name="f879" fmla="val 1013"/>
                    <a:gd name="f880" fmla="val 632"/>
                    <a:gd name="f881" fmla="val 675"/>
                    <a:gd name="f882" fmla="val 1012"/>
                    <a:gd name="f883" fmla="val 1030"/>
                    <a:gd name="f884" fmla="val 630"/>
                    <a:gd name="f885" fmla="val 614"/>
                    <a:gd name="f886" fmla="val 1549"/>
                    <a:gd name="f887" fmla="val 1507"/>
                    <a:gd name="f888" fmla="val 1465"/>
                    <a:gd name="f889" fmla="val 610"/>
                    <a:gd name="f890" fmla="val 611"/>
                    <a:gd name="f891" fmla="val 1511"/>
                    <a:gd name="f892" fmla="val 693"/>
                    <a:gd name="f893" fmla="val 1755"/>
                    <a:gd name="f894" fmla="val 1802"/>
                    <a:gd name="f895" fmla="+- 0 0 -90"/>
                    <a:gd name="f896" fmla="*/ f4 1 1061"/>
                    <a:gd name="f897" fmla="*/ f5 1 2448"/>
                    <a:gd name="f898" fmla="+- f8 0 f6"/>
                    <a:gd name="f899" fmla="+- f7 0 f6"/>
                    <a:gd name="f900" fmla="*/ f895 f0 1"/>
                    <a:gd name="f901" fmla="*/ f899 1 1061"/>
                    <a:gd name="f902" fmla="*/ f898 1 2448"/>
                    <a:gd name="f903" fmla="*/ 884 f899 1"/>
                    <a:gd name="f904" fmla="*/ 1957 f898 1"/>
                    <a:gd name="f905" fmla="*/ 816 f899 1"/>
                    <a:gd name="f906" fmla="*/ 1775 f898 1"/>
                    <a:gd name="f907" fmla="*/ 735 f899 1"/>
                    <a:gd name="f908" fmla="*/ 1485 f898 1"/>
                    <a:gd name="f909" fmla="*/ 802 f899 1"/>
                    <a:gd name="f910" fmla="*/ 1145 f898 1"/>
                    <a:gd name="f911" fmla="*/ 653 f899 1"/>
                    <a:gd name="f912" fmla="*/ 802 f898 1"/>
                    <a:gd name="f913" fmla="*/ 326 f899 1"/>
                    <a:gd name="f914" fmla="*/ 721 f898 1"/>
                    <a:gd name="f915" fmla="*/ 715 f899 1"/>
                    <a:gd name="f916" fmla="*/ 573 f898 1"/>
                    <a:gd name="f917" fmla="*/ 977 f899 1"/>
                    <a:gd name="f918" fmla="*/ 592 f898 1"/>
                    <a:gd name="f919" fmla="*/ 980 f899 1"/>
                    <a:gd name="f920" fmla="*/ 427 f898 1"/>
                    <a:gd name="f921" fmla="*/ 749 f899 1"/>
                    <a:gd name="f922" fmla="*/ 329 f898 1"/>
                    <a:gd name="f923" fmla="*/ 584 f899 1"/>
                    <a:gd name="f924" fmla="*/ 489 f898 1"/>
                    <a:gd name="f925" fmla="*/ 408 f899 1"/>
                    <a:gd name="f926" fmla="*/ 493 f898 1"/>
                    <a:gd name="f927" fmla="*/ 642 f899 1"/>
                    <a:gd name="f928" fmla="*/ 245 f898 1"/>
                    <a:gd name="f929" fmla="*/ 719 f899 1"/>
                    <a:gd name="f930" fmla="*/ 165 f898 1"/>
                    <a:gd name="f931" fmla="*/ 471 f899 1"/>
                    <a:gd name="f932" fmla="*/ 82 f898 1"/>
                    <a:gd name="f933" fmla="*/ 19 f899 1"/>
                    <a:gd name="f934" fmla="*/ 1 f898 1"/>
                    <a:gd name="f935" fmla="*/ 2368 f898 1"/>
                    <a:gd name="f936" fmla="*/ 668 f899 1"/>
                    <a:gd name="f937" fmla="*/ 2448 f898 1"/>
                    <a:gd name="f938" fmla="*/ 2285 f898 1"/>
                    <a:gd name="f939" fmla="*/ 652 f899 1"/>
                    <a:gd name="f940" fmla="*/ 2096 f898 1"/>
                    <a:gd name="f941" fmla="*/ 416 f899 1"/>
                    <a:gd name="f942" fmla="*/ 1959 f898 1"/>
                    <a:gd name="f943" fmla="*/ 393 f899 1"/>
                    <a:gd name="f944" fmla="*/ 1794 f898 1"/>
                    <a:gd name="f945" fmla="*/ 472 f899 1"/>
                    <a:gd name="f946" fmla="*/ 1716 f898 1"/>
                    <a:gd name="f947" fmla="*/ 635 f899 1"/>
                    <a:gd name="f948" fmla="*/ 1796 f898 1"/>
                    <a:gd name="f949" fmla="*/ 1876 f898 1"/>
                    <a:gd name="f950" fmla="*/ 651 f899 1"/>
                    <a:gd name="f951" fmla="*/ 2131 f898 1"/>
                    <a:gd name="f952" fmla="*/ 1388 f898 1"/>
                    <a:gd name="f953" fmla="*/ 664 f899 1"/>
                    <a:gd name="f954" fmla="*/ 1221 f898 1"/>
                    <a:gd name="f955" fmla="*/ 320 f899 1"/>
                    <a:gd name="f956" fmla="*/ 2040 f898 1"/>
                    <a:gd name="f957" fmla="*/ 1061 f898 1"/>
                    <a:gd name="f958" fmla="*/ 240 f899 1"/>
                    <a:gd name="f959" fmla="*/ 1105 f898 1"/>
                    <a:gd name="f960" fmla="*/ 481 f898 1"/>
                    <a:gd name="f961" fmla="*/ 286 f899 1"/>
                    <a:gd name="f962" fmla="*/ 1469 f898 1"/>
                    <a:gd name="f963" fmla="*/ 405 f899 1"/>
                    <a:gd name="f964" fmla="*/ 897 f898 1"/>
                    <a:gd name="f965" fmla="*/ 485 f899 1"/>
                    <a:gd name="f966" fmla="*/ 893 f898 1"/>
                    <a:gd name="f967" fmla="*/ 346 f899 1"/>
                    <a:gd name="f968" fmla="*/ 1060 f898 1"/>
                    <a:gd name="f969" fmla="*/ 908 f898 1"/>
                    <a:gd name="f970" fmla="*/ 331 f899 1"/>
                    <a:gd name="f971" fmla="*/ 406 f898 1"/>
                    <a:gd name="f972" fmla="*/ 412 f899 1"/>
                    <a:gd name="f973" fmla="*/ 327 f898 1"/>
                    <a:gd name="f974" fmla="*/ 325 f899 1"/>
                    <a:gd name="f975" fmla="*/ 104 f898 1"/>
                    <a:gd name="f976" fmla="*/ 168 f898 1"/>
                    <a:gd name="f977" fmla="*/ 261 f899 1"/>
                    <a:gd name="f978" fmla="*/ 164 f898 1"/>
                    <a:gd name="f979" fmla="*/ 232 f899 1"/>
                    <a:gd name="f980" fmla="*/ 101 f898 1"/>
                    <a:gd name="f981" fmla="*/ 164 f899 1"/>
                    <a:gd name="f982" fmla="*/ 2138 f898 1"/>
                    <a:gd name="f983" fmla="*/ 318 f899 1"/>
                    <a:gd name="f984" fmla="*/ 2367 f898 1"/>
                    <a:gd name="f985" fmla="*/ 245 f899 1"/>
                    <a:gd name="f986" fmla="*/ 2364 f898 1"/>
                    <a:gd name="f987" fmla="*/ 2357 f898 1"/>
                    <a:gd name="f988" fmla="*/ 558 f899 1"/>
                    <a:gd name="f989" fmla="*/ 384 f899 1"/>
                    <a:gd name="f990" fmla="*/ 2203 f898 1"/>
                    <a:gd name="f991" fmla="*/ 345 f899 1"/>
                    <a:gd name="f992" fmla="*/ 2204 f898 1"/>
                    <a:gd name="f993" fmla="*/ 1346 f898 1"/>
                    <a:gd name="f994" fmla="*/ 1401 f898 1"/>
                    <a:gd name="f995" fmla="*/ 484 f899 1"/>
                    <a:gd name="f996" fmla="*/ 1660 f898 1"/>
                    <a:gd name="f997" fmla="*/ 1633 f898 1"/>
                    <a:gd name="f998" fmla="*/ 327 f899 1"/>
                    <a:gd name="f999" fmla="*/ 1226 f898 1"/>
                    <a:gd name="f1000" fmla="*/ 733 f899 1"/>
                    <a:gd name="f1001" fmla="*/ 995 f898 1"/>
                    <a:gd name="f1002" fmla="*/ 610 f899 1"/>
                    <a:gd name="f1003" fmla="*/ f900 1 f3"/>
                    <a:gd name="f1004" fmla="*/ f903 1 1061"/>
                    <a:gd name="f1005" fmla="*/ f904 1 2448"/>
                    <a:gd name="f1006" fmla="*/ f905 1 1061"/>
                    <a:gd name="f1007" fmla="*/ f906 1 2448"/>
                    <a:gd name="f1008" fmla="*/ f907 1 1061"/>
                    <a:gd name="f1009" fmla="*/ f908 1 2448"/>
                    <a:gd name="f1010" fmla="*/ f909 1 1061"/>
                    <a:gd name="f1011" fmla="*/ f910 1 2448"/>
                    <a:gd name="f1012" fmla="*/ f911 1 1061"/>
                    <a:gd name="f1013" fmla="*/ f912 1 2448"/>
                    <a:gd name="f1014" fmla="*/ f913 1 1061"/>
                    <a:gd name="f1015" fmla="*/ f914 1 2448"/>
                    <a:gd name="f1016" fmla="*/ f915 1 1061"/>
                    <a:gd name="f1017" fmla="*/ f916 1 2448"/>
                    <a:gd name="f1018" fmla="*/ f917 1 1061"/>
                    <a:gd name="f1019" fmla="*/ f918 1 2448"/>
                    <a:gd name="f1020" fmla="*/ f919 1 1061"/>
                    <a:gd name="f1021" fmla="*/ f920 1 2448"/>
                    <a:gd name="f1022" fmla="*/ f921 1 1061"/>
                    <a:gd name="f1023" fmla="*/ f922 1 2448"/>
                    <a:gd name="f1024" fmla="*/ f923 1 1061"/>
                    <a:gd name="f1025" fmla="*/ f924 1 2448"/>
                    <a:gd name="f1026" fmla="*/ f925 1 1061"/>
                    <a:gd name="f1027" fmla="*/ f926 1 2448"/>
                    <a:gd name="f1028" fmla="*/ f927 1 1061"/>
                    <a:gd name="f1029" fmla="*/ f928 1 2448"/>
                    <a:gd name="f1030" fmla="*/ f929 1 1061"/>
                    <a:gd name="f1031" fmla="*/ f930 1 2448"/>
                    <a:gd name="f1032" fmla="*/ f931 1 1061"/>
                    <a:gd name="f1033" fmla="*/ f932 1 2448"/>
                    <a:gd name="f1034" fmla="*/ f933 1 1061"/>
                    <a:gd name="f1035" fmla="*/ f934 1 2448"/>
                    <a:gd name="f1036" fmla="*/ f935 1 2448"/>
                    <a:gd name="f1037" fmla="*/ f936 1 1061"/>
                    <a:gd name="f1038" fmla="*/ f937 1 2448"/>
                    <a:gd name="f1039" fmla="*/ f938 1 2448"/>
                    <a:gd name="f1040" fmla="*/ f939 1 1061"/>
                    <a:gd name="f1041" fmla="*/ f940 1 2448"/>
                    <a:gd name="f1042" fmla="*/ f941 1 1061"/>
                    <a:gd name="f1043" fmla="*/ f942 1 2448"/>
                    <a:gd name="f1044" fmla="*/ f943 1 1061"/>
                    <a:gd name="f1045" fmla="*/ f944 1 2448"/>
                    <a:gd name="f1046" fmla="*/ f945 1 1061"/>
                    <a:gd name="f1047" fmla="*/ f946 1 2448"/>
                    <a:gd name="f1048" fmla="*/ f947 1 1061"/>
                    <a:gd name="f1049" fmla="*/ f948 1 2448"/>
                    <a:gd name="f1050" fmla="*/ f949 1 2448"/>
                    <a:gd name="f1051" fmla="*/ f950 1 1061"/>
                    <a:gd name="f1052" fmla="*/ f951 1 2448"/>
                    <a:gd name="f1053" fmla="*/ f952 1 2448"/>
                    <a:gd name="f1054" fmla="*/ f953 1 1061"/>
                    <a:gd name="f1055" fmla="*/ f954 1 2448"/>
                    <a:gd name="f1056" fmla="*/ f955 1 1061"/>
                    <a:gd name="f1057" fmla="*/ f956 1 2448"/>
                    <a:gd name="f1058" fmla="*/ f957 1 2448"/>
                    <a:gd name="f1059" fmla="*/ f958 1 1061"/>
                    <a:gd name="f1060" fmla="*/ f959 1 2448"/>
                    <a:gd name="f1061" fmla="*/ f960 1 2448"/>
                    <a:gd name="f1062" fmla="*/ f961 1 1061"/>
                    <a:gd name="f1063" fmla="*/ f962 1 2448"/>
                    <a:gd name="f1064" fmla="*/ f963 1 1061"/>
                    <a:gd name="f1065" fmla="*/ f964 1 2448"/>
                    <a:gd name="f1066" fmla="*/ f965 1 1061"/>
                    <a:gd name="f1067" fmla="*/ f966 1 2448"/>
                    <a:gd name="f1068" fmla="*/ f967 1 1061"/>
                    <a:gd name="f1069" fmla="*/ f968 1 2448"/>
                    <a:gd name="f1070" fmla="*/ f969 1 2448"/>
                    <a:gd name="f1071" fmla="*/ f970 1 1061"/>
                    <a:gd name="f1072" fmla="*/ f971 1 2448"/>
                    <a:gd name="f1073" fmla="*/ f972 1 1061"/>
                    <a:gd name="f1074" fmla="*/ f973 1 2448"/>
                    <a:gd name="f1075" fmla="*/ f974 1 1061"/>
                    <a:gd name="f1076" fmla="*/ f975 1 2448"/>
                    <a:gd name="f1077" fmla="*/ f976 1 2448"/>
                    <a:gd name="f1078" fmla="*/ f977 1 1061"/>
                    <a:gd name="f1079" fmla="*/ f978 1 2448"/>
                    <a:gd name="f1080" fmla="*/ f979 1 1061"/>
                    <a:gd name="f1081" fmla="*/ f980 1 2448"/>
                    <a:gd name="f1082" fmla="*/ f981 1 1061"/>
                    <a:gd name="f1083" fmla="*/ f982 1 2448"/>
                    <a:gd name="f1084" fmla="*/ f983 1 1061"/>
                    <a:gd name="f1085" fmla="*/ f984 1 2448"/>
                    <a:gd name="f1086" fmla="*/ f985 1 1061"/>
                    <a:gd name="f1087" fmla="*/ f986 1 2448"/>
                    <a:gd name="f1088" fmla="*/ f987 1 2448"/>
                    <a:gd name="f1089" fmla="*/ f988 1 1061"/>
                    <a:gd name="f1090" fmla="*/ f989 1 1061"/>
                    <a:gd name="f1091" fmla="*/ f990 1 2448"/>
                    <a:gd name="f1092" fmla="*/ f991 1 1061"/>
                    <a:gd name="f1093" fmla="*/ f992 1 2448"/>
                    <a:gd name="f1094" fmla="*/ f993 1 2448"/>
                    <a:gd name="f1095" fmla="*/ f994 1 2448"/>
                    <a:gd name="f1096" fmla="*/ f995 1 1061"/>
                    <a:gd name="f1097" fmla="*/ f996 1 2448"/>
                    <a:gd name="f1098" fmla="*/ f997 1 2448"/>
                    <a:gd name="f1099" fmla="*/ f998 1 1061"/>
                    <a:gd name="f1100" fmla="*/ f999 1 2448"/>
                    <a:gd name="f1101" fmla="*/ f1000 1 1061"/>
                    <a:gd name="f1102" fmla="*/ f1001 1 2448"/>
                    <a:gd name="f1103" fmla="*/ f1002 1 1061"/>
                    <a:gd name="f1104" fmla="*/ 0 1 f901"/>
                    <a:gd name="f1105" fmla="*/ f7 1 f901"/>
                    <a:gd name="f1106" fmla="*/ 0 1 f902"/>
                    <a:gd name="f1107" fmla="*/ f8 1 f902"/>
                    <a:gd name="f1108" fmla="+- f1003 0 f1"/>
                    <a:gd name="f1109" fmla="*/ f1004 1 f901"/>
                    <a:gd name="f1110" fmla="*/ f1005 1 f902"/>
                    <a:gd name="f1111" fmla="*/ f1006 1 f901"/>
                    <a:gd name="f1112" fmla="*/ f1007 1 f902"/>
                    <a:gd name="f1113" fmla="*/ f1008 1 f901"/>
                    <a:gd name="f1114" fmla="*/ f1009 1 f902"/>
                    <a:gd name="f1115" fmla="*/ f1010 1 f901"/>
                    <a:gd name="f1116" fmla="*/ f1011 1 f902"/>
                    <a:gd name="f1117" fmla="*/ f1012 1 f901"/>
                    <a:gd name="f1118" fmla="*/ f1013 1 f902"/>
                    <a:gd name="f1119" fmla="*/ f1014 1 f901"/>
                    <a:gd name="f1120" fmla="*/ f1015 1 f902"/>
                    <a:gd name="f1121" fmla="*/ f1016 1 f901"/>
                    <a:gd name="f1122" fmla="*/ f1017 1 f902"/>
                    <a:gd name="f1123" fmla="*/ f1018 1 f901"/>
                    <a:gd name="f1124" fmla="*/ f1019 1 f902"/>
                    <a:gd name="f1125" fmla="*/ f1020 1 f901"/>
                    <a:gd name="f1126" fmla="*/ f1021 1 f902"/>
                    <a:gd name="f1127" fmla="*/ f1022 1 f901"/>
                    <a:gd name="f1128" fmla="*/ f1023 1 f902"/>
                    <a:gd name="f1129" fmla="*/ f1024 1 f901"/>
                    <a:gd name="f1130" fmla="*/ f1025 1 f902"/>
                    <a:gd name="f1131" fmla="*/ f1026 1 f901"/>
                    <a:gd name="f1132" fmla="*/ f1027 1 f902"/>
                    <a:gd name="f1133" fmla="*/ f1028 1 f901"/>
                    <a:gd name="f1134" fmla="*/ f1029 1 f902"/>
                    <a:gd name="f1135" fmla="*/ f1030 1 f901"/>
                    <a:gd name="f1136" fmla="*/ f1031 1 f902"/>
                    <a:gd name="f1137" fmla="*/ f1032 1 f901"/>
                    <a:gd name="f1138" fmla="*/ f1033 1 f902"/>
                    <a:gd name="f1139" fmla="*/ f1034 1 f901"/>
                    <a:gd name="f1140" fmla="*/ f1035 1 f902"/>
                    <a:gd name="f1141" fmla="*/ f1036 1 f902"/>
                    <a:gd name="f1142" fmla="*/ f1037 1 f901"/>
                    <a:gd name="f1143" fmla="*/ f1038 1 f902"/>
                    <a:gd name="f1144" fmla="*/ f1039 1 f902"/>
                    <a:gd name="f1145" fmla="*/ f1040 1 f901"/>
                    <a:gd name="f1146" fmla="*/ f1041 1 f902"/>
                    <a:gd name="f1147" fmla="*/ f1042 1 f901"/>
                    <a:gd name="f1148" fmla="*/ f1043 1 f902"/>
                    <a:gd name="f1149" fmla="*/ f1044 1 f901"/>
                    <a:gd name="f1150" fmla="*/ f1045 1 f902"/>
                    <a:gd name="f1151" fmla="*/ f1046 1 f901"/>
                    <a:gd name="f1152" fmla="*/ f1047 1 f902"/>
                    <a:gd name="f1153" fmla="*/ f1048 1 f901"/>
                    <a:gd name="f1154" fmla="*/ f1049 1 f902"/>
                    <a:gd name="f1155" fmla="*/ f1050 1 f902"/>
                    <a:gd name="f1156" fmla="*/ f1051 1 f901"/>
                    <a:gd name="f1157" fmla="*/ f1052 1 f902"/>
                    <a:gd name="f1158" fmla="*/ f1053 1 f902"/>
                    <a:gd name="f1159" fmla="*/ f1054 1 f901"/>
                    <a:gd name="f1160" fmla="*/ f1055 1 f902"/>
                    <a:gd name="f1161" fmla="*/ f1056 1 f901"/>
                    <a:gd name="f1162" fmla="*/ f1057 1 f902"/>
                    <a:gd name="f1163" fmla="*/ f1058 1 f902"/>
                    <a:gd name="f1164" fmla="*/ f1059 1 f901"/>
                    <a:gd name="f1165" fmla="*/ f1060 1 f902"/>
                    <a:gd name="f1166" fmla="*/ f1061 1 f902"/>
                    <a:gd name="f1167" fmla="*/ f1062 1 f901"/>
                    <a:gd name="f1168" fmla="*/ f1063 1 f902"/>
                    <a:gd name="f1169" fmla="*/ f1064 1 f901"/>
                    <a:gd name="f1170" fmla="*/ f1065 1 f902"/>
                    <a:gd name="f1171" fmla="*/ f1066 1 f901"/>
                    <a:gd name="f1172" fmla="*/ f1067 1 f902"/>
                    <a:gd name="f1173" fmla="*/ f1068 1 f901"/>
                    <a:gd name="f1174" fmla="*/ f1069 1 f902"/>
                    <a:gd name="f1175" fmla="*/ f1070 1 f902"/>
                    <a:gd name="f1176" fmla="*/ f1071 1 f901"/>
                    <a:gd name="f1177" fmla="*/ f1072 1 f902"/>
                    <a:gd name="f1178" fmla="*/ f1073 1 f901"/>
                    <a:gd name="f1179" fmla="*/ f1074 1 f902"/>
                    <a:gd name="f1180" fmla="*/ f1075 1 f901"/>
                    <a:gd name="f1181" fmla="*/ f1076 1 f902"/>
                    <a:gd name="f1182" fmla="*/ f1077 1 f902"/>
                    <a:gd name="f1183" fmla="*/ f1078 1 f901"/>
                    <a:gd name="f1184" fmla="*/ f1079 1 f902"/>
                    <a:gd name="f1185" fmla="*/ f1080 1 f901"/>
                    <a:gd name="f1186" fmla="*/ f1081 1 f902"/>
                    <a:gd name="f1187" fmla="*/ f1082 1 f901"/>
                    <a:gd name="f1188" fmla="*/ f1083 1 f902"/>
                    <a:gd name="f1189" fmla="*/ f1084 1 f901"/>
                    <a:gd name="f1190" fmla="*/ f1085 1 f902"/>
                    <a:gd name="f1191" fmla="*/ f1086 1 f901"/>
                    <a:gd name="f1192" fmla="*/ f1087 1 f902"/>
                    <a:gd name="f1193" fmla="*/ f1088 1 f902"/>
                    <a:gd name="f1194" fmla="*/ f1089 1 f901"/>
                    <a:gd name="f1195" fmla="*/ f1090 1 f901"/>
                    <a:gd name="f1196" fmla="*/ f1091 1 f902"/>
                    <a:gd name="f1197" fmla="*/ f1092 1 f901"/>
                    <a:gd name="f1198" fmla="*/ f1093 1 f902"/>
                    <a:gd name="f1199" fmla="*/ f1094 1 f902"/>
                    <a:gd name="f1200" fmla="*/ f1095 1 f902"/>
                    <a:gd name="f1201" fmla="*/ f1096 1 f901"/>
                    <a:gd name="f1202" fmla="*/ f1097 1 f902"/>
                    <a:gd name="f1203" fmla="*/ f1098 1 f902"/>
                    <a:gd name="f1204" fmla="*/ f1099 1 f901"/>
                    <a:gd name="f1205" fmla="*/ f1100 1 f902"/>
                    <a:gd name="f1206" fmla="*/ f1101 1 f901"/>
                    <a:gd name="f1207" fmla="*/ f1102 1 f902"/>
                    <a:gd name="f1208" fmla="*/ f1103 1 f901"/>
                    <a:gd name="f1209" fmla="*/ f1104 f896 1"/>
                    <a:gd name="f1210" fmla="*/ f1105 f896 1"/>
                    <a:gd name="f1211" fmla="*/ f1107 f897 1"/>
                    <a:gd name="f1212" fmla="*/ f1106 f897 1"/>
                    <a:gd name="f1213" fmla="*/ f1109 f896 1"/>
                    <a:gd name="f1214" fmla="*/ f1110 f897 1"/>
                    <a:gd name="f1215" fmla="*/ f1111 f896 1"/>
                    <a:gd name="f1216" fmla="*/ f1112 f897 1"/>
                    <a:gd name="f1217" fmla="*/ f1113 f896 1"/>
                    <a:gd name="f1218" fmla="*/ f1114 f897 1"/>
                    <a:gd name="f1219" fmla="*/ f1115 f896 1"/>
                    <a:gd name="f1220" fmla="*/ f1116 f897 1"/>
                    <a:gd name="f1221" fmla="*/ f1117 f896 1"/>
                    <a:gd name="f1222" fmla="*/ f1118 f897 1"/>
                    <a:gd name="f1223" fmla="*/ f1119 f896 1"/>
                    <a:gd name="f1224" fmla="*/ f1120 f897 1"/>
                    <a:gd name="f1225" fmla="*/ f1121 f896 1"/>
                    <a:gd name="f1226" fmla="*/ f1122 f897 1"/>
                    <a:gd name="f1227" fmla="*/ f1123 f896 1"/>
                    <a:gd name="f1228" fmla="*/ f1124 f897 1"/>
                    <a:gd name="f1229" fmla="*/ f1125 f896 1"/>
                    <a:gd name="f1230" fmla="*/ f1126 f897 1"/>
                    <a:gd name="f1231" fmla="*/ f1127 f896 1"/>
                    <a:gd name="f1232" fmla="*/ f1128 f897 1"/>
                    <a:gd name="f1233" fmla="*/ f1129 f896 1"/>
                    <a:gd name="f1234" fmla="*/ f1130 f897 1"/>
                    <a:gd name="f1235" fmla="*/ f1131 f896 1"/>
                    <a:gd name="f1236" fmla="*/ f1132 f897 1"/>
                    <a:gd name="f1237" fmla="*/ f1133 f896 1"/>
                    <a:gd name="f1238" fmla="*/ f1134 f897 1"/>
                    <a:gd name="f1239" fmla="*/ f1135 f896 1"/>
                    <a:gd name="f1240" fmla="*/ f1136 f897 1"/>
                    <a:gd name="f1241" fmla="*/ f1137 f896 1"/>
                    <a:gd name="f1242" fmla="*/ f1138 f897 1"/>
                    <a:gd name="f1243" fmla="*/ f1139 f896 1"/>
                    <a:gd name="f1244" fmla="*/ f1140 f897 1"/>
                    <a:gd name="f1245" fmla="*/ f1141 f897 1"/>
                    <a:gd name="f1246" fmla="*/ f1142 f896 1"/>
                    <a:gd name="f1247" fmla="*/ f1143 f897 1"/>
                    <a:gd name="f1248" fmla="*/ f1144 f897 1"/>
                    <a:gd name="f1249" fmla="*/ f1145 f896 1"/>
                    <a:gd name="f1250" fmla="*/ f1146 f897 1"/>
                    <a:gd name="f1251" fmla="*/ f1147 f896 1"/>
                    <a:gd name="f1252" fmla="*/ f1148 f897 1"/>
                    <a:gd name="f1253" fmla="*/ f1149 f896 1"/>
                    <a:gd name="f1254" fmla="*/ f1150 f897 1"/>
                    <a:gd name="f1255" fmla="*/ f1151 f896 1"/>
                    <a:gd name="f1256" fmla="*/ f1152 f897 1"/>
                    <a:gd name="f1257" fmla="*/ f1153 f896 1"/>
                    <a:gd name="f1258" fmla="*/ f1154 f897 1"/>
                    <a:gd name="f1259" fmla="*/ f1155 f897 1"/>
                    <a:gd name="f1260" fmla="*/ f1156 f896 1"/>
                    <a:gd name="f1261" fmla="*/ f1157 f897 1"/>
                    <a:gd name="f1262" fmla="*/ f1158 f897 1"/>
                    <a:gd name="f1263" fmla="*/ f1159 f896 1"/>
                    <a:gd name="f1264" fmla="*/ f1160 f897 1"/>
                    <a:gd name="f1265" fmla="*/ f1161 f896 1"/>
                    <a:gd name="f1266" fmla="*/ f1162 f897 1"/>
                    <a:gd name="f1267" fmla="*/ f1163 f897 1"/>
                    <a:gd name="f1268" fmla="*/ f1164 f896 1"/>
                    <a:gd name="f1269" fmla="*/ f1165 f897 1"/>
                    <a:gd name="f1270" fmla="*/ f1166 f897 1"/>
                    <a:gd name="f1271" fmla="*/ f1167 f896 1"/>
                    <a:gd name="f1272" fmla="*/ f1168 f897 1"/>
                    <a:gd name="f1273" fmla="*/ f1169 f896 1"/>
                    <a:gd name="f1274" fmla="*/ f1170 f897 1"/>
                    <a:gd name="f1275" fmla="*/ f1171 f896 1"/>
                    <a:gd name="f1276" fmla="*/ f1172 f897 1"/>
                    <a:gd name="f1277" fmla="*/ f1173 f896 1"/>
                    <a:gd name="f1278" fmla="*/ f1174 f897 1"/>
                    <a:gd name="f1279" fmla="*/ f1175 f897 1"/>
                    <a:gd name="f1280" fmla="*/ f1176 f896 1"/>
                    <a:gd name="f1281" fmla="*/ f1177 f897 1"/>
                    <a:gd name="f1282" fmla="*/ f1178 f896 1"/>
                    <a:gd name="f1283" fmla="*/ f1179 f897 1"/>
                    <a:gd name="f1284" fmla="*/ f1180 f896 1"/>
                    <a:gd name="f1285" fmla="*/ f1181 f897 1"/>
                    <a:gd name="f1286" fmla="*/ f1182 f897 1"/>
                    <a:gd name="f1287" fmla="*/ f1183 f896 1"/>
                    <a:gd name="f1288" fmla="*/ f1184 f897 1"/>
                    <a:gd name="f1289" fmla="*/ f1185 f896 1"/>
                    <a:gd name="f1290" fmla="*/ f1186 f897 1"/>
                    <a:gd name="f1291" fmla="*/ f1187 f896 1"/>
                    <a:gd name="f1292" fmla="*/ f1188 f897 1"/>
                    <a:gd name="f1293" fmla="*/ f1189 f896 1"/>
                    <a:gd name="f1294" fmla="*/ f1190 f897 1"/>
                    <a:gd name="f1295" fmla="*/ f1191 f896 1"/>
                    <a:gd name="f1296" fmla="*/ f1192 f897 1"/>
                    <a:gd name="f1297" fmla="*/ f1193 f897 1"/>
                    <a:gd name="f1298" fmla="*/ f1194 f896 1"/>
                    <a:gd name="f1299" fmla="*/ f1195 f896 1"/>
                    <a:gd name="f1300" fmla="*/ f1196 f897 1"/>
                    <a:gd name="f1301" fmla="*/ f1197 f896 1"/>
                    <a:gd name="f1302" fmla="*/ f1198 f897 1"/>
                    <a:gd name="f1303" fmla="*/ f1199 f897 1"/>
                    <a:gd name="f1304" fmla="*/ f1200 f897 1"/>
                    <a:gd name="f1305" fmla="*/ f1201 f896 1"/>
                    <a:gd name="f1306" fmla="*/ f1202 f897 1"/>
                    <a:gd name="f1307" fmla="*/ f1203 f897 1"/>
                    <a:gd name="f1308" fmla="*/ f1204 f896 1"/>
                    <a:gd name="f1309" fmla="*/ f1205 f897 1"/>
                    <a:gd name="f1310" fmla="*/ f1206 f896 1"/>
                    <a:gd name="f1311" fmla="*/ f1207 f897 1"/>
                    <a:gd name="f1312" fmla="*/ f1208 f89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1108">
                      <a:pos x="f1213" y="f1214"/>
                    </a:cxn>
                    <a:cxn ang="f1108">
                      <a:pos x="f1215" y="f1216"/>
                    </a:cxn>
                    <a:cxn ang="f1108">
                      <a:pos x="f1217" y="f1218"/>
                    </a:cxn>
                    <a:cxn ang="f1108">
                      <a:pos x="f1219" y="f1220"/>
                    </a:cxn>
                    <a:cxn ang="f1108">
                      <a:pos x="f1221" y="f1222"/>
                    </a:cxn>
                    <a:cxn ang="f1108">
                      <a:pos x="f1223" y="f1224"/>
                    </a:cxn>
                    <a:cxn ang="f1108">
                      <a:pos x="f1225" y="f1226"/>
                    </a:cxn>
                    <a:cxn ang="f1108">
                      <a:pos x="f1227" y="f1228"/>
                    </a:cxn>
                    <a:cxn ang="f1108">
                      <a:pos x="f1229" y="f1230"/>
                    </a:cxn>
                    <a:cxn ang="f1108">
                      <a:pos x="f1231" y="f1232"/>
                    </a:cxn>
                    <a:cxn ang="f1108">
                      <a:pos x="f1233" y="f1234"/>
                    </a:cxn>
                    <a:cxn ang="f1108">
                      <a:pos x="f1235" y="f1236"/>
                    </a:cxn>
                    <a:cxn ang="f1108">
                      <a:pos x="f1237" y="f1238"/>
                    </a:cxn>
                    <a:cxn ang="f1108">
                      <a:pos x="f1239" y="f1240"/>
                    </a:cxn>
                    <a:cxn ang="f1108">
                      <a:pos x="f1241" y="f1242"/>
                    </a:cxn>
                    <a:cxn ang="f1108">
                      <a:pos x="f1243" y="f1244"/>
                    </a:cxn>
                    <a:cxn ang="f1108">
                      <a:pos x="f1235" y="f1245"/>
                    </a:cxn>
                    <a:cxn ang="f1108">
                      <a:pos x="f1246" y="f1247"/>
                    </a:cxn>
                    <a:cxn ang="f1108">
                      <a:pos x="f1231" y="f1248"/>
                    </a:cxn>
                    <a:cxn ang="f1108">
                      <a:pos x="f1249" y="f1250"/>
                    </a:cxn>
                    <a:cxn ang="f1108">
                      <a:pos x="f1251" y="f1252"/>
                    </a:cxn>
                    <a:cxn ang="f1108">
                      <a:pos x="f1253" y="f1254"/>
                    </a:cxn>
                    <a:cxn ang="f1108">
                      <a:pos x="f1255" y="f1256"/>
                    </a:cxn>
                    <a:cxn ang="f1108">
                      <a:pos x="f1257" y="f1258"/>
                    </a:cxn>
                    <a:cxn ang="f1108">
                      <a:pos x="f1215" y="f1259"/>
                    </a:cxn>
                    <a:cxn ang="f1108">
                      <a:pos x="f1260" y="f1261"/>
                    </a:cxn>
                    <a:cxn ang="f1108">
                      <a:pos x="f1246" y="f1262"/>
                    </a:cxn>
                    <a:cxn ang="f1108">
                      <a:pos x="f1263" y="f1264"/>
                    </a:cxn>
                    <a:cxn ang="f1108">
                      <a:pos x="f1265" y="f1266"/>
                    </a:cxn>
                    <a:cxn ang="f1108">
                      <a:pos x="f1265" y="f1267"/>
                    </a:cxn>
                    <a:cxn ang="f1108">
                      <a:pos x="f1268" y="f1269"/>
                    </a:cxn>
                    <a:cxn ang="f1108">
                      <a:pos x="f1223" y="f1270"/>
                    </a:cxn>
                    <a:cxn ang="f1108">
                      <a:pos x="f1271" y="f1272"/>
                    </a:cxn>
                    <a:cxn ang="f1108">
                      <a:pos x="f1273" y="f1274"/>
                    </a:cxn>
                    <a:cxn ang="f1108">
                      <a:pos x="f1275" y="f1276"/>
                    </a:cxn>
                    <a:cxn ang="f1108">
                      <a:pos x="f1277" y="f1278"/>
                    </a:cxn>
                    <a:cxn ang="f1108">
                      <a:pos x="f1223" y="f1279"/>
                    </a:cxn>
                    <a:cxn ang="f1108">
                      <a:pos x="f1280" y="f1274"/>
                    </a:cxn>
                    <a:cxn ang="f1108">
                      <a:pos x="f1273" y="f1281"/>
                    </a:cxn>
                    <a:cxn ang="f1108">
                      <a:pos x="f1282" y="f1283"/>
                    </a:cxn>
                    <a:cxn ang="f1108">
                      <a:pos x="f1284" y="f1285"/>
                    </a:cxn>
                    <a:cxn ang="f1108">
                      <a:pos x="f1282" y="f1286"/>
                    </a:cxn>
                    <a:cxn ang="f1108">
                      <a:pos x="f1287" y="f1288"/>
                    </a:cxn>
                    <a:cxn ang="f1108">
                      <a:pos x="f1289" y="f1290"/>
                    </a:cxn>
                    <a:cxn ang="f1108">
                      <a:pos x="f1291" y="f1292"/>
                    </a:cxn>
                    <a:cxn ang="f1108">
                      <a:pos x="f1293" y="f1294"/>
                    </a:cxn>
                    <a:cxn ang="f1108">
                      <a:pos x="f1295" y="f1296"/>
                    </a:cxn>
                    <a:cxn ang="f1108">
                      <a:pos x="f1223" y="f1297"/>
                    </a:cxn>
                    <a:cxn ang="f1108">
                      <a:pos x="f1298" y="f1266"/>
                    </a:cxn>
                    <a:cxn ang="f1108">
                      <a:pos x="f1299" y="f1300"/>
                    </a:cxn>
                    <a:cxn ang="f1108">
                      <a:pos x="f1301" y="f1302"/>
                    </a:cxn>
                    <a:cxn ang="f1108">
                      <a:pos x="f1275" y="f1303"/>
                    </a:cxn>
                    <a:cxn ang="f1108">
                      <a:pos x="f1235" y="f1304"/>
                    </a:cxn>
                    <a:cxn ang="f1108">
                      <a:pos x="f1305" y="f1306"/>
                    </a:cxn>
                    <a:cxn ang="f1108">
                      <a:pos x="f1305" y="f1307"/>
                    </a:cxn>
                    <a:cxn ang="f1108">
                      <a:pos x="f1308" y="f1309"/>
                    </a:cxn>
                    <a:cxn ang="f1108">
                      <a:pos x="f1310" y="f1311"/>
                    </a:cxn>
                    <a:cxn ang="f1108">
                      <a:pos x="f1312" y="f1272"/>
                    </a:cxn>
                  </a:cxnLst>
                  <a:rect l="f1209" t="f1212" r="f1210" b="f1211"/>
                  <a:pathLst>
                    <a:path w="1061" h="2448">
                      <a:moveTo>
                        <a:pt x="f9" y="f10"/>
                      </a:moveTo>
                      <a:cubicBezTo>
                        <a:pt x="f11" y="f12"/>
                        <a:pt x="f13" y="f14"/>
                        <a:pt x="f15" y="f16"/>
                      </a:cubicBezTo>
                      <a:cubicBezTo>
                        <a:pt x="f17" y="f18"/>
                        <a:pt x="f19" y="f14"/>
                        <a:pt x="f20" y="f16"/>
                      </a:cubicBezTo>
                      <a:cubicBezTo>
                        <a:pt x="f21" y="f18"/>
                        <a:pt x="f22" y="f23"/>
                        <a:pt x="f22" y="f24"/>
                      </a:cubicBezTo>
                      <a:cubicBezTo>
                        <a:pt x="f25" y="f26"/>
                        <a:pt x="f25" y="f27"/>
                        <a:pt x="f22" y="f28"/>
                      </a:cubicBezTo>
                      <a:cubicBezTo>
                        <a:pt x="f22" y="f29"/>
                        <a:pt x="f21" y="f30"/>
                        <a:pt x="f31" y="f30"/>
                      </a:cubicBezTo>
                      <a:cubicBezTo>
                        <a:pt x="f32" y="f33"/>
                        <a:pt x="f34" y="f30"/>
                        <a:pt x="f9" y="f30"/>
                      </a:cubicBezTo>
                      <a:cubicBezTo>
                        <a:pt x="f9" y="f35"/>
                        <a:pt x="f9" y="f36"/>
                        <a:pt x="f9" y="f37"/>
                      </a:cubicBezTo>
                      <a:cubicBezTo>
                        <a:pt x="f38" y="f39"/>
                        <a:pt x="f40" y="f41"/>
                        <a:pt x="f42" y="f41"/>
                      </a:cubicBezTo>
                      <a:cubicBezTo>
                        <a:pt x="f43" y="f41"/>
                        <a:pt x="f44" y="f45"/>
                        <a:pt x="f46" y="f41"/>
                      </a:cubicBezTo>
                      <a:cubicBezTo>
                        <a:pt x="f47" y="f41"/>
                        <a:pt x="f48" y="f39"/>
                        <a:pt x="f48" y="f49"/>
                      </a:cubicBezTo>
                      <a:cubicBezTo>
                        <a:pt x="f50" y="f36"/>
                        <a:pt x="f50" y="f35"/>
                        <a:pt x="f50" y="f33"/>
                      </a:cubicBezTo>
                      <a:cubicBezTo>
                        <a:pt x="f50" y="f33"/>
                        <a:pt x="f50" y="f33"/>
                        <a:pt x="f50" y="f33"/>
                      </a:cubicBezTo>
                      <a:cubicBezTo>
                        <a:pt x="f51" y="f33"/>
                        <a:pt x="f52" y="f30"/>
                        <a:pt x="f9" y="f30"/>
                      </a:cubicBezTo>
                      <a:cubicBezTo>
                        <a:pt x="f9" y="f53"/>
                        <a:pt x="f9" y="f54"/>
                        <a:pt x="f38" y="f55"/>
                      </a:cubicBezTo>
                      <a:cubicBezTo>
                        <a:pt x="f38" y="f56"/>
                        <a:pt x="f57" y="f58"/>
                        <a:pt x="f59" y="f58"/>
                      </a:cubicBezTo>
                      <a:cubicBezTo>
                        <a:pt x="f60" y="f61"/>
                        <a:pt x="f62" y="f58"/>
                        <a:pt x="f63" y="f61"/>
                      </a:cubicBezTo>
                      <a:cubicBezTo>
                        <a:pt x="f64" y="f65"/>
                        <a:pt x="f48" y="f66"/>
                        <a:pt x="f48" y="f67"/>
                      </a:cubicBezTo>
                      <a:cubicBezTo>
                        <a:pt x="f50" y="f68"/>
                        <a:pt x="f48" y="f69"/>
                        <a:pt x="f48" y="f70"/>
                      </a:cubicBezTo>
                      <a:cubicBezTo>
                        <a:pt x="f48" y="f71"/>
                        <a:pt x="f64" y="f72"/>
                        <a:pt x="f73" y="f72"/>
                      </a:cubicBezTo>
                      <a:cubicBezTo>
                        <a:pt x="f74" y="f72"/>
                        <a:pt x="f75" y="f76"/>
                        <a:pt x="f77" y="f78"/>
                      </a:cubicBezTo>
                      <a:cubicBezTo>
                        <a:pt x="f79" y="f80"/>
                        <a:pt x="f81" y="f82"/>
                        <a:pt x="f81" y="f83"/>
                      </a:cubicBezTo>
                      <a:cubicBezTo>
                        <a:pt x="f81" y="f84"/>
                        <a:pt x="f81" y="f85"/>
                        <a:pt x="f86" y="f87"/>
                      </a:cubicBezTo>
                      <a:cubicBezTo>
                        <a:pt x="f88" y="f89"/>
                        <a:pt x="f90" y="f91"/>
                        <a:pt x="f92" y="f93"/>
                      </a:cubicBezTo>
                      <a:cubicBezTo>
                        <a:pt x="f94" y="f95"/>
                        <a:pt x="f96" y="f97"/>
                        <a:pt x="f98" y="f93"/>
                      </a:cubicBezTo>
                      <a:cubicBezTo>
                        <a:pt x="f75" y="f95"/>
                        <a:pt x="f99" y="f100"/>
                        <a:pt x="f99" y="f101"/>
                      </a:cubicBezTo>
                      <a:cubicBezTo>
                        <a:pt x="f102" y="f103"/>
                        <a:pt x="f99" y="f104"/>
                        <a:pt x="f102" y="f105"/>
                      </a:cubicBezTo>
                      <a:cubicBezTo>
                        <a:pt x="f102" y="f106"/>
                        <a:pt x="f107" y="f108"/>
                        <a:pt x="f109" y="f108"/>
                      </a:cubicBezTo>
                      <a:cubicBezTo>
                        <a:pt x="f110" y="f108"/>
                        <a:pt x="f111" y="f112"/>
                        <a:pt x="f113" y="f112"/>
                      </a:cubicBezTo>
                      <a:cubicBezTo>
                        <a:pt x="f114" y="f108"/>
                        <a:pt x="f48" y="f115"/>
                        <a:pt x="f48" y="f116"/>
                      </a:cubicBezTo>
                      <a:cubicBezTo>
                        <a:pt x="f48" y="f117"/>
                        <a:pt x="f48" y="f118"/>
                        <a:pt x="f48" y="f119"/>
                      </a:cubicBezTo>
                      <a:cubicBezTo>
                        <a:pt x="f48" y="f120"/>
                        <a:pt x="f121" y="f122"/>
                        <a:pt x="f123" y="f122"/>
                      </a:cubicBezTo>
                      <a:cubicBezTo>
                        <a:pt x="f124" y="f125"/>
                        <a:pt x="f126" y="f122"/>
                        <a:pt x="f99" y="f122"/>
                      </a:cubicBezTo>
                      <a:cubicBezTo>
                        <a:pt x="f99" y="f127"/>
                        <a:pt x="f99" y="f128"/>
                        <a:pt x="f102" y="f129"/>
                      </a:cubicBezTo>
                      <a:cubicBezTo>
                        <a:pt x="f102" y="f130"/>
                        <a:pt x="f107" y="f131"/>
                        <a:pt x="f132" y="f131"/>
                      </a:cubicBezTo>
                      <a:cubicBezTo>
                        <a:pt x="f133" y="f134"/>
                        <a:pt x="f135" y="f131"/>
                        <a:pt x="f123" y="f134"/>
                      </a:cubicBezTo>
                      <a:cubicBezTo>
                        <a:pt x="f136" y="f134"/>
                        <a:pt x="f50" y="f137"/>
                        <a:pt x="f48" y="f138"/>
                      </a:cubicBezTo>
                      <a:cubicBezTo>
                        <a:pt x="f48" y="f139"/>
                        <a:pt x="f48" y="f140"/>
                        <a:pt x="f48" y="f141"/>
                      </a:cubicBezTo>
                      <a:cubicBezTo>
                        <a:pt x="f48" y="f142"/>
                        <a:pt x="f136" y="f143"/>
                        <a:pt x="f144" y="f25"/>
                      </a:cubicBezTo>
                      <a:cubicBezTo>
                        <a:pt x="f111" y="f22"/>
                        <a:pt x="f145" y="f25"/>
                        <a:pt x="f146" y="f22"/>
                      </a:cubicBezTo>
                      <a:cubicBezTo>
                        <a:pt x="f107" y="f142"/>
                        <a:pt x="f102" y="f21"/>
                        <a:pt x="f102" y="f147"/>
                      </a:cubicBezTo>
                      <a:cubicBezTo>
                        <a:pt x="f99" y="f34"/>
                        <a:pt x="f102" y="f148"/>
                        <a:pt x="f99" y="f149"/>
                      </a:cubicBezTo>
                      <a:cubicBezTo>
                        <a:pt x="f99" y="f64"/>
                        <a:pt x="f150" y="f48"/>
                        <a:pt x="f151" y="f48"/>
                      </a:cubicBezTo>
                      <a:cubicBezTo>
                        <a:pt x="f152" y="f50"/>
                        <a:pt x="f153" y="f48"/>
                        <a:pt x="f154" y="f50"/>
                      </a:cubicBezTo>
                      <a:cubicBezTo>
                        <a:pt x="f155" y="f50"/>
                        <a:pt x="f86" y="f156"/>
                        <a:pt x="f81" y="f123"/>
                      </a:cubicBezTo>
                      <a:cubicBezTo>
                        <a:pt x="f81" y="f135"/>
                        <a:pt x="f86" y="f133"/>
                        <a:pt x="f81" y="f132"/>
                      </a:cubicBezTo>
                      <a:cubicBezTo>
                        <a:pt x="f81" y="f157"/>
                        <a:pt x="f158" y="f75"/>
                        <a:pt x="f159" y="f75"/>
                      </a:cubicBezTo>
                      <a:cubicBezTo>
                        <a:pt x="f160" y="f161"/>
                        <a:pt x="f162" y="f161"/>
                        <a:pt x="f163" y="f102"/>
                      </a:cubicBezTo>
                      <a:cubicBezTo>
                        <a:pt x="f164" y="f75"/>
                        <a:pt x="f165" y="f75"/>
                        <a:pt x="f166" y="f102"/>
                      </a:cubicBezTo>
                      <a:cubicBezTo>
                        <a:pt x="f167" y="f102"/>
                        <a:pt x="f168" y="f99"/>
                        <a:pt x="f169" y="f99"/>
                      </a:cubicBezTo>
                      <a:cubicBezTo>
                        <a:pt x="f170" y="f99"/>
                        <a:pt x="f171" y="f99"/>
                        <a:pt x="f172" y="f99"/>
                      </a:cubicBezTo>
                      <a:cubicBezTo>
                        <a:pt x="f173" y="f150"/>
                        <a:pt x="f174" y="f161"/>
                        <a:pt x="f175" y="f176"/>
                      </a:cubicBezTo>
                      <a:cubicBezTo>
                        <a:pt x="f175" y="f177"/>
                        <a:pt x="f175" y="f178"/>
                        <a:pt x="f175" y="f179"/>
                      </a:cubicBezTo>
                      <a:cubicBezTo>
                        <a:pt x="f175" y="f180"/>
                        <a:pt x="f181" y="f182"/>
                        <a:pt x="f175" y="f183"/>
                      </a:cubicBezTo>
                      <a:cubicBezTo>
                        <a:pt x="f181" y="f184"/>
                        <a:pt x="f181" y="f185"/>
                        <a:pt x="f181" y="f186"/>
                      </a:cubicBezTo>
                      <a:cubicBezTo>
                        <a:pt x="f181" y="f187"/>
                        <a:pt x="f181" y="f188"/>
                        <a:pt x="f181" y="f189"/>
                      </a:cubicBezTo>
                      <a:cubicBezTo>
                        <a:pt x="f181" y="f190"/>
                        <a:pt x="f181" y="f191"/>
                        <a:pt x="f181" y="f92"/>
                      </a:cubicBezTo>
                      <a:cubicBezTo>
                        <a:pt x="f181" y="f192"/>
                        <a:pt x="f193" y="f194"/>
                        <a:pt x="f195" y="f194"/>
                      </a:cubicBezTo>
                      <a:cubicBezTo>
                        <a:pt x="f196" y="f90"/>
                        <a:pt x="f197" y="f194"/>
                        <a:pt x="f198" y="f194"/>
                      </a:cubicBezTo>
                      <a:cubicBezTo>
                        <a:pt x="f199" y="f194"/>
                        <a:pt x="f199" y="f194"/>
                        <a:pt x="f199" y="f200"/>
                      </a:cubicBezTo>
                      <a:cubicBezTo>
                        <a:pt x="f199" y="f201"/>
                        <a:pt x="f202" y="f203"/>
                        <a:pt x="f199" y="f204"/>
                      </a:cubicBezTo>
                      <a:cubicBezTo>
                        <a:pt x="f205" y="f206"/>
                        <a:pt x="f207" y="f199"/>
                        <a:pt x="f208" y="f199"/>
                      </a:cubicBezTo>
                      <a:cubicBezTo>
                        <a:pt x="f209" y="f202"/>
                        <a:pt x="f210" y="f199"/>
                        <a:pt x="f185" y="f202"/>
                      </a:cubicBezTo>
                      <a:cubicBezTo>
                        <a:pt x="f211" y="f202"/>
                        <a:pt x="f212" y="f205"/>
                        <a:pt x="f99" y="f213"/>
                      </a:cubicBezTo>
                      <a:cubicBezTo>
                        <a:pt x="f161" y="f198"/>
                        <a:pt x="f99" y="f214"/>
                        <a:pt x="f102" y="f215"/>
                      </a:cubicBezTo>
                      <a:cubicBezTo>
                        <a:pt x="f102" y="f216"/>
                        <a:pt x="f107" y="f217"/>
                        <a:pt x="f218" y="f217"/>
                      </a:cubicBezTo>
                      <a:cubicBezTo>
                        <a:pt x="f219" y="f217"/>
                        <a:pt x="f220" y="f217"/>
                        <a:pt x="f221" y="f217"/>
                      </a:cubicBezTo>
                      <a:cubicBezTo>
                        <a:pt x="f222" y="f217"/>
                        <a:pt x="f38" y="f216"/>
                        <a:pt x="f9" y="f223"/>
                      </a:cubicBezTo>
                      <a:cubicBezTo>
                        <a:pt x="f9" y="f214"/>
                        <a:pt x="f38" y="f224"/>
                        <a:pt x="f9" y="f225"/>
                      </a:cubicBezTo>
                      <a:cubicBezTo>
                        <a:pt x="f11" y="f205"/>
                        <a:pt x="f13" y="f226"/>
                        <a:pt x="f15" y="f202"/>
                      </a:cubicBezTo>
                      <a:cubicBezTo>
                        <a:pt x="f227" y="f199"/>
                        <a:pt x="f32" y="f202"/>
                        <a:pt x="f228" y="f202"/>
                      </a:cubicBezTo>
                      <a:cubicBezTo>
                        <a:pt x="f229" y="f199"/>
                        <a:pt x="f143" y="f206"/>
                        <a:pt x="f230" y="f204"/>
                      </a:cubicBezTo>
                      <a:cubicBezTo>
                        <a:pt x="f21" y="f231"/>
                        <a:pt x="f230" y="f232"/>
                        <a:pt x="f230" y="f233"/>
                      </a:cubicBezTo>
                      <a:cubicBezTo>
                        <a:pt x="f21" y="f158"/>
                        <a:pt x="f143" y="f90"/>
                        <a:pt x="f234" y="f194"/>
                      </a:cubicBezTo>
                      <a:cubicBezTo>
                        <a:pt x="f235" y="f88"/>
                        <a:pt x="f236" y="f90"/>
                        <a:pt x="f237" y="f194"/>
                      </a:cubicBezTo>
                      <a:cubicBezTo>
                        <a:pt x="f238" y="f194"/>
                        <a:pt x="f7" y="f86"/>
                        <a:pt x="f7" y="f233"/>
                      </a:cubicBezTo>
                      <a:cubicBezTo>
                        <a:pt x="f239" y="f200"/>
                        <a:pt x="f239" y="f240"/>
                        <a:pt x="f7" y="f241"/>
                      </a:cubicBezTo>
                      <a:cubicBezTo>
                        <a:pt x="f7" y="f199"/>
                        <a:pt x="f242" y="f205"/>
                        <a:pt x="f243" y="f205"/>
                      </a:cubicBezTo>
                      <a:cubicBezTo>
                        <a:pt x="f244" y="f245"/>
                        <a:pt x="f246" y="f205"/>
                        <a:pt x="f247" y="f245"/>
                      </a:cubicBezTo>
                      <a:cubicBezTo>
                        <a:pt x="f248" y="f245"/>
                        <a:pt x="f25" y="f249"/>
                        <a:pt x="f25" y="f250"/>
                      </a:cubicBezTo>
                      <a:cubicBezTo>
                        <a:pt x="f22" y="f251"/>
                        <a:pt x="f25" y="f252"/>
                        <a:pt x="f22" y="f253"/>
                      </a:cubicBezTo>
                      <a:cubicBezTo>
                        <a:pt x="f22" y="f254"/>
                        <a:pt x="f230" y="f255"/>
                        <a:pt x="f147" y="f256"/>
                      </a:cubicBezTo>
                      <a:cubicBezTo>
                        <a:pt x="f257" y="f258"/>
                        <a:pt x="f259" y="f256"/>
                        <a:pt x="f260" y="f261"/>
                      </a:cubicBezTo>
                      <a:cubicBezTo>
                        <a:pt x="f262" y="f258"/>
                        <a:pt x="f9" y="f263"/>
                        <a:pt x="f9" y="f264"/>
                      </a:cubicBezTo>
                      <a:cubicBezTo>
                        <a:pt x="f38" y="f195"/>
                        <a:pt x="f38" y="f265"/>
                        <a:pt x="f38" y="f266"/>
                      </a:cubicBezTo>
                      <a:cubicBezTo>
                        <a:pt x="f38" y="f267"/>
                        <a:pt x="f38" y="f268"/>
                        <a:pt x="f42" y="f268"/>
                      </a:cubicBezTo>
                      <a:cubicBezTo>
                        <a:pt x="f220" y="f268"/>
                        <a:pt x="f269" y="f268"/>
                        <a:pt x="f270" y="f268"/>
                      </a:cubicBezTo>
                      <a:cubicBezTo>
                        <a:pt x="f102" y="f268"/>
                        <a:pt x="f150" y="f271"/>
                        <a:pt x="f150" y="f272"/>
                      </a:cubicBezTo>
                      <a:cubicBezTo>
                        <a:pt x="f75" y="f273"/>
                        <a:pt x="f75" y="f274"/>
                        <a:pt x="f150" y="f275"/>
                      </a:cubicBezTo>
                      <a:cubicBezTo>
                        <a:pt x="f150" y="f175"/>
                        <a:pt x="f212" y="f174"/>
                        <a:pt x="f109" y="f174"/>
                      </a:cubicBezTo>
                      <a:cubicBezTo>
                        <a:pt x="f133" y="f276"/>
                        <a:pt x="f277" y="f276"/>
                        <a:pt x="f278" y="f276"/>
                      </a:cubicBezTo>
                      <a:cubicBezTo>
                        <a:pt x="f279" y="f276"/>
                        <a:pt x="f48" y="f280"/>
                        <a:pt x="f114" y="f170"/>
                      </a:cubicBezTo>
                      <a:cubicBezTo>
                        <a:pt x="f136" y="f2"/>
                        <a:pt x="f114" y="f281"/>
                        <a:pt x="f48" y="f264"/>
                      </a:cubicBezTo>
                      <a:cubicBezTo>
                        <a:pt x="f50" y="f282"/>
                        <a:pt x="f283" y="f261"/>
                        <a:pt x="f284" y="f261"/>
                      </a:cubicBezTo>
                      <a:cubicBezTo>
                        <a:pt x="f285" y="f256"/>
                        <a:pt x="f286" y="f261"/>
                        <a:pt x="f270" y="f256"/>
                      </a:cubicBezTo>
                      <a:cubicBezTo>
                        <a:pt x="f99" y="f256"/>
                        <a:pt x="f150" y="f287"/>
                        <a:pt x="f150" y="f288"/>
                      </a:cubicBezTo>
                      <a:cubicBezTo>
                        <a:pt x="f75" y="f289"/>
                        <a:pt x="f150" y="f290"/>
                        <a:pt x="f75" y="f291"/>
                      </a:cubicBezTo>
                      <a:cubicBezTo>
                        <a:pt x="f161" y="f292"/>
                        <a:pt x="f293" y="f294"/>
                        <a:pt x="f295" y="f296"/>
                      </a:cubicBezTo>
                      <a:cubicBezTo>
                        <a:pt x="f297" y="f298"/>
                        <a:pt x="f299" y="f296"/>
                        <a:pt x="f300" y="f296"/>
                      </a:cubicBezTo>
                      <a:cubicBezTo>
                        <a:pt x="f202" y="f296"/>
                        <a:pt x="f301" y="f217"/>
                        <a:pt x="f301" y="f302"/>
                      </a:cubicBezTo>
                      <a:cubicBezTo>
                        <a:pt x="f205" y="f303"/>
                        <a:pt x="f304" y="f305"/>
                        <a:pt x="f301" y="f213"/>
                      </a:cubicBezTo>
                      <a:cubicBezTo>
                        <a:pt x="f205" y="f304"/>
                        <a:pt x="f306" y="f245"/>
                        <a:pt x="f250" y="f245"/>
                      </a:cubicBezTo>
                      <a:cubicBezTo>
                        <a:pt x="f307" y="f245"/>
                        <a:pt x="f308" y="f304"/>
                        <a:pt x="f298" y="f202"/>
                      </a:cubicBezTo>
                      <a:cubicBezTo>
                        <a:pt x="f309" y="f199"/>
                        <a:pt x="f310" y="f199"/>
                        <a:pt x="f163" y="f199"/>
                      </a:cubicBezTo>
                      <a:cubicBezTo>
                        <a:pt x="f311" y="f245"/>
                        <a:pt x="f196" y="f205"/>
                        <a:pt x="f256" y="f301"/>
                      </a:cubicBezTo>
                      <a:cubicBezTo>
                        <a:pt x="f256" y="f301"/>
                        <a:pt x="f256" y="f205"/>
                        <a:pt x="f256" y="f205"/>
                      </a:cubicBezTo>
                      <a:cubicBezTo>
                        <a:pt x="f256" y="f205"/>
                        <a:pt x="f256" y="f301"/>
                        <a:pt x="f256" y="f301"/>
                      </a:cubicBezTo>
                      <a:cubicBezTo>
                        <a:pt x="f256" y="f312"/>
                        <a:pt x="f256" y="f313"/>
                        <a:pt x="f256" y="f314"/>
                      </a:cubicBezTo>
                      <a:cubicBezTo>
                        <a:pt x="f256" y="f314"/>
                        <a:pt x="f256" y="f314"/>
                        <a:pt x="f256" y="f314"/>
                      </a:cubicBezTo>
                      <a:cubicBezTo>
                        <a:pt x="f315" y="f314"/>
                        <a:pt x="f316" y="f217"/>
                        <a:pt x="f317" y="f217"/>
                      </a:cubicBezTo>
                      <a:cubicBezTo>
                        <a:pt x="f298" y="f314"/>
                        <a:pt x="f217" y="f298"/>
                        <a:pt x="f162" y="f197"/>
                      </a:cubicBezTo>
                      <a:cubicBezTo>
                        <a:pt x="f294" y="f318"/>
                        <a:pt x="f217" y="f319"/>
                        <a:pt x="f162" y="f253"/>
                      </a:cubicBezTo>
                      <a:cubicBezTo>
                        <a:pt x="f294" y="f254"/>
                        <a:pt x="f216" y="f261"/>
                        <a:pt x="f308" y="f261"/>
                      </a:cubicBezTo>
                      <a:cubicBezTo>
                        <a:pt x="f250" y="f261"/>
                        <a:pt x="f320" y="f256"/>
                        <a:pt x="f321" y="f261"/>
                      </a:cubicBezTo>
                      <a:cubicBezTo>
                        <a:pt x="f158" y="f258"/>
                        <a:pt x="f81" y="f322"/>
                        <a:pt x="f81" y="f323"/>
                      </a:cubicBezTo>
                      <a:cubicBezTo>
                        <a:pt x="f86" y="f195"/>
                        <a:pt x="f86" y="f324"/>
                        <a:pt x="f81" y="f325"/>
                      </a:cubicBezTo>
                      <a:cubicBezTo>
                        <a:pt x="f81" y="f326"/>
                        <a:pt x="f327" y="f268"/>
                        <a:pt x="f233" y="f268"/>
                      </a:cubicBezTo>
                      <a:cubicBezTo>
                        <a:pt x="f328" y="f268"/>
                        <a:pt x="f329" y="f268"/>
                        <a:pt x="f330" y="f268"/>
                      </a:cubicBezTo>
                      <a:cubicBezTo>
                        <a:pt x="f207" y="f268"/>
                        <a:pt x="f199" y="f331"/>
                        <a:pt x="f199" y="f332"/>
                      </a:cubicBezTo>
                      <a:cubicBezTo>
                        <a:pt x="f199" y="f333"/>
                        <a:pt x="f199" y="f334"/>
                        <a:pt x="f199" y="f335"/>
                      </a:cubicBezTo>
                      <a:cubicBezTo>
                        <a:pt x="f199" y="f336"/>
                        <a:pt x="f226" y="f337"/>
                        <a:pt x="f338" y="f337"/>
                      </a:cubicBezTo>
                      <a:cubicBezTo>
                        <a:pt x="f339" y="f340"/>
                        <a:pt x="f341" y="f340"/>
                        <a:pt x="f159" y="f337"/>
                      </a:cubicBezTo>
                      <a:cubicBezTo>
                        <a:pt x="f327" y="f337"/>
                        <a:pt x="f81" y="f336"/>
                        <a:pt x="f86" y="f335"/>
                      </a:cubicBezTo>
                      <a:cubicBezTo>
                        <a:pt x="f86" y="f342"/>
                        <a:pt x="f81" y="f343"/>
                        <a:pt x="f86" y="f344"/>
                      </a:cubicBezTo>
                      <a:cubicBezTo>
                        <a:pt x="f86" y="f345"/>
                        <a:pt x="f346" y="f347"/>
                        <a:pt x="f348" y="f349"/>
                      </a:cubicBezTo>
                      <a:cubicBezTo>
                        <a:pt x="f153" y="f350"/>
                        <a:pt x="f351" y="f350"/>
                        <a:pt x="f98" y="f349"/>
                      </a:cubicBezTo>
                      <a:cubicBezTo>
                        <a:pt x="f352" y="f349"/>
                        <a:pt x="f99" y="f353"/>
                        <a:pt x="f99" y="f354"/>
                      </a:cubicBezTo>
                      <a:cubicBezTo>
                        <a:pt x="f102" y="f343"/>
                        <a:pt x="f102" y="f355"/>
                        <a:pt x="f99" y="f356"/>
                      </a:cubicBezTo>
                      <a:cubicBezTo>
                        <a:pt x="f99" y="f337"/>
                        <a:pt x="f150" y="f357"/>
                        <a:pt x="f183" y="f357"/>
                      </a:cubicBezTo>
                      <a:cubicBezTo>
                        <a:pt x="f152" y="f358"/>
                        <a:pt x="f359" y="f357"/>
                        <a:pt x="f360" y="f357"/>
                      </a:cubicBezTo>
                      <a:cubicBezTo>
                        <a:pt x="f155" y="f358"/>
                        <a:pt x="f86" y="f361"/>
                        <a:pt x="f86" y="f362"/>
                      </a:cubicBezTo>
                      <a:cubicBezTo>
                        <a:pt x="f81" y="f363"/>
                        <a:pt x="f86" y="f364"/>
                        <a:pt x="f86" y="f365"/>
                      </a:cubicBezTo>
                      <a:cubicBezTo>
                        <a:pt x="f366" y="f365"/>
                        <a:pt x="f367" y="f365"/>
                        <a:pt x="f298" y="f365"/>
                      </a:cubicBezTo>
                      <a:cubicBezTo>
                        <a:pt x="f298" y="f364"/>
                        <a:pt x="f298" y="f368"/>
                        <a:pt x="f298" y="f369"/>
                      </a:cubicBezTo>
                      <a:cubicBezTo>
                        <a:pt x="f296" y="f370"/>
                        <a:pt x="f371" y="f358"/>
                        <a:pt x="f372" y="f358"/>
                      </a:cubicBezTo>
                      <a:cubicBezTo>
                        <a:pt x="f373" y="f357"/>
                        <a:pt x="f374" y="f358"/>
                        <a:pt x="f166" y="f358"/>
                      </a:cubicBezTo>
                      <a:cubicBezTo>
                        <a:pt x="f375" y="f336"/>
                        <a:pt x="f376" y="f336"/>
                        <a:pt x="f377" y="f336"/>
                      </a:cubicBezTo>
                      <a:cubicBezTo>
                        <a:pt x="f376" y="f336"/>
                        <a:pt x="f375" y="f336"/>
                        <a:pt x="f166" y="f358"/>
                      </a:cubicBezTo>
                      <a:cubicBezTo>
                        <a:pt x="f169" y="f358"/>
                        <a:pt x="f378" y="f358"/>
                        <a:pt x="f379" y="f358"/>
                      </a:cubicBezTo>
                      <a:cubicBezTo>
                        <a:pt x="f379" y="f358"/>
                        <a:pt x="f379" y="f358"/>
                        <a:pt x="f379" y="f358"/>
                      </a:cubicBezTo>
                      <a:cubicBezTo>
                        <a:pt x="f276" y="f380"/>
                        <a:pt x="f276" y="f381"/>
                        <a:pt x="f276" y="f382"/>
                      </a:cubicBezTo>
                      <a:cubicBezTo>
                        <a:pt x="f276" y="f383"/>
                        <a:pt x="f276" y="f384"/>
                        <a:pt x="f276" y="f365"/>
                      </a:cubicBezTo>
                      <a:cubicBezTo>
                        <a:pt x="f385" y="f365"/>
                        <a:pt x="f386" y="f365"/>
                        <a:pt x="f387" y="f365"/>
                      </a:cubicBezTo>
                      <a:cubicBezTo>
                        <a:pt x="f388" y="f365"/>
                        <a:pt x="f389" y="f365"/>
                        <a:pt x="f390" y="f365"/>
                      </a:cubicBezTo>
                      <a:cubicBezTo>
                        <a:pt x="f391" y="f6"/>
                        <a:pt x="f6" y="f392"/>
                        <a:pt x="f6" y="f390"/>
                      </a:cubicBezTo>
                      <a:cubicBezTo>
                        <a:pt x="f365" y="f393"/>
                        <a:pt x="f365" y="f394"/>
                        <a:pt x="f365" y="f8"/>
                      </a:cubicBezTo>
                      <a:cubicBezTo>
                        <a:pt x="f395" y="f8"/>
                        <a:pt x="f396" y="f8"/>
                        <a:pt x="f276" y="f8"/>
                      </a:cubicBezTo>
                      <a:cubicBezTo>
                        <a:pt x="f276" y="f397"/>
                        <a:pt x="f276" y="f398"/>
                        <a:pt x="f276" y="f399"/>
                      </a:cubicBezTo>
                      <a:cubicBezTo>
                        <a:pt x="f276" y="f400"/>
                        <a:pt x="f181" y="f401"/>
                        <a:pt x="f402" y="f403"/>
                      </a:cubicBezTo>
                      <a:cubicBezTo>
                        <a:pt x="f375" y="f404"/>
                        <a:pt x="f165" y="f405"/>
                        <a:pt x="f164" y="f406"/>
                      </a:cubicBezTo>
                      <a:cubicBezTo>
                        <a:pt x="f165" y="f405"/>
                        <a:pt x="f375" y="f404"/>
                        <a:pt x="f402" y="f403"/>
                      </a:cubicBezTo>
                      <a:cubicBezTo>
                        <a:pt x="f407" y="f403"/>
                        <a:pt x="f408" y="f403"/>
                        <a:pt x="f282" y="f403"/>
                      </a:cubicBezTo>
                      <a:cubicBezTo>
                        <a:pt x="f263" y="f403"/>
                        <a:pt x="f255" y="f409"/>
                        <a:pt x="f256" y="f409"/>
                      </a:cubicBezTo>
                      <a:cubicBezTo>
                        <a:pt x="f256" y="f410"/>
                        <a:pt x="f256" y="f411"/>
                        <a:pt x="f256" y="f412"/>
                      </a:cubicBezTo>
                      <a:cubicBezTo>
                        <a:pt x="f413" y="f412"/>
                        <a:pt x="f414" y="f412"/>
                        <a:pt x="f298" y="f412"/>
                      </a:cubicBezTo>
                      <a:cubicBezTo>
                        <a:pt x="f298" y="f411"/>
                        <a:pt x="f298" y="f410"/>
                        <a:pt x="f298" y="f409"/>
                      </a:cubicBezTo>
                      <a:cubicBezTo>
                        <a:pt x="f305" y="f409"/>
                        <a:pt x="f415" y="f409"/>
                        <a:pt x="f416" y="f409"/>
                      </a:cubicBezTo>
                      <a:cubicBezTo>
                        <a:pt x="f417" y="f403"/>
                        <a:pt x="f81" y="f418"/>
                        <a:pt x="f86" y="f419"/>
                      </a:cubicBezTo>
                      <a:cubicBezTo>
                        <a:pt x="f88" y="f420"/>
                        <a:pt x="f86" y="f421"/>
                        <a:pt x="f86" y="f8"/>
                      </a:cubicBezTo>
                      <a:cubicBezTo>
                        <a:pt x="f346" y="f8"/>
                        <a:pt x="f194" y="f8"/>
                        <a:pt x="f90" y="f8"/>
                      </a:cubicBezTo>
                      <a:cubicBezTo>
                        <a:pt x="f192" y="f8"/>
                        <a:pt x="f422" y="f8"/>
                        <a:pt x="f423" y="f8"/>
                      </a:cubicBezTo>
                      <a:cubicBezTo>
                        <a:pt x="f424" y="f8"/>
                        <a:pt x="f425" y="f8"/>
                        <a:pt x="f154" y="f8"/>
                      </a:cubicBezTo>
                      <a:cubicBezTo>
                        <a:pt x="f426" y="f8"/>
                        <a:pt x="f297" y="f8"/>
                        <a:pt x="f427" y="f8"/>
                      </a:cubicBezTo>
                      <a:cubicBezTo>
                        <a:pt x="f190" y="f8"/>
                        <a:pt x="f185" y="f8"/>
                        <a:pt x="f99" y="f8"/>
                      </a:cubicBezTo>
                      <a:cubicBezTo>
                        <a:pt x="f99" y="f397"/>
                        <a:pt x="f99" y="f428"/>
                        <a:pt x="f102" y="f429"/>
                      </a:cubicBezTo>
                      <a:cubicBezTo>
                        <a:pt x="f102" y="f418"/>
                        <a:pt x="f107" y="f403"/>
                        <a:pt x="f430" y="f409"/>
                      </a:cubicBezTo>
                      <a:cubicBezTo>
                        <a:pt x="f110" y="f409"/>
                        <a:pt x="f431" y="f403"/>
                        <a:pt x="f123" y="f409"/>
                      </a:cubicBezTo>
                      <a:cubicBezTo>
                        <a:pt x="f121" y="f409"/>
                        <a:pt x="f50" y="f432"/>
                        <a:pt x="f48" y="f433"/>
                      </a:cubicBezTo>
                      <a:cubicBezTo>
                        <a:pt x="f48" y="f434"/>
                        <a:pt x="f48" y="f435"/>
                        <a:pt x="f50" y="f436"/>
                      </a:cubicBezTo>
                      <a:cubicBezTo>
                        <a:pt x="f50" y="f437"/>
                        <a:pt x="f121" y="f412"/>
                        <a:pt x="f438" y="f412"/>
                      </a:cubicBezTo>
                      <a:cubicBezTo>
                        <a:pt x="f135" y="f439"/>
                        <a:pt x="f440" y="f412"/>
                        <a:pt x="f109" y="f439"/>
                      </a:cubicBezTo>
                      <a:cubicBezTo>
                        <a:pt x="f107" y="f439"/>
                        <a:pt x="f102" y="f441"/>
                        <a:pt x="f102" y="f442"/>
                      </a:cubicBezTo>
                      <a:cubicBezTo>
                        <a:pt x="f99" y="f443"/>
                        <a:pt x="f99" y="f444"/>
                        <a:pt x="f102" y="f445"/>
                      </a:cubicBezTo>
                      <a:cubicBezTo>
                        <a:pt x="f102" y="f446"/>
                        <a:pt x="f107" y="f447"/>
                        <a:pt x="f132" y="f447"/>
                      </a:cubicBezTo>
                      <a:cubicBezTo>
                        <a:pt x="f133" y="f447"/>
                        <a:pt x="f448" y="f447"/>
                        <a:pt x="f449" y="f447"/>
                      </a:cubicBezTo>
                      <a:cubicBezTo>
                        <a:pt x="f121" y="f450"/>
                        <a:pt x="f50" y="f451"/>
                        <a:pt x="f48" y="f452"/>
                      </a:cubicBezTo>
                      <a:cubicBezTo>
                        <a:pt x="f114" y="f453"/>
                        <a:pt x="f114" y="f454"/>
                        <a:pt x="f48" y="f455"/>
                      </a:cubicBezTo>
                      <a:cubicBezTo>
                        <a:pt x="f50" y="f456"/>
                        <a:pt x="f136" y="f457"/>
                        <a:pt x="f449" y="f457"/>
                      </a:cubicBezTo>
                      <a:cubicBezTo>
                        <a:pt x="f458" y="f459"/>
                        <a:pt x="f184" y="f457"/>
                        <a:pt x="f460" y="f459"/>
                      </a:cubicBezTo>
                      <a:cubicBezTo>
                        <a:pt x="f192" y="f461"/>
                        <a:pt x="f86" y="f462"/>
                        <a:pt x="f86" y="f463"/>
                      </a:cubicBezTo>
                      <a:cubicBezTo>
                        <a:pt x="f81" y="f464"/>
                        <a:pt x="f86" y="f465"/>
                        <a:pt x="f86" y="f30"/>
                      </a:cubicBezTo>
                      <a:cubicBezTo>
                        <a:pt x="f466" y="f30"/>
                        <a:pt x="f225" y="f33"/>
                        <a:pt x="f223" y="f30"/>
                      </a:cubicBezTo>
                      <a:cubicBezTo>
                        <a:pt x="f314" y="f30"/>
                        <a:pt x="f467" y="f29"/>
                        <a:pt x="f298" y="f468"/>
                      </a:cubicBezTo>
                      <a:cubicBezTo>
                        <a:pt x="f294" y="f469"/>
                        <a:pt x="f298" y="f470"/>
                        <a:pt x="f298" y="f471"/>
                      </a:cubicBezTo>
                      <a:cubicBezTo>
                        <a:pt x="f296" y="f472"/>
                        <a:pt x="f298" y="f45"/>
                        <a:pt x="f473" y="f23"/>
                      </a:cubicBezTo>
                      <a:cubicBezTo>
                        <a:pt x="f473" y="f23"/>
                        <a:pt x="f473" y="f23"/>
                        <a:pt x="f473" y="f23"/>
                      </a:cubicBezTo>
                      <a:cubicBezTo>
                        <a:pt x="f318" y="f41"/>
                        <a:pt x="f289" y="f45"/>
                        <a:pt x="f474" y="f14"/>
                      </a:cubicBezTo>
                      <a:cubicBezTo>
                        <a:pt x="f474" y="f475"/>
                        <a:pt x="f476" y="f477"/>
                        <a:pt x="f258" y="f478"/>
                      </a:cubicBezTo>
                      <a:cubicBezTo>
                        <a:pt x="f476" y="f477"/>
                        <a:pt x="f474" y="f475"/>
                        <a:pt x="f474" y="f14"/>
                      </a:cubicBezTo>
                      <a:cubicBezTo>
                        <a:pt x="f254" y="f23"/>
                        <a:pt x="f261" y="f41"/>
                        <a:pt x="f263" y="f45"/>
                      </a:cubicBezTo>
                      <a:cubicBezTo>
                        <a:pt x="f263" y="f479"/>
                        <a:pt x="f263" y="f480"/>
                        <a:pt x="f263" y="f39"/>
                      </a:cubicBezTo>
                      <a:cubicBezTo>
                        <a:pt x="f263" y="f39"/>
                        <a:pt x="f263" y="f39"/>
                        <a:pt x="f263" y="f39"/>
                      </a:cubicBezTo>
                      <a:cubicBezTo>
                        <a:pt x="f256" y="f481"/>
                        <a:pt x="f256" y="f482"/>
                        <a:pt x="f256" y="f49"/>
                      </a:cubicBezTo>
                      <a:cubicBezTo>
                        <a:pt x="f256" y="f483"/>
                        <a:pt x="f256" y="f484"/>
                        <a:pt x="f256" y="f485"/>
                      </a:cubicBezTo>
                      <a:cubicBezTo>
                        <a:pt x="f256" y="f486"/>
                        <a:pt x="f256" y="f487"/>
                        <a:pt x="f256" y="f488"/>
                      </a:cubicBezTo>
                      <a:cubicBezTo>
                        <a:pt x="f489" y="f487"/>
                        <a:pt x="f490" y="f488"/>
                        <a:pt x="f169" y="f56"/>
                      </a:cubicBezTo>
                      <a:cubicBezTo>
                        <a:pt x="f490" y="f488"/>
                        <a:pt x="f489" y="f487"/>
                        <a:pt x="f256" y="f488"/>
                      </a:cubicBezTo>
                      <a:cubicBezTo>
                        <a:pt x="f255" y="f491"/>
                        <a:pt x="f492" y="f493"/>
                        <a:pt x="f494" y="f493"/>
                      </a:cubicBezTo>
                      <a:cubicBezTo>
                        <a:pt x="f495" y="f496"/>
                        <a:pt x="f168" y="f496"/>
                        <a:pt x="f181" y="f496"/>
                      </a:cubicBezTo>
                      <a:cubicBezTo>
                        <a:pt x="f181" y="f497"/>
                        <a:pt x="f181" y="f498"/>
                        <a:pt x="f181" y="f499"/>
                      </a:cubicBezTo>
                      <a:cubicBezTo>
                        <a:pt x="f175" y="f499"/>
                        <a:pt x="f385" y="f500"/>
                        <a:pt x="f501" y="f502"/>
                      </a:cubicBezTo>
                      <a:cubicBezTo>
                        <a:pt x="f385" y="f500"/>
                        <a:pt x="f175" y="f499"/>
                        <a:pt x="f181" y="f499"/>
                      </a:cubicBezTo>
                      <a:cubicBezTo>
                        <a:pt x="f181" y="f502"/>
                        <a:pt x="f181" y="f503"/>
                        <a:pt x="f181" y="f504"/>
                      </a:cubicBezTo>
                      <a:cubicBezTo>
                        <a:pt x="f181" y="f504"/>
                        <a:pt x="f181" y="f504"/>
                        <a:pt x="f181" y="f504"/>
                      </a:cubicBezTo>
                      <a:cubicBezTo>
                        <a:pt x="f181" y="f505"/>
                        <a:pt x="f276" y="f506"/>
                        <a:pt x="f276" y="f507"/>
                      </a:cubicBezTo>
                      <a:cubicBezTo>
                        <a:pt x="f276" y="f507"/>
                        <a:pt x="f276" y="f507"/>
                        <a:pt x="f276" y="f507"/>
                      </a:cubicBezTo>
                      <a:cubicBezTo>
                        <a:pt x="f508" y="f507"/>
                        <a:pt x="f509" y="f510"/>
                        <a:pt x="f511" y="f507"/>
                      </a:cubicBezTo>
                      <a:cubicBezTo>
                        <a:pt x="f467" y="f507"/>
                        <a:pt x="f217" y="f512"/>
                        <a:pt x="f162" y="f513"/>
                      </a:cubicBezTo>
                      <a:cubicBezTo>
                        <a:pt x="f294" y="f514"/>
                        <a:pt x="f162" y="f515"/>
                        <a:pt x="f162" y="f516"/>
                      </a:cubicBezTo>
                      <a:cubicBezTo>
                        <a:pt x="f162" y="f517"/>
                        <a:pt x="f518" y="f519"/>
                        <a:pt x="f520" y="f82"/>
                      </a:cubicBezTo>
                      <a:cubicBezTo>
                        <a:pt x="f520" y="f72"/>
                        <a:pt x="f521" y="f82"/>
                        <a:pt x="f223" y="f82"/>
                      </a:cubicBezTo>
                      <a:cubicBezTo>
                        <a:pt x="f522" y="f72"/>
                        <a:pt x="f250" y="f523"/>
                        <a:pt x="f160" y="f517"/>
                      </a:cubicBezTo>
                      <a:cubicBezTo>
                        <a:pt x="f524" y="f525"/>
                        <a:pt x="f301" y="f526"/>
                        <a:pt x="f301" y="f527"/>
                      </a:cubicBezTo>
                      <a:cubicBezTo>
                        <a:pt x="f205" y="f528"/>
                        <a:pt x="f205" y="f498"/>
                        <a:pt x="f301" y="f529"/>
                      </a:cubicBezTo>
                      <a:cubicBezTo>
                        <a:pt x="f304" y="f493"/>
                        <a:pt x="f226" y="f65"/>
                        <a:pt x="f530" y="f65"/>
                      </a:cubicBezTo>
                      <a:cubicBezTo>
                        <a:pt x="f339" y="f61"/>
                        <a:pt x="f531" y="f65"/>
                        <a:pt x="f416" y="f61"/>
                      </a:cubicBezTo>
                      <a:cubicBezTo>
                        <a:pt x="f417" y="f58"/>
                        <a:pt x="f81" y="f532"/>
                        <a:pt x="f86" y="f533"/>
                      </a:cubicBezTo>
                      <a:cubicBezTo>
                        <a:pt x="f88" y="f534"/>
                        <a:pt x="f86" y="f535"/>
                        <a:pt x="f86" y="f30"/>
                      </a:cubicBezTo>
                      <a:cubicBezTo>
                        <a:pt x="f536" y="f30"/>
                        <a:pt x="f537" y="f30"/>
                        <a:pt x="f99" y="f30"/>
                      </a:cubicBezTo>
                      <a:cubicBezTo>
                        <a:pt x="f99" y="f53"/>
                        <a:pt x="f99" y="f538"/>
                        <a:pt x="f102" y="f55"/>
                      </a:cubicBezTo>
                      <a:cubicBezTo>
                        <a:pt x="f102" y="f56"/>
                        <a:pt x="f107" y="f61"/>
                        <a:pt x="f430" y="f61"/>
                      </a:cubicBezTo>
                      <a:cubicBezTo>
                        <a:pt x="f110" y="f65"/>
                        <a:pt x="f431" y="f65"/>
                        <a:pt x="f123" y="f61"/>
                      </a:cubicBezTo>
                      <a:cubicBezTo>
                        <a:pt x="f121" y="f61"/>
                        <a:pt x="f48" y="f56"/>
                        <a:pt x="f48" y="f539"/>
                      </a:cubicBezTo>
                      <a:cubicBezTo>
                        <a:pt x="f114" y="f54"/>
                        <a:pt x="f48" y="f53"/>
                        <a:pt x="f48" y="f30"/>
                      </a:cubicBezTo>
                      <a:cubicBezTo>
                        <a:pt x="f48" y="f30"/>
                        <a:pt x="f48" y="f30"/>
                        <a:pt x="f48" y="f30"/>
                      </a:cubicBezTo>
                      <a:cubicBezTo>
                        <a:pt x="f48" y="f30"/>
                        <a:pt x="f48" y="f30"/>
                        <a:pt x="f48" y="f30"/>
                      </a:cubicBezTo>
                      <a:cubicBezTo>
                        <a:pt x="f540" y="f30"/>
                        <a:pt x="f541" y="f30"/>
                        <a:pt x="f99" y="f30"/>
                      </a:cubicBezTo>
                      <a:cubicBezTo>
                        <a:pt x="f102" y="f29"/>
                        <a:pt x="f75" y="f542"/>
                        <a:pt x="f75" y="f543"/>
                      </a:cubicBezTo>
                      <a:cubicBezTo>
                        <a:pt x="f75" y="f544"/>
                        <a:pt x="f75" y="f545"/>
                        <a:pt x="f150" y="f546"/>
                      </a:cubicBezTo>
                      <a:cubicBezTo>
                        <a:pt x="f150" y="f547"/>
                        <a:pt x="f107" y="f547"/>
                        <a:pt x="f548" y="f547"/>
                      </a:cubicBezTo>
                      <a:cubicBezTo>
                        <a:pt x="f269" y="f547"/>
                        <a:pt x="f549" y="f547"/>
                        <a:pt x="f550" y="f551"/>
                      </a:cubicBezTo>
                      <a:cubicBezTo>
                        <a:pt x="f11" y="f551"/>
                        <a:pt x="f38" y="f552"/>
                        <a:pt x="f38" y="f553"/>
                      </a:cubicBezTo>
                      <a:cubicBezTo>
                        <a:pt x="f9" y="f554"/>
                        <a:pt x="f38" y="f555"/>
                        <a:pt x="f9" y="f10"/>
                      </a:cubicBezTo>
                      <a:close/>
                      <a:moveTo>
                        <a:pt x="f88" y="f556"/>
                      </a:moveTo>
                      <a:cubicBezTo>
                        <a:pt x="f88" y="f556"/>
                        <a:pt x="f88" y="f556"/>
                        <a:pt x="f88" y="f556"/>
                      </a:cubicBezTo>
                      <a:cubicBezTo>
                        <a:pt x="f327" y="f556"/>
                        <a:pt x="f417" y="f557"/>
                        <a:pt x="f558" y="f557"/>
                      </a:cubicBezTo>
                      <a:cubicBezTo>
                        <a:pt x="f417" y="f557"/>
                        <a:pt x="f327" y="f556"/>
                        <a:pt x="f88" y="f556"/>
                      </a:cubicBezTo>
                      <a:close/>
                      <a:moveTo>
                        <a:pt x="f150" y="f559"/>
                      </a:moveTo>
                      <a:cubicBezTo>
                        <a:pt x="f150" y="f560"/>
                        <a:pt x="f75" y="f561"/>
                        <a:pt x="f179" y="f562"/>
                      </a:cubicBezTo>
                      <a:cubicBezTo>
                        <a:pt x="f563" y="f115"/>
                        <a:pt x="f564" y="f565"/>
                        <a:pt x="f86" y="f566"/>
                      </a:cubicBezTo>
                      <a:cubicBezTo>
                        <a:pt x="f86" y="f560"/>
                        <a:pt x="f86" y="f116"/>
                        <a:pt x="f86" y="f559"/>
                      </a:cubicBezTo>
                      <a:cubicBezTo>
                        <a:pt x="f86" y="f567"/>
                        <a:pt x="f81" y="f568"/>
                        <a:pt x="f86" y="f569"/>
                      </a:cubicBezTo>
                      <a:cubicBezTo>
                        <a:pt x="f86" y="f570"/>
                        <a:pt x="f194" y="f571"/>
                        <a:pt x="f154" y="f571"/>
                      </a:cubicBezTo>
                      <a:cubicBezTo>
                        <a:pt x="f153" y="f572"/>
                        <a:pt x="f152" y="f571"/>
                        <a:pt x="f151" y="f571"/>
                      </a:cubicBezTo>
                      <a:cubicBezTo>
                        <a:pt x="f211" y="f571"/>
                        <a:pt x="f75" y="f573"/>
                        <a:pt x="f75" y="f574"/>
                      </a:cubicBezTo>
                      <a:cubicBezTo>
                        <a:pt x="f150" y="f575"/>
                        <a:pt x="f150" y="f576"/>
                        <a:pt x="f150" y="f559"/>
                      </a:cubicBezTo>
                      <a:close/>
                      <a:moveTo>
                        <a:pt x="f99" y="f125"/>
                      </a:moveTo>
                      <a:cubicBezTo>
                        <a:pt x="f176" y="f577"/>
                        <a:pt x="f75" y="f578"/>
                        <a:pt x="f75" y="f579"/>
                      </a:cubicBezTo>
                      <a:cubicBezTo>
                        <a:pt x="f75" y="f580"/>
                        <a:pt x="f293" y="f581"/>
                        <a:pt x="f185" y="f582"/>
                      </a:cubicBezTo>
                      <a:cubicBezTo>
                        <a:pt x="f583" y="f584"/>
                        <a:pt x="f426" y="f585"/>
                        <a:pt x="f155" y="f580"/>
                      </a:cubicBezTo>
                      <a:cubicBezTo>
                        <a:pt x="f586" y="f587"/>
                        <a:pt x="f346" y="f588"/>
                        <a:pt x="f81" y="f589"/>
                      </a:cubicBezTo>
                      <a:cubicBezTo>
                        <a:pt x="f81" y="f590"/>
                        <a:pt x="f417" y="f591"/>
                        <a:pt x="f79" y="f592"/>
                      </a:cubicBezTo>
                      <a:cubicBezTo>
                        <a:pt x="f79" y="f592"/>
                        <a:pt x="f79" y="f592"/>
                        <a:pt x="f79" y="f592"/>
                      </a:cubicBezTo>
                      <a:cubicBezTo>
                        <a:pt x="f593" y="f594"/>
                        <a:pt x="f348" y="f591"/>
                        <a:pt x="f154" y="f122"/>
                      </a:cubicBezTo>
                      <a:cubicBezTo>
                        <a:pt x="f595" y="f122"/>
                        <a:pt x="f596" y="f122"/>
                        <a:pt x="f99" y="f125"/>
                      </a:cubicBezTo>
                      <a:close/>
                      <a:moveTo>
                        <a:pt x="f385" y="f597"/>
                      </a:moveTo>
                      <a:cubicBezTo>
                        <a:pt x="f385" y="f461"/>
                        <a:pt x="f387" y="f459"/>
                        <a:pt x="f598" y="f459"/>
                      </a:cubicBezTo>
                      <a:cubicBezTo>
                        <a:pt x="f599" y="f459"/>
                        <a:pt x="f600" y="f457"/>
                        <a:pt x="f268" y="f457"/>
                      </a:cubicBezTo>
                      <a:cubicBezTo>
                        <a:pt x="f268" y="f601"/>
                        <a:pt x="f268" y="f602"/>
                        <a:pt x="f268" y="f603"/>
                      </a:cubicBezTo>
                      <a:cubicBezTo>
                        <a:pt x="f604" y="f605"/>
                        <a:pt x="f606" y="f547"/>
                        <a:pt x="f266" y="f547"/>
                      </a:cubicBezTo>
                      <a:cubicBezTo>
                        <a:pt x="f607" y="f551"/>
                        <a:pt x="f608" y="f547"/>
                        <a:pt x="f386" y="f547"/>
                      </a:cubicBezTo>
                      <a:cubicBezTo>
                        <a:pt x="f609" y="f610"/>
                        <a:pt x="f385" y="f611"/>
                        <a:pt x="f385" y="f597"/>
                      </a:cubicBezTo>
                      <a:close/>
                      <a:moveTo>
                        <a:pt x="f385" y="f612"/>
                      </a:moveTo>
                      <a:cubicBezTo>
                        <a:pt x="f385" y="f137"/>
                        <a:pt x="f613" y="f614"/>
                        <a:pt x="f615" y="f614"/>
                      </a:cubicBezTo>
                      <a:cubicBezTo>
                        <a:pt x="f616" y="f614"/>
                        <a:pt x="f617" y="f614"/>
                        <a:pt x="f618" y="f614"/>
                      </a:cubicBezTo>
                      <a:cubicBezTo>
                        <a:pt x="f606" y="f137"/>
                        <a:pt x="f604" y="f612"/>
                        <a:pt x="f268" y="f619"/>
                      </a:cubicBezTo>
                      <a:cubicBezTo>
                        <a:pt x="f268" y="f620"/>
                        <a:pt x="f268" y="f621"/>
                        <a:pt x="f604" y="f622"/>
                      </a:cubicBezTo>
                      <a:cubicBezTo>
                        <a:pt x="f604" y="f622"/>
                        <a:pt x="f604" y="f622"/>
                        <a:pt x="f604" y="f622"/>
                      </a:cubicBezTo>
                      <a:cubicBezTo>
                        <a:pt x="f623" y="f7"/>
                        <a:pt x="f623" y="f7"/>
                        <a:pt x="f624" y="f7"/>
                      </a:cubicBezTo>
                      <a:cubicBezTo>
                        <a:pt x="f625" y="f7"/>
                        <a:pt x="f265" y="f7"/>
                        <a:pt x="f386" y="f7"/>
                      </a:cubicBezTo>
                      <a:cubicBezTo>
                        <a:pt x="f626" y="f627"/>
                        <a:pt x="f628" y="f242"/>
                        <a:pt x="f501" y="f242"/>
                      </a:cubicBezTo>
                      <a:cubicBezTo>
                        <a:pt x="f628" y="f242"/>
                        <a:pt x="f626" y="f627"/>
                        <a:pt x="f386" y="f7"/>
                      </a:cubicBezTo>
                      <a:cubicBezTo>
                        <a:pt x="f609" y="f629"/>
                        <a:pt x="f501" y="f630"/>
                        <a:pt x="f385" y="f612"/>
                      </a:cubicBezTo>
                      <a:close/>
                      <a:moveTo>
                        <a:pt x="f501" y="f242"/>
                      </a:moveTo>
                      <a:cubicBezTo>
                        <a:pt x="f385" y="f238"/>
                        <a:pt x="f385" y="f238"/>
                        <a:pt x="f631" y="f238"/>
                      </a:cubicBezTo>
                      <a:cubicBezTo>
                        <a:pt x="f385" y="f238"/>
                        <a:pt x="f385" y="f238"/>
                        <a:pt x="f501" y="f242"/>
                      </a:cubicBezTo>
                      <a:close/>
                      <a:moveTo>
                        <a:pt x="f632" y="f633"/>
                      </a:moveTo>
                      <a:cubicBezTo>
                        <a:pt x="f632" y="f634"/>
                        <a:pt x="f632" y="f621"/>
                        <a:pt x="f632" y="f635"/>
                      </a:cubicBezTo>
                      <a:cubicBezTo>
                        <a:pt x="f632" y="f621"/>
                        <a:pt x="f632" y="f634"/>
                        <a:pt x="f632" y="f633"/>
                      </a:cubicBezTo>
                      <a:close/>
                      <a:moveTo>
                        <a:pt x="f268" y="f292"/>
                      </a:moveTo>
                      <a:cubicBezTo>
                        <a:pt x="f268" y="f292"/>
                        <a:pt x="f268" y="f292"/>
                        <a:pt x="f268" y="f292"/>
                      </a:cubicBezTo>
                      <a:cubicBezTo>
                        <a:pt x="f268" y="f636"/>
                        <a:pt x="f623" y="f637"/>
                        <a:pt x="f268" y="f315"/>
                      </a:cubicBezTo>
                      <a:cubicBezTo>
                        <a:pt x="f604" y="f476"/>
                        <a:pt x="f271" y="f256"/>
                        <a:pt x="f638" y="f261"/>
                      </a:cubicBezTo>
                      <a:cubicBezTo>
                        <a:pt x="f607" y="f258"/>
                        <a:pt x="f274" y="f261"/>
                        <a:pt x="f598" y="f261"/>
                      </a:cubicBezTo>
                      <a:cubicBezTo>
                        <a:pt x="f639" y="f261"/>
                        <a:pt x="f385" y="f261"/>
                        <a:pt x="f175" y="f163"/>
                      </a:cubicBezTo>
                      <a:cubicBezTo>
                        <a:pt x="f385" y="f289"/>
                        <a:pt x="f385" y="f318"/>
                        <a:pt x="f175" y="f640"/>
                      </a:cubicBezTo>
                      <a:cubicBezTo>
                        <a:pt x="f174" y="f640"/>
                        <a:pt x="f280" y="f473"/>
                        <a:pt x="f193" y="f641"/>
                      </a:cubicBezTo>
                      <a:cubicBezTo>
                        <a:pt x="f280" y="f473"/>
                        <a:pt x="f174" y="f640"/>
                        <a:pt x="f175" y="f640"/>
                      </a:cubicBezTo>
                      <a:cubicBezTo>
                        <a:pt x="f175" y="f642"/>
                        <a:pt x="f631" y="f643"/>
                        <a:pt x="f385" y="f296"/>
                      </a:cubicBezTo>
                      <a:cubicBezTo>
                        <a:pt x="f644" y="f298"/>
                        <a:pt x="f645" y="f518"/>
                        <a:pt x="f268" y="f292"/>
                      </a:cubicBezTo>
                      <a:close/>
                      <a:moveTo>
                        <a:pt x="f607" y="f646"/>
                      </a:moveTo>
                      <a:cubicBezTo>
                        <a:pt x="f647" y="f648"/>
                        <a:pt x="f649" y="f650"/>
                        <a:pt x="f325" y="f651"/>
                      </a:cubicBezTo>
                      <a:cubicBezTo>
                        <a:pt x="f325" y="f651"/>
                        <a:pt x="f325" y="f651"/>
                        <a:pt x="f325" y="f651"/>
                      </a:cubicBezTo>
                      <a:cubicBezTo>
                        <a:pt x="f649" y="f650"/>
                        <a:pt x="f647" y="f648"/>
                        <a:pt x="f607" y="f646"/>
                      </a:cubicBezTo>
                      <a:cubicBezTo>
                        <a:pt x="f652" y="f646"/>
                        <a:pt x="f653" y="f646"/>
                        <a:pt x="f599" y="f646"/>
                      </a:cubicBezTo>
                      <a:cubicBezTo>
                        <a:pt x="f653" y="f646"/>
                        <a:pt x="f652" y="f646"/>
                        <a:pt x="f607" y="f646"/>
                      </a:cubicBezTo>
                      <a:close/>
                      <a:moveTo>
                        <a:pt x="f653" y="f561"/>
                      </a:moveTo>
                      <a:cubicBezTo>
                        <a:pt x="f268" y="f561"/>
                        <a:pt x="f268" y="f561"/>
                        <a:pt x="f268" y="f654"/>
                      </a:cubicBezTo>
                      <a:cubicBezTo>
                        <a:pt x="f268" y="f571"/>
                        <a:pt x="f268" y="f571"/>
                        <a:pt x="f655" y="f571"/>
                      </a:cubicBezTo>
                      <a:cubicBezTo>
                        <a:pt x="f631" y="f571"/>
                        <a:pt x="f631" y="f571"/>
                        <a:pt x="f631" y="f656"/>
                      </a:cubicBezTo>
                      <a:cubicBezTo>
                        <a:pt x="f631" y="f561"/>
                        <a:pt x="f631" y="f561"/>
                        <a:pt x="f653" y="f561"/>
                      </a:cubicBezTo>
                      <a:close/>
                      <a:moveTo>
                        <a:pt x="f169" y="f38"/>
                      </a:moveTo>
                      <a:cubicBezTo>
                        <a:pt x="f168" y="f657"/>
                        <a:pt x="f167" y="f657"/>
                        <a:pt x="f166" y="f658"/>
                      </a:cubicBezTo>
                      <a:cubicBezTo>
                        <a:pt x="f659" y="f13"/>
                        <a:pt x="f660" y="f13"/>
                        <a:pt x="f264" y="f38"/>
                      </a:cubicBezTo>
                      <a:cubicBezTo>
                        <a:pt x="f264" y="f38"/>
                        <a:pt x="f264" y="f38"/>
                        <a:pt x="f264" y="f38"/>
                      </a:cubicBezTo>
                      <a:cubicBezTo>
                        <a:pt x="f661" y="f13"/>
                        <a:pt x="f662" y="f13"/>
                        <a:pt x="f263" y="f38"/>
                      </a:cubicBezTo>
                      <a:cubicBezTo>
                        <a:pt x="f322" y="f38"/>
                        <a:pt x="f255" y="f38"/>
                        <a:pt x="f256" y="f38"/>
                      </a:cubicBezTo>
                      <a:cubicBezTo>
                        <a:pt x="f256" y="f52"/>
                        <a:pt x="f261" y="f663"/>
                        <a:pt x="f261" y="f664"/>
                      </a:cubicBezTo>
                      <a:cubicBezTo>
                        <a:pt x="f256" y="f665"/>
                        <a:pt x="f254" y="f666"/>
                        <a:pt x="f667" y="f113"/>
                      </a:cubicBezTo>
                      <a:cubicBezTo>
                        <a:pt x="f254" y="f666"/>
                        <a:pt x="f256" y="f665"/>
                        <a:pt x="f261" y="f664"/>
                      </a:cubicBezTo>
                      <a:cubicBezTo>
                        <a:pt x="f287" y="f664"/>
                        <a:pt x="f311" y="f50"/>
                        <a:pt x="f474" y="f48"/>
                      </a:cubicBezTo>
                      <a:cubicBezTo>
                        <a:pt x="f474" y="f48"/>
                        <a:pt x="f474" y="f48"/>
                        <a:pt x="f474" y="f48"/>
                      </a:cubicBezTo>
                      <a:cubicBezTo>
                        <a:pt x="f289" y="f48"/>
                        <a:pt x="f318" y="f48"/>
                        <a:pt x="f473" y="f48"/>
                      </a:cubicBezTo>
                      <a:cubicBezTo>
                        <a:pt x="f162" y="f668"/>
                        <a:pt x="f298" y="f669"/>
                        <a:pt x="f298" y="f670"/>
                      </a:cubicBezTo>
                      <a:cubicBezTo>
                        <a:pt x="f298" y="f671"/>
                        <a:pt x="f672" y="f673"/>
                        <a:pt x="f292" y="f40"/>
                      </a:cubicBezTo>
                      <a:cubicBezTo>
                        <a:pt x="f317" y="f674"/>
                        <a:pt x="f675" y="f9"/>
                        <a:pt x="f373" y="f38"/>
                      </a:cubicBezTo>
                      <a:cubicBezTo>
                        <a:pt x="f509" y="f657"/>
                        <a:pt x="f474" y="f38"/>
                        <a:pt x="f256" y="f38"/>
                      </a:cubicBezTo>
                      <a:cubicBezTo>
                        <a:pt x="f256" y="f676"/>
                        <a:pt x="f261" y="f32"/>
                        <a:pt x="f256" y="f31"/>
                      </a:cubicBezTo>
                      <a:cubicBezTo>
                        <a:pt x="f255" y="f143"/>
                        <a:pt x="f196" y="f142"/>
                        <a:pt x="f677" y="f142"/>
                      </a:cubicBezTo>
                      <a:cubicBezTo>
                        <a:pt x="f678" y="f22"/>
                        <a:pt x="f679" y="f142"/>
                        <a:pt x="f317" y="f22"/>
                      </a:cubicBezTo>
                      <a:cubicBezTo>
                        <a:pt x="f292" y="f22"/>
                        <a:pt x="f296" y="f248"/>
                        <a:pt x="f298" y="f680"/>
                      </a:cubicBezTo>
                      <a:cubicBezTo>
                        <a:pt x="f298" y="f681"/>
                        <a:pt x="f298" y="f682"/>
                        <a:pt x="f298" y="f682"/>
                      </a:cubicBezTo>
                      <a:cubicBezTo>
                        <a:pt x="f217" y="f239"/>
                        <a:pt x="f217" y="f7"/>
                        <a:pt x="f253" y="f7"/>
                      </a:cubicBezTo>
                      <a:cubicBezTo>
                        <a:pt x="f662" y="f7"/>
                        <a:pt x="f683" y="f7"/>
                        <a:pt x="f684" y="f239"/>
                      </a:cubicBezTo>
                      <a:cubicBezTo>
                        <a:pt x="f685" y="f239"/>
                        <a:pt x="f280" y="f686"/>
                        <a:pt x="f181" y="f238"/>
                      </a:cubicBezTo>
                      <a:cubicBezTo>
                        <a:pt x="f181" y="f238"/>
                        <a:pt x="f181" y="f238"/>
                        <a:pt x="f181" y="f238"/>
                      </a:cubicBezTo>
                      <a:cubicBezTo>
                        <a:pt x="f181" y="f687"/>
                        <a:pt x="f181" y="f688"/>
                        <a:pt x="f181" y="f227"/>
                      </a:cubicBezTo>
                      <a:cubicBezTo>
                        <a:pt x="f386" y="f689"/>
                        <a:pt x="f628" y="f690"/>
                        <a:pt x="f385" y="f691"/>
                      </a:cubicBezTo>
                      <a:cubicBezTo>
                        <a:pt x="f628" y="f690"/>
                        <a:pt x="f386" y="f689"/>
                        <a:pt x="f181" y="f227"/>
                      </a:cubicBezTo>
                      <a:cubicBezTo>
                        <a:pt x="f181" y="f692"/>
                        <a:pt x="f181" y="f693"/>
                        <a:pt x="f181" y="f694"/>
                      </a:cubicBezTo>
                      <a:cubicBezTo>
                        <a:pt x="f181" y="f695"/>
                        <a:pt x="f181" y="f15"/>
                        <a:pt x="f175" y="f696"/>
                      </a:cubicBezTo>
                      <a:cubicBezTo>
                        <a:pt x="f175" y="f696"/>
                        <a:pt x="f175" y="f696"/>
                        <a:pt x="f175" y="f696"/>
                      </a:cubicBezTo>
                      <a:cubicBezTo>
                        <a:pt x="f181" y="f697"/>
                        <a:pt x="f175" y="f698"/>
                        <a:pt x="f175" y="f699"/>
                      </a:cubicBezTo>
                      <a:cubicBezTo>
                        <a:pt x="f175" y="f700"/>
                        <a:pt x="f175" y="f701"/>
                        <a:pt x="f175" y="f674"/>
                      </a:cubicBezTo>
                      <a:cubicBezTo>
                        <a:pt x="f175" y="f674"/>
                        <a:pt x="f175" y="f674"/>
                        <a:pt x="f175" y="f674"/>
                      </a:cubicBezTo>
                      <a:cubicBezTo>
                        <a:pt x="f174" y="f658"/>
                        <a:pt x="f173" y="f13"/>
                        <a:pt x="f172" y="f38"/>
                      </a:cubicBezTo>
                      <a:cubicBezTo>
                        <a:pt x="f171" y="f38"/>
                        <a:pt x="f170" y="f38"/>
                        <a:pt x="f169" y="f38"/>
                      </a:cubicBezTo>
                      <a:close/>
                      <a:moveTo>
                        <a:pt x="f667" y="f279"/>
                      </a:moveTo>
                      <a:cubicBezTo>
                        <a:pt x="f667" y="f283"/>
                        <a:pt x="f667" y="f283"/>
                        <a:pt x="f702" y="f283"/>
                      </a:cubicBezTo>
                      <a:cubicBezTo>
                        <a:pt x="f667" y="f283"/>
                        <a:pt x="f667" y="f283"/>
                        <a:pt x="f667" y="f279"/>
                      </a:cubicBezTo>
                      <a:close/>
                      <a:moveTo>
                        <a:pt x="f703" y="f38"/>
                      </a:moveTo>
                      <a:cubicBezTo>
                        <a:pt x="f703" y="f38"/>
                        <a:pt x="f703" y="f38"/>
                        <a:pt x="f703" y="f38"/>
                      </a:cubicBezTo>
                      <a:cubicBezTo>
                        <a:pt x="f703" y="f38"/>
                        <a:pt x="f703" y="f38"/>
                        <a:pt x="f703" y="f38"/>
                      </a:cubicBezTo>
                      <a:close/>
                      <a:moveTo>
                        <a:pt x="f476" y="f311"/>
                      </a:moveTo>
                      <a:cubicBezTo>
                        <a:pt x="f474" y="f311"/>
                        <a:pt x="f474" y="f311"/>
                        <a:pt x="f163" y="f311"/>
                      </a:cubicBezTo>
                      <a:cubicBezTo>
                        <a:pt x="f474" y="f311"/>
                        <a:pt x="f474" y="f311"/>
                        <a:pt x="f476" y="f311"/>
                      </a:cubicBezTo>
                      <a:close/>
                      <a:moveTo>
                        <a:pt x="f298" y="f704"/>
                      </a:moveTo>
                      <a:cubicBezTo>
                        <a:pt x="f298" y="f255"/>
                        <a:pt x="f642" y="f261"/>
                        <a:pt x="f197" y="f261"/>
                      </a:cubicBezTo>
                      <a:cubicBezTo>
                        <a:pt x="f705" y="f256"/>
                        <a:pt x="f706" y="f256"/>
                        <a:pt x="f263" y="f256"/>
                      </a:cubicBezTo>
                      <a:cubicBezTo>
                        <a:pt x="f263" y="f256"/>
                        <a:pt x="f263" y="f256"/>
                        <a:pt x="f263" y="f256"/>
                      </a:cubicBezTo>
                      <a:cubicBezTo>
                        <a:pt x="f263" y="f255"/>
                        <a:pt x="f263" y="f322"/>
                        <a:pt x="f263" y="f322"/>
                      </a:cubicBezTo>
                      <a:cubicBezTo>
                        <a:pt x="f263" y="f322"/>
                        <a:pt x="f263" y="f322"/>
                        <a:pt x="f263" y="f322"/>
                      </a:cubicBezTo>
                      <a:cubicBezTo>
                        <a:pt x="f287" y="f489"/>
                        <a:pt x="f255" y="f495"/>
                        <a:pt x="f256" y="f707"/>
                      </a:cubicBezTo>
                      <a:cubicBezTo>
                        <a:pt x="f255" y="f684"/>
                        <a:pt x="f322" y="f708"/>
                        <a:pt x="f263" y="f402"/>
                      </a:cubicBezTo>
                      <a:cubicBezTo>
                        <a:pt x="f322" y="f280"/>
                        <a:pt x="f255" y="f609"/>
                        <a:pt x="f256" y="f174"/>
                      </a:cubicBezTo>
                      <a:cubicBezTo>
                        <a:pt x="f256" y="f174"/>
                        <a:pt x="f256" y="f174"/>
                        <a:pt x="f256" y="f174"/>
                      </a:cubicBezTo>
                      <a:cubicBezTo>
                        <a:pt x="f256" y="f174"/>
                        <a:pt x="f256" y="f174"/>
                        <a:pt x="f256" y="f174"/>
                      </a:cubicBezTo>
                      <a:cubicBezTo>
                        <a:pt x="f256" y="f174"/>
                        <a:pt x="f256" y="f174"/>
                        <a:pt x="f256" y="f174"/>
                      </a:cubicBezTo>
                      <a:cubicBezTo>
                        <a:pt x="f256" y="f174"/>
                        <a:pt x="f256" y="f174"/>
                        <a:pt x="f256" y="f174"/>
                      </a:cubicBezTo>
                      <a:cubicBezTo>
                        <a:pt x="f258" y="f174"/>
                        <a:pt x="f196" y="f276"/>
                        <a:pt x="f287" y="f181"/>
                      </a:cubicBezTo>
                      <a:cubicBezTo>
                        <a:pt x="f413" y="f181"/>
                        <a:pt x="f679" y="f276"/>
                        <a:pt x="f473" y="f276"/>
                      </a:cubicBezTo>
                      <a:cubicBezTo>
                        <a:pt x="f643" y="f174"/>
                        <a:pt x="f296" y="f402"/>
                        <a:pt x="f296" y="f685"/>
                      </a:cubicBezTo>
                      <a:cubicBezTo>
                        <a:pt x="f298" y="f709"/>
                        <a:pt x="f298" y="f660"/>
                        <a:pt x="f298" y="f704"/>
                      </a:cubicBezTo>
                      <a:close/>
                      <a:moveTo>
                        <a:pt x="f704" y="f710"/>
                      </a:moveTo>
                      <a:cubicBezTo>
                        <a:pt x="f494" y="f711"/>
                        <a:pt x="f489" y="f711"/>
                        <a:pt x="f712" y="f345"/>
                      </a:cubicBezTo>
                      <a:cubicBezTo>
                        <a:pt x="f489" y="f711"/>
                        <a:pt x="f494" y="f711"/>
                        <a:pt x="f704" y="f710"/>
                      </a:cubicBezTo>
                      <a:close/>
                      <a:moveTo>
                        <a:pt x="f267" y="f358"/>
                      </a:moveTo>
                      <a:cubicBezTo>
                        <a:pt x="f713" y="f714"/>
                        <a:pt x="f599" y="f340"/>
                        <a:pt x="f265" y="f337"/>
                      </a:cubicBezTo>
                      <a:cubicBezTo>
                        <a:pt x="f628" y="f715"/>
                        <a:pt x="f631" y="f336"/>
                        <a:pt x="f631" y="f716"/>
                      </a:cubicBezTo>
                      <a:cubicBezTo>
                        <a:pt x="f631" y="f717"/>
                        <a:pt x="f626" y="f718"/>
                        <a:pt x="f276" y="f349"/>
                      </a:cubicBezTo>
                      <a:cubicBezTo>
                        <a:pt x="f280" y="f349"/>
                        <a:pt x="f379" y="f350"/>
                        <a:pt x="f172" y="f350"/>
                      </a:cubicBezTo>
                      <a:cubicBezTo>
                        <a:pt x="f609" y="f718"/>
                        <a:pt x="f609" y="f719"/>
                        <a:pt x="f280" y="f720"/>
                      </a:cubicBezTo>
                      <a:cubicBezTo>
                        <a:pt x="f609" y="f719"/>
                        <a:pt x="f609" y="f718"/>
                        <a:pt x="f172" y="f350"/>
                      </a:cubicBezTo>
                      <a:cubicBezTo>
                        <a:pt x="f171" y="f350"/>
                        <a:pt x="f684" y="f350"/>
                        <a:pt x="f195" y="f350"/>
                      </a:cubicBezTo>
                      <a:cubicBezTo>
                        <a:pt x="f709" y="f710"/>
                        <a:pt x="f721" y="f345"/>
                        <a:pt x="f508" y="f345"/>
                      </a:cubicBezTo>
                      <a:cubicBezTo>
                        <a:pt x="f721" y="f345"/>
                        <a:pt x="f709" y="f710"/>
                        <a:pt x="f195" y="f350"/>
                      </a:cubicBezTo>
                      <a:cubicBezTo>
                        <a:pt x="f721" y="f350"/>
                        <a:pt x="f722" y="f350"/>
                        <a:pt x="f282" y="f350"/>
                      </a:cubicBezTo>
                      <a:cubicBezTo>
                        <a:pt x="f255" y="f349"/>
                        <a:pt x="f196" y="f349"/>
                        <a:pt x="f287" y="f646"/>
                      </a:cubicBezTo>
                      <a:cubicBezTo>
                        <a:pt x="f287" y="f646"/>
                        <a:pt x="f287" y="f646"/>
                        <a:pt x="f287" y="f646"/>
                      </a:cubicBezTo>
                      <a:cubicBezTo>
                        <a:pt x="f723" y="f724"/>
                        <a:pt x="f256" y="f725"/>
                        <a:pt x="f261" y="f726"/>
                      </a:cubicBezTo>
                      <a:cubicBezTo>
                        <a:pt x="f261" y="f727"/>
                        <a:pt x="f282" y="f606"/>
                        <a:pt x="f728" y="f623"/>
                      </a:cubicBezTo>
                      <a:cubicBezTo>
                        <a:pt x="f729" y="f730"/>
                        <a:pt x="f378" y="f731"/>
                        <a:pt x="f703" y="f632"/>
                      </a:cubicBezTo>
                      <a:cubicBezTo>
                        <a:pt x="f386" y="f732"/>
                        <a:pt x="f174" y="f733"/>
                        <a:pt x="f276" y="f724"/>
                      </a:cubicBezTo>
                      <a:cubicBezTo>
                        <a:pt x="f181" y="f734"/>
                        <a:pt x="f276" y="f735"/>
                        <a:pt x="f276" y="f349"/>
                      </a:cubicBezTo>
                      <a:cubicBezTo>
                        <a:pt x="f181" y="f349"/>
                        <a:pt x="f175" y="f349"/>
                        <a:pt x="f385" y="f349"/>
                      </a:cubicBezTo>
                      <a:cubicBezTo>
                        <a:pt x="f385" y="f349"/>
                        <a:pt x="f385" y="f349"/>
                        <a:pt x="f385" y="f349"/>
                      </a:cubicBezTo>
                      <a:cubicBezTo>
                        <a:pt x="f736" y="f350"/>
                        <a:pt x="f737" y="f350"/>
                        <a:pt x="f266" y="f350"/>
                      </a:cubicBezTo>
                      <a:cubicBezTo>
                        <a:pt x="f738" y="f350"/>
                        <a:pt x="f268" y="f349"/>
                        <a:pt x="f623" y="f739"/>
                      </a:cubicBezTo>
                      <a:cubicBezTo>
                        <a:pt x="f623" y="f740"/>
                        <a:pt x="f632" y="f720"/>
                        <a:pt x="f741" y="f358"/>
                      </a:cubicBezTo>
                      <a:cubicBezTo>
                        <a:pt x="f741" y="f358"/>
                        <a:pt x="f742" y="f358"/>
                        <a:pt x="f267" y="f358"/>
                      </a:cubicBezTo>
                      <a:close/>
                      <a:moveTo>
                        <a:pt x="f193" y="f743"/>
                      </a:moveTo>
                      <a:cubicBezTo>
                        <a:pt x="f193" y="f743"/>
                        <a:pt x="f193" y="f743"/>
                        <a:pt x="f193" y="f743"/>
                      </a:cubicBezTo>
                      <a:cubicBezTo>
                        <a:pt x="f193" y="f743"/>
                        <a:pt x="f193" y="f743"/>
                        <a:pt x="f193" y="f743"/>
                      </a:cubicBezTo>
                      <a:close/>
                      <a:moveTo>
                        <a:pt x="f744" y="f745"/>
                      </a:moveTo>
                      <a:cubicBezTo>
                        <a:pt x="f746" y="f747"/>
                        <a:pt x="f748" y="f342"/>
                        <a:pt x="f748" y="f749"/>
                      </a:cubicBezTo>
                      <a:cubicBezTo>
                        <a:pt x="f748" y="f342"/>
                        <a:pt x="f746" y="f747"/>
                        <a:pt x="f744" y="f745"/>
                      </a:cubicBezTo>
                      <a:close/>
                      <a:moveTo>
                        <a:pt x="f717" y="f268"/>
                      </a:moveTo>
                      <a:cubicBezTo>
                        <a:pt x="f358" y="f268"/>
                        <a:pt x="f358" y="f268"/>
                        <a:pt x="f358" y="f725"/>
                      </a:cubicBezTo>
                      <a:cubicBezTo>
                        <a:pt x="f358" y="f349"/>
                        <a:pt x="f358" y="f349"/>
                        <a:pt x="f750" y="f349"/>
                      </a:cubicBezTo>
                      <a:cubicBezTo>
                        <a:pt x="f350" y="f349"/>
                        <a:pt x="f350" y="f349"/>
                        <a:pt x="f350" y="f751"/>
                      </a:cubicBezTo>
                      <a:cubicBezTo>
                        <a:pt x="f350" y="f268"/>
                        <a:pt x="f350" y="f268"/>
                        <a:pt x="f717" y="f268"/>
                      </a:cubicBezTo>
                      <a:close/>
                      <a:moveTo>
                        <a:pt x="f752" y="f447"/>
                      </a:moveTo>
                      <a:cubicBezTo>
                        <a:pt x="f753" y="f754"/>
                        <a:pt x="f755" y="f754"/>
                        <a:pt x="f756" y="f447"/>
                      </a:cubicBezTo>
                      <a:cubicBezTo>
                        <a:pt x="f757" y="f447"/>
                        <a:pt x="f350" y="f758"/>
                        <a:pt x="f350" y="f759"/>
                      </a:cubicBezTo>
                      <a:cubicBezTo>
                        <a:pt x="f349" y="f453"/>
                        <a:pt x="f349" y="f760"/>
                        <a:pt x="f350" y="f761"/>
                      </a:cubicBezTo>
                      <a:cubicBezTo>
                        <a:pt x="f353" y="f461"/>
                        <a:pt x="f762" y="f763"/>
                        <a:pt x="f764" y="f459"/>
                      </a:cubicBezTo>
                      <a:cubicBezTo>
                        <a:pt x="f764" y="f459"/>
                        <a:pt x="f764" y="f459"/>
                        <a:pt x="f764" y="f459"/>
                      </a:cubicBezTo>
                      <a:cubicBezTo>
                        <a:pt x="f733" y="f461"/>
                        <a:pt x="f765" y="f766"/>
                        <a:pt x="f604" y="f457"/>
                      </a:cubicBezTo>
                      <a:cubicBezTo>
                        <a:pt x="f604" y="f767"/>
                        <a:pt x="f604" y="f768"/>
                        <a:pt x="f268" y="f769"/>
                      </a:cubicBezTo>
                      <a:cubicBezTo>
                        <a:pt x="f268" y="f758"/>
                        <a:pt x="f331" y="f447"/>
                        <a:pt x="f752" y="f447"/>
                      </a:cubicBezTo>
                      <a:close/>
                      <a:moveTo>
                        <a:pt x="f770" y="f403"/>
                      </a:moveTo>
                      <a:cubicBezTo>
                        <a:pt x="f386" y="f409"/>
                        <a:pt x="f628" y="f409"/>
                        <a:pt x="f385" y="f406"/>
                      </a:cubicBezTo>
                      <a:cubicBezTo>
                        <a:pt x="f385" y="f406"/>
                        <a:pt x="f385" y="f406"/>
                        <a:pt x="f385" y="f406"/>
                      </a:cubicBezTo>
                      <a:cubicBezTo>
                        <a:pt x="f628" y="f409"/>
                        <a:pt x="f386" y="f409"/>
                        <a:pt x="f770" y="f403"/>
                      </a:cubicBezTo>
                      <a:close/>
                      <a:moveTo>
                        <a:pt x="f181" y="f771"/>
                      </a:moveTo>
                      <a:cubicBezTo>
                        <a:pt x="f181" y="f772"/>
                        <a:pt x="f181" y="f773"/>
                        <a:pt x="f175" y="f773"/>
                      </a:cubicBezTo>
                      <a:cubicBezTo>
                        <a:pt x="f175" y="f772"/>
                        <a:pt x="f175" y="f771"/>
                        <a:pt x="f175" y="f774"/>
                      </a:cubicBezTo>
                      <a:cubicBezTo>
                        <a:pt x="f175" y="f405"/>
                        <a:pt x="f631" y="f775"/>
                        <a:pt x="f385" y="f406"/>
                      </a:cubicBezTo>
                      <a:cubicBezTo>
                        <a:pt x="f628" y="f406"/>
                        <a:pt x="f613" y="f406"/>
                        <a:pt x="f639" y="f406"/>
                      </a:cubicBezTo>
                      <a:cubicBezTo>
                        <a:pt x="f644" y="f775"/>
                        <a:pt x="f776" y="f775"/>
                        <a:pt x="f618" y="f406"/>
                      </a:cubicBezTo>
                      <a:cubicBezTo>
                        <a:pt x="f777" y="f778"/>
                        <a:pt x="f741" y="f401"/>
                        <a:pt x="f623" y="f406"/>
                      </a:cubicBezTo>
                      <a:cubicBezTo>
                        <a:pt x="f741" y="f401"/>
                        <a:pt x="f777" y="f778"/>
                        <a:pt x="f618" y="f406"/>
                      </a:cubicBezTo>
                      <a:cubicBezTo>
                        <a:pt x="f777" y="f432"/>
                        <a:pt x="f741" y="f775"/>
                        <a:pt x="f268" y="f775"/>
                      </a:cubicBezTo>
                      <a:cubicBezTo>
                        <a:pt x="f268" y="f775"/>
                        <a:pt x="f268" y="f775"/>
                        <a:pt x="f268" y="f775"/>
                      </a:cubicBezTo>
                      <a:cubicBezTo>
                        <a:pt x="f268" y="f779"/>
                        <a:pt x="f268" y="f780"/>
                        <a:pt x="f268" y="f781"/>
                      </a:cubicBezTo>
                      <a:cubicBezTo>
                        <a:pt x="f604" y="f782"/>
                        <a:pt x="f271" y="f412"/>
                        <a:pt x="f266" y="f439"/>
                      </a:cubicBezTo>
                      <a:cubicBezTo>
                        <a:pt x="f737" y="f439"/>
                        <a:pt x="f736" y="f439"/>
                        <a:pt x="f385" y="f439"/>
                      </a:cubicBezTo>
                      <a:cubicBezTo>
                        <a:pt x="f631" y="f783"/>
                        <a:pt x="f631" y="f784"/>
                        <a:pt x="f175" y="f781"/>
                      </a:cubicBezTo>
                      <a:cubicBezTo>
                        <a:pt x="f175" y="f785"/>
                        <a:pt x="f181" y="f786"/>
                        <a:pt x="f181" y="f787"/>
                      </a:cubicBezTo>
                      <a:cubicBezTo>
                        <a:pt x="f181" y="f786"/>
                        <a:pt x="f175" y="f785"/>
                        <a:pt x="f175" y="f781"/>
                      </a:cubicBezTo>
                      <a:cubicBezTo>
                        <a:pt x="f631" y="f786"/>
                        <a:pt x="f631" y="f787"/>
                        <a:pt x="f175" y="f788"/>
                      </a:cubicBezTo>
                      <a:cubicBezTo>
                        <a:pt x="f631" y="f789"/>
                        <a:pt x="f385" y="f790"/>
                        <a:pt x="f175" y="f773"/>
                      </a:cubicBezTo>
                      <a:cubicBezTo>
                        <a:pt x="f181" y="f773"/>
                        <a:pt x="f181" y="f772"/>
                        <a:pt x="f181" y="f771"/>
                      </a:cubicBezTo>
                      <a:close/>
                      <a:moveTo>
                        <a:pt x="f791" y="f547"/>
                      </a:moveTo>
                      <a:cubicBezTo>
                        <a:pt x="f304" y="f547"/>
                        <a:pt x="f245" y="f792"/>
                        <a:pt x="f245" y="f793"/>
                      </a:cubicBezTo>
                      <a:cubicBezTo>
                        <a:pt x="f245" y="f794"/>
                        <a:pt x="f245" y="f758"/>
                        <a:pt x="f245" y="f795"/>
                      </a:cubicBezTo>
                      <a:cubicBezTo>
                        <a:pt x="f245" y="f796"/>
                        <a:pt x="f797" y="f439"/>
                        <a:pt x="f791" y="f412"/>
                      </a:cubicBezTo>
                      <a:cubicBezTo>
                        <a:pt x="f798" y="f412"/>
                        <a:pt x="f799" y="f412"/>
                        <a:pt x="f298" y="f412"/>
                      </a:cubicBezTo>
                      <a:cubicBezTo>
                        <a:pt x="f296" y="f447"/>
                        <a:pt x="f296" y="f456"/>
                        <a:pt x="f296" y="f792"/>
                      </a:cubicBezTo>
                      <a:cubicBezTo>
                        <a:pt x="f294" y="f800"/>
                        <a:pt x="f294" y="f801"/>
                        <a:pt x="f294" y="f551"/>
                      </a:cubicBezTo>
                      <a:cubicBezTo>
                        <a:pt x="f802" y="f551"/>
                        <a:pt x="f798" y="f551"/>
                        <a:pt x="f791" y="f547"/>
                      </a:cubicBezTo>
                      <a:close/>
                      <a:moveTo>
                        <a:pt x="f473" y="f16"/>
                      </a:moveTo>
                      <a:cubicBezTo>
                        <a:pt x="f803" y="f804"/>
                        <a:pt x="f292" y="f805"/>
                        <a:pt x="f294" y="f477"/>
                      </a:cubicBezTo>
                      <a:cubicBezTo>
                        <a:pt x="f292" y="f805"/>
                        <a:pt x="f803" y="f804"/>
                        <a:pt x="f473" y="f16"/>
                      </a:cubicBezTo>
                      <a:close/>
                      <a:moveTo>
                        <a:pt x="f806" y="f807"/>
                      </a:moveTo>
                      <a:cubicBezTo>
                        <a:pt x="f662" y="f808"/>
                        <a:pt x="f809" y="f808"/>
                        <a:pt x="f492" y="f808"/>
                      </a:cubicBezTo>
                      <a:cubicBezTo>
                        <a:pt x="f809" y="f808"/>
                        <a:pt x="f662" y="f808"/>
                        <a:pt x="f806" y="f807"/>
                      </a:cubicBezTo>
                      <a:close/>
                      <a:moveTo>
                        <a:pt x="f728" y="f754"/>
                      </a:moveTo>
                      <a:cubicBezTo>
                        <a:pt x="f810" y="f808"/>
                        <a:pt x="f374" y="f811"/>
                        <a:pt x="f704" y="f808"/>
                      </a:cubicBezTo>
                      <a:cubicBezTo>
                        <a:pt x="f374" y="f811"/>
                        <a:pt x="f810" y="f808"/>
                        <a:pt x="f728" y="f754"/>
                      </a:cubicBezTo>
                      <a:cubicBezTo>
                        <a:pt x="f282" y="f812"/>
                        <a:pt x="f258" y="f813"/>
                        <a:pt x="f256" y="f814"/>
                      </a:cubicBezTo>
                      <a:cubicBezTo>
                        <a:pt x="f255" y="f815"/>
                        <a:pt x="f256" y="f816"/>
                        <a:pt x="f256" y="f412"/>
                      </a:cubicBezTo>
                      <a:cubicBezTo>
                        <a:pt x="f817" y="f412"/>
                        <a:pt x="f818" y="f412"/>
                        <a:pt x="f276" y="f412"/>
                      </a:cubicBezTo>
                      <a:cubicBezTo>
                        <a:pt x="f181" y="f412"/>
                        <a:pt x="f175" y="f412"/>
                        <a:pt x="f385" y="f439"/>
                      </a:cubicBezTo>
                      <a:cubicBezTo>
                        <a:pt x="f385" y="f439"/>
                        <a:pt x="f385" y="f439"/>
                        <a:pt x="f385" y="f439"/>
                      </a:cubicBezTo>
                      <a:cubicBezTo>
                        <a:pt x="f385" y="f439"/>
                        <a:pt x="f385" y="f439"/>
                        <a:pt x="f385" y="f439"/>
                      </a:cubicBezTo>
                      <a:cubicBezTo>
                        <a:pt x="f631" y="f441"/>
                        <a:pt x="f175" y="f819"/>
                        <a:pt x="f175" y="f820"/>
                      </a:cubicBezTo>
                      <a:cubicBezTo>
                        <a:pt x="f181" y="f821"/>
                        <a:pt x="f276" y="f822"/>
                        <a:pt x="f276" y="f823"/>
                      </a:cubicBezTo>
                      <a:cubicBezTo>
                        <a:pt x="f181" y="f824"/>
                        <a:pt x="f703" y="f754"/>
                        <a:pt x="f170" y="f447"/>
                      </a:cubicBezTo>
                      <a:cubicBezTo>
                        <a:pt x="f709" y="f450"/>
                        <a:pt x="f495" y="f447"/>
                        <a:pt x="f728" y="f754"/>
                      </a:cubicBezTo>
                      <a:close/>
                      <a:moveTo>
                        <a:pt x="f379" y="f825"/>
                      </a:moveTo>
                      <a:cubicBezTo>
                        <a:pt x="f379" y="f825"/>
                        <a:pt x="f173" y="f825"/>
                        <a:pt x="f173" y="f825"/>
                      </a:cubicBezTo>
                      <a:cubicBezTo>
                        <a:pt x="f173" y="f825"/>
                        <a:pt x="f379" y="f825"/>
                        <a:pt x="f379" y="f825"/>
                      </a:cubicBezTo>
                      <a:close/>
                      <a:moveTo>
                        <a:pt x="f703" y="f826"/>
                      </a:moveTo>
                      <a:cubicBezTo>
                        <a:pt x="f280" y="f827"/>
                        <a:pt x="f402" y="f118"/>
                        <a:pt x="f193" y="f118"/>
                      </a:cubicBezTo>
                      <a:cubicBezTo>
                        <a:pt x="f402" y="f118"/>
                        <a:pt x="f280" y="f827"/>
                        <a:pt x="f703" y="f826"/>
                      </a:cubicBezTo>
                      <a:close/>
                      <a:moveTo>
                        <a:pt x="f641" y="f828"/>
                      </a:moveTo>
                      <a:cubicBezTo>
                        <a:pt x="f371" y="f829"/>
                        <a:pt x="f292" y="f830"/>
                        <a:pt x="f292" y="f831"/>
                      </a:cubicBezTo>
                      <a:cubicBezTo>
                        <a:pt x="f292" y="f830"/>
                        <a:pt x="f371" y="f829"/>
                        <a:pt x="f641" y="f828"/>
                      </a:cubicBezTo>
                      <a:close/>
                      <a:moveTo>
                        <a:pt x="f473" y="f832"/>
                      </a:moveTo>
                      <a:cubicBezTo>
                        <a:pt x="f473" y="f832"/>
                        <a:pt x="f473" y="f832"/>
                        <a:pt x="f473" y="f832"/>
                      </a:cubicBezTo>
                      <a:cubicBezTo>
                        <a:pt x="f641" y="f571"/>
                        <a:pt x="f292" y="f571"/>
                        <a:pt x="f298" y="f572"/>
                      </a:cubicBezTo>
                      <a:cubicBezTo>
                        <a:pt x="f298" y="f833"/>
                        <a:pt x="f298" y="f834"/>
                        <a:pt x="f296" y="f835"/>
                      </a:cubicBezTo>
                      <a:cubicBezTo>
                        <a:pt x="f296" y="f566"/>
                        <a:pt x="f643" y="f561"/>
                        <a:pt x="f836" y="f561"/>
                      </a:cubicBezTo>
                      <a:cubicBezTo>
                        <a:pt x="f679" y="f562"/>
                        <a:pt x="f678" y="f562"/>
                        <a:pt x="f509" y="f561"/>
                      </a:cubicBezTo>
                      <a:cubicBezTo>
                        <a:pt x="f254" y="f561"/>
                        <a:pt x="f256" y="f837"/>
                        <a:pt x="f256" y="f838"/>
                      </a:cubicBezTo>
                      <a:cubicBezTo>
                        <a:pt x="f261" y="f839"/>
                        <a:pt x="f261" y="f840"/>
                        <a:pt x="f256" y="f574"/>
                      </a:cubicBezTo>
                      <a:cubicBezTo>
                        <a:pt x="f256" y="f841"/>
                        <a:pt x="f258" y="f572"/>
                        <a:pt x="f163" y="f832"/>
                      </a:cubicBezTo>
                      <a:cubicBezTo>
                        <a:pt x="f163" y="f832"/>
                        <a:pt x="f163" y="f832"/>
                        <a:pt x="f163" y="f832"/>
                      </a:cubicBezTo>
                      <a:cubicBezTo>
                        <a:pt x="f289" y="f832"/>
                        <a:pt x="f318" y="f832"/>
                        <a:pt x="f473" y="f832"/>
                      </a:cubicBezTo>
                      <a:close/>
                      <a:moveTo>
                        <a:pt x="f371" y="f842"/>
                      </a:moveTo>
                      <a:cubicBezTo>
                        <a:pt x="f371" y="f843"/>
                        <a:pt x="f371" y="f844"/>
                        <a:pt x="f371" y="f845"/>
                      </a:cubicBezTo>
                      <a:cubicBezTo>
                        <a:pt x="f371" y="f844"/>
                        <a:pt x="f371" y="f843"/>
                        <a:pt x="f371" y="f842"/>
                      </a:cubicBezTo>
                      <a:close/>
                      <a:moveTo>
                        <a:pt x="f371" y="f846"/>
                      </a:moveTo>
                      <a:cubicBezTo>
                        <a:pt x="f371" y="f847"/>
                        <a:pt x="f371" y="f848"/>
                        <a:pt x="f371" y="f849"/>
                      </a:cubicBezTo>
                      <a:cubicBezTo>
                        <a:pt x="f371" y="f848"/>
                        <a:pt x="f371" y="f847"/>
                        <a:pt x="f371" y="f846"/>
                      </a:cubicBezTo>
                      <a:close/>
                      <a:moveTo>
                        <a:pt x="f371" y="f72"/>
                      </a:moveTo>
                      <a:cubicBezTo>
                        <a:pt x="f371" y="f850"/>
                        <a:pt x="f371" y="f851"/>
                        <a:pt x="f371" y="f516"/>
                      </a:cubicBezTo>
                      <a:cubicBezTo>
                        <a:pt x="f371" y="f851"/>
                        <a:pt x="f371" y="f850"/>
                        <a:pt x="f371" y="f72"/>
                      </a:cubicBezTo>
                      <a:cubicBezTo>
                        <a:pt x="f318" y="f72"/>
                        <a:pt x="f852" y="f82"/>
                        <a:pt x="f261" y="f82"/>
                      </a:cubicBezTo>
                      <a:cubicBezTo>
                        <a:pt x="f261" y="f853"/>
                        <a:pt x="f261" y="f854"/>
                        <a:pt x="f256" y="f855"/>
                      </a:cubicBezTo>
                      <a:cubicBezTo>
                        <a:pt x="f256" y="f856"/>
                        <a:pt x="f287" y="f93"/>
                        <a:pt x="f677" y="f93"/>
                      </a:cubicBezTo>
                      <a:cubicBezTo>
                        <a:pt x="f678" y="f93"/>
                        <a:pt x="f679" y="f93"/>
                        <a:pt x="f317" y="f93"/>
                      </a:cubicBezTo>
                      <a:cubicBezTo>
                        <a:pt x="f640" y="f93"/>
                        <a:pt x="f298" y="f95"/>
                        <a:pt x="f298" y="f857"/>
                      </a:cubicBezTo>
                      <a:cubicBezTo>
                        <a:pt x="f467" y="f858"/>
                        <a:pt x="f314" y="f859"/>
                        <a:pt x="f371" y="f72"/>
                      </a:cubicBezTo>
                      <a:close/>
                      <a:moveTo>
                        <a:pt x="f860" y="f571"/>
                      </a:moveTo>
                      <a:cubicBezTo>
                        <a:pt x="f861" y="f832"/>
                        <a:pt x="f308" y="f571"/>
                        <a:pt x="f298" y="f571"/>
                      </a:cubicBezTo>
                      <a:cubicBezTo>
                        <a:pt x="f296" y="f862"/>
                        <a:pt x="f296" y="f863"/>
                        <a:pt x="f296" y="f864"/>
                      </a:cubicBezTo>
                      <a:cubicBezTo>
                        <a:pt x="f296" y="f118"/>
                        <a:pt x="f294" y="f582"/>
                        <a:pt x="f473" y="f581"/>
                      </a:cubicBezTo>
                      <a:cubicBezTo>
                        <a:pt x="f289" y="f581"/>
                        <a:pt x="f164" y="f581"/>
                        <a:pt x="f166" y="f581"/>
                      </a:cubicBezTo>
                      <a:cubicBezTo>
                        <a:pt x="f195" y="f865"/>
                        <a:pt x="f171" y="f825"/>
                        <a:pt x="f685" y="f825"/>
                      </a:cubicBezTo>
                      <a:cubicBezTo>
                        <a:pt x="f171" y="f825"/>
                        <a:pt x="f195" y="f865"/>
                        <a:pt x="f166" y="f581"/>
                      </a:cubicBezTo>
                      <a:cubicBezTo>
                        <a:pt x="f866" y="f582"/>
                        <a:pt x="f379" y="f582"/>
                        <a:pt x="f276" y="f582"/>
                      </a:cubicBezTo>
                      <a:cubicBezTo>
                        <a:pt x="f276" y="f867"/>
                        <a:pt x="f181" y="f868"/>
                        <a:pt x="f181" y="f869"/>
                      </a:cubicBezTo>
                      <a:cubicBezTo>
                        <a:pt x="f723" y="f125"/>
                        <a:pt x="f803" y="f125"/>
                        <a:pt x="f870" y="f125"/>
                      </a:cubicBezTo>
                      <a:cubicBezTo>
                        <a:pt x="f301" y="f122"/>
                        <a:pt x="f245" y="f871"/>
                        <a:pt x="f245" y="f872"/>
                      </a:cubicBezTo>
                      <a:cubicBezTo>
                        <a:pt x="f245" y="f873"/>
                        <a:pt x="f245" y="f874"/>
                        <a:pt x="f245" y="f875"/>
                      </a:cubicBezTo>
                      <a:cubicBezTo>
                        <a:pt x="f199" y="f876"/>
                        <a:pt x="f797" y="f572"/>
                        <a:pt x="f860" y="f571"/>
                      </a:cubicBezTo>
                      <a:close/>
                      <a:moveTo>
                        <a:pt x="f199" y="f877"/>
                      </a:moveTo>
                      <a:cubicBezTo>
                        <a:pt x="f202" y="f878"/>
                        <a:pt x="f202" y="f879"/>
                        <a:pt x="f199" y="f682"/>
                      </a:cubicBezTo>
                      <a:cubicBezTo>
                        <a:pt x="f245" y="f248"/>
                        <a:pt x="f206" y="f22"/>
                        <a:pt x="f330" y="f22"/>
                      </a:cubicBezTo>
                      <a:cubicBezTo>
                        <a:pt x="f880" y="f142"/>
                        <a:pt x="f881" y="f142"/>
                        <a:pt x="f184" y="f22"/>
                      </a:cubicBezTo>
                      <a:cubicBezTo>
                        <a:pt x="f293" y="f22"/>
                        <a:pt x="f75" y="f248"/>
                        <a:pt x="f75" y="f681"/>
                      </a:cubicBezTo>
                      <a:cubicBezTo>
                        <a:pt x="f150" y="f882"/>
                        <a:pt x="f150" y="f883"/>
                        <a:pt x="f75" y="f237"/>
                      </a:cubicBezTo>
                      <a:cubicBezTo>
                        <a:pt x="f75" y="f238"/>
                        <a:pt x="f293" y="f7"/>
                        <a:pt x="f98" y="f7"/>
                      </a:cubicBezTo>
                      <a:cubicBezTo>
                        <a:pt x="f77" y="f239"/>
                        <a:pt x="f92" y="f7"/>
                        <a:pt x="f88" y="f7"/>
                      </a:cubicBezTo>
                      <a:cubicBezTo>
                        <a:pt x="f88" y="f7"/>
                        <a:pt x="f88" y="f7"/>
                        <a:pt x="f88" y="f7"/>
                      </a:cubicBezTo>
                      <a:cubicBezTo>
                        <a:pt x="f884" y="f7"/>
                        <a:pt x="f231" y="f239"/>
                        <a:pt x="f530" y="f7"/>
                      </a:cubicBezTo>
                      <a:cubicBezTo>
                        <a:pt x="f206" y="f7"/>
                        <a:pt x="f245" y="f238"/>
                        <a:pt x="f199" y="f877"/>
                      </a:cubicBezTo>
                      <a:close/>
                      <a:moveTo>
                        <a:pt x="f885" y="f886"/>
                      </a:moveTo>
                      <a:cubicBezTo>
                        <a:pt x="f199" y="f886"/>
                        <a:pt x="f199" y="f886"/>
                        <a:pt x="f199" y="f887"/>
                      </a:cubicBezTo>
                      <a:cubicBezTo>
                        <a:pt x="f199" y="f888"/>
                        <a:pt x="f160" y="f112"/>
                        <a:pt x="f889" y="f561"/>
                      </a:cubicBezTo>
                      <a:cubicBezTo>
                        <a:pt x="f889" y="f561"/>
                        <a:pt x="f890" y="f561"/>
                        <a:pt x="f201" y="f561"/>
                      </a:cubicBezTo>
                      <a:cubicBezTo>
                        <a:pt x="f86" y="f561"/>
                        <a:pt x="f86" y="f561"/>
                        <a:pt x="f86" y="f891"/>
                      </a:cubicBezTo>
                      <a:cubicBezTo>
                        <a:pt x="f86" y="f886"/>
                        <a:pt x="f86" y="f886"/>
                        <a:pt x="f885" y="f886"/>
                      </a:cubicBezTo>
                      <a:close/>
                      <a:moveTo>
                        <a:pt x="f892" y="f61"/>
                      </a:moveTo>
                      <a:cubicBezTo>
                        <a:pt x="f586" y="f61"/>
                        <a:pt x="f81" y="f65"/>
                        <a:pt x="f81" y="f893"/>
                      </a:cubicBezTo>
                      <a:cubicBezTo>
                        <a:pt x="f86" y="f507"/>
                        <a:pt x="f81" y="f507"/>
                        <a:pt x="f892" y="f507"/>
                      </a:cubicBezTo>
                      <a:cubicBezTo>
                        <a:pt x="f75" y="f507"/>
                        <a:pt x="f75" y="f507"/>
                        <a:pt x="f75" y="f893"/>
                      </a:cubicBezTo>
                      <a:cubicBezTo>
                        <a:pt x="f150" y="f894"/>
                        <a:pt x="f157" y="f58"/>
                        <a:pt x="f892" y="f6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48" name="Freeform 16">
                  <a:extLst>
                    <a:ext uri="{FF2B5EF4-FFF2-40B4-BE49-F238E27FC236}">
                      <a16:creationId xmlns:a16="http://schemas.microsoft.com/office/drawing/2014/main" id="{F9102282-7A50-45BA-98E2-D4CFAB8116F2}"/>
                    </a:ext>
                  </a:extLst>
                </p:cNvPr>
                <p:cNvSpPr/>
                <p:nvPr/>
              </p:nvSpPr>
              <p:spPr>
                <a:xfrm rot="16200004">
                  <a:off x="1003106" y="4584682"/>
                  <a:ext cx="85176" cy="11579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64"/>
                    <a:gd name="f7" fmla="val 247"/>
                    <a:gd name="f8" fmla="val 124"/>
                    <a:gd name="f9" fmla="val 82"/>
                    <a:gd name="f10" fmla="val 85"/>
                    <a:gd name="f11" fmla="val 86"/>
                    <a:gd name="f12" fmla="val 84"/>
                    <a:gd name="f13" fmla="val 46"/>
                    <a:gd name="f14" fmla="val 42"/>
                    <a:gd name="f15" fmla="val 38"/>
                    <a:gd name="f16" fmla="val 34"/>
                    <a:gd name="f17" fmla="val 49"/>
                    <a:gd name="f18" fmla="val 48"/>
                    <a:gd name="f19" fmla="val 83"/>
                    <a:gd name="f20" fmla="val 36"/>
                    <a:gd name="f21" fmla="val 81"/>
                    <a:gd name="f22" fmla="val 128"/>
                    <a:gd name="f23" fmla="val 80"/>
                    <a:gd name="f24" fmla="val 166"/>
                    <a:gd name="f25" fmla="val 88"/>
                    <a:gd name="f26" fmla="val 163"/>
                    <a:gd name="f27" fmla="val 209"/>
                    <a:gd name="f28" fmla="val 201"/>
                    <a:gd name="f29" fmla="val 156"/>
                    <a:gd name="f30" fmla="val 120"/>
                    <a:gd name="f31" fmla="val 79"/>
                    <a:gd name="f32" fmla="+- 0 0 -90"/>
                    <a:gd name="f33" fmla="*/ f3 1 164"/>
                    <a:gd name="f34" fmla="*/ f4 1 247"/>
                    <a:gd name="f35" fmla="+- f7 0 f5"/>
                    <a:gd name="f36" fmla="+- f6 0 f5"/>
                    <a:gd name="f37" fmla="*/ f32 f0 1"/>
                    <a:gd name="f38" fmla="*/ f36 1 164"/>
                    <a:gd name="f39" fmla="*/ f35 1 247"/>
                    <a:gd name="f40" fmla="*/ 124 f36 1"/>
                    <a:gd name="f41" fmla="*/ 82 f35 1"/>
                    <a:gd name="f42" fmla="*/ 84 f36 1"/>
                    <a:gd name="f43" fmla="*/ 46 f35 1"/>
                    <a:gd name="f44" fmla="*/ 34 f35 1"/>
                    <a:gd name="f45" fmla="*/ 49 f36 1"/>
                    <a:gd name="f46" fmla="*/ 0 f35 1"/>
                    <a:gd name="f47" fmla="*/ 0 f36 1"/>
                    <a:gd name="f48" fmla="*/ 48 f35 1"/>
                    <a:gd name="f49" fmla="*/ 36 f36 1"/>
                    <a:gd name="f50" fmla="*/ 83 f35 1"/>
                    <a:gd name="f51" fmla="*/ 81 f36 1"/>
                    <a:gd name="f52" fmla="*/ 128 f35 1"/>
                    <a:gd name="f53" fmla="*/ 46 f36 1"/>
                    <a:gd name="f54" fmla="*/ 163 f35 1"/>
                    <a:gd name="f55" fmla="*/ 209 f35 1"/>
                    <a:gd name="f56" fmla="*/ 38 f36 1"/>
                    <a:gd name="f57" fmla="*/ 247 f35 1"/>
                    <a:gd name="f58" fmla="*/ 201 f35 1"/>
                    <a:gd name="f59" fmla="*/ 120 f36 1"/>
                    <a:gd name="f60" fmla="*/ 164 f35 1"/>
                    <a:gd name="f61" fmla="*/ 164 f36 1"/>
                    <a:gd name="f62" fmla="*/ 120 f35 1"/>
                    <a:gd name="f63" fmla="*/ f37 1 f2"/>
                    <a:gd name="f64" fmla="*/ f40 1 164"/>
                    <a:gd name="f65" fmla="*/ f41 1 247"/>
                    <a:gd name="f66" fmla="*/ f42 1 164"/>
                    <a:gd name="f67" fmla="*/ f43 1 247"/>
                    <a:gd name="f68" fmla="*/ f44 1 247"/>
                    <a:gd name="f69" fmla="*/ f45 1 164"/>
                    <a:gd name="f70" fmla="*/ f46 1 247"/>
                    <a:gd name="f71" fmla="*/ f47 1 164"/>
                    <a:gd name="f72" fmla="*/ f48 1 247"/>
                    <a:gd name="f73" fmla="*/ f49 1 164"/>
                    <a:gd name="f74" fmla="*/ f50 1 247"/>
                    <a:gd name="f75" fmla="*/ f51 1 164"/>
                    <a:gd name="f76" fmla="*/ f52 1 247"/>
                    <a:gd name="f77" fmla="*/ f53 1 164"/>
                    <a:gd name="f78" fmla="*/ f54 1 247"/>
                    <a:gd name="f79" fmla="*/ f55 1 247"/>
                    <a:gd name="f80" fmla="*/ f56 1 164"/>
                    <a:gd name="f81" fmla="*/ f57 1 247"/>
                    <a:gd name="f82" fmla="*/ f58 1 247"/>
                    <a:gd name="f83" fmla="*/ f59 1 164"/>
                    <a:gd name="f84" fmla="*/ f60 1 247"/>
                    <a:gd name="f85" fmla="*/ f61 1 164"/>
                    <a:gd name="f86" fmla="*/ f62 1 247"/>
                    <a:gd name="f87" fmla="*/ 0 1 f38"/>
                    <a:gd name="f88" fmla="*/ f6 1 f38"/>
                    <a:gd name="f89" fmla="*/ 0 1 f39"/>
                    <a:gd name="f90" fmla="*/ f7 1 f39"/>
                    <a:gd name="f91" fmla="+- f63 0 f1"/>
                    <a:gd name="f92" fmla="*/ f64 1 f38"/>
                    <a:gd name="f93" fmla="*/ f65 1 f39"/>
                    <a:gd name="f94" fmla="*/ f66 1 f38"/>
                    <a:gd name="f95" fmla="*/ f67 1 f39"/>
                    <a:gd name="f96" fmla="*/ f68 1 f39"/>
                    <a:gd name="f97" fmla="*/ f69 1 f38"/>
                    <a:gd name="f98" fmla="*/ f70 1 f39"/>
                    <a:gd name="f99" fmla="*/ f71 1 f38"/>
                    <a:gd name="f100" fmla="*/ f72 1 f39"/>
                    <a:gd name="f101" fmla="*/ f73 1 f38"/>
                    <a:gd name="f102" fmla="*/ f74 1 f39"/>
                    <a:gd name="f103" fmla="*/ f75 1 f38"/>
                    <a:gd name="f104" fmla="*/ f76 1 f39"/>
                    <a:gd name="f105" fmla="*/ f77 1 f38"/>
                    <a:gd name="f106" fmla="*/ f78 1 f39"/>
                    <a:gd name="f107" fmla="*/ f79 1 f39"/>
                    <a:gd name="f108" fmla="*/ f80 1 f38"/>
                    <a:gd name="f109" fmla="*/ f81 1 f39"/>
                    <a:gd name="f110" fmla="*/ f82 1 f39"/>
                    <a:gd name="f111" fmla="*/ f83 1 f38"/>
                    <a:gd name="f112" fmla="*/ f84 1 f39"/>
                    <a:gd name="f113" fmla="*/ f85 1 f38"/>
                    <a:gd name="f114" fmla="*/ f86 1 f39"/>
                    <a:gd name="f115" fmla="*/ f87 f33 1"/>
                    <a:gd name="f116" fmla="*/ f88 f33 1"/>
                    <a:gd name="f117" fmla="*/ f90 f34 1"/>
                    <a:gd name="f118" fmla="*/ f89 f34 1"/>
                    <a:gd name="f119" fmla="*/ f92 f33 1"/>
                    <a:gd name="f120" fmla="*/ f93 f34 1"/>
                    <a:gd name="f121" fmla="*/ f94 f33 1"/>
                    <a:gd name="f122" fmla="*/ f95 f34 1"/>
                    <a:gd name="f123" fmla="*/ f96 f34 1"/>
                    <a:gd name="f124" fmla="*/ f97 f33 1"/>
                    <a:gd name="f125" fmla="*/ f98 f34 1"/>
                    <a:gd name="f126" fmla="*/ f99 f33 1"/>
                    <a:gd name="f127" fmla="*/ f100 f34 1"/>
                    <a:gd name="f128" fmla="*/ f101 f33 1"/>
                    <a:gd name="f129" fmla="*/ f102 f34 1"/>
                    <a:gd name="f130" fmla="*/ f103 f33 1"/>
                    <a:gd name="f131" fmla="*/ f104 f34 1"/>
                    <a:gd name="f132" fmla="*/ f105 f33 1"/>
                    <a:gd name="f133" fmla="*/ f106 f34 1"/>
                    <a:gd name="f134" fmla="*/ f107 f34 1"/>
                    <a:gd name="f135" fmla="*/ f108 f33 1"/>
                    <a:gd name="f136" fmla="*/ f109 f34 1"/>
                    <a:gd name="f137" fmla="*/ f110 f34 1"/>
                    <a:gd name="f138" fmla="*/ f111 f33 1"/>
                    <a:gd name="f139" fmla="*/ f112 f34 1"/>
                    <a:gd name="f140" fmla="*/ f113 f33 1"/>
                    <a:gd name="f141" fmla="*/ f114 f3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91">
                      <a:pos x="f119" y="f120"/>
                    </a:cxn>
                    <a:cxn ang="f91">
                      <a:pos x="f121" y="f122"/>
                    </a:cxn>
                    <a:cxn ang="f91">
                      <a:pos x="f121" y="f123"/>
                    </a:cxn>
                    <a:cxn ang="f91">
                      <a:pos x="f124" y="f125"/>
                    </a:cxn>
                    <a:cxn ang="f91">
                      <a:pos x="f126" y="f127"/>
                    </a:cxn>
                    <a:cxn ang="f91">
                      <a:pos x="f128" y="f129"/>
                    </a:cxn>
                    <a:cxn ang="f91">
                      <a:pos x="f130" y="f131"/>
                    </a:cxn>
                    <a:cxn ang="f91">
                      <a:pos x="f132" y="f133"/>
                    </a:cxn>
                    <a:cxn ang="f91">
                      <a:pos x="f126" y="f134"/>
                    </a:cxn>
                    <a:cxn ang="f91">
                      <a:pos x="f135" y="f136"/>
                    </a:cxn>
                    <a:cxn ang="f91">
                      <a:pos x="f121" y="f137"/>
                    </a:cxn>
                    <a:cxn ang="f91">
                      <a:pos x="f138" y="f139"/>
                    </a:cxn>
                    <a:cxn ang="f91">
                      <a:pos x="f140" y="f141"/>
                    </a:cxn>
                    <a:cxn ang="f91">
                      <a:pos x="f119" y="f120"/>
                    </a:cxn>
                  </a:cxnLst>
                  <a:rect l="f115" t="f118" r="f116" b="f117"/>
                  <a:pathLst>
                    <a:path w="164" h="246">
                      <a:moveTo>
                        <a:pt x="f8" y="f9"/>
                      </a:moveTo>
                      <a:cubicBezTo>
                        <a:pt x="f10" y="f11"/>
                        <a:pt x="f12" y="f10"/>
                        <a:pt x="f12" y="f13"/>
                      </a:cubicBezTo>
                      <a:cubicBezTo>
                        <a:pt x="f12" y="f14"/>
                        <a:pt x="f12" y="f15"/>
                        <a:pt x="f12" y="f16"/>
                      </a:cubicBezTo>
                      <a:cubicBezTo>
                        <a:pt x="f12" y="f5"/>
                        <a:pt x="f12" y="f5"/>
                        <a:pt x="f17" y="f5"/>
                      </a:cubicBezTo>
                      <a:cubicBezTo>
                        <a:pt x="f5" y="f5"/>
                        <a:pt x="f5" y="f5"/>
                        <a:pt x="f5" y="f18"/>
                      </a:cubicBezTo>
                      <a:cubicBezTo>
                        <a:pt x="f5" y="f19"/>
                        <a:pt x="f5" y="f19"/>
                        <a:pt x="f20" y="f19"/>
                      </a:cubicBezTo>
                      <a:cubicBezTo>
                        <a:pt x="f21" y="f19"/>
                        <a:pt x="f21" y="f19"/>
                        <a:pt x="f21" y="f22"/>
                      </a:cubicBezTo>
                      <a:cubicBezTo>
                        <a:pt x="f23" y="f24"/>
                        <a:pt x="f25" y="f26"/>
                        <a:pt x="f13" y="f26"/>
                      </a:cubicBezTo>
                      <a:cubicBezTo>
                        <a:pt x="f5" y="f26"/>
                        <a:pt x="f5" y="f26"/>
                        <a:pt x="f5" y="f27"/>
                      </a:cubicBezTo>
                      <a:cubicBezTo>
                        <a:pt x="f5" y="f7"/>
                        <a:pt x="f5" y="f7"/>
                        <a:pt x="f15" y="f7"/>
                      </a:cubicBezTo>
                      <a:cubicBezTo>
                        <a:pt x="f12" y="f7"/>
                        <a:pt x="f12" y="f7"/>
                        <a:pt x="f12" y="f28"/>
                      </a:cubicBezTo>
                      <a:cubicBezTo>
                        <a:pt x="f12" y="f29"/>
                        <a:pt x="f21" y="f6"/>
                        <a:pt x="f30" y="f6"/>
                      </a:cubicBezTo>
                      <a:cubicBezTo>
                        <a:pt x="f6" y="f26"/>
                        <a:pt x="f6" y="f6"/>
                        <a:pt x="f6" y="f30"/>
                      </a:cubicBezTo>
                      <a:cubicBezTo>
                        <a:pt x="f6" y="f31"/>
                        <a:pt x="f6" y="f31"/>
                        <a:pt x="f8" y="f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49" name="Freeform 17">
                  <a:extLst>
                    <a:ext uri="{FF2B5EF4-FFF2-40B4-BE49-F238E27FC236}">
                      <a16:creationId xmlns:a16="http://schemas.microsoft.com/office/drawing/2014/main" id="{726EA144-D9B1-4878-866A-BF6F69E9E12A}"/>
                    </a:ext>
                  </a:extLst>
                </p:cNvPr>
                <p:cNvSpPr/>
                <p:nvPr/>
              </p:nvSpPr>
              <p:spPr>
                <a:xfrm rot="16200004">
                  <a:off x="657961" y="4583891"/>
                  <a:ext cx="86008" cy="11654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66"/>
                    <a:gd name="f7" fmla="val 248"/>
                    <a:gd name="f8" fmla="val 150"/>
                    <a:gd name="f9" fmla="val 2"/>
                    <a:gd name="f10" fmla="val 132"/>
                    <a:gd name="f11" fmla="val 113"/>
                    <a:gd name="f12" fmla="val 1"/>
                    <a:gd name="f13" fmla="val 95"/>
                    <a:gd name="f14" fmla="val 85"/>
                    <a:gd name="f15" fmla="val 82"/>
                    <a:gd name="f16" fmla="val 4"/>
                    <a:gd name="f17" fmla="val 13"/>
                    <a:gd name="f18" fmla="val 29"/>
                    <a:gd name="f19" fmla="val 80"/>
                    <a:gd name="f20" fmla="val 45"/>
                    <a:gd name="f21" fmla="val 61"/>
                    <a:gd name="f22" fmla="val 84"/>
                    <a:gd name="f23" fmla="val 76"/>
                    <a:gd name="f24" fmla="val 59"/>
                    <a:gd name="f25" fmla="val 83"/>
                    <a:gd name="f26" fmla="val 46"/>
                    <a:gd name="f27" fmla="val 33"/>
                    <a:gd name="f28" fmla="val 19"/>
                    <a:gd name="f29" fmla="val 81"/>
                    <a:gd name="f30" fmla="val 87"/>
                    <a:gd name="f31" fmla="val 102"/>
                    <a:gd name="f32" fmla="val 122"/>
                    <a:gd name="f33" fmla="val 143"/>
                    <a:gd name="f34" fmla="val 163"/>
                    <a:gd name="f35" fmla="val 185"/>
                    <a:gd name="f36" fmla="val 206"/>
                    <a:gd name="f37" fmla="val 227"/>
                    <a:gd name="f38" fmla="val 244"/>
                    <a:gd name="f39" fmla="val 6"/>
                    <a:gd name="f40" fmla="val 21"/>
                    <a:gd name="f41" fmla="val 247"/>
                    <a:gd name="f42" fmla="val 37"/>
                    <a:gd name="f43" fmla="val 245"/>
                    <a:gd name="f44" fmla="val 52"/>
                    <a:gd name="f45" fmla="val 246"/>
                    <a:gd name="f46" fmla="val 67"/>
                    <a:gd name="f47" fmla="val 243"/>
                    <a:gd name="f48" fmla="val 229"/>
                    <a:gd name="f49" fmla="val 187"/>
                    <a:gd name="f50" fmla="val 146"/>
                    <a:gd name="f51" fmla="val 105"/>
                    <a:gd name="f52" fmla="val 89"/>
                    <a:gd name="f53" fmla="val 86"/>
                    <a:gd name="f54" fmla="val 120"/>
                    <a:gd name="f55" fmla="val 136"/>
                    <a:gd name="f56" fmla="val 151"/>
                    <a:gd name="f57" fmla="val 165"/>
                    <a:gd name="f58" fmla="val 70"/>
                    <a:gd name="f59" fmla="val 34"/>
                    <a:gd name="f60" fmla="val 16"/>
                    <a:gd name="f61" fmla="val 5"/>
                    <a:gd name="f62" fmla="val 161"/>
                    <a:gd name="f63" fmla="+- 0 0 -90"/>
                    <a:gd name="f64" fmla="*/ f3 1 166"/>
                    <a:gd name="f65" fmla="*/ f4 1 248"/>
                    <a:gd name="f66" fmla="+- f7 0 f5"/>
                    <a:gd name="f67" fmla="+- f6 0 f5"/>
                    <a:gd name="f68" fmla="*/ f63 f0 1"/>
                    <a:gd name="f69" fmla="*/ f67 1 166"/>
                    <a:gd name="f70" fmla="*/ f66 1 248"/>
                    <a:gd name="f71" fmla="*/ 150 f67 1"/>
                    <a:gd name="f72" fmla="*/ 2 f66 1"/>
                    <a:gd name="f73" fmla="*/ 95 f67 1"/>
                    <a:gd name="f74" fmla="*/ 0 f66 1"/>
                    <a:gd name="f75" fmla="*/ 82 f67 1"/>
                    <a:gd name="f76" fmla="*/ 13 f66 1"/>
                    <a:gd name="f77" fmla="*/ 61 f66 1"/>
                    <a:gd name="f78" fmla="*/ 59 f67 1"/>
                    <a:gd name="f79" fmla="*/ 83 f66 1"/>
                    <a:gd name="f80" fmla="*/ 19 f67 1"/>
                    <a:gd name="f81" fmla="*/ 82 f66 1"/>
                    <a:gd name="f82" fmla="*/ 1 f67 1"/>
                    <a:gd name="f83" fmla="*/ 102 f66 1"/>
                    <a:gd name="f84" fmla="*/ 163 f66 1"/>
                    <a:gd name="f85" fmla="*/ 227 f66 1"/>
                    <a:gd name="f86" fmla="*/ 21 f67 1"/>
                    <a:gd name="f87" fmla="*/ 247 f66 1"/>
                    <a:gd name="f88" fmla="*/ 67 f67 1"/>
                    <a:gd name="f89" fmla="*/ 85 f67 1"/>
                    <a:gd name="f90" fmla="*/ 229 f66 1"/>
                    <a:gd name="f91" fmla="*/ 84 f67 1"/>
                    <a:gd name="f92" fmla="*/ 105 f66 1"/>
                    <a:gd name="f93" fmla="*/ 105 f67 1"/>
                    <a:gd name="f94" fmla="*/ 84 f66 1"/>
                    <a:gd name="f95" fmla="*/ 151 f67 1"/>
                    <a:gd name="f96" fmla="*/ 85 f66 1"/>
                    <a:gd name="f97" fmla="*/ 165 f67 1"/>
                    <a:gd name="f98" fmla="*/ 70 f66 1"/>
                    <a:gd name="f99" fmla="*/ 16 f66 1"/>
                    <a:gd name="f100" fmla="*/ f68 1 f2"/>
                    <a:gd name="f101" fmla="*/ f71 1 166"/>
                    <a:gd name="f102" fmla="*/ f72 1 248"/>
                    <a:gd name="f103" fmla="*/ f73 1 166"/>
                    <a:gd name="f104" fmla="*/ f74 1 248"/>
                    <a:gd name="f105" fmla="*/ f75 1 166"/>
                    <a:gd name="f106" fmla="*/ f76 1 248"/>
                    <a:gd name="f107" fmla="*/ f77 1 248"/>
                    <a:gd name="f108" fmla="*/ f78 1 166"/>
                    <a:gd name="f109" fmla="*/ f79 1 248"/>
                    <a:gd name="f110" fmla="*/ f80 1 166"/>
                    <a:gd name="f111" fmla="*/ f81 1 248"/>
                    <a:gd name="f112" fmla="*/ f82 1 166"/>
                    <a:gd name="f113" fmla="*/ f83 1 248"/>
                    <a:gd name="f114" fmla="*/ f84 1 248"/>
                    <a:gd name="f115" fmla="*/ f85 1 248"/>
                    <a:gd name="f116" fmla="*/ f86 1 166"/>
                    <a:gd name="f117" fmla="*/ f87 1 248"/>
                    <a:gd name="f118" fmla="*/ f88 1 166"/>
                    <a:gd name="f119" fmla="*/ f89 1 166"/>
                    <a:gd name="f120" fmla="*/ f90 1 248"/>
                    <a:gd name="f121" fmla="*/ f91 1 166"/>
                    <a:gd name="f122" fmla="*/ f92 1 248"/>
                    <a:gd name="f123" fmla="*/ f93 1 166"/>
                    <a:gd name="f124" fmla="*/ f94 1 248"/>
                    <a:gd name="f125" fmla="*/ f95 1 166"/>
                    <a:gd name="f126" fmla="*/ f96 1 248"/>
                    <a:gd name="f127" fmla="*/ f97 1 166"/>
                    <a:gd name="f128" fmla="*/ f98 1 248"/>
                    <a:gd name="f129" fmla="*/ f99 1 248"/>
                    <a:gd name="f130" fmla="*/ 0 1 f69"/>
                    <a:gd name="f131" fmla="*/ f6 1 f69"/>
                    <a:gd name="f132" fmla="*/ 0 1 f70"/>
                    <a:gd name="f133" fmla="*/ f7 1 f70"/>
                    <a:gd name="f134" fmla="+- f100 0 f1"/>
                    <a:gd name="f135" fmla="*/ f101 1 f69"/>
                    <a:gd name="f136" fmla="*/ f102 1 f70"/>
                    <a:gd name="f137" fmla="*/ f103 1 f69"/>
                    <a:gd name="f138" fmla="*/ f104 1 f70"/>
                    <a:gd name="f139" fmla="*/ f105 1 f69"/>
                    <a:gd name="f140" fmla="*/ f106 1 f70"/>
                    <a:gd name="f141" fmla="*/ f107 1 f70"/>
                    <a:gd name="f142" fmla="*/ f108 1 f69"/>
                    <a:gd name="f143" fmla="*/ f109 1 f70"/>
                    <a:gd name="f144" fmla="*/ f110 1 f69"/>
                    <a:gd name="f145" fmla="*/ f111 1 f70"/>
                    <a:gd name="f146" fmla="*/ f112 1 f69"/>
                    <a:gd name="f147" fmla="*/ f113 1 f70"/>
                    <a:gd name="f148" fmla="*/ f114 1 f70"/>
                    <a:gd name="f149" fmla="*/ f115 1 f70"/>
                    <a:gd name="f150" fmla="*/ f116 1 f69"/>
                    <a:gd name="f151" fmla="*/ f117 1 f70"/>
                    <a:gd name="f152" fmla="*/ f118 1 f69"/>
                    <a:gd name="f153" fmla="*/ f119 1 f69"/>
                    <a:gd name="f154" fmla="*/ f120 1 f70"/>
                    <a:gd name="f155" fmla="*/ f121 1 f69"/>
                    <a:gd name="f156" fmla="*/ f122 1 f70"/>
                    <a:gd name="f157" fmla="*/ f123 1 f69"/>
                    <a:gd name="f158" fmla="*/ f124 1 f70"/>
                    <a:gd name="f159" fmla="*/ f125 1 f69"/>
                    <a:gd name="f160" fmla="*/ f126 1 f70"/>
                    <a:gd name="f161" fmla="*/ f127 1 f69"/>
                    <a:gd name="f162" fmla="*/ f128 1 f70"/>
                    <a:gd name="f163" fmla="*/ f129 1 f70"/>
                    <a:gd name="f164" fmla="*/ f130 f64 1"/>
                    <a:gd name="f165" fmla="*/ f131 f64 1"/>
                    <a:gd name="f166" fmla="*/ f133 f65 1"/>
                    <a:gd name="f167" fmla="*/ f132 f65 1"/>
                    <a:gd name="f168" fmla="*/ f135 f64 1"/>
                    <a:gd name="f169" fmla="*/ f136 f65 1"/>
                    <a:gd name="f170" fmla="*/ f137 f64 1"/>
                    <a:gd name="f171" fmla="*/ f138 f65 1"/>
                    <a:gd name="f172" fmla="*/ f139 f64 1"/>
                    <a:gd name="f173" fmla="*/ f140 f65 1"/>
                    <a:gd name="f174" fmla="*/ f141 f65 1"/>
                    <a:gd name="f175" fmla="*/ f142 f64 1"/>
                    <a:gd name="f176" fmla="*/ f143 f65 1"/>
                    <a:gd name="f177" fmla="*/ f144 f64 1"/>
                    <a:gd name="f178" fmla="*/ f145 f65 1"/>
                    <a:gd name="f179" fmla="*/ f146 f64 1"/>
                    <a:gd name="f180" fmla="*/ f147 f65 1"/>
                    <a:gd name="f181" fmla="*/ f148 f65 1"/>
                    <a:gd name="f182" fmla="*/ f149 f65 1"/>
                    <a:gd name="f183" fmla="*/ f150 f64 1"/>
                    <a:gd name="f184" fmla="*/ f151 f65 1"/>
                    <a:gd name="f185" fmla="*/ f152 f64 1"/>
                    <a:gd name="f186" fmla="*/ f153 f64 1"/>
                    <a:gd name="f187" fmla="*/ f154 f65 1"/>
                    <a:gd name="f188" fmla="*/ f155 f64 1"/>
                    <a:gd name="f189" fmla="*/ f156 f65 1"/>
                    <a:gd name="f190" fmla="*/ f157 f64 1"/>
                    <a:gd name="f191" fmla="*/ f158 f65 1"/>
                    <a:gd name="f192" fmla="*/ f159 f64 1"/>
                    <a:gd name="f193" fmla="*/ f160 f65 1"/>
                    <a:gd name="f194" fmla="*/ f161 f64 1"/>
                    <a:gd name="f195" fmla="*/ f162 f65 1"/>
                    <a:gd name="f196" fmla="*/ f163 f65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134">
                      <a:pos x="f168" y="f169"/>
                    </a:cxn>
                    <a:cxn ang="f134">
                      <a:pos x="f170" y="f171"/>
                    </a:cxn>
                    <a:cxn ang="f134">
                      <a:pos x="f172" y="f173"/>
                    </a:cxn>
                    <a:cxn ang="f134">
                      <a:pos x="f172" y="f174"/>
                    </a:cxn>
                    <a:cxn ang="f134">
                      <a:pos x="f175" y="f176"/>
                    </a:cxn>
                    <a:cxn ang="f134">
                      <a:pos x="f177" y="f178"/>
                    </a:cxn>
                    <a:cxn ang="f134">
                      <a:pos x="f179" y="f180"/>
                    </a:cxn>
                    <a:cxn ang="f134">
                      <a:pos x="f179" y="f181"/>
                    </a:cxn>
                    <a:cxn ang="f134">
                      <a:pos x="f179" y="f182"/>
                    </a:cxn>
                    <a:cxn ang="f134">
                      <a:pos x="f183" y="f184"/>
                    </a:cxn>
                    <a:cxn ang="f134">
                      <a:pos x="f185" y="f184"/>
                    </a:cxn>
                    <a:cxn ang="f134">
                      <a:pos x="f186" y="f187"/>
                    </a:cxn>
                    <a:cxn ang="f134">
                      <a:pos x="f188" y="f189"/>
                    </a:cxn>
                    <a:cxn ang="f134">
                      <a:pos x="f190" y="f191"/>
                    </a:cxn>
                    <a:cxn ang="f134">
                      <a:pos x="f192" y="f193"/>
                    </a:cxn>
                    <a:cxn ang="f134">
                      <a:pos x="f194" y="f195"/>
                    </a:cxn>
                    <a:cxn ang="f134">
                      <a:pos x="f194" y="f196"/>
                    </a:cxn>
                    <a:cxn ang="f134">
                      <a:pos x="f168" y="f169"/>
                    </a:cxn>
                  </a:cxnLst>
                  <a:rect l="f164" t="f167" r="f165" b="f166"/>
                  <a:pathLst>
                    <a:path w="166" h="248">
                      <a:moveTo>
                        <a:pt x="f8" y="f9"/>
                      </a:moveTo>
                      <a:cubicBezTo>
                        <a:pt x="f10" y="f9"/>
                        <a:pt x="f11" y="f12"/>
                        <a:pt x="f13" y="f5"/>
                      </a:cubicBezTo>
                      <a:cubicBezTo>
                        <a:pt x="f14" y="f5"/>
                        <a:pt x="f15" y="f16"/>
                        <a:pt x="f15" y="f17"/>
                      </a:cubicBezTo>
                      <a:cubicBezTo>
                        <a:pt x="f15" y="f18"/>
                        <a:pt x="f19" y="f20"/>
                        <a:pt x="f15" y="f21"/>
                      </a:cubicBezTo>
                      <a:cubicBezTo>
                        <a:pt x="f22" y="f19"/>
                        <a:pt x="f23" y="f22"/>
                        <a:pt x="f24" y="f25"/>
                      </a:cubicBezTo>
                      <a:cubicBezTo>
                        <a:pt x="f26" y="f15"/>
                        <a:pt x="f27" y="f22"/>
                        <a:pt x="f28" y="f15"/>
                      </a:cubicBezTo>
                      <a:cubicBezTo>
                        <a:pt x="f16" y="f29"/>
                        <a:pt x="f5" y="f30"/>
                        <a:pt x="f12" y="f31"/>
                      </a:cubicBezTo>
                      <a:cubicBezTo>
                        <a:pt x="f9" y="f32"/>
                        <a:pt x="f12" y="f33"/>
                        <a:pt x="f12" y="f34"/>
                      </a:cubicBezTo>
                      <a:cubicBezTo>
                        <a:pt x="f12" y="f35"/>
                        <a:pt x="f9" y="f36"/>
                        <a:pt x="f12" y="f37"/>
                      </a:cubicBezTo>
                      <a:cubicBezTo>
                        <a:pt x="f5" y="f38"/>
                        <a:pt x="f39" y="f7"/>
                        <a:pt x="f40" y="f41"/>
                      </a:cubicBezTo>
                      <a:cubicBezTo>
                        <a:pt x="f42" y="f43"/>
                        <a:pt x="f44" y="f45"/>
                        <a:pt x="f46" y="f41"/>
                      </a:cubicBezTo>
                      <a:cubicBezTo>
                        <a:pt x="f29" y="f7"/>
                        <a:pt x="f14" y="f47"/>
                        <a:pt x="f14" y="f48"/>
                      </a:cubicBezTo>
                      <a:cubicBezTo>
                        <a:pt x="f22" y="f49"/>
                        <a:pt x="f14" y="f50"/>
                        <a:pt x="f22" y="f51"/>
                      </a:cubicBezTo>
                      <a:cubicBezTo>
                        <a:pt x="f22" y="f52"/>
                        <a:pt x="f53" y="f29"/>
                        <a:pt x="f51" y="f22"/>
                      </a:cubicBezTo>
                      <a:cubicBezTo>
                        <a:pt x="f54" y="f30"/>
                        <a:pt x="f55" y="f22"/>
                        <a:pt x="f56" y="f14"/>
                      </a:cubicBezTo>
                      <a:cubicBezTo>
                        <a:pt x="f34" y="f53"/>
                        <a:pt x="f6" y="f29"/>
                        <a:pt x="f57" y="f58"/>
                      </a:cubicBezTo>
                      <a:cubicBezTo>
                        <a:pt x="f57" y="f44"/>
                        <a:pt x="f57" y="f59"/>
                        <a:pt x="f57" y="f60"/>
                      </a:cubicBezTo>
                      <a:cubicBezTo>
                        <a:pt x="f6" y="f61"/>
                        <a:pt x="f62" y="f9"/>
                        <a:pt x="f8" y="f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50" name="Freeform 18">
                  <a:extLst>
                    <a:ext uri="{FF2B5EF4-FFF2-40B4-BE49-F238E27FC236}">
                      <a16:creationId xmlns:a16="http://schemas.microsoft.com/office/drawing/2014/main" id="{F0019F74-34E2-4AE4-8160-9C2C7B255BCA}"/>
                    </a:ext>
                  </a:extLst>
                </p:cNvPr>
                <p:cNvSpPr/>
                <p:nvPr/>
              </p:nvSpPr>
              <p:spPr>
                <a:xfrm rot="16200004">
                  <a:off x="26815" y="4560218"/>
                  <a:ext cx="86008" cy="7870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66"/>
                    <a:gd name="f7" fmla="val 167"/>
                    <a:gd name="f8" fmla="val 39"/>
                    <a:gd name="f9" fmla="val 84"/>
                    <a:gd name="f10" fmla="val 83"/>
                    <a:gd name="f11" fmla="val 128"/>
                    <a:gd name="f12" fmla="val 121"/>
                    <a:gd name="f13" fmla="val 124"/>
                    <a:gd name="f14" fmla="val 122"/>
                    <a:gd name="f15" fmla="val 120"/>
                    <a:gd name="f16" fmla="val 82"/>
                    <a:gd name="f17" fmla="val 129"/>
                    <a:gd name="f18" fmla="val 81"/>
                    <a:gd name="f19" fmla="val 38"/>
                    <a:gd name="f20" fmla="val 46"/>
                    <a:gd name="f21" fmla="+- 0 0 -90"/>
                    <a:gd name="f22" fmla="*/ f3 1 166"/>
                    <a:gd name="f23" fmla="*/ f4 1 167"/>
                    <a:gd name="f24" fmla="+- f7 0 f5"/>
                    <a:gd name="f25" fmla="+- f6 0 f5"/>
                    <a:gd name="f26" fmla="*/ f21 f0 1"/>
                    <a:gd name="f27" fmla="*/ f25 1 166"/>
                    <a:gd name="f28" fmla="*/ f24 1 167"/>
                    <a:gd name="f29" fmla="*/ 39 f25 1"/>
                    <a:gd name="f30" fmla="*/ 84 f24 1"/>
                    <a:gd name="f31" fmla="*/ 83 f25 1"/>
                    <a:gd name="f32" fmla="*/ 128 f24 1"/>
                    <a:gd name="f33" fmla="*/ 121 f25 1"/>
                    <a:gd name="f34" fmla="*/ 166 f24 1"/>
                    <a:gd name="f35" fmla="*/ 166 f25 1"/>
                    <a:gd name="f36" fmla="*/ 124 f24 1"/>
                    <a:gd name="f37" fmla="*/ 120 f24 1"/>
                    <a:gd name="f38" fmla="*/ 129 f25 1"/>
                    <a:gd name="f39" fmla="*/ 81 f24 1"/>
                    <a:gd name="f40" fmla="*/ 38 f24 1"/>
                    <a:gd name="f41" fmla="*/ 46 f25 1"/>
                    <a:gd name="f42" fmla="*/ 0 f24 1"/>
                    <a:gd name="f43" fmla="*/ 0 f25 1"/>
                    <a:gd name="f44" fmla="*/ 46 f24 1"/>
                    <a:gd name="f45" fmla="*/ f26 1 f2"/>
                    <a:gd name="f46" fmla="*/ f29 1 166"/>
                    <a:gd name="f47" fmla="*/ f30 1 167"/>
                    <a:gd name="f48" fmla="*/ f31 1 166"/>
                    <a:gd name="f49" fmla="*/ f32 1 167"/>
                    <a:gd name="f50" fmla="*/ f33 1 166"/>
                    <a:gd name="f51" fmla="*/ f34 1 167"/>
                    <a:gd name="f52" fmla="*/ f35 1 166"/>
                    <a:gd name="f53" fmla="*/ f36 1 167"/>
                    <a:gd name="f54" fmla="*/ f37 1 167"/>
                    <a:gd name="f55" fmla="*/ f38 1 166"/>
                    <a:gd name="f56" fmla="*/ f39 1 167"/>
                    <a:gd name="f57" fmla="*/ f40 1 167"/>
                    <a:gd name="f58" fmla="*/ f41 1 166"/>
                    <a:gd name="f59" fmla="*/ f42 1 167"/>
                    <a:gd name="f60" fmla="*/ f43 1 166"/>
                    <a:gd name="f61" fmla="*/ f44 1 167"/>
                    <a:gd name="f62" fmla="*/ 0 1 f27"/>
                    <a:gd name="f63" fmla="*/ f6 1 f27"/>
                    <a:gd name="f64" fmla="*/ 0 1 f28"/>
                    <a:gd name="f65" fmla="*/ f7 1 f28"/>
                    <a:gd name="f66" fmla="+- f45 0 f1"/>
                    <a:gd name="f67" fmla="*/ f46 1 f27"/>
                    <a:gd name="f68" fmla="*/ f47 1 f28"/>
                    <a:gd name="f69" fmla="*/ f48 1 f27"/>
                    <a:gd name="f70" fmla="*/ f49 1 f28"/>
                    <a:gd name="f71" fmla="*/ f50 1 f27"/>
                    <a:gd name="f72" fmla="*/ f51 1 f28"/>
                    <a:gd name="f73" fmla="*/ f52 1 f27"/>
                    <a:gd name="f74" fmla="*/ f53 1 f28"/>
                    <a:gd name="f75" fmla="*/ f54 1 f28"/>
                    <a:gd name="f76" fmla="*/ f55 1 f27"/>
                    <a:gd name="f77" fmla="*/ f56 1 f28"/>
                    <a:gd name="f78" fmla="*/ f57 1 f28"/>
                    <a:gd name="f79" fmla="*/ f58 1 f27"/>
                    <a:gd name="f80" fmla="*/ f59 1 f28"/>
                    <a:gd name="f81" fmla="*/ f60 1 f27"/>
                    <a:gd name="f82" fmla="*/ f61 1 f28"/>
                    <a:gd name="f83" fmla="*/ f62 f22 1"/>
                    <a:gd name="f84" fmla="*/ f63 f22 1"/>
                    <a:gd name="f85" fmla="*/ f65 f23 1"/>
                    <a:gd name="f86" fmla="*/ f64 f23 1"/>
                    <a:gd name="f87" fmla="*/ f67 f22 1"/>
                    <a:gd name="f88" fmla="*/ f68 f23 1"/>
                    <a:gd name="f89" fmla="*/ f69 f22 1"/>
                    <a:gd name="f90" fmla="*/ f70 f23 1"/>
                    <a:gd name="f91" fmla="*/ f71 f22 1"/>
                    <a:gd name="f92" fmla="*/ f72 f23 1"/>
                    <a:gd name="f93" fmla="*/ f73 f22 1"/>
                    <a:gd name="f94" fmla="*/ f74 f23 1"/>
                    <a:gd name="f95" fmla="*/ f75 f23 1"/>
                    <a:gd name="f96" fmla="*/ f76 f22 1"/>
                    <a:gd name="f97" fmla="*/ f77 f23 1"/>
                    <a:gd name="f98" fmla="*/ f78 f23 1"/>
                    <a:gd name="f99" fmla="*/ f79 f22 1"/>
                    <a:gd name="f100" fmla="*/ f80 f23 1"/>
                    <a:gd name="f101" fmla="*/ f81 f22 1"/>
                    <a:gd name="f102" fmla="*/ f82 f2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66">
                      <a:pos x="f87" y="f88"/>
                    </a:cxn>
                    <a:cxn ang="f66">
                      <a:pos x="f89" y="f90"/>
                    </a:cxn>
                    <a:cxn ang="f66">
                      <a:pos x="f91" y="f92"/>
                    </a:cxn>
                    <a:cxn ang="f66">
                      <a:pos x="f93" y="f94"/>
                    </a:cxn>
                    <a:cxn ang="f66">
                      <a:pos x="f93" y="f95"/>
                    </a:cxn>
                    <a:cxn ang="f66">
                      <a:pos x="f96" y="f97"/>
                    </a:cxn>
                    <a:cxn ang="f66">
                      <a:pos x="f89" y="f98"/>
                    </a:cxn>
                    <a:cxn ang="f66">
                      <a:pos x="f99" y="f100"/>
                    </a:cxn>
                    <a:cxn ang="f66">
                      <a:pos x="f101" y="f102"/>
                    </a:cxn>
                    <a:cxn ang="f66">
                      <a:pos x="f87" y="f88"/>
                    </a:cxn>
                  </a:cxnLst>
                  <a:rect l="f83" t="f86" r="f84" b="f85"/>
                  <a:pathLst>
                    <a:path w="166" h="167">
                      <a:moveTo>
                        <a:pt x="f8" y="f9"/>
                      </a:moveTo>
                      <a:cubicBezTo>
                        <a:pt x="f10" y="f9"/>
                        <a:pt x="f10" y="f9"/>
                        <a:pt x="f10" y="f11"/>
                      </a:cubicBezTo>
                      <a:cubicBezTo>
                        <a:pt x="f10" y="f6"/>
                        <a:pt x="f10" y="f6"/>
                        <a:pt x="f12" y="f6"/>
                      </a:cubicBezTo>
                      <a:cubicBezTo>
                        <a:pt x="f6" y="f7"/>
                        <a:pt x="f6" y="f7"/>
                        <a:pt x="f6" y="f13"/>
                      </a:cubicBezTo>
                      <a:cubicBezTo>
                        <a:pt x="f6" y="f14"/>
                        <a:pt x="f6" y="f12"/>
                        <a:pt x="f6" y="f15"/>
                      </a:cubicBezTo>
                      <a:cubicBezTo>
                        <a:pt x="f6" y="f16"/>
                        <a:pt x="f6" y="f16"/>
                        <a:pt x="f17" y="f18"/>
                      </a:cubicBezTo>
                      <a:cubicBezTo>
                        <a:pt x="f10" y="f18"/>
                        <a:pt x="f10" y="f18"/>
                        <a:pt x="f10" y="f19"/>
                      </a:cubicBezTo>
                      <a:cubicBezTo>
                        <a:pt x="f10" y="f5"/>
                        <a:pt x="f10" y="f5"/>
                        <a:pt x="f20" y="f5"/>
                      </a:cubicBezTo>
                      <a:cubicBezTo>
                        <a:pt x="f5" y="f5"/>
                        <a:pt x="f5" y="f5"/>
                        <a:pt x="f5" y="f20"/>
                      </a:cubicBezTo>
                      <a:cubicBezTo>
                        <a:pt x="f5" y="f9"/>
                        <a:pt x="f5" y="f9"/>
                        <a:pt x="f8" y="f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51" name="Freeform 19">
                  <a:extLst>
                    <a:ext uri="{FF2B5EF4-FFF2-40B4-BE49-F238E27FC236}">
                      <a16:creationId xmlns:a16="http://schemas.microsoft.com/office/drawing/2014/main" id="{38C4EF83-7384-4F30-BB6A-B4CEECE0E407}"/>
                    </a:ext>
                  </a:extLst>
                </p:cNvPr>
                <p:cNvSpPr/>
                <p:nvPr/>
              </p:nvSpPr>
              <p:spPr>
                <a:xfrm rot="16200004">
                  <a:off x="353521" y="4665520"/>
                  <a:ext cx="42592" cy="8022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2"/>
                    <a:gd name="f7" fmla="val 170"/>
                    <a:gd name="f8" fmla="val 15"/>
                    <a:gd name="f9" fmla="val 33"/>
                    <a:gd name="f10" fmla="val 169"/>
                    <a:gd name="f11" fmla="val 51"/>
                    <a:gd name="f12" fmla="val 69"/>
                    <a:gd name="f13" fmla="val 78"/>
                    <a:gd name="f14" fmla="val 167"/>
                    <a:gd name="f15" fmla="val 157"/>
                    <a:gd name="f16" fmla="val 81"/>
                    <a:gd name="f17" fmla="val 110"/>
                    <a:gd name="f18" fmla="val 63"/>
                    <a:gd name="f19" fmla="val 16"/>
                    <a:gd name="f20" fmla="val 9"/>
                    <a:gd name="f21" fmla="val 3"/>
                    <a:gd name="f22" fmla="val 72"/>
                    <a:gd name="f23" fmla="val 4"/>
                    <a:gd name="f24" fmla="val 49"/>
                    <a:gd name="f25" fmla="val 5"/>
                    <a:gd name="f26" fmla="val 25"/>
                    <a:gd name="f27" fmla="val 1"/>
                    <a:gd name="f28" fmla="val 7"/>
                    <a:gd name="f29" fmla="val 56"/>
                    <a:gd name="f30" fmla="val 105"/>
                    <a:gd name="f31" fmla="val 154"/>
                    <a:gd name="f32" fmla="val 165"/>
                    <a:gd name="f33" fmla="+- 0 0 -90"/>
                    <a:gd name="f34" fmla="*/ f3 1 82"/>
                    <a:gd name="f35" fmla="*/ f4 1 170"/>
                    <a:gd name="f36" fmla="+- f7 0 f5"/>
                    <a:gd name="f37" fmla="+- f6 0 f5"/>
                    <a:gd name="f38" fmla="*/ f33 f0 1"/>
                    <a:gd name="f39" fmla="*/ f37 1 82"/>
                    <a:gd name="f40" fmla="*/ f36 1 170"/>
                    <a:gd name="f41" fmla="*/ 15 f37 1"/>
                    <a:gd name="f42" fmla="*/ 170 f36 1"/>
                    <a:gd name="f43" fmla="*/ 69 f37 1"/>
                    <a:gd name="f44" fmla="*/ 82 f37 1"/>
                    <a:gd name="f45" fmla="*/ 157 f36 1"/>
                    <a:gd name="f46" fmla="*/ 16 f36 1"/>
                    <a:gd name="f47" fmla="*/ 72 f37 1"/>
                    <a:gd name="f48" fmla="*/ 4 f36 1"/>
                    <a:gd name="f49" fmla="*/ 1 f37 1"/>
                    <a:gd name="f50" fmla="*/ 7 f36 1"/>
                    <a:gd name="f51" fmla="*/ 154 f36 1"/>
                    <a:gd name="f52" fmla="*/ f38 1 f2"/>
                    <a:gd name="f53" fmla="*/ f41 1 82"/>
                    <a:gd name="f54" fmla="*/ f42 1 170"/>
                    <a:gd name="f55" fmla="*/ f43 1 82"/>
                    <a:gd name="f56" fmla="*/ f44 1 82"/>
                    <a:gd name="f57" fmla="*/ f45 1 170"/>
                    <a:gd name="f58" fmla="*/ f46 1 170"/>
                    <a:gd name="f59" fmla="*/ f47 1 82"/>
                    <a:gd name="f60" fmla="*/ f48 1 170"/>
                    <a:gd name="f61" fmla="*/ f49 1 82"/>
                    <a:gd name="f62" fmla="*/ f50 1 170"/>
                    <a:gd name="f63" fmla="*/ f51 1 170"/>
                    <a:gd name="f64" fmla="*/ 0 1 f39"/>
                    <a:gd name="f65" fmla="*/ f6 1 f39"/>
                    <a:gd name="f66" fmla="*/ 0 1 f40"/>
                    <a:gd name="f67" fmla="*/ f7 1 f40"/>
                    <a:gd name="f68" fmla="+- f52 0 f1"/>
                    <a:gd name="f69" fmla="*/ f53 1 f39"/>
                    <a:gd name="f70" fmla="*/ f54 1 f40"/>
                    <a:gd name="f71" fmla="*/ f55 1 f39"/>
                    <a:gd name="f72" fmla="*/ f56 1 f39"/>
                    <a:gd name="f73" fmla="*/ f57 1 f40"/>
                    <a:gd name="f74" fmla="*/ f58 1 f40"/>
                    <a:gd name="f75" fmla="*/ f59 1 f39"/>
                    <a:gd name="f76" fmla="*/ f60 1 f40"/>
                    <a:gd name="f77" fmla="*/ f61 1 f39"/>
                    <a:gd name="f78" fmla="*/ f62 1 f40"/>
                    <a:gd name="f79" fmla="*/ f63 1 f40"/>
                    <a:gd name="f80" fmla="*/ f64 f34 1"/>
                    <a:gd name="f81" fmla="*/ f65 f34 1"/>
                    <a:gd name="f82" fmla="*/ f67 f35 1"/>
                    <a:gd name="f83" fmla="*/ f66 f35 1"/>
                    <a:gd name="f84" fmla="*/ f69 f34 1"/>
                    <a:gd name="f85" fmla="*/ f70 f35 1"/>
                    <a:gd name="f86" fmla="*/ f71 f34 1"/>
                    <a:gd name="f87" fmla="*/ f72 f34 1"/>
                    <a:gd name="f88" fmla="*/ f73 f35 1"/>
                    <a:gd name="f89" fmla="*/ f74 f35 1"/>
                    <a:gd name="f90" fmla="*/ f75 f34 1"/>
                    <a:gd name="f91" fmla="*/ f76 f35 1"/>
                    <a:gd name="f92" fmla="*/ f77 f34 1"/>
                    <a:gd name="f93" fmla="*/ f78 f35 1"/>
                    <a:gd name="f94" fmla="*/ f79 f35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68">
                      <a:pos x="f84" y="f85"/>
                    </a:cxn>
                    <a:cxn ang="f68">
                      <a:pos x="f86" y="f85"/>
                    </a:cxn>
                    <a:cxn ang="f68">
                      <a:pos x="f87" y="f88"/>
                    </a:cxn>
                    <a:cxn ang="f68">
                      <a:pos x="f87" y="f89"/>
                    </a:cxn>
                    <a:cxn ang="f68">
                      <a:pos x="f90" y="f91"/>
                    </a:cxn>
                    <a:cxn ang="f68">
                      <a:pos x="f92" y="f93"/>
                    </a:cxn>
                    <a:cxn ang="f68">
                      <a:pos x="f92" y="f94"/>
                    </a:cxn>
                    <a:cxn ang="f68">
                      <a:pos x="f84" y="f85"/>
                    </a:cxn>
                  </a:cxnLst>
                  <a:rect l="f80" t="f83" r="f81" b="f82"/>
                  <a:pathLst>
                    <a:path w="82" h="170">
                      <a:moveTo>
                        <a:pt x="f8" y="f7"/>
                      </a:moveTo>
                      <a:cubicBezTo>
                        <a:pt x="f9" y="f10"/>
                        <a:pt x="f11" y="f7"/>
                        <a:pt x="f12" y="f7"/>
                      </a:cubicBezTo>
                      <a:cubicBezTo>
                        <a:pt x="f13" y="f7"/>
                        <a:pt x="f6" y="f14"/>
                        <a:pt x="f6" y="f15"/>
                      </a:cubicBezTo>
                      <a:cubicBezTo>
                        <a:pt x="f16" y="f17"/>
                        <a:pt x="f6" y="f18"/>
                        <a:pt x="f6" y="f19"/>
                      </a:cubicBezTo>
                      <a:cubicBezTo>
                        <a:pt x="f6" y="f20"/>
                        <a:pt x="f16" y="f21"/>
                        <a:pt x="f22" y="f23"/>
                      </a:cubicBezTo>
                      <a:cubicBezTo>
                        <a:pt x="f24" y="f25"/>
                        <a:pt x="f26" y="f5"/>
                        <a:pt x="f27" y="f28"/>
                      </a:cubicBezTo>
                      <a:cubicBezTo>
                        <a:pt x="f27" y="f29"/>
                        <a:pt x="f27" y="f30"/>
                        <a:pt x="f27" y="f31"/>
                      </a:cubicBezTo>
                      <a:cubicBezTo>
                        <a:pt x="f5" y="f32"/>
                        <a:pt x="f21" y="f7"/>
                        <a:pt x="f8" y="f7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52" name="Freeform 20">
                  <a:extLst>
                    <a:ext uri="{FF2B5EF4-FFF2-40B4-BE49-F238E27FC236}">
                      <a16:creationId xmlns:a16="http://schemas.microsoft.com/office/drawing/2014/main" id="{3E37BEC5-79E9-44E1-B57B-431FA852029C}"/>
                    </a:ext>
                  </a:extLst>
                </p:cNvPr>
                <p:cNvSpPr/>
                <p:nvPr/>
              </p:nvSpPr>
              <p:spPr>
                <a:xfrm rot="16200004" flipH="1">
                  <a:off x="338474" y="4726085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53" name="Freeform 21">
                  <a:extLst>
                    <a:ext uri="{FF2B5EF4-FFF2-40B4-BE49-F238E27FC236}">
                      <a16:creationId xmlns:a16="http://schemas.microsoft.com/office/drawing/2014/main" id="{E7A21480-A6BE-4A13-BE16-EBC2FD904524}"/>
                    </a:ext>
                  </a:extLst>
                </p:cNvPr>
                <p:cNvSpPr/>
                <p:nvPr/>
              </p:nvSpPr>
              <p:spPr>
                <a:xfrm rot="16200004">
                  <a:off x="945947" y="4558303"/>
                  <a:ext cx="45098" cy="416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7"/>
                    <a:gd name="f7" fmla="val 88"/>
                    <a:gd name="f8" fmla="val 44"/>
                    <a:gd name="f9" fmla="val 4"/>
                    <a:gd name="f10" fmla="val 31"/>
                    <a:gd name="f11" fmla="val 13"/>
                    <a:gd name="f12" fmla="val 6"/>
                    <a:gd name="f13" fmla="val 7"/>
                    <a:gd name="f14" fmla="val 5"/>
                    <a:gd name="f15" fmla="val 46"/>
                    <a:gd name="f16" fmla="+- 0 0 -90"/>
                    <a:gd name="f17" fmla="*/ f3 1 87"/>
                    <a:gd name="f18" fmla="*/ f4 1 88"/>
                    <a:gd name="f19" fmla="+- f7 0 f5"/>
                    <a:gd name="f20" fmla="+- f6 0 f5"/>
                    <a:gd name="f21" fmla="*/ f16 f0 1"/>
                    <a:gd name="f22" fmla="*/ f20 1 87"/>
                    <a:gd name="f23" fmla="*/ f19 1 88"/>
                    <a:gd name="f24" fmla="*/ 44 f20 1"/>
                    <a:gd name="f25" fmla="*/ 4 f19 1"/>
                    <a:gd name="f26" fmla="*/ 6 f20 1"/>
                    <a:gd name="f27" fmla="*/ 7 f19 1"/>
                    <a:gd name="f28" fmla="*/ 5 f20 1"/>
                    <a:gd name="f29" fmla="*/ 44 f19 1"/>
                    <a:gd name="f30" fmla="*/ 87 f19 1"/>
                    <a:gd name="f31" fmla="*/ 87 f20 1"/>
                    <a:gd name="f32" fmla="*/ 46 f19 1"/>
                    <a:gd name="f33" fmla="*/ f21 1 f2"/>
                    <a:gd name="f34" fmla="*/ f24 1 87"/>
                    <a:gd name="f35" fmla="*/ f25 1 88"/>
                    <a:gd name="f36" fmla="*/ f26 1 87"/>
                    <a:gd name="f37" fmla="*/ f27 1 88"/>
                    <a:gd name="f38" fmla="*/ f28 1 87"/>
                    <a:gd name="f39" fmla="*/ f29 1 88"/>
                    <a:gd name="f40" fmla="*/ f30 1 88"/>
                    <a:gd name="f41" fmla="*/ f31 1 87"/>
                    <a:gd name="f42" fmla="*/ f32 1 88"/>
                    <a:gd name="f43" fmla="*/ 0 1 f22"/>
                    <a:gd name="f44" fmla="*/ f6 1 f22"/>
                    <a:gd name="f45" fmla="*/ 0 1 f23"/>
                    <a:gd name="f46" fmla="*/ f7 1 f23"/>
                    <a:gd name="f47" fmla="+- f33 0 f1"/>
                    <a:gd name="f48" fmla="*/ f34 1 f22"/>
                    <a:gd name="f49" fmla="*/ f35 1 f23"/>
                    <a:gd name="f50" fmla="*/ f36 1 f22"/>
                    <a:gd name="f51" fmla="*/ f37 1 f23"/>
                    <a:gd name="f52" fmla="*/ f38 1 f22"/>
                    <a:gd name="f53" fmla="*/ f39 1 f23"/>
                    <a:gd name="f54" fmla="*/ f40 1 f23"/>
                    <a:gd name="f55" fmla="*/ f41 1 f22"/>
                    <a:gd name="f56" fmla="*/ f42 1 f23"/>
                    <a:gd name="f57" fmla="*/ f43 f17 1"/>
                    <a:gd name="f58" fmla="*/ f44 f17 1"/>
                    <a:gd name="f59" fmla="*/ f46 f18 1"/>
                    <a:gd name="f60" fmla="*/ f45 f18 1"/>
                    <a:gd name="f61" fmla="*/ f48 f17 1"/>
                    <a:gd name="f62" fmla="*/ f49 f18 1"/>
                    <a:gd name="f63" fmla="*/ f50 f17 1"/>
                    <a:gd name="f64" fmla="*/ f51 f18 1"/>
                    <a:gd name="f65" fmla="*/ f52 f17 1"/>
                    <a:gd name="f66" fmla="*/ f53 f18 1"/>
                    <a:gd name="f67" fmla="*/ f54 f18 1"/>
                    <a:gd name="f68" fmla="*/ f55 f17 1"/>
                    <a:gd name="f69" fmla="*/ f56 f18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47">
                      <a:pos x="f61" y="f62"/>
                    </a:cxn>
                    <a:cxn ang="f47">
                      <a:pos x="f63" y="f64"/>
                    </a:cxn>
                    <a:cxn ang="f47">
                      <a:pos x="f65" y="f66"/>
                    </a:cxn>
                    <a:cxn ang="f47">
                      <a:pos x="f61" y="f67"/>
                    </a:cxn>
                    <a:cxn ang="f47">
                      <a:pos x="f68" y="f69"/>
                    </a:cxn>
                    <a:cxn ang="f47">
                      <a:pos x="f61" y="f62"/>
                    </a:cxn>
                  </a:cxnLst>
                  <a:rect l="f57" t="f60" r="f58" b="f59"/>
                  <a:pathLst>
                    <a:path w="87" h="88">
                      <a:moveTo>
                        <a:pt x="f8" y="f9"/>
                      </a:moveTo>
                      <a:cubicBezTo>
                        <a:pt x="f10" y="f9"/>
                        <a:pt x="f11" y="f5"/>
                        <a:pt x="f12" y="f13"/>
                      </a:cubicBezTo>
                      <a:cubicBezTo>
                        <a:pt x="f5" y="f11"/>
                        <a:pt x="f14" y="f10"/>
                        <a:pt x="f14" y="f8"/>
                      </a:cubicBezTo>
                      <a:cubicBezTo>
                        <a:pt x="f9" y="f7"/>
                        <a:pt x="f9" y="f7"/>
                        <a:pt x="f8" y="f6"/>
                      </a:cubicBezTo>
                      <a:cubicBezTo>
                        <a:pt x="f6" y="f6"/>
                        <a:pt x="f6" y="f6"/>
                        <a:pt x="f6" y="f15"/>
                      </a:cubicBezTo>
                      <a:cubicBezTo>
                        <a:pt x="f6" y="f9"/>
                        <a:pt x="f6" y="f9"/>
                        <a:pt x="f8" y="f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54" name="Freeform 22">
                  <a:extLst>
                    <a:ext uri="{FF2B5EF4-FFF2-40B4-BE49-F238E27FC236}">
                      <a16:creationId xmlns:a16="http://schemas.microsoft.com/office/drawing/2014/main" id="{A1870919-59A4-4FB7-8C2C-8A17B2EEED3F}"/>
                    </a:ext>
                  </a:extLst>
                </p:cNvPr>
                <p:cNvSpPr/>
                <p:nvPr/>
              </p:nvSpPr>
              <p:spPr>
                <a:xfrm rot="16200004">
                  <a:off x="794335" y="4601988"/>
                  <a:ext cx="42592" cy="3859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3"/>
                    <a:gd name="f7" fmla="val 41"/>
                    <a:gd name="f8" fmla="val 43"/>
                    <a:gd name="f9" fmla="+- 0 0 -90"/>
                    <a:gd name="f10" fmla="*/ f3 1 83"/>
                    <a:gd name="f11" fmla="*/ f4 1 83"/>
                    <a:gd name="f12" fmla="+- f6 0 f5"/>
                    <a:gd name="f13" fmla="*/ f9 f0 1"/>
                    <a:gd name="f14" fmla="*/ f12 1 83"/>
                    <a:gd name="f15" fmla="*/ 41 f12 1"/>
                    <a:gd name="f16" fmla="*/ 0 f12 1"/>
                    <a:gd name="f17" fmla="*/ 43 f12 1"/>
                    <a:gd name="f18" fmla="*/ 83 f12 1"/>
                    <a:gd name="f19" fmla="*/ f13 1 f2"/>
                    <a:gd name="f20" fmla="*/ f15 1 83"/>
                    <a:gd name="f21" fmla="*/ f16 1 83"/>
                    <a:gd name="f22" fmla="*/ f17 1 83"/>
                    <a:gd name="f23" fmla="*/ f18 1 83"/>
                    <a:gd name="f24" fmla="*/ 0 1 f14"/>
                    <a:gd name="f25" fmla="*/ f6 1 f14"/>
                    <a:gd name="f26" fmla="+- f19 0 f1"/>
                    <a:gd name="f27" fmla="*/ f20 1 f14"/>
                    <a:gd name="f28" fmla="*/ f21 1 f14"/>
                    <a:gd name="f29" fmla="*/ f22 1 f14"/>
                    <a:gd name="f30" fmla="*/ f23 1 f14"/>
                    <a:gd name="f31" fmla="*/ f24 f10 1"/>
                    <a:gd name="f32" fmla="*/ f25 f10 1"/>
                    <a:gd name="f33" fmla="*/ f25 f11 1"/>
                    <a:gd name="f34" fmla="*/ f24 f11 1"/>
                    <a:gd name="f35" fmla="*/ f27 f10 1"/>
                    <a:gd name="f36" fmla="*/ f28 f11 1"/>
                    <a:gd name="f37" fmla="*/ f28 f10 1"/>
                    <a:gd name="f38" fmla="*/ f27 f11 1"/>
                    <a:gd name="f39" fmla="*/ f29 f10 1"/>
                    <a:gd name="f40" fmla="*/ f30 f11 1"/>
                    <a:gd name="f41" fmla="*/ f30 f10 1"/>
                    <a:gd name="f42" fmla="*/ f29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6">
                      <a:pos x="f35" y="f36"/>
                    </a:cxn>
                    <a:cxn ang="f26">
                      <a:pos x="f37" y="f38"/>
                    </a:cxn>
                    <a:cxn ang="f26">
                      <a:pos x="f39" y="f40"/>
                    </a:cxn>
                    <a:cxn ang="f26">
                      <a:pos x="f41" y="f42"/>
                    </a:cxn>
                    <a:cxn ang="f26">
                      <a:pos x="f35" y="f36"/>
                    </a:cxn>
                  </a:cxnLst>
                  <a:rect l="f31" t="f34" r="f32" b="f33"/>
                  <a:pathLst>
                    <a:path w="83" h="83">
                      <a:moveTo>
                        <a:pt x="f7" y="f5"/>
                      </a:moveTo>
                      <a:cubicBezTo>
                        <a:pt x="f5" y="f5"/>
                        <a:pt x="f5" y="f5"/>
                        <a:pt x="f5" y="f7"/>
                      </a:cubicBezTo>
                      <a:cubicBezTo>
                        <a:pt x="f5" y="f6"/>
                        <a:pt x="f5" y="f6"/>
                        <a:pt x="f8" y="f6"/>
                      </a:cubicBezTo>
                      <a:cubicBezTo>
                        <a:pt x="f6" y="f6"/>
                        <a:pt x="f6" y="f6"/>
                        <a:pt x="f6" y="f8"/>
                      </a:cubicBezTo>
                      <a:cubicBezTo>
                        <a:pt x="f6" y="f5"/>
                        <a:pt x="f6" y="f5"/>
                        <a:pt x="f7" y="f5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55" name="Freeform 23">
                  <a:extLst>
                    <a:ext uri="{FF2B5EF4-FFF2-40B4-BE49-F238E27FC236}">
                      <a16:creationId xmlns:a16="http://schemas.microsoft.com/office/drawing/2014/main" id="{4CB7C12E-0620-4E07-B7D5-922EA3DD0FA9}"/>
                    </a:ext>
                  </a:extLst>
                </p:cNvPr>
                <p:cNvSpPr/>
                <p:nvPr/>
              </p:nvSpPr>
              <p:spPr>
                <a:xfrm rot="16200004" flipH="1">
                  <a:off x="338474" y="4726085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56" name="Freeform 24">
                  <a:extLst>
                    <a:ext uri="{FF2B5EF4-FFF2-40B4-BE49-F238E27FC236}">
                      <a16:creationId xmlns:a16="http://schemas.microsoft.com/office/drawing/2014/main" id="{E36C6099-BC2D-408A-9F14-DD89958FBAA0}"/>
                    </a:ext>
                  </a:extLst>
                </p:cNvPr>
                <p:cNvSpPr/>
                <p:nvPr/>
              </p:nvSpPr>
              <p:spPr>
                <a:xfrm rot="16200004">
                  <a:off x="296294" y="4728162"/>
                  <a:ext cx="44256" cy="4010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5"/>
                    <a:gd name="f7" fmla="val 84"/>
                    <a:gd name="f8" fmla="val 17"/>
                    <a:gd name="f9" fmla="val 6"/>
                    <a:gd name="f10" fmla="val 82"/>
                    <a:gd name="f11" fmla="val 69"/>
                    <a:gd name="f12" fmla="val 1"/>
                    <a:gd name="f13" fmla="val 51"/>
                    <a:gd name="f14" fmla="val 2"/>
                    <a:gd name="f15" fmla="val 33"/>
                    <a:gd name="f16" fmla="val 16"/>
                    <a:gd name="f17" fmla="val 5"/>
                    <a:gd name="f18" fmla="val 4"/>
                    <a:gd name="f19" fmla="val 15"/>
                    <a:gd name="f20" fmla="val 39"/>
                    <a:gd name="f21" fmla="val 62"/>
                    <a:gd name="f22" fmla="val 40"/>
                    <a:gd name="f23" fmla="+- 0 0 -90"/>
                    <a:gd name="f24" fmla="*/ f3 1 85"/>
                    <a:gd name="f25" fmla="*/ f4 1 85"/>
                    <a:gd name="f26" fmla="+- f6 0 f5"/>
                    <a:gd name="f27" fmla="*/ f23 f0 1"/>
                    <a:gd name="f28" fmla="*/ f26 1 85"/>
                    <a:gd name="f29" fmla="*/ 84 f26 1"/>
                    <a:gd name="f30" fmla="*/ 17 f26 1"/>
                    <a:gd name="f31" fmla="*/ 69 f26 1"/>
                    <a:gd name="f32" fmla="*/ 1 f26 1"/>
                    <a:gd name="f33" fmla="*/ 16 f26 1"/>
                    <a:gd name="f34" fmla="*/ 0 f26 1"/>
                    <a:gd name="f35" fmla="*/ 15 f26 1"/>
                    <a:gd name="f36" fmla="*/ 85 f26 1"/>
                    <a:gd name="f37" fmla="*/ f27 1 f2"/>
                    <a:gd name="f38" fmla="*/ f29 1 85"/>
                    <a:gd name="f39" fmla="*/ f30 1 85"/>
                    <a:gd name="f40" fmla="*/ f31 1 85"/>
                    <a:gd name="f41" fmla="*/ f32 1 85"/>
                    <a:gd name="f42" fmla="*/ f33 1 85"/>
                    <a:gd name="f43" fmla="*/ f34 1 85"/>
                    <a:gd name="f44" fmla="*/ f35 1 85"/>
                    <a:gd name="f45" fmla="*/ f36 1 85"/>
                    <a:gd name="f46" fmla="*/ 0 1 f28"/>
                    <a:gd name="f47" fmla="*/ f6 1 f28"/>
                    <a:gd name="f48" fmla="+- f37 0 f1"/>
                    <a:gd name="f49" fmla="*/ f38 1 f28"/>
                    <a:gd name="f50" fmla="*/ f39 1 f28"/>
                    <a:gd name="f51" fmla="*/ f40 1 f28"/>
                    <a:gd name="f52" fmla="*/ f41 1 f28"/>
                    <a:gd name="f53" fmla="*/ f42 1 f28"/>
                    <a:gd name="f54" fmla="*/ f43 1 f28"/>
                    <a:gd name="f55" fmla="*/ f44 1 f28"/>
                    <a:gd name="f56" fmla="*/ f45 1 f28"/>
                    <a:gd name="f57" fmla="*/ f46 f24 1"/>
                    <a:gd name="f58" fmla="*/ f47 f24 1"/>
                    <a:gd name="f59" fmla="*/ f47 f25 1"/>
                    <a:gd name="f60" fmla="*/ f46 f25 1"/>
                    <a:gd name="f61" fmla="*/ f49 f24 1"/>
                    <a:gd name="f62" fmla="*/ f50 f25 1"/>
                    <a:gd name="f63" fmla="*/ f51 f24 1"/>
                    <a:gd name="f64" fmla="*/ f52 f25 1"/>
                    <a:gd name="f65" fmla="*/ f53 f24 1"/>
                    <a:gd name="f66" fmla="*/ f54 f24 1"/>
                    <a:gd name="f67" fmla="*/ f55 f25 1"/>
                    <a:gd name="f68" fmla="*/ f51 f25 1"/>
                    <a:gd name="f69" fmla="*/ f50 f24 1"/>
                    <a:gd name="f70" fmla="*/ f56 f25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48">
                      <a:pos x="f61" y="f62"/>
                    </a:cxn>
                    <a:cxn ang="f48">
                      <a:pos x="f63" y="f64"/>
                    </a:cxn>
                    <a:cxn ang="f48">
                      <a:pos x="f65" y="f64"/>
                    </a:cxn>
                    <a:cxn ang="f48">
                      <a:pos x="f66" y="f67"/>
                    </a:cxn>
                    <a:cxn ang="f48">
                      <a:pos x="f66" y="f68"/>
                    </a:cxn>
                    <a:cxn ang="f48">
                      <a:pos x="f69" y="f70"/>
                    </a:cxn>
                    <a:cxn ang="f48">
                      <a:pos x="f61" y="f70"/>
                    </a:cxn>
                    <a:cxn ang="f48">
                      <a:pos x="f61" y="f62"/>
                    </a:cxn>
                  </a:cxnLst>
                  <a:rect l="f57" t="f60" r="f58" b="f59"/>
                  <a:pathLst>
                    <a:path w="85" h="85">
                      <a:moveTo>
                        <a:pt x="f7" y="f8"/>
                      </a:moveTo>
                      <a:cubicBezTo>
                        <a:pt x="f6" y="f9"/>
                        <a:pt x="f10" y="f5"/>
                        <a:pt x="f11" y="f12"/>
                      </a:cubicBezTo>
                      <a:cubicBezTo>
                        <a:pt x="f13" y="f14"/>
                        <a:pt x="f15" y="f12"/>
                        <a:pt x="f16" y="f12"/>
                      </a:cubicBezTo>
                      <a:cubicBezTo>
                        <a:pt x="f17" y="f5"/>
                        <a:pt x="f5" y="f18"/>
                        <a:pt x="f5" y="f19"/>
                      </a:cubicBezTo>
                      <a:cubicBezTo>
                        <a:pt x="f12" y="f15"/>
                        <a:pt x="f12" y="f13"/>
                        <a:pt x="f5" y="f11"/>
                      </a:cubicBezTo>
                      <a:cubicBezTo>
                        <a:pt x="f5" y="f10"/>
                        <a:pt x="f17" y="f6"/>
                        <a:pt x="f8" y="f6"/>
                      </a:cubicBezTo>
                      <a:cubicBezTo>
                        <a:pt x="f20" y="f7"/>
                        <a:pt x="f21" y="f7"/>
                        <a:pt x="f7" y="f6"/>
                      </a:cubicBezTo>
                      <a:cubicBezTo>
                        <a:pt x="f7" y="f21"/>
                        <a:pt x="f7" y="f22"/>
                        <a:pt x="f7" y="f8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57" name="Freeform 25">
                  <a:extLst>
                    <a:ext uri="{FF2B5EF4-FFF2-40B4-BE49-F238E27FC236}">
                      <a16:creationId xmlns:a16="http://schemas.microsoft.com/office/drawing/2014/main" id="{8F35F256-112E-4E61-BD91-3E997A95D584}"/>
                    </a:ext>
                  </a:extLst>
                </p:cNvPr>
                <p:cNvSpPr/>
                <p:nvPr/>
              </p:nvSpPr>
              <p:spPr>
                <a:xfrm rot="16200004">
                  <a:off x="564986" y="4643767"/>
                  <a:ext cx="43424" cy="3935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4"/>
                    <a:gd name="f7" fmla="val 40"/>
                    <a:gd name="f8" fmla="val 42"/>
                    <a:gd name="f9" fmla="val 43"/>
                    <a:gd name="f10" fmla="+- 0 0 -90"/>
                    <a:gd name="f11" fmla="*/ f3 1 84"/>
                    <a:gd name="f12" fmla="*/ f4 1 84"/>
                    <a:gd name="f13" fmla="+- f6 0 f5"/>
                    <a:gd name="f14" fmla="*/ f10 f0 1"/>
                    <a:gd name="f15" fmla="*/ f13 1 84"/>
                    <a:gd name="f16" fmla="*/ 40 f13 1"/>
                    <a:gd name="f17" fmla="*/ 84 f13 1"/>
                    <a:gd name="f18" fmla="*/ 42 f13 1"/>
                    <a:gd name="f19" fmla="*/ 43 f13 1"/>
                    <a:gd name="f20" fmla="*/ 0 f13 1"/>
                    <a:gd name="f21" fmla="*/ f14 1 f2"/>
                    <a:gd name="f22" fmla="*/ f16 1 84"/>
                    <a:gd name="f23" fmla="*/ f17 1 84"/>
                    <a:gd name="f24" fmla="*/ f18 1 84"/>
                    <a:gd name="f25" fmla="*/ f19 1 84"/>
                    <a:gd name="f26" fmla="*/ f20 1 84"/>
                    <a:gd name="f27" fmla="*/ 0 1 f15"/>
                    <a:gd name="f28" fmla="*/ f6 1 f15"/>
                    <a:gd name="f29" fmla="+- f21 0 f1"/>
                    <a:gd name="f30" fmla="*/ f22 1 f15"/>
                    <a:gd name="f31" fmla="*/ f23 1 f15"/>
                    <a:gd name="f32" fmla="*/ f24 1 f15"/>
                    <a:gd name="f33" fmla="*/ f25 1 f15"/>
                    <a:gd name="f34" fmla="*/ f26 1 f15"/>
                    <a:gd name="f35" fmla="*/ f27 f11 1"/>
                    <a:gd name="f36" fmla="*/ f28 f11 1"/>
                    <a:gd name="f37" fmla="*/ f28 f12 1"/>
                    <a:gd name="f38" fmla="*/ f27 f12 1"/>
                    <a:gd name="f39" fmla="*/ f30 f11 1"/>
                    <a:gd name="f40" fmla="*/ f31 f12 1"/>
                    <a:gd name="f41" fmla="*/ f31 f11 1"/>
                    <a:gd name="f42" fmla="*/ f32 f12 1"/>
                    <a:gd name="f43" fmla="*/ f33 f11 1"/>
                    <a:gd name="f44" fmla="*/ f34 f12 1"/>
                    <a:gd name="f45" fmla="*/ f34 f11 1"/>
                    <a:gd name="f46" fmla="*/ f33 f12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9">
                      <a:pos x="f39" y="f40"/>
                    </a:cxn>
                    <a:cxn ang="f29">
                      <a:pos x="f41" y="f42"/>
                    </a:cxn>
                    <a:cxn ang="f29">
                      <a:pos x="f43" y="f44"/>
                    </a:cxn>
                    <a:cxn ang="f29">
                      <a:pos x="f45" y="f46"/>
                    </a:cxn>
                    <a:cxn ang="f29">
                      <a:pos x="f39" y="f40"/>
                    </a:cxn>
                  </a:cxnLst>
                  <a:rect l="f35" t="f38" r="f36" b="f37"/>
                  <a:pathLst>
                    <a:path w="84" h="84">
                      <a:moveTo>
                        <a:pt x="f7" y="f6"/>
                      </a:moveTo>
                      <a:cubicBezTo>
                        <a:pt x="f6" y="f6"/>
                        <a:pt x="f6" y="f6"/>
                        <a:pt x="f6" y="f8"/>
                      </a:cubicBezTo>
                      <a:cubicBezTo>
                        <a:pt x="f6" y="f5"/>
                        <a:pt x="f6" y="f5"/>
                        <a:pt x="f9" y="f5"/>
                      </a:cubicBezTo>
                      <a:cubicBezTo>
                        <a:pt x="f5" y="f5"/>
                        <a:pt x="f5" y="f5"/>
                        <a:pt x="f5" y="f9"/>
                      </a:cubicBezTo>
                      <a:cubicBezTo>
                        <a:pt x="f5" y="f6"/>
                        <a:pt x="f5" y="f6"/>
                        <a:pt x="f7" y="f6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58" name="Freeform 26">
                  <a:extLst>
                    <a:ext uri="{FF2B5EF4-FFF2-40B4-BE49-F238E27FC236}">
                      <a16:creationId xmlns:a16="http://schemas.microsoft.com/office/drawing/2014/main" id="{F939CC18-A7D2-4954-8663-5D34AD0E93D5}"/>
                    </a:ext>
                  </a:extLst>
                </p:cNvPr>
                <p:cNvSpPr/>
                <p:nvPr/>
              </p:nvSpPr>
              <p:spPr>
                <a:xfrm rot="16200004">
                  <a:off x="331786" y="4556204"/>
                  <a:ext cx="45930" cy="416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8"/>
                    <a:gd name="f7" fmla="val 89"/>
                    <a:gd name="f8" fmla="val 45"/>
                    <a:gd name="f9" fmla="val 5"/>
                    <a:gd name="f10" fmla="val 50"/>
                    <a:gd name="f11" fmla="val 39"/>
                    <a:gd name="f12" fmla="val 83"/>
                    <a:gd name="f13" fmla="val 44"/>
                    <a:gd name="f14" fmla="val 43"/>
                    <a:gd name="f15" fmla="val 82"/>
                    <a:gd name="f16" fmla="val 6"/>
                    <a:gd name="f17" fmla="+- 0 0 -90"/>
                    <a:gd name="f18" fmla="*/ f3 1 88"/>
                    <a:gd name="f19" fmla="*/ f4 1 89"/>
                    <a:gd name="f20" fmla="+- f7 0 f5"/>
                    <a:gd name="f21" fmla="+- f6 0 f5"/>
                    <a:gd name="f22" fmla="*/ f17 f0 1"/>
                    <a:gd name="f23" fmla="*/ f21 1 88"/>
                    <a:gd name="f24" fmla="*/ f20 1 89"/>
                    <a:gd name="f25" fmla="*/ 45 f21 1"/>
                    <a:gd name="f26" fmla="*/ 5 f20 1"/>
                    <a:gd name="f27" fmla="*/ 0 f21 1"/>
                    <a:gd name="f28" fmla="*/ 50 f20 1"/>
                    <a:gd name="f29" fmla="*/ 39 f21 1"/>
                    <a:gd name="f30" fmla="*/ 89 f20 1"/>
                    <a:gd name="f31" fmla="*/ 83 f21 1"/>
                    <a:gd name="f32" fmla="*/ 45 f20 1"/>
                    <a:gd name="f33" fmla="*/ 43 f20 1"/>
                    <a:gd name="f34" fmla="*/ f22 1 f2"/>
                    <a:gd name="f35" fmla="*/ f25 1 88"/>
                    <a:gd name="f36" fmla="*/ f26 1 89"/>
                    <a:gd name="f37" fmla="*/ f27 1 88"/>
                    <a:gd name="f38" fmla="*/ f28 1 89"/>
                    <a:gd name="f39" fmla="*/ f29 1 88"/>
                    <a:gd name="f40" fmla="*/ f30 1 89"/>
                    <a:gd name="f41" fmla="*/ f31 1 88"/>
                    <a:gd name="f42" fmla="*/ f32 1 89"/>
                    <a:gd name="f43" fmla="*/ f33 1 89"/>
                    <a:gd name="f44" fmla="*/ 0 1 f23"/>
                    <a:gd name="f45" fmla="*/ f6 1 f23"/>
                    <a:gd name="f46" fmla="*/ 0 1 f24"/>
                    <a:gd name="f47" fmla="*/ f7 1 f24"/>
                    <a:gd name="f48" fmla="+- f34 0 f1"/>
                    <a:gd name="f49" fmla="*/ f35 1 f23"/>
                    <a:gd name="f50" fmla="*/ f36 1 f24"/>
                    <a:gd name="f51" fmla="*/ f37 1 f23"/>
                    <a:gd name="f52" fmla="*/ f38 1 f24"/>
                    <a:gd name="f53" fmla="*/ f39 1 f23"/>
                    <a:gd name="f54" fmla="*/ f40 1 f24"/>
                    <a:gd name="f55" fmla="*/ f41 1 f23"/>
                    <a:gd name="f56" fmla="*/ f42 1 f24"/>
                    <a:gd name="f57" fmla="*/ f43 1 f24"/>
                    <a:gd name="f58" fmla="*/ f44 f18 1"/>
                    <a:gd name="f59" fmla="*/ f45 f18 1"/>
                    <a:gd name="f60" fmla="*/ f47 f19 1"/>
                    <a:gd name="f61" fmla="*/ f46 f19 1"/>
                    <a:gd name="f62" fmla="*/ f49 f18 1"/>
                    <a:gd name="f63" fmla="*/ f50 f19 1"/>
                    <a:gd name="f64" fmla="*/ f51 f18 1"/>
                    <a:gd name="f65" fmla="*/ f52 f19 1"/>
                    <a:gd name="f66" fmla="*/ f53 f18 1"/>
                    <a:gd name="f67" fmla="*/ f54 f19 1"/>
                    <a:gd name="f68" fmla="*/ f55 f18 1"/>
                    <a:gd name="f69" fmla="*/ f56 f19 1"/>
                    <a:gd name="f70" fmla="*/ f57 f19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48">
                      <a:pos x="f62" y="f63"/>
                    </a:cxn>
                    <a:cxn ang="f48">
                      <a:pos x="f64" y="f65"/>
                    </a:cxn>
                    <a:cxn ang="f48">
                      <a:pos x="f66" y="f67"/>
                    </a:cxn>
                    <a:cxn ang="f48">
                      <a:pos x="f68" y="f69"/>
                    </a:cxn>
                    <a:cxn ang="f48">
                      <a:pos x="f68" y="f70"/>
                    </a:cxn>
                    <a:cxn ang="f48">
                      <a:pos x="f62" y="f63"/>
                    </a:cxn>
                  </a:cxnLst>
                  <a:rect l="f58" t="f61" r="f59" b="f60"/>
                  <a:pathLst>
                    <a:path w="88" h="89">
                      <a:moveTo>
                        <a:pt x="f8" y="f9"/>
                      </a:moveTo>
                      <a:cubicBezTo>
                        <a:pt x="f5" y="f9"/>
                        <a:pt x="f5" y="f9"/>
                        <a:pt x="f5" y="f10"/>
                      </a:cubicBezTo>
                      <a:cubicBezTo>
                        <a:pt x="f5" y="f7"/>
                        <a:pt x="f5" y="f7"/>
                        <a:pt x="f11" y="f7"/>
                      </a:cubicBezTo>
                      <a:cubicBezTo>
                        <a:pt x="f12" y="f7"/>
                        <a:pt x="f12" y="f7"/>
                        <a:pt x="f12" y="f8"/>
                      </a:cubicBezTo>
                      <a:cubicBezTo>
                        <a:pt x="f12" y="f8"/>
                        <a:pt x="f12" y="f13"/>
                        <a:pt x="f12" y="f14"/>
                      </a:cubicBezTo>
                      <a:cubicBezTo>
                        <a:pt x="f15" y="f5"/>
                        <a:pt x="f6" y="f16"/>
                        <a:pt x="f8" y="f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59" name="Freeform 27">
                  <a:extLst>
                    <a:ext uri="{FF2B5EF4-FFF2-40B4-BE49-F238E27FC236}">
                      <a16:creationId xmlns:a16="http://schemas.microsoft.com/office/drawing/2014/main" id="{BC6D1286-4F30-4AAA-9A7A-74FF8E4CC3C9}"/>
                    </a:ext>
                  </a:extLst>
                </p:cNvPr>
                <p:cNvSpPr/>
                <p:nvPr/>
              </p:nvSpPr>
              <p:spPr>
                <a:xfrm rot="16200004">
                  <a:off x="449999" y="4601988"/>
                  <a:ext cx="42592" cy="3859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3"/>
                    <a:gd name="f7" fmla="val 81"/>
                    <a:gd name="f8" fmla="val 41"/>
                    <a:gd name="f9" fmla="val 40"/>
                    <a:gd name="f10" fmla="+- 0 0 -90"/>
                    <a:gd name="f11" fmla="*/ f3 1 83"/>
                    <a:gd name="f12" fmla="*/ f4 1 81"/>
                    <a:gd name="f13" fmla="+- f7 0 f5"/>
                    <a:gd name="f14" fmla="+- f6 0 f5"/>
                    <a:gd name="f15" fmla="*/ f10 f0 1"/>
                    <a:gd name="f16" fmla="*/ f14 1 83"/>
                    <a:gd name="f17" fmla="*/ f13 1 81"/>
                    <a:gd name="f18" fmla="*/ 41 f14 1"/>
                    <a:gd name="f19" fmla="*/ 0 f13 1"/>
                    <a:gd name="f20" fmla="*/ 0 f14 1"/>
                    <a:gd name="f21" fmla="*/ 40 f13 1"/>
                    <a:gd name="f22" fmla="*/ 40 f14 1"/>
                    <a:gd name="f23" fmla="*/ 81 f13 1"/>
                    <a:gd name="f24" fmla="*/ 83 f14 1"/>
                    <a:gd name="f25" fmla="*/ 41 f13 1"/>
                    <a:gd name="f26" fmla="*/ f15 1 f2"/>
                    <a:gd name="f27" fmla="*/ f18 1 83"/>
                    <a:gd name="f28" fmla="*/ f19 1 81"/>
                    <a:gd name="f29" fmla="*/ f20 1 83"/>
                    <a:gd name="f30" fmla="*/ f21 1 81"/>
                    <a:gd name="f31" fmla="*/ f22 1 83"/>
                    <a:gd name="f32" fmla="*/ f23 1 81"/>
                    <a:gd name="f33" fmla="*/ f24 1 83"/>
                    <a:gd name="f34" fmla="*/ f25 1 81"/>
                    <a:gd name="f35" fmla="*/ 0 1 f16"/>
                    <a:gd name="f36" fmla="*/ f6 1 f16"/>
                    <a:gd name="f37" fmla="*/ 0 1 f17"/>
                    <a:gd name="f38" fmla="*/ f7 1 f17"/>
                    <a:gd name="f39" fmla="+- f26 0 f1"/>
                    <a:gd name="f40" fmla="*/ f27 1 f16"/>
                    <a:gd name="f41" fmla="*/ f28 1 f17"/>
                    <a:gd name="f42" fmla="*/ f29 1 f16"/>
                    <a:gd name="f43" fmla="*/ f30 1 f17"/>
                    <a:gd name="f44" fmla="*/ f31 1 f16"/>
                    <a:gd name="f45" fmla="*/ f32 1 f17"/>
                    <a:gd name="f46" fmla="*/ f33 1 f16"/>
                    <a:gd name="f47" fmla="*/ f34 1 f17"/>
                    <a:gd name="f48" fmla="*/ f35 f11 1"/>
                    <a:gd name="f49" fmla="*/ f36 f11 1"/>
                    <a:gd name="f50" fmla="*/ f38 f12 1"/>
                    <a:gd name="f51" fmla="*/ f37 f12 1"/>
                    <a:gd name="f52" fmla="*/ f40 f11 1"/>
                    <a:gd name="f53" fmla="*/ f41 f12 1"/>
                    <a:gd name="f54" fmla="*/ f42 f11 1"/>
                    <a:gd name="f55" fmla="*/ f43 f12 1"/>
                    <a:gd name="f56" fmla="*/ f44 f11 1"/>
                    <a:gd name="f57" fmla="*/ f45 f12 1"/>
                    <a:gd name="f58" fmla="*/ f46 f11 1"/>
                    <a:gd name="f59" fmla="*/ f47 f12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9">
                      <a:pos x="f52" y="f53"/>
                    </a:cxn>
                    <a:cxn ang="f39">
                      <a:pos x="f54" y="f55"/>
                    </a:cxn>
                    <a:cxn ang="f39">
                      <a:pos x="f56" y="f57"/>
                    </a:cxn>
                    <a:cxn ang="f39">
                      <a:pos x="f58" y="f59"/>
                    </a:cxn>
                    <a:cxn ang="f39">
                      <a:pos x="f52" y="f53"/>
                    </a:cxn>
                  </a:cxnLst>
                  <a:rect l="f48" t="f51" r="f49" b="f50"/>
                  <a:pathLst>
                    <a:path w="83" h="81">
                      <a:moveTo>
                        <a:pt x="f8" y="f5"/>
                      </a:moveTo>
                      <a:cubicBezTo>
                        <a:pt x="f5" y="f5"/>
                        <a:pt x="f5" y="f5"/>
                        <a:pt x="f5" y="f9"/>
                      </a:cubicBezTo>
                      <a:cubicBezTo>
                        <a:pt x="f5" y="f7"/>
                        <a:pt x="f5" y="f7"/>
                        <a:pt x="f9" y="f7"/>
                      </a:cubicBezTo>
                      <a:cubicBezTo>
                        <a:pt x="f6" y="f7"/>
                        <a:pt x="f6" y="f7"/>
                        <a:pt x="f6" y="f8"/>
                      </a:cubicBezTo>
                      <a:cubicBezTo>
                        <a:pt x="f6" y="f5"/>
                        <a:pt x="f6" y="f5"/>
                        <a:pt x="f8" y="f5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60" name="Freeform 28">
                  <a:extLst>
                    <a:ext uri="{FF2B5EF4-FFF2-40B4-BE49-F238E27FC236}">
                      <a16:creationId xmlns:a16="http://schemas.microsoft.com/office/drawing/2014/main" id="{A309D94C-A50E-4CC5-BBB7-C1FB029637F4}"/>
                    </a:ext>
                  </a:extLst>
                </p:cNvPr>
                <p:cNvSpPr/>
                <p:nvPr/>
              </p:nvSpPr>
              <p:spPr>
                <a:xfrm rot="16200004">
                  <a:off x="1061120" y="4977742"/>
                  <a:ext cx="1673" cy="605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4"/>
                    <a:gd name="f7" fmla="val 12"/>
                    <a:gd name="f8" fmla="val 2"/>
                    <a:gd name="f9" fmla="val 1"/>
                    <a:gd name="f10" fmla="val 8"/>
                    <a:gd name="f11" fmla="val 11"/>
                    <a:gd name="f12" fmla="val 3"/>
                    <a:gd name="f13" fmla="val 7"/>
                    <a:gd name="f14" fmla="+- 0 0 -90"/>
                    <a:gd name="f15" fmla="*/ f3 1 4"/>
                    <a:gd name="f16" fmla="*/ f4 1 12"/>
                    <a:gd name="f17" fmla="+- f7 0 f5"/>
                    <a:gd name="f18" fmla="+- f6 0 f5"/>
                    <a:gd name="f19" fmla="*/ f14 f0 1"/>
                    <a:gd name="f20" fmla="*/ f18 1 4"/>
                    <a:gd name="f21" fmla="*/ f17 1 12"/>
                    <a:gd name="f22" fmla="*/ 2 f18 1"/>
                    <a:gd name="f23" fmla="*/ 0 f17 1"/>
                    <a:gd name="f24" fmla="*/ 0 f18 1"/>
                    <a:gd name="f25" fmla="*/ 12 f17 1"/>
                    <a:gd name="f26" fmla="*/ 4 f18 1"/>
                    <a:gd name="f27" fmla="*/ 11 f17 1"/>
                    <a:gd name="f28" fmla="*/ f19 1 f2"/>
                    <a:gd name="f29" fmla="*/ f22 1 4"/>
                    <a:gd name="f30" fmla="*/ f23 1 12"/>
                    <a:gd name="f31" fmla="*/ f24 1 4"/>
                    <a:gd name="f32" fmla="*/ f25 1 12"/>
                    <a:gd name="f33" fmla="*/ f26 1 4"/>
                    <a:gd name="f34" fmla="*/ f27 1 12"/>
                    <a:gd name="f35" fmla="*/ 0 1 f20"/>
                    <a:gd name="f36" fmla="*/ f6 1 f20"/>
                    <a:gd name="f37" fmla="*/ 0 1 f21"/>
                    <a:gd name="f38" fmla="*/ f7 1 f21"/>
                    <a:gd name="f39" fmla="+- f28 0 f1"/>
                    <a:gd name="f40" fmla="*/ f29 1 f20"/>
                    <a:gd name="f41" fmla="*/ f30 1 f21"/>
                    <a:gd name="f42" fmla="*/ f31 1 f20"/>
                    <a:gd name="f43" fmla="*/ f32 1 f21"/>
                    <a:gd name="f44" fmla="*/ f33 1 f20"/>
                    <a:gd name="f45" fmla="*/ f34 1 f21"/>
                    <a:gd name="f46" fmla="*/ f35 f15 1"/>
                    <a:gd name="f47" fmla="*/ f36 f15 1"/>
                    <a:gd name="f48" fmla="*/ f38 f16 1"/>
                    <a:gd name="f49" fmla="*/ f37 f16 1"/>
                    <a:gd name="f50" fmla="*/ f40 f15 1"/>
                    <a:gd name="f51" fmla="*/ f41 f16 1"/>
                    <a:gd name="f52" fmla="*/ f42 f15 1"/>
                    <a:gd name="f53" fmla="*/ f43 f16 1"/>
                    <a:gd name="f54" fmla="*/ f44 f15 1"/>
                    <a:gd name="f55" fmla="*/ f45 f1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9">
                      <a:pos x="f50" y="f51"/>
                    </a:cxn>
                    <a:cxn ang="f39">
                      <a:pos x="f52" y="f53"/>
                    </a:cxn>
                    <a:cxn ang="f39">
                      <a:pos x="f54" y="f55"/>
                    </a:cxn>
                    <a:cxn ang="f39">
                      <a:pos x="f50" y="f51"/>
                    </a:cxn>
                  </a:cxnLst>
                  <a:rect l="f46" t="f49" r="f47" b="f48"/>
                  <a:pathLst>
                    <a:path w="4" h="12">
                      <a:moveTo>
                        <a:pt x="f8" y="f5"/>
                      </a:moveTo>
                      <a:cubicBezTo>
                        <a:pt x="f8" y="f6"/>
                        <a:pt x="f9" y="f10"/>
                        <a:pt x="f5" y="f7"/>
                      </a:cubicBezTo>
                      <a:cubicBezTo>
                        <a:pt x="f8" y="f11"/>
                        <a:pt x="f12" y="f11"/>
                        <a:pt x="f6" y="f11"/>
                      </a:cubicBezTo>
                      <a:cubicBezTo>
                        <a:pt x="f6" y="f13"/>
                        <a:pt x="f12" y="f6"/>
                        <a:pt x="f8" y="f5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</p:grpSp>
          <p:grpSp>
            <p:nvGrpSpPr>
              <p:cNvPr id="61" name="Grupo 36">
                <a:extLst>
                  <a:ext uri="{FF2B5EF4-FFF2-40B4-BE49-F238E27FC236}">
                    <a16:creationId xmlns:a16="http://schemas.microsoft.com/office/drawing/2014/main" id="{274D1142-C815-4FD5-883F-3415333C6D5B}"/>
                  </a:ext>
                </a:extLst>
              </p:cNvPr>
              <p:cNvGrpSpPr/>
              <p:nvPr/>
            </p:nvGrpSpPr>
            <p:grpSpPr>
              <a:xfrm>
                <a:off x="1133664" y="4556547"/>
                <a:ext cx="1148789" cy="595419"/>
                <a:chOff x="1133664" y="4556547"/>
                <a:chExt cx="1148789" cy="595419"/>
              </a:xfrm>
            </p:grpSpPr>
            <p:sp>
              <p:nvSpPr>
                <p:cNvPr id="62" name="Freeform 5">
                  <a:extLst>
                    <a:ext uri="{FF2B5EF4-FFF2-40B4-BE49-F238E27FC236}">
                      <a16:creationId xmlns:a16="http://schemas.microsoft.com/office/drawing/2014/main" id="{3ECE2964-F788-40D4-9D7F-C876A2B94422}"/>
                    </a:ext>
                  </a:extLst>
                </p:cNvPr>
                <p:cNvSpPr/>
                <p:nvPr/>
              </p:nvSpPr>
              <p:spPr>
                <a:xfrm rot="16200004" flipH="1">
                  <a:off x="1554064" y="4940325"/>
                  <a:ext cx="0" cy="75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val 757"/>
                    <a:gd name="f8" fmla="+- 0 0 -90"/>
                    <a:gd name="f9" fmla="abs f3"/>
                    <a:gd name="f10" fmla="abs f4"/>
                    <a:gd name="f11" fmla="abs f5"/>
                    <a:gd name="f12" fmla="*/ f4 1 757"/>
                    <a:gd name="f13" fmla="val f6"/>
                    <a:gd name="f14" fmla="+- f7 0 f6"/>
                    <a:gd name="f15" fmla="+- f6 0 f6"/>
                    <a:gd name="f16" fmla="*/ f8 f0 1"/>
                    <a:gd name="f17" fmla="?: f9 f3 1"/>
                    <a:gd name="f18" fmla="?: f10 f4 1"/>
                    <a:gd name="f19" fmla="?: f11 f5 1"/>
                    <a:gd name="f20" fmla="*/ f15 1 0"/>
                    <a:gd name="f21" fmla="*/ f14 1 757"/>
                    <a:gd name="f22" fmla="*/ f16 1 f2"/>
                    <a:gd name="f23" fmla="*/ f17 1 21600"/>
                    <a:gd name="f24" fmla="*/ f18 1 757"/>
                    <a:gd name="f25" fmla="*/ 21600 f17 1"/>
                    <a:gd name="f26" fmla="*/ 0 1 f20"/>
                    <a:gd name="f27" fmla="*/ 757 1 f21"/>
                    <a:gd name="f28" fmla="*/ 0 1 f21"/>
                    <a:gd name="f29" fmla="*/ 1 1 f20"/>
                    <a:gd name="f30" fmla="+- f22 0 f1"/>
                    <a:gd name="f31" fmla="min f24 f23"/>
                    <a:gd name="f32" fmla="*/ f25 1 f19"/>
                    <a:gd name="f33" fmla="*/ f27 f12 1"/>
                    <a:gd name="f34" fmla="*/ f28 f12 1"/>
                    <a:gd name="f35" fmla="val f32"/>
                    <a:gd name="f36" fmla="*/ f6 f31 1"/>
                    <a:gd name="f37" fmla="+- f35 0 f13"/>
                    <a:gd name="f38" fmla="*/ f37 1 0"/>
                    <a:gd name="f39" fmla="*/ f26 f38 1"/>
                    <a:gd name="f40" fmla="*/ f29 f38 1"/>
                    <a:gd name="f41" fmla="*/ f39 f31 1"/>
                    <a:gd name="f42" fmla="*/ f40 f3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0">
                      <a:pos x="f41" y="f33"/>
                    </a:cxn>
                    <a:cxn ang="f30">
                      <a:pos x="f41" y="f33"/>
                    </a:cxn>
                    <a:cxn ang="f30">
                      <a:pos x="f41" y="f33"/>
                    </a:cxn>
                    <a:cxn ang="f30">
                      <a:pos x="f41" y="f34"/>
                    </a:cxn>
                    <a:cxn ang="f30">
                      <a:pos x="f41" y="f33"/>
                    </a:cxn>
                    <a:cxn ang="f30">
                      <a:pos x="f41" y="f33"/>
                    </a:cxn>
                  </a:cxnLst>
                  <a:rect l="f41" t="f34" r="f42" b="f33"/>
                  <a:pathLst>
                    <a:path h="757">
                      <a:moveTo>
                        <a:pt x="f36" y="f7"/>
                      </a:moveTo>
                      <a:cubicBezTo>
                        <a:pt x="f36" y="f7"/>
                        <a:pt x="f36" y="f7"/>
                        <a:pt x="f36" y="f7"/>
                      </a:cubicBezTo>
                      <a:cubicBezTo>
                        <a:pt x="f36" y="f7"/>
                        <a:pt x="f36" y="f7"/>
                        <a:pt x="f36" y="f7"/>
                      </a:cubicBezTo>
                      <a:cubicBezTo>
                        <a:pt x="f36" y="f7"/>
                        <a:pt x="f36" y="f7"/>
                        <a:pt x="f36" y="f6"/>
                      </a:cubicBezTo>
                      <a:cubicBezTo>
                        <a:pt x="f36" y="f6"/>
                        <a:pt x="f36" y="f6"/>
                        <a:pt x="f36" y="f7"/>
                      </a:cubicBezTo>
                      <a:cubicBezTo>
                        <a:pt x="f36" y="f7"/>
                        <a:pt x="f36" y="f7"/>
                        <a:pt x="f36" y="f7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63" name="Freeform 6">
                  <a:extLst>
                    <a:ext uri="{FF2B5EF4-FFF2-40B4-BE49-F238E27FC236}">
                      <a16:creationId xmlns:a16="http://schemas.microsoft.com/office/drawing/2014/main" id="{F2DDA2B1-9ACD-4E5A-8FEA-F1D423A1CB0E}"/>
                    </a:ext>
                  </a:extLst>
                </p:cNvPr>
                <p:cNvSpPr/>
                <p:nvPr/>
              </p:nvSpPr>
              <p:spPr>
                <a:xfrm rot="16200004" flipH="1">
                  <a:off x="2244614" y="4940704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64" name="Freeform 7">
                  <a:extLst>
                    <a:ext uri="{FF2B5EF4-FFF2-40B4-BE49-F238E27FC236}">
                      <a16:creationId xmlns:a16="http://schemas.microsoft.com/office/drawing/2014/main" id="{949C70AE-ECCF-45F5-B54B-72A38BF493B2}"/>
                    </a:ext>
                  </a:extLst>
                </p:cNvPr>
                <p:cNvSpPr/>
                <p:nvPr/>
              </p:nvSpPr>
              <p:spPr>
                <a:xfrm rot="16200004" flipH="1">
                  <a:off x="2244614" y="4898943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65" name="Freeform 8">
                  <a:extLst>
                    <a:ext uri="{FF2B5EF4-FFF2-40B4-BE49-F238E27FC236}">
                      <a16:creationId xmlns:a16="http://schemas.microsoft.com/office/drawing/2014/main" id="{09EAC75E-59BC-4BB4-99DD-8040E4D6E849}"/>
                    </a:ext>
                  </a:extLst>
                </p:cNvPr>
                <p:cNvSpPr/>
                <p:nvPr/>
              </p:nvSpPr>
              <p:spPr>
                <a:xfrm rot="16200004" flipH="1">
                  <a:off x="2013792" y="4813767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66" name="Freeform 9">
                  <a:extLst>
                    <a:ext uri="{FF2B5EF4-FFF2-40B4-BE49-F238E27FC236}">
                      <a16:creationId xmlns:a16="http://schemas.microsoft.com/office/drawing/2014/main" id="{5FA64C9D-AAE7-4A54-A85B-77FED233C6D0}"/>
                    </a:ext>
                  </a:extLst>
                </p:cNvPr>
                <p:cNvSpPr/>
                <p:nvPr/>
              </p:nvSpPr>
              <p:spPr>
                <a:xfrm rot="16200004">
                  <a:off x="1150773" y="4669731"/>
                  <a:ext cx="46762" cy="8097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90"/>
                    <a:gd name="f7" fmla="val 172"/>
                    <a:gd name="f8" fmla="val 13"/>
                    <a:gd name="f9" fmla="val 160"/>
                    <a:gd name="f10" fmla="val 27"/>
                    <a:gd name="f11" fmla="val 54"/>
                    <a:gd name="f12" fmla="val 162"/>
                    <a:gd name="f13" fmla="val 75"/>
                    <a:gd name="f14" fmla="val 164"/>
                    <a:gd name="f15" fmla="val 86"/>
                    <a:gd name="f16" fmla="val 165"/>
                    <a:gd name="f17" fmla="val 149"/>
                    <a:gd name="f18" fmla="val 89"/>
                    <a:gd name="f19" fmla="val 99"/>
                    <a:gd name="f20" fmla="val 50"/>
                    <a:gd name="f21" fmla="val 62"/>
                    <a:gd name="f22" fmla="val 36"/>
                    <a:gd name="f23" fmla="val 9"/>
                    <a:gd name="f24" fmla="val 34"/>
                    <a:gd name="f25" fmla="val 8"/>
                    <a:gd name="f26" fmla="val 68"/>
                    <a:gd name="f27" fmla="val 101"/>
                    <a:gd name="f28" fmla="val 122"/>
                    <a:gd name="f29" fmla="+- 0 0 -90"/>
                    <a:gd name="f30" fmla="*/ f3 1 90"/>
                    <a:gd name="f31" fmla="*/ f4 1 172"/>
                    <a:gd name="f32" fmla="+- f7 0 f5"/>
                    <a:gd name="f33" fmla="+- f6 0 f5"/>
                    <a:gd name="f34" fmla="*/ f29 f0 1"/>
                    <a:gd name="f35" fmla="*/ f33 1 90"/>
                    <a:gd name="f36" fmla="*/ f32 1 172"/>
                    <a:gd name="f37" fmla="*/ 13 f33 1"/>
                    <a:gd name="f38" fmla="*/ 160 f32 1"/>
                    <a:gd name="f39" fmla="*/ 75 f33 1"/>
                    <a:gd name="f40" fmla="*/ 164 f32 1"/>
                    <a:gd name="f41" fmla="*/ 90 f33 1"/>
                    <a:gd name="f42" fmla="*/ 149 f32 1"/>
                    <a:gd name="f43" fmla="*/ 89 f33 1"/>
                    <a:gd name="f44" fmla="*/ 0 f32 1"/>
                    <a:gd name="f45" fmla="*/ 9 f33 1"/>
                    <a:gd name="f46" fmla="*/ 101 f32 1"/>
                    <a:gd name="f47" fmla="*/ f34 1 f2"/>
                    <a:gd name="f48" fmla="*/ f37 1 90"/>
                    <a:gd name="f49" fmla="*/ f38 1 172"/>
                    <a:gd name="f50" fmla="*/ f39 1 90"/>
                    <a:gd name="f51" fmla="*/ f40 1 172"/>
                    <a:gd name="f52" fmla="*/ f41 1 90"/>
                    <a:gd name="f53" fmla="*/ f42 1 172"/>
                    <a:gd name="f54" fmla="*/ f43 1 90"/>
                    <a:gd name="f55" fmla="*/ f44 1 172"/>
                    <a:gd name="f56" fmla="*/ f45 1 90"/>
                    <a:gd name="f57" fmla="*/ f46 1 172"/>
                    <a:gd name="f58" fmla="*/ 0 1 f35"/>
                    <a:gd name="f59" fmla="*/ f6 1 f35"/>
                    <a:gd name="f60" fmla="*/ 0 1 f36"/>
                    <a:gd name="f61" fmla="*/ f7 1 f36"/>
                    <a:gd name="f62" fmla="+- f47 0 f1"/>
                    <a:gd name="f63" fmla="*/ f48 1 f35"/>
                    <a:gd name="f64" fmla="*/ f49 1 f36"/>
                    <a:gd name="f65" fmla="*/ f50 1 f35"/>
                    <a:gd name="f66" fmla="*/ f51 1 f36"/>
                    <a:gd name="f67" fmla="*/ f52 1 f35"/>
                    <a:gd name="f68" fmla="*/ f53 1 f36"/>
                    <a:gd name="f69" fmla="*/ f54 1 f35"/>
                    <a:gd name="f70" fmla="*/ f55 1 f36"/>
                    <a:gd name="f71" fmla="*/ f56 1 f35"/>
                    <a:gd name="f72" fmla="*/ f57 1 f36"/>
                    <a:gd name="f73" fmla="*/ f58 f30 1"/>
                    <a:gd name="f74" fmla="*/ f59 f30 1"/>
                    <a:gd name="f75" fmla="*/ f61 f31 1"/>
                    <a:gd name="f76" fmla="*/ f60 f31 1"/>
                    <a:gd name="f77" fmla="*/ f63 f30 1"/>
                    <a:gd name="f78" fmla="*/ f64 f31 1"/>
                    <a:gd name="f79" fmla="*/ f65 f30 1"/>
                    <a:gd name="f80" fmla="*/ f66 f31 1"/>
                    <a:gd name="f81" fmla="*/ f67 f30 1"/>
                    <a:gd name="f82" fmla="*/ f68 f31 1"/>
                    <a:gd name="f83" fmla="*/ f69 f30 1"/>
                    <a:gd name="f84" fmla="*/ f70 f31 1"/>
                    <a:gd name="f85" fmla="*/ f71 f30 1"/>
                    <a:gd name="f86" fmla="*/ f72 f3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62">
                      <a:pos x="f77" y="f78"/>
                    </a:cxn>
                    <a:cxn ang="f62">
                      <a:pos x="f79" y="f80"/>
                    </a:cxn>
                    <a:cxn ang="f62">
                      <a:pos x="f81" y="f82"/>
                    </a:cxn>
                    <a:cxn ang="f62">
                      <a:pos x="f83" y="f84"/>
                    </a:cxn>
                    <a:cxn ang="f62">
                      <a:pos x="f85" y="f84"/>
                    </a:cxn>
                    <a:cxn ang="f62">
                      <a:pos x="f85" y="f86"/>
                    </a:cxn>
                    <a:cxn ang="f62">
                      <a:pos x="f77" y="f78"/>
                    </a:cxn>
                  </a:cxnLst>
                  <a:rect l="f73" t="f76" r="f74" b="f75"/>
                  <a:pathLst>
                    <a:path w="90" h="172">
                      <a:moveTo>
                        <a:pt x="f8" y="f9"/>
                      </a:moveTo>
                      <a:cubicBezTo>
                        <a:pt x="f10" y="f7"/>
                        <a:pt x="f11" y="f12"/>
                        <a:pt x="f13" y="f14"/>
                      </a:cubicBezTo>
                      <a:cubicBezTo>
                        <a:pt x="f15" y="f16"/>
                        <a:pt x="f6" y="f9"/>
                        <a:pt x="f6" y="f17"/>
                      </a:cubicBezTo>
                      <a:cubicBezTo>
                        <a:pt x="f18" y="f19"/>
                        <a:pt x="f18" y="f20"/>
                        <a:pt x="f18" y="f5"/>
                      </a:cubicBezTo>
                      <a:cubicBezTo>
                        <a:pt x="f21" y="f5"/>
                        <a:pt x="f22" y="f5"/>
                        <a:pt x="f23" y="f5"/>
                      </a:cubicBezTo>
                      <a:cubicBezTo>
                        <a:pt x="f23" y="f24"/>
                        <a:pt x="f25" y="f26"/>
                        <a:pt x="f23" y="f27"/>
                      </a:cubicBezTo>
                      <a:cubicBezTo>
                        <a:pt x="f23" y="f28"/>
                        <a:pt x="f5" y="f17"/>
                        <a:pt x="f8" y="f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67" name="Freeform 10">
                  <a:extLst>
                    <a:ext uri="{FF2B5EF4-FFF2-40B4-BE49-F238E27FC236}">
                      <a16:creationId xmlns:a16="http://schemas.microsoft.com/office/drawing/2014/main" id="{766D41D7-EB94-4385-9099-A531CC29F77C}"/>
                    </a:ext>
                  </a:extLst>
                </p:cNvPr>
                <p:cNvSpPr/>
                <p:nvPr/>
              </p:nvSpPr>
              <p:spPr>
                <a:xfrm rot="16200004">
                  <a:off x="2241515" y="4899766"/>
                  <a:ext cx="41751" cy="4010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0"/>
                    <a:gd name="f7" fmla="val 85"/>
                    <a:gd name="f8" fmla="val 4"/>
                    <a:gd name="f9" fmla="val 5"/>
                    <a:gd name="f10" fmla="val 3"/>
                    <a:gd name="f11" fmla="val 2"/>
                    <a:gd name="f12" fmla="val 32"/>
                    <a:gd name="f13" fmla="val 59"/>
                    <a:gd name="f14" fmla="val 30"/>
                    <a:gd name="f15" fmla="val 55"/>
                    <a:gd name="f16" fmla="+- 0 0 -90"/>
                    <a:gd name="f17" fmla="*/ f3 1 80"/>
                    <a:gd name="f18" fmla="*/ f4 1 85"/>
                    <a:gd name="f19" fmla="+- f7 0 f5"/>
                    <a:gd name="f20" fmla="+- f6 0 f5"/>
                    <a:gd name="f21" fmla="*/ f16 f0 1"/>
                    <a:gd name="f22" fmla="*/ f20 1 80"/>
                    <a:gd name="f23" fmla="*/ f19 1 85"/>
                    <a:gd name="f24" fmla="*/ 4 f20 1"/>
                    <a:gd name="f25" fmla="*/ 5 f19 1"/>
                    <a:gd name="f26" fmla="*/ 0 f20 1"/>
                    <a:gd name="f27" fmla="*/ 85 f19 1"/>
                    <a:gd name="f28" fmla="*/ 80 f20 1"/>
                    <a:gd name="f29" fmla="*/ f21 1 f2"/>
                    <a:gd name="f30" fmla="*/ f24 1 80"/>
                    <a:gd name="f31" fmla="*/ f25 1 85"/>
                    <a:gd name="f32" fmla="*/ f26 1 80"/>
                    <a:gd name="f33" fmla="*/ f27 1 85"/>
                    <a:gd name="f34" fmla="*/ f28 1 80"/>
                    <a:gd name="f35" fmla="*/ 0 1 f22"/>
                    <a:gd name="f36" fmla="*/ f6 1 f22"/>
                    <a:gd name="f37" fmla="*/ 0 1 f23"/>
                    <a:gd name="f38" fmla="*/ f7 1 f23"/>
                    <a:gd name="f39" fmla="+- f29 0 f1"/>
                    <a:gd name="f40" fmla="*/ f30 1 f22"/>
                    <a:gd name="f41" fmla="*/ f31 1 f23"/>
                    <a:gd name="f42" fmla="*/ f32 1 f22"/>
                    <a:gd name="f43" fmla="*/ f33 1 f23"/>
                    <a:gd name="f44" fmla="*/ f34 1 f22"/>
                    <a:gd name="f45" fmla="*/ f35 f17 1"/>
                    <a:gd name="f46" fmla="*/ f36 f17 1"/>
                    <a:gd name="f47" fmla="*/ f38 f18 1"/>
                    <a:gd name="f48" fmla="*/ f37 f18 1"/>
                    <a:gd name="f49" fmla="*/ f40 f17 1"/>
                    <a:gd name="f50" fmla="*/ f41 f18 1"/>
                    <a:gd name="f51" fmla="*/ f42 f17 1"/>
                    <a:gd name="f52" fmla="*/ f43 f18 1"/>
                    <a:gd name="f53" fmla="*/ f44 f17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9">
                      <a:pos x="f49" y="f50"/>
                    </a:cxn>
                    <a:cxn ang="f39">
                      <a:pos x="f51" y="f50"/>
                    </a:cxn>
                    <a:cxn ang="f39">
                      <a:pos x="f51" y="f52"/>
                    </a:cxn>
                    <a:cxn ang="f39">
                      <a:pos x="f49" y="f52"/>
                    </a:cxn>
                    <a:cxn ang="f39">
                      <a:pos x="f53" y="f52"/>
                    </a:cxn>
                    <a:cxn ang="f39">
                      <a:pos x="f53" y="f50"/>
                    </a:cxn>
                    <a:cxn ang="f39">
                      <a:pos x="f49" y="f50"/>
                    </a:cxn>
                  </a:cxnLst>
                  <a:rect l="f45" t="f48" r="f46" b="f47"/>
                  <a:pathLst>
                    <a:path w="80" h="85">
                      <a:moveTo>
                        <a:pt x="f8" y="f9"/>
                      </a:moveTo>
                      <a:cubicBezTo>
                        <a:pt x="f10" y="f9"/>
                        <a:pt x="f11" y="f9"/>
                        <a:pt x="f5" y="f9"/>
                      </a:cubicBezTo>
                      <a:cubicBezTo>
                        <a:pt x="f5" y="f12"/>
                        <a:pt x="f5" y="f13"/>
                        <a:pt x="f5" y="f7"/>
                      </a:cubicBezTo>
                      <a:cubicBezTo>
                        <a:pt x="f11" y="f7"/>
                        <a:pt x="f10" y="f7"/>
                        <a:pt x="f8" y="f7"/>
                      </a:cubicBezTo>
                      <a:cubicBezTo>
                        <a:pt x="f14" y="f7"/>
                        <a:pt x="f15" y="f7"/>
                        <a:pt x="f6" y="f7"/>
                      </a:cubicBezTo>
                      <a:cubicBezTo>
                        <a:pt x="f6" y="f13"/>
                        <a:pt x="f6" y="f12"/>
                        <a:pt x="f6" y="f9"/>
                      </a:cubicBezTo>
                      <a:cubicBezTo>
                        <a:pt x="f15" y="f5"/>
                        <a:pt x="f14" y="f5"/>
                        <a:pt x="f8" y="f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68" name="Freeform 11">
                  <a:extLst>
                    <a:ext uri="{FF2B5EF4-FFF2-40B4-BE49-F238E27FC236}">
                      <a16:creationId xmlns:a16="http://schemas.microsoft.com/office/drawing/2014/main" id="{9E3F413D-3A63-4215-99AB-5190F5AF6967}"/>
                    </a:ext>
                  </a:extLst>
                </p:cNvPr>
                <p:cNvSpPr/>
                <p:nvPr/>
              </p:nvSpPr>
              <p:spPr>
                <a:xfrm rot="16200004" flipH="1">
                  <a:off x="2244614" y="4898943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69" name="Freeform 12">
                  <a:extLst>
                    <a:ext uri="{FF2B5EF4-FFF2-40B4-BE49-F238E27FC236}">
                      <a16:creationId xmlns:a16="http://schemas.microsoft.com/office/drawing/2014/main" id="{8F34C9F8-82C2-4ECD-A068-13F4AF92E6E1}"/>
                    </a:ext>
                  </a:extLst>
                </p:cNvPr>
                <p:cNvSpPr/>
                <p:nvPr/>
              </p:nvSpPr>
              <p:spPr>
                <a:xfrm rot="16200004">
                  <a:off x="1210441" y="4982030"/>
                  <a:ext cx="832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val 835"/>
                    <a:gd name="f8" fmla="+- 0 0 -90"/>
                    <a:gd name="f9" fmla="abs f3"/>
                    <a:gd name="f10" fmla="abs f4"/>
                    <a:gd name="f11" fmla="abs f5"/>
                    <a:gd name="f12" fmla="*/ f3 1 835"/>
                    <a:gd name="f13" fmla="val f6"/>
                    <a:gd name="f14" fmla="+- f6 0 f6"/>
                    <a:gd name="f15" fmla="+- f7 0 f6"/>
                    <a:gd name="f16" fmla="*/ f8 f0 1"/>
                    <a:gd name="f17" fmla="?: f9 f3 1"/>
                    <a:gd name="f18" fmla="?: f10 f4 1"/>
                    <a:gd name="f19" fmla="?: f11 f5 1"/>
                    <a:gd name="f20" fmla="*/ f15 1 835"/>
                    <a:gd name="f21" fmla="*/ f14 1 0"/>
                    <a:gd name="f22" fmla="*/ f16 1 f2"/>
                    <a:gd name="f23" fmla="*/ f17 1 835"/>
                    <a:gd name="f24" fmla="*/ f18 1 21600"/>
                    <a:gd name="f25" fmla="*/ 21600 f18 1"/>
                    <a:gd name="f26" fmla="*/ 0 1 f20"/>
                    <a:gd name="f27" fmla="*/ 0 1 f21"/>
                    <a:gd name="f28" fmla="*/ 835 1 f20"/>
                    <a:gd name="f29" fmla="*/ 1 1 f21"/>
                    <a:gd name="f30" fmla="+- f22 0 f1"/>
                    <a:gd name="f31" fmla="min f24 f23"/>
                    <a:gd name="f32" fmla="*/ f25 1 f19"/>
                    <a:gd name="f33" fmla="*/ f26 f12 1"/>
                    <a:gd name="f34" fmla="*/ f28 f12 1"/>
                    <a:gd name="f35" fmla="val f32"/>
                    <a:gd name="f36" fmla="*/ f6 f31 1"/>
                    <a:gd name="f37" fmla="+- f35 0 f13"/>
                    <a:gd name="f38" fmla="*/ f37 1 0"/>
                    <a:gd name="f39" fmla="*/ f29 f38 1"/>
                    <a:gd name="f40" fmla="*/ f27 f38 1"/>
                    <a:gd name="f41" fmla="*/ f40 f31 1"/>
                    <a:gd name="f42" fmla="*/ f39 f3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0">
                      <a:pos x="f33" y="f41"/>
                    </a:cxn>
                    <a:cxn ang="f30">
                      <a:pos x="f33" y="f41"/>
                    </a:cxn>
                    <a:cxn ang="f30">
                      <a:pos x="f33" y="f41"/>
                    </a:cxn>
                    <a:cxn ang="f30">
                      <a:pos x="f34" y="f41"/>
                    </a:cxn>
                    <a:cxn ang="f30">
                      <a:pos x="f34" y="f41"/>
                    </a:cxn>
                    <a:cxn ang="f30">
                      <a:pos x="f33" y="f41"/>
                    </a:cxn>
                    <a:cxn ang="f30">
                      <a:pos x="f33" y="f41"/>
                    </a:cxn>
                    <a:cxn ang="f30">
                      <a:pos x="f33" y="f41"/>
                    </a:cxn>
                  </a:cxnLst>
                  <a:rect l="f33" t="f41" r="f34" b="f42"/>
                  <a:pathLst>
                    <a:path w="835">
                      <a:moveTo>
                        <a:pt x="f6" y="f36"/>
                      </a:moveTo>
                      <a:cubicBezTo>
                        <a:pt x="f6" y="f36"/>
                        <a:pt x="f6" y="f36"/>
                        <a:pt x="f6" y="f36"/>
                      </a:cubicBezTo>
                      <a:cubicBezTo>
                        <a:pt x="f6" y="f36"/>
                        <a:pt x="f6" y="f36"/>
                        <a:pt x="f6" y="f36"/>
                      </a:cubicBezTo>
                      <a:cubicBezTo>
                        <a:pt x="f6" y="f36"/>
                        <a:pt x="f6" y="f36"/>
                        <a:pt x="f7" y="f36"/>
                      </a:cubicBezTo>
                      <a:cubicBezTo>
                        <a:pt x="f7" y="f36"/>
                        <a:pt x="f7" y="f36"/>
                        <a:pt x="f7" y="f36"/>
                      </a:cubicBezTo>
                      <a:cubicBezTo>
                        <a:pt x="f7" y="f36"/>
                        <a:pt x="f7" y="f36"/>
                        <a:pt x="f6" y="f36"/>
                      </a:cubicBezTo>
                      <a:cubicBezTo>
                        <a:pt x="f6" y="f36"/>
                        <a:pt x="f6" y="f36"/>
                        <a:pt x="f6" y="f36"/>
                      </a:cubicBezTo>
                      <a:cubicBezTo>
                        <a:pt x="f6" y="f36"/>
                        <a:pt x="f6" y="f36"/>
                        <a:pt x="f6" y="f36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70" name="Freeform 13">
                  <a:extLst>
                    <a:ext uri="{FF2B5EF4-FFF2-40B4-BE49-F238E27FC236}">
                      <a16:creationId xmlns:a16="http://schemas.microsoft.com/office/drawing/2014/main" id="{FA22BD93-819E-4E49-A0D6-072E51313CA6}"/>
                    </a:ext>
                  </a:extLst>
                </p:cNvPr>
                <p:cNvSpPr/>
                <p:nvPr/>
              </p:nvSpPr>
              <p:spPr>
                <a:xfrm rot="16200004" flipH="1">
                  <a:off x="2013792" y="4770342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71" name="Oval 14">
                  <a:extLst>
                    <a:ext uri="{FF2B5EF4-FFF2-40B4-BE49-F238E27FC236}">
                      <a16:creationId xmlns:a16="http://schemas.microsoft.com/office/drawing/2014/main" id="{E96174A5-252E-4363-86C7-570BB32F5C55}"/>
                    </a:ext>
                  </a:extLst>
                </p:cNvPr>
                <p:cNvSpPr/>
                <p:nvPr/>
              </p:nvSpPr>
              <p:spPr>
                <a:xfrm rot="16200004">
                  <a:off x="2013774" y="4686866"/>
                  <a:ext cx="832" cy="758"/>
                </a:xfrm>
                <a:custGeom>
                  <a:avLst/>
                  <a:gdLst>
                    <a:gd name="f0" fmla="val 21600000"/>
                    <a:gd name="f1" fmla="val 10800000"/>
                    <a:gd name="f2" fmla="val 5400000"/>
                    <a:gd name="f3" fmla="val 18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+- 0 0 -360"/>
                    <a:gd name="f10" fmla="+- 0 0 -180"/>
                    <a:gd name="f11" fmla="abs f4"/>
                    <a:gd name="f12" fmla="abs f5"/>
                    <a:gd name="f13" fmla="abs f6"/>
                    <a:gd name="f14" fmla="+- 2700000 f2 0"/>
                    <a:gd name="f15" fmla="*/ f9 f1 1"/>
                    <a:gd name="f16" fmla="*/ f10 f1 1"/>
                    <a:gd name="f17" fmla="?: f11 f4 1"/>
                    <a:gd name="f18" fmla="?: f12 f5 1"/>
                    <a:gd name="f19" fmla="?: f13 f6 1"/>
                    <a:gd name="f20" fmla="+- f14 0 f2"/>
                    <a:gd name="f21" fmla="*/ f15 1 f3"/>
                    <a:gd name="f22" fmla="*/ f16 1 f3"/>
                    <a:gd name="f23" fmla="*/ f17 1 21600"/>
                    <a:gd name="f24" fmla="*/ f18 1 21600"/>
                    <a:gd name="f25" fmla="*/ 21600 f17 1"/>
                    <a:gd name="f26" fmla="*/ 21600 f18 1"/>
                    <a:gd name="f27" fmla="+- f20 f2 0"/>
                    <a:gd name="f28" fmla="+- f21 0 f2"/>
                    <a:gd name="f29" fmla="+- f22 0 f2"/>
                    <a:gd name="f30" fmla="min f24 f23"/>
                    <a:gd name="f31" fmla="*/ f25 1 f19"/>
                    <a:gd name="f32" fmla="*/ f26 1 f19"/>
                    <a:gd name="f33" fmla="*/ f27 f8 1"/>
                    <a:gd name="f34" fmla="val f31"/>
                    <a:gd name="f35" fmla="val f32"/>
                    <a:gd name="f36" fmla="*/ f33 1 f1"/>
                    <a:gd name="f37" fmla="*/ f7 f30 1"/>
                    <a:gd name="f38" fmla="+- f35 0 f7"/>
                    <a:gd name="f39" fmla="+- f34 0 f7"/>
                    <a:gd name="f40" fmla="+- 0 0 f36"/>
                    <a:gd name="f41" fmla="*/ f38 1 2"/>
                    <a:gd name="f42" fmla="*/ f39 1 2"/>
                    <a:gd name="f43" fmla="+- 0 0 f40"/>
                    <a:gd name="f44" fmla="+- f7 f41 0"/>
                    <a:gd name="f45" fmla="+- f7 f42 0"/>
                    <a:gd name="f46" fmla="*/ f43 f1 1"/>
                    <a:gd name="f47" fmla="*/ f42 f30 1"/>
                    <a:gd name="f48" fmla="*/ f41 f30 1"/>
                    <a:gd name="f49" fmla="*/ f46 1 f8"/>
                    <a:gd name="f50" fmla="*/ f44 f30 1"/>
                    <a:gd name="f51" fmla="+- f49 0 f2"/>
                    <a:gd name="f52" fmla="cos 1 f51"/>
                    <a:gd name="f53" fmla="sin 1 f51"/>
                    <a:gd name="f54" fmla="+- 0 0 f52"/>
                    <a:gd name="f55" fmla="+- 0 0 f53"/>
                    <a:gd name="f56" fmla="+- 0 0 f54"/>
                    <a:gd name="f57" fmla="+- 0 0 f55"/>
                    <a:gd name="f58" fmla="val f56"/>
                    <a:gd name="f59" fmla="val f57"/>
                    <a:gd name="f60" fmla="*/ f58 f42 1"/>
                    <a:gd name="f61" fmla="*/ f59 f41 1"/>
                    <a:gd name="f62" fmla="+- f45 0 f60"/>
                    <a:gd name="f63" fmla="+- f45 f60 0"/>
                    <a:gd name="f64" fmla="+- f44 0 f61"/>
                    <a:gd name="f65" fmla="+- f44 f61 0"/>
                    <a:gd name="f66" fmla="*/ f62 f30 1"/>
                    <a:gd name="f67" fmla="*/ f64 f30 1"/>
                    <a:gd name="f68" fmla="*/ f63 f30 1"/>
                    <a:gd name="f69" fmla="*/ f65 f30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66" y="f67"/>
                    </a:cxn>
                    <a:cxn ang="f29">
                      <a:pos x="f66" y="f69"/>
                    </a:cxn>
                    <a:cxn ang="f29">
                      <a:pos x="f68" y="f69"/>
                    </a:cxn>
                    <a:cxn ang="f28">
                      <a:pos x="f68" y="f67"/>
                    </a:cxn>
                  </a:cxnLst>
                  <a:rect l="f66" t="f67" r="f68" b="f69"/>
                  <a:pathLst>
                    <a:path>
                      <a:moveTo>
                        <a:pt x="f37" y="f50"/>
                      </a:moveTo>
                      <a:arcTo wR="f47" hR="f48" stAng="f1" swAng="f0"/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72" name="Freeform 15">
                  <a:extLst>
                    <a:ext uri="{FF2B5EF4-FFF2-40B4-BE49-F238E27FC236}">
                      <a16:creationId xmlns:a16="http://schemas.microsoft.com/office/drawing/2014/main" id="{FBB28F45-9A34-4262-B8BE-DF00F245692A}"/>
                    </a:ext>
                  </a:extLst>
                </p:cNvPr>
                <p:cNvSpPr/>
                <p:nvPr/>
              </p:nvSpPr>
              <p:spPr>
                <a:xfrm rot="16200004">
                  <a:off x="1432902" y="4302416"/>
                  <a:ext cx="550313" cy="1148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360"/>
                    <a:gd name="f3" fmla="val 180"/>
                    <a:gd name="f4" fmla="val w"/>
                    <a:gd name="f5" fmla="val h"/>
                    <a:gd name="f6" fmla="val 0"/>
                    <a:gd name="f7" fmla="val 1061"/>
                    <a:gd name="f8" fmla="val 2448"/>
                    <a:gd name="f9" fmla="val 896"/>
                    <a:gd name="f10" fmla="val 1977"/>
                    <a:gd name="f11" fmla="val 895"/>
                    <a:gd name="f12" fmla="val 1963"/>
                    <a:gd name="f13" fmla="val 901"/>
                    <a:gd name="f14" fmla="val 1959"/>
                    <a:gd name="f15" fmla="val 915"/>
                    <a:gd name="f16" fmla="val 1960"/>
                    <a:gd name="f17" fmla="val 931"/>
                    <a:gd name="f18" fmla="val 1961"/>
                    <a:gd name="f19" fmla="val 948"/>
                    <a:gd name="f20" fmla="val 964"/>
                    <a:gd name="f21" fmla="val 976"/>
                    <a:gd name="f22" fmla="val 980"/>
                    <a:gd name="f23" fmla="val 1958"/>
                    <a:gd name="f24" fmla="val 1946"/>
                    <a:gd name="f25" fmla="val 979"/>
                    <a:gd name="f26" fmla="val 1927"/>
                    <a:gd name="f27" fmla="val 1909"/>
                    <a:gd name="f28" fmla="val 1890"/>
                    <a:gd name="f29" fmla="val 1879"/>
                    <a:gd name="f30" fmla="val 1876"/>
                    <a:gd name="f31" fmla="val 966"/>
                    <a:gd name="f32" fmla="val 943"/>
                    <a:gd name="f33" fmla="val 1877"/>
                    <a:gd name="f34" fmla="val 919"/>
                    <a:gd name="f35" fmla="val 1899"/>
                    <a:gd name="f36" fmla="val 1921"/>
                    <a:gd name="f37" fmla="val 1944"/>
                    <a:gd name="f38" fmla="val 897"/>
                    <a:gd name="f39" fmla="val 1953"/>
                    <a:gd name="f40" fmla="val 893"/>
                    <a:gd name="f41" fmla="val 1957"/>
                    <a:gd name="f42" fmla="val 884"/>
                    <a:gd name="f43" fmla="val 866"/>
                    <a:gd name="f44" fmla="val 848"/>
                    <a:gd name="f45" fmla="val 1956"/>
                    <a:gd name="f46" fmla="val 830"/>
                    <a:gd name="f47" fmla="val 819"/>
                    <a:gd name="f48" fmla="val 816"/>
                    <a:gd name="f49" fmla="val 1943"/>
                    <a:gd name="f50" fmla="val 817"/>
                    <a:gd name="f51" fmla="val 843"/>
                    <a:gd name="f52" fmla="val 870"/>
                    <a:gd name="f53" fmla="val 1854"/>
                    <a:gd name="f54" fmla="val 1832"/>
                    <a:gd name="f55" fmla="val 1811"/>
                    <a:gd name="f56" fmla="val 1800"/>
                    <a:gd name="f57" fmla="val 894"/>
                    <a:gd name="f58" fmla="val 1795"/>
                    <a:gd name="f59" fmla="val 882"/>
                    <a:gd name="f60" fmla="val 867"/>
                    <a:gd name="f61" fmla="val 1796"/>
                    <a:gd name="f62" fmla="val 852"/>
                    <a:gd name="f63" fmla="val 836"/>
                    <a:gd name="f64" fmla="val 820"/>
                    <a:gd name="f65" fmla="val 1797"/>
                    <a:gd name="f66" fmla="val 1791"/>
                    <a:gd name="f67" fmla="val 1775"/>
                    <a:gd name="f68" fmla="val 1733"/>
                    <a:gd name="f69" fmla="val 1691"/>
                    <a:gd name="f70" fmla="val 1649"/>
                    <a:gd name="f71" fmla="val 1643"/>
                    <a:gd name="f72" fmla="val 1633"/>
                    <a:gd name="f73" fmla="val 808"/>
                    <a:gd name="f74" fmla="val 771"/>
                    <a:gd name="f75" fmla="val 733"/>
                    <a:gd name="f76" fmla="val 1629"/>
                    <a:gd name="f77" fmla="val 696"/>
                    <a:gd name="f78" fmla="val 1635"/>
                    <a:gd name="f79" fmla="val 664"/>
                    <a:gd name="f80" fmla="val 1640"/>
                    <a:gd name="f81" fmla="val 653"/>
                    <a:gd name="f82" fmla="val 1632"/>
                    <a:gd name="f83" fmla="val 1600"/>
                    <a:gd name="f84" fmla="val 1591"/>
                    <a:gd name="f85" fmla="val 1582"/>
                    <a:gd name="f86" fmla="val 652"/>
                    <a:gd name="f87" fmla="val 1574"/>
                    <a:gd name="f88" fmla="val 651"/>
                    <a:gd name="f89" fmla="val 1558"/>
                    <a:gd name="f90" fmla="val 656"/>
                    <a:gd name="f91" fmla="val 1550"/>
                    <a:gd name="f92" fmla="val 673"/>
                    <a:gd name="f93" fmla="val 1552"/>
                    <a:gd name="f94" fmla="val 689"/>
                    <a:gd name="f95" fmla="val 1553"/>
                    <a:gd name="f96" fmla="val 704"/>
                    <a:gd name="f97" fmla="val 1551"/>
                    <a:gd name="f98" fmla="val 719"/>
                    <a:gd name="f99" fmla="val 736"/>
                    <a:gd name="f100" fmla="val 1548"/>
                    <a:gd name="f101" fmla="val 1535"/>
                    <a:gd name="f102" fmla="val 735"/>
                    <a:gd name="f103" fmla="val 1518"/>
                    <a:gd name="f104" fmla="val 1502"/>
                    <a:gd name="f105" fmla="val 1485"/>
                    <a:gd name="f106" fmla="val 1475"/>
                    <a:gd name="f107" fmla="val 739"/>
                    <a:gd name="f108" fmla="val 1471"/>
                    <a:gd name="f109" fmla="val 749"/>
                    <a:gd name="f110" fmla="val 768"/>
                    <a:gd name="f111" fmla="val 787"/>
                    <a:gd name="f112" fmla="val 1470"/>
                    <a:gd name="f113" fmla="val 805"/>
                    <a:gd name="f114" fmla="val 815"/>
                    <a:gd name="f115" fmla="val 1467"/>
                    <a:gd name="f116" fmla="val 1459"/>
                    <a:gd name="f117" fmla="val 1385"/>
                    <a:gd name="f118" fmla="val 1311"/>
                    <a:gd name="f119" fmla="val 1237"/>
                    <a:gd name="f120" fmla="val 1227"/>
                    <a:gd name="f121" fmla="val 812"/>
                    <a:gd name="f122" fmla="val 1224"/>
                    <a:gd name="f123" fmla="val 802"/>
                    <a:gd name="f124" fmla="val 780"/>
                    <a:gd name="f125" fmla="val 1225"/>
                    <a:gd name="f126" fmla="val 758"/>
                    <a:gd name="f127" fmla="val 1202"/>
                    <a:gd name="f128" fmla="val 1179"/>
                    <a:gd name="f129" fmla="val 1157"/>
                    <a:gd name="f130" fmla="val 1147"/>
                    <a:gd name="f131" fmla="val 1144"/>
                    <a:gd name="f132" fmla="val 748"/>
                    <a:gd name="f133" fmla="val 766"/>
                    <a:gd name="f134" fmla="val 1145"/>
                    <a:gd name="f135" fmla="val 784"/>
                    <a:gd name="f136" fmla="val 813"/>
                    <a:gd name="f137" fmla="val 1142"/>
                    <a:gd name="f138" fmla="val 1131"/>
                    <a:gd name="f139" fmla="val 1084"/>
                    <a:gd name="f140" fmla="val 1038"/>
                    <a:gd name="f141" fmla="val 991"/>
                    <a:gd name="f142" fmla="val 981"/>
                    <a:gd name="f143" fmla="val 978"/>
                    <a:gd name="f144" fmla="val 803"/>
                    <a:gd name="f145" fmla="val 770"/>
                    <a:gd name="f146" fmla="val 753"/>
                    <a:gd name="f147" fmla="val 962"/>
                    <a:gd name="f148" fmla="val 875"/>
                    <a:gd name="f149" fmla="val 832"/>
                    <a:gd name="f150" fmla="val 732"/>
                    <a:gd name="f151" fmla="val 720"/>
                    <a:gd name="f152" fmla="val 703"/>
                    <a:gd name="f153" fmla="val 685"/>
                    <a:gd name="f154" fmla="val 668"/>
                    <a:gd name="f155" fmla="val 657"/>
                    <a:gd name="f156" fmla="val 814"/>
                    <a:gd name="f157" fmla="val 738"/>
                    <a:gd name="f158" fmla="val 649"/>
                    <a:gd name="f159" fmla="val 639"/>
                    <a:gd name="f160" fmla="val 565"/>
                    <a:gd name="f161" fmla="val 734"/>
                    <a:gd name="f162" fmla="val 491"/>
                    <a:gd name="f163" fmla="val 417"/>
                    <a:gd name="f164" fmla="val 395"/>
                    <a:gd name="f165" fmla="val 374"/>
                    <a:gd name="f166" fmla="val 352"/>
                    <a:gd name="f167" fmla="val 350"/>
                    <a:gd name="f168" fmla="val 349"/>
                    <a:gd name="f169" fmla="val 347"/>
                    <a:gd name="f170" fmla="val 345"/>
                    <a:gd name="f171" fmla="val 343"/>
                    <a:gd name="f172" fmla="val 341"/>
                    <a:gd name="f173" fmla="val 337"/>
                    <a:gd name="f174" fmla="val 329"/>
                    <a:gd name="f175" fmla="val 326"/>
                    <a:gd name="f176" fmla="val 728"/>
                    <a:gd name="f177" fmla="val 727"/>
                    <a:gd name="f178" fmla="val 726"/>
                    <a:gd name="f179" fmla="val 725"/>
                    <a:gd name="f180" fmla="val 724"/>
                    <a:gd name="f181" fmla="val 327"/>
                    <a:gd name="f182" fmla="val 723"/>
                    <a:gd name="f183" fmla="val 721"/>
                    <a:gd name="f184" fmla="val 718"/>
                    <a:gd name="f185" fmla="val 715"/>
                    <a:gd name="f186" fmla="val 712"/>
                    <a:gd name="f187" fmla="val 710"/>
                    <a:gd name="f188" fmla="val 707"/>
                    <a:gd name="f189" fmla="val 705"/>
                    <a:gd name="f190" fmla="val 694"/>
                    <a:gd name="f191" fmla="val 683"/>
                    <a:gd name="f192" fmla="val 658"/>
                    <a:gd name="f193" fmla="val 334"/>
                    <a:gd name="f194" fmla="val 655"/>
                    <a:gd name="f195" fmla="val 348"/>
                    <a:gd name="f196" fmla="val 411"/>
                    <a:gd name="f197" fmla="val 475"/>
                    <a:gd name="f198" fmla="val 538"/>
                    <a:gd name="f199" fmla="val 572"/>
                    <a:gd name="f200" fmla="val 622"/>
                    <a:gd name="f201" fmla="val 612"/>
                    <a:gd name="f202" fmla="val 573"/>
                    <a:gd name="f203" fmla="val 601"/>
                    <a:gd name="f204" fmla="val 592"/>
                    <a:gd name="f205" fmla="val 570"/>
                    <a:gd name="f206" fmla="val 576"/>
                    <a:gd name="f207" fmla="val 577"/>
                    <a:gd name="f208" fmla="val 591"/>
                    <a:gd name="f209" fmla="val 633"/>
                    <a:gd name="f210" fmla="val 674"/>
                    <a:gd name="f211" fmla="val 730"/>
                    <a:gd name="f212" fmla="val 737"/>
                    <a:gd name="f213" fmla="val 554"/>
                    <a:gd name="f214" fmla="val 523"/>
                    <a:gd name="f215" fmla="val 508"/>
                    <a:gd name="f216" fmla="val 495"/>
                    <a:gd name="f217" fmla="val 492"/>
                    <a:gd name="f218" fmla="val 751"/>
                    <a:gd name="f219" fmla="val 795"/>
                    <a:gd name="f220" fmla="val 838"/>
                    <a:gd name="f221" fmla="val 881"/>
                    <a:gd name="f222" fmla="val 892"/>
                    <a:gd name="f223" fmla="val 507"/>
                    <a:gd name="f224" fmla="val 539"/>
                    <a:gd name="f225" fmla="val 555"/>
                    <a:gd name="f226" fmla="val 574"/>
                    <a:gd name="f227" fmla="val 929"/>
                    <a:gd name="f228" fmla="val 957"/>
                    <a:gd name="f229" fmla="val 972"/>
                    <a:gd name="f230" fmla="val 977"/>
                    <a:gd name="f231" fmla="val 608"/>
                    <a:gd name="f232" fmla="val 625"/>
                    <a:gd name="f233" fmla="val 642"/>
                    <a:gd name="f234" fmla="val 987"/>
                    <a:gd name="f235" fmla="val 1007"/>
                    <a:gd name="f236" fmla="val 1027"/>
                    <a:gd name="f237" fmla="val 1047"/>
                    <a:gd name="f238" fmla="val 1057"/>
                    <a:gd name="f239" fmla="val 1060"/>
                    <a:gd name="f240" fmla="val 602"/>
                    <a:gd name="f241" fmla="val 582"/>
                    <a:gd name="f242" fmla="val 1058"/>
                    <a:gd name="f243" fmla="val 1050"/>
                    <a:gd name="f244" fmla="val 1032"/>
                    <a:gd name="f245" fmla="val 571"/>
                    <a:gd name="f246" fmla="val 1015"/>
                    <a:gd name="f247" fmla="val 998"/>
                    <a:gd name="f248" fmla="val 984"/>
                    <a:gd name="f249" fmla="val 566"/>
                    <a:gd name="f250" fmla="val 552"/>
                    <a:gd name="f251" fmla="val 510"/>
                    <a:gd name="f252" fmla="val 468"/>
                    <a:gd name="f253" fmla="val 427"/>
                    <a:gd name="f254" fmla="val 413"/>
                    <a:gd name="f255" fmla="val 407"/>
                    <a:gd name="f256" fmla="val 408"/>
                    <a:gd name="f257" fmla="val 946"/>
                    <a:gd name="f258" fmla="val 410"/>
                    <a:gd name="f259" fmla="val 930"/>
                    <a:gd name="f260" fmla="val 914"/>
                    <a:gd name="f261" fmla="val 409"/>
                    <a:gd name="f262" fmla="val 900"/>
                    <a:gd name="f263" fmla="val 405"/>
                    <a:gd name="f264" fmla="val 391"/>
                    <a:gd name="f265" fmla="val 305"/>
                    <a:gd name="f266" fmla="val 261"/>
                    <a:gd name="f267" fmla="val 252"/>
                    <a:gd name="f268" fmla="val 245"/>
                    <a:gd name="f269" fmla="val 792"/>
                    <a:gd name="f270" fmla="val 746"/>
                    <a:gd name="f271" fmla="val 249"/>
                    <a:gd name="f272" fmla="val 259"/>
                    <a:gd name="f273" fmla="val 277"/>
                    <a:gd name="f274" fmla="val 295"/>
                    <a:gd name="f275" fmla="val 313"/>
                    <a:gd name="f276" fmla="val 328"/>
                    <a:gd name="f277" fmla="val 782"/>
                    <a:gd name="f278" fmla="val 799"/>
                    <a:gd name="f279" fmla="val 810"/>
                    <a:gd name="f280" fmla="val 332"/>
                    <a:gd name="f281" fmla="val 375"/>
                    <a:gd name="f282" fmla="val 404"/>
                    <a:gd name="f283" fmla="val 811"/>
                    <a:gd name="f284" fmla="val 798"/>
                    <a:gd name="f285" fmla="val 781"/>
                    <a:gd name="f286" fmla="val 764"/>
                    <a:gd name="f287" fmla="val 412"/>
                    <a:gd name="f288" fmla="val 422"/>
                    <a:gd name="f289" fmla="val 438"/>
                    <a:gd name="f290" fmla="val 454"/>
                    <a:gd name="f291" fmla="val 470"/>
                    <a:gd name="f292" fmla="val 485"/>
                    <a:gd name="f293" fmla="val 729"/>
                    <a:gd name="f294" fmla="val 490"/>
                    <a:gd name="f295" fmla="val 714"/>
                    <a:gd name="f296" fmla="val 489"/>
                    <a:gd name="f297" fmla="val 671"/>
                    <a:gd name="f298" fmla="val 488"/>
                    <a:gd name="f299" fmla="val 628"/>
                    <a:gd name="f300" fmla="val 584"/>
                    <a:gd name="f301" fmla="val 569"/>
                    <a:gd name="f302" fmla="val 504"/>
                    <a:gd name="f303" fmla="val 520"/>
                    <a:gd name="f304" fmla="val 568"/>
                    <a:gd name="f305" fmla="val 537"/>
                    <a:gd name="f306" fmla="val 564"/>
                    <a:gd name="f307" fmla="val 531"/>
                    <a:gd name="f308" fmla="val 509"/>
                    <a:gd name="f309" fmla="val 464"/>
                    <a:gd name="f310" fmla="val 441"/>
                    <a:gd name="f311" fmla="val 414"/>
                    <a:gd name="f312" fmla="val 544"/>
                    <a:gd name="f313" fmla="val 518"/>
                    <a:gd name="f314" fmla="val 493"/>
                    <a:gd name="f315" fmla="val 430"/>
                    <a:gd name="f316" fmla="val 452"/>
                    <a:gd name="f317" fmla="val 474"/>
                    <a:gd name="f318" fmla="val 459"/>
                    <a:gd name="f319" fmla="val 443"/>
                    <a:gd name="f320" fmla="val 594"/>
                    <a:gd name="f321" fmla="val 637"/>
                    <a:gd name="f322" fmla="val 406"/>
                    <a:gd name="f323" fmla="val 394"/>
                    <a:gd name="f324" fmla="val 302"/>
                    <a:gd name="f325" fmla="val 256"/>
                    <a:gd name="f326" fmla="val 247"/>
                    <a:gd name="f327" fmla="val 650"/>
                    <a:gd name="f328" fmla="val 624"/>
                    <a:gd name="f329" fmla="val 606"/>
                    <a:gd name="f330" fmla="val 588"/>
                    <a:gd name="f331" fmla="val 242"/>
                    <a:gd name="f332" fmla="val 230"/>
                    <a:gd name="f333" fmla="val 186"/>
                    <a:gd name="f334" fmla="val 143"/>
                    <a:gd name="f335" fmla="val 99"/>
                    <a:gd name="f336" fmla="val 89"/>
                    <a:gd name="f337" fmla="val 84"/>
                    <a:gd name="f338" fmla="val 585"/>
                    <a:gd name="f339" fmla="val 603"/>
                    <a:gd name="f340" fmla="val 85"/>
                    <a:gd name="f341" fmla="val 621"/>
                    <a:gd name="f342" fmla="val 115"/>
                    <a:gd name="f343" fmla="val 132"/>
                    <a:gd name="f344" fmla="val 149"/>
                    <a:gd name="f345" fmla="val 160"/>
                    <a:gd name="f346" fmla="val 654"/>
                    <a:gd name="f347" fmla="val 166"/>
                    <a:gd name="f348" fmla="val 667"/>
                    <a:gd name="f349" fmla="val 165"/>
                    <a:gd name="f350" fmla="val 164"/>
                    <a:gd name="f351" fmla="val 702"/>
                    <a:gd name="f352" fmla="val 731"/>
                    <a:gd name="f353" fmla="val 163"/>
                    <a:gd name="f354" fmla="val 150"/>
                    <a:gd name="f355" fmla="val 114"/>
                    <a:gd name="f356" fmla="val 96"/>
                    <a:gd name="f357" fmla="val 81"/>
                    <a:gd name="f358" fmla="val 82"/>
                    <a:gd name="f359" fmla="val 686"/>
                    <a:gd name="f360" fmla="val 669"/>
                    <a:gd name="f361" fmla="val 77"/>
                    <a:gd name="f362" fmla="val 65"/>
                    <a:gd name="f363" fmla="val 44"/>
                    <a:gd name="f364" fmla="val 22"/>
                    <a:gd name="f365" fmla="val 1"/>
                    <a:gd name="f366" fmla="val 598"/>
                    <a:gd name="f367" fmla="val 543"/>
                    <a:gd name="f368" fmla="val 43"/>
                    <a:gd name="f369" fmla="val 64"/>
                    <a:gd name="f370" fmla="val 78"/>
                    <a:gd name="f371" fmla="val 484"/>
                    <a:gd name="f372" fmla="val 471"/>
                    <a:gd name="f373" fmla="val 432"/>
                    <a:gd name="f374" fmla="val 392"/>
                    <a:gd name="f375" fmla="val 354"/>
                    <a:gd name="f376" fmla="val 359"/>
                    <a:gd name="f377" fmla="val 364"/>
                    <a:gd name="f378" fmla="val 342"/>
                    <a:gd name="f379" fmla="val 336"/>
                    <a:gd name="f380" fmla="val 80"/>
                    <a:gd name="f381" fmla="val 74"/>
                    <a:gd name="f382" fmla="val 67"/>
                    <a:gd name="f383" fmla="val 45"/>
                    <a:gd name="f384" fmla="val 23"/>
                    <a:gd name="f385" fmla="val 324"/>
                    <a:gd name="f386" fmla="val 320"/>
                    <a:gd name="f387" fmla="val 316"/>
                    <a:gd name="f388" fmla="val 217"/>
                    <a:gd name="f389" fmla="val 118"/>
                    <a:gd name="f390" fmla="val 19"/>
                    <a:gd name="f391" fmla="val 3"/>
                    <a:gd name="f392" fmla="val 4"/>
                    <a:gd name="f393" fmla="val 829"/>
                    <a:gd name="f394" fmla="val 1638"/>
                    <a:gd name="f395" fmla="val 110"/>
                    <a:gd name="f396" fmla="val 219"/>
                    <a:gd name="f397" fmla="val 2426"/>
                    <a:gd name="f398" fmla="val 2403"/>
                    <a:gd name="f399" fmla="val 2381"/>
                    <a:gd name="f400" fmla="val 2376"/>
                    <a:gd name="f401" fmla="val 2370"/>
                    <a:gd name="f402" fmla="val 333"/>
                    <a:gd name="f403" fmla="val 2367"/>
                    <a:gd name="f404" fmla="val 2363"/>
                    <a:gd name="f405" fmla="val 2362"/>
                    <a:gd name="f406" fmla="val 2366"/>
                    <a:gd name="f407" fmla="val 357"/>
                    <a:gd name="f408" fmla="val 380"/>
                    <a:gd name="f409" fmla="val 2368"/>
                    <a:gd name="f410" fmla="val 2340"/>
                    <a:gd name="f411" fmla="val 2312"/>
                    <a:gd name="f412" fmla="val 2284"/>
                    <a:gd name="f413" fmla="val 435"/>
                    <a:gd name="f414" fmla="val 462"/>
                    <a:gd name="f415" fmla="val 586"/>
                    <a:gd name="f416" fmla="val 635"/>
                    <a:gd name="f417" fmla="val 648"/>
                    <a:gd name="f418" fmla="val 2371"/>
                    <a:gd name="f419" fmla="val 2384"/>
                    <a:gd name="f420" fmla="val 2406"/>
                    <a:gd name="f421" fmla="val 2427"/>
                    <a:gd name="f422" fmla="val 659"/>
                    <a:gd name="f423" fmla="val 660"/>
                    <a:gd name="f424" fmla="val 663"/>
                    <a:gd name="f425" fmla="val 666"/>
                    <a:gd name="f426" fmla="val 670"/>
                    <a:gd name="f427" fmla="val 672"/>
                    <a:gd name="f428" fmla="val 2404"/>
                    <a:gd name="f429" fmla="val 2382"/>
                    <a:gd name="f430" fmla="val 750"/>
                    <a:gd name="f431" fmla="val 785"/>
                    <a:gd name="f432" fmla="val 2365"/>
                    <a:gd name="f433" fmla="val 2354"/>
                    <a:gd name="f434" fmla="val 2336"/>
                    <a:gd name="f435" fmla="val 2317"/>
                    <a:gd name="f436" fmla="val 2298"/>
                    <a:gd name="f437" fmla="val 2286"/>
                    <a:gd name="f438" fmla="val 801"/>
                    <a:gd name="f439" fmla="val 2285"/>
                    <a:gd name="f440" fmla="val 767"/>
                    <a:gd name="f441" fmla="val 2281"/>
                    <a:gd name="f442" fmla="val 2271"/>
                    <a:gd name="f443" fmla="val 2253"/>
                    <a:gd name="f444" fmla="val 2235"/>
                    <a:gd name="f445" fmla="val 2217"/>
                    <a:gd name="f446" fmla="val 2207"/>
                    <a:gd name="f447" fmla="val 2204"/>
                    <a:gd name="f448" fmla="val 783"/>
                    <a:gd name="f449" fmla="val 800"/>
                    <a:gd name="f450" fmla="val 2205"/>
                    <a:gd name="f451" fmla="val 2202"/>
                    <a:gd name="f452" fmla="val 2189"/>
                    <a:gd name="f453" fmla="val 2172"/>
                    <a:gd name="f454" fmla="val 2154"/>
                    <a:gd name="f455" fmla="val 2137"/>
                    <a:gd name="f456" fmla="val 2124"/>
                    <a:gd name="f457" fmla="val 2120"/>
                    <a:gd name="f458" fmla="val 759"/>
                    <a:gd name="f459" fmla="val 2121"/>
                    <a:gd name="f460" fmla="val 678"/>
                    <a:gd name="f461" fmla="val 2122"/>
                    <a:gd name="f462" fmla="val 2117"/>
                    <a:gd name="f463" fmla="val 2096"/>
                    <a:gd name="f464" fmla="val 2023"/>
                    <a:gd name="f465" fmla="val 1950"/>
                    <a:gd name="f466" fmla="val 604"/>
                    <a:gd name="f467" fmla="val 487"/>
                    <a:gd name="f468" fmla="val 1895"/>
                    <a:gd name="f469" fmla="val 1910"/>
                    <a:gd name="f470" fmla="val 1926"/>
                    <a:gd name="f471" fmla="val 1942"/>
                    <a:gd name="f472" fmla="val 1949"/>
                    <a:gd name="f473" fmla="val 480"/>
                    <a:gd name="f474" fmla="val 416"/>
                    <a:gd name="f475" fmla="val 1964"/>
                    <a:gd name="f476" fmla="val 415"/>
                    <a:gd name="f477" fmla="val 1969"/>
                    <a:gd name="f478" fmla="val 1968"/>
                    <a:gd name="f479" fmla="val 1955"/>
                    <a:gd name="f480" fmla="val 1954"/>
                    <a:gd name="f481" fmla="val 1951"/>
                    <a:gd name="f482" fmla="val 1947"/>
                    <a:gd name="f483" fmla="val 1898"/>
                    <a:gd name="f484" fmla="val 1853"/>
                    <a:gd name="f485" fmla="val 1808"/>
                    <a:gd name="f486" fmla="val 1806"/>
                    <a:gd name="f487" fmla="val 1803"/>
                    <a:gd name="f488" fmla="val 1801"/>
                    <a:gd name="f489" fmla="val 388"/>
                    <a:gd name="f490" fmla="val 368"/>
                    <a:gd name="f491" fmla="val 1789"/>
                    <a:gd name="f492" fmla="val 398"/>
                    <a:gd name="f493" fmla="val 1794"/>
                    <a:gd name="f494" fmla="val 393"/>
                    <a:gd name="f495" fmla="val 371"/>
                    <a:gd name="f496" fmla="val 1793"/>
                    <a:gd name="f497" fmla="val 1771"/>
                    <a:gd name="f498" fmla="val 1750"/>
                    <a:gd name="f499" fmla="val 1728"/>
                    <a:gd name="f500" fmla="val 1727"/>
                    <a:gd name="f501" fmla="val 323"/>
                    <a:gd name="f502" fmla="val 1726"/>
                    <a:gd name="f503" fmla="val 1723"/>
                    <a:gd name="f504" fmla="val 1720"/>
                    <a:gd name="f505" fmla="val 1719"/>
                    <a:gd name="f506" fmla="val 1718"/>
                    <a:gd name="f507" fmla="val 1716"/>
                    <a:gd name="f508" fmla="val 376"/>
                    <a:gd name="f509" fmla="val 424"/>
                    <a:gd name="f510" fmla="val 1715"/>
                    <a:gd name="f511" fmla="val 472"/>
                    <a:gd name="f512" fmla="val 1712"/>
                    <a:gd name="f513" fmla="val 1696"/>
                    <a:gd name="f514" fmla="val 1680"/>
                    <a:gd name="f515" fmla="val 1663"/>
                    <a:gd name="f516" fmla="val 1646"/>
                    <a:gd name="f517" fmla="val 1636"/>
                    <a:gd name="f518" fmla="val 494"/>
                    <a:gd name="f519" fmla="val 1631"/>
                    <a:gd name="f520" fmla="val 505"/>
                    <a:gd name="f521" fmla="val 506"/>
                    <a:gd name="f522" fmla="val 526"/>
                    <a:gd name="f523" fmla="val 1624"/>
                    <a:gd name="f524" fmla="val 578"/>
                    <a:gd name="f525" fmla="val 1648"/>
                    <a:gd name="f526" fmla="val 1674"/>
                    <a:gd name="f527" fmla="val 1693"/>
                    <a:gd name="f528" fmla="val 1722"/>
                    <a:gd name="f529" fmla="val 1779"/>
                    <a:gd name="f530" fmla="val 587"/>
                    <a:gd name="f531" fmla="val 619"/>
                    <a:gd name="f532" fmla="val 1799"/>
                    <a:gd name="f533" fmla="val 1813"/>
                    <a:gd name="f534" fmla="val 1834"/>
                    <a:gd name="f535" fmla="val 1855"/>
                    <a:gd name="f536" fmla="val 680"/>
                    <a:gd name="f537" fmla="val 708"/>
                    <a:gd name="f538" fmla="val 1833"/>
                    <a:gd name="f539" fmla="val 1810"/>
                    <a:gd name="f540" fmla="val 789"/>
                    <a:gd name="f541" fmla="val 763"/>
                    <a:gd name="f542" fmla="val 1882"/>
                    <a:gd name="f543" fmla="val 1885"/>
                    <a:gd name="f544" fmla="val 1933"/>
                    <a:gd name="f545" fmla="val 1981"/>
                    <a:gd name="f546" fmla="val 2029"/>
                    <a:gd name="f547" fmla="val 2040"/>
                    <a:gd name="f548" fmla="val 747"/>
                    <a:gd name="f549" fmla="val 837"/>
                    <a:gd name="f550" fmla="val 883"/>
                    <a:gd name="f551" fmla="val 2041"/>
                    <a:gd name="f552" fmla="val 2036"/>
                    <a:gd name="f553" fmla="val 2025"/>
                    <a:gd name="f554" fmla="val 2009"/>
                    <a:gd name="f555" fmla="val 1993"/>
                    <a:gd name="f556" fmla="val 2131"/>
                    <a:gd name="f557" fmla="val 2130"/>
                    <a:gd name="f558" fmla="val 647"/>
                    <a:gd name="f559" fmla="val 1457"/>
                    <a:gd name="f560" fmla="val 1462"/>
                    <a:gd name="f561" fmla="val 1469"/>
                    <a:gd name="f562" fmla="val 1468"/>
                    <a:gd name="f563" fmla="val 701"/>
                    <a:gd name="f564" fmla="val 676"/>
                    <a:gd name="f565" fmla="val 1473"/>
                    <a:gd name="f566" fmla="val 1464"/>
                    <a:gd name="f567" fmla="val 1439"/>
                    <a:gd name="f568" fmla="val 1422"/>
                    <a:gd name="f569" fmla="val 1405"/>
                    <a:gd name="f570" fmla="val 1393"/>
                    <a:gd name="f571" fmla="val 1388"/>
                    <a:gd name="f572" fmla="val 1389"/>
                    <a:gd name="f573" fmla="val 1392"/>
                    <a:gd name="f574" fmla="val 1401"/>
                    <a:gd name="f575" fmla="val 1420"/>
                    <a:gd name="f576" fmla="val 1438"/>
                    <a:gd name="f577" fmla="val 1245"/>
                    <a:gd name="f578" fmla="val 1266"/>
                    <a:gd name="f579" fmla="val 1287"/>
                    <a:gd name="f580" fmla="val 1301"/>
                    <a:gd name="f581" fmla="val 1306"/>
                    <a:gd name="f582" fmla="val 1305"/>
                    <a:gd name="f583" fmla="val 695"/>
                    <a:gd name="f584" fmla="val 1303"/>
                    <a:gd name="f585" fmla="val 1313"/>
                    <a:gd name="f586" fmla="val 644"/>
                    <a:gd name="f587" fmla="val 1289"/>
                    <a:gd name="f588" fmla="val 1264"/>
                    <a:gd name="f589" fmla="val 1244"/>
                    <a:gd name="f590" fmla="val 1235"/>
                    <a:gd name="f591" fmla="val 1223"/>
                    <a:gd name="f592" fmla="val 1221"/>
                    <a:gd name="f593" fmla="val 665"/>
                    <a:gd name="f594" fmla="val 1222"/>
                    <a:gd name="f595" fmla="val 691"/>
                    <a:gd name="f596" fmla="val 713"/>
                    <a:gd name="f597" fmla="val 2114"/>
                    <a:gd name="f598" fmla="val 310"/>
                    <a:gd name="f599" fmla="val 288"/>
                    <a:gd name="f600" fmla="val 266"/>
                    <a:gd name="f601" fmla="val 2099"/>
                    <a:gd name="f602" fmla="val 2078"/>
                    <a:gd name="f603" fmla="val 2057"/>
                    <a:gd name="f604" fmla="val 244"/>
                    <a:gd name="f605" fmla="val 2045"/>
                    <a:gd name="f606" fmla="val 248"/>
                    <a:gd name="f607" fmla="val 280"/>
                    <a:gd name="f608" fmla="val 300"/>
                    <a:gd name="f609" fmla="val 330"/>
                    <a:gd name="f610" fmla="val 2064"/>
                    <a:gd name="f611" fmla="val 2089"/>
                    <a:gd name="f612" fmla="val 1137"/>
                    <a:gd name="f613" fmla="val 319"/>
                    <a:gd name="f614" fmla="val 1141"/>
                    <a:gd name="f615" fmla="val 315"/>
                    <a:gd name="f616" fmla="val 297"/>
                    <a:gd name="f617" fmla="val 278"/>
                    <a:gd name="f618" fmla="val 260"/>
                    <a:gd name="f619" fmla="val 1126"/>
                    <a:gd name="f620" fmla="val 1114"/>
                    <a:gd name="f621" fmla="val 1101"/>
                    <a:gd name="f622" fmla="val 1089"/>
                    <a:gd name="f623" fmla="val 246"/>
                    <a:gd name="f624" fmla="val 273"/>
                    <a:gd name="f625" fmla="val 289"/>
                    <a:gd name="f626" fmla="val 321"/>
                    <a:gd name="f627" fmla="val 1059"/>
                    <a:gd name="f628" fmla="val 322"/>
                    <a:gd name="f629" fmla="val 1086"/>
                    <a:gd name="f630" fmla="val 1112"/>
                    <a:gd name="f631" fmla="val 325"/>
                    <a:gd name="f632" fmla="val 240"/>
                    <a:gd name="f633" fmla="val 1105"/>
                    <a:gd name="f634" fmla="val 1103"/>
                    <a:gd name="f635" fmla="val 1099"/>
                    <a:gd name="f636" fmla="val 467"/>
                    <a:gd name="f637" fmla="val 448"/>
                    <a:gd name="f638" fmla="val 265"/>
                    <a:gd name="f639" fmla="val 317"/>
                    <a:gd name="f640" fmla="val 481"/>
                    <a:gd name="f641" fmla="val 482"/>
                    <a:gd name="f642" fmla="val 483"/>
                    <a:gd name="f643" fmla="val 486"/>
                    <a:gd name="f644" fmla="val 298"/>
                    <a:gd name="f645" fmla="val 271"/>
                    <a:gd name="f646" fmla="val 168"/>
                    <a:gd name="f647" fmla="val 272"/>
                    <a:gd name="f648" fmla="val 169"/>
                    <a:gd name="f649" fmla="val 264"/>
                    <a:gd name="f650" fmla="val 170"/>
                    <a:gd name="f651" fmla="val 173"/>
                    <a:gd name="f652" fmla="val 283"/>
                    <a:gd name="f653" fmla="val 286"/>
                    <a:gd name="f654" fmla="val 1428"/>
                    <a:gd name="f655" fmla="val 285"/>
                    <a:gd name="f656" fmla="val 1429"/>
                    <a:gd name="f657" fmla="val 898"/>
                    <a:gd name="f658" fmla="val 899"/>
                    <a:gd name="f659" fmla="val 365"/>
                    <a:gd name="f660" fmla="val 378"/>
                    <a:gd name="f661" fmla="val 396"/>
                    <a:gd name="f662" fmla="val 400"/>
                    <a:gd name="f663" fmla="val 844"/>
                    <a:gd name="f664" fmla="val 818"/>
                    <a:gd name="f665" fmla="val 809"/>
                    <a:gd name="f666" fmla="val 806"/>
                    <a:gd name="f667" fmla="val 419"/>
                    <a:gd name="f668" fmla="val 821"/>
                    <a:gd name="f669" fmla="val 831"/>
                    <a:gd name="f670" fmla="val 839"/>
                    <a:gd name="f671" fmla="val 857"/>
                    <a:gd name="f672" fmla="val 496"/>
                    <a:gd name="f673" fmla="val 880"/>
                    <a:gd name="f674" fmla="val 905"/>
                    <a:gd name="f675" fmla="val 450"/>
                    <a:gd name="f676" fmla="val 920"/>
                    <a:gd name="f677" fmla="val 423"/>
                    <a:gd name="f678" fmla="val 440"/>
                    <a:gd name="f679" fmla="val 457"/>
                    <a:gd name="f680" fmla="val 994"/>
                    <a:gd name="f681" fmla="val 995"/>
                    <a:gd name="f682" fmla="val 996"/>
                    <a:gd name="f683" fmla="val 373"/>
                    <a:gd name="f684" fmla="val 346"/>
                    <a:gd name="f685" fmla="val 339"/>
                    <a:gd name="f686" fmla="val 1062"/>
                    <a:gd name="f687" fmla="val 1014"/>
                    <a:gd name="f688" fmla="val 971"/>
                    <a:gd name="f689" fmla="val 927"/>
                    <a:gd name="f690" fmla="val 925"/>
                    <a:gd name="f691" fmla="val 923"/>
                    <a:gd name="f692" fmla="val 926"/>
                    <a:gd name="f693" fmla="val 924"/>
                    <a:gd name="f694" fmla="val 921"/>
                    <a:gd name="f695" fmla="val 918"/>
                    <a:gd name="f696" fmla="val 912"/>
                    <a:gd name="f697" fmla="val 911"/>
                    <a:gd name="f698" fmla="val 910"/>
                    <a:gd name="f699" fmla="val 908"/>
                    <a:gd name="f700" fmla="val 907"/>
                    <a:gd name="f701" fmla="val 906"/>
                    <a:gd name="f702" fmla="val 418"/>
                    <a:gd name="f703" fmla="val 331"/>
                    <a:gd name="f704" fmla="val 397"/>
                    <a:gd name="f705" fmla="val 451"/>
                    <a:gd name="f706" fmla="val 428"/>
                    <a:gd name="f707" fmla="val 353"/>
                    <a:gd name="f708" fmla="val 340"/>
                    <a:gd name="f709" fmla="val 358"/>
                    <a:gd name="f710" fmla="val 162"/>
                    <a:gd name="f711" fmla="val 161"/>
                    <a:gd name="f712" fmla="val 383"/>
                    <a:gd name="f713" fmla="val 270"/>
                    <a:gd name="f714" fmla="val 87"/>
                    <a:gd name="f715" fmla="val 83"/>
                    <a:gd name="f716" fmla="val 104"/>
                    <a:gd name="f717" fmla="val 124"/>
                    <a:gd name="f718" fmla="val 145"/>
                    <a:gd name="f719" fmla="val 125"/>
                    <a:gd name="f720" fmla="val 106"/>
                    <a:gd name="f721" fmla="val 367"/>
                    <a:gd name="f722" fmla="val 386"/>
                    <a:gd name="f723" fmla="val 403"/>
                    <a:gd name="f724" fmla="val 185"/>
                    <a:gd name="f725" fmla="val 203"/>
                    <a:gd name="f726" fmla="val 220"/>
                    <a:gd name="f727" fmla="val 239"/>
                    <a:gd name="f728" fmla="val 384"/>
                    <a:gd name="f729" fmla="val 366"/>
                    <a:gd name="f730" fmla="val 243"/>
                    <a:gd name="f731" fmla="val 253"/>
                    <a:gd name="f732" fmla="val 227"/>
                    <a:gd name="f733" fmla="val 204"/>
                    <a:gd name="f734" fmla="val 178"/>
                    <a:gd name="f735" fmla="val 172"/>
                    <a:gd name="f736" fmla="val 303"/>
                    <a:gd name="f737" fmla="val 282"/>
                    <a:gd name="f738" fmla="val 254"/>
                    <a:gd name="f739" fmla="val 156"/>
                    <a:gd name="f740" fmla="val 131"/>
                    <a:gd name="f741" fmla="val 250"/>
                    <a:gd name="f742" fmla="val 251"/>
                    <a:gd name="f743" fmla="val 98"/>
                    <a:gd name="f744" fmla="val 232"/>
                    <a:gd name="f745" fmla="val 101"/>
                    <a:gd name="f746" fmla="val 226"/>
                    <a:gd name="f747" fmla="val 107"/>
                    <a:gd name="f748" fmla="val 228"/>
                    <a:gd name="f749" fmla="val 122"/>
                    <a:gd name="f750" fmla="val 123"/>
                    <a:gd name="f751" fmla="val 205"/>
                    <a:gd name="f752" fmla="val 229"/>
                    <a:gd name="f753" fmla="val 212"/>
                    <a:gd name="f754" fmla="val 2203"/>
                    <a:gd name="f755" fmla="val 195"/>
                    <a:gd name="f756" fmla="val 177"/>
                    <a:gd name="f757" fmla="val 167"/>
                    <a:gd name="f758" fmla="val 2199"/>
                    <a:gd name="f759" fmla="val 2190"/>
                    <a:gd name="f760" fmla="val 2155"/>
                    <a:gd name="f761" fmla="val 2138"/>
                    <a:gd name="f762" fmla="val 171"/>
                    <a:gd name="f763" fmla="val 2119"/>
                    <a:gd name="f764" fmla="val 184"/>
                    <a:gd name="f765" fmla="val 224"/>
                    <a:gd name="f766" fmla="val 2123"/>
                    <a:gd name="f767" fmla="val 2143"/>
                    <a:gd name="f768" fmla="val 2165"/>
                    <a:gd name="f769" fmla="val 2188"/>
                    <a:gd name="f770" fmla="val 318"/>
                    <a:gd name="f771" fmla="val 2359"/>
                    <a:gd name="f772" fmla="val 2358"/>
                    <a:gd name="f773" fmla="val 2357"/>
                    <a:gd name="f774" fmla="val 2360"/>
                    <a:gd name="f775" fmla="val 2364"/>
                    <a:gd name="f776" fmla="val 279"/>
                    <a:gd name="f777" fmla="val 255"/>
                    <a:gd name="f778" fmla="val 2369"/>
                    <a:gd name="f779" fmla="val 2343"/>
                    <a:gd name="f780" fmla="val 2321"/>
                    <a:gd name="f781" fmla="val 2300"/>
                    <a:gd name="f782" fmla="val 2288"/>
                    <a:gd name="f783" fmla="val 2290"/>
                    <a:gd name="f784" fmla="val 2295"/>
                    <a:gd name="f785" fmla="val 2301"/>
                    <a:gd name="f786" fmla="val 2302"/>
                    <a:gd name="f787" fmla="val 2303"/>
                    <a:gd name="f788" fmla="val 2304"/>
                    <a:gd name="f789" fmla="val 2322"/>
                    <a:gd name="f790" fmla="val 2339"/>
                    <a:gd name="f791" fmla="val 558"/>
                    <a:gd name="f792" fmla="val 2044"/>
                    <a:gd name="f793" fmla="val 2053"/>
                    <a:gd name="f794" fmla="val 2126"/>
                    <a:gd name="f795" fmla="val 2272"/>
                    <a:gd name="f796" fmla="val 2282"/>
                    <a:gd name="f797" fmla="val 567"/>
                    <a:gd name="f798" fmla="val 535"/>
                    <a:gd name="f799" fmla="val 512"/>
                    <a:gd name="f800" fmla="val 2043"/>
                    <a:gd name="f801" fmla="val 2042"/>
                    <a:gd name="f802" fmla="val 513"/>
                    <a:gd name="f803" fmla="val 479"/>
                    <a:gd name="f804" fmla="val 1966"/>
                    <a:gd name="f805" fmla="val 1967"/>
                    <a:gd name="f806" fmla="val 401"/>
                    <a:gd name="f807" fmla="val 2197"/>
                    <a:gd name="f808" fmla="val 2196"/>
                    <a:gd name="f809" fmla="val 399"/>
                    <a:gd name="f810" fmla="val 387"/>
                    <a:gd name="f811" fmla="val 2195"/>
                    <a:gd name="f812" fmla="val 2201"/>
                    <a:gd name="f813" fmla="val 2210"/>
                    <a:gd name="f814" fmla="val 2229"/>
                    <a:gd name="f815" fmla="val 2247"/>
                    <a:gd name="f816" fmla="val 2266"/>
                    <a:gd name="f817" fmla="val 382"/>
                    <a:gd name="f818" fmla="val 355"/>
                    <a:gd name="f819" fmla="val 2277"/>
                    <a:gd name="f820" fmla="val 2273"/>
                    <a:gd name="f821" fmla="val 2256"/>
                    <a:gd name="f822" fmla="val 2239"/>
                    <a:gd name="f823" fmla="val 2222"/>
                    <a:gd name="f824" fmla="val 2209"/>
                    <a:gd name="f825" fmla="val 1312"/>
                    <a:gd name="f826" fmla="val 1309"/>
                    <a:gd name="f827" fmla="val 1310"/>
                    <a:gd name="f828" fmla="val 1316"/>
                    <a:gd name="f829" fmla="val 1326"/>
                    <a:gd name="f830" fmla="val 1336"/>
                    <a:gd name="f831" fmla="val 1346"/>
                    <a:gd name="f832" fmla="val 1387"/>
                    <a:gd name="f833" fmla="val 1410"/>
                    <a:gd name="f834" fmla="val 1431"/>
                    <a:gd name="f835" fmla="val 1452"/>
                    <a:gd name="f836" fmla="val 473"/>
                    <a:gd name="f837" fmla="val 1466"/>
                    <a:gd name="f838" fmla="val 1454"/>
                    <a:gd name="f839" fmla="val 1436"/>
                    <a:gd name="f840" fmla="val 1418"/>
                    <a:gd name="f841" fmla="val 1394"/>
                    <a:gd name="f842" fmla="val 1667"/>
                    <a:gd name="f843" fmla="val 1669"/>
                    <a:gd name="f844" fmla="val 1671"/>
                    <a:gd name="f845" fmla="val 1673"/>
                    <a:gd name="f846" fmla="val 1660"/>
                    <a:gd name="f847" fmla="val 1656"/>
                    <a:gd name="f848" fmla="val 1651"/>
                    <a:gd name="f849" fmla="val 1647"/>
                    <a:gd name="f850" fmla="val 1637"/>
                    <a:gd name="f851" fmla="val 1642"/>
                    <a:gd name="f852" fmla="val 434"/>
                    <a:gd name="f853" fmla="val 1610"/>
                    <a:gd name="f854" fmla="val 1588"/>
                    <a:gd name="f855" fmla="val 1566"/>
                    <a:gd name="f856" fmla="val 1556"/>
                    <a:gd name="f857" fmla="val 1561"/>
                    <a:gd name="f858" fmla="val 1585"/>
                    <a:gd name="f859" fmla="val 1609"/>
                    <a:gd name="f860" fmla="val 550"/>
                    <a:gd name="f861" fmla="val 529"/>
                    <a:gd name="f862" fmla="val 1365"/>
                    <a:gd name="f863" fmla="val 1341"/>
                    <a:gd name="f864" fmla="val 1317"/>
                    <a:gd name="f865" fmla="val 1308"/>
                    <a:gd name="f866" fmla="val 344"/>
                    <a:gd name="f867" fmla="val 1278"/>
                    <a:gd name="f868" fmla="val 1252"/>
                    <a:gd name="f869" fmla="val 1226"/>
                    <a:gd name="f870" fmla="val 556"/>
                    <a:gd name="f871" fmla="val 1229"/>
                    <a:gd name="f872" fmla="val 1241"/>
                    <a:gd name="f873" fmla="val 1283"/>
                    <a:gd name="f874" fmla="val 1324"/>
                    <a:gd name="f875" fmla="val 1366"/>
                    <a:gd name="f876" fmla="val 1382"/>
                    <a:gd name="f877" fmla="val 1046"/>
                    <a:gd name="f878" fmla="val 1029"/>
                    <a:gd name="f879" fmla="val 1013"/>
                    <a:gd name="f880" fmla="val 632"/>
                    <a:gd name="f881" fmla="val 675"/>
                    <a:gd name="f882" fmla="val 1012"/>
                    <a:gd name="f883" fmla="val 1030"/>
                    <a:gd name="f884" fmla="val 630"/>
                    <a:gd name="f885" fmla="val 614"/>
                    <a:gd name="f886" fmla="val 1549"/>
                    <a:gd name="f887" fmla="val 1507"/>
                    <a:gd name="f888" fmla="val 1465"/>
                    <a:gd name="f889" fmla="val 610"/>
                    <a:gd name="f890" fmla="val 611"/>
                    <a:gd name="f891" fmla="val 1511"/>
                    <a:gd name="f892" fmla="val 693"/>
                    <a:gd name="f893" fmla="val 1755"/>
                    <a:gd name="f894" fmla="val 1802"/>
                    <a:gd name="f895" fmla="+- 0 0 -90"/>
                    <a:gd name="f896" fmla="*/ f4 1 1061"/>
                    <a:gd name="f897" fmla="*/ f5 1 2448"/>
                    <a:gd name="f898" fmla="+- f8 0 f6"/>
                    <a:gd name="f899" fmla="+- f7 0 f6"/>
                    <a:gd name="f900" fmla="*/ f895 f0 1"/>
                    <a:gd name="f901" fmla="*/ f899 1 1061"/>
                    <a:gd name="f902" fmla="*/ f898 1 2448"/>
                    <a:gd name="f903" fmla="*/ 884 f899 1"/>
                    <a:gd name="f904" fmla="*/ 1957 f898 1"/>
                    <a:gd name="f905" fmla="*/ 816 f899 1"/>
                    <a:gd name="f906" fmla="*/ 1775 f898 1"/>
                    <a:gd name="f907" fmla="*/ 735 f899 1"/>
                    <a:gd name="f908" fmla="*/ 1485 f898 1"/>
                    <a:gd name="f909" fmla="*/ 802 f899 1"/>
                    <a:gd name="f910" fmla="*/ 1145 f898 1"/>
                    <a:gd name="f911" fmla="*/ 653 f899 1"/>
                    <a:gd name="f912" fmla="*/ 802 f898 1"/>
                    <a:gd name="f913" fmla="*/ 326 f899 1"/>
                    <a:gd name="f914" fmla="*/ 721 f898 1"/>
                    <a:gd name="f915" fmla="*/ 715 f899 1"/>
                    <a:gd name="f916" fmla="*/ 573 f898 1"/>
                    <a:gd name="f917" fmla="*/ 977 f899 1"/>
                    <a:gd name="f918" fmla="*/ 592 f898 1"/>
                    <a:gd name="f919" fmla="*/ 980 f899 1"/>
                    <a:gd name="f920" fmla="*/ 427 f898 1"/>
                    <a:gd name="f921" fmla="*/ 749 f899 1"/>
                    <a:gd name="f922" fmla="*/ 329 f898 1"/>
                    <a:gd name="f923" fmla="*/ 584 f899 1"/>
                    <a:gd name="f924" fmla="*/ 489 f898 1"/>
                    <a:gd name="f925" fmla="*/ 408 f899 1"/>
                    <a:gd name="f926" fmla="*/ 493 f898 1"/>
                    <a:gd name="f927" fmla="*/ 642 f899 1"/>
                    <a:gd name="f928" fmla="*/ 245 f898 1"/>
                    <a:gd name="f929" fmla="*/ 719 f899 1"/>
                    <a:gd name="f930" fmla="*/ 165 f898 1"/>
                    <a:gd name="f931" fmla="*/ 471 f899 1"/>
                    <a:gd name="f932" fmla="*/ 82 f898 1"/>
                    <a:gd name="f933" fmla="*/ 19 f899 1"/>
                    <a:gd name="f934" fmla="*/ 1 f898 1"/>
                    <a:gd name="f935" fmla="*/ 2368 f898 1"/>
                    <a:gd name="f936" fmla="*/ 668 f899 1"/>
                    <a:gd name="f937" fmla="*/ 2448 f898 1"/>
                    <a:gd name="f938" fmla="*/ 2285 f898 1"/>
                    <a:gd name="f939" fmla="*/ 652 f899 1"/>
                    <a:gd name="f940" fmla="*/ 2096 f898 1"/>
                    <a:gd name="f941" fmla="*/ 416 f899 1"/>
                    <a:gd name="f942" fmla="*/ 1959 f898 1"/>
                    <a:gd name="f943" fmla="*/ 393 f899 1"/>
                    <a:gd name="f944" fmla="*/ 1794 f898 1"/>
                    <a:gd name="f945" fmla="*/ 472 f899 1"/>
                    <a:gd name="f946" fmla="*/ 1716 f898 1"/>
                    <a:gd name="f947" fmla="*/ 635 f899 1"/>
                    <a:gd name="f948" fmla="*/ 1796 f898 1"/>
                    <a:gd name="f949" fmla="*/ 1876 f898 1"/>
                    <a:gd name="f950" fmla="*/ 651 f899 1"/>
                    <a:gd name="f951" fmla="*/ 2131 f898 1"/>
                    <a:gd name="f952" fmla="*/ 1388 f898 1"/>
                    <a:gd name="f953" fmla="*/ 664 f899 1"/>
                    <a:gd name="f954" fmla="*/ 1221 f898 1"/>
                    <a:gd name="f955" fmla="*/ 320 f899 1"/>
                    <a:gd name="f956" fmla="*/ 2040 f898 1"/>
                    <a:gd name="f957" fmla="*/ 1061 f898 1"/>
                    <a:gd name="f958" fmla="*/ 240 f899 1"/>
                    <a:gd name="f959" fmla="*/ 1105 f898 1"/>
                    <a:gd name="f960" fmla="*/ 481 f898 1"/>
                    <a:gd name="f961" fmla="*/ 286 f899 1"/>
                    <a:gd name="f962" fmla="*/ 1469 f898 1"/>
                    <a:gd name="f963" fmla="*/ 405 f899 1"/>
                    <a:gd name="f964" fmla="*/ 897 f898 1"/>
                    <a:gd name="f965" fmla="*/ 485 f899 1"/>
                    <a:gd name="f966" fmla="*/ 893 f898 1"/>
                    <a:gd name="f967" fmla="*/ 346 f899 1"/>
                    <a:gd name="f968" fmla="*/ 1060 f898 1"/>
                    <a:gd name="f969" fmla="*/ 908 f898 1"/>
                    <a:gd name="f970" fmla="*/ 331 f899 1"/>
                    <a:gd name="f971" fmla="*/ 406 f898 1"/>
                    <a:gd name="f972" fmla="*/ 412 f899 1"/>
                    <a:gd name="f973" fmla="*/ 327 f898 1"/>
                    <a:gd name="f974" fmla="*/ 325 f899 1"/>
                    <a:gd name="f975" fmla="*/ 104 f898 1"/>
                    <a:gd name="f976" fmla="*/ 168 f898 1"/>
                    <a:gd name="f977" fmla="*/ 261 f899 1"/>
                    <a:gd name="f978" fmla="*/ 164 f898 1"/>
                    <a:gd name="f979" fmla="*/ 232 f899 1"/>
                    <a:gd name="f980" fmla="*/ 101 f898 1"/>
                    <a:gd name="f981" fmla="*/ 164 f899 1"/>
                    <a:gd name="f982" fmla="*/ 2138 f898 1"/>
                    <a:gd name="f983" fmla="*/ 318 f899 1"/>
                    <a:gd name="f984" fmla="*/ 2367 f898 1"/>
                    <a:gd name="f985" fmla="*/ 245 f899 1"/>
                    <a:gd name="f986" fmla="*/ 2364 f898 1"/>
                    <a:gd name="f987" fmla="*/ 2357 f898 1"/>
                    <a:gd name="f988" fmla="*/ 558 f899 1"/>
                    <a:gd name="f989" fmla="*/ 384 f899 1"/>
                    <a:gd name="f990" fmla="*/ 2203 f898 1"/>
                    <a:gd name="f991" fmla="*/ 345 f899 1"/>
                    <a:gd name="f992" fmla="*/ 2204 f898 1"/>
                    <a:gd name="f993" fmla="*/ 1346 f898 1"/>
                    <a:gd name="f994" fmla="*/ 1401 f898 1"/>
                    <a:gd name="f995" fmla="*/ 484 f899 1"/>
                    <a:gd name="f996" fmla="*/ 1660 f898 1"/>
                    <a:gd name="f997" fmla="*/ 1633 f898 1"/>
                    <a:gd name="f998" fmla="*/ 327 f899 1"/>
                    <a:gd name="f999" fmla="*/ 1226 f898 1"/>
                    <a:gd name="f1000" fmla="*/ 733 f899 1"/>
                    <a:gd name="f1001" fmla="*/ 995 f898 1"/>
                    <a:gd name="f1002" fmla="*/ 610 f899 1"/>
                    <a:gd name="f1003" fmla="*/ f900 1 f3"/>
                    <a:gd name="f1004" fmla="*/ f903 1 1061"/>
                    <a:gd name="f1005" fmla="*/ f904 1 2448"/>
                    <a:gd name="f1006" fmla="*/ f905 1 1061"/>
                    <a:gd name="f1007" fmla="*/ f906 1 2448"/>
                    <a:gd name="f1008" fmla="*/ f907 1 1061"/>
                    <a:gd name="f1009" fmla="*/ f908 1 2448"/>
                    <a:gd name="f1010" fmla="*/ f909 1 1061"/>
                    <a:gd name="f1011" fmla="*/ f910 1 2448"/>
                    <a:gd name="f1012" fmla="*/ f911 1 1061"/>
                    <a:gd name="f1013" fmla="*/ f912 1 2448"/>
                    <a:gd name="f1014" fmla="*/ f913 1 1061"/>
                    <a:gd name="f1015" fmla="*/ f914 1 2448"/>
                    <a:gd name="f1016" fmla="*/ f915 1 1061"/>
                    <a:gd name="f1017" fmla="*/ f916 1 2448"/>
                    <a:gd name="f1018" fmla="*/ f917 1 1061"/>
                    <a:gd name="f1019" fmla="*/ f918 1 2448"/>
                    <a:gd name="f1020" fmla="*/ f919 1 1061"/>
                    <a:gd name="f1021" fmla="*/ f920 1 2448"/>
                    <a:gd name="f1022" fmla="*/ f921 1 1061"/>
                    <a:gd name="f1023" fmla="*/ f922 1 2448"/>
                    <a:gd name="f1024" fmla="*/ f923 1 1061"/>
                    <a:gd name="f1025" fmla="*/ f924 1 2448"/>
                    <a:gd name="f1026" fmla="*/ f925 1 1061"/>
                    <a:gd name="f1027" fmla="*/ f926 1 2448"/>
                    <a:gd name="f1028" fmla="*/ f927 1 1061"/>
                    <a:gd name="f1029" fmla="*/ f928 1 2448"/>
                    <a:gd name="f1030" fmla="*/ f929 1 1061"/>
                    <a:gd name="f1031" fmla="*/ f930 1 2448"/>
                    <a:gd name="f1032" fmla="*/ f931 1 1061"/>
                    <a:gd name="f1033" fmla="*/ f932 1 2448"/>
                    <a:gd name="f1034" fmla="*/ f933 1 1061"/>
                    <a:gd name="f1035" fmla="*/ f934 1 2448"/>
                    <a:gd name="f1036" fmla="*/ f935 1 2448"/>
                    <a:gd name="f1037" fmla="*/ f936 1 1061"/>
                    <a:gd name="f1038" fmla="*/ f937 1 2448"/>
                    <a:gd name="f1039" fmla="*/ f938 1 2448"/>
                    <a:gd name="f1040" fmla="*/ f939 1 1061"/>
                    <a:gd name="f1041" fmla="*/ f940 1 2448"/>
                    <a:gd name="f1042" fmla="*/ f941 1 1061"/>
                    <a:gd name="f1043" fmla="*/ f942 1 2448"/>
                    <a:gd name="f1044" fmla="*/ f943 1 1061"/>
                    <a:gd name="f1045" fmla="*/ f944 1 2448"/>
                    <a:gd name="f1046" fmla="*/ f945 1 1061"/>
                    <a:gd name="f1047" fmla="*/ f946 1 2448"/>
                    <a:gd name="f1048" fmla="*/ f947 1 1061"/>
                    <a:gd name="f1049" fmla="*/ f948 1 2448"/>
                    <a:gd name="f1050" fmla="*/ f949 1 2448"/>
                    <a:gd name="f1051" fmla="*/ f950 1 1061"/>
                    <a:gd name="f1052" fmla="*/ f951 1 2448"/>
                    <a:gd name="f1053" fmla="*/ f952 1 2448"/>
                    <a:gd name="f1054" fmla="*/ f953 1 1061"/>
                    <a:gd name="f1055" fmla="*/ f954 1 2448"/>
                    <a:gd name="f1056" fmla="*/ f955 1 1061"/>
                    <a:gd name="f1057" fmla="*/ f956 1 2448"/>
                    <a:gd name="f1058" fmla="*/ f957 1 2448"/>
                    <a:gd name="f1059" fmla="*/ f958 1 1061"/>
                    <a:gd name="f1060" fmla="*/ f959 1 2448"/>
                    <a:gd name="f1061" fmla="*/ f960 1 2448"/>
                    <a:gd name="f1062" fmla="*/ f961 1 1061"/>
                    <a:gd name="f1063" fmla="*/ f962 1 2448"/>
                    <a:gd name="f1064" fmla="*/ f963 1 1061"/>
                    <a:gd name="f1065" fmla="*/ f964 1 2448"/>
                    <a:gd name="f1066" fmla="*/ f965 1 1061"/>
                    <a:gd name="f1067" fmla="*/ f966 1 2448"/>
                    <a:gd name="f1068" fmla="*/ f967 1 1061"/>
                    <a:gd name="f1069" fmla="*/ f968 1 2448"/>
                    <a:gd name="f1070" fmla="*/ f969 1 2448"/>
                    <a:gd name="f1071" fmla="*/ f970 1 1061"/>
                    <a:gd name="f1072" fmla="*/ f971 1 2448"/>
                    <a:gd name="f1073" fmla="*/ f972 1 1061"/>
                    <a:gd name="f1074" fmla="*/ f973 1 2448"/>
                    <a:gd name="f1075" fmla="*/ f974 1 1061"/>
                    <a:gd name="f1076" fmla="*/ f975 1 2448"/>
                    <a:gd name="f1077" fmla="*/ f976 1 2448"/>
                    <a:gd name="f1078" fmla="*/ f977 1 1061"/>
                    <a:gd name="f1079" fmla="*/ f978 1 2448"/>
                    <a:gd name="f1080" fmla="*/ f979 1 1061"/>
                    <a:gd name="f1081" fmla="*/ f980 1 2448"/>
                    <a:gd name="f1082" fmla="*/ f981 1 1061"/>
                    <a:gd name="f1083" fmla="*/ f982 1 2448"/>
                    <a:gd name="f1084" fmla="*/ f983 1 1061"/>
                    <a:gd name="f1085" fmla="*/ f984 1 2448"/>
                    <a:gd name="f1086" fmla="*/ f985 1 1061"/>
                    <a:gd name="f1087" fmla="*/ f986 1 2448"/>
                    <a:gd name="f1088" fmla="*/ f987 1 2448"/>
                    <a:gd name="f1089" fmla="*/ f988 1 1061"/>
                    <a:gd name="f1090" fmla="*/ f989 1 1061"/>
                    <a:gd name="f1091" fmla="*/ f990 1 2448"/>
                    <a:gd name="f1092" fmla="*/ f991 1 1061"/>
                    <a:gd name="f1093" fmla="*/ f992 1 2448"/>
                    <a:gd name="f1094" fmla="*/ f993 1 2448"/>
                    <a:gd name="f1095" fmla="*/ f994 1 2448"/>
                    <a:gd name="f1096" fmla="*/ f995 1 1061"/>
                    <a:gd name="f1097" fmla="*/ f996 1 2448"/>
                    <a:gd name="f1098" fmla="*/ f997 1 2448"/>
                    <a:gd name="f1099" fmla="*/ f998 1 1061"/>
                    <a:gd name="f1100" fmla="*/ f999 1 2448"/>
                    <a:gd name="f1101" fmla="*/ f1000 1 1061"/>
                    <a:gd name="f1102" fmla="*/ f1001 1 2448"/>
                    <a:gd name="f1103" fmla="*/ f1002 1 1061"/>
                    <a:gd name="f1104" fmla="*/ 0 1 f901"/>
                    <a:gd name="f1105" fmla="*/ f7 1 f901"/>
                    <a:gd name="f1106" fmla="*/ 0 1 f902"/>
                    <a:gd name="f1107" fmla="*/ f8 1 f902"/>
                    <a:gd name="f1108" fmla="+- f1003 0 f1"/>
                    <a:gd name="f1109" fmla="*/ f1004 1 f901"/>
                    <a:gd name="f1110" fmla="*/ f1005 1 f902"/>
                    <a:gd name="f1111" fmla="*/ f1006 1 f901"/>
                    <a:gd name="f1112" fmla="*/ f1007 1 f902"/>
                    <a:gd name="f1113" fmla="*/ f1008 1 f901"/>
                    <a:gd name="f1114" fmla="*/ f1009 1 f902"/>
                    <a:gd name="f1115" fmla="*/ f1010 1 f901"/>
                    <a:gd name="f1116" fmla="*/ f1011 1 f902"/>
                    <a:gd name="f1117" fmla="*/ f1012 1 f901"/>
                    <a:gd name="f1118" fmla="*/ f1013 1 f902"/>
                    <a:gd name="f1119" fmla="*/ f1014 1 f901"/>
                    <a:gd name="f1120" fmla="*/ f1015 1 f902"/>
                    <a:gd name="f1121" fmla="*/ f1016 1 f901"/>
                    <a:gd name="f1122" fmla="*/ f1017 1 f902"/>
                    <a:gd name="f1123" fmla="*/ f1018 1 f901"/>
                    <a:gd name="f1124" fmla="*/ f1019 1 f902"/>
                    <a:gd name="f1125" fmla="*/ f1020 1 f901"/>
                    <a:gd name="f1126" fmla="*/ f1021 1 f902"/>
                    <a:gd name="f1127" fmla="*/ f1022 1 f901"/>
                    <a:gd name="f1128" fmla="*/ f1023 1 f902"/>
                    <a:gd name="f1129" fmla="*/ f1024 1 f901"/>
                    <a:gd name="f1130" fmla="*/ f1025 1 f902"/>
                    <a:gd name="f1131" fmla="*/ f1026 1 f901"/>
                    <a:gd name="f1132" fmla="*/ f1027 1 f902"/>
                    <a:gd name="f1133" fmla="*/ f1028 1 f901"/>
                    <a:gd name="f1134" fmla="*/ f1029 1 f902"/>
                    <a:gd name="f1135" fmla="*/ f1030 1 f901"/>
                    <a:gd name="f1136" fmla="*/ f1031 1 f902"/>
                    <a:gd name="f1137" fmla="*/ f1032 1 f901"/>
                    <a:gd name="f1138" fmla="*/ f1033 1 f902"/>
                    <a:gd name="f1139" fmla="*/ f1034 1 f901"/>
                    <a:gd name="f1140" fmla="*/ f1035 1 f902"/>
                    <a:gd name="f1141" fmla="*/ f1036 1 f902"/>
                    <a:gd name="f1142" fmla="*/ f1037 1 f901"/>
                    <a:gd name="f1143" fmla="*/ f1038 1 f902"/>
                    <a:gd name="f1144" fmla="*/ f1039 1 f902"/>
                    <a:gd name="f1145" fmla="*/ f1040 1 f901"/>
                    <a:gd name="f1146" fmla="*/ f1041 1 f902"/>
                    <a:gd name="f1147" fmla="*/ f1042 1 f901"/>
                    <a:gd name="f1148" fmla="*/ f1043 1 f902"/>
                    <a:gd name="f1149" fmla="*/ f1044 1 f901"/>
                    <a:gd name="f1150" fmla="*/ f1045 1 f902"/>
                    <a:gd name="f1151" fmla="*/ f1046 1 f901"/>
                    <a:gd name="f1152" fmla="*/ f1047 1 f902"/>
                    <a:gd name="f1153" fmla="*/ f1048 1 f901"/>
                    <a:gd name="f1154" fmla="*/ f1049 1 f902"/>
                    <a:gd name="f1155" fmla="*/ f1050 1 f902"/>
                    <a:gd name="f1156" fmla="*/ f1051 1 f901"/>
                    <a:gd name="f1157" fmla="*/ f1052 1 f902"/>
                    <a:gd name="f1158" fmla="*/ f1053 1 f902"/>
                    <a:gd name="f1159" fmla="*/ f1054 1 f901"/>
                    <a:gd name="f1160" fmla="*/ f1055 1 f902"/>
                    <a:gd name="f1161" fmla="*/ f1056 1 f901"/>
                    <a:gd name="f1162" fmla="*/ f1057 1 f902"/>
                    <a:gd name="f1163" fmla="*/ f1058 1 f902"/>
                    <a:gd name="f1164" fmla="*/ f1059 1 f901"/>
                    <a:gd name="f1165" fmla="*/ f1060 1 f902"/>
                    <a:gd name="f1166" fmla="*/ f1061 1 f902"/>
                    <a:gd name="f1167" fmla="*/ f1062 1 f901"/>
                    <a:gd name="f1168" fmla="*/ f1063 1 f902"/>
                    <a:gd name="f1169" fmla="*/ f1064 1 f901"/>
                    <a:gd name="f1170" fmla="*/ f1065 1 f902"/>
                    <a:gd name="f1171" fmla="*/ f1066 1 f901"/>
                    <a:gd name="f1172" fmla="*/ f1067 1 f902"/>
                    <a:gd name="f1173" fmla="*/ f1068 1 f901"/>
                    <a:gd name="f1174" fmla="*/ f1069 1 f902"/>
                    <a:gd name="f1175" fmla="*/ f1070 1 f902"/>
                    <a:gd name="f1176" fmla="*/ f1071 1 f901"/>
                    <a:gd name="f1177" fmla="*/ f1072 1 f902"/>
                    <a:gd name="f1178" fmla="*/ f1073 1 f901"/>
                    <a:gd name="f1179" fmla="*/ f1074 1 f902"/>
                    <a:gd name="f1180" fmla="*/ f1075 1 f901"/>
                    <a:gd name="f1181" fmla="*/ f1076 1 f902"/>
                    <a:gd name="f1182" fmla="*/ f1077 1 f902"/>
                    <a:gd name="f1183" fmla="*/ f1078 1 f901"/>
                    <a:gd name="f1184" fmla="*/ f1079 1 f902"/>
                    <a:gd name="f1185" fmla="*/ f1080 1 f901"/>
                    <a:gd name="f1186" fmla="*/ f1081 1 f902"/>
                    <a:gd name="f1187" fmla="*/ f1082 1 f901"/>
                    <a:gd name="f1188" fmla="*/ f1083 1 f902"/>
                    <a:gd name="f1189" fmla="*/ f1084 1 f901"/>
                    <a:gd name="f1190" fmla="*/ f1085 1 f902"/>
                    <a:gd name="f1191" fmla="*/ f1086 1 f901"/>
                    <a:gd name="f1192" fmla="*/ f1087 1 f902"/>
                    <a:gd name="f1193" fmla="*/ f1088 1 f902"/>
                    <a:gd name="f1194" fmla="*/ f1089 1 f901"/>
                    <a:gd name="f1195" fmla="*/ f1090 1 f901"/>
                    <a:gd name="f1196" fmla="*/ f1091 1 f902"/>
                    <a:gd name="f1197" fmla="*/ f1092 1 f901"/>
                    <a:gd name="f1198" fmla="*/ f1093 1 f902"/>
                    <a:gd name="f1199" fmla="*/ f1094 1 f902"/>
                    <a:gd name="f1200" fmla="*/ f1095 1 f902"/>
                    <a:gd name="f1201" fmla="*/ f1096 1 f901"/>
                    <a:gd name="f1202" fmla="*/ f1097 1 f902"/>
                    <a:gd name="f1203" fmla="*/ f1098 1 f902"/>
                    <a:gd name="f1204" fmla="*/ f1099 1 f901"/>
                    <a:gd name="f1205" fmla="*/ f1100 1 f902"/>
                    <a:gd name="f1206" fmla="*/ f1101 1 f901"/>
                    <a:gd name="f1207" fmla="*/ f1102 1 f902"/>
                    <a:gd name="f1208" fmla="*/ f1103 1 f901"/>
                    <a:gd name="f1209" fmla="*/ f1104 f896 1"/>
                    <a:gd name="f1210" fmla="*/ f1105 f896 1"/>
                    <a:gd name="f1211" fmla="*/ f1107 f897 1"/>
                    <a:gd name="f1212" fmla="*/ f1106 f897 1"/>
                    <a:gd name="f1213" fmla="*/ f1109 f896 1"/>
                    <a:gd name="f1214" fmla="*/ f1110 f897 1"/>
                    <a:gd name="f1215" fmla="*/ f1111 f896 1"/>
                    <a:gd name="f1216" fmla="*/ f1112 f897 1"/>
                    <a:gd name="f1217" fmla="*/ f1113 f896 1"/>
                    <a:gd name="f1218" fmla="*/ f1114 f897 1"/>
                    <a:gd name="f1219" fmla="*/ f1115 f896 1"/>
                    <a:gd name="f1220" fmla="*/ f1116 f897 1"/>
                    <a:gd name="f1221" fmla="*/ f1117 f896 1"/>
                    <a:gd name="f1222" fmla="*/ f1118 f897 1"/>
                    <a:gd name="f1223" fmla="*/ f1119 f896 1"/>
                    <a:gd name="f1224" fmla="*/ f1120 f897 1"/>
                    <a:gd name="f1225" fmla="*/ f1121 f896 1"/>
                    <a:gd name="f1226" fmla="*/ f1122 f897 1"/>
                    <a:gd name="f1227" fmla="*/ f1123 f896 1"/>
                    <a:gd name="f1228" fmla="*/ f1124 f897 1"/>
                    <a:gd name="f1229" fmla="*/ f1125 f896 1"/>
                    <a:gd name="f1230" fmla="*/ f1126 f897 1"/>
                    <a:gd name="f1231" fmla="*/ f1127 f896 1"/>
                    <a:gd name="f1232" fmla="*/ f1128 f897 1"/>
                    <a:gd name="f1233" fmla="*/ f1129 f896 1"/>
                    <a:gd name="f1234" fmla="*/ f1130 f897 1"/>
                    <a:gd name="f1235" fmla="*/ f1131 f896 1"/>
                    <a:gd name="f1236" fmla="*/ f1132 f897 1"/>
                    <a:gd name="f1237" fmla="*/ f1133 f896 1"/>
                    <a:gd name="f1238" fmla="*/ f1134 f897 1"/>
                    <a:gd name="f1239" fmla="*/ f1135 f896 1"/>
                    <a:gd name="f1240" fmla="*/ f1136 f897 1"/>
                    <a:gd name="f1241" fmla="*/ f1137 f896 1"/>
                    <a:gd name="f1242" fmla="*/ f1138 f897 1"/>
                    <a:gd name="f1243" fmla="*/ f1139 f896 1"/>
                    <a:gd name="f1244" fmla="*/ f1140 f897 1"/>
                    <a:gd name="f1245" fmla="*/ f1141 f897 1"/>
                    <a:gd name="f1246" fmla="*/ f1142 f896 1"/>
                    <a:gd name="f1247" fmla="*/ f1143 f897 1"/>
                    <a:gd name="f1248" fmla="*/ f1144 f897 1"/>
                    <a:gd name="f1249" fmla="*/ f1145 f896 1"/>
                    <a:gd name="f1250" fmla="*/ f1146 f897 1"/>
                    <a:gd name="f1251" fmla="*/ f1147 f896 1"/>
                    <a:gd name="f1252" fmla="*/ f1148 f897 1"/>
                    <a:gd name="f1253" fmla="*/ f1149 f896 1"/>
                    <a:gd name="f1254" fmla="*/ f1150 f897 1"/>
                    <a:gd name="f1255" fmla="*/ f1151 f896 1"/>
                    <a:gd name="f1256" fmla="*/ f1152 f897 1"/>
                    <a:gd name="f1257" fmla="*/ f1153 f896 1"/>
                    <a:gd name="f1258" fmla="*/ f1154 f897 1"/>
                    <a:gd name="f1259" fmla="*/ f1155 f897 1"/>
                    <a:gd name="f1260" fmla="*/ f1156 f896 1"/>
                    <a:gd name="f1261" fmla="*/ f1157 f897 1"/>
                    <a:gd name="f1262" fmla="*/ f1158 f897 1"/>
                    <a:gd name="f1263" fmla="*/ f1159 f896 1"/>
                    <a:gd name="f1264" fmla="*/ f1160 f897 1"/>
                    <a:gd name="f1265" fmla="*/ f1161 f896 1"/>
                    <a:gd name="f1266" fmla="*/ f1162 f897 1"/>
                    <a:gd name="f1267" fmla="*/ f1163 f897 1"/>
                    <a:gd name="f1268" fmla="*/ f1164 f896 1"/>
                    <a:gd name="f1269" fmla="*/ f1165 f897 1"/>
                    <a:gd name="f1270" fmla="*/ f1166 f897 1"/>
                    <a:gd name="f1271" fmla="*/ f1167 f896 1"/>
                    <a:gd name="f1272" fmla="*/ f1168 f897 1"/>
                    <a:gd name="f1273" fmla="*/ f1169 f896 1"/>
                    <a:gd name="f1274" fmla="*/ f1170 f897 1"/>
                    <a:gd name="f1275" fmla="*/ f1171 f896 1"/>
                    <a:gd name="f1276" fmla="*/ f1172 f897 1"/>
                    <a:gd name="f1277" fmla="*/ f1173 f896 1"/>
                    <a:gd name="f1278" fmla="*/ f1174 f897 1"/>
                    <a:gd name="f1279" fmla="*/ f1175 f897 1"/>
                    <a:gd name="f1280" fmla="*/ f1176 f896 1"/>
                    <a:gd name="f1281" fmla="*/ f1177 f897 1"/>
                    <a:gd name="f1282" fmla="*/ f1178 f896 1"/>
                    <a:gd name="f1283" fmla="*/ f1179 f897 1"/>
                    <a:gd name="f1284" fmla="*/ f1180 f896 1"/>
                    <a:gd name="f1285" fmla="*/ f1181 f897 1"/>
                    <a:gd name="f1286" fmla="*/ f1182 f897 1"/>
                    <a:gd name="f1287" fmla="*/ f1183 f896 1"/>
                    <a:gd name="f1288" fmla="*/ f1184 f897 1"/>
                    <a:gd name="f1289" fmla="*/ f1185 f896 1"/>
                    <a:gd name="f1290" fmla="*/ f1186 f897 1"/>
                    <a:gd name="f1291" fmla="*/ f1187 f896 1"/>
                    <a:gd name="f1292" fmla="*/ f1188 f897 1"/>
                    <a:gd name="f1293" fmla="*/ f1189 f896 1"/>
                    <a:gd name="f1294" fmla="*/ f1190 f897 1"/>
                    <a:gd name="f1295" fmla="*/ f1191 f896 1"/>
                    <a:gd name="f1296" fmla="*/ f1192 f897 1"/>
                    <a:gd name="f1297" fmla="*/ f1193 f897 1"/>
                    <a:gd name="f1298" fmla="*/ f1194 f896 1"/>
                    <a:gd name="f1299" fmla="*/ f1195 f896 1"/>
                    <a:gd name="f1300" fmla="*/ f1196 f897 1"/>
                    <a:gd name="f1301" fmla="*/ f1197 f896 1"/>
                    <a:gd name="f1302" fmla="*/ f1198 f897 1"/>
                    <a:gd name="f1303" fmla="*/ f1199 f897 1"/>
                    <a:gd name="f1304" fmla="*/ f1200 f897 1"/>
                    <a:gd name="f1305" fmla="*/ f1201 f896 1"/>
                    <a:gd name="f1306" fmla="*/ f1202 f897 1"/>
                    <a:gd name="f1307" fmla="*/ f1203 f897 1"/>
                    <a:gd name="f1308" fmla="*/ f1204 f896 1"/>
                    <a:gd name="f1309" fmla="*/ f1205 f897 1"/>
                    <a:gd name="f1310" fmla="*/ f1206 f896 1"/>
                    <a:gd name="f1311" fmla="*/ f1207 f897 1"/>
                    <a:gd name="f1312" fmla="*/ f1208 f89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1108">
                      <a:pos x="f1213" y="f1214"/>
                    </a:cxn>
                    <a:cxn ang="f1108">
                      <a:pos x="f1215" y="f1216"/>
                    </a:cxn>
                    <a:cxn ang="f1108">
                      <a:pos x="f1217" y="f1218"/>
                    </a:cxn>
                    <a:cxn ang="f1108">
                      <a:pos x="f1219" y="f1220"/>
                    </a:cxn>
                    <a:cxn ang="f1108">
                      <a:pos x="f1221" y="f1222"/>
                    </a:cxn>
                    <a:cxn ang="f1108">
                      <a:pos x="f1223" y="f1224"/>
                    </a:cxn>
                    <a:cxn ang="f1108">
                      <a:pos x="f1225" y="f1226"/>
                    </a:cxn>
                    <a:cxn ang="f1108">
                      <a:pos x="f1227" y="f1228"/>
                    </a:cxn>
                    <a:cxn ang="f1108">
                      <a:pos x="f1229" y="f1230"/>
                    </a:cxn>
                    <a:cxn ang="f1108">
                      <a:pos x="f1231" y="f1232"/>
                    </a:cxn>
                    <a:cxn ang="f1108">
                      <a:pos x="f1233" y="f1234"/>
                    </a:cxn>
                    <a:cxn ang="f1108">
                      <a:pos x="f1235" y="f1236"/>
                    </a:cxn>
                    <a:cxn ang="f1108">
                      <a:pos x="f1237" y="f1238"/>
                    </a:cxn>
                    <a:cxn ang="f1108">
                      <a:pos x="f1239" y="f1240"/>
                    </a:cxn>
                    <a:cxn ang="f1108">
                      <a:pos x="f1241" y="f1242"/>
                    </a:cxn>
                    <a:cxn ang="f1108">
                      <a:pos x="f1243" y="f1244"/>
                    </a:cxn>
                    <a:cxn ang="f1108">
                      <a:pos x="f1235" y="f1245"/>
                    </a:cxn>
                    <a:cxn ang="f1108">
                      <a:pos x="f1246" y="f1247"/>
                    </a:cxn>
                    <a:cxn ang="f1108">
                      <a:pos x="f1231" y="f1248"/>
                    </a:cxn>
                    <a:cxn ang="f1108">
                      <a:pos x="f1249" y="f1250"/>
                    </a:cxn>
                    <a:cxn ang="f1108">
                      <a:pos x="f1251" y="f1252"/>
                    </a:cxn>
                    <a:cxn ang="f1108">
                      <a:pos x="f1253" y="f1254"/>
                    </a:cxn>
                    <a:cxn ang="f1108">
                      <a:pos x="f1255" y="f1256"/>
                    </a:cxn>
                    <a:cxn ang="f1108">
                      <a:pos x="f1257" y="f1258"/>
                    </a:cxn>
                    <a:cxn ang="f1108">
                      <a:pos x="f1215" y="f1259"/>
                    </a:cxn>
                    <a:cxn ang="f1108">
                      <a:pos x="f1260" y="f1261"/>
                    </a:cxn>
                    <a:cxn ang="f1108">
                      <a:pos x="f1246" y="f1262"/>
                    </a:cxn>
                    <a:cxn ang="f1108">
                      <a:pos x="f1263" y="f1264"/>
                    </a:cxn>
                    <a:cxn ang="f1108">
                      <a:pos x="f1265" y="f1266"/>
                    </a:cxn>
                    <a:cxn ang="f1108">
                      <a:pos x="f1265" y="f1267"/>
                    </a:cxn>
                    <a:cxn ang="f1108">
                      <a:pos x="f1268" y="f1269"/>
                    </a:cxn>
                    <a:cxn ang="f1108">
                      <a:pos x="f1223" y="f1270"/>
                    </a:cxn>
                    <a:cxn ang="f1108">
                      <a:pos x="f1271" y="f1272"/>
                    </a:cxn>
                    <a:cxn ang="f1108">
                      <a:pos x="f1273" y="f1274"/>
                    </a:cxn>
                    <a:cxn ang="f1108">
                      <a:pos x="f1275" y="f1276"/>
                    </a:cxn>
                    <a:cxn ang="f1108">
                      <a:pos x="f1277" y="f1278"/>
                    </a:cxn>
                    <a:cxn ang="f1108">
                      <a:pos x="f1223" y="f1279"/>
                    </a:cxn>
                    <a:cxn ang="f1108">
                      <a:pos x="f1280" y="f1274"/>
                    </a:cxn>
                    <a:cxn ang="f1108">
                      <a:pos x="f1273" y="f1281"/>
                    </a:cxn>
                    <a:cxn ang="f1108">
                      <a:pos x="f1282" y="f1283"/>
                    </a:cxn>
                    <a:cxn ang="f1108">
                      <a:pos x="f1284" y="f1285"/>
                    </a:cxn>
                    <a:cxn ang="f1108">
                      <a:pos x="f1282" y="f1286"/>
                    </a:cxn>
                    <a:cxn ang="f1108">
                      <a:pos x="f1287" y="f1288"/>
                    </a:cxn>
                    <a:cxn ang="f1108">
                      <a:pos x="f1289" y="f1290"/>
                    </a:cxn>
                    <a:cxn ang="f1108">
                      <a:pos x="f1291" y="f1292"/>
                    </a:cxn>
                    <a:cxn ang="f1108">
                      <a:pos x="f1293" y="f1294"/>
                    </a:cxn>
                    <a:cxn ang="f1108">
                      <a:pos x="f1295" y="f1296"/>
                    </a:cxn>
                    <a:cxn ang="f1108">
                      <a:pos x="f1223" y="f1297"/>
                    </a:cxn>
                    <a:cxn ang="f1108">
                      <a:pos x="f1298" y="f1266"/>
                    </a:cxn>
                    <a:cxn ang="f1108">
                      <a:pos x="f1299" y="f1300"/>
                    </a:cxn>
                    <a:cxn ang="f1108">
                      <a:pos x="f1301" y="f1302"/>
                    </a:cxn>
                    <a:cxn ang="f1108">
                      <a:pos x="f1275" y="f1303"/>
                    </a:cxn>
                    <a:cxn ang="f1108">
                      <a:pos x="f1235" y="f1304"/>
                    </a:cxn>
                    <a:cxn ang="f1108">
                      <a:pos x="f1305" y="f1306"/>
                    </a:cxn>
                    <a:cxn ang="f1108">
                      <a:pos x="f1305" y="f1307"/>
                    </a:cxn>
                    <a:cxn ang="f1108">
                      <a:pos x="f1308" y="f1309"/>
                    </a:cxn>
                    <a:cxn ang="f1108">
                      <a:pos x="f1310" y="f1311"/>
                    </a:cxn>
                    <a:cxn ang="f1108">
                      <a:pos x="f1312" y="f1272"/>
                    </a:cxn>
                  </a:cxnLst>
                  <a:rect l="f1209" t="f1212" r="f1210" b="f1211"/>
                  <a:pathLst>
                    <a:path w="1061" h="2448">
                      <a:moveTo>
                        <a:pt x="f9" y="f10"/>
                      </a:moveTo>
                      <a:cubicBezTo>
                        <a:pt x="f11" y="f12"/>
                        <a:pt x="f13" y="f14"/>
                        <a:pt x="f15" y="f16"/>
                      </a:cubicBezTo>
                      <a:cubicBezTo>
                        <a:pt x="f17" y="f18"/>
                        <a:pt x="f19" y="f14"/>
                        <a:pt x="f20" y="f16"/>
                      </a:cubicBezTo>
                      <a:cubicBezTo>
                        <a:pt x="f21" y="f18"/>
                        <a:pt x="f22" y="f23"/>
                        <a:pt x="f22" y="f24"/>
                      </a:cubicBezTo>
                      <a:cubicBezTo>
                        <a:pt x="f25" y="f26"/>
                        <a:pt x="f25" y="f27"/>
                        <a:pt x="f22" y="f28"/>
                      </a:cubicBezTo>
                      <a:cubicBezTo>
                        <a:pt x="f22" y="f29"/>
                        <a:pt x="f21" y="f30"/>
                        <a:pt x="f31" y="f30"/>
                      </a:cubicBezTo>
                      <a:cubicBezTo>
                        <a:pt x="f32" y="f33"/>
                        <a:pt x="f34" y="f30"/>
                        <a:pt x="f9" y="f30"/>
                      </a:cubicBezTo>
                      <a:cubicBezTo>
                        <a:pt x="f9" y="f35"/>
                        <a:pt x="f9" y="f36"/>
                        <a:pt x="f9" y="f37"/>
                      </a:cubicBezTo>
                      <a:cubicBezTo>
                        <a:pt x="f38" y="f39"/>
                        <a:pt x="f40" y="f41"/>
                        <a:pt x="f42" y="f41"/>
                      </a:cubicBezTo>
                      <a:cubicBezTo>
                        <a:pt x="f43" y="f41"/>
                        <a:pt x="f44" y="f45"/>
                        <a:pt x="f46" y="f41"/>
                      </a:cubicBezTo>
                      <a:cubicBezTo>
                        <a:pt x="f47" y="f41"/>
                        <a:pt x="f48" y="f39"/>
                        <a:pt x="f48" y="f49"/>
                      </a:cubicBezTo>
                      <a:cubicBezTo>
                        <a:pt x="f50" y="f36"/>
                        <a:pt x="f50" y="f35"/>
                        <a:pt x="f50" y="f33"/>
                      </a:cubicBezTo>
                      <a:cubicBezTo>
                        <a:pt x="f50" y="f33"/>
                        <a:pt x="f50" y="f33"/>
                        <a:pt x="f50" y="f33"/>
                      </a:cubicBezTo>
                      <a:cubicBezTo>
                        <a:pt x="f51" y="f33"/>
                        <a:pt x="f52" y="f30"/>
                        <a:pt x="f9" y="f30"/>
                      </a:cubicBezTo>
                      <a:cubicBezTo>
                        <a:pt x="f9" y="f53"/>
                        <a:pt x="f9" y="f54"/>
                        <a:pt x="f38" y="f55"/>
                      </a:cubicBezTo>
                      <a:cubicBezTo>
                        <a:pt x="f38" y="f56"/>
                        <a:pt x="f57" y="f58"/>
                        <a:pt x="f59" y="f58"/>
                      </a:cubicBezTo>
                      <a:cubicBezTo>
                        <a:pt x="f60" y="f61"/>
                        <a:pt x="f62" y="f58"/>
                        <a:pt x="f63" y="f61"/>
                      </a:cubicBezTo>
                      <a:cubicBezTo>
                        <a:pt x="f64" y="f65"/>
                        <a:pt x="f48" y="f66"/>
                        <a:pt x="f48" y="f67"/>
                      </a:cubicBezTo>
                      <a:cubicBezTo>
                        <a:pt x="f50" y="f68"/>
                        <a:pt x="f48" y="f69"/>
                        <a:pt x="f48" y="f70"/>
                      </a:cubicBezTo>
                      <a:cubicBezTo>
                        <a:pt x="f48" y="f71"/>
                        <a:pt x="f64" y="f72"/>
                        <a:pt x="f73" y="f72"/>
                      </a:cubicBezTo>
                      <a:cubicBezTo>
                        <a:pt x="f74" y="f72"/>
                        <a:pt x="f75" y="f76"/>
                        <a:pt x="f77" y="f78"/>
                      </a:cubicBezTo>
                      <a:cubicBezTo>
                        <a:pt x="f79" y="f80"/>
                        <a:pt x="f81" y="f82"/>
                        <a:pt x="f81" y="f83"/>
                      </a:cubicBezTo>
                      <a:cubicBezTo>
                        <a:pt x="f81" y="f84"/>
                        <a:pt x="f81" y="f85"/>
                        <a:pt x="f86" y="f87"/>
                      </a:cubicBezTo>
                      <a:cubicBezTo>
                        <a:pt x="f88" y="f89"/>
                        <a:pt x="f90" y="f91"/>
                        <a:pt x="f92" y="f93"/>
                      </a:cubicBezTo>
                      <a:cubicBezTo>
                        <a:pt x="f94" y="f95"/>
                        <a:pt x="f96" y="f97"/>
                        <a:pt x="f98" y="f93"/>
                      </a:cubicBezTo>
                      <a:cubicBezTo>
                        <a:pt x="f75" y="f95"/>
                        <a:pt x="f99" y="f100"/>
                        <a:pt x="f99" y="f101"/>
                      </a:cubicBezTo>
                      <a:cubicBezTo>
                        <a:pt x="f102" y="f103"/>
                        <a:pt x="f99" y="f104"/>
                        <a:pt x="f102" y="f105"/>
                      </a:cubicBezTo>
                      <a:cubicBezTo>
                        <a:pt x="f102" y="f106"/>
                        <a:pt x="f107" y="f108"/>
                        <a:pt x="f109" y="f108"/>
                      </a:cubicBezTo>
                      <a:cubicBezTo>
                        <a:pt x="f110" y="f108"/>
                        <a:pt x="f111" y="f112"/>
                        <a:pt x="f113" y="f112"/>
                      </a:cubicBezTo>
                      <a:cubicBezTo>
                        <a:pt x="f114" y="f108"/>
                        <a:pt x="f48" y="f115"/>
                        <a:pt x="f48" y="f116"/>
                      </a:cubicBezTo>
                      <a:cubicBezTo>
                        <a:pt x="f48" y="f117"/>
                        <a:pt x="f48" y="f118"/>
                        <a:pt x="f48" y="f119"/>
                      </a:cubicBezTo>
                      <a:cubicBezTo>
                        <a:pt x="f48" y="f120"/>
                        <a:pt x="f121" y="f122"/>
                        <a:pt x="f123" y="f122"/>
                      </a:cubicBezTo>
                      <a:cubicBezTo>
                        <a:pt x="f124" y="f125"/>
                        <a:pt x="f126" y="f122"/>
                        <a:pt x="f99" y="f122"/>
                      </a:cubicBezTo>
                      <a:cubicBezTo>
                        <a:pt x="f99" y="f127"/>
                        <a:pt x="f99" y="f128"/>
                        <a:pt x="f102" y="f129"/>
                      </a:cubicBezTo>
                      <a:cubicBezTo>
                        <a:pt x="f102" y="f130"/>
                        <a:pt x="f107" y="f131"/>
                        <a:pt x="f132" y="f131"/>
                      </a:cubicBezTo>
                      <a:cubicBezTo>
                        <a:pt x="f133" y="f134"/>
                        <a:pt x="f135" y="f131"/>
                        <a:pt x="f123" y="f134"/>
                      </a:cubicBezTo>
                      <a:cubicBezTo>
                        <a:pt x="f136" y="f134"/>
                        <a:pt x="f50" y="f137"/>
                        <a:pt x="f48" y="f138"/>
                      </a:cubicBezTo>
                      <a:cubicBezTo>
                        <a:pt x="f48" y="f139"/>
                        <a:pt x="f48" y="f140"/>
                        <a:pt x="f48" y="f141"/>
                      </a:cubicBezTo>
                      <a:cubicBezTo>
                        <a:pt x="f48" y="f142"/>
                        <a:pt x="f136" y="f143"/>
                        <a:pt x="f144" y="f25"/>
                      </a:cubicBezTo>
                      <a:cubicBezTo>
                        <a:pt x="f111" y="f22"/>
                        <a:pt x="f145" y="f25"/>
                        <a:pt x="f146" y="f22"/>
                      </a:cubicBezTo>
                      <a:cubicBezTo>
                        <a:pt x="f107" y="f142"/>
                        <a:pt x="f102" y="f21"/>
                        <a:pt x="f102" y="f147"/>
                      </a:cubicBezTo>
                      <a:cubicBezTo>
                        <a:pt x="f99" y="f34"/>
                        <a:pt x="f102" y="f148"/>
                        <a:pt x="f99" y="f149"/>
                      </a:cubicBezTo>
                      <a:cubicBezTo>
                        <a:pt x="f99" y="f64"/>
                        <a:pt x="f150" y="f48"/>
                        <a:pt x="f151" y="f48"/>
                      </a:cubicBezTo>
                      <a:cubicBezTo>
                        <a:pt x="f152" y="f50"/>
                        <a:pt x="f153" y="f48"/>
                        <a:pt x="f154" y="f50"/>
                      </a:cubicBezTo>
                      <a:cubicBezTo>
                        <a:pt x="f155" y="f50"/>
                        <a:pt x="f86" y="f156"/>
                        <a:pt x="f81" y="f123"/>
                      </a:cubicBezTo>
                      <a:cubicBezTo>
                        <a:pt x="f81" y="f135"/>
                        <a:pt x="f86" y="f133"/>
                        <a:pt x="f81" y="f132"/>
                      </a:cubicBezTo>
                      <a:cubicBezTo>
                        <a:pt x="f81" y="f157"/>
                        <a:pt x="f158" y="f75"/>
                        <a:pt x="f159" y="f75"/>
                      </a:cubicBezTo>
                      <a:cubicBezTo>
                        <a:pt x="f160" y="f161"/>
                        <a:pt x="f162" y="f161"/>
                        <a:pt x="f163" y="f102"/>
                      </a:cubicBezTo>
                      <a:cubicBezTo>
                        <a:pt x="f164" y="f75"/>
                        <a:pt x="f165" y="f75"/>
                        <a:pt x="f166" y="f102"/>
                      </a:cubicBezTo>
                      <a:cubicBezTo>
                        <a:pt x="f167" y="f102"/>
                        <a:pt x="f168" y="f99"/>
                        <a:pt x="f169" y="f99"/>
                      </a:cubicBezTo>
                      <a:cubicBezTo>
                        <a:pt x="f170" y="f99"/>
                        <a:pt x="f171" y="f99"/>
                        <a:pt x="f172" y="f99"/>
                      </a:cubicBezTo>
                      <a:cubicBezTo>
                        <a:pt x="f173" y="f150"/>
                        <a:pt x="f174" y="f161"/>
                        <a:pt x="f175" y="f176"/>
                      </a:cubicBezTo>
                      <a:cubicBezTo>
                        <a:pt x="f175" y="f177"/>
                        <a:pt x="f175" y="f178"/>
                        <a:pt x="f175" y="f179"/>
                      </a:cubicBezTo>
                      <a:cubicBezTo>
                        <a:pt x="f175" y="f180"/>
                        <a:pt x="f181" y="f182"/>
                        <a:pt x="f175" y="f183"/>
                      </a:cubicBezTo>
                      <a:cubicBezTo>
                        <a:pt x="f181" y="f184"/>
                        <a:pt x="f181" y="f185"/>
                        <a:pt x="f181" y="f186"/>
                      </a:cubicBezTo>
                      <a:cubicBezTo>
                        <a:pt x="f181" y="f187"/>
                        <a:pt x="f181" y="f188"/>
                        <a:pt x="f181" y="f189"/>
                      </a:cubicBezTo>
                      <a:cubicBezTo>
                        <a:pt x="f181" y="f190"/>
                        <a:pt x="f181" y="f191"/>
                        <a:pt x="f181" y="f92"/>
                      </a:cubicBezTo>
                      <a:cubicBezTo>
                        <a:pt x="f181" y="f192"/>
                        <a:pt x="f193" y="f194"/>
                        <a:pt x="f195" y="f194"/>
                      </a:cubicBezTo>
                      <a:cubicBezTo>
                        <a:pt x="f196" y="f90"/>
                        <a:pt x="f197" y="f194"/>
                        <a:pt x="f198" y="f194"/>
                      </a:cubicBezTo>
                      <a:cubicBezTo>
                        <a:pt x="f199" y="f194"/>
                        <a:pt x="f199" y="f194"/>
                        <a:pt x="f199" y="f200"/>
                      </a:cubicBezTo>
                      <a:cubicBezTo>
                        <a:pt x="f199" y="f201"/>
                        <a:pt x="f202" y="f203"/>
                        <a:pt x="f199" y="f204"/>
                      </a:cubicBezTo>
                      <a:cubicBezTo>
                        <a:pt x="f205" y="f206"/>
                        <a:pt x="f207" y="f199"/>
                        <a:pt x="f208" y="f199"/>
                      </a:cubicBezTo>
                      <a:cubicBezTo>
                        <a:pt x="f209" y="f202"/>
                        <a:pt x="f210" y="f199"/>
                        <a:pt x="f185" y="f202"/>
                      </a:cubicBezTo>
                      <a:cubicBezTo>
                        <a:pt x="f211" y="f202"/>
                        <a:pt x="f212" y="f205"/>
                        <a:pt x="f99" y="f213"/>
                      </a:cubicBezTo>
                      <a:cubicBezTo>
                        <a:pt x="f161" y="f198"/>
                        <a:pt x="f99" y="f214"/>
                        <a:pt x="f102" y="f215"/>
                      </a:cubicBezTo>
                      <a:cubicBezTo>
                        <a:pt x="f102" y="f216"/>
                        <a:pt x="f107" y="f217"/>
                        <a:pt x="f218" y="f217"/>
                      </a:cubicBezTo>
                      <a:cubicBezTo>
                        <a:pt x="f219" y="f217"/>
                        <a:pt x="f220" y="f217"/>
                        <a:pt x="f221" y="f217"/>
                      </a:cubicBezTo>
                      <a:cubicBezTo>
                        <a:pt x="f222" y="f217"/>
                        <a:pt x="f38" y="f216"/>
                        <a:pt x="f9" y="f223"/>
                      </a:cubicBezTo>
                      <a:cubicBezTo>
                        <a:pt x="f9" y="f214"/>
                        <a:pt x="f38" y="f224"/>
                        <a:pt x="f9" y="f225"/>
                      </a:cubicBezTo>
                      <a:cubicBezTo>
                        <a:pt x="f11" y="f205"/>
                        <a:pt x="f13" y="f226"/>
                        <a:pt x="f15" y="f202"/>
                      </a:cubicBezTo>
                      <a:cubicBezTo>
                        <a:pt x="f227" y="f199"/>
                        <a:pt x="f32" y="f202"/>
                        <a:pt x="f228" y="f202"/>
                      </a:cubicBezTo>
                      <a:cubicBezTo>
                        <a:pt x="f229" y="f199"/>
                        <a:pt x="f143" y="f206"/>
                        <a:pt x="f230" y="f204"/>
                      </a:cubicBezTo>
                      <a:cubicBezTo>
                        <a:pt x="f21" y="f231"/>
                        <a:pt x="f230" y="f232"/>
                        <a:pt x="f230" y="f233"/>
                      </a:cubicBezTo>
                      <a:cubicBezTo>
                        <a:pt x="f21" y="f158"/>
                        <a:pt x="f143" y="f90"/>
                        <a:pt x="f234" y="f194"/>
                      </a:cubicBezTo>
                      <a:cubicBezTo>
                        <a:pt x="f235" y="f88"/>
                        <a:pt x="f236" y="f90"/>
                        <a:pt x="f237" y="f194"/>
                      </a:cubicBezTo>
                      <a:cubicBezTo>
                        <a:pt x="f238" y="f194"/>
                        <a:pt x="f7" y="f86"/>
                        <a:pt x="f7" y="f233"/>
                      </a:cubicBezTo>
                      <a:cubicBezTo>
                        <a:pt x="f239" y="f200"/>
                        <a:pt x="f239" y="f240"/>
                        <a:pt x="f7" y="f241"/>
                      </a:cubicBezTo>
                      <a:cubicBezTo>
                        <a:pt x="f7" y="f199"/>
                        <a:pt x="f242" y="f205"/>
                        <a:pt x="f243" y="f205"/>
                      </a:cubicBezTo>
                      <a:cubicBezTo>
                        <a:pt x="f244" y="f245"/>
                        <a:pt x="f246" y="f205"/>
                        <a:pt x="f247" y="f245"/>
                      </a:cubicBezTo>
                      <a:cubicBezTo>
                        <a:pt x="f248" y="f245"/>
                        <a:pt x="f25" y="f249"/>
                        <a:pt x="f25" y="f250"/>
                      </a:cubicBezTo>
                      <a:cubicBezTo>
                        <a:pt x="f22" y="f251"/>
                        <a:pt x="f25" y="f252"/>
                        <a:pt x="f22" y="f253"/>
                      </a:cubicBezTo>
                      <a:cubicBezTo>
                        <a:pt x="f22" y="f254"/>
                        <a:pt x="f230" y="f255"/>
                        <a:pt x="f147" y="f256"/>
                      </a:cubicBezTo>
                      <a:cubicBezTo>
                        <a:pt x="f257" y="f258"/>
                        <a:pt x="f259" y="f256"/>
                        <a:pt x="f260" y="f261"/>
                      </a:cubicBezTo>
                      <a:cubicBezTo>
                        <a:pt x="f262" y="f258"/>
                        <a:pt x="f9" y="f263"/>
                        <a:pt x="f9" y="f264"/>
                      </a:cubicBezTo>
                      <a:cubicBezTo>
                        <a:pt x="f38" y="f195"/>
                        <a:pt x="f38" y="f265"/>
                        <a:pt x="f38" y="f266"/>
                      </a:cubicBezTo>
                      <a:cubicBezTo>
                        <a:pt x="f38" y="f267"/>
                        <a:pt x="f38" y="f268"/>
                        <a:pt x="f42" y="f268"/>
                      </a:cubicBezTo>
                      <a:cubicBezTo>
                        <a:pt x="f220" y="f268"/>
                        <a:pt x="f269" y="f268"/>
                        <a:pt x="f270" y="f268"/>
                      </a:cubicBezTo>
                      <a:cubicBezTo>
                        <a:pt x="f102" y="f268"/>
                        <a:pt x="f150" y="f271"/>
                        <a:pt x="f150" y="f272"/>
                      </a:cubicBezTo>
                      <a:cubicBezTo>
                        <a:pt x="f75" y="f273"/>
                        <a:pt x="f75" y="f274"/>
                        <a:pt x="f150" y="f275"/>
                      </a:cubicBezTo>
                      <a:cubicBezTo>
                        <a:pt x="f150" y="f175"/>
                        <a:pt x="f212" y="f174"/>
                        <a:pt x="f109" y="f174"/>
                      </a:cubicBezTo>
                      <a:cubicBezTo>
                        <a:pt x="f133" y="f276"/>
                        <a:pt x="f277" y="f276"/>
                        <a:pt x="f278" y="f276"/>
                      </a:cubicBezTo>
                      <a:cubicBezTo>
                        <a:pt x="f279" y="f276"/>
                        <a:pt x="f48" y="f280"/>
                        <a:pt x="f114" y="f170"/>
                      </a:cubicBezTo>
                      <a:cubicBezTo>
                        <a:pt x="f136" y="f2"/>
                        <a:pt x="f114" y="f281"/>
                        <a:pt x="f48" y="f264"/>
                      </a:cubicBezTo>
                      <a:cubicBezTo>
                        <a:pt x="f50" y="f282"/>
                        <a:pt x="f283" y="f261"/>
                        <a:pt x="f284" y="f261"/>
                      </a:cubicBezTo>
                      <a:cubicBezTo>
                        <a:pt x="f285" y="f256"/>
                        <a:pt x="f286" y="f261"/>
                        <a:pt x="f270" y="f256"/>
                      </a:cubicBezTo>
                      <a:cubicBezTo>
                        <a:pt x="f99" y="f256"/>
                        <a:pt x="f150" y="f287"/>
                        <a:pt x="f150" y="f288"/>
                      </a:cubicBezTo>
                      <a:cubicBezTo>
                        <a:pt x="f75" y="f289"/>
                        <a:pt x="f150" y="f290"/>
                        <a:pt x="f75" y="f291"/>
                      </a:cubicBezTo>
                      <a:cubicBezTo>
                        <a:pt x="f161" y="f292"/>
                        <a:pt x="f293" y="f294"/>
                        <a:pt x="f295" y="f296"/>
                      </a:cubicBezTo>
                      <a:cubicBezTo>
                        <a:pt x="f297" y="f298"/>
                        <a:pt x="f299" y="f296"/>
                        <a:pt x="f300" y="f296"/>
                      </a:cubicBezTo>
                      <a:cubicBezTo>
                        <a:pt x="f202" y="f296"/>
                        <a:pt x="f301" y="f217"/>
                        <a:pt x="f301" y="f302"/>
                      </a:cubicBezTo>
                      <a:cubicBezTo>
                        <a:pt x="f205" y="f303"/>
                        <a:pt x="f304" y="f305"/>
                        <a:pt x="f301" y="f213"/>
                      </a:cubicBezTo>
                      <a:cubicBezTo>
                        <a:pt x="f205" y="f304"/>
                        <a:pt x="f306" y="f245"/>
                        <a:pt x="f250" y="f245"/>
                      </a:cubicBezTo>
                      <a:cubicBezTo>
                        <a:pt x="f307" y="f245"/>
                        <a:pt x="f308" y="f304"/>
                        <a:pt x="f298" y="f202"/>
                      </a:cubicBezTo>
                      <a:cubicBezTo>
                        <a:pt x="f309" y="f199"/>
                        <a:pt x="f310" y="f199"/>
                        <a:pt x="f163" y="f199"/>
                      </a:cubicBezTo>
                      <a:cubicBezTo>
                        <a:pt x="f311" y="f245"/>
                        <a:pt x="f196" y="f205"/>
                        <a:pt x="f256" y="f301"/>
                      </a:cubicBezTo>
                      <a:cubicBezTo>
                        <a:pt x="f256" y="f301"/>
                        <a:pt x="f256" y="f205"/>
                        <a:pt x="f256" y="f205"/>
                      </a:cubicBezTo>
                      <a:cubicBezTo>
                        <a:pt x="f256" y="f205"/>
                        <a:pt x="f256" y="f301"/>
                        <a:pt x="f256" y="f301"/>
                      </a:cubicBezTo>
                      <a:cubicBezTo>
                        <a:pt x="f256" y="f312"/>
                        <a:pt x="f256" y="f313"/>
                        <a:pt x="f256" y="f314"/>
                      </a:cubicBezTo>
                      <a:cubicBezTo>
                        <a:pt x="f256" y="f314"/>
                        <a:pt x="f256" y="f314"/>
                        <a:pt x="f256" y="f314"/>
                      </a:cubicBezTo>
                      <a:cubicBezTo>
                        <a:pt x="f315" y="f314"/>
                        <a:pt x="f316" y="f217"/>
                        <a:pt x="f317" y="f217"/>
                      </a:cubicBezTo>
                      <a:cubicBezTo>
                        <a:pt x="f298" y="f314"/>
                        <a:pt x="f217" y="f298"/>
                        <a:pt x="f162" y="f197"/>
                      </a:cubicBezTo>
                      <a:cubicBezTo>
                        <a:pt x="f294" y="f318"/>
                        <a:pt x="f217" y="f319"/>
                        <a:pt x="f162" y="f253"/>
                      </a:cubicBezTo>
                      <a:cubicBezTo>
                        <a:pt x="f294" y="f254"/>
                        <a:pt x="f216" y="f261"/>
                        <a:pt x="f308" y="f261"/>
                      </a:cubicBezTo>
                      <a:cubicBezTo>
                        <a:pt x="f250" y="f261"/>
                        <a:pt x="f320" y="f256"/>
                        <a:pt x="f321" y="f261"/>
                      </a:cubicBezTo>
                      <a:cubicBezTo>
                        <a:pt x="f158" y="f258"/>
                        <a:pt x="f81" y="f322"/>
                        <a:pt x="f81" y="f323"/>
                      </a:cubicBezTo>
                      <a:cubicBezTo>
                        <a:pt x="f86" y="f195"/>
                        <a:pt x="f86" y="f324"/>
                        <a:pt x="f81" y="f325"/>
                      </a:cubicBezTo>
                      <a:cubicBezTo>
                        <a:pt x="f81" y="f326"/>
                        <a:pt x="f327" y="f268"/>
                        <a:pt x="f233" y="f268"/>
                      </a:cubicBezTo>
                      <a:cubicBezTo>
                        <a:pt x="f328" y="f268"/>
                        <a:pt x="f329" y="f268"/>
                        <a:pt x="f330" y="f268"/>
                      </a:cubicBezTo>
                      <a:cubicBezTo>
                        <a:pt x="f207" y="f268"/>
                        <a:pt x="f199" y="f331"/>
                        <a:pt x="f199" y="f332"/>
                      </a:cubicBezTo>
                      <a:cubicBezTo>
                        <a:pt x="f199" y="f333"/>
                        <a:pt x="f199" y="f334"/>
                        <a:pt x="f199" y="f335"/>
                      </a:cubicBezTo>
                      <a:cubicBezTo>
                        <a:pt x="f199" y="f336"/>
                        <a:pt x="f226" y="f337"/>
                        <a:pt x="f338" y="f337"/>
                      </a:cubicBezTo>
                      <a:cubicBezTo>
                        <a:pt x="f339" y="f340"/>
                        <a:pt x="f341" y="f340"/>
                        <a:pt x="f159" y="f337"/>
                      </a:cubicBezTo>
                      <a:cubicBezTo>
                        <a:pt x="f327" y="f337"/>
                        <a:pt x="f81" y="f336"/>
                        <a:pt x="f86" y="f335"/>
                      </a:cubicBezTo>
                      <a:cubicBezTo>
                        <a:pt x="f86" y="f342"/>
                        <a:pt x="f81" y="f343"/>
                        <a:pt x="f86" y="f344"/>
                      </a:cubicBezTo>
                      <a:cubicBezTo>
                        <a:pt x="f86" y="f345"/>
                        <a:pt x="f346" y="f347"/>
                        <a:pt x="f348" y="f349"/>
                      </a:cubicBezTo>
                      <a:cubicBezTo>
                        <a:pt x="f153" y="f350"/>
                        <a:pt x="f351" y="f350"/>
                        <a:pt x="f98" y="f349"/>
                      </a:cubicBezTo>
                      <a:cubicBezTo>
                        <a:pt x="f352" y="f349"/>
                        <a:pt x="f99" y="f353"/>
                        <a:pt x="f99" y="f354"/>
                      </a:cubicBezTo>
                      <a:cubicBezTo>
                        <a:pt x="f102" y="f343"/>
                        <a:pt x="f102" y="f355"/>
                        <a:pt x="f99" y="f356"/>
                      </a:cubicBezTo>
                      <a:cubicBezTo>
                        <a:pt x="f99" y="f337"/>
                        <a:pt x="f150" y="f357"/>
                        <a:pt x="f183" y="f357"/>
                      </a:cubicBezTo>
                      <a:cubicBezTo>
                        <a:pt x="f152" y="f358"/>
                        <a:pt x="f359" y="f357"/>
                        <a:pt x="f360" y="f357"/>
                      </a:cubicBezTo>
                      <a:cubicBezTo>
                        <a:pt x="f155" y="f358"/>
                        <a:pt x="f86" y="f361"/>
                        <a:pt x="f86" y="f362"/>
                      </a:cubicBezTo>
                      <a:cubicBezTo>
                        <a:pt x="f81" y="f363"/>
                        <a:pt x="f86" y="f364"/>
                        <a:pt x="f86" y="f365"/>
                      </a:cubicBezTo>
                      <a:cubicBezTo>
                        <a:pt x="f366" y="f365"/>
                        <a:pt x="f367" y="f365"/>
                        <a:pt x="f298" y="f365"/>
                      </a:cubicBezTo>
                      <a:cubicBezTo>
                        <a:pt x="f298" y="f364"/>
                        <a:pt x="f298" y="f368"/>
                        <a:pt x="f298" y="f369"/>
                      </a:cubicBezTo>
                      <a:cubicBezTo>
                        <a:pt x="f296" y="f370"/>
                        <a:pt x="f371" y="f358"/>
                        <a:pt x="f372" y="f358"/>
                      </a:cubicBezTo>
                      <a:cubicBezTo>
                        <a:pt x="f373" y="f357"/>
                        <a:pt x="f374" y="f358"/>
                        <a:pt x="f166" y="f358"/>
                      </a:cubicBezTo>
                      <a:cubicBezTo>
                        <a:pt x="f375" y="f336"/>
                        <a:pt x="f376" y="f336"/>
                        <a:pt x="f377" y="f336"/>
                      </a:cubicBezTo>
                      <a:cubicBezTo>
                        <a:pt x="f376" y="f336"/>
                        <a:pt x="f375" y="f336"/>
                        <a:pt x="f166" y="f358"/>
                      </a:cubicBezTo>
                      <a:cubicBezTo>
                        <a:pt x="f169" y="f358"/>
                        <a:pt x="f378" y="f358"/>
                        <a:pt x="f379" y="f358"/>
                      </a:cubicBezTo>
                      <a:cubicBezTo>
                        <a:pt x="f379" y="f358"/>
                        <a:pt x="f379" y="f358"/>
                        <a:pt x="f379" y="f358"/>
                      </a:cubicBezTo>
                      <a:cubicBezTo>
                        <a:pt x="f276" y="f380"/>
                        <a:pt x="f276" y="f381"/>
                        <a:pt x="f276" y="f382"/>
                      </a:cubicBezTo>
                      <a:cubicBezTo>
                        <a:pt x="f276" y="f383"/>
                        <a:pt x="f276" y="f384"/>
                        <a:pt x="f276" y="f365"/>
                      </a:cubicBezTo>
                      <a:cubicBezTo>
                        <a:pt x="f385" y="f365"/>
                        <a:pt x="f386" y="f365"/>
                        <a:pt x="f387" y="f365"/>
                      </a:cubicBezTo>
                      <a:cubicBezTo>
                        <a:pt x="f388" y="f365"/>
                        <a:pt x="f389" y="f365"/>
                        <a:pt x="f390" y="f365"/>
                      </a:cubicBezTo>
                      <a:cubicBezTo>
                        <a:pt x="f391" y="f6"/>
                        <a:pt x="f6" y="f392"/>
                        <a:pt x="f6" y="f390"/>
                      </a:cubicBezTo>
                      <a:cubicBezTo>
                        <a:pt x="f365" y="f393"/>
                        <a:pt x="f365" y="f394"/>
                        <a:pt x="f365" y="f8"/>
                      </a:cubicBezTo>
                      <a:cubicBezTo>
                        <a:pt x="f395" y="f8"/>
                        <a:pt x="f396" y="f8"/>
                        <a:pt x="f276" y="f8"/>
                      </a:cubicBezTo>
                      <a:cubicBezTo>
                        <a:pt x="f276" y="f397"/>
                        <a:pt x="f276" y="f398"/>
                        <a:pt x="f276" y="f399"/>
                      </a:cubicBezTo>
                      <a:cubicBezTo>
                        <a:pt x="f276" y="f400"/>
                        <a:pt x="f181" y="f401"/>
                        <a:pt x="f402" y="f403"/>
                      </a:cubicBezTo>
                      <a:cubicBezTo>
                        <a:pt x="f375" y="f404"/>
                        <a:pt x="f165" y="f405"/>
                        <a:pt x="f164" y="f406"/>
                      </a:cubicBezTo>
                      <a:cubicBezTo>
                        <a:pt x="f165" y="f405"/>
                        <a:pt x="f375" y="f404"/>
                        <a:pt x="f402" y="f403"/>
                      </a:cubicBezTo>
                      <a:cubicBezTo>
                        <a:pt x="f407" y="f403"/>
                        <a:pt x="f408" y="f403"/>
                        <a:pt x="f282" y="f403"/>
                      </a:cubicBezTo>
                      <a:cubicBezTo>
                        <a:pt x="f263" y="f403"/>
                        <a:pt x="f255" y="f409"/>
                        <a:pt x="f256" y="f409"/>
                      </a:cubicBezTo>
                      <a:cubicBezTo>
                        <a:pt x="f256" y="f410"/>
                        <a:pt x="f256" y="f411"/>
                        <a:pt x="f256" y="f412"/>
                      </a:cubicBezTo>
                      <a:cubicBezTo>
                        <a:pt x="f413" y="f412"/>
                        <a:pt x="f414" y="f412"/>
                        <a:pt x="f298" y="f412"/>
                      </a:cubicBezTo>
                      <a:cubicBezTo>
                        <a:pt x="f298" y="f411"/>
                        <a:pt x="f298" y="f410"/>
                        <a:pt x="f298" y="f409"/>
                      </a:cubicBezTo>
                      <a:cubicBezTo>
                        <a:pt x="f305" y="f409"/>
                        <a:pt x="f415" y="f409"/>
                        <a:pt x="f416" y="f409"/>
                      </a:cubicBezTo>
                      <a:cubicBezTo>
                        <a:pt x="f417" y="f403"/>
                        <a:pt x="f81" y="f418"/>
                        <a:pt x="f86" y="f419"/>
                      </a:cubicBezTo>
                      <a:cubicBezTo>
                        <a:pt x="f88" y="f420"/>
                        <a:pt x="f86" y="f421"/>
                        <a:pt x="f86" y="f8"/>
                      </a:cubicBezTo>
                      <a:cubicBezTo>
                        <a:pt x="f346" y="f8"/>
                        <a:pt x="f194" y="f8"/>
                        <a:pt x="f90" y="f8"/>
                      </a:cubicBezTo>
                      <a:cubicBezTo>
                        <a:pt x="f192" y="f8"/>
                        <a:pt x="f422" y="f8"/>
                        <a:pt x="f423" y="f8"/>
                      </a:cubicBezTo>
                      <a:cubicBezTo>
                        <a:pt x="f424" y="f8"/>
                        <a:pt x="f425" y="f8"/>
                        <a:pt x="f154" y="f8"/>
                      </a:cubicBezTo>
                      <a:cubicBezTo>
                        <a:pt x="f426" y="f8"/>
                        <a:pt x="f297" y="f8"/>
                        <a:pt x="f427" y="f8"/>
                      </a:cubicBezTo>
                      <a:cubicBezTo>
                        <a:pt x="f190" y="f8"/>
                        <a:pt x="f185" y="f8"/>
                        <a:pt x="f99" y="f8"/>
                      </a:cubicBezTo>
                      <a:cubicBezTo>
                        <a:pt x="f99" y="f397"/>
                        <a:pt x="f99" y="f428"/>
                        <a:pt x="f102" y="f429"/>
                      </a:cubicBezTo>
                      <a:cubicBezTo>
                        <a:pt x="f102" y="f418"/>
                        <a:pt x="f107" y="f403"/>
                        <a:pt x="f430" y="f409"/>
                      </a:cubicBezTo>
                      <a:cubicBezTo>
                        <a:pt x="f110" y="f409"/>
                        <a:pt x="f431" y="f403"/>
                        <a:pt x="f123" y="f409"/>
                      </a:cubicBezTo>
                      <a:cubicBezTo>
                        <a:pt x="f121" y="f409"/>
                        <a:pt x="f50" y="f432"/>
                        <a:pt x="f48" y="f433"/>
                      </a:cubicBezTo>
                      <a:cubicBezTo>
                        <a:pt x="f48" y="f434"/>
                        <a:pt x="f48" y="f435"/>
                        <a:pt x="f50" y="f436"/>
                      </a:cubicBezTo>
                      <a:cubicBezTo>
                        <a:pt x="f50" y="f437"/>
                        <a:pt x="f121" y="f412"/>
                        <a:pt x="f438" y="f412"/>
                      </a:cubicBezTo>
                      <a:cubicBezTo>
                        <a:pt x="f135" y="f439"/>
                        <a:pt x="f440" y="f412"/>
                        <a:pt x="f109" y="f439"/>
                      </a:cubicBezTo>
                      <a:cubicBezTo>
                        <a:pt x="f107" y="f439"/>
                        <a:pt x="f102" y="f441"/>
                        <a:pt x="f102" y="f442"/>
                      </a:cubicBezTo>
                      <a:cubicBezTo>
                        <a:pt x="f99" y="f443"/>
                        <a:pt x="f99" y="f444"/>
                        <a:pt x="f102" y="f445"/>
                      </a:cubicBezTo>
                      <a:cubicBezTo>
                        <a:pt x="f102" y="f446"/>
                        <a:pt x="f107" y="f447"/>
                        <a:pt x="f132" y="f447"/>
                      </a:cubicBezTo>
                      <a:cubicBezTo>
                        <a:pt x="f133" y="f447"/>
                        <a:pt x="f448" y="f447"/>
                        <a:pt x="f449" y="f447"/>
                      </a:cubicBezTo>
                      <a:cubicBezTo>
                        <a:pt x="f121" y="f450"/>
                        <a:pt x="f50" y="f451"/>
                        <a:pt x="f48" y="f452"/>
                      </a:cubicBezTo>
                      <a:cubicBezTo>
                        <a:pt x="f114" y="f453"/>
                        <a:pt x="f114" y="f454"/>
                        <a:pt x="f48" y="f455"/>
                      </a:cubicBezTo>
                      <a:cubicBezTo>
                        <a:pt x="f50" y="f456"/>
                        <a:pt x="f136" y="f457"/>
                        <a:pt x="f449" y="f457"/>
                      </a:cubicBezTo>
                      <a:cubicBezTo>
                        <a:pt x="f458" y="f459"/>
                        <a:pt x="f184" y="f457"/>
                        <a:pt x="f460" y="f459"/>
                      </a:cubicBezTo>
                      <a:cubicBezTo>
                        <a:pt x="f192" y="f461"/>
                        <a:pt x="f86" y="f462"/>
                        <a:pt x="f86" y="f463"/>
                      </a:cubicBezTo>
                      <a:cubicBezTo>
                        <a:pt x="f81" y="f464"/>
                        <a:pt x="f86" y="f465"/>
                        <a:pt x="f86" y="f30"/>
                      </a:cubicBezTo>
                      <a:cubicBezTo>
                        <a:pt x="f466" y="f30"/>
                        <a:pt x="f225" y="f33"/>
                        <a:pt x="f223" y="f30"/>
                      </a:cubicBezTo>
                      <a:cubicBezTo>
                        <a:pt x="f314" y="f30"/>
                        <a:pt x="f467" y="f29"/>
                        <a:pt x="f298" y="f468"/>
                      </a:cubicBezTo>
                      <a:cubicBezTo>
                        <a:pt x="f294" y="f469"/>
                        <a:pt x="f298" y="f470"/>
                        <a:pt x="f298" y="f471"/>
                      </a:cubicBezTo>
                      <a:cubicBezTo>
                        <a:pt x="f296" y="f472"/>
                        <a:pt x="f298" y="f45"/>
                        <a:pt x="f473" y="f23"/>
                      </a:cubicBezTo>
                      <a:cubicBezTo>
                        <a:pt x="f473" y="f23"/>
                        <a:pt x="f473" y="f23"/>
                        <a:pt x="f473" y="f23"/>
                      </a:cubicBezTo>
                      <a:cubicBezTo>
                        <a:pt x="f318" y="f41"/>
                        <a:pt x="f289" y="f45"/>
                        <a:pt x="f474" y="f14"/>
                      </a:cubicBezTo>
                      <a:cubicBezTo>
                        <a:pt x="f474" y="f475"/>
                        <a:pt x="f476" y="f477"/>
                        <a:pt x="f258" y="f478"/>
                      </a:cubicBezTo>
                      <a:cubicBezTo>
                        <a:pt x="f476" y="f477"/>
                        <a:pt x="f474" y="f475"/>
                        <a:pt x="f474" y="f14"/>
                      </a:cubicBezTo>
                      <a:cubicBezTo>
                        <a:pt x="f254" y="f23"/>
                        <a:pt x="f261" y="f41"/>
                        <a:pt x="f263" y="f45"/>
                      </a:cubicBezTo>
                      <a:cubicBezTo>
                        <a:pt x="f263" y="f479"/>
                        <a:pt x="f263" y="f480"/>
                        <a:pt x="f263" y="f39"/>
                      </a:cubicBezTo>
                      <a:cubicBezTo>
                        <a:pt x="f263" y="f39"/>
                        <a:pt x="f263" y="f39"/>
                        <a:pt x="f263" y="f39"/>
                      </a:cubicBezTo>
                      <a:cubicBezTo>
                        <a:pt x="f256" y="f481"/>
                        <a:pt x="f256" y="f482"/>
                        <a:pt x="f256" y="f49"/>
                      </a:cubicBezTo>
                      <a:cubicBezTo>
                        <a:pt x="f256" y="f483"/>
                        <a:pt x="f256" y="f484"/>
                        <a:pt x="f256" y="f485"/>
                      </a:cubicBezTo>
                      <a:cubicBezTo>
                        <a:pt x="f256" y="f486"/>
                        <a:pt x="f256" y="f487"/>
                        <a:pt x="f256" y="f488"/>
                      </a:cubicBezTo>
                      <a:cubicBezTo>
                        <a:pt x="f489" y="f487"/>
                        <a:pt x="f490" y="f488"/>
                        <a:pt x="f169" y="f56"/>
                      </a:cubicBezTo>
                      <a:cubicBezTo>
                        <a:pt x="f490" y="f488"/>
                        <a:pt x="f489" y="f487"/>
                        <a:pt x="f256" y="f488"/>
                      </a:cubicBezTo>
                      <a:cubicBezTo>
                        <a:pt x="f255" y="f491"/>
                        <a:pt x="f492" y="f493"/>
                        <a:pt x="f494" y="f493"/>
                      </a:cubicBezTo>
                      <a:cubicBezTo>
                        <a:pt x="f495" y="f496"/>
                        <a:pt x="f168" y="f496"/>
                        <a:pt x="f181" y="f496"/>
                      </a:cubicBezTo>
                      <a:cubicBezTo>
                        <a:pt x="f181" y="f497"/>
                        <a:pt x="f181" y="f498"/>
                        <a:pt x="f181" y="f499"/>
                      </a:cubicBezTo>
                      <a:cubicBezTo>
                        <a:pt x="f175" y="f499"/>
                        <a:pt x="f385" y="f500"/>
                        <a:pt x="f501" y="f502"/>
                      </a:cubicBezTo>
                      <a:cubicBezTo>
                        <a:pt x="f385" y="f500"/>
                        <a:pt x="f175" y="f499"/>
                        <a:pt x="f181" y="f499"/>
                      </a:cubicBezTo>
                      <a:cubicBezTo>
                        <a:pt x="f181" y="f502"/>
                        <a:pt x="f181" y="f503"/>
                        <a:pt x="f181" y="f504"/>
                      </a:cubicBezTo>
                      <a:cubicBezTo>
                        <a:pt x="f181" y="f504"/>
                        <a:pt x="f181" y="f504"/>
                        <a:pt x="f181" y="f504"/>
                      </a:cubicBezTo>
                      <a:cubicBezTo>
                        <a:pt x="f181" y="f505"/>
                        <a:pt x="f276" y="f506"/>
                        <a:pt x="f276" y="f507"/>
                      </a:cubicBezTo>
                      <a:cubicBezTo>
                        <a:pt x="f276" y="f507"/>
                        <a:pt x="f276" y="f507"/>
                        <a:pt x="f276" y="f507"/>
                      </a:cubicBezTo>
                      <a:cubicBezTo>
                        <a:pt x="f508" y="f507"/>
                        <a:pt x="f509" y="f510"/>
                        <a:pt x="f511" y="f507"/>
                      </a:cubicBezTo>
                      <a:cubicBezTo>
                        <a:pt x="f467" y="f507"/>
                        <a:pt x="f217" y="f512"/>
                        <a:pt x="f162" y="f513"/>
                      </a:cubicBezTo>
                      <a:cubicBezTo>
                        <a:pt x="f294" y="f514"/>
                        <a:pt x="f162" y="f515"/>
                        <a:pt x="f162" y="f516"/>
                      </a:cubicBezTo>
                      <a:cubicBezTo>
                        <a:pt x="f162" y="f517"/>
                        <a:pt x="f518" y="f519"/>
                        <a:pt x="f520" y="f82"/>
                      </a:cubicBezTo>
                      <a:cubicBezTo>
                        <a:pt x="f520" y="f72"/>
                        <a:pt x="f521" y="f82"/>
                        <a:pt x="f223" y="f82"/>
                      </a:cubicBezTo>
                      <a:cubicBezTo>
                        <a:pt x="f522" y="f72"/>
                        <a:pt x="f250" y="f523"/>
                        <a:pt x="f160" y="f517"/>
                      </a:cubicBezTo>
                      <a:cubicBezTo>
                        <a:pt x="f524" y="f525"/>
                        <a:pt x="f301" y="f526"/>
                        <a:pt x="f301" y="f527"/>
                      </a:cubicBezTo>
                      <a:cubicBezTo>
                        <a:pt x="f205" y="f528"/>
                        <a:pt x="f205" y="f498"/>
                        <a:pt x="f301" y="f529"/>
                      </a:cubicBezTo>
                      <a:cubicBezTo>
                        <a:pt x="f304" y="f493"/>
                        <a:pt x="f226" y="f65"/>
                        <a:pt x="f530" y="f65"/>
                      </a:cubicBezTo>
                      <a:cubicBezTo>
                        <a:pt x="f339" y="f61"/>
                        <a:pt x="f531" y="f65"/>
                        <a:pt x="f416" y="f61"/>
                      </a:cubicBezTo>
                      <a:cubicBezTo>
                        <a:pt x="f417" y="f58"/>
                        <a:pt x="f81" y="f532"/>
                        <a:pt x="f86" y="f533"/>
                      </a:cubicBezTo>
                      <a:cubicBezTo>
                        <a:pt x="f88" y="f534"/>
                        <a:pt x="f86" y="f535"/>
                        <a:pt x="f86" y="f30"/>
                      </a:cubicBezTo>
                      <a:cubicBezTo>
                        <a:pt x="f536" y="f30"/>
                        <a:pt x="f537" y="f30"/>
                        <a:pt x="f99" y="f30"/>
                      </a:cubicBezTo>
                      <a:cubicBezTo>
                        <a:pt x="f99" y="f53"/>
                        <a:pt x="f99" y="f538"/>
                        <a:pt x="f102" y="f55"/>
                      </a:cubicBezTo>
                      <a:cubicBezTo>
                        <a:pt x="f102" y="f56"/>
                        <a:pt x="f107" y="f61"/>
                        <a:pt x="f430" y="f61"/>
                      </a:cubicBezTo>
                      <a:cubicBezTo>
                        <a:pt x="f110" y="f65"/>
                        <a:pt x="f431" y="f65"/>
                        <a:pt x="f123" y="f61"/>
                      </a:cubicBezTo>
                      <a:cubicBezTo>
                        <a:pt x="f121" y="f61"/>
                        <a:pt x="f48" y="f56"/>
                        <a:pt x="f48" y="f539"/>
                      </a:cubicBezTo>
                      <a:cubicBezTo>
                        <a:pt x="f114" y="f54"/>
                        <a:pt x="f48" y="f53"/>
                        <a:pt x="f48" y="f30"/>
                      </a:cubicBezTo>
                      <a:cubicBezTo>
                        <a:pt x="f48" y="f30"/>
                        <a:pt x="f48" y="f30"/>
                        <a:pt x="f48" y="f30"/>
                      </a:cubicBezTo>
                      <a:cubicBezTo>
                        <a:pt x="f48" y="f30"/>
                        <a:pt x="f48" y="f30"/>
                        <a:pt x="f48" y="f30"/>
                      </a:cubicBezTo>
                      <a:cubicBezTo>
                        <a:pt x="f540" y="f30"/>
                        <a:pt x="f541" y="f30"/>
                        <a:pt x="f99" y="f30"/>
                      </a:cubicBezTo>
                      <a:cubicBezTo>
                        <a:pt x="f102" y="f29"/>
                        <a:pt x="f75" y="f542"/>
                        <a:pt x="f75" y="f543"/>
                      </a:cubicBezTo>
                      <a:cubicBezTo>
                        <a:pt x="f75" y="f544"/>
                        <a:pt x="f75" y="f545"/>
                        <a:pt x="f150" y="f546"/>
                      </a:cubicBezTo>
                      <a:cubicBezTo>
                        <a:pt x="f150" y="f547"/>
                        <a:pt x="f107" y="f547"/>
                        <a:pt x="f548" y="f547"/>
                      </a:cubicBezTo>
                      <a:cubicBezTo>
                        <a:pt x="f269" y="f547"/>
                        <a:pt x="f549" y="f547"/>
                        <a:pt x="f550" y="f551"/>
                      </a:cubicBezTo>
                      <a:cubicBezTo>
                        <a:pt x="f11" y="f551"/>
                        <a:pt x="f38" y="f552"/>
                        <a:pt x="f38" y="f553"/>
                      </a:cubicBezTo>
                      <a:cubicBezTo>
                        <a:pt x="f9" y="f554"/>
                        <a:pt x="f38" y="f555"/>
                        <a:pt x="f9" y="f10"/>
                      </a:cubicBezTo>
                      <a:close/>
                      <a:moveTo>
                        <a:pt x="f88" y="f556"/>
                      </a:moveTo>
                      <a:cubicBezTo>
                        <a:pt x="f88" y="f556"/>
                        <a:pt x="f88" y="f556"/>
                        <a:pt x="f88" y="f556"/>
                      </a:cubicBezTo>
                      <a:cubicBezTo>
                        <a:pt x="f327" y="f556"/>
                        <a:pt x="f417" y="f557"/>
                        <a:pt x="f558" y="f557"/>
                      </a:cubicBezTo>
                      <a:cubicBezTo>
                        <a:pt x="f417" y="f557"/>
                        <a:pt x="f327" y="f556"/>
                        <a:pt x="f88" y="f556"/>
                      </a:cubicBezTo>
                      <a:close/>
                      <a:moveTo>
                        <a:pt x="f150" y="f559"/>
                      </a:moveTo>
                      <a:cubicBezTo>
                        <a:pt x="f150" y="f560"/>
                        <a:pt x="f75" y="f561"/>
                        <a:pt x="f179" y="f562"/>
                      </a:cubicBezTo>
                      <a:cubicBezTo>
                        <a:pt x="f563" y="f115"/>
                        <a:pt x="f564" y="f565"/>
                        <a:pt x="f86" y="f566"/>
                      </a:cubicBezTo>
                      <a:cubicBezTo>
                        <a:pt x="f86" y="f560"/>
                        <a:pt x="f86" y="f116"/>
                        <a:pt x="f86" y="f559"/>
                      </a:cubicBezTo>
                      <a:cubicBezTo>
                        <a:pt x="f86" y="f567"/>
                        <a:pt x="f81" y="f568"/>
                        <a:pt x="f86" y="f569"/>
                      </a:cubicBezTo>
                      <a:cubicBezTo>
                        <a:pt x="f86" y="f570"/>
                        <a:pt x="f194" y="f571"/>
                        <a:pt x="f154" y="f571"/>
                      </a:cubicBezTo>
                      <a:cubicBezTo>
                        <a:pt x="f153" y="f572"/>
                        <a:pt x="f152" y="f571"/>
                        <a:pt x="f151" y="f571"/>
                      </a:cubicBezTo>
                      <a:cubicBezTo>
                        <a:pt x="f211" y="f571"/>
                        <a:pt x="f75" y="f573"/>
                        <a:pt x="f75" y="f574"/>
                      </a:cubicBezTo>
                      <a:cubicBezTo>
                        <a:pt x="f150" y="f575"/>
                        <a:pt x="f150" y="f576"/>
                        <a:pt x="f150" y="f559"/>
                      </a:cubicBezTo>
                      <a:close/>
                      <a:moveTo>
                        <a:pt x="f99" y="f125"/>
                      </a:moveTo>
                      <a:cubicBezTo>
                        <a:pt x="f176" y="f577"/>
                        <a:pt x="f75" y="f578"/>
                        <a:pt x="f75" y="f579"/>
                      </a:cubicBezTo>
                      <a:cubicBezTo>
                        <a:pt x="f75" y="f580"/>
                        <a:pt x="f293" y="f581"/>
                        <a:pt x="f185" y="f582"/>
                      </a:cubicBezTo>
                      <a:cubicBezTo>
                        <a:pt x="f583" y="f584"/>
                        <a:pt x="f426" y="f585"/>
                        <a:pt x="f155" y="f580"/>
                      </a:cubicBezTo>
                      <a:cubicBezTo>
                        <a:pt x="f586" y="f587"/>
                        <a:pt x="f346" y="f588"/>
                        <a:pt x="f81" y="f589"/>
                      </a:cubicBezTo>
                      <a:cubicBezTo>
                        <a:pt x="f81" y="f590"/>
                        <a:pt x="f417" y="f591"/>
                        <a:pt x="f79" y="f592"/>
                      </a:cubicBezTo>
                      <a:cubicBezTo>
                        <a:pt x="f79" y="f592"/>
                        <a:pt x="f79" y="f592"/>
                        <a:pt x="f79" y="f592"/>
                      </a:cubicBezTo>
                      <a:cubicBezTo>
                        <a:pt x="f593" y="f594"/>
                        <a:pt x="f348" y="f591"/>
                        <a:pt x="f154" y="f122"/>
                      </a:cubicBezTo>
                      <a:cubicBezTo>
                        <a:pt x="f595" y="f122"/>
                        <a:pt x="f596" y="f122"/>
                        <a:pt x="f99" y="f125"/>
                      </a:cubicBezTo>
                      <a:close/>
                      <a:moveTo>
                        <a:pt x="f385" y="f597"/>
                      </a:moveTo>
                      <a:cubicBezTo>
                        <a:pt x="f385" y="f461"/>
                        <a:pt x="f387" y="f459"/>
                        <a:pt x="f598" y="f459"/>
                      </a:cubicBezTo>
                      <a:cubicBezTo>
                        <a:pt x="f599" y="f459"/>
                        <a:pt x="f600" y="f457"/>
                        <a:pt x="f268" y="f457"/>
                      </a:cubicBezTo>
                      <a:cubicBezTo>
                        <a:pt x="f268" y="f601"/>
                        <a:pt x="f268" y="f602"/>
                        <a:pt x="f268" y="f603"/>
                      </a:cubicBezTo>
                      <a:cubicBezTo>
                        <a:pt x="f604" y="f605"/>
                        <a:pt x="f606" y="f547"/>
                        <a:pt x="f266" y="f547"/>
                      </a:cubicBezTo>
                      <a:cubicBezTo>
                        <a:pt x="f607" y="f551"/>
                        <a:pt x="f608" y="f547"/>
                        <a:pt x="f386" y="f547"/>
                      </a:cubicBezTo>
                      <a:cubicBezTo>
                        <a:pt x="f609" y="f610"/>
                        <a:pt x="f385" y="f611"/>
                        <a:pt x="f385" y="f597"/>
                      </a:cubicBezTo>
                      <a:close/>
                      <a:moveTo>
                        <a:pt x="f385" y="f612"/>
                      </a:moveTo>
                      <a:cubicBezTo>
                        <a:pt x="f385" y="f137"/>
                        <a:pt x="f613" y="f614"/>
                        <a:pt x="f615" y="f614"/>
                      </a:cubicBezTo>
                      <a:cubicBezTo>
                        <a:pt x="f616" y="f614"/>
                        <a:pt x="f617" y="f614"/>
                        <a:pt x="f618" y="f614"/>
                      </a:cubicBezTo>
                      <a:cubicBezTo>
                        <a:pt x="f606" y="f137"/>
                        <a:pt x="f604" y="f612"/>
                        <a:pt x="f268" y="f619"/>
                      </a:cubicBezTo>
                      <a:cubicBezTo>
                        <a:pt x="f268" y="f620"/>
                        <a:pt x="f268" y="f621"/>
                        <a:pt x="f604" y="f622"/>
                      </a:cubicBezTo>
                      <a:cubicBezTo>
                        <a:pt x="f604" y="f622"/>
                        <a:pt x="f604" y="f622"/>
                        <a:pt x="f604" y="f622"/>
                      </a:cubicBezTo>
                      <a:cubicBezTo>
                        <a:pt x="f623" y="f7"/>
                        <a:pt x="f623" y="f7"/>
                        <a:pt x="f624" y="f7"/>
                      </a:cubicBezTo>
                      <a:cubicBezTo>
                        <a:pt x="f625" y="f7"/>
                        <a:pt x="f265" y="f7"/>
                        <a:pt x="f386" y="f7"/>
                      </a:cubicBezTo>
                      <a:cubicBezTo>
                        <a:pt x="f626" y="f627"/>
                        <a:pt x="f628" y="f242"/>
                        <a:pt x="f501" y="f242"/>
                      </a:cubicBezTo>
                      <a:cubicBezTo>
                        <a:pt x="f628" y="f242"/>
                        <a:pt x="f626" y="f627"/>
                        <a:pt x="f386" y="f7"/>
                      </a:cubicBezTo>
                      <a:cubicBezTo>
                        <a:pt x="f609" y="f629"/>
                        <a:pt x="f501" y="f630"/>
                        <a:pt x="f385" y="f612"/>
                      </a:cubicBezTo>
                      <a:close/>
                      <a:moveTo>
                        <a:pt x="f501" y="f242"/>
                      </a:moveTo>
                      <a:cubicBezTo>
                        <a:pt x="f385" y="f238"/>
                        <a:pt x="f385" y="f238"/>
                        <a:pt x="f631" y="f238"/>
                      </a:cubicBezTo>
                      <a:cubicBezTo>
                        <a:pt x="f385" y="f238"/>
                        <a:pt x="f385" y="f238"/>
                        <a:pt x="f501" y="f242"/>
                      </a:cubicBezTo>
                      <a:close/>
                      <a:moveTo>
                        <a:pt x="f632" y="f633"/>
                      </a:moveTo>
                      <a:cubicBezTo>
                        <a:pt x="f632" y="f634"/>
                        <a:pt x="f632" y="f621"/>
                        <a:pt x="f632" y="f635"/>
                      </a:cubicBezTo>
                      <a:cubicBezTo>
                        <a:pt x="f632" y="f621"/>
                        <a:pt x="f632" y="f634"/>
                        <a:pt x="f632" y="f633"/>
                      </a:cubicBezTo>
                      <a:close/>
                      <a:moveTo>
                        <a:pt x="f268" y="f292"/>
                      </a:moveTo>
                      <a:cubicBezTo>
                        <a:pt x="f268" y="f292"/>
                        <a:pt x="f268" y="f292"/>
                        <a:pt x="f268" y="f292"/>
                      </a:cubicBezTo>
                      <a:cubicBezTo>
                        <a:pt x="f268" y="f636"/>
                        <a:pt x="f623" y="f637"/>
                        <a:pt x="f268" y="f315"/>
                      </a:cubicBezTo>
                      <a:cubicBezTo>
                        <a:pt x="f604" y="f476"/>
                        <a:pt x="f271" y="f256"/>
                        <a:pt x="f638" y="f261"/>
                      </a:cubicBezTo>
                      <a:cubicBezTo>
                        <a:pt x="f607" y="f258"/>
                        <a:pt x="f274" y="f261"/>
                        <a:pt x="f598" y="f261"/>
                      </a:cubicBezTo>
                      <a:cubicBezTo>
                        <a:pt x="f639" y="f261"/>
                        <a:pt x="f385" y="f261"/>
                        <a:pt x="f175" y="f163"/>
                      </a:cubicBezTo>
                      <a:cubicBezTo>
                        <a:pt x="f385" y="f289"/>
                        <a:pt x="f385" y="f318"/>
                        <a:pt x="f175" y="f640"/>
                      </a:cubicBezTo>
                      <a:cubicBezTo>
                        <a:pt x="f174" y="f640"/>
                        <a:pt x="f280" y="f473"/>
                        <a:pt x="f193" y="f641"/>
                      </a:cubicBezTo>
                      <a:cubicBezTo>
                        <a:pt x="f280" y="f473"/>
                        <a:pt x="f174" y="f640"/>
                        <a:pt x="f175" y="f640"/>
                      </a:cubicBezTo>
                      <a:cubicBezTo>
                        <a:pt x="f175" y="f642"/>
                        <a:pt x="f631" y="f643"/>
                        <a:pt x="f385" y="f296"/>
                      </a:cubicBezTo>
                      <a:cubicBezTo>
                        <a:pt x="f644" y="f298"/>
                        <a:pt x="f645" y="f518"/>
                        <a:pt x="f268" y="f292"/>
                      </a:cubicBezTo>
                      <a:close/>
                      <a:moveTo>
                        <a:pt x="f607" y="f646"/>
                      </a:moveTo>
                      <a:cubicBezTo>
                        <a:pt x="f647" y="f648"/>
                        <a:pt x="f649" y="f650"/>
                        <a:pt x="f325" y="f651"/>
                      </a:cubicBezTo>
                      <a:cubicBezTo>
                        <a:pt x="f325" y="f651"/>
                        <a:pt x="f325" y="f651"/>
                        <a:pt x="f325" y="f651"/>
                      </a:cubicBezTo>
                      <a:cubicBezTo>
                        <a:pt x="f649" y="f650"/>
                        <a:pt x="f647" y="f648"/>
                        <a:pt x="f607" y="f646"/>
                      </a:cubicBezTo>
                      <a:cubicBezTo>
                        <a:pt x="f652" y="f646"/>
                        <a:pt x="f653" y="f646"/>
                        <a:pt x="f599" y="f646"/>
                      </a:cubicBezTo>
                      <a:cubicBezTo>
                        <a:pt x="f653" y="f646"/>
                        <a:pt x="f652" y="f646"/>
                        <a:pt x="f607" y="f646"/>
                      </a:cubicBezTo>
                      <a:close/>
                      <a:moveTo>
                        <a:pt x="f653" y="f561"/>
                      </a:moveTo>
                      <a:cubicBezTo>
                        <a:pt x="f268" y="f561"/>
                        <a:pt x="f268" y="f561"/>
                        <a:pt x="f268" y="f654"/>
                      </a:cubicBezTo>
                      <a:cubicBezTo>
                        <a:pt x="f268" y="f571"/>
                        <a:pt x="f268" y="f571"/>
                        <a:pt x="f655" y="f571"/>
                      </a:cubicBezTo>
                      <a:cubicBezTo>
                        <a:pt x="f631" y="f571"/>
                        <a:pt x="f631" y="f571"/>
                        <a:pt x="f631" y="f656"/>
                      </a:cubicBezTo>
                      <a:cubicBezTo>
                        <a:pt x="f631" y="f561"/>
                        <a:pt x="f631" y="f561"/>
                        <a:pt x="f653" y="f561"/>
                      </a:cubicBezTo>
                      <a:close/>
                      <a:moveTo>
                        <a:pt x="f169" y="f38"/>
                      </a:moveTo>
                      <a:cubicBezTo>
                        <a:pt x="f168" y="f657"/>
                        <a:pt x="f167" y="f657"/>
                        <a:pt x="f166" y="f658"/>
                      </a:cubicBezTo>
                      <a:cubicBezTo>
                        <a:pt x="f659" y="f13"/>
                        <a:pt x="f660" y="f13"/>
                        <a:pt x="f264" y="f38"/>
                      </a:cubicBezTo>
                      <a:cubicBezTo>
                        <a:pt x="f264" y="f38"/>
                        <a:pt x="f264" y="f38"/>
                        <a:pt x="f264" y="f38"/>
                      </a:cubicBezTo>
                      <a:cubicBezTo>
                        <a:pt x="f661" y="f13"/>
                        <a:pt x="f662" y="f13"/>
                        <a:pt x="f263" y="f38"/>
                      </a:cubicBezTo>
                      <a:cubicBezTo>
                        <a:pt x="f322" y="f38"/>
                        <a:pt x="f255" y="f38"/>
                        <a:pt x="f256" y="f38"/>
                      </a:cubicBezTo>
                      <a:cubicBezTo>
                        <a:pt x="f256" y="f52"/>
                        <a:pt x="f261" y="f663"/>
                        <a:pt x="f261" y="f664"/>
                      </a:cubicBezTo>
                      <a:cubicBezTo>
                        <a:pt x="f256" y="f665"/>
                        <a:pt x="f254" y="f666"/>
                        <a:pt x="f667" y="f113"/>
                      </a:cubicBezTo>
                      <a:cubicBezTo>
                        <a:pt x="f254" y="f666"/>
                        <a:pt x="f256" y="f665"/>
                        <a:pt x="f261" y="f664"/>
                      </a:cubicBezTo>
                      <a:cubicBezTo>
                        <a:pt x="f287" y="f664"/>
                        <a:pt x="f311" y="f50"/>
                        <a:pt x="f474" y="f48"/>
                      </a:cubicBezTo>
                      <a:cubicBezTo>
                        <a:pt x="f474" y="f48"/>
                        <a:pt x="f474" y="f48"/>
                        <a:pt x="f474" y="f48"/>
                      </a:cubicBezTo>
                      <a:cubicBezTo>
                        <a:pt x="f289" y="f48"/>
                        <a:pt x="f318" y="f48"/>
                        <a:pt x="f473" y="f48"/>
                      </a:cubicBezTo>
                      <a:cubicBezTo>
                        <a:pt x="f162" y="f668"/>
                        <a:pt x="f298" y="f669"/>
                        <a:pt x="f298" y="f670"/>
                      </a:cubicBezTo>
                      <a:cubicBezTo>
                        <a:pt x="f298" y="f671"/>
                        <a:pt x="f672" y="f673"/>
                        <a:pt x="f292" y="f40"/>
                      </a:cubicBezTo>
                      <a:cubicBezTo>
                        <a:pt x="f317" y="f674"/>
                        <a:pt x="f675" y="f9"/>
                        <a:pt x="f373" y="f38"/>
                      </a:cubicBezTo>
                      <a:cubicBezTo>
                        <a:pt x="f509" y="f657"/>
                        <a:pt x="f474" y="f38"/>
                        <a:pt x="f256" y="f38"/>
                      </a:cubicBezTo>
                      <a:cubicBezTo>
                        <a:pt x="f256" y="f676"/>
                        <a:pt x="f261" y="f32"/>
                        <a:pt x="f256" y="f31"/>
                      </a:cubicBezTo>
                      <a:cubicBezTo>
                        <a:pt x="f255" y="f143"/>
                        <a:pt x="f196" y="f142"/>
                        <a:pt x="f677" y="f142"/>
                      </a:cubicBezTo>
                      <a:cubicBezTo>
                        <a:pt x="f678" y="f22"/>
                        <a:pt x="f679" y="f142"/>
                        <a:pt x="f317" y="f22"/>
                      </a:cubicBezTo>
                      <a:cubicBezTo>
                        <a:pt x="f292" y="f22"/>
                        <a:pt x="f296" y="f248"/>
                        <a:pt x="f298" y="f680"/>
                      </a:cubicBezTo>
                      <a:cubicBezTo>
                        <a:pt x="f298" y="f681"/>
                        <a:pt x="f298" y="f682"/>
                        <a:pt x="f298" y="f682"/>
                      </a:cubicBezTo>
                      <a:cubicBezTo>
                        <a:pt x="f217" y="f239"/>
                        <a:pt x="f217" y="f7"/>
                        <a:pt x="f253" y="f7"/>
                      </a:cubicBezTo>
                      <a:cubicBezTo>
                        <a:pt x="f662" y="f7"/>
                        <a:pt x="f683" y="f7"/>
                        <a:pt x="f684" y="f239"/>
                      </a:cubicBezTo>
                      <a:cubicBezTo>
                        <a:pt x="f685" y="f239"/>
                        <a:pt x="f280" y="f686"/>
                        <a:pt x="f181" y="f238"/>
                      </a:cubicBezTo>
                      <a:cubicBezTo>
                        <a:pt x="f181" y="f238"/>
                        <a:pt x="f181" y="f238"/>
                        <a:pt x="f181" y="f238"/>
                      </a:cubicBezTo>
                      <a:cubicBezTo>
                        <a:pt x="f181" y="f687"/>
                        <a:pt x="f181" y="f688"/>
                        <a:pt x="f181" y="f227"/>
                      </a:cubicBezTo>
                      <a:cubicBezTo>
                        <a:pt x="f386" y="f689"/>
                        <a:pt x="f628" y="f690"/>
                        <a:pt x="f385" y="f691"/>
                      </a:cubicBezTo>
                      <a:cubicBezTo>
                        <a:pt x="f628" y="f690"/>
                        <a:pt x="f386" y="f689"/>
                        <a:pt x="f181" y="f227"/>
                      </a:cubicBezTo>
                      <a:cubicBezTo>
                        <a:pt x="f181" y="f692"/>
                        <a:pt x="f181" y="f693"/>
                        <a:pt x="f181" y="f694"/>
                      </a:cubicBezTo>
                      <a:cubicBezTo>
                        <a:pt x="f181" y="f695"/>
                        <a:pt x="f181" y="f15"/>
                        <a:pt x="f175" y="f696"/>
                      </a:cubicBezTo>
                      <a:cubicBezTo>
                        <a:pt x="f175" y="f696"/>
                        <a:pt x="f175" y="f696"/>
                        <a:pt x="f175" y="f696"/>
                      </a:cubicBezTo>
                      <a:cubicBezTo>
                        <a:pt x="f181" y="f697"/>
                        <a:pt x="f175" y="f698"/>
                        <a:pt x="f175" y="f699"/>
                      </a:cubicBezTo>
                      <a:cubicBezTo>
                        <a:pt x="f175" y="f700"/>
                        <a:pt x="f175" y="f701"/>
                        <a:pt x="f175" y="f674"/>
                      </a:cubicBezTo>
                      <a:cubicBezTo>
                        <a:pt x="f175" y="f674"/>
                        <a:pt x="f175" y="f674"/>
                        <a:pt x="f175" y="f674"/>
                      </a:cubicBezTo>
                      <a:cubicBezTo>
                        <a:pt x="f174" y="f658"/>
                        <a:pt x="f173" y="f13"/>
                        <a:pt x="f172" y="f38"/>
                      </a:cubicBezTo>
                      <a:cubicBezTo>
                        <a:pt x="f171" y="f38"/>
                        <a:pt x="f170" y="f38"/>
                        <a:pt x="f169" y="f38"/>
                      </a:cubicBezTo>
                      <a:close/>
                      <a:moveTo>
                        <a:pt x="f667" y="f279"/>
                      </a:moveTo>
                      <a:cubicBezTo>
                        <a:pt x="f667" y="f283"/>
                        <a:pt x="f667" y="f283"/>
                        <a:pt x="f702" y="f283"/>
                      </a:cubicBezTo>
                      <a:cubicBezTo>
                        <a:pt x="f667" y="f283"/>
                        <a:pt x="f667" y="f283"/>
                        <a:pt x="f667" y="f279"/>
                      </a:cubicBezTo>
                      <a:close/>
                      <a:moveTo>
                        <a:pt x="f703" y="f38"/>
                      </a:moveTo>
                      <a:cubicBezTo>
                        <a:pt x="f703" y="f38"/>
                        <a:pt x="f703" y="f38"/>
                        <a:pt x="f703" y="f38"/>
                      </a:cubicBezTo>
                      <a:cubicBezTo>
                        <a:pt x="f703" y="f38"/>
                        <a:pt x="f703" y="f38"/>
                        <a:pt x="f703" y="f38"/>
                      </a:cubicBezTo>
                      <a:close/>
                      <a:moveTo>
                        <a:pt x="f476" y="f311"/>
                      </a:moveTo>
                      <a:cubicBezTo>
                        <a:pt x="f474" y="f311"/>
                        <a:pt x="f474" y="f311"/>
                        <a:pt x="f163" y="f311"/>
                      </a:cubicBezTo>
                      <a:cubicBezTo>
                        <a:pt x="f474" y="f311"/>
                        <a:pt x="f474" y="f311"/>
                        <a:pt x="f476" y="f311"/>
                      </a:cubicBezTo>
                      <a:close/>
                      <a:moveTo>
                        <a:pt x="f298" y="f704"/>
                      </a:moveTo>
                      <a:cubicBezTo>
                        <a:pt x="f298" y="f255"/>
                        <a:pt x="f642" y="f261"/>
                        <a:pt x="f197" y="f261"/>
                      </a:cubicBezTo>
                      <a:cubicBezTo>
                        <a:pt x="f705" y="f256"/>
                        <a:pt x="f706" y="f256"/>
                        <a:pt x="f263" y="f256"/>
                      </a:cubicBezTo>
                      <a:cubicBezTo>
                        <a:pt x="f263" y="f256"/>
                        <a:pt x="f263" y="f256"/>
                        <a:pt x="f263" y="f256"/>
                      </a:cubicBezTo>
                      <a:cubicBezTo>
                        <a:pt x="f263" y="f255"/>
                        <a:pt x="f263" y="f322"/>
                        <a:pt x="f263" y="f322"/>
                      </a:cubicBezTo>
                      <a:cubicBezTo>
                        <a:pt x="f263" y="f322"/>
                        <a:pt x="f263" y="f322"/>
                        <a:pt x="f263" y="f322"/>
                      </a:cubicBezTo>
                      <a:cubicBezTo>
                        <a:pt x="f287" y="f489"/>
                        <a:pt x="f255" y="f495"/>
                        <a:pt x="f256" y="f707"/>
                      </a:cubicBezTo>
                      <a:cubicBezTo>
                        <a:pt x="f255" y="f684"/>
                        <a:pt x="f322" y="f708"/>
                        <a:pt x="f263" y="f402"/>
                      </a:cubicBezTo>
                      <a:cubicBezTo>
                        <a:pt x="f322" y="f280"/>
                        <a:pt x="f255" y="f609"/>
                        <a:pt x="f256" y="f174"/>
                      </a:cubicBezTo>
                      <a:cubicBezTo>
                        <a:pt x="f256" y="f174"/>
                        <a:pt x="f256" y="f174"/>
                        <a:pt x="f256" y="f174"/>
                      </a:cubicBezTo>
                      <a:cubicBezTo>
                        <a:pt x="f256" y="f174"/>
                        <a:pt x="f256" y="f174"/>
                        <a:pt x="f256" y="f174"/>
                      </a:cubicBezTo>
                      <a:cubicBezTo>
                        <a:pt x="f256" y="f174"/>
                        <a:pt x="f256" y="f174"/>
                        <a:pt x="f256" y="f174"/>
                      </a:cubicBezTo>
                      <a:cubicBezTo>
                        <a:pt x="f256" y="f174"/>
                        <a:pt x="f256" y="f174"/>
                        <a:pt x="f256" y="f174"/>
                      </a:cubicBezTo>
                      <a:cubicBezTo>
                        <a:pt x="f258" y="f174"/>
                        <a:pt x="f196" y="f276"/>
                        <a:pt x="f287" y="f181"/>
                      </a:cubicBezTo>
                      <a:cubicBezTo>
                        <a:pt x="f413" y="f181"/>
                        <a:pt x="f679" y="f276"/>
                        <a:pt x="f473" y="f276"/>
                      </a:cubicBezTo>
                      <a:cubicBezTo>
                        <a:pt x="f643" y="f174"/>
                        <a:pt x="f296" y="f402"/>
                        <a:pt x="f296" y="f685"/>
                      </a:cubicBezTo>
                      <a:cubicBezTo>
                        <a:pt x="f298" y="f709"/>
                        <a:pt x="f298" y="f660"/>
                        <a:pt x="f298" y="f704"/>
                      </a:cubicBezTo>
                      <a:close/>
                      <a:moveTo>
                        <a:pt x="f704" y="f710"/>
                      </a:moveTo>
                      <a:cubicBezTo>
                        <a:pt x="f494" y="f711"/>
                        <a:pt x="f489" y="f711"/>
                        <a:pt x="f712" y="f345"/>
                      </a:cubicBezTo>
                      <a:cubicBezTo>
                        <a:pt x="f489" y="f711"/>
                        <a:pt x="f494" y="f711"/>
                        <a:pt x="f704" y="f710"/>
                      </a:cubicBezTo>
                      <a:close/>
                      <a:moveTo>
                        <a:pt x="f267" y="f358"/>
                      </a:moveTo>
                      <a:cubicBezTo>
                        <a:pt x="f713" y="f714"/>
                        <a:pt x="f599" y="f340"/>
                        <a:pt x="f265" y="f337"/>
                      </a:cubicBezTo>
                      <a:cubicBezTo>
                        <a:pt x="f628" y="f715"/>
                        <a:pt x="f631" y="f336"/>
                        <a:pt x="f631" y="f716"/>
                      </a:cubicBezTo>
                      <a:cubicBezTo>
                        <a:pt x="f631" y="f717"/>
                        <a:pt x="f626" y="f718"/>
                        <a:pt x="f276" y="f349"/>
                      </a:cubicBezTo>
                      <a:cubicBezTo>
                        <a:pt x="f280" y="f349"/>
                        <a:pt x="f379" y="f350"/>
                        <a:pt x="f172" y="f350"/>
                      </a:cubicBezTo>
                      <a:cubicBezTo>
                        <a:pt x="f609" y="f718"/>
                        <a:pt x="f609" y="f719"/>
                        <a:pt x="f280" y="f720"/>
                      </a:cubicBezTo>
                      <a:cubicBezTo>
                        <a:pt x="f609" y="f719"/>
                        <a:pt x="f609" y="f718"/>
                        <a:pt x="f172" y="f350"/>
                      </a:cubicBezTo>
                      <a:cubicBezTo>
                        <a:pt x="f171" y="f350"/>
                        <a:pt x="f684" y="f350"/>
                        <a:pt x="f195" y="f350"/>
                      </a:cubicBezTo>
                      <a:cubicBezTo>
                        <a:pt x="f709" y="f710"/>
                        <a:pt x="f721" y="f345"/>
                        <a:pt x="f508" y="f345"/>
                      </a:cubicBezTo>
                      <a:cubicBezTo>
                        <a:pt x="f721" y="f345"/>
                        <a:pt x="f709" y="f710"/>
                        <a:pt x="f195" y="f350"/>
                      </a:cubicBezTo>
                      <a:cubicBezTo>
                        <a:pt x="f721" y="f350"/>
                        <a:pt x="f722" y="f350"/>
                        <a:pt x="f282" y="f350"/>
                      </a:cubicBezTo>
                      <a:cubicBezTo>
                        <a:pt x="f255" y="f349"/>
                        <a:pt x="f196" y="f349"/>
                        <a:pt x="f287" y="f646"/>
                      </a:cubicBezTo>
                      <a:cubicBezTo>
                        <a:pt x="f287" y="f646"/>
                        <a:pt x="f287" y="f646"/>
                        <a:pt x="f287" y="f646"/>
                      </a:cubicBezTo>
                      <a:cubicBezTo>
                        <a:pt x="f723" y="f724"/>
                        <a:pt x="f256" y="f725"/>
                        <a:pt x="f261" y="f726"/>
                      </a:cubicBezTo>
                      <a:cubicBezTo>
                        <a:pt x="f261" y="f727"/>
                        <a:pt x="f282" y="f606"/>
                        <a:pt x="f728" y="f623"/>
                      </a:cubicBezTo>
                      <a:cubicBezTo>
                        <a:pt x="f729" y="f730"/>
                        <a:pt x="f378" y="f731"/>
                        <a:pt x="f703" y="f632"/>
                      </a:cubicBezTo>
                      <a:cubicBezTo>
                        <a:pt x="f386" y="f732"/>
                        <a:pt x="f174" y="f733"/>
                        <a:pt x="f276" y="f724"/>
                      </a:cubicBezTo>
                      <a:cubicBezTo>
                        <a:pt x="f181" y="f734"/>
                        <a:pt x="f276" y="f735"/>
                        <a:pt x="f276" y="f349"/>
                      </a:cubicBezTo>
                      <a:cubicBezTo>
                        <a:pt x="f181" y="f349"/>
                        <a:pt x="f175" y="f349"/>
                        <a:pt x="f385" y="f349"/>
                      </a:cubicBezTo>
                      <a:cubicBezTo>
                        <a:pt x="f385" y="f349"/>
                        <a:pt x="f385" y="f349"/>
                        <a:pt x="f385" y="f349"/>
                      </a:cubicBezTo>
                      <a:cubicBezTo>
                        <a:pt x="f736" y="f350"/>
                        <a:pt x="f737" y="f350"/>
                        <a:pt x="f266" y="f350"/>
                      </a:cubicBezTo>
                      <a:cubicBezTo>
                        <a:pt x="f738" y="f350"/>
                        <a:pt x="f268" y="f349"/>
                        <a:pt x="f623" y="f739"/>
                      </a:cubicBezTo>
                      <a:cubicBezTo>
                        <a:pt x="f623" y="f740"/>
                        <a:pt x="f632" y="f720"/>
                        <a:pt x="f741" y="f358"/>
                      </a:cubicBezTo>
                      <a:cubicBezTo>
                        <a:pt x="f741" y="f358"/>
                        <a:pt x="f742" y="f358"/>
                        <a:pt x="f267" y="f358"/>
                      </a:cubicBezTo>
                      <a:close/>
                      <a:moveTo>
                        <a:pt x="f193" y="f743"/>
                      </a:moveTo>
                      <a:cubicBezTo>
                        <a:pt x="f193" y="f743"/>
                        <a:pt x="f193" y="f743"/>
                        <a:pt x="f193" y="f743"/>
                      </a:cubicBezTo>
                      <a:cubicBezTo>
                        <a:pt x="f193" y="f743"/>
                        <a:pt x="f193" y="f743"/>
                        <a:pt x="f193" y="f743"/>
                      </a:cubicBezTo>
                      <a:close/>
                      <a:moveTo>
                        <a:pt x="f744" y="f745"/>
                      </a:moveTo>
                      <a:cubicBezTo>
                        <a:pt x="f746" y="f747"/>
                        <a:pt x="f748" y="f342"/>
                        <a:pt x="f748" y="f749"/>
                      </a:cubicBezTo>
                      <a:cubicBezTo>
                        <a:pt x="f748" y="f342"/>
                        <a:pt x="f746" y="f747"/>
                        <a:pt x="f744" y="f745"/>
                      </a:cubicBezTo>
                      <a:close/>
                      <a:moveTo>
                        <a:pt x="f717" y="f268"/>
                      </a:moveTo>
                      <a:cubicBezTo>
                        <a:pt x="f358" y="f268"/>
                        <a:pt x="f358" y="f268"/>
                        <a:pt x="f358" y="f725"/>
                      </a:cubicBezTo>
                      <a:cubicBezTo>
                        <a:pt x="f358" y="f349"/>
                        <a:pt x="f358" y="f349"/>
                        <a:pt x="f750" y="f349"/>
                      </a:cubicBezTo>
                      <a:cubicBezTo>
                        <a:pt x="f350" y="f349"/>
                        <a:pt x="f350" y="f349"/>
                        <a:pt x="f350" y="f751"/>
                      </a:cubicBezTo>
                      <a:cubicBezTo>
                        <a:pt x="f350" y="f268"/>
                        <a:pt x="f350" y="f268"/>
                        <a:pt x="f717" y="f268"/>
                      </a:cubicBezTo>
                      <a:close/>
                      <a:moveTo>
                        <a:pt x="f752" y="f447"/>
                      </a:moveTo>
                      <a:cubicBezTo>
                        <a:pt x="f753" y="f754"/>
                        <a:pt x="f755" y="f754"/>
                        <a:pt x="f756" y="f447"/>
                      </a:cubicBezTo>
                      <a:cubicBezTo>
                        <a:pt x="f757" y="f447"/>
                        <a:pt x="f350" y="f758"/>
                        <a:pt x="f350" y="f759"/>
                      </a:cubicBezTo>
                      <a:cubicBezTo>
                        <a:pt x="f349" y="f453"/>
                        <a:pt x="f349" y="f760"/>
                        <a:pt x="f350" y="f761"/>
                      </a:cubicBezTo>
                      <a:cubicBezTo>
                        <a:pt x="f353" y="f461"/>
                        <a:pt x="f762" y="f763"/>
                        <a:pt x="f764" y="f459"/>
                      </a:cubicBezTo>
                      <a:cubicBezTo>
                        <a:pt x="f764" y="f459"/>
                        <a:pt x="f764" y="f459"/>
                        <a:pt x="f764" y="f459"/>
                      </a:cubicBezTo>
                      <a:cubicBezTo>
                        <a:pt x="f733" y="f461"/>
                        <a:pt x="f765" y="f766"/>
                        <a:pt x="f604" y="f457"/>
                      </a:cubicBezTo>
                      <a:cubicBezTo>
                        <a:pt x="f604" y="f767"/>
                        <a:pt x="f604" y="f768"/>
                        <a:pt x="f268" y="f769"/>
                      </a:cubicBezTo>
                      <a:cubicBezTo>
                        <a:pt x="f268" y="f758"/>
                        <a:pt x="f331" y="f447"/>
                        <a:pt x="f752" y="f447"/>
                      </a:cubicBezTo>
                      <a:close/>
                      <a:moveTo>
                        <a:pt x="f770" y="f403"/>
                      </a:moveTo>
                      <a:cubicBezTo>
                        <a:pt x="f386" y="f409"/>
                        <a:pt x="f628" y="f409"/>
                        <a:pt x="f385" y="f406"/>
                      </a:cubicBezTo>
                      <a:cubicBezTo>
                        <a:pt x="f385" y="f406"/>
                        <a:pt x="f385" y="f406"/>
                        <a:pt x="f385" y="f406"/>
                      </a:cubicBezTo>
                      <a:cubicBezTo>
                        <a:pt x="f628" y="f409"/>
                        <a:pt x="f386" y="f409"/>
                        <a:pt x="f770" y="f403"/>
                      </a:cubicBezTo>
                      <a:close/>
                      <a:moveTo>
                        <a:pt x="f181" y="f771"/>
                      </a:moveTo>
                      <a:cubicBezTo>
                        <a:pt x="f181" y="f772"/>
                        <a:pt x="f181" y="f773"/>
                        <a:pt x="f175" y="f773"/>
                      </a:cubicBezTo>
                      <a:cubicBezTo>
                        <a:pt x="f175" y="f772"/>
                        <a:pt x="f175" y="f771"/>
                        <a:pt x="f175" y="f774"/>
                      </a:cubicBezTo>
                      <a:cubicBezTo>
                        <a:pt x="f175" y="f405"/>
                        <a:pt x="f631" y="f775"/>
                        <a:pt x="f385" y="f406"/>
                      </a:cubicBezTo>
                      <a:cubicBezTo>
                        <a:pt x="f628" y="f406"/>
                        <a:pt x="f613" y="f406"/>
                        <a:pt x="f639" y="f406"/>
                      </a:cubicBezTo>
                      <a:cubicBezTo>
                        <a:pt x="f644" y="f775"/>
                        <a:pt x="f776" y="f775"/>
                        <a:pt x="f618" y="f406"/>
                      </a:cubicBezTo>
                      <a:cubicBezTo>
                        <a:pt x="f777" y="f778"/>
                        <a:pt x="f741" y="f401"/>
                        <a:pt x="f623" y="f406"/>
                      </a:cubicBezTo>
                      <a:cubicBezTo>
                        <a:pt x="f741" y="f401"/>
                        <a:pt x="f777" y="f778"/>
                        <a:pt x="f618" y="f406"/>
                      </a:cubicBezTo>
                      <a:cubicBezTo>
                        <a:pt x="f777" y="f432"/>
                        <a:pt x="f741" y="f775"/>
                        <a:pt x="f268" y="f775"/>
                      </a:cubicBezTo>
                      <a:cubicBezTo>
                        <a:pt x="f268" y="f775"/>
                        <a:pt x="f268" y="f775"/>
                        <a:pt x="f268" y="f775"/>
                      </a:cubicBezTo>
                      <a:cubicBezTo>
                        <a:pt x="f268" y="f779"/>
                        <a:pt x="f268" y="f780"/>
                        <a:pt x="f268" y="f781"/>
                      </a:cubicBezTo>
                      <a:cubicBezTo>
                        <a:pt x="f604" y="f782"/>
                        <a:pt x="f271" y="f412"/>
                        <a:pt x="f266" y="f439"/>
                      </a:cubicBezTo>
                      <a:cubicBezTo>
                        <a:pt x="f737" y="f439"/>
                        <a:pt x="f736" y="f439"/>
                        <a:pt x="f385" y="f439"/>
                      </a:cubicBezTo>
                      <a:cubicBezTo>
                        <a:pt x="f631" y="f783"/>
                        <a:pt x="f631" y="f784"/>
                        <a:pt x="f175" y="f781"/>
                      </a:cubicBezTo>
                      <a:cubicBezTo>
                        <a:pt x="f175" y="f785"/>
                        <a:pt x="f181" y="f786"/>
                        <a:pt x="f181" y="f787"/>
                      </a:cubicBezTo>
                      <a:cubicBezTo>
                        <a:pt x="f181" y="f786"/>
                        <a:pt x="f175" y="f785"/>
                        <a:pt x="f175" y="f781"/>
                      </a:cubicBezTo>
                      <a:cubicBezTo>
                        <a:pt x="f631" y="f786"/>
                        <a:pt x="f631" y="f787"/>
                        <a:pt x="f175" y="f788"/>
                      </a:cubicBezTo>
                      <a:cubicBezTo>
                        <a:pt x="f631" y="f789"/>
                        <a:pt x="f385" y="f790"/>
                        <a:pt x="f175" y="f773"/>
                      </a:cubicBezTo>
                      <a:cubicBezTo>
                        <a:pt x="f181" y="f773"/>
                        <a:pt x="f181" y="f772"/>
                        <a:pt x="f181" y="f771"/>
                      </a:cubicBezTo>
                      <a:close/>
                      <a:moveTo>
                        <a:pt x="f791" y="f547"/>
                      </a:moveTo>
                      <a:cubicBezTo>
                        <a:pt x="f304" y="f547"/>
                        <a:pt x="f245" y="f792"/>
                        <a:pt x="f245" y="f793"/>
                      </a:cubicBezTo>
                      <a:cubicBezTo>
                        <a:pt x="f245" y="f794"/>
                        <a:pt x="f245" y="f758"/>
                        <a:pt x="f245" y="f795"/>
                      </a:cubicBezTo>
                      <a:cubicBezTo>
                        <a:pt x="f245" y="f796"/>
                        <a:pt x="f797" y="f439"/>
                        <a:pt x="f791" y="f412"/>
                      </a:cubicBezTo>
                      <a:cubicBezTo>
                        <a:pt x="f798" y="f412"/>
                        <a:pt x="f799" y="f412"/>
                        <a:pt x="f298" y="f412"/>
                      </a:cubicBezTo>
                      <a:cubicBezTo>
                        <a:pt x="f296" y="f447"/>
                        <a:pt x="f296" y="f456"/>
                        <a:pt x="f296" y="f792"/>
                      </a:cubicBezTo>
                      <a:cubicBezTo>
                        <a:pt x="f294" y="f800"/>
                        <a:pt x="f294" y="f801"/>
                        <a:pt x="f294" y="f551"/>
                      </a:cubicBezTo>
                      <a:cubicBezTo>
                        <a:pt x="f802" y="f551"/>
                        <a:pt x="f798" y="f551"/>
                        <a:pt x="f791" y="f547"/>
                      </a:cubicBezTo>
                      <a:close/>
                      <a:moveTo>
                        <a:pt x="f473" y="f16"/>
                      </a:moveTo>
                      <a:cubicBezTo>
                        <a:pt x="f803" y="f804"/>
                        <a:pt x="f292" y="f805"/>
                        <a:pt x="f294" y="f477"/>
                      </a:cubicBezTo>
                      <a:cubicBezTo>
                        <a:pt x="f292" y="f805"/>
                        <a:pt x="f803" y="f804"/>
                        <a:pt x="f473" y="f16"/>
                      </a:cubicBezTo>
                      <a:close/>
                      <a:moveTo>
                        <a:pt x="f806" y="f807"/>
                      </a:moveTo>
                      <a:cubicBezTo>
                        <a:pt x="f662" y="f808"/>
                        <a:pt x="f809" y="f808"/>
                        <a:pt x="f492" y="f808"/>
                      </a:cubicBezTo>
                      <a:cubicBezTo>
                        <a:pt x="f809" y="f808"/>
                        <a:pt x="f662" y="f808"/>
                        <a:pt x="f806" y="f807"/>
                      </a:cubicBezTo>
                      <a:close/>
                      <a:moveTo>
                        <a:pt x="f728" y="f754"/>
                      </a:moveTo>
                      <a:cubicBezTo>
                        <a:pt x="f810" y="f808"/>
                        <a:pt x="f374" y="f811"/>
                        <a:pt x="f704" y="f808"/>
                      </a:cubicBezTo>
                      <a:cubicBezTo>
                        <a:pt x="f374" y="f811"/>
                        <a:pt x="f810" y="f808"/>
                        <a:pt x="f728" y="f754"/>
                      </a:cubicBezTo>
                      <a:cubicBezTo>
                        <a:pt x="f282" y="f812"/>
                        <a:pt x="f258" y="f813"/>
                        <a:pt x="f256" y="f814"/>
                      </a:cubicBezTo>
                      <a:cubicBezTo>
                        <a:pt x="f255" y="f815"/>
                        <a:pt x="f256" y="f816"/>
                        <a:pt x="f256" y="f412"/>
                      </a:cubicBezTo>
                      <a:cubicBezTo>
                        <a:pt x="f817" y="f412"/>
                        <a:pt x="f818" y="f412"/>
                        <a:pt x="f276" y="f412"/>
                      </a:cubicBezTo>
                      <a:cubicBezTo>
                        <a:pt x="f181" y="f412"/>
                        <a:pt x="f175" y="f412"/>
                        <a:pt x="f385" y="f439"/>
                      </a:cubicBezTo>
                      <a:cubicBezTo>
                        <a:pt x="f385" y="f439"/>
                        <a:pt x="f385" y="f439"/>
                        <a:pt x="f385" y="f439"/>
                      </a:cubicBezTo>
                      <a:cubicBezTo>
                        <a:pt x="f385" y="f439"/>
                        <a:pt x="f385" y="f439"/>
                        <a:pt x="f385" y="f439"/>
                      </a:cubicBezTo>
                      <a:cubicBezTo>
                        <a:pt x="f631" y="f441"/>
                        <a:pt x="f175" y="f819"/>
                        <a:pt x="f175" y="f820"/>
                      </a:cubicBezTo>
                      <a:cubicBezTo>
                        <a:pt x="f181" y="f821"/>
                        <a:pt x="f276" y="f822"/>
                        <a:pt x="f276" y="f823"/>
                      </a:cubicBezTo>
                      <a:cubicBezTo>
                        <a:pt x="f181" y="f824"/>
                        <a:pt x="f703" y="f754"/>
                        <a:pt x="f170" y="f447"/>
                      </a:cubicBezTo>
                      <a:cubicBezTo>
                        <a:pt x="f709" y="f450"/>
                        <a:pt x="f495" y="f447"/>
                        <a:pt x="f728" y="f754"/>
                      </a:cubicBezTo>
                      <a:close/>
                      <a:moveTo>
                        <a:pt x="f379" y="f825"/>
                      </a:moveTo>
                      <a:cubicBezTo>
                        <a:pt x="f379" y="f825"/>
                        <a:pt x="f173" y="f825"/>
                        <a:pt x="f173" y="f825"/>
                      </a:cubicBezTo>
                      <a:cubicBezTo>
                        <a:pt x="f173" y="f825"/>
                        <a:pt x="f379" y="f825"/>
                        <a:pt x="f379" y="f825"/>
                      </a:cubicBezTo>
                      <a:close/>
                      <a:moveTo>
                        <a:pt x="f703" y="f826"/>
                      </a:moveTo>
                      <a:cubicBezTo>
                        <a:pt x="f280" y="f827"/>
                        <a:pt x="f402" y="f118"/>
                        <a:pt x="f193" y="f118"/>
                      </a:cubicBezTo>
                      <a:cubicBezTo>
                        <a:pt x="f402" y="f118"/>
                        <a:pt x="f280" y="f827"/>
                        <a:pt x="f703" y="f826"/>
                      </a:cubicBezTo>
                      <a:close/>
                      <a:moveTo>
                        <a:pt x="f641" y="f828"/>
                      </a:moveTo>
                      <a:cubicBezTo>
                        <a:pt x="f371" y="f829"/>
                        <a:pt x="f292" y="f830"/>
                        <a:pt x="f292" y="f831"/>
                      </a:cubicBezTo>
                      <a:cubicBezTo>
                        <a:pt x="f292" y="f830"/>
                        <a:pt x="f371" y="f829"/>
                        <a:pt x="f641" y="f828"/>
                      </a:cubicBezTo>
                      <a:close/>
                      <a:moveTo>
                        <a:pt x="f473" y="f832"/>
                      </a:moveTo>
                      <a:cubicBezTo>
                        <a:pt x="f473" y="f832"/>
                        <a:pt x="f473" y="f832"/>
                        <a:pt x="f473" y="f832"/>
                      </a:cubicBezTo>
                      <a:cubicBezTo>
                        <a:pt x="f641" y="f571"/>
                        <a:pt x="f292" y="f571"/>
                        <a:pt x="f298" y="f572"/>
                      </a:cubicBezTo>
                      <a:cubicBezTo>
                        <a:pt x="f298" y="f833"/>
                        <a:pt x="f298" y="f834"/>
                        <a:pt x="f296" y="f835"/>
                      </a:cubicBezTo>
                      <a:cubicBezTo>
                        <a:pt x="f296" y="f566"/>
                        <a:pt x="f643" y="f561"/>
                        <a:pt x="f836" y="f561"/>
                      </a:cubicBezTo>
                      <a:cubicBezTo>
                        <a:pt x="f679" y="f562"/>
                        <a:pt x="f678" y="f562"/>
                        <a:pt x="f509" y="f561"/>
                      </a:cubicBezTo>
                      <a:cubicBezTo>
                        <a:pt x="f254" y="f561"/>
                        <a:pt x="f256" y="f837"/>
                        <a:pt x="f256" y="f838"/>
                      </a:cubicBezTo>
                      <a:cubicBezTo>
                        <a:pt x="f261" y="f839"/>
                        <a:pt x="f261" y="f840"/>
                        <a:pt x="f256" y="f574"/>
                      </a:cubicBezTo>
                      <a:cubicBezTo>
                        <a:pt x="f256" y="f841"/>
                        <a:pt x="f258" y="f572"/>
                        <a:pt x="f163" y="f832"/>
                      </a:cubicBezTo>
                      <a:cubicBezTo>
                        <a:pt x="f163" y="f832"/>
                        <a:pt x="f163" y="f832"/>
                        <a:pt x="f163" y="f832"/>
                      </a:cubicBezTo>
                      <a:cubicBezTo>
                        <a:pt x="f289" y="f832"/>
                        <a:pt x="f318" y="f832"/>
                        <a:pt x="f473" y="f832"/>
                      </a:cubicBezTo>
                      <a:close/>
                      <a:moveTo>
                        <a:pt x="f371" y="f842"/>
                      </a:moveTo>
                      <a:cubicBezTo>
                        <a:pt x="f371" y="f843"/>
                        <a:pt x="f371" y="f844"/>
                        <a:pt x="f371" y="f845"/>
                      </a:cubicBezTo>
                      <a:cubicBezTo>
                        <a:pt x="f371" y="f844"/>
                        <a:pt x="f371" y="f843"/>
                        <a:pt x="f371" y="f842"/>
                      </a:cubicBezTo>
                      <a:close/>
                      <a:moveTo>
                        <a:pt x="f371" y="f846"/>
                      </a:moveTo>
                      <a:cubicBezTo>
                        <a:pt x="f371" y="f847"/>
                        <a:pt x="f371" y="f848"/>
                        <a:pt x="f371" y="f849"/>
                      </a:cubicBezTo>
                      <a:cubicBezTo>
                        <a:pt x="f371" y="f848"/>
                        <a:pt x="f371" y="f847"/>
                        <a:pt x="f371" y="f846"/>
                      </a:cubicBezTo>
                      <a:close/>
                      <a:moveTo>
                        <a:pt x="f371" y="f72"/>
                      </a:moveTo>
                      <a:cubicBezTo>
                        <a:pt x="f371" y="f850"/>
                        <a:pt x="f371" y="f851"/>
                        <a:pt x="f371" y="f516"/>
                      </a:cubicBezTo>
                      <a:cubicBezTo>
                        <a:pt x="f371" y="f851"/>
                        <a:pt x="f371" y="f850"/>
                        <a:pt x="f371" y="f72"/>
                      </a:cubicBezTo>
                      <a:cubicBezTo>
                        <a:pt x="f318" y="f72"/>
                        <a:pt x="f852" y="f82"/>
                        <a:pt x="f261" y="f82"/>
                      </a:cubicBezTo>
                      <a:cubicBezTo>
                        <a:pt x="f261" y="f853"/>
                        <a:pt x="f261" y="f854"/>
                        <a:pt x="f256" y="f855"/>
                      </a:cubicBezTo>
                      <a:cubicBezTo>
                        <a:pt x="f256" y="f856"/>
                        <a:pt x="f287" y="f93"/>
                        <a:pt x="f677" y="f93"/>
                      </a:cubicBezTo>
                      <a:cubicBezTo>
                        <a:pt x="f678" y="f93"/>
                        <a:pt x="f679" y="f93"/>
                        <a:pt x="f317" y="f93"/>
                      </a:cubicBezTo>
                      <a:cubicBezTo>
                        <a:pt x="f640" y="f93"/>
                        <a:pt x="f298" y="f95"/>
                        <a:pt x="f298" y="f857"/>
                      </a:cubicBezTo>
                      <a:cubicBezTo>
                        <a:pt x="f467" y="f858"/>
                        <a:pt x="f314" y="f859"/>
                        <a:pt x="f371" y="f72"/>
                      </a:cubicBezTo>
                      <a:close/>
                      <a:moveTo>
                        <a:pt x="f860" y="f571"/>
                      </a:moveTo>
                      <a:cubicBezTo>
                        <a:pt x="f861" y="f832"/>
                        <a:pt x="f308" y="f571"/>
                        <a:pt x="f298" y="f571"/>
                      </a:cubicBezTo>
                      <a:cubicBezTo>
                        <a:pt x="f296" y="f862"/>
                        <a:pt x="f296" y="f863"/>
                        <a:pt x="f296" y="f864"/>
                      </a:cubicBezTo>
                      <a:cubicBezTo>
                        <a:pt x="f296" y="f118"/>
                        <a:pt x="f294" y="f582"/>
                        <a:pt x="f473" y="f581"/>
                      </a:cubicBezTo>
                      <a:cubicBezTo>
                        <a:pt x="f289" y="f581"/>
                        <a:pt x="f164" y="f581"/>
                        <a:pt x="f166" y="f581"/>
                      </a:cubicBezTo>
                      <a:cubicBezTo>
                        <a:pt x="f195" y="f865"/>
                        <a:pt x="f171" y="f825"/>
                        <a:pt x="f685" y="f825"/>
                      </a:cubicBezTo>
                      <a:cubicBezTo>
                        <a:pt x="f171" y="f825"/>
                        <a:pt x="f195" y="f865"/>
                        <a:pt x="f166" y="f581"/>
                      </a:cubicBezTo>
                      <a:cubicBezTo>
                        <a:pt x="f866" y="f582"/>
                        <a:pt x="f379" y="f582"/>
                        <a:pt x="f276" y="f582"/>
                      </a:cubicBezTo>
                      <a:cubicBezTo>
                        <a:pt x="f276" y="f867"/>
                        <a:pt x="f181" y="f868"/>
                        <a:pt x="f181" y="f869"/>
                      </a:cubicBezTo>
                      <a:cubicBezTo>
                        <a:pt x="f723" y="f125"/>
                        <a:pt x="f803" y="f125"/>
                        <a:pt x="f870" y="f125"/>
                      </a:cubicBezTo>
                      <a:cubicBezTo>
                        <a:pt x="f301" y="f122"/>
                        <a:pt x="f245" y="f871"/>
                        <a:pt x="f245" y="f872"/>
                      </a:cubicBezTo>
                      <a:cubicBezTo>
                        <a:pt x="f245" y="f873"/>
                        <a:pt x="f245" y="f874"/>
                        <a:pt x="f245" y="f875"/>
                      </a:cubicBezTo>
                      <a:cubicBezTo>
                        <a:pt x="f199" y="f876"/>
                        <a:pt x="f797" y="f572"/>
                        <a:pt x="f860" y="f571"/>
                      </a:cubicBezTo>
                      <a:close/>
                      <a:moveTo>
                        <a:pt x="f199" y="f877"/>
                      </a:moveTo>
                      <a:cubicBezTo>
                        <a:pt x="f202" y="f878"/>
                        <a:pt x="f202" y="f879"/>
                        <a:pt x="f199" y="f682"/>
                      </a:cubicBezTo>
                      <a:cubicBezTo>
                        <a:pt x="f245" y="f248"/>
                        <a:pt x="f206" y="f22"/>
                        <a:pt x="f330" y="f22"/>
                      </a:cubicBezTo>
                      <a:cubicBezTo>
                        <a:pt x="f880" y="f142"/>
                        <a:pt x="f881" y="f142"/>
                        <a:pt x="f184" y="f22"/>
                      </a:cubicBezTo>
                      <a:cubicBezTo>
                        <a:pt x="f293" y="f22"/>
                        <a:pt x="f75" y="f248"/>
                        <a:pt x="f75" y="f681"/>
                      </a:cubicBezTo>
                      <a:cubicBezTo>
                        <a:pt x="f150" y="f882"/>
                        <a:pt x="f150" y="f883"/>
                        <a:pt x="f75" y="f237"/>
                      </a:cubicBezTo>
                      <a:cubicBezTo>
                        <a:pt x="f75" y="f238"/>
                        <a:pt x="f293" y="f7"/>
                        <a:pt x="f98" y="f7"/>
                      </a:cubicBezTo>
                      <a:cubicBezTo>
                        <a:pt x="f77" y="f239"/>
                        <a:pt x="f92" y="f7"/>
                        <a:pt x="f88" y="f7"/>
                      </a:cubicBezTo>
                      <a:cubicBezTo>
                        <a:pt x="f88" y="f7"/>
                        <a:pt x="f88" y="f7"/>
                        <a:pt x="f88" y="f7"/>
                      </a:cubicBezTo>
                      <a:cubicBezTo>
                        <a:pt x="f884" y="f7"/>
                        <a:pt x="f231" y="f239"/>
                        <a:pt x="f530" y="f7"/>
                      </a:cubicBezTo>
                      <a:cubicBezTo>
                        <a:pt x="f206" y="f7"/>
                        <a:pt x="f245" y="f238"/>
                        <a:pt x="f199" y="f877"/>
                      </a:cubicBezTo>
                      <a:close/>
                      <a:moveTo>
                        <a:pt x="f885" y="f886"/>
                      </a:moveTo>
                      <a:cubicBezTo>
                        <a:pt x="f199" y="f886"/>
                        <a:pt x="f199" y="f886"/>
                        <a:pt x="f199" y="f887"/>
                      </a:cubicBezTo>
                      <a:cubicBezTo>
                        <a:pt x="f199" y="f888"/>
                        <a:pt x="f160" y="f112"/>
                        <a:pt x="f889" y="f561"/>
                      </a:cubicBezTo>
                      <a:cubicBezTo>
                        <a:pt x="f889" y="f561"/>
                        <a:pt x="f890" y="f561"/>
                        <a:pt x="f201" y="f561"/>
                      </a:cubicBezTo>
                      <a:cubicBezTo>
                        <a:pt x="f86" y="f561"/>
                        <a:pt x="f86" y="f561"/>
                        <a:pt x="f86" y="f891"/>
                      </a:cubicBezTo>
                      <a:cubicBezTo>
                        <a:pt x="f86" y="f886"/>
                        <a:pt x="f86" y="f886"/>
                        <a:pt x="f885" y="f886"/>
                      </a:cubicBezTo>
                      <a:close/>
                      <a:moveTo>
                        <a:pt x="f892" y="f61"/>
                      </a:moveTo>
                      <a:cubicBezTo>
                        <a:pt x="f586" y="f61"/>
                        <a:pt x="f81" y="f65"/>
                        <a:pt x="f81" y="f893"/>
                      </a:cubicBezTo>
                      <a:cubicBezTo>
                        <a:pt x="f86" y="f507"/>
                        <a:pt x="f81" y="f507"/>
                        <a:pt x="f892" y="f507"/>
                      </a:cubicBezTo>
                      <a:cubicBezTo>
                        <a:pt x="f75" y="f507"/>
                        <a:pt x="f75" y="f507"/>
                        <a:pt x="f75" y="f893"/>
                      </a:cubicBezTo>
                      <a:cubicBezTo>
                        <a:pt x="f150" y="f894"/>
                        <a:pt x="f157" y="f58"/>
                        <a:pt x="f892" y="f6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73" name="Freeform 16">
                  <a:extLst>
                    <a:ext uri="{FF2B5EF4-FFF2-40B4-BE49-F238E27FC236}">
                      <a16:creationId xmlns:a16="http://schemas.microsoft.com/office/drawing/2014/main" id="{B6CA0CAC-5030-41A2-A2E8-5FE8ECB58586}"/>
                    </a:ext>
                  </a:extLst>
                </p:cNvPr>
                <p:cNvSpPr/>
                <p:nvPr/>
              </p:nvSpPr>
              <p:spPr>
                <a:xfrm rot="16200004">
                  <a:off x="2144131" y="4587178"/>
                  <a:ext cx="85176" cy="11579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64"/>
                    <a:gd name="f7" fmla="val 247"/>
                    <a:gd name="f8" fmla="val 124"/>
                    <a:gd name="f9" fmla="val 82"/>
                    <a:gd name="f10" fmla="val 85"/>
                    <a:gd name="f11" fmla="val 86"/>
                    <a:gd name="f12" fmla="val 84"/>
                    <a:gd name="f13" fmla="val 46"/>
                    <a:gd name="f14" fmla="val 42"/>
                    <a:gd name="f15" fmla="val 38"/>
                    <a:gd name="f16" fmla="val 34"/>
                    <a:gd name="f17" fmla="val 49"/>
                    <a:gd name="f18" fmla="val 48"/>
                    <a:gd name="f19" fmla="val 83"/>
                    <a:gd name="f20" fmla="val 36"/>
                    <a:gd name="f21" fmla="val 81"/>
                    <a:gd name="f22" fmla="val 128"/>
                    <a:gd name="f23" fmla="val 80"/>
                    <a:gd name="f24" fmla="val 166"/>
                    <a:gd name="f25" fmla="val 88"/>
                    <a:gd name="f26" fmla="val 163"/>
                    <a:gd name="f27" fmla="val 209"/>
                    <a:gd name="f28" fmla="val 201"/>
                    <a:gd name="f29" fmla="val 156"/>
                    <a:gd name="f30" fmla="val 120"/>
                    <a:gd name="f31" fmla="val 79"/>
                    <a:gd name="f32" fmla="+- 0 0 -90"/>
                    <a:gd name="f33" fmla="*/ f3 1 164"/>
                    <a:gd name="f34" fmla="*/ f4 1 247"/>
                    <a:gd name="f35" fmla="+- f7 0 f5"/>
                    <a:gd name="f36" fmla="+- f6 0 f5"/>
                    <a:gd name="f37" fmla="*/ f32 f0 1"/>
                    <a:gd name="f38" fmla="*/ f36 1 164"/>
                    <a:gd name="f39" fmla="*/ f35 1 247"/>
                    <a:gd name="f40" fmla="*/ 124 f36 1"/>
                    <a:gd name="f41" fmla="*/ 82 f35 1"/>
                    <a:gd name="f42" fmla="*/ 84 f36 1"/>
                    <a:gd name="f43" fmla="*/ 46 f35 1"/>
                    <a:gd name="f44" fmla="*/ 34 f35 1"/>
                    <a:gd name="f45" fmla="*/ 49 f36 1"/>
                    <a:gd name="f46" fmla="*/ 0 f35 1"/>
                    <a:gd name="f47" fmla="*/ 0 f36 1"/>
                    <a:gd name="f48" fmla="*/ 48 f35 1"/>
                    <a:gd name="f49" fmla="*/ 36 f36 1"/>
                    <a:gd name="f50" fmla="*/ 83 f35 1"/>
                    <a:gd name="f51" fmla="*/ 81 f36 1"/>
                    <a:gd name="f52" fmla="*/ 128 f35 1"/>
                    <a:gd name="f53" fmla="*/ 46 f36 1"/>
                    <a:gd name="f54" fmla="*/ 163 f35 1"/>
                    <a:gd name="f55" fmla="*/ 209 f35 1"/>
                    <a:gd name="f56" fmla="*/ 38 f36 1"/>
                    <a:gd name="f57" fmla="*/ 247 f35 1"/>
                    <a:gd name="f58" fmla="*/ 201 f35 1"/>
                    <a:gd name="f59" fmla="*/ 120 f36 1"/>
                    <a:gd name="f60" fmla="*/ 164 f35 1"/>
                    <a:gd name="f61" fmla="*/ 164 f36 1"/>
                    <a:gd name="f62" fmla="*/ 120 f35 1"/>
                    <a:gd name="f63" fmla="*/ f37 1 f2"/>
                    <a:gd name="f64" fmla="*/ f40 1 164"/>
                    <a:gd name="f65" fmla="*/ f41 1 247"/>
                    <a:gd name="f66" fmla="*/ f42 1 164"/>
                    <a:gd name="f67" fmla="*/ f43 1 247"/>
                    <a:gd name="f68" fmla="*/ f44 1 247"/>
                    <a:gd name="f69" fmla="*/ f45 1 164"/>
                    <a:gd name="f70" fmla="*/ f46 1 247"/>
                    <a:gd name="f71" fmla="*/ f47 1 164"/>
                    <a:gd name="f72" fmla="*/ f48 1 247"/>
                    <a:gd name="f73" fmla="*/ f49 1 164"/>
                    <a:gd name="f74" fmla="*/ f50 1 247"/>
                    <a:gd name="f75" fmla="*/ f51 1 164"/>
                    <a:gd name="f76" fmla="*/ f52 1 247"/>
                    <a:gd name="f77" fmla="*/ f53 1 164"/>
                    <a:gd name="f78" fmla="*/ f54 1 247"/>
                    <a:gd name="f79" fmla="*/ f55 1 247"/>
                    <a:gd name="f80" fmla="*/ f56 1 164"/>
                    <a:gd name="f81" fmla="*/ f57 1 247"/>
                    <a:gd name="f82" fmla="*/ f58 1 247"/>
                    <a:gd name="f83" fmla="*/ f59 1 164"/>
                    <a:gd name="f84" fmla="*/ f60 1 247"/>
                    <a:gd name="f85" fmla="*/ f61 1 164"/>
                    <a:gd name="f86" fmla="*/ f62 1 247"/>
                    <a:gd name="f87" fmla="*/ 0 1 f38"/>
                    <a:gd name="f88" fmla="*/ f6 1 f38"/>
                    <a:gd name="f89" fmla="*/ 0 1 f39"/>
                    <a:gd name="f90" fmla="*/ f7 1 f39"/>
                    <a:gd name="f91" fmla="+- f63 0 f1"/>
                    <a:gd name="f92" fmla="*/ f64 1 f38"/>
                    <a:gd name="f93" fmla="*/ f65 1 f39"/>
                    <a:gd name="f94" fmla="*/ f66 1 f38"/>
                    <a:gd name="f95" fmla="*/ f67 1 f39"/>
                    <a:gd name="f96" fmla="*/ f68 1 f39"/>
                    <a:gd name="f97" fmla="*/ f69 1 f38"/>
                    <a:gd name="f98" fmla="*/ f70 1 f39"/>
                    <a:gd name="f99" fmla="*/ f71 1 f38"/>
                    <a:gd name="f100" fmla="*/ f72 1 f39"/>
                    <a:gd name="f101" fmla="*/ f73 1 f38"/>
                    <a:gd name="f102" fmla="*/ f74 1 f39"/>
                    <a:gd name="f103" fmla="*/ f75 1 f38"/>
                    <a:gd name="f104" fmla="*/ f76 1 f39"/>
                    <a:gd name="f105" fmla="*/ f77 1 f38"/>
                    <a:gd name="f106" fmla="*/ f78 1 f39"/>
                    <a:gd name="f107" fmla="*/ f79 1 f39"/>
                    <a:gd name="f108" fmla="*/ f80 1 f38"/>
                    <a:gd name="f109" fmla="*/ f81 1 f39"/>
                    <a:gd name="f110" fmla="*/ f82 1 f39"/>
                    <a:gd name="f111" fmla="*/ f83 1 f38"/>
                    <a:gd name="f112" fmla="*/ f84 1 f39"/>
                    <a:gd name="f113" fmla="*/ f85 1 f38"/>
                    <a:gd name="f114" fmla="*/ f86 1 f39"/>
                    <a:gd name="f115" fmla="*/ f87 f33 1"/>
                    <a:gd name="f116" fmla="*/ f88 f33 1"/>
                    <a:gd name="f117" fmla="*/ f90 f34 1"/>
                    <a:gd name="f118" fmla="*/ f89 f34 1"/>
                    <a:gd name="f119" fmla="*/ f92 f33 1"/>
                    <a:gd name="f120" fmla="*/ f93 f34 1"/>
                    <a:gd name="f121" fmla="*/ f94 f33 1"/>
                    <a:gd name="f122" fmla="*/ f95 f34 1"/>
                    <a:gd name="f123" fmla="*/ f96 f34 1"/>
                    <a:gd name="f124" fmla="*/ f97 f33 1"/>
                    <a:gd name="f125" fmla="*/ f98 f34 1"/>
                    <a:gd name="f126" fmla="*/ f99 f33 1"/>
                    <a:gd name="f127" fmla="*/ f100 f34 1"/>
                    <a:gd name="f128" fmla="*/ f101 f33 1"/>
                    <a:gd name="f129" fmla="*/ f102 f34 1"/>
                    <a:gd name="f130" fmla="*/ f103 f33 1"/>
                    <a:gd name="f131" fmla="*/ f104 f34 1"/>
                    <a:gd name="f132" fmla="*/ f105 f33 1"/>
                    <a:gd name="f133" fmla="*/ f106 f34 1"/>
                    <a:gd name="f134" fmla="*/ f107 f34 1"/>
                    <a:gd name="f135" fmla="*/ f108 f33 1"/>
                    <a:gd name="f136" fmla="*/ f109 f34 1"/>
                    <a:gd name="f137" fmla="*/ f110 f34 1"/>
                    <a:gd name="f138" fmla="*/ f111 f33 1"/>
                    <a:gd name="f139" fmla="*/ f112 f34 1"/>
                    <a:gd name="f140" fmla="*/ f113 f33 1"/>
                    <a:gd name="f141" fmla="*/ f114 f3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91">
                      <a:pos x="f119" y="f120"/>
                    </a:cxn>
                    <a:cxn ang="f91">
                      <a:pos x="f121" y="f122"/>
                    </a:cxn>
                    <a:cxn ang="f91">
                      <a:pos x="f121" y="f123"/>
                    </a:cxn>
                    <a:cxn ang="f91">
                      <a:pos x="f124" y="f125"/>
                    </a:cxn>
                    <a:cxn ang="f91">
                      <a:pos x="f126" y="f127"/>
                    </a:cxn>
                    <a:cxn ang="f91">
                      <a:pos x="f128" y="f129"/>
                    </a:cxn>
                    <a:cxn ang="f91">
                      <a:pos x="f130" y="f131"/>
                    </a:cxn>
                    <a:cxn ang="f91">
                      <a:pos x="f132" y="f133"/>
                    </a:cxn>
                    <a:cxn ang="f91">
                      <a:pos x="f126" y="f134"/>
                    </a:cxn>
                    <a:cxn ang="f91">
                      <a:pos x="f135" y="f136"/>
                    </a:cxn>
                    <a:cxn ang="f91">
                      <a:pos x="f121" y="f137"/>
                    </a:cxn>
                    <a:cxn ang="f91">
                      <a:pos x="f138" y="f139"/>
                    </a:cxn>
                    <a:cxn ang="f91">
                      <a:pos x="f140" y="f141"/>
                    </a:cxn>
                    <a:cxn ang="f91">
                      <a:pos x="f119" y="f120"/>
                    </a:cxn>
                  </a:cxnLst>
                  <a:rect l="f115" t="f118" r="f116" b="f117"/>
                  <a:pathLst>
                    <a:path w="164" h="246">
                      <a:moveTo>
                        <a:pt x="f8" y="f9"/>
                      </a:moveTo>
                      <a:cubicBezTo>
                        <a:pt x="f10" y="f11"/>
                        <a:pt x="f12" y="f10"/>
                        <a:pt x="f12" y="f13"/>
                      </a:cubicBezTo>
                      <a:cubicBezTo>
                        <a:pt x="f12" y="f14"/>
                        <a:pt x="f12" y="f15"/>
                        <a:pt x="f12" y="f16"/>
                      </a:cubicBezTo>
                      <a:cubicBezTo>
                        <a:pt x="f12" y="f5"/>
                        <a:pt x="f12" y="f5"/>
                        <a:pt x="f17" y="f5"/>
                      </a:cubicBezTo>
                      <a:cubicBezTo>
                        <a:pt x="f5" y="f5"/>
                        <a:pt x="f5" y="f5"/>
                        <a:pt x="f5" y="f18"/>
                      </a:cubicBezTo>
                      <a:cubicBezTo>
                        <a:pt x="f5" y="f19"/>
                        <a:pt x="f5" y="f19"/>
                        <a:pt x="f20" y="f19"/>
                      </a:cubicBezTo>
                      <a:cubicBezTo>
                        <a:pt x="f21" y="f19"/>
                        <a:pt x="f21" y="f19"/>
                        <a:pt x="f21" y="f22"/>
                      </a:cubicBezTo>
                      <a:cubicBezTo>
                        <a:pt x="f23" y="f24"/>
                        <a:pt x="f25" y="f26"/>
                        <a:pt x="f13" y="f26"/>
                      </a:cubicBezTo>
                      <a:cubicBezTo>
                        <a:pt x="f5" y="f26"/>
                        <a:pt x="f5" y="f26"/>
                        <a:pt x="f5" y="f27"/>
                      </a:cubicBezTo>
                      <a:cubicBezTo>
                        <a:pt x="f5" y="f7"/>
                        <a:pt x="f5" y="f7"/>
                        <a:pt x="f15" y="f7"/>
                      </a:cubicBezTo>
                      <a:cubicBezTo>
                        <a:pt x="f12" y="f7"/>
                        <a:pt x="f12" y="f7"/>
                        <a:pt x="f12" y="f28"/>
                      </a:cubicBezTo>
                      <a:cubicBezTo>
                        <a:pt x="f12" y="f29"/>
                        <a:pt x="f21" y="f6"/>
                        <a:pt x="f30" y="f6"/>
                      </a:cubicBezTo>
                      <a:cubicBezTo>
                        <a:pt x="f6" y="f26"/>
                        <a:pt x="f6" y="f6"/>
                        <a:pt x="f6" y="f30"/>
                      </a:cubicBezTo>
                      <a:cubicBezTo>
                        <a:pt x="f6" y="f31"/>
                        <a:pt x="f6" y="f31"/>
                        <a:pt x="f8" y="f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74" name="Freeform 17">
                  <a:extLst>
                    <a:ext uri="{FF2B5EF4-FFF2-40B4-BE49-F238E27FC236}">
                      <a16:creationId xmlns:a16="http://schemas.microsoft.com/office/drawing/2014/main" id="{883DA9E7-A237-4B64-8728-D4CD55C45399}"/>
                    </a:ext>
                  </a:extLst>
                </p:cNvPr>
                <p:cNvSpPr/>
                <p:nvPr/>
              </p:nvSpPr>
              <p:spPr>
                <a:xfrm rot="16200004">
                  <a:off x="1798995" y="4586397"/>
                  <a:ext cx="86008" cy="11654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66"/>
                    <a:gd name="f7" fmla="val 248"/>
                    <a:gd name="f8" fmla="val 150"/>
                    <a:gd name="f9" fmla="val 2"/>
                    <a:gd name="f10" fmla="val 132"/>
                    <a:gd name="f11" fmla="val 113"/>
                    <a:gd name="f12" fmla="val 1"/>
                    <a:gd name="f13" fmla="val 95"/>
                    <a:gd name="f14" fmla="val 85"/>
                    <a:gd name="f15" fmla="val 82"/>
                    <a:gd name="f16" fmla="val 4"/>
                    <a:gd name="f17" fmla="val 13"/>
                    <a:gd name="f18" fmla="val 29"/>
                    <a:gd name="f19" fmla="val 80"/>
                    <a:gd name="f20" fmla="val 45"/>
                    <a:gd name="f21" fmla="val 61"/>
                    <a:gd name="f22" fmla="val 84"/>
                    <a:gd name="f23" fmla="val 76"/>
                    <a:gd name="f24" fmla="val 59"/>
                    <a:gd name="f25" fmla="val 83"/>
                    <a:gd name="f26" fmla="val 46"/>
                    <a:gd name="f27" fmla="val 33"/>
                    <a:gd name="f28" fmla="val 19"/>
                    <a:gd name="f29" fmla="val 81"/>
                    <a:gd name="f30" fmla="val 87"/>
                    <a:gd name="f31" fmla="val 102"/>
                    <a:gd name="f32" fmla="val 122"/>
                    <a:gd name="f33" fmla="val 143"/>
                    <a:gd name="f34" fmla="val 163"/>
                    <a:gd name="f35" fmla="val 185"/>
                    <a:gd name="f36" fmla="val 206"/>
                    <a:gd name="f37" fmla="val 227"/>
                    <a:gd name="f38" fmla="val 244"/>
                    <a:gd name="f39" fmla="val 6"/>
                    <a:gd name="f40" fmla="val 21"/>
                    <a:gd name="f41" fmla="val 247"/>
                    <a:gd name="f42" fmla="val 37"/>
                    <a:gd name="f43" fmla="val 245"/>
                    <a:gd name="f44" fmla="val 52"/>
                    <a:gd name="f45" fmla="val 246"/>
                    <a:gd name="f46" fmla="val 67"/>
                    <a:gd name="f47" fmla="val 243"/>
                    <a:gd name="f48" fmla="val 229"/>
                    <a:gd name="f49" fmla="val 187"/>
                    <a:gd name="f50" fmla="val 146"/>
                    <a:gd name="f51" fmla="val 105"/>
                    <a:gd name="f52" fmla="val 89"/>
                    <a:gd name="f53" fmla="val 86"/>
                    <a:gd name="f54" fmla="val 120"/>
                    <a:gd name="f55" fmla="val 136"/>
                    <a:gd name="f56" fmla="val 151"/>
                    <a:gd name="f57" fmla="val 165"/>
                    <a:gd name="f58" fmla="val 70"/>
                    <a:gd name="f59" fmla="val 34"/>
                    <a:gd name="f60" fmla="val 16"/>
                    <a:gd name="f61" fmla="val 5"/>
                    <a:gd name="f62" fmla="val 161"/>
                    <a:gd name="f63" fmla="+- 0 0 -90"/>
                    <a:gd name="f64" fmla="*/ f3 1 166"/>
                    <a:gd name="f65" fmla="*/ f4 1 248"/>
                    <a:gd name="f66" fmla="+- f7 0 f5"/>
                    <a:gd name="f67" fmla="+- f6 0 f5"/>
                    <a:gd name="f68" fmla="*/ f63 f0 1"/>
                    <a:gd name="f69" fmla="*/ f67 1 166"/>
                    <a:gd name="f70" fmla="*/ f66 1 248"/>
                    <a:gd name="f71" fmla="*/ 150 f67 1"/>
                    <a:gd name="f72" fmla="*/ 2 f66 1"/>
                    <a:gd name="f73" fmla="*/ 95 f67 1"/>
                    <a:gd name="f74" fmla="*/ 0 f66 1"/>
                    <a:gd name="f75" fmla="*/ 82 f67 1"/>
                    <a:gd name="f76" fmla="*/ 13 f66 1"/>
                    <a:gd name="f77" fmla="*/ 61 f66 1"/>
                    <a:gd name="f78" fmla="*/ 59 f67 1"/>
                    <a:gd name="f79" fmla="*/ 83 f66 1"/>
                    <a:gd name="f80" fmla="*/ 19 f67 1"/>
                    <a:gd name="f81" fmla="*/ 82 f66 1"/>
                    <a:gd name="f82" fmla="*/ 1 f67 1"/>
                    <a:gd name="f83" fmla="*/ 102 f66 1"/>
                    <a:gd name="f84" fmla="*/ 163 f66 1"/>
                    <a:gd name="f85" fmla="*/ 227 f66 1"/>
                    <a:gd name="f86" fmla="*/ 21 f67 1"/>
                    <a:gd name="f87" fmla="*/ 247 f66 1"/>
                    <a:gd name="f88" fmla="*/ 67 f67 1"/>
                    <a:gd name="f89" fmla="*/ 85 f67 1"/>
                    <a:gd name="f90" fmla="*/ 229 f66 1"/>
                    <a:gd name="f91" fmla="*/ 84 f67 1"/>
                    <a:gd name="f92" fmla="*/ 105 f66 1"/>
                    <a:gd name="f93" fmla="*/ 105 f67 1"/>
                    <a:gd name="f94" fmla="*/ 84 f66 1"/>
                    <a:gd name="f95" fmla="*/ 151 f67 1"/>
                    <a:gd name="f96" fmla="*/ 85 f66 1"/>
                    <a:gd name="f97" fmla="*/ 165 f67 1"/>
                    <a:gd name="f98" fmla="*/ 70 f66 1"/>
                    <a:gd name="f99" fmla="*/ 16 f66 1"/>
                    <a:gd name="f100" fmla="*/ f68 1 f2"/>
                    <a:gd name="f101" fmla="*/ f71 1 166"/>
                    <a:gd name="f102" fmla="*/ f72 1 248"/>
                    <a:gd name="f103" fmla="*/ f73 1 166"/>
                    <a:gd name="f104" fmla="*/ f74 1 248"/>
                    <a:gd name="f105" fmla="*/ f75 1 166"/>
                    <a:gd name="f106" fmla="*/ f76 1 248"/>
                    <a:gd name="f107" fmla="*/ f77 1 248"/>
                    <a:gd name="f108" fmla="*/ f78 1 166"/>
                    <a:gd name="f109" fmla="*/ f79 1 248"/>
                    <a:gd name="f110" fmla="*/ f80 1 166"/>
                    <a:gd name="f111" fmla="*/ f81 1 248"/>
                    <a:gd name="f112" fmla="*/ f82 1 166"/>
                    <a:gd name="f113" fmla="*/ f83 1 248"/>
                    <a:gd name="f114" fmla="*/ f84 1 248"/>
                    <a:gd name="f115" fmla="*/ f85 1 248"/>
                    <a:gd name="f116" fmla="*/ f86 1 166"/>
                    <a:gd name="f117" fmla="*/ f87 1 248"/>
                    <a:gd name="f118" fmla="*/ f88 1 166"/>
                    <a:gd name="f119" fmla="*/ f89 1 166"/>
                    <a:gd name="f120" fmla="*/ f90 1 248"/>
                    <a:gd name="f121" fmla="*/ f91 1 166"/>
                    <a:gd name="f122" fmla="*/ f92 1 248"/>
                    <a:gd name="f123" fmla="*/ f93 1 166"/>
                    <a:gd name="f124" fmla="*/ f94 1 248"/>
                    <a:gd name="f125" fmla="*/ f95 1 166"/>
                    <a:gd name="f126" fmla="*/ f96 1 248"/>
                    <a:gd name="f127" fmla="*/ f97 1 166"/>
                    <a:gd name="f128" fmla="*/ f98 1 248"/>
                    <a:gd name="f129" fmla="*/ f99 1 248"/>
                    <a:gd name="f130" fmla="*/ 0 1 f69"/>
                    <a:gd name="f131" fmla="*/ f6 1 f69"/>
                    <a:gd name="f132" fmla="*/ 0 1 f70"/>
                    <a:gd name="f133" fmla="*/ f7 1 f70"/>
                    <a:gd name="f134" fmla="+- f100 0 f1"/>
                    <a:gd name="f135" fmla="*/ f101 1 f69"/>
                    <a:gd name="f136" fmla="*/ f102 1 f70"/>
                    <a:gd name="f137" fmla="*/ f103 1 f69"/>
                    <a:gd name="f138" fmla="*/ f104 1 f70"/>
                    <a:gd name="f139" fmla="*/ f105 1 f69"/>
                    <a:gd name="f140" fmla="*/ f106 1 f70"/>
                    <a:gd name="f141" fmla="*/ f107 1 f70"/>
                    <a:gd name="f142" fmla="*/ f108 1 f69"/>
                    <a:gd name="f143" fmla="*/ f109 1 f70"/>
                    <a:gd name="f144" fmla="*/ f110 1 f69"/>
                    <a:gd name="f145" fmla="*/ f111 1 f70"/>
                    <a:gd name="f146" fmla="*/ f112 1 f69"/>
                    <a:gd name="f147" fmla="*/ f113 1 f70"/>
                    <a:gd name="f148" fmla="*/ f114 1 f70"/>
                    <a:gd name="f149" fmla="*/ f115 1 f70"/>
                    <a:gd name="f150" fmla="*/ f116 1 f69"/>
                    <a:gd name="f151" fmla="*/ f117 1 f70"/>
                    <a:gd name="f152" fmla="*/ f118 1 f69"/>
                    <a:gd name="f153" fmla="*/ f119 1 f69"/>
                    <a:gd name="f154" fmla="*/ f120 1 f70"/>
                    <a:gd name="f155" fmla="*/ f121 1 f69"/>
                    <a:gd name="f156" fmla="*/ f122 1 f70"/>
                    <a:gd name="f157" fmla="*/ f123 1 f69"/>
                    <a:gd name="f158" fmla="*/ f124 1 f70"/>
                    <a:gd name="f159" fmla="*/ f125 1 f69"/>
                    <a:gd name="f160" fmla="*/ f126 1 f70"/>
                    <a:gd name="f161" fmla="*/ f127 1 f69"/>
                    <a:gd name="f162" fmla="*/ f128 1 f70"/>
                    <a:gd name="f163" fmla="*/ f129 1 f70"/>
                    <a:gd name="f164" fmla="*/ f130 f64 1"/>
                    <a:gd name="f165" fmla="*/ f131 f64 1"/>
                    <a:gd name="f166" fmla="*/ f133 f65 1"/>
                    <a:gd name="f167" fmla="*/ f132 f65 1"/>
                    <a:gd name="f168" fmla="*/ f135 f64 1"/>
                    <a:gd name="f169" fmla="*/ f136 f65 1"/>
                    <a:gd name="f170" fmla="*/ f137 f64 1"/>
                    <a:gd name="f171" fmla="*/ f138 f65 1"/>
                    <a:gd name="f172" fmla="*/ f139 f64 1"/>
                    <a:gd name="f173" fmla="*/ f140 f65 1"/>
                    <a:gd name="f174" fmla="*/ f141 f65 1"/>
                    <a:gd name="f175" fmla="*/ f142 f64 1"/>
                    <a:gd name="f176" fmla="*/ f143 f65 1"/>
                    <a:gd name="f177" fmla="*/ f144 f64 1"/>
                    <a:gd name="f178" fmla="*/ f145 f65 1"/>
                    <a:gd name="f179" fmla="*/ f146 f64 1"/>
                    <a:gd name="f180" fmla="*/ f147 f65 1"/>
                    <a:gd name="f181" fmla="*/ f148 f65 1"/>
                    <a:gd name="f182" fmla="*/ f149 f65 1"/>
                    <a:gd name="f183" fmla="*/ f150 f64 1"/>
                    <a:gd name="f184" fmla="*/ f151 f65 1"/>
                    <a:gd name="f185" fmla="*/ f152 f64 1"/>
                    <a:gd name="f186" fmla="*/ f153 f64 1"/>
                    <a:gd name="f187" fmla="*/ f154 f65 1"/>
                    <a:gd name="f188" fmla="*/ f155 f64 1"/>
                    <a:gd name="f189" fmla="*/ f156 f65 1"/>
                    <a:gd name="f190" fmla="*/ f157 f64 1"/>
                    <a:gd name="f191" fmla="*/ f158 f65 1"/>
                    <a:gd name="f192" fmla="*/ f159 f64 1"/>
                    <a:gd name="f193" fmla="*/ f160 f65 1"/>
                    <a:gd name="f194" fmla="*/ f161 f64 1"/>
                    <a:gd name="f195" fmla="*/ f162 f65 1"/>
                    <a:gd name="f196" fmla="*/ f163 f65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134">
                      <a:pos x="f168" y="f169"/>
                    </a:cxn>
                    <a:cxn ang="f134">
                      <a:pos x="f170" y="f171"/>
                    </a:cxn>
                    <a:cxn ang="f134">
                      <a:pos x="f172" y="f173"/>
                    </a:cxn>
                    <a:cxn ang="f134">
                      <a:pos x="f172" y="f174"/>
                    </a:cxn>
                    <a:cxn ang="f134">
                      <a:pos x="f175" y="f176"/>
                    </a:cxn>
                    <a:cxn ang="f134">
                      <a:pos x="f177" y="f178"/>
                    </a:cxn>
                    <a:cxn ang="f134">
                      <a:pos x="f179" y="f180"/>
                    </a:cxn>
                    <a:cxn ang="f134">
                      <a:pos x="f179" y="f181"/>
                    </a:cxn>
                    <a:cxn ang="f134">
                      <a:pos x="f179" y="f182"/>
                    </a:cxn>
                    <a:cxn ang="f134">
                      <a:pos x="f183" y="f184"/>
                    </a:cxn>
                    <a:cxn ang="f134">
                      <a:pos x="f185" y="f184"/>
                    </a:cxn>
                    <a:cxn ang="f134">
                      <a:pos x="f186" y="f187"/>
                    </a:cxn>
                    <a:cxn ang="f134">
                      <a:pos x="f188" y="f189"/>
                    </a:cxn>
                    <a:cxn ang="f134">
                      <a:pos x="f190" y="f191"/>
                    </a:cxn>
                    <a:cxn ang="f134">
                      <a:pos x="f192" y="f193"/>
                    </a:cxn>
                    <a:cxn ang="f134">
                      <a:pos x="f194" y="f195"/>
                    </a:cxn>
                    <a:cxn ang="f134">
                      <a:pos x="f194" y="f196"/>
                    </a:cxn>
                    <a:cxn ang="f134">
                      <a:pos x="f168" y="f169"/>
                    </a:cxn>
                  </a:cxnLst>
                  <a:rect l="f164" t="f167" r="f165" b="f166"/>
                  <a:pathLst>
                    <a:path w="166" h="248">
                      <a:moveTo>
                        <a:pt x="f8" y="f9"/>
                      </a:moveTo>
                      <a:cubicBezTo>
                        <a:pt x="f10" y="f9"/>
                        <a:pt x="f11" y="f12"/>
                        <a:pt x="f13" y="f5"/>
                      </a:cubicBezTo>
                      <a:cubicBezTo>
                        <a:pt x="f14" y="f5"/>
                        <a:pt x="f15" y="f16"/>
                        <a:pt x="f15" y="f17"/>
                      </a:cubicBezTo>
                      <a:cubicBezTo>
                        <a:pt x="f15" y="f18"/>
                        <a:pt x="f19" y="f20"/>
                        <a:pt x="f15" y="f21"/>
                      </a:cubicBezTo>
                      <a:cubicBezTo>
                        <a:pt x="f22" y="f19"/>
                        <a:pt x="f23" y="f22"/>
                        <a:pt x="f24" y="f25"/>
                      </a:cubicBezTo>
                      <a:cubicBezTo>
                        <a:pt x="f26" y="f15"/>
                        <a:pt x="f27" y="f22"/>
                        <a:pt x="f28" y="f15"/>
                      </a:cubicBezTo>
                      <a:cubicBezTo>
                        <a:pt x="f16" y="f29"/>
                        <a:pt x="f5" y="f30"/>
                        <a:pt x="f12" y="f31"/>
                      </a:cubicBezTo>
                      <a:cubicBezTo>
                        <a:pt x="f9" y="f32"/>
                        <a:pt x="f12" y="f33"/>
                        <a:pt x="f12" y="f34"/>
                      </a:cubicBezTo>
                      <a:cubicBezTo>
                        <a:pt x="f12" y="f35"/>
                        <a:pt x="f9" y="f36"/>
                        <a:pt x="f12" y="f37"/>
                      </a:cubicBezTo>
                      <a:cubicBezTo>
                        <a:pt x="f5" y="f38"/>
                        <a:pt x="f39" y="f7"/>
                        <a:pt x="f40" y="f41"/>
                      </a:cubicBezTo>
                      <a:cubicBezTo>
                        <a:pt x="f42" y="f43"/>
                        <a:pt x="f44" y="f45"/>
                        <a:pt x="f46" y="f41"/>
                      </a:cubicBezTo>
                      <a:cubicBezTo>
                        <a:pt x="f29" y="f7"/>
                        <a:pt x="f14" y="f47"/>
                        <a:pt x="f14" y="f48"/>
                      </a:cubicBezTo>
                      <a:cubicBezTo>
                        <a:pt x="f22" y="f49"/>
                        <a:pt x="f14" y="f50"/>
                        <a:pt x="f22" y="f51"/>
                      </a:cubicBezTo>
                      <a:cubicBezTo>
                        <a:pt x="f22" y="f52"/>
                        <a:pt x="f53" y="f29"/>
                        <a:pt x="f51" y="f22"/>
                      </a:cubicBezTo>
                      <a:cubicBezTo>
                        <a:pt x="f54" y="f30"/>
                        <a:pt x="f55" y="f22"/>
                        <a:pt x="f56" y="f14"/>
                      </a:cubicBezTo>
                      <a:cubicBezTo>
                        <a:pt x="f34" y="f53"/>
                        <a:pt x="f6" y="f29"/>
                        <a:pt x="f57" y="f58"/>
                      </a:cubicBezTo>
                      <a:cubicBezTo>
                        <a:pt x="f57" y="f44"/>
                        <a:pt x="f57" y="f59"/>
                        <a:pt x="f57" y="f60"/>
                      </a:cubicBezTo>
                      <a:cubicBezTo>
                        <a:pt x="f6" y="f61"/>
                        <a:pt x="f62" y="f9"/>
                        <a:pt x="f8" y="f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75" name="Freeform 18">
                  <a:extLst>
                    <a:ext uri="{FF2B5EF4-FFF2-40B4-BE49-F238E27FC236}">
                      <a16:creationId xmlns:a16="http://schemas.microsoft.com/office/drawing/2014/main" id="{B6C79304-7A68-4685-B617-B4E8CAC6371E}"/>
                    </a:ext>
                  </a:extLst>
                </p:cNvPr>
                <p:cNvSpPr/>
                <p:nvPr/>
              </p:nvSpPr>
              <p:spPr>
                <a:xfrm rot="16200004">
                  <a:off x="1167849" y="4562723"/>
                  <a:ext cx="86008" cy="7870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66"/>
                    <a:gd name="f7" fmla="val 167"/>
                    <a:gd name="f8" fmla="val 39"/>
                    <a:gd name="f9" fmla="val 84"/>
                    <a:gd name="f10" fmla="val 83"/>
                    <a:gd name="f11" fmla="val 128"/>
                    <a:gd name="f12" fmla="val 121"/>
                    <a:gd name="f13" fmla="val 124"/>
                    <a:gd name="f14" fmla="val 122"/>
                    <a:gd name="f15" fmla="val 120"/>
                    <a:gd name="f16" fmla="val 82"/>
                    <a:gd name="f17" fmla="val 129"/>
                    <a:gd name="f18" fmla="val 81"/>
                    <a:gd name="f19" fmla="val 38"/>
                    <a:gd name="f20" fmla="val 46"/>
                    <a:gd name="f21" fmla="+- 0 0 -90"/>
                    <a:gd name="f22" fmla="*/ f3 1 166"/>
                    <a:gd name="f23" fmla="*/ f4 1 167"/>
                    <a:gd name="f24" fmla="+- f7 0 f5"/>
                    <a:gd name="f25" fmla="+- f6 0 f5"/>
                    <a:gd name="f26" fmla="*/ f21 f0 1"/>
                    <a:gd name="f27" fmla="*/ f25 1 166"/>
                    <a:gd name="f28" fmla="*/ f24 1 167"/>
                    <a:gd name="f29" fmla="*/ 39 f25 1"/>
                    <a:gd name="f30" fmla="*/ 84 f24 1"/>
                    <a:gd name="f31" fmla="*/ 83 f25 1"/>
                    <a:gd name="f32" fmla="*/ 128 f24 1"/>
                    <a:gd name="f33" fmla="*/ 121 f25 1"/>
                    <a:gd name="f34" fmla="*/ 166 f24 1"/>
                    <a:gd name="f35" fmla="*/ 166 f25 1"/>
                    <a:gd name="f36" fmla="*/ 124 f24 1"/>
                    <a:gd name="f37" fmla="*/ 120 f24 1"/>
                    <a:gd name="f38" fmla="*/ 129 f25 1"/>
                    <a:gd name="f39" fmla="*/ 81 f24 1"/>
                    <a:gd name="f40" fmla="*/ 38 f24 1"/>
                    <a:gd name="f41" fmla="*/ 46 f25 1"/>
                    <a:gd name="f42" fmla="*/ 0 f24 1"/>
                    <a:gd name="f43" fmla="*/ 0 f25 1"/>
                    <a:gd name="f44" fmla="*/ 46 f24 1"/>
                    <a:gd name="f45" fmla="*/ f26 1 f2"/>
                    <a:gd name="f46" fmla="*/ f29 1 166"/>
                    <a:gd name="f47" fmla="*/ f30 1 167"/>
                    <a:gd name="f48" fmla="*/ f31 1 166"/>
                    <a:gd name="f49" fmla="*/ f32 1 167"/>
                    <a:gd name="f50" fmla="*/ f33 1 166"/>
                    <a:gd name="f51" fmla="*/ f34 1 167"/>
                    <a:gd name="f52" fmla="*/ f35 1 166"/>
                    <a:gd name="f53" fmla="*/ f36 1 167"/>
                    <a:gd name="f54" fmla="*/ f37 1 167"/>
                    <a:gd name="f55" fmla="*/ f38 1 166"/>
                    <a:gd name="f56" fmla="*/ f39 1 167"/>
                    <a:gd name="f57" fmla="*/ f40 1 167"/>
                    <a:gd name="f58" fmla="*/ f41 1 166"/>
                    <a:gd name="f59" fmla="*/ f42 1 167"/>
                    <a:gd name="f60" fmla="*/ f43 1 166"/>
                    <a:gd name="f61" fmla="*/ f44 1 167"/>
                    <a:gd name="f62" fmla="*/ 0 1 f27"/>
                    <a:gd name="f63" fmla="*/ f6 1 f27"/>
                    <a:gd name="f64" fmla="*/ 0 1 f28"/>
                    <a:gd name="f65" fmla="*/ f7 1 f28"/>
                    <a:gd name="f66" fmla="+- f45 0 f1"/>
                    <a:gd name="f67" fmla="*/ f46 1 f27"/>
                    <a:gd name="f68" fmla="*/ f47 1 f28"/>
                    <a:gd name="f69" fmla="*/ f48 1 f27"/>
                    <a:gd name="f70" fmla="*/ f49 1 f28"/>
                    <a:gd name="f71" fmla="*/ f50 1 f27"/>
                    <a:gd name="f72" fmla="*/ f51 1 f28"/>
                    <a:gd name="f73" fmla="*/ f52 1 f27"/>
                    <a:gd name="f74" fmla="*/ f53 1 f28"/>
                    <a:gd name="f75" fmla="*/ f54 1 f28"/>
                    <a:gd name="f76" fmla="*/ f55 1 f27"/>
                    <a:gd name="f77" fmla="*/ f56 1 f28"/>
                    <a:gd name="f78" fmla="*/ f57 1 f28"/>
                    <a:gd name="f79" fmla="*/ f58 1 f27"/>
                    <a:gd name="f80" fmla="*/ f59 1 f28"/>
                    <a:gd name="f81" fmla="*/ f60 1 f27"/>
                    <a:gd name="f82" fmla="*/ f61 1 f28"/>
                    <a:gd name="f83" fmla="*/ f62 f22 1"/>
                    <a:gd name="f84" fmla="*/ f63 f22 1"/>
                    <a:gd name="f85" fmla="*/ f65 f23 1"/>
                    <a:gd name="f86" fmla="*/ f64 f23 1"/>
                    <a:gd name="f87" fmla="*/ f67 f22 1"/>
                    <a:gd name="f88" fmla="*/ f68 f23 1"/>
                    <a:gd name="f89" fmla="*/ f69 f22 1"/>
                    <a:gd name="f90" fmla="*/ f70 f23 1"/>
                    <a:gd name="f91" fmla="*/ f71 f22 1"/>
                    <a:gd name="f92" fmla="*/ f72 f23 1"/>
                    <a:gd name="f93" fmla="*/ f73 f22 1"/>
                    <a:gd name="f94" fmla="*/ f74 f23 1"/>
                    <a:gd name="f95" fmla="*/ f75 f23 1"/>
                    <a:gd name="f96" fmla="*/ f76 f22 1"/>
                    <a:gd name="f97" fmla="*/ f77 f23 1"/>
                    <a:gd name="f98" fmla="*/ f78 f23 1"/>
                    <a:gd name="f99" fmla="*/ f79 f22 1"/>
                    <a:gd name="f100" fmla="*/ f80 f23 1"/>
                    <a:gd name="f101" fmla="*/ f81 f22 1"/>
                    <a:gd name="f102" fmla="*/ f82 f2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66">
                      <a:pos x="f87" y="f88"/>
                    </a:cxn>
                    <a:cxn ang="f66">
                      <a:pos x="f89" y="f90"/>
                    </a:cxn>
                    <a:cxn ang="f66">
                      <a:pos x="f91" y="f92"/>
                    </a:cxn>
                    <a:cxn ang="f66">
                      <a:pos x="f93" y="f94"/>
                    </a:cxn>
                    <a:cxn ang="f66">
                      <a:pos x="f93" y="f95"/>
                    </a:cxn>
                    <a:cxn ang="f66">
                      <a:pos x="f96" y="f97"/>
                    </a:cxn>
                    <a:cxn ang="f66">
                      <a:pos x="f89" y="f98"/>
                    </a:cxn>
                    <a:cxn ang="f66">
                      <a:pos x="f99" y="f100"/>
                    </a:cxn>
                    <a:cxn ang="f66">
                      <a:pos x="f101" y="f102"/>
                    </a:cxn>
                    <a:cxn ang="f66">
                      <a:pos x="f87" y="f88"/>
                    </a:cxn>
                  </a:cxnLst>
                  <a:rect l="f83" t="f86" r="f84" b="f85"/>
                  <a:pathLst>
                    <a:path w="166" h="167">
                      <a:moveTo>
                        <a:pt x="f8" y="f9"/>
                      </a:moveTo>
                      <a:cubicBezTo>
                        <a:pt x="f10" y="f9"/>
                        <a:pt x="f10" y="f9"/>
                        <a:pt x="f10" y="f11"/>
                      </a:cubicBezTo>
                      <a:cubicBezTo>
                        <a:pt x="f10" y="f6"/>
                        <a:pt x="f10" y="f6"/>
                        <a:pt x="f12" y="f6"/>
                      </a:cubicBezTo>
                      <a:cubicBezTo>
                        <a:pt x="f6" y="f7"/>
                        <a:pt x="f6" y="f7"/>
                        <a:pt x="f6" y="f13"/>
                      </a:cubicBezTo>
                      <a:cubicBezTo>
                        <a:pt x="f6" y="f14"/>
                        <a:pt x="f6" y="f12"/>
                        <a:pt x="f6" y="f15"/>
                      </a:cubicBezTo>
                      <a:cubicBezTo>
                        <a:pt x="f6" y="f16"/>
                        <a:pt x="f6" y="f16"/>
                        <a:pt x="f17" y="f18"/>
                      </a:cubicBezTo>
                      <a:cubicBezTo>
                        <a:pt x="f10" y="f18"/>
                        <a:pt x="f10" y="f18"/>
                        <a:pt x="f10" y="f19"/>
                      </a:cubicBezTo>
                      <a:cubicBezTo>
                        <a:pt x="f10" y="f5"/>
                        <a:pt x="f10" y="f5"/>
                        <a:pt x="f20" y="f5"/>
                      </a:cubicBezTo>
                      <a:cubicBezTo>
                        <a:pt x="f5" y="f5"/>
                        <a:pt x="f5" y="f5"/>
                        <a:pt x="f5" y="f20"/>
                      </a:cubicBezTo>
                      <a:cubicBezTo>
                        <a:pt x="f5" y="f9"/>
                        <a:pt x="f5" y="f9"/>
                        <a:pt x="f8" y="f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76" name="Freeform 19">
                  <a:extLst>
                    <a:ext uri="{FF2B5EF4-FFF2-40B4-BE49-F238E27FC236}">
                      <a16:creationId xmlns:a16="http://schemas.microsoft.com/office/drawing/2014/main" id="{13DDE276-8897-419C-9DC3-249C414C5F54}"/>
                    </a:ext>
                  </a:extLst>
                </p:cNvPr>
                <p:cNvSpPr/>
                <p:nvPr/>
              </p:nvSpPr>
              <p:spPr>
                <a:xfrm rot="16200004">
                  <a:off x="1494546" y="4668025"/>
                  <a:ext cx="42592" cy="8022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2"/>
                    <a:gd name="f7" fmla="val 170"/>
                    <a:gd name="f8" fmla="val 15"/>
                    <a:gd name="f9" fmla="val 33"/>
                    <a:gd name="f10" fmla="val 169"/>
                    <a:gd name="f11" fmla="val 51"/>
                    <a:gd name="f12" fmla="val 69"/>
                    <a:gd name="f13" fmla="val 78"/>
                    <a:gd name="f14" fmla="val 167"/>
                    <a:gd name="f15" fmla="val 157"/>
                    <a:gd name="f16" fmla="val 81"/>
                    <a:gd name="f17" fmla="val 110"/>
                    <a:gd name="f18" fmla="val 63"/>
                    <a:gd name="f19" fmla="val 16"/>
                    <a:gd name="f20" fmla="val 9"/>
                    <a:gd name="f21" fmla="val 3"/>
                    <a:gd name="f22" fmla="val 72"/>
                    <a:gd name="f23" fmla="val 4"/>
                    <a:gd name="f24" fmla="val 49"/>
                    <a:gd name="f25" fmla="val 5"/>
                    <a:gd name="f26" fmla="val 25"/>
                    <a:gd name="f27" fmla="val 1"/>
                    <a:gd name="f28" fmla="val 7"/>
                    <a:gd name="f29" fmla="val 56"/>
                    <a:gd name="f30" fmla="val 105"/>
                    <a:gd name="f31" fmla="val 154"/>
                    <a:gd name="f32" fmla="val 165"/>
                    <a:gd name="f33" fmla="+- 0 0 -90"/>
                    <a:gd name="f34" fmla="*/ f3 1 82"/>
                    <a:gd name="f35" fmla="*/ f4 1 170"/>
                    <a:gd name="f36" fmla="+- f7 0 f5"/>
                    <a:gd name="f37" fmla="+- f6 0 f5"/>
                    <a:gd name="f38" fmla="*/ f33 f0 1"/>
                    <a:gd name="f39" fmla="*/ f37 1 82"/>
                    <a:gd name="f40" fmla="*/ f36 1 170"/>
                    <a:gd name="f41" fmla="*/ 15 f37 1"/>
                    <a:gd name="f42" fmla="*/ 170 f36 1"/>
                    <a:gd name="f43" fmla="*/ 69 f37 1"/>
                    <a:gd name="f44" fmla="*/ 82 f37 1"/>
                    <a:gd name="f45" fmla="*/ 157 f36 1"/>
                    <a:gd name="f46" fmla="*/ 16 f36 1"/>
                    <a:gd name="f47" fmla="*/ 72 f37 1"/>
                    <a:gd name="f48" fmla="*/ 4 f36 1"/>
                    <a:gd name="f49" fmla="*/ 1 f37 1"/>
                    <a:gd name="f50" fmla="*/ 7 f36 1"/>
                    <a:gd name="f51" fmla="*/ 154 f36 1"/>
                    <a:gd name="f52" fmla="*/ f38 1 f2"/>
                    <a:gd name="f53" fmla="*/ f41 1 82"/>
                    <a:gd name="f54" fmla="*/ f42 1 170"/>
                    <a:gd name="f55" fmla="*/ f43 1 82"/>
                    <a:gd name="f56" fmla="*/ f44 1 82"/>
                    <a:gd name="f57" fmla="*/ f45 1 170"/>
                    <a:gd name="f58" fmla="*/ f46 1 170"/>
                    <a:gd name="f59" fmla="*/ f47 1 82"/>
                    <a:gd name="f60" fmla="*/ f48 1 170"/>
                    <a:gd name="f61" fmla="*/ f49 1 82"/>
                    <a:gd name="f62" fmla="*/ f50 1 170"/>
                    <a:gd name="f63" fmla="*/ f51 1 170"/>
                    <a:gd name="f64" fmla="*/ 0 1 f39"/>
                    <a:gd name="f65" fmla="*/ f6 1 f39"/>
                    <a:gd name="f66" fmla="*/ 0 1 f40"/>
                    <a:gd name="f67" fmla="*/ f7 1 f40"/>
                    <a:gd name="f68" fmla="+- f52 0 f1"/>
                    <a:gd name="f69" fmla="*/ f53 1 f39"/>
                    <a:gd name="f70" fmla="*/ f54 1 f40"/>
                    <a:gd name="f71" fmla="*/ f55 1 f39"/>
                    <a:gd name="f72" fmla="*/ f56 1 f39"/>
                    <a:gd name="f73" fmla="*/ f57 1 f40"/>
                    <a:gd name="f74" fmla="*/ f58 1 f40"/>
                    <a:gd name="f75" fmla="*/ f59 1 f39"/>
                    <a:gd name="f76" fmla="*/ f60 1 f40"/>
                    <a:gd name="f77" fmla="*/ f61 1 f39"/>
                    <a:gd name="f78" fmla="*/ f62 1 f40"/>
                    <a:gd name="f79" fmla="*/ f63 1 f40"/>
                    <a:gd name="f80" fmla="*/ f64 f34 1"/>
                    <a:gd name="f81" fmla="*/ f65 f34 1"/>
                    <a:gd name="f82" fmla="*/ f67 f35 1"/>
                    <a:gd name="f83" fmla="*/ f66 f35 1"/>
                    <a:gd name="f84" fmla="*/ f69 f34 1"/>
                    <a:gd name="f85" fmla="*/ f70 f35 1"/>
                    <a:gd name="f86" fmla="*/ f71 f34 1"/>
                    <a:gd name="f87" fmla="*/ f72 f34 1"/>
                    <a:gd name="f88" fmla="*/ f73 f35 1"/>
                    <a:gd name="f89" fmla="*/ f74 f35 1"/>
                    <a:gd name="f90" fmla="*/ f75 f34 1"/>
                    <a:gd name="f91" fmla="*/ f76 f35 1"/>
                    <a:gd name="f92" fmla="*/ f77 f34 1"/>
                    <a:gd name="f93" fmla="*/ f78 f35 1"/>
                    <a:gd name="f94" fmla="*/ f79 f35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68">
                      <a:pos x="f84" y="f85"/>
                    </a:cxn>
                    <a:cxn ang="f68">
                      <a:pos x="f86" y="f85"/>
                    </a:cxn>
                    <a:cxn ang="f68">
                      <a:pos x="f87" y="f88"/>
                    </a:cxn>
                    <a:cxn ang="f68">
                      <a:pos x="f87" y="f89"/>
                    </a:cxn>
                    <a:cxn ang="f68">
                      <a:pos x="f90" y="f91"/>
                    </a:cxn>
                    <a:cxn ang="f68">
                      <a:pos x="f92" y="f93"/>
                    </a:cxn>
                    <a:cxn ang="f68">
                      <a:pos x="f92" y="f94"/>
                    </a:cxn>
                    <a:cxn ang="f68">
                      <a:pos x="f84" y="f85"/>
                    </a:cxn>
                  </a:cxnLst>
                  <a:rect l="f80" t="f83" r="f81" b="f82"/>
                  <a:pathLst>
                    <a:path w="82" h="170">
                      <a:moveTo>
                        <a:pt x="f8" y="f7"/>
                      </a:moveTo>
                      <a:cubicBezTo>
                        <a:pt x="f9" y="f10"/>
                        <a:pt x="f11" y="f7"/>
                        <a:pt x="f12" y="f7"/>
                      </a:cubicBezTo>
                      <a:cubicBezTo>
                        <a:pt x="f13" y="f7"/>
                        <a:pt x="f6" y="f14"/>
                        <a:pt x="f6" y="f15"/>
                      </a:cubicBezTo>
                      <a:cubicBezTo>
                        <a:pt x="f16" y="f17"/>
                        <a:pt x="f6" y="f18"/>
                        <a:pt x="f6" y="f19"/>
                      </a:cubicBezTo>
                      <a:cubicBezTo>
                        <a:pt x="f6" y="f20"/>
                        <a:pt x="f16" y="f21"/>
                        <a:pt x="f22" y="f23"/>
                      </a:cubicBezTo>
                      <a:cubicBezTo>
                        <a:pt x="f24" y="f25"/>
                        <a:pt x="f26" y="f5"/>
                        <a:pt x="f27" y="f28"/>
                      </a:cubicBezTo>
                      <a:cubicBezTo>
                        <a:pt x="f27" y="f29"/>
                        <a:pt x="f27" y="f30"/>
                        <a:pt x="f27" y="f31"/>
                      </a:cubicBezTo>
                      <a:cubicBezTo>
                        <a:pt x="f5" y="f32"/>
                        <a:pt x="f21" y="f7"/>
                        <a:pt x="f8" y="f7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77" name="Freeform 20">
                  <a:extLst>
                    <a:ext uri="{FF2B5EF4-FFF2-40B4-BE49-F238E27FC236}">
                      <a16:creationId xmlns:a16="http://schemas.microsoft.com/office/drawing/2014/main" id="{3155DA3F-2F39-4799-A2E1-0235909D85FC}"/>
                    </a:ext>
                  </a:extLst>
                </p:cNvPr>
                <p:cNvSpPr/>
                <p:nvPr/>
              </p:nvSpPr>
              <p:spPr>
                <a:xfrm rot="16200004" flipH="1">
                  <a:off x="1479508" y="4728591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78" name="Freeform 21">
                  <a:extLst>
                    <a:ext uri="{FF2B5EF4-FFF2-40B4-BE49-F238E27FC236}">
                      <a16:creationId xmlns:a16="http://schemas.microsoft.com/office/drawing/2014/main" id="{0BD3307D-4FFE-4C9C-8D37-2A4FB0E0154D}"/>
                    </a:ext>
                  </a:extLst>
                </p:cNvPr>
                <p:cNvSpPr/>
                <p:nvPr/>
              </p:nvSpPr>
              <p:spPr>
                <a:xfrm rot="16200004">
                  <a:off x="2086981" y="4560808"/>
                  <a:ext cx="45098" cy="416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7"/>
                    <a:gd name="f7" fmla="val 88"/>
                    <a:gd name="f8" fmla="val 44"/>
                    <a:gd name="f9" fmla="val 4"/>
                    <a:gd name="f10" fmla="val 31"/>
                    <a:gd name="f11" fmla="val 13"/>
                    <a:gd name="f12" fmla="val 6"/>
                    <a:gd name="f13" fmla="val 7"/>
                    <a:gd name="f14" fmla="val 5"/>
                    <a:gd name="f15" fmla="val 46"/>
                    <a:gd name="f16" fmla="+- 0 0 -90"/>
                    <a:gd name="f17" fmla="*/ f3 1 87"/>
                    <a:gd name="f18" fmla="*/ f4 1 88"/>
                    <a:gd name="f19" fmla="+- f7 0 f5"/>
                    <a:gd name="f20" fmla="+- f6 0 f5"/>
                    <a:gd name="f21" fmla="*/ f16 f0 1"/>
                    <a:gd name="f22" fmla="*/ f20 1 87"/>
                    <a:gd name="f23" fmla="*/ f19 1 88"/>
                    <a:gd name="f24" fmla="*/ 44 f20 1"/>
                    <a:gd name="f25" fmla="*/ 4 f19 1"/>
                    <a:gd name="f26" fmla="*/ 6 f20 1"/>
                    <a:gd name="f27" fmla="*/ 7 f19 1"/>
                    <a:gd name="f28" fmla="*/ 5 f20 1"/>
                    <a:gd name="f29" fmla="*/ 44 f19 1"/>
                    <a:gd name="f30" fmla="*/ 87 f19 1"/>
                    <a:gd name="f31" fmla="*/ 87 f20 1"/>
                    <a:gd name="f32" fmla="*/ 46 f19 1"/>
                    <a:gd name="f33" fmla="*/ f21 1 f2"/>
                    <a:gd name="f34" fmla="*/ f24 1 87"/>
                    <a:gd name="f35" fmla="*/ f25 1 88"/>
                    <a:gd name="f36" fmla="*/ f26 1 87"/>
                    <a:gd name="f37" fmla="*/ f27 1 88"/>
                    <a:gd name="f38" fmla="*/ f28 1 87"/>
                    <a:gd name="f39" fmla="*/ f29 1 88"/>
                    <a:gd name="f40" fmla="*/ f30 1 88"/>
                    <a:gd name="f41" fmla="*/ f31 1 87"/>
                    <a:gd name="f42" fmla="*/ f32 1 88"/>
                    <a:gd name="f43" fmla="*/ 0 1 f22"/>
                    <a:gd name="f44" fmla="*/ f6 1 f22"/>
                    <a:gd name="f45" fmla="*/ 0 1 f23"/>
                    <a:gd name="f46" fmla="*/ f7 1 f23"/>
                    <a:gd name="f47" fmla="+- f33 0 f1"/>
                    <a:gd name="f48" fmla="*/ f34 1 f22"/>
                    <a:gd name="f49" fmla="*/ f35 1 f23"/>
                    <a:gd name="f50" fmla="*/ f36 1 f22"/>
                    <a:gd name="f51" fmla="*/ f37 1 f23"/>
                    <a:gd name="f52" fmla="*/ f38 1 f22"/>
                    <a:gd name="f53" fmla="*/ f39 1 f23"/>
                    <a:gd name="f54" fmla="*/ f40 1 f23"/>
                    <a:gd name="f55" fmla="*/ f41 1 f22"/>
                    <a:gd name="f56" fmla="*/ f42 1 f23"/>
                    <a:gd name="f57" fmla="*/ f43 f17 1"/>
                    <a:gd name="f58" fmla="*/ f44 f17 1"/>
                    <a:gd name="f59" fmla="*/ f46 f18 1"/>
                    <a:gd name="f60" fmla="*/ f45 f18 1"/>
                    <a:gd name="f61" fmla="*/ f48 f17 1"/>
                    <a:gd name="f62" fmla="*/ f49 f18 1"/>
                    <a:gd name="f63" fmla="*/ f50 f17 1"/>
                    <a:gd name="f64" fmla="*/ f51 f18 1"/>
                    <a:gd name="f65" fmla="*/ f52 f17 1"/>
                    <a:gd name="f66" fmla="*/ f53 f18 1"/>
                    <a:gd name="f67" fmla="*/ f54 f18 1"/>
                    <a:gd name="f68" fmla="*/ f55 f17 1"/>
                    <a:gd name="f69" fmla="*/ f56 f18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47">
                      <a:pos x="f61" y="f62"/>
                    </a:cxn>
                    <a:cxn ang="f47">
                      <a:pos x="f63" y="f64"/>
                    </a:cxn>
                    <a:cxn ang="f47">
                      <a:pos x="f65" y="f66"/>
                    </a:cxn>
                    <a:cxn ang="f47">
                      <a:pos x="f61" y="f67"/>
                    </a:cxn>
                    <a:cxn ang="f47">
                      <a:pos x="f68" y="f69"/>
                    </a:cxn>
                    <a:cxn ang="f47">
                      <a:pos x="f61" y="f62"/>
                    </a:cxn>
                  </a:cxnLst>
                  <a:rect l="f57" t="f60" r="f58" b="f59"/>
                  <a:pathLst>
                    <a:path w="87" h="88">
                      <a:moveTo>
                        <a:pt x="f8" y="f9"/>
                      </a:moveTo>
                      <a:cubicBezTo>
                        <a:pt x="f10" y="f9"/>
                        <a:pt x="f11" y="f5"/>
                        <a:pt x="f12" y="f13"/>
                      </a:cubicBezTo>
                      <a:cubicBezTo>
                        <a:pt x="f5" y="f11"/>
                        <a:pt x="f14" y="f10"/>
                        <a:pt x="f14" y="f8"/>
                      </a:cubicBezTo>
                      <a:cubicBezTo>
                        <a:pt x="f9" y="f7"/>
                        <a:pt x="f9" y="f7"/>
                        <a:pt x="f8" y="f6"/>
                      </a:cubicBezTo>
                      <a:cubicBezTo>
                        <a:pt x="f6" y="f6"/>
                        <a:pt x="f6" y="f6"/>
                        <a:pt x="f6" y="f15"/>
                      </a:cubicBezTo>
                      <a:cubicBezTo>
                        <a:pt x="f6" y="f9"/>
                        <a:pt x="f6" y="f9"/>
                        <a:pt x="f8" y="f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79" name="Freeform 22">
                  <a:extLst>
                    <a:ext uri="{FF2B5EF4-FFF2-40B4-BE49-F238E27FC236}">
                      <a16:creationId xmlns:a16="http://schemas.microsoft.com/office/drawing/2014/main" id="{86BAE06B-96B3-4EAF-952E-D90699898919}"/>
                    </a:ext>
                  </a:extLst>
                </p:cNvPr>
                <p:cNvSpPr/>
                <p:nvPr/>
              </p:nvSpPr>
              <p:spPr>
                <a:xfrm rot="16200004">
                  <a:off x="1935369" y="4604493"/>
                  <a:ext cx="42592" cy="3859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3"/>
                    <a:gd name="f7" fmla="val 41"/>
                    <a:gd name="f8" fmla="val 43"/>
                    <a:gd name="f9" fmla="+- 0 0 -90"/>
                    <a:gd name="f10" fmla="*/ f3 1 83"/>
                    <a:gd name="f11" fmla="*/ f4 1 83"/>
                    <a:gd name="f12" fmla="+- f6 0 f5"/>
                    <a:gd name="f13" fmla="*/ f9 f0 1"/>
                    <a:gd name="f14" fmla="*/ f12 1 83"/>
                    <a:gd name="f15" fmla="*/ 41 f12 1"/>
                    <a:gd name="f16" fmla="*/ 0 f12 1"/>
                    <a:gd name="f17" fmla="*/ 43 f12 1"/>
                    <a:gd name="f18" fmla="*/ 83 f12 1"/>
                    <a:gd name="f19" fmla="*/ f13 1 f2"/>
                    <a:gd name="f20" fmla="*/ f15 1 83"/>
                    <a:gd name="f21" fmla="*/ f16 1 83"/>
                    <a:gd name="f22" fmla="*/ f17 1 83"/>
                    <a:gd name="f23" fmla="*/ f18 1 83"/>
                    <a:gd name="f24" fmla="*/ 0 1 f14"/>
                    <a:gd name="f25" fmla="*/ f6 1 f14"/>
                    <a:gd name="f26" fmla="+- f19 0 f1"/>
                    <a:gd name="f27" fmla="*/ f20 1 f14"/>
                    <a:gd name="f28" fmla="*/ f21 1 f14"/>
                    <a:gd name="f29" fmla="*/ f22 1 f14"/>
                    <a:gd name="f30" fmla="*/ f23 1 f14"/>
                    <a:gd name="f31" fmla="*/ f24 f10 1"/>
                    <a:gd name="f32" fmla="*/ f25 f10 1"/>
                    <a:gd name="f33" fmla="*/ f25 f11 1"/>
                    <a:gd name="f34" fmla="*/ f24 f11 1"/>
                    <a:gd name="f35" fmla="*/ f27 f10 1"/>
                    <a:gd name="f36" fmla="*/ f28 f11 1"/>
                    <a:gd name="f37" fmla="*/ f28 f10 1"/>
                    <a:gd name="f38" fmla="*/ f27 f11 1"/>
                    <a:gd name="f39" fmla="*/ f29 f10 1"/>
                    <a:gd name="f40" fmla="*/ f30 f11 1"/>
                    <a:gd name="f41" fmla="*/ f30 f10 1"/>
                    <a:gd name="f42" fmla="*/ f29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6">
                      <a:pos x="f35" y="f36"/>
                    </a:cxn>
                    <a:cxn ang="f26">
                      <a:pos x="f37" y="f38"/>
                    </a:cxn>
                    <a:cxn ang="f26">
                      <a:pos x="f39" y="f40"/>
                    </a:cxn>
                    <a:cxn ang="f26">
                      <a:pos x="f41" y="f42"/>
                    </a:cxn>
                    <a:cxn ang="f26">
                      <a:pos x="f35" y="f36"/>
                    </a:cxn>
                  </a:cxnLst>
                  <a:rect l="f31" t="f34" r="f32" b="f33"/>
                  <a:pathLst>
                    <a:path w="83" h="83">
                      <a:moveTo>
                        <a:pt x="f7" y="f5"/>
                      </a:moveTo>
                      <a:cubicBezTo>
                        <a:pt x="f5" y="f5"/>
                        <a:pt x="f5" y="f5"/>
                        <a:pt x="f5" y="f7"/>
                      </a:cubicBezTo>
                      <a:cubicBezTo>
                        <a:pt x="f5" y="f6"/>
                        <a:pt x="f5" y="f6"/>
                        <a:pt x="f8" y="f6"/>
                      </a:cubicBezTo>
                      <a:cubicBezTo>
                        <a:pt x="f6" y="f6"/>
                        <a:pt x="f6" y="f6"/>
                        <a:pt x="f6" y="f8"/>
                      </a:cubicBezTo>
                      <a:cubicBezTo>
                        <a:pt x="f6" y="f5"/>
                        <a:pt x="f6" y="f5"/>
                        <a:pt x="f7" y="f5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80" name="Freeform 23">
                  <a:extLst>
                    <a:ext uri="{FF2B5EF4-FFF2-40B4-BE49-F238E27FC236}">
                      <a16:creationId xmlns:a16="http://schemas.microsoft.com/office/drawing/2014/main" id="{48CF9497-FA23-4A30-BD53-B788B073DC17}"/>
                    </a:ext>
                  </a:extLst>
                </p:cNvPr>
                <p:cNvSpPr/>
                <p:nvPr/>
              </p:nvSpPr>
              <p:spPr>
                <a:xfrm rot="16200004" flipH="1">
                  <a:off x="1479508" y="4728591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81" name="Freeform 24">
                  <a:extLst>
                    <a:ext uri="{FF2B5EF4-FFF2-40B4-BE49-F238E27FC236}">
                      <a16:creationId xmlns:a16="http://schemas.microsoft.com/office/drawing/2014/main" id="{21150492-2EDF-425D-8A58-DFC23792734A}"/>
                    </a:ext>
                  </a:extLst>
                </p:cNvPr>
                <p:cNvSpPr/>
                <p:nvPr/>
              </p:nvSpPr>
              <p:spPr>
                <a:xfrm rot="16200004">
                  <a:off x="1437328" y="4730667"/>
                  <a:ext cx="44256" cy="4010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5"/>
                    <a:gd name="f7" fmla="val 84"/>
                    <a:gd name="f8" fmla="val 17"/>
                    <a:gd name="f9" fmla="val 6"/>
                    <a:gd name="f10" fmla="val 82"/>
                    <a:gd name="f11" fmla="val 69"/>
                    <a:gd name="f12" fmla="val 1"/>
                    <a:gd name="f13" fmla="val 51"/>
                    <a:gd name="f14" fmla="val 2"/>
                    <a:gd name="f15" fmla="val 33"/>
                    <a:gd name="f16" fmla="val 16"/>
                    <a:gd name="f17" fmla="val 5"/>
                    <a:gd name="f18" fmla="val 4"/>
                    <a:gd name="f19" fmla="val 15"/>
                    <a:gd name="f20" fmla="val 39"/>
                    <a:gd name="f21" fmla="val 62"/>
                    <a:gd name="f22" fmla="val 40"/>
                    <a:gd name="f23" fmla="+- 0 0 -90"/>
                    <a:gd name="f24" fmla="*/ f3 1 85"/>
                    <a:gd name="f25" fmla="*/ f4 1 85"/>
                    <a:gd name="f26" fmla="+- f6 0 f5"/>
                    <a:gd name="f27" fmla="*/ f23 f0 1"/>
                    <a:gd name="f28" fmla="*/ f26 1 85"/>
                    <a:gd name="f29" fmla="*/ 84 f26 1"/>
                    <a:gd name="f30" fmla="*/ 17 f26 1"/>
                    <a:gd name="f31" fmla="*/ 69 f26 1"/>
                    <a:gd name="f32" fmla="*/ 1 f26 1"/>
                    <a:gd name="f33" fmla="*/ 16 f26 1"/>
                    <a:gd name="f34" fmla="*/ 0 f26 1"/>
                    <a:gd name="f35" fmla="*/ 15 f26 1"/>
                    <a:gd name="f36" fmla="*/ 85 f26 1"/>
                    <a:gd name="f37" fmla="*/ f27 1 f2"/>
                    <a:gd name="f38" fmla="*/ f29 1 85"/>
                    <a:gd name="f39" fmla="*/ f30 1 85"/>
                    <a:gd name="f40" fmla="*/ f31 1 85"/>
                    <a:gd name="f41" fmla="*/ f32 1 85"/>
                    <a:gd name="f42" fmla="*/ f33 1 85"/>
                    <a:gd name="f43" fmla="*/ f34 1 85"/>
                    <a:gd name="f44" fmla="*/ f35 1 85"/>
                    <a:gd name="f45" fmla="*/ f36 1 85"/>
                    <a:gd name="f46" fmla="*/ 0 1 f28"/>
                    <a:gd name="f47" fmla="*/ f6 1 f28"/>
                    <a:gd name="f48" fmla="+- f37 0 f1"/>
                    <a:gd name="f49" fmla="*/ f38 1 f28"/>
                    <a:gd name="f50" fmla="*/ f39 1 f28"/>
                    <a:gd name="f51" fmla="*/ f40 1 f28"/>
                    <a:gd name="f52" fmla="*/ f41 1 f28"/>
                    <a:gd name="f53" fmla="*/ f42 1 f28"/>
                    <a:gd name="f54" fmla="*/ f43 1 f28"/>
                    <a:gd name="f55" fmla="*/ f44 1 f28"/>
                    <a:gd name="f56" fmla="*/ f45 1 f28"/>
                    <a:gd name="f57" fmla="*/ f46 f24 1"/>
                    <a:gd name="f58" fmla="*/ f47 f24 1"/>
                    <a:gd name="f59" fmla="*/ f47 f25 1"/>
                    <a:gd name="f60" fmla="*/ f46 f25 1"/>
                    <a:gd name="f61" fmla="*/ f49 f24 1"/>
                    <a:gd name="f62" fmla="*/ f50 f25 1"/>
                    <a:gd name="f63" fmla="*/ f51 f24 1"/>
                    <a:gd name="f64" fmla="*/ f52 f25 1"/>
                    <a:gd name="f65" fmla="*/ f53 f24 1"/>
                    <a:gd name="f66" fmla="*/ f54 f24 1"/>
                    <a:gd name="f67" fmla="*/ f55 f25 1"/>
                    <a:gd name="f68" fmla="*/ f51 f25 1"/>
                    <a:gd name="f69" fmla="*/ f50 f24 1"/>
                    <a:gd name="f70" fmla="*/ f56 f25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48">
                      <a:pos x="f61" y="f62"/>
                    </a:cxn>
                    <a:cxn ang="f48">
                      <a:pos x="f63" y="f64"/>
                    </a:cxn>
                    <a:cxn ang="f48">
                      <a:pos x="f65" y="f64"/>
                    </a:cxn>
                    <a:cxn ang="f48">
                      <a:pos x="f66" y="f67"/>
                    </a:cxn>
                    <a:cxn ang="f48">
                      <a:pos x="f66" y="f68"/>
                    </a:cxn>
                    <a:cxn ang="f48">
                      <a:pos x="f69" y="f70"/>
                    </a:cxn>
                    <a:cxn ang="f48">
                      <a:pos x="f61" y="f70"/>
                    </a:cxn>
                    <a:cxn ang="f48">
                      <a:pos x="f61" y="f62"/>
                    </a:cxn>
                  </a:cxnLst>
                  <a:rect l="f57" t="f60" r="f58" b="f59"/>
                  <a:pathLst>
                    <a:path w="85" h="85">
                      <a:moveTo>
                        <a:pt x="f7" y="f8"/>
                      </a:moveTo>
                      <a:cubicBezTo>
                        <a:pt x="f6" y="f9"/>
                        <a:pt x="f10" y="f5"/>
                        <a:pt x="f11" y="f12"/>
                      </a:cubicBezTo>
                      <a:cubicBezTo>
                        <a:pt x="f13" y="f14"/>
                        <a:pt x="f15" y="f12"/>
                        <a:pt x="f16" y="f12"/>
                      </a:cubicBezTo>
                      <a:cubicBezTo>
                        <a:pt x="f17" y="f5"/>
                        <a:pt x="f5" y="f18"/>
                        <a:pt x="f5" y="f19"/>
                      </a:cubicBezTo>
                      <a:cubicBezTo>
                        <a:pt x="f12" y="f15"/>
                        <a:pt x="f12" y="f13"/>
                        <a:pt x="f5" y="f11"/>
                      </a:cubicBezTo>
                      <a:cubicBezTo>
                        <a:pt x="f5" y="f10"/>
                        <a:pt x="f17" y="f6"/>
                        <a:pt x="f8" y="f6"/>
                      </a:cubicBezTo>
                      <a:cubicBezTo>
                        <a:pt x="f20" y="f7"/>
                        <a:pt x="f21" y="f7"/>
                        <a:pt x="f7" y="f6"/>
                      </a:cubicBezTo>
                      <a:cubicBezTo>
                        <a:pt x="f7" y="f21"/>
                        <a:pt x="f7" y="f22"/>
                        <a:pt x="f7" y="f8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82" name="Freeform 25">
                  <a:extLst>
                    <a:ext uri="{FF2B5EF4-FFF2-40B4-BE49-F238E27FC236}">
                      <a16:creationId xmlns:a16="http://schemas.microsoft.com/office/drawing/2014/main" id="{C89B6FE7-2DE1-4C56-BBD4-8675F3EF2270}"/>
                    </a:ext>
                  </a:extLst>
                </p:cNvPr>
                <p:cNvSpPr/>
                <p:nvPr/>
              </p:nvSpPr>
              <p:spPr>
                <a:xfrm rot="16200004">
                  <a:off x="1706020" y="4646272"/>
                  <a:ext cx="43424" cy="3935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4"/>
                    <a:gd name="f7" fmla="val 40"/>
                    <a:gd name="f8" fmla="val 42"/>
                    <a:gd name="f9" fmla="val 43"/>
                    <a:gd name="f10" fmla="+- 0 0 -90"/>
                    <a:gd name="f11" fmla="*/ f3 1 84"/>
                    <a:gd name="f12" fmla="*/ f4 1 84"/>
                    <a:gd name="f13" fmla="+- f6 0 f5"/>
                    <a:gd name="f14" fmla="*/ f10 f0 1"/>
                    <a:gd name="f15" fmla="*/ f13 1 84"/>
                    <a:gd name="f16" fmla="*/ 40 f13 1"/>
                    <a:gd name="f17" fmla="*/ 84 f13 1"/>
                    <a:gd name="f18" fmla="*/ 42 f13 1"/>
                    <a:gd name="f19" fmla="*/ 43 f13 1"/>
                    <a:gd name="f20" fmla="*/ 0 f13 1"/>
                    <a:gd name="f21" fmla="*/ f14 1 f2"/>
                    <a:gd name="f22" fmla="*/ f16 1 84"/>
                    <a:gd name="f23" fmla="*/ f17 1 84"/>
                    <a:gd name="f24" fmla="*/ f18 1 84"/>
                    <a:gd name="f25" fmla="*/ f19 1 84"/>
                    <a:gd name="f26" fmla="*/ f20 1 84"/>
                    <a:gd name="f27" fmla="*/ 0 1 f15"/>
                    <a:gd name="f28" fmla="*/ f6 1 f15"/>
                    <a:gd name="f29" fmla="+- f21 0 f1"/>
                    <a:gd name="f30" fmla="*/ f22 1 f15"/>
                    <a:gd name="f31" fmla="*/ f23 1 f15"/>
                    <a:gd name="f32" fmla="*/ f24 1 f15"/>
                    <a:gd name="f33" fmla="*/ f25 1 f15"/>
                    <a:gd name="f34" fmla="*/ f26 1 f15"/>
                    <a:gd name="f35" fmla="*/ f27 f11 1"/>
                    <a:gd name="f36" fmla="*/ f28 f11 1"/>
                    <a:gd name="f37" fmla="*/ f28 f12 1"/>
                    <a:gd name="f38" fmla="*/ f27 f12 1"/>
                    <a:gd name="f39" fmla="*/ f30 f11 1"/>
                    <a:gd name="f40" fmla="*/ f31 f12 1"/>
                    <a:gd name="f41" fmla="*/ f31 f11 1"/>
                    <a:gd name="f42" fmla="*/ f32 f12 1"/>
                    <a:gd name="f43" fmla="*/ f33 f11 1"/>
                    <a:gd name="f44" fmla="*/ f34 f12 1"/>
                    <a:gd name="f45" fmla="*/ f34 f11 1"/>
                    <a:gd name="f46" fmla="*/ f33 f12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9">
                      <a:pos x="f39" y="f40"/>
                    </a:cxn>
                    <a:cxn ang="f29">
                      <a:pos x="f41" y="f42"/>
                    </a:cxn>
                    <a:cxn ang="f29">
                      <a:pos x="f43" y="f44"/>
                    </a:cxn>
                    <a:cxn ang="f29">
                      <a:pos x="f45" y="f46"/>
                    </a:cxn>
                    <a:cxn ang="f29">
                      <a:pos x="f39" y="f40"/>
                    </a:cxn>
                  </a:cxnLst>
                  <a:rect l="f35" t="f38" r="f36" b="f37"/>
                  <a:pathLst>
                    <a:path w="84" h="84">
                      <a:moveTo>
                        <a:pt x="f7" y="f6"/>
                      </a:moveTo>
                      <a:cubicBezTo>
                        <a:pt x="f6" y="f6"/>
                        <a:pt x="f6" y="f6"/>
                        <a:pt x="f6" y="f8"/>
                      </a:cubicBezTo>
                      <a:cubicBezTo>
                        <a:pt x="f6" y="f5"/>
                        <a:pt x="f6" y="f5"/>
                        <a:pt x="f9" y="f5"/>
                      </a:cubicBezTo>
                      <a:cubicBezTo>
                        <a:pt x="f5" y="f5"/>
                        <a:pt x="f5" y="f5"/>
                        <a:pt x="f5" y="f9"/>
                      </a:cubicBezTo>
                      <a:cubicBezTo>
                        <a:pt x="f5" y="f6"/>
                        <a:pt x="f5" y="f6"/>
                        <a:pt x="f7" y="f6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83" name="Freeform 26">
                  <a:extLst>
                    <a:ext uri="{FF2B5EF4-FFF2-40B4-BE49-F238E27FC236}">
                      <a16:creationId xmlns:a16="http://schemas.microsoft.com/office/drawing/2014/main" id="{1FCE65A8-BD01-413B-93C3-6E8E2A615357}"/>
                    </a:ext>
                  </a:extLst>
                </p:cNvPr>
                <p:cNvSpPr/>
                <p:nvPr/>
              </p:nvSpPr>
              <p:spPr>
                <a:xfrm rot="16200004">
                  <a:off x="1472820" y="4558700"/>
                  <a:ext cx="45930" cy="416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8"/>
                    <a:gd name="f7" fmla="val 89"/>
                    <a:gd name="f8" fmla="val 45"/>
                    <a:gd name="f9" fmla="val 5"/>
                    <a:gd name="f10" fmla="val 50"/>
                    <a:gd name="f11" fmla="val 39"/>
                    <a:gd name="f12" fmla="val 83"/>
                    <a:gd name="f13" fmla="val 44"/>
                    <a:gd name="f14" fmla="val 43"/>
                    <a:gd name="f15" fmla="val 82"/>
                    <a:gd name="f16" fmla="val 6"/>
                    <a:gd name="f17" fmla="+- 0 0 -90"/>
                    <a:gd name="f18" fmla="*/ f3 1 88"/>
                    <a:gd name="f19" fmla="*/ f4 1 89"/>
                    <a:gd name="f20" fmla="+- f7 0 f5"/>
                    <a:gd name="f21" fmla="+- f6 0 f5"/>
                    <a:gd name="f22" fmla="*/ f17 f0 1"/>
                    <a:gd name="f23" fmla="*/ f21 1 88"/>
                    <a:gd name="f24" fmla="*/ f20 1 89"/>
                    <a:gd name="f25" fmla="*/ 45 f21 1"/>
                    <a:gd name="f26" fmla="*/ 5 f20 1"/>
                    <a:gd name="f27" fmla="*/ 0 f21 1"/>
                    <a:gd name="f28" fmla="*/ 50 f20 1"/>
                    <a:gd name="f29" fmla="*/ 39 f21 1"/>
                    <a:gd name="f30" fmla="*/ 89 f20 1"/>
                    <a:gd name="f31" fmla="*/ 83 f21 1"/>
                    <a:gd name="f32" fmla="*/ 45 f20 1"/>
                    <a:gd name="f33" fmla="*/ 43 f20 1"/>
                    <a:gd name="f34" fmla="*/ f22 1 f2"/>
                    <a:gd name="f35" fmla="*/ f25 1 88"/>
                    <a:gd name="f36" fmla="*/ f26 1 89"/>
                    <a:gd name="f37" fmla="*/ f27 1 88"/>
                    <a:gd name="f38" fmla="*/ f28 1 89"/>
                    <a:gd name="f39" fmla="*/ f29 1 88"/>
                    <a:gd name="f40" fmla="*/ f30 1 89"/>
                    <a:gd name="f41" fmla="*/ f31 1 88"/>
                    <a:gd name="f42" fmla="*/ f32 1 89"/>
                    <a:gd name="f43" fmla="*/ f33 1 89"/>
                    <a:gd name="f44" fmla="*/ 0 1 f23"/>
                    <a:gd name="f45" fmla="*/ f6 1 f23"/>
                    <a:gd name="f46" fmla="*/ 0 1 f24"/>
                    <a:gd name="f47" fmla="*/ f7 1 f24"/>
                    <a:gd name="f48" fmla="+- f34 0 f1"/>
                    <a:gd name="f49" fmla="*/ f35 1 f23"/>
                    <a:gd name="f50" fmla="*/ f36 1 f24"/>
                    <a:gd name="f51" fmla="*/ f37 1 f23"/>
                    <a:gd name="f52" fmla="*/ f38 1 f24"/>
                    <a:gd name="f53" fmla="*/ f39 1 f23"/>
                    <a:gd name="f54" fmla="*/ f40 1 f24"/>
                    <a:gd name="f55" fmla="*/ f41 1 f23"/>
                    <a:gd name="f56" fmla="*/ f42 1 f24"/>
                    <a:gd name="f57" fmla="*/ f43 1 f24"/>
                    <a:gd name="f58" fmla="*/ f44 f18 1"/>
                    <a:gd name="f59" fmla="*/ f45 f18 1"/>
                    <a:gd name="f60" fmla="*/ f47 f19 1"/>
                    <a:gd name="f61" fmla="*/ f46 f19 1"/>
                    <a:gd name="f62" fmla="*/ f49 f18 1"/>
                    <a:gd name="f63" fmla="*/ f50 f19 1"/>
                    <a:gd name="f64" fmla="*/ f51 f18 1"/>
                    <a:gd name="f65" fmla="*/ f52 f19 1"/>
                    <a:gd name="f66" fmla="*/ f53 f18 1"/>
                    <a:gd name="f67" fmla="*/ f54 f19 1"/>
                    <a:gd name="f68" fmla="*/ f55 f18 1"/>
                    <a:gd name="f69" fmla="*/ f56 f19 1"/>
                    <a:gd name="f70" fmla="*/ f57 f19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48">
                      <a:pos x="f62" y="f63"/>
                    </a:cxn>
                    <a:cxn ang="f48">
                      <a:pos x="f64" y="f65"/>
                    </a:cxn>
                    <a:cxn ang="f48">
                      <a:pos x="f66" y="f67"/>
                    </a:cxn>
                    <a:cxn ang="f48">
                      <a:pos x="f68" y="f69"/>
                    </a:cxn>
                    <a:cxn ang="f48">
                      <a:pos x="f68" y="f70"/>
                    </a:cxn>
                    <a:cxn ang="f48">
                      <a:pos x="f62" y="f63"/>
                    </a:cxn>
                  </a:cxnLst>
                  <a:rect l="f58" t="f61" r="f59" b="f60"/>
                  <a:pathLst>
                    <a:path w="88" h="89">
                      <a:moveTo>
                        <a:pt x="f8" y="f9"/>
                      </a:moveTo>
                      <a:cubicBezTo>
                        <a:pt x="f5" y="f9"/>
                        <a:pt x="f5" y="f9"/>
                        <a:pt x="f5" y="f10"/>
                      </a:cubicBezTo>
                      <a:cubicBezTo>
                        <a:pt x="f5" y="f7"/>
                        <a:pt x="f5" y="f7"/>
                        <a:pt x="f11" y="f7"/>
                      </a:cubicBezTo>
                      <a:cubicBezTo>
                        <a:pt x="f12" y="f7"/>
                        <a:pt x="f12" y="f7"/>
                        <a:pt x="f12" y="f8"/>
                      </a:cubicBezTo>
                      <a:cubicBezTo>
                        <a:pt x="f12" y="f8"/>
                        <a:pt x="f12" y="f13"/>
                        <a:pt x="f12" y="f14"/>
                      </a:cubicBezTo>
                      <a:cubicBezTo>
                        <a:pt x="f15" y="f5"/>
                        <a:pt x="f6" y="f16"/>
                        <a:pt x="f8" y="f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84" name="Freeform 27">
                  <a:extLst>
                    <a:ext uri="{FF2B5EF4-FFF2-40B4-BE49-F238E27FC236}">
                      <a16:creationId xmlns:a16="http://schemas.microsoft.com/office/drawing/2014/main" id="{F8990FE6-6FBA-429C-813C-C8504DFDF42E}"/>
                    </a:ext>
                  </a:extLst>
                </p:cNvPr>
                <p:cNvSpPr/>
                <p:nvPr/>
              </p:nvSpPr>
              <p:spPr>
                <a:xfrm rot="16200004">
                  <a:off x="1591033" y="4604493"/>
                  <a:ext cx="42592" cy="3859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3"/>
                    <a:gd name="f7" fmla="val 81"/>
                    <a:gd name="f8" fmla="val 41"/>
                    <a:gd name="f9" fmla="val 40"/>
                    <a:gd name="f10" fmla="+- 0 0 -90"/>
                    <a:gd name="f11" fmla="*/ f3 1 83"/>
                    <a:gd name="f12" fmla="*/ f4 1 81"/>
                    <a:gd name="f13" fmla="+- f7 0 f5"/>
                    <a:gd name="f14" fmla="+- f6 0 f5"/>
                    <a:gd name="f15" fmla="*/ f10 f0 1"/>
                    <a:gd name="f16" fmla="*/ f14 1 83"/>
                    <a:gd name="f17" fmla="*/ f13 1 81"/>
                    <a:gd name="f18" fmla="*/ 41 f14 1"/>
                    <a:gd name="f19" fmla="*/ 0 f13 1"/>
                    <a:gd name="f20" fmla="*/ 0 f14 1"/>
                    <a:gd name="f21" fmla="*/ 40 f13 1"/>
                    <a:gd name="f22" fmla="*/ 40 f14 1"/>
                    <a:gd name="f23" fmla="*/ 81 f13 1"/>
                    <a:gd name="f24" fmla="*/ 83 f14 1"/>
                    <a:gd name="f25" fmla="*/ 41 f13 1"/>
                    <a:gd name="f26" fmla="*/ f15 1 f2"/>
                    <a:gd name="f27" fmla="*/ f18 1 83"/>
                    <a:gd name="f28" fmla="*/ f19 1 81"/>
                    <a:gd name="f29" fmla="*/ f20 1 83"/>
                    <a:gd name="f30" fmla="*/ f21 1 81"/>
                    <a:gd name="f31" fmla="*/ f22 1 83"/>
                    <a:gd name="f32" fmla="*/ f23 1 81"/>
                    <a:gd name="f33" fmla="*/ f24 1 83"/>
                    <a:gd name="f34" fmla="*/ f25 1 81"/>
                    <a:gd name="f35" fmla="*/ 0 1 f16"/>
                    <a:gd name="f36" fmla="*/ f6 1 f16"/>
                    <a:gd name="f37" fmla="*/ 0 1 f17"/>
                    <a:gd name="f38" fmla="*/ f7 1 f17"/>
                    <a:gd name="f39" fmla="+- f26 0 f1"/>
                    <a:gd name="f40" fmla="*/ f27 1 f16"/>
                    <a:gd name="f41" fmla="*/ f28 1 f17"/>
                    <a:gd name="f42" fmla="*/ f29 1 f16"/>
                    <a:gd name="f43" fmla="*/ f30 1 f17"/>
                    <a:gd name="f44" fmla="*/ f31 1 f16"/>
                    <a:gd name="f45" fmla="*/ f32 1 f17"/>
                    <a:gd name="f46" fmla="*/ f33 1 f16"/>
                    <a:gd name="f47" fmla="*/ f34 1 f17"/>
                    <a:gd name="f48" fmla="*/ f35 f11 1"/>
                    <a:gd name="f49" fmla="*/ f36 f11 1"/>
                    <a:gd name="f50" fmla="*/ f38 f12 1"/>
                    <a:gd name="f51" fmla="*/ f37 f12 1"/>
                    <a:gd name="f52" fmla="*/ f40 f11 1"/>
                    <a:gd name="f53" fmla="*/ f41 f12 1"/>
                    <a:gd name="f54" fmla="*/ f42 f11 1"/>
                    <a:gd name="f55" fmla="*/ f43 f12 1"/>
                    <a:gd name="f56" fmla="*/ f44 f11 1"/>
                    <a:gd name="f57" fmla="*/ f45 f12 1"/>
                    <a:gd name="f58" fmla="*/ f46 f11 1"/>
                    <a:gd name="f59" fmla="*/ f47 f12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9">
                      <a:pos x="f52" y="f53"/>
                    </a:cxn>
                    <a:cxn ang="f39">
                      <a:pos x="f54" y="f55"/>
                    </a:cxn>
                    <a:cxn ang="f39">
                      <a:pos x="f56" y="f57"/>
                    </a:cxn>
                    <a:cxn ang="f39">
                      <a:pos x="f58" y="f59"/>
                    </a:cxn>
                    <a:cxn ang="f39">
                      <a:pos x="f52" y="f53"/>
                    </a:cxn>
                  </a:cxnLst>
                  <a:rect l="f48" t="f51" r="f49" b="f50"/>
                  <a:pathLst>
                    <a:path w="83" h="81">
                      <a:moveTo>
                        <a:pt x="f8" y="f5"/>
                      </a:moveTo>
                      <a:cubicBezTo>
                        <a:pt x="f5" y="f5"/>
                        <a:pt x="f5" y="f5"/>
                        <a:pt x="f5" y="f9"/>
                      </a:cubicBezTo>
                      <a:cubicBezTo>
                        <a:pt x="f5" y="f7"/>
                        <a:pt x="f5" y="f7"/>
                        <a:pt x="f9" y="f7"/>
                      </a:cubicBezTo>
                      <a:cubicBezTo>
                        <a:pt x="f6" y="f7"/>
                        <a:pt x="f6" y="f7"/>
                        <a:pt x="f6" y="f8"/>
                      </a:cubicBezTo>
                      <a:cubicBezTo>
                        <a:pt x="f6" y="f5"/>
                        <a:pt x="f6" y="f5"/>
                        <a:pt x="f8" y="f5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85" name="Freeform 28">
                  <a:extLst>
                    <a:ext uri="{FF2B5EF4-FFF2-40B4-BE49-F238E27FC236}">
                      <a16:creationId xmlns:a16="http://schemas.microsoft.com/office/drawing/2014/main" id="{8F30C75F-F288-49A6-B223-E14A1F40ED8E}"/>
                    </a:ext>
                  </a:extLst>
                </p:cNvPr>
                <p:cNvSpPr/>
                <p:nvPr/>
              </p:nvSpPr>
              <p:spPr>
                <a:xfrm rot="16200004">
                  <a:off x="2202154" y="4980247"/>
                  <a:ext cx="1673" cy="605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4"/>
                    <a:gd name="f7" fmla="val 12"/>
                    <a:gd name="f8" fmla="val 2"/>
                    <a:gd name="f9" fmla="val 1"/>
                    <a:gd name="f10" fmla="val 8"/>
                    <a:gd name="f11" fmla="val 11"/>
                    <a:gd name="f12" fmla="val 3"/>
                    <a:gd name="f13" fmla="val 7"/>
                    <a:gd name="f14" fmla="+- 0 0 -90"/>
                    <a:gd name="f15" fmla="*/ f3 1 4"/>
                    <a:gd name="f16" fmla="*/ f4 1 12"/>
                    <a:gd name="f17" fmla="+- f7 0 f5"/>
                    <a:gd name="f18" fmla="+- f6 0 f5"/>
                    <a:gd name="f19" fmla="*/ f14 f0 1"/>
                    <a:gd name="f20" fmla="*/ f18 1 4"/>
                    <a:gd name="f21" fmla="*/ f17 1 12"/>
                    <a:gd name="f22" fmla="*/ 2 f18 1"/>
                    <a:gd name="f23" fmla="*/ 0 f17 1"/>
                    <a:gd name="f24" fmla="*/ 0 f18 1"/>
                    <a:gd name="f25" fmla="*/ 12 f17 1"/>
                    <a:gd name="f26" fmla="*/ 4 f18 1"/>
                    <a:gd name="f27" fmla="*/ 11 f17 1"/>
                    <a:gd name="f28" fmla="*/ f19 1 f2"/>
                    <a:gd name="f29" fmla="*/ f22 1 4"/>
                    <a:gd name="f30" fmla="*/ f23 1 12"/>
                    <a:gd name="f31" fmla="*/ f24 1 4"/>
                    <a:gd name="f32" fmla="*/ f25 1 12"/>
                    <a:gd name="f33" fmla="*/ f26 1 4"/>
                    <a:gd name="f34" fmla="*/ f27 1 12"/>
                    <a:gd name="f35" fmla="*/ 0 1 f20"/>
                    <a:gd name="f36" fmla="*/ f6 1 f20"/>
                    <a:gd name="f37" fmla="*/ 0 1 f21"/>
                    <a:gd name="f38" fmla="*/ f7 1 f21"/>
                    <a:gd name="f39" fmla="+- f28 0 f1"/>
                    <a:gd name="f40" fmla="*/ f29 1 f20"/>
                    <a:gd name="f41" fmla="*/ f30 1 f21"/>
                    <a:gd name="f42" fmla="*/ f31 1 f20"/>
                    <a:gd name="f43" fmla="*/ f32 1 f21"/>
                    <a:gd name="f44" fmla="*/ f33 1 f20"/>
                    <a:gd name="f45" fmla="*/ f34 1 f21"/>
                    <a:gd name="f46" fmla="*/ f35 f15 1"/>
                    <a:gd name="f47" fmla="*/ f36 f15 1"/>
                    <a:gd name="f48" fmla="*/ f38 f16 1"/>
                    <a:gd name="f49" fmla="*/ f37 f16 1"/>
                    <a:gd name="f50" fmla="*/ f40 f15 1"/>
                    <a:gd name="f51" fmla="*/ f41 f16 1"/>
                    <a:gd name="f52" fmla="*/ f42 f15 1"/>
                    <a:gd name="f53" fmla="*/ f43 f16 1"/>
                    <a:gd name="f54" fmla="*/ f44 f15 1"/>
                    <a:gd name="f55" fmla="*/ f45 f1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9">
                      <a:pos x="f50" y="f51"/>
                    </a:cxn>
                    <a:cxn ang="f39">
                      <a:pos x="f52" y="f53"/>
                    </a:cxn>
                    <a:cxn ang="f39">
                      <a:pos x="f54" y="f55"/>
                    </a:cxn>
                    <a:cxn ang="f39">
                      <a:pos x="f50" y="f51"/>
                    </a:cxn>
                  </a:cxnLst>
                  <a:rect l="f46" t="f49" r="f47" b="f48"/>
                  <a:pathLst>
                    <a:path w="4" h="12">
                      <a:moveTo>
                        <a:pt x="f8" y="f5"/>
                      </a:moveTo>
                      <a:cubicBezTo>
                        <a:pt x="f8" y="f6"/>
                        <a:pt x="f9" y="f10"/>
                        <a:pt x="f5" y="f7"/>
                      </a:cubicBezTo>
                      <a:cubicBezTo>
                        <a:pt x="f8" y="f11"/>
                        <a:pt x="f12" y="f11"/>
                        <a:pt x="f6" y="f11"/>
                      </a:cubicBezTo>
                      <a:cubicBezTo>
                        <a:pt x="f6" y="f13"/>
                        <a:pt x="f12" y="f6"/>
                        <a:pt x="f8" y="f5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</p:grpSp>
        </p:grpSp>
        <p:grpSp>
          <p:nvGrpSpPr>
            <p:cNvPr id="86" name="Grupo 85">
              <a:extLst>
                <a:ext uri="{FF2B5EF4-FFF2-40B4-BE49-F238E27FC236}">
                  <a16:creationId xmlns:a16="http://schemas.microsoft.com/office/drawing/2014/main" id="{97E19E9F-7334-43E1-8907-51957E963224}"/>
                </a:ext>
              </a:extLst>
            </p:cNvPr>
            <p:cNvGrpSpPr/>
            <p:nvPr/>
          </p:nvGrpSpPr>
          <p:grpSpPr>
            <a:xfrm>
              <a:off x="2284720" y="4554051"/>
              <a:ext cx="2289832" cy="601389"/>
              <a:chOff x="2284720" y="4554051"/>
              <a:chExt cx="2289832" cy="601389"/>
            </a:xfrm>
          </p:grpSpPr>
          <p:grpSp>
            <p:nvGrpSpPr>
              <p:cNvPr id="87" name="Grupo 86">
                <a:extLst>
                  <a:ext uri="{FF2B5EF4-FFF2-40B4-BE49-F238E27FC236}">
                    <a16:creationId xmlns:a16="http://schemas.microsoft.com/office/drawing/2014/main" id="{6651B21B-4B62-4178-B333-A31DABB96356}"/>
                  </a:ext>
                </a:extLst>
              </p:cNvPr>
              <p:cNvGrpSpPr/>
              <p:nvPr/>
            </p:nvGrpSpPr>
            <p:grpSpPr>
              <a:xfrm>
                <a:off x="2284720" y="4554051"/>
                <a:ext cx="1148798" cy="601389"/>
                <a:chOff x="2284720" y="4554051"/>
                <a:chExt cx="1148798" cy="601389"/>
              </a:xfrm>
            </p:grpSpPr>
            <p:sp>
              <p:nvSpPr>
                <p:cNvPr id="88" name="Freeform 5">
                  <a:extLst>
                    <a:ext uri="{FF2B5EF4-FFF2-40B4-BE49-F238E27FC236}">
                      <a16:creationId xmlns:a16="http://schemas.microsoft.com/office/drawing/2014/main" id="{434A8015-9285-4B3A-B07A-509C46A5CB29}"/>
                    </a:ext>
                  </a:extLst>
                </p:cNvPr>
                <p:cNvSpPr/>
                <p:nvPr/>
              </p:nvSpPr>
              <p:spPr>
                <a:xfrm rot="16200004" flipH="1">
                  <a:off x="2705120" y="4937819"/>
                  <a:ext cx="0" cy="75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val 757"/>
                    <a:gd name="f8" fmla="+- 0 0 -90"/>
                    <a:gd name="f9" fmla="abs f3"/>
                    <a:gd name="f10" fmla="abs f4"/>
                    <a:gd name="f11" fmla="abs f5"/>
                    <a:gd name="f12" fmla="*/ f4 1 757"/>
                    <a:gd name="f13" fmla="val f6"/>
                    <a:gd name="f14" fmla="+- f7 0 f6"/>
                    <a:gd name="f15" fmla="+- f6 0 f6"/>
                    <a:gd name="f16" fmla="*/ f8 f0 1"/>
                    <a:gd name="f17" fmla="?: f9 f3 1"/>
                    <a:gd name="f18" fmla="?: f10 f4 1"/>
                    <a:gd name="f19" fmla="?: f11 f5 1"/>
                    <a:gd name="f20" fmla="*/ f15 1 0"/>
                    <a:gd name="f21" fmla="*/ f14 1 757"/>
                    <a:gd name="f22" fmla="*/ f16 1 f2"/>
                    <a:gd name="f23" fmla="*/ f17 1 21600"/>
                    <a:gd name="f24" fmla="*/ f18 1 757"/>
                    <a:gd name="f25" fmla="*/ 21600 f17 1"/>
                    <a:gd name="f26" fmla="*/ 0 1 f20"/>
                    <a:gd name="f27" fmla="*/ 757 1 f21"/>
                    <a:gd name="f28" fmla="*/ 0 1 f21"/>
                    <a:gd name="f29" fmla="*/ 1 1 f20"/>
                    <a:gd name="f30" fmla="+- f22 0 f1"/>
                    <a:gd name="f31" fmla="min f24 f23"/>
                    <a:gd name="f32" fmla="*/ f25 1 f19"/>
                    <a:gd name="f33" fmla="*/ f27 f12 1"/>
                    <a:gd name="f34" fmla="*/ f28 f12 1"/>
                    <a:gd name="f35" fmla="val f32"/>
                    <a:gd name="f36" fmla="*/ f6 f31 1"/>
                    <a:gd name="f37" fmla="+- f35 0 f13"/>
                    <a:gd name="f38" fmla="*/ f37 1 0"/>
                    <a:gd name="f39" fmla="*/ f26 f38 1"/>
                    <a:gd name="f40" fmla="*/ f29 f38 1"/>
                    <a:gd name="f41" fmla="*/ f39 f31 1"/>
                    <a:gd name="f42" fmla="*/ f40 f3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0">
                      <a:pos x="f41" y="f33"/>
                    </a:cxn>
                    <a:cxn ang="f30">
                      <a:pos x="f41" y="f33"/>
                    </a:cxn>
                    <a:cxn ang="f30">
                      <a:pos x="f41" y="f33"/>
                    </a:cxn>
                    <a:cxn ang="f30">
                      <a:pos x="f41" y="f34"/>
                    </a:cxn>
                    <a:cxn ang="f30">
                      <a:pos x="f41" y="f33"/>
                    </a:cxn>
                    <a:cxn ang="f30">
                      <a:pos x="f41" y="f33"/>
                    </a:cxn>
                  </a:cxnLst>
                  <a:rect l="f41" t="f34" r="f42" b="f33"/>
                  <a:pathLst>
                    <a:path h="757">
                      <a:moveTo>
                        <a:pt x="f36" y="f7"/>
                      </a:moveTo>
                      <a:cubicBezTo>
                        <a:pt x="f36" y="f7"/>
                        <a:pt x="f36" y="f7"/>
                        <a:pt x="f36" y="f7"/>
                      </a:cubicBezTo>
                      <a:cubicBezTo>
                        <a:pt x="f36" y="f7"/>
                        <a:pt x="f36" y="f7"/>
                        <a:pt x="f36" y="f7"/>
                      </a:cubicBezTo>
                      <a:cubicBezTo>
                        <a:pt x="f36" y="f7"/>
                        <a:pt x="f36" y="f7"/>
                        <a:pt x="f36" y="f6"/>
                      </a:cubicBezTo>
                      <a:cubicBezTo>
                        <a:pt x="f36" y="f6"/>
                        <a:pt x="f36" y="f6"/>
                        <a:pt x="f36" y="f7"/>
                      </a:cubicBezTo>
                      <a:cubicBezTo>
                        <a:pt x="f36" y="f7"/>
                        <a:pt x="f36" y="f7"/>
                        <a:pt x="f36" y="f7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89" name="Freeform 6">
                  <a:extLst>
                    <a:ext uri="{FF2B5EF4-FFF2-40B4-BE49-F238E27FC236}">
                      <a16:creationId xmlns:a16="http://schemas.microsoft.com/office/drawing/2014/main" id="{8E53F678-5B17-409E-B416-841711FC78B6}"/>
                    </a:ext>
                  </a:extLst>
                </p:cNvPr>
                <p:cNvSpPr/>
                <p:nvPr/>
              </p:nvSpPr>
              <p:spPr>
                <a:xfrm rot="16200004" flipH="1">
                  <a:off x="3395660" y="4938198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90" name="Freeform 7">
                  <a:extLst>
                    <a:ext uri="{FF2B5EF4-FFF2-40B4-BE49-F238E27FC236}">
                      <a16:creationId xmlns:a16="http://schemas.microsoft.com/office/drawing/2014/main" id="{6D7FDEFB-236F-4299-8AF0-C3B38BAEDD12}"/>
                    </a:ext>
                  </a:extLst>
                </p:cNvPr>
                <p:cNvSpPr/>
                <p:nvPr/>
              </p:nvSpPr>
              <p:spPr>
                <a:xfrm rot="16200004" flipH="1">
                  <a:off x="3395660" y="4896447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91" name="Freeform 8">
                  <a:extLst>
                    <a:ext uri="{FF2B5EF4-FFF2-40B4-BE49-F238E27FC236}">
                      <a16:creationId xmlns:a16="http://schemas.microsoft.com/office/drawing/2014/main" id="{4B015374-CF15-4D9B-BA45-811B6545097F}"/>
                    </a:ext>
                  </a:extLst>
                </p:cNvPr>
                <p:cNvSpPr/>
                <p:nvPr/>
              </p:nvSpPr>
              <p:spPr>
                <a:xfrm rot="16200004" flipH="1">
                  <a:off x="3164848" y="4811261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92" name="Freeform 9">
                  <a:extLst>
                    <a:ext uri="{FF2B5EF4-FFF2-40B4-BE49-F238E27FC236}">
                      <a16:creationId xmlns:a16="http://schemas.microsoft.com/office/drawing/2014/main" id="{93200486-D117-4577-B388-D42072B695C6}"/>
                    </a:ext>
                  </a:extLst>
                </p:cNvPr>
                <p:cNvSpPr/>
                <p:nvPr/>
              </p:nvSpPr>
              <p:spPr>
                <a:xfrm rot="16200004">
                  <a:off x="2301829" y="4667226"/>
                  <a:ext cx="46762" cy="8097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90"/>
                    <a:gd name="f7" fmla="val 172"/>
                    <a:gd name="f8" fmla="val 13"/>
                    <a:gd name="f9" fmla="val 160"/>
                    <a:gd name="f10" fmla="val 27"/>
                    <a:gd name="f11" fmla="val 54"/>
                    <a:gd name="f12" fmla="val 162"/>
                    <a:gd name="f13" fmla="val 75"/>
                    <a:gd name="f14" fmla="val 164"/>
                    <a:gd name="f15" fmla="val 86"/>
                    <a:gd name="f16" fmla="val 165"/>
                    <a:gd name="f17" fmla="val 149"/>
                    <a:gd name="f18" fmla="val 89"/>
                    <a:gd name="f19" fmla="val 99"/>
                    <a:gd name="f20" fmla="val 50"/>
                    <a:gd name="f21" fmla="val 62"/>
                    <a:gd name="f22" fmla="val 36"/>
                    <a:gd name="f23" fmla="val 9"/>
                    <a:gd name="f24" fmla="val 34"/>
                    <a:gd name="f25" fmla="val 8"/>
                    <a:gd name="f26" fmla="val 68"/>
                    <a:gd name="f27" fmla="val 101"/>
                    <a:gd name="f28" fmla="val 122"/>
                    <a:gd name="f29" fmla="+- 0 0 -90"/>
                    <a:gd name="f30" fmla="*/ f3 1 90"/>
                    <a:gd name="f31" fmla="*/ f4 1 172"/>
                    <a:gd name="f32" fmla="+- f7 0 f5"/>
                    <a:gd name="f33" fmla="+- f6 0 f5"/>
                    <a:gd name="f34" fmla="*/ f29 f0 1"/>
                    <a:gd name="f35" fmla="*/ f33 1 90"/>
                    <a:gd name="f36" fmla="*/ f32 1 172"/>
                    <a:gd name="f37" fmla="*/ 13 f33 1"/>
                    <a:gd name="f38" fmla="*/ 160 f32 1"/>
                    <a:gd name="f39" fmla="*/ 75 f33 1"/>
                    <a:gd name="f40" fmla="*/ 164 f32 1"/>
                    <a:gd name="f41" fmla="*/ 90 f33 1"/>
                    <a:gd name="f42" fmla="*/ 149 f32 1"/>
                    <a:gd name="f43" fmla="*/ 89 f33 1"/>
                    <a:gd name="f44" fmla="*/ 0 f32 1"/>
                    <a:gd name="f45" fmla="*/ 9 f33 1"/>
                    <a:gd name="f46" fmla="*/ 101 f32 1"/>
                    <a:gd name="f47" fmla="*/ f34 1 f2"/>
                    <a:gd name="f48" fmla="*/ f37 1 90"/>
                    <a:gd name="f49" fmla="*/ f38 1 172"/>
                    <a:gd name="f50" fmla="*/ f39 1 90"/>
                    <a:gd name="f51" fmla="*/ f40 1 172"/>
                    <a:gd name="f52" fmla="*/ f41 1 90"/>
                    <a:gd name="f53" fmla="*/ f42 1 172"/>
                    <a:gd name="f54" fmla="*/ f43 1 90"/>
                    <a:gd name="f55" fmla="*/ f44 1 172"/>
                    <a:gd name="f56" fmla="*/ f45 1 90"/>
                    <a:gd name="f57" fmla="*/ f46 1 172"/>
                    <a:gd name="f58" fmla="*/ 0 1 f35"/>
                    <a:gd name="f59" fmla="*/ f6 1 f35"/>
                    <a:gd name="f60" fmla="*/ 0 1 f36"/>
                    <a:gd name="f61" fmla="*/ f7 1 f36"/>
                    <a:gd name="f62" fmla="+- f47 0 f1"/>
                    <a:gd name="f63" fmla="*/ f48 1 f35"/>
                    <a:gd name="f64" fmla="*/ f49 1 f36"/>
                    <a:gd name="f65" fmla="*/ f50 1 f35"/>
                    <a:gd name="f66" fmla="*/ f51 1 f36"/>
                    <a:gd name="f67" fmla="*/ f52 1 f35"/>
                    <a:gd name="f68" fmla="*/ f53 1 f36"/>
                    <a:gd name="f69" fmla="*/ f54 1 f35"/>
                    <a:gd name="f70" fmla="*/ f55 1 f36"/>
                    <a:gd name="f71" fmla="*/ f56 1 f35"/>
                    <a:gd name="f72" fmla="*/ f57 1 f36"/>
                    <a:gd name="f73" fmla="*/ f58 f30 1"/>
                    <a:gd name="f74" fmla="*/ f59 f30 1"/>
                    <a:gd name="f75" fmla="*/ f61 f31 1"/>
                    <a:gd name="f76" fmla="*/ f60 f31 1"/>
                    <a:gd name="f77" fmla="*/ f63 f30 1"/>
                    <a:gd name="f78" fmla="*/ f64 f31 1"/>
                    <a:gd name="f79" fmla="*/ f65 f30 1"/>
                    <a:gd name="f80" fmla="*/ f66 f31 1"/>
                    <a:gd name="f81" fmla="*/ f67 f30 1"/>
                    <a:gd name="f82" fmla="*/ f68 f31 1"/>
                    <a:gd name="f83" fmla="*/ f69 f30 1"/>
                    <a:gd name="f84" fmla="*/ f70 f31 1"/>
                    <a:gd name="f85" fmla="*/ f71 f30 1"/>
                    <a:gd name="f86" fmla="*/ f72 f3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62">
                      <a:pos x="f77" y="f78"/>
                    </a:cxn>
                    <a:cxn ang="f62">
                      <a:pos x="f79" y="f80"/>
                    </a:cxn>
                    <a:cxn ang="f62">
                      <a:pos x="f81" y="f82"/>
                    </a:cxn>
                    <a:cxn ang="f62">
                      <a:pos x="f83" y="f84"/>
                    </a:cxn>
                    <a:cxn ang="f62">
                      <a:pos x="f85" y="f84"/>
                    </a:cxn>
                    <a:cxn ang="f62">
                      <a:pos x="f85" y="f86"/>
                    </a:cxn>
                    <a:cxn ang="f62">
                      <a:pos x="f77" y="f78"/>
                    </a:cxn>
                  </a:cxnLst>
                  <a:rect l="f73" t="f76" r="f74" b="f75"/>
                  <a:pathLst>
                    <a:path w="90" h="172">
                      <a:moveTo>
                        <a:pt x="f8" y="f9"/>
                      </a:moveTo>
                      <a:cubicBezTo>
                        <a:pt x="f10" y="f7"/>
                        <a:pt x="f11" y="f12"/>
                        <a:pt x="f13" y="f14"/>
                      </a:cubicBezTo>
                      <a:cubicBezTo>
                        <a:pt x="f15" y="f16"/>
                        <a:pt x="f6" y="f9"/>
                        <a:pt x="f6" y="f17"/>
                      </a:cubicBezTo>
                      <a:cubicBezTo>
                        <a:pt x="f18" y="f19"/>
                        <a:pt x="f18" y="f20"/>
                        <a:pt x="f18" y="f5"/>
                      </a:cubicBezTo>
                      <a:cubicBezTo>
                        <a:pt x="f21" y="f5"/>
                        <a:pt x="f22" y="f5"/>
                        <a:pt x="f23" y="f5"/>
                      </a:cubicBezTo>
                      <a:cubicBezTo>
                        <a:pt x="f23" y="f24"/>
                        <a:pt x="f25" y="f26"/>
                        <a:pt x="f23" y="f27"/>
                      </a:cubicBezTo>
                      <a:cubicBezTo>
                        <a:pt x="f23" y="f28"/>
                        <a:pt x="f5" y="f17"/>
                        <a:pt x="f8" y="f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93" name="Freeform 10">
                  <a:extLst>
                    <a:ext uri="{FF2B5EF4-FFF2-40B4-BE49-F238E27FC236}">
                      <a16:creationId xmlns:a16="http://schemas.microsoft.com/office/drawing/2014/main" id="{AAC78E6C-A0F6-4706-855F-95338FDD901D}"/>
                    </a:ext>
                  </a:extLst>
                </p:cNvPr>
                <p:cNvSpPr/>
                <p:nvPr/>
              </p:nvSpPr>
              <p:spPr>
                <a:xfrm rot="16200004">
                  <a:off x="3392571" y="4897270"/>
                  <a:ext cx="41751" cy="4010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0"/>
                    <a:gd name="f7" fmla="val 85"/>
                    <a:gd name="f8" fmla="val 4"/>
                    <a:gd name="f9" fmla="val 5"/>
                    <a:gd name="f10" fmla="val 3"/>
                    <a:gd name="f11" fmla="val 2"/>
                    <a:gd name="f12" fmla="val 32"/>
                    <a:gd name="f13" fmla="val 59"/>
                    <a:gd name="f14" fmla="val 30"/>
                    <a:gd name="f15" fmla="val 55"/>
                    <a:gd name="f16" fmla="+- 0 0 -90"/>
                    <a:gd name="f17" fmla="*/ f3 1 80"/>
                    <a:gd name="f18" fmla="*/ f4 1 85"/>
                    <a:gd name="f19" fmla="+- f7 0 f5"/>
                    <a:gd name="f20" fmla="+- f6 0 f5"/>
                    <a:gd name="f21" fmla="*/ f16 f0 1"/>
                    <a:gd name="f22" fmla="*/ f20 1 80"/>
                    <a:gd name="f23" fmla="*/ f19 1 85"/>
                    <a:gd name="f24" fmla="*/ 4 f20 1"/>
                    <a:gd name="f25" fmla="*/ 5 f19 1"/>
                    <a:gd name="f26" fmla="*/ 0 f20 1"/>
                    <a:gd name="f27" fmla="*/ 85 f19 1"/>
                    <a:gd name="f28" fmla="*/ 80 f20 1"/>
                    <a:gd name="f29" fmla="*/ f21 1 f2"/>
                    <a:gd name="f30" fmla="*/ f24 1 80"/>
                    <a:gd name="f31" fmla="*/ f25 1 85"/>
                    <a:gd name="f32" fmla="*/ f26 1 80"/>
                    <a:gd name="f33" fmla="*/ f27 1 85"/>
                    <a:gd name="f34" fmla="*/ f28 1 80"/>
                    <a:gd name="f35" fmla="*/ 0 1 f22"/>
                    <a:gd name="f36" fmla="*/ f6 1 f22"/>
                    <a:gd name="f37" fmla="*/ 0 1 f23"/>
                    <a:gd name="f38" fmla="*/ f7 1 f23"/>
                    <a:gd name="f39" fmla="+- f29 0 f1"/>
                    <a:gd name="f40" fmla="*/ f30 1 f22"/>
                    <a:gd name="f41" fmla="*/ f31 1 f23"/>
                    <a:gd name="f42" fmla="*/ f32 1 f22"/>
                    <a:gd name="f43" fmla="*/ f33 1 f23"/>
                    <a:gd name="f44" fmla="*/ f34 1 f22"/>
                    <a:gd name="f45" fmla="*/ f35 f17 1"/>
                    <a:gd name="f46" fmla="*/ f36 f17 1"/>
                    <a:gd name="f47" fmla="*/ f38 f18 1"/>
                    <a:gd name="f48" fmla="*/ f37 f18 1"/>
                    <a:gd name="f49" fmla="*/ f40 f17 1"/>
                    <a:gd name="f50" fmla="*/ f41 f18 1"/>
                    <a:gd name="f51" fmla="*/ f42 f17 1"/>
                    <a:gd name="f52" fmla="*/ f43 f18 1"/>
                    <a:gd name="f53" fmla="*/ f44 f17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9">
                      <a:pos x="f49" y="f50"/>
                    </a:cxn>
                    <a:cxn ang="f39">
                      <a:pos x="f51" y="f50"/>
                    </a:cxn>
                    <a:cxn ang="f39">
                      <a:pos x="f51" y="f52"/>
                    </a:cxn>
                    <a:cxn ang="f39">
                      <a:pos x="f49" y="f52"/>
                    </a:cxn>
                    <a:cxn ang="f39">
                      <a:pos x="f53" y="f52"/>
                    </a:cxn>
                    <a:cxn ang="f39">
                      <a:pos x="f53" y="f50"/>
                    </a:cxn>
                    <a:cxn ang="f39">
                      <a:pos x="f49" y="f50"/>
                    </a:cxn>
                  </a:cxnLst>
                  <a:rect l="f45" t="f48" r="f46" b="f47"/>
                  <a:pathLst>
                    <a:path w="80" h="85">
                      <a:moveTo>
                        <a:pt x="f8" y="f9"/>
                      </a:moveTo>
                      <a:cubicBezTo>
                        <a:pt x="f10" y="f9"/>
                        <a:pt x="f11" y="f9"/>
                        <a:pt x="f5" y="f9"/>
                      </a:cubicBezTo>
                      <a:cubicBezTo>
                        <a:pt x="f5" y="f12"/>
                        <a:pt x="f5" y="f13"/>
                        <a:pt x="f5" y="f7"/>
                      </a:cubicBezTo>
                      <a:cubicBezTo>
                        <a:pt x="f11" y="f7"/>
                        <a:pt x="f10" y="f7"/>
                        <a:pt x="f8" y="f7"/>
                      </a:cubicBezTo>
                      <a:cubicBezTo>
                        <a:pt x="f14" y="f7"/>
                        <a:pt x="f15" y="f7"/>
                        <a:pt x="f6" y="f7"/>
                      </a:cubicBezTo>
                      <a:cubicBezTo>
                        <a:pt x="f6" y="f13"/>
                        <a:pt x="f6" y="f12"/>
                        <a:pt x="f6" y="f9"/>
                      </a:cubicBezTo>
                      <a:cubicBezTo>
                        <a:pt x="f15" y="f5"/>
                        <a:pt x="f14" y="f5"/>
                        <a:pt x="f8" y="f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94" name="Freeform 11">
                  <a:extLst>
                    <a:ext uri="{FF2B5EF4-FFF2-40B4-BE49-F238E27FC236}">
                      <a16:creationId xmlns:a16="http://schemas.microsoft.com/office/drawing/2014/main" id="{6402F446-FEF4-4AB3-AE7C-803D32CA44DA}"/>
                    </a:ext>
                  </a:extLst>
                </p:cNvPr>
                <p:cNvSpPr/>
                <p:nvPr/>
              </p:nvSpPr>
              <p:spPr>
                <a:xfrm rot="16200004" flipH="1">
                  <a:off x="3395660" y="4896447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95" name="Freeform 12">
                  <a:extLst>
                    <a:ext uri="{FF2B5EF4-FFF2-40B4-BE49-F238E27FC236}">
                      <a16:creationId xmlns:a16="http://schemas.microsoft.com/office/drawing/2014/main" id="{F2D22E26-F597-4AB6-9206-4A5894E4518F}"/>
                    </a:ext>
                  </a:extLst>
                </p:cNvPr>
                <p:cNvSpPr/>
                <p:nvPr/>
              </p:nvSpPr>
              <p:spPr>
                <a:xfrm rot="16200004">
                  <a:off x="2361497" y="4979524"/>
                  <a:ext cx="832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val 835"/>
                    <a:gd name="f8" fmla="+- 0 0 -90"/>
                    <a:gd name="f9" fmla="abs f3"/>
                    <a:gd name="f10" fmla="abs f4"/>
                    <a:gd name="f11" fmla="abs f5"/>
                    <a:gd name="f12" fmla="*/ f3 1 835"/>
                    <a:gd name="f13" fmla="val f6"/>
                    <a:gd name="f14" fmla="+- f6 0 f6"/>
                    <a:gd name="f15" fmla="+- f7 0 f6"/>
                    <a:gd name="f16" fmla="*/ f8 f0 1"/>
                    <a:gd name="f17" fmla="?: f9 f3 1"/>
                    <a:gd name="f18" fmla="?: f10 f4 1"/>
                    <a:gd name="f19" fmla="?: f11 f5 1"/>
                    <a:gd name="f20" fmla="*/ f15 1 835"/>
                    <a:gd name="f21" fmla="*/ f14 1 0"/>
                    <a:gd name="f22" fmla="*/ f16 1 f2"/>
                    <a:gd name="f23" fmla="*/ f17 1 835"/>
                    <a:gd name="f24" fmla="*/ f18 1 21600"/>
                    <a:gd name="f25" fmla="*/ 21600 f18 1"/>
                    <a:gd name="f26" fmla="*/ 0 1 f20"/>
                    <a:gd name="f27" fmla="*/ 0 1 f21"/>
                    <a:gd name="f28" fmla="*/ 835 1 f20"/>
                    <a:gd name="f29" fmla="*/ 1 1 f21"/>
                    <a:gd name="f30" fmla="+- f22 0 f1"/>
                    <a:gd name="f31" fmla="min f24 f23"/>
                    <a:gd name="f32" fmla="*/ f25 1 f19"/>
                    <a:gd name="f33" fmla="*/ f26 f12 1"/>
                    <a:gd name="f34" fmla="*/ f28 f12 1"/>
                    <a:gd name="f35" fmla="val f32"/>
                    <a:gd name="f36" fmla="*/ f6 f31 1"/>
                    <a:gd name="f37" fmla="+- f35 0 f13"/>
                    <a:gd name="f38" fmla="*/ f37 1 0"/>
                    <a:gd name="f39" fmla="*/ f29 f38 1"/>
                    <a:gd name="f40" fmla="*/ f27 f38 1"/>
                    <a:gd name="f41" fmla="*/ f40 f31 1"/>
                    <a:gd name="f42" fmla="*/ f39 f3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0">
                      <a:pos x="f33" y="f41"/>
                    </a:cxn>
                    <a:cxn ang="f30">
                      <a:pos x="f33" y="f41"/>
                    </a:cxn>
                    <a:cxn ang="f30">
                      <a:pos x="f33" y="f41"/>
                    </a:cxn>
                    <a:cxn ang="f30">
                      <a:pos x="f34" y="f41"/>
                    </a:cxn>
                    <a:cxn ang="f30">
                      <a:pos x="f34" y="f41"/>
                    </a:cxn>
                    <a:cxn ang="f30">
                      <a:pos x="f33" y="f41"/>
                    </a:cxn>
                    <a:cxn ang="f30">
                      <a:pos x="f33" y="f41"/>
                    </a:cxn>
                    <a:cxn ang="f30">
                      <a:pos x="f33" y="f41"/>
                    </a:cxn>
                  </a:cxnLst>
                  <a:rect l="f33" t="f41" r="f34" b="f42"/>
                  <a:pathLst>
                    <a:path w="835">
                      <a:moveTo>
                        <a:pt x="f6" y="f36"/>
                      </a:moveTo>
                      <a:cubicBezTo>
                        <a:pt x="f6" y="f36"/>
                        <a:pt x="f6" y="f36"/>
                        <a:pt x="f6" y="f36"/>
                      </a:cubicBezTo>
                      <a:cubicBezTo>
                        <a:pt x="f6" y="f36"/>
                        <a:pt x="f6" y="f36"/>
                        <a:pt x="f6" y="f36"/>
                      </a:cubicBezTo>
                      <a:cubicBezTo>
                        <a:pt x="f6" y="f36"/>
                        <a:pt x="f6" y="f36"/>
                        <a:pt x="f7" y="f36"/>
                      </a:cubicBezTo>
                      <a:cubicBezTo>
                        <a:pt x="f7" y="f36"/>
                        <a:pt x="f7" y="f36"/>
                        <a:pt x="f7" y="f36"/>
                      </a:cubicBezTo>
                      <a:cubicBezTo>
                        <a:pt x="f7" y="f36"/>
                        <a:pt x="f7" y="f36"/>
                        <a:pt x="f6" y="f36"/>
                      </a:cubicBezTo>
                      <a:cubicBezTo>
                        <a:pt x="f6" y="f36"/>
                        <a:pt x="f6" y="f36"/>
                        <a:pt x="f6" y="f36"/>
                      </a:cubicBezTo>
                      <a:cubicBezTo>
                        <a:pt x="f6" y="f36"/>
                        <a:pt x="f6" y="f36"/>
                        <a:pt x="f6" y="f36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96" name="Freeform 13">
                  <a:extLst>
                    <a:ext uri="{FF2B5EF4-FFF2-40B4-BE49-F238E27FC236}">
                      <a16:creationId xmlns:a16="http://schemas.microsoft.com/office/drawing/2014/main" id="{6DBEC6A1-9C05-401A-A132-8433E0F3B5BB}"/>
                    </a:ext>
                  </a:extLst>
                </p:cNvPr>
                <p:cNvSpPr/>
                <p:nvPr/>
              </p:nvSpPr>
              <p:spPr>
                <a:xfrm rot="16200004" flipH="1">
                  <a:off x="3164848" y="4767837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97" name="Oval 14">
                  <a:extLst>
                    <a:ext uri="{FF2B5EF4-FFF2-40B4-BE49-F238E27FC236}">
                      <a16:creationId xmlns:a16="http://schemas.microsoft.com/office/drawing/2014/main" id="{73AA0AAA-3989-4F8C-AC53-A80BC4F9F963}"/>
                    </a:ext>
                  </a:extLst>
                </p:cNvPr>
                <p:cNvSpPr/>
                <p:nvPr/>
              </p:nvSpPr>
              <p:spPr>
                <a:xfrm rot="16200004">
                  <a:off x="3164821" y="4684370"/>
                  <a:ext cx="832" cy="758"/>
                </a:xfrm>
                <a:custGeom>
                  <a:avLst/>
                  <a:gdLst>
                    <a:gd name="f0" fmla="val 21600000"/>
                    <a:gd name="f1" fmla="val 10800000"/>
                    <a:gd name="f2" fmla="val 5400000"/>
                    <a:gd name="f3" fmla="val 18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+- 0 0 -360"/>
                    <a:gd name="f10" fmla="+- 0 0 -180"/>
                    <a:gd name="f11" fmla="abs f4"/>
                    <a:gd name="f12" fmla="abs f5"/>
                    <a:gd name="f13" fmla="abs f6"/>
                    <a:gd name="f14" fmla="+- 2700000 f2 0"/>
                    <a:gd name="f15" fmla="*/ f9 f1 1"/>
                    <a:gd name="f16" fmla="*/ f10 f1 1"/>
                    <a:gd name="f17" fmla="?: f11 f4 1"/>
                    <a:gd name="f18" fmla="?: f12 f5 1"/>
                    <a:gd name="f19" fmla="?: f13 f6 1"/>
                    <a:gd name="f20" fmla="+- f14 0 f2"/>
                    <a:gd name="f21" fmla="*/ f15 1 f3"/>
                    <a:gd name="f22" fmla="*/ f16 1 f3"/>
                    <a:gd name="f23" fmla="*/ f17 1 21600"/>
                    <a:gd name="f24" fmla="*/ f18 1 21600"/>
                    <a:gd name="f25" fmla="*/ 21600 f17 1"/>
                    <a:gd name="f26" fmla="*/ 21600 f18 1"/>
                    <a:gd name="f27" fmla="+- f20 f2 0"/>
                    <a:gd name="f28" fmla="+- f21 0 f2"/>
                    <a:gd name="f29" fmla="+- f22 0 f2"/>
                    <a:gd name="f30" fmla="min f24 f23"/>
                    <a:gd name="f31" fmla="*/ f25 1 f19"/>
                    <a:gd name="f32" fmla="*/ f26 1 f19"/>
                    <a:gd name="f33" fmla="*/ f27 f8 1"/>
                    <a:gd name="f34" fmla="val f31"/>
                    <a:gd name="f35" fmla="val f32"/>
                    <a:gd name="f36" fmla="*/ f33 1 f1"/>
                    <a:gd name="f37" fmla="*/ f7 f30 1"/>
                    <a:gd name="f38" fmla="+- f35 0 f7"/>
                    <a:gd name="f39" fmla="+- f34 0 f7"/>
                    <a:gd name="f40" fmla="+- 0 0 f36"/>
                    <a:gd name="f41" fmla="*/ f38 1 2"/>
                    <a:gd name="f42" fmla="*/ f39 1 2"/>
                    <a:gd name="f43" fmla="+- 0 0 f40"/>
                    <a:gd name="f44" fmla="+- f7 f41 0"/>
                    <a:gd name="f45" fmla="+- f7 f42 0"/>
                    <a:gd name="f46" fmla="*/ f43 f1 1"/>
                    <a:gd name="f47" fmla="*/ f42 f30 1"/>
                    <a:gd name="f48" fmla="*/ f41 f30 1"/>
                    <a:gd name="f49" fmla="*/ f46 1 f8"/>
                    <a:gd name="f50" fmla="*/ f44 f30 1"/>
                    <a:gd name="f51" fmla="+- f49 0 f2"/>
                    <a:gd name="f52" fmla="cos 1 f51"/>
                    <a:gd name="f53" fmla="sin 1 f51"/>
                    <a:gd name="f54" fmla="+- 0 0 f52"/>
                    <a:gd name="f55" fmla="+- 0 0 f53"/>
                    <a:gd name="f56" fmla="+- 0 0 f54"/>
                    <a:gd name="f57" fmla="+- 0 0 f55"/>
                    <a:gd name="f58" fmla="val f56"/>
                    <a:gd name="f59" fmla="val f57"/>
                    <a:gd name="f60" fmla="*/ f58 f42 1"/>
                    <a:gd name="f61" fmla="*/ f59 f41 1"/>
                    <a:gd name="f62" fmla="+- f45 0 f60"/>
                    <a:gd name="f63" fmla="+- f45 f60 0"/>
                    <a:gd name="f64" fmla="+- f44 0 f61"/>
                    <a:gd name="f65" fmla="+- f44 f61 0"/>
                    <a:gd name="f66" fmla="*/ f62 f30 1"/>
                    <a:gd name="f67" fmla="*/ f64 f30 1"/>
                    <a:gd name="f68" fmla="*/ f63 f30 1"/>
                    <a:gd name="f69" fmla="*/ f65 f30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66" y="f67"/>
                    </a:cxn>
                    <a:cxn ang="f29">
                      <a:pos x="f66" y="f69"/>
                    </a:cxn>
                    <a:cxn ang="f29">
                      <a:pos x="f68" y="f69"/>
                    </a:cxn>
                    <a:cxn ang="f28">
                      <a:pos x="f68" y="f67"/>
                    </a:cxn>
                  </a:cxnLst>
                  <a:rect l="f66" t="f67" r="f68" b="f69"/>
                  <a:pathLst>
                    <a:path>
                      <a:moveTo>
                        <a:pt x="f37" y="f50"/>
                      </a:moveTo>
                      <a:arcTo wR="f47" hR="f48" stAng="f1" swAng="f0"/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98" name="Freeform 15">
                  <a:extLst>
                    <a:ext uri="{FF2B5EF4-FFF2-40B4-BE49-F238E27FC236}">
                      <a16:creationId xmlns:a16="http://schemas.microsoft.com/office/drawing/2014/main" id="{F44550B1-231A-4624-A21F-3E775D73DEB6}"/>
                    </a:ext>
                  </a:extLst>
                </p:cNvPr>
                <p:cNvSpPr/>
                <p:nvPr/>
              </p:nvSpPr>
              <p:spPr>
                <a:xfrm rot="16200004">
                  <a:off x="2583967" y="4305890"/>
                  <a:ext cx="550313" cy="1148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360"/>
                    <a:gd name="f3" fmla="val 180"/>
                    <a:gd name="f4" fmla="val w"/>
                    <a:gd name="f5" fmla="val h"/>
                    <a:gd name="f6" fmla="val 0"/>
                    <a:gd name="f7" fmla="val 1061"/>
                    <a:gd name="f8" fmla="val 2448"/>
                    <a:gd name="f9" fmla="val 896"/>
                    <a:gd name="f10" fmla="val 1977"/>
                    <a:gd name="f11" fmla="val 895"/>
                    <a:gd name="f12" fmla="val 1963"/>
                    <a:gd name="f13" fmla="val 901"/>
                    <a:gd name="f14" fmla="val 1959"/>
                    <a:gd name="f15" fmla="val 915"/>
                    <a:gd name="f16" fmla="val 1960"/>
                    <a:gd name="f17" fmla="val 931"/>
                    <a:gd name="f18" fmla="val 1961"/>
                    <a:gd name="f19" fmla="val 948"/>
                    <a:gd name="f20" fmla="val 964"/>
                    <a:gd name="f21" fmla="val 976"/>
                    <a:gd name="f22" fmla="val 980"/>
                    <a:gd name="f23" fmla="val 1958"/>
                    <a:gd name="f24" fmla="val 1946"/>
                    <a:gd name="f25" fmla="val 979"/>
                    <a:gd name="f26" fmla="val 1927"/>
                    <a:gd name="f27" fmla="val 1909"/>
                    <a:gd name="f28" fmla="val 1890"/>
                    <a:gd name="f29" fmla="val 1879"/>
                    <a:gd name="f30" fmla="val 1876"/>
                    <a:gd name="f31" fmla="val 966"/>
                    <a:gd name="f32" fmla="val 943"/>
                    <a:gd name="f33" fmla="val 1877"/>
                    <a:gd name="f34" fmla="val 919"/>
                    <a:gd name="f35" fmla="val 1899"/>
                    <a:gd name="f36" fmla="val 1921"/>
                    <a:gd name="f37" fmla="val 1944"/>
                    <a:gd name="f38" fmla="val 897"/>
                    <a:gd name="f39" fmla="val 1953"/>
                    <a:gd name="f40" fmla="val 893"/>
                    <a:gd name="f41" fmla="val 1957"/>
                    <a:gd name="f42" fmla="val 884"/>
                    <a:gd name="f43" fmla="val 866"/>
                    <a:gd name="f44" fmla="val 848"/>
                    <a:gd name="f45" fmla="val 1956"/>
                    <a:gd name="f46" fmla="val 830"/>
                    <a:gd name="f47" fmla="val 819"/>
                    <a:gd name="f48" fmla="val 816"/>
                    <a:gd name="f49" fmla="val 1943"/>
                    <a:gd name="f50" fmla="val 817"/>
                    <a:gd name="f51" fmla="val 843"/>
                    <a:gd name="f52" fmla="val 870"/>
                    <a:gd name="f53" fmla="val 1854"/>
                    <a:gd name="f54" fmla="val 1832"/>
                    <a:gd name="f55" fmla="val 1811"/>
                    <a:gd name="f56" fmla="val 1800"/>
                    <a:gd name="f57" fmla="val 894"/>
                    <a:gd name="f58" fmla="val 1795"/>
                    <a:gd name="f59" fmla="val 882"/>
                    <a:gd name="f60" fmla="val 867"/>
                    <a:gd name="f61" fmla="val 1796"/>
                    <a:gd name="f62" fmla="val 852"/>
                    <a:gd name="f63" fmla="val 836"/>
                    <a:gd name="f64" fmla="val 820"/>
                    <a:gd name="f65" fmla="val 1797"/>
                    <a:gd name="f66" fmla="val 1791"/>
                    <a:gd name="f67" fmla="val 1775"/>
                    <a:gd name="f68" fmla="val 1733"/>
                    <a:gd name="f69" fmla="val 1691"/>
                    <a:gd name="f70" fmla="val 1649"/>
                    <a:gd name="f71" fmla="val 1643"/>
                    <a:gd name="f72" fmla="val 1633"/>
                    <a:gd name="f73" fmla="val 808"/>
                    <a:gd name="f74" fmla="val 771"/>
                    <a:gd name="f75" fmla="val 733"/>
                    <a:gd name="f76" fmla="val 1629"/>
                    <a:gd name="f77" fmla="val 696"/>
                    <a:gd name="f78" fmla="val 1635"/>
                    <a:gd name="f79" fmla="val 664"/>
                    <a:gd name="f80" fmla="val 1640"/>
                    <a:gd name="f81" fmla="val 653"/>
                    <a:gd name="f82" fmla="val 1632"/>
                    <a:gd name="f83" fmla="val 1600"/>
                    <a:gd name="f84" fmla="val 1591"/>
                    <a:gd name="f85" fmla="val 1582"/>
                    <a:gd name="f86" fmla="val 652"/>
                    <a:gd name="f87" fmla="val 1574"/>
                    <a:gd name="f88" fmla="val 651"/>
                    <a:gd name="f89" fmla="val 1558"/>
                    <a:gd name="f90" fmla="val 656"/>
                    <a:gd name="f91" fmla="val 1550"/>
                    <a:gd name="f92" fmla="val 673"/>
                    <a:gd name="f93" fmla="val 1552"/>
                    <a:gd name="f94" fmla="val 689"/>
                    <a:gd name="f95" fmla="val 1553"/>
                    <a:gd name="f96" fmla="val 704"/>
                    <a:gd name="f97" fmla="val 1551"/>
                    <a:gd name="f98" fmla="val 719"/>
                    <a:gd name="f99" fmla="val 736"/>
                    <a:gd name="f100" fmla="val 1548"/>
                    <a:gd name="f101" fmla="val 1535"/>
                    <a:gd name="f102" fmla="val 735"/>
                    <a:gd name="f103" fmla="val 1518"/>
                    <a:gd name="f104" fmla="val 1502"/>
                    <a:gd name="f105" fmla="val 1485"/>
                    <a:gd name="f106" fmla="val 1475"/>
                    <a:gd name="f107" fmla="val 739"/>
                    <a:gd name="f108" fmla="val 1471"/>
                    <a:gd name="f109" fmla="val 749"/>
                    <a:gd name="f110" fmla="val 768"/>
                    <a:gd name="f111" fmla="val 787"/>
                    <a:gd name="f112" fmla="val 1470"/>
                    <a:gd name="f113" fmla="val 805"/>
                    <a:gd name="f114" fmla="val 815"/>
                    <a:gd name="f115" fmla="val 1467"/>
                    <a:gd name="f116" fmla="val 1459"/>
                    <a:gd name="f117" fmla="val 1385"/>
                    <a:gd name="f118" fmla="val 1311"/>
                    <a:gd name="f119" fmla="val 1237"/>
                    <a:gd name="f120" fmla="val 1227"/>
                    <a:gd name="f121" fmla="val 812"/>
                    <a:gd name="f122" fmla="val 1224"/>
                    <a:gd name="f123" fmla="val 802"/>
                    <a:gd name="f124" fmla="val 780"/>
                    <a:gd name="f125" fmla="val 1225"/>
                    <a:gd name="f126" fmla="val 758"/>
                    <a:gd name="f127" fmla="val 1202"/>
                    <a:gd name="f128" fmla="val 1179"/>
                    <a:gd name="f129" fmla="val 1157"/>
                    <a:gd name="f130" fmla="val 1147"/>
                    <a:gd name="f131" fmla="val 1144"/>
                    <a:gd name="f132" fmla="val 748"/>
                    <a:gd name="f133" fmla="val 766"/>
                    <a:gd name="f134" fmla="val 1145"/>
                    <a:gd name="f135" fmla="val 784"/>
                    <a:gd name="f136" fmla="val 813"/>
                    <a:gd name="f137" fmla="val 1142"/>
                    <a:gd name="f138" fmla="val 1131"/>
                    <a:gd name="f139" fmla="val 1084"/>
                    <a:gd name="f140" fmla="val 1038"/>
                    <a:gd name="f141" fmla="val 991"/>
                    <a:gd name="f142" fmla="val 981"/>
                    <a:gd name="f143" fmla="val 978"/>
                    <a:gd name="f144" fmla="val 803"/>
                    <a:gd name="f145" fmla="val 770"/>
                    <a:gd name="f146" fmla="val 753"/>
                    <a:gd name="f147" fmla="val 962"/>
                    <a:gd name="f148" fmla="val 875"/>
                    <a:gd name="f149" fmla="val 832"/>
                    <a:gd name="f150" fmla="val 732"/>
                    <a:gd name="f151" fmla="val 720"/>
                    <a:gd name="f152" fmla="val 703"/>
                    <a:gd name="f153" fmla="val 685"/>
                    <a:gd name="f154" fmla="val 668"/>
                    <a:gd name="f155" fmla="val 657"/>
                    <a:gd name="f156" fmla="val 814"/>
                    <a:gd name="f157" fmla="val 738"/>
                    <a:gd name="f158" fmla="val 649"/>
                    <a:gd name="f159" fmla="val 639"/>
                    <a:gd name="f160" fmla="val 565"/>
                    <a:gd name="f161" fmla="val 734"/>
                    <a:gd name="f162" fmla="val 491"/>
                    <a:gd name="f163" fmla="val 417"/>
                    <a:gd name="f164" fmla="val 395"/>
                    <a:gd name="f165" fmla="val 374"/>
                    <a:gd name="f166" fmla="val 352"/>
                    <a:gd name="f167" fmla="val 350"/>
                    <a:gd name="f168" fmla="val 349"/>
                    <a:gd name="f169" fmla="val 347"/>
                    <a:gd name="f170" fmla="val 345"/>
                    <a:gd name="f171" fmla="val 343"/>
                    <a:gd name="f172" fmla="val 341"/>
                    <a:gd name="f173" fmla="val 337"/>
                    <a:gd name="f174" fmla="val 329"/>
                    <a:gd name="f175" fmla="val 326"/>
                    <a:gd name="f176" fmla="val 728"/>
                    <a:gd name="f177" fmla="val 727"/>
                    <a:gd name="f178" fmla="val 726"/>
                    <a:gd name="f179" fmla="val 725"/>
                    <a:gd name="f180" fmla="val 724"/>
                    <a:gd name="f181" fmla="val 327"/>
                    <a:gd name="f182" fmla="val 723"/>
                    <a:gd name="f183" fmla="val 721"/>
                    <a:gd name="f184" fmla="val 718"/>
                    <a:gd name="f185" fmla="val 715"/>
                    <a:gd name="f186" fmla="val 712"/>
                    <a:gd name="f187" fmla="val 710"/>
                    <a:gd name="f188" fmla="val 707"/>
                    <a:gd name="f189" fmla="val 705"/>
                    <a:gd name="f190" fmla="val 694"/>
                    <a:gd name="f191" fmla="val 683"/>
                    <a:gd name="f192" fmla="val 658"/>
                    <a:gd name="f193" fmla="val 334"/>
                    <a:gd name="f194" fmla="val 655"/>
                    <a:gd name="f195" fmla="val 348"/>
                    <a:gd name="f196" fmla="val 411"/>
                    <a:gd name="f197" fmla="val 475"/>
                    <a:gd name="f198" fmla="val 538"/>
                    <a:gd name="f199" fmla="val 572"/>
                    <a:gd name="f200" fmla="val 622"/>
                    <a:gd name="f201" fmla="val 612"/>
                    <a:gd name="f202" fmla="val 573"/>
                    <a:gd name="f203" fmla="val 601"/>
                    <a:gd name="f204" fmla="val 592"/>
                    <a:gd name="f205" fmla="val 570"/>
                    <a:gd name="f206" fmla="val 576"/>
                    <a:gd name="f207" fmla="val 577"/>
                    <a:gd name="f208" fmla="val 591"/>
                    <a:gd name="f209" fmla="val 633"/>
                    <a:gd name="f210" fmla="val 674"/>
                    <a:gd name="f211" fmla="val 730"/>
                    <a:gd name="f212" fmla="val 737"/>
                    <a:gd name="f213" fmla="val 554"/>
                    <a:gd name="f214" fmla="val 523"/>
                    <a:gd name="f215" fmla="val 508"/>
                    <a:gd name="f216" fmla="val 495"/>
                    <a:gd name="f217" fmla="val 492"/>
                    <a:gd name="f218" fmla="val 751"/>
                    <a:gd name="f219" fmla="val 795"/>
                    <a:gd name="f220" fmla="val 838"/>
                    <a:gd name="f221" fmla="val 881"/>
                    <a:gd name="f222" fmla="val 892"/>
                    <a:gd name="f223" fmla="val 507"/>
                    <a:gd name="f224" fmla="val 539"/>
                    <a:gd name="f225" fmla="val 555"/>
                    <a:gd name="f226" fmla="val 574"/>
                    <a:gd name="f227" fmla="val 929"/>
                    <a:gd name="f228" fmla="val 957"/>
                    <a:gd name="f229" fmla="val 972"/>
                    <a:gd name="f230" fmla="val 977"/>
                    <a:gd name="f231" fmla="val 608"/>
                    <a:gd name="f232" fmla="val 625"/>
                    <a:gd name="f233" fmla="val 642"/>
                    <a:gd name="f234" fmla="val 987"/>
                    <a:gd name="f235" fmla="val 1007"/>
                    <a:gd name="f236" fmla="val 1027"/>
                    <a:gd name="f237" fmla="val 1047"/>
                    <a:gd name="f238" fmla="val 1057"/>
                    <a:gd name="f239" fmla="val 1060"/>
                    <a:gd name="f240" fmla="val 602"/>
                    <a:gd name="f241" fmla="val 582"/>
                    <a:gd name="f242" fmla="val 1058"/>
                    <a:gd name="f243" fmla="val 1050"/>
                    <a:gd name="f244" fmla="val 1032"/>
                    <a:gd name="f245" fmla="val 571"/>
                    <a:gd name="f246" fmla="val 1015"/>
                    <a:gd name="f247" fmla="val 998"/>
                    <a:gd name="f248" fmla="val 984"/>
                    <a:gd name="f249" fmla="val 566"/>
                    <a:gd name="f250" fmla="val 552"/>
                    <a:gd name="f251" fmla="val 510"/>
                    <a:gd name="f252" fmla="val 468"/>
                    <a:gd name="f253" fmla="val 427"/>
                    <a:gd name="f254" fmla="val 413"/>
                    <a:gd name="f255" fmla="val 407"/>
                    <a:gd name="f256" fmla="val 408"/>
                    <a:gd name="f257" fmla="val 946"/>
                    <a:gd name="f258" fmla="val 410"/>
                    <a:gd name="f259" fmla="val 930"/>
                    <a:gd name="f260" fmla="val 914"/>
                    <a:gd name="f261" fmla="val 409"/>
                    <a:gd name="f262" fmla="val 900"/>
                    <a:gd name="f263" fmla="val 405"/>
                    <a:gd name="f264" fmla="val 391"/>
                    <a:gd name="f265" fmla="val 305"/>
                    <a:gd name="f266" fmla="val 261"/>
                    <a:gd name="f267" fmla="val 252"/>
                    <a:gd name="f268" fmla="val 245"/>
                    <a:gd name="f269" fmla="val 792"/>
                    <a:gd name="f270" fmla="val 746"/>
                    <a:gd name="f271" fmla="val 249"/>
                    <a:gd name="f272" fmla="val 259"/>
                    <a:gd name="f273" fmla="val 277"/>
                    <a:gd name="f274" fmla="val 295"/>
                    <a:gd name="f275" fmla="val 313"/>
                    <a:gd name="f276" fmla="val 328"/>
                    <a:gd name="f277" fmla="val 782"/>
                    <a:gd name="f278" fmla="val 799"/>
                    <a:gd name="f279" fmla="val 810"/>
                    <a:gd name="f280" fmla="val 332"/>
                    <a:gd name="f281" fmla="val 375"/>
                    <a:gd name="f282" fmla="val 404"/>
                    <a:gd name="f283" fmla="val 811"/>
                    <a:gd name="f284" fmla="val 798"/>
                    <a:gd name="f285" fmla="val 781"/>
                    <a:gd name="f286" fmla="val 764"/>
                    <a:gd name="f287" fmla="val 412"/>
                    <a:gd name="f288" fmla="val 422"/>
                    <a:gd name="f289" fmla="val 438"/>
                    <a:gd name="f290" fmla="val 454"/>
                    <a:gd name="f291" fmla="val 470"/>
                    <a:gd name="f292" fmla="val 485"/>
                    <a:gd name="f293" fmla="val 729"/>
                    <a:gd name="f294" fmla="val 490"/>
                    <a:gd name="f295" fmla="val 714"/>
                    <a:gd name="f296" fmla="val 489"/>
                    <a:gd name="f297" fmla="val 671"/>
                    <a:gd name="f298" fmla="val 488"/>
                    <a:gd name="f299" fmla="val 628"/>
                    <a:gd name="f300" fmla="val 584"/>
                    <a:gd name="f301" fmla="val 569"/>
                    <a:gd name="f302" fmla="val 504"/>
                    <a:gd name="f303" fmla="val 520"/>
                    <a:gd name="f304" fmla="val 568"/>
                    <a:gd name="f305" fmla="val 537"/>
                    <a:gd name="f306" fmla="val 564"/>
                    <a:gd name="f307" fmla="val 531"/>
                    <a:gd name="f308" fmla="val 509"/>
                    <a:gd name="f309" fmla="val 464"/>
                    <a:gd name="f310" fmla="val 441"/>
                    <a:gd name="f311" fmla="val 414"/>
                    <a:gd name="f312" fmla="val 544"/>
                    <a:gd name="f313" fmla="val 518"/>
                    <a:gd name="f314" fmla="val 493"/>
                    <a:gd name="f315" fmla="val 430"/>
                    <a:gd name="f316" fmla="val 452"/>
                    <a:gd name="f317" fmla="val 474"/>
                    <a:gd name="f318" fmla="val 459"/>
                    <a:gd name="f319" fmla="val 443"/>
                    <a:gd name="f320" fmla="val 594"/>
                    <a:gd name="f321" fmla="val 637"/>
                    <a:gd name="f322" fmla="val 406"/>
                    <a:gd name="f323" fmla="val 394"/>
                    <a:gd name="f324" fmla="val 302"/>
                    <a:gd name="f325" fmla="val 256"/>
                    <a:gd name="f326" fmla="val 247"/>
                    <a:gd name="f327" fmla="val 650"/>
                    <a:gd name="f328" fmla="val 624"/>
                    <a:gd name="f329" fmla="val 606"/>
                    <a:gd name="f330" fmla="val 588"/>
                    <a:gd name="f331" fmla="val 242"/>
                    <a:gd name="f332" fmla="val 230"/>
                    <a:gd name="f333" fmla="val 186"/>
                    <a:gd name="f334" fmla="val 143"/>
                    <a:gd name="f335" fmla="val 99"/>
                    <a:gd name="f336" fmla="val 89"/>
                    <a:gd name="f337" fmla="val 84"/>
                    <a:gd name="f338" fmla="val 585"/>
                    <a:gd name="f339" fmla="val 603"/>
                    <a:gd name="f340" fmla="val 85"/>
                    <a:gd name="f341" fmla="val 621"/>
                    <a:gd name="f342" fmla="val 115"/>
                    <a:gd name="f343" fmla="val 132"/>
                    <a:gd name="f344" fmla="val 149"/>
                    <a:gd name="f345" fmla="val 160"/>
                    <a:gd name="f346" fmla="val 654"/>
                    <a:gd name="f347" fmla="val 166"/>
                    <a:gd name="f348" fmla="val 667"/>
                    <a:gd name="f349" fmla="val 165"/>
                    <a:gd name="f350" fmla="val 164"/>
                    <a:gd name="f351" fmla="val 702"/>
                    <a:gd name="f352" fmla="val 731"/>
                    <a:gd name="f353" fmla="val 163"/>
                    <a:gd name="f354" fmla="val 150"/>
                    <a:gd name="f355" fmla="val 114"/>
                    <a:gd name="f356" fmla="val 96"/>
                    <a:gd name="f357" fmla="val 81"/>
                    <a:gd name="f358" fmla="val 82"/>
                    <a:gd name="f359" fmla="val 686"/>
                    <a:gd name="f360" fmla="val 669"/>
                    <a:gd name="f361" fmla="val 77"/>
                    <a:gd name="f362" fmla="val 65"/>
                    <a:gd name="f363" fmla="val 44"/>
                    <a:gd name="f364" fmla="val 22"/>
                    <a:gd name="f365" fmla="val 1"/>
                    <a:gd name="f366" fmla="val 598"/>
                    <a:gd name="f367" fmla="val 543"/>
                    <a:gd name="f368" fmla="val 43"/>
                    <a:gd name="f369" fmla="val 64"/>
                    <a:gd name="f370" fmla="val 78"/>
                    <a:gd name="f371" fmla="val 484"/>
                    <a:gd name="f372" fmla="val 471"/>
                    <a:gd name="f373" fmla="val 432"/>
                    <a:gd name="f374" fmla="val 392"/>
                    <a:gd name="f375" fmla="val 354"/>
                    <a:gd name="f376" fmla="val 359"/>
                    <a:gd name="f377" fmla="val 364"/>
                    <a:gd name="f378" fmla="val 342"/>
                    <a:gd name="f379" fmla="val 336"/>
                    <a:gd name="f380" fmla="val 80"/>
                    <a:gd name="f381" fmla="val 74"/>
                    <a:gd name="f382" fmla="val 67"/>
                    <a:gd name="f383" fmla="val 45"/>
                    <a:gd name="f384" fmla="val 23"/>
                    <a:gd name="f385" fmla="val 324"/>
                    <a:gd name="f386" fmla="val 320"/>
                    <a:gd name="f387" fmla="val 316"/>
                    <a:gd name="f388" fmla="val 217"/>
                    <a:gd name="f389" fmla="val 118"/>
                    <a:gd name="f390" fmla="val 19"/>
                    <a:gd name="f391" fmla="val 3"/>
                    <a:gd name="f392" fmla="val 4"/>
                    <a:gd name="f393" fmla="val 829"/>
                    <a:gd name="f394" fmla="val 1638"/>
                    <a:gd name="f395" fmla="val 110"/>
                    <a:gd name="f396" fmla="val 219"/>
                    <a:gd name="f397" fmla="val 2426"/>
                    <a:gd name="f398" fmla="val 2403"/>
                    <a:gd name="f399" fmla="val 2381"/>
                    <a:gd name="f400" fmla="val 2376"/>
                    <a:gd name="f401" fmla="val 2370"/>
                    <a:gd name="f402" fmla="val 333"/>
                    <a:gd name="f403" fmla="val 2367"/>
                    <a:gd name="f404" fmla="val 2363"/>
                    <a:gd name="f405" fmla="val 2362"/>
                    <a:gd name="f406" fmla="val 2366"/>
                    <a:gd name="f407" fmla="val 357"/>
                    <a:gd name="f408" fmla="val 380"/>
                    <a:gd name="f409" fmla="val 2368"/>
                    <a:gd name="f410" fmla="val 2340"/>
                    <a:gd name="f411" fmla="val 2312"/>
                    <a:gd name="f412" fmla="val 2284"/>
                    <a:gd name="f413" fmla="val 435"/>
                    <a:gd name="f414" fmla="val 462"/>
                    <a:gd name="f415" fmla="val 586"/>
                    <a:gd name="f416" fmla="val 635"/>
                    <a:gd name="f417" fmla="val 648"/>
                    <a:gd name="f418" fmla="val 2371"/>
                    <a:gd name="f419" fmla="val 2384"/>
                    <a:gd name="f420" fmla="val 2406"/>
                    <a:gd name="f421" fmla="val 2427"/>
                    <a:gd name="f422" fmla="val 659"/>
                    <a:gd name="f423" fmla="val 660"/>
                    <a:gd name="f424" fmla="val 663"/>
                    <a:gd name="f425" fmla="val 666"/>
                    <a:gd name="f426" fmla="val 670"/>
                    <a:gd name="f427" fmla="val 672"/>
                    <a:gd name="f428" fmla="val 2404"/>
                    <a:gd name="f429" fmla="val 2382"/>
                    <a:gd name="f430" fmla="val 750"/>
                    <a:gd name="f431" fmla="val 785"/>
                    <a:gd name="f432" fmla="val 2365"/>
                    <a:gd name="f433" fmla="val 2354"/>
                    <a:gd name="f434" fmla="val 2336"/>
                    <a:gd name="f435" fmla="val 2317"/>
                    <a:gd name="f436" fmla="val 2298"/>
                    <a:gd name="f437" fmla="val 2286"/>
                    <a:gd name="f438" fmla="val 801"/>
                    <a:gd name="f439" fmla="val 2285"/>
                    <a:gd name="f440" fmla="val 767"/>
                    <a:gd name="f441" fmla="val 2281"/>
                    <a:gd name="f442" fmla="val 2271"/>
                    <a:gd name="f443" fmla="val 2253"/>
                    <a:gd name="f444" fmla="val 2235"/>
                    <a:gd name="f445" fmla="val 2217"/>
                    <a:gd name="f446" fmla="val 2207"/>
                    <a:gd name="f447" fmla="val 2204"/>
                    <a:gd name="f448" fmla="val 783"/>
                    <a:gd name="f449" fmla="val 800"/>
                    <a:gd name="f450" fmla="val 2205"/>
                    <a:gd name="f451" fmla="val 2202"/>
                    <a:gd name="f452" fmla="val 2189"/>
                    <a:gd name="f453" fmla="val 2172"/>
                    <a:gd name="f454" fmla="val 2154"/>
                    <a:gd name="f455" fmla="val 2137"/>
                    <a:gd name="f456" fmla="val 2124"/>
                    <a:gd name="f457" fmla="val 2120"/>
                    <a:gd name="f458" fmla="val 759"/>
                    <a:gd name="f459" fmla="val 2121"/>
                    <a:gd name="f460" fmla="val 678"/>
                    <a:gd name="f461" fmla="val 2122"/>
                    <a:gd name="f462" fmla="val 2117"/>
                    <a:gd name="f463" fmla="val 2096"/>
                    <a:gd name="f464" fmla="val 2023"/>
                    <a:gd name="f465" fmla="val 1950"/>
                    <a:gd name="f466" fmla="val 604"/>
                    <a:gd name="f467" fmla="val 487"/>
                    <a:gd name="f468" fmla="val 1895"/>
                    <a:gd name="f469" fmla="val 1910"/>
                    <a:gd name="f470" fmla="val 1926"/>
                    <a:gd name="f471" fmla="val 1942"/>
                    <a:gd name="f472" fmla="val 1949"/>
                    <a:gd name="f473" fmla="val 480"/>
                    <a:gd name="f474" fmla="val 416"/>
                    <a:gd name="f475" fmla="val 1964"/>
                    <a:gd name="f476" fmla="val 415"/>
                    <a:gd name="f477" fmla="val 1969"/>
                    <a:gd name="f478" fmla="val 1968"/>
                    <a:gd name="f479" fmla="val 1955"/>
                    <a:gd name="f480" fmla="val 1954"/>
                    <a:gd name="f481" fmla="val 1951"/>
                    <a:gd name="f482" fmla="val 1947"/>
                    <a:gd name="f483" fmla="val 1898"/>
                    <a:gd name="f484" fmla="val 1853"/>
                    <a:gd name="f485" fmla="val 1808"/>
                    <a:gd name="f486" fmla="val 1806"/>
                    <a:gd name="f487" fmla="val 1803"/>
                    <a:gd name="f488" fmla="val 1801"/>
                    <a:gd name="f489" fmla="val 388"/>
                    <a:gd name="f490" fmla="val 368"/>
                    <a:gd name="f491" fmla="val 1789"/>
                    <a:gd name="f492" fmla="val 398"/>
                    <a:gd name="f493" fmla="val 1794"/>
                    <a:gd name="f494" fmla="val 393"/>
                    <a:gd name="f495" fmla="val 371"/>
                    <a:gd name="f496" fmla="val 1793"/>
                    <a:gd name="f497" fmla="val 1771"/>
                    <a:gd name="f498" fmla="val 1750"/>
                    <a:gd name="f499" fmla="val 1728"/>
                    <a:gd name="f500" fmla="val 1727"/>
                    <a:gd name="f501" fmla="val 323"/>
                    <a:gd name="f502" fmla="val 1726"/>
                    <a:gd name="f503" fmla="val 1723"/>
                    <a:gd name="f504" fmla="val 1720"/>
                    <a:gd name="f505" fmla="val 1719"/>
                    <a:gd name="f506" fmla="val 1718"/>
                    <a:gd name="f507" fmla="val 1716"/>
                    <a:gd name="f508" fmla="val 376"/>
                    <a:gd name="f509" fmla="val 424"/>
                    <a:gd name="f510" fmla="val 1715"/>
                    <a:gd name="f511" fmla="val 472"/>
                    <a:gd name="f512" fmla="val 1712"/>
                    <a:gd name="f513" fmla="val 1696"/>
                    <a:gd name="f514" fmla="val 1680"/>
                    <a:gd name="f515" fmla="val 1663"/>
                    <a:gd name="f516" fmla="val 1646"/>
                    <a:gd name="f517" fmla="val 1636"/>
                    <a:gd name="f518" fmla="val 494"/>
                    <a:gd name="f519" fmla="val 1631"/>
                    <a:gd name="f520" fmla="val 505"/>
                    <a:gd name="f521" fmla="val 506"/>
                    <a:gd name="f522" fmla="val 526"/>
                    <a:gd name="f523" fmla="val 1624"/>
                    <a:gd name="f524" fmla="val 578"/>
                    <a:gd name="f525" fmla="val 1648"/>
                    <a:gd name="f526" fmla="val 1674"/>
                    <a:gd name="f527" fmla="val 1693"/>
                    <a:gd name="f528" fmla="val 1722"/>
                    <a:gd name="f529" fmla="val 1779"/>
                    <a:gd name="f530" fmla="val 587"/>
                    <a:gd name="f531" fmla="val 619"/>
                    <a:gd name="f532" fmla="val 1799"/>
                    <a:gd name="f533" fmla="val 1813"/>
                    <a:gd name="f534" fmla="val 1834"/>
                    <a:gd name="f535" fmla="val 1855"/>
                    <a:gd name="f536" fmla="val 680"/>
                    <a:gd name="f537" fmla="val 708"/>
                    <a:gd name="f538" fmla="val 1833"/>
                    <a:gd name="f539" fmla="val 1810"/>
                    <a:gd name="f540" fmla="val 789"/>
                    <a:gd name="f541" fmla="val 763"/>
                    <a:gd name="f542" fmla="val 1882"/>
                    <a:gd name="f543" fmla="val 1885"/>
                    <a:gd name="f544" fmla="val 1933"/>
                    <a:gd name="f545" fmla="val 1981"/>
                    <a:gd name="f546" fmla="val 2029"/>
                    <a:gd name="f547" fmla="val 2040"/>
                    <a:gd name="f548" fmla="val 747"/>
                    <a:gd name="f549" fmla="val 837"/>
                    <a:gd name="f550" fmla="val 883"/>
                    <a:gd name="f551" fmla="val 2041"/>
                    <a:gd name="f552" fmla="val 2036"/>
                    <a:gd name="f553" fmla="val 2025"/>
                    <a:gd name="f554" fmla="val 2009"/>
                    <a:gd name="f555" fmla="val 1993"/>
                    <a:gd name="f556" fmla="val 2131"/>
                    <a:gd name="f557" fmla="val 2130"/>
                    <a:gd name="f558" fmla="val 647"/>
                    <a:gd name="f559" fmla="val 1457"/>
                    <a:gd name="f560" fmla="val 1462"/>
                    <a:gd name="f561" fmla="val 1469"/>
                    <a:gd name="f562" fmla="val 1468"/>
                    <a:gd name="f563" fmla="val 701"/>
                    <a:gd name="f564" fmla="val 676"/>
                    <a:gd name="f565" fmla="val 1473"/>
                    <a:gd name="f566" fmla="val 1464"/>
                    <a:gd name="f567" fmla="val 1439"/>
                    <a:gd name="f568" fmla="val 1422"/>
                    <a:gd name="f569" fmla="val 1405"/>
                    <a:gd name="f570" fmla="val 1393"/>
                    <a:gd name="f571" fmla="val 1388"/>
                    <a:gd name="f572" fmla="val 1389"/>
                    <a:gd name="f573" fmla="val 1392"/>
                    <a:gd name="f574" fmla="val 1401"/>
                    <a:gd name="f575" fmla="val 1420"/>
                    <a:gd name="f576" fmla="val 1438"/>
                    <a:gd name="f577" fmla="val 1245"/>
                    <a:gd name="f578" fmla="val 1266"/>
                    <a:gd name="f579" fmla="val 1287"/>
                    <a:gd name="f580" fmla="val 1301"/>
                    <a:gd name="f581" fmla="val 1306"/>
                    <a:gd name="f582" fmla="val 1305"/>
                    <a:gd name="f583" fmla="val 695"/>
                    <a:gd name="f584" fmla="val 1303"/>
                    <a:gd name="f585" fmla="val 1313"/>
                    <a:gd name="f586" fmla="val 644"/>
                    <a:gd name="f587" fmla="val 1289"/>
                    <a:gd name="f588" fmla="val 1264"/>
                    <a:gd name="f589" fmla="val 1244"/>
                    <a:gd name="f590" fmla="val 1235"/>
                    <a:gd name="f591" fmla="val 1223"/>
                    <a:gd name="f592" fmla="val 1221"/>
                    <a:gd name="f593" fmla="val 665"/>
                    <a:gd name="f594" fmla="val 1222"/>
                    <a:gd name="f595" fmla="val 691"/>
                    <a:gd name="f596" fmla="val 713"/>
                    <a:gd name="f597" fmla="val 2114"/>
                    <a:gd name="f598" fmla="val 310"/>
                    <a:gd name="f599" fmla="val 288"/>
                    <a:gd name="f600" fmla="val 266"/>
                    <a:gd name="f601" fmla="val 2099"/>
                    <a:gd name="f602" fmla="val 2078"/>
                    <a:gd name="f603" fmla="val 2057"/>
                    <a:gd name="f604" fmla="val 244"/>
                    <a:gd name="f605" fmla="val 2045"/>
                    <a:gd name="f606" fmla="val 248"/>
                    <a:gd name="f607" fmla="val 280"/>
                    <a:gd name="f608" fmla="val 300"/>
                    <a:gd name="f609" fmla="val 330"/>
                    <a:gd name="f610" fmla="val 2064"/>
                    <a:gd name="f611" fmla="val 2089"/>
                    <a:gd name="f612" fmla="val 1137"/>
                    <a:gd name="f613" fmla="val 319"/>
                    <a:gd name="f614" fmla="val 1141"/>
                    <a:gd name="f615" fmla="val 315"/>
                    <a:gd name="f616" fmla="val 297"/>
                    <a:gd name="f617" fmla="val 278"/>
                    <a:gd name="f618" fmla="val 260"/>
                    <a:gd name="f619" fmla="val 1126"/>
                    <a:gd name="f620" fmla="val 1114"/>
                    <a:gd name="f621" fmla="val 1101"/>
                    <a:gd name="f622" fmla="val 1089"/>
                    <a:gd name="f623" fmla="val 246"/>
                    <a:gd name="f624" fmla="val 273"/>
                    <a:gd name="f625" fmla="val 289"/>
                    <a:gd name="f626" fmla="val 321"/>
                    <a:gd name="f627" fmla="val 1059"/>
                    <a:gd name="f628" fmla="val 322"/>
                    <a:gd name="f629" fmla="val 1086"/>
                    <a:gd name="f630" fmla="val 1112"/>
                    <a:gd name="f631" fmla="val 325"/>
                    <a:gd name="f632" fmla="val 240"/>
                    <a:gd name="f633" fmla="val 1105"/>
                    <a:gd name="f634" fmla="val 1103"/>
                    <a:gd name="f635" fmla="val 1099"/>
                    <a:gd name="f636" fmla="val 467"/>
                    <a:gd name="f637" fmla="val 448"/>
                    <a:gd name="f638" fmla="val 265"/>
                    <a:gd name="f639" fmla="val 317"/>
                    <a:gd name="f640" fmla="val 481"/>
                    <a:gd name="f641" fmla="val 482"/>
                    <a:gd name="f642" fmla="val 483"/>
                    <a:gd name="f643" fmla="val 486"/>
                    <a:gd name="f644" fmla="val 298"/>
                    <a:gd name="f645" fmla="val 271"/>
                    <a:gd name="f646" fmla="val 168"/>
                    <a:gd name="f647" fmla="val 272"/>
                    <a:gd name="f648" fmla="val 169"/>
                    <a:gd name="f649" fmla="val 264"/>
                    <a:gd name="f650" fmla="val 170"/>
                    <a:gd name="f651" fmla="val 173"/>
                    <a:gd name="f652" fmla="val 283"/>
                    <a:gd name="f653" fmla="val 286"/>
                    <a:gd name="f654" fmla="val 1428"/>
                    <a:gd name="f655" fmla="val 285"/>
                    <a:gd name="f656" fmla="val 1429"/>
                    <a:gd name="f657" fmla="val 898"/>
                    <a:gd name="f658" fmla="val 899"/>
                    <a:gd name="f659" fmla="val 365"/>
                    <a:gd name="f660" fmla="val 378"/>
                    <a:gd name="f661" fmla="val 396"/>
                    <a:gd name="f662" fmla="val 400"/>
                    <a:gd name="f663" fmla="val 844"/>
                    <a:gd name="f664" fmla="val 818"/>
                    <a:gd name="f665" fmla="val 809"/>
                    <a:gd name="f666" fmla="val 806"/>
                    <a:gd name="f667" fmla="val 419"/>
                    <a:gd name="f668" fmla="val 821"/>
                    <a:gd name="f669" fmla="val 831"/>
                    <a:gd name="f670" fmla="val 839"/>
                    <a:gd name="f671" fmla="val 857"/>
                    <a:gd name="f672" fmla="val 496"/>
                    <a:gd name="f673" fmla="val 880"/>
                    <a:gd name="f674" fmla="val 905"/>
                    <a:gd name="f675" fmla="val 450"/>
                    <a:gd name="f676" fmla="val 920"/>
                    <a:gd name="f677" fmla="val 423"/>
                    <a:gd name="f678" fmla="val 440"/>
                    <a:gd name="f679" fmla="val 457"/>
                    <a:gd name="f680" fmla="val 994"/>
                    <a:gd name="f681" fmla="val 995"/>
                    <a:gd name="f682" fmla="val 996"/>
                    <a:gd name="f683" fmla="val 373"/>
                    <a:gd name="f684" fmla="val 346"/>
                    <a:gd name="f685" fmla="val 339"/>
                    <a:gd name="f686" fmla="val 1062"/>
                    <a:gd name="f687" fmla="val 1014"/>
                    <a:gd name="f688" fmla="val 971"/>
                    <a:gd name="f689" fmla="val 927"/>
                    <a:gd name="f690" fmla="val 925"/>
                    <a:gd name="f691" fmla="val 923"/>
                    <a:gd name="f692" fmla="val 926"/>
                    <a:gd name="f693" fmla="val 924"/>
                    <a:gd name="f694" fmla="val 921"/>
                    <a:gd name="f695" fmla="val 918"/>
                    <a:gd name="f696" fmla="val 912"/>
                    <a:gd name="f697" fmla="val 911"/>
                    <a:gd name="f698" fmla="val 910"/>
                    <a:gd name="f699" fmla="val 908"/>
                    <a:gd name="f700" fmla="val 907"/>
                    <a:gd name="f701" fmla="val 906"/>
                    <a:gd name="f702" fmla="val 418"/>
                    <a:gd name="f703" fmla="val 331"/>
                    <a:gd name="f704" fmla="val 397"/>
                    <a:gd name="f705" fmla="val 451"/>
                    <a:gd name="f706" fmla="val 428"/>
                    <a:gd name="f707" fmla="val 353"/>
                    <a:gd name="f708" fmla="val 340"/>
                    <a:gd name="f709" fmla="val 358"/>
                    <a:gd name="f710" fmla="val 162"/>
                    <a:gd name="f711" fmla="val 161"/>
                    <a:gd name="f712" fmla="val 383"/>
                    <a:gd name="f713" fmla="val 270"/>
                    <a:gd name="f714" fmla="val 87"/>
                    <a:gd name="f715" fmla="val 83"/>
                    <a:gd name="f716" fmla="val 104"/>
                    <a:gd name="f717" fmla="val 124"/>
                    <a:gd name="f718" fmla="val 145"/>
                    <a:gd name="f719" fmla="val 125"/>
                    <a:gd name="f720" fmla="val 106"/>
                    <a:gd name="f721" fmla="val 367"/>
                    <a:gd name="f722" fmla="val 386"/>
                    <a:gd name="f723" fmla="val 403"/>
                    <a:gd name="f724" fmla="val 185"/>
                    <a:gd name="f725" fmla="val 203"/>
                    <a:gd name="f726" fmla="val 220"/>
                    <a:gd name="f727" fmla="val 239"/>
                    <a:gd name="f728" fmla="val 384"/>
                    <a:gd name="f729" fmla="val 366"/>
                    <a:gd name="f730" fmla="val 243"/>
                    <a:gd name="f731" fmla="val 253"/>
                    <a:gd name="f732" fmla="val 227"/>
                    <a:gd name="f733" fmla="val 204"/>
                    <a:gd name="f734" fmla="val 178"/>
                    <a:gd name="f735" fmla="val 172"/>
                    <a:gd name="f736" fmla="val 303"/>
                    <a:gd name="f737" fmla="val 282"/>
                    <a:gd name="f738" fmla="val 254"/>
                    <a:gd name="f739" fmla="val 156"/>
                    <a:gd name="f740" fmla="val 131"/>
                    <a:gd name="f741" fmla="val 250"/>
                    <a:gd name="f742" fmla="val 251"/>
                    <a:gd name="f743" fmla="val 98"/>
                    <a:gd name="f744" fmla="val 232"/>
                    <a:gd name="f745" fmla="val 101"/>
                    <a:gd name="f746" fmla="val 226"/>
                    <a:gd name="f747" fmla="val 107"/>
                    <a:gd name="f748" fmla="val 228"/>
                    <a:gd name="f749" fmla="val 122"/>
                    <a:gd name="f750" fmla="val 123"/>
                    <a:gd name="f751" fmla="val 205"/>
                    <a:gd name="f752" fmla="val 229"/>
                    <a:gd name="f753" fmla="val 212"/>
                    <a:gd name="f754" fmla="val 2203"/>
                    <a:gd name="f755" fmla="val 195"/>
                    <a:gd name="f756" fmla="val 177"/>
                    <a:gd name="f757" fmla="val 167"/>
                    <a:gd name="f758" fmla="val 2199"/>
                    <a:gd name="f759" fmla="val 2190"/>
                    <a:gd name="f760" fmla="val 2155"/>
                    <a:gd name="f761" fmla="val 2138"/>
                    <a:gd name="f762" fmla="val 171"/>
                    <a:gd name="f763" fmla="val 2119"/>
                    <a:gd name="f764" fmla="val 184"/>
                    <a:gd name="f765" fmla="val 224"/>
                    <a:gd name="f766" fmla="val 2123"/>
                    <a:gd name="f767" fmla="val 2143"/>
                    <a:gd name="f768" fmla="val 2165"/>
                    <a:gd name="f769" fmla="val 2188"/>
                    <a:gd name="f770" fmla="val 318"/>
                    <a:gd name="f771" fmla="val 2359"/>
                    <a:gd name="f772" fmla="val 2358"/>
                    <a:gd name="f773" fmla="val 2357"/>
                    <a:gd name="f774" fmla="val 2360"/>
                    <a:gd name="f775" fmla="val 2364"/>
                    <a:gd name="f776" fmla="val 279"/>
                    <a:gd name="f777" fmla="val 255"/>
                    <a:gd name="f778" fmla="val 2369"/>
                    <a:gd name="f779" fmla="val 2343"/>
                    <a:gd name="f780" fmla="val 2321"/>
                    <a:gd name="f781" fmla="val 2300"/>
                    <a:gd name="f782" fmla="val 2288"/>
                    <a:gd name="f783" fmla="val 2290"/>
                    <a:gd name="f784" fmla="val 2295"/>
                    <a:gd name="f785" fmla="val 2301"/>
                    <a:gd name="f786" fmla="val 2302"/>
                    <a:gd name="f787" fmla="val 2303"/>
                    <a:gd name="f788" fmla="val 2304"/>
                    <a:gd name="f789" fmla="val 2322"/>
                    <a:gd name="f790" fmla="val 2339"/>
                    <a:gd name="f791" fmla="val 558"/>
                    <a:gd name="f792" fmla="val 2044"/>
                    <a:gd name="f793" fmla="val 2053"/>
                    <a:gd name="f794" fmla="val 2126"/>
                    <a:gd name="f795" fmla="val 2272"/>
                    <a:gd name="f796" fmla="val 2282"/>
                    <a:gd name="f797" fmla="val 567"/>
                    <a:gd name="f798" fmla="val 535"/>
                    <a:gd name="f799" fmla="val 512"/>
                    <a:gd name="f800" fmla="val 2043"/>
                    <a:gd name="f801" fmla="val 2042"/>
                    <a:gd name="f802" fmla="val 513"/>
                    <a:gd name="f803" fmla="val 479"/>
                    <a:gd name="f804" fmla="val 1966"/>
                    <a:gd name="f805" fmla="val 1967"/>
                    <a:gd name="f806" fmla="val 401"/>
                    <a:gd name="f807" fmla="val 2197"/>
                    <a:gd name="f808" fmla="val 2196"/>
                    <a:gd name="f809" fmla="val 399"/>
                    <a:gd name="f810" fmla="val 387"/>
                    <a:gd name="f811" fmla="val 2195"/>
                    <a:gd name="f812" fmla="val 2201"/>
                    <a:gd name="f813" fmla="val 2210"/>
                    <a:gd name="f814" fmla="val 2229"/>
                    <a:gd name="f815" fmla="val 2247"/>
                    <a:gd name="f816" fmla="val 2266"/>
                    <a:gd name="f817" fmla="val 382"/>
                    <a:gd name="f818" fmla="val 355"/>
                    <a:gd name="f819" fmla="val 2277"/>
                    <a:gd name="f820" fmla="val 2273"/>
                    <a:gd name="f821" fmla="val 2256"/>
                    <a:gd name="f822" fmla="val 2239"/>
                    <a:gd name="f823" fmla="val 2222"/>
                    <a:gd name="f824" fmla="val 2209"/>
                    <a:gd name="f825" fmla="val 1312"/>
                    <a:gd name="f826" fmla="val 1309"/>
                    <a:gd name="f827" fmla="val 1310"/>
                    <a:gd name="f828" fmla="val 1316"/>
                    <a:gd name="f829" fmla="val 1326"/>
                    <a:gd name="f830" fmla="val 1336"/>
                    <a:gd name="f831" fmla="val 1346"/>
                    <a:gd name="f832" fmla="val 1387"/>
                    <a:gd name="f833" fmla="val 1410"/>
                    <a:gd name="f834" fmla="val 1431"/>
                    <a:gd name="f835" fmla="val 1452"/>
                    <a:gd name="f836" fmla="val 473"/>
                    <a:gd name="f837" fmla="val 1466"/>
                    <a:gd name="f838" fmla="val 1454"/>
                    <a:gd name="f839" fmla="val 1436"/>
                    <a:gd name="f840" fmla="val 1418"/>
                    <a:gd name="f841" fmla="val 1394"/>
                    <a:gd name="f842" fmla="val 1667"/>
                    <a:gd name="f843" fmla="val 1669"/>
                    <a:gd name="f844" fmla="val 1671"/>
                    <a:gd name="f845" fmla="val 1673"/>
                    <a:gd name="f846" fmla="val 1660"/>
                    <a:gd name="f847" fmla="val 1656"/>
                    <a:gd name="f848" fmla="val 1651"/>
                    <a:gd name="f849" fmla="val 1647"/>
                    <a:gd name="f850" fmla="val 1637"/>
                    <a:gd name="f851" fmla="val 1642"/>
                    <a:gd name="f852" fmla="val 434"/>
                    <a:gd name="f853" fmla="val 1610"/>
                    <a:gd name="f854" fmla="val 1588"/>
                    <a:gd name="f855" fmla="val 1566"/>
                    <a:gd name="f856" fmla="val 1556"/>
                    <a:gd name="f857" fmla="val 1561"/>
                    <a:gd name="f858" fmla="val 1585"/>
                    <a:gd name="f859" fmla="val 1609"/>
                    <a:gd name="f860" fmla="val 550"/>
                    <a:gd name="f861" fmla="val 529"/>
                    <a:gd name="f862" fmla="val 1365"/>
                    <a:gd name="f863" fmla="val 1341"/>
                    <a:gd name="f864" fmla="val 1317"/>
                    <a:gd name="f865" fmla="val 1308"/>
                    <a:gd name="f866" fmla="val 344"/>
                    <a:gd name="f867" fmla="val 1278"/>
                    <a:gd name="f868" fmla="val 1252"/>
                    <a:gd name="f869" fmla="val 1226"/>
                    <a:gd name="f870" fmla="val 556"/>
                    <a:gd name="f871" fmla="val 1229"/>
                    <a:gd name="f872" fmla="val 1241"/>
                    <a:gd name="f873" fmla="val 1283"/>
                    <a:gd name="f874" fmla="val 1324"/>
                    <a:gd name="f875" fmla="val 1366"/>
                    <a:gd name="f876" fmla="val 1382"/>
                    <a:gd name="f877" fmla="val 1046"/>
                    <a:gd name="f878" fmla="val 1029"/>
                    <a:gd name="f879" fmla="val 1013"/>
                    <a:gd name="f880" fmla="val 632"/>
                    <a:gd name="f881" fmla="val 675"/>
                    <a:gd name="f882" fmla="val 1012"/>
                    <a:gd name="f883" fmla="val 1030"/>
                    <a:gd name="f884" fmla="val 630"/>
                    <a:gd name="f885" fmla="val 614"/>
                    <a:gd name="f886" fmla="val 1549"/>
                    <a:gd name="f887" fmla="val 1507"/>
                    <a:gd name="f888" fmla="val 1465"/>
                    <a:gd name="f889" fmla="val 610"/>
                    <a:gd name="f890" fmla="val 611"/>
                    <a:gd name="f891" fmla="val 1511"/>
                    <a:gd name="f892" fmla="val 693"/>
                    <a:gd name="f893" fmla="val 1755"/>
                    <a:gd name="f894" fmla="val 1802"/>
                    <a:gd name="f895" fmla="+- 0 0 -90"/>
                    <a:gd name="f896" fmla="*/ f4 1 1061"/>
                    <a:gd name="f897" fmla="*/ f5 1 2448"/>
                    <a:gd name="f898" fmla="+- f8 0 f6"/>
                    <a:gd name="f899" fmla="+- f7 0 f6"/>
                    <a:gd name="f900" fmla="*/ f895 f0 1"/>
                    <a:gd name="f901" fmla="*/ f899 1 1061"/>
                    <a:gd name="f902" fmla="*/ f898 1 2448"/>
                    <a:gd name="f903" fmla="*/ 884 f899 1"/>
                    <a:gd name="f904" fmla="*/ 1957 f898 1"/>
                    <a:gd name="f905" fmla="*/ 816 f899 1"/>
                    <a:gd name="f906" fmla="*/ 1775 f898 1"/>
                    <a:gd name="f907" fmla="*/ 735 f899 1"/>
                    <a:gd name="f908" fmla="*/ 1485 f898 1"/>
                    <a:gd name="f909" fmla="*/ 802 f899 1"/>
                    <a:gd name="f910" fmla="*/ 1145 f898 1"/>
                    <a:gd name="f911" fmla="*/ 653 f899 1"/>
                    <a:gd name="f912" fmla="*/ 802 f898 1"/>
                    <a:gd name="f913" fmla="*/ 326 f899 1"/>
                    <a:gd name="f914" fmla="*/ 721 f898 1"/>
                    <a:gd name="f915" fmla="*/ 715 f899 1"/>
                    <a:gd name="f916" fmla="*/ 573 f898 1"/>
                    <a:gd name="f917" fmla="*/ 977 f899 1"/>
                    <a:gd name="f918" fmla="*/ 592 f898 1"/>
                    <a:gd name="f919" fmla="*/ 980 f899 1"/>
                    <a:gd name="f920" fmla="*/ 427 f898 1"/>
                    <a:gd name="f921" fmla="*/ 749 f899 1"/>
                    <a:gd name="f922" fmla="*/ 329 f898 1"/>
                    <a:gd name="f923" fmla="*/ 584 f899 1"/>
                    <a:gd name="f924" fmla="*/ 489 f898 1"/>
                    <a:gd name="f925" fmla="*/ 408 f899 1"/>
                    <a:gd name="f926" fmla="*/ 493 f898 1"/>
                    <a:gd name="f927" fmla="*/ 642 f899 1"/>
                    <a:gd name="f928" fmla="*/ 245 f898 1"/>
                    <a:gd name="f929" fmla="*/ 719 f899 1"/>
                    <a:gd name="f930" fmla="*/ 165 f898 1"/>
                    <a:gd name="f931" fmla="*/ 471 f899 1"/>
                    <a:gd name="f932" fmla="*/ 82 f898 1"/>
                    <a:gd name="f933" fmla="*/ 19 f899 1"/>
                    <a:gd name="f934" fmla="*/ 1 f898 1"/>
                    <a:gd name="f935" fmla="*/ 2368 f898 1"/>
                    <a:gd name="f936" fmla="*/ 668 f899 1"/>
                    <a:gd name="f937" fmla="*/ 2448 f898 1"/>
                    <a:gd name="f938" fmla="*/ 2285 f898 1"/>
                    <a:gd name="f939" fmla="*/ 652 f899 1"/>
                    <a:gd name="f940" fmla="*/ 2096 f898 1"/>
                    <a:gd name="f941" fmla="*/ 416 f899 1"/>
                    <a:gd name="f942" fmla="*/ 1959 f898 1"/>
                    <a:gd name="f943" fmla="*/ 393 f899 1"/>
                    <a:gd name="f944" fmla="*/ 1794 f898 1"/>
                    <a:gd name="f945" fmla="*/ 472 f899 1"/>
                    <a:gd name="f946" fmla="*/ 1716 f898 1"/>
                    <a:gd name="f947" fmla="*/ 635 f899 1"/>
                    <a:gd name="f948" fmla="*/ 1796 f898 1"/>
                    <a:gd name="f949" fmla="*/ 1876 f898 1"/>
                    <a:gd name="f950" fmla="*/ 651 f899 1"/>
                    <a:gd name="f951" fmla="*/ 2131 f898 1"/>
                    <a:gd name="f952" fmla="*/ 1388 f898 1"/>
                    <a:gd name="f953" fmla="*/ 664 f899 1"/>
                    <a:gd name="f954" fmla="*/ 1221 f898 1"/>
                    <a:gd name="f955" fmla="*/ 320 f899 1"/>
                    <a:gd name="f956" fmla="*/ 2040 f898 1"/>
                    <a:gd name="f957" fmla="*/ 1061 f898 1"/>
                    <a:gd name="f958" fmla="*/ 240 f899 1"/>
                    <a:gd name="f959" fmla="*/ 1105 f898 1"/>
                    <a:gd name="f960" fmla="*/ 481 f898 1"/>
                    <a:gd name="f961" fmla="*/ 286 f899 1"/>
                    <a:gd name="f962" fmla="*/ 1469 f898 1"/>
                    <a:gd name="f963" fmla="*/ 405 f899 1"/>
                    <a:gd name="f964" fmla="*/ 897 f898 1"/>
                    <a:gd name="f965" fmla="*/ 485 f899 1"/>
                    <a:gd name="f966" fmla="*/ 893 f898 1"/>
                    <a:gd name="f967" fmla="*/ 346 f899 1"/>
                    <a:gd name="f968" fmla="*/ 1060 f898 1"/>
                    <a:gd name="f969" fmla="*/ 908 f898 1"/>
                    <a:gd name="f970" fmla="*/ 331 f899 1"/>
                    <a:gd name="f971" fmla="*/ 406 f898 1"/>
                    <a:gd name="f972" fmla="*/ 412 f899 1"/>
                    <a:gd name="f973" fmla="*/ 327 f898 1"/>
                    <a:gd name="f974" fmla="*/ 325 f899 1"/>
                    <a:gd name="f975" fmla="*/ 104 f898 1"/>
                    <a:gd name="f976" fmla="*/ 168 f898 1"/>
                    <a:gd name="f977" fmla="*/ 261 f899 1"/>
                    <a:gd name="f978" fmla="*/ 164 f898 1"/>
                    <a:gd name="f979" fmla="*/ 232 f899 1"/>
                    <a:gd name="f980" fmla="*/ 101 f898 1"/>
                    <a:gd name="f981" fmla="*/ 164 f899 1"/>
                    <a:gd name="f982" fmla="*/ 2138 f898 1"/>
                    <a:gd name="f983" fmla="*/ 318 f899 1"/>
                    <a:gd name="f984" fmla="*/ 2367 f898 1"/>
                    <a:gd name="f985" fmla="*/ 245 f899 1"/>
                    <a:gd name="f986" fmla="*/ 2364 f898 1"/>
                    <a:gd name="f987" fmla="*/ 2357 f898 1"/>
                    <a:gd name="f988" fmla="*/ 558 f899 1"/>
                    <a:gd name="f989" fmla="*/ 384 f899 1"/>
                    <a:gd name="f990" fmla="*/ 2203 f898 1"/>
                    <a:gd name="f991" fmla="*/ 345 f899 1"/>
                    <a:gd name="f992" fmla="*/ 2204 f898 1"/>
                    <a:gd name="f993" fmla="*/ 1346 f898 1"/>
                    <a:gd name="f994" fmla="*/ 1401 f898 1"/>
                    <a:gd name="f995" fmla="*/ 484 f899 1"/>
                    <a:gd name="f996" fmla="*/ 1660 f898 1"/>
                    <a:gd name="f997" fmla="*/ 1633 f898 1"/>
                    <a:gd name="f998" fmla="*/ 327 f899 1"/>
                    <a:gd name="f999" fmla="*/ 1226 f898 1"/>
                    <a:gd name="f1000" fmla="*/ 733 f899 1"/>
                    <a:gd name="f1001" fmla="*/ 995 f898 1"/>
                    <a:gd name="f1002" fmla="*/ 610 f899 1"/>
                    <a:gd name="f1003" fmla="*/ f900 1 f3"/>
                    <a:gd name="f1004" fmla="*/ f903 1 1061"/>
                    <a:gd name="f1005" fmla="*/ f904 1 2448"/>
                    <a:gd name="f1006" fmla="*/ f905 1 1061"/>
                    <a:gd name="f1007" fmla="*/ f906 1 2448"/>
                    <a:gd name="f1008" fmla="*/ f907 1 1061"/>
                    <a:gd name="f1009" fmla="*/ f908 1 2448"/>
                    <a:gd name="f1010" fmla="*/ f909 1 1061"/>
                    <a:gd name="f1011" fmla="*/ f910 1 2448"/>
                    <a:gd name="f1012" fmla="*/ f911 1 1061"/>
                    <a:gd name="f1013" fmla="*/ f912 1 2448"/>
                    <a:gd name="f1014" fmla="*/ f913 1 1061"/>
                    <a:gd name="f1015" fmla="*/ f914 1 2448"/>
                    <a:gd name="f1016" fmla="*/ f915 1 1061"/>
                    <a:gd name="f1017" fmla="*/ f916 1 2448"/>
                    <a:gd name="f1018" fmla="*/ f917 1 1061"/>
                    <a:gd name="f1019" fmla="*/ f918 1 2448"/>
                    <a:gd name="f1020" fmla="*/ f919 1 1061"/>
                    <a:gd name="f1021" fmla="*/ f920 1 2448"/>
                    <a:gd name="f1022" fmla="*/ f921 1 1061"/>
                    <a:gd name="f1023" fmla="*/ f922 1 2448"/>
                    <a:gd name="f1024" fmla="*/ f923 1 1061"/>
                    <a:gd name="f1025" fmla="*/ f924 1 2448"/>
                    <a:gd name="f1026" fmla="*/ f925 1 1061"/>
                    <a:gd name="f1027" fmla="*/ f926 1 2448"/>
                    <a:gd name="f1028" fmla="*/ f927 1 1061"/>
                    <a:gd name="f1029" fmla="*/ f928 1 2448"/>
                    <a:gd name="f1030" fmla="*/ f929 1 1061"/>
                    <a:gd name="f1031" fmla="*/ f930 1 2448"/>
                    <a:gd name="f1032" fmla="*/ f931 1 1061"/>
                    <a:gd name="f1033" fmla="*/ f932 1 2448"/>
                    <a:gd name="f1034" fmla="*/ f933 1 1061"/>
                    <a:gd name="f1035" fmla="*/ f934 1 2448"/>
                    <a:gd name="f1036" fmla="*/ f935 1 2448"/>
                    <a:gd name="f1037" fmla="*/ f936 1 1061"/>
                    <a:gd name="f1038" fmla="*/ f937 1 2448"/>
                    <a:gd name="f1039" fmla="*/ f938 1 2448"/>
                    <a:gd name="f1040" fmla="*/ f939 1 1061"/>
                    <a:gd name="f1041" fmla="*/ f940 1 2448"/>
                    <a:gd name="f1042" fmla="*/ f941 1 1061"/>
                    <a:gd name="f1043" fmla="*/ f942 1 2448"/>
                    <a:gd name="f1044" fmla="*/ f943 1 1061"/>
                    <a:gd name="f1045" fmla="*/ f944 1 2448"/>
                    <a:gd name="f1046" fmla="*/ f945 1 1061"/>
                    <a:gd name="f1047" fmla="*/ f946 1 2448"/>
                    <a:gd name="f1048" fmla="*/ f947 1 1061"/>
                    <a:gd name="f1049" fmla="*/ f948 1 2448"/>
                    <a:gd name="f1050" fmla="*/ f949 1 2448"/>
                    <a:gd name="f1051" fmla="*/ f950 1 1061"/>
                    <a:gd name="f1052" fmla="*/ f951 1 2448"/>
                    <a:gd name="f1053" fmla="*/ f952 1 2448"/>
                    <a:gd name="f1054" fmla="*/ f953 1 1061"/>
                    <a:gd name="f1055" fmla="*/ f954 1 2448"/>
                    <a:gd name="f1056" fmla="*/ f955 1 1061"/>
                    <a:gd name="f1057" fmla="*/ f956 1 2448"/>
                    <a:gd name="f1058" fmla="*/ f957 1 2448"/>
                    <a:gd name="f1059" fmla="*/ f958 1 1061"/>
                    <a:gd name="f1060" fmla="*/ f959 1 2448"/>
                    <a:gd name="f1061" fmla="*/ f960 1 2448"/>
                    <a:gd name="f1062" fmla="*/ f961 1 1061"/>
                    <a:gd name="f1063" fmla="*/ f962 1 2448"/>
                    <a:gd name="f1064" fmla="*/ f963 1 1061"/>
                    <a:gd name="f1065" fmla="*/ f964 1 2448"/>
                    <a:gd name="f1066" fmla="*/ f965 1 1061"/>
                    <a:gd name="f1067" fmla="*/ f966 1 2448"/>
                    <a:gd name="f1068" fmla="*/ f967 1 1061"/>
                    <a:gd name="f1069" fmla="*/ f968 1 2448"/>
                    <a:gd name="f1070" fmla="*/ f969 1 2448"/>
                    <a:gd name="f1071" fmla="*/ f970 1 1061"/>
                    <a:gd name="f1072" fmla="*/ f971 1 2448"/>
                    <a:gd name="f1073" fmla="*/ f972 1 1061"/>
                    <a:gd name="f1074" fmla="*/ f973 1 2448"/>
                    <a:gd name="f1075" fmla="*/ f974 1 1061"/>
                    <a:gd name="f1076" fmla="*/ f975 1 2448"/>
                    <a:gd name="f1077" fmla="*/ f976 1 2448"/>
                    <a:gd name="f1078" fmla="*/ f977 1 1061"/>
                    <a:gd name="f1079" fmla="*/ f978 1 2448"/>
                    <a:gd name="f1080" fmla="*/ f979 1 1061"/>
                    <a:gd name="f1081" fmla="*/ f980 1 2448"/>
                    <a:gd name="f1082" fmla="*/ f981 1 1061"/>
                    <a:gd name="f1083" fmla="*/ f982 1 2448"/>
                    <a:gd name="f1084" fmla="*/ f983 1 1061"/>
                    <a:gd name="f1085" fmla="*/ f984 1 2448"/>
                    <a:gd name="f1086" fmla="*/ f985 1 1061"/>
                    <a:gd name="f1087" fmla="*/ f986 1 2448"/>
                    <a:gd name="f1088" fmla="*/ f987 1 2448"/>
                    <a:gd name="f1089" fmla="*/ f988 1 1061"/>
                    <a:gd name="f1090" fmla="*/ f989 1 1061"/>
                    <a:gd name="f1091" fmla="*/ f990 1 2448"/>
                    <a:gd name="f1092" fmla="*/ f991 1 1061"/>
                    <a:gd name="f1093" fmla="*/ f992 1 2448"/>
                    <a:gd name="f1094" fmla="*/ f993 1 2448"/>
                    <a:gd name="f1095" fmla="*/ f994 1 2448"/>
                    <a:gd name="f1096" fmla="*/ f995 1 1061"/>
                    <a:gd name="f1097" fmla="*/ f996 1 2448"/>
                    <a:gd name="f1098" fmla="*/ f997 1 2448"/>
                    <a:gd name="f1099" fmla="*/ f998 1 1061"/>
                    <a:gd name="f1100" fmla="*/ f999 1 2448"/>
                    <a:gd name="f1101" fmla="*/ f1000 1 1061"/>
                    <a:gd name="f1102" fmla="*/ f1001 1 2448"/>
                    <a:gd name="f1103" fmla="*/ f1002 1 1061"/>
                    <a:gd name="f1104" fmla="*/ 0 1 f901"/>
                    <a:gd name="f1105" fmla="*/ f7 1 f901"/>
                    <a:gd name="f1106" fmla="*/ 0 1 f902"/>
                    <a:gd name="f1107" fmla="*/ f8 1 f902"/>
                    <a:gd name="f1108" fmla="+- f1003 0 f1"/>
                    <a:gd name="f1109" fmla="*/ f1004 1 f901"/>
                    <a:gd name="f1110" fmla="*/ f1005 1 f902"/>
                    <a:gd name="f1111" fmla="*/ f1006 1 f901"/>
                    <a:gd name="f1112" fmla="*/ f1007 1 f902"/>
                    <a:gd name="f1113" fmla="*/ f1008 1 f901"/>
                    <a:gd name="f1114" fmla="*/ f1009 1 f902"/>
                    <a:gd name="f1115" fmla="*/ f1010 1 f901"/>
                    <a:gd name="f1116" fmla="*/ f1011 1 f902"/>
                    <a:gd name="f1117" fmla="*/ f1012 1 f901"/>
                    <a:gd name="f1118" fmla="*/ f1013 1 f902"/>
                    <a:gd name="f1119" fmla="*/ f1014 1 f901"/>
                    <a:gd name="f1120" fmla="*/ f1015 1 f902"/>
                    <a:gd name="f1121" fmla="*/ f1016 1 f901"/>
                    <a:gd name="f1122" fmla="*/ f1017 1 f902"/>
                    <a:gd name="f1123" fmla="*/ f1018 1 f901"/>
                    <a:gd name="f1124" fmla="*/ f1019 1 f902"/>
                    <a:gd name="f1125" fmla="*/ f1020 1 f901"/>
                    <a:gd name="f1126" fmla="*/ f1021 1 f902"/>
                    <a:gd name="f1127" fmla="*/ f1022 1 f901"/>
                    <a:gd name="f1128" fmla="*/ f1023 1 f902"/>
                    <a:gd name="f1129" fmla="*/ f1024 1 f901"/>
                    <a:gd name="f1130" fmla="*/ f1025 1 f902"/>
                    <a:gd name="f1131" fmla="*/ f1026 1 f901"/>
                    <a:gd name="f1132" fmla="*/ f1027 1 f902"/>
                    <a:gd name="f1133" fmla="*/ f1028 1 f901"/>
                    <a:gd name="f1134" fmla="*/ f1029 1 f902"/>
                    <a:gd name="f1135" fmla="*/ f1030 1 f901"/>
                    <a:gd name="f1136" fmla="*/ f1031 1 f902"/>
                    <a:gd name="f1137" fmla="*/ f1032 1 f901"/>
                    <a:gd name="f1138" fmla="*/ f1033 1 f902"/>
                    <a:gd name="f1139" fmla="*/ f1034 1 f901"/>
                    <a:gd name="f1140" fmla="*/ f1035 1 f902"/>
                    <a:gd name="f1141" fmla="*/ f1036 1 f902"/>
                    <a:gd name="f1142" fmla="*/ f1037 1 f901"/>
                    <a:gd name="f1143" fmla="*/ f1038 1 f902"/>
                    <a:gd name="f1144" fmla="*/ f1039 1 f902"/>
                    <a:gd name="f1145" fmla="*/ f1040 1 f901"/>
                    <a:gd name="f1146" fmla="*/ f1041 1 f902"/>
                    <a:gd name="f1147" fmla="*/ f1042 1 f901"/>
                    <a:gd name="f1148" fmla="*/ f1043 1 f902"/>
                    <a:gd name="f1149" fmla="*/ f1044 1 f901"/>
                    <a:gd name="f1150" fmla="*/ f1045 1 f902"/>
                    <a:gd name="f1151" fmla="*/ f1046 1 f901"/>
                    <a:gd name="f1152" fmla="*/ f1047 1 f902"/>
                    <a:gd name="f1153" fmla="*/ f1048 1 f901"/>
                    <a:gd name="f1154" fmla="*/ f1049 1 f902"/>
                    <a:gd name="f1155" fmla="*/ f1050 1 f902"/>
                    <a:gd name="f1156" fmla="*/ f1051 1 f901"/>
                    <a:gd name="f1157" fmla="*/ f1052 1 f902"/>
                    <a:gd name="f1158" fmla="*/ f1053 1 f902"/>
                    <a:gd name="f1159" fmla="*/ f1054 1 f901"/>
                    <a:gd name="f1160" fmla="*/ f1055 1 f902"/>
                    <a:gd name="f1161" fmla="*/ f1056 1 f901"/>
                    <a:gd name="f1162" fmla="*/ f1057 1 f902"/>
                    <a:gd name="f1163" fmla="*/ f1058 1 f902"/>
                    <a:gd name="f1164" fmla="*/ f1059 1 f901"/>
                    <a:gd name="f1165" fmla="*/ f1060 1 f902"/>
                    <a:gd name="f1166" fmla="*/ f1061 1 f902"/>
                    <a:gd name="f1167" fmla="*/ f1062 1 f901"/>
                    <a:gd name="f1168" fmla="*/ f1063 1 f902"/>
                    <a:gd name="f1169" fmla="*/ f1064 1 f901"/>
                    <a:gd name="f1170" fmla="*/ f1065 1 f902"/>
                    <a:gd name="f1171" fmla="*/ f1066 1 f901"/>
                    <a:gd name="f1172" fmla="*/ f1067 1 f902"/>
                    <a:gd name="f1173" fmla="*/ f1068 1 f901"/>
                    <a:gd name="f1174" fmla="*/ f1069 1 f902"/>
                    <a:gd name="f1175" fmla="*/ f1070 1 f902"/>
                    <a:gd name="f1176" fmla="*/ f1071 1 f901"/>
                    <a:gd name="f1177" fmla="*/ f1072 1 f902"/>
                    <a:gd name="f1178" fmla="*/ f1073 1 f901"/>
                    <a:gd name="f1179" fmla="*/ f1074 1 f902"/>
                    <a:gd name="f1180" fmla="*/ f1075 1 f901"/>
                    <a:gd name="f1181" fmla="*/ f1076 1 f902"/>
                    <a:gd name="f1182" fmla="*/ f1077 1 f902"/>
                    <a:gd name="f1183" fmla="*/ f1078 1 f901"/>
                    <a:gd name="f1184" fmla="*/ f1079 1 f902"/>
                    <a:gd name="f1185" fmla="*/ f1080 1 f901"/>
                    <a:gd name="f1186" fmla="*/ f1081 1 f902"/>
                    <a:gd name="f1187" fmla="*/ f1082 1 f901"/>
                    <a:gd name="f1188" fmla="*/ f1083 1 f902"/>
                    <a:gd name="f1189" fmla="*/ f1084 1 f901"/>
                    <a:gd name="f1190" fmla="*/ f1085 1 f902"/>
                    <a:gd name="f1191" fmla="*/ f1086 1 f901"/>
                    <a:gd name="f1192" fmla="*/ f1087 1 f902"/>
                    <a:gd name="f1193" fmla="*/ f1088 1 f902"/>
                    <a:gd name="f1194" fmla="*/ f1089 1 f901"/>
                    <a:gd name="f1195" fmla="*/ f1090 1 f901"/>
                    <a:gd name="f1196" fmla="*/ f1091 1 f902"/>
                    <a:gd name="f1197" fmla="*/ f1092 1 f901"/>
                    <a:gd name="f1198" fmla="*/ f1093 1 f902"/>
                    <a:gd name="f1199" fmla="*/ f1094 1 f902"/>
                    <a:gd name="f1200" fmla="*/ f1095 1 f902"/>
                    <a:gd name="f1201" fmla="*/ f1096 1 f901"/>
                    <a:gd name="f1202" fmla="*/ f1097 1 f902"/>
                    <a:gd name="f1203" fmla="*/ f1098 1 f902"/>
                    <a:gd name="f1204" fmla="*/ f1099 1 f901"/>
                    <a:gd name="f1205" fmla="*/ f1100 1 f902"/>
                    <a:gd name="f1206" fmla="*/ f1101 1 f901"/>
                    <a:gd name="f1207" fmla="*/ f1102 1 f902"/>
                    <a:gd name="f1208" fmla="*/ f1103 1 f901"/>
                    <a:gd name="f1209" fmla="*/ f1104 f896 1"/>
                    <a:gd name="f1210" fmla="*/ f1105 f896 1"/>
                    <a:gd name="f1211" fmla="*/ f1107 f897 1"/>
                    <a:gd name="f1212" fmla="*/ f1106 f897 1"/>
                    <a:gd name="f1213" fmla="*/ f1109 f896 1"/>
                    <a:gd name="f1214" fmla="*/ f1110 f897 1"/>
                    <a:gd name="f1215" fmla="*/ f1111 f896 1"/>
                    <a:gd name="f1216" fmla="*/ f1112 f897 1"/>
                    <a:gd name="f1217" fmla="*/ f1113 f896 1"/>
                    <a:gd name="f1218" fmla="*/ f1114 f897 1"/>
                    <a:gd name="f1219" fmla="*/ f1115 f896 1"/>
                    <a:gd name="f1220" fmla="*/ f1116 f897 1"/>
                    <a:gd name="f1221" fmla="*/ f1117 f896 1"/>
                    <a:gd name="f1222" fmla="*/ f1118 f897 1"/>
                    <a:gd name="f1223" fmla="*/ f1119 f896 1"/>
                    <a:gd name="f1224" fmla="*/ f1120 f897 1"/>
                    <a:gd name="f1225" fmla="*/ f1121 f896 1"/>
                    <a:gd name="f1226" fmla="*/ f1122 f897 1"/>
                    <a:gd name="f1227" fmla="*/ f1123 f896 1"/>
                    <a:gd name="f1228" fmla="*/ f1124 f897 1"/>
                    <a:gd name="f1229" fmla="*/ f1125 f896 1"/>
                    <a:gd name="f1230" fmla="*/ f1126 f897 1"/>
                    <a:gd name="f1231" fmla="*/ f1127 f896 1"/>
                    <a:gd name="f1232" fmla="*/ f1128 f897 1"/>
                    <a:gd name="f1233" fmla="*/ f1129 f896 1"/>
                    <a:gd name="f1234" fmla="*/ f1130 f897 1"/>
                    <a:gd name="f1235" fmla="*/ f1131 f896 1"/>
                    <a:gd name="f1236" fmla="*/ f1132 f897 1"/>
                    <a:gd name="f1237" fmla="*/ f1133 f896 1"/>
                    <a:gd name="f1238" fmla="*/ f1134 f897 1"/>
                    <a:gd name="f1239" fmla="*/ f1135 f896 1"/>
                    <a:gd name="f1240" fmla="*/ f1136 f897 1"/>
                    <a:gd name="f1241" fmla="*/ f1137 f896 1"/>
                    <a:gd name="f1242" fmla="*/ f1138 f897 1"/>
                    <a:gd name="f1243" fmla="*/ f1139 f896 1"/>
                    <a:gd name="f1244" fmla="*/ f1140 f897 1"/>
                    <a:gd name="f1245" fmla="*/ f1141 f897 1"/>
                    <a:gd name="f1246" fmla="*/ f1142 f896 1"/>
                    <a:gd name="f1247" fmla="*/ f1143 f897 1"/>
                    <a:gd name="f1248" fmla="*/ f1144 f897 1"/>
                    <a:gd name="f1249" fmla="*/ f1145 f896 1"/>
                    <a:gd name="f1250" fmla="*/ f1146 f897 1"/>
                    <a:gd name="f1251" fmla="*/ f1147 f896 1"/>
                    <a:gd name="f1252" fmla="*/ f1148 f897 1"/>
                    <a:gd name="f1253" fmla="*/ f1149 f896 1"/>
                    <a:gd name="f1254" fmla="*/ f1150 f897 1"/>
                    <a:gd name="f1255" fmla="*/ f1151 f896 1"/>
                    <a:gd name="f1256" fmla="*/ f1152 f897 1"/>
                    <a:gd name="f1257" fmla="*/ f1153 f896 1"/>
                    <a:gd name="f1258" fmla="*/ f1154 f897 1"/>
                    <a:gd name="f1259" fmla="*/ f1155 f897 1"/>
                    <a:gd name="f1260" fmla="*/ f1156 f896 1"/>
                    <a:gd name="f1261" fmla="*/ f1157 f897 1"/>
                    <a:gd name="f1262" fmla="*/ f1158 f897 1"/>
                    <a:gd name="f1263" fmla="*/ f1159 f896 1"/>
                    <a:gd name="f1264" fmla="*/ f1160 f897 1"/>
                    <a:gd name="f1265" fmla="*/ f1161 f896 1"/>
                    <a:gd name="f1266" fmla="*/ f1162 f897 1"/>
                    <a:gd name="f1267" fmla="*/ f1163 f897 1"/>
                    <a:gd name="f1268" fmla="*/ f1164 f896 1"/>
                    <a:gd name="f1269" fmla="*/ f1165 f897 1"/>
                    <a:gd name="f1270" fmla="*/ f1166 f897 1"/>
                    <a:gd name="f1271" fmla="*/ f1167 f896 1"/>
                    <a:gd name="f1272" fmla="*/ f1168 f897 1"/>
                    <a:gd name="f1273" fmla="*/ f1169 f896 1"/>
                    <a:gd name="f1274" fmla="*/ f1170 f897 1"/>
                    <a:gd name="f1275" fmla="*/ f1171 f896 1"/>
                    <a:gd name="f1276" fmla="*/ f1172 f897 1"/>
                    <a:gd name="f1277" fmla="*/ f1173 f896 1"/>
                    <a:gd name="f1278" fmla="*/ f1174 f897 1"/>
                    <a:gd name="f1279" fmla="*/ f1175 f897 1"/>
                    <a:gd name="f1280" fmla="*/ f1176 f896 1"/>
                    <a:gd name="f1281" fmla="*/ f1177 f897 1"/>
                    <a:gd name="f1282" fmla="*/ f1178 f896 1"/>
                    <a:gd name="f1283" fmla="*/ f1179 f897 1"/>
                    <a:gd name="f1284" fmla="*/ f1180 f896 1"/>
                    <a:gd name="f1285" fmla="*/ f1181 f897 1"/>
                    <a:gd name="f1286" fmla="*/ f1182 f897 1"/>
                    <a:gd name="f1287" fmla="*/ f1183 f896 1"/>
                    <a:gd name="f1288" fmla="*/ f1184 f897 1"/>
                    <a:gd name="f1289" fmla="*/ f1185 f896 1"/>
                    <a:gd name="f1290" fmla="*/ f1186 f897 1"/>
                    <a:gd name="f1291" fmla="*/ f1187 f896 1"/>
                    <a:gd name="f1292" fmla="*/ f1188 f897 1"/>
                    <a:gd name="f1293" fmla="*/ f1189 f896 1"/>
                    <a:gd name="f1294" fmla="*/ f1190 f897 1"/>
                    <a:gd name="f1295" fmla="*/ f1191 f896 1"/>
                    <a:gd name="f1296" fmla="*/ f1192 f897 1"/>
                    <a:gd name="f1297" fmla="*/ f1193 f897 1"/>
                    <a:gd name="f1298" fmla="*/ f1194 f896 1"/>
                    <a:gd name="f1299" fmla="*/ f1195 f896 1"/>
                    <a:gd name="f1300" fmla="*/ f1196 f897 1"/>
                    <a:gd name="f1301" fmla="*/ f1197 f896 1"/>
                    <a:gd name="f1302" fmla="*/ f1198 f897 1"/>
                    <a:gd name="f1303" fmla="*/ f1199 f897 1"/>
                    <a:gd name="f1304" fmla="*/ f1200 f897 1"/>
                    <a:gd name="f1305" fmla="*/ f1201 f896 1"/>
                    <a:gd name="f1306" fmla="*/ f1202 f897 1"/>
                    <a:gd name="f1307" fmla="*/ f1203 f897 1"/>
                    <a:gd name="f1308" fmla="*/ f1204 f896 1"/>
                    <a:gd name="f1309" fmla="*/ f1205 f897 1"/>
                    <a:gd name="f1310" fmla="*/ f1206 f896 1"/>
                    <a:gd name="f1311" fmla="*/ f1207 f897 1"/>
                    <a:gd name="f1312" fmla="*/ f1208 f89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1108">
                      <a:pos x="f1213" y="f1214"/>
                    </a:cxn>
                    <a:cxn ang="f1108">
                      <a:pos x="f1215" y="f1216"/>
                    </a:cxn>
                    <a:cxn ang="f1108">
                      <a:pos x="f1217" y="f1218"/>
                    </a:cxn>
                    <a:cxn ang="f1108">
                      <a:pos x="f1219" y="f1220"/>
                    </a:cxn>
                    <a:cxn ang="f1108">
                      <a:pos x="f1221" y="f1222"/>
                    </a:cxn>
                    <a:cxn ang="f1108">
                      <a:pos x="f1223" y="f1224"/>
                    </a:cxn>
                    <a:cxn ang="f1108">
                      <a:pos x="f1225" y="f1226"/>
                    </a:cxn>
                    <a:cxn ang="f1108">
                      <a:pos x="f1227" y="f1228"/>
                    </a:cxn>
                    <a:cxn ang="f1108">
                      <a:pos x="f1229" y="f1230"/>
                    </a:cxn>
                    <a:cxn ang="f1108">
                      <a:pos x="f1231" y="f1232"/>
                    </a:cxn>
                    <a:cxn ang="f1108">
                      <a:pos x="f1233" y="f1234"/>
                    </a:cxn>
                    <a:cxn ang="f1108">
                      <a:pos x="f1235" y="f1236"/>
                    </a:cxn>
                    <a:cxn ang="f1108">
                      <a:pos x="f1237" y="f1238"/>
                    </a:cxn>
                    <a:cxn ang="f1108">
                      <a:pos x="f1239" y="f1240"/>
                    </a:cxn>
                    <a:cxn ang="f1108">
                      <a:pos x="f1241" y="f1242"/>
                    </a:cxn>
                    <a:cxn ang="f1108">
                      <a:pos x="f1243" y="f1244"/>
                    </a:cxn>
                    <a:cxn ang="f1108">
                      <a:pos x="f1235" y="f1245"/>
                    </a:cxn>
                    <a:cxn ang="f1108">
                      <a:pos x="f1246" y="f1247"/>
                    </a:cxn>
                    <a:cxn ang="f1108">
                      <a:pos x="f1231" y="f1248"/>
                    </a:cxn>
                    <a:cxn ang="f1108">
                      <a:pos x="f1249" y="f1250"/>
                    </a:cxn>
                    <a:cxn ang="f1108">
                      <a:pos x="f1251" y="f1252"/>
                    </a:cxn>
                    <a:cxn ang="f1108">
                      <a:pos x="f1253" y="f1254"/>
                    </a:cxn>
                    <a:cxn ang="f1108">
                      <a:pos x="f1255" y="f1256"/>
                    </a:cxn>
                    <a:cxn ang="f1108">
                      <a:pos x="f1257" y="f1258"/>
                    </a:cxn>
                    <a:cxn ang="f1108">
                      <a:pos x="f1215" y="f1259"/>
                    </a:cxn>
                    <a:cxn ang="f1108">
                      <a:pos x="f1260" y="f1261"/>
                    </a:cxn>
                    <a:cxn ang="f1108">
                      <a:pos x="f1246" y="f1262"/>
                    </a:cxn>
                    <a:cxn ang="f1108">
                      <a:pos x="f1263" y="f1264"/>
                    </a:cxn>
                    <a:cxn ang="f1108">
                      <a:pos x="f1265" y="f1266"/>
                    </a:cxn>
                    <a:cxn ang="f1108">
                      <a:pos x="f1265" y="f1267"/>
                    </a:cxn>
                    <a:cxn ang="f1108">
                      <a:pos x="f1268" y="f1269"/>
                    </a:cxn>
                    <a:cxn ang="f1108">
                      <a:pos x="f1223" y="f1270"/>
                    </a:cxn>
                    <a:cxn ang="f1108">
                      <a:pos x="f1271" y="f1272"/>
                    </a:cxn>
                    <a:cxn ang="f1108">
                      <a:pos x="f1273" y="f1274"/>
                    </a:cxn>
                    <a:cxn ang="f1108">
                      <a:pos x="f1275" y="f1276"/>
                    </a:cxn>
                    <a:cxn ang="f1108">
                      <a:pos x="f1277" y="f1278"/>
                    </a:cxn>
                    <a:cxn ang="f1108">
                      <a:pos x="f1223" y="f1279"/>
                    </a:cxn>
                    <a:cxn ang="f1108">
                      <a:pos x="f1280" y="f1274"/>
                    </a:cxn>
                    <a:cxn ang="f1108">
                      <a:pos x="f1273" y="f1281"/>
                    </a:cxn>
                    <a:cxn ang="f1108">
                      <a:pos x="f1282" y="f1283"/>
                    </a:cxn>
                    <a:cxn ang="f1108">
                      <a:pos x="f1284" y="f1285"/>
                    </a:cxn>
                    <a:cxn ang="f1108">
                      <a:pos x="f1282" y="f1286"/>
                    </a:cxn>
                    <a:cxn ang="f1108">
                      <a:pos x="f1287" y="f1288"/>
                    </a:cxn>
                    <a:cxn ang="f1108">
                      <a:pos x="f1289" y="f1290"/>
                    </a:cxn>
                    <a:cxn ang="f1108">
                      <a:pos x="f1291" y="f1292"/>
                    </a:cxn>
                    <a:cxn ang="f1108">
                      <a:pos x="f1293" y="f1294"/>
                    </a:cxn>
                    <a:cxn ang="f1108">
                      <a:pos x="f1295" y="f1296"/>
                    </a:cxn>
                    <a:cxn ang="f1108">
                      <a:pos x="f1223" y="f1297"/>
                    </a:cxn>
                    <a:cxn ang="f1108">
                      <a:pos x="f1298" y="f1266"/>
                    </a:cxn>
                    <a:cxn ang="f1108">
                      <a:pos x="f1299" y="f1300"/>
                    </a:cxn>
                    <a:cxn ang="f1108">
                      <a:pos x="f1301" y="f1302"/>
                    </a:cxn>
                    <a:cxn ang="f1108">
                      <a:pos x="f1275" y="f1303"/>
                    </a:cxn>
                    <a:cxn ang="f1108">
                      <a:pos x="f1235" y="f1304"/>
                    </a:cxn>
                    <a:cxn ang="f1108">
                      <a:pos x="f1305" y="f1306"/>
                    </a:cxn>
                    <a:cxn ang="f1108">
                      <a:pos x="f1305" y="f1307"/>
                    </a:cxn>
                    <a:cxn ang="f1108">
                      <a:pos x="f1308" y="f1309"/>
                    </a:cxn>
                    <a:cxn ang="f1108">
                      <a:pos x="f1310" y="f1311"/>
                    </a:cxn>
                    <a:cxn ang="f1108">
                      <a:pos x="f1312" y="f1272"/>
                    </a:cxn>
                  </a:cxnLst>
                  <a:rect l="f1209" t="f1212" r="f1210" b="f1211"/>
                  <a:pathLst>
                    <a:path w="1061" h="2448">
                      <a:moveTo>
                        <a:pt x="f9" y="f10"/>
                      </a:moveTo>
                      <a:cubicBezTo>
                        <a:pt x="f11" y="f12"/>
                        <a:pt x="f13" y="f14"/>
                        <a:pt x="f15" y="f16"/>
                      </a:cubicBezTo>
                      <a:cubicBezTo>
                        <a:pt x="f17" y="f18"/>
                        <a:pt x="f19" y="f14"/>
                        <a:pt x="f20" y="f16"/>
                      </a:cubicBezTo>
                      <a:cubicBezTo>
                        <a:pt x="f21" y="f18"/>
                        <a:pt x="f22" y="f23"/>
                        <a:pt x="f22" y="f24"/>
                      </a:cubicBezTo>
                      <a:cubicBezTo>
                        <a:pt x="f25" y="f26"/>
                        <a:pt x="f25" y="f27"/>
                        <a:pt x="f22" y="f28"/>
                      </a:cubicBezTo>
                      <a:cubicBezTo>
                        <a:pt x="f22" y="f29"/>
                        <a:pt x="f21" y="f30"/>
                        <a:pt x="f31" y="f30"/>
                      </a:cubicBezTo>
                      <a:cubicBezTo>
                        <a:pt x="f32" y="f33"/>
                        <a:pt x="f34" y="f30"/>
                        <a:pt x="f9" y="f30"/>
                      </a:cubicBezTo>
                      <a:cubicBezTo>
                        <a:pt x="f9" y="f35"/>
                        <a:pt x="f9" y="f36"/>
                        <a:pt x="f9" y="f37"/>
                      </a:cubicBezTo>
                      <a:cubicBezTo>
                        <a:pt x="f38" y="f39"/>
                        <a:pt x="f40" y="f41"/>
                        <a:pt x="f42" y="f41"/>
                      </a:cubicBezTo>
                      <a:cubicBezTo>
                        <a:pt x="f43" y="f41"/>
                        <a:pt x="f44" y="f45"/>
                        <a:pt x="f46" y="f41"/>
                      </a:cubicBezTo>
                      <a:cubicBezTo>
                        <a:pt x="f47" y="f41"/>
                        <a:pt x="f48" y="f39"/>
                        <a:pt x="f48" y="f49"/>
                      </a:cubicBezTo>
                      <a:cubicBezTo>
                        <a:pt x="f50" y="f36"/>
                        <a:pt x="f50" y="f35"/>
                        <a:pt x="f50" y="f33"/>
                      </a:cubicBezTo>
                      <a:cubicBezTo>
                        <a:pt x="f50" y="f33"/>
                        <a:pt x="f50" y="f33"/>
                        <a:pt x="f50" y="f33"/>
                      </a:cubicBezTo>
                      <a:cubicBezTo>
                        <a:pt x="f51" y="f33"/>
                        <a:pt x="f52" y="f30"/>
                        <a:pt x="f9" y="f30"/>
                      </a:cubicBezTo>
                      <a:cubicBezTo>
                        <a:pt x="f9" y="f53"/>
                        <a:pt x="f9" y="f54"/>
                        <a:pt x="f38" y="f55"/>
                      </a:cubicBezTo>
                      <a:cubicBezTo>
                        <a:pt x="f38" y="f56"/>
                        <a:pt x="f57" y="f58"/>
                        <a:pt x="f59" y="f58"/>
                      </a:cubicBezTo>
                      <a:cubicBezTo>
                        <a:pt x="f60" y="f61"/>
                        <a:pt x="f62" y="f58"/>
                        <a:pt x="f63" y="f61"/>
                      </a:cubicBezTo>
                      <a:cubicBezTo>
                        <a:pt x="f64" y="f65"/>
                        <a:pt x="f48" y="f66"/>
                        <a:pt x="f48" y="f67"/>
                      </a:cubicBezTo>
                      <a:cubicBezTo>
                        <a:pt x="f50" y="f68"/>
                        <a:pt x="f48" y="f69"/>
                        <a:pt x="f48" y="f70"/>
                      </a:cubicBezTo>
                      <a:cubicBezTo>
                        <a:pt x="f48" y="f71"/>
                        <a:pt x="f64" y="f72"/>
                        <a:pt x="f73" y="f72"/>
                      </a:cubicBezTo>
                      <a:cubicBezTo>
                        <a:pt x="f74" y="f72"/>
                        <a:pt x="f75" y="f76"/>
                        <a:pt x="f77" y="f78"/>
                      </a:cubicBezTo>
                      <a:cubicBezTo>
                        <a:pt x="f79" y="f80"/>
                        <a:pt x="f81" y="f82"/>
                        <a:pt x="f81" y="f83"/>
                      </a:cubicBezTo>
                      <a:cubicBezTo>
                        <a:pt x="f81" y="f84"/>
                        <a:pt x="f81" y="f85"/>
                        <a:pt x="f86" y="f87"/>
                      </a:cubicBezTo>
                      <a:cubicBezTo>
                        <a:pt x="f88" y="f89"/>
                        <a:pt x="f90" y="f91"/>
                        <a:pt x="f92" y="f93"/>
                      </a:cubicBezTo>
                      <a:cubicBezTo>
                        <a:pt x="f94" y="f95"/>
                        <a:pt x="f96" y="f97"/>
                        <a:pt x="f98" y="f93"/>
                      </a:cubicBezTo>
                      <a:cubicBezTo>
                        <a:pt x="f75" y="f95"/>
                        <a:pt x="f99" y="f100"/>
                        <a:pt x="f99" y="f101"/>
                      </a:cubicBezTo>
                      <a:cubicBezTo>
                        <a:pt x="f102" y="f103"/>
                        <a:pt x="f99" y="f104"/>
                        <a:pt x="f102" y="f105"/>
                      </a:cubicBezTo>
                      <a:cubicBezTo>
                        <a:pt x="f102" y="f106"/>
                        <a:pt x="f107" y="f108"/>
                        <a:pt x="f109" y="f108"/>
                      </a:cubicBezTo>
                      <a:cubicBezTo>
                        <a:pt x="f110" y="f108"/>
                        <a:pt x="f111" y="f112"/>
                        <a:pt x="f113" y="f112"/>
                      </a:cubicBezTo>
                      <a:cubicBezTo>
                        <a:pt x="f114" y="f108"/>
                        <a:pt x="f48" y="f115"/>
                        <a:pt x="f48" y="f116"/>
                      </a:cubicBezTo>
                      <a:cubicBezTo>
                        <a:pt x="f48" y="f117"/>
                        <a:pt x="f48" y="f118"/>
                        <a:pt x="f48" y="f119"/>
                      </a:cubicBezTo>
                      <a:cubicBezTo>
                        <a:pt x="f48" y="f120"/>
                        <a:pt x="f121" y="f122"/>
                        <a:pt x="f123" y="f122"/>
                      </a:cubicBezTo>
                      <a:cubicBezTo>
                        <a:pt x="f124" y="f125"/>
                        <a:pt x="f126" y="f122"/>
                        <a:pt x="f99" y="f122"/>
                      </a:cubicBezTo>
                      <a:cubicBezTo>
                        <a:pt x="f99" y="f127"/>
                        <a:pt x="f99" y="f128"/>
                        <a:pt x="f102" y="f129"/>
                      </a:cubicBezTo>
                      <a:cubicBezTo>
                        <a:pt x="f102" y="f130"/>
                        <a:pt x="f107" y="f131"/>
                        <a:pt x="f132" y="f131"/>
                      </a:cubicBezTo>
                      <a:cubicBezTo>
                        <a:pt x="f133" y="f134"/>
                        <a:pt x="f135" y="f131"/>
                        <a:pt x="f123" y="f134"/>
                      </a:cubicBezTo>
                      <a:cubicBezTo>
                        <a:pt x="f136" y="f134"/>
                        <a:pt x="f50" y="f137"/>
                        <a:pt x="f48" y="f138"/>
                      </a:cubicBezTo>
                      <a:cubicBezTo>
                        <a:pt x="f48" y="f139"/>
                        <a:pt x="f48" y="f140"/>
                        <a:pt x="f48" y="f141"/>
                      </a:cubicBezTo>
                      <a:cubicBezTo>
                        <a:pt x="f48" y="f142"/>
                        <a:pt x="f136" y="f143"/>
                        <a:pt x="f144" y="f25"/>
                      </a:cubicBezTo>
                      <a:cubicBezTo>
                        <a:pt x="f111" y="f22"/>
                        <a:pt x="f145" y="f25"/>
                        <a:pt x="f146" y="f22"/>
                      </a:cubicBezTo>
                      <a:cubicBezTo>
                        <a:pt x="f107" y="f142"/>
                        <a:pt x="f102" y="f21"/>
                        <a:pt x="f102" y="f147"/>
                      </a:cubicBezTo>
                      <a:cubicBezTo>
                        <a:pt x="f99" y="f34"/>
                        <a:pt x="f102" y="f148"/>
                        <a:pt x="f99" y="f149"/>
                      </a:cubicBezTo>
                      <a:cubicBezTo>
                        <a:pt x="f99" y="f64"/>
                        <a:pt x="f150" y="f48"/>
                        <a:pt x="f151" y="f48"/>
                      </a:cubicBezTo>
                      <a:cubicBezTo>
                        <a:pt x="f152" y="f50"/>
                        <a:pt x="f153" y="f48"/>
                        <a:pt x="f154" y="f50"/>
                      </a:cubicBezTo>
                      <a:cubicBezTo>
                        <a:pt x="f155" y="f50"/>
                        <a:pt x="f86" y="f156"/>
                        <a:pt x="f81" y="f123"/>
                      </a:cubicBezTo>
                      <a:cubicBezTo>
                        <a:pt x="f81" y="f135"/>
                        <a:pt x="f86" y="f133"/>
                        <a:pt x="f81" y="f132"/>
                      </a:cubicBezTo>
                      <a:cubicBezTo>
                        <a:pt x="f81" y="f157"/>
                        <a:pt x="f158" y="f75"/>
                        <a:pt x="f159" y="f75"/>
                      </a:cubicBezTo>
                      <a:cubicBezTo>
                        <a:pt x="f160" y="f161"/>
                        <a:pt x="f162" y="f161"/>
                        <a:pt x="f163" y="f102"/>
                      </a:cubicBezTo>
                      <a:cubicBezTo>
                        <a:pt x="f164" y="f75"/>
                        <a:pt x="f165" y="f75"/>
                        <a:pt x="f166" y="f102"/>
                      </a:cubicBezTo>
                      <a:cubicBezTo>
                        <a:pt x="f167" y="f102"/>
                        <a:pt x="f168" y="f99"/>
                        <a:pt x="f169" y="f99"/>
                      </a:cubicBezTo>
                      <a:cubicBezTo>
                        <a:pt x="f170" y="f99"/>
                        <a:pt x="f171" y="f99"/>
                        <a:pt x="f172" y="f99"/>
                      </a:cubicBezTo>
                      <a:cubicBezTo>
                        <a:pt x="f173" y="f150"/>
                        <a:pt x="f174" y="f161"/>
                        <a:pt x="f175" y="f176"/>
                      </a:cubicBezTo>
                      <a:cubicBezTo>
                        <a:pt x="f175" y="f177"/>
                        <a:pt x="f175" y="f178"/>
                        <a:pt x="f175" y="f179"/>
                      </a:cubicBezTo>
                      <a:cubicBezTo>
                        <a:pt x="f175" y="f180"/>
                        <a:pt x="f181" y="f182"/>
                        <a:pt x="f175" y="f183"/>
                      </a:cubicBezTo>
                      <a:cubicBezTo>
                        <a:pt x="f181" y="f184"/>
                        <a:pt x="f181" y="f185"/>
                        <a:pt x="f181" y="f186"/>
                      </a:cubicBezTo>
                      <a:cubicBezTo>
                        <a:pt x="f181" y="f187"/>
                        <a:pt x="f181" y="f188"/>
                        <a:pt x="f181" y="f189"/>
                      </a:cubicBezTo>
                      <a:cubicBezTo>
                        <a:pt x="f181" y="f190"/>
                        <a:pt x="f181" y="f191"/>
                        <a:pt x="f181" y="f92"/>
                      </a:cubicBezTo>
                      <a:cubicBezTo>
                        <a:pt x="f181" y="f192"/>
                        <a:pt x="f193" y="f194"/>
                        <a:pt x="f195" y="f194"/>
                      </a:cubicBezTo>
                      <a:cubicBezTo>
                        <a:pt x="f196" y="f90"/>
                        <a:pt x="f197" y="f194"/>
                        <a:pt x="f198" y="f194"/>
                      </a:cubicBezTo>
                      <a:cubicBezTo>
                        <a:pt x="f199" y="f194"/>
                        <a:pt x="f199" y="f194"/>
                        <a:pt x="f199" y="f200"/>
                      </a:cubicBezTo>
                      <a:cubicBezTo>
                        <a:pt x="f199" y="f201"/>
                        <a:pt x="f202" y="f203"/>
                        <a:pt x="f199" y="f204"/>
                      </a:cubicBezTo>
                      <a:cubicBezTo>
                        <a:pt x="f205" y="f206"/>
                        <a:pt x="f207" y="f199"/>
                        <a:pt x="f208" y="f199"/>
                      </a:cubicBezTo>
                      <a:cubicBezTo>
                        <a:pt x="f209" y="f202"/>
                        <a:pt x="f210" y="f199"/>
                        <a:pt x="f185" y="f202"/>
                      </a:cubicBezTo>
                      <a:cubicBezTo>
                        <a:pt x="f211" y="f202"/>
                        <a:pt x="f212" y="f205"/>
                        <a:pt x="f99" y="f213"/>
                      </a:cubicBezTo>
                      <a:cubicBezTo>
                        <a:pt x="f161" y="f198"/>
                        <a:pt x="f99" y="f214"/>
                        <a:pt x="f102" y="f215"/>
                      </a:cubicBezTo>
                      <a:cubicBezTo>
                        <a:pt x="f102" y="f216"/>
                        <a:pt x="f107" y="f217"/>
                        <a:pt x="f218" y="f217"/>
                      </a:cubicBezTo>
                      <a:cubicBezTo>
                        <a:pt x="f219" y="f217"/>
                        <a:pt x="f220" y="f217"/>
                        <a:pt x="f221" y="f217"/>
                      </a:cubicBezTo>
                      <a:cubicBezTo>
                        <a:pt x="f222" y="f217"/>
                        <a:pt x="f38" y="f216"/>
                        <a:pt x="f9" y="f223"/>
                      </a:cubicBezTo>
                      <a:cubicBezTo>
                        <a:pt x="f9" y="f214"/>
                        <a:pt x="f38" y="f224"/>
                        <a:pt x="f9" y="f225"/>
                      </a:cubicBezTo>
                      <a:cubicBezTo>
                        <a:pt x="f11" y="f205"/>
                        <a:pt x="f13" y="f226"/>
                        <a:pt x="f15" y="f202"/>
                      </a:cubicBezTo>
                      <a:cubicBezTo>
                        <a:pt x="f227" y="f199"/>
                        <a:pt x="f32" y="f202"/>
                        <a:pt x="f228" y="f202"/>
                      </a:cubicBezTo>
                      <a:cubicBezTo>
                        <a:pt x="f229" y="f199"/>
                        <a:pt x="f143" y="f206"/>
                        <a:pt x="f230" y="f204"/>
                      </a:cubicBezTo>
                      <a:cubicBezTo>
                        <a:pt x="f21" y="f231"/>
                        <a:pt x="f230" y="f232"/>
                        <a:pt x="f230" y="f233"/>
                      </a:cubicBezTo>
                      <a:cubicBezTo>
                        <a:pt x="f21" y="f158"/>
                        <a:pt x="f143" y="f90"/>
                        <a:pt x="f234" y="f194"/>
                      </a:cubicBezTo>
                      <a:cubicBezTo>
                        <a:pt x="f235" y="f88"/>
                        <a:pt x="f236" y="f90"/>
                        <a:pt x="f237" y="f194"/>
                      </a:cubicBezTo>
                      <a:cubicBezTo>
                        <a:pt x="f238" y="f194"/>
                        <a:pt x="f7" y="f86"/>
                        <a:pt x="f7" y="f233"/>
                      </a:cubicBezTo>
                      <a:cubicBezTo>
                        <a:pt x="f239" y="f200"/>
                        <a:pt x="f239" y="f240"/>
                        <a:pt x="f7" y="f241"/>
                      </a:cubicBezTo>
                      <a:cubicBezTo>
                        <a:pt x="f7" y="f199"/>
                        <a:pt x="f242" y="f205"/>
                        <a:pt x="f243" y="f205"/>
                      </a:cubicBezTo>
                      <a:cubicBezTo>
                        <a:pt x="f244" y="f245"/>
                        <a:pt x="f246" y="f205"/>
                        <a:pt x="f247" y="f245"/>
                      </a:cubicBezTo>
                      <a:cubicBezTo>
                        <a:pt x="f248" y="f245"/>
                        <a:pt x="f25" y="f249"/>
                        <a:pt x="f25" y="f250"/>
                      </a:cubicBezTo>
                      <a:cubicBezTo>
                        <a:pt x="f22" y="f251"/>
                        <a:pt x="f25" y="f252"/>
                        <a:pt x="f22" y="f253"/>
                      </a:cubicBezTo>
                      <a:cubicBezTo>
                        <a:pt x="f22" y="f254"/>
                        <a:pt x="f230" y="f255"/>
                        <a:pt x="f147" y="f256"/>
                      </a:cubicBezTo>
                      <a:cubicBezTo>
                        <a:pt x="f257" y="f258"/>
                        <a:pt x="f259" y="f256"/>
                        <a:pt x="f260" y="f261"/>
                      </a:cubicBezTo>
                      <a:cubicBezTo>
                        <a:pt x="f262" y="f258"/>
                        <a:pt x="f9" y="f263"/>
                        <a:pt x="f9" y="f264"/>
                      </a:cubicBezTo>
                      <a:cubicBezTo>
                        <a:pt x="f38" y="f195"/>
                        <a:pt x="f38" y="f265"/>
                        <a:pt x="f38" y="f266"/>
                      </a:cubicBezTo>
                      <a:cubicBezTo>
                        <a:pt x="f38" y="f267"/>
                        <a:pt x="f38" y="f268"/>
                        <a:pt x="f42" y="f268"/>
                      </a:cubicBezTo>
                      <a:cubicBezTo>
                        <a:pt x="f220" y="f268"/>
                        <a:pt x="f269" y="f268"/>
                        <a:pt x="f270" y="f268"/>
                      </a:cubicBezTo>
                      <a:cubicBezTo>
                        <a:pt x="f102" y="f268"/>
                        <a:pt x="f150" y="f271"/>
                        <a:pt x="f150" y="f272"/>
                      </a:cubicBezTo>
                      <a:cubicBezTo>
                        <a:pt x="f75" y="f273"/>
                        <a:pt x="f75" y="f274"/>
                        <a:pt x="f150" y="f275"/>
                      </a:cubicBezTo>
                      <a:cubicBezTo>
                        <a:pt x="f150" y="f175"/>
                        <a:pt x="f212" y="f174"/>
                        <a:pt x="f109" y="f174"/>
                      </a:cubicBezTo>
                      <a:cubicBezTo>
                        <a:pt x="f133" y="f276"/>
                        <a:pt x="f277" y="f276"/>
                        <a:pt x="f278" y="f276"/>
                      </a:cubicBezTo>
                      <a:cubicBezTo>
                        <a:pt x="f279" y="f276"/>
                        <a:pt x="f48" y="f280"/>
                        <a:pt x="f114" y="f170"/>
                      </a:cubicBezTo>
                      <a:cubicBezTo>
                        <a:pt x="f136" y="f2"/>
                        <a:pt x="f114" y="f281"/>
                        <a:pt x="f48" y="f264"/>
                      </a:cubicBezTo>
                      <a:cubicBezTo>
                        <a:pt x="f50" y="f282"/>
                        <a:pt x="f283" y="f261"/>
                        <a:pt x="f284" y="f261"/>
                      </a:cubicBezTo>
                      <a:cubicBezTo>
                        <a:pt x="f285" y="f256"/>
                        <a:pt x="f286" y="f261"/>
                        <a:pt x="f270" y="f256"/>
                      </a:cubicBezTo>
                      <a:cubicBezTo>
                        <a:pt x="f99" y="f256"/>
                        <a:pt x="f150" y="f287"/>
                        <a:pt x="f150" y="f288"/>
                      </a:cubicBezTo>
                      <a:cubicBezTo>
                        <a:pt x="f75" y="f289"/>
                        <a:pt x="f150" y="f290"/>
                        <a:pt x="f75" y="f291"/>
                      </a:cubicBezTo>
                      <a:cubicBezTo>
                        <a:pt x="f161" y="f292"/>
                        <a:pt x="f293" y="f294"/>
                        <a:pt x="f295" y="f296"/>
                      </a:cubicBezTo>
                      <a:cubicBezTo>
                        <a:pt x="f297" y="f298"/>
                        <a:pt x="f299" y="f296"/>
                        <a:pt x="f300" y="f296"/>
                      </a:cubicBezTo>
                      <a:cubicBezTo>
                        <a:pt x="f202" y="f296"/>
                        <a:pt x="f301" y="f217"/>
                        <a:pt x="f301" y="f302"/>
                      </a:cubicBezTo>
                      <a:cubicBezTo>
                        <a:pt x="f205" y="f303"/>
                        <a:pt x="f304" y="f305"/>
                        <a:pt x="f301" y="f213"/>
                      </a:cubicBezTo>
                      <a:cubicBezTo>
                        <a:pt x="f205" y="f304"/>
                        <a:pt x="f306" y="f245"/>
                        <a:pt x="f250" y="f245"/>
                      </a:cubicBezTo>
                      <a:cubicBezTo>
                        <a:pt x="f307" y="f245"/>
                        <a:pt x="f308" y="f304"/>
                        <a:pt x="f298" y="f202"/>
                      </a:cubicBezTo>
                      <a:cubicBezTo>
                        <a:pt x="f309" y="f199"/>
                        <a:pt x="f310" y="f199"/>
                        <a:pt x="f163" y="f199"/>
                      </a:cubicBezTo>
                      <a:cubicBezTo>
                        <a:pt x="f311" y="f245"/>
                        <a:pt x="f196" y="f205"/>
                        <a:pt x="f256" y="f301"/>
                      </a:cubicBezTo>
                      <a:cubicBezTo>
                        <a:pt x="f256" y="f301"/>
                        <a:pt x="f256" y="f205"/>
                        <a:pt x="f256" y="f205"/>
                      </a:cubicBezTo>
                      <a:cubicBezTo>
                        <a:pt x="f256" y="f205"/>
                        <a:pt x="f256" y="f301"/>
                        <a:pt x="f256" y="f301"/>
                      </a:cubicBezTo>
                      <a:cubicBezTo>
                        <a:pt x="f256" y="f312"/>
                        <a:pt x="f256" y="f313"/>
                        <a:pt x="f256" y="f314"/>
                      </a:cubicBezTo>
                      <a:cubicBezTo>
                        <a:pt x="f256" y="f314"/>
                        <a:pt x="f256" y="f314"/>
                        <a:pt x="f256" y="f314"/>
                      </a:cubicBezTo>
                      <a:cubicBezTo>
                        <a:pt x="f315" y="f314"/>
                        <a:pt x="f316" y="f217"/>
                        <a:pt x="f317" y="f217"/>
                      </a:cubicBezTo>
                      <a:cubicBezTo>
                        <a:pt x="f298" y="f314"/>
                        <a:pt x="f217" y="f298"/>
                        <a:pt x="f162" y="f197"/>
                      </a:cubicBezTo>
                      <a:cubicBezTo>
                        <a:pt x="f294" y="f318"/>
                        <a:pt x="f217" y="f319"/>
                        <a:pt x="f162" y="f253"/>
                      </a:cubicBezTo>
                      <a:cubicBezTo>
                        <a:pt x="f294" y="f254"/>
                        <a:pt x="f216" y="f261"/>
                        <a:pt x="f308" y="f261"/>
                      </a:cubicBezTo>
                      <a:cubicBezTo>
                        <a:pt x="f250" y="f261"/>
                        <a:pt x="f320" y="f256"/>
                        <a:pt x="f321" y="f261"/>
                      </a:cubicBezTo>
                      <a:cubicBezTo>
                        <a:pt x="f158" y="f258"/>
                        <a:pt x="f81" y="f322"/>
                        <a:pt x="f81" y="f323"/>
                      </a:cubicBezTo>
                      <a:cubicBezTo>
                        <a:pt x="f86" y="f195"/>
                        <a:pt x="f86" y="f324"/>
                        <a:pt x="f81" y="f325"/>
                      </a:cubicBezTo>
                      <a:cubicBezTo>
                        <a:pt x="f81" y="f326"/>
                        <a:pt x="f327" y="f268"/>
                        <a:pt x="f233" y="f268"/>
                      </a:cubicBezTo>
                      <a:cubicBezTo>
                        <a:pt x="f328" y="f268"/>
                        <a:pt x="f329" y="f268"/>
                        <a:pt x="f330" y="f268"/>
                      </a:cubicBezTo>
                      <a:cubicBezTo>
                        <a:pt x="f207" y="f268"/>
                        <a:pt x="f199" y="f331"/>
                        <a:pt x="f199" y="f332"/>
                      </a:cubicBezTo>
                      <a:cubicBezTo>
                        <a:pt x="f199" y="f333"/>
                        <a:pt x="f199" y="f334"/>
                        <a:pt x="f199" y="f335"/>
                      </a:cubicBezTo>
                      <a:cubicBezTo>
                        <a:pt x="f199" y="f336"/>
                        <a:pt x="f226" y="f337"/>
                        <a:pt x="f338" y="f337"/>
                      </a:cubicBezTo>
                      <a:cubicBezTo>
                        <a:pt x="f339" y="f340"/>
                        <a:pt x="f341" y="f340"/>
                        <a:pt x="f159" y="f337"/>
                      </a:cubicBezTo>
                      <a:cubicBezTo>
                        <a:pt x="f327" y="f337"/>
                        <a:pt x="f81" y="f336"/>
                        <a:pt x="f86" y="f335"/>
                      </a:cubicBezTo>
                      <a:cubicBezTo>
                        <a:pt x="f86" y="f342"/>
                        <a:pt x="f81" y="f343"/>
                        <a:pt x="f86" y="f344"/>
                      </a:cubicBezTo>
                      <a:cubicBezTo>
                        <a:pt x="f86" y="f345"/>
                        <a:pt x="f346" y="f347"/>
                        <a:pt x="f348" y="f349"/>
                      </a:cubicBezTo>
                      <a:cubicBezTo>
                        <a:pt x="f153" y="f350"/>
                        <a:pt x="f351" y="f350"/>
                        <a:pt x="f98" y="f349"/>
                      </a:cubicBezTo>
                      <a:cubicBezTo>
                        <a:pt x="f352" y="f349"/>
                        <a:pt x="f99" y="f353"/>
                        <a:pt x="f99" y="f354"/>
                      </a:cubicBezTo>
                      <a:cubicBezTo>
                        <a:pt x="f102" y="f343"/>
                        <a:pt x="f102" y="f355"/>
                        <a:pt x="f99" y="f356"/>
                      </a:cubicBezTo>
                      <a:cubicBezTo>
                        <a:pt x="f99" y="f337"/>
                        <a:pt x="f150" y="f357"/>
                        <a:pt x="f183" y="f357"/>
                      </a:cubicBezTo>
                      <a:cubicBezTo>
                        <a:pt x="f152" y="f358"/>
                        <a:pt x="f359" y="f357"/>
                        <a:pt x="f360" y="f357"/>
                      </a:cubicBezTo>
                      <a:cubicBezTo>
                        <a:pt x="f155" y="f358"/>
                        <a:pt x="f86" y="f361"/>
                        <a:pt x="f86" y="f362"/>
                      </a:cubicBezTo>
                      <a:cubicBezTo>
                        <a:pt x="f81" y="f363"/>
                        <a:pt x="f86" y="f364"/>
                        <a:pt x="f86" y="f365"/>
                      </a:cubicBezTo>
                      <a:cubicBezTo>
                        <a:pt x="f366" y="f365"/>
                        <a:pt x="f367" y="f365"/>
                        <a:pt x="f298" y="f365"/>
                      </a:cubicBezTo>
                      <a:cubicBezTo>
                        <a:pt x="f298" y="f364"/>
                        <a:pt x="f298" y="f368"/>
                        <a:pt x="f298" y="f369"/>
                      </a:cubicBezTo>
                      <a:cubicBezTo>
                        <a:pt x="f296" y="f370"/>
                        <a:pt x="f371" y="f358"/>
                        <a:pt x="f372" y="f358"/>
                      </a:cubicBezTo>
                      <a:cubicBezTo>
                        <a:pt x="f373" y="f357"/>
                        <a:pt x="f374" y="f358"/>
                        <a:pt x="f166" y="f358"/>
                      </a:cubicBezTo>
                      <a:cubicBezTo>
                        <a:pt x="f375" y="f336"/>
                        <a:pt x="f376" y="f336"/>
                        <a:pt x="f377" y="f336"/>
                      </a:cubicBezTo>
                      <a:cubicBezTo>
                        <a:pt x="f376" y="f336"/>
                        <a:pt x="f375" y="f336"/>
                        <a:pt x="f166" y="f358"/>
                      </a:cubicBezTo>
                      <a:cubicBezTo>
                        <a:pt x="f169" y="f358"/>
                        <a:pt x="f378" y="f358"/>
                        <a:pt x="f379" y="f358"/>
                      </a:cubicBezTo>
                      <a:cubicBezTo>
                        <a:pt x="f379" y="f358"/>
                        <a:pt x="f379" y="f358"/>
                        <a:pt x="f379" y="f358"/>
                      </a:cubicBezTo>
                      <a:cubicBezTo>
                        <a:pt x="f276" y="f380"/>
                        <a:pt x="f276" y="f381"/>
                        <a:pt x="f276" y="f382"/>
                      </a:cubicBezTo>
                      <a:cubicBezTo>
                        <a:pt x="f276" y="f383"/>
                        <a:pt x="f276" y="f384"/>
                        <a:pt x="f276" y="f365"/>
                      </a:cubicBezTo>
                      <a:cubicBezTo>
                        <a:pt x="f385" y="f365"/>
                        <a:pt x="f386" y="f365"/>
                        <a:pt x="f387" y="f365"/>
                      </a:cubicBezTo>
                      <a:cubicBezTo>
                        <a:pt x="f388" y="f365"/>
                        <a:pt x="f389" y="f365"/>
                        <a:pt x="f390" y="f365"/>
                      </a:cubicBezTo>
                      <a:cubicBezTo>
                        <a:pt x="f391" y="f6"/>
                        <a:pt x="f6" y="f392"/>
                        <a:pt x="f6" y="f390"/>
                      </a:cubicBezTo>
                      <a:cubicBezTo>
                        <a:pt x="f365" y="f393"/>
                        <a:pt x="f365" y="f394"/>
                        <a:pt x="f365" y="f8"/>
                      </a:cubicBezTo>
                      <a:cubicBezTo>
                        <a:pt x="f395" y="f8"/>
                        <a:pt x="f396" y="f8"/>
                        <a:pt x="f276" y="f8"/>
                      </a:cubicBezTo>
                      <a:cubicBezTo>
                        <a:pt x="f276" y="f397"/>
                        <a:pt x="f276" y="f398"/>
                        <a:pt x="f276" y="f399"/>
                      </a:cubicBezTo>
                      <a:cubicBezTo>
                        <a:pt x="f276" y="f400"/>
                        <a:pt x="f181" y="f401"/>
                        <a:pt x="f402" y="f403"/>
                      </a:cubicBezTo>
                      <a:cubicBezTo>
                        <a:pt x="f375" y="f404"/>
                        <a:pt x="f165" y="f405"/>
                        <a:pt x="f164" y="f406"/>
                      </a:cubicBezTo>
                      <a:cubicBezTo>
                        <a:pt x="f165" y="f405"/>
                        <a:pt x="f375" y="f404"/>
                        <a:pt x="f402" y="f403"/>
                      </a:cubicBezTo>
                      <a:cubicBezTo>
                        <a:pt x="f407" y="f403"/>
                        <a:pt x="f408" y="f403"/>
                        <a:pt x="f282" y="f403"/>
                      </a:cubicBezTo>
                      <a:cubicBezTo>
                        <a:pt x="f263" y="f403"/>
                        <a:pt x="f255" y="f409"/>
                        <a:pt x="f256" y="f409"/>
                      </a:cubicBezTo>
                      <a:cubicBezTo>
                        <a:pt x="f256" y="f410"/>
                        <a:pt x="f256" y="f411"/>
                        <a:pt x="f256" y="f412"/>
                      </a:cubicBezTo>
                      <a:cubicBezTo>
                        <a:pt x="f413" y="f412"/>
                        <a:pt x="f414" y="f412"/>
                        <a:pt x="f298" y="f412"/>
                      </a:cubicBezTo>
                      <a:cubicBezTo>
                        <a:pt x="f298" y="f411"/>
                        <a:pt x="f298" y="f410"/>
                        <a:pt x="f298" y="f409"/>
                      </a:cubicBezTo>
                      <a:cubicBezTo>
                        <a:pt x="f305" y="f409"/>
                        <a:pt x="f415" y="f409"/>
                        <a:pt x="f416" y="f409"/>
                      </a:cubicBezTo>
                      <a:cubicBezTo>
                        <a:pt x="f417" y="f403"/>
                        <a:pt x="f81" y="f418"/>
                        <a:pt x="f86" y="f419"/>
                      </a:cubicBezTo>
                      <a:cubicBezTo>
                        <a:pt x="f88" y="f420"/>
                        <a:pt x="f86" y="f421"/>
                        <a:pt x="f86" y="f8"/>
                      </a:cubicBezTo>
                      <a:cubicBezTo>
                        <a:pt x="f346" y="f8"/>
                        <a:pt x="f194" y="f8"/>
                        <a:pt x="f90" y="f8"/>
                      </a:cubicBezTo>
                      <a:cubicBezTo>
                        <a:pt x="f192" y="f8"/>
                        <a:pt x="f422" y="f8"/>
                        <a:pt x="f423" y="f8"/>
                      </a:cubicBezTo>
                      <a:cubicBezTo>
                        <a:pt x="f424" y="f8"/>
                        <a:pt x="f425" y="f8"/>
                        <a:pt x="f154" y="f8"/>
                      </a:cubicBezTo>
                      <a:cubicBezTo>
                        <a:pt x="f426" y="f8"/>
                        <a:pt x="f297" y="f8"/>
                        <a:pt x="f427" y="f8"/>
                      </a:cubicBezTo>
                      <a:cubicBezTo>
                        <a:pt x="f190" y="f8"/>
                        <a:pt x="f185" y="f8"/>
                        <a:pt x="f99" y="f8"/>
                      </a:cubicBezTo>
                      <a:cubicBezTo>
                        <a:pt x="f99" y="f397"/>
                        <a:pt x="f99" y="f428"/>
                        <a:pt x="f102" y="f429"/>
                      </a:cubicBezTo>
                      <a:cubicBezTo>
                        <a:pt x="f102" y="f418"/>
                        <a:pt x="f107" y="f403"/>
                        <a:pt x="f430" y="f409"/>
                      </a:cubicBezTo>
                      <a:cubicBezTo>
                        <a:pt x="f110" y="f409"/>
                        <a:pt x="f431" y="f403"/>
                        <a:pt x="f123" y="f409"/>
                      </a:cubicBezTo>
                      <a:cubicBezTo>
                        <a:pt x="f121" y="f409"/>
                        <a:pt x="f50" y="f432"/>
                        <a:pt x="f48" y="f433"/>
                      </a:cubicBezTo>
                      <a:cubicBezTo>
                        <a:pt x="f48" y="f434"/>
                        <a:pt x="f48" y="f435"/>
                        <a:pt x="f50" y="f436"/>
                      </a:cubicBezTo>
                      <a:cubicBezTo>
                        <a:pt x="f50" y="f437"/>
                        <a:pt x="f121" y="f412"/>
                        <a:pt x="f438" y="f412"/>
                      </a:cubicBezTo>
                      <a:cubicBezTo>
                        <a:pt x="f135" y="f439"/>
                        <a:pt x="f440" y="f412"/>
                        <a:pt x="f109" y="f439"/>
                      </a:cubicBezTo>
                      <a:cubicBezTo>
                        <a:pt x="f107" y="f439"/>
                        <a:pt x="f102" y="f441"/>
                        <a:pt x="f102" y="f442"/>
                      </a:cubicBezTo>
                      <a:cubicBezTo>
                        <a:pt x="f99" y="f443"/>
                        <a:pt x="f99" y="f444"/>
                        <a:pt x="f102" y="f445"/>
                      </a:cubicBezTo>
                      <a:cubicBezTo>
                        <a:pt x="f102" y="f446"/>
                        <a:pt x="f107" y="f447"/>
                        <a:pt x="f132" y="f447"/>
                      </a:cubicBezTo>
                      <a:cubicBezTo>
                        <a:pt x="f133" y="f447"/>
                        <a:pt x="f448" y="f447"/>
                        <a:pt x="f449" y="f447"/>
                      </a:cubicBezTo>
                      <a:cubicBezTo>
                        <a:pt x="f121" y="f450"/>
                        <a:pt x="f50" y="f451"/>
                        <a:pt x="f48" y="f452"/>
                      </a:cubicBezTo>
                      <a:cubicBezTo>
                        <a:pt x="f114" y="f453"/>
                        <a:pt x="f114" y="f454"/>
                        <a:pt x="f48" y="f455"/>
                      </a:cubicBezTo>
                      <a:cubicBezTo>
                        <a:pt x="f50" y="f456"/>
                        <a:pt x="f136" y="f457"/>
                        <a:pt x="f449" y="f457"/>
                      </a:cubicBezTo>
                      <a:cubicBezTo>
                        <a:pt x="f458" y="f459"/>
                        <a:pt x="f184" y="f457"/>
                        <a:pt x="f460" y="f459"/>
                      </a:cubicBezTo>
                      <a:cubicBezTo>
                        <a:pt x="f192" y="f461"/>
                        <a:pt x="f86" y="f462"/>
                        <a:pt x="f86" y="f463"/>
                      </a:cubicBezTo>
                      <a:cubicBezTo>
                        <a:pt x="f81" y="f464"/>
                        <a:pt x="f86" y="f465"/>
                        <a:pt x="f86" y="f30"/>
                      </a:cubicBezTo>
                      <a:cubicBezTo>
                        <a:pt x="f466" y="f30"/>
                        <a:pt x="f225" y="f33"/>
                        <a:pt x="f223" y="f30"/>
                      </a:cubicBezTo>
                      <a:cubicBezTo>
                        <a:pt x="f314" y="f30"/>
                        <a:pt x="f467" y="f29"/>
                        <a:pt x="f298" y="f468"/>
                      </a:cubicBezTo>
                      <a:cubicBezTo>
                        <a:pt x="f294" y="f469"/>
                        <a:pt x="f298" y="f470"/>
                        <a:pt x="f298" y="f471"/>
                      </a:cubicBezTo>
                      <a:cubicBezTo>
                        <a:pt x="f296" y="f472"/>
                        <a:pt x="f298" y="f45"/>
                        <a:pt x="f473" y="f23"/>
                      </a:cubicBezTo>
                      <a:cubicBezTo>
                        <a:pt x="f473" y="f23"/>
                        <a:pt x="f473" y="f23"/>
                        <a:pt x="f473" y="f23"/>
                      </a:cubicBezTo>
                      <a:cubicBezTo>
                        <a:pt x="f318" y="f41"/>
                        <a:pt x="f289" y="f45"/>
                        <a:pt x="f474" y="f14"/>
                      </a:cubicBezTo>
                      <a:cubicBezTo>
                        <a:pt x="f474" y="f475"/>
                        <a:pt x="f476" y="f477"/>
                        <a:pt x="f258" y="f478"/>
                      </a:cubicBezTo>
                      <a:cubicBezTo>
                        <a:pt x="f476" y="f477"/>
                        <a:pt x="f474" y="f475"/>
                        <a:pt x="f474" y="f14"/>
                      </a:cubicBezTo>
                      <a:cubicBezTo>
                        <a:pt x="f254" y="f23"/>
                        <a:pt x="f261" y="f41"/>
                        <a:pt x="f263" y="f45"/>
                      </a:cubicBezTo>
                      <a:cubicBezTo>
                        <a:pt x="f263" y="f479"/>
                        <a:pt x="f263" y="f480"/>
                        <a:pt x="f263" y="f39"/>
                      </a:cubicBezTo>
                      <a:cubicBezTo>
                        <a:pt x="f263" y="f39"/>
                        <a:pt x="f263" y="f39"/>
                        <a:pt x="f263" y="f39"/>
                      </a:cubicBezTo>
                      <a:cubicBezTo>
                        <a:pt x="f256" y="f481"/>
                        <a:pt x="f256" y="f482"/>
                        <a:pt x="f256" y="f49"/>
                      </a:cubicBezTo>
                      <a:cubicBezTo>
                        <a:pt x="f256" y="f483"/>
                        <a:pt x="f256" y="f484"/>
                        <a:pt x="f256" y="f485"/>
                      </a:cubicBezTo>
                      <a:cubicBezTo>
                        <a:pt x="f256" y="f486"/>
                        <a:pt x="f256" y="f487"/>
                        <a:pt x="f256" y="f488"/>
                      </a:cubicBezTo>
                      <a:cubicBezTo>
                        <a:pt x="f489" y="f487"/>
                        <a:pt x="f490" y="f488"/>
                        <a:pt x="f169" y="f56"/>
                      </a:cubicBezTo>
                      <a:cubicBezTo>
                        <a:pt x="f490" y="f488"/>
                        <a:pt x="f489" y="f487"/>
                        <a:pt x="f256" y="f488"/>
                      </a:cubicBezTo>
                      <a:cubicBezTo>
                        <a:pt x="f255" y="f491"/>
                        <a:pt x="f492" y="f493"/>
                        <a:pt x="f494" y="f493"/>
                      </a:cubicBezTo>
                      <a:cubicBezTo>
                        <a:pt x="f495" y="f496"/>
                        <a:pt x="f168" y="f496"/>
                        <a:pt x="f181" y="f496"/>
                      </a:cubicBezTo>
                      <a:cubicBezTo>
                        <a:pt x="f181" y="f497"/>
                        <a:pt x="f181" y="f498"/>
                        <a:pt x="f181" y="f499"/>
                      </a:cubicBezTo>
                      <a:cubicBezTo>
                        <a:pt x="f175" y="f499"/>
                        <a:pt x="f385" y="f500"/>
                        <a:pt x="f501" y="f502"/>
                      </a:cubicBezTo>
                      <a:cubicBezTo>
                        <a:pt x="f385" y="f500"/>
                        <a:pt x="f175" y="f499"/>
                        <a:pt x="f181" y="f499"/>
                      </a:cubicBezTo>
                      <a:cubicBezTo>
                        <a:pt x="f181" y="f502"/>
                        <a:pt x="f181" y="f503"/>
                        <a:pt x="f181" y="f504"/>
                      </a:cubicBezTo>
                      <a:cubicBezTo>
                        <a:pt x="f181" y="f504"/>
                        <a:pt x="f181" y="f504"/>
                        <a:pt x="f181" y="f504"/>
                      </a:cubicBezTo>
                      <a:cubicBezTo>
                        <a:pt x="f181" y="f505"/>
                        <a:pt x="f276" y="f506"/>
                        <a:pt x="f276" y="f507"/>
                      </a:cubicBezTo>
                      <a:cubicBezTo>
                        <a:pt x="f276" y="f507"/>
                        <a:pt x="f276" y="f507"/>
                        <a:pt x="f276" y="f507"/>
                      </a:cubicBezTo>
                      <a:cubicBezTo>
                        <a:pt x="f508" y="f507"/>
                        <a:pt x="f509" y="f510"/>
                        <a:pt x="f511" y="f507"/>
                      </a:cubicBezTo>
                      <a:cubicBezTo>
                        <a:pt x="f467" y="f507"/>
                        <a:pt x="f217" y="f512"/>
                        <a:pt x="f162" y="f513"/>
                      </a:cubicBezTo>
                      <a:cubicBezTo>
                        <a:pt x="f294" y="f514"/>
                        <a:pt x="f162" y="f515"/>
                        <a:pt x="f162" y="f516"/>
                      </a:cubicBezTo>
                      <a:cubicBezTo>
                        <a:pt x="f162" y="f517"/>
                        <a:pt x="f518" y="f519"/>
                        <a:pt x="f520" y="f82"/>
                      </a:cubicBezTo>
                      <a:cubicBezTo>
                        <a:pt x="f520" y="f72"/>
                        <a:pt x="f521" y="f82"/>
                        <a:pt x="f223" y="f82"/>
                      </a:cubicBezTo>
                      <a:cubicBezTo>
                        <a:pt x="f522" y="f72"/>
                        <a:pt x="f250" y="f523"/>
                        <a:pt x="f160" y="f517"/>
                      </a:cubicBezTo>
                      <a:cubicBezTo>
                        <a:pt x="f524" y="f525"/>
                        <a:pt x="f301" y="f526"/>
                        <a:pt x="f301" y="f527"/>
                      </a:cubicBezTo>
                      <a:cubicBezTo>
                        <a:pt x="f205" y="f528"/>
                        <a:pt x="f205" y="f498"/>
                        <a:pt x="f301" y="f529"/>
                      </a:cubicBezTo>
                      <a:cubicBezTo>
                        <a:pt x="f304" y="f493"/>
                        <a:pt x="f226" y="f65"/>
                        <a:pt x="f530" y="f65"/>
                      </a:cubicBezTo>
                      <a:cubicBezTo>
                        <a:pt x="f339" y="f61"/>
                        <a:pt x="f531" y="f65"/>
                        <a:pt x="f416" y="f61"/>
                      </a:cubicBezTo>
                      <a:cubicBezTo>
                        <a:pt x="f417" y="f58"/>
                        <a:pt x="f81" y="f532"/>
                        <a:pt x="f86" y="f533"/>
                      </a:cubicBezTo>
                      <a:cubicBezTo>
                        <a:pt x="f88" y="f534"/>
                        <a:pt x="f86" y="f535"/>
                        <a:pt x="f86" y="f30"/>
                      </a:cubicBezTo>
                      <a:cubicBezTo>
                        <a:pt x="f536" y="f30"/>
                        <a:pt x="f537" y="f30"/>
                        <a:pt x="f99" y="f30"/>
                      </a:cubicBezTo>
                      <a:cubicBezTo>
                        <a:pt x="f99" y="f53"/>
                        <a:pt x="f99" y="f538"/>
                        <a:pt x="f102" y="f55"/>
                      </a:cubicBezTo>
                      <a:cubicBezTo>
                        <a:pt x="f102" y="f56"/>
                        <a:pt x="f107" y="f61"/>
                        <a:pt x="f430" y="f61"/>
                      </a:cubicBezTo>
                      <a:cubicBezTo>
                        <a:pt x="f110" y="f65"/>
                        <a:pt x="f431" y="f65"/>
                        <a:pt x="f123" y="f61"/>
                      </a:cubicBezTo>
                      <a:cubicBezTo>
                        <a:pt x="f121" y="f61"/>
                        <a:pt x="f48" y="f56"/>
                        <a:pt x="f48" y="f539"/>
                      </a:cubicBezTo>
                      <a:cubicBezTo>
                        <a:pt x="f114" y="f54"/>
                        <a:pt x="f48" y="f53"/>
                        <a:pt x="f48" y="f30"/>
                      </a:cubicBezTo>
                      <a:cubicBezTo>
                        <a:pt x="f48" y="f30"/>
                        <a:pt x="f48" y="f30"/>
                        <a:pt x="f48" y="f30"/>
                      </a:cubicBezTo>
                      <a:cubicBezTo>
                        <a:pt x="f48" y="f30"/>
                        <a:pt x="f48" y="f30"/>
                        <a:pt x="f48" y="f30"/>
                      </a:cubicBezTo>
                      <a:cubicBezTo>
                        <a:pt x="f540" y="f30"/>
                        <a:pt x="f541" y="f30"/>
                        <a:pt x="f99" y="f30"/>
                      </a:cubicBezTo>
                      <a:cubicBezTo>
                        <a:pt x="f102" y="f29"/>
                        <a:pt x="f75" y="f542"/>
                        <a:pt x="f75" y="f543"/>
                      </a:cubicBezTo>
                      <a:cubicBezTo>
                        <a:pt x="f75" y="f544"/>
                        <a:pt x="f75" y="f545"/>
                        <a:pt x="f150" y="f546"/>
                      </a:cubicBezTo>
                      <a:cubicBezTo>
                        <a:pt x="f150" y="f547"/>
                        <a:pt x="f107" y="f547"/>
                        <a:pt x="f548" y="f547"/>
                      </a:cubicBezTo>
                      <a:cubicBezTo>
                        <a:pt x="f269" y="f547"/>
                        <a:pt x="f549" y="f547"/>
                        <a:pt x="f550" y="f551"/>
                      </a:cubicBezTo>
                      <a:cubicBezTo>
                        <a:pt x="f11" y="f551"/>
                        <a:pt x="f38" y="f552"/>
                        <a:pt x="f38" y="f553"/>
                      </a:cubicBezTo>
                      <a:cubicBezTo>
                        <a:pt x="f9" y="f554"/>
                        <a:pt x="f38" y="f555"/>
                        <a:pt x="f9" y="f10"/>
                      </a:cubicBezTo>
                      <a:close/>
                      <a:moveTo>
                        <a:pt x="f88" y="f556"/>
                      </a:moveTo>
                      <a:cubicBezTo>
                        <a:pt x="f88" y="f556"/>
                        <a:pt x="f88" y="f556"/>
                        <a:pt x="f88" y="f556"/>
                      </a:cubicBezTo>
                      <a:cubicBezTo>
                        <a:pt x="f327" y="f556"/>
                        <a:pt x="f417" y="f557"/>
                        <a:pt x="f558" y="f557"/>
                      </a:cubicBezTo>
                      <a:cubicBezTo>
                        <a:pt x="f417" y="f557"/>
                        <a:pt x="f327" y="f556"/>
                        <a:pt x="f88" y="f556"/>
                      </a:cubicBezTo>
                      <a:close/>
                      <a:moveTo>
                        <a:pt x="f150" y="f559"/>
                      </a:moveTo>
                      <a:cubicBezTo>
                        <a:pt x="f150" y="f560"/>
                        <a:pt x="f75" y="f561"/>
                        <a:pt x="f179" y="f562"/>
                      </a:cubicBezTo>
                      <a:cubicBezTo>
                        <a:pt x="f563" y="f115"/>
                        <a:pt x="f564" y="f565"/>
                        <a:pt x="f86" y="f566"/>
                      </a:cubicBezTo>
                      <a:cubicBezTo>
                        <a:pt x="f86" y="f560"/>
                        <a:pt x="f86" y="f116"/>
                        <a:pt x="f86" y="f559"/>
                      </a:cubicBezTo>
                      <a:cubicBezTo>
                        <a:pt x="f86" y="f567"/>
                        <a:pt x="f81" y="f568"/>
                        <a:pt x="f86" y="f569"/>
                      </a:cubicBezTo>
                      <a:cubicBezTo>
                        <a:pt x="f86" y="f570"/>
                        <a:pt x="f194" y="f571"/>
                        <a:pt x="f154" y="f571"/>
                      </a:cubicBezTo>
                      <a:cubicBezTo>
                        <a:pt x="f153" y="f572"/>
                        <a:pt x="f152" y="f571"/>
                        <a:pt x="f151" y="f571"/>
                      </a:cubicBezTo>
                      <a:cubicBezTo>
                        <a:pt x="f211" y="f571"/>
                        <a:pt x="f75" y="f573"/>
                        <a:pt x="f75" y="f574"/>
                      </a:cubicBezTo>
                      <a:cubicBezTo>
                        <a:pt x="f150" y="f575"/>
                        <a:pt x="f150" y="f576"/>
                        <a:pt x="f150" y="f559"/>
                      </a:cubicBezTo>
                      <a:close/>
                      <a:moveTo>
                        <a:pt x="f99" y="f125"/>
                      </a:moveTo>
                      <a:cubicBezTo>
                        <a:pt x="f176" y="f577"/>
                        <a:pt x="f75" y="f578"/>
                        <a:pt x="f75" y="f579"/>
                      </a:cubicBezTo>
                      <a:cubicBezTo>
                        <a:pt x="f75" y="f580"/>
                        <a:pt x="f293" y="f581"/>
                        <a:pt x="f185" y="f582"/>
                      </a:cubicBezTo>
                      <a:cubicBezTo>
                        <a:pt x="f583" y="f584"/>
                        <a:pt x="f426" y="f585"/>
                        <a:pt x="f155" y="f580"/>
                      </a:cubicBezTo>
                      <a:cubicBezTo>
                        <a:pt x="f586" y="f587"/>
                        <a:pt x="f346" y="f588"/>
                        <a:pt x="f81" y="f589"/>
                      </a:cubicBezTo>
                      <a:cubicBezTo>
                        <a:pt x="f81" y="f590"/>
                        <a:pt x="f417" y="f591"/>
                        <a:pt x="f79" y="f592"/>
                      </a:cubicBezTo>
                      <a:cubicBezTo>
                        <a:pt x="f79" y="f592"/>
                        <a:pt x="f79" y="f592"/>
                        <a:pt x="f79" y="f592"/>
                      </a:cubicBezTo>
                      <a:cubicBezTo>
                        <a:pt x="f593" y="f594"/>
                        <a:pt x="f348" y="f591"/>
                        <a:pt x="f154" y="f122"/>
                      </a:cubicBezTo>
                      <a:cubicBezTo>
                        <a:pt x="f595" y="f122"/>
                        <a:pt x="f596" y="f122"/>
                        <a:pt x="f99" y="f125"/>
                      </a:cubicBezTo>
                      <a:close/>
                      <a:moveTo>
                        <a:pt x="f385" y="f597"/>
                      </a:moveTo>
                      <a:cubicBezTo>
                        <a:pt x="f385" y="f461"/>
                        <a:pt x="f387" y="f459"/>
                        <a:pt x="f598" y="f459"/>
                      </a:cubicBezTo>
                      <a:cubicBezTo>
                        <a:pt x="f599" y="f459"/>
                        <a:pt x="f600" y="f457"/>
                        <a:pt x="f268" y="f457"/>
                      </a:cubicBezTo>
                      <a:cubicBezTo>
                        <a:pt x="f268" y="f601"/>
                        <a:pt x="f268" y="f602"/>
                        <a:pt x="f268" y="f603"/>
                      </a:cubicBezTo>
                      <a:cubicBezTo>
                        <a:pt x="f604" y="f605"/>
                        <a:pt x="f606" y="f547"/>
                        <a:pt x="f266" y="f547"/>
                      </a:cubicBezTo>
                      <a:cubicBezTo>
                        <a:pt x="f607" y="f551"/>
                        <a:pt x="f608" y="f547"/>
                        <a:pt x="f386" y="f547"/>
                      </a:cubicBezTo>
                      <a:cubicBezTo>
                        <a:pt x="f609" y="f610"/>
                        <a:pt x="f385" y="f611"/>
                        <a:pt x="f385" y="f597"/>
                      </a:cubicBezTo>
                      <a:close/>
                      <a:moveTo>
                        <a:pt x="f385" y="f612"/>
                      </a:moveTo>
                      <a:cubicBezTo>
                        <a:pt x="f385" y="f137"/>
                        <a:pt x="f613" y="f614"/>
                        <a:pt x="f615" y="f614"/>
                      </a:cubicBezTo>
                      <a:cubicBezTo>
                        <a:pt x="f616" y="f614"/>
                        <a:pt x="f617" y="f614"/>
                        <a:pt x="f618" y="f614"/>
                      </a:cubicBezTo>
                      <a:cubicBezTo>
                        <a:pt x="f606" y="f137"/>
                        <a:pt x="f604" y="f612"/>
                        <a:pt x="f268" y="f619"/>
                      </a:cubicBezTo>
                      <a:cubicBezTo>
                        <a:pt x="f268" y="f620"/>
                        <a:pt x="f268" y="f621"/>
                        <a:pt x="f604" y="f622"/>
                      </a:cubicBezTo>
                      <a:cubicBezTo>
                        <a:pt x="f604" y="f622"/>
                        <a:pt x="f604" y="f622"/>
                        <a:pt x="f604" y="f622"/>
                      </a:cubicBezTo>
                      <a:cubicBezTo>
                        <a:pt x="f623" y="f7"/>
                        <a:pt x="f623" y="f7"/>
                        <a:pt x="f624" y="f7"/>
                      </a:cubicBezTo>
                      <a:cubicBezTo>
                        <a:pt x="f625" y="f7"/>
                        <a:pt x="f265" y="f7"/>
                        <a:pt x="f386" y="f7"/>
                      </a:cubicBezTo>
                      <a:cubicBezTo>
                        <a:pt x="f626" y="f627"/>
                        <a:pt x="f628" y="f242"/>
                        <a:pt x="f501" y="f242"/>
                      </a:cubicBezTo>
                      <a:cubicBezTo>
                        <a:pt x="f628" y="f242"/>
                        <a:pt x="f626" y="f627"/>
                        <a:pt x="f386" y="f7"/>
                      </a:cubicBezTo>
                      <a:cubicBezTo>
                        <a:pt x="f609" y="f629"/>
                        <a:pt x="f501" y="f630"/>
                        <a:pt x="f385" y="f612"/>
                      </a:cubicBezTo>
                      <a:close/>
                      <a:moveTo>
                        <a:pt x="f501" y="f242"/>
                      </a:moveTo>
                      <a:cubicBezTo>
                        <a:pt x="f385" y="f238"/>
                        <a:pt x="f385" y="f238"/>
                        <a:pt x="f631" y="f238"/>
                      </a:cubicBezTo>
                      <a:cubicBezTo>
                        <a:pt x="f385" y="f238"/>
                        <a:pt x="f385" y="f238"/>
                        <a:pt x="f501" y="f242"/>
                      </a:cubicBezTo>
                      <a:close/>
                      <a:moveTo>
                        <a:pt x="f632" y="f633"/>
                      </a:moveTo>
                      <a:cubicBezTo>
                        <a:pt x="f632" y="f634"/>
                        <a:pt x="f632" y="f621"/>
                        <a:pt x="f632" y="f635"/>
                      </a:cubicBezTo>
                      <a:cubicBezTo>
                        <a:pt x="f632" y="f621"/>
                        <a:pt x="f632" y="f634"/>
                        <a:pt x="f632" y="f633"/>
                      </a:cubicBezTo>
                      <a:close/>
                      <a:moveTo>
                        <a:pt x="f268" y="f292"/>
                      </a:moveTo>
                      <a:cubicBezTo>
                        <a:pt x="f268" y="f292"/>
                        <a:pt x="f268" y="f292"/>
                        <a:pt x="f268" y="f292"/>
                      </a:cubicBezTo>
                      <a:cubicBezTo>
                        <a:pt x="f268" y="f636"/>
                        <a:pt x="f623" y="f637"/>
                        <a:pt x="f268" y="f315"/>
                      </a:cubicBezTo>
                      <a:cubicBezTo>
                        <a:pt x="f604" y="f476"/>
                        <a:pt x="f271" y="f256"/>
                        <a:pt x="f638" y="f261"/>
                      </a:cubicBezTo>
                      <a:cubicBezTo>
                        <a:pt x="f607" y="f258"/>
                        <a:pt x="f274" y="f261"/>
                        <a:pt x="f598" y="f261"/>
                      </a:cubicBezTo>
                      <a:cubicBezTo>
                        <a:pt x="f639" y="f261"/>
                        <a:pt x="f385" y="f261"/>
                        <a:pt x="f175" y="f163"/>
                      </a:cubicBezTo>
                      <a:cubicBezTo>
                        <a:pt x="f385" y="f289"/>
                        <a:pt x="f385" y="f318"/>
                        <a:pt x="f175" y="f640"/>
                      </a:cubicBezTo>
                      <a:cubicBezTo>
                        <a:pt x="f174" y="f640"/>
                        <a:pt x="f280" y="f473"/>
                        <a:pt x="f193" y="f641"/>
                      </a:cubicBezTo>
                      <a:cubicBezTo>
                        <a:pt x="f280" y="f473"/>
                        <a:pt x="f174" y="f640"/>
                        <a:pt x="f175" y="f640"/>
                      </a:cubicBezTo>
                      <a:cubicBezTo>
                        <a:pt x="f175" y="f642"/>
                        <a:pt x="f631" y="f643"/>
                        <a:pt x="f385" y="f296"/>
                      </a:cubicBezTo>
                      <a:cubicBezTo>
                        <a:pt x="f644" y="f298"/>
                        <a:pt x="f645" y="f518"/>
                        <a:pt x="f268" y="f292"/>
                      </a:cubicBezTo>
                      <a:close/>
                      <a:moveTo>
                        <a:pt x="f607" y="f646"/>
                      </a:moveTo>
                      <a:cubicBezTo>
                        <a:pt x="f647" y="f648"/>
                        <a:pt x="f649" y="f650"/>
                        <a:pt x="f325" y="f651"/>
                      </a:cubicBezTo>
                      <a:cubicBezTo>
                        <a:pt x="f325" y="f651"/>
                        <a:pt x="f325" y="f651"/>
                        <a:pt x="f325" y="f651"/>
                      </a:cubicBezTo>
                      <a:cubicBezTo>
                        <a:pt x="f649" y="f650"/>
                        <a:pt x="f647" y="f648"/>
                        <a:pt x="f607" y="f646"/>
                      </a:cubicBezTo>
                      <a:cubicBezTo>
                        <a:pt x="f652" y="f646"/>
                        <a:pt x="f653" y="f646"/>
                        <a:pt x="f599" y="f646"/>
                      </a:cubicBezTo>
                      <a:cubicBezTo>
                        <a:pt x="f653" y="f646"/>
                        <a:pt x="f652" y="f646"/>
                        <a:pt x="f607" y="f646"/>
                      </a:cubicBezTo>
                      <a:close/>
                      <a:moveTo>
                        <a:pt x="f653" y="f561"/>
                      </a:moveTo>
                      <a:cubicBezTo>
                        <a:pt x="f268" y="f561"/>
                        <a:pt x="f268" y="f561"/>
                        <a:pt x="f268" y="f654"/>
                      </a:cubicBezTo>
                      <a:cubicBezTo>
                        <a:pt x="f268" y="f571"/>
                        <a:pt x="f268" y="f571"/>
                        <a:pt x="f655" y="f571"/>
                      </a:cubicBezTo>
                      <a:cubicBezTo>
                        <a:pt x="f631" y="f571"/>
                        <a:pt x="f631" y="f571"/>
                        <a:pt x="f631" y="f656"/>
                      </a:cubicBezTo>
                      <a:cubicBezTo>
                        <a:pt x="f631" y="f561"/>
                        <a:pt x="f631" y="f561"/>
                        <a:pt x="f653" y="f561"/>
                      </a:cubicBezTo>
                      <a:close/>
                      <a:moveTo>
                        <a:pt x="f169" y="f38"/>
                      </a:moveTo>
                      <a:cubicBezTo>
                        <a:pt x="f168" y="f657"/>
                        <a:pt x="f167" y="f657"/>
                        <a:pt x="f166" y="f658"/>
                      </a:cubicBezTo>
                      <a:cubicBezTo>
                        <a:pt x="f659" y="f13"/>
                        <a:pt x="f660" y="f13"/>
                        <a:pt x="f264" y="f38"/>
                      </a:cubicBezTo>
                      <a:cubicBezTo>
                        <a:pt x="f264" y="f38"/>
                        <a:pt x="f264" y="f38"/>
                        <a:pt x="f264" y="f38"/>
                      </a:cubicBezTo>
                      <a:cubicBezTo>
                        <a:pt x="f661" y="f13"/>
                        <a:pt x="f662" y="f13"/>
                        <a:pt x="f263" y="f38"/>
                      </a:cubicBezTo>
                      <a:cubicBezTo>
                        <a:pt x="f322" y="f38"/>
                        <a:pt x="f255" y="f38"/>
                        <a:pt x="f256" y="f38"/>
                      </a:cubicBezTo>
                      <a:cubicBezTo>
                        <a:pt x="f256" y="f52"/>
                        <a:pt x="f261" y="f663"/>
                        <a:pt x="f261" y="f664"/>
                      </a:cubicBezTo>
                      <a:cubicBezTo>
                        <a:pt x="f256" y="f665"/>
                        <a:pt x="f254" y="f666"/>
                        <a:pt x="f667" y="f113"/>
                      </a:cubicBezTo>
                      <a:cubicBezTo>
                        <a:pt x="f254" y="f666"/>
                        <a:pt x="f256" y="f665"/>
                        <a:pt x="f261" y="f664"/>
                      </a:cubicBezTo>
                      <a:cubicBezTo>
                        <a:pt x="f287" y="f664"/>
                        <a:pt x="f311" y="f50"/>
                        <a:pt x="f474" y="f48"/>
                      </a:cubicBezTo>
                      <a:cubicBezTo>
                        <a:pt x="f474" y="f48"/>
                        <a:pt x="f474" y="f48"/>
                        <a:pt x="f474" y="f48"/>
                      </a:cubicBezTo>
                      <a:cubicBezTo>
                        <a:pt x="f289" y="f48"/>
                        <a:pt x="f318" y="f48"/>
                        <a:pt x="f473" y="f48"/>
                      </a:cubicBezTo>
                      <a:cubicBezTo>
                        <a:pt x="f162" y="f668"/>
                        <a:pt x="f298" y="f669"/>
                        <a:pt x="f298" y="f670"/>
                      </a:cubicBezTo>
                      <a:cubicBezTo>
                        <a:pt x="f298" y="f671"/>
                        <a:pt x="f672" y="f673"/>
                        <a:pt x="f292" y="f40"/>
                      </a:cubicBezTo>
                      <a:cubicBezTo>
                        <a:pt x="f317" y="f674"/>
                        <a:pt x="f675" y="f9"/>
                        <a:pt x="f373" y="f38"/>
                      </a:cubicBezTo>
                      <a:cubicBezTo>
                        <a:pt x="f509" y="f657"/>
                        <a:pt x="f474" y="f38"/>
                        <a:pt x="f256" y="f38"/>
                      </a:cubicBezTo>
                      <a:cubicBezTo>
                        <a:pt x="f256" y="f676"/>
                        <a:pt x="f261" y="f32"/>
                        <a:pt x="f256" y="f31"/>
                      </a:cubicBezTo>
                      <a:cubicBezTo>
                        <a:pt x="f255" y="f143"/>
                        <a:pt x="f196" y="f142"/>
                        <a:pt x="f677" y="f142"/>
                      </a:cubicBezTo>
                      <a:cubicBezTo>
                        <a:pt x="f678" y="f22"/>
                        <a:pt x="f679" y="f142"/>
                        <a:pt x="f317" y="f22"/>
                      </a:cubicBezTo>
                      <a:cubicBezTo>
                        <a:pt x="f292" y="f22"/>
                        <a:pt x="f296" y="f248"/>
                        <a:pt x="f298" y="f680"/>
                      </a:cubicBezTo>
                      <a:cubicBezTo>
                        <a:pt x="f298" y="f681"/>
                        <a:pt x="f298" y="f682"/>
                        <a:pt x="f298" y="f682"/>
                      </a:cubicBezTo>
                      <a:cubicBezTo>
                        <a:pt x="f217" y="f239"/>
                        <a:pt x="f217" y="f7"/>
                        <a:pt x="f253" y="f7"/>
                      </a:cubicBezTo>
                      <a:cubicBezTo>
                        <a:pt x="f662" y="f7"/>
                        <a:pt x="f683" y="f7"/>
                        <a:pt x="f684" y="f239"/>
                      </a:cubicBezTo>
                      <a:cubicBezTo>
                        <a:pt x="f685" y="f239"/>
                        <a:pt x="f280" y="f686"/>
                        <a:pt x="f181" y="f238"/>
                      </a:cubicBezTo>
                      <a:cubicBezTo>
                        <a:pt x="f181" y="f238"/>
                        <a:pt x="f181" y="f238"/>
                        <a:pt x="f181" y="f238"/>
                      </a:cubicBezTo>
                      <a:cubicBezTo>
                        <a:pt x="f181" y="f687"/>
                        <a:pt x="f181" y="f688"/>
                        <a:pt x="f181" y="f227"/>
                      </a:cubicBezTo>
                      <a:cubicBezTo>
                        <a:pt x="f386" y="f689"/>
                        <a:pt x="f628" y="f690"/>
                        <a:pt x="f385" y="f691"/>
                      </a:cubicBezTo>
                      <a:cubicBezTo>
                        <a:pt x="f628" y="f690"/>
                        <a:pt x="f386" y="f689"/>
                        <a:pt x="f181" y="f227"/>
                      </a:cubicBezTo>
                      <a:cubicBezTo>
                        <a:pt x="f181" y="f692"/>
                        <a:pt x="f181" y="f693"/>
                        <a:pt x="f181" y="f694"/>
                      </a:cubicBezTo>
                      <a:cubicBezTo>
                        <a:pt x="f181" y="f695"/>
                        <a:pt x="f181" y="f15"/>
                        <a:pt x="f175" y="f696"/>
                      </a:cubicBezTo>
                      <a:cubicBezTo>
                        <a:pt x="f175" y="f696"/>
                        <a:pt x="f175" y="f696"/>
                        <a:pt x="f175" y="f696"/>
                      </a:cubicBezTo>
                      <a:cubicBezTo>
                        <a:pt x="f181" y="f697"/>
                        <a:pt x="f175" y="f698"/>
                        <a:pt x="f175" y="f699"/>
                      </a:cubicBezTo>
                      <a:cubicBezTo>
                        <a:pt x="f175" y="f700"/>
                        <a:pt x="f175" y="f701"/>
                        <a:pt x="f175" y="f674"/>
                      </a:cubicBezTo>
                      <a:cubicBezTo>
                        <a:pt x="f175" y="f674"/>
                        <a:pt x="f175" y="f674"/>
                        <a:pt x="f175" y="f674"/>
                      </a:cubicBezTo>
                      <a:cubicBezTo>
                        <a:pt x="f174" y="f658"/>
                        <a:pt x="f173" y="f13"/>
                        <a:pt x="f172" y="f38"/>
                      </a:cubicBezTo>
                      <a:cubicBezTo>
                        <a:pt x="f171" y="f38"/>
                        <a:pt x="f170" y="f38"/>
                        <a:pt x="f169" y="f38"/>
                      </a:cubicBezTo>
                      <a:close/>
                      <a:moveTo>
                        <a:pt x="f667" y="f279"/>
                      </a:moveTo>
                      <a:cubicBezTo>
                        <a:pt x="f667" y="f283"/>
                        <a:pt x="f667" y="f283"/>
                        <a:pt x="f702" y="f283"/>
                      </a:cubicBezTo>
                      <a:cubicBezTo>
                        <a:pt x="f667" y="f283"/>
                        <a:pt x="f667" y="f283"/>
                        <a:pt x="f667" y="f279"/>
                      </a:cubicBezTo>
                      <a:close/>
                      <a:moveTo>
                        <a:pt x="f703" y="f38"/>
                      </a:moveTo>
                      <a:cubicBezTo>
                        <a:pt x="f703" y="f38"/>
                        <a:pt x="f703" y="f38"/>
                        <a:pt x="f703" y="f38"/>
                      </a:cubicBezTo>
                      <a:cubicBezTo>
                        <a:pt x="f703" y="f38"/>
                        <a:pt x="f703" y="f38"/>
                        <a:pt x="f703" y="f38"/>
                      </a:cubicBezTo>
                      <a:close/>
                      <a:moveTo>
                        <a:pt x="f476" y="f311"/>
                      </a:moveTo>
                      <a:cubicBezTo>
                        <a:pt x="f474" y="f311"/>
                        <a:pt x="f474" y="f311"/>
                        <a:pt x="f163" y="f311"/>
                      </a:cubicBezTo>
                      <a:cubicBezTo>
                        <a:pt x="f474" y="f311"/>
                        <a:pt x="f474" y="f311"/>
                        <a:pt x="f476" y="f311"/>
                      </a:cubicBezTo>
                      <a:close/>
                      <a:moveTo>
                        <a:pt x="f298" y="f704"/>
                      </a:moveTo>
                      <a:cubicBezTo>
                        <a:pt x="f298" y="f255"/>
                        <a:pt x="f642" y="f261"/>
                        <a:pt x="f197" y="f261"/>
                      </a:cubicBezTo>
                      <a:cubicBezTo>
                        <a:pt x="f705" y="f256"/>
                        <a:pt x="f706" y="f256"/>
                        <a:pt x="f263" y="f256"/>
                      </a:cubicBezTo>
                      <a:cubicBezTo>
                        <a:pt x="f263" y="f256"/>
                        <a:pt x="f263" y="f256"/>
                        <a:pt x="f263" y="f256"/>
                      </a:cubicBezTo>
                      <a:cubicBezTo>
                        <a:pt x="f263" y="f255"/>
                        <a:pt x="f263" y="f322"/>
                        <a:pt x="f263" y="f322"/>
                      </a:cubicBezTo>
                      <a:cubicBezTo>
                        <a:pt x="f263" y="f322"/>
                        <a:pt x="f263" y="f322"/>
                        <a:pt x="f263" y="f322"/>
                      </a:cubicBezTo>
                      <a:cubicBezTo>
                        <a:pt x="f287" y="f489"/>
                        <a:pt x="f255" y="f495"/>
                        <a:pt x="f256" y="f707"/>
                      </a:cubicBezTo>
                      <a:cubicBezTo>
                        <a:pt x="f255" y="f684"/>
                        <a:pt x="f322" y="f708"/>
                        <a:pt x="f263" y="f402"/>
                      </a:cubicBezTo>
                      <a:cubicBezTo>
                        <a:pt x="f322" y="f280"/>
                        <a:pt x="f255" y="f609"/>
                        <a:pt x="f256" y="f174"/>
                      </a:cubicBezTo>
                      <a:cubicBezTo>
                        <a:pt x="f256" y="f174"/>
                        <a:pt x="f256" y="f174"/>
                        <a:pt x="f256" y="f174"/>
                      </a:cubicBezTo>
                      <a:cubicBezTo>
                        <a:pt x="f256" y="f174"/>
                        <a:pt x="f256" y="f174"/>
                        <a:pt x="f256" y="f174"/>
                      </a:cubicBezTo>
                      <a:cubicBezTo>
                        <a:pt x="f256" y="f174"/>
                        <a:pt x="f256" y="f174"/>
                        <a:pt x="f256" y="f174"/>
                      </a:cubicBezTo>
                      <a:cubicBezTo>
                        <a:pt x="f256" y="f174"/>
                        <a:pt x="f256" y="f174"/>
                        <a:pt x="f256" y="f174"/>
                      </a:cubicBezTo>
                      <a:cubicBezTo>
                        <a:pt x="f258" y="f174"/>
                        <a:pt x="f196" y="f276"/>
                        <a:pt x="f287" y="f181"/>
                      </a:cubicBezTo>
                      <a:cubicBezTo>
                        <a:pt x="f413" y="f181"/>
                        <a:pt x="f679" y="f276"/>
                        <a:pt x="f473" y="f276"/>
                      </a:cubicBezTo>
                      <a:cubicBezTo>
                        <a:pt x="f643" y="f174"/>
                        <a:pt x="f296" y="f402"/>
                        <a:pt x="f296" y="f685"/>
                      </a:cubicBezTo>
                      <a:cubicBezTo>
                        <a:pt x="f298" y="f709"/>
                        <a:pt x="f298" y="f660"/>
                        <a:pt x="f298" y="f704"/>
                      </a:cubicBezTo>
                      <a:close/>
                      <a:moveTo>
                        <a:pt x="f704" y="f710"/>
                      </a:moveTo>
                      <a:cubicBezTo>
                        <a:pt x="f494" y="f711"/>
                        <a:pt x="f489" y="f711"/>
                        <a:pt x="f712" y="f345"/>
                      </a:cubicBezTo>
                      <a:cubicBezTo>
                        <a:pt x="f489" y="f711"/>
                        <a:pt x="f494" y="f711"/>
                        <a:pt x="f704" y="f710"/>
                      </a:cubicBezTo>
                      <a:close/>
                      <a:moveTo>
                        <a:pt x="f267" y="f358"/>
                      </a:moveTo>
                      <a:cubicBezTo>
                        <a:pt x="f713" y="f714"/>
                        <a:pt x="f599" y="f340"/>
                        <a:pt x="f265" y="f337"/>
                      </a:cubicBezTo>
                      <a:cubicBezTo>
                        <a:pt x="f628" y="f715"/>
                        <a:pt x="f631" y="f336"/>
                        <a:pt x="f631" y="f716"/>
                      </a:cubicBezTo>
                      <a:cubicBezTo>
                        <a:pt x="f631" y="f717"/>
                        <a:pt x="f626" y="f718"/>
                        <a:pt x="f276" y="f349"/>
                      </a:cubicBezTo>
                      <a:cubicBezTo>
                        <a:pt x="f280" y="f349"/>
                        <a:pt x="f379" y="f350"/>
                        <a:pt x="f172" y="f350"/>
                      </a:cubicBezTo>
                      <a:cubicBezTo>
                        <a:pt x="f609" y="f718"/>
                        <a:pt x="f609" y="f719"/>
                        <a:pt x="f280" y="f720"/>
                      </a:cubicBezTo>
                      <a:cubicBezTo>
                        <a:pt x="f609" y="f719"/>
                        <a:pt x="f609" y="f718"/>
                        <a:pt x="f172" y="f350"/>
                      </a:cubicBezTo>
                      <a:cubicBezTo>
                        <a:pt x="f171" y="f350"/>
                        <a:pt x="f684" y="f350"/>
                        <a:pt x="f195" y="f350"/>
                      </a:cubicBezTo>
                      <a:cubicBezTo>
                        <a:pt x="f709" y="f710"/>
                        <a:pt x="f721" y="f345"/>
                        <a:pt x="f508" y="f345"/>
                      </a:cubicBezTo>
                      <a:cubicBezTo>
                        <a:pt x="f721" y="f345"/>
                        <a:pt x="f709" y="f710"/>
                        <a:pt x="f195" y="f350"/>
                      </a:cubicBezTo>
                      <a:cubicBezTo>
                        <a:pt x="f721" y="f350"/>
                        <a:pt x="f722" y="f350"/>
                        <a:pt x="f282" y="f350"/>
                      </a:cubicBezTo>
                      <a:cubicBezTo>
                        <a:pt x="f255" y="f349"/>
                        <a:pt x="f196" y="f349"/>
                        <a:pt x="f287" y="f646"/>
                      </a:cubicBezTo>
                      <a:cubicBezTo>
                        <a:pt x="f287" y="f646"/>
                        <a:pt x="f287" y="f646"/>
                        <a:pt x="f287" y="f646"/>
                      </a:cubicBezTo>
                      <a:cubicBezTo>
                        <a:pt x="f723" y="f724"/>
                        <a:pt x="f256" y="f725"/>
                        <a:pt x="f261" y="f726"/>
                      </a:cubicBezTo>
                      <a:cubicBezTo>
                        <a:pt x="f261" y="f727"/>
                        <a:pt x="f282" y="f606"/>
                        <a:pt x="f728" y="f623"/>
                      </a:cubicBezTo>
                      <a:cubicBezTo>
                        <a:pt x="f729" y="f730"/>
                        <a:pt x="f378" y="f731"/>
                        <a:pt x="f703" y="f632"/>
                      </a:cubicBezTo>
                      <a:cubicBezTo>
                        <a:pt x="f386" y="f732"/>
                        <a:pt x="f174" y="f733"/>
                        <a:pt x="f276" y="f724"/>
                      </a:cubicBezTo>
                      <a:cubicBezTo>
                        <a:pt x="f181" y="f734"/>
                        <a:pt x="f276" y="f735"/>
                        <a:pt x="f276" y="f349"/>
                      </a:cubicBezTo>
                      <a:cubicBezTo>
                        <a:pt x="f181" y="f349"/>
                        <a:pt x="f175" y="f349"/>
                        <a:pt x="f385" y="f349"/>
                      </a:cubicBezTo>
                      <a:cubicBezTo>
                        <a:pt x="f385" y="f349"/>
                        <a:pt x="f385" y="f349"/>
                        <a:pt x="f385" y="f349"/>
                      </a:cubicBezTo>
                      <a:cubicBezTo>
                        <a:pt x="f736" y="f350"/>
                        <a:pt x="f737" y="f350"/>
                        <a:pt x="f266" y="f350"/>
                      </a:cubicBezTo>
                      <a:cubicBezTo>
                        <a:pt x="f738" y="f350"/>
                        <a:pt x="f268" y="f349"/>
                        <a:pt x="f623" y="f739"/>
                      </a:cubicBezTo>
                      <a:cubicBezTo>
                        <a:pt x="f623" y="f740"/>
                        <a:pt x="f632" y="f720"/>
                        <a:pt x="f741" y="f358"/>
                      </a:cubicBezTo>
                      <a:cubicBezTo>
                        <a:pt x="f741" y="f358"/>
                        <a:pt x="f742" y="f358"/>
                        <a:pt x="f267" y="f358"/>
                      </a:cubicBezTo>
                      <a:close/>
                      <a:moveTo>
                        <a:pt x="f193" y="f743"/>
                      </a:moveTo>
                      <a:cubicBezTo>
                        <a:pt x="f193" y="f743"/>
                        <a:pt x="f193" y="f743"/>
                        <a:pt x="f193" y="f743"/>
                      </a:cubicBezTo>
                      <a:cubicBezTo>
                        <a:pt x="f193" y="f743"/>
                        <a:pt x="f193" y="f743"/>
                        <a:pt x="f193" y="f743"/>
                      </a:cubicBezTo>
                      <a:close/>
                      <a:moveTo>
                        <a:pt x="f744" y="f745"/>
                      </a:moveTo>
                      <a:cubicBezTo>
                        <a:pt x="f746" y="f747"/>
                        <a:pt x="f748" y="f342"/>
                        <a:pt x="f748" y="f749"/>
                      </a:cubicBezTo>
                      <a:cubicBezTo>
                        <a:pt x="f748" y="f342"/>
                        <a:pt x="f746" y="f747"/>
                        <a:pt x="f744" y="f745"/>
                      </a:cubicBezTo>
                      <a:close/>
                      <a:moveTo>
                        <a:pt x="f717" y="f268"/>
                      </a:moveTo>
                      <a:cubicBezTo>
                        <a:pt x="f358" y="f268"/>
                        <a:pt x="f358" y="f268"/>
                        <a:pt x="f358" y="f725"/>
                      </a:cubicBezTo>
                      <a:cubicBezTo>
                        <a:pt x="f358" y="f349"/>
                        <a:pt x="f358" y="f349"/>
                        <a:pt x="f750" y="f349"/>
                      </a:cubicBezTo>
                      <a:cubicBezTo>
                        <a:pt x="f350" y="f349"/>
                        <a:pt x="f350" y="f349"/>
                        <a:pt x="f350" y="f751"/>
                      </a:cubicBezTo>
                      <a:cubicBezTo>
                        <a:pt x="f350" y="f268"/>
                        <a:pt x="f350" y="f268"/>
                        <a:pt x="f717" y="f268"/>
                      </a:cubicBezTo>
                      <a:close/>
                      <a:moveTo>
                        <a:pt x="f752" y="f447"/>
                      </a:moveTo>
                      <a:cubicBezTo>
                        <a:pt x="f753" y="f754"/>
                        <a:pt x="f755" y="f754"/>
                        <a:pt x="f756" y="f447"/>
                      </a:cubicBezTo>
                      <a:cubicBezTo>
                        <a:pt x="f757" y="f447"/>
                        <a:pt x="f350" y="f758"/>
                        <a:pt x="f350" y="f759"/>
                      </a:cubicBezTo>
                      <a:cubicBezTo>
                        <a:pt x="f349" y="f453"/>
                        <a:pt x="f349" y="f760"/>
                        <a:pt x="f350" y="f761"/>
                      </a:cubicBezTo>
                      <a:cubicBezTo>
                        <a:pt x="f353" y="f461"/>
                        <a:pt x="f762" y="f763"/>
                        <a:pt x="f764" y="f459"/>
                      </a:cubicBezTo>
                      <a:cubicBezTo>
                        <a:pt x="f764" y="f459"/>
                        <a:pt x="f764" y="f459"/>
                        <a:pt x="f764" y="f459"/>
                      </a:cubicBezTo>
                      <a:cubicBezTo>
                        <a:pt x="f733" y="f461"/>
                        <a:pt x="f765" y="f766"/>
                        <a:pt x="f604" y="f457"/>
                      </a:cubicBezTo>
                      <a:cubicBezTo>
                        <a:pt x="f604" y="f767"/>
                        <a:pt x="f604" y="f768"/>
                        <a:pt x="f268" y="f769"/>
                      </a:cubicBezTo>
                      <a:cubicBezTo>
                        <a:pt x="f268" y="f758"/>
                        <a:pt x="f331" y="f447"/>
                        <a:pt x="f752" y="f447"/>
                      </a:cubicBezTo>
                      <a:close/>
                      <a:moveTo>
                        <a:pt x="f770" y="f403"/>
                      </a:moveTo>
                      <a:cubicBezTo>
                        <a:pt x="f386" y="f409"/>
                        <a:pt x="f628" y="f409"/>
                        <a:pt x="f385" y="f406"/>
                      </a:cubicBezTo>
                      <a:cubicBezTo>
                        <a:pt x="f385" y="f406"/>
                        <a:pt x="f385" y="f406"/>
                        <a:pt x="f385" y="f406"/>
                      </a:cubicBezTo>
                      <a:cubicBezTo>
                        <a:pt x="f628" y="f409"/>
                        <a:pt x="f386" y="f409"/>
                        <a:pt x="f770" y="f403"/>
                      </a:cubicBezTo>
                      <a:close/>
                      <a:moveTo>
                        <a:pt x="f181" y="f771"/>
                      </a:moveTo>
                      <a:cubicBezTo>
                        <a:pt x="f181" y="f772"/>
                        <a:pt x="f181" y="f773"/>
                        <a:pt x="f175" y="f773"/>
                      </a:cubicBezTo>
                      <a:cubicBezTo>
                        <a:pt x="f175" y="f772"/>
                        <a:pt x="f175" y="f771"/>
                        <a:pt x="f175" y="f774"/>
                      </a:cubicBezTo>
                      <a:cubicBezTo>
                        <a:pt x="f175" y="f405"/>
                        <a:pt x="f631" y="f775"/>
                        <a:pt x="f385" y="f406"/>
                      </a:cubicBezTo>
                      <a:cubicBezTo>
                        <a:pt x="f628" y="f406"/>
                        <a:pt x="f613" y="f406"/>
                        <a:pt x="f639" y="f406"/>
                      </a:cubicBezTo>
                      <a:cubicBezTo>
                        <a:pt x="f644" y="f775"/>
                        <a:pt x="f776" y="f775"/>
                        <a:pt x="f618" y="f406"/>
                      </a:cubicBezTo>
                      <a:cubicBezTo>
                        <a:pt x="f777" y="f778"/>
                        <a:pt x="f741" y="f401"/>
                        <a:pt x="f623" y="f406"/>
                      </a:cubicBezTo>
                      <a:cubicBezTo>
                        <a:pt x="f741" y="f401"/>
                        <a:pt x="f777" y="f778"/>
                        <a:pt x="f618" y="f406"/>
                      </a:cubicBezTo>
                      <a:cubicBezTo>
                        <a:pt x="f777" y="f432"/>
                        <a:pt x="f741" y="f775"/>
                        <a:pt x="f268" y="f775"/>
                      </a:cubicBezTo>
                      <a:cubicBezTo>
                        <a:pt x="f268" y="f775"/>
                        <a:pt x="f268" y="f775"/>
                        <a:pt x="f268" y="f775"/>
                      </a:cubicBezTo>
                      <a:cubicBezTo>
                        <a:pt x="f268" y="f779"/>
                        <a:pt x="f268" y="f780"/>
                        <a:pt x="f268" y="f781"/>
                      </a:cubicBezTo>
                      <a:cubicBezTo>
                        <a:pt x="f604" y="f782"/>
                        <a:pt x="f271" y="f412"/>
                        <a:pt x="f266" y="f439"/>
                      </a:cubicBezTo>
                      <a:cubicBezTo>
                        <a:pt x="f737" y="f439"/>
                        <a:pt x="f736" y="f439"/>
                        <a:pt x="f385" y="f439"/>
                      </a:cubicBezTo>
                      <a:cubicBezTo>
                        <a:pt x="f631" y="f783"/>
                        <a:pt x="f631" y="f784"/>
                        <a:pt x="f175" y="f781"/>
                      </a:cubicBezTo>
                      <a:cubicBezTo>
                        <a:pt x="f175" y="f785"/>
                        <a:pt x="f181" y="f786"/>
                        <a:pt x="f181" y="f787"/>
                      </a:cubicBezTo>
                      <a:cubicBezTo>
                        <a:pt x="f181" y="f786"/>
                        <a:pt x="f175" y="f785"/>
                        <a:pt x="f175" y="f781"/>
                      </a:cubicBezTo>
                      <a:cubicBezTo>
                        <a:pt x="f631" y="f786"/>
                        <a:pt x="f631" y="f787"/>
                        <a:pt x="f175" y="f788"/>
                      </a:cubicBezTo>
                      <a:cubicBezTo>
                        <a:pt x="f631" y="f789"/>
                        <a:pt x="f385" y="f790"/>
                        <a:pt x="f175" y="f773"/>
                      </a:cubicBezTo>
                      <a:cubicBezTo>
                        <a:pt x="f181" y="f773"/>
                        <a:pt x="f181" y="f772"/>
                        <a:pt x="f181" y="f771"/>
                      </a:cubicBezTo>
                      <a:close/>
                      <a:moveTo>
                        <a:pt x="f791" y="f547"/>
                      </a:moveTo>
                      <a:cubicBezTo>
                        <a:pt x="f304" y="f547"/>
                        <a:pt x="f245" y="f792"/>
                        <a:pt x="f245" y="f793"/>
                      </a:cubicBezTo>
                      <a:cubicBezTo>
                        <a:pt x="f245" y="f794"/>
                        <a:pt x="f245" y="f758"/>
                        <a:pt x="f245" y="f795"/>
                      </a:cubicBezTo>
                      <a:cubicBezTo>
                        <a:pt x="f245" y="f796"/>
                        <a:pt x="f797" y="f439"/>
                        <a:pt x="f791" y="f412"/>
                      </a:cubicBezTo>
                      <a:cubicBezTo>
                        <a:pt x="f798" y="f412"/>
                        <a:pt x="f799" y="f412"/>
                        <a:pt x="f298" y="f412"/>
                      </a:cubicBezTo>
                      <a:cubicBezTo>
                        <a:pt x="f296" y="f447"/>
                        <a:pt x="f296" y="f456"/>
                        <a:pt x="f296" y="f792"/>
                      </a:cubicBezTo>
                      <a:cubicBezTo>
                        <a:pt x="f294" y="f800"/>
                        <a:pt x="f294" y="f801"/>
                        <a:pt x="f294" y="f551"/>
                      </a:cubicBezTo>
                      <a:cubicBezTo>
                        <a:pt x="f802" y="f551"/>
                        <a:pt x="f798" y="f551"/>
                        <a:pt x="f791" y="f547"/>
                      </a:cubicBezTo>
                      <a:close/>
                      <a:moveTo>
                        <a:pt x="f473" y="f16"/>
                      </a:moveTo>
                      <a:cubicBezTo>
                        <a:pt x="f803" y="f804"/>
                        <a:pt x="f292" y="f805"/>
                        <a:pt x="f294" y="f477"/>
                      </a:cubicBezTo>
                      <a:cubicBezTo>
                        <a:pt x="f292" y="f805"/>
                        <a:pt x="f803" y="f804"/>
                        <a:pt x="f473" y="f16"/>
                      </a:cubicBezTo>
                      <a:close/>
                      <a:moveTo>
                        <a:pt x="f806" y="f807"/>
                      </a:moveTo>
                      <a:cubicBezTo>
                        <a:pt x="f662" y="f808"/>
                        <a:pt x="f809" y="f808"/>
                        <a:pt x="f492" y="f808"/>
                      </a:cubicBezTo>
                      <a:cubicBezTo>
                        <a:pt x="f809" y="f808"/>
                        <a:pt x="f662" y="f808"/>
                        <a:pt x="f806" y="f807"/>
                      </a:cubicBezTo>
                      <a:close/>
                      <a:moveTo>
                        <a:pt x="f728" y="f754"/>
                      </a:moveTo>
                      <a:cubicBezTo>
                        <a:pt x="f810" y="f808"/>
                        <a:pt x="f374" y="f811"/>
                        <a:pt x="f704" y="f808"/>
                      </a:cubicBezTo>
                      <a:cubicBezTo>
                        <a:pt x="f374" y="f811"/>
                        <a:pt x="f810" y="f808"/>
                        <a:pt x="f728" y="f754"/>
                      </a:cubicBezTo>
                      <a:cubicBezTo>
                        <a:pt x="f282" y="f812"/>
                        <a:pt x="f258" y="f813"/>
                        <a:pt x="f256" y="f814"/>
                      </a:cubicBezTo>
                      <a:cubicBezTo>
                        <a:pt x="f255" y="f815"/>
                        <a:pt x="f256" y="f816"/>
                        <a:pt x="f256" y="f412"/>
                      </a:cubicBezTo>
                      <a:cubicBezTo>
                        <a:pt x="f817" y="f412"/>
                        <a:pt x="f818" y="f412"/>
                        <a:pt x="f276" y="f412"/>
                      </a:cubicBezTo>
                      <a:cubicBezTo>
                        <a:pt x="f181" y="f412"/>
                        <a:pt x="f175" y="f412"/>
                        <a:pt x="f385" y="f439"/>
                      </a:cubicBezTo>
                      <a:cubicBezTo>
                        <a:pt x="f385" y="f439"/>
                        <a:pt x="f385" y="f439"/>
                        <a:pt x="f385" y="f439"/>
                      </a:cubicBezTo>
                      <a:cubicBezTo>
                        <a:pt x="f385" y="f439"/>
                        <a:pt x="f385" y="f439"/>
                        <a:pt x="f385" y="f439"/>
                      </a:cubicBezTo>
                      <a:cubicBezTo>
                        <a:pt x="f631" y="f441"/>
                        <a:pt x="f175" y="f819"/>
                        <a:pt x="f175" y="f820"/>
                      </a:cubicBezTo>
                      <a:cubicBezTo>
                        <a:pt x="f181" y="f821"/>
                        <a:pt x="f276" y="f822"/>
                        <a:pt x="f276" y="f823"/>
                      </a:cubicBezTo>
                      <a:cubicBezTo>
                        <a:pt x="f181" y="f824"/>
                        <a:pt x="f703" y="f754"/>
                        <a:pt x="f170" y="f447"/>
                      </a:cubicBezTo>
                      <a:cubicBezTo>
                        <a:pt x="f709" y="f450"/>
                        <a:pt x="f495" y="f447"/>
                        <a:pt x="f728" y="f754"/>
                      </a:cubicBezTo>
                      <a:close/>
                      <a:moveTo>
                        <a:pt x="f379" y="f825"/>
                      </a:moveTo>
                      <a:cubicBezTo>
                        <a:pt x="f379" y="f825"/>
                        <a:pt x="f173" y="f825"/>
                        <a:pt x="f173" y="f825"/>
                      </a:cubicBezTo>
                      <a:cubicBezTo>
                        <a:pt x="f173" y="f825"/>
                        <a:pt x="f379" y="f825"/>
                        <a:pt x="f379" y="f825"/>
                      </a:cubicBezTo>
                      <a:close/>
                      <a:moveTo>
                        <a:pt x="f703" y="f826"/>
                      </a:moveTo>
                      <a:cubicBezTo>
                        <a:pt x="f280" y="f827"/>
                        <a:pt x="f402" y="f118"/>
                        <a:pt x="f193" y="f118"/>
                      </a:cubicBezTo>
                      <a:cubicBezTo>
                        <a:pt x="f402" y="f118"/>
                        <a:pt x="f280" y="f827"/>
                        <a:pt x="f703" y="f826"/>
                      </a:cubicBezTo>
                      <a:close/>
                      <a:moveTo>
                        <a:pt x="f641" y="f828"/>
                      </a:moveTo>
                      <a:cubicBezTo>
                        <a:pt x="f371" y="f829"/>
                        <a:pt x="f292" y="f830"/>
                        <a:pt x="f292" y="f831"/>
                      </a:cubicBezTo>
                      <a:cubicBezTo>
                        <a:pt x="f292" y="f830"/>
                        <a:pt x="f371" y="f829"/>
                        <a:pt x="f641" y="f828"/>
                      </a:cubicBezTo>
                      <a:close/>
                      <a:moveTo>
                        <a:pt x="f473" y="f832"/>
                      </a:moveTo>
                      <a:cubicBezTo>
                        <a:pt x="f473" y="f832"/>
                        <a:pt x="f473" y="f832"/>
                        <a:pt x="f473" y="f832"/>
                      </a:cubicBezTo>
                      <a:cubicBezTo>
                        <a:pt x="f641" y="f571"/>
                        <a:pt x="f292" y="f571"/>
                        <a:pt x="f298" y="f572"/>
                      </a:cubicBezTo>
                      <a:cubicBezTo>
                        <a:pt x="f298" y="f833"/>
                        <a:pt x="f298" y="f834"/>
                        <a:pt x="f296" y="f835"/>
                      </a:cubicBezTo>
                      <a:cubicBezTo>
                        <a:pt x="f296" y="f566"/>
                        <a:pt x="f643" y="f561"/>
                        <a:pt x="f836" y="f561"/>
                      </a:cubicBezTo>
                      <a:cubicBezTo>
                        <a:pt x="f679" y="f562"/>
                        <a:pt x="f678" y="f562"/>
                        <a:pt x="f509" y="f561"/>
                      </a:cubicBezTo>
                      <a:cubicBezTo>
                        <a:pt x="f254" y="f561"/>
                        <a:pt x="f256" y="f837"/>
                        <a:pt x="f256" y="f838"/>
                      </a:cubicBezTo>
                      <a:cubicBezTo>
                        <a:pt x="f261" y="f839"/>
                        <a:pt x="f261" y="f840"/>
                        <a:pt x="f256" y="f574"/>
                      </a:cubicBezTo>
                      <a:cubicBezTo>
                        <a:pt x="f256" y="f841"/>
                        <a:pt x="f258" y="f572"/>
                        <a:pt x="f163" y="f832"/>
                      </a:cubicBezTo>
                      <a:cubicBezTo>
                        <a:pt x="f163" y="f832"/>
                        <a:pt x="f163" y="f832"/>
                        <a:pt x="f163" y="f832"/>
                      </a:cubicBezTo>
                      <a:cubicBezTo>
                        <a:pt x="f289" y="f832"/>
                        <a:pt x="f318" y="f832"/>
                        <a:pt x="f473" y="f832"/>
                      </a:cubicBezTo>
                      <a:close/>
                      <a:moveTo>
                        <a:pt x="f371" y="f842"/>
                      </a:moveTo>
                      <a:cubicBezTo>
                        <a:pt x="f371" y="f843"/>
                        <a:pt x="f371" y="f844"/>
                        <a:pt x="f371" y="f845"/>
                      </a:cubicBezTo>
                      <a:cubicBezTo>
                        <a:pt x="f371" y="f844"/>
                        <a:pt x="f371" y="f843"/>
                        <a:pt x="f371" y="f842"/>
                      </a:cubicBezTo>
                      <a:close/>
                      <a:moveTo>
                        <a:pt x="f371" y="f846"/>
                      </a:moveTo>
                      <a:cubicBezTo>
                        <a:pt x="f371" y="f847"/>
                        <a:pt x="f371" y="f848"/>
                        <a:pt x="f371" y="f849"/>
                      </a:cubicBezTo>
                      <a:cubicBezTo>
                        <a:pt x="f371" y="f848"/>
                        <a:pt x="f371" y="f847"/>
                        <a:pt x="f371" y="f846"/>
                      </a:cubicBezTo>
                      <a:close/>
                      <a:moveTo>
                        <a:pt x="f371" y="f72"/>
                      </a:moveTo>
                      <a:cubicBezTo>
                        <a:pt x="f371" y="f850"/>
                        <a:pt x="f371" y="f851"/>
                        <a:pt x="f371" y="f516"/>
                      </a:cubicBezTo>
                      <a:cubicBezTo>
                        <a:pt x="f371" y="f851"/>
                        <a:pt x="f371" y="f850"/>
                        <a:pt x="f371" y="f72"/>
                      </a:cubicBezTo>
                      <a:cubicBezTo>
                        <a:pt x="f318" y="f72"/>
                        <a:pt x="f852" y="f82"/>
                        <a:pt x="f261" y="f82"/>
                      </a:cubicBezTo>
                      <a:cubicBezTo>
                        <a:pt x="f261" y="f853"/>
                        <a:pt x="f261" y="f854"/>
                        <a:pt x="f256" y="f855"/>
                      </a:cubicBezTo>
                      <a:cubicBezTo>
                        <a:pt x="f256" y="f856"/>
                        <a:pt x="f287" y="f93"/>
                        <a:pt x="f677" y="f93"/>
                      </a:cubicBezTo>
                      <a:cubicBezTo>
                        <a:pt x="f678" y="f93"/>
                        <a:pt x="f679" y="f93"/>
                        <a:pt x="f317" y="f93"/>
                      </a:cubicBezTo>
                      <a:cubicBezTo>
                        <a:pt x="f640" y="f93"/>
                        <a:pt x="f298" y="f95"/>
                        <a:pt x="f298" y="f857"/>
                      </a:cubicBezTo>
                      <a:cubicBezTo>
                        <a:pt x="f467" y="f858"/>
                        <a:pt x="f314" y="f859"/>
                        <a:pt x="f371" y="f72"/>
                      </a:cubicBezTo>
                      <a:close/>
                      <a:moveTo>
                        <a:pt x="f860" y="f571"/>
                      </a:moveTo>
                      <a:cubicBezTo>
                        <a:pt x="f861" y="f832"/>
                        <a:pt x="f308" y="f571"/>
                        <a:pt x="f298" y="f571"/>
                      </a:cubicBezTo>
                      <a:cubicBezTo>
                        <a:pt x="f296" y="f862"/>
                        <a:pt x="f296" y="f863"/>
                        <a:pt x="f296" y="f864"/>
                      </a:cubicBezTo>
                      <a:cubicBezTo>
                        <a:pt x="f296" y="f118"/>
                        <a:pt x="f294" y="f582"/>
                        <a:pt x="f473" y="f581"/>
                      </a:cubicBezTo>
                      <a:cubicBezTo>
                        <a:pt x="f289" y="f581"/>
                        <a:pt x="f164" y="f581"/>
                        <a:pt x="f166" y="f581"/>
                      </a:cubicBezTo>
                      <a:cubicBezTo>
                        <a:pt x="f195" y="f865"/>
                        <a:pt x="f171" y="f825"/>
                        <a:pt x="f685" y="f825"/>
                      </a:cubicBezTo>
                      <a:cubicBezTo>
                        <a:pt x="f171" y="f825"/>
                        <a:pt x="f195" y="f865"/>
                        <a:pt x="f166" y="f581"/>
                      </a:cubicBezTo>
                      <a:cubicBezTo>
                        <a:pt x="f866" y="f582"/>
                        <a:pt x="f379" y="f582"/>
                        <a:pt x="f276" y="f582"/>
                      </a:cubicBezTo>
                      <a:cubicBezTo>
                        <a:pt x="f276" y="f867"/>
                        <a:pt x="f181" y="f868"/>
                        <a:pt x="f181" y="f869"/>
                      </a:cubicBezTo>
                      <a:cubicBezTo>
                        <a:pt x="f723" y="f125"/>
                        <a:pt x="f803" y="f125"/>
                        <a:pt x="f870" y="f125"/>
                      </a:cubicBezTo>
                      <a:cubicBezTo>
                        <a:pt x="f301" y="f122"/>
                        <a:pt x="f245" y="f871"/>
                        <a:pt x="f245" y="f872"/>
                      </a:cubicBezTo>
                      <a:cubicBezTo>
                        <a:pt x="f245" y="f873"/>
                        <a:pt x="f245" y="f874"/>
                        <a:pt x="f245" y="f875"/>
                      </a:cubicBezTo>
                      <a:cubicBezTo>
                        <a:pt x="f199" y="f876"/>
                        <a:pt x="f797" y="f572"/>
                        <a:pt x="f860" y="f571"/>
                      </a:cubicBezTo>
                      <a:close/>
                      <a:moveTo>
                        <a:pt x="f199" y="f877"/>
                      </a:moveTo>
                      <a:cubicBezTo>
                        <a:pt x="f202" y="f878"/>
                        <a:pt x="f202" y="f879"/>
                        <a:pt x="f199" y="f682"/>
                      </a:cubicBezTo>
                      <a:cubicBezTo>
                        <a:pt x="f245" y="f248"/>
                        <a:pt x="f206" y="f22"/>
                        <a:pt x="f330" y="f22"/>
                      </a:cubicBezTo>
                      <a:cubicBezTo>
                        <a:pt x="f880" y="f142"/>
                        <a:pt x="f881" y="f142"/>
                        <a:pt x="f184" y="f22"/>
                      </a:cubicBezTo>
                      <a:cubicBezTo>
                        <a:pt x="f293" y="f22"/>
                        <a:pt x="f75" y="f248"/>
                        <a:pt x="f75" y="f681"/>
                      </a:cubicBezTo>
                      <a:cubicBezTo>
                        <a:pt x="f150" y="f882"/>
                        <a:pt x="f150" y="f883"/>
                        <a:pt x="f75" y="f237"/>
                      </a:cubicBezTo>
                      <a:cubicBezTo>
                        <a:pt x="f75" y="f238"/>
                        <a:pt x="f293" y="f7"/>
                        <a:pt x="f98" y="f7"/>
                      </a:cubicBezTo>
                      <a:cubicBezTo>
                        <a:pt x="f77" y="f239"/>
                        <a:pt x="f92" y="f7"/>
                        <a:pt x="f88" y="f7"/>
                      </a:cubicBezTo>
                      <a:cubicBezTo>
                        <a:pt x="f88" y="f7"/>
                        <a:pt x="f88" y="f7"/>
                        <a:pt x="f88" y="f7"/>
                      </a:cubicBezTo>
                      <a:cubicBezTo>
                        <a:pt x="f884" y="f7"/>
                        <a:pt x="f231" y="f239"/>
                        <a:pt x="f530" y="f7"/>
                      </a:cubicBezTo>
                      <a:cubicBezTo>
                        <a:pt x="f206" y="f7"/>
                        <a:pt x="f245" y="f238"/>
                        <a:pt x="f199" y="f877"/>
                      </a:cubicBezTo>
                      <a:close/>
                      <a:moveTo>
                        <a:pt x="f885" y="f886"/>
                      </a:moveTo>
                      <a:cubicBezTo>
                        <a:pt x="f199" y="f886"/>
                        <a:pt x="f199" y="f886"/>
                        <a:pt x="f199" y="f887"/>
                      </a:cubicBezTo>
                      <a:cubicBezTo>
                        <a:pt x="f199" y="f888"/>
                        <a:pt x="f160" y="f112"/>
                        <a:pt x="f889" y="f561"/>
                      </a:cubicBezTo>
                      <a:cubicBezTo>
                        <a:pt x="f889" y="f561"/>
                        <a:pt x="f890" y="f561"/>
                        <a:pt x="f201" y="f561"/>
                      </a:cubicBezTo>
                      <a:cubicBezTo>
                        <a:pt x="f86" y="f561"/>
                        <a:pt x="f86" y="f561"/>
                        <a:pt x="f86" y="f891"/>
                      </a:cubicBezTo>
                      <a:cubicBezTo>
                        <a:pt x="f86" y="f886"/>
                        <a:pt x="f86" y="f886"/>
                        <a:pt x="f885" y="f886"/>
                      </a:cubicBezTo>
                      <a:close/>
                      <a:moveTo>
                        <a:pt x="f892" y="f61"/>
                      </a:moveTo>
                      <a:cubicBezTo>
                        <a:pt x="f586" y="f61"/>
                        <a:pt x="f81" y="f65"/>
                        <a:pt x="f81" y="f893"/>
                      </a:cubicBezTo>
                      <a:cubicBezTo>
                        <a:pt x="f86" y="f507"/>
                        <a:pt x="f81" y="f507"/>
                        <a:pt x="f892" y="f507"/>
                      </a:cubicBezTo>
                      <a:cubicBezTo>
                        <a:pt x="f75" y="f507"/>
                        <a:pt x="f75" y="f507"/>
                        <a:pt x="f75" y="f893"/>
                      </a:cubicBezTo>
                      <a:cubicBezTo>
                        <a:pt x="f150" y="f894"/>
                        <a:pt x="f157" y="f58"/>
                        <a:pt x="f892" y="f6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99" name="Freeform 16">
                  <a:extLst>
                    <a:ext uri="{FF2B5EF4-FFF2-40B4-BE49-F238E27FC236}">
                      <a16:creationId xmlns:a16="http://schemas.microsoft.com/office/drawing/2014/main" id="{E0BAE8BD-8C62-4814-B68B-333552F5661E}"/>
                    </a:ext>
                  </a:extLst>
                </p:cNvPr>
                <p:cNvSpPr/>
                <p:nvPr/>
              </p:nvSpPr>
              <p:spPr>
                <a:xfrm rot="16200004">
                  <a:off x="3295196" y="4584682"/>
                  <a:ext cx="85176" cy="11579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64"/>
                    <a:gd name="f7" fmla="val 247"/>
                    <a:gd name="f8" fmla="val 124"/>
                    <a:gd name="f9" fmla="val 82"/>
                    <a:gd name="f10" fmla="val 85"/>
                    <a:gd name="f11" fmla="val 86"/>
                    <a:gd name="f12" fmla="val 84"/>
                    <a:gd name="f13" fmla="val 46"/>
                    <a:gd name="f14" fmla="val 42"/>
                    <a:gd name="f15" fmla="val 38"/>
                    <a:gd name="f16" fmla="val 34"/>
                    <a:gd name="f17" fmla="val 49"/>
                    <a:gd name="f18" fmla="val 48"/>
                    <a:gd name="f19" fmla="val 83"/>
                    <a:gd name="f20" fmla="val 36"/>
                    <a:gd name="f21" fmla="val 81"/>
                    <a:gd name="f22" fmla="val 128"/>
                    <a:gd name="f23" fmla="val 80"/>
                    <a:gd name="f24" fmla="val 166"/>
                    <a:gd name="f25" fmla="val 88"/>
                    <a:gd name="f26" fmla="val 163"/>
                    <a:gd name="f27" fmla="val 209"/>
                    <a:gd name="f28" fmla="val 201"/>
                    <a:gd name="f29" fmla="val 156"/>
                    <a:gd name="f30" fmla="val 120"/>
                    <a:gd name="f31" fmla="val 79"/>
                    <a:gd name="f32" fmla="+- 0 0 -90"/>
                    <a:gd name="f33" fmla="*/ f3 1 164"/>
                    <a:gd name="f34" fmla="*/ f4 1 247"/>
                    <a:gd name="f35" fmla="+- f7 0 f5"/>
                    <a:gd name="f36" fmla="+- f6 0 f5"/>
                    <a:gd name="f37" fmla="*/ f32 f0 1"/>
                    <a:gd name="f38" fmla="*/ f36 1 164"/>
                    <a:gd name="f39" fmla="*/ f35 1 247"/>
                    <a:gd name="f40" fmla="*/ 124 f36 1"/>
                    <a:gd name="f41" fmla="*/ 82 f35 1"/>
                    <a:gd name="f42" fmla="*/ 84 f36 1"/>
                    <a:gd name="f43" fmla="*/ 46 f35 1"/>
                    <a:gd name="f44" fmla="*/ 34 f35 1"/>
                    <a:gd name="f45" fmla="*/ 49 f36 1"/>
                    <a:gd name="f46" fmla="*/ 0 f35 1"/>
                    <a:gd name="f47" fmla="*/ 0 f36 1"/>
                    <a:gd name="f48" fmla="*/ 48 f35 1"/>
                    <a:gd name="f49" fmla="*/ 36 f36 1"/>
                    <a:gd name="f50" fmla="*/ 83 f35 1"/>
                    <a:gd name="f51" fmla="*/ 81 f36 1"/>
                    <a:gd name="f52" fmla="*/ 128 f35 1"/>
                    <a:gd name="f53" fmla="*/ 46 f36 1"/>
                    <a:gd name="f54" fmla="*/ 163 f35 1"/>
                    <a:gd name="f55" fmla="*/ 209 f35 1"/>
                    <a:gd name="f56" fmla="*/ 38 f36 1"/>
                    <a:gd name="f57" fmla="*/ 247 f35 1"/>
                    <a:gd name="f58" fmla="*/ 201 f35 1"/>
                    <a:gd name="f59" fmla="*/ 120 f36 1"/>
                    <a:gd name="f60" fmla="*/ 164 f35 1"/>
                    <a:gd name="f61" fmla="*/ 164 f36 1"/>
                    <a:gd name="f62" fmla="*/ 120 f35 1"/>
                    <a:gd name="f63" fmla="*/ f37 1 f2"/>
                    <a:gd name="f64" fmla="*/ f40 1 164"/>
                    <a:gd name="f65" fmla="*/ f41 1 247"/>
                    <a:gd name="f66" fmla="*/ f42 1 164"/>
                    <a:gd name="f67" fmla="*/ f43 1 247"/>
                    <a:gd name="f68" fmla="*/ f44 1 247"/>
                    <a:gd name="f69" fmla="*/ f45 1 164"/>
                    <a:gd name="f70" fmla="*/ f46 1 247"/>
                    <a:gd name="f71" fmla="*/ f47 1 164"/>
                    <a:gd name="f72" fmla="*/ f48 1 247"/>
                    <a:gd name="f73" fmla="*/ f49 1 164"/>
                    <a:gd name="f74" fmla="*/ f50 1 247"/>
                    <a:gd name="f75" fmla="*/ f51 1 164"/>
                    <a:gd name="f76" fmla="*/ f52 1 247"/>
                    <a:gd name="f77" fmla="*/ f53 1 164"/>
                    <a:gd name="f78" fmla="*/ f54 1 247"/>
                    <a:gd name="f79" fmla="*/ f55 1 247"/>
                    <a:gd name="f80" fmla="*/ f56 1 164"/>
                    <a:gd name="f81" fmla="*/ f57 1 247"/>
                    <a:gd name="f82" fmla="*/ f58 1 247"/>
                    <a:gd name="f83" fmla="*/ f59 1 164"/>
                    <a:gd name="f84" fmla="*/ f60 1 247"/>
                    <a:gd name="f85" fmla="*/ f61 1 164"/>
                    <a:gd name="f86" fmla="*/ f62 1 247"/>
                    <a:gd name="f87" fmla="*/ 0 1 f38"/>
                    <a:gd name="f88" fmla="*/ f6 1 f38"/>
                    <a:gd name="f89" fmla="*/ 0 1 f39"/>
                    <a:gd name="f90" fmla="*/ f7 1 f39"/>
                    <a:gd name="f91" fmla="+- f63 0 f1"/>
                    <a:gd name="f92" fmla="*/ f64 1 f38"/>
                    <a:gd name="f93" fmla="*/ f65 1 f39"/>
                    <a:gd name="f94" fmla="*/ f66 1 f38"/>
                    <a:gd name="f95" fmla="*/ f67 1 f39"/>
                    <a:gd name="f96" fmla="*/ f68 1 f39"/>
                    <a:gd name="f97" fmla="*/ f69 1 f38"/>
                    <a:gd name="f98" fmla="*/ f70 1 f39"/>
                    <a:gd name="f99" fmla="*/ f71 1 f38"/>
                    <a:gd name="f100" fmla="*/ f72 1 f39"/>
                    <a:gd name="f101" fmla="*/ f73 1 f38"/>
                    <a:gd name="f102" fmla="*/ f74 1 f39"/>
                    <a:gd name="f103" fmla="*/ f75 1 f38"/>
                    <a:gd name="f104" fmla="*/ f76 1 f39"/>
                    <a:gd name="f105" fmla="*/ f77 1 f38"/>
                    <a:gd name="f106" fmla="*/ f78 1 f39"/>
                    <a:gd name="f107" fmla="*/ f79 1 f39"/>
                    <a:gd name="f108" fmla="*/ f80 1 f38"/>
                    <a:gd name="f109" fmla="*/ f81 1 f39"/>
                    <a:gd name="f110" fmla="*/ f82 1 f39"/>
                    <a:gd name="f111" fmla="*/ f83 1 f38"/>
                    <a:gd name="f112" fmla="*/ f84 1 f39"/>
                    <a:gd name="f113" fmla="*/ f85 1 f38"/>
                    <a:gd name="f114" fmla="*/ f86 1 f39"/>
                    <a:gd name="f115" fmla="*/ f87 f33 1"/>
                    <a:gd name="f116" fmla="*/ f88 f33 1"/>
                    <a:gd name="f117" fmla="*/ f90 f34 1"/>
                    <a:gd name="f118" fmla="*/ f89 f34 1"/>
                    <a:gd name="f119" fmla="*/ f92 f33 1"/>
                    <a:gd name="f120" fmla="*/ f93 f34 1"/>
                    <a:gd name="f121" fmla="*/ f94 f33 1"/>
                    <a:gd name="f122" fmla="*/ f95 f34 1"/>
                    <a:gd name="f123" fmla="*/ f96 f34 1"/>
                    <a:gd name="f124" fmla="*/ f97 f33 1"/>
                    <a:gd name="f125" fmla="*/ f98 f34 1"/>
                    <a:gd name="f126" fmla="*/ f99 f33 1"/>
                    <a:gd name="f127" fmla="*/ f100 f34 1"/>
                    <a:gd name="f128" fmla="*/ f101 f33 1"/>
                    <a:gd name="f129" fmla="*/ f102 f34 1"/>
                    <a:gd name="f130" fmla="*/ f103 f33 1"/>
                    <a:gd name="f131" fmla="*/ f104 f34 1"/>
                    <a:gd name="f132" fmla="*/ f105 f33 1"/>
                    <a:gd name="f133" fmla="*/ f106 f34 1"/>
                    <a:gd name="f134" fmla="*/ f107 f34 1"/>
                    <a:gd name="f135" fmla="*/ f108 f33 1"/>
                    <a:gd name="f136" fmla="*/ f109 f34 1"/>
                    <a:gd name="f137" fmla="*/ f110 f34 1"/>
                    <a:gd name="f138" fmla="*/ f111 f33 1"/>
                    <a:gd name="f139" fmla="*/ f112 f34 1"/>
                    <a:gd name="f140" fmla="*/ f113 f33 1"/>
                    <a:gd name="f141" fmla="*/ f114 f3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91">
                      <a:pos x="f119" y="f120"/>
                    </a:cxn>
                    <a:cxn ang="f91">
                      <a:pos x="f121" y="f122"/>
                    </a:cxn>
                    <a:cxn ang="f91">
                      <a:pos x="f121" y="f123"/>
                    </a:cxn>
                    <a:cxn ang="f91">
                      <a:pos x="f124" y="f125"/>
                    </a:cxn>
                    <a:cxn ang="f91">
                      <a:pos x="f126" y="f127"/>
                    </a:cxn>
                    <a:cxn ang="f91">
                      <a:pos x="f128" y="f129"/>
                    </a:cxn>
                    <a:cxn ang="f91">
                      <a:pos x="f130" y="f131"/>
                    </a:cxn>
                    <a:cxn ang="f91">
                      <a:pos x="f132" y="f133"/>
                    </a:cxn>
                    <a:cxn ang="f91">
                      <a:pos x="f126" y="f134"/>
                    </a:cxn>
                    <a:cxn ang="f91">
                      <a:pos x="f135" y="f136"/>
                    </a:cxn>
                    <a:cxn ang="f91">
                      <a:pos x="f121" y="f137"/>
                    </a:cxn>
                    <a:cxn ang="f91">
                      <a:pos x="f138" y="f139"/>
                    </a:cxn>
                    <a:cxn ang="f91">
                      <a:pos x="f140" y="f141"/>
                    </a:cxn>
                    <a:cxn ang="f91">
                      <a:pos x="f119" y="f120"/>
                    </a:cxn>
                  </a:cxnLst>
                  <a:rect l="f115" t="f118" r="f116" b="f117"/>
                  <a:pathLst>
                    <a:path w="164" h="246">
                      <a:moveTo>
                        <a:pt x="f8" y="f9"/>
                      </a:moveTo>
                      <a:cubicBezTo>
                        <a:pt x="f10" y="f11"/>
                        <a:pt x="f12" y="f10"/>
                        <a:pt x="f12" y="f13"/>
                      </a:cubicBezTo>
                      <a:cubicBezTo>
                        <a:pt x="f12" y="f14"/>
                        <a:pt x="f12" y="f15"/>
                        <a:pt x="f12" y="f16"/>
                      </a:cubicBezTo>
                      <a:cubicBezTo>
                        <a:pt x="f12" y="f5"/>
                        <a:pt x="f12" y="f5"/>
                        <a:pt x="f17" y="f5"/>
                      </a:cubicBezTo>
                      <a:cubicBezTo>
                        <a:pt x="f5" y="f5"/>
                        <a:pt x="f5" y="f5"/>
                        <a:pt x="f5" y="f18"/>
                      </a:cubicBezTo>
                      <a:cubicBezTo>
                        <a:pt x="f5" y="f19"/>
                        <a:pt x="f5" y="f19"/>
                        <a:pt x="f20" y="f19"/>
                      </a:cubicBezTo>
                      <a:cubicBezTo>
                        <a:pt x="f21" y="f19"/>
                        <a:pt x="f21" y="f19"/>
                        <a:pt x="f21" y="f22"/>
                      </a:cubicBezTo>
                      <a:cubicBezTo>
                        <a:pt x="f23" y="f24"/>
                        <a:pt x="f25" y="f26"/>
                        <a:pt x="f13" y="f26"/>
                      </a:cubicBezTo>
                      <a:cubicBezTo>
                        <a:pt x="f5" y="f26"/>
                        <a:pt x="f5" y="f26"/>
                        <a:pt x="f5" y="f27"/>
                      </a:cubicBezTo>
                      <a:cubicBezTo>
                        <a:pt x="f5" y="f7"/>
                        <a:pt x="f5" y="f7"/>
                        <a:pt x="f15" y="f7"/>
                      </a:cubicBezTo>
                      <a:cubicBezTo>
                        <a:pt x="f12" y="f7"/>
                        <a:pt x="f12" y="f7"/>
                        <a:pt x="f12" y="f28"/>
                      </a:cubicBezTo>
                      <a:cubicBezTo>
                        <a:pt x="f12" y="f29"/>
                        <a:pt x="f21" y="f6"/>
                        <a:pt x="f30" y="f6"/>
                      </a:cubicBezTo>
                      <a:cubicBezTo>
                        <a:pt x="f6" y="f26"/>
                        <a:pt x="f6" y="f6"/>
                        <a:pt x="f6" y="f30"/>
                      </a:cubicBezTo>
                      <a:cubicBezTo>
                        <a:pt x="f6" y="f31"/>
                        <a:pt x="f6" y="f31"/>
                        <a:pt x="f8" y="f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00" name="Freeform 17">
                  <a:extLst>
                    <a:ext uri="{FF2B5EF4-FFF2-40B4-BE49-F238E27FC236}">
                      <a16:creationId xmlns:a16="http://schemas.microsoft.com/office/drawing/2014/main" id="{A6D0CCA5-CBED-47A7-B6FD-2E37C12B1DAC}"/>
                    </a:ext>
                  </a:extLst>
                </p:cNvPr>
                <p:cNvSpPr/>
                <p:nvPr/>
              </p:nvSpPr>
              <p:spPr>
                <a:xfrm rot="16200004">
                  <a:off x="2950051" y="4583891"/>
                  <a:ext cx="86008" cy="11654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66"/>
                    <a:gd name="f7" fmla="val 248"/>
                    <a:gd name="f8" fmla="val 150"/>
                    <a:gd name="f9" fmla="val 2"/>
                    <a:gd name="f10" fmla="val 132"/>
                    <a:gd name="f11" fmla="val 113"/>
                    <a:gd name="f12" fmla="val 1"/>
                    <a:gd name="f13" fmla="val 95"/>
                    <a:gd name="f14" fmla="val 85"/>
                    <a:gd name="f15" fmla="val 82"/>
                    <a:gd name="f16" fmla="val 4"/>
                    <a:gd name="f17" fmla="val 13"/>
                    <a:gd name="f18" fmla="val 29"/>
                    <a:gd name="f19" fmla="val 80"/>
                    <a:gd name="f20" fmla="val 45"/>
                    <a:gd name="f21" fmla="val 61"/>
                    <a:gd name="f22" fmla="val 84"/>
                    <a:gd name="f23" fmla="val 76"/>
                    <a:gd name="f24" fmla="val 59"/>
                    <a:gd name="f25" fmla="val 83"/>
                    <a:gd name="f26" fmla="val 46"/>
                    <a:gd name="f27" fmla="val 33"/>
                    <a:gd name="f28" fmla="val 19"/>
                    <a:gd name="f29" fmla="val 81"/>
                    <a:gd name="f30" fmla="val 87"/>
                    <a:gd name="f31" fmla="val 102"/>
                    <a:gd name="f32" fmla="val 122"/>
                    <a:gd name="f33" fmla="val 143"/>
                    <a:gd name="f34" fmla="val 163"/>
                    <a:gd name="f35" fmla="val 185"/>
                    <a:gd name="f36" fmla="val 206"/>
                    <a:gd name="f37" fmla="val 227"/>
                    <a:gd name="f38" fmla="val 244"/>
                    <a:gd name="f39" fmla="val 6"/>
                    <a:gd name="f40" fmla="val 21"/>
                    <a:gd name="f41" fmla="val 247"/>
                    <a:gd name="f42" fmla="val 37"/>
                    <a:gd name="f43" fmla="val 245"/>
                    <a:gd name="f44" fmla="val 52"/>
                    <a:gd name="f45" fmla="val 246"/>
                    <a:gd name="f46" fmla="val 67"/>
                    <a:gd name="f47" fmla="val 243"/>
                    <a:gd name="f48" fmla="val 229"/>
                    <a:gd name="f49" fmla="val 187"/>
                    <a:gd name="f50" fmla="val 146"/>
                    <a:gd name="f51" fmla="val 105"/>
                    <a:gd name="f52" fmla="val 89"/>
                    <a:gd name="f53" fmla="val 86"/>
                    <a:gd name="f54" fmla="val 120"/>
                    <a:gd name="f55" fmla="val 136"/>
                    <a:gd name="f56" fmla="val 151"/>
                    <a:gd name="f57" fmla="val 165"/>
                    <a:gd name="f58" fmla="val 70"/>
                    <a:gd name="f59" fmla="val 34"/>
                    <a:gd name="f60" fmla="val 16"/>
                    <a:gd name="f61" fmla="val 5"/>
                    <a:gd name="f62" fmla="val 161"/>
                    <a:gd name="f63" fmla="+- 0 0 -90"/>
                    <a:gd name="f64" fmla="*/ f3 1 166"/>
                    <a:gd name="f65" fmla="*/ f4 1 248"/>
                    <a:gd name="f66" fmla="+- f7 0 f5"/>
                    <a:gd name="f67" fmla="+- f6 0 f5"/>
                    <a:gd name="f68" fmla="*/ f63 f0 1"/>
                    <a:gd name="f69" fmla="*/ f67 1 166"/>
                    <a:gd name="f70" fmla="*/ f66 1 248"/>
                    <a:gd name="f71" fmla="*/ 150 f67 1"/>
                    <a:gd name="f72" fmla="*/ 2 f66 1"/>
                    <a:gd name="f73" fmla="*/ 95 f67 1"/>
                    <a:gd name="f74" fmla="*/ 0 f66 1"/>
                    <a:gd name="f75" fmla="*/ 82 f67 1"/>
                    <a:gd name="f76" fmla="*/ 13 f66 1"/>
                    <a:gd name="f77" fmla="*/ 61 f66 1"/>
                    <a:gd name="f78" fmla="*/ 59 f67 1"/>
                    <a:gd name="f79" fmla="*/ 83 f66 1"/>
                    <a:gd name="f80" fmla="*/ 19 f67 1"/>
                    <a:gd name="f81" fmla="*/ 82 f66 1"/>
                    <a:gd name="f82" fmla="*/ 1 f67 1"/>
                    <a:gd name="f83" fmla="*/ 102 f66 1"/>
                    <a:gd name="f84" fmla="*/ 163 f66 1"/>
                    <a:gd name="f85" fmla="*/ 227 f66 1"/>
                    <a:gd name="f86" fmla="*/ 21 f67 1"/>
                    <a:gd name="f87" fmla="*/ 247 f66 1"/>
                    <a:gd name="f88" fmla="*/ 67 f67 1"/>
                    <a:gd name="f89" fmla="*/ 85 f67 1"/>
                    <a:gd name="f90" fmla="*/ 229 f66 1"/>
                    <a:gd name="f91" fmla="*/ 84 f67 1"/>
                    <a:gd name="f92" fmla="*/ 105 f66 1"/>
                    <a:gd name="f93" fmla="*/ 105 f67 1"/>
                    <a:gd name="f94" fmla="*/ 84 f66 1"/>
                    <a:gd name="f95" fmla="*/ 151 f67 1"/>
                    <a:gd name="f96" fmla="*/ 85 f66 1"/>
                    <a:gd name="f97" fmla="*/ 165 f67 1"/>
                    <a:gd name="f98" fmla="*/ 70 f66 1"/>
                    <a:gd name="f99" fmla="*/ 16 f66 1"/>
                    <a:gd name="f100" fmla="*/ f68 1 f2"/>
                    <a:gd name="f101" fmla="*/ f71 1 166"/>
                    <a:gd name="f102" fmla="*/ f72 1 248"/>
                    <a:gd name="f103" fmla="*/ f73 1 166"/>
                    <a:gd name="f104" fmla="*/ f74 1 248"/>
                    <a:gd name="f105" fmla="*/ f75 1 166"/>
                    <a:gd name="f106" fmla="*/ f76 1 248"/>
                    <a:gd name="f107" fmla="*/ f77 1 248"/>
                    <a:gd name="f108" fmla="*/ f78 1 166"/>
                    <a:gd name="f109" fmla="*/ f79 1 248"/>
                    <a:gd name="f110" fmla="*/ f80 1 166"/>
                    <a:gd name="f111" fmla="*/ f81 1 248"/>
                    <a:gd name="f112" fmla="*/ f82 1 166"/>
                    <a:gd name="f113" fmla="*/ f83 1 248"/>
                    <a:gd name="f114" fmla="*/ f84 1 248"/>
                    <a:gd name="f115" fmla="*/ f85 1 248"/>
                    <a:gd name="f116" fmla="*/ f86 1 166"/>
                    <a:gd name="f117" fmla="*/ f87 1 248"/>
                    <a:gd name="f118" fmla="*/ f88 1 166"/>
                    <a:gd name="f119" fmla="*/ f89 1 166"/>
                    <a:gd name="f120" fmla="*/ f90 1 248"/>
                    <a:gd name="f121" fmla="*/ f91 1 166"/>
                    <a:gd name="f122" fmla="*/ f92 1 248"/>
                    <a:gd name="f123" fmla="*/ f93 1 166"/>
                    <a:gd name="f124" fmla="*/ f94 1 248"/>
                    <a:gd name="f125" fmla="*/ f95 1 166"/>
                    <a:gd name="f126" fmla="*/ f96 1 248"/>
                    <a:gd name="f127" fmla="*/ f97 1 166"/>
                    <a:gd name="f128" fmla="*/ f98 1 248"/>
                    <a:gd name="f129" fmla="*/ f99 1 248"/>
                    <a:gd name="f130" fmla="*/ 0 1 f69"/>
                    <a:gd name="f131" fmla="*/ f6 1 f69"/>
                    <a:gd name="f132" fmla="*/ 0 1 f70"/>
                    <a:gd name="f133" fmla="*/ f7 1 f70"/>
                    <a:gd name="f134" fmla="+- f100 0 f1"/>
                    <a:gd name="f135" fmla="*/ f101 1 f69"/>
                    <a:gd name="f136" fmla="*/ f102 1 f70"/>
                    <a:gd name="f137" fmla="*/ f103 1 f69"/>
                    <a:gd name="f138" fmla="*/ f104 1 f70"/>
                    <a:gd name="f139" fmla="*/ f105 1 f69"/>
                    <a:gd name="f140" fmla="*/ f106 1 f70"/>
                    <a:gd name="f141" fmla="*/ f107 1 f70"/>
                    <a:gd name="f142" fmla="*/ f108 1 f69"/>
                    <a:gd name="f143" fmla="*/ f109 1 f70"/>
                    <a:gd name="f144" fmla="*/ f110 1 f69"/>
                    <a:gd name="f145" fmla="*/ f111 1 f70"/>
                    <a:gd name="f146" fmla="*/ f112 1 f69"/>
                    <a:gd name="f147" fmla="*/ f113 1 f70"/>
                    <a:gd name="f148" fmla="*/ f114 1 f70"/>
                    <a:gd name="f149" fmla="*/ f115 1 f70"/>
                    <a:gd name="f150" fmla="*/ f116 1 f69"/>
                    <a:gd name="f151" fmla="*/ f117 1 f70"/>
                    <a:gd name="f152" fmla="*/ f118 1 f69"/>
                    <a:gd name="f153" fmla="*/ f119 1 f69"/>
                    <a:gd name="f154" fmla="*/ f120 1 f70"/>
                    <a:gd name="f155" fmla="*/ f121 1 f69"/>
                    <a:gd name="f156" fmla="*/ f122 1 f70"/>
                    <a:gd name="f157" fmla="*/ f123 1 f69"/>
                    <a:gd name="f158" fmla="*/ f124 1 f70"/>
                    <a:gd name="f159" fmla="*/ f125 1 f69"/>
                    <a:gd name="f160" fmla="*/ f126 1 f70"/>
                    <a:gd name="f161" fmla="*/ f127 1 f69"/>
                    <a:gd name="f162" fmla="*/ f128 1 f70"/>
                    <a:gd name="f163" fmla="*/ f129 1 f70"/>
                    <a:gd name="f164" fmla="*/ f130 f64 1"/>
                    <a:gd name="f165" fmla="*/ f131 f64 1"/>
                    <a:gd name="f166" fmla="*/ f133 f65 1"/>
                    <a:gd name="f167" fmla="*/ f132 f65 1"/>
                    <a:gd name="f168" fmla="*/ f135 f64 1"/>
                    <a:gd name="f169" fmla="*/ f136 f65 1"/>
                    <a:gd name="f170" fmla="*/ f137 f64 1"/>
                    <a:gd name="f171" fmla="*/ f138 f65 1"/>
                    <a:gd name="f172" fmla="*/ f139 f64 1"/>
                    <a:gd name="f173" fmla="*/ f140 f65 1"/>
                    <a:gd name="f174" fmla="*/ f141 f65 1"/>
                    <a:gd name="f175" fmla="*/ f142 f64 1"/>
                    <a:gd name="f176" fmla="*/ f143 f65 1"/>
                    <a:gd name="f177" fmla="*/ f144 f64 1"/>
                    <a:gd name="f178" fmla="*/ f145 f65 1"/>
                    <a:gd name="f179" fmla="*/ f146 f64 1"/>
                    <a:gd name="f180" fmla="*/ f147 f65 1"/>
                    <a:gd name="f181" fmla="*/ f148 f65 1"/>
                    <a:gd name="f182" fmla="*/ f149 f65 1"/>
                    <a:gd name="f183" fmla="*/ f150 f64 1"/>
                    <a:gd name="f184" fmla="*/ f151 f65 1"/>
                    <a:gd name="f185" fmla="*/ f152 f64 1"/>
                    <a:gd name="f186" fmla="*/ f153 f64 1"/>
                    <a:gd name="f187" fmla="*/ f154 f65 1"/>
                    <a:gd name="f188" fmla="*/ f155 f64 1"/>
                    <a:gd name="f189" fmla="*/ f156 f65 1"/>
                    <a:gd name="f190" fmla="*/ f157 f64 1"/>
                    <a:gd name="f191" fmla="*/ f158 f65 1"/>
                    <a:gd name="f192" fmla="*/ f159 f64 1"/>
                    <a:gd name="f193" fmla="*/ f160 f65 1"/>
                    <a:gd name="f194" fmla="*/ f161 f64 1"/>
                    <a:gd name="f195" fmla="*/ f162 f65 1"/>
                    <a:gd name="f196" fmla="*/ f163 f65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134">
                      <a:pos x="f168" y="f169"/>
                    </a:cxn>
                    <a:cxn ang="f134">
                      <a:pos x="f170" y="f171"/>
                    </a:cxn>
                    <a:cxn ang="f134">
                      <a:pos x="f172" y="f173"/>
                    </a:cxn>
                    <a:cxn ang="f134">
                      <a:pos x="f172" y="f174"/>
                    </a:cxn>
                    <a:cxn ang="f134">
                      <a:pos x="f175" y="f176"/>
                    </a:cxn>
                    <a:cxn ang="f134">
                      <a:pos x="f177" y="f178"/>
                    </a:cxn>
                    <a:cxn ang="f134">
                      <a:pos x="f179" y="f180"/>
                    </a:cxn>
                    <a:cxn ang="f134">
                      <a:pos x="f179" y="f181"/>
                    </a:cxn>
                    <a:cxn ang="f134">
                      <a:pos x="f179" y="f182"/>
                    </a:cxn>
                    <a:cxn ang="f134">
                      <a:pos x="f183" y="f184"/>
                    </a:cxn>
                    <a:cxn ang="f134">
                      <a:pos x="f185" y="f184"/>
                    </a:cxn>
                    <a:cxn ang="f134">
                      <a:pos x="f186" y="f187"/>
                    </a:cxn>
                    <a:cxn ang="f134">
                      <a:pos x="f188" y="f189"/>
                    </a:cxn>
                    <a:cxn ang="f134">
                      <a:pos x="f190" y="f191"/>
                    </a:cxn>
                    <a:cxn ang="f134">
                      <a:pos x="f192" y="f193"/>
                    </a:cxn>
                    <a:cxn ang="f134">
                      <a:pos x="f194" y="f195"/>
                    </a:cxn>
                    <a:cxn ang="f134">
                      <a:pos x="f194" y="f196"/>
                    </a:cxn>
                    <a:cxn ang="f134">
                      <a:pos x="f168" y="f169"/>
                    </a:cxn>
                  </a:cxnLst>
                  <a:rect l="f164" t="f167" r="f165" b="f166"/>
                  <a:pathLst>
                    <a:path w="166" h="248">
                      <a:moveTo>
                        <a:pt x="f8" y="f9"/>
                      </a:moveTo>
                      <a:cubicBezTo>
                        <a:pt x="f10" y="f9"/>
                        <a:pt x="f11" y="f12"/>
                        <a:pt x="f13" y="f5"/>
                      </a:cubicBezTo>
                      <a:cubicBezTo>
                        <a:pt x="f14" y="f5"/>
                        <a:pt x="f15" y="f16"/>
                        <a:pt x="f15" y="f17"/>
                      </a:cubicBezTo>
                      <a:cubicBezTo>
                        <a:pt x="f15" y="f18"/>
                        <a:pt x="f19" y="f20"/>
                        <a:pt x="f15" y="f21"/>
                      </a:cubicBezTo>
                      <a:cubicBezTo>
                        <a:pt x="f22" y="f19"/>
                        <a:pt x="f23" y="f22"/>
                        <a:pt x="f24" y="f25"/>
                      </a:cubicBezTo>
                      <a:cubicBezTo>
                        <a:pt x="f26" y="f15"/>
                        <a:pt x="f27" y="f22"/>
                        <a:pt x="f28" y="f15"/>
                      </a:cubicBezTo>
                      <a:cubicBezTo>
                        <a:pt x="f16" y="f29"/>
                        <a:pt x="f5" y="f30"/>
                        <a:pt x="f12" y="f31"/>
                      </a:cubicBezTo>
                      <a:cubicBezTo>
                        <a:pt x="f9" y="f32"/>
                        <a:pt x="f12" y="f33"/>
                        <a:pt x="f12" y="f34"/>
                      </a:cubicBezTo>
                      <a:cubicBezTo>
                        <a:pt x="f12" y="f35"/>
                        <a:pt x="f9" y="f36"/>
                        <a:pt x="f12" y="f37"/>
                      </a:cubicBezTo>
                      <a:cubicBezTo>
                        <a:pt x="f5" y="f38"/>
                        <a:pt x="f39" y="f7"/>
                        <a:pt x="f40" y="f41"/>
                      </a:cubicBezTo>
                      <a:cubicBezTo>
                        <a:pt x="f42" y="f43"/>
                        <a:pt x="f44" y="f45"/>
                        <a:pt x="f46" y="f41"/>
                      </a:cubicBezTo>
                      <a:cubicBezTo>
                        <a:pt x="f29" y="f7"/>
                        <a:pt x="f14" y="f47"/>
                        <a:pt x="f14" y="f48"/>
                      </a:cubicBezTo>
                      <a:cubicBezTo>
                        <a:pt x="f22" y="f49"/>
                        <a:pt x="f14" y="f50"/>
                        <a:pt x="f22" y="f51"/>
                      </a:cubicBezTo>
                      <a:cubicBezTo>
                        <a:pt x="f22" y="f52"/>
                        <a:pt x="f53" y="f29"/>
                        <a:pt x="f51" y="f22"/>
                      </a:cubicBezTo>
                      <a:cubicBezTo>
                        <a:pt x="f54" y="f30"/>
                        <a:pt x="f55" y="f22"/>
                        <a:pt x="f56" y="f14"/>
                      </a:cubicBezTo>
                      <a:cubicBezTo>
                        <a:pt x="f34" y="f53"/>
                        <a:pt x="f6" y="f29"/>
                        <a:pt x="f57" y="f58"/>
                      </a:cubicBezTo>
                      <a:cubicBezTo>
                        <a:pt x="f57" y="f44"/>
                        <a:pt x="f57" y="f59"/>
                        <a:pt x="f57" y="f60"/>
                      </a:cubicBezTo>
                      <a:cubicBezTo>
                        <a:pt x="f6" y="f61"/>
                        <a:pt x="f62" y="f9"/>
                        <a:pt x="f8" y="f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01" name="Freeform 18">
                  <a:extLst>
                    <a:ext uri="{FF2B5EF4-FFF2-40B4-BE49-F238E27FC236}">
                      <a16:creationId xmlns:a16="http://schemas.microsoft.com/office/drawing/2014/main" id="{60BF077C-9A74-4FBF-A210-ABF905450787}"/>
                    </a:ext>
                  </a:extLst>
                </p:cNvPr>
                <p:cNvSpPr/>
                <p:nvPr/>
              </p:nvSpPr>
              <p:spPr>
                <a:xfrm rot="16200004">
                  <a:off x="2318914" y="4560218"/>
                  <a:ext cx="86008" cy="7870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66"/>
                    <a:gd name="f7" fmla="val 167"/>
                    <a:gd name="f8" fmla="val 39"/>
                    <a:gd name="f9" fmla="val 84"/>
                    <a:gd name="f10" fmla="val 83"/>
                    <a:gd name="f11" fmla="val 128"/>
                    <a:gd name="f12" fmla="val 121"/>
                    <a:gd name="f13" fmla="val 124"/>
                    <a:gd name="f14" fmla="val 122"/>
                    <a:gd name="f15" fmla="val 120"/>
                    <a:gd name="f16" fmla="val 82"/>
                    <a:gd name="f17" fmla="val 129"/>
                    <a:gd name="f18" fmla="val 81"/>
                    <a:gd name="f19" fmla="val 38"/>
                    <a:gd name="f20" fmla="val 46"/>
                    <a:gd name="f21" fmla="+- 0 0 -90"/>
                    <a:gd name="f22" fmla="*/ f3 1 166"/>
                    <a:gd name="f23" fmla="*/ f4 1 167"/>
                    <a:gd name="f24" fmla="+- f7 0 f5"/>
                    <a:gd name="f25" fmla="+- f6 0 f5"/>
                    <a:gd name="f26" fmla="*/ f21 f0 1"/>
                    <a:gd name="f27" fmla="*/ f25 1 166"/>
                    <a:gd name="f28" fmla="*/ f24 1 167"/>
                    <a:gd name="f29" fmla="*/ 39 f25 1"/>
                    <a:gd name="f30" fmla="*/ 84 f24 1"/>
                    <a:gd name="f31" fmla="*/ 83 f25 1"/>
                    <a:gd name="f32" fmla="*/ 128 f24 1"/>
                    <a:gd name="f33" fmla="*/ 121 f25 1"/>
                    <a:gd name="f34" fmla="*/ 166 f24 1"/>
                    <a:gd name="f35" fmla="*/ 166 f25 1"/>
                    <a:gd name="f36" fmla="*/ 124 f24 1"/>
                    <a:gd name="f37" fmla="*/ 120 f24 1"/>
                    <a:gd name="f38" fmla="*/ 129 f25 1"/>
                    <a:gd name="f39" fmla="*/ 81 f24 1"/>
                    <a:gd name="f40" fmla="*/ 38 f24 1"/>
                    <a:gd name="f41" fmla="*/ 46 f25 1"/>
                    <a:gd name="f42" fmla="*/ 0 f24 1"/>
                    <a:gd name="f43" fmla="*/ 0 f25 1"/>
                    <a:gd name="f44" fmla="*/ 46 f24 1"/>
                    <a:gd name="f45" fmla="*/ f26 1 f2"/>
                    <a:gd name="f46" fmla="*/ f29 1 166"/>
                    <a:gd name="f47" fmla="*/ f30 1 167"/>
                    <a:gd name="f48" fmla="*/ f31 1 166"/>
                    <a:gd name="f49" fmla="*/ f32 1 167"/>
                    <a:gd name="f50" fmla="*/ f33 1 166"/>
                    <a:gd name="f51" fmla="*/ f34 1 167"/>
                    <a:gd name="f52" fmla="*/ f35 1 166"/>
                    <a:gd name="f53" fmla="*/ f36 1 167"/>
                    <a:gd name="f54" fmla="*/ f37 1 167"/>
                    <a:gd name="f55" fmla="*/ f38 1 166"/>
                    <a:gd name="f56" fmla="*/ f39 1 167"/>
                    <a:gd name="f57" fmla="*/ f40 1 167"/>
                    <a:gd name="f58" fmla="*/ f41 1 166"/>
                    <a:gd name="f59" fmla="*/ f42 1 167"/>
                    <a:gd name="f60" fmla="*/ f43 1 166"/>
                    <a:gd name="f61" fmla="*/ f44 1 167"/>
                    <a:gd name="f62" fmla="*/ 0 1 f27"/>
                    <a:gd name="f63" fmla="*/ f6 1 f27"/>
                    <a:gd name="f64" fmla="*/ 0 1 f28"/>
                    <a:gd name="f65" fmla="*/ f7 1 f28"/>
                    <a:gd name="f66" fmla="+- f45 0 f1"/>
                    <a:gd name="f67" fmla="*/ f46 1 f27"/>
                    <a:gd name="f68" fmla="*/ f47 1 f28"/>
                    <a:gd name="f69" fmla="*/ f48 1 f27"/>
                    <a:gd name="f70" fmla="*/ f49 1 f28"/>
                    <a:gd name="f71" fmla="*/ f50 1 f27"/>
                    <a:gd name="f72" fmla="*/ f51 1 f28"/>
                    <a:gd name="f73" fmla="*/ f52 1 f27"/>
                    <a:gd name="f74" fmla="*/ f53 1 f28"/>
                    <a:gd name="f75" fmla="*/ f54 1 f28"/>
                    <a:gd name="f76" fmla="*/ f55 1 f27"/>
                    <a:gd name="f77" fmla="*/ f56 1 f28"/>
                    <a:gd name="f78" fmla="*/ f57 1 f28"/>
                    <a:gd name="f79" fmla="*/ f58 1 f27"/>
                    <a:gd name="f80" fmla="*/ f59 1 f28"/>
                    <a:gd name="f81" fmla="*/ f60 1 f27"/>
                    <a:gd name="f82" fmla="*/ f61 1 f28"/>
                    <a:gd name="f83" fmla="*/ f62 f22 1"/>
                    <a:gd name="f84" fmla="*/ f63 f22 1"/>
                    <a:gd name="f85" fmla="*/ f65 f23 1"/>
                    <a:gd name="f86" fmla="*/ f64 f23 1"/>
                    <a:gd name="f87" fmla="*/ f67 f22 1"/>
                    <a:gd name="f88" fmla="*/ f68 f23 1"/>
                    <a:gd name="f89" fmla="*/ f69 f22 1"/>
                    <a:gd name="f90" fmla="*/ f70 f23 1"/>
                    <a:gd name="f91" fmla="*/ f71 f22 1"/>
                    <a:gd name="f92" fmla="*/ f72 f23 1"/>
                    <a:gd name="f93" fmla="*/ f73 f22 1"/>
                    <a:gd name="f94" fmla="*/ f74 f23 1"/>
                    <a:gd name="f95" fmla="*/ f75 f23 1"/>
                    <a:gd name="f96" fmla="*/ f76 f22 1"/>
                    <a:gd name="f97" fmla="*/ f77 f23 1"/>
                    <a:gd name="f98" fmla="*/ f78 f23 1"/>
                    <a:gd name="f99" fmla="*/ f79 f22 1"/>
                    <a:gd name="f100" fmla="*/ f80 f23 1"/>
                    <a:gd name="f101" fmla="*/ f81 f22 1"/>
                    <a:gd name="f102" fmla="*/ f82 f2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66">
                      <a:pos x="f87" y="f88"/>
                    </a:cxn>
                    <a:cxn ang="f66">
                      <a:pos x="f89" y="f90"/>
                    </a:cxn>
                    <a:cxn ang="f66">
                      <a:pos x="f91" y="f92"/>
                    </a:cxn>
                    <a:cxn ang="f66">
                      <a:pos x="f93" y="f94"/>
                    </a:cxn>
                    <a:cxn ang="f66">
                      <a:pos x="f93" y="f95"/>
                    </a:cxn>
                    <a:cxn ang="f66">
                      <a:pos x="f96" y="f97"/>
                    </a:cxn>
                    <a:cxn ang="f66">
                      <a:pos x="f89" y="f98"/>
                    </a:cxn>
                    <a:cxn ang="f66">
                      <a:pos x="f99" y="f100"/>
                    </a:cxn>
                    <a:cxn ang="f66">
                      <a:pos x="f101" y="f102"/>
                    </a:cxn>
                    <a:cxn ang="f66">
                      <a:pos x="f87" y="f88"/>
                    </a:cxn>
                  </a:cxnLst>
                  <a:rect l="f83" t="f86" r="f84" b="f85"/>
                  <a:pathLst>
                    <a:path w="166" h="167">
                      <a:moveTo>
                        <a:pt x="f8" y="f9"/>
                      </a:moveTo>
                      <a:cubicBezTo>
                        <a:pt x="f10" y="f9"/>
                        <a:pt x="f10" y="f9"/>
                        <a:pt x="f10" y="f11"/>
                      </a:cubicBezTo>
                      <a:cubicBezTo>
                        <a:pt x="f10" y="f6"/>
                        <a:pt x="f10" y="f6"/>
                        <a:pt x="f12" y="f6"/>
                      </a:cubicBezTo>
                      <a:cubicBezTo>
                        <a:pt x="f6" y="f7"/>
                        <a:pt x="f6" y="f7"/>
                        <a:pt x="f6" y="f13"/>
                      </a:cubicBezTo>
                      <a:cubicBezTo>
                        <a:pt x="f6" y="f14"/>
                        <a:pt x="f6" y="f12"/>
                        <a:pt x="f6" y="f15"/>
                      </a:cubicBezTo>
                      <a:cubicBezTo>
                        <a:pt x="f6" y="f16"/>
                        <a:pt x="f6" y="f16"/>
                        <a:pt x="f17" y="f18"/>
                      </a:cubicBezTo>
                      <a:cubicBezTo>
                        <a:pt x="f10" y="f18"/>
                        <a:pt x="f10" y="f18"/>
                        <a:pt x="f10" y="f19"/>
                      </a:cubicBezTo>
                      <a:cubicBezTo>
                        <a:pt x="f10" y="f5"/>
                        <a:pt x="f10" y="f5"/>
                        <a:pt x="f20" y="f5"/>
                      </a:cubicBezTo>
                      <a:cubicBezTo>
                        <a:pt x="f5" y="f5"/>
                        <a:pt x="f5" y="f5"/>
                        <a:pt x="f5" y="f20"/>
                      </a:cubicBezTo>
                      <a:cubicBezTo>
                        <a:pt x="f5" y="f9"/>
                        <a:pt x="f5" y="f9"/>
                        <a:pt x="f8" y="f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02" name="Freeform 19">
                  <a:extLst>
                    <a:ext uri="{FF2B5EF4-FFF2-40B4-BE49-F238E27FC236}">
                      <a16:creationId xmlns:a16="http://schemas.microsoft.com/office/drawing/2014/main" id="{A764B466-FE5B-4363-AC50-16441C379C2E}"/>
                    </a:ext>
                  </a:extLst>
                </p:cNvPr>
                <p:cNvSpPr/>
                <p:nvPr/>
              </p:nvSpPr>
              <p:spPr>
                <a:xfrm rot="16200004">
                  <a:off x="2645611" y="4665520"/>
                  <a:ext cx="42592" cy="8022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2"/>
                    <a:gd name="f7" fmla="val 170"/>
                    <a:gd name="f8" fmla="val 15"/>
                    <a:gd name="f9" fmla="val 33"/>
                    <a:gd name="f10" fmla="val 169"/>
                    <a:gd name="f11" fmla="val 51"/>
                    <a:gd name="f12" fmla="val 69"/>
                    <a:gd name="f13" fmla="val 78"/>
                    <a:gd name="f14" fmla="val 167"/>
                    <a:gd name="f15" fmla="val 157"/>
                    <a:gd name="f16" fmla="val 81"/>
                    <a:gd name="f17" fmla="val 110"/>
                    <a:gd name="f18" fmla="val 63"/>
                    <a:gd name="f19" fmla="val 16"/>
                    <a:gd name="f20" fmla="val 9"/>
                    <a:gd name="f21" fmla="val 3"/>
                    <a:gd name="f22" fmla="val 72"/>
                    <a:gd name="f23" fmla="val 4"/>
                    <a:gd name="f24" fmla="val 49"/>
                    <a:gd name="f25" fmla="val 5"/>
                    <a:gd name="f26" fmla="val 25"/>
                    <a:gd name="f27" fmla="val 1"/>
                    <a:gd name="f28" fmla="val 7"/>
                    <a:gd name="f29" fmla="val 56"/>
                    <a:gd name="f30" fmla="val 105"/>
                    <a:gd name="f31" fmla="val 154"/>
                    <a:gd name="f32" fmla="val 165"/>
                    <a:gd name="f33" fmla="+- 0 0 -90"/>
                    <a:gd name="f34" fmla="*/ f3 1 82"/>
                    <a:gd name="f35" fmla="*/ f4 1 170"/>
                    <a:gd name="f36" fmla="+- f7 0 f5"/>
                    <a:gd name="f37" fmla="+- f6 0 f5"/>
                    <a:gd name="f38" fmla="*/ f33 f0 1"/>
                    <a:gd name="f39" fmla="*/ f37 1 82"/>
                    <a:gd name="f40" fmla="*/ f36 1 170"/>
                    <a:gd name="f41" fmla="*/ 15 f37 1"/>
                    <a:gd name="f42" fmla="*/ 170 f36 1"/>
                    <a:gd name="f43" fmla="*/ 69 f37 1"/>
                    <a:gd name="f44" fmla="*/ 82 f37 1"/>
                    <a:gd name="f45" fmla="*/ 157 f36 1"/>
                    <a:gd name="f46" fmla="*/ 16 f36 1"/>
                    <a:gd name="f47" fmla="*/ 72 f37 1"/>
                    <a:gd name="f48" fmla="*/ 4 f36 1"/>
                    <a:gd name="f49" fmla="*/ 1 f37 1"/>
                    <a:gd name="f50" fmla="*/ 7 f36 1"/>
                    <a:gd name="f51" fmla="*/ 154 f36 1"/>
                    <a:gd name="f52" fmla="*/ f38 1 f2"/>
                    <a:gd name="f53" fmla="*/ f41 1 82"/>
                    <a:gd name="f54" fmla="*/ f42 1 170"/>
                    <a:gd name="f55" fmla="*/ f43 1 82"/>
                    <a:gd name="f56" fmla="*/ f44 1 82"/>
                    <a:gd name="f57" fmla="*/ f45 1 170"/>
                    <a:gd name="f58" fmla="*/ f46 1 170"/>
                    <a:gd name="f59" fmla="*/ f47 1 82"/>
                    <a:gd name="f60" fmla="*/ f48 1 170"/>
                    <a:gd name="f61" fmla="*/ f49 1 82"/>
                    <a:gd name="f62" fmla="*/ f50 1 170"/>
                    <a:gd name="f63" fmla="*/ f51 1 170"/>
                    <a:gd name="f64" fmla="*/ 0 1 f39"/>
                    <a:gd name="f65" fmla="*/ f6 1 f39"/>
                    <a:gd name="f66" fmla="*/ 0 1 f40"/>
                    <a:gd name="f67" fmla="*/ f7 1 f40"/>
                    <a:gd name="f68" fmla="+- f52 0 f1"/>
                    <a:gd name="f69" fmla="*/ f53 1 f39"/>
                    <a:gd name="f70" fmla="*/ f54 1 f40"/>
                    <a:gd name="f71" fmla="*/ f55 1 f39"/>
                    <a:gd name="f72" fmla="*/ f56 1 f39"/>
                    <a:gd name="f73" fmla="*/ f57 1 f40"/>
                    <a:gd name="f74" fmla="*/ f58 1 f40"/>
                    <a:gd name="f75" fmla="*/ f59 1 f39"/>
                    <a:gd name="f76" fmla="*/ f60 1 f40"/>
                    <a:gd name="f77" fmla="*/ f61 1 f39"/>
                    <a:gd name="f78" fmla="*/ f62 1 f40"/>
                    <a:gd name="f79" fmla="*/ f63 1 f40"/>
                    <a:gd name="f80" fmla="*/ f64 f34 1"/>
                    <a:gd name="f81" fmla="*/ f65 f34 1"/>
                    <a:gd name="f82" fmla="*/ f67 f35 1"/>
                    <a:gd name="f83" fmla="*/ f66 f35 1"/>
                    <a:gd name="f84" fmla="*/ f69 f34 1"/>
                    <a:gd name="f85" fmla="*/ f70 f35 1"/>
                    <a:gd name="f86" fmla="*/ f71 f34 1"/>
                    <a:gd name="f87" fmla="*/ f72 f34 1"/>
                    <a:gd name="f88" fmla="*/ f73 f35 1"/>
                    <a:gd name="f89" fmla="*/ f74 f35 1"/>
                    <a:gd name="f90" fmla="*/ f75 f34 1"/>
                    <a:gd name="f91" fmla="*/ f76 f35 1"/>
                    <a:gd name="f92" fmla="*/ f77 f34 1"/>
                    <a:gd name="f93" fmla="*/ f78 f35 1"/>
                    <a:gd name="f94" fmla="*/ f79 f35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68">
                      <a:pos x="f84" y="f85"/>
                    </a:cxn>
                    <a:cxn ang="f68">
                      <a:pos x="f86" y="f85"/>
                    </a:cxn>
                    <a:cxn ang="f68">
                      <a:pos x="f87" y="f88"/>
                    </a:cxn>
                    <a:cxn ang="f68">
                      <a:pos x="f87" y="f89"/>
                    </a:cxn>
                    <a:cxn ang="f68">
                      <a:pos x="f90" y="f91"/>
                    </a:cxn>
                    <a:cxn ang="f68">
                      <a:pos x="f92" y="f93"/>
                    </a:cxn>
                    <a:cxn ang="f68">
                      <a:pos x="f92" y="f94"/>
                    </a:cxn>
                    <a:cxn ang="f68">
                      <a:pos x="f84" y="f85"/>
                    </a:cxn>
                  </a:cxnLst>
                  <a:rect l="f80" t="f83" r="f81" b="f82"/>
                  <a:pathLst>
                    <a:path w="82" h="170">
                      <a:moveTo>
                        <a:pt x="f8" y="f7"/>
                      </a:moveTo>
                      <a:cubicBezTo>
                        <a:pt x="f9" y="f10"/>
                        <a:pt x="f11" y="f7"/>
                        <a:pt x="f12" y="f7"/>
                      </a:cubicBezTo>
                      <a:cubicBezTo>
                        <a:pt x="f13" y="f7"/>
                        <a:pt x="f6" y="f14"/>
                        <a:pt x="f6" y="f15"/>
                      </a:cubicBezTo>
                      <a:cubicBezTo>
                        <a:pt x="f16" y="f17"/>
                        <a:pt x="f6" y="f18"/>
                        <a:pt x="f6" y="f19"/>
                      </a:cubicBezTo>
                      <a:cubicBezTo>
                        <a:pt x="f6" y="f20"/>
                        <a:pt x="f16" y="f21"/>
                        <a:pt x="f22" y="f23"/>
                      </a:cubicBezTo>
                      <a:cubicBezTo>
                        <a:pt x="f24" y="f25"/>
                        <a:pt x="f26" y="f5"/>
                        <a:pt x="f27" y="f28"/>
                      </a:cubicBezTo>
                      <a:cubicBezTo>
                        <a:pt x="f27" y="f29"/>
                        <a:pt x="f27" y="f30"/>
                        <a:pt x="f27" y="f31"/>
                      </a:cubicBezTo>
                      <a:cubicBezTo>
                        <a:pt x="f5" y="f32"/>
                        <a:pt x="f21" y="f7"/>
                        <a:pt x="f8" y="f7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03" name="Freeform 20">
                  <a:extLst>
                    <a:ext uri="{FF2B5EF4-FFF2-40B4-BE49-F238E27FC236}">
                      <a16:creationId xmlns:a16="http://schemas.microsoft.com/office/drawing/2014/main" id="{659CABF8-620B-4795-B597-82C9D5EACD1E}"/>
                    </a:ext>
                  </a:extLst>
                </p:cNvPr>
                <p:cNvSpPr/>
                <p:nvPr/>
              </p:nvSpPr>
              <p:spPr>
                <a:xfrm rot="16200004" flipH="1">
                  <a:off x="2630564" y="4726085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04" name="Freeform 21">
                  <a:extLst>
                    <a:ext uri="{FF2B5EF4-FFF2-40B4-BE49-F238E27FC236}">
                      <a16:creationId xmlns:a16="http://schemas.microsoft.com/office/drawing/2014/main" id="{1A0FA2A0-F1CA-46A6-8C24-DF75032D83DB}"/>
                    </a:ext>
                  </a:extLst>
                </p:cNvPr>
                <p:cNvSpPr/>
                <p:nvPr/>
              </p:nvSpPr>
              <p:spPr>
                <a:xfrm rot="16200004">
                  <a:off x="3238028" y="4558303"/>
                  <a:ext cx="45098" cy="416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7"/>
                    <a:gd name="f7" fmla="val 88"/>
                    <a:gd name="f8" fmla="val 44"/>
                    <a:gd name="f9" fmla="val 4"/>
                    <a:gd name="f10" fmla="val 31"/>
                    <a:gd name="f11" fmla="val 13"/>
                    <a:gd name="f12" fmla="val 6"/>
                    <a:gd name="f13" fmla="val 7"/>
                    <a:gd name="f14" fmla="val 5"/>
                    <a:gd name="f15" fmla="val 46"/>
                    <a:gd name="f16" fmla="+- 0 0 -90"/>
                    <a:gd name="f17" fmla="*/ f3 1 87"/>
                    <a:gd name="f18" fmla="*/ f4 1 88"/>
                    <a:gd name="f19" fmla="+- f7 0 f5"/>
                    <a:gd name="f20" fmla="+- f6 0 f5"/>
                    <a:gd name="f21" fmla="*/ f16 f0 1"/>
                    <a:gd name="f22" fmla="*/ f20 1 87"/>
                    <a:gd name="f23" fmla="*/ f19 1 88"/>
                    <a:gd name="f24" fmla="*/ 44 f20 1"/>
                    <a:gd name="f25" fmla="*/ 4 f19 1"/>
                    <a:gd name="f26" fmla="*/ 6 f20 1"/>
                    <a:gd name="f27" fmla="*/ 7 f19 1"/>
                    <a:gd name="f28" fmla="*/ 5 f20 1"/>
                    <a:gd name="f29" fmla="*/ 44 f19 1"/>
                    <a:gd name="f30" fmla="*/ 87 f19 1"/>
                    <a:gd name="f31" fmla="*/ 87 f20 1"/>
                    <a:gd name="f32" fmla="*/ 46 f19 1"/>
                    <a:gd name="f33" fmla="*/ f21 1 f2"/>
                    <a:gd name="f34" fmla="*/ f24 1 87"/>
                    <a:gd name="f35" fmla="*/ f25 1 88"/>
                    <a:gd name="f36" fmla="*/ f26 1 87"/>
                    <a:gd name="f37" fmla="*/ f27 1 88"/>
                    <a:gd name="f38" fmla="*/ f28 1 87"/>
                    <a:gd name="f39" fmla="*/ f29 1 88"/>
                    <a:gd name="f40" fmla="*/ f30 1 88"/>
                    <a:gd name="f41" fmla="*/ f31 1 87"/>
                    <a:gd name="f42" fmla="*/ f32 1 88"/>
                    <a:gd name="f43" fmla="*/ 0 1 f22"/>
                    <a:gd name="f44" fmla="*/ f6 1 f22"/>
                    <a:gd name="f45" fmla="*/ 0 1 f23"/>
                    <a:gd name="f46" fmla="*/ f7 1 f23"/>
                    <a:gd name="f47" fmla="+- f33 0 f1"/>
                    <a:gd name="f48" fmla="*/ f34 1 f22"/>
                    <a:gd name="f49" fmla="*/ f35 1 f23"/>
                    <a:gd name="f50" fmla="*/ f36 1 f22"/>
                    <a:gd name="f51" fmla="*/ f37 1 f23"/>
                    <a:gd name="f52" fmla="*/ f38 1 f22"/>
                    <a:gd name="f53" fmla="*/ f39 1 f23"/>
                    <a:gd name="f54" fmla="*/ f40 1 f23"/>
                    <a:gd name="f55" fmla="*/ f41 1 f22"/>
                    <a:gd name="f56" fmla="*/ f42 1 f23"/>
                    <a:gd name="f57" fmla="*/ f43 f17 1"/>
                    <a:gd name="f58" fmla="*/ f44 f17 1"/>
                    <a:gd name="f59" fmla="*/ f46 f18 1"/>
                    <a:gd name="f60" fmla="*/ f45 f18 1"/>
                    <a:gd name="f61" fmla="*/ f48 f17 1"/>
                    <a:gd name="f62" fmla="*/ f49 f18 1"/>
                    <a:gd name="f63" fmla="*/ f50 f17 1"/>
                    <a:gd name="f64" fmla="*/ f51 f18 1"/>
                    <a:gd name="f65" fmla="*/ f52 f17 1"/>
                    <a:gd name="f66" fmla="*/ f53 f18 1"/>
                    <a:gd name="f67" fmla="*/ f54 f18 1"/>
                    <a:gd name="f68" fmla="*/ f55 f17 1"/>
                    <a:gd name="f69" fmla="*/ f56 f18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47">
                      <a:pos x="f61" y="f62"/>
                    </a:cxn>
                    <a:cxn ang="f47">
                      <a:pos x="f63" y="f64"/>
                    </a:cxn>
                    <a:cxn ang="f47">
                      <a:pos x="f65" y="f66"/>
                    </a:cxn>
                    <a:cxn ang="f47">
                      <a:pos x="f61" y="f67"/>
                    </a:cxn>
                    <a:cxn ang="f47">
                      <a:pos x="f68" y="f69"/>
                    </a:cxn>
                    <a:cxn ang="f47">
                      <a:pos x="f61" y="f62"/>
                    </a:cxn>
                  </a:cxnLst>
                  <a:rect l="f57" t="f60" r="f58" b="f59"/>
                  <a:pathLst>
                    <a:path w="87" h="88">
                      <a:moveTo>
                        <a:pt x="f8" y="f9"/>
                      </a:moveTo>
                      <a:cubicBezTo>
                        <a:pt x="f10" y="f9"/>
                        <a:pt x="f11" y="f5"/>
                        <a:pt x="f12" y="f13"/>
                      </a:cubicBezTo>
                      <a:cubicBezTo>
                        <a:pt x="f5" y="f11"/>
                        <a:pt x="f14" y="f10"/>
                        <a:pt x="f14" y="f8"/>
                      </a:cubicBezTo>
                      <a:cubicBezTo>
                        <a:pt x="f9" y="f7"/>
                        <a:pt x="f9" y="f7"/>
                        <a:pt x="f8" y="f6"/>
                      </a:cubicBezTo>
                      <a:cubicBezTo>
                        <a:pt x="f6" y="f6"/>
                        <a:pt x="f6" y="f6"/>
                        <a:pt x="f6" y="f15"/>
                      </a:cubicBezTo>
                      <a:cubicBezTo>
                        <a:pt x="f6" y="f9"/>
                        <a:pt x="f6" y="f9"/>
                        <a:pt x="f8" y="f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05" name="Freeform 22">
                  <a:extLst>
                    <a:ext uri="{FF2B5EF4-FFF2-40B4-BE49-F238E27FC236}">
                      <a16:creationId xmlns:a16="http://schemas.microsoft.com/office/drawing/2014/main" id="{D75FD6A7-A3C9-4B97-9057-AC5119DE437E}"/>
                    </a:ext>
                  </a:extLst>
                </p:cNvPr>
                <p:cNvSpPr/>
                <p:nvPr/>
              </p:nvSpPr>
              <p:spPr>
                <a:xfrm rot="16200004">
                  <a:off x="3086434" y="4601988"/>
                  <a:ext cx="42592" cy="3859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3"/>
                    <a:gd name="f7" fmla="val 41"/>
                    <a:gd name="f8" fmla="val 43"/>
                    <a:gd name="f9" fmla="+- 0 0 -90"/>
                    <a:gd name="f10" fmla="*/ f3 1 83"/>
                    <a:gd name="f11" fmla="*/ f4 1 83"/>
                    <a:gd name="f12" fmla="+- f6 0 f5"/>
                    <a:gd name="f13" fmla="*/ f9 f0 1"/>
                    <a:gd name="f14" fmla="*/ f12 1 83"/>
                    <a:gd name="f15" fmla="*/ 41 f12 1"/>
                    <a:gd name="f16" fmla="*/ 0 f12 1"/>
                    <a:gd name="f17" fmla="*/ 43 f12 1"/>
                    <a:gd name="f18" fmla="*/ 83 f12 1"/>
                    <a:gd name="f19" fmla="*/ f13 1 f2"/>
                    <a:gd name="f20" fmla="*/ f15 1 83"/>
                    <a:gd name="f21" fmla="*/ f16 1 83"/>
                    <a:gd name="f22" fmla="*/ f17 1 83"/>
                    <a:gd name="f23" fmla="*/ f18 1 83"/>
                    <a:gd name="f24" fmla="*/ 0 1 f14"/>
                    <a:gd name="f25" fmla="*/ f6 1 f14"/>
                    <a:gd name="f26" fmla="+- f19 0 f1"/>
                    <a:gd name="f27" fmla="*/ f20 1 f14"/>
                    <a:gd name="f28" fmla="*/ f21 1 f14"/>
                    <a:gd name="f29" fmla="*/ f22 1 f14"/>
                    <a:gd name="f30" fmla="*/ f23 1 f14"/>
                    <a:gd name="f31" fmla="*/ f24 f10 1"/>
                    <a:gd name="f32" fmla="*/ f25 f10 1"/>
                    <a:gd name="f33" fmla="*/ f25 f11 1"/>
                    <a:gd name="f34" fmla="*/ f24 f11 1"/>
                    <a:gd name="f35" fmla="*/ f27 f10 1"/>
                    <a:gd name="f36" fmla="*/ f28 f11 1"/>
                    <a:gd name="f37" fmla="*/ f28 f10 1"/>
                    <a:gd name="f38" fmla="*/ f27 f11 1"/>
                    <a:gd name="f39" fmla="*/ f29 f10 1"/>
                    <a:gd name="f40" fmla="*/ f30 f11 1"/>
                    <a:gd name="f41" fmla="*/ f30 f10 1"/>
                    <a:gd name="f42" fmla="*/ f29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6">
                      <a:pos x="f35" y="f36"/>
                    </a:cxn>
                    <a:cxn ang="f26">
                      <a:pos x="f37" y="f38"/>
                    </a:cxn>
                    <a:cxn ang="f26">
                      <a:pos x="f39" y="f40"/>
                    </a:cxn>
                    <a:cxn ang="f26">
                      <a:pos x="f41" y="f42"/>
                    </a:cxn>
                    <a:cxn ang="f26">
                      <a:pos x="f35" y="f36"/>
                    </a:cxn>
                  </a:cxnLst>
                  <a:rect l="f31" t="f34" r="f32" b="f33"/>
                  <a:pathLst>
                    <a:path w="83" h="83">
                      <a:moveTo>
                        <a:pt x="f7" y="f5"/>
                      </a:moveTo>
                      <a:cubicBezTo>
                        <a:pt x="f5" y="f5"/>
                        <a:pt x="f5" y="f5"/>
                        <a:pt x="f5" y="f7"/>
                      </a:cubicBezTo>
                      <a:cubicBezTo>
                        <a:pt x="f5" y="f6"/>
                        <a:pt x="f5" y="f6"/>
                        <a:pt x="f8" y="f6"/>
                      </a:cubicBezTo>
                      <a:cubicBezTo>
                        <a:pt x="f6" y="f6"/>
                        <a:pt x="f6" y="f6"/>
                        <a:pt x="f6" y="f8"/>
                      </a:cubicBezTo>
                      <a:cubicBezTo>
                        <a:pt x="f6" y="f5"/>
                        <a:pt x="f6" y="f5"/>
                        <a:pt x="f7" y="f5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06" name="Freeform 23">
                  <a:extLst>
                    <a:ext uri="{FF2B5EF4-FFF2-40B4-BE49-F238E27FC236}">
                      <a16:creationId xmlns:a16="http://schemas.microsoft.com/office/drawing/2014/main" id="{F45DCBA9-4E6D-459E-896B-A6C79F4F782C}"/>
                    </a:ext>
                  </a:extLst>
                </p:cNvPr>
                <p:cNvSpPr/>
                <p:nvPr/>
              </p:nvSpPr>
              <p:spPr>
                <a:xfrm rot="16200004" flipH="1">
                  <a:off x="2630564" y="4726085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07" name="Freeform 24">
                  <a:extLst>
                    <a:ext uri="{FF2B5EF4-FFF2-40B4-BE49-F238E27FC236}">
                      <a16:creationId xmlns:a16="http://schemas.microsoft.com/office/drawing/2014/main" id="{FC5B5098-CD7A-49B7-830F-3DBC1BC74785}"/>
                    </a:ext>
                  </a:extLst>
                </p:cNvPr>
                <p:cNvSpPr/>
                <p:nvPr/>
              </p:nvSpPr>
              <p:spPr>
                <a:xfrm rot="16200004">
                  <a:off x="2588384" y="4728162"/>
                  <a:ext cx="44256" cy="4010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5"/>
                    <a:gd name="f7" fmla="val 84"/>
                    <a:gd name="f8" fmla="val 17"/>
                    <a:gd name="f9" fmla="val 6"/>
                    <a:gd name="f10" fmla="val 82"/>
                    <a:gd name="f11" fmla="val 69"/>
                    <a:gd name="f12" fmla="val 1"/>
                    <a:gd name="f13" fmla="val 51"/>
                    <a:gd name="f14" fmla="val 2"/>
                    <a:gd name="f15" fmla="val 33"/>
                    <a:gd name="f16" fmla="val 16"/>
                    <a:gd name="f17" fmla="val 5"/>
                    <a:gd name="f18" fmla="val 4"/>
                    <a:gd name="f19" fmla="val 15"/>
                    <a:gd name="f20" fmla="val 39"/>
                    <a:gd name="f21" fmla="val 62"/>
                    <a:gd name="f22" fmla="val 40"/>
                    <a:gd name="f23" fmla="+- 0 0 -90"/>
                    <a:gd name="f24" fmla="*/ f3 1 85"/>
                    <a:gd name="f25" fmla="*/ f4 1 85"/>
                    <a:gd name="f26" fmla="+- f6 0 f5"/>
                    <a:gd name="f27" fmla="*/ f23 f0 1"/>
                    <a:gd name="f28" fmla="*/ f26 1 85"/>
                    <a:gd name="f29" fmla="*/ 84 f26 1"/>
                    <a:gd name="f30" fmla="*/ 17 f26 1"/>
                    <a:gd name="f31" fmla="*/ 69 f26 1"/>
                    <a:gd name="f32" fmla="*/ 1 f26 1"/>
                    <a:gd name="f33" fmla="*/ 16 f26 1"/>
                    <a:gd name="f34" fmla="*/ 0 f26 1"/>
                    <a:gd name="f35" fmla="*/ 15 f26 1"/>
                    <a:gd name="f36" fmla="*/ 85 f26 1"/>
                    <a:gd name="f37" fmla="*/ f27 1 f2"/>
                    <a:gd name="f38" fmla="*/ f29 1 85"/>
                    <a:gd name="f39" fmla="*/ f30 1 85"/>
                    <a:gd name="f40" fmla="*/ f31 1 85"/>
                    <a:gd name="f41" fmla="*/ f32 1 85"/>
                    <a:gd name="f42" fmla="*/ f33 1 85"/>
                    <a:gd name="f43" fmla="*/ f34 1 85"/>
                    <a:gd name="f44" fmla="*/ f35 1 85"/>
                    <a:gd name="f45" fmla="*/ f36 1 85"/>
                    <a:gd name="f46" fmla="*/ 0 1 f28"/>
                    <a:gd name="f47" fmla="*/ f6 1 f28"/>
                    <a:gd name="f48" fmla="+- f37 0 f1"/>
                    <a:gd name="f49" fmla="*/ f38 1 f28"/>
                    <a:gd name="f50" fmla="*/ f39 1 f28"/>
                    <a:gd name="f51" fmla="*/ f40 1 f28"/>
                    <a:gd name="f52" fmla="*/ f41 1 f28"/>
                    <a:gd name="f53" fmla="*/ f42 1 f28"/>
                    <a:gd name="f54" fmla="*/ f43 1 f28"/>
                    <a:gd name="f55" fmla="*/ f44 1 f28"/>
                    <a:gd name="f56" fmla="*/ f45 1 f28"/>
                    <a:gd name="f57" fmla="*/ f46 f24 1"/>
                    <a:gd name="f58" fmla="*/ f47 f24 1"/>
                    <a:gd name="f59" fmla="*/ f47 f25 1"/>
                    <a:gd name="f60" fmla="*/ f46 f25 1"/>
                    <a:gd name="f61" fmla="*/ f49 f24 1"/>
                    <a:gd name="f62" fmla="*/ f50 f25 1"/>
                    <a:gd name="f63" fmla="*/ f51 f24 1"/>
                    <a:gd name="f64" fmla="*/ f52 f25 1"/>
                    <a:gd name="f65" fmla="*/ f53 f24 1"/>
                    <a:gd name="f66" fmla="*/ f54 f24 1"/>
                    <a:gd name="f67" fmla="*/ f55 f25 1"/>
                    <a:gd name="f68" fmla="*/ f51 f25 1"/>
                    <a:gd name="f69" fmla="*/ f50 f24 1"/>
                    <a:gd name="f70" fmla="*/ f56 f25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48">
                      <a:pos x="f61" y="f62"/>
                    </a:cxn>
                    <a:cxn ang="f48">
                      <a:pos x="f63" y="f64"/>
                    </a:cxn>
                    <a:cxn ang="f48">
                      <a:pos x="f65" y="f64"/>
                    </a:cxn>
                    <a:cxn ang="f48">
                      <a:pos x="f66" y="f67"/>
                    </a:cxn>
                    <a:cxn ang="f48">
                      <a:pos x="f66" y="f68"/>
                    </a:cxn>
                    <a:cxn ang="f48">
                      <a:pos x="f69" y="f70"/>
                    </a:cxn>
                    <a:cxn ang="f48">
                      <a:pos x="f61" y="f70"/>
                    </a:cxn>
                    <a:cxn ang="f48">
                      <a:pos x="f61" y="f62"/>
                    </a:cxn>
                  </a:cxnLst>
                  <a:rect l="f57" t="f60" r="f58" b="f59"/>
                  <a:pathLst>
                    <a:path w="85" h="85">
                      <a:moveTo>
                        <a:pt x="f7" y="f8"/>
                      </a:moveTo>
                      <a:cubicBezTo>
                        <a:pt x="f6" y="f9"/>
                        <a:pt x="f10" y="f5"/>
                        <a:pt x="f11" y="f12"/>
                      </a:cubicBezTo>
                      <a:cubicBezTo>
                        <a:pt x="f13" y="f14"/>
                        <a:pt x="f15" y="f12"/>
                        <a:pt x="f16" y="f12"/>
                      </a:cubicBezTo>
                      <a:cubicBezTo>
                        <a:pt x="f17" y="f5"/>
                        <a:pt x="f5" y="f18"/>
                        <a:pt x="f5" y="f19"/>
                      </a:cubicBezTo>
                      <a:cubicBezTo>
                        <a:pt x="f12" y="f15"/>
                        <a:pt x="f12" y="f13"/>
                        <a:pt x="f5" y="f11"/>
                      </a:cubicBezTo>
                      <a:cubicBezTo>
                        <a:pt x="f5" y="f10"/>
                        <a:pt x="f17" y="f6"/>
                        <a:pt x="f8" y="f6"/>
                      </a:cubicBezTo>
                      <a:cubicBezTo>
                        <a:pt x="f20" y="f7"/>
                        <a:pt x="f21" y="f7"/>
                        <a:pt x="f7" y="f6"/>
                      </a:cubicBezTo>
                      <a:cubicBezTo>
                        <a:pt x="f7" y="f21"/>
                        <a:pt x="f7" y="f22"/>
                        <a:pt x="f7" y="f8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08" name="Freeform 25">
                  <a:extLst>
                    <a:ext uri="{FF2B5EF4-FFF2-40B4-BE49-F238E27FC236}">
                      <a16:creationId xmlns:a16="http://schemas.microsoft.com/office/drawing/2014/main" id="{CB8E3584-8332-4863-AA97-5EF8FA72D7E0}"/>
                    </a:ext>
                  </a:extLst>
                </p:cNvPr>
                <p:cNvSpPr/>
                <p:nvPr/>
              </p:nvSpPr>
              <p:spPr>
                <a:xfrm rot="16200004">
                  <a:off x="2857076" y="4643767"/>
                  <a:ext cx="43424" cy="3935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4"/>
                    <a:gd name="f7" fmla="val 40"/>
                    <a:gd name="f8" fmla="val 42"/>
                    <a:gd name="f9" fmla="val 43"/>
                    <a:gd name="f10" fmla="+- 0 0 -90"/>
                    <a:gd name="f11" fmla="*/ f3 1 84"/>
                    <a:gd name="f12" fmla="*/ f4 1 84"/>
                    <a:gd name="f13" fmla="+- f6 0 f5"/>
                    <a:gd name="f14" fmla="*/ f10 f0 1"/>
                    <a:gd name="f15" fmla="*/ f13 1 84"/>
                    <a:gd name="f16" fmla="*/ 40 f13 1"/>
                    <a:gd name="f17" fmla="*/ 84 f13 1"/>
                    <a:gd name="f18" fmla="*/ 42 f13 1"/>
                    <a:gd name="f19" fmla="*/ 43 f13 1"/>
                    <a:gd name="f20" fmla="*/ 0 f13 1"/>
                    <a:gd name="f21" fmla="*/ f14 1 f2"/>
                    <a:gd name="f22" fmla="*/ f16 1 84"/>
                    <a:gd name="f23" fmla="*/ f17 1 84"/>
                    <a:gd name="f24" fmla="*/ f18 1 84"/>
                    <a:gd name="f25" fmla="*/ f19 1 84"/>
                    <a:gd name="f26" fmla="*/ f20 1 84"/>
                    <a:gd name="f27" fmla="*/ 0 1 f15"/>
                    <a:gd name="f28" fmla="*/ f6 1 f15"/>
                    <a:gd name="f29" fmla="+- f21 0 f1"/>
                    <a:gd name="f30" fmla="*/ f22 1 f15"/>
                    <a:gd name="f31" fmla="*/ f23 1 f15"/>
                    <a:gd name="f32" fmla="*/ f24 1 f15"/>
                    <a:gd name="f33" fmla="*/ f25 1 f15"/>
                    <a:gd name="f34" fmla="*/ f26 1 f15"/>
                    <a:gd name="f35" fmla="*/ f27 f11 1"/>
                    <a:gd name="f36" fmla="*/ f28 f11 1"/>
                    <a:gd name="f37" fmla="*/ f28 f12 1"/>
                    <a:gd name="f38" fmla="*/ f27 f12 1"/>
                    <a:gd name="f39" fmla="*/ f30 f11 1"/>
                    <a:gd name="f40" fmla="*/ f31 f12 1"/>
                    <a:gd name="f41" fmla="*/ f31 f11 1"/>
                    <a:gd name="f42" fmla="*/ f32 f12 1"/>
                    <a:gd name="f43" fmla="*/ f33 f11 1"/>
                    <a:gd name="f44" fmla="*/ f34 f12 1"/>
                    <a:gd name="f45" fmla="*/ f34 f11 1"/>
                    <a:gd name="f46" fmla="*/ f33 f12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9">
                      <a:pos x="f39" y="f40"/>
                    </a:cxn>
                    <a:cxn ang="f29">
                      <a:pos x="f41" y="f42"/>
                    </a:cxn>
                    <a:cxn ang="f29">
                      <a:pos x="f43" y="f44"/>
                    </a:cxn>
                    <a:cxn ang="f29">
                      <a:pos x="f45" y="f46"/>
                    </a:cxn>
                    <a:cxn ang="f29">
                      <a:pos x="f39" y="f40"/>
                    </a:cxn>
                  </a:cxnLst>
                  <a:rect l="f35" t="f38" r="f36" b="f37"/>
                  <a:pathLst>
                    <a:path w="84" h="84">
                      <a:moveTo>
                        <a:pt x="f7" y="f6"/>
                      </a:moveTo>
                      <a:cubicBezTo>
                        <a:pt x="f6" y="f6"/>
                        <a:pt x="f6" y="f6"/>
                        <a:pt x="f6" y="f8"/>
                      </a:cubicBezTo>
                      <a:cubicBezTo>
                        <a:pt x="f6" y="f5"/>
                        <a:pt x="f6" y="f5"/>
                        <a:pt x="f9" y="f5"/>
                      </a:cubicBezTo>
                      <a:cubicBezTo>
                        <a:pt x="f5" y="f5"/>
                        <a:pt x="f5" y="f5"/>
                        <a:pt x="f5" y="f9"/>
                      </a:cubicBezTo>
                      <a:cubicBezTo>
                        <a:pt x="f5" y="f6"/>
                        <a:pt x="f5" y="f6"/>
                        <a:pt x="f7" y="f6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09" name="Freeform 26">
                  <a:extLst>
                    <a:ext uri="{FF2B5EF4-FFF2-40B4-BE49-F238E27FC236}">
                      <a16:creationId xmlns:a16="http://schemas.microsoft.com/office/drawing/2014/main" id="{87EF05B8-35F4-47C9-AB32-B23A9569F840}"/>
                    </a:ext>
                  </a:extLst>
                </p:cNvPr>
                <p:cNvSpPr/>
                <p:nvPr/>
              </p:nvSpPr>
              <p:spPr>
                <a:xfrm rot="16200004">
                  <a:off x="2623876" y="4556204"/>
                  <a:ext cx="45930" cy="416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8"/>
                    <a:gd name="f7" fmla="val 89"/>
                    <a:gd name="f8" fmla="val 45"/>
                    <a:gd name="f9" fmla="val 5"/>
                    <a:gd name="f10" fmla="val 50"/>
                    <a:gd name="f11" fmla="val 39"/>
                    <a:gd name="f12" fmla="val 83"/>
                    <a:gd name="f13" fmla="val 44"/>
                    <a:gd name="f14" fmla="val 43"/>
                    <a:gd name="f15" fmla="val 82"/>
                    <a:gd name="f16" fmla="val 6"/>
                    <a:gd name="f17" fmla="+- 0 0 -90"/>
                    <a:gd name="f18" fmla="*/ f3 1 88"/>
                    <a:gd name="f19" fmla="*/ f4 1 89"/>
                    <a:gd name="f20" fmla="+- f7 0 f5"/>
                    <a:gd name="f21" fmla="+- f6 0 f5"/>
                    <a:gd name="f22" fmla="*/ f17 f0 1"/>
                    <a:gd name="f23" fmla="*/ f21 1 88"/>
                    <a:gd name="f24" fmla="*/ f20 1 89"/>
                    <a:gd name="f25" fmla="*/ 45 f21 1"/>
                    <a:gd name="f26" fmla="*/ 5 f20 1"/>
                    <a:gd name="f27" fmla="*/ 0 f21 1"/>
                    <a:gd name="f28" fmla="*/ 50 f20 1"/>
                    <a:gd name="f29" fmla="*/ 39 f21 1"/>
                    <a:gd name="f30" fmla="*/ 89 f20 1"/>
                    <a:gd name="f31" fmla="*/ 83 f21 1"/>
                    <a:gd name="f32" fmla="*/ 45 f20 1"/>
                    <a:gd name="f33" fmla="*/ 43 f20 1"/>
                    <a:gd name="f34" fmla="*/ f22 1 f2"/>
                    <a:gd name="f35" fmla="*/ f25 1 88"/>
                    <a:gd name="f36" fmla="*/ f26 1 89"/>
                    <a:gd name="f37" fmla="*/ f27 1 88"/>
                    <a:gd name="f38" fmla="*/ f28 1 89"/>
                    <a:gd name="f39" fmla="*/ f29 1 88"/>
                    <a:gd name="f40" fmla="*/ f30 1 89"/>
                    <a:gd name="f41" fmla="*/ f31 1 88"/>
                    <a:gd name="f42" fmla="*/ f32 1 89"/>
                    <a:gd name="f43" fmla="*/ f33 1 89"/>
                    <a:gd name="f44" fmla="*/ 0 1 f23"/>
                    <a:gd name="f45" fmla="*/ f6 1 f23"/>
                    <a:gd name="f46" fmla="*/ 0 1 f24"/>
                    <a:gd name="f47" fmla="*/ f7 1 f24"/>
                    <a:gd name="f48" fmla="+- f34 0 f1"/>
                    <a:gd name="f49" fmla="*/ f35 1 f23"/>
                    <a:gd name="f50" fmla="*/ f36 1 f24"/>
                    <a:gd name="f51" fmla="*/ f37 1 f23"/>
                    <a:gd name="f52" fmla="*/ f38 1 f24"/>
                    <a:gd name="f53" fmla="*/ f39 1 f23"/>
                    <a:gd name="f54" fmla="*/ f40 1 f24"/>
                    <a:gd name="f55" fmla="*/ f41 1 f23"/>
                    <a:gd name="f56" fmla="*/ f42 1 f24"/>
                    <a:gd name="f57" fmla="*/ f43 1 f24"/>
                    <a:gd name="f58" fmla="*/ f44 f18 1"/>
                    <a:gd name="f59" fmla="*/ f45 f18 1"/>
                    <a:gd name="f60" fmla="*/ f47 f19 1"/>
                    <a:gd name="f61" fmla="*/ f46 f19 1"/>
                    <a:gd name="f62" fmla="*/ f49 f18 1"/>
                    <a:gd name="f63" fmla="*/ f50 f19 1"/>
                    <a:gd name="f64" fmla="*/ f51 f18 1"/>
                    <a:gd name="f65" fmla="*/ f52 f19 1"/>
                    <a:gd name="f66" fmla="*/ f53 f18 1"/>
                    <a:gd name="f67" fmla="*/ f54 f19 1"/>
                    <a:gd name="f68" fmla="*/ f55 f18 1"/>
                    <a:gd name="f69" fmla="*/ f56 f19 1"/>
                    <a:gd name="f70" fmla="*/ f57 f19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48">
                      <a:pos x="f62" y="f63"/>
                    </a:cxn>
                    <a:cxn ang="f48">
                      <a:pos x="f64" y="f65"/>
                    </a:cxn>
                    <a:cxn ang="f48">
                      <a:pos x="f66" y="f67"/>
                    </a:cxn>
                    <a:cxn ang="f48">
                      <a:pos x="f68" y="f69"/>
                    </a:cxn>
                    <a:cxn ang="f48">
                      <a:pos x="f68" y="f70"/>
                    </a:cxn>
                    <a:cxn ang="f48">
                      <a:pos x="f62" y="f63"/>
                    </a:cxn>
                  </a:cxnLst>
                  <a:rect l="f58" t="f61" r="f59" b="f60"/>
                  <a:pathLst>
                    <a:path w="88" h="89">
                      <a:moveTo>
                        <a:pt x="f8" y="f9"/>
                      </a:moveTo>
                      <a:cubicBezTo>
                        <a:pt x="f5" y="f9"/>
                        <a:pt x="f5" y="f9"/>
                        <a:pt x="f5" y="f10"/>
                      </a:cubicBezTo>
                      <a:cubicBezTo>
                        <a:pt x="f5" y="f7"/>
                        <a:pt x="f5" y="f7"/>
                        <a:pt x="f11" y="f7"/>
                      </a:cubicBezTo>
                      <a:cubicBezTo>
                        <a:pt x="f12" y="f7"/>
                        <a:pt x="f12" y="f7"/>
                        <a:pt x="f12" y="f8"/>
                      </a:cubicBezTo>
                      <a:cubicBezTo>
                        <a:pt x="f12" y="f8"/>
                        <a:pt x="f12" y="f13"/>
                        <a:pt x="f12" y="f14"/>
                      </a:cubicBezTo>
                      <a:cubicBezTo>
                        <a:pt x="f15" y="f5"/>
                        <a:pt x="f6" y="f16"/>
                        <a:pt x="f8" y="f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10" name="Freeform 27">
                  <a:extLst>
                    <a:ext uri="{FF2B5EF4-FFF2-40B4-BE49-F238E27FC236}">
                      <a16:creationId xmlns:a16="http://schemas.microsoft.com/office/drawing/2014/main" id="{3FE54D21-9849-4AA3-B887-2690AA0719C7}"/>
                    </a:ext>
                  </a:extLst>
                </p:cNvPr>
                <p:cNvSpPr/>
                <p:nvPr/>
              </p:nvSpPr>
              <p:spPr>
                <a:xfrm rot="16200004">
                  <a:off x="2742089" y="4601988"/>
                  <a:ext cx="42592" cy="3859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3"/>
                    <a:gd name="f7" fmla="val 81"/>
                    <a:gd name="f8" fmla="val 41"/>
                    <a:gd name="f9" fmla="val 40"/>
                    <a:gd name="f10" fmla="+- 0 0 -90"/>
                    <a:gd name="f11" fmla="*/ f3 1 83"/>
                    <a:gd name="f12" fmla="*/ f4 1 81"/>
                    <a:gd name="f13" fmla="+- f7 0 f5"/>
                    <a:gd name="f14" fmla="+- f6 0 f5"/>
                    <a:gd name="f15" fmla="*/ f10 f0 1"/>
                    <a:gd name="f16" fmla="*/ f14 1 83"/>
                    <a:gd name="f17" fmla="*/ f13 1 81"/>
                    <a:gd name="f18" fmla="*/ 41 f14 1"/>
                    <a:gd name="f19" fmla="*/ 0 f13 1"/>
                    <a:gd name="f20" fmla="*/ 0 f14 1"/>
                    <a:gd name="f21" fmla="*/ 40 f13 1"/>
                    <a:gd name="f22" fmla="*/ 40 f14 1"/>
                    <a:gd name="f23" fmla="*/ 81 f13 1"/>
                    <a:gd name="f24" fmla="*/ 83 f14 1"/>
                    <a:gd name="f25" fmla="*/ 41 f13 1"/>
                    <a:gd name="f26" fmla="*/ f15 1 f2"/>
                    <a:gd name="f27" fmla="*/ f18 1 83"/>
                    <a:gd name="f28" fmla="*/ f19 1 81"/>
                    <a:gd name="f29" fmla="*/ f20 1 83"/>
                    <a:gd name="f30" fmla="*/ f21 1 81"/>
                    <a:gd name="f31" fmla="*/ f22 1 83"/>
                    <a:gd name="f32" fmla="*/ f23 1 81"/>
                    <a:gd name="f33" fmla="*/ f24 1 83"/>
                    <a:gd name="f34" fmla="*/ f25 1 81"/>
                    <a:gd name="f35" fmla="*/ 0 1 f16"/>
                    <a:gd name="f36" fmla="*/ f6 1 f16"/>
                    <a:gd name="f37" fmla="*/ 0 1 f17"/>
                    <a:gd name="f38" fmla="*/ f7 1 f17"/>
                    <a:gd name="f39" fmla="+- f26 0 f1"/>
                    <a:gd name="f40" fmla="*/ f27 1 f16"/>
                    <a:gd name="f41" fmla="*/ f28 1 f17"/>
                    <a:gd name="f42" fmla="*/ f29 1 f16"/>
                    <a:gd name="f43" fmla="*/ f30 1 f17"/>
                    <a:gd name="f44" fmla="*/ f31 1 f16"/>
                    <a:gd name="f45" fmla="*/ f32 1 f17"/>
                    <a:gd name="f46" fmla="*/ f33 1 f16"/>
                    <a:gd name="f47" fmla="*/ f34 1 f17"/>
                    <a:gd name="f48" fmla="*/ f35 f11 1"/>
                    <a:gd name="f49" fmla="*/ f36 f11 1"/>
                    <a:gd name="f50" fmla="*/ f38 f12 1"/>
                    <a:gd name="f51" fmla="*/ f37 f12 1"/>
                    <a:gd name="f52" fmla="*/ f40 f11 1"/>
                    <a:gd name="f53" fmla="*/ f41 f12 1"/>
                    <a:gd name="f54" fmla="*/ f42 f11 1"/>
                    <a:gd name="f55" fmla="*/ f43 f12 1"/>
                    <a:gd name="f56" fmla="*/ f44 f11 1"/>
                    <a:gd name="f57" fmla="*/ f45 f12 1"/>
                    <a:gd name="f58" fmla="*/ f46 f11 1"/>
                    <a:gd name="f59" fmla="*/ f47 f12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9">
                      <a:pos x="f52" y="f53"/>
                    </a:cxn>
                    <a:cxn ang="f39">
                      <a:pos x="f54" y="f55"/>
                    </a:cxn>
                    <a:cxn ang="f39">
                      <a:pos x="f56" y="f57"/>
                    </a:cxn>
                    <a:cxn ang="f39">
                      <a:pos x="f58" y="f59"/>
                    </a:cxn>
                    <a:cxn ang="f39">
                      <a:pos x="f52" y="f53"/>
                    </a:cxn>
                  </a:cxnLst>
                  <a:rect l="f48" t="f51" r="f49" b="f50"/>
                  <a:pathLst>
                    <a:path w="83" h="81">
                      <a:moveTo>
                        <a:pt x="f8" y="f5"/>
                      </a:moveTo>
                      <a:cubicBezTo>
                        <a:pt x="f5" y="f5"/>
                        <a:pt x="f5" y="f5"/>
                        <a:pt x="f5" y="f9"/>
                      </a:cubicBezTo>
                      <a:cubicBezTo>
                        <a:pt x="f5" y="f7"/>
                        <a:pt x="f5" y="f7"/>
                        <a:pt x="f9" y="f7"/>
                      </a:cubicBezTo>
                      <a:cubicBezTo>
                        <a:pt x="f6" y="f7"/>
                        <a:pt x="f6" y="f7"/>
                        <a:pt x="f6" y="f8"/>
                      </a:cubicBezTo>
                      <a:cubicBezTo>
                        <a:pt x="f6" y="f5"/>
                        <a:pt x="f6" y="f5"/>
                        <a:pt x="f8" y="f5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11" name="Freeform 28">
                  <a:extLst>
                    <a:ext uri="{FF2B5EF4-FFF2-40B4-BE49-F238E27FC236}">
                      <a16:creationId xmlns:a16="http://schemas.microsoft.com/office/drawing/2014/main" id="{B1115DB7-4968-48A2-92C0-B04CBD19A941}"/>
                    </a:ext>
                  </a:extLst>
                </p:cNvPr>
                <p:cNvSpPr/>
                <p:nvPr/>
              </p:nvSpPr>
              <p:spPr>
                <a:xfrm rot="16200004">
                  <a:off x="3353201" y="4977742"/>
                  <a:ext cx="1673" cy="605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4"/>
                    <a:gd name="f7" fmla="val 12"/>
                    <a:gd name="f8" fmla="val 2"/>
                    <a:gd name="f9" fmla="val 1"/>
                    <a:gd name="f10" fmla="val 8"/>
                    <a:gd name="f11" fmla="val 11"/>
                    <a:gd name="f12" fmla="val 3"/>
                    <a:gd name="f13" fmla="val 7"/>
                    <a:gd name="f14" fmla="+- 0 0 -90"/>
                    <a:gd name="f15" fmla="*/ f3 1 4"/>
                    <a:gd name="f16" fmla="*/ f4 1 12"/>
                    <a:gd name="f17" fmla="+- f7 0 f5"/>
                    <a:gd name="f18" fmla="+- f6 0 f5"/>
                    <a:gd name="f19" fmla="*/ f14 f0 1"/>
                    <a:gd name="f20" fmla="*/ f18 1 4"/>
                    <a:gd name="f21" fmla="*/ f17 1 12"/>
                    <a:gd name="f22" fmla="*/ 2 f18 1"/>
                    <a:gd name="f23" fmla="*/ 0 f17 1"/>
                    <a:gd name="f24" fmla="*/ 0 f18 1"/>
                    <a:gd name="f25" fmla="*/ 12 f17 1"/>
                    <a:gd name="f26" fmla="*/ 4 f18 1"/>
                    <a:gd name="f27" fmla="*/ 11 f17 1"/>
                    <a:gd name="f28" fmla="*/ f19 1 f2"/>
                    <a:gd name="f29" fmla="*/ f22 1 4"/>
                    <a:gd name="f30" fmla="*/ f23 1 12"/>
                    <a:gd name="f31" fmla="*/ f24 1 4"/>
                    <a:gd name="f32" fmla="*/ f25 1 12"/>
                    <a:gd name="f33" fmla="*/ f26 1 4"/>
                    <a:gd name="f34" fmla="*/ f27 1 12"/>
                    <a:gd name="f35" fmla="*/ 0 1 f20"/>
                    <a:gd name="f36" fmla="*/ f6 1 f20"/>
                    <a:gd name="f37" fmla="*/ 0 1 f21"/>
                    <a:gd name="f38" fmla="*/ f7 1 f21"/>
                    <a:gd name="f39" fmla="+- f28 0 f1"/>
                    <a:gd name="f40" fmla="*/ f29 1 f20"/>
                    <a:gd name="f41" fmla="*/ f30 1 f21"/>
                    <a:gd name="f42" fmla="*/ f31 1 f20"/>
                    <a:gd name="f43" fmla="*/ f32 1 f21"/>
                    <a:gd name="f44" fmla="*/ f33 1 f20"/>
                    <a:gd name="f45" fmla="*/ f34 1 f21"/>
                    <a:gd name="f46" fmla="*/ f35 f15 1"/>
                    <a:gd name="f47" fmla="*/ f36 f15 1"/>
                    <a:gd name="f48" fmla="*/ f38 f16 1"/>
                    <a:gd name="f49" fmla="*/ f37 f16 1"/>
                    <a:gd name="f50" fmla="*/ f40 f15 1"/>
                    <a:gd name="f51" fmla="*/ f41 f16 1"/>
                    <a:gd name="f52" fmla="*/ f42 f15 1"/>
                    <a:gd name="f53" fmla="*/ f43 f16 1"/>
                    <a:gd name="f54" fmla="*/ f44 f15 1"/>
                    <a:gd name="f55" fmla="*/ f45 f1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9">
                      <a:pos x="f50" y="f51"/>
                    </a:cxn>
                    <a:cxn ang="f39">
                      <a:pos x="f52" y="f53"/>
                    </a:cxn>
                    <a:cxn ang="f39">
                      <a:pos x="f54" y="f55"/>
                    </a:cxn>
                    <a:cxn ang="f39">
                      <a:pos x="f50" y="f51"/>
                    </a:cxn>
                  </a:cxnLst>
                  <a:rect l="f46" t="f49" r="f47" b="f48"/>
                  <a:pathLst>
                    <a:path w="4" h="12">
                      <a:moveTo>
                        <a:pt x="f8" y="f5"/>
                      </a:moveTo>
                      <a:cubicBezTo>
                        <a:pt x="f8" y="f6"/>
                        <a:pt x="f9" y="f10"/>
                        <a:pt x="f5" y="f7"/>
                      </a:cubicBezTo>
                      <a:cubicBezTo>
                        <a:pt x="f8" y="f11"/>
                        <a:pt x="f12" y="f11"/>
                        <a:pt x="f6" y="f11"/>
                      </a:cubicBezTo>
                      <a:cubicBezTo>
                        <a:pt x="f6" y="f13"/>
                        <a:pt x="f12" y="f6"/>
                        <a:pt x="f8" y="f5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</p:grpSp>
          <p:grpSp>
            <p:nvGrpSpPr>
              <p:cNvPr id="112" name="Grupo 87">
                <a:extLst>
                  <a:ext uri="{FF2B5EF4-FFF2-40B4-BE49-F238E27FC236}">
                    <a16:creationId xmlns:a16="http://schemas.microsoft.com/office/drawing/2014/main" id="{65E48F2D-1CD5-40AA-9836-37EA033DDAEF}"/>
                  </a:ext>
                </a:extLst>
              </p:cNvPr>
              <p:cNvGrpSpPr/>
              <p:nvPr/>
            </p:nvGrpSpPr>
            <p:grpSpPr>
              <a:xfrm>
                <a:off x="3425754" y="4556547"/>
                <a:ext cx="1148798" cy="595419"/>
                <a:chOff x="3425754" y="4556547"/>
                <a:chExt cx="1148798" cy="595419"/>
              </a:xfrm>
            </p:grpSpPr>
            <p:sp>
              <p:nvSpPr>
                <p:cNvPr id="113" name="Freeform 5">
                  <a:extLst>
                    <a:ext uri="{FF2B5EF4-FFF2-40B4-BE49-F238E27FC236}">
                      <a16:creationId xmlns:a16="http://schemas.microsoft.com/office/drawing/2014/main" id="{5542BDE2-C04B-4DA5-A3ED-D03F3C4DA039}"/>
                    </a:ext>
                  </a:extLst>
                </p:cNvPr>
                <p:cNvSpPr/>
                <p:nvPr/>
              </p:nvSpPr>
              <p:spPr>
                <a:xfrm rot="16200004" flipH="1">
                  <a:off x="3846154" y="4940325"/>
                  <a:ext cx="0" cy="75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val 757"/>
                    <a:gd name="f8" fmla="+- 0 0 -90"/>
                    <a:gd name="f9" fmla="abs f3"/>
                    <a:gd name="f10" fmla="abs f4"/>
                    <a:gd name="f11" fmla="abs f5"/>
                    <a:gd name="f12" fmla="*/ f4 1 757"/>
                    <a:gd name="f13" fmla="val f6"/>
                    <a:gd name="f14" fmla="+- f7 0 f6"/>
                    <a:gd name="f15" fmla="+- f6 0 f6"/>
                    <a:gd name="f16" fmla="*/ f8 f0 1"/>
                    <a:gd name="f17" fmla="?: f9 f3 1"/>
                    <a:gd name="f18" fmla="?: f10 f4 1"/>
                    <a:gd name="f19" fmla="?: f11 f5 1"/>
                    <a:gd name="f20" fmla="*/ f15 1 0"/>
                    <a:gd name="f21" fmla="*/ f14 1 757"/>
                    <a:gd name="f22" fmla="*/ f16 1 f2"/>
                    <a:gd name="f23" fmla="*/ f17 1 21600"/>
                    <a:gd name="f24" fmla="*/ f18 1 757"/>
                    <a:gd name="f25" fmla="*/ 21600 f17 1"/>
                    <a:gd name="f26" fmla="*/ 0 1 f20"/>
                    <a:gd name="f27" fmla="*/ 757 1 f21"/>
                    <a:gd name="f28" fmla="*/ 0 1 f21"/>
                    <a:gd name="f29" fmla="*/ 1 1 f20"/>
                    <a:gd name="f30" fmla="+- f22 0 f1"/>
                    <a:gd name="f31" fmla="min f24 f23"/>
                    <a:gd name="f32" fmla="*/ f25 1 f19"/>
                    <a:gd name="f33" fmla="*/ f27 f12 1"/>
                    <a:gd name="f34" fmla="*/ f28 f12 1"/>
                    <a:gd name="f35" fmla="val f32"/>
                    <a:gd name="f36" fmla="*/ f6 f31 1"/>
                    <a:gd name="f37" fmla="+- f35 0 f13"/>
                    <a:gd name="f38" fmla="*/ f37 1 0"/>
                    <a:gd name="f39" fmla="*/ f26 f38 1"/>
                    <a:gd name="f40" fmla="*/ f29 f38 1"/>
                    <a:gd name="f41" fmla="*/ f39 f31 1"/>
                    <a:gd name="f42" fmla="*/ f40 f3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0">
                      <a:pos x="f41" y="f33"/>
                    </a:cxn>
                    <a:cxn ang="f30">
                      <a:pos x="f41" y="f33"/>
                    </a:cxn>
                    <a:cxn ang="f30">
                      <a:pos x="f41" y="f33"/>
                    </a:cxn>
                    <a:cxn ang="f30">
                      <a:pos x="f41" y="f34"/>
                    </a:cxn>
                    <a:cxn ang="f30">
                      <a:pos x="f41" y="f33"/>
                    </a:cxn>
                    <a:cxn ang="f30">
                      <a:pos x="f41" y="f33"/>
                    </a:cxn>
                  </a:cxnLst>
                  <a:rect l="f41" t="f34" r="f42" b="f33"/>
                  <a:pathLst>
                    <a:path h="757">
                      <a:moveTo>
                        <a:pt x="f36" y="f7"/>
                      </a:moveTo>
                      <a:cubicBezTo>
                        <a:pt x="f36" y="f7"/>
                        <a:pt x="f36" y="f7"/>
                        <a:pt x="f36" y="f7"/>
                      </a:cubicBezTo>
                      <a:cubicBezTo>
                        <a:pt x="f36" y="f7"/>
                        <a:pt x="f36" y="f7"/>
                        <a:pt x="f36" y="f7"/>
                      </a:cubicBezTo>
                      <a:cubicBezTo>
                        <a:pt x="f36" y="f7"/>
                        <a:pt x="f36" y="f7"/>
                        <a:pt x="f36" y="f6"/>
                      </a:cubicBezTo>
                      <a:cubicBezTo>
                        <a:pt x="f36" y="f6"/>
                        <a:pt x="f36" y="f6"/>
                        <a:pt x="f36" y="f7"/>
                      </a:cubicBezTo>
                      <a:cubicBezTo>
                        <a:pt x="f36" y="f7"/>
                        <a:pt x="f36" y="f7"/>
                        <a:pt x="f36" y="f7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14" name="Freeform 6">
                  <a:extLst>
                    <a:ext uri="{FF2B5EF4-FFF2-40B4-BE49-F238E27FC236}">
                      <a16:creationId xmlns:a16="http://schemas.microsoft.com/office/drawing/2014/main" id="{BDB34EF2-A1E6-4638-9D22-F43F97CC8008}"/>
                    </a:ext>
                  </a:extLst>
                </p:cNvPr>
                <p:cNvSpPr/>
                <p:nvPr/>
              </p:nvSpPr>
              <p:spPr>
                <a:xfrm rot="16200004" flipH="1">
                  <a:off x="4536695" y="4940704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15" name="Freeform 7">
                  <a:extLst>
                    <a:ext uri="{FF2B5EF4-FFF2-40B4-BE49-F238E27FC236}">
                      <a16:creationId xmlns:a16="http://schemas.microsoft.com/office/drawing/2014/main" id="{8F62614F-B161-452A-B5EB-F0AD83357258}"/>
                    </a:ext>
                  </a:extLst>
                </p:cNvPr>
                <p:cNvSpPr/>
                <p:nvPr/>
              </p:nvSpPr>
              <p:spPr>
                <a:xfrm rot="16200004" flipH="1">
                  <a:off x="4536695" y="4898943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16" name="Freeform 8">
                  <a:extLst>
                    <a:ext uri="{FF2B5EF4-FFF2-40B4-BE49-F238E27FC236}">
                      <a16:creationId xmlns:a16="http://schemas.microsoft.com/office/drawing/2014/main" id="{19AC97A1-11E6-4B7F-B005-F9EF8336B2A6}"/>
                    </a:ext>
                  </a:extLst>
                </p:cNvPr>
                <p:cNvSpPr/>
                <p:nvPr/>
              </p:nvSpPr>
              <p:spPr>
                <a:xfrm rot="16200004" flipH="1">
                  <a:off x="4305882" y="4813767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17" name="Freeform 9">
                  <a:extLst>
                    <a:ext uri="{FF2B5EF4-FFF2-40B4-BE49-F238E27FC236}">
                      <a16:creationId xmlns:a16="http://schemas.microsoft.com/office/drawing/2014/main" id="{A3DE5877-7AFF-4E2C-AF88-4EEF3CB81CDA}"/>
                    </a:ext>
                  </a:extLst>
                </p:cNvPr>
                <p:cNvSpPr/>
                <p:nvPr/>
              </p:nvSpPr>
              <p:spPr>
                <a:xfrm rot="16200004">
                  <a:off x="3442863" y="4669731"/>
                  <a:ext cx="46762" cy="8097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90"/>
                    <a:gd name="f7" fmla="val 172"/>
                    <a:gd name="f8" fmla="val 13"/>
                    <a:gd name="f9" fmla="val 160"/>
                    <a:gd name="f10" fmla="val 27"/>
                    <a:gd name="f11" fmla="val 54"/>
                    <a:gd name="f12" fmla="val 162"/>
                    <a:gd name="f13" fmla="val 75"/>
                    <a:gd name="f14" fmla="val 164"/>
                    <a:gd name="f15" fmla="val 86"/>
                    <a:gd name="f16" fmla="val 165"/>
                    <a:gd name="f17" fmla="val 149"/>
                    <a:gd name="f18" fmla="val 89"/>
                    <a:gd name="f19" fmla="val 99"/>
                    <a:gd name="f20" fmla="val 50"/>
                    <a:gd name="f21" fmla="val 62"/>
                    <a:gd name="f22" fmla="val 36"/>
                    <a:gd name="f23" fmla="val 9"/>
                    <a:gd name="f24" fmla="val 34"/>
                    <a:gd name="f25" fmla="val 8"/>
                    <a:gd name="f26" fmla="val 68"/>
                    <a:gd name="f27" fmla="val 101"/>
                    <a:gd name="f28" fmla="val 122"/>
                    <a:gd name="f29" fmla="+- 0 0 -90"/>
                    <a:gd name="f30" fmla="*/ f3 1 90"/>
                    <a:gd name="f31" fmla="*/ f4 1 172"/>
                    <a:gd name="f32" fmla="+- f7 0 f5"/>
                    <a:gd name="f33" fmla="+- f6 0 f5"/>
                    <a:gd name="f34" fmla="*/ f29 f0 1"/>
                    <a:gd name="f35" fmla="*/ f33 1 90"/>
                    <a:gd name="f36" fmla="*/ f32 1 172"/>
                    <a:gd name="f37" fmla="*/ 13 f33 1"/>
                    <a:gd name="f38" fmla="*/ 160 f32 1"/>
                    <a:gd name="f39" fmla="*/ 75 f33 1"/>
                    <a:gd name="f40" fmla="*/ 164 f32 1"/>
                    <a:gd name="f41" fmla="*/ 90 f33 1"/>
                    <a:gd name="f42" fmla="*/ 149 f32 1"/>
                    <a:gd name="f43" fmla="*/ 89 f33 1"/>
                    <a:gd name="f44" fmla="*/ 0 f32 1"/>
                    <a:gd name="f45" fmla="*/ 9 f33 1"/>
                    <a:gd name="f46" fmla="*/ 101 f32 1"/>
                    <a:gd name="f47" fmla="*/ f34 1 f2"/>
                    <a:gd name="f48" fmla="*/ f37 1 90"/>
                    <a:gd name="f49" fmla="*/ f38 1 172"/>
                    <a:gd name="f50" fmla="*/ f39 1 90"/>
                    <a:gd name="f51" fmla="*/ f40 1 172"/>
                    <a:gd name="f52" fmla="*/ f41 1 90"/>
                    <a:gd name="f53" fmla="*/ f42 1 172"/>
                    <a:gd name="f54" fmla="*/ f43 1 90"/>
                    <a:gd name="f55" fmla="*/ f44 1 172"/>
                    <a:gd name="f56" fmla="*/ f45 1 90"/>
                    <a:gd name="f57" fmla="*/ f46 1 172"/>
                    <a:gd name="f58" fmla="*/ 0 1 f35"/>
                    <a:gd name="f59" fmla="*/ f6 1 f35"/>
                    <a:gd name="f60" fmla="*/ 0 1 f36"/>
                    <a:gd name="f61" fmla="*/ f7 1 f36"/>
                    <a:gd name="f62" fmla="+- f47 0 f1"/>
                    <a:gd name="f63" fmla="*/ f48 1 f35"/>
                    <a:gd name="f64" fmla="*/ f49 1 f36"/>
                    <a:gd name="f65" fmla="*/ f50 1 f35"/>
                    <a:gd name="f66" fmla="*/ f51 1 f36"/>
                    <a:gd name="f67" fmla="*/ f52 1 f35"/>
                    <a:gd name="f68" fmla="*/ f53 1 f36"/>
                    <a:gd name="f69" fmla="*/ f54 1 f35"/>
                    <a:gd name="f70" fmla="*/ f55 1 f36"/>
                    <a:gd name="f71" fmla="*/ f56 1 f35"/>
                    <a:gd name="f72" fmla="*/ f57 1 f36"/>
                    <a:gd name="f73" fmla="*/ f58 f30 1"/>
                    <a:gd name="f74" fmla="*/ f59 f30 1"/>
                    <a:gd name="f75" fmla="*/ f61 f31 1"/>
                    <a:gd name="f76" fmla="*/ f60 f31 1"/>
                    <a:gd name="f77" fmla="*/ f63 f30 1"/>
                    <a:gd name="f78" fmla="*/ f64 f31 1"/>
                    <a:gd name="f79" fmla="*/ f65 f30 1"/>
                    <a:gd name="f80" fmla="*/ f66 f31 1"/>
                    <a:gd name="f81" fmla="*/ f67 f30 1"/>
                    <a:gd name="f82" fmla="*/ f68 f31 1"/>
                    <a:gd name="f83" fmla="*/ f69 f30 1"/>
                    <a:gd name="f84" fmla="*/ f70 f31 1"/>
                    <a:gd name="f85" fmla="*/ f71 f30 1"/>
                    <a:gd name="f86" fmla="*/ f72 f3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62">
                      <a:pos x="f77" y="f78"/>
                    </a:cxn>
                    <a:cxn ang="f62">
                      <a:pos x="f79" y="f80"/>
                    </a:cxn>
                    <a:cxn ang="f62">
                      <a:pos x="f81" y="f82"/>
                    </a:cxn>
                    <a:cxn ang="f62">
                      <a:pos x="f83" y="f84"/>
                    </a:cxn>
                    <a:cxn ang="f62">
                      <a:pos x="f85" y="f84"/>
                    </a:cxn>
                    <a:cxn ang="f62">
                      <a:pos x="f85" y="f86"/>
                    </a:cxn>
                    <a:cxn ang="f62">
                      <a:pos x="f77" y="f78"/>
                    </a:cxn>
                  </a:cxnLst>
                  <a:rect l="f73" t="f76" r="f74" b="f75"/>
                  <a:pathLst>
                    <a:path w="90" h="172">
                      <a:moveTo>
                        <a:pt x="f8" y="f9"/>
                      </a:moveTo>
                      <a:cubicBezTo>
                        <a:pt x="f10" y="f7"/>
                        <a:pt x="f11" y="f12"/>
                        <a:pt x="f13" y="f14"/>
                      </a:cubicBezTo>
                      <a:cubicBezTo>
                        <a:pt x="f15" y="f16"/>
                        <a:pt x="f6" y="f9"/>
                        <a:pt x="f6" y="f17"/>
                      </a:cubicBezTo>
                      <a:cubicBezTo>
                        <a:pt x="f18" y="f19"/>
                        <a:pt x="f18" y="f20"/>
                        <a:pt x="f18" y="f5"/>
                      </a:cubicBezTo>
                      <a:cubicBezTo>
                        <a:pt x="f21" y="f5"/>
                        <a:pt x="f22" y="f5"/>
                        <a:pt x="f23" y="f5"/>
                      </a:cubicBezTo>
                      <a:cubicBezTo>
                        <a:pt x="f23" y="f24"/>
                        <a:pt x="f25" y="f26"/>
                        <a:pt x="f23" y="f27"/>
                      </a:cubicBezTo>
                      <a:cubicBezTo>
                        <a:pt x="f23" y="f28"/>
                        <a:pt x="f5" y="f17"/>
                        <a:pt x="f8" y="f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18" name="Freeform 10">
                  <a:extLst>
                    <a:ext uri="{FF2B5EF4-FFF2-40B4-BE49-F238E27FC236}">
                      <a16:creationId xmlns:a16="http://schemas.microsoft.com/office/drawing/2014/main" id="{49B1BA51-9BB3-45D0-93BC-9FAC22FB01C7}"/>
                    </a:ext>
                  </a:extLst>
                </p:cNvPr>
                <p:cNvSpPr/>
                <p:nvPr/>
              </p:nvSpPr>
              <p:spPr>
                <a:xfrm rot="16200004">
                  <a:off x="4533605" y="4899766"/>
                  <a:ext cx="41751" cy="4010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0"/>
                    <a:gd name="f7" fmla="val 85"/>
                    <a:gd name="f8" fmla="val 4"/>
                    <a:gd name="f9" fmla="val 5"/>
                    <a:gd name="f10" fmla="val 3"/>
                    <a:gd name="f11" fmla="val 2"/>
                    <a:gd name="f12" fmla="val 32"/>
                    <a:gd name="f13" fmla="val 59"/>
                    <a:gd name="f14" fmla="val 30"/>
                    <a:gd name="f15" fmla="val 55"/>
                    <a:gd name="f16" fmla="+- 0 0 -90"/>
                    <a:gd name="f17" fmla="*/ f3 1 80"/>
                    <a:gd name="f18" fmla="*/ f4 1 85"/>
                    <a:gd name="f19" fmla="+- f7 0 f5"/>
                    <a:gd name="f20" fmla="+- f6 0 f5"/>
                    <a:gd name="f21" fmla="*/ f16 f0 1"/>
                    <a:gd name="f22" fmla="*/ f20 1 80"/>
                    <a:gd name="f23" fmla="*/ f19 1 85"/>
                    <a:gd name="f24" fmla="*/ 4 f20 1"/>
                    <a:gd name="f25" fmla="*/ 5 f19 1"/>
                    <a:gd name="f26" fmla="*/ 0 f20 1"/>
                    <a:gd name="f27" fmla="*/ 85 f19 1"/>
                    <a:gd name="f28" fmla="*/ 80 f20 1"/>
                    <a:gd name="f29" fmla="*/ f21 1 f2"/>
                    <a:gd name="f30" fmla="*/ f24 1 80"/>
                    <a:gd name="f31" fmla="*/ f25 1 85"/>
                    <a:gd name="f32" fmla="*/ f26 1 80"/>
                    <a:gd name="f33" fmla="*/ f27 1 85"/>
                    <a:gd name="f34" fmla="*/ f28 1 80"/>
                    <a:gd name="f35" fmla="*/ 0 1 f22"/>
                    <a:gd name="f36" fmla="*/ f6 1 f22"/>
                    <a:gd name="f37" fmla="*/ 0 1 f23"/>
                    <a:gd name="f38" fmla="*/ f7 1 f23"/>
                    <a:gd name="f39" fmla="+- f29 0 f1"/>
                    <a:gd name="f40" fmla="*/ f30 1 f22"/>
                    <a:gd name="f41" fmla="*/ f31 1 f23"/>
                    <a:gd name="f42" fmla="*/ f32 1 f22"/>
                    <a:gd name="f43" fmla="*/ f33 1 f23"/>
                    <a:gd name="f44" fmla="*/ f34 1 f22"/>
                    <a:gd name="f45" fmla="*/ f35 f17 1"/>
                    <a:gd name="f46" fmla="*/ f36 f17 1"/>
                    <a:gd name="f47" fmla="*/ f38 f18 1"/>
                    <a:gd name="f48" fmla="*/ f37 f18 1"/>
                    <a:gd name="f49" fmla="*/ f40 f17 1"/>
                    <a:gd name="f50" fmla="*/ f41 f18 1"/>
                    <a:gd name="f51" fmla="*/ f42 f17 1"/>
                    <a:gd name="f52" fmla="*/ f43 f18 1"/>
                    <a:gd name="f53" fmla="*/ f44 f17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9">
                      <a:pos x="f49" y="f50"/>
                    </a:cxn>
                    <a:cxn ang="f39">
                      <a:pos x="f51" y="f50"/>
                    </a:cxn>
                    <a:cxn ang="f39">
                      <a:pos x="f51" y="f52"/>
                    </a:cxn>
                    <a:cxn ang="f39">
                      <a:pos x="f49" y="f52"/>
                    </a:cxn>
                    <a:cxn ang="f39">
                      <a:pos x="f53" y="f52"/>
                    </a:cxn>
                    <a:cxn ang="f39">
                      <a:pos x="f53" y="f50"/>
                    </a:cxn>
                    <a:cxn ang="f39">
                      <a:pos x="f49" y="f50"/>
                    </a:cxn>
                  </a:cxnLst>
                  <a:rect l="f45" t="f48" r="f46" b="f47"/>
                  <a:pathLst>
                    <a:path w="80" h="85">
                      <a:moveTo>
                        <a:pt x="f8" y="f9"/>
                      </a:moveTo>
                      <a:cubicBezTo>
                        <a:pt x="f10" y="f9"/>
                        <a:pt x="f11" y="f9"/>
                        <a:pt x="f5" y="f9"/>
                      </a:cubicBezTo>
                      <a:cubicBezTo>
                        <a:pt x="f5" y="f12"/>
                        <a:pt x="f5" y="f13"/>
                        <a:pt x="f5" y="f7"/>
                      </a:cubicBezTo>
                      <a:cubicBezTo>
                        <a:pt x="f11" y="f7"/>
                        <a:pt x="f10" y="f7"/>
                        <a:pt x="f8" y="f7"/>
                      </a:cubicBezTo>
                      <a:cubicBezTo>
                        <a:pt x="f14" y="f7"/>
                        <a:pt x="f15" y="f7"/>
                        <a:pt x="f6" y="f7"/>
                      </a:cubicBezTo>
                      <a:cubicBezTo>
                        <a:pt x="f6" y="f13"/>
                        <a:pt x="f6" y="f12"/>
                        <a:pt x="f6" y="f9"/>
                      </a:cubicBezTo>
                      <a:cubicBezTo>
                        <a:pt x="f15" y="f5"/>
                        <a:pt x="f14" y="f5"/>
                        <a:pt x="f8" y="f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19" name="Freeform 11">
                  <a:extLst>
                    <a:ext uri="{FF2B5EF4-FFF2-40B4-BE49-F238E27FC236}">
                      <a16:creationId xmlns:a16="http://schemas.microsoft.com/office/drawing/2014/main" id="{32277BE4-D10B-44CE-A88C-621BC3DE8ED3}"/>
                    </a:ext>
                  </a:extLst>
                </p:cNvPr>
                <p:cNvSpPr/>
                <p:nvPr/>
              </p:nvSpPr>
              <p:spPr>
                <a:xfrm rot="16200004" flipH="1">
                  <a:off x="4536695" y="4898943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20" name="Freeform 12">
                  <a:extLst>
                    <a:ext uri="{FF2B5EF4-FFF2-40B4-BE49-F238E27FC236}">
                      <a16:creationId xmlns:a16="http://schemas.microsoft.com/office/drawing/2014/main" id="{7C1924BA-4137-4E10-AC85-6F7FD5ABA269}"/>
                    </a:ext>
                  </a:extLst>
                </p:cNvPr>
                <p:cNvSpPr/>
                <p:nvPr/>
              </p:nvSpPr>
              <p:spPr>
                <a:xfrm rot="16200004">
                  <a:off x="3502531" y="4982030"/>
                  <a:ext cx="832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val 835"/>
                    <a:gd name="f8" fmla="+- 0 0 -90"/>
                    <a:gd name="f9" fmla="abs f3"/>
                    <a:gd name="f10" fmla="abs f4"/>
                    <a:gd name="f11" fmla="abs f5"/>
                    <a:gd name="f12" fmla="*/ f3 1 835"/>
                    <a:gd name="f13" fmla="val f6"/>
                    <a:gd name="f14" fmla="+- f6 0 f6"/>
                    <a:gd name="f15" fmla="+- f7 0 f6"/>
                    <a:gd name="f16" fmla="*/ f8 f0 1"/>
                    <a:gd name="f17" fmla="?: f9 f3 1"/>
                    <a:gd name="f18" fmla="?: f10 f4 1"/>
                    <a:gd name="f19" fmla="?: f11 f5 1"/>
                    <a:gd name="f20" fmla="*/ f15 1 835"/>
                    <a:gd name="f21" fmla="*/ f14 1 0"/>
                    <a:gd name="f22" fmla="*/ f16 1 f2"/>
                    <a:gd name="f23" fmla="*/ f17 1 835"/>
                    <a:gd name="f24" fmla="*/ f18 1 21600"/>
                    <a:gd name="f25" fmla="*/ 21600 f18 1"/>
                    <a:gd name="f26" fmla="*/ 0 1 f20"/>
                    <a:gd name="f27" fmla="*/ 0 1 f21"/>
                    <a:gd name="f28" fmla="*/ 835 1 f20"/>
                    <a:gd name="f29" fmla="*/ 1 1 f21"/>
                    <a:gd name="f30" fmla="+- f22 0 f1"/>
                    <a:gd name="f31" fmla="min f24 f23"/>
                    <a:gd name="f32" fmla="*/ f25 1 f19"/>
                    <a:gd name="f33" fmla="*/ f26 f12 1"/>
                    <a:gd name="f34" fmla="*/ f28 f12 1"/>
                    <a:gd name="f35" fmla="val f32"/>
                    <a:gd name="f36" fmla="*/ f6 f31 1"/>
                    <a:gd name="f37" fmla="+- f35 0 f13"/>
                    <a:gd name="f38" fmla="*/ f37 1 0"/>
                    <a:gd name="f39" fmla="*/ f29 f38 1"/>
                    <a:gd name="f40" fmla="*/ f27 f38 1"/>
                    <a:gd name="f41" fmla="*/ f40 f31 1"/>
                    <a:gd name="f42" fmla="*/ f39 f3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0">
                      <a:pos x="f33" y="f41"/>
                    </a:cxn>
                    <a:cxn ang="f30">
                      <a:pos x="f33" y="f41"/>
                    </a:cxn>
                    <a:cxn ang="f30">
                      <a:pos x="f33" y="f41"/>
                    </a:cxn>
                    <a:cxn ang="f30">
                      <a:pos x="f34" y="f41"/>
                    </a:cxn>
                    <a:cxn ang="f30">
                      <a:pos x="f34" y="f41"/>
                    </a:cxn>
                    <a:cxn ang="f30">
                      <a:pos x="f33" y="f41"/>
                    </a:cxn>
                    <a:cxn ang="f30">
                      <a:pos x="f33" y="f41"/>
                    </a:cxn>
                    <a:cxn ang="f30">
                      <a:pos x="f33" y="f41"/>
                    </a:cxn>
                  </a:cxnLst>
                  <a:rect l="f33" t="f41" r="f34" b="f42"/>
                  <a:pathLst>
                    <a:path w="835">
                      <a:moveTo>
                        <a:pt x="f6" y="f36"/>
                      </a:moveTo>
                      <a:cubicBezTo>
                        <a:pt x="f6" y="f36"/>
                        <a:pt x="f6" y="f36"/>
                        <a:pt x="f6" y="f36"/>
                      </a:cubicBezTo>
                      <a:cubicBezTo>
                        <a:pt x="f6" y="f36"/>
                        <a:pt x="f6" y="f36"/>
                        <a:pt x="f6" y="f36"/>
                      </a:cubicBezTo>
                      <a:cubicBezTo>
                        <a:pt x="f6" y="f36"/>
                        <a:pt x="f6" y="f36"/>
                        <a:pt x="f7" y="f36"/>
                      </a:cubicBezTo>
                      <a:cubicBezTo>
                        <a:pt x="f7" y="f36"/>
                        <a:pt x="f7" y="f36"/>
                        <a:pt x="f7" y="f36"/>
                      </a:cubicBezTo>
                      <a:cubicBezTo>
                        <a:pt x="f7" y="f36"/>
                        <a:pt x="f7" y="f36"/>
                        <a:pt x="f6" y="f36"/>
                      </a:cubicBezTo>
                      <a:cubicBezTo>
                        <a:pt x="f6" y="f36"/>
                        <a:pt x="f6" y="f36"/>
                        <a:pt x="f6" y="f36"/>
                      </a:cubicBezTo>
                      <a:cubicBezTo>
                        <a:pt x="f6" y="f36"/>
                        <a:pt x="f6" y="f36"/>
                        <a:pt x="f6" y="f36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21" name="Freeform 13">
                  <a:extLst>
                    <a:ext uri="{FF2B5EF4-FFF2-40B4-BE49-F238E27FC236}">
                      <a16:creationId xmlns:a16="http://schemas.microsoft.com/office/drawing/2014/main" id="{B6A72CED-9448-4DE7-93B9-B513D481E077}"/>
                    </a:ext>
                  </a:extLst>
                </p:cNvPr>
                <p:cNvSpPr/>
                <p:nvPr/>
              </p:nvSpPr>
              <p:spPr>
                <a:xfrm rot="16200004" flipH="1">
                  <a:off x="4305882" y="4770342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22" name="Oval 14">
                  <a:extLst>
                    <a:ext uri="{FF2B5EF4-FFF2-40B4-BE49-F238E27FC236}">
                      <a16:creationId xmlns:a16="http://schemas.microsoft.com/office/drawing/2014/main" id="{4E6B8306-7C3F-44DA-A7FE-A913770BA62A}"/>
                    </a:ext>
                  </a:extLst>
                </p:cNvPr>
                <p:cNvSpPr/>
                <p:nvPr/>
              </p:nvSpPr>
              <p:spPr>
                <a:xfrm rot="16200004">
                  <a:off x="4305855" y="4686866"/>
                  <a:ext cx="832" cy="758"/>
                </a:xfrm>
                <a:custGeom>
                  <a:avLst/>
                  <a:gdLst>
                    <a:gd name="f0" fmla="val 21600000"/>
                    <a:gd name="f1" fmla="val 10800000"/>
                    <a:gd name="f2" fmla="val 5400000"/>
                    <a:gd name="f3" fmla="val 18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+- 0 0 -360"/>
                    <a:gd name="f10" fmla="+- 0 0 -180"/>
                    <a:gd name="f11" fmla="abs f4"/>
                    <a:gd name="f12" fmla="abs f5"/>
                    <a:gd name="f13" fmla="abs f6"/>
                    <a:gd name="f14" fmla="+- 2700000 f2 0"/>
                    <a:gd name="f15" fmla="*/ f9 f1 1"/>
                    <a:gd name="f16" fmla="*/ f10 f1 1"/>
                    <a:gd name="f17" fmla="?: f11 f4 1"/>
                    <a:gd name="f18" fmla="?: f12 f5 1"/>
                    <a:gd name="f19" fmla="?: f13 f6 1"/>
                    <a:gd name="f20" fmla="+- f14 0 f2"/>
                    <a:gd name="f21" fmla="*/ f15 1 f3"/>
                    <a:gd name="f22" fmla="*/ f16 1 f3"/>
                    <a:gd name="f23" fmla="*/ f17 1 21600"/>
                    <a:gd name="f24" fmla="*/ f18 1 21600"/>
                    <a:gd name="f25" fmla="*/ 21600 f17 1"/>
                    <a:gd name="f26" fmla="*/ 21600 f18 1"/>
                    <a:gd name="f27" fmla="+- f20 f2 0"/>
                    <a:gd name="f28" fmla="+- f21 0 f2"/>
                    <a:gd name="f29" fmla="+- f22 0 f2"/>
                    <a:gd name="f30" fmla="min f24 f23"/>
                    <a:gd name="f31" fmla="*/ f25 1 f19"/>
                    <a:gd name="f32" fmla="*/ f26 1 f19"/>
                    <a:gd name="f33" fmla="*/ f27 f8 1"/>
                    <a:gd name="f34" fmla="val f31"/>
                    <a:gd name="f35" fmla="val f32"/>
                    <a:gd name="f36" fmla="*/ f33 1 f1"/>
                    <a:gd name="f37" fmla="*/ f7 f30 1"/>
                    <a:gd name="f38" fmla="+- f35 0 f7"/>
                    <a:gd name="f39" fmla="+- f34 0 f7"/>
                    <a:gd name="f40" fmla="+- 0 0 f36"/>
                    <a:gd name="f41" fmla="*/ f38 1 2"/>
                    <a:gd name="f42" fmla="*/ f39 1 2"/>
                    <a:gd name="f43" fmla="+- 0 0 f40"/>
                    <a:gd name="f44" fmla="+- f7 f41 0"/>
                    <a:gd name="f45" fmla="+- f7 f42 0"/>
                    <a:gd name="f46" fmla="*/ f43 f1 1"/>
                    <a:gd name="f47" fmla="*/ f42 f30 1"/>
                    <a:gd name="f48" fmla="*/ f41 f30 1"/>
                    <a:gd name="f49" fmla="*/ f46 1 f8"/>
                    <a:gd name="f50" fmla="*/ f44 f30 1"/>
                    <a:gd name="f51" fmla="+- f49 0 f2"/>
                    <a:gd name="f52" fmla="cos 1 f51"/>
                    <a:gd name="f53" fmla="sin 1 f51"/>
                    <a:gd name="f54" fmla="+- 0 0 f52"/>
                    <a:gd name="f55" fmla="+- 0 0 f53"/>
                    <a:gd name="f56" fmla="+- 0 0 f54"/>
                    <a:gd name="f57" fmla="+- 0 0 f55"/>
                    <a:gd name="f58" fmla="val f56"/>
                    <a:gd name="f59" fmla="val f57"/>
                    <a:gd name="f60" fmla="*/ f58 f42 1"/>
                    <a:gd name="f61" fmla="*/ f59 f41 1"/>
                    <a:gd name="f62" fmla="+- f45 0 f60"/>
                    <a:gd name="f63" fmla="+- f45 f60 0"/>
                    <a:gd name="f64" fmla="+- f44 0 f61"/>
                    <a:gd name="f65" fmla="+- f44 f61 0"/>
                    <a:gd name="f66" fmla="*/ f62 f30 1"/>
                    <a:gd name="f67" fmla="*/ f64 f30 1"/>
                    <a:gd name="f68" fmla="*/ f63 f30 1"/>
                    <a:gd name="f69" fmla="*/ f65 f30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66" y="f67"/>
                    </a:cxn>
                    <a:cxn ang="f29">
                      <a:pos x="f66" y="f69"/>
                    </a:cxn>
                    <a:cxn ang="f29">
                      <a:pos x="f68" y="f69"/>
                    </a:cxn>
                    <a:cxn ang="f28">
                      <a:pos x="f68" y="f67"/>
                    </a:cxn>
                  </a:cxnLst>
                  <a:rect l="f66" t="f67" r="f68" b="f69"/>
                  <a:pathLst>
                    <a:path>
                      <a:moveTo>
                        <a:pt x="f37" y="f50"/>
                      </a:moveTo>
                      <a:arcTo wR="f47" hR="f48" stAng="f1" swAng="f0"/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23" name="Freeform 15">
                  <a:extLst>
                    <a:ext uri="{FF2B5EF4-FFF2-40B4-BE49-F238E27FC236}">
                      <a16:creationId xmlns:a16="http://schemas.microsoft.com/office/drawing/2014/main" id="{C86325F5-1FA0-48F7-9D4A-9A876D6EE32A}"/>
                    </a:ext>
                  </a:extLst>
                </p:cNvPr>
                <p:cNvSpPr/>
                <p:nvPr/>
              </p:nvSpPr>
              <p:spPr>
                <a:xfrm rot="16200004">
                  <a:off x="3725001" y="4302416"/>
                  <a:ext cx="550313" cy="1148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360"/>
                    <a:gd name="f3" fmla="val 180"/>
                    <a:gd name="f4" fmla="val w"/>
                    <a:gd name="f5" fmla="val h"/>
                    <a:gd name="f6" fmla="val 0"/>
                    <a:gd name="f7" fmla="val 1061"/>
                    <a:gd name="f8" fmla="val 2448"/>
                    <a:gd name="f9" fmla="val 896"/>
                    <a:gd name="f10" fmla="val 1977"/>
                    <a:gd name="f11" fmla="val 895"/>
                    <a:gd name="f12" fmla="val 1963"/>
                    <a:gd name="f13" fmla="val 901"/>
                    <a:gd name="f14" fmla="val 1959"/>
                    <a:gd name="f15" fmla="val 915"/>
                    <a:gd name="f16" fmla="val 1960"/>
                    <a:gd name="f17" fmla="val 931"/>
                    <a:gd name="f18" fmla="val 1961"/>
                    <a:gd name="f19" fmla="val 948"/>
                    <a:gd name="f20" fmla="val 964"/>
                    <a:gd name="f21" fmla="val 976"/>
                    <a:gd name="f22" fmla="val 980"/>
                    <a:gd name="f23" fmla="val 1958"/>
                    <a:gd name="f24" fmla="val 1946"/>
                    <a:gd name="f25" fmla="val 979"/>
                    <a:gd name="f26" fmla="val 1927"/>
                    <a:gd name="f27" fmla="val 1909"/>
                    <a:gd name="f28" fmla="val 1890"/>
                    <a:gd name="f29" fmla="val 1879"/>
                    <a:gd name="f30" fmla="val 1876"/>
                    <a:gd name="f31" fmla="val 966"/>
                    <a:gd name="f32" fmla="val 943"/>
                    <a:gd name="f33" fmla="val 1877"/>
                    <a:gd name="f34" fmla="val 919"/>
                    <a:gd name="f35" fmla="val 1899"/>
                    <a:gd name="f36" fmla="val 1921"/>
                    <a:gd name="f37" fmla="val 1944"/>
                    <a:gd name="f38" fmla="val 897"/>
                    <a:gd name="f39" fmla="val 1953"/>
                    <a:gd name="f40" fmla="val 893"/>
                    <a:gd name="f41" fmla="val 1957"/>
                    <a:gd name="f42" fmla="val 884"/>
                    <a:gd name="f43" fmla="val 866"/>
                    <a:gd name="f44" fmla="val 848"/>
                    <a:gd name="f45" fmla="val 1956"/>
                    <a:gd name="f46" fmla="val 830"/>
                    <a:gd name="f47" fmla="val 819"/>
                    <a:gd name="f48" fmla="val 816"/>
                    <a:gd name="f49" fmla="val 1943"/>
                    <a:gd name="f50" fmla="val 817"/>
                    <a:gd name="f51" fmla="val 843"/>
                    <a:gd name="f52" fmla="val 870"/>
                    <a:gd name="f53" fmla="val 1854"/>
                    <a:gd name="f54" fmla="val 1832"/>
                    <a:gd name="f55" fmla="val 1811"/>
                    <a:gd name="f56" fmla="val 1800"/>
                    <a:gd name="f57" fmla="val 894"/>
                    <a:gd name="f58" fmla="val 1795"/>
                    <a:gd name="f59" fmla="val 882"/>
                    <a:gd name="f60" fmla="val 867"/>
                    <a:gd name="f61" fmla="val 1796"/>
                    <a:gd name="f62" fmla="val 852"/>
                    <a:gd name="f63" fmla="val 836"/>
                    <a:gd name="f64" fmla="val 820"/>
                    <a:gd name="f65" fmla="val 1797"/>
                    <a:gd name="f66" fmla="val 1791"/>
                    <a:gd name="f67" fmla="val 1775"/>
                    <a:gd name="f68" fmla="val 1733"/>
                    <a:gd name="f69" fmla="val 1691"/>
                    <a:gd name="f70" fmla="val 1649"/>
                    <a:gd name="f71" fmla="val 1643"/>
                    <a:gd name="f72" fmla="val 1633"/>
                    <a:gd name="f73" fmla="val 808"/>
                    <a:gd name="f74" fmla="val 771"/>
                    <a:gd name="f75" fmla="val 733"/>
                    <a:gd name="f76" fmla="val 1629"/>
                    <a:gd name="f77" fmla="val 696"/>
                    <a:gd name="f78" fmla="val 1635"/>
                    <a:gd name="f79" fmla="val 664"/>
                    <a:gd name="f80" fmla="val 1640"/>
                    <a:gd name="f81" fmla="val 653"/>
                    <a:gd name="f82" fmla="val 1632"/>
                    <a:gd name="f83" fmla="val 1600"/>
                    <a:gd name="f84" fmla="val 1591"/>
                    <a:gd name="f85" fmla="val 1582"/>
                    <a:gd name="f86" fmla="val 652"/>
                    <a:gd name="f87" fmla="val 1574"/>
                    <a:gd name="f88" fmla="val 651"/>
                    <a:gd name="f89" fmla="val 1558"/>
                    <a:gd name="f90" fmla="val 656"/>
                    <a:gd name="f91" fmla="val 1550"/>
                    <a:gd name="f92" fmla="val 673"/>
                    <a:gd name="f93" fmla="val 1552"/>
                    <a:gd name="f94" fmla="val 689"/>
                    <a:gd name="f95" fmla="val 1553"/>
                    <a:gd name="f96" fmla="val 704"/>
                    <a:gd name="f97" fmla="val 1551"/>
                    <a:gd name="f98" fmla="val 719"/>
                    <a:gd name="f99" fmla="val 736"/>
                    <a:gd name="f100" fmla="val 1548"/>
                    <a:gd name="f101" fmla="val 1535"/>
                    <a:gd name="f102" fmla="val 735"/>
                    <a:gd name="f103" fmla="val 1518"/>
                    <a:gd name="f104" fmla="val 1502"/>
                    <a:gd name="f105" fmla="val 1485"/>
                    <a:gd name="f106" fmla="val 1475"/>
                    <a:gd name="f107" fmla="val 739"/>
                    <a:gd name="f108" fmla="val 1471"/>
                    <a:gd name="f109" fmla="val 749"/>
                    <a:gd name="f110" fmla="val 768"/>
                    <a:gd name="f111" fmla="val 787"/>
                    <a:gd name="f112" fmla="val 1470"/>
                    <a:gd name="f113" fmla="val 805"/>
                    <a:gd name="f114" fmla="val 815"/>
                    <a:gd name="f115" fmla="val 1467"/>
                    <a:gd name="f116" fmla="val 1459"/>
                    <a:gd name="f117" fmla="val 1385"/>
                    <a:gd name="f118" fmla="val 1311"/>
                    <a:gd name="f119" fmla="val 1237"/>
                    <a:gd name="f120" fmla="val 1227"/>
                    <a:gd name="f121" fmla="val 812"/>
                    <a:gd name="f122" fmla="val 1224"/>
                    <a:gd name="f123" fmla="val 802"/>
                    <a:gd name="f124" fmla="val 780"/>
                    <a:gd name="f125" fmla="val 1225"/>
                    <a:gd name="f126" fmla="val 758"/>
                    <a:gd name="f127" fmla="val 1202"/>
                    <a:gd name="f128" fmla="val 1179"/>
                    <a:gd name="f129" fmla="val 1157"/>
                    <a:gd name="f130" fmla="val 1147"/>
                    <a:gd name="f131" fmla="val 1144"/>
                    <a:gd name="f132" fmla="val 748"/>
                    <a:gd name="f133" fmla="val 766"/>
                    <a:gd name="f134" fmla="val 1145"/>
                    <a:gd name="f135" fmla="val 784"/>
                    <a:gd name="f136" fmla="val 813"/>
                    <a:gd name="f137" fmla="val 1142"/>
                    <a:gd name="f138" fmla="val 1131"/>
                    <a:gd name="f139" fmla="val 1084"/>
                    <a:gd name="f140" fmla="val 1038"/>
                    <a:gd name="f141" fmla="val 991"/>
                    <a:gd name="f142" fmla="val 981"/>
                    <a:gd name="f143" fmla="val 978"/>
                    <a:gd name="f144" fmla="val 803"/>
                    <a:gd name="f145" fmla="val 770"/>
                    <a:gd name="f146" fmla="val 753"/>
                    <a:gd name="f147" fmla="val 962"/>
                    <a:gd name="f148" fmla="val 875"/>
                    <a:gd name="f149" fmla="val 832"/>
                    <a:gd name="f150" fmla="val 732"/>
                    <a:gd name="f151" fmla="val 720"/>
                    <a:gd name="f152" fmla="val 703"/>
                    <a:gd name="f153" fmla="val 685"/>
                    <a:gd name="f154" fmla="val 668"/>
                    <a:gd name="f155" fmla="val 657"/>
                    <a:gd name="f156" fmla="val 814"/>
                    <a:gd name="f157" fmla="val 738"/>
                    <a:gd name="f158" fmla="val 649"/>
                    <a:gd name="f159" fmla="val 639"/>
                    <a:gd name="f160" fmla="val 565"/>
                    <a:gd name="f161" fmla="val 734"/>
                    <a:gd name="f162" fmla="val 491"/>
                    <a:gd name="f163" fmla="val 417"/>
                    <a:gd name="f164" fmla="val 395"/>
                    <a:gd name="f165" fmla="val 374"/>
                    <a:gd name="f166" fmla="val 352"/>
                    <a:gd name="f167" fmla="val 350"/>
                    <a:gd name="f168" fmla="val 349"/>
                    <a:gd name="f169" fmla="val 347"/>
                    <a:gd name="f170" fmla="val 345"/>
                    <a:gd name="f171" fmla="val 343"/>
                    <a:gd name="f172" fmla="val 341"/>
                    <a:gd name="f173" fmla="val 337"/>
                    <a:gd name="f174" fmla="val 329"/>
                    <a:gd name="f175" fmla="val 326"/>
                    <a:gd name="f176" fmla="val 728"/>
                    <a:gd name="f177" fmla="val 727"/>
                    <a:gd name="f178" fmla="val 726"/>
                    <a:gd name="f179" fmla="val 725"/>
                    <a:gd name="f180" fmla="val 724"/>
                    <a:gd name="f181" fmla="val 327"/>
                    <a:gd name="f182" fmla="val 723"/>
                    <a:gd name="f183" fmla="val 721"/>
                    <a:gd name="f184" fmla="val 718"/>
                    <a:gd name="f185" fmla="val 715"/>
                    <a:gd name="f186" fmla="val 712"/>
                    <a:gd name="f187" fmla="val 710"/>
                    <a:gd name="f188" fmla="val 707"/>
                    <a:gd name="f189" fmla="val 705"/>
                    <a:gd name="f190" fmla="val 694"/>
                    <a:gd name="f191" fmla="val 683"/>
                    <a:gd name="f192" fmla="val 658"/>
                    <a:gd name="f193" fmla="val 334"/>
                    <a:gd name="f194" fmla="val 655"/>
                    <a:gd name="f195" fmla="val 348"/>
                    <a:gd name="f196" fmla="val 411"/>
                    <a:gd name="f197" fmla="val 475"/>
                    <a:gd name="f198" fmla="val 538"/>
                    <a:gd name="f199" fmla="val 572"/>
                    <a:gd name="f200" fmla="val 622"/>
                    <a:gd name="f201" fmla="val 612"/>
                    <a:gd name="f202" fmla="val 573"/>
                    <a:gd name="f203" fmla="val 601"/>
                    <a:gd name="f204" fmla="val 592"/>
                    <a:gd name="f205" fmla="val 570"/>
                    <a:gd name="f206" fmla="val 576"/>
                    <a:gd name="f207" fmla="val 577"/>
                    <a:gd name="f208" fmla="val 591"/>
                    <a:gd name="f209" fmla="val 633"/>
                    <a:gd name="f210" fmla="val 674"/>
                    <a:gd name="f211" fmla="val 730"/>
                    <a:gd name="f212" fmla="val 737"/>
                    <a:gd name="f213" fmla="val 554"/>
                    <a:gd name="f214" fmla="val 523"/>
                    <a:gd name="f215" fmla="val 508"/>
                    <a:gd name="f216" fmla="val 495"/>
                    <a:gd name="f217" fmla="val 492"/>
                    <a:gd name="f218" fmla="val 751"/>
                    <a:gd name="f219" fmla="val 795"/>
                    <a:gd name="f220" fmla="val 838"/>
                    <a:gd name="f221" fmla="val 881"/>
                    <a:gd name="f222" fmla="val 892"/>
                    <a:gd name="f223" fmla="val 507"/>
                    <a:gd name="f224" fmla="val 539"/>
                    <a:gd name="f225" fmla="val 555"/>
                    <a:gd name="f226" fmla="val 574"/>
                    <a:gd name="f227" fmla="val 929"/>
                    <a:gd name="f228" fmla="val 957"/>
                    <a:gd name="f229" fmla="val 972"/>
                    <a:gd name="f230" fmla="val 977"/>
                    <a:gd name="f231" fmla="val 608"/>
                    <a:gd name="f232" fmla="val 625"/>
                    <a:gd name="f233" fmla="val 642"/>
                    <a:gd name="f234" fmla="val 987"/>
                    <a:gd name="f235" fmla="val 1007"/>
                    <a:gd name="f236" fmla="val 1027"/>
                    <a:gd name="f237" fmla="val 1047"/>
                    <a:gd name="f238" fmla="val 1057"/>
                    <a:gd name="f239" fmla="val 1060"/>
                    <a:gd name="f240" fmla="val 602"/>
                    <a:gd name="f241" fmla="val 582"/>
                    <a:gd name="f242" fmla="val 1058"/>
                    <a:gd name="f243" fmla="val 1050"/>
                    <a:gd name="f244" fmla="val 1032"/>
                    <a:gd name="f245" fmla="val 571"/>
                    <a:gd name="f246" fmla="val 1015"/>
                    <a:gd name="f247" fmla="val 998"/>
                    <a:gd name="f248" fmla="val 984"/>
                    <a:gd name="f249" fmla="val 566"/>
                    <a:gd name="f250" fmla="val 552"/>
                    <a:gd name="f251" fmla="val 510"/>
                    <a:gd name="f252" fmla="val 468"/>
                    <a:gd name="f253" fmla="val 427"/>
                    <a:gd name="f254" fmla="val 413"/>
                    <a:gd name="f255" fmla="val 407"/>
                    <a:gd name="f256" fmla="val 408"/>
                    <a:gd name="f257" fmla="val 946"/>
                    <a:gd name="f258" fmla="val 410"/>
                    <a:gd name="f259" fmla="val 930"/>
                    <a:gd name="f260" fmla="val 914"/>
                    <a:gd name="f261" fmla="val 409"/>
                    <a:gd name="f262" fmla="val 900"/>
                    <a:gd name="f263" fmla="val 405"/>
                    <a:gd name="f264" fmla="val 391"/>
                    <a:gd name="f265" fmla="val 305"/>
                    <a:gd name="f266" fmla="val 261"/>
                    <a:gd name="f267" fmla="val 252"/>
                    <a:gd name="f268" fmla="val 245"/>
                    <a:gd name="f269" fmla="val 792"/>
                    <a:gd name="f270" fmla="val 746"/>
                    <a:gd name="f271" fmla="val 249"/>
                    <a:gd name="f272" fmla="val 259"/>
                    <a:gd name="f273" fmla="val 277"/>
                    <a:gd name="f274" fmla="val 295"/>
                    <a:gd name="f275" fmla="val 313"/>
                    <a:gd name="f276" fmla="val 328"/>
                    <a:gd name="f277" fmla="val 782"/>
                    <a:gd name="f278" fmla="val 799"/>
                    <a:gd name="f279" fmla="val 810"/>
                    <a:gd name="f280" fmla="val 332"/>
                    <a:gd name="f281" fmla="val 375"/>
                    <a:gd name="f282" fmla="val 404"/>
                    <a:gd name="f283" fmla="val 811"/>
                    <a:gd name="f284" fmla="val 798"/>
                    <a:gd name="f285" fmla="val 781"/>
                    <a:gd name="f286" fmla="val 764"/>
                    <a:gd name="f287" fmla="val 412"/>
                    <a:gd name="f288" fmla="val 422"/>
                    <a:gd name="f289" fmla="val 438"/>
                    <a:gd name="f290" fmla="val 454"/>
                    <a:gd name="f291" fmla="val 470"/>
                    <a:gd name="f292" fmla="val 485"/>
                    <a:gd name="f293" fmla="val 729"/>
                    <a:gd name="f294" fmla="val 490"/>
                    <a:gd name="f295" fmla="val 714"/>
                    <a:gd name="f296" fmla="val 489"/>
                    <a:gd name="f297" fmla="val 671"/>
                    <a:gd name="f298" fmla="val 488"/>
                    <a:gd name="f299" fmla="val 628"/>
                    <a:gd name="f300" fmla="val 584"/>
                    <a:gd name="f301" fmla="val 569"/>
                    <a:gd name="f302" fmla="val 504"/>
                    <a:gd name="f303" fmla="val 520"/>
                    <a:gd name="f304" fmla="val 568"/>
                    <a:gd name="f305" fmla="val 537"/>
                    <a:gd name="f306" fmla="val 564"/>
                    <a:gd name="f307" fmla="val 531"/>
                    <a:gd name="f308" fmla="val 509"/>
                    <a:gd name="f309" fmla="val 464"/>
                    <a:gd name="f310" fmla="val 441"/>
                    <a:gd name="f311" fmla="val 414"/>
                    <a:gd name="f312" fmla="val 544"/>
                    <a:gd name="f313" fmla="val 518"/>
                    <a:gd name="f314" fmla="val 493"/>
                    <a:gd name="f315" fmla="val 430"/>
                    <a:gd name="f316" fmla="val 452"/>
                    <a:gd name="f317" fmla="val 474"/>
                    <a:gd name="f318" fmla="val 459"/>
                    <a:gd name="f319" fmla="val 443"/>
                    <a:gd name="f320" fmla="val 594"/>
                    <a:gd name="f321" fmla="val 637"/>
                    <a:gd name="f322" fmla="val 406"/>
                    <a:gd name="f323" fmla="val 394"/>
                    <a:gd name="f324" fmla="val 302"/>
                    <a:gd name="f325" fmla="val 256"/>
                    <a:gd name="f326" fmla="val 247"/>
                    <a:gd name="f327" fmla="val 650"/>
                    <a:gd name="f328" fmla="val 624"/>
                    <a:gd name="f329" fmla="val 606"/>
                    <a:gd name="f330" fmla="val 588"/>
                    <a:gd name="f331" fmla="val 242"/>
                    <a:gd name="f332" fmla="val 230"/>
                    <a:gd name="f333" fmla="val 186"/>
                    <a:gd name="f334" fmla="val 143"/>
                    <a:gd name="f335" fmla="val 99"/>
                    <a:gd name="f336" fmla="val 89"/>
                    <a:gd name="f337" fmla="val 84"/>
                    <a:gd name="f338" fmla="val 585"/>
                    <a:gd name="f339" fmla="val 603"/>
                    <a:gd name="f340" fmla="val 85"/>
                    <a:gd name="f341" fmla="val 621"/>
                    <a:gd name="f342" fmla="val 115"/>
                    <a:gd name="f343" fmla="val 132"/>
                    <a:gd name="f344" fmla="val 149"/>
                    <a:gd name="f345" fmla="val 160"/>
                    <a:gd name="f346" fmla="val 654"/>
                    <a:gd name="f347" fmla="val 166"/>
                    <a:gd name="f348" fmla="val 667"/>
                    <a:gd name="f349" fmla="val 165"/>
                    <a:gd name="f350" fmla="val 164"/>
                    <a:gd name="f351" fmla="val 702"/>
                    <a:gd name="f352" fmla="val 731"/>
                    <a:gd name="f353" fmla="val 163"/>
                    <a:gd name="f354" fmla="val 150"/>
                    <a:gd name="f355" fmla="val 114"/>
                    <a:gd name="f356" fmla="val 96"/>
                    <a:gd name="f357" fmla="val 81"/>
                    <a:gd name="f358" fmla="val 82"/>
                    <a:gd name="f359" fmla="val 686"/>
                    <a:gd name="f360" fmla="val 669"/>
                    <a:gd name="f361" fmla="val 77"/>
                    <a:gd name="f362" fmla="val 65"/>
                    <a:gd name="f363" fmla="val 44"/>
                    <a:gd name="f364" fmla="val 22"/>
                    <a:gd name="f365" fmla="val 1"/>
                    <a:gd name="f366" fmla="val 598"/>
                    <a:gd name="f367" fmla="val 543"/>
                    <a:gd name="f368" fmla="val 43"/>
                    <a:gd name="f369" fmla="val 64"/>
                    <a:gd name="f370" fmla="val 78"/>
                    <a:gd name="f371" fmla="val 484"/>
                    <a:gd name="f372" fmla="val 471"/>
                    <a:gd name="f373" fmla="val 432"/>
                    <a:gd name="f374" fmla="val 392"/>
                    <a:gd name="f375" fmla="val 354"/>
                    <a:gd name="f376" fmla="val 359"/>
                    <a:gd name="f377" fmla="val 364"/>
                    <a:gd name="f378" fmla="val 342"/>
                    <a:gd name="f379" fmla="val 336"/>
                    <a:gd name="f380" fmla="val 80"/>
                    <a:gd name="f381" fmla="val 74"/>
                    <a:gd name="f382" fmla="val 67"/>
                    <a:gd name="f383" fmla="val 45"/>
                    <a:gd name="f384" fmla="val 23"/>
                    <a:gd name="f385" fmla="val 324"/>
                    <a:gd name="f386" fmla="val 320"/>
                    <a:gd name="f387" fmla="val 316"/>
                    <a:gd name="f388" fmla="val 217"/>
                    <a:gd name="f389" fmla="val 118"/>
                    <a:gd name="f390" fmla="val 19"/>
                    <a:gd name="f391" fmla="val 3"/>
                    <a:gd name="f392" fmla="val 4"/>
                    <a:gd name="f393" fmla="val 829"/>
                    <a:gd name="f394" fmla="val 1638"/>
                    <a:gd name="f395" fmla="val 110"/>
                    <a:gd name="f396" fmla="val 219"/>
                    <a:gd name="f397" fmla="val 2426"/>
                    <a:gd name="f398" fmla="val 2403"/>
                    <a:gd name="f399" fmla="val 2381"/>
                    <a:gd name="f400" fmla="val 2376"/>
                    <a:gd name="f401" fmla="val 2370"/>
                    <a:gd name="f402" fmla="val 333"/>
                    <a:gd name="f403" fmla="val 2367"/>
                    <a:gd name="f404" fmla="val 2363"/>
                    <a:gd name="f405" fmla="val 2362"/>
                    <a:gd name="f406" fmla="val 2366"/>
                    <a:gd name="f407" fmla="val 357"/>
                    <a:gd name="f408" fmla="val 380"/>
                    <a:gd name="f409" fmla="val 2368"/>
                    <a:gd name="f410" fmla="val 2340"/>
                    <a:gd name="f411" fmla="val 2312"/>
                    <a:gd name="f412" fmla="val 2284"/>
                    <a:gd name="f413" fmla="val 435"/>
                    <a:gd name="f414" fmla="val 462"/>
                    <a:gd name="f415" fmla="val 586"/>
                    <a:gd name="f416" fmla="val 635"/>
                    <a:gd name="f417" fmla="val 648"/>
                    <a:gd name="f418" fmla="val 2371"/>
                    <a:gd name="f419" fmla="val 2384"/>
                    <a:gd name="f420" fmla="val 2406"/>
                    <a:gd name="f421" fmla="val 2427"/>
                    <a:gd name="f422" fmla="val 659"/>
                    <a:gd name="f423" fmla="val 660"/>
                    <a:gd name="f424" fmla="val 663"/>
                    <a:gd name="f425" fmla="val 666"/>
                    <a:gd name="f426" fmla="val 670"/>
                    <a:gd name="f427" fmla="val 672"/>
                    <a:gd name="f428" fmla="val 2404"/>
                    <a:gd name="f429" fmla="val 2382"/>
                    <a:gd name="f430" fmla="val 750"/>
                    <a:gd name="f431" fmla="val 785"/>
                    <a:gd name="f432" fmla="val 2365"/>
                    <a:gd name="f433" fmla="val 2354"/>
                    <a:gd name="f434" fmla="val 2336"/>
                    <a:gd name="f435" fmla="val 2317"/>
                    <a:gd name="f436" fmla="val 2298"/>
                    <a:gd name="f437" fmla="val 2286"/>
                    <a:gd name="f438" fmla="val 801"/>
                    <a:gd name="f439" fmla="val 2285"/>
                    <a:gd name="f440" fmla="val 767"/>
                    <a:gd name="f441" fmla="val 2281"/>
                    <a:gd name="f442" fmla="val 2271"/>
                    <a:gd name="f443" fmla="val 2253"/>
                    <a:gd name="f444" fmla="val 2235"/>
                    <a:gd name="f445" fmla="val 2217"/>
                    <a:gd name="f446" fmla="val 2207"/>
                    <a:gd name="f447" fmla="val 2204"/>
                    <a:gd name="f448" fmla="val 783"/>
                    <a:gd name="f449" fmla="val 800"/>
                    <a:gd name="f450" fmla="val 2205"/>
                    <a:gd name="f451" fmla="val 2202"/>
                    <a:gd name="f452" fmla="val 2189"/>
                    <a:gd name="f453" fmla="val 2172"/>
                    <a:gd name="f454" fmla="val 2154"/>
                    <a:gd name="f455" fmla="val 2137"/>
                    <a:gd name="f456" fmla="val 2124"/>
                    <a:gd name="f457" fmla="val 2120"/>
                    <a:gd name="f458" fmla="val 759"/>
                    <a:gd name="f459" fmla="val 2121"/>
                    <a:gd name="f460" fmla="val 678"/>
                    <a:gd name="f461" fmla="val 2122"/>
                    <a:gd name="f462" fmla="val 2117"/>
                    <a:gd name="f463" fmla="val 2096"/>
                    <a:gd name="f464" fmla="val 2023"/>
                    <a:gd name="f465" fmla="val 1950"/>
                    <a:gd name="f466" fmla="val 604"/>
                    <a:gd name="f467" fmla="val 487"/>
                    <a:gd name="f468" fmla="val 1895"/>
                    <a:gd name="f469" fmla="val 1910"/>
                    <a:gd name="f470" fmla="val 1926"/>
                    <a:gd name="f471" fmla="val 1942"/>
                    <a:gd name="f472" fmla="val 1949"/>
                    <a:gd name="f473" fmla="val 480"/>
                    <a:gd name="f474" fmla="val 416"/>
                    <a:gd name="f475" fmla="val 1964"/>
                    <a:gd name="f476" fmla="val 415"/>
                    <a:gd name="f477" fmla="val 1969"/>
                    <a:gd name="f478" fmla="val 1968"/>
                    <a:gd name="f479" fmla="val 1955"/>
                    <a:gd name="f480" fmla="val 1954"/>
                    <a:gd name="f481" fmla="val 1951"/>
                    <a:gd name="f482" fmla="val 1947"/>
                    <a:gd name="f483" fmla="val 1898"/>
                    <a:gd name="f484" fmla="val 1853"/>
                    <a:gd name="f485" fmla="val 1808"/>
                    <a:gd name="f486" fmla="val 1806"/>
                    <a:gd name="f487" fmla="val 1803"/>
                    <a:gd name="f488" fmla="val 1801"/>
                    <a:gd name="f489" fmla="val 388"/>
                    <a:gd name="f490" fmla="val 368"/>
                    <a:gd name="f491" fmla="val 1789"/>
                    <a:gd name="f492" fmla="val 398"/>
                    <a:gd name="f493" fmla="val 1794"/>
                    <a:gd name="f494" fmla="val 393"/>
                    <a:gd name="f495" fmla="val 371"/>
                    <a:gd name="f496" fmla="val 1793"/>
                    <a:gd name="f497" fmla="val 1771"/>
                    <a:gd name="f498" fmla="val 1750"/>
                    <a:gd name="f499" fmla="val 1728"/>
                    <a:gd name="f500" fmla="val 1727"/>
                    <a:gd name="f501" fmla="val 323"/>
                    <a:gd name="f502" fmla="val 1726"/>
                    <a:gd name="f503" fmla="val 1723"/>
                    <a:gd name="f504" fmla="val 1720"/>
                    <a:gd name="f505" fmla="val 1719"/>
                    <a:gd name="f506" fmla="val 1718"/>
                    <a:gd name="f507" fmla="val 1716"/>
                    <a:gd name="f508" fmla="val 376"/>
                    <a:gd name="f509" fmla="val 424"/>
                    <a:gd name="f510" fmla="val 1715"/>
                    <a:gd name="f511" fmla="val 472"/>
                    <a:gd name="f512" fmla="val 1712"/>
                    <a:gd name="f513" fmla="val 1696"/>
                    <a:gd name="f514" fmla="val 1680"/>
                    <a:gd name="f515" fmla="val 1663"/>
                    <a:gd name="f516" fmla="val 1646"/>
                    <a:gd name="f517" fmla="val 1636"/>
                    <a:gd name="f518" fmla="val 494"/>
                    <a:gd name="f519" fmla="val 1631"/>
                    <a:gd name="f520" fmla="val 505"/>
                    <a:gd name="f521" fmla="val 506"/>
                    <a:gd name="f522" fmla="val 526"/>
                    <a:gd name="f523" fmla="val 1624"/>
                    <a:gd name="f524" fmla="val 578"/>
                    <a:gd name="f525" fmla="val 1648"/>
                    <a:gd name="f526" fmla="val 1674"/>
                    <a:gd name="f527" fmla="val 1693"/>
                    <a:gd name="f528" fmla="val 1722"/>
                    <a:gd name="f529" fmla="val 1779"/>
                    <a:gd name="f530" fmla="val 587"/>
                    <a:gd name="f531" fmla="val 619"/>
                    <a:gd name="f532" fmla="val 1799"/>
                    <a:gd name="f533" fmla="val 1813"/>
                    <a:gd name="f534" fmla="val 1834"/>
                    <a:gd name="f535" fmla="val 1855"/>
                    <a:gd name="f536" fmla="val 680"/>
                    <a:gd name="f537" fmla="val 708"/>
                    <a:gd name="f538" fmla="val 1833"/>
                    <a:gd name="f539" fmla="val 1810"/>
                    <a:gd name="f540" fmla="val 789"/>
                    <a:gd name="f541" fmla="val 763"/>
                    <a:gd name="f542" fmla="val 1882"/>
                    <a:gd name="f543" fmla="val 1885"/>
                    <a:gd name="f544" fmla="val 1933"/>
                    <a:gd name="f545" fmla="val 1981"/>
                    <a:gd name="f546" fmla="val 2029"/>
                    <a:gd name="f547" fmla="val 2040"/>
                    <a:gd name="f548" fmla="val 747"/>
                    <a:gd name="f549" fmla="val 837"/>
                    <a:gd name="f550" fmla="val 883"/>
                    <a:gd name="f551" fmla="val 2041"/>
                    <a:gd name="f552" fmla="val 2036"/>
                    <a:gd name="f553" fmla="val 2025"/>
                    <a:gd name="f554" fmla="val 2009"/>
                    <a:gd name="f555" fmla="val 1993"/>
                    <a:gd name="f556" fmla="val 2131"/>
                    <a:gd name="f557" fmla="val 2130"/>
                    <a:gd name="f558" fmla="val 647"/>
                    <a:gd name="f559" fmla="val 1457"/>
                    <a:gd name="f560" fmla="val 1462"/>
                    <a:gd name="f561" fmla="val 1469"/>
                    <a:gd name="f562" fmla="val 1468"/>
                    <a:gd name="f563" fmla="val 701"/>
                    <a:gd name="f564" fmla="val 676"/>
                    <a:gd name="f565" fmla="val 1473"/>
                    <a:gd name="f566" fmla="val 1464"/>
                    <a:gd name="f567" fmla="val 1439"/>
                    <a:gd name="f568" fmla="val 1422"/>
                    <a:gd name="f569" fmla="val 1405"/>
                    <a:gd name="f570" fmla="val 1393"/>
                    <a:gd name="f571" fmla="val 1388"/>
                    <a:gd name="f572" fmla="val 1389"/>
                    <a:gd name="f573" fmla="val 1392"/>
                    <a:gd name="f574" fmla="val 1401"/>
                    <a:gd name="f575" fmla="val 1420"/>
                    <a:gd name="f576" fmla="val 1438"/>
                    <a:gd name="f577" fmla="val 1245"/>
                    <a:gd name="f578" fmla="val 1266"/>
                    <a:gd name="f579" fmla="val 1287"/>
                    <a:gd name="f580" fmla="val 1301"/>
                    <a:gd name="f581" fmla="val 1306"/>
                    <a:gd name="f582" fmla="val 1305"/>
                    <a:gd name="f583" fmla="val 695"/>
                    <a:gd name="f584" fmla="val 1303"/>
                    <a:gd name="f585" fmla="val 1313"/>
                    <a:gd name="f586" fmla="val 644"/>
                    <a:gd name="f587" fmla="val 1289"/>
                    <a:gd name="f588" fmla="val 1264"/>
                    <a:gd name="f589" fmla="val 1244"/>
                    <a:gd name="f590" fmla="val 1235"/>
                    <a:gd name="f591" fmla="val 1223"/>
                    <a:gd name="f592" fmla="val 1221"/>
                    <a:gd name="f593" fmla="val 665"/>
                    <a:gd name="f594" fmla="val 1222"/>
                    <a:gd name="f595" fmla="val 691"/>
                    <a:gd name="f596" fmla="val 713"/>
                    <a:gd name="f597" fmla="val 2114"/>
                    <a:gd name="f598" fmla="val 310"/>
                    <a:gd name="f599" fmla="val 288"/>
                    <a:gd name="f600" fmla="val 266"/>
                    <a:gd name="f601" fmla="val 2099"/>
                    <a:gd name="f602" fmla="val 2078"/>
                    <a:gd name="f603" fmla="val 2057"/>
                    <a:gd name="f604" fmla="val 244"/>
                    <a:gd name="f605" fmla="val 2045"/>
                    <a:gd name="f606" fmla="val 248"/>
                    <a:gd name="f607" fmla="val 280"/>
                    <a:gd name="f608" fmla="val 300"/>
                    <a:gd name="f609" fmla="val 330"/>
                    <a:gd name="f610" fmla="val 2064"/>
                    <a:gd name="f611" fmla="val 2089"/>
                    <a:gd name="f612" fmla="val 1137"/>
                    <a:gd name="f613" fmla="val 319"/>
                    <a:gd name="f614" fmla="val 1141"/>
                    <a:gd name="f615" fmla="val 315"/>
                    <a:gd name="f616" fmla="val 297"/>
                    <a:gd name="f617" fmla="val 278"/>
                    <a:gd name="f618" fmla="val 260"/>
                    <a:gd name="f619" fmla="val 1126"/>
                    <a:gd name="f620" fmla="val 1114"/>
                    <a:gd name="f621" fmla="val 1101"/>
                    <a:gd name="f622" fmla="val 1089"/>
                    <a:gd name="f623" fmla="val 246"/>
                    <a:gd name="f624" fmla="val 273"/>
                    <a:gd name="f625" fmla="val 289"/>
                    <a:gd name="f626" fmla="val 321"/>
                    <a:gd name="f627" fmla="val 1059"/>
                    <a:gd name="f628" fmla="val 322"/>
                    <a:gd name="f629" fmla="val 1086"/>
                    <a:gd name="f630" fmla="val 1112"/>
                    <a:gd name="f631" fmla="val 325"/>
                    <a:gd name="f632" fmla="val 240"/>
                    <a:gd name="f633" fmla="val 1105"/>
                    <a:gd name="f634" fmla="val 1103"/>
                    <a:gd name="f635" fmla="val 1099"/>
                    <a:gd name="f636" fmla="val 467"/>
                    <a:gd name="f637" fmla="val 448"/>
                    <a:gd name="f638" fmla="val 265"/>
                    <a:gd name="f639" fmla="val 317"/>
                    <a:gd name="f640" fmla="val 481"/>
                    <a:gd name="f641" fmla="val 482"/>
                    <a:gd name="f642" fmla="val 483"/>
                    <a:gd name="f643" fmla="val 486"/>
                    <a:gd name="f644" fmla="val 298"/>
                    <a:gd name="f645" fmla="val 271"/>
                    <a:gd name="f646" fmla="val 168"/>
                    <a:gd name="f647" fmla="val 272"/>
                    <a:gd name="f648" fmla="val 169"/>
                    <a:gd name="f649" fmla="val 264"/>
                    <a:gd name="f650" fmla="val 170"/>
                    <a:gd name="f651" fmla="val 173"/>
                    <a:gd name="f652" fmla="val 283"/>
                    <a:gd name="f653" fmla="val 286"/>
                    <a:gd name="f654" fmla="val 1428"/>
                    <a:gd name="f655" fmla="val 285"/>
                    <a:gd name="f656" fmla="val 1429"/>
                    <a:gd name="f657" fmla="val 898"/>
                    <a:gd name="f658" fmla="val 899"/>
                    <a:gd name="f659" fmla="val 365"/>
                    <a:gd name="f660" fmla="val 378"/>
                    <a:gd name="f661" fmla="val 396"/>
                    <a:gd name="f662" fmla="val 400"/>
                    <a:gd name="f663" fmla="val 844"/>
                    <a:gd name="f664" fmla="val 818"/>
                    <a:gd name="f665" fmla="val 809"/>
                    <a:gd name="f666" fmla="val 806"/>
                    <a:gd name="f667" fmla="val 419"/>
                    <a:gd name="f668" fmla="val 821"/>
                    <a:gd name="f669" fmla="val 831"/>
                    <a:gd name="f670" fmla="val 839"/>
                    <a:gd name="f671" fmla="val 857"/>
                    <a:gd name="f672" fmla="val 496"/>
                    <a:gd name="f673" fmla="val 880"/>
                    <a:gd name="f674" fmla="val 905"/>
                    <a:gd name="f675" fmla="val 450"/>
                    <a:gd name="f676" fmla="val 920"/>
                    <a:gd name="f677" fmla="val 423"/>
                    <a:gd name="f678" fmla="val 440"/>
                    <a:gd name="f679" fmla="val 457"/>
                    <a:gd name="f680" fmla="val 994"/>
                    <a:gd name="f681" fmla="val 995"/>
                    <a:gd name="f682" fmla="val 996"/>
                    <a:gd name="f683" fmla="val 373"/>
                    <a:gd name="f684" fmla="val 346"/>
                    <a:gd name="f685" fmla="val 339"/>
                    <a:gd name="f686" fmla="val 1062"/>
                    <a:gd name="f687" fmla="val 1014"/>
                    <a:gd name="f688" fmla="val 971"/>
                    <a:gd name="f689" fmla="val 927"/>
                    <a:gd name="f690" fmla="val 925"/>
                    <a:gd name="f691" fmla="val 923"/>
                    <a:gd name="f692" fmla="val 926"/>
                    <a:gd name="f693" fmla="val 924"/>
                    <a:gd name="f694" fmla="val 921"/>
                    <a:gd name="f695" fmla="val 918"/>
                    <a:gd name="f696" fmla="val 912"/>
                    <a:gd name="f697" fmla="val 911"/>
                    <a:gd name="f698" fmla="val 910"/>
                    <a:gd name="f699" fmla="val 908"/>
                    <a:gd name="f700" fmla="val 907"/>
                    <a:gd name="f701" fmla="val 906"/>
                    <a:gd name="f702" fmla="val 418"/>
                    <a:gd name="f703" fmla="val 331"/>
                    <a:gd name="f704" fmla="val 397"/>
                    <a:gd name="f705" fmla="val 451"/>
                    <a:gd name="f706" fmla="val 428"/>
                    <a:gd name="f707" fmla="val 353"/>
                    <a:gd name="f708" fmla="val 340"/>
                    <a:gd name="f709" fmla="val 358"/>
                    <a:gd name="f710" fmla="val 162"/>
                    <a:gd name="f711" fmla="val 161"/>
                    <a:gd name="f712" fmla="val 383"/>
                    <a:gd name="f713" fmla="val 270"/>
                    <a:gd name="f714" fmla="val 87"/>
                    <a:gd name="f715" fmla="val 83"/>
                    <a:gd name="f716" fmla="val 104"/>
                    <a:gd name="f717" fmla="val 124"/>
                    <a:gd name="f718" fmla="val 145"/>
                    <a:gd name="f719" fmla="val 125"/>
                    <a:gd name="f720" fmla="val 106"/>
                    <a:gd name="f721" fmla="val 367"/>
                    <a:gd name="f722" fmla="val 386"/>
                    <a:gd name="f723" fmla="val 403"/>
                    <a:gd name="f724" fmla="val 185"/>
                    <a:gd name="f725" fmla="val 203"/>
                    <a:gd name="f726" fmla="val 220"/>
                    <a:gd name="f727" fmla="val 239"/>
                    <a:gd name="f728" fmla="val 384"/>
                    <a:gd name="f729" fmla="val 366"/>
                    <a:gd name="f730" fmla="val 243"/>
                    <a:gd name="f731" fmla="val 253"/>
                    <a:gd name="f732" fmla="val 227"/>
                    <a:gd name="f733" fmla="val 204"/>
                    <a:gd name="f734" fmla="val 178"/>
                    <a:gd name="f735" fmla="val 172"/>
                    <a:gd name="f736" fmla="val 303"/>
                    <a:gd name="f737" fmla="val 282"/>
                    <a:gd name="f738" fmla="val 254"/>
                    <a:gd name="f739" fmla="val 156"/>
                    <a:gd name="f740" fmla="val 131"/>
                    <a:gd name="f741" fmla="val 250"/>
                    <a:gd name="f742" fmla="val 251"/>
                    <a:gd name="f743" fmla="val 98"/>
                    <a:gd name="f744" fmla="val 232"/>
                    <a:gd name="f745" fmla="val 101"/>
                    <a:gd name="f746" fmla="val 226"/>
                    <a:gd name="f747" fmla="val 107"/>
                    <a:gd name="f748" fmla="val 228"/>
                    <a:gd name="f749" fmla="val 122"/>
                    <a:gd name="f750" fmla="val 123"/>
                    <a:gd name="f751" fmla="val 205"/>
                    <a:gd name="f752" fmla="val 229"/>
                    <a:gd name="f753" fmla="val 212"/>
                    <a:gd name="f754" fmla="val 2203"/>
                    <a:gd name="f755" fmla="val 195"/>
                    <a:gd name="f756" fmla="val 177"/>
                    <a:gd name="f757" fmla="val 167"/>
                    <a:gd name="f758" fmla="val 2199"/>
                    <a:gd name="f759" fmla="val 2190"/>
                    <a:gd name="f760" fmla="val 2155"/>
                    <a:gd name="f761" fmla="val 2138"/>
                    <a:gd name="f762" fmla="val 171"/>
                    <a:gd name="f763" fmla="val 2119"/>
                    <a:gd name="f764" fmla="val 184"/>
                    <a:gd name="f765" fmla="val 224"/>
                    <a:gd name="f766" fmla="val 2123"/>
                    <a:gd name="f767" fmla="val 2143"/>
                    <a:gd name="f768" fmla="val 2165"/>
                    <a:gd name="f769" fmla="val 2188"/>
                    <a:gd name="f770" fmla="val 318"/>
                    <a:gd name="f771" fmla="val 2359"/>
                    <a:gd name="f772" fmla="val 2358"/>
                    <a:gd name="f773" fmla="val 2357"/>
                    <a:gd name="f774" fmla="val 2360"/>
                    <a:gd name="f775" fmla="val 2364"/>
                    <a:gd name="f776" fmla="val 279"/>
                    <a:gd name="f777" fmla="val 255"/>
                    <a:gd name="f778" fmla="val 2369"/>
                    <a:gd name="f779" fmla="val 2343"/>
                    <a:gd name="f780" fmla="val 2321"/>
                    <a:gd name="f781" fmla="val 2300"/>
                    <a:gd name="f782" fmla="val 2288"/>
                    <a:gd name="f783" fmla="val 2290"/>
                    <a:gd name="f784" fmla="val 2295"/>
                    <a:gd name="f785" fmla="val 2301"/>
                    <a:gd name="f786" fmla="val 2302"/>
                    <a:gd name="f787" fmla="val 2303"/>
                    <a:gd name="f788" fmla="val 2304"/>
                    <a:gd name="f789" fmla="val 2322"/>
                    <a:gd name="f790" fmla="val 2339"/>
                    <a:gd name="f791" fmla="val 558"/>
                    <a:gd name="f792" fmla="val 2044"/>
                    <a:gd name="f793" fmla="val 2053"/>
                    <a:gd name="f794" fmla="val 2126"/>
                    <a:gd name="f795" fmla="val 2272"/>
                    <a:gd name="f796" fmla="val 2282"/>
                    <a:gd name="f797" fmla="val 567"/>
                    <a:gd name="f798" fmla="val 535"/>
                    <a:gd name="f799" fmla="val 512"/>
                    <a:gd name="f800" fmla="val 2043"/>
                    <a:gd name="f801" fmla="val 2042"/>
                    <a:gd name="f802" fmla="val 513"/>
                    <a:gd name="f803" fmla="val 479"/>
                    <a:gd name="f804" fmla="val 1966"/>
                    <a:gd name="f805" fmla="val 1967"/>
                    <a:gd name="f806" fmla="val 401"/>
                    <a:gd name="f807" fmla="val 2197"/>
                    <a:gd name="f808" fmla="val 2196"/>
                    <a:gd name="f809" fmla="val 399"/>
                    <a:gd name="f810" fmla="val 387"/>
                    <a:gd name="f811" fmla="val 2195"/>
                    <a:gd name="f812" fmla="val 2201"/>
                    <a:gd name="f813" fmla="val 2210"/>
                    <a:gd name="f814" fmla="val 2229"/>
                    <a:gd name="f815" fmla="val 2247"/>
                    <a:gd name="f816" fmla="val 2266"/>
                    <a:gd name="f817" fmla="val 382"/>
                    <a:gd name="f818" fmla="val 355"/>
                    <a:gd name="f819" fmla="val 2277"/>
                    <a:gd name="f820" fmla="val 2273"/>
                    <a:gd name="f821" fmla="val 2256"/>
                    <a:gd name="f822" fmla="val 2239"/>
                    <a:gd name="f823" fmla="val 2222"/>
                    <a:gd name="f824" fmla="val 2209"/>
                    <a:gd name="f825" fmla="val 1312"/>
                    <a:gd name="f826" fmla="val 1309"/>
                    <a:gd name="f827" fmla="val 1310"/>
                    <a:gd name="f828" fmla="val 1316"/>
                    <a:gd name="f829" fmla="val 1326"/>
                    <a:gd name="f830" fmla="val 1336"/>
                    <a:gd name="f831" fmla="val 1346"/>
                    <a:gd name="f832" fmla="val 1387"/>
                    <a:gd name="f833" fmla="val 1410"/>
                    <a:gd name="f834" fmla="val 1431"/>
                    <a:gd name="f835" fmla="val 1452"/>
                    <a:gd name="f836" fmla="val 473"/>
                    <a:gd name="f837" fmla="val 1466"/>
                    <a:gd name="f838" fmla="val 1454"/>
                    <a:gd name="f839" fmla="val 1436"/>
                    <a:gd name="f840" fmla="val 1418"/>
                    <a:gd name="f841" fmla="val 1394"/>
                    <a:gd name="f842" fmla="val 1667"/>
                    <a:gd name="f843" fmla="val 1669"/>
                    <a:gd name="f844" fmla="val 1671"/>
                    <a:gd name="f845" fmla="val 1673"/>
                    <a:gd name="f846" fmla="val 1660"/>
                    <a:gd name="f847" fmla="val 1656"/>
                    <a:gd name="f848" fmla="val 1651"/>
                    <a:gd name="f849" fmla="val 1647"/>
                    <a:gd name="f850" fmla="val 1637"/>
                    <a:gd name="f851" fmla="val 1642"/>
                    <a:gd name="f852" fmla="val 434"/>
                    <a:gd name="f853" fmla="val 1610"/>
                    <a:gd name="f854" fmla="val 1588"/>
                    <a:gd name="f855" fmla="val 1566"/>
                    <a:gd name="f856" fmla="val 1556"/>
                    <a:gd name="f857" fmla="val 1561"/>
                    <a:gd name="f858" fmla="val 1585"/>
                    <a:gd name="f859" fmla="val 1609"/>
                    <a:gd name="f860" fmla="val 550"/>
                    <a:gd name="f861" fmla="val 529"/>
                    <a:gd name="f862" fmla="val 1365"/>
                    <a:gd name="f863" fmla="val 1341"/>
                    <a:gd name="f864" fmla="val 1317"/>
                    <a:gd name="f865" fmla="val 1308"/>
                    <a:gd name="f866" fmla="val 344"/>
                    <a:gd name="f867" fmla="val 1278"/>
                    <a:gd name="f868" fmla="val 1252"/>
                    <a:gd name="f869" fmla="val 1226"/>
                    <a:gd name="f870" fmla="val 556"/>
                    <a:gd name="f871" fmla="val 1229"/>
                    <a:gd name="f872" fmla="val 1241"/>
                    <a:gd name="f873" fmla="val 1283"/>
                    <a:gd name="f874" fmla="val 1324"/>
                    <a:gd name="f875" fmla="val 1366"/>
                    <a:gd name="f876" fmla="val 1382"/>
                    <a:gd name="f877" fmla="val 1046"/>
                    <a:gd name="f878" fmla="val 1029"/>
                    <a:gd name="f879" fmla="val 1013"/>
                    <a:gd name="f880" fmla="val 632"/>
                    <a:gd name="f881" fmla="val 675"/>
                    <a:gd name="f882" fmla="val 1012"/>
                    <a:gd name="f883" fmla="val 1030"/>
                    <a:gd name="f884" fmla="val 630"/>
                    <a:gd name="f885" fmla="val 614"/>
                    <a:gd name="f886" fmla="val 1549"/>
                    <a:gd name="f887" fmla="val 1507"/>
                    <a:gd name="f888" fmla="val 1465"/>
                    <a:gd name="f889" fmla="val 610"/>
                    <a:gd name="f890" fmla="val 611"/>
                    <a:gd name="f891" fmla="val 1511"/>
                    <a:gd name="f892" fmla="val 693"/>
                    <a:gd name="f893" fmla="val 1755"/>
                    <a:gd name="f894" fmla="val 1802"/>
                    <a:gd name="f895" fmla="+- 0 0 -90"/>
                    <a:gd name="f896" fmla="*/ f4 1 1061"/>
                    <a:gd name="f897" fmla="*/ f5 1 2448"/>
                    <a:gd name="f898" fmla="+- f8 0 f6"/>
                    <a:gd name="f899" fmla="+- f7 0 f6"/>
                    <a:gd name="f900" fmla="*/ f895 f0 1"/>
                    <a:gd name="f901" fmla="*/ f899 1 1061"/>
                    <a:gd name="f902" fmla="*/ f898 1 2448"/>
                    <a:gd name="f903" fmla="*/ 884 f899 1"/>
                    <a:gd name="f904" fmla="*/ 1957 f898 1"/>
                    <a:gd name="f905" fmla="*/ 816 f899 1"/>
                    <a:gd name="f906" fmla="*/ 1775 f898 1"/>
                    <a:gd name="f907" fmla="*/ 735 f899 1"/>
                    <a:gd name="f908" fmla="*/ 1485 f898 1"/>
                    <a:gd name="f909" fmla="*/ 802 f899 1"/>
                    <a:gd name="f910" fmla="*/ 1145 f898 1"/>
                    <a:gd name="f911" fmla="*/ 653 f899 1"/>
                    <a:gd name="f912" fmla="*/ 802 f898 1"/>
                    <a:gd name="f913" fmla="*/ 326 f899 1"/>
                    <a:gd name="f914" fmla="*/ 721 f898 1"/>
                    <a:gd name="f915" fmla="*/ 715 f899 1"/>
                    <a:gd name="f916" fmla="*/ 573 f898 1"/>
                    <a:gd name="f917" fmla="*/ 977 f899 1"/>
                    <a:gd name="f918" fmla="*/ 592 f898 1"/>
                    <a:gd name="f919" fmla="*/ 980 f899 1"/>
                    <a:gd name="f920" fmla="*/ 427 f898 1"/>
                    <a:gd name="f921" fmla="*/ 749 f899 1"/>
                    <a:gd name="f922" fmla="*/ 329 f898 1"/>
                    <a:gd name="f923" fmla="*/ 584 f899 1"/>
                    <a:gd name="f924" fmla="*/ 489 f898 1"/>
                    <a:gd name="f925" fmla="*/ 408 f899 1"/>
                    <a:gd name="f926" fmla="*/ 493 f898 1"/>
                    <a:gd name="f927" fmla="*/ 642 f899 1"/>
                    <a:gd name="f928" fmla="*/ 245 f898 1"/>
                    <a:gd name="f929" fmla="*/ 719 f899 1"/>
                    <a:gd name="f930" fmla="*/ 165 f898 1"/>
                    <a:gd name="f931" fmla="*/ 471 f899 1"/>
                    <a:gd name="f932" fmla="*/ 82 f898 1"/>
                    <a:gd name="f933" fmla="*/ 19 f899 1"/>
                    <a:gd name="f934" fmla="*/ 1 f898 1"/>
                    <a:gd name="f935" fmla="*/ 2368 f898 1"/>
                    <a:gd name="f936" fmla="*/ 668 f899 1"/>
                    <a:gd name="f937" fmla="*/ 2448 f898 1"/>
                    <a:gd name="f938" fmla="*/ 2285 f898 1"/>
                    <a:gd name="f939" fmla="*/ 652 f899 1"/>
                    <a:gd name="f940" fmla="*/ 2096 f898 1"/>
                    <a:gd name="f941" fmla="*/ 416 f899 1"/>
                    <a:gd name="f942" fmla="*/ 1959 f898 1"/>
                    <a:gd name="f943" fmla="*/ 393 f899 1"/>
                    <a:gd name="f944" fmla="*/ 1794 f898 1"/>
                    <a:gd name="f945" fmla="*/ 472 f899 1"/>
                    <a:gd name="f946" fmla="*/ 1716 f898 1"/>
                    <a:gd name="f947" fmla="*/ 635 f899 1"/>
                    <a:gd name="f948" fmla="*/ 1796 f898 1"/>
                    <a:gd name="f949" fmla="*/ 1876 f898 1"/>
                    <a:gd name="f950" fmla="*/ 651 f899 1"/>
                    <a:gd name="f951" fmla="*/ 2131 f898 1"/>
                    <a:gd name="f952" fmla="*/ 1388 f898 1"/>
                    <a:gd name="f953" fmla="*/ 664 f899 1"/>
                    <a:gd name="f954" fmla="*/ 1221 f898 1"/>
                    <a:gd name="f955" fmla="*/ 320 f899 1"/>
                    <a:gd name="f956" fmla="*/ 2040 f898 1"/>
                    <a:gd name="f957" fmla="*/ 1061 f898 1"/>
                    <a:gd name="f958" fmla="*/ 240 f899 1"/>
                    <a:gd name="f959" fmla="*/ 1105 f898 1"/>
                    <a:gd name="f960" fmla="*/ 481 f898 1"/>
                    <a:gd name="f961" fmla="*/ 286 f899 1"/>
                    <a:gd name="f962" fmla="*/ 1469 f898 1"/>
                    <a:gd name="f963" fmla="*/ 405 f899 1"/>
                    <a:gd name="f964" fmla="*/ 897 f898 1"/>
                    <a:gd name="f965" fmla="*/ 485 f899 1"/>
                    <a:gd name="f966" fmla="*/ 893 f898 1"/>
                    <a:gd name="f967" fmla="*/ 346 f899 1"/>
                    <a:gd name="f968" fmla="*/ 1060 f898 1"/>
                    <a:gd name="f969" fmla="*/ 908 f898 1"/>
                    <a:gd name="f970" fmla="*/ 331 f899 1"/>
                    <a:gd name="f971" fmla="*/ 406 f898 1"/>
                    <a:gd name="f972" fmla="*/ 412 f899 1"/>
                    <a:gd name="f973" fmla="*/ 327 f898 1"/>
                    <a:gd name="f974" fmla="*/ 325 f899 1"/>
                    <a:gd name="f975" fmla="*/ 104 f898 1"/>
                    <a:gd name="f976" fmla="*/ 168 f898 1"/>
                    <a:gd name="f977" fmla="*/ 261 f899 1"/>
                    <a:gd name="f978" fmla="*/ 164 f898 1"/>
                    <a:gd name="f979" fmla="*/ 232 f899 1"/>
                    <a:gd name="f980" fmla="*/ 101 f898 1"/>
                    <a:gd name="f981" fmla="*/ 164 f899 1"/>
                    <a:gd name="f982" fmla="*/ 2138 f898 1"/>
                    <a:gd name="f983" fmla="*/ 318 f899 1"/>
                    <a:gd name="f984" fmla="*/ 2367 f898 1"/>
                    <a:gd name="f985" fmla="*/ 245 f899 1"/>
                    <a:gd name="f986" fmla="*/ 2364 f898 1"/>
                    <a:gd name="f987" fmla="*/ 2357 f898 1"/>
                    <a:gd name="f988" fmla="*/ 558 f899 1"/>
                    <a:gd name="f989" fmla="*/ 384 f899 1"/>
                    <a:gd name="f990" fmla="*/ 2203 f898 1"/>
                    <a:gd name="f991" fmla="*/ 345 f899 1"/>
                    <a:gd name="f992" fmla="*/ 2204 f898 1"/>
                    <a:gd name="f993" fmla="*/ 1346 f898 1"/>
                    <a:gd name="f994" fmla="*/ 1401 f898 1"/>
                    <a:gd name="f995" fmla="*/ 484 f899 1"/>
                    <a:gd name="f996" fmla="*/ 1660 f898 1"/>
                    <a:gd name="f997" fmla="*/ 1633 f898 1"/>
                    <a:gd name="f998" fmla="*/ 327 f899 1"/>
                    <a:gd name="f999" fmla="*/ 1226 f898 1"/>
                    <a:gd name="f1000" fmla="*/ 733 f899 1"/>
                    <a:gd name="f1001" fmla="*/ 995 f898 1"/>
                    <a:gd name="f1002" fmla="*/ 610 f899 1"/>
                    <a:gd name="f1003" fmla="*/ f900 1 f3"/>
                    <a:gd name="f1004" fmla="*/ f903 1 1061"/>
                    <a:gd name="f1005" fmla="*/ f904 1 2448"/>
                    <a:gd name="f1006" fmla="*/ f905 1 1061"/>
                    <a:gd name="f1007" fmla="*/ f906 1 2448"/>
                    <a:gd name="f1008" fmla="*/ f907 1 1061"/>
                    <a:gd name="f1009" fmla="*/ f908 1 2448"/>
                    <a:gd name="f1010" fmla="*/ f909 1 1061"/>
                    <a:gd name="f1011" fmla="*/ f910 1 2448"/>
                    <a:gd name="f1012" fmla="*/ f911 1 1061"/>
                    <a:gd name="f1013" fmla="*/ f912 1 2448"/>
                    <a:gd name="f1014" fmla="*/ f913 1 1061"/>
                    <a:gd name="f1015" fmla="*/ f914 1 2448"/>
                    <a:gd name="f1016" fmla="*/ f915 1 1061"/>
                    <a:gd name="f1017" fmla="*/ f916 1 2448"/>
                    <a:gd name="f1018" fmla="*/ f917 1 1061"/>
                    <a:gd name="f1019" fmla="*/ f918 1 2448"/>
                    <a:gd name="f1020" fmla="*/ f919 1 1061"/>
                    <a:gd name="f1021" fmla="*/ f920 1 2448"/>
                    <a:gd name="f1022" fmla="*/ f921 1 1061"/>
                    <a:gd name="f1023" fmla="*/ f922 1 2448"/>
                    <a:gd name="f1024" fmla="*/ f923 1 1061"/>
                    <a:gd name="f1025" fmla="*/ f924 1 2448"/>
                    <a:gd name="f1026" fmla="*/ f925 1 1061"/>
                    <a:gd name="f1027" fmla="*/ f926 1 2448"/>
                    <a:gd name="f1028" fmla="*/ f927 1 1061"/>
                    <a:gd name="f1029" fmla="*/ f928 1 2448"/>
                    <a:gd name="f1030" fmla="*/ f929 1 1061"/>
                    <a:gd name="f1031" fmla="*/ f930 1 2448"/>
                    <a:gd name="f1032" fmla="*/ f931 1 1061"/>
                    <a:gd name="f1033" fmla="*/ f932 1 2448"/>
                    <a:gd name="f1034" fmla="*/ f933 1 1061"/>
                    <a:gd name="f1035" fmla="*/ f934 1 2448"/>
                    <a:gd name="f1036" fmla="*/ f935 1 2448"/>
                    <a:gd name="f1037" fmla="*/ f936 1 1061"/>
                    <a:gd name="f1038" fmla="*/ f937 1 2448"/>
                    <a:gd name="f1039" fmla="*/ f938 1 2448"/>
                    <a:gd name="f1040" fmla="*/ f939 1 1061"/>
                    <a:gd name="f1041" fmla="*/ f940 1 2448"/>
                    <a:gd name="f1042" fmla="*/ f941 1 1061"/>
                    <a:gd name="f1043" fmla="*/ f942 1 2448"/>
                    <a:gd name="f1044" fmla="*/ f943 1 1061"/>
                    <a:gd name="f1045" fmla="*/ f944 1 2448"/>
                    <a:gd name="f1046" fmla="*/ f945 1 1061"/>
                    <a:gd name="f1047" fmla="*/ f946 1 2448"/>
                    <a:gd name="f1048" fmla="*/ f947 1 1061"/>
                    <a:gd name="f1049" fmla="*/ f948 1 2448"/>
                    <a:gd name="f1050" fmla="*/ f949 1 2448"/>
                    <a:gd name="f1051" fmla="*/ f950 1 1061"/>
                    <a:gd name="f1052" fmla="*/ f951 1 2448"/>
                    <a:gd name="f1053" fmla="*/ f952 1 2448"/>
                    <a:gd name="f1054" fmla="*/ f953 1 1061"/>
                    <a:gd name="f1055" fmla="*/ f954 1 2448"/>
                    <a:gd name="f1056" fmla="*/ f955 1 1061"/>
                    <a:gd name="f1057" fmla="*/ f956 1 2448"/>
                    <a:gd name="f1058" fmla="*/ f957 1 2448"/>
                    <a:gd name="f1059" fmla="*/ f958 1 1061"/>
                    <a:gd name="f1060" fmla="*/ f959 1 2448"/>
                    <a:gd name="f1061" fmla="*/ f960 1 2448"/>
                    <a:gd name="f1062" fmla="*/ f961 1 1061"/>
                    <a:gd name="f1063" fmla="*/ f962 1 2448"/>
                    <a:gd name="f1064" fmla="*/ f963 1 1061"/>
                    <a:gd name="f1065" fmla="*/ f964 1 2448"/>
                    <a:gd name="f1066" fmla="*/ f965 1 1061"/>
                    <a:gd name="f1067" fmla="*/ f966 1 2448"/>
                    <a:gd name="f1068" fmla="*/ f967 1 1061"/>
                    <a:gd name="f1069" fmla="*/ f968 1 2448"/>
                    <a:gd name="f1070" fmla="*/ f969 1 2448"/>
                    <a:gd name="f1071" fmla="*/ f970 1 1061"/>
                    <a:gd name="f1072" fmla="*/ f971 1 2448"/>
                    <a:gd name="f1073" fmla="*/ f972 1 1061"/>
                    <a:gd name="f1074" fmla="*/ f973 1 2448"/>
                    <a:gd name="f1075" fmla="*/ f974 1 1061"/>
                    <a:gd name="f1076" fmla="*/ f975 1 2448"/>
                    <a:gd name="f1077" fmla="*/ f976 1 2448"/>
                    <a:gd name="f1078" fmla="*/ f977 1 1061"/>
                    <a:gd name="f1079" fmla="*/ f978 1 2448"/>
                    <a:gd name="f1080" fmla="*/ f979 1 1061"/>
                    <a:gd name="f1081" fmla="*/ f980 1 2448"/>
                    <a:gd name="f1082" fmla="*/ f981 1 1061"/>
                    <a:gd name="f1083" fmla="*/ f982 1 2448"/>
                    <a:gd name="f1084" fmla="*/ f983 1 1061"/>
                    <a:gd name="f1085" fmla="*/ f984 1 2448"/>
                    <a:gd name="f1086" fmla="*/ f985 1 1061"/>
                    <a:gd name="f1087" fmla="*/ f986 1 2448"/>
                    <a:gd name="f1088" fmla="*/ f987 1 2448"/>
                    <a:gd name="f1089" fmla="*/ f988 1 1061"/>
                    <a:gd name="f1090" fmla="*/ f989 1 1061"/>
                    <a:gd name="f1091" fmla="*/ f990 1 2448"/>
                    <a:gd name="f1092" fmla="*/ f991 1 1061"/>
                    <a:gd name="f1093" fmla="*/ f992 1 2448"/>
                    <a:gd name="f1094" fmla="*/ f993 1 2448"/>
                    <a:gd name="f1095" fmla="*/ f994 1 2448"/>
                    <a:gd name="f1096" fmla="*/ f995 1 1061"/>
                    <a:gd name="f1097" fmla="*/ f996 1 2448"/>
                    <a:gd name="f1098" fmla="*/ f997 1 2448"/>
                    <a:gd name="f1099" fmla="*/ f998 1 1061"/>
                    <a:gd name="f1100" fmla="*/ f999 1 2448"/>
                    <a:gd name="f1101" fmla="*/ f1000 1 1061"/>
                    <a:gd name="f1102" fmla="*/ f1001 1 2448"/>
                    <a:gd name="f1103" fmla="*/ f1002 1 1061"/>
                    <a:gd name="f1104" fmla="*/ 0 1 f901"/>
                    <a:gd name="f1105" fmla="*/ f7 1 f901"/>
                    <a:gd name="f1106" fmla="*/ 0 1 f902"/>
                    <a:gd name="f1107" fmla="*/ f8 1 f902"/>
                    <a:gd name="f1108" fmla="+- f1003 0 f1"/>
                    <a:gd name="f1109" fmla="*/ f1004 1 f901"/>
                    <a:gd name="f1110" fmla="*/ f1005 1 f902"/>
                    <a:gd name="f1111" fmla="*/ f1006 1 f901"/>
                    <a:gd name="f1112" fmla="*/ f1007 1 f902"/>
                    <a:gd name="f1113" fmla="*/ f1008 1 f901"/>
                    <a:gd name="f1114" fmla="*/ f1009 1 f902"/>
                    <a:gd name="f1115" fmla="*/ f1010 1 f901"/>
                    <a:gd name="f1116" fmla="*/ f1011 1 f902"/>
                    <a:gd name="f1117" fmla="*/ f1012 1 f901"/>
                    <a:gd name="f1118" fmla="*/ f1013 1 f902"/>
                    <a:gd name="f1119" fmla="*/ f1014 1 f901"/>
                    <a:gd name="f1120" fmla="*/ f1015 1 f902"/>
                    <a:gd name="f1121" fmla="*/ f1016 1 f901"/>
                    <a:gd name="f1122" fmla="*/ f1017 1 f902"/>
                    <a:gd name="f1123" fmla="*/ f1018 1 f901"/>
                    <a:gd name="f1124" fmla="*/ f1019 1 f902"/>
                    <a:gd name="f1125" fmla="*/ f1020 1 f901"/>
                    <a:gd name="f1126" fmla="*/ f1021 1 f902"/>
                    <a:gd name="f1127" fmla="*/ f1022 1 f901"/>
                    <a:gd name="f1128" fmla="*/ f1023 1 f902"/>
                    <a:gd name="f1129" fmla="*/ f1024 1 f901"/>
                    <a:gd name="f1130" fmla="*/ f1025 1 f902"/>
                    <a:gd name="f1131" fmla="*/ f1026 1 f901"/>
                    <a:gd name="f1132" fmla="*/ f1027 1 f902"/>
                    <a:gd name="f1133" fmla="*/ f1028 1 f901"/>
                    <a:gd name="f1134" fmla="*/ f1029 1 f902"/>
                    <a:gd name="f1135" fmla="*/ f1030 1 f901"/>
                    <a:gd name="f1136" fmla="*/ f1031 1 f902"/>
                    <a:gd name="f1137" fmla="*/ f1032 1 f901"/>
                    <a:gd name="f1138" fmla="*/ f1033 1 f902"/>
                    <a:gd name="f1139" fmla="*/ f1034 1 f901"/>
                    <a:gd name="f1140" fmla="*/ f1035 1 f902"/>
                    <a:gd name="f1141" fmla="*/ f1036 1 f902"/>
                    <a:gd name="f1142" fmla="*/ f1037 1 f901"/>
                    <a:gd name="f1143" fmla="*/ f1038 1 f902"/>
                    <a:gd name="f1144" fmla="*/ f1039 1 f902"/>
                    <a:gd name="f1145" fmla="*/ f1040 1 f901"/>
                    <a:gd name="f1146" fmla="*/ f1041 1 f902"/>
                    <a:gd name="f1147" fmla="*/ f1042 1 f901"/>
                    <a:gd name="f1148" fmla="*/ f1043 1 f902"/>
                    <a:gd name="f1149" fmla="*/ f1044 1 f901"/>
                    <a:gd name="f1150" fmla="*/ f1045 1 f902"/>
                    <a:gd name="f1151" fmla="*/ f1046 1 f901"/>
                    <a:gd name="f1152" fmla="*/ f1047 1 f902"/>
                    <a:gd name="f1153" fmla="*/ f1048 1 f901"/>
                    <a:gd name="f1154" fmla="*/ f1049 1 f902"/>
                    <a:gd name="f1155" fmla="*/ f1050 1 f902"/>
                    <a:gd name="f1156" fmla="*/ f1051 1 f901"/>
                    <a:gd name="f1157" fmla="*/ f1052 1 f902"/>
                    <a:gd name="f1158" fmla="*/ f1053 1 f902"/>
                    <a:gd name="f1159" fmla="*/ f1054 1 f901"/>
                    <a:gd name="f1160" fmla="*/ f1055 1 f902"/>
                    <a:gd name="f1161" fmla="*/ f1056 1 f901"/>
                    <a:gd name="f1162" fmla="*/ f1057 1 f902"/>
                    <a:gd name="f1163" fmla="*/ f1058 1 f902"/>
                    <a:gd name="f1164" fmla="*/ f1059 1 f901"/>
                    <a:gd name="f1165" fmla="*/ f1060 1 f902"/>
                    <a:gd name="f1166" fmla="*/ f1061 1 f902"/>
                    <a:gd name="f1167" fmla="*/ f1062 1 f901"/>
                    <a:gd name="f1168" fmla="*/ f1063 1 f902"/>
                    <a:gd name="f1169" fmla="*/ f1064 1 f901"/>
                    <a:gd name="f1170" fmla="*/ f1065 1 f902"/>
                    <a:gd name="f1171" fmla="*/ f1066 1 f901"/>
                    <a:gd name="f1172" fmla="*/ f1067 1 f902"/>
                    <a:gd name="f1173" fmla="*/ f1068 1 f901"/>
                    <a:gd name="f1174" fmla="*/ f1069 1 f902"/>
                    <a:gd name="f1175" fmla="*/ f1070 1 f902"/>
                    <a:gd name="f1176" fmla="*/ f1071 1 f901"/>
                    <a:gd name="f1177" fmla="*/ f1072 1 f902"/>
                    <a:gd name="f1178" fmla="*/ f1073 1 f901"/>
                    <a:gd name="f1179" fmla="*/ f1074 1 f902"/>
                    <a:gd name="f1180" fmla="*/ f1075 1 f901"/>
                    <a:gd name="f1181" fmla="*/ f1076 1 f902"/>
                    <a:gd name="f1182" fmla="*/ f1077 1 f902"/>
                    <a:gd name="f1183" fmla="*/ f1078 1 f901"/>
                    <a:gd name="f1184" fmla="*/ f1079 1 f902"/>
                    <a:gd name="f1185" fmla="*/ f1080 1 f901"/>
                    <a:gd name="f1186" fmla="*/ f1081 1 f902"/>
                    <a:gd name="f1187" fmla="*/ f1082 1 f901"/>
                    <a:gd name="f1188" fmla="*/ f1083 1 f902"/>
                    <a:gd name="f1189" fmla="*/ f1084 1 f901"/>
                    <a:gd name="f1190" fmla="*/ f1085 1 f902"/>
                    <a:gd name="f1191" fmla="*/ f1086 1 f901"/>
                    <a:gd name="f1192" fmla="*/ f1087 1 f902"/>
                    <a:gd name="f1193" fmla="*/ f1088 1 f902"/>
                    <a:gd name="f1194" fmla="*/ f1089 1 f901"/>
                    <a:gd name="f1195" fmla="*/ f1090 1 f901"/>
                    <a:gd name="f1196" fmla="*/ f1091 1 f902"/>
                    <a:gd name="f1197" fmla="*/ f1092 1 f901"/>
                    <a:gd name="f1198" fmla="*/ f1093 1 f902"/>
                    <a:gd name="f1199" fmla="*/ f1094 1 f902"/>
                    <a:gd name="f1200" fmla="*/ f1095 1 f902"/>
                    <a:gd name="f1201" fmla="*/ f1096 1 f901"/>
                    <a:gd name="f1202" fmla="*/ f1097 1 f902"/>
                    <a:gd name="f1203" fmla="*/ f1098 1 f902"/>
                    <a:gd name="f1204" fmla="*/ f1099 1 f901"/>
                    <a:gd name="f1205" fmla="*/ f1100 1 f902"/>
                    <a:gd name="f1206" fmla="*/ f1101 1 f901"/>
                    <a:gd name="f1207" fmla="*/ f1102 1 f902"/>
                    <a:gd name="f1208" fmla="*/ f1103 1 f901"/>
                    <a:gd name="f1209" fmla="*/ f1104 f896 1"/>
                    <a:gd name="f1210" fmla="*/ f1105 f896 1"/>
                    <a:gd name="f1211" fmla="*/ f1107 f897 1"/>
                    <a:gd name="f1212" fmla="*/ f1106 f897 1"/>
                    <a:gd name="f1213" fmla="*/ f1109 f896 1"/>
                    <a:gd name="f1214" fmla="*/ f1110 f897 1"/>
                    <a:gd name="f1215" fmla="*/ f1111 f896 1"/>
                    <a:gd name="f1216" fmla="*/ f1112 f897 1"/>
                    <a:gd name="f1217" fmla="*/ f1113 f896 1"/>
                    <a:gd name="f1218" fmla="*/ f1114 f897 1"/>
                    <a:gd name="f1219" fmla="*/ f1115 f896 1"/>
                    <a:gd name="f1220" fmla="*/ f1116 f897 1"/>
                    <a:gd name="f1221" fmla="*/ f1117 f896 1"/>
                    <a:gd name="f1222" fmla="*/ f1118 f897 1"/>
                    <a:gd name="f1223" fmla="*/ f1119 f896 1"/>
                    <a:gd name="f1224" fmla="*/ f1120 f897 1"/>
                    <a:gd name="f1225" fmla="*/ f1121 f896 1"/>
                    <a:gd name="f1226" fmla="*/ f1122 f897 1"/>
                    <a:gd name="f1227" fmla="*/ f1123 f896 1"/>
                    <a:gd name="f1228" fmla="*/ f1124 f897 1"/>
                    <a:gd name="f1229" fmla="*/ f1125 f896 1"/>
                    <a:gd name="f1230" fmla="*/ f1126 f897 1"/>
                    <a:gd name="f1231" fmla="*/ f1127 f896 1"/>
                    <a:gd name="f1232" fmla="*/ f1128 f897 1"/>
                    <a:gd name="f1233" fmla="*/ f1129 f896 1"/>
                    <a:gd name="f1234" fmla="*/ f1130 f897 1"/>
                    <a:gd name="f1235" fmla="*/ f1131 f896 1"/>
                    <a:gd name="f1236" fmla="*/ f1132 f897 1"/>
                    <a:gd name="f1237" fmla="*/ f1133 f896 1"/>
                    <a:gd name="f1238" fmla="*/ f1134 f897 1"/>
                    <a:gd name="f1239" fmla="*/ f1135 f896 1"/>
                    <a:gd name="f1240" fmla="*/ f1136 f897 1"/>
                    <a:gd name="f1241" fmla="*/ f1137 f896 1"/>
                    <a:gd name="f1242" fmla="*/ f1138 f897 1"/>
                    <a:gd name="f1243" fmla="*/ f1139 f896 1"/>
                    <a:gd name="f1244" fmla="*/ f1140 f897 1"/>
                    <a:gd name="f1245" fmla="*/ f1141 f897 1"/>
                    <a:gd name="f1246" fmla="*/ f1142 f896 1"/>
                    <a:gd name="f1247" fmla="*/ f1143 f897 1"/>
                    <a:gd name="f1248" fmla="*/ f1144 f897 1"/>
                    <a:gd name="f1249" fmla="*/ f1145 f896 1"/>
                    <a:gd name="f1250" fmla="*/ f1146 f897 1"/>
                    <a:gd name="f1251" fmla="*/ f1147 f896 1"/>
                    <a:gd name="f1252" fmla="*/ f1148 f897 1"/>
                    <a:gd name="f1253" fmla="*/ f1149 f896 1"/>
                    <a:gd name="f1254" fmla="*/ f1150 f897 1"/>
                    <a:gd name="f1255" fmla="*/ f1151 f896 1"/>
                    <a:gd name="f1256" fmla="*/ f1152 f897 1"/>
                    <a:gd name="f1257" fmla="*/ f1153 f896 1"/>
                    <a:gd name="f1258" fmla="*/ f1154 f897 1"/>
                    <a:gd name="f1259" fmla="*/ f1155 f897 1"/>
                    <a:gd name="f1260" fmla="*/ f1156 f896 1"/>
                    <a:gd name="f1261" fmla="*/ f1157 f897 1"/>
                    <a:gd name="f1262" fmla="*/ f1158 f897 1"/>
                    <a:gd name="f1263" fmla="*/ f1159 f896 1"/>
                    <a:gd name="f1264" fmla="*/ f1160 f897 1"/>
                    <a:gd name="f1265" fmla="*/ f1161 f896 1"/>
                    <a:gd name="f1266" fmla="*/ f1162 f897 1"/>
                    <a:gd name="f1267" fmla="*/ f1163 f897 1"/>
                    <a:gd name="f1268" fmla="*/ f1164 f896 1"/>
                    <a:gd name="f1269" fmla="*/ f1165 f897 1"/>
                    <a:gd name="f1270" fmla="*/ f1166 f897 1"/>
                    <a:gd name="f1271" fmla="*/ f1167 f896 1"/>
                    <a:gd name="f1272" fmla="*/ f1168 f897 1"/>
                    <a:gd name="f1273" fmla="*/ f1169 f896 1"/>
                    <a:gd name="f1274" fmla="*/ f1170 f897 1"/>
                    <a:gd name="f1275" fmla="*/ f1171 f896 1"/>
                    <a:gd name="f1276" fmla="*/ f1172 f897 1"/>
                    <a:gd name="f1277" fmla="*/ f1173 f896 1"/>
                    <a:gd name="f1278" fmla="*/ f1174 f897 1"/>
                    <a:gd name="f1279" fmla="*/ f1175 f897 1"/>
                    <a:gd name="f1280" fmla="*/ f1176 f896 1"/>
                    <a:gd name="f1281" fmla="*/ f1177 f897 1"/>
                    <a:gd name="f1282" fmla="*/ f1178 f896 1"/>
                    <a:gd name="f1283" fmla="*/ f1179 f897 1"/>
                    <a:gd name="f1284" fmla="*/ f1180 f896 1"/>
                    <a:gd name="f1285" fmla="*/ f1181 f897 1"/>
                    <a:gd name="f1286" fmla="*/ f1182 f897 1"/>
                    <a:gd name="f1287" fmla="*/ f1183 f896 1"/>
                    <a:gd name="f1288" fmla="*/ f1184 f897 1"/>
                    <a:gd name="f1289" fmla="*/ f1185 f896 1"/>
                    <a:gd name="f1290" fmla="*/ f1186 f897 1"/>
                    <a:gd name="f1291" fmla="*/ f1187 f896 1"/>
                    <a:gd name="f1292" fmla="*/ f1188 f897 1"/>
                    <a:gd name="f1293" fmla="*/ f1189 f896 1"/>
                    <a:gd name="f1294" fmla="*/ f1190 f897 1"/>
                    <a:gd name="f1295" fmla="*/ f1191 f896 1"/>
                    <a:gd name="f1296" fmla="*/ f1192 f897 1"/>
                    <a:gd name="f1297" fmla="*/ f1193 f897 1"/>
                    <a:gd name="f1298" fmla="*/ f1194 f896 1"/>
                    <a:gd name="f1299" fmla="*/ f1195 f896 1"/>
                    <a:gd name="f1300" fmla="*/ f1196 f897 1"/>
                    <a:gd name="f1301" fmla="*/ f1197 f896 1"/>
                    <a:gd name="f1302" fmla="*/ f1198 f897 1"/>
                    <a:gd name="f1303" fmla="*/ f1199 f897 1"/>
                    <a:gd name="f1304" fmla="*/ f1200 f897 1"/>
                    <a:gd name="f1305" fmla="*/ f1201 f896 1"/>
                    <a:gd name="f1306" fmla="*/ f1202 f897 1"/>
                    <a:gd name="f1307" fmla="*/ f1203 f897 1"/>
                    <a:gd name="f1308" fmla="*/ f1204 f896 1"/>
                    <a:gd name="f1309" fmla="*/ f1205 f897 1"/>
                    <a:gd name="f1310" fmla="*/ f1206 f896 1"/>
                    <a:gd name="f1311" fmla="*/ f1207 f897 1"/>
                    <a:gd name="f1312" fmla="*/ f1208 f89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1108">
                      <a:pos x="f1213" y="f1214"/>
                    </a:cxn>
                    <a:cxn ang="f1108">
                      <a:pos x="f1215" y="f1216"/>
                    </a:cxn>
                    <a:cxn ang="f1108">
                      <a:pos x="f1217" y="f1218"/>
                    </a:cxn>
                    <a:cxn ang="f1108">
                      <a:pos x="f1219" y="f1220"/>
                    </a:cxn>
                    <a:cxn ang="f1108">
                      <a:pos x="f1221" y="f1222"/>
                    </a:cxn>
                    <a:cxn ang="f1108">
                      <a:pos x="f1223" y="f1224"/>
                    </a:cxn>
                    <a:cxn ang="f1108">
                      <a:pos x="f1225" y="f1226"/>
                    </a:cxn>
                    <a:cxn ang="f1108">
                      <a:pos x="f1227" y="f1228"/>
                    </a:cxn>
                    <a:cxn ang="f1108">
                      <a:pos x="f1229" y="f1230"/>
                    </a:cxn>
                    <a:cxn ang="f1108">
                      <a:pos x="f1231" y="f1232"/>
                    </a:cxn>
                    <a:cxn ang="f1108">
                      <a:pos x="f1233" y="f1234"/>
                    </a:cxn>
                    <a:cxn ang="f1108">
                      <a:pos x="f1235" y="f1236"/>
                    </a:cxn>
                    <a:cxn ang="f1108">
                      <a:pos x="f1237" y="f1238"/>
                    </a:cxn>
                    <a:cxn ang="f1108">
                      <a:pos x="f1239" y="f1240"/>
                    </a:cxn>
                    <a:cxn ang="f1108">
                      <a:pos x="f1241" y="f1242"/>
                    </a:cxn>
                    <a:cxn ang="f1108">
                      <a:pos x="f1243" y="f1244"/>
                    </a:cxn>
                    <a:cxn ang="f1108">
                      <a:pos x="f1235" y="f1245"/>
                    </a:cxn>
                    <a:cxn ang="f1108">
                      <a:pos x="f1246" y="f1247"/>
                    </a:cxn>
                    <a:cxn ang="f1108">
                      <a:pos x="f1231" y="f1248"/>
                    </a:cxn>
                    <a:cxn ang="f1108">
                      <a:pos x="f1249" y="f1250"/>
                    </a:cxn>
                    <a:cxn ang="f1108">
                      <a:pos x="f1251" y="f1252"/>
                    </a:cxn>
                    <a:cxn ang="f1108">
                      <a:pos x="f1253" y="f1254"/>
                    </a:cxn>
                    <a:cxn ang="f1108">
                      <a:pos x="f1255" y="f1256"/>
                    </a:cxn>
                    <a:cxn ang="f1108">
                      <a:pos x="f1257" y="f1258"/>
                    </a:cxn>
                    <a:cxn ang="f1108">
                      <a:pos x="f1215" y="f1259"/>
                    </a:cxn>
                    <a:cxn ang="f1108">
                      <a:pos x="f1260" y="f1261"/>
                    </a:cxn>
                    <a:cxn ang="f1108">
                      <a:pos x="f1246" y="f1262"/>
                    </a:cxn>
                    <a:cxn ang="f1108">
                      <a:pos x="f1263" y="f1264"/>
                    </a:cxn>
                    <a:cxn ang="f1108">
                      <a:pos x="f1265" y="f1266"/>
                    </a:cxn>
                    <a:cxn ang="f1108">
                      <a:pos x="f1265" y="f1267"/>
                    </a:cxn>
                    <a:cxn ang="f1108">
                      <a:pos x="f1268" y="f1269"/>
                    </a:cxn>
                    <a:cxn ang="f1108">
                      <a:pos x="f1223" y="f1270"/>
                    </a:cxn>
                    <a:cxn ang="f1108">
                      <a:pos x="f1271" y="f1272"/>
                    </a:cxn>
                    <a:cxn ang="f1108">
                      <a:pos x="f1273" y="f1274"/>
                    </a:cxn>
                    <a:cxn ang="f1108">
                      <a:pos x="f1275" y="f1276"/>
                    </a:cxn>
                    <a:cxn ang="f1108">
                      <a:pos x="f1277" y="f1278"/>
                    </a:cxn>
                    <a:cxn ang="f1108">
                      <a:pos x="f1223" y="f1279"/>
                    </a:cxn>
                    <a:cxn ang="f1108">
                      <a:pos x="f1280" y="f1274"/>
                    </a:cxn>
                    <a:cxn ang="f1108">
                      <a:pos x="f1273" y="f1281"/>
                    </a:cxn>
                    <a:cxn ang="f1108">
                      <a:pos x="f1282" y="f1283"/>
                    </a:cxn>
                    <a:cxn ang="f1108">
                      <a:pos x="f1284" y="f1285"/>
                    </a:cxn>
                    <a:cxn ang="f1108">
                      <a:pos x="f1282" y="f1286"/>
                    </a:cxn>
                    <a:cxn ang="f1108">
                      <a:pos x="f1287" y="f1288"/>
                    </a:cxn>
                    <a:cxn ang="f1108">
                      <a:pos x="f1289" y="f1290"/>
                    </a:cxn>
                    <a:cxn ang="f1108">
                      <a:pos x="f1291" y="f1292"/>
                    </a:cxn>
                    <a:cxn ang="f1108">
                      <a:pos x="f1293" y="f1294"/>
                    </a:cxn>
                    <a:cxn ang="f1108">
                      <a:pos x="f1295" y="f1296"/>
                    </a:cxn>
                    <a:cxn ang="f1108">
                      <a:pos x="f1223" y="f1297"/>
                    </a:cxn>
                    <a:cxn ang="f1108">
                      <a:pos x="f1298" y="f1266"/>
                    </a:cxn>
                    <a:cxn ang="f1108">
                      <a:pos x="f1299" y="f1300"/>
                    </a:cxn>
                    <a:cxn ang="f1108">
                      <a:pos x="f1301" y="f1302"/>
                    </a:cxn>
                    <a:cxn ang="f1108">
                      <a:pos x="f1275" y="f1303"/>
                    </a:cxn>
                    <a:cxn ang="f1108">
                      <a:pos x="f1235" y="f1304"/>
                    </a:cxn>
                    <a:cxn ang="f1108">
                      <a:pos x="f1305" y="f1306"/>
                    </a:cxn>
                    <a:cxn ang="f1108">
                      <a:pos x="f1305" y="f1307"/>
                    </a:cxn>
                    <a:cxn ang="f1108">
                      <a:pos x="f1308" y="f1309"/>
                    </a:cxn>
                    <a:cxn ang="f1108">
                      <a:pos x="f1310" y="f1311"/>
                    </a:cxn>
                    <a:cxn ang="f1108">
                      <a:pos x="f1312" y="f1272"/>
                    </a:cxn>
                  </a:cxnLst>
                  <a:rect l="f1209" t="f1212" r="f1210" b="f1211"/>
                  <a:pathLst>
                    <a:path w="1061" h="2448">
                      <a:moveTo>
                        <a:pt x="f9" y="f10"/>
                      </a:moveTo>
                      <a:cubicBezTo>
                        <a:pt x="f11" y="f12"/>
                        <a:pt x="f13" y="f14"/>
                        <a:pt x="f15" y="f16"/>
                      </a:cubicBezTo>
                      <a:cubicBezTo>
                        <a:pt x="f17" y="f18"/>
                        <a:pt x="f19" y="f14"/>
                        <a:pt x="f20" y="f16"/>
                      </a:cubicBezTo>
                      <a:cubicBezTo>
                        <a:pt x="f21" y="f18"/>
                        <a:pt x="f22" y="f23"/>
                        <a:pt x="f22" y="f24"/>
                      </a:cubicBezTo>
                      <a:cubicBezTo>
                        <a:pt x="f25" y="f26"/>
                        <a:pt x="f25" y="f27"/>
                        <a:pt x="f22" y="f28"/>
                      </a:cubicBezTo>
                      <a:cubicBezTo>
                        <a:pt x="f22" y="f29"/>
                        <a:pt x="f21" y="f30"/>
                        <a:pt x="f31" y="f30"/>
                      </a:cubicBezTo>
                      <a:cubicBezTo>
                        <a:pt x="f32" y="f33"/>
                        <a:pt x="f34" y="f30"/>
                        <a:pt x="f9" y="f30"/>
                      </a:cubicBezTo>
                      <a:cubicBezTo>
                        <a:pt x="f9" y="f35"/>
                        <a:pt x="f9" y="f36"/>
                        <a:pt x="f9" y="f37"/>
                      </a:cubicBezTo>
                      <a:cubicBezTo>
                        <a:pt x="f38" y="f39"/>
                        <a:pt x="f40" y="f41"/>
                        <a:pt x="f42" y="f41"/>
                      </a:cubicBezTo>
                      <a:cubicBezTo>
                        <a:pt x="f43" y="f41"/>
                        <a:pt x="f44" y="f45"/>
                        <a:pt x="f46" y="f41"/>
                      </a:cubicBezTo>
                      <a:cubicBezTo>
                        <a:pt x="f47" y="f41"/>
                        <a:pt x="f48" y="f39"/>
                        <a:pt x="f48" y="f49"/>
                      </a:cubicBezTo>
                      <a:cubicBezTo>
                        <a:pt x="f50" y="f36"/>
                        <a:pt x="f50" y="f35"/>
                        <a:pt x="f50" y="f33"/>
                      </a:cubicBezTo>
                      <a:cubicBezTo>
                        <a:pt x="f50" y="f33"/>
                        <a:pt x="f50" y="f33"/>
                        <a:pt x="f50" y="f33"/>
                      </a:cubicBezTo>
                      <a:cubicBezTo>
                        <a:pt x="f51" y="f33"/>
                        <a:pt x="f52" y="f30"/>
                        <a:pt x="f9" y="f30"/>
                      </a:cubicBezTo>
                      <a:cubicBezTo>
                        <a:pt x="f9" y="f53"/>
                        <a:pt x="f9" y="f54"/>
                        <a:pt x="f38" y="f55"/>
                      </a:cubicBezTo>
                      <a:cubicBezTo>
                        <a:pt x="f38" y="f56"/>
                        <a:pt x="f57" y="f58"/>
                        <a:pt x="f59" y="f58"/>
                      </a:cubicBezTo>
                      <a:cubicBezTo>
                        <a:pt x="f60" y="f61"/>
                        <a:pt x="f62" y="f58"/>
                        <a:pt x="f63" y="f61"/>
                      </a:cubicBezTo>
                      <a:cubicBezTo>
                        <a:pt x="f64" y="f65"/>
                        <a:pt x="f48" y="f66"/>
                        <a:pt x="f48" y="f67"/>
                      </a:cubicBezTo>
                      <a:cubicBezTo>
                        <a:pt x="f50" y="f68"/>
                        <a:pt x="f48" y="f69"/>
                        <a:pt x="f48" y="f70"/>
                      </a:cubicBezTo>
                      <a:cubicBezTo>
                        <a:pt x="f48" y="f71"/>
                        <a:pt x="f64" y="f72"/>
                        <a:pt x="f73" y="f72"/>
                      </a:cubicBezTo>
                      <a:cubicBezTo>
                        <a:pt x="f74" y="f72"/>
                        <a:pt x="f75" y="f76"/>
                        <a:pt x="f77" y="f78"/>
                      </a:cubicBezTo>
                      <a:cubicBezTo>
                        <a:pt x="f79" y="f80"/>
                        <a:pt x="f81" y="f82"/>
                        <a:pt x="f81" y="f83"/>
                      </a:cubicBezTo>
                      <a:cubicBezTo>
                        <a:pt x="f81" y="f84"/>
                        <a:pt x="f81" y="f85"/>
                        <a:pt x="f86" y="f87"/>
                      </a:cubicBezTo>
                      <a:cubicBezTo>
                        <a:pt x="f88" y="f89"/>
                        <a:pt x="f90" y="f91"/>
                        <a:pt x="f92" y="f93"/>
                      </a:cubicBezTo>
                      <a:cubicBezTo>
                        <a:pt x="f94" y="f95"/>
                        <a:pt x="f96" y="f97"/>
                        <a:pt x="f98" y="f93"/>
                      </a:cubicBezTo>
                      <a:cubicBezTo>
                        <a:pt x="f75" y="f95"/>
                        <a:pt x="f99" y="f100"/>
                        <a:pt x="f99" y="f101"/>
                      </a:cubicBezTo>
                      <a:cubicBezTo>
                        <a:pt x="f102" y="f103"/>
                        <a:pt x="f99" y="f104"/>
                        <a:pt x="f102" y="f105"/>
                      </a:cubicBezTo>
                      <a:cubicBezTo>
                        <a:pt x="f102" y="f106"/>
                        <a:pt x="f107" y="f108"/>
                        <a:pt x="f109" y="f108"/>
                      </a:cubicBezTo>
                      <a:cubicBezTo>
                        <a:pt x="f110" y="f108"/>
                        <a:pt x="f111" y="f112"/>
                        <a:pt x="f113" y="f112"/>
                      </a:cubicBezTo>
                      <a:cubicBezTo>
                        <a:pt x="f114" y="f108"/>
                        <a:pt x="f48" y="f115"/>
                        <a:pt x="f48" y="f116"/>
                      </a:cubicBezTo>
                      <a:cubicBezTo>
                        <a:pt x="f48" y="f117"/>
                        <a:pt x="f48" y="f118"/>
                        <a:pt x="f48" y="f119"/>
                      </a:cubicBezTo>
                      <a:cubicBezTo>
                        <a:pt x="f48" y="f120"/>
                        <a:pt x="f121" y="f122"/>
                        <a:pt x="f123" y="f122"/>
                      </a:cubicBezTo>
                      <a:cubicBezTo>
                        <a:pt x="f124" y="f125"/>
                        <a:pt x="f126" y="f122"/>
                        <a:pt x="f99" y="f122"/>
                      </a:cubicBezTo>
                      <a:cubicBezTo>
                        <a:pt x="f99" y="f127"/>
                        <a:pt x="f99" y="f128"/>
                        <a:pt x="f102" y="f129"/>
                      </a:cubicBezTo>
                      <a:cubicBezTo>
                        <a:pt x="f102" y="f130"/>
                        <a:pt x="f107" y="f131"/>
                        <a:pt x="f132" y="f131"/>
                      </a:cubicBezTo>
                      <a:cubicBezTo>
                        <a:pt x="f133" y="f134"/>
                        <a:pt x="f135" y="f131"/>
                        <a:pt x="f123" y="f134"/>
                      </a:cubicBezTo>
                      <a:cubicBezTo>
                        <a:pt x="f136" y="f134"/>
                        <a:pt x="f50" y="f137"/>
                        <a:pt x="f48" y="f138"/>
                      </a:cubicBezTo>
                      <a:cubicBezTo>
                        <a:pt x="f48" y="f139"/>
                        <a:pt x="f48" y="f140"/>
                        <a:pt x="f48" y="f141"/>
                      </a:cubicBezTo>
                      <a:cubicBezTo>
                        <a:pt x="f48" y="f142"/>
                        <a:pt x="f136" y="f143"/>
                        <a:pt x="f144" y="f25"/>
                      </a:cubicBezTo>
                      <a:cubicBezTo>
                        <a:pt x="f111" y="f22"/>
                        <a:pt x="f145" y="f25"/>
                        <a:pt x="f146" y="f22"/>
                      </a:cubicBezTo>
                      <a:cubicBezTo>
                        <a:pt x="f107" y="f142"/>
                        <a:pt x="f102" y="f21"/>
                        <a:pt x="f102" y="f147"/>
                      </a:cubicBezTo>
                      <a:cubicBezTo>
                        <a:pt x="f99" y="f34"/>
                        <a:pt x="f102" y="f148"/>
                        <a:pt x="f99" y="f149"/>
                      </a:cubicBezTo>
                      <a:cubicBezTo>
                        <a:pt x="f99" y="f64"/>
                        <a:pt x="f150" y="f48"/>
                        <a:pt x="f151" y="f48"/>
                      </a:cubicBezTo>
                      <a:cubicBezTo>
                        <a:pt x="f152" y="f50"/>
                        <a:pt x="f153" y="f48"/>
                        <a:pt x="f154" y="f50"/>
                      </a:cubicBezTo>
                      <a:cubicBezTo>
                        <a:pt x="f155" y="f50"/>
                        <a:pt x="f86" y="f156"/>
                        <a:pt x="f81" y="f123"/>
                      </a:cubicBezTo>
                      <a:cubicBezTo>
                        <a:pt x="f81" y="f135"/>
                        <a:pt x="f86" y="f133"/>
                        <a:pt x="f81" y="f132"/>
                      </a:cubicBezTo>
                      <a:cubicBezTo>
                        <a:pt x="f81" y="f157"/>
                        <a:pt x="f158" y="f75"/>
                        <a:pt x="f159" y="f75"/>
                      </a:cubicBezTo>
                      <a:cubicBezTo>
                        <a:pt x="f160" y="f161"/>
                        <a:pt x="f162" y="f161"/>
                        <a:pt x="f163" y="f102"/>
                      </a:cubicBezTo>
                      <a:cubicBezTo>
                        <a:pt x="f164" y="f75"/>
                        <a:pt x="f165" y="f75"/>
                        <a:pt x="f166" y="f102"/>
                      </a:cubicBezTo>
                      <a:cubicBezTo>
                        <a:pt x="f167" y="f102"/>
                        <a:pt x="f168" y="f99"/>
                        <a:pt x="f169" y="f99"/>
                      </a:cubicBezTo>
                      <a:cubicBezTo>
                        <a:pt x="f170" y="f99"/>
                        <a:pt x="f171" y="f99"/>
                        <a:pt x="f172" y="f99"/>
                      </a:cubicBezTo>
                      <a:cubicBezTo>
                        <a:pt x="f173" y="f150"/>
                        <a:pt x="f174" y="f161"/>
                        <a:pt x="f175" y="f176"/>
                      </a:cubicBezTo>
                      <a:cubicBezTo>
                        <a:pt x="f175" y="f177"/>
                        <a:pt x="f175" y="f178"/>
                        <a:pt x="f175" y="f179"/>
                      </a:cubicBezTo>
                      <a:cubicBezTo>
                        <a:pt x="f175" y="f180"/>
                        <a:pt x="f181" y="f182"/>
                        <a:pt x="f175" y="f183"/>
                      </a:cubicBezTo>
                      <a:cubicBezTo>
                        <a:pt x="f181" y="f184"/>
                        <a:pt x="f181" y="f185"/>
                        <a:pt x="f181" y="f186"/>
                      </a:cubicBezTo>
                      <a:cubicBezTo>
                        <a:pt x="f181" y="f187"/>
                        <a:pt x="f181" y="f188"/>
                        <a:pt x="f181" y="f189"/>
                      </a:cubicBezTo>
                      <a:cubicBezTo>
                        <a:pt x="f181" y="f190"/>
                        <a:pt x="f181" y="f191"/>
                        <a:pt x="f181" y="f92"/>
                      </a:cubicBezTo>
                      <a:cubicBezTo>
                        <a:pt x="f181" y="f192"/>
                        <a:pt x="f193" y="f194"/>
                        <a:pt x="f195" y="f194"/>
                      </a:cubicBezTo>
                      <a:cubicBezTo>
                        <a:pt x="f196" y="f90"/>
                        <a:pt x="f197" y="f194"/>
                        <a:pt x="f198" y="f194"/>
                      </a:cubicBezTo>
                      <a:cubicBezTo>
                        <a:pt x="f199" y="f194"/>
                        <a:pt x="f199" y="f194"/>
                        <a:pt x="f199" y="f200"/>
                      </a:cubicBezTo>
                      <a:cubicBezTo>
                        <a:pt x="f199" y="f201"/>
                        <a:pt x="f202" y="f203"/>
                        <a:pt x="f199" y="f204"/>
                      </a:cubicBezTo>
                      <a:cubicBezTo>
                        <a:pt x="f205" y="f206"/>
                        <a:pt x="f207" y="f199"/>
                        <a:pt x="f208" y="f199"/>
                      </a:cubicBezTo>
                      <a:cubicBezTo>
                        <a:pt x="f209" y="f202"/>
                        <a:pt x="f210" y="f199"/>
                        <a:pt x="f185" y="f202"/>
                      </a:cubicBezTo>
                      <a:cubicBezTo>
                        <a:pt x="f211" y="f202"/>
                        <a:pt x="f212" y="f205"/>
                        <a:pt x="f99" y="f213"/>
                      </a:cubicBezTo>
                      <a:cubicBezTo>
                        <a:pt x="f161" y="f198"/>
                        <a:pt x="f99" y="f214"/>
                        <a:pt x="f102" y="f215"/>
                      </a:cubicBezTo>
                      <a:cubicBezTo>
                        <a:pt x="f102" y="f216"/>
                        <a:pt x="f107" y="f217"/>
                        <a:pt x="f218" y="f217"/>
                      </a:cubicBezTo>
                      <a:cubicBezTo>
                        <a:pt x="f219" y="f217"/>
                        <a:pt x="f220" y="f217"/>
                        <a:pt x="f221" y="f217"/>
                      </a:cubicBezTo>
                      <a:cubicBezTo>
                        <a:pt x="f222" y="f217"/>
                        <a:pt x="f38" y="f216"/>
                        <a:pt x="f9" y="f223"/>
                      </a:cubicBezTo>
                      <a:cubicBezTo>
                        <a:pt x="f9" y="f214"/>
                        <a:pt x="f38" y="f224"/>
                        <a:pt x="f9" y="f225"/>
                      </a:cubicBezTo>
                      <a:cubicBezTo>
                        <a:pt x="f11" y="f205"/>
                        <a:pt x="f13" y="f226"/>
                        <a:pt x="f15" y="f202"/>
                      </a:cubicBezTo>
                      <a:cubicBezTo>
                        <a:pt x="f227" y="f199"/>
                        <a:pt x="f32" y="f202"/>
                        <a:pt x="f228" y="f202"/>
                      </a:cubicBezTo>
                      <a:cubicBezTo>
                        <a:pt x="f229" y="f199"/>
                        <a:pt x="f143" y="f206"/>
                        <a:pt x="f230" y="f204"/>
                      </a:cubicBezTo>
                      <a:cubicBezTo>
                        <a:pt x="f21" y="f231"/>
                        <a:pt x="f230" y="f232"/>
                        <a:pt x="f230" y="f233"/>
                      </a:cubicBezTo>
                      <a:cubicBezTo>
                        <a:pt x="f21" y="f158"/>
                        <a:pt x="f143" y="f90"/>
                        <a:pt x="f234" y="f194"/>
                      </a:cubicBezTo>
                      <a:cubicBezTo>
                        <a:pt x="f235" y="f88"/>
                        <a:pt x="f236" y="f90"/>
                        <a:pt x="f237" y="f194"/>
                      </a:cubicBezTo>
                      <a:cubicBezTo>
                        <a:pt x="f238" y="f194"/>
                        <a:pt x="f7" y="f86"/>
                        <a:pt x="f7" y="f233"/>
                      </a:cubicBezTo>
                      <a:cubicBezTo>
                        <a:pt x="f239" y="f200"/>
                        <a:pt x="f239" y="f240"/>
                        <a:pt x="f7" y="f241"/>
                      </a:cubicBezTo>
                      <a:cubicBezTo>
                        <a:pt x="f7" y="f199"/>
                        <a:pt x="f242" y="f205"/>
                        <a:pt x="f243" y="f205"/>
                      </a:cubicBezTo>
                      <a:cubicBezTo>
                        <a:pt x="f244" y="f245"/>
                        <a:pt x="f246" y="f205"/>
                        <a:pt x="f247" y="f245"/>
                      </a:cubicBezTo>
                      <a:cubicBezTo>
                        <a:pt x="f248" y="f245"/>
                        <a:pt x="f25" y="f249"/>
                        <a:pt x="f25" y="f250"/>
                      </a:cubicBezTo>
                      <a:cubicBezTo>
                        <a:pt x="f22" y="f251"/>
                        <a:pt x="f25" y="f252"/>
                        <a:pt x="f22" y="f253"/>
                      </a:cubicBezTo>
                      <a:cubicBezTo>
                        <a:pt x="f22" y="f254"/>
                        <a:pt x="f230" y="f255"/>
                        <a:pt x="f147" y="f256"/>
                      </a:cubicBezTo>
                      <a:cubicBezTo>
                        <a:pt x="f257" y="f258"/>
                        <a:pt x="f259" y="f256"/>
                        <a:pt x="f260" y="f261"/>
                      </a:cubicBezTo>
                      <a:cubicBezTo>
                        <a:pt x="f262" y="f258"/>
                        <a:pt x="f9" y="f263"/>
                        <a:pt x="f9" y="f264"/>
                      </a:cubicBezTo>
                      <a:cubicBezTo>
                        <a:pt x="f38" y="f195"/>
                        <a:pt x="f38" y="f265"/>
                        <a:pt x="f38" y="f266"/>
                      </a:cubicBezTo>
                      <a:cubicBezTo>
                        <a:pt x="f38" y="f267"/>
                        <a:pt x="f38" y="f268"/>
                        <a:pt x="f42" y="f268"/>
                      </a:cubicBezTo>
                      <a:cubicBezTo>
                        <a:pt x="f220" y="f268"/>
                        <a:pt x="f269" y="f268"/>
                        <a:pt x="f270" y="f268"/>
                      </a:cubicBezTo>
                      <a:cubicBezTo>
                        <a:pt x="f102" y="f268"/>
                        <a:pt x="f150" y="f271"/>
                        <a:pt x="f150" y="f272"/>
                      </a:cubicBezTo>
                      <a:cubicBezTo>
                        <a:pt x="f75" y="f273"/>
                        <a:pt x="f75" y="f274"/>
                        <a:pt x="f150" y="f275"/>
                      </a:cubicBezTo>
                      <a:cubicBezTo>
                        <a:pt x="f150" y="f175"/>
                        <a:pt x="f212" y="f174"/>
                        <a:pt x="f109" y="f174"/>
                      </a:cubicBezTo>
                      <a:cubicBezTo>
                        <a:pt x="f133" y="f276"/>
                        <a:pt x="f277" y="f276"/>
                        <a:pt x="f278" y="f276"/>
                      </a:cubicBezTo>
                      <a:cubicBezTo>
                        <a:pt x="f279" y="f276"/>
                        <a:pt x="f48" y="f280"/>
                        <a:pt x="f114" y="f170"/>
                      </a:cubicBezTo>
                      <a:cubicBezTo>
                        <a:pt x="f136" y="f2"/>
                        <a:pt x="f114" y="f281"/>
                        <a:pt x="f48" y="f264"/>
                      </a:cubicBezTo>
                      <a:cubicBezTo>
                        <a:pt x="f50" y="f282"/>
                        <a:pt x="f283" y="f261"/>
                        <a:pt x="f284" y="f261"/>
                      </a:cubicBezTo>
                      <a:cubicBezTo>
                        <a:pt x="f285" y="f256"/>
                        <a:pt x="f286" y="f261"/>
                        <a:pt x="f270" y="f256"/>
                      </a:cubicBezTo>
                      <a:cubicBezTo>
                        <a:pt x="f99" y="f256"/>
                        <a:pt x="f150" y="f287"/>
                        <a:pt x="f150" y="f288"/>
                      </a:cubicBezTo>
                      <a:cubicBezTo>
                        <a:pt x="f75" y="f289"/>
                        <a:pt x="f150" y="f290"/>
                        <a:pt x="f75" y="f291"/>
                      </a:cubicBezTo>
                      <a:cubicBezTo>
                        <a:pt x="f161" y="f292"/>
                        <a:pt x="f293" y="f294"/>
                        <a:pt x="f295" y="f296"/>
                      </a:cubicBezTo>
                      <a:cubicBezTo>
                        <a:pt x="f297" y="f298"/>
                        <a:pt x="f299" y="f296"/>
                        <a:pt x="f300" y="f296"/>
                      </a:cubicBezTo>
                      <a:cubicBezTo>
                        <a:pt x="f202" y="f296"/>
                        <a:pt x="f301" y="f217"/>
                        <a:pt x="f301" y="f302"/>
                      </a:cubicBezTo>
                      <a:cubicBezTo>
                        <a:pt x="f205" y="f303"/>
                        <a:pt x="f304" y="f305"/>
                        <a:pt x="f301" y="f213"/>
                      </a:cubicBezTo>
                      <a:cubicBezTo>
                        <a:pt x="f205" y="f304"/>
                        <a:pt x="f306" y="f245"/>
                        <a:pt x="f250" y="f245"/>
                      </a:cubicBezTo>
                      <a:cubicBezTo>
                        <a:pt x="f307" y="f245"/>
                        <a:pt x="f308" y="f304"/>
                        <a:pt x="f298" y="f202"/>
                      </a:cubicBezTo>
                      <a:cubicBezTo>
                        <a:pt x="f309" y="f199"/>
                        <a:pt x="f310" y="f199"/>
                        <a:pt x="f163" y="f199"/>
                      </a:cubicBezTo>
                      <a:cubicBezTo>
                        <a:pt x="f311" y="f245"/>
                        <a:pt x="f196" y="f205"/>
                        <a:pt x="f256" y="f301"/>
                      </a:cubicBezTo>
                      <a:cubicBezTo>
                        <a:pt x="f256" y="f301"/>
                        <a:pt x="f256" y="f205"/>
                        <a:pt x="f256" y="f205"/>
                      </a:cubicBezTo>
                      <a:cubicBezTo>
                        <a:pt x="f256" y="f205"/>
                        <a:pt x="f256" y="f301"/>
                        <a:pt x="f256" y="f301"/>
                      </a:cubicBezTo>
                      <a:cubicBezTo>
                        <a:pt x="f256" y="f312"/>
                        <a:pt x="f256" y="f313"/>
                        <a:pt x="f256" y="f314"/>
                      </a:cubicBezTo>
                      <a:cubicBezTo>
                        <a:pt x="f256" y="f314"/>
                        <a:pt x="f256" y="f314"/>
                        <a:pt x="f256" y="f314"/>
                      </a:cubicBezTo>
                      <a:cubicBezTo>
                        <a:pt x="f315" y="f314"/>
                        <a:pt x="f316" y="f217"/>
                        <a:pt x="f317" y="f217"/>
                      </a:cubicBezTo>
                      <a:cubicBezTo>
                        <a:pt x="f298" y="f314"/>
                        <a:pt x="f217" y="f298"/>
                        <a:pt x="f162" y="f197"/>
                      </a:cubicBezTo>
                      <a:cubicBezTo>
                        <a:pt x="f294" y="f318"/>
                        <a:pt x="f217" y="f319"/>
                        <a:pt x="f162" y="f253"/>
                      </a:cubicBezTo>
                      <a:cubicBezTo>
                        <a:pt x="f294" y="f254"/>
                        <a:pt x="f216" y="f261"/>
                        <a:pt x="f308" y="f261"/>
                      </a:cubicBezTo>
                      <a:cubicBezTo>
                        <a:pt x="f250" y="f261"/>
                        <a:pt x="f320" y="f256"/>
                        <a:pt x="f321" y="f261"/>
                      </a:cubicBezTo>
                      <a:cubicBezTo>
                        <a:pt x="f158" y="f258"/>
                        <a:pt x="f81" y="f322"/>
                        <a:pt x="f81" y="f323"/>
                      </a:cubicBezTo>
                      <a:cubicBezTo>
                        <a:pt x="f86" y="f195"/>
                        <a:pt x="f86" y="f324"/>
                        <a:pt x="f81" y="f325"/>
                      </a:cubicBezTo>
                      <a:cubicBezTo>
                        <a:pt x="f81" y="f326"/>
                        <a:pt x="f327" y="f268"/>
                        <a:pt x="f233" y="f268"/>
                      </a:cubicBezTo>
                      <a:cubicBezTo>
                        <a:pt x="f328" y="f268"/>
                        <a:pt x="f329" y="f268"/>
                        <a:pt x="f330" y="f268"/>
                      </a:cubicBezTo>
                      <a:cubicBezTo>
                        <a:pt x="f207" y="f268"/>
                        <a:pt x="f199" y="f331"/>
                        <a:pt x="f199" y="f332"/>
                      </a:cubicBezTo>
                      <a:cubicBezTo>
                        <a:pt x="f199" y="f333"/>
                        <a:pt x="f199" y="f334"/>
                        <a:pt x="f199" y="f335"/>
                      </a:cubicBezTo>
                      <a:cubicBezTo>
                        <a:pt x="f199" y="f336"/>
                        <a:pt x="f226" y="f337"/>
                        <a:pt x="f338" y="f337"/>
                      </a:cubicBezTo>
                      <a:cubicBezTo>
                        <a:pt x="f339" y="f340"/>
                        <a:pt x="f341" y="f340"/>
                        <a:pt x="f159" y="f337"/>
                      </a:cubicBezTo>
                      <a:cubicBezTo>
                        <a:pt x="f327" y="f337"/>
                        <a:pt x="f81" y="f336"/>
                        <a:pt x="f86" y="f335"/>
                      </a:cubicBezTo>
                      <a:cubicBezTo>
                        <a:pt x="f86" y="f342"/>
                        <a:pt x="f81" y="f343"/>
                        <a:pt x="f86" y="f344"/>
                      </a:cubicBezTo>
                      <a:cubicBezTo>
                        <a:pt x="f86" y="f345"/>
                        <a:pt x="f346" y="f347"/>
                        <a:pt x="f348" y="f349"/>
                      </a:cubicBezTo>
                      <a:cubicBezTo>
                        <a:pt x="f153" y="f350"/>
                        <a:pt x="f351" y="f350"/>
                        <a:pt x="f98" y="f349"/>
                      </a:cubicBezTo>
                      <a:cubicBezTo>
                        <a:pt x="f352" y="f349"/>
                        <a:pt x="f99" y="f353"/>
                        <a:pt x="f99" y="f354"/>
                      </a:cubicBezTo>
                      <a:cubicBezTo>
                        <a:pt x="f102" y="f343"/>
                        <a:pt x="f102" y="f355"/>
                        <a:pt x="f99" y="f356"/>
                      </a:cubicBezTo>
                      <a:cubicBezTo>
                        <a:pt x="f99" y="f337"/>
                        <a:pt x="f150" y="f357"/>
                        <a:pt x="f183" y="f357"/>
                      </a:cubicBezTo>
                      <a:cubicBezTo>
                        <a:pt x="f152" y="f358"/>
                        <a:pt x="f359" y="f357"/>
                        <a:pt x="f360" y="f357"/>
                      </a:cubicBezTo>
                      <a:cubicBezTo>
                        <a:pt x="f155" y="f358"/>
                        <a:pt x="f86" y="f361"/>
                        <a:pt x="f86" y="f362"/>
                      </a:cubicBezTo>
                      <a:cubicBezTo>
                        <a:pt x="f81" y="f363"/>
                        <a:pt x="f86" y="f364"/>
                        <a:pt x="f86" y="f365"/>
                      </a:cubicBezTo>
                      <a:cubicBezTo>
                        <a:pt x="f366" y="f365"/>
                        <a:pt x="f367" y="f365"/>
                        <a:pt x="f298" y="f365"/>
                      </a:cubicBezTo>
                      <a:cubicBezTo>
                        <a:pt x="f298" y="f364"/>
                        <a:pt x="f298" y="f368"/>
                        <a:pt x="f298" y="f369"/>
                      </a:cubicBezTo>
                      <a:cubicBezTo>
                        <a:pt x="f296" y="f370"/>
                        <a:pt x="f371" y="f358"/>
                        <a:pt x="f372" y="f358"/>
                      </a:cubicBezTo>
                      <a:cubicBezTo>
                        <a:pt x="f373" y="f357"/>
                        <a:pt x="f374" y="f358"/>
                        <a:pt x="f166" y="f358"/>
                      </a:cubicBezTo>
                      <a:cubicBezTo>
                        <a:pt x="f375" y="f336"/>
                        <a:pt x="f376" y="f336"/>
                        <a:pt x="f377" y="f336"/>
                      </a:cubicBezTo>
                      <a:cubicBezTo>
                        <a:pt x="f376" y="f336"/>
                        <a:pt x="f375" y="f336"/>
                        <a:pt x="f166" y="f358"/>
                      </a:cubicBezTo>
                      <a:cubicBezTo>
                        <a:pt x="f169" y="f358"/>
                        <a:pt x="f378" y="f358"/>
                        <a:pt x="f379" y="f358"/>
                      </a:cubicBezTo>
                      <a:cubicBezTo>
                        <a:pt x="f379" y="f358"/>
                        <a:pt x="f379" y="f358"/>
                        <a:pt x="f379" y="f358"/>
                      </a:cubicBezTo>
                      <a:cubicBezTo>
                        <a:pt x="f276" y="f380"/>
                        <a:pt x="f276" y="f381"/>
                        <a:pt x="f276" y="f382"/>
                      </a:cubicBezTo>
                      <a:cubicBezTo>
                        <a:pt x="f276" y="f383"/>
                        <a:pt x="f276" y="f384"/>
                        <a:pt x="f276" y="f365"/>
                      </a:cubicBezTo>
                      <a:cubicBezTo>
                        <a:pt x="f385" y="f365"/>
                        <a:pt x="f386" y="f365"/>
                        <a:pt x="f387" y="f365"/>
                      </a:cubicBezTo>
                      <a:cubicBezTo>
                        <a:pt x="f388" y="f365"/>
                        <a:pt x="f389" y="f365"/>
                        <a:pt x="f390" y="f365"/>
                      </a:cubicBezTo>
                      <a:cubicBezTo>
                        <a:pt x="f391" y="f6"/>
                        <a:pt x="f6" y="f392"/>
                        <a:pt x="f6" y="f390"/>
                      </a:cubicBezTo>
                      <a:cubicBezTo>
                        <a:pt x="f365" y="f393"/>
                        <a:pt x="f365" y="f394"/>
                        <a:pt x="f365" y="f8"/>
                      </a:cubicBezTo>
                      <a:cubicBezTo>
                        <a:pt x="f395" y="f8"/>
                        <a:pt x="f396" y="f8"/>
                        <a:pt x="f276" y="f8"/>
                      </a:cubicBezTo>
                      <a:cubicBezTo>
                        <a:pt x="f276" y="f397"/>
                        <a:pt x="f276" y="f398"/>
                        <a:pt x="f276" y="f399"/>
                      </a:cubicBezTo>
                      <a:cubicBezTo>
                        <a:pt x="f276" y="f400"/>
                        <a:pt x="f181" y="f401"/>
                        <a:pt x="f402" y="f403"/>
                      </a:cubicBezTo>
                      <a:cubicBezTo>
                        <a:pt x="f375" y="f404"/>
                        <a:pt x="f165" y="f405"/>
                        <a:pt x="f164" y="f406"/>
                      </a:cubicBezTo>
                      <a:cubicBezTo>
                        <a:pt x="f165" y="f405"/>
                        <a:pt x="f375" y="f404"/>
                        <a:pt x="f402" y="f403"/>
                      </a:cubicBezTo>
                      <a:cubicBezTo>
                        <a:pt x="f407" y="f403"/>
                        <a:pt x="f408" y="f403"/>
                        <a:pt x="f282" y="f403"/>
                      </a:cubicBezTo>
                      <a:cubicBezTo>
                        <a:pt x="f263" y="f403"/>
                        <a:pt x="f255" y="f409"/>
                        <a:pt x="f256" y="f409"/>
                      </a:cubicBezTo>
                      <a:cubicBezTo>
                        <a:pt x="f256" y="f410"/>
                        <a:pt x="f256" y="f411"/>
                        <a:pt x="f256" y="f412"/>
                      </a:cubicBezTo>
                      <a:cubicBezTo>
                        <a:pt x="f413" y="f412"/>
                        <a:pt x="f414" y="f412"/>
                        <a:pt x="f298" y="f412"/>
                      </a:cubicBezTo>
                      <a:cubicBezTo>
                        <a:pt x="f298" y="f411"/>
                        <a:pt x="f298" y="f410"/>
                        <a:pt x="f298" y="f409"/>
                      </a:cubicBezTo>
                      <a:cubicBezTo>
                        <a:pt x="f305" y="f409"/>
                        <a:pt x="f415" y="f409"/>
                        <a:pt x="f416" y="f409"/>
                      </a:cubicBezTo>
                      <a:cubicBezTo>
                        <a:pt x="f417" y="f403"/>
                        <a:pt x="f81" y="f418"/>
                        <a:pt x="f86" y="f419"/>
                      </a:cubicBezTo>
                      <a:cubicBezTo>
                        <a:pt x="f88" y="f420"/>
                        <a:pt x="f86" y="f421"/>
                        <a:pt x="f86" y="f8"/>
                      </a:cubicBezTo>
                      <a:cubicBezTo>
                        <a:pt x="f346" y="f8"/>
                        <a:pt x="f194" y="f8"/>
                        <a:pt x="f90" y="f8"/>
                      </a:cubicBezTo>
                      <a:cubicBezTo>
                        <a:pt x="f192" y="f8"/>
                        <a:pt x="f422" y="f8"/>
                        <a:pt x="f423" y="f8"/>
                      </a:cubicBezTo>
                      <a:cubicBezTo>
                        <a:pt x="f424" y="f8"/>
                        <a:pt x="f425" y="f8"/>
                        <a:pt x="f154" y="f8"/>
                      </a:cubicBezTo>
                      <a:cubicBezTo>
                        <a:pt x="f426" y="f8"/>
                        <a:pt x="f297" y="f8"/>
                        <a:pt x="f427" y="f8"/>
                      </a:cubicBezTo>
                      <a:cubicBezTo>
                        <a:pt x="f190" y="f8"/>
                        <a:pt x="f185" y="f8"/>
                        <a:pt x="f99" y="f8"/>
                      </a:cubicBezTo>
                      <a:cubicBezTo>
                        <a:pt x="f99" y="f397"/>
                        <a:pt x="f99" y="f428"/>
                        <a:pt x="f102" y="f429"/>
                      </a:cubicBezTo>
                      <a:cubicBezTo>
                        <a:pt x="f102" y="f418"/>
                        <a:pt x="f107" y="f403"/>
                        <a:pt x="f430" y="f409"/>
                      </a:cubicBezTo>
                      <a:cubicBezTo>
                        <a:pt x="f110" y="f409"/>
                        <a:pt x="f431" y="f403"/>
                        <a:pt x="f123" y="f409"/>
                      </a:cubicBezTo>
                      <a:cubicBezTo>
                        <a:pt x="f121" y="f409"/>
                        <a:pt x="f50" y="f432"/>
                        <a:pt x="f48" y="f433"/>
                      </a:cubicBezTo>
                      <a:cubicBezTo>
                        <a:pt x="f48" y="f434"/>
                        <a:pt x="f48" y="f435"/>
                        <a:pt x="f50" y="f436"/>
                      </a:cubicBezTo>
                      <a:cubicBezTo>
                        <a:pt x="f50" y="f437"/>
                        <a:pt x="f121" y="f412"/>
                        <a:pt x="f438" y="f412"/>
                      </a:cubicBezTo>
                      <a:cubicBezTo>
                        <a:pt x="f135" y="f439"/>
                        <a:pt x="f440" y="f412"/>
                        <a:pt x="f109" y="f439"/>
                      </a:cubicBezTo>
                      <a:cubicBezTo>
                        <a:pt x="f107" y="f439"/>
                        <a:pt x="f102" y="f441"/>
                        <a:pt x="f102" y="f442"/>
                      </a:cubicBezTo>
                      <a:cubicBezTo>
                        <a:pt x="f99" y="f443"/>
                        <a:pt x="f99" y="f444"/>
                        <a:pt x="f102" y="f445"/>
                      </a:cubicBezTo>
                      <a:cubicBezTo>
                        <a:pt x="f102" y="f446"/>
                        <a:pt x="f107" y="f447"/>
                        <a:pt x="f132" y="f447"/>
                      </a:cubicBezTo>
                      <a:cubicBezTo>
                        <a:pt x="f133" y="f447"/>
                        <a:pt x="f448" y="f447"/>
                        <a:pt x="f449" y="f447"/>
                      </a:cubicBezTo>
                      <a:cubicBezTo>
                        <a:pt x="f121" y="f450"/>
                        <a:pt x="f50" y="f451"/>
                        <a:pt x="f48" y="f452"/>
                      </a:cubicBezTo>
                      <a:cubicBezTo>
                        <a:pt x="f114" y="f453"/>
                        <a:pt x="f114" y="f454"/>
                        <a:pt x="f48" y="f455"/>
                      </a:cubicBezTo>
                      <a:cubicBezTo>
                        <a:pt x="f50" y="f456"/>
                        <a:pt x="f136" y="f457"/>
                        <a:pt x="f449" y="f457"/>
                      </a:cubicBezTo>
                      <a:cubicBezTo>
                        <a:pt x="f458" y="f459"/>
                        <a:pt x="f184" y="f457"/>
                        <a:pt x="f460" y="f459"/>
                      </a:cubicBezTo>
                      <a:cubicBezTo>
                        <a:pt x="f192" y="f461"/>
                        <a:pt x="f86" y="f462"/>
                        <a:pt x="f86" y="f463"/>
                      </a:cubicBezTo>
                      <a:cubicBezTo>
                        <a:pt x="f81" y="f464"/>
                        <a:pt x="f86" y="f465"/>
                        <a:pt x="f86" y="f30"/>
                      </a:cubicBezTo>
                      <a:cubicBezTo>
                        <a:pt x="f466" y="f30"/>
                        <a:pt x="f225" y="f33"/>
                        <a:pt x="f223" y="f30"/>
                      </a:cubicBezTo>
                      <a:cubicBezTo>
                        <a:pt x="f314" y="f30"/>
                        <a:pt x="f467" y="f29"/>
                        <a:pt x="f298" y="f468"/>
                      </a:cubicBezTo>
                      <a:cubicBezTo>
                        <a:pt x="f294" y="f469"/>
                        <a:pt x="f298" y="f470"/>
                        <a:pt x="f298" y="f471"/>
                      </a:cubicBezTo>
                      <a:cubicBezTo>
                        <a:pt x="f296" y="f472"/>
                        <a:pt x="f298" y="f45"/>
                        <a:pt x="f473" y="f23"/>
                      </a:cubicBezTo>
                      <a:cubicBezTo>
                        <a:pt x="f473" y="f23"/>
                        <a:pt x="f473" y="f23"/>
                        <a:pt x="f473" y="f23"/>
                      </a:cubicBezTo>
                      <a:cubicBezTo>
                        <a:pt x="f318" y="f41"/>
                        <a:pt x="f289" y="f45"/>
                        <a:pt x="f474" y="f14"/>
                      </a:cubicBezTo>
                      <a:cubicBezTo>
                        <a:pt x="f474" y="f475"/>
                        <a:pt x="f476" y="f477"/>
                        <a:pt x="f258" y="f478"/>
                      </a:cubicBezTo>
                      <a:cubicBezTo>
                        <a:pt x="f476" y="f477"/>
                        <a:pt x="f474" y="f475"/>
                        <a:pt x="f474" y="f14"/>
                      </a:cubicBezTo>
                      <a:cubicBezTo>
                        <a:pt x="f254" y="f23"/>
                        <a:pt x="f261" y="f41"/>
                        <a:pt x="f263" y="f45"/>
                      </a:cubicBezTo>
                      <a:cubicBezTo>
                        <a:pt x="f263" y="f479"/>
                        <a:pt x="f263" y="f480"/>
                        <a:pt x="f263" y="f39"/>
                      </a:cubicBezTo>
                      <a:cubicBezTo>
                        <a:pt x="f263" y="f39"/>
                        <a:pt x="f263" y="f39"/>
                        <a:pt x="f263" y="f39"/>
                      </a:cubicBezTo>
                      <a:cubicBezTo>
                        <a:pt x="f256" y="f481"/>
                        <a:pt x="f256" y="f482"/>
                        <a:pt x="f256" y="f49"/>
                      </a:cubicBezTo>
                      <a:cubicBezTo>
                        <a:pt x="f256" y="f483"/>
                        <a:pt x="f256" y="f484"/>
                        <a:pt x="f256" y="f485"/>
                      </a:cubicBezTo>
                      <a:cubicBezTo>
                        <a:pt x="f256" y="f486"/>
                        <a:pt x="f256" y="f487"/>
                        <a:pt x="f256" y="f488"/>
                      </a:cubicBezTo>
                      <a:cubicBezTo>
                        <a:pt x="f489" y="f487"/>
                        <a:pt x="f490" y="f488"/>
                        <a:pt x="f169" y="f56"/>
                      </a:cubicBezTo>
                      <a:cubicBezTo>
                        <a:pt x="f490" y="f488"/>
                        <a:pt x="f489" y="f487"/>
                        <a:pt x="f256" y="f488"/>
                      </a:cubicBezTo>
                      <a:cubicBezTo>
                        <a:pt x="f255" y="f491"/>
                        <a:pt x="f492" y="f493"/>
                        <a:pt x="f494" y="f493"/>
                      </a:cubicBezTo>
                      <a:cubicBezTo>
                        <a:pt x="f495" y="f496"/>
                        <a:pt x="f168" y="f496"/>
                        <a:pt x="f181" y="f496"/>
                      </a:cubicBezTo>
                      <a:cubicBezTo>
                        <a:pt x="f181" y="f497"/>
                        <a:pt x="f181" y="f498"/>
                        <a:pt x="f181" y="f499"/>
                      </a:cubicBezTo>
                      <a:cubicBezTo>
                        <a:pt x="f175" y="f499"/>
                        <a:pt x="f385" y="f500"/>
                        <a:pt x="f501" y="f502"/>
                      </a:cubicBezTo>
                      <a:cubicBezTo>
                        <a:pt x="f385" y="f500"/>
                        <a:pt x="f175" y="f499"/>
                        <a:pt x="f181" y="f499"/>
                      </a:cubicBezTo>
                      <a:cubicBezTo>
                        <a:pt x="f181" y="f502"/>
                        <a:pt x="f181" y="f503"/>
                        <a:pt x="f181" y="f504"/>
                      </a:cubicBezTo>
                      <a:cubicBezTo>
                        <a:pt x="f181" y="f504"/>
                        <a:pt x="f181" y="f504"/>
                        <a:pt x="f181" y="f504"/>
                      </a:cubicBezTo>
                      <a:cubicBezTo>
                        <a:pt x="f181" y="f505"/>
                        <a:pt x="f276" y="f506"/>
                        <a:pt x="f276" y="f507"/>
                      </a:cubicBezTo>
                      <a:cubicBezTo>
                        <a:pt x="f276" y="f507"/>
                        <a:pt x="f276" y="f507"/>
                        <a:pt x="f276" y="f507"/>
                      </a:cubicBezTo>
                      <a:cubicBezTo>
                        <a:pt x="f508" y="f507"/>
                        <a:pt x="f509" y="f510"/>
                        <a:pt x="f511" y="f507"/>
                      </a:cubicBezTo>
                      <a:cubicBezTo>
                        <a:pt x="f467" y="f507"/>
                        <a:pt x="f217" y="f512"/>
                        <a:pt x="f162" y="f513"/>
                      </a:cubicBezTo>
                      <a:cubicBezTo>
                        <a:pt x="f294" y="f514"/>
                        <a:pt x="f162" y="f515"/>
                        <a:pt x="f162" y="f516"/>
                      </a:cubicBezTo>
                      <a:cubicBezTo>
                        <a:pt x="f162" y="f517"/>
                        <a:pt x="f518" y="f519"/>
                        <a:pt x="f520" y="f82"/>
                      </a:cubicBezTo>
                      <a:cubicBezTo>
                        <a:pt x="f520" y="f72"/>
                        <a:pt x="f521" y="f82"/>
                        <a:pt x="f223" y="f82"/>
                      </a:cubicBezTo>
                      <a:cubicBezTo>
                        <a:pt x="f522" y="f72"/>
                        <a:pt x="f250" y="f523"/>
                        <a:pt x="f160" y="f517"/>
                      </a:cubicBezTo>
                      <a:cubicBezTo>
                        <a:pt x="f524" y="f525"/>
                        <a:pt x="f301" y="f526"/>
                        <a:pt x="f301" y="f527"/>
                      </a:cubicBezTo>
                      <a:cubicBezTo>
                        <a:pt x="f205" y="f528"/>
                        <a:pt x="f205" y="f498"/>
                        <a:pt x="f301" y="f529"/>
                      </a:cubicBezTo>
                      <a:cubicBezTo>
                        <a:pt x="f304" y="f493"/>
                        <a:pt x="f226" y="f65"/>
                        <a:pt x="f530" y="f65"/>
                      </a:cubicBezTo>
                      <a:cubicBezTo>
                        <a:pt x="f339" y="f61"/>
                        <a:pt x="f531" y="f65"/>
                        <a:pt x="f416" y="f61"/>
                      </a:cubicBezTo>
                      <a:cubicBezTo>
                        <a:pt x="f417" y="f58"/>
                        <a:pt x="f81" y="f532"/>
                        <a:pt x="f86" y="f533"/>
                      </a:cubicBezTo>
                      <a:cubicBezTo>
                        <a:pt x="f88" y="f534"/>
                        <a:pt x="f86" y="f535"/>
                        <a:pt x="f86" y="f30"/>
                      </a:cubicBezTo>
                      <a:cubicBezTo>
                        <a:pt x="f536" y="f30"/>
                        <a:pt x="f537" y="f30"/>
                        <a:pt x="f99" y="f30"/>
                      </a:cubicBezTo>
                      <a:cubicBezTo>
                        <a:pt x="f99" y="f53"/>
                        <a:pt x="f99" y="f538"/>
                        <a:pt x="f102" y="f55"/>
                      </a:cubicBezTo>
                      <a:cubicBezTo>
                        <a:pt x="f102" y="f56"/>
                        <a:pt x="f107" y="f61"/>
                        <a:pt x="f430" y="f61"/>
                      </a:cubicBezTo>
                      <a:cubicBezTo>
                        <a:pt x="f110" y="f65"/>
                        <a:pt x="f431" y="f65"/>
                        <a:pt x="f123" y="f61"/>
                      </a:cubicBezTo>
                      <a:cubicBezTo>
                        <a:pt x="f121" y="f61"/>
                        <a:pt x="f48" y="f56"/>
                        <a:pt x="f48" y="f539"/>
                      </a:cubicBezTo>
                      <a:cubicBezTo>
                        <a:pt x="f114" y="f54"/>
                        <a:pt x="f48" y="f53"/>
                        <a:pt x="f48" y="f30"/>
                      </a:cubicBezTo>
                      <a:cubicBezTo>
                        <a:pt x="f48" y="f30"/>
                        <a:pt x="f48" y="f30"/>
                        <a:pt x="f48" y="f30"/>
                      </a:cubicBezTo>
                      <a:cubicBezTo>
                        <a:pt x="f48" y="f30"/>
                        <a:pt x="f48" y="f30"/>
                        <a:pt x="f48" y="f30"/>
                      </a:cubicBezTo>
                      <a:cubicBezTo>
                        <a:pt x="f540" y="f30"/>
                        <a:pt x="f541" y="f30"/>
                        <a:pt x="f99" y="f30"/>
                      </a:cubicBezTo>
                      <a:cubicBezTo>
                        <a:pt x="f102" y="f29"/>
                        <a:pt x="f75" y="f542"/>
                        <a:pt x="f75" y="f543"/>
                      </a:cubicBezTo>
                      <a:cubicBezTo>
                        <a:pt x="f75" y="f544"/>
                        <a:pt x="f75" y="f545"/>
                        <a:pt x="f150" y="f546"/>
                      </a:cubicBezTo>
                      <a:cubicBezTo>
                        <a:pt x="f150" y="f547"/>
                        <a:pt x="f107" y="f547"/>
                        <a:pt x="f548" y="f547"/>
                      </a:cubicBezTo>
                      <a:cubicBezTo>
                        <a:pt x="f269" y="f547"/>
                        <a:pt x="f549" y="f547"/>
                        <a:pt x="f550" y="f551"/>
                      </a:cubicBezTo>
                      <a:cubicBezTo>
                        <a:pt x="f11" y="f551"/>
                        <a:pt x="f38" y="f552"/>
                        <a:pt x="f38" y="f553"/>
                      </a:cubicBezTo>
                      <a:cubicBezTo>
                        <a:pt x="f9" y="f554"/>
                        <a:pt x="f38" y="f555"/>
                        <a:pt x="f9" y="f10"/>
                      </a:cubicBezTo>
                      <a:close/>
                      <a:moveTo>
                        <a:pt x="f88" y="f556"/>
                      </a:moveTo>
                      <a:cubicBezTo>
                        <a:pt x="f88" y="f556"/>
                        <a:pt x="f88" y="f556"/>
                        <a:pt x="f88" y="f556"/>
                      </a:cubicBezTo>
                      <a:cubicBezTo>
                        <a:pt x="f327" y="f556"/>
                        <a:pt x="f417" y="f557"/>
                        <a:pt x="f558" y="f557"/>
                      </a:cubicBezTo>
                      <a:cubicBezTo>
                        <a:pt x="f417" y="f557"/>
                        <a:pt x="f327" y="f556"/>
                        <a:pt x="f88" y="f556"/>
                      </a:cubicBezTo>
                      <a:close/>
                      <a:moveTo>
                        <a:pt x="f150" y="f559"/>
                      </a:moveTo>
                      <a:cubicBezTo>
                        <a:pt x="f150" y="f560"/>
                        <a:pt x="f75" y="f561"/>
                        <a:pt x="f179" y="f562"/>
                      </a:cubicBezTo>
                      <a:cubicBezTo>
                        <a:pt x="f563" y="f115"/>
                        <a:pt x="f564" y="f565"/>
                        <a:pt x="f86" y="f566"/>
                      </a:cubicBezTo>
                      <a:cubicBezTo>
                        <a:pt x="f86" y="f560"/>
                        <a:pt x="f86" y="f116"/>
                        <a:pt x="f86" y="f559"/>
                      </a:cubicBezTo>
                      <a:cubicBezTo>
                        <a:pt x="f86" y="f567"/>
                        <a:pt x="f81" y="f568"/>
                        <a:pt x="f86" y="f569"/>
                      </a:cubicBezTo>
                      <a:cubicBezTo>
                        <a:pt x="f86" y="f570"/>
                        <a:pt x="f194" y="f571"/>
                        <a:pt x="f154" y="f571"/>
                      </a:cubicBezTo>
                      <a:cubicBezTo>
                        <a:pt x="f153" y="f572"/>
                        <a:pt x="f152" y="f571"/>
                        <a:pt x="f151" y="f571"/>
                      </a:cubicBezTo>
                      <a:cubicBezTo>
                        <a:pt x="f211" y="f571"/>
                        <a:pt x="f75" y="f573"/>
                        <a:pt x="f75" y="f574"/>
                      </a:cubicBezTo>
                      <a:cubicBezTo>
                        <a:pt x="f150" y="f575"/>
                        <a:pt x="f150" y="f576"/>
                        <a:pt x="f150" y="f559"/>
                      </a:cubicBezTo>
                      <a:close/>
                      <a:moveTo>
                        <a:pt x="f99" y="f125"/>
                      </a:moveTo>
                      <a:cubicBezTo>
                        <a:pt x="f176" y="f577"/>
                        <a:pt x="f75" y="f578"/>
                        <a:pt x="f75" y="f579"/>
                      </a:cubicBezTo>
                      <a:cubicBezTo>
                        <a:pt x="f75" y="f580"/>
                        <a:pt x="f293" y="f581"/>
                        <a:pt x="f185" y="f582"/>
                      </a:cubicBezTo>
                      <a:cubicBezTo>
                        <a:pt x="f583" y="f584"/>
                        <a:pt x="f426" y="f585"/>
                        <a:pt x="f155" y="f580"/>
                      </a:cubicBezTo>
                      <a:cubicBezTo>
                        <a:pt x="f586" y="f587"/>
                        <a:pt x="f346" y="f588"/>
                        <a:pt x="f81" y="f589"/>
                      </a:cubicBezTo>
                      <a:cubicBezTo>
                        <a:pt x="f81" y="f590"/>
                        <a:pt x="f417" y="f591"/>
                        <a:pt x="f79" y="f592"/>
                      </a:cubicBezTo>
                      <a:cubicBezTo>
                        <a:pt x="f79" y="f592"/>
                        <a:pt x="f79" y="f592"/>
                        <a:pt x="f79" y="f592"/>
                      </a:cubicBezTo>
                      <a:cubicBezTo>
                        <a:pt x="f593" y="f594"/>
                        <a:pt x="f348" y="f591"/>
                        <a:pt x="f154" y="f122"/>
                      </a:cubicBezTo>
                      <a:cubicBezTo>
                        <a:pt x="f595" y="f122"/>
                        <a:pt x="f596" y="f122"/>
                        <a:pt x="f99" y="f125"/>
                      </a:cubicBezTo>
                      <a:close/>
                      <a:moveTo>
                        <a:pt x="f385" y="f597"/>
                      </a:moveTo>
                      <a:cubicBezTo>
                        <a:pt x="f385" y="f461"/>
                        <a:pt x="f387" y="f459"/>
                        <a:pt x="f598" y="f459"/>
                      </a:cubicBezTo>
                      <a:cubicBezTo>
                        <a:pt x="f599" y="f459"/>
                        <a:pt x="f600" y="f457"/>
                        <a:pt x="f268" y="f457"/>
                      </a:cubicBezTo>
                      <a:cubicBezTo>
                        <a:pt x="f268" y="f601"/>
                        <a:pt x="f268" y="f602"/>
                        <a:pt x="f268" y="f603"/>
                      </a:cubicBezTo>
                      <a:cubicBezTo>
                        <a:pt x="f604" y="f605"/>
                        <a:pt x="f606" y="f547"/>
                        <a:pt x="f266" y="f547"/>
                      </a:cubicBezTo>
                      <a:cubicBezTo>
                        <a:pt x="f607" y="f551"/>
                        <a:pt x="f608" y="f547"/>
                        <a:pt x="f386" y="f547"/>
                      </a:cubicBezTo>
                      <a:cubicBezTo>
                        <a:pt x="f609" y="f610"/>
                        <a:pt x="f385" y="f611"/>
                        <a:pt x="f385" y="f597"/>
                      </a:cubicBezTo>
                      <a:close/>
                      <a:moveTo>
                        <a:pt x="f385" y="f612"/>
                      </a:moveTo>
                      <a:cubicBezTo>
                        <a:pt x="f385" y="f137"/>
                        <a:pt x="f613" y="f614"/>
                        <a:pt x="f615" y="f614"/>
                      </a:cubicBezTo>
                      <a:cubicBezTo>
                        <a:pt x="f616" y="f614"/>
                        <a:pt x="f617" y="f614"/>
                        <a:pt x="f618" y="f614"/>
                      </a:cubicBezTo>
                      <a:cubicBezTo>
                        <a:pt x="f606" y="f137"/>
                        <a:pt x="f604" y="f612"/>
                        <a:pt x="f268" y="f619"/>
                      </a:cubicBezTo>
                      <a:cubicBezTo>
                        <a:pt x="f268" y="f620"/>
                        <a:pt x="f268" y="f621"/>
                        <a:pt x="f604" y="f622"/>
                      </a:cubicBezTo>
                      <a:cubicBezTo>
                        <a:pt x="f604" y="f622"/>
                        <a:pt x="f604" y="f622"/>
                        <a:pt x="f604" y="f622"/>
                      </a:cubicBezTo>
                      <a:cubicBezTo>
                        <a:pt x="f623" y="f7"/>
                        <a:pt x="f623" y="f7"/>
                        <a:pt x="f624" y="f7"/>
                      </a:cubicBezTo>
                      <a:cubicBezTo>
                        <a:pt x="f625" y="f7"/>
                        <a:pt x="f265" y="f7"/>
                        <a:pt x="f386" y="f7"/>
                      </a:cubicBezTo>
                      <a:cubicBezTo>
                        <a:pt x="f626" y="f627"/>
                        <a:pt x="f628" y="f242"/>
                        <a:pt x="f501" y="f242"/>
                      </a:cubicBezTo>
                      <a:cubicBezTo>
                        <a:pt x="f628" y="f242"/>
                        <a:pt x="f626" y="f627"/>
                        <a:pt x="f386" y="f7"/>
                      </a:cubicBezTo>
                      <a:cubicBezTo>
                        <a:pt x="f609" y="f629"/>
                        <a:pt x="f501" y="f630"/>
                        <a:pt x="f385" y="f612"/>
                      </a:cubicBezTo>
                      <a:close/>
                      <a:moveTo>
                        <a:pt x="f501" y="f242"/>
                      </a:moveTo>
                      <a:cubicBezTo>
                        <a:pt x="f385" y="f238"/>
                        <a:pt x="f385" y="f238"/>
                        <a:pt x="f631" y="f238"/>
                      </a:cubicBezTo>
                      <a:cubicBezTo>
                        <a:pt x="f385" y="f238"/>
                        <a:pt x="f385" y="f238"/>
                        <a:pt x="f501" y="f242"/>
                      </a:cubicBezTo>
                      <a:close/>
                      <a:moveTo>
                        <a:pt x="f632" y="f633"/>
                      </a:moveTo>
                      <a:cubicBezTo>
                        <a:pt x="f632" y="f634"/>
                        <a:pt x="f632" y="f621"/>
                        <a:pt x="f632" y="f635"/>
                      </a:cubicBezTo>
                      <a:cubicBezTo>
                        <a:pt x="f632" y="f621"/>
                        <a:pt x="f632" y="f634"/>
                        <a:pt x="f632" y="f633"/>
                      </a:cubicBezTo>
                      <a:close/>
                      <a:moveTo>
                        <a:pt x="f268" y="f292"/>
                      </a:moveTo>
                      <a:cubicBezTo>
                        <a:pt x="f268" y="f292"/>
                        <a:pt x="f268" y="f292"/>
                        <a:pt x="f268" y="f292"/>
                      </a:cubicBezTo>
                      <a:cubicBezTo>
                        <a:pt x="f268" y="f636"/>
                        <a:pt x="f623" y="f637"/>
                        <a:pt x="f268" y="f315"/>
                      </a:cubicBezTo>
                      <a:cubicBezTo>
                        <a:pt x="f604" y="f476"/>
                        <a:pt x="f271" y="f256"/>
                        <a:pt x="f638" y="f261"/>
                      </a:cubicBezTo>
                      <a:cubicBezTo>
                        <a:pt x="f607" y="f258"/>
                        <a:pt x="f274" y="f261"/>
                        <a:pt x="f598" y="f261"/>
                      </a:cubicBezTo>
                      <a:cubicBezTo>
                        <a:pt x="f639" y="f261"/>
                        <a:pt x="f385" y="f261"/>
                        <a:pt x="f175" y="f163"/>
                      </a:cubicBezTo>
                      <a:cubicBezTo>
                        <a:pt x="f385" y="f289"/>
                        <a:pt x="f385" y="f318"/>
                        <a:pt x="f175" y="f640"/>
                      </a:cubicBezTo>
                      <a:cubicBezTo>
                        <a:pt x="f174" y="f640"/>
                        <a:pt x="f280" y="f473"/>
                        <a:pt x="f193" y="f641"/>
                      </a:cubicBezTo>
                      <a:cubicBezTo>
                        <a:pt x="f280" y="f473"/>
                        <a:pt x="f174" y="f640"/>
                        <a:pt x="f175" y="f640"/>
                      </a:cubicBezTo>
                      <a:cubicBezTo>
                        <a:pt x="f175" y="f642"/>
                        <a:pt x="f631" y="f643"/>
                        <a:pt x="f385" y="f296"/>
                      </a:cubicBezTo>
                      <a:cubicBezTo>
                        <a:pt x="f644" y="f298"/>
                        <a:pt x="f645" y="f518"/>
                        <a:pt x="f268" y="f292"/>
                      </a:cubicBezTo>
                      <a:close/>
                      <a:moveTo>
                        <a:pt x="f607" y="f646"/>
                      </a:moveTo>
                      <a:cubicBezTo>
                        <a:pt x="f647" y="f648"/>
                        <a:pt x="f649" y="f650"/>
                        <a:pt x="f325" y="f651"/>
                      </a:cubicBezTo>
                      <a:cubicBezTo>
                        <a:pt x="f325" y="f651"/>
                        <a:pt x="f325" y="f651"/>
                        <a:pt x="f325" y="f651"/>
                      </a:cubicBezTo>
                      <a:cubicBezTo>
                        <a:pt x="f649" y="f650"/>
                        <a:pt x="f647" y="f648"/>
                        <a:pt x="f607" y="f646"/>
                      </a:cubicBezTo>
                      <a:cubicBezTo>
                        <a:pt x="f652" y="f646"/>
                        <a:pt x="f653" y="f646"/>
                        <a:pt x="f599" y="f646"/>
                      </a:cubicBezTo>
                      <a:cubicBezTo>
                        <a:pt x="f653" y="f646"/>
                        <a:pt x="f652" y="f646"/>
                        <a:pt x="f607" y="f646"/>
                      </a:cubicBezTo>
                      <a:close/>
                      <a:moveTo>
                        <a:pt x="f653" y="f561"/>
                      </a:moveTo>
                      <a:cubicBezTo>
                        <a:pt x="f268" y="f561"/>
                        <a:pt x="f268" y="f561"/>
                        <a:pt x="f268" y="f654"/>
                      </a:cubicBezTo>
                      <a:cubicBezTo>
                        <a:pt x="f268" y="f571"/>
                        <a:pt x="f268" y="f571"/>
                        <a:pt x="f655" y="f571"/>
                      </a:cubicBezTo>
                      <a:cubicBezTo>
                        <a:pt x="f631" y="f571"/>
                        <a:pt x="f631" y="f571"/>
                        <a:pt x="f631" y="f656"/>
                      </a:cubicBezTo>
                      <a:cubicBezTo>
                        <a:pt x="f631" y="f561"/>
                        <a:pt x="f631" y="f561"/>
                        <a:pt x="f653" y="f561"/>
                      </a:cubicBezTo>
                      <a:close/>
                      <a:moveTo>
                        <a:pt x="f169" y="f38"/>
                      </a:moveTo>
                      <a:cubicBezTo>
                        <a:pt x="f168" y="f657"/>
                        <a:pt x="f167" y="f657"/>
                        <a:pt x="f166" y="f658"/>
                      </a:cubicBezTo>
                      <a:cubicBezTo>
                        <a:pt x="f659" y="f13"/>
                        <a:pt x="f660" y="f13"/>
                        <a:pt x="f264" y="f38"/>
                      </a:cubicBezTo>
                      <a:cubicBezTo>
                        <a:pt x="f264" y="f38"/>
                        <a:pt x="f264" y="f38"/>
                        <a:pt x="f264" y="f38"/>
                      </a:cubicBezTo>
                      <a:cubicBezTo>
                        <a:pt x="f661" y="f13"/>
                        <a:pt x="f662" y="f13"/>
                        <a:pt x="f263" y="f38"/>
                      </a:cubicBezTo>
                      <a:cubicBezTo>
                        <a:pt x="f322" y="f38"/>
                        <a:pt x="f255" y="f38"/>
                        <a:pt x="f256" y="f38"/>
                      </a:cubicBezTo>
                      <a:cubicBezTo>
                        <a:pt x="f256" y="f52"/>
                        <a:pt x="f261" y="f663"/>
                        <a:pt x="f261" y="f664"/>
                      </a:cubicBezTo>
                      <a:cubicBezTo>
                        <a:pt x="f256" y="f665"/>
                        <a:pt x="f254" y="f666"/>
                        <a:pt x="f667" y="f113"/>
                      </a:cubicBezTo>
                      <a:cubicBezTo>
                        <a:pt x="f254" y="f666"/>
                        <a:pt x="f256" y="f665"/>
                        <a:pt x="f261" y="f664"/>
                      </a:cubicBezTo>
                      <a:cubicBezTo>
                        <a:pt x="f287" y="f664"/>
                        <a:pt x="f311" y="f50"/>
                        <a:pt x="f474" y="f48"/>
                      </a:cubicBezTo>
                      <a:cubicBezTo>
                        <a:pt x="f474" y="f48"/>
                        <a:pt x="f474" y="f48"/>
                        <a:pt x="f474" y="f48"/>
                      </a:cubicBezTo>
                      <a:cubicBezTo>
                        <a:pt x="f289" y="f48"/>
                        <a:pt x="f318" y="f48"/>
                        <a:pt x="f473" y="f48"/>
                      </a:cubicBezTo>
                      <a:cubicBezTo>
                        <a:pt x="f162" y="f668"/>
                        <a:pt x="f298" y="f669"/>
                        <a:pt x="f298" y="f670"/>
                      </a:cubicBezTo>
                      <a:cubicBezTo>
                        <a:pt x="f298" y="f671"/>
                        <a:pt x="f672" y="f673"/>
                        <a:pt x="f292" y="f40"/>
                      </a:cubicBezTo>
                      <a:cubicBezTo>
                        <a:pt x="f317" y="f674"/>
                        <a:pt x="f675" y="f9"/>
                        <a:pt x="f373" y="f38"/>
                      </a:cubicBezTo>
                      <a:cubicBezTo>
                        <a:pt x="f509" y="f657"/>
                        <a:pt x="f474" y="f38"/>
                        <a:pt x="f256" y="f38"/>
                      </a:cubicBezTo>
                      <a:cubicBezTo>
                        <a:pt x="f256" y="f676"/>
                        <a:pt x="f261" y="f32"/>
                        <a:pt x="f256" y="f31"/>
                      </a:cubicBezTo>
                      <a:cubicBezTo>
                        <a:pt x="f255" y="f143"/>
                        <a:pt x="f196" y="f142"/>
                        <a:pt x="f677" y="f142"/>
                      </a:cubicBezTo>
                      <a:cubicBezTo>
                        <a:pt x="f678" y="f22"/>
                        <a:pt x="f679" y="f142"/>
                        <a:pt x="f317" y="f22"/>
                      </a:cubicBezTo>
                      <a:cubicBezTo>
                        <a:pt x="f292" y="f22"/>
                        <a:pt x="f296" y="f248"/>
                        <a:pt x="f298" y="f680"/>
                      </a:cubicBezTo>
                      <a:cubicBezTo>
                        <a:pt x="f298" y="f681"/>
                        <a:pt x="f298" y="f682"/>
                        <a:pt x="f298" y="f682"/>
                      </a:cubicBezTo>
                      <a:cubicBezTo>
                        <a:pt x="f217" y="f239"/>
                        <a:pt x="f217" y="f7"/>
                        <a:pt x="f253" y="f7"/>
                      </a:cubicBezTo>
                      <a:cubicBezTo>
                        <a:pt x="f662" y="f7"/>
                        <a:pt x="f683" y="f7"/>
                        <a:pt x="f684" y="f239"/>
                      </a:cubicBezTo>
                      <a:cubicBezTo>
                        <a:pt x="f685" y="f239"/>
                        <a:pt x="f280" y="f686"/>
                        <a:pt x="f181" y="f238"/>
                      </a:cubicBezTo>
                      <a:cubicBezTo>
                        <a:pt x="f181" y="f238"/>
                        <a:pt x="f181" y="f238"/>
                        <a:pt x="f181" y="f238"/>
                      </a:cubicBezTo>
                      <a:cubicBezTo>
                        <a:pt x="f181" y="f687"/>
                        <a:pt x="f181" y="f688"/>
                        <a:pt x="f181" y="f227"/>
                      </a:cubicBezTo>
                      <a:cubicBezTo>
                        <a:pt x="f386" y="f689"/>
                        <a:pt x="f628" y="f690"/>
                        <a:pt x="f385" y="f691"/>
                      </a:cubicBezTo>
                      <a:cubicBezTo>
                        <a:pt x="f628" y="f690"/>
                        <a:pt x="f386" y="f689"/>
                        <a:pt x="f181" y="f227"/>
                      </a:cubicBezTo>
                      <a:cubicBezTo>
                        <a:pt x="f181" y="f692"/>
                        <a:pt x="f181" y="f693"/>
                        <a:pt x="f181" y="f694"/>
                      </a:cubicBezTo>
                      <a:cubicBezTo>
                        <a:pt x="f181" y="f695"/>
                        <a:pt x="f181" y="f15"/>
                        <a:pt x="f175" y="f696"/>
                      </a:cubicBezTo>
                      <a:cubicBezTo>
                        <a:pt x="f175" y="f696"/>
                        <a:pt x="f175" y="f696"/>
                        <a:pt x="f175" y="f696"/>
                      </a:cubicBezTo>
                      <a:cubicBezTo>
                        <a:pt x="f181" y="f697"/>
                        <a:pt x="f175" y="f698"/>
                        <a:pt x="f175" y="f699"/>
                      </a:cubicBezTo>
                      <a:cubicBezTo>
                        <a:pt x="f175" y="f700"/>
                        <a:pt x="f175" y="f701"/>
                        <a:pt x="f175" y="f674"/>
                      </a:cubicBezTo>
                      <a:cubicBezTo>
                        <a:pt x="f175" y="f674"/>
                        <a:pt x="f175" y="f674"/>
                        <a:pt x="f175" y="f674"/>
                      </a:cubicBezTo>
                      <a:cubicBezTo>
                        <a:pt x="f174" y="f658"/>
                        <a:pt x="f173" y="f13"/>
                        <a:pt x="f172" y="f38"/>
                      </a:cubicBezTo>
                      <a:cubicBezTo>
                        <a:pt x="f171" y="f38"/>
                        <a:pt x="f170" y="f38"/>
                        <a:pt x="f169" y="f38"/>
                      </a:cubicBezTo>
                      <a:close/>
                      <a:moveTo>
                        <a:pt x="f667" y="f279"/>
                      </a:moveTo>
                      <a:cubicBezTo>
                        <a:pt x="f667" y="f283"/>
                        <a:pt x="f667" y="f283"/>
                        <a:pt x="f702" y="f283"/>
                      </a:cubicBezTo>
                      <a:cubicBezTo>
                        <a:pt x="f667" y="f283"/>
                        <a:pt x="f667" y="f283"/>
                        <a:pt x="f667" y="f279"/>
                      </a:cubicBezTo>
                      <a:close/>
                      <a:moveTo>
                        <a:pt x="f703" y="f38"/>
                      </a:moveTo>
                      <a:cubicBezTo>
                        <a:pt x="f703" y="f38"/>
                        <a:pt x="f703" y="f38"/>
                        <a:pt x="f703" y="f38"/>
                      </a:cubicBezTo>
                      <a:cubicBezTo>
                        <a:pt x="f703" y="f38"/>
                        <a:pt x="f703" y="f38"/>
                        <a:pt x="f703" y="f38"/>
                      </a:cubicBezTo>
                      <a:close/>
                      <a:moveTo>
                        <a:pt x="f476" y="f311"/>
                      </a:moveTo>
                      <a:cubicBezTo>
                        <a:pt x="f474" y="f311"/>
                        <a:pt x="f474" y="f311"/>
                        <a:pt x="f163" y="f311"/>
                      </a:cubicBezTo>
                      <a:cubicBezTo>
                        <a:pt x="f474" y="f311"/>
                        <a:pt x="f474" y="f311"/>
                        <a:pt x="f476" y="f311"/>
                      </a:cubicBezTo>
                      <a:close/>
                      <a:moveTo>
                        <a:pt x="f298" y="f704"/>
                      </a:moveTo>
                      <a:cubicBezTo>
                        <a:pt x="f298" y="f255"/>
                        <a:pt x="f642" y="f261"/>
                        <a:pt x="f197" y="f261"/>
                      </a:cubicBezTo>
                      <a:cubicBezTo>
                        <a:pt x="f705" y="f256"/>
                        <a:pt x="f706" y="f256"/>
                        <a:pt x="f263" y="f256"/>
                      </a:cubicBezTo>
                      <a:cubicBezTo>
                        <a:pt x="f263" y="f256"/>
                        <a:pt x="f263" y="f256"/>
                        <a:pt x="f263" y="f256"/>
                      </a:cubicBezTo>
                      <a:cubicBezTo>
                        <a:pt x="f263" y="f255"/>
                        <a:pt x="f263" y="f322"/>
                        <a:pt x="f263" y="f322"/>
                      </a:cubicBezTo>
                      <a:cubicBezTo>
                        <a:pt x="f263" y="f322"/>
                        <a:pt x="f263" y="f322"/>
                        <a:pt x="f263" y="f322"/>
                      </a:cubicBezTo>
                      <a:cubicBezTo>
                        <a:pt x="f287" y="f489"/>
                        <a:pt x="f255" y="f495"/>
                        <a:pt x="f256" y="f707"/>
                      </a:cubicBezTo>
                      <a:cubicBezTo>
                        <a:pt x="f255" y="f684"/>
                        <a:pt x="f322" y="f708"/>
                        <a:pt x="f263" y="f402"/>
                      </a:cubicBezTo>
                      <a:cubicBezTo>
                        <a:pt x="f322" y="f280"/>
                        <a:pt x="f255" y="f609"/>
                        <a:pt x="f256" y="f174"/>
                      </a:cubicBezTo>
                      <a:cubicBezTo>
                        <a:pt x="f256" y="f174"/>
                        <a:pt x="f256" y="f174"/>
                        <a:pt x="f256" y="f174"/>
                      </a:cubicBezTo>
                      <a:cubicBezTo>
                        <a:pt x="f256" y="f174"/>
                        <a:pt x="f256" y="f174"/>
                        <a:pt x="f256" y="f174"/>
                      </a:cubicBezTo>
                      <a:cubicBezTo>
                        <a:pt x="f256" y="f174"/>
                        <a:pt x="f256" y="f174"/>
                        <a:pt x="f256" y="f174"/>
                      </a:cubicBezTo>
                      <a:cubicBezTo>
                        <a:pt x="f256" y="f174"/>
                        <a:pt x="f256" y="f174"/>
                        <a:pt x="f256" y="f174"/>
                      </a:cubicBezTo>
                      <a:cubicBezTo>
                        <a:pt x="f258" y="f174"/>
                        <a:pt x="f196" y="f276"/>
                        <a:pt x="f287" y="f181"/>
                      </a:cubicBezTo>
                      <a:cubicBezTo>
                        <a:pt x="f413" y="f181"/>
                        <a:pt x="f679" y="f276"/>
                        <a:pt x="f473" y="f276"/>
                      </a:cubicBezTo>
                      <a:cubicBezTo>
                        <a:pt x="f643" y="f174"/>
                        <a:pt x="f296" y="f402"/>
                        <a:pt x="f296" y="f685"/>
                      </a:cubicBezTo>
                      <a:cubicBezTo>
                        <a:pt x="f298" y="f709"/>
                        <a:pt x="f298" y="f660"/>
                        <a:pt x="f298" y="f704"/>
                      </a:cubicBezTo>
                      <a:close/>
                      <a:moveTo>
                        <a:pt x="f704" y="f710"/>
                      </a:moveTo>
                      <a:cubicBezTo>
                        <a:pt x="f494" y="f711"/>
                        <a:pt x="f489" y="f711"/>
                        <a:pt x="f712" y="f345"/>
                      </a:cubicBezTo>
                      <a:cubicBezTo>
                        <a:pt x="f489" y="f711"/>
                        <a:pt x="f494" y="f711"/>
                        <a:pt x="f704" y="f710"/>
                      </a:cubicBezTo>
                      <a:close/>
                      <a:moveTo>
                        <a:pt x="f267" y="f358"/>
                      </a:moveTo>
                      <a:cubicBezTo>
                        <a:pt x="f713" y="f714"/>
                        <a:pt x="f599" y="f340"/>
                        <a:pt x="f265" y="f337"/>
                      </a:cubicBezTo>
                      <a:cubicBezTo>
                        <a:pt x="f628" y="f715"/>
                        <a:pt x="f631" y="f336"/>
                        <a:pt x="f631" y="f716"/>
                      </a:cubicBezTo>
                      <a:cubicBezTo>
                        <a:pt x="f631" y="f717"/>
                        <a:pt x="f626" y="f718"/>
                        <a:pt x="f276" y="f349"/>
                      </a:cubicBezTo>
                      <a:cubicBezTo>
                        <a:pt x="f280" y="f349"/>
                        <a:pt x="f379" y="f350"/>
                        <a:pt x="f172" y="f350"/>
                      </a:cubicBezTo>
                      <a:cubicBezTo>
                        <a:pt x="f609" y="f718"/>
                        <a:pt x="f609" y="f719"/>
                        <a:pt x="f280" y="f720"/>
                      </a:cubicBezTo>
                      <a:cubicBezTo>
                        <a:pt x="f609" y="f719"/>
                        <a:pt x="f609" y="f718"/>
                        <a:pt x="f172" y="f350"/>
                      </a:cubicBezTo>
                      <a:cubicBezTo>
                        <a:pt x="f171" y="f350"/>
                        <a:pt x="f684" y="f350"/>
                        <a:pt x="f195" y="f350"/>
                      </a:cubicBezTo>
                      <a:cubicBezTo>
                        <a:pt x="f709" y="f710"/>
                        <a:pt x="f721" y="f345"/>
                        <a:pt x="f508" y="f345"/>
                      </a:cubicBezTo>
                      <a:cubicBezTo>
                        <a:pt x="f721" y="f345"/>
                        <a:pt x="f709" y="f710"/>
                        <a:pt x="f195" y="f350"/>
                      </a:cubicBezTo>
                      <a:cubicBezTo>
                        <a:pt x="f721" y="f350"/>
                        <a:pt x="f722" y="f350"/>
                        <a:pt x="f282" y="f350"/>
                      </a:cubicBezTo>
                      <a:cubicBezTo>
                        <a:pt x="f255" y="f349"/>
                        <a:pt x="f196" y="f349"/>
                        <a:pt x="f287" y="f646"/>
                      </a:cubicBezTo>
                      <a:cubicBezTo>
                        <a:pt x="f287" y="f646"/>
                        <a:pt x="f287" y="f646"/>
                        <a:pt x="f287" y="f646"/>
                      </a:cubicBezTo>
                      <a:cubicBezTo>
                        <a:pt x="f723" y="f724"/>
                        <a:pt x="f256" y="f725"/>
                        <a:pt x="f261" y="f726"/>
                      </a:cubicBezTo>
                      <a:cubicBezTo>
                        <a:pt x="f261" y="f727"/>
                        <a:pt x="f282" y="f606"/>
                        <a:pt x="f728" y="f623"/>
                      </a:cubicBezTo>
                      <a:cubicBezTo>
                        <a:pt x="f729" y="f730"/>
                        <a:pt x="f378" y="f731"/>
                        <a:pt x="f703" y="f632"/>
                      </a:cubicBezTo>
                      <a:cubicBezTo>
                        <a:pt x="f386" y="f732"/>
                        <a:pt x="f174" y="f733"/>
                        <a:pt x="f276" y="f724"/>
                      </a:cubicBezTo>
                      <a:cubicBezTo>
                        <a:pt x="f181" y="f734"/>
                        <a:pt x="f276" y="f735"/>
                        <a:pt x="f276" y="f349"/>
                      </a:cubicBezTo>
                      <a:cubicBezTo>
                        <a:pt x="f181" y="f349"/>
                        <a:pt x="f175" y="f349"/>
                        <a:pt x="f385" y="f349"/>
                      </a:cubicBezTo>
                      <a:cubicBezTo>
                        <a:pt x="f385" y="f349"/>
                        <a:pt x="f385" y="f349"/>
                        <a:pt x="f385" y="f349"/>
                      </a:cubicBezTo>
                      <a:cubicBezTo>
                        <a:pt x="f736" y="f350"/>
                        <a:pt x="f737" y="f350"/>
                        <a:pt x="f266" y="f350"/>
                      </a:cubicBezTo>
                      <a:cubicBezTo>
                        <a:pt x="f738" y="f350"/>
                        <a:pt x="f268" y="f349"/>
                        <a:pt x="f623" y="f739"/>
                      </a:cubicBezTo>
                      <a:cubicBezTo>
                        <a:pt x="f623" y="f740"/>
                        <a:pt x="f632" y="f720"/>
                        <a:pt x="f741" y="f358"/>
                      </a:cubicBezTo>
                      <a:cubicBezTo>
                        <a:pt x="f741" y="f358"/>
                        <a:pt x="f742" y="f358"/>
                        <a:pt x="f267" y="f358"/>
                      </a:cubicBezTo>
                      <a:close/>
                      <a:moveTo>
                        <a:pt x="f193" y="f743"/>
                      </a:moveTo>
                      <a:cubicBezTo>
                        <a:pt x="f193" y="f743"/>
                        <a:pt x="f193" y="f743"/>
                        <a:pt x="f193" y="f743"/>
                      </a:cubicBezTo>
                      <a:cubicBezTo>
                        <a:pt x="f193" y="f743"/>
                        <a:pt x="f193" y="f743"/>
                        <a:pt x="f193" y="f743"/>
                      </a:cubicBezTo>
                      <a:close/>
                      <a:moveTo>
                        <a:pt x="f744" y="f745"/>
                      </a:moveTo>
                      <a:cubicBezTo>
                        <a:pt x="f746" y="f747"/>
                        <a:pt x="f748" y="f342"/>
                        <a:pt x="f748" y="f749"/>
                      </a:cubicBezTo>
                      <a:cubicBezTo>
                        <a:pt x="f748" y="f342"/>
                        <a:pt x="f746" y="f747"/>
                        <a:pt x="f744" y="f745"/>
                      </a:cubicBezTo>
                      <a:close/>
                      <a:moveTo>
                        <a:pt x="f717" y="f268"/>
                      </a:moveTo>
                      <a:cubicBezTo>
                        <a:pt x="f358" y="f268"/>
                        <a:pt x="f358" y="f268"/>
                        <a:pt x="f358" y="f725"/>
                      </a:cubicBezTo>
                      <a:cubicBezTo>
                        <a:pt x="f358" y="f349"/>
                        <a:pt x="f358" y="f349"/>
                        <a:pt x="f750" y="f349"/>
                      </a:cubicBezTo>
                      <a:cubicBezTo>
                        <a:pt x="f350" y="f349"/>
                        <a:pt x="f350" y="f349"/>
                        <a:pt x="f350" y="f751"/>
                      </a:cubicBezTo>
                      <a:cubicBezTo>
                        <a:pt x="f350" y="f268"/>
                        <a:pt x="f350" y="f268"/>
                        <a:pt x="f717" y="f268"/>
                      </a:cubicBezTo>
                      <a:close/>
                      <a:moveTo>
                        <a:pt x="f752" y="f447"/>
                      </a:moveTo>
                      <a:cubicBezTo>
                        <a:pt x="f753" y="f754"/>
                        <a:pt x="f755" y="f754"/>
                        <a:pt x="f756" y="f447"/>
                      </a:cubicBezTo>
                      <a:cubicBezTo>
                        <a:pt x="f757" y="f447"/>
                        <a:pt x="f350" y="f758"/>
                        <a:pt x="f350" y="f759"/>
                      </a:cubicBezTo>
                      <a:cubicBezTo>
                        <a:pt x="f349" y="f453"/>
                        <a:pt x="f349" y="f760"/>
                        <a:pt x="f350" y="f761"/>
                      </a:cubicBezTo>
                      <a:cubicBezTo>
                        <a:pt x="f353" y="f461"/>
                        <a:pt x="f762" y="f763"/>
                        <a:pt x="f764" y="f459"/>
                      </a:cubicBezTo>
                      <a:cubicBezTo>
                        <a:pt x="f764" y="f459"/>
                        <a:pt x="f764" y="f459"/>
                        <a:pt x="f764" y="f459"/>
                      </a:cubicBezTo>
                      <a:cubicBezTo>
                        <a:pt x="f733" y="f461"/>
                        <a:pt x="f765" y="f766"/>
                        <a:pt x="f604" y="f457"/>
                      </a:cubicBezTo>
                      <a:cubicBezTo>
                        <a:pt x="f604" y="f767"/>
                        <a:pt x="f604" y="f768"/>
                        <a:pt x="f268" y="f769"/>
                      </a:cubicBezTo>
                      <a:cubicBezTo>
                        <a:pt x="f268" y="f758"/>
                        <a:pt x="f331" y="f447"/>
                        <a:pt x="f752" y="f447"/>
                      </a:cubicBezTo>
                      <a:close/>
                      <a:moveTo>
                        <a:pt x="f770" y="f403"/>
                      </a:moveTo>
                      <a:cubicBezTo>
                        <a:pt x="f386" y="f409"/>
                        <a:pt x="f628" y="f409"/>
                        <a:pt x="f385" y="f406"/>
                      </a:cubicBezTo>
                      <a:cubicBezTo>
                        <a:pt x="f385" y="f406"/>
                        <a:pt x="f385" y="f406"/>
                        <a:pt x="f385" y="f406"/>
                      </a:cubicBezTo>
                      <a:cubicBezTo>
                        <a:pt x="f628" y="f409"/>
                        <a:pt x="f386" y="f409"/>
                        <a:pt x="f770" y="f403"/>
                      </a:cubicBezTo>
                      <a:close/>
                      <a:moveTo>
                        <a:pt x="f181" y="f771"/>
                      </a:moveTo>
                      <a:cubicBezTo>
                        <a:pt x="f181" y="f772"/>
                        <a:pt x="f181" y="f773"/>
                        <a:pt x="f175" y="f773"/>
                      </a:cubicBezTo>
                      <a:cubicBezTo>
                        <a:pt x="f175" y="f772"/>
                        <a:pt x="f175" y="f771"/>
                        <a:pt x="f175" y="f774"/>
                      </a:cubicBezTo>
                      <a:cubicBezTo>
                        <a:pt x="f175" y="f405"/>
                        <a:pt x="f631" y="f775"/>
                        <a:pt x="f385" y="f406"/>
                      </a:cubicBezTo>
                      <a:cubicBezTo>
                        <a:pt x="f628" y="f406"/>
                        <a:pt x="f613" y="f406"/>
                        <a:pt x="f639" y="f406"/>
                      </a:cubicBezTo>
                      <a:cubicBezTo>
                        <a:pt x="f644" y="f775"/>
                        <a:pt x="f776" y="f775"/>
                        <a:pt x="f618" y="f406"/>
                      </a:cubicBezTo>
                      <a:cubicBezTo>
                        <a:pt x="f777" y="f778"/>
                        <a:pt x="f741" y="f401"/>
                        <a:pt x="f623" y="f406"/>
                      </a:cubicBezTo>
                      <a:cubicBezTo>
                        <a:pt x="f741" y="f401"/>
                        <a:pt x="f777" y="f778"/>
                        <a:pt x="f618" y="f406"/>
                      </a:cubicBezTo>
                      <a:cubicBezTo>
                        <a:pt x="f777" y="f432"/>
                        <a:pt x="f741" y="f775"/>
                        <a:pt x="f268" y="f775"/>
                      </a:cubicBezTo>
                      <a:cubicBezTo>
                        <a:pt x="f268" y="f775"/>
                        <a:pt x="f268" y="f775"/>
                        <a:pt x="f268" y="f775"/>
                      </a:cubicBezTo>
                      <a:cubicBezTo>
                        <a:pt x="f268" y="f779"/>
                        <a:pt x="f268" y="f780"/>
                        <a:pt x="f268" y="f781"/>
                      </a:cubicBezTo>
                      <a:cubicBezTo>
                        <a:pt x="f604" y="f782"/>
                        <a:pt x="f271" y="f412"/>
                        <a:pt x="f266" y="f439"/>
                      </a:cubicBezTo>
                      <a:cubicBezTo>
                        <a:pt x="f737" y="f439"/>
                        <a:pt x="f736" y="f439"/>
                        <a:pt x="f385" y="f439"/>
                      </a:cubicBezTo>
                      <a:cubicBezTo>
                        <a:pt x="f631" y="f783"/>
                        <a:pt x="f631" y="f784"/>
                        <a:pt x="f175" y="f781"/>
                      </a:cubicBezTo>
                      <a:cubicBezTo>
                        <a:pt x="f175" y="f785"/>
                        <a:pt x="f181" y="f786"/>
                        <a:pt x="f181" y="f787"/>
                      </a:cubicBezTo>
                      <a:cubicBezTo>
                        <a:pt x="f181" y="f786"/>
                        <a:pt x="f175" y="f785"/>
                        <a:pt x="f175" y="f781"/>
                      </a:cubicBezTo>
                      <a:cubicBezTo>
                        <a:pt x="f631" y="f786"/>
                        <a:pt x="f631" y="f787"/>
                        <a:pt x="f175" y="f788"/>
                      </a:cubicBezTo>
                      <a:cubicBezTo>
                        <a:pt x="f631" y="f789"/>
                        <a:pt x="f385" y="f790"/>
                        <a:pt x="f175" y="f773"/>
                      </a:cubicBezTo>
                      <a:cubicBezTo>
                        <a:pt x="f181" y="f773"/>
                        <a:pt x="f181" y="f772"/>
                        <a:pt x="f181" y="f771"/>
                      </a:cubicBezTo>
                      <a:close/>
                      <a:moveTo>
                        <a:pt x="f791" y="f547"/>
                      </a:moveTo>
                      <a:cubicBezTo>
                        <a:pt x="f304" y="f547"/>
                        <a:pt x="f245" y="f792"/>
                        <a:pt x="f245" y="f793"/>
                      </a:cubicBezTo>
                      <a:cubicBezTo>
                        <a:pt x="f245" y="f794"/>
                        <a:pt x="f245" y="f758"/>
                        <a:pt x="f245" y="f795"/>
                      </a:cubicBezTo>
                      <a:cubicBezTo>
                        <a:pt x="f245" y="f796"/>
                        <a:pt x="f797" y="f439"/>
                        <a:pt x="f791" y="f412"/>
                      </a:cubicBezTo>
                      <a:cubicBezTo>
                        <a:pt x="f798" y="f412"/>
                        <a:pt x="f799" y="f412"/>
                        <a:pt x="f298" y="f412"/>
                      </a:cubicBezTo>
                      <a:cubicBezTo>
                        <a:pt x="f296" y="f447"/>
                        <a:pt x="f296" y="f456"/>
                        <a:pt x="f296" y="f792"/>
                      </a:cubicBezTo>
                      <a:cubicBezTo>
                        <a:pt x="f294" y="f800"/>
                        <a:pt x="f294" y="f801"/>
                        <a:pt x="f294" y="f551"/>
                      </a:cubicBezTo>
                      <a:cubicBezTo>
                        <a:pt x="f802" y="f551"/>
                        <a:pt x="f798" y="f551"/>
                        <a:pt x="f791" y="f547"/>
                      </a:cubicBezTo>
                      <a:close/>
                      <a:moveTo>
                        <a:pt x="f473" y="f16"/>
                      </a:moveTo>
                      <a:cubicBezTo>
                        <a:pt x="f803" y="f804"/>
                        <a:pt x="f292" y="f805"/>
                        <a:pt x="f294" y="f477"/>
                      </a:cubicBezTo>
                      <a:cubicBezTo>
                        <a:pt x="f292" y="f805"/>
                        <a:pt x="f803" y="f804"/>
                        <a:pt x="f473" y="f16"/>
                      </a:cubicBezTo>
                      <a:close/>
                      <a:moveTo>
                        <a:pt x="f806" y="f807"/>
                      </a:moveTo>
                      <a:cubicBezTo>
                        <a:pt x="f662" y="f808"/>
                        <a:pt x="f809" y="f808"/>
                        <a:pt x="f492" y="f808"/>
                      </a:cubicBezTo>
                      <a:cubicBezTo>
                        <a:pt x="f809" y="f808"/>
                        <a:pt x="f662" y="f808"/>
                        <a:pt x="f806" y="f807"/>
                      </a:cubicBezTo>
                      <a:close/>
                      <a:moveTo>
                        <a:pt x="f728" y="f754"/>
                      </a:moveTo>
                      <a:cubicBezTo>
                        <a:pt x="f810" y="f808"/>
                        <a:pt x="f374" y="f811"/>
                        <a:pt x="f704" y="f808"/>
                      </a:cubicBezTo>
                      <a:cubicBezTo>
                        <a:pt x="f374" y="f811"/>
                        <a:pt x="f810" y="f808"/>
                        <a:pt x="f728" y="f754"/>
                      </a:cubicBezTo>
                      <a:cubicBezTo>
                        <a:pt x="f282" y="f812"/>
                        <a:pt x="f258" y="f813"/>
                        <a:pt x="f256" y="f814"/>
                      </a:cubicBezTo>
                      <a:cubicBezTo>
                        <a:pt x="f255" y="f815"/>
                        <a:pt x="f256" y="f816"/>
                        <a:pt x="f256" y="f412"/>
                      </a:cubicBezTo>
                      <a:cubicBezTo>
                        <a:pt x="f817" y="f412"/>
                        <a:pt x="f818" y="f412"/>
                        <a:pt x="f276" y="f412"/>
                      </a:cubicBezTo>
                      <a:cubicBezTo>
                        <a:pt x="f181" y="f412"/>
                        <a:pt x="f175" y="f412"/>
                        <a:pt x="f385" y="f439"/>
                      </a:cubicBezTo>
                      <a:cubicBezTo>
                        <a:pt x="f385" y="f439"/>
                        <a:pt x="f385" y="f439"/>
                        <a:pt x="f385" y="f439"/>
                      </a:cubicBezTo>
                      <a:cubicBezTo>
                        <a:pt x="f385" y="f439"/>
                        <a:pt x="f385" y="f439"/>
                        <a:pt x="f385" y="f439"/>
                      </a:cubicBezTo>
                      <a:cubicBezTo>
                        <a:pt x="f631" y="f441"/>
                        <a:pt x="f175" y="f819"/>
                        <a:pt x="f175" y="f820"/>
                      </a:cubicBezTo>
                      <a:cubicBezTo>
                        <a:pt x="f181" y="f821"/>
                        <a:pt x="f276" y="f822"/>
                        <a:pt x="f276" y="f823"/>
                      </a:cubicBezTo>
                      <a:cubicBezTo>
                        <a:pt x="f181" y="f824"/>
                        <a:pt x="f703" y="f754"/>
                        <a:pt x="f170" y="f447"/>
                      </a:cubicBezTo>
                      <a:cubicBezTo>
                        <a:pt x="f709" y="f450"/>
                        <a:pt x="f495" y="f447"/>
                        <a:pt x="f728" y="f754"/>
                      </a:cubicBezTo>
                      <a:close/>
                      <a:moveTo>
                        <a:pt x="f379" y="f825"/>
                      </a:moveTo>
                      <a:cubicBezTo>
                        <a:pt x="f379" y="f825"/>
                        <a:pt x="f173" y="f825"/>
                        <a:pt x="f173" y="f825"/>
                      </a:cubicBezTo>
                      <a:cubicBezTo>
                        <a:pt x="f173" y="f825"/>
                        <a:pt x="f379" y="f825"/>
                        <a:pt x="f379" y="f825"/>
                      </a:cubicBezTo>
                      <a:close/>
                      <a:moveTo>
                        <a:pt x="f703" y="f826"/>
                      </a:moveTo>
                      <a:cubicBezTo>
                        <a:pt x="f280" y="f827"/>
                        <a:pt x="f402" y="f118"/>
                        <a:pt x="f193" y="f118"/>
                      </a:cubicBezTo>
                      <a:cubicBezTo>
                        <a:pt x="f402" y="f118"/>
                        <a:pt x="f280" y="f827"/>
                        <a:pt x="f703" y="f826"/>
                      </a:cubicBezTo>
                      <a:close/>
                      <a:moveTo>
                        <a:pt x="f641" y="f828"/>
                      </a:moveTo>
                      <a:cubicBezTo>
                        <a:pt x="f371" y="f829"/>
                        <a:pt x="f292" y="f830"/>
                        <a:pt x="f292" y="f831"/>
                      </a:cubicBezTo>
                      <a:cubicBezTo>
                        <a:pt x="f292" y="f830"/>
                        <a:pt x="f371" y="f829"/>
                        <a:pt x="f641" y="f828"/>
                      </a:cubicBezTo>
                      <a:close/>
                      <a:moveTo>
                        <a:pt x="f473" y="f832"/>
                      </a:moveTo>
                      <a:cubicBezTo>
                        <a:pt x="f473" y="f832"/>
                        <a:pt x="f473" y="f832"/>
                        <a:pt x="f473" y="f832"/>
                      </a:cubicBezTo>
                      <a:cubicBezTo>
                        <a:pt x="f641" y="f571"/>
                        <a:pt x="f292" y="f571"/>
                        <a:pt x="f298" y="f572"/>
                      </a:cubicBezTo>
                      <a:cubicBezTo>
                        <a:pt x="f298" y="f833"/>
                        <a:pt x="f298" y="f834"/>
                        <a:pt x="f296" y="f835"/>
                      </a:cubicBezTo>
                      <a:cubicBezTo>
                        <a:pt x="f296" y="f566"/>
                        <a:pt x="f643" y="f561"/>
                        <a:pt x="f836" y="f561"/>
                      </a:cubicBezTo>
                      <a:cubicBezTo>
                        <a:pt x="f679" y="f562"/>
                        <a:pt x="f678" y="f562"/>
                        <a:pt x="f509" y="f561"/>
                      </a:cubicBezTo>
                      <a:cubicBezTo>
                        <a:pt x="f254" y="f561"/>
                        <a:pt x="f256" y="f837"/>
                        <a:pt x="f256" y="f838"/>
                      </a:cubicBezTo>
                      <a:cubicBezTo>
                        <a:pt x="f261" y="f839"/>
                        <a:pt x="f261" y="f840"/>
                        <a:pt x="f256" y="f574"/>
                      </a:cubicBezTo>
                      <a:cubicBezTo>
                        <a:pt x="f256" y="f841"/>
                        <a:pt x="f258" y="f572"/>
                        <a:pt x="f163" y="f832"/>
                      </a:cubicBezTo>
                      <a:cubicBezTo>
                        <a:pt x="f163" y="f832"/>
                        <a:pt x="f163" y="f832"/>
                        <a:pt x="f163" y="f832"/>
                      </a:cubicBezTo>
                      <a:cubicBezTo>
                        <a:pt x="f289" y="f832"/>
                        <a:pt x="f318" y="f832"/>
                        <a:pt x="f473" y="f832"/>
                      </a:cubicBezTo>
                      <a:close/>
                      <a:moveTo>
                        <a:pt x="f371" y="f842"/>
                      </a:moveTo>
                      <a:cubicBezTo>
                        <a:pt x="f371" y="f843"/>
                        <a:pt x="f371" y="f844"/>
                        <a:pt x="f371" y="f845"/>
                      </a:cubicBezTo>
                      <a:cubicBezTo>
                        <a:pt x="f371" y="f844"/>
                        <a:pt x="f371" y="f843"/>
                        <a:pt x="f371" y="f842"/>
                      </a:cubicBezTo>
                      <a:close/>
                      <a:moveTo>
                        <a:pt x="f371" y="f846"/>
                      </a:moveTo>
                      <a:cubicBezTo>
                        <a:pt x="f371" y="f847"/>
                        <a:pt x="f371" y="f848"/>
                        <a:pt x="f371" y="f849"/>
                      </a:cubicBezTo>
                      <a:cubicBezTo>
                        <a:pt x="f371" y="f848"/>
                        <a:pt x="f371" y="f847"/>
                        <a:pt x="f371" y="f846"/>
                      </a:cubicBezTo>
                      <a:close/>
                      <a:moveTo>
                        <a:pt x="f371" y="f72"/>
                      </a:moveTo>
                      <a:cubicBezTo>
                        <a:pt x="f371" y="f850"/>
                        <a:pt x="f371" y="f851"/>
                        <a:pt x="f371" y="f516"/>
                      </a:cubicBezTo>
                      <a:cubicBezTo>
                        <a:pt x="f371" y="f851"/>
                        <a:pt x="f371" y="f850"/>
                        <a:pt x="f371" y="f72"/>
                      </a:cubicBezTo>
                      <a:cubicBezTo>
                        <a:pt x="f318" y="f72"/>
                        <a:pt x="f852" y="f82"/>
                        <a:pt x="f261" y="f82"/>
                      </a:cubicBezTo>
                      <a:cubicBezTo>
                        <a:pt x="f261" y="f853"/>
                        <a:pt x="f261" y="f854"/>
                        <a:pt x="f256" y="f855"/>
                      </a:cubicBezTo>
                      <a:cubicBezTo>
                        <a:pt x="f256" y="f856"/>
                        <a:pt x="f287" y="f93"/>
                        <a:pt x="f677" y="f93"/>
                      </a:cubicBezTo>
                      <a:cubicBezTo>
                        <a:pt x="f678" y="f93"/>
                        <a:pt x="f679" y="f93"/>
                        <a:pt x="f317" y="f93"/>
                      </a:cubicBezTo>
                      <a:cubicBezTo>
                        <a:pt x="f640" y="f93"/>
                        <a:pt x="f298" y="f95"/>
                        <a:pt x="f298" y="f857"/>
                      </a:cubicBezTo>
                      <a:cubicBezTo>
                        <a:pt x="f467" y="f858"/>
                        <a:pt x="f314" y="f859"/>
                        <a:pt x="f371" y="f72"/>
                      </a:cubicBezTo>
                      <a:close/>
                      <a:moveTo>
                        <a:pt x="f860" y="f571"/>
                      </a:moveTo>
                      <a:cubicBezTo>
                        <a:pt x="f861" y="f832"/>
                        <a:pt x="f308" y="f571"/>
                        <a:pt x="f298" y="f571"/>
                      </a:cubicBezTo>
                      <a:cubicBezTo>
                        <a:pt x="f296" y="f862"/>
                        <a:pt x="f296" y="f863"/>
                        <a:pt x="f296" y="f864"/>
                      </a:cubicBezTo>
                      <a:cubicBezTo>
                        <a:pt x="f296" y="f118"/>
                        <a:pt x="f294" y="f582"/>
                        <a:pt x="f473" y="f581"/>
                      </a:cubicBezTo>
                      <a:cubicBezTo>
                        <a:pt x="f289" y="f581"/>
                        <a:pt x="f164" y="f581"/>
                        <a:pt x="f166" y="f581"/>
                      </a:cubicBezTo>
                      <a:cubicBezTo>
                        <a:pt x="f195" y="f865"/>
                        <a:pt x="f171" y="f825"/>
                        <a:pt x="f685" y="f825"/>
                      </a:cubicBezTo>
                      <a:cubicBezTo>
                        <a:pt x="f171" y="f825"/>
                        <a:pt x="f195" y="f865"/>
                        <a:pt x="f166" y="f581"/>
                      </a:cubicBezTo>
                      <a:cubicBezTo>
                        <a:pt x="f866" y="f582"/>
                        <a:pt x="f379" y="f582"/>
                        <a:pt x="f276" y="f582"/>
                      </a:cubicBezTo>
                      <a:cubicBezTo>
                        <a:pt x="f276" y="f867"/>
                        <a:pt x="f181" y="f868"/>
                        <a:pt x="f181" y="f869"/>
                      </a:cubicBezTo>
                      <a:cubicBezTo>
                        <a:pt x="f723" y="f125"/>
                        <a:pt x="f803" y="f125"/>
                        <a:pt x="f870" y="f125"/>
                      </a:cubicBezTo>
                      <a:cubicBezTo>
                        <a:pt x="f301" y="f122"/>
                        <a:pt x="f245" y="f871"/>
                        <a:pt x="f245" y="f872"/>
                      </a:cubicBezTo>
                      <a:cubicBezTo>
                        <a:pt x="f245" y="f873"/>
                        <a:pt x="f245" y="f874"/>
                        <a:pt x="f245" y="f875"/>
                      </a:cubicBezTo>
                      <a:cubicBezTo>
                        <a:pt x="f199" y="f876"/>
                        <a:pt x="f797" y="f572"/>
                        <a:pt x="f860" y="f571"/>
                      </a:cubicBezTo>
                      <a:close/>
                      <a:moveTo>
                        <a:pt x="f199" y="f877"/>
                      </a:moveTo>
                      <a:cubicBezTo>
                        <a:pt x="f202" y="f878"/>
                        <a:pt x="f202" y="f879"/>
                        <a:pt x="f199" y="f682"/>
                      </a:cubicBezTo>
                      <a:cubicBezTo>
                        <a:pt x="f245" y="f248"/>
                        <a:pt x="f206" y="f22"/>
                        <a:pt x="f330" y="f22"/>
                      </a:cubicBezTo>
                      <a:cubicBezTo>
                        <a:pt x="f880" y="f142"/>
                        <a:pt x="f881" y="f142"/>
                        <a:pt x="f184" y="f22"/>
                      </a:cubicBezTo>
                      <a:cubicBezTo>
                        <a:pt x="f293" y="f22"/>
                        <a:pt x="f75" y="f248"/>
                        <a:pt x="f75" y="f681"/>
                      </a:cubicBezTo>
                      <a:cubicBezTo>
                        <a:pt x="f150" y="f882"/>
                        <a:pt x="f150" y="f883"/>
                        <a:pt x="f75" y="f237"/>
                      </a:cubicBezTo>
                      <a:cubicBezTo>
                        <a:pt x="f75" y="f238"/>
                        <a:pt x="f293" y="f7"/>
                        <a:pt x="f98" y="f7"/>
                      </a:cubicBezTo>
                      <a:cubicBezTo>
                        <a:pt x="f77" y="f239"/>
                        <a:pt x="f92" y="f7"/>
                        <a:pt x="f88" y="f7"/>
                      </a:cubicBezTo>
                      <a:cubicBezTo>
                        <a:pt x="f88" y="f7"/>
                        <a:pt x="f88" y="f7"/>
                        <a:pt x="f88" y="f7"/>
                      </a:cubicBezTo>
                      <a:cubicBezTo>
                        <a:pt x="f884" y="f7"/>
                        <a:pt x="f231" y="f239"/>
                        <a:pt x="f530" y="f7"/>
                      </a:cubicBezTo>
                      <a:cubicBezTo>
                        <a:pt x="f206" y="f7"/>
                        <a:pt x="f245" y="f238"/>
                        <a:pt x="f199" y="f877"/>
                      </a:cubicBezTo>
                      <a:close/>
                      <a:moveTo>
                        <a:pt x="f885" y="f886"/>
                      </a:moveTo>
                      <a:cubicBezTo>
                        <a:pt x="f199" y="f886"/>
                        <a:pt x="f199" y="f886"/>
                        <a:pt x="f199" y="f887"/>
                      </a:cubicBezTo>
                      <a:cubicBezTo>
                        <a:pt x="f199" y="f888"/>
                        <a:pt x="f160" y="f112"/>
                        <a:pt x="f889" y="f561"/>
                      </a:cubicBezTo>
                      <a:cubicBezTo>
                        <a:pt x="f889" y="f561"/>
                        <a:pt x="f890" y="f561"/>
                        <a:pt x="f201" y="f561"/>
                      </a:cubicBezTo>
                      <a:cubicBezTo>
                        <a:pt x="f86" y="f561"/>
                        <a:pt x="f86" y="f561"/>
                        <a:pt x="f86" y="f891"/>
                      </a:cubicBezTo>
                      <a:cubicBezTo>
                        <a:pt x="f86" y="f886"/>
                        <a:pt x="f86" y="f886"/>
                        <a:pt x="f885" y="f886"/>
                      </a:cubicBezTo>
                      <a:close/>
                      <a:moveTo>
                        <a:pt x="f892" y="f61"/>
                      </a:moveTo>
                      <a:cubicBezTo>
                        <a:pt x="f586" y="f61"/>
                        <a:pt x="f81" y="f65"/>
                        <a:pt x="f81" y="f893"/>
                      </a:cubicBezTo>
                      <a:cubicBezTo>
                        <a:pt x="f86" y="f507"/>
                        <a:pt x="f81" y="f507"/>
                        <a:pt x="f892" y="f507"/>
                      </a:cubicBezTo>
                      <a:cubicBezTo>
                        <a:pt x="f75" y="f507"/>
                        <a:pt x="f75" y="f507"/>
                        <a:pt x="f75" y="f893"/>
                      </a:cubicBezTo>
                      <a:cubicBezTo>
                        <a:pt x="f150" y="f894"/>
                        <a:pt x="f157" y="f58"/>
                        <a:pt x="f892" y="f6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24" name="Freeform 16">
                  <a:extLst>
                    <a:ext uri="{FF2B5EF4-FFF2-40B4-BE49-F238E27FC236}">
                      <a16:creationId xmlns:a16="http://schemas.microsoft.com/office/drawing/2014/main" id="{2857CE08-7C27-4414-BC2E-895F57E39D9C}"/>
                    </a:ext>
                  </a:extLst>
                </p:cNvPr>
                <p:cNvSpPr/>
                <p:nvPr/>
              </p:nvSpPr>
              <p:spPr>
                <a:xfrm rot="16200004">
                  <a:off x="4436230" y="4587187"/>
                  <a:ext cx="85176" cy="11579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64"/>
                    <a:gd name="f7" fmla="val 247"/>
                    <a:gd name="f8" fmla="val 124"/>
                    <a:gd name="f9" fmla="val 82"/>
                    <a:gd name="f10" fmla="val 85"/>
                    <a:gd name="f11" fmla="val 86"/>
                    <a:gd name="f12" fmla="val 84"/>
                    <a:gd name="f13" fmla="val 46"/>
                    <a:gd name="f14" fmla="val 42"/>
                    <a:gd name="f15" fmla="val 38"/>
                    <a:gd name="f16" fmla="val 34"/>
                    <a:gd name="f17" fmla="val 49"/>
                    <a:gd name="f18" fmla="val 48"/>
                    <a:gd name="f19" fmla="val 83"/>
                    <a:gd name="f20" fmla="val 36"/>
                    <a:gd name="f21" fmla="val 81"/>
                    <a:gd name="f22" fmla="val 128"/>
                    <a:gd name="f23" fmla="val 80"/>
                    <a:gd name="f24" fmla="val 166"/>
                    <a:gd name="f25" fmla="val 88"/>
                    <a:gd name="f26" fmla="val 163"/>
                    <a:gd name="f27" fmla="val 209"/>
                    <a:gd name="f28" fmla="val 201"/>
                    <a:gd name="f29" fmla="val 156"/>
                    <a:gd name="f30" fmla="val 120"/>
                    <a:gd name="f31" fmla="val 79"/>
                    <a:gd name="f32" fmla="+- 0 0 -90"/>
                    <a:gd name="f33" fmla="*/ f3 1 164"/>
                    <a:gd name="f34" fmla="*/ f4 1 247"/>
                    <a:gd name="f35" fmla="+- f7 0 f5"/>
                    <a:gd name="f36" fmla="+- f6 0 f5"/>
                    <a:gd name="f37" fmla="*/ f32 f0 1"/>
                    <a:gd name="f38" fmla="*/ f36 1 164"/>
                    <a:gd name="f39" fmla="*/ f35 1 247"/>
                    <a:gd name="f40" fmla="*/ 124 f36 1"/>
                    <a:gd name="f41" fmla="*/ 82 f35 1"/>
                    <a:gd name="f42" fmla="*/ 84 f36 1"/>
                    <a:gd name="f43" fmla="*/ 46 f35 1"/>
                    <a:gd name="f44" fmla="*/ 34 f35 1"/>
                    <a:gd name="f45" fmla="*/ 49 f36 1"/>
                    <a:gd name="f46" fmla="*/ 0 f35 1"/>
                    <a:gd name="f47" fmla="*/ 0 f36 1"/>
                    <a:gd name="f48" fmla="*/ 48 f35 1"/>
                    <a:gd name="f49" fmla="*/ 36 f36 1"/>
                    <a:gd name="f50" fmla="*/ 83 f35 1"/>
                    <a:gd name="f51" fmla="*/ 81 f36 1"/>
                    <a:gd name="f52" fmla="*/ 128 f35 1"/>
                    <a:gd name="f53" fmla="*/ 46 f36 1"/>
                    <a:gd name="f54" fmla="*/ 163 f35 1"/>
                    <a:gd name="f55" fmla="*/ 209 f35 1"/>
                    <a:gd name="f56" fmla="*/ 38 f36 1"/>
                    <a:gd name="f57" fmla="*/ 247 f35 1"/>
                    <a:gd name="f58" fmla="*/ 201 f35 1"/>
                    <a:gd name="f59" fmla="*/ 120 f36 1"/>
                    <a:gd name="f60" fmla="*/ 164 f35 1"/>
                    <a:gd name="f61" fmla="*/ 164 f36 1"/>
                    <a:gd name="f62" fmla="*/ 120 f35 1"/>
                    <a:gd name="f63" fmla="*/ f37 1 f2"/>
                    <a:gd name="f64" fmla="*/ f40 1 164"/>
                    <a:gd name="f65" fmla="*/ f41 1 247"/>
                    <a:gd name="f66" fmla="*/ f42 1 164"/>
                    <a:gd name="f67" fmla="*/ f43 1 247"/>
                    <a:gd name="f68" fmla="*/ f44 1 247"/>
                    <a:gd name="f69" fmla="*/ f45 1 164"/>
                    <a:gd name="f70" fmla="*/ f46 1 247"/>
                    <a:gd name="f71" fmla="*/ f47 1 164"/>
                    <a:gd name="f72" fmla="*/ f48 1 247"/>
                    <a:gd name="f73" fmla="*/ f49 1 164"/>
                    <a:gd name="f74" fmla="*/ f50 1 247"/>
                    <a:gd name="f75" fmla="*/ f51 1 164"/>
                    <a:gd name="f76" fmla="*/ f52 1 247"/>
                    <a:gd name="f77" fmla="*/ f53 1 164"/>
                    <a:gd name="f78" fmla="*/ f54 1 247"/>
                    <a:gd name="f79" fmla="*/ f55 1 247"/>
                    <a:gd name="f80" fmla="*/ f56 1 164"/>
                    <a:gd name="f81" fmla="*/ f57 1 247"/>
                    <a:gd name="f82" fmla="*/ f58 1 247"/>
                    <a:gd name="f83" fmla="*/ f59 1 164"/>
                    <a:gd name="f84" fmla="*/ f60 1 247"/>
                    <a:gd name="f85" fmla="*/ f61 1 164"/>
                    <a:gd name="f86" fmla="*/ f62 1 247"/>
                    <a:gd name="f87" fmla="*/ 0 1 f38"/>
                    <a:gd name="f88" fmla="*/ f6 1 f38"/>
                    <a:gd name="f89" fmla="*/ 0 1 f39"/>
                    <a:gd name="f90" fmla="*/ f7 1 f39"/>
                    <a:gd name="f91" fmla="+- f63 0 f1"/>
                    <a:gd name="f92" fmla="*/ f64 1 f38"/>
                    <a:gd name="f93" fmla="*/ f65 1 f39"/>
                    <a:gd name="f94" fmla="*/ f66 1 f38"/>
                    <a:gd name="f95" fmla="*/ f67 1 f39"/>
                    <a:gd name="f96" fmla="*/ f68 1 f39"/>
                    <a:gd name="f97" fmla="*/ f69 1 f38"/>
                    <a:gd name="f98" fmla="*/ f70 1 f39"/>
                    <a:gd name="f99" fmla="*/ f71 1 f38"/>
                    <a:gd name="f100" fmla="*/ f72 1 f39"/>
                    <a:gd name="f101" fmla="*/ f73 1 f38"/>
                    <a:gd name="f102" fmla="*/ f74 1 f39"/>
                    <a:gd name="f103" fmla="*/ f75 1 f38"/>
                    <a:gd name="f104" fmla="*/ f76 1 f39"/>
                    <a:gd name="f105" fmla="*/ f77 1 f38"/>
                    <a:gd name="f106" fmla="*/ f78 1 f39"/>
                    <a:gd name="f107" fmla="*/ f79 1 f39"/>
                    <a:gd name="f108" fmla="*/ f80 1 f38"/>
                    <a:gd name="f109" fmla="*/ f81 1 f39"/>
                    <a:gd name="f110" fmla="*/ f82 1 f39"/>
                    <a:gd name="f111" fmla="*/ f83 1 f38"/>
                    <a:gd name="f112" fmla="*/ f84 1 f39"/>
                    <a:gd name="f113" fmla="*/ f85 1 f38"/>
                    <a:gd name="f114" fmla="*/ f86 1 f39"/>
                    <a:gd name="f115" fmla="*/ f87 f33 1"/>
                    <a:gd name="f116" fmla="*/ f88 f33 1"/>
                    <a:gd name="f117" fmla="*/ f90 f34 1"/>
                    <a:gd name="f118" fmla="*/ f89 f34 1"/>
                    <a:gd name="f119" fmla="*/ f92 f33 1"/>
                    <a:gd name="f120" fmla="*/ f93 f34 1"/>
                    <a:gd name="f121" fmla="*/ f94 f33 1"/>
                    <a:gd name="f122" fmla="*/ f95 f34 1"/>
                    <a:gd name="f123" fmla="*/ f96 f34 1"/>
                    <a:gd name="f124" fmla="*/ f97 f33 1"/>
                    <a:gd name="f125" fmla="*/ f98 f34 1"/>
                    <a:gd name="f126" fmla="*/ f99 f33 1"/>
                    <a:gd name="f127" fmla="*/ f100 f34 1"/>
                    <a:gd name="f128" fmla="*/ f101 f33 1"/>
                    <a:gd name="f129" fmla="*/ f102 f34 1"/>
                    <a:gd name="f130" fmla="*/ f103 f33 1"/>
                    <a:gd name="f131" fmla="*/ f104 f34 1"/>
                    <a:gd name="f132" fmla="*/ f105 f33 1"/>
                    <a:gd name="f133" fmla="*/ f106 f34 1"/>
                    <a:gd name="f134" fmla="*/ f107 f34 1"/>
                    <a:gd name="f135" fmla="*/ f108 f33 1"/>
                    <a:gd name="f136" fmla="*/ f109 f34 1"/>
                    <a:gd name="f137" fmla="*/ f110 f34 1"/>
                    <a:gd name="f138" fmla="*/ f111 f33 1"/>
                    <a:gd name="f139" fmla="*/ f112 f34 1"/>
                    <a:gd name="f140" fmla="*/ f113 f33 1"/>
                    <a:gd name="f141" fmla="*/ f114 f3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91">
                      <a:pos x="f119" y="f120"/>
                    </a:cxn>
                    <a:cxn ang="f91">
                      <a:pos x="f121" y="f122"/>
                    </a:cxn>
                    <a:cxn ang="f91">
                      <a:pos x="f121" y="f123"/>
                    </a:cxn>
                    <a:cxn ang="f91">
                      <a:pos x="f124" y="f125"/>
                    </a:cxn>
                    <a:cxn ang="f91">
                      <a:pos x="f126" y="f127"/>
                    </a:cxn>
                    <a:cxn ang="f91">
                      <a:pos x="f128" y="f129"/>
                    </a:cxn>
                    <a:cxn ang="f91">
                      <a:pos x="f130" y="f131"/>
                    </a:cxn>
                    <a:cxn ang="f91">
                      <a:pos x="f132" y="f133"/>
                    </a:cxn>
                    <a:cxn ang="f91">
                      <a:pos x="f126" y="f134"/>
                    </a:cxn>
                    <a:cxn ang="f91">
                      <a:pos x="f135" y="f136"/>
                    </a:cxn>
                    <a:cxn ang="f91">
                      <a:pos x="f121" y="f137"/>
                    </a:cxn>
                    <a:cxn ang="f91">
                      <a:pos x="f138" y="f139"/>
                    </a:cxn>
                    <a:cxn ang="f91">
                      <a:pos x="f140" y="f141"/>
                    </a:cxn>
                    <a:cxn ang="f91">
                      <a:pos x="f119" y="f120"/>
                    </a:cxn>
                  </a:cxnLst>
                  <a:rect l="f115" t="f118" r="f116" b="f117"/>
                  <a:pathLst>
                    <a:path w="164" h="246">
                      <a:moveTo>
                        <a:pt x="f8" y="f9"/>
                      </a:moveTo>
                      <a:cubicBezTo>
                        <a:pt x="f10" y="f11"/>
                        <a:pt x="f12" y="f10"/>
                        <a:pt x="f12" y="f13"/>
                      </a:cubicBezTo>
                      <a:cubicBezTo>
                        <a:pt x="f12" y="f14"/>
                        <a:pt x="f12" y="f15"/>
                        <a:pt x="f12" y="f16"/>
                      </a:cubicBezTo>
                      <a:cubicBezTo>
                        <a:pt x="f12" y="f5"/>
                        <a:pt x="f12" y="f5"/>
                        <a:pt x="f17" y="f5"/>
                      </a:cubicBezTo>
                      <a:cubicBezTo>
                        <a:pt x="f5" y="f5"/>
                        <a:pt x="f5" y="f5"/>
                        <a:pt x="f5" y="f18"/>
                      </a:cubicBezTo>
                      <a:cubicBezTo>
                        <a:pt x="f5" y="f19"/>
                        <a:pt x="f5" y="f19"/>
                        <a:pt x="f20" y="f19"/>
                      </a:cubicBezTo>
                      <a:cubicBezTo>
                        <a:pt x="f21" y="f19"/>
                        <a:pt x="f21" y="f19"/>
                        <a:pt x="f21" y="f22"/>
                      </a:cubicBezTo>
                      <a:cubicBezTo>
                        <a:pt x="f23" y="f24"/>
                        <a:pt x="f25" y="f26"/>
                        <a:pt x="f13" y="f26"/>
                      </a:cubicBezTo>
                      <a:cubicBezTo>
                        <a:pt x="f5" y="f26"/>
                        <a:pt x="f5" y="f26"/>
                        <a:pt x="f5" y="f27"/>
                      </a:cubicBezTo>
                      <a:cubicBezTo>
                        <a:pt x="f5" y="f7"/>
                        <a:pt x="f5" y="f7"/>
                        <a:pt x="f15" y="f7"/>
                      </a:cubicBezTo>
                      <a:cubicBezTo>
                        <a:pt x="f12" y="f7"/>
                        <a:pt x="f12" y="f7"/>
                        <a:pt x="f12" y="f28"/>
                      </a:cubicBezTo>
                      <a:cubicBezTo>
                        <a:pt x="f12" y="f29"/>
                        <a:pt x="f21" y="f6"/>
                        <a:pt x="f30" y="f6"/>
                      </a:cubicBezTo>
                      <a:cubicBezTo>
                        <a:pt x="f6" y="f26"/>
                        <a:pt x="f6" y="f6"/>
                        <a:pt x="f6" y="f30"/>
                      </a:cubicBezTo>
                      <a:cubicBezTo>
                        <a:pt x="f6" y="f31"/>
                        <a:pt x="f6" y="f31"/>
                        <a:pt x="f8" y="f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25" name="Freeform 17">
                  <a:extLst>
                    <a:ext uri="{FF2B5EF4-FFF2-40B4-BE49-F238E27FC236}">
                      <a16:creationId xmlns:a16="http://schemas.microsoft.com/office/drawing/2014/main" id="{BD06257A-E3F4-498D-B5B0-EE87F3D61933}"/>
                    </a:ext>
                  </a:extLst>
                </p:cNvPr>
                <p:cNvSpPr/>
                <p:nvPr/>
              </p:nvSpPr>
              <p:spPr>
                <a:xfrm rot="16200004">
                  <a:off x="4091085" y="4586397"/>
                  <a:ext cx="86008" cy="11654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66"/>
                    <a:gd name="f7" fmla="val 248"/>
                    <a:gd name="f8" fmla="val 150"/>
                    <a:gd name="f9" fmla="val 2"/>
                    <a:gd name="f10" fmla="val 132"/>
                    <a:gd name="f11" fmla="val 113"/>
                    <a:gd name="f12" fmla="val 1"/>
                    <a:gd name="f13" fmla="val 95"/>
                    <a:gd name="f14" fmla="val 85"/>
                    <a:gd name="f15" fmla="val 82"/>
                    <a:gd name="f16" fmla="val 4"/>
                    <a:gd name="f17" fmla="val 13"/>
                    <a:gd name="f18" fmla="val 29"/>
                    <a:gd name="f19" fmla="val 80"/>
                    <a:gd name="f20" fmla="val 45"/>
                    <a:gd name="f21" fmla="val 61"/>
                    <a:gd name="f22" fmla="val 84"/>
                    <a:gd name="f23" fmla="val 76"/>
                    <a:gd name="f24" fmla="val 59"/>
                    <a:gd name="f25" fmla="val 83"/>
                    <a:gd name="f26" fmla="val 46"/>
                    <a:gd name="f27" fmla="val 33"/>
                    <a:gd name="f28" fmla="val 19"/>
                    <a:gd name="f29" fmla="val 81"/>
                    <a:gd name="f30" fmla="val 87"/>
                    <a:gd name="f31" fmla="val 102"/>
                    <a:gd name="f32" fmla="val 122"/>
                    <a:gd name="f33" fmla="val 143"/>
                    <a:gd name="f34" fmla="val 163"/>
                    <a:gd name="f35" fmla="val 185"/>
                    <a:gd name="f36" fmla="val 206"/>
                    <a:gd name="f37" fmla="val 227"/>
                    <a:gd name="f38" fmla="val 244"/>
                    <a:gd name="f39" fmla="val 6"/>
                    <a:gd name="f40" fmla="val 21"/>
                    <a:gd name="f41" fmla="val 247"/>
                    <a:gd name="f42" fmla="val 37"/>
                    <a:gd name="f43" fmla="val 245"/>
                    <a:gd name="f44" fmla="val 52"/>
                    <a:gd name="f45" fmla="val 246"/>
                    <a:gd name="f46" fmla="val 67"/>
                    <a:gd name="f47" fmla="val 243"/>
                    <a:gd name="f48" fmla="val 229"/>
                    <a:gd name="f49" fmla="val 187"/>
                    <a:gd name="f50" fmla="val 146"/>
                    <a:gd name="f51" fmla="val 105"/>
                    <a:gd name="f52" fmla="val 89"/>
                    <a:gd name="f53" fmla="val 86"/>
                    <a:gd name="f54" fmla="val 120"/>
                    <a:gd name="f55" fmla="val 136"/>
                    <a:gd name="f56" fmla="val 151"/>
                    <a:gd name="f57" fmla="val 165"/>
                    <a:gd name="f58" fmla="val 70"/>
                    <a:gd name="f59" fmla="val 34"/>
                    <a:gd name="f60" fmla="val 16"/>
                    <a:gd name="f61" fmla="val 5"/>
                    <a:gd name="f62" fmla="val 161"/>
                    <a:gd name="f63" fmla="+- 0 0 -90"/>
                    <a:gd name="f64" fmla="*/ f3 1 166"/>
                    <a:gd name="f65" fmla="*/ f4 1 248"/>
                    <a:gd name="f66" fmla="+- f7 0 f5"/>
                    <a:gd name="f67" fmla="+- f6 0 f5"/>
                    <a:gd name="f68" fmla="*/ f63 f0 1"/>
                    <a:gd name="f69" fmla="*/ f67 1 166"/>
                    <a:gd name="f70" fmla="*/ f66 1 248"/>
                    <a:gd name="f71" fmla="*/ 150 f67 1"/>
                    <a:gd name="f72" fmla="*/ 2 f66 1"/>
                    <a:gd name="f73" fmla="*/ 95 f67 1"/>
                    <a:gd name="f74" fmla="*/ 0 f66 1"/>
                    <a:gd name="f75" fmla="*/ 82 f67 1"/>
                    <a:gd name="f76" fmla="*/ 13 f66 1"/>
                    <a:gd name="f77" fmla="*/ 61 f66 1"/>
                    <a:gd name="f78" fmla="*/ 59 f67 1"/>
                    <a:gd name="f79" fmla="*/ 83 f66 1"/>
                    <a:gd name="f80" fmla="*/ 19 f67 1"/>
                    <a:gd name="f81" fmla="*/ 82 f66 1"/>
                    <a:gd name="f82" fmla="*/ 1 f67 1"/>
                    <a:gd name="f83" fmla="*/ 102 f66 1"/>
                    <a:gd name="f84" fmla="*/ 163 f66 1"/>
                    <a:gd name="f85" fmla="*/ 227 f66 1"/>
                    <a:gd name="f86" fmla="*/ 21 f67 1"/>
                    <a:gd name="f87" fmla="*/ 247 f66 1"/>
                    <a:gd name="f88" fmla="*/ 67 f67 1"/>
                    <a:gd name="f89" fmla="*/ 85 f67 1"/>
                    <a:gd name="f90" fmla="*/ 229 f66 1"/>
                    <a:gd name="f91" fmla="*/ 84 f67 1"/>
                    <a:gd name="f92" fmla="*/ 105 f66 1"/>
                    <a:gd name="f93" fmla="*/ 105 f67 1"/>
                    <a:gd name="f94" fmla="*/ 84 f66 1"/>
                    <a:gd name="f95" fmla="*/ 151 f67 1"/>
                    <a:gd name="f96" fmla="*/ 85 f66 1"/>
                    <a:gd name="f97" fmla="*/ 165 f67 1"/>
                    <a:gd name="f98" fmla="*/ 70 f66 1"/>
                    <a:gd name="f99" fmla="*/ 16 f66 1"/>
                    <a:gd name="f100" fmla="*/ f68 1 f2"/>
                    <a:gd name="f101" fmla="*/ f71 1 166"/>
                    <a:gd name="f102" fmla="*/ f72 1 248"/>
                    <a:gd name="f103" fmla="*/ f73 1 166"/>
                    <a:gd name="f104" fmla="*/ f74 1 248"/>
                    <a:gd name="f105" fmla="*/ f75 1 166"/>
                    <a:gd name="f106" fmla="*/ f76 1 248"/>
                    <a:gd name="f107" fmla="*/ f77 1 248"/>
                    <a:gd name="f108" fmla="*/ f78 1 166"/>
                    <a:gd name="f109" fmla="*/ f79 1 248"/>
                    <a:gd name="f110" fmla="*/ f80 1 166"/>
                    <a:gd name="f111" fmla="*/ f81 1 248"/>
                    <a:gd name="f112" fmla="*/ f82 1 166"/>
                    <a:gd name="f113" fmla="*/ f83 1 248"/>
                    <a:gd name="f114" fmla="*/ f84 1 248"/>
                    <a:gd name="f115" fmla="*/ f85 1 248"/>
                    <a:gd name="f116" fmla="*/ f86 1 166"/>
                    <a:gd name="f117" fmla="*/ f87 1 248"/>
                    <a:gd name="f118" fmla="*/ f88 1 166"/>
                    <a:gd name="f119" fmla="*/ f89 1 166"/>
                    <a:gd name="f120" fmla="*/ f90 1 248"/>
                    <a:gd name="f121" fmla="*/ f91 1 166"/>
                    <a:gd name="f122" fmla="*/ f92 1 248"/>
                    <a:gd name="f123" fmla="*/ f93 1 166"/>
                    <a:gd name="f124" fmla="*/ f94 1 248"/>
                    <a:gd name="f125" fmla="*/ f95 1 166"/>
                    <a:gd name="f126" fmla="*/ f96 1 248"/>
                    <a:gd name="f127" fmla="*/ f97 1 166"/>
                    <a:gd name="f128" fmla="*/ f98 1 248"/>
                    <a:gd name="f129" fmla="*/ f99 1 248"/>
                    <a:gd name="f130" fmla="*/ 0 1 f69"/>
                    <a:gd name="f131" fmla="*/ f6 1 f69"/>
                    <a:gd name="f132" fmla="*/ 0 1 f70"/>
                    <a:gd name="f133" fmla="*/ f7 1 f70"/>
                    <a:gd name="f134" fmla="+- f100 0 f1"/>
                    <a:gd name="f135" fmla="*/ f101 1 f69"/>
                    <a:gd name="f136" fmla="*/ f102 1 f70"/>
                    <a:gd name="f137" fmla="*/ f103 1 f69"/>
                    <a:gd name="f138" fmla="*/ f104 1 f70"/>
                    <a:gd name="f139" fmla="*/ f105 1 f69"/>
                    <a:gd name="f140" fmla="*/ f106 1 f70"/>
                    <a:gd name="f141" fmla="*/ f107 1 f70"/>
                    <a:gd name="f142" fmla="*/ f108 1 f69"/>
                    <a:gd name="f143" fmla="*/ f109 1 f70"/>
                    <a:gd name="f144" fmla="*/ f110 1 f69"/>
                    <a:gd name="f145" fmla="*/ f111 1 f70"/>
                    <a:gd name="f146" fmla="*/ f112 1 f69"/>
                    <a:gd name="f147" fmla="*/ f113 1 f70"/>
                    <a:gd name="f148" fmla="*/ f114 1 f70"/>
                    <a:gd name="f149" fmla="*/ f115 1 f70"/>
                    <a:gd name="f150" fmla="*/ f116 1 f69"/>
                    <a:gd name="f151" fmla="*/ f117 1 f70"/>
                    <a:gd name="f152" fmla="*/ f118 1 f69"/>
                    <a:gd name="f153" fmla="*/ f119 1 f69"/>
                    <a:gd name="f154" fmla="*/ f120 1 f70"/>
                    <a:gd name="f155" fmla="*/ f121 1 f69"/>
                    <a:gd name="f156" fmla="*/ f122 1 f70"/>
                    <a:gd name="f157" fmla="*/ f123 1 f69"/>
                    <a:gd name="f158" fmla="*/ f124 1 f70"/>
                    <a:gd name="f159" fmla="*/ f125 1 f69"/>
                    <a:gd name="f160" fmla="*/ f126 1 f70"/>
                    <a:gd name="f161" fmla="*/ f127 1 f69"/>
                    <a:gd name="f162" fmla="*/ f128 1 f70"/>
                    <a:gd name="f163" fmla="*/ f129 1 f70"/>
                    <a:gd name="f164" fmla="*/ f130 f64 1"/>
                    <a:gd name="f165" fmla="*/ f131 f64 1"/>
                    <a:gd name="f166" fmla="*/ f133 f65 1"/>
                    <a:gd name="f167" fmla="*/ f132 f65 1"/>
                    <a:gd name="f168" fmla="*/ f135 f64 1"/>
                    <a:gd name="f169" fmla="*/ f136 f65 1"/>
                    <a:gd name="f170" fmla="*/ f137 f64 1"/>
                    <a:gd name="f171" fmla="*/ f138 f65 1"/>
                    <a:gd name="f172" fmla="*/ f139 f64 1"/>
                    <a:gd name="f173" fmla="*/ f140 f65 1"/>
                    <a:gd name="f174" fmla="*/ f141 f65 1"/>
                    <a:gd name="f175" fmla="*/ f142 f64 1"/>
                    <a:gd name="f176" fmla="*/ f143 f65 1"/>
                    <a:gd name="f177" fmla="*/ f144 f64 1"/>
                    <a:gd name="f178" fmla="*/ f145 f65 1"/>
                    <a:gd name="f179" fmla="*/ f146 f64 1"/>
                    <a:gd name="f180" fmla="*/ f147 f65 1"/>
                    <a:gd name="f181" fmla="*/ f148 f65 1"/>
                    <a:gd name="f182" fmla="*/ f149 f65 1"/>
                    <a:gd name="f183" fmla="*/ f150 f64 1"/>
                    <a:gd name="f184" fmla="*/ f151 f65 1"/>
                    <a:gd name="f185" fmla="*/ f152 f64 1"/>
                    <a:gd name="f186" fmla="*/ f153 f64 1"/>
                    <a:gd name="f187" fmla="*/ f154 f65 1"/>
                    <a:gd name="f188" fmla="*/ f155 f64 1"/>
                    <a:gd name="f189" fmla="*/ f156 f65 1"/>
                    <a:gd name="f190" fmla="*/ f157 f64 1"/>
                    <a:gd name="f191" fmla="*/ f158 f65 1"/>
                    <a:gd name="f192" fmla="*/ f159 f64 1"/>
                    <a:gd name="f193" fmla="*/ f160 f65 1"/>
                    <a:gd name="f194" fmla="*/ f161 f64 1"/>
                    <a:gd name="f195" fmla="*/ f162 f65 1"/>
                    <a:gd name="f196" fmla="*/ f163 f65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134">
                      <a:pos x="f168" y="f169"/>
                    </a:cxn>
                    <a:cxn ang="f134">
                      <a:pos x="f170" y="f171"/>
                    </a:cxn>
                    <a:cxn ang="f134">
                      <a:pos x="f172" y="f173"/>
                    </a:cxn>
                    <a:cxn ang="f134">
                      <a:pos x="f172" y="f174"/>
                    </a:cxn>
                    <a:cxn ang="f134">
                      <a:pos x="f175" y="f176"/>
                    </a:cxn>
                    <a:cxn ang="f134">
                      <a:pos x="f177" y="f178"/>
                    </a:cxn>
                    <a:cxn ang="f134">
                      <a:pos x="f179" y="f180"/>
                    </a:cxn>
                    <a:cxn ang="f134">
                      <a:pos x="f179" y="f181"/>
                    </a:cxn>
                    <a:cxn ang="f134">
                      <a:pos x="f179" y="f182"/>
                    </a:cxn>
                    <a:cxn ang="f134">
                      <a:pos x="f183" y="f184"/>
                    </a:cxn>
                    <a:cxn ang="f134">
                      <a:pos x="f185" y="f184"/>
                    </a:cxn>
                    <a:cxn ang="f134">
                      <a:pos x="f186" y="f187"/>
                    </a:cxn>
                    <a:cxn ang="f134">
                      <a:pos x="f188" y="f189"/>
                    </a:cxn>
                    <a:cxn ang="f134">
                      <a:pos x="f190" y="f191"/>
                    </a:cxn>
                    <a:cxn ang="f134">
                      <a:pos x="f192" y="f193"/>
                    </a:cxn>
                    <a:cxn ang="f134">
                      <a:pos x="f194" y="f195"/>
                    </a:cxn>
                    <a:cxn ang="f134">
                      <a:pos x="f194" y="f196"/>
                    </a:cxn>
                    <a:cxn ang="f134">
                      <a:pos x="f168" y="f169"/>
                    </a:cxn>
                  </a:cxnLst>
                  <a:rect l="f164" t="f167" r="f165" b="f166"/>
                  <a:pathLst>
                    <a:path w="166" h="248">
                      <a:moveTo>
                        <a:pt x="f8" y="f9"/>
                      </a:moveTo>
                      <a:cubicBezTo>
                        <a:pt x="f10" y="f9"/>
                        <a:pt x="f11" y="f12"/>
                        <a:pt x="f13" y="f5"/>
                      </a:cubicBezTo>
                      <a:cubicBezTo>
                        <a:pt x="f14" y="f5"/>
                        <a:pt x="f15" y="f16"/>
                        <a:pt x="f15" y="f17"/>
                      </a:cubicBezTo>
                      <a:cubicBezTo>
                        <a:pt x="f15" y="f18"/>
                        <a:pt x="f19" y="f20"/>
                        <a:pt x="f15" y="f21"/>
                      </a:cubicBezTo>
                      <a:cubicBezTo>
                        <a:pt x="f22" y="f19"/>
                        <a:pt x="f23" y="f22"/>
                        <a:pt x="f24" y="f25"/>
                      </a:cubicBezTo>
                      <a:cubicBezTo>
                        <a:pt x="f26" y="f15"/>
                        <a:pt x="f27" y="f22"/>
                        <a:pt x="f28" y="f15"/>
                      </a:cubicBezTo>
                      <a:cubicBezTo>
                        <a:pt x="f16" y="f29"/>
                        <a:pt x="f5" y="f30"/>
                        <a:pt x="f12" y="f31"/>
                      </a:cubicBezTo>
                      <a:cubicBezTo>
                        <a:pt x="f9" y="f32"/>
                        <a:pt x="f12" y="f33"/>
                        <a:pt x="f12" y="f34"/>
                      </a:cubicBezTo>
                      <a:cubicBezTo>
                        <a:pt x="f12" y="f35"/>
                        <a:pt x="f9" y="f36"/>
                        <a:pt x="f12" y="f37"/>
                      </a:cubicBezTo>
                      <a:cubicBezTo>
                        <a:pt x="f5" y="f38"/>
                        <a:pt x="f39" y="f7"/>
                        <a:pt x="f40" y="f41"/>
                      </a:cubicBezTo>
                      <a:cubicBezTo>
                        <a:pt x="f42" y="f43"/>
                        <a:pt x="f44" y="f45"/>
                        <a:pt x="f46" y="f41"/>
                      </a:cubicBezTo>
                      <a:cubicBezTo>
                        <a:pt x="f29" y="f7"/>
                        <a:pt x="f14" y="f47"/>
                        <a:pt x="f14" y="f48"/>
                      </a:cubicBezTo>
                      <a:cubicBezTo>
                        <a:pt x="f22" y="f49"/>
                        <a:pt x="f14" y="f50"/>
                        <a:pt x="f22" y="f51"/>
                      </a:cubicBezTo>
                      <a:cubicBezTo>
                        <a:pt x="f22" y="f52"/>
                        <a:pt x="f53" y="f29"/>
                        <a:pt x="f51" y="f22"/>
                      </a:cubicBezTo>
                      <a:cubicBezTo>
                        <a:pt x="f54" y="f30"/>
                        <a:pt x="f55" y="f22"/>
                        <a:pt x="f56" y="f14"/>
                      </a:cubicBezTo>
                      <a:cubicBezTo>
                        <a:pt x="f34" y="f53"/>
                        <a:pt x="f6" y="f29"/>
                        <a:pt x="f57" y="f58"/>
                      </a:cubicBezTo>
                      <a:cubicBezTo>
                        <a:pt x="f57" y="f44"/>
                        <a:pt x="f57" y="f59"/>
                        <a:pt x="f57" y="f60"/>
                      </a:cubicBezTo>
                      <a:cubicBezTo>
                        <a:pt x="f6" y="f61"/>
                        <a:pt x="f62" y="f9"/>
                        <a:pt x="f8" y="f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26" name="Freeform 18">
                  <a:extLst>
                    <a:ext uri="{FF2B5EF4-FFF2-40B4-BE49-F238E27FC236}">
                      <a16:creationId xmlns:a16="http://schemas.microsoft.com/office/drawing/2014/main" id="{5233BDDA-4674-4AA5-B7E2-EC9E92FA1D43}"/>
                    </a:ext>
                  </a:extLst>
                </p:cNvPr>
                <p:cNvSpPr/>
                <p:nvPr/>
              </p:nvSpPr>
              <p:spPr>
                <a:xfrm rot="16200004">
                  <a:off x="3459948" y="4562723"/>
                  <a:ext cx="86008" cy="7870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66"/>
                    <a:gd name="f7" fmla="val 167"/>
                    <a:gd name="f8" fmla="val 39"/>
                    <a:gd name="f9" fmla="val 84"/>
                    <a:gd name="f10" fmla="val 83"/>
                    <a:gd name="f11" fmla="val 128"/>
                    <a:gd name="f12" fmla="val 121"/>
                    <a:gd name="f13" fmla="val 124"/>
                    <a:gd name="f14" fmla="val 122"/>
                    <a:gd name="f15" fmla="val 120"/>
                    <a:gd name="f16" fmla="val 82"/>
                    <a:gd name="f17" fmla="val 129"/>
                    <a:gd name="f18" fmla="val 81"/>
                    <a:gd name="f19" fmla="val 38"/>
                    <a:gd name="f20" fmla="val 46"/>
                    <a:gd name="f21" fmla="+- 0 0 -90"/>
                    <a:gd name="f22" fmla="*/ f3 1 166"/>
                    <a:gd name="f23" fmla="*/ f4 1 167"/>
                    <a:gd name="f24" fmla="+- f7 0 f5"/>
                    <a:gd name="f25" fmla="+- f6 0 f5"/>
                    <a:gd name="f26" fmla="*/ f21 f0 1"/>
                    <a:gd name="f27" fmla="*/ f25 1 166"/>
                    <a:gd name="f28" fmla="*/ f24 1 167"/>
                    <a:gd name="f29" fmla="*/ 39 f25 1"/>
                    <a:gd name="f30" fmla="*/ 84 f24 1"/>
                    <a:gd name="f31" fmla="*/ 83 f25 1"/>
                    <a:gd name="f32" fmla="*/ 128 f24 1"/>
                    <a:gd name="f33" fmla="*/ 121 f25 1"/>
                    <a:gd name="f34" fmla="*/ 166 f24 1"/>
                    <a:gd name="f35" fmla="*/ 166 f25 1"/>
                    <a:gd name="f36" fmla="*/ 124 f24 1"/>
                    <a:gd name="f37" fmla="*/ 120 f24 1"/>
                    <a:gd name="f38" fmla="*/ 129 f25 1"/>
                    <a:gd name="f39" fmla="*/ 81 f24 1"/>
                    <a:gd name="f40" fmla="*/ 38 f24 1"/>
                    <a:gd name="f41" fmla="*/ 46 f25 1"/>
                    <a:gd name="f42" fmla="*/ 0 f24 1"/>
                    <a:gd name="f43" fmla="*/ 0 f25 1"/>
                    <a:gd name="f44" fmla="*/ 46 f24 1"/>
                    <a:gd name="f45" fmla="*/ f26 1 f2"/>
                    <a:gd name="f46" fmla="*/ f29 1 166"/>
                    <a:gd name="f47" fmla="*/ f30 1 167"/>
                    <a:gd name="f48" fmla="*/ f31 1 166"/>
                    <a:gd name="f49" fmla="*/ f32 1 167"/>
                    <a:gd name="f50" fmla="*/ f33 1 166"/>
                    <a:gd name="f51" fmla="*/ f34 1 167"/>
                    <a:gd name="f52" fmla="*/ f35 1 166"/>
                    <a:gd name="f53" fmla="*/ f36 1 167"/>
                    <a:gd name="f54" fmla="*/ f37 1 167"/>
                    <a:gd name="f55" fmla="*/ f38 1 166"/>
                    <a:gd name="f56" fmla="*/ f39 1 167"/>
                    <a:gd name="f57" fmla="*/ f40 1 167"/>
                    <a:gd name="f58" fmla="*/ f41 1 166"/>
                    <a:gd name="f59" fmla="*/ f42 1 167"/>
                    <a:gd name="f60" fmla="*/ f43 1 166"/>
                    <a:gd name="f61" fmla="*/ f44 1 167"/>
                    <a:gd name="f62" fmla="*/ 0 1 f27"/>
                    <a:gd name="f63" fmla="*/ f6 1 f27"/>
                    <a:gd name="f64" fmla="*/ 0 1 f28"/>
                    <a:gd name="f65" fmla="*/ f7 1 f28"/>
                    <a:gd name="f66" fmla="+- f45 0 f1"/>
                    <a:gd name="f67" fmla="*/ f46 1 f27"/>
                    <a:gd name="f68" fmla="*/ f47 1 f28"/>
                    <a:gd name="f69" fmla="*/ f48 1 f27"/>
                    <a:gd name="f70" fmla="*/ f49 1 f28"/>
                    <a:gd name="f71" fmla="*/ f50 1 f27"/>
                    <a:gd name="f72" fmla="*/ f51 1 f28"/>
                    <a:gd name="f73" fmla="*/ f52 1 f27"/>
                    <a:gd name="f74" fmla="*/ f53 1 f28"/>
                    <a:gd name="f75" fmla="*/ f54 1 f28"/>
                    <a:gd name="f76" fmla="*/ f55 1 f27"/>
                    <a:gd name="f77" fmla="*/ f56 1 f28"/>
                    <a:gd name="f78" fmla="*/ f57 1 f28"/>
                    <a:gd name="f79" fmla="*/ f58 1 f27"/>
                    <a:gd name="f80" fmla="*/ f59 1 f28"/>
                    <a:gd name="f81" fmla="*/ f60 1 f27"/>
                    <a:gd name="f82" fmla="*/ f61 1 f28"/>
                    <a:gd name="f83" fmla="*/ f62 f22 1"/>
                    <a:gd name="f84" fmla="*/ f63 f22 1"/>
                    <a:gd name="f85" fmla="*/ f65 f23 1"/>
                    <a:gd name="f86" fmla="*/ f64 f23 1"/>
                    <a:gd name="f87" fmla="*/ f67 f22 1"/>
                    <a:gd name="f88" fmla="*/ f68 f23 1"/>
                    <a:gd name="f89" fmla="*/ f69 f22 1"/>
                    <a:gd name="f90" fmla="*/ f70 f23 1"/>
                    <a:gd name="f91" fmla="*/ f71 f22 1"/>
                    <a:gd name="f92" fmla="*/ f72 f23 1"/>
                    <a:gd name="f93" fmla="*/ f73 f22 1"/>
                    <a:gd name="f94" fmla="*/ f74 f23 1"/>
                    <a:gd name="f95" fmla="*/ f75 f23 1"/>
                    <a:gd name="f96" fmla="*/ f76 f22 1"/>
                    <a:gd name="f97" fmla="*/ f77 f23 1"/>
                    <a:gd name="f98" fmla="*/ f78 f23 1"/>
                    <a:gd name="f99" fmla="*/ f79 f22 1"/>
                    <a:gd name="f100" fmla="*/ f80 f23 1"/>
                    <a:gd name="f101" fmla="*/ f81 f22 1"/>
                    <a:gd name="f102" fmla="*/ f82 f2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66">
                      <a:pos x="f87" y="f88"/>
                    </a:cxn>
                    <a:cxn ang="f66">
                      <a:pos x="f89" y="f90"/>
                    </a:cxn>
                    <a:cxn ang="f66">
                      <a:pos x="f91" y="f92"/>
                    </a:cxn>
                    <a:cxn ang="f66">
                      <a:pos x="f93" y="f94"/>
                    </a:cxn>
                    <a:cxn ang="f66">
                      <a:pos x="f93" y="f95"/>
                    </a:cxn>
                    <a:cxn ang="f66">
                      <a:pos x="f96" y="f97"/>
                    </a:cxn>
                    <a:cxn ang="f66">
                      <a:pos x="f89" y="f98"/>
                    </a:cxn>
                    <a:cxn ang="f66">
                      <a:pos x="f99" y="f100"/>
                    </a:cxn>
                    <a:cxn ang="f66">
                      <a:pos x="f101" y="f102"/>
                    </a:cxn>
                    <a:cxn ang="f66">
                      <a:pos x="f87" y="f88"/>
                    </a:cxn>
                  </a:cxnLst>
                  <a:rect l="f83" t="f86" r="f84" b="f85"/>
                  <a:pathLst>
                    <a:path w="166" h="167">
                      <a:moveTo>
                        <a:pt x="f8" y="f9"/>
                      </a:moveTo>
                      <a:cubicBezTo>
                        <a:pt x="f10" y="f9"/>
                        <a:pt x="f10" y="f9"/>
                        <a:pt x="f10" y="f11"/>
                      </a:cubicBezTo>
                      <a:cubicBezTo>
                        <a:pt x="f10" y="f6"/>
                        <a:pt x="f10" y="f6"/>
                        <a:pt x="f12" y="f6"/>
                      </a:cubicBezTo>
                      <a:cubicBezTo>
                        <a:pt x="f6" y="f7"/>
                        <a:pt x="f6" y="f7"/>
                        <a:pt x="f6" y="f13"/>
                      </a:cubicBezTo>
                      <a:cubicBezTo>
                        <a:pt x="f6" y="f14"/>
                        <a:pt x="f6" y="f12"/>
                        <a:pt x="f6" y="f15"/>
                      </a:cubicBezTo>
                      <a:cubicBezTo>
                        <a:pt x="f6" y="f16"/>
                        <a:pt x="f6" y="f16"/>
                        <a:pt x="f17" y="f18"/>
                      </a:cubicBezTo>
                      <a:cubicBezTo>
                        <a:pt x="f10" y="f18"/>
                        <a:pt x="f10" y="f18"/>
                        <a:pt x="f10" y="f19"/>
                      </a:cubicBezTo>
                      <a:cubicBezTo>
                        <a:pt x="f10" y="f5"/>
                        <a:pt x="f10" y="f5"/>
                        <a:pt x="f20" y="f5"/>
                      </a:cubicBezTo>
                      <a:cubicBezTo>
                        <a:pt x="f5" y="f5"/>
                        <a:pt x="f5" y="f5"/>
                        <a:pt x="f5" y="f20"/>
                      </a:cubicBezTo>
                      <a:cubicBezTo>
                        <a:pt x="f5" y="f9"/>
                        <a:pt x="f5" y="f9"/>
                        <a:pt x="f8" y="f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27" name="Freeform 19">
                  <a:extLst>
                    <a:ext uri="{FF2B5EF4-FFF2-40B4-BE49-F238E27FC236}">
                      <a16:creationId xmlns:a16="http://schemas.microsoft.com/office/drawing/2014/main" id="{241AFBE2-7B1A-44D1-8B30-E14325C5A1CC}"/>
                    </a:ext>
                  </a:extLst>
                </p:cNvPr>
                <p:cNvSpPr/>
                <p:nvPr/>
              </p:nvSpPr>
              <p:spPr>
                <a:xfrm rot="16200004">
                  <a:off x="3786645" y="4668025"/>
                  <a:ext cx="42592" cy="8022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2"/>
                    <a:gd name="f7" fmla="val 170"/>
                    <a:gd name="f8" fmla="val 15"/>
                    <a:gd name="f9" fmla="val 33"/>
                    <a:gd name="f10" fmla="val 169"/>
                    <a:gd name="f11" fmla="val 51"/>
                    <a:gd name="f12" fmla="val 69"/>
                    <a:gd name="f13" fmla="val 78"/>
                    <a:gd name="f14" fmla="val 167"/>
                    <a:gd name="f15" fmla="val 157"/>
                    <a:gd name="f16" fmla="val 81"/>
                    <a:gd name="f17" fmla="val 110"/>
                    <a:gd name="f18" fmla="val 63"/>
                    <a:gd name="f19" fmla="val 16"/>
                    <a:gd name="f20" fmla="val 9"/>
                    <a:gd name="f21" fmla="val 3"/>
                    <a:gd name="f22" fmla="val 72"/>
                    <a:gd name="f23" fmla="val 4"/>
                    <a:gd name="f24" fmla="val 49"/>
                    <a:gd name="f25" fmla="val 5"/>
                    <a:gd name="f26" fmla="val 25"/>
                    <a:gd name="f27" fmla="val 1"/>
                    <a:gd name="f28" fmla="val 7"/>
                    <a:gd name="f29" fmla="val 56"/>
                    <a:gd name="f30" fmla="val 105"/>
                    <a:gd name="f31" fmla="val 154"/>
                    <a:gd name="f32" fmla="val 165"/>
                    <a:gd name="f33" fmla="+- 0 0 -90"/>
                    <a:gd name="f34" fmla="*/ f3 1 82"/>
                    <a:gd name="f35" fmla="*/ f4 1 170"/>
                    <a:gd name="f36" fmla="+- f7 0 f5"/>
                    <a:gd name="f37" fmla="+- f6 0 f5"/>
                    <a:gd name="f38" fmla="*/ f33 f0 1"/>
                    <a:gd name="f39" fmla="*/ f37 1 82"/>
                    <a:gd name="f40" fmla="*/ f36 1 170"/>
                    <a:gd name="f41" fmla="*/ 15 f37 1"/>
                    <a:gd name="f42" fmla="*/ 170 f36 1"/>
                    <a:gd name="f43" fmla="*/ 69 f37 1"/>
                    <a:gd name="f44" fmla="*/ 82 f37 1"/>
                    <a:gd name="f45" fmla="*/ 157 f36 1"/>
                    <a:gd name="f46" fmla="*/ 16 f36 1"/>
                    <a:gd name="f47" fmla="*/ 72 f37 1"/>
                    <a:gd name="f48" fmla="*/ 4 f36 1"/>
                    <a:gd name="f49" fmla="*/ 1 f37 1"/>
                    <a:gd name="f50" fmla="*/ 7 f36 1"/>
                    <a:gd name="f51" fmla="*/ 154 f36 1"/>
                    <a:gd name="f52" fmla="*/ f38 1 f2"/>
                    <a:gd name="f53" fmla="*/ f41 1 82"/>
                    <a:gd name="f54" fmla="*/ f42 1 170"/>
                    <a:gd name="f55" fmla="*/ f43 1 82"/>
                    <a:gd name="f56" fmla="*/ f44 1 82"/>
                    <a:gd name="f57" fmla="*/ f45 1 170"/>
                    <a:gd name="f58" fmla="*/ f46 1 170"/>
                    <a:gd name="f59" fmla="*/ f47 1 82"/>
                    <a:gd name="f60" fmla="*/ f48 1 170"/>
                    <a:gd name="f61" fmla="*/ f49 1 82"/>
                    <a:gd name="f62" fmla="*/ f50 1 170"/>
                    <a:gd name="f63" fmla="*/ f51 1 170"/>
                    <a:gd name="f64" fmla="*/ 0 1 f39"/>
                    <a:gd name="f65" fmla="*/ f6 1 f39"/>
                    <a:gd name="f66" fmla="*/ 0 1 f40"/>
                    <a:gd name="f67" fmla="*/ f7 1 f40"/>
                    <a:gd name="f68" fmla="+- f52 0 f1"/>
                    <a:gd name="f69" fmla="*/ f53 1 f39"/>
                    <a:gd name="f70" fmla="*/ f54 1 f40"/>
                    <a:gd name="f71" fmla="*/ f55 1 f39"/>
                    <a:gd name="f72" fmla="*/ f56 1 f39"/>
                    <a:gd name="f73" fmla="*/ f57 1 f40"/>
                    <a:gd name="f74" fmla="*/ f58 1 f40"/>
                    <a:gd name="f75" fmla="*/ f59 1 f39"/>
                    <a:gd name="f76" fmla="*/ f60 1 f40"/>
                    <a:gd name="f77" fmla="*/ f61 1 f39"/>
                    <a:gd name="f78" fmla="*/ f62 1 f40"/>
                    <a:gd name="f79" fmla="*/ f63 1 f40"/>
                    <a:gd name="f80" fmla="*/ f64 f34 1"/>
                    <a:gd name="f81" fmla="*/ f65 f34 1"/>
                    <a:gd name="f82" fmla="*/ f67 f35 1"/>
                    <a:gd name="f83" fmla="*/ f66 f35 1"/>
                    <a:gd name="f84" fmla="*/ f69 f34 1"/>
                    <a:gd name="f85" fmla="*/ f70 f35 1"/>
                    <a:gd name="f86" fmla="*/ f71 f34 1"/>
                    <a:gd name="f87" fmla="*/ f72 f34 1"/>
                    <a:gd name="f88" fmla="*/ f73 f35 1"/>
                    <a:gd name="f89" fmla="*/ f74 f35 1"/>
                    <a:gd name="f90" fmla="*/ f75 f34 1"/>
                    <a:gd name="f91" fmla="*/ f76 f35 1"/>
                    <a:gd name="f92" fmla="*/ f77 f34 1"/>
                    <a:gd name="f93" fmla="*/ f78 f35 1"/>
                    <a:gd name="f94" fmla="*/ f79 f35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68">
                      <a:pos x="f84" y="f85"/>
                    </a:cxn>
                    <a:cxn ang="f68">
                      <a:pos x="f86" y="f85"/>
                    </a:cxn>
                    <a:cxn ang="f68">
                      <a:pos x="f87" y="f88"/>
                    </a:cxn>
                    <a:cxn ang="f68">
                      <a:pos x="f87" y="f89"/>
                    </a:cxn>
                    <a:cxn ang="f68">
                      <a:pos x="f90" y="f91"/>
                    </a:cxn>
                    <a:cxn ang="f68">
                      <a:pos x="f92" y="f93"/>
                    </a:cxn>
                    <a:cxn ang="f68">
                      <a:pos x="f92" y="f94"/>
                    </a:cxn>
                    <a:cxn ang="f68">
                      <a:pos x="f84" y="f85"/>
                    </a:cxn>
                  </a:cxnLst>
                  <a:rect l="f80" t="f83" r="f81" b="f82"/>
                  <a:pathLst>
                    <a:path w="82" h="170">
                      <a:moveTo>
                        <a:pt x="f8" y="f7"/>
                      </a:moveTo>
                      <a:cubicBezTo>
                        <a:pt x="f9" y="f10"/>
                        <a:pt x="f11" y="f7"/>
                        <a:pt x="f12" y="f7"/>
                      </a:cubicBezTo>
                      <a:cubicBezTo>
                        <a:pt x="f13" y="f7"/>
                        <a:pt x="f6" y="f14"/>
                        <a:pt x="f6" y="f15"/>
                      </a:cubicBezTo>
                      <a:cubicBezTo>
                        <a:pt x="f16" y="f17"/>
                        <a:pt x="f6" y="f18"/>
                        <a:pt x="f6" y="f19"/>
                      </a:cubicBezTo>
                      <a:cubicBezTo>
                        <a:pt x="f6" y="f20"/>
                        <a:pt x="f16" y="f21"/>
                        <a:pt x="f22" y="f23"/>
                      </a:cubicBezTo>
                      <a:cubicBezTo>
                        <a:pt x="f24" y="f25"/>
                        <a:pt x="f26" y="f5"/>
                        <a:pt x="f27" y="f28"/>
                      </a:cubicBezTo>
                      <a:cubicBezTo>
                        <a:pt x="f27" y="f29"/>
                        <a:pt x="f27" y="f30"/>
                        <a:pt x="f27" y="f31"/>
                      </a:cubicBezTo>
                      <a:cubicBezTo>
                        <a:pt x="f5" y="f32"/>
                        <a:pt x="f21" y="f7"/>
                        <a:pt x="f8" y="f7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28" name="Freeform 20">
                  <a:extLst>
                    <a:ext uri="{FF2B5EF4-FFF2-40B4-BE49-F238E27FC236}">
                      <a16:creationId xmlns:a16="http://schemas.microsoft.com/office/drawing/2014/main" id="{3242D0C5-E9C1-4F17-8623-62A1D229D3C6}"/>
                    </a:ext>
                  </a:extLst>
                </p:cNvPr>
                <p:cNvSpPr/>
                <p:nvPr/>
              </p:nvSpPr>
              <p:spPr>
                <a:xfrm rot="16200004" flipH="1">
                  <a:off x="3771598" y="4728591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29" name="Freeform 21">
                  <a:extLst>
                    <a:ext uri="{FF2B5EF4-FFF2-40B4-BE49-F238E27FC236}">
                      <a16:creationId xmlns:a16="http://schemas.microsoft.com/office/drawing/2014/main" id="{3D59D9C2-072E-4A4E-9DB8-2098F714BBC6}"/>
                    </a:ext>
                  </a:extLst>
                </p:cNvPr>
                <p:cNvSpPr/>
                <p:nvPr/>
              </p:nvSpPr>
              <p:spPr>
                <a:xfrm rot="16200004">
                  <a:off x="4379062" y="4560808"/>
                  <a:ext cx="45098" cy="416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7"/>
                    <a:gd name="f7" fmla="val 88"/>
                    <a:gd name="f8" fmla="val 44"/>
                    <a:gd name="f9" fmla="val 4"/>
                    <a:gd name="f10" fmla="val 31"/>
                    <a:gd name="f11" fmla="val 13"/>
                    <a:gd name="f12" fmla="val 6"/>
                    <a:gd name="f13" fmla="val 7"/>
                    <a:gd name="f14" fmla="val 5"/>
                    <a:gd name="f15" fmla="val 46"/>
                    <a:gd name="f16" fmla="+- 0 0 -90"/>
                    <a:gd name="f17" fmla="*/ f3 1 87"/>
                    <a:gd name="f18" fmla="*/ f4 1 88"/>
                    <a:gd name="f19" fmla="+- f7 0 f5"/>
                    <a:gd name="f20" fmla="+- f6 0 f5"/>
                    <a:gd name="f21" fmla="*/ f16 f0 1"/>
                    <a:gd name="f22" fmla="*/ f20 1 87"/>
                    <a:gd name="f23" fmla="*/ f19 1 88"/>
                    <a:gd name="f24" fmla="*/ 44 f20 1"/>
                    <a:gd name="f25" fmla="*/ 4 f19 1"/>
                    <a:gd name="f26" fmla="*/ 6 f20 1"/>
                    <a:gd name="f27" fmla="*/ 7 f19 1"/>
                    <a:gd name="f28" fmla="*/ 5 f20 1"/>
                    <a:gd name="f29" fmla="*/ 44 f19 1"/>
                    <a:gd name="f30" fmla="*/ 87 f19 1"/>
                    <a:gd name="f31" fmla="*/ 87 f20 1"/>
                    <a:gd name="f32" fmla="*/ 46 f19 1"/>
                    <a:gd name="f33" fmla="*/ f21 1 f2"/>
                    <a:gd name="f34" fmla="*/ f24 1 87"/>
                    <a:gd name="f35" fmla="*/ f25 1 88"/>
                    <a:gd name="f36" fmla="*/ f26 1 87"/>
                    <a:gd name="f37" fmla="*/ f27 1 88"/>
                    <a:gd name="f38" fmla="*/ f28 1 87"/>
                    <a:gd name="f39" fmla="*/ f29 1 88"/>
                    <a:gd name="f40" fmla="*/ f30 1 88"/>
                    <a:gd name="f41" fmla="*/ f31 1 87"/>
                    <a:gd name="f42" fmla="*/ f32 1 88"/>
                    <a:gd name="f43" fmla="*/ 0 1 f22"/>
                    <a:gd name="f44" fmla="*/ f6 1 f22"/>
                    <a:gd name="f45" fmla="*/ 0 1 f23"/>
                    <a:gd name="f46" fmla="*/ f7 1 f23"/>
                    <a:gd name="f47" fmla="+- f33 0 f1"/>
                    <a:gd name="f48" fmla="*/ f34 1 f22"/>
                    <a:gd name="f49" fmla="*/ f35 1 f23"/>
                    <a:gd name="f50" fmla="*/ f36 1 f22"/>
                    <a:gd name="f51" fmla="*/ f37 1 f23"/>
                    <a:gd name="f52" fmla="*/ f38 1 f22"/>
                    <a:gd name="f53" fmla="*/ f39 1 f23"/>
                    <a:gd name="f54" fmla="*/ f40 1 f23"/>
                    <a:gd name="f55" fmla="*/ f41 1 f22"/>
                    <a:gd name="f56" fmla="*/ f42 1 f23"/>
                    <a:gd name="f57" fmla="*/ f43 f17 1"/>
                    <a:gd name="f58" fmla="*/ f44 f17 1"/>
                    <a:gd name="f59" fmla="*/ f46 f18 1"/>
                    <a:gd name="f60" fmla="*/ f45 f18 1"/>
                    <a:gd name="f61" fmla="*/ f48 f17 1"/>
                    <a:gd name="f62" fmla="*/ f49 f18 1"/>
                    <a:gd name="f63" fmla="*/ f50 f17 1"/>
                    <a:gd name="f64" fmla="*/ f51 f18 1"/>
                    <a:gd name="f65" fmla="*/ f52 f17 1"/>
                    <a:gd name="f66" fmla="*/ f53 f18 1"/>
                    <a:gd name="f67" fmla="*/ f54 f18 1"/>
                    <a:gd name="f68" fmla="*/ f55 f17 1"/>
                    <a:gd name="f69" fmla="*/ f56 f18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47">
                      <a:pos x="f61" y="f62"/>
                    </a:cxn>
                    <a:cxn ang="f47">
                      <a:pos x="f63" y="f64"/>
                    </a:cxn>
                    <a:cxn ang="f47">
                      <a:pos x="f65" y="f66"/>
                    </a:cxn>
                    <a:cxn ang="f47">
                      <a:pos x="f61" y="f67"/>
                    </a:cxn>
                    <a:cxn ang="f47">
                      <a:pos x="f68" y="f69"/>
                    </a:cxn>
                    <a:cxn ang="f47">
                      <a:pos x="f61" y="f62"/>
                    </a:cxn>
                  </a:cxnLst>
                  <a:rect l="f57" t="f60" r="f58" b="f59"/>
                  <a:pathLst>
                    <a:path w="87" h="88">
                      <a:moveTo>
                        <a:pt x="f8" y="f9"/>
                      </a:moveTo>
                      <a:cubicBezTo>
                        <a:pt x="f10" y="f9"/>
                        <a:pt x="f11" y="f5"/>
                        <a:pt x="f12" y="f13"/>
                      </a:cubicBezTo>
                      <a:cubicBezTo>
                        <a:pt x="f5" y="f11"/>
                        <a:pt x="f14" y="f10"/>
                        <a:pt x="f14" y="f8"/>
                      </a:cubicBezTo>
                      <a:cubicBezTo>
                        <a:pt x="f9" y="f7"/>
                        <a:pt x="f9" y="f7"/>
                        <a:pt x="f8" y="f6"/>
                      </a:cubicBezTo>
                      <a:cubicBezTo>
                        <a:pt x="f6" y="f6"/>
                        <a:pt x="f6" y="f6"/>
                        <a:pt x="f6" y="f15"/>
                      </a:cubicBezTo>
                      <a:cubicBezTo>
                        <a:pt x="f6" y="f9"/>
                        <a:pt x="f6" y="f9"/>
                        <a:pt x="f8" y="f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30" name="Freeform 22">
                  <a:extLst>
                    <a:ext uri="{FF2B5EF4-FFF2-40B4-BE49-F238E27FC236}">
                      <a16:creationId xmlns:a16="http://schemas.microsoft.com/office/drawing/2014/main" id="{5D3B952F-B724-4294-84CF-D0E5405BD063}"/>
                    </a:ext>
                  </a:extLst>
                </p:cNvPr>
                <p:cNvSpPr/>
                <p:nvPr/>
              </p:nvSpPr>
              <p:spPr>
                <a:xfrm rot="16200004">
                  <a:off x="4227459" y="4604493"/>
                  <a:ext cx="42592" cy="3859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3"/>
                    <a:gd name="f7" fmla="val 41"/>
                    <a:gd name="f8" fmla="val 43"/>
                    <a:gd name="f9" fmla="+- 0 0 -90"/>
                    <a:gd name="f10" fmla="*/ f3 1 83"/>
                    <a:gd name="f11" fmla="*/ f4 1 83"/>
                    <a:gd name="f12" fmla="+- f6 0 f5"/>
                    <a:gd name="f13" fmla="*/ f9 f0 1"/>
                    <a:gd name="f14" fmla="*/ f12 1 83"/>
                    <a:gd name="f15" fmla="*/ 41 f12 1"/>
                    <a:gd name="f16" fmla="*/ 0 f12 1"/>
                    <a:gd name="f17" fmla="*/ 43 f12 1"/>
                    <a:gd name="f18" fmla="*/ 83 f12 1"/>
                    <a:gd name="f19" fmla="*/ f13 1 f2"/>
                    <a:gd name="f20" fmla="*/ f15 1 83"/>
                    <a:gd name="f21" fmla="*/ f16 1 83"/>
                    <a:gd name="f22" fmla="*/ f17 1 83"/>
                    <a:gd name="f23" fmla="*/ f18 1 83"/>
                    <a:gd name="f24" fmla="*/ 0 1 f14"/>
                    <a:gd name="f25" fmla="*/ f6 1 f14"/>
                    <a:gd name="f26" fmla="+- f19 0 f1"/>
                    <a:gd name="f27" fmla="*/ f20 1 f14"/>
                    <a:gd name="f28" fmla="*/ f21 1 f14"/>
                    <a:gd name="f29" fmla="*/ f22 1 f14"/>
                    <a:gd name="f30" fmla="*/ f23 1 f14"/>
                    <a:gd name="f31" fmla="*/ f24 f10 1"/>
                    <a:gd name="f32" fmla="*/ f25 f10 1"/>
                    <a:gd name="f33" fmla="*/ f25 f11 1"/>
                    <a:gd name="f34" fmla="*/ f24 f11 1"/>
                    <a:gd name="f35" fmla="*/ f27 f10 1"/>
                    <a:gd name="f36" fmla="*/ f28 f11 1"/>
                    <a:gd name="f37" fmla="*/ f28 f10 1"/>
                    <a:gd name="f38" fmla="*/ f27 f11 1"/>
                    <a:gd name="f39" fmla="*/ f29 f10 1"/>
                    <a:gd name="f40" fmla="*/ f30 f11 1"/>
                    <a:gd name="f41" fmla="*/ f30 f10 1"/>
                    <a:gd name="f42" fmla="*/ f29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6">
                      <a:pos x="f35" y="f36"/>
                    </a:cxn>
                    <a:cxn ang="f26">
                      <a:pos x="f37" y="f38"/>
                    </a:cxn>
                    <a:cxn ang="f26">
                      <a:pos x="f39" y="f40"/>
                    </a:cxn>
                    <a:cxn ang="f26">
                      <a:pos x="f41" y="f42"/>
                    </a:cxn>
                    <a:cxn ang="f26">
                      <a:pos x="f35" y="f36"/>
                    </a:cxn>
                  </a:cxnLst>
                  <a:rect l="f31" t="f34" r="f32" b="f33"/>
                  <a:pathLst>
                    <a:path w="83" h="83">
                      <a:moveTo>
                        <a:pt x="f7" y="f5"/>
                      </a:moveTo>
                      <a:cubicBezTo>
                        <a:pt x="f5" y="f5"/>
                        <a:pt x="f5" y="f5"/>
                        <a:pt x="f5" y="f7"/>
                      </a:cubicBezTo>
                      <a:cubicBezTo>
                        <a:pt x="f5" y="f6"/>
                        <a:pt x="f5" y="f6"/>
                        <a:pt x="f8" y="f6"/>
                      </a:cubicBezTo>
                      <a:cubicBezTo>
                        <a:pt x="f6" y="f6"/>
                        <a:pt x="f6" y="f6"/>
                        <a:pt x="f6" y="f8"/>
                      </a:cubicBezTo>
                      <a:cubicBezTo>
                        <a:pt x="f6" y="f5"/>
                        <a:pt x="f6" y="f5"/>
                        <a:pt x="f7" y="f5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31" name="Freeform 23">
                  <a:extLst>
                    <a:ext uri="{FF2B5EF4-FFF2-40B4-BE49-F238E27FC236}">
                      <a16:creationId xmlns:a16="http://schemas.microsoft.com/office/drawing/2014/main" id="{84EB2D28-153A-41F4-91F4-AC15C6483DA7}"/>
                    </a:ext>
                  </a:extLst>
                </p:cNvPr>
                <p:cNvSpPr/>
                <p:nvPr/>
              </p:nvSpPr>
              <p:spPr>
                <a:xfrm rot="16200004" flipH="1">
                  <a:off x="3771598" y="4728591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32" name="Freeform 24">
                  <a:extLst>
                    <a:ext uri="{FF2B5EF4-FFF2-40B4-BE49-F238E27FC236}">
                      <a16:creationId xmlns:a16="http://schemas.microsoft.com/office/drawing/2014/main" id="{D887E10C-46CB-4785-AA0E-BD2299A2A5B8}"/>
                    </a:ext>
                  </a:extLst>
                </p:cNvPr>
                <p:cNvSpPr/>
                <p:nvPr/>
              </p:nvSpPr>
              <p:spPr>
                <a:xfrm rot="16200004">
                  <a:off x="3729418" y="4730667"/>
                  <a:ext cx="44256" cy="4010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5"/>
                    <a:gd name="f7" fmla="val 84"/>
                    <a:gd name="f8" fmla="val 17"/>
                    <a:gd name="f9" fmla="val 6"/>
                    <a:gd name="f10" fmla="val 82"/>
                    <a:gd name="f11" fmla="val 69"/>
                    <a:gd name="f12" fmla="val 1"/>
                    <a:gd name="f13" fmla="val 51"/>
                    <a:gd name="f14" fmla="val 2"/>
                    <a:gd name="f15" fmla="val 33"/>
                    <a:gd name="f16" fmla="val 16"/>
                    <a:gd name="f17" fmla="val 5"/>
                    <a:gd name="f18" fmla="val 4"/>
                    <a:gd name="f19" fmla="val 15"/>
                    <a:gd name="f20" fmla="val 39"/>
                    <a:gd name="f21" fmla="val 62"/>
                    <a:gd name="f22" fmla="val 40"/>
                    <a:gd name="f23" fmla="+- 0 0 -90"/>
                    <a:gd name="f24" fmla="*/ f3 1 85"/>
                    <a:gd name="f25" fmla="*/ f4 1 85"/>
                    <a:gd name="f26" fmla="+- f6 0 f5"/>
                    <a:gd name="f27" fmla="*/ f23 f0 1"/>
                    <a:gd name="f28" fmla="*/ f26 1 85"/>
                    <a:gd name="f29" fmla="*/ 84 f26 1"/>
                    <a:gd name="f30" fmla="*/ 17 f26 1"/>
                    <a:gd name="f31" fmla="*/ 69 f26 1"/>
                    <a:gd name="f32" fmla="*/ 1 f26 1"/>
                    <a:gd name="f33" fmla="*/ 16 f26 1"/>
                    <a:gd name="f34" fmla="*/ 0 f26 1"/>
                    <a:gd name="f35" fmla="*/ 15 f26 1"/>
                    <a:gd name="f36" fmla="*/ 85 f26 1"/>
                    <a:gd name="f37" fmla="*/ f27 1 f2"/>
                    <a:gd name="f38" fmla="*/ f29 1 85"/>
                    <a:gd name="f39" fmla="*/ f30 1 85"/>
                    <a:gd name="f40" fmla="*/ f31 1 85"/>
                    <a:gd name="f41" fmla="*/ f32 1 85"/>
                    <a:gd name="f42" fmla="*/ f33 1 85"/>
                    <a:gd name="f43" fmla="*/ f34 1 85"/>
                    <a:gd name="f44" fmla="*/ f35 1 85"/>
                    <a:gd name="f45" fmla="*/ f36 1 85"/>
                    <a:gd name="f46" fmla="*/ 0 1 f28"/>
                    <a:gd name="f47" fmla="*/ f6 1 f28"/>
                    <a:gd name="f48" fmla="+- f37 0 f1"/>
                    <a:gd name="f49" fmla="*/ f38 1 f28"/>
                    <a:gd name="f50" fmla="*/ f39 1 f28"/>
                    <a:gd name="f51" fmla="*/ f40 1 f28"/>
                    <a:gd name="f52" fmla="*/ f41 1 f28"/>
                    <a:gd name="f53" fmla="*/ f42 1 f28"/>
                    <a:gd name="f54" fmla="*/ f43 1 f28"/>
                    <a:gd name="f55" fmla="*/ f44 1 f28"/>
                    <a:gd name="f56" fmla="*/ f45 1 f28"/>
                    <a:gd name="f57" fmla="*/ f46 f24 1"/>
                    <a:gd name="f58" fmla="*/ f47 f24 1"/>
                    <a:gd name="f59" fmla="*/ f47 f25 1"/>
                    <a:gd name="f60" fmla="*/ f46 f25 1"/>
                    <a:gd name="f61" fmla="*/ f49 f24 1"/>
                    <a:gd name="f62" fmla="*/ f50 f25 1"/>
                    <a:gd name="f63" fmla="*/ f51 f24 1"/>
                    <a:gd name="f64" fmla="*/ f52 f25 1"/>
                    <a:gd name="f65" fmla="*/ f53 f24 1"/>
                    <a:gd name="f66" fmla="*/ f54 f24 1"/>
                    <a:gd name="f67" fmla="*/ f55 f25 1"/>
                    <a:gd name="f68" fmla="*/ f51 f25 1"/>
                    <a:gd name="f69" fmla="*/ f50 f24 1"/>
                    <a:gd name="f70" fmla="*/ f56 f25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48">
                      <a:pos x="f61" y="f62"/>
                    </a:cxn>
                    <a:cxn ang="f48">
                      <a:pos x="f63" y="f64"/>
                    </a:cxn>
                    <a:cxn ang="f48">
                      <a:pos x="f65" y="f64"/>
                    </a:cxn>
                    <a:cxn ang="f48">
                      <a:pos x="f66" y="f67"/>
                    </a:cxn>
                    <a:cxn ang="f48">
                      <a:pos x="f66" y="f68"/>
                    </a:cxn>
                    <a:cxn ang="f48">
                      <a:pos x="f69" y="f70"/>
                    </a:cxn>
                    <a:cxn ang="f48">
                      <a:pos x="f61" y="f70"/>
                    </a:cxn>
                    <a:cxn ang="f48">
                      <a:pos x="f61" y="f62"/>
                    </a:cxn>
                  </a:cxnLst>
                  <a:rect l="f57" t="f60" r="f58" b="f59"/>
                  <a:pathLst>
                    <a:path w="85" h="85">
                      <a:moveTo>
                        <a:pt x="f7" y="f8"/>
                      </a:moveTo>
                      <a:cubicBezTo>
                        <a:pt x="f6" y="f9"/>
                        <a:pt x="f10" y="f5"/>
                        <a:pt x="f11" y="f12"/>
                      </a:cubicBezTo>
                      <a:cubicBezTo>
                        <a:pt x="f13" y="f14"/>
                        <a:pt x="f15" y="f12"/>
                        <a:pt x="f16" y="f12"/>
                      </a:cubicBezTo>
                      <a:cubicBezTo>
                        <a:pt x="f17" y="f5"/>
                        <a:pt x="f5" y="f18"/>
                        <a:pt x="f5" y="f19"/>
                      </a:cubicBezTo>
                      <a:cubicBezTo>
                        <a:pt x="f12" y="f15"/>
                        <a:pt x="f12" y="f13"/>
                        <a:pt x="f5" y="f11"/>
                      </a:cubicBezTo>
                      <a:cubicBezTo>
                        <a:pt x="f5" y="f10"/>
                        <a:pt x="f17" y="f6"/>
                        <a:pt x="f8" y="f6"/>
                      </a:cubicBezTo>
                      <a:cubicBezTo>
                        <a:pt x="f20" y="f7"/>
                        <a:pt x="f21" y="f7"/>
                        <a:pt x="f7" y="f6"/>
                      </a:cubicBezTo>
                      <a:cubicBezTo>
                        <a:pt x="f7" y="f21"/>
                        <a:pt x="f7" y="f22"/>
                        <a:pt x="f7" y="f8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33" name="Freeform 25">
                  <a:extLst>
                    <a:ext uri="{FF2B5EF4-FFF2-40B4-BE49-F238E27FC236}">
                      <a16:creationId xmlns:a16="http://schemas.microsoft.com/office/drawing/2014/main" id="{8026EE82-059B-4522-9C08-716B642B4970}"/>
                    </a:ext>
                  </a:extLst>
                </p:cNvPr>
                <p:cNvSpPr/>
                <p:nvPr/>
              </p:nvSpPr>
              <p:spPr>
                <a:xfrm rot="16200004">
                  <a:off x="3998110" y="4646272"/>
                  <a:ext cx="43424" cy="3935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4"/>
                    <a:gd name="f7" fmla="val 40"/>
                    <a:gd name="f8" fmla="val 42"/>
                    <a:gd name="f9" fmla="val 43"/>
                    <a:gd name="f10" fmla="+- 0 0 -90"/>
                    <a:gd name="f11" fmla="*/ f3 1 84"/>
                    <a:gd name="f12" fmla="*/ f4 1 84"/>
                    <a:gd name="f13" fmla="+- f6 0 f5"/>
                    <a:gd name="f14" fmla="*/ f10 f0 1"/>
                    <a:gd name="f15" fmla="*/ f13 1 84"/>
                    <a:gd name="f16" fmla="*/ 40 f13 1"/>
                    <a:gd name="f17" fmla="*/ 84 f13 1"/>
                    <a:gd name="f18" fmla="*/ 42 f13 1"/>
                    <a:gd name="f19" fmla="*/ 43 f13 1"/>
                    <a:gd name="f20" fmla="*/ 0 f13 1"/>
                    <a:gd name="f21" fmla="*/ f14 1 f2"/>
                    <a:gd name="f22" fmla="*/ f16 1 84"/>
                    <a:gd name="f23" fmla="*/ f17 1 84"/>
                    <a:gd name="f24" fmla="*/ f18 1 84"/>
                    <a:gd name="f25" fmla="*/ f19 1 84"/>
                    <a:gd name="f26" fmla="*/ f20 1 84"/>
                    <a:gd name="f27" fmla="*/ 0 1 f15"/>
                    <a:gd name="f28" fmla="*/ f6 1 f15"/>
                    <a:gd name="f29" fmla="+- f21 0 f1"/>
                    <a:gd name="f30" fmla="*/ f22 1 f15"/>
                    <a:gd name="f31" fmla="*/ f23 1 f15"/>
                    <a:gd name="f32" fmla="*/ f24 1 f15"/>
                    <a:gd name="f33" fmla="*/ f25 1 f15"/>
                    <a:gd name="f34" fmla="*/ f26 1 f15"/>
                    <a:gd name="f35" fmla="*/ f27 f11 1"/>
                    <a:gd name="f36" fmla="*/ f28 f11 1"/>
                    <a:gd name="f37" fmla="*/ f28 f12 1"/>
                    <a:gd name="f38" fmla="*/ f27 f12 1"/>
                    <a:gd name="f39" fmla="*/ f30 f11 1"/>
                    <a:gd name="f40" fmla="*/ f31 f12 1"/>
                    <a:gd name="f41" fmla="*/ f31 f11 1"/>
                    <a:gd name="f42" fmla="*/ f32 f12 1"/>
                    <a:gd name="f43" fmla="*/ f33 f11 1"/>
                    <a:gd name="f44" fmla="*/ f34 f12 1"/>
                    <a:gd name="f45" fmla="*/ f34 f11 1"/>
                    <a:gd name="f46" fmla="*/ f33 f12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9">
                      <a:pos x="f39" y="f40"/>
                    </a:cxn>
                    <a:cxn ang="f29">
                      <a:pos x="f41" y="f42"/>
                    </a:cxn>
                    <a:cxn ang="f29">
                      <a:pos x="f43" y="f44"/>
                    </a:cxn>
                    <a:cxn ang="f29">
                      <a:pos x="f45" y="f46"/>
                    </a:cxn>
                    <a:cxn ang="f29">
                      <a:pos x="f39" y="f40"/>
                    </a:cxn>
                  </a:cxnLst>
                  <a:rect l="f35" t="f38" r="f36" b="f37"/>
                  <a:pathLst>
                    <a:path w="84" h="84">
                      <a:moveTo>
                        <a:pt x="f7" y="f6"/>
                      </a:moveTo>
                      <a:cubicBezTo>
                        <a:pt x="f6" y="f6"/>
                        <a:pt x="f6" y="f6"/>
                        <a:pt x="f6" y="f8"/>
                      </a:cubicBezTo>
                      <a:cubicBezTo>
                        <a:pt x="f6" y="f5"/>
                        <a:pt x="f6" y="f5"/>
                        <a:pt x="f9" y="f5"/>
                      </a:cubicBezTo>
                      <a:cubicBezTo>
                        <a:pt x="f5" y="f5"/>
                        <a:pt x="f5" y="f5"/>
                        <a:pt x="f5" y="f9"/>
                      </a:cubicBezTo>
                      <a:cubicBezTo>
                        <a:pt x="f5" y="f6"/>
                        <a:pt x="f5" y="f6"/>
                        <a:pt x="f7" y="f6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34" name="Freeform 26">
                  <a:extLst>
                    <a:ext uri="{FF2B5EF4-FFF2-40B4-BE49-F238E27FC236}">
                      <a16:creationId xmlns:a16="http://schemas.microsoft.com/office/drawing/2014/main" id="{4D393550-4033-4D4D-B91D-033B35F0ED57}"/>
                    </a:ext>
                  </a:extLst>
                </p:cNvPr>
                <p:cNvSpPr/>
                <p:nvPr/>
              </p:nvSpPr>
              <p:spPr>
                <a:xfrm rot="16200004">
                  <a:off x="3764901" y="4558700"/>
                  <a:ext cx="45930" cy="416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8"/>
                    <a:gd name="f7" fmla="val 89"/>
                    <a:gd name="f8" fmla="val 45"/>
                    <a:gd name="f9" fmla="val 5"/>
                    <a:gd name="f10" fmla="val 50"/>
                    <a:gd name="f11" fmla="val 39"/>
                    <a:gd name="f12" fmla="val 83"/>
                    <a:gd name="f13" fmla="val 44"/>
                    <a:gd name="f14" fmla="val 43"/>
                    <a:gd name="f15" fmla="val 82"/>
                    <a:gd name="f16" fmla="val 6"/>
                    <a:gd name="f17" fmla="+- 0 0 -90"/>
                    <a:gd name="f18" fmla="*/ f3 1 88"/>
                    <a:gd name="f19" fmla="*/ f4 1 89"/>
                    <a:gd name="f20" fmla="+- f7 0 f5"/>
                    <a:gd name="f21" fmla="+- f6 0 f5"/>
                    <a:gd name="f22" fmla="*/ f17 f0 1"/>
                    <a:gd name="f23" fmla="*/ f21 1 88"/>
                    <a:gd name="f24" fmla="*/ f20 1 89"/>
                    <a:gd name="f25" fmla="*/ 45 f21 1"/>
                    <a:gd name="f26" fmla="*/ 5 f20 1"/>
                    <a:gd name="f27" fmla="*/ 0 f21 1"/>
                    <a:gd name="f28" fmla="*/ 50 f20 1"/>
                    <a:gd name="f29" fmla="*/ 39 f21 1"/>
                    <a:gd name="f30" fmla="*/ 89 f20 1"/>
                    <a:gd name="f31" fmla="*/ 83 f21 1"/>
                    <a:gd name="f32" fmla="*/ 45 f20 1"/>
                    <a:gd name="f33" fmla="*/ 43 f20 1"/>
                    <a:gd name="f34" fmla="*/ f22 1 f2"/>
                    <a:gd name="f35" fmla="*/ f25 1 88"/>
                    <a:gd name="f36" fmla="*/ f26 1 89"/>
                    <a:gd name="f37" fmla="*/ f27 1 88"/>
                    <a:gd name="f38" fmla="*/ f28 1 89"/>
                    <a:gd name="f39" fmla="*/ f29 1 88"/>
                    <a:gd name="f40" fmla="*/ f30 1 89"/>
                    <a:gd name="f41" fmla="*/ f31 1 88"/>
                    <a:gd name="f42" fmla="*/ f32 1 89"/>
                    <a:gd name="f43" fmla="*/ f33 1 89"/>
                    <a:gd name="f44" fmla="*/ 0 1 f23"/>
                    <a:gd name="f45" fmla="*/ f6 1 f23"/>
                    <a:gd name="f46" fmla="*/ 0 1 f24"/>
                    <a:gd name="f47" fmla="*/ f7 1 f24"/>
                    <a:gd name="f48" fmla="+- f34 0 f1"/>
                    <a:gd name="f49" fmla="*/ f35 1 f23"/>
                    <a:gd name="f50" fmla="*/ f36 1 f24"/>
                    <a:gd name="f51" fmla="*/ f37 1 f23"/>
                    <a:gd name="f52" fmla="*/ f38 1 f24"/>
                    <a:gd name="f53" fmla="*/ f39 1 f23"/>
                    <a:gd name="f54" fmla="*/ f40 1 f24"/>
                    <a:gd name="f55" fmla="*/ f41 1 f23"/>
                    <a:gd name="f56" fmla="*/ f42 1 f24"/>
                    <a:gd name="f57" fmla="*/ f43 1 f24"/>
                    <a:gd name="f58" fmla="*/ f44 f18 1"/>
                    <a:gd name="f59" fmla="*/ f45 f18 1"/>
                    <a:gd name="f60" fmla="*/ f47 f19 1"/>
                    <a:gd name="f61" fmla="*/ f46 f19 1"/>
                    <a:gd name="f62" fmla="*/ f49 f18 1"/>
                    <a:gd name="f63" fmla="*/ f50 f19 1"/>
                    <a:gd name="f64" fmla="*/ f51 f18 1"/>
                    <a:gd name="f65" fmla="*/ f52 f19 1"/>
                    <a:gd name="f66" fmla="*/ f53 f18 1"/>
                    <a:gd name="f67" fmla="*/ f54 f19 1"/>
                    <a:gd name="f68" fmla="*/ f55 f18 1"/>
                    <a:gd name="f69" fmla="*/ f56 f19 1"/>
                    <a:gd name="f70" fmla="*/ f57 f19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48">
                      <a:pos x="f62" y="f63"/>
                    </a:cxn>
                    <a:cxn ang="f48">
                      <a:pos x="f64" y="f65"/>
                    </a:cxn>
                    <a:cxn ang="f48">
                      <a:pos x="f66" y="f67"/>
                    </a:cxn>
                    <a:cxn ang="f48">
                      <a:pos x="f68" y="f69"/>
                    </a:cxn>
                    <a:cxn ang="f48">
                      <a:pos x="f68" y="f70"/>
                    </a:cxn>
                    <a:cxn ang="f48">
                      <a:pos x="f62" y="f63"/>
                    </a:cxn>
                  </a:cxnLst>
                  <a:rect l="f58" t="f61" r="f59" b="f60"/>
                  <a:pathLst>
                    <a:path w="88" h="89">
                      <a:moveTo>
                        <a:pt x="f8" y="f9"/>
                      </a:moveTo>
                      <a:cubicBezTo>
                        <a:pt x="f5" y="f9"/>
                        <a:pt x="f5" y="f9"/>
                        <a:pt x="f5" y="f10"/>
                      </a:cubicBezTo>
                      <a:cubicBezTo>
                        <a:pt x="f5" y="f7"/>
                        <a:pt x="f5" y="f7"/>
                        <a:pt x="f11" y="f7"/>
                      </a:cubicBezTo>
                      <a:cubicBezTo>
                        <a:pt x="f12" y="f7"/>
                        <a:pt x="f12" y="f7"/>
                        <a:pt x="f12" y="f8"/>
                      </a:cubicBezTo>
                      <a:cubicBezTo>
                        <a:pt x="f12" y="f8"/>
                        <a:pt x="f12" y="f13"/>
                        <a:pt x="f12" y="f14"/>
                      </a:cubicBezTo>
                      <a:cubicBezTo>
                        <a:pt x="f15" y="f5"/>
                        <a:pt x="f6" y="f16"/>
                        <a:pt x="f8" y="f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35" name="Freeform 27">
                  <a:extLst>
                    <a:ext uri="{FF2B5EF4-FFF2-40B4-BE49-F238E27FC236}">
                      <a16:creationId xmlns:a16="http://schemas.microsoft.com/office/drawing/2014/main" id="{46E195E2-8E29-4E0D-BAC8-FAAFDC747BF2}"/>
                    </a:ext>
                  </a:extLst>
                </p:cNvPr>
                <p:cNvSpPr/>
                <p:nvPr/>
              </p:nvSpPr>
              <p:spPr>
                <a:xfrm rot="16200004">
                  <a:off x="3883123" y="4604493"/>
                  <a:ext cx="42592" cy="3859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3"/>
                    <a:gd name="f7" fmla="val 81"/>
                    <a:gd name="f8" fmla="val 41"/>
                    <a:gd name="f9" fmla="val 40"/>
                    <a:gd name="f10" fmla="+- 0 0 -90"/>
                    <a:gd name="f11" fmla="*/ f3 1 83"/>
                    <a:gd name="f12" fmla="*/ f4 1 81"/>
                    <a:gd name="f13" fmla="+- f7 0 f5"/>
                    <a:gd name="f14" fmla="+- f6 0 f5"/>
                    <a:gd name="f15" fmla="*/ f10 f0 1"/>
                    <a:gd name="f16" fmla="*/ f14 1 83"/>
                    <a:gd name="f17" fmla="*/ f13 1 81"/>
                    <a:gd name="f18" fmla="*/ 41 f14 1"/>
                    <a:gd name="f19" fmla="*/ 0 f13 1"/>
                    <a:gd name="f20" fmla="*/ 0 f14 1"/>
                    <a:gd name="f21" fmla="*/ 40 f13 1"/>
                    <a:gd name="f22" fmla="*/ 40 f14 1"/>
                    <a:gd name="f23" fmla="*/ 81 f13 1"/>
                    <a:gd name="f24" fmla="*/ 83 f14 1"/>
                    <a:gd name="f25" fmla="*/ 41 f13 1"/>
                    <a:gd name="f26" fmla="*/ f15 1 f2"/>
                    <a:gd name="f27" fmla="*/ f18 1 83"/>
                    <a:gd name="f28" fmla="*/ f19 1 81"/>
                    <a:gd name="f29" fmla="*/ f20 1 83"/>
                    <a:gd name="f30" fmla="*/ f21 1 81"/>
                    <a:gd name="f31" fmla="*/ f22 1 83"/>
                    <a:gd name="f32" fmla="*/ f23 1 81"/>
                    <a:gd name="f33" fmla="*/ f24 1 83"/>
                    <a:gd name="f34" fmla="*/ f25 1 81"/>
                    <a:gd name="f35" fmla="*/ 0 1 f16"/>
                    <a:gd name="f36" fmla="*/ f6 1 f16"/>
                    <a:gd name="f37" fmla="*/ 0 1 f17"/>
                    <a:gd name="f38" fmla="*/ f7 1 f17"/>
                    <a:gd name="f39" fmla="+- f26 0 f1"/>
                    <a:gd name="f40" fmla="*/ f27 1 f16"/>
                    <a:gd name="f41" fmla="*/ f28 1 f17"/>
                    <a:gd name="f42" fmla="*/ f29 1 f16"/>
                    <a:gd name="f43" fmla="*/ f30 1 f17"/>
                    <a:gd name="f44" fmla="*/ f31 1 f16"/>
                    <a:gd name="f45" fmla="*/ f32 1 f17"/>
                    <a:gd name="f46" fmla="*/ f33 1 f16"/>
                    <a:gd name="f47" fmla="*/ f34 1 f17"/>
                    <a:gd name="f48" fmla="*/ f35 f11 1"/>
                    <a:gd name="f49" fmla="*/ f36 f11 1"/>
                    <a:gd name="f50" fmla="*/ f38 f12 1"/>
                    <a:gd name="f51" fmla="*/ f37 f12 1"/>
                    <a:gd name="f52" fmla="*/ f40 f11 1"/>
                    <a:gd name="f53" fmla="*/ f41 f12 1"/>
                    <a:gd name="f54" fmla="*/ f42 f11 1"/>
                    <a:gd name="f55" fmla="*/ f43 f12 1"/>
                    <a:gd name="f56" fmla="*/ f44 f11 1"/>
                    <a:gd name="f57" fmla="*/ f45 f12 1"/>
                    <a:gd name="f58" fmla="*/ f46 f11 1"/>
                    <a:gd name="f59" fmla="*/ f47 f12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9">
                      <a:pos x="f52" y="f53"/>
                    </a:cxn>
                    <a:cxn ang="f39">
                      <a:pos x="f54" y="f55"/>
                    </a:cxn>
                    <a:cxn ang="f39">
                      <a:pos x="f56" y="f57"/>
                    </a:cxn>
                    <a:cxn ang="f39">
                      <a:pos x="f58" y="f59"/>
                    </a:cxn>
                    <a:cxn ang="f39">
                      <a:pos x="f52" y="f53"/>
                    </a:cxn>
                  </a:cxnLst>
                  <a:rect l="f48" t="f51" r="f49" b="f50"/>
                  <a:pathLst>
                    <a:path w="83" h="81">
                      <a:moveTo>
                        <a:pt x="f8" y="f5"/>
                      </a:moveTo>
                      <a:cubicBezTo>
                        <a:pt x="f5" y="f5"/>
                        <a:pt x="f5" y="f5"/>
                        <a:pt x="f5" y="f9"/>
                      </a:cubicBezTo>
                      <a:cubicBezTo>
                        <a:pt x="f5" y="f7"/>
                        <a:pt x="f5" y="f7"/>
                        <a:pt x="f9" y="f7"/>
                      </a:cubicBezTo>
                      <a:cubicBezTo>
                        <a:pt x="f6" y="f7"/>
                        <a:pt x="f6" y="f7"/>
                        <a:pt x="f6" y="f8"/>
                      </a:cubicBezTo>
                      <a:cubicBezTo>
                        <a:pt x="f6" y="f5"/>
                        <a:pt x="f6" y="f5"/>
                        <a:pt x="f8" y="f5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36" name="Freeform 28">
                  <a:extLst>
                    <a:ext uri="{FF2B5EF4-FFF2-40B4-BE49-F238E27FC236}">
                      <a16:creationId xmlns:a16="http://schemas.microsoft.com/office/drawing/2014/main" id="{22D74D8E-F300-4DFA-9F1D-50BEA3E5808D}"/>
                    </a:ext>
                  </a:extLst>
                </p:cNvPr>
                <p:cNvSpPr/>
                <p:nvPr/>
              </p:nvSpPr>
              <p:spPr>
                <a:xfrm rot="16200004">
                  <a:off x="4494235" y="4980247"/>
                  <a:ext cx="1673" cy="605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4"/>
                    <a:gd name="f7" fmla="val 12"/>
                    <a:gd name="f8" fmla="val 2"/>
                    <a:gd name="f9" fmla="val 1"/>
                    <a:gd name="f10" fmla="val 8"/>
                    <a:gd name="f11" fmla="val 11"/>
                    <a:gd name="f12" fmla="val 3"/>
                    <a:gd name="f13" fmla="val 7"/>
                    <a:gd name="f14" fmla="+- 0 0 -90"/>
                    <a:gd name="f15" fmla="*/ f3 1 4"/>
                    <a:gd name="f16" fmla="*/ f4 1 12"/>
                    <a:gd name="f17" fmla="+- f7 0 f5"/>
                    <a:gd name="f18" fmla="+- f6 0 f5"/>
                    <a:gd name="f19" fmla="*/ f14 f0 1"/>
                    <a:gd name="f20" fmla="*/ f18 1 4"/>
                    <a:gd name="f21" fmla="*/ f17 1 12"/>
                    <a:gd name="f22" fmla="*/ 2 f18 1"/>
                    <a:gd name="f23" fmla="*/ 0 f17 1"/>
                    <a:gd name="f24" fmla="*/ 0 f18 1"/>
                    <a:gd name="f25" fmla="*/ 12 f17 1"/>
                    <a:gd name="f26" fmla="*/ 4 f18 1"/>
                    <a:gd name="f27" fmla="*/ 11 f17 1"/>
                    <a:gd name="f28" fmla="*/ f19 1 f2"/>
                    <a:gd name="f29" fmla="*/ f22 1 4"/>
                    <a:gd name="f30" fmla="*/ f23 1 12"/>
                    <a:gd name="f31" fmla="*/ f24 1 4"/>
                    <a:gd name="f32" fmla="*/ f25 1 12"/>
                    <a:gd name="f33" fmla="*/ f26 1 4"/>
                    <a:gd name="f34" fmla="*/ f27 1 12"/>
                    <a:gd name="f35" fmla="*/ 0 1 f20"/>
                    <a:gd name="f36" fmla="*/ f6 1 f20"/>
                    <a:gd name="f37" fmla="*/ 0 1 f21"/>
                    <a:gd name="f38" fmla="*/ f7 1 f21"/>
                    <a:gd name="f39" fmla="+- f28 0 f1"/>
                    <a:gd name="f40" fmla="*/ f29 1 f20"/>
                    <a:gd name="f41" fmla="*/ f30 1 f21"/>
                    <a:gd name="f42" fmla="*/ f31 1 f20"/>
                    <a:gd name="f43" fmla="*/ f32 1 f21"/>
                    <a:gd name="f44" fmla="*/ f33 1 f20"/>
                    <a:gd name="f45" fmla="*/ f34 1 f21"/>
                    <a:gd name="f46" fmla="*/ f35 f15 1"/>
                    <a:gd name="f47" fmla="*/ f36 f15 1"/>
                    <a:gd name="f48" fmla="*/ f38 f16 1"/>
                    <a:gd name="f49" fmla="*/ f37 f16 1"/>
                    <a:gd name="f50" fmla="*/ f40 f15 1"/>
                    <a:gd name="f51" fmla="*/ f41 f16 1"/>
                    <a:gd name="f52" fmla="*/ f42 f15 1"/>
                    <a:gd name="f53" fmla="*/ f43 f16 1"/>
                    <a:gd name="f54" fmla="*/ f44 f15 1"/>
                    <a:gd name="f55" fmla="*/ f45 f1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9">
                      <a:pos x="f50" y="f51"/>
                    </a:cxn>
                    <a:cxn ang="f39">
                      <a:pos x="f52" y="f53"/>
                    </a:cxn>
                    <a:cxn ang="f39">
                      <a:pos x="f54" y="f55"/>
                    </a:cxn>
                    <a:cxn ang="f39">
                      <a:pos x="f50" y="f51"/>
                    </a:cxn>
                  </a:cxnLst>
                  <a:rect l="f46" t="f49" r="f47" b="f48"/>
                  <a:pathLst>
                    <a:path w="4" h="12">
                      <a:moveTo>
                        <a:pt x="f8" y="f5"/>
                      </a:moveTo>
                      <a:cubicBezTo>
                        <a:pt x="f8" y="f6"/>
                        <a:pt x="f9" y="f10"/>
                        <a:pt x="f5" y="f7"/>
                      </a:cubicBezTo>
                      <a:cubicBezTo>
                        <a:pt x="f8" y="f11"/>
                        <a:pt x="f12" y="f11"/>
                        <a:pt x="f6" y="f11"/>
                      </a:cubicBezTo>
                      <a:cubicBezTo>
                        <a:pt x="f6" y="f13"/>
                        <a:pt x="f12" y="f6"/>
                        <a:pt x="f8" y="f5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</p:grpSp>
        </p:grpSp>
        <p:grpSp>
          <p:nvGrpSpPr>
            <p:cNvPr id="137" name="Grupo 136">
              <a:extLst>
                <a:ext uri="{FF2B5EF4-FFF2-40B4-BE49-F238E27FC236}">
                  <a16:creationId xmlns:a16="http://schemas.microsoft.com/office/drawing/2014/main" id="{6558BB97-2926-493A-A81B-54D7BCC76CD5}"/>
                </a:ext>
              </a:extLst>
            </p:cNvPr>
            <p:cNvGrpSpPr/>
            <p:nvPr/>
          </p:nvGrpSpPr>
          <p:grpSpPr>
            <a:xfrm>
              <a:off x="4561146" y="4553657"/>
              <a:ext cx="2289823" cy="601390"/>
              <a:chOff x="4561146" y="4553657"/>
              <a:chExt cx="2289823" cy="601390"/>
            </a:xfrm>
          </p:grpSpPr>
          <p:grpSp>
            <p:nvGrpSpPr>
              <p:cNvPr id="138" name="Grupo 137">
                <a:extLst>
                  <a:ext uri="{FF2B5EF4-FFF2-40B4-BE49-F238E27FC236}">
                    <a16:creationId xmlns:a16="http://schemas.microsoft.com/office/drawing/2014/main" id="{3F38BF17-BDC0-4CDD-B61C-6C943A129E8C}"/>
                  </a:ext>
                </a:extLst>
              </p:cNvPr>
              <p:cNvGrpSpPr/>
              <p:nvPr/>
            </p:nvGrpSpPr>
            <p:grpSpPr>
              <a:xfrm>
                <a:off x="4561146" y="4553657"/>
                <a:ext cx="1148789" cy="601390"/>
                <a:chOff x="4561146" y="4553657"/>
                <a:chExt cx="1148789" cy="601390"/>
              </a:xfrm>
            </p:grpSpPr>
            <p:sp>
              <p:nvSpPr>
                <p:cNvPr id="139" name="Freeform 5">
                  <a:extLst>
                    <a:ext uri="{FF2B5EF4-FFF2-40B4-BE49-F238E27FC236}">
                      <a16:creationId xmlns:a16="http://schemas.microsoft.com/office/drawing/2014/main" id="{7540E0D7-3286-4A8B-B669-C240D747982F}"/>
                    </a:ext>
                  </a:extLst>
                </p:cNvPr>
                <p:cNvSpPr/>
                <p:nvPr/>
              </p:nvSpPr>
              <p:spPr>
                <a:xfrm rot="16200004" flipH="1">
                  <a:off x="4981546" y="4937426"/>
                  <a:ext cx="0" cy="75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val 757"/>
                    <a:gd name="f8" fmla="+- 0 0 -90"/>
                    <a:gd name="f9" fmla="abs f3"/>
                    <a:gd name="f10" fmla="abs f4"/>
                    <a:gd name="f11" fmla="abs f5"/>
                    <a:gd name="f12" fmla="*/ f4 1 757"/>
                    <a:gd name="f13" fmla="val f6"/>
                    <a:gd name="f14" fmla="+- f7 0 f6"/>
                    <a:gd name="f15" fmla="+- f6 0 f6"/>
                    <a:gd name="f16" fmla="*/ f8 f0 1"/>
                    <a:gd name="f17" fmla="?: f9 f3 1"/>
                    <a:gd name="f18" fmla="?: f10 f4 1"/>
                    <a:gd name="f19" fmla="?: f11 f5 1"/>
                    <a:gd name="f20" fmla="*/ f15 1 0"/>
                    <a:gd name="f21" fmla="*/ f14 1 757"/>
                    <a:gd name="f22" fmla="*/ f16 1 f2"/>
                    <a:gd name="f23" fmla="*/ f17 1 21600"/>
                    <a:gd name="f24" fmla="*/ f18 1 757"/>
                    <a:gd name="f25" fmla="*/ 21600 f17 1"/>
                    <a:gd name="f26" fmla="*/ 0 1 f20"/>
                    <a:gd name="f27" fmla="*/ 757 1 f21"/>
                    <a:gd name="f28" fmla="*/ 0 1 f21"/>
                    <a:gd name="f29" fmla="*/ 1 1 f20"/>
                    <a:gd name="f30" fmla="+- f22 0 f1"/>
                    <a:gd name="f31" fmla="min f24 f23"/>
                    <a:gd name="f32" fmla="*/ f25 1 f19"/>
                    <a:gd name="f33" fmla="*/ f27 f12 1"/>
                    <a:gd name="f34" fmla="*/ f28 f12 1"/>
                    <a:gd name="f35" fmla="val f32"/>
                    <a:gd name="f36" fmla="*/ f6 f31 1"/>
                    <a:gd name="f37" fmla="+- f35 0 f13"/>
                    <a:gd name="f38" fmla="*/ f37 1 0"/>
                    <a:gd name="f39" fmla="*/ f26 f38 1"/>
                    <a:gd name="f40" fmla="*/ f29 f38 1"/>
                    <a:gd name="f41" fmla="*/ f39 f31 1"/>
                    <a:gd name="f42" fmla="*/ f40 f3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0">
                      <a:pos x="f41" y="f33"/>
                    </a:cxn>
                    <a:cxn ang="f30">
                      <a:pos x="f41" y="f33"/>
                    </a:cxn>
                    <a:cxn ang="f30">
                      <a:pos x="f41" y="f33"/>
                    </a:cxn>
                    <a:cxn ang="f30">
                      <a:pos x="f41" y="f34"/>
                    </a:cxn>
                    <a:cxn ang="f30">
                      <a:pos x="f41" y="f33"/>
                    </a:cxn>
                    <a:cxn ang="f30">
                      <a:pos x="f41" y="f33"/>
                    </a:cxn>
                  </a:cxnLst>
                  <a:rect l="f41" t="f34" r="f42" b="f33"/>
                  <a:pathLst>
                    <a:path h="757">
                      <a:moveTo>
                        <a:pt x="f36" y="f7"/>
                      </a:moveTo>
                      <a:cubicBezTo>
                        <a:pt x="f36" y="f7"/>
                        <a:pt x="f36" y="f7"/>
                        <a:pt x="f36" y="f7"/>
                      </a:cubicBezTo>
                      <a:cubicBezTo>
                        <a:pt x="f36" y="f7"/>
                        <a:pt x="f36" y="f7"/>
                        <a:pt x="f36" y="f7"/>
                      </a:cubicBezTo>
                      <a:cubicBezTo>
                        <a:pt x="f36" y="f7"/>
                        <a:pt x="f36" y="f7"/>
                        <a:pt x="f36" y="f6"/>
                      </a:cubicBezTo>
                      <a:cubicBezTo>
                        <a:pt x="f36" y="f6"/>
                        <a:pt x="f36" y="f6"/>
                        <a:pt x="f36" y="f7"/>
                      </a:cubicBezTo>
                      <a:cubicBezTo>
                        <a:pt x="f36" y="f7"/>
                        <a:pt x="f36" y="f7"/>
                        <a:pt x="f36" y="f7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40" name="Freeform 6">
                  <a:extLst>
                    <a:ext uri="{FF2B5EF4-FFF2-40B4-BE49-F238E27FC236}">
                      <a16:creationId xmlns:a16="http://schemas.microsoft.com/office/drawing/2014/main" id="{A283E9AB-8EFF-4B3C-BE5B-01F4A24D1229}"/>
                    </a:ext>
                  </a:extLst>
                </p:cNvPr>
                <p:cNvSpPr/>
                <p:nvPr/>
              </p:nvSpPr>
              <p:spPr>
                <a:xfrm rot="16200004" flipH="1">
                  <a:off x="5672096" y="4937805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41" name="Freeform 7">
                  <a:extLst>
                    <a:ext uri="{FF2B5EF4-FFF2-40B4-BE49-F238E27FC236}">
                      <a16:creationId xmlns:a16="http://schemas.microsoft.com/office/drawing/2014/main" id="{35DE16E1-5502-43FB-9795-FC0CC536F8C2}"/>
                    </a:ext>
                  </a:extLst>
                </p:cNvPr>
                <p:cNvSpPr/>
                <p:nvPr/>
              </p:nvSpPr>
              <p:spPr>
                <a:xfrm rot="16200004" flipH="1">
                  <a:off x="5672096" y="4896045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42" name="Freeform 8">
                  <a:extLst>
                    <a:ext uri="{FF2B5EF4-FFF2-40B4-BE49-F238E27FC236}">
                      <a16:creationId xmlns:a16="http://schemas.microsoft.com/office/drawing/2014/main" id="{BDEA1309-5E21-4BBE-A910-6E18BAD64D97}"/>
                    </a:ext>
                  </a:extLst>
                </p:cNvPr>
                <p:cNvSpPr/>
                <p:nvPr/>
              </p:nvSpPr>
              <p:spPr>
                <a:xfrm rot="16200004" flipH="1">
                  <a:off x="5441274" y="4810868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43" name="Freeform 9">
                  <a:extLst>
                    <a:ext uri="{FF2B5EF4-FFF2-40B4-BE49-F238E27FC236}">
                      <a16:creationId xmlns:a16="http://schemas.microsoft.com/office/drawing/2014/main" id="{777E08EF-2EE0-46F0-8FF2-7D0A55CC6469}"/>
                    </a:ext>
                  </a:extLst>
                </p:cNvPr>
                <p:cNvSpPr/>
                <p:nvPr/>
              </p:nvSpPr>
              <p:spPr>
                <a:xfrm rot="16200004">
                  <a:off x="4578255" y="4666833"/>
                  <a:ext cx="46762" cy="8097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90"/>
                    <a:gd name="f7" fmla="val 172"/>
                    <a:gd name="f8" fmla="val 13"/>
                    <a:gd name="f9" fmla="val 160"/>
                    <a:gd name="f10" fmla="val 27"/>
                    <a:gd name="f11" fmla="val 54"/>
                    <a:gd name="f12" fmla="val 162"/>
                    <a:gd name="f13" fmla="val 75"/>
                    <a:gd name="f14" fmla="val 164"/>
                    <a:gd name="f15" fmla="val 86"/>
                    <a:gd name="f16" fmla="val 165"/>
                    <a:gd name="f17" fmla="val 149"/>
                    <a:gd name="f18" fmla="val 89"/>
                    <a:gd name="f19" fmla="val 99"/>
                    <a:gd name="f20" fmla="val 50"/>
                    <a:gd name="f21" fmla="val 62"/>
                    <a:gd name="f22" fmla="val 36"/>
                    <a:gd name="f23" fmla="val 9"/>
                    <a:gd name="f24" fmla="val 34"/>
                    <a:gd name="f25" fmla="val 8"/>
                    <a:gd name="f26" fmla="val 68"/>
                    <a:gd name="f27" fmla="val 101"/>
                    <a:gd name="f28" fmla="val 122"/>
                    <a:gd name="f29" fmla="+- 0 0 -90"/>
                    <a:gd name="f30" fmla="*/ f3 1 90"/>
                    <a:gd name="f31" fmla="*/ f4 1 172"/>
                    <a:gd name="f32" fmla="+- f7 0 f5"/>
                    <a:gd name="f33" fmla="+- f6 0 f5"/>
                    <a:gd name="f34" fmla="*/ f29 f0 1"/>
                    <a:gd name="f35" fmla="*/ f33 1 90"/>
                    <a:gd name="f36" fmla="*/ f32 1 172"/>
                    <a:gd name="f37" fmla="*/ 13 f33 1"/>
                    <a:gd name="f38" fmla="*/ 160 f32 1"/>
                    <a:gd name="f39" fmla="*/ 75 f33 1"/>
                    <a:gd name="f40" fmla="*/ 164 f32 1"/>
                    <a:gd name="f41" fmla="*/ 90 f33 1"/>
                    <a:gd name="f42" fmla="*/ 149 f32 1"/>
                    <a:gd name="f43" fmla="*/ 89 f33 1"/>
                    <a:gd name="f44" fmla="*/ 0 f32 1"/>
                    <a:gd name="f45" fmla="*/ 9 f33 1"/>
                    <a:gd name="f46" fmla="*/ 101 f32 1"/>
                    <a:gd name="f47" fmla="*/ f34 1 f2"/>
                    <a:gd name="f48" fmla="*/ f37 1 90"/>
                    <a:gd name="f49" fmla="*/ f38 1 172"/>
                    <a:gd name="f50" fmla="*/ f39 1 90"/>
                    <a:gd name="f51" fmla="*/ f40 1 172"/>
                    <a:gd name="f52" fmla="*/ f41 1 90"/>
                    <a:gd name="f53" fmla="*/ f42 1 172"/>
                    <a:gd name="f54" fmla="*/ f43 1 90"/>
                    <a:gd name="f55" fmla="*/ f44 1 172"/>
                    <a:gd name="f56" fmla="*/ f45 1 90"/>
                    <a:gd name="f57" fmla="*/ f46 1 172"/>
                    <a:gd name="f58" fmla="*/ 0 1 f35"/>
                    <a:gd name="f59" fmla="*/ f6 1 f35"/>
                    <a:gd name="f60" fmla="*/ 0 1 f36"/>
                    <a:gd name="f61" fmla="*/ f7 1 f36"/>
                    <a:gd name="f62" fmla="+- f47 0 f1"/>
                    <a:gd name="f63" fmla="*/ f48 1 f35"/>
                    <a:gd name="f64" fmla="*/ f49 1 f36"/>
                    <a:gd name="f65" fmla="*/ f50 1 f35"/>
                    <a:gd name="f66" fmla="*/ f51 1 f36"/>
                    <a:gd name="f67" fmla="*/ f52 1 f35"/>
                    <a:gd name="f68" fmla="*/ f53 1 f36"/>
                    <a:gd name="f69" fmla="*/ f54 1 f35"/>
                    <a:gd name="f70" fmla="*/ f55 1 f36"/>
                    <a:gd name="f71" fmla="*/ f56 1 f35"/>
                    <a:gd name="f72" fmla="*/ f57 1 f36"/>
                    <a:gd name="f73" fmla="*/ f58 f30 1"/>
                    <a:gd name="f74" fmla="*/ f59 f30 1"/>
                    <a:gd name="f75" fmla="*/ f61 f31 1"/>
                    <a:gd name="f76" fmla="*/ f60 f31 1"/>
                    <a:gd name="f77" fmla="*/ f63 f30 1"/>
                    <a:gd name="f78" fmla="*/ f64 f31 1"/>
                    <a:gd name="f79" fmla="*/ f65 f30 1"/>
                    <a:gd name="f80" fmla="*/ f66 f31 1"/>
                    <a:gd name="f81" fmla="*/ f67 f30 1"/>
                    <a:gd name="f82" fmla="*/ f68 f31 1"/>
                    <a:gd name="f83" fmla="*/ f69 f30 1"/>
                    <a:gd name="f84" fmla="*/ f70 f31 1"/>
                    <a:gd name="f85" fmla="*/ f71 f30 1"/>
                    <a:gd name="f86" fmla="*/ f72 f3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62">
                      <a:pos x="f77" y="f78"/>
                    </a:cxn>
                    <a:cxn ang="f62">
                      <a:pos x="f79" y="f80"/>
                    </a:cxn>
                    <a:cxn ang="f62">
                      <a:pos x="f81" y="f82"/>
                    </a:cxn>
                    <a:cxn ang="f62">
                      <a:pos x="f83" y="f84"/>
                    </a:cxn>
                    <a:cxn ang="f62">
                      <a:pos x="f85" y="f84"/>
                    </a:cxn>
                    <a:cxn ang="f62">
                      <a:pos x="f85" y="f86"/>
                    </a:cxn>
                    <a:cxn ang="f62">
                      <a:pos x="f77" y="f78"/>
                    </a:cxn>
                  </a:cxnLst>
                  <a:rect l="f73" t="f76" r="f74" b="f75"/>
                  <a:pathLst>
                    <a:path w="90" h="172">
                      <a:moveTo>
                        <a:pt x="f8" y="f9"/>
                      </a:moveTo>
                      <a:cubicBezTo>
                        <a:pt x="f10" y="f7"/>
                        <a:pt x="f11" y="f12"/>
                        <a:pt x="f13" y="f14"/>
                      </a:cubicBezTo>
                      <a:cubicBezTo>
                        <a:pt x="f15" y="f16"/>
                        <a:pt x="f6" y="f9"/>
                        <a:pt x="f6" y="f17"/>
                      </a:cubicBezTo>
                      <a:cubicBezTo>
                        <a:pt x="f18" y="f19"/>
                        <a:pt x="f18" y="f20"/>
                        <a:pt x="f18" y="f5"/>
                      </a:cubicBezTo>
                      <a:cubicBezTo>
                        <a:pt x="f21" y="f5"/>
                        <a:pt x="f22" y="f5"/>
                        <a:pt x="f23" y="f5"/>
                      </a:cubicBezTo>
                      <a:cubicBezTo>
                        <a:pt x="f23" y="f24"/>
                        <a:pt x="f25" y="f26"/>
                        <a:pt x="f23" y="f27"/>
                      </a:cubicBezTo>
                      <a:cubicBezTo>
                        <a:pt x="f23" y="f28"/>
                        <a:pt x="f5" y="f17"/>
                        <a:pt x="f8" y="f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44" name="Freeform 10">
                  <a:extLst>
                    <a:ext uri="{FF2B5EF4-FFF2-40B4-BE49-F238E27FC236}">
                      <a16:creationId xmlns:a16="http://schemas.microsoft.com/office/drawing/2014/main" id="{AFF2E9E3-8801-47FE-816F-521346D84149}"/>
                    </a:ext>
                  </a:extLst>
                </p:cNvPr>
                <p:cNvSpPr/>
                <p:nvPr/>
              </p:nvSpPr>
              <p:spPr>
                <a:xfrm rot="16200004">
                  <a:off x="5668997" y="4896876"/>
                  <a:ext cx="41751" cy="4010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0"/>
                    <a:gd name="f7" fmla="val 85"/>
                    <a:gd name="f8" fmla="val 4"/>
                    <a:gd name="f9" fmla="val 5"/>
                    <a:gd name="f10" fmla="val 3"/>
                    <a:gd name="f11" fmla="val 2"/>
                    <a:gd name="f12" fmla="val 32"/>
                    <a:gd name="f13" fmla="val 59"/>
                    <a:gd name="f14" fmla="val 30"/>
                    <a:gd name="f15" fmla="val 55"/>
                    <a:gd name="f16" fmla="+- 0 0 -90"/>
                    <a:gd name="f17" fmla="*/ f3 1 80"/>
                    <a:gd name="f18" fmla="*/ f4 1 85"/>
                    <a:gd name="f19" fmla="+- f7 0 f5"/>
                    <a:gd name="f20" fmla="+- f6 0 f5"/>
                    <a:gd name="f21" fmla="*/ f16 f0 1"/>
                    <a:gd name="f22" fmla="*/ f20 1 80"/>
                    <a:gd name="f23" fmla="*/ f19 1 85"/>
                    <a:gd name="f24" fmla="*/ 4 f20 1"/>
                    <a:gd name="f25" fmla="*/ 5 f19 1"/>
                    <a:gd name="f26" fmla="*/ 0 f20 1"/>
                    <a:gd name="f27" fmla="*/ 85 f19 1"/>
                    <a:gd name="f28" fmla="*/ 80 f20 1"/>
                    <a:gd name="f29" fmla="*/ f21 1 f2"/>
                    <a:gd name="f30" fmla="*/ f24 1 80"/>
                    <a:gd name="f31" fmla="*/ f25 1 85"/>
                    <a:gd name="f32" fmla="*/ f26 1 80"/>
                    <a:gd name="f33" fmla="*/ f27 1 85"/>
                    <a:gd name="f34" fmla="*/ f28 1 80"/>
                    <a:gd name="f35" fmla="*/ 0 1 f22"/>
                    <a:gd name="f36" fmla="*/ f6 1 f22"/>
                    <a:gd name="f37" fmla="*/ 0 1 f23"/>
                    <a:gd name="f38" fmla="*/ f7 1 f23"/>
                    <a:gd name="f39" fmla="+- f29 0 f1"/>
                    <a:gd name="f40" fmla="*/ f30 1 f22"/>
                    <a:gd name="f41" fmla="*/ f31 1 f23"/>
                    <a:gd name="f42" fmla="*/ f32 1 f22"/>
                    <a:gd name="f43" fmla="*/ f33 1 f23"/>
                    <a:gd name="f44" fmla="*/ f34 1 f22"/>
                    <a:gd name="f45" fmla="*/ f35 f17 1"/>
                    <a:gd name="f46" fmla="*/ f36 f17 1"/>
                    <a:gd name="f47" fmla="*/ f38 f18 1"/>
                    <a:gd name="f48" fmla="*/ f37 f18 1"/>
                    <a:gd name="f49" fmla="*/ f40 f17 1"/>
                    <a:gd name="f50" fmla="*/ f41 f18 1"/>
                    <a:gd name="f51" fmla="*/ f42 f17 1"/>
                    <a:gd name="f52" fmla="*/ f43 f18 1"/>
                    <a:gd name="f53" fmla="*/ f44 f17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9">
                      <a:pos x="f49" y="f50"/>
                    </a:cxn>
                    <a:cxn ang="f39">
                      <a:pos x="f51" y="f50"/>
                    </a:cxn>
                    <a:cxn ang="f39">
                      <a:pos x="f51" y="f52"/>
                    </a:cxn>
                    <a:cxn ang="f39">
                      <a:pos x="f49" y="f52"/>
                    </a:cxn>
                    <a:cxn ang="f39">
                      <a:pos x="f53" y="f52"/>
                    </a:cxn>
                    <a:cxn ang="f39">
                      <a:pos x="f53" y="f50"/>
                    </a:cxn>
                    <a:cxn ang="f39">
                      <a:pos x="f49" y="f50"/>
                    </a:cxn>
                  </a:cxnLst>
                  <a:rect l="f45" t="f48" r="f46" b="f47"/>
                  <a:pathLst>
                    <a:path w="80" h="85">
                      <a:moveTo>
                        <a:pt x="f8" y="f9"/>
                      </a:moveTo>
                      <a:cubicBezTo>
                        <a:pt x="f10" y="f9"/>
                        <a:pt x="f11" y="f9"/>
                        <a:pt x="f5" y="f9"/>
                      </a:cubicBezTo>
                      <a:cubicBezTo>
                        <a:pt x="f5" y="f12"/>
                        <a:pt x="f5" y="f13"/>
                        <a:pt x="f5" y="f7"/>
                      </a:cubicBezTo>
                      <a:cubicBezTo>
                        <a:pt x="f11" y="f7"/>
                        <a:pt x="f10" y="f7"/>
                        <a:pt x="f8" y="f7"/>
                      </a:cubicBezTo>
                      <a:cubicBezTo>
                        <a:pt x="f14" y="f7"/>
                        <a:pt x="f15" y="f7"/>
                        <a:pt x="f6" y="f7"/>
                      </a:cubicBezTo>
                      <a:cubicBezTo>
                        <a:pt x="f6" y="f13"/>
                        <a:pt x="f6" y="f12"/>
                        <a:pt x="f6" y="f9"/>
                      </a:cubicBezTo>
                      <a:cubicBezTo>
                        <a:pt x="f15" y="f5"/>
                        <a:pt x="f14" y="f5"/>
                        <a:pt x="f8" y="f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45" name="Freeform 11">
                  <a:extLst>
                    <a:ext uri="{FF2B5EF4-FFF2-40B4-BE49-F238E27FC236}">
                      <a16:creationId xmlns:a16="http://schemas.microsoft.com/office/drawing/2014/main" id="{53DBF074-B0C2-4523-9FE1-EC766E395DB6}"/>
                    </a:ext>
                  </a:extLst>
                </p:cNvPr>
                <p:cNvSpPr/>
                <p:nvPr/>
              </p:nvSpPr>
              <p:spPr>
                <a:xfrm rot="16200004" flipH="1">
                  <a:off x="5672096" y="4896045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46" name="Freeform 12">
                  <a:extLst>
                    <a:ext uri="{FF2B5EF4-FFF2-40B4-BE49-F238E27FC236}">
                      <a16:creationId xmlns:a16="http://schemas.microsoft.com/office/drawing/2014/main" id="{6D52BFEA-6E1E-44FC-9CD1-198DA2B31692}"/>
                    </a:ext>
                  </a:extLst>
                </p:cNvPr>
                <p:cNvSpPr/>
                <p:nvPr/>
              </p:nvSpPr>
              <p:spPr>
                <a:xfrm rot="16200004">
                  <a:off x="4637923" y="4979131"/>
                  <a:ext cx="832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val 835"/>
                    <a:gd name="f8" fmla="+- 0 0 -90"/>
                    <a:gd name="f9" fmla="abs f3"/>
                    <a:gd name="f10" fmla="abs f4"/>
                    <a:gd name="f11" fmla="abs f5"/>
                    <a:gd name="f12" fmla="*/ f3 1 835"/>
                    <a:gd name="f13" fmla="val f6"/>
                    <a:gd name="f14" fmla="+- f6 0 f6"/>
                    <a:gd name="f15" fmla="+- f7 0 f6"/>
                    <a:gd name="f16" fmla="*/ f8 f0 1"/>
                    <a:gd name="f17" fmla="?: f9 f3 1"/>
                    <a:gd name="f18" fmla="?: f10 f4 1"/>
                    <a:gd name="f19" fmla="?: f11 f5 1"/>
                    <a:gd name="f20" fmla="*/ f15 1 835"/>
                    <a:gd name="f21" fmla="*/ f14 1 0"/>
                    <a:gd name="f22" fmla="*/ f16 1 f2"/>
                    <a:gd name="f23" fmla="*/ f17 1 835"/>
                    <a:gd name="f24" fmla="*/ f18 1 21600"/>
                    <a:gd name="f25" fmla="*/ 21600 f18 1"/>
                    <a:gd name="f26" fmla="*/ 0 1 f20"/>
                    <a:gd name="f27" fmla="*/ 0 1 f21"/>
                    <a:gd name="f28" fmla="*/ 835 1 f20"/>
                    <a:gd name="f29" fmla="*/ 1 1 f21"/>
                    <a:gd name="f30" fmla="+- f22 0 f1"/>
                    <a:gd name="f31" fmla="min f24 f23"/>
                    <a:gd name="f32" fmla="*/ f25 1 f19"/>
                    <a:gd name="f33" fmla="*/ f26 f12 1"/>
                    <a:gd name="f34" fmla="*/ f28 f12 1"/>
                    <a:gd name="f35" fmla="val f32"/>
                    <a:gd name="f36" fmla="*/ f6 f31 1"/>
                    <a:gd name="f37" fmla="+- f35 0 f13"/>
                    <a:gd name="f38" fmla="*/ f37 1 0"/>
                    <a:gd name="f39" fmla="*/ f29 f38 1"/>
                    <a:gd name="f40" fmla="*/ f27 f38 1"/>
                    <a:gd name="f41" fmla="*/ f40 f31 1"/>
                    <a:gd name="f42" fmla="*/ f39 f3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0">
                      <a:pos x="f33" y="f41"/>
                    </a:cxn>
                    <a:cxn ang="f30">
                      <a:pos x="f33" y="f41"/>
                    </a:cxn>
                    <a:cxn ang="f30">
                      <a:pos x="f33" y="f41"/>
                    </a:cxn>
                    <a:cxn ang="f30">
                      <a:pos x="f34" y="f41"/>
                    </a:cxn>
                    <a:cxn ang="f30">
                      <a:pos x="f34" y="f41"/>
                    </a:cxn>
                    <a:cxn ang="f30">
                      <a:pos x="f33" y="f41"/>
                    </a:cxn>
                    <a:cxn ang="f30">
                      <a:pos x="f33" y="f41"/>
                    </a:cxn>
                    <a:cxn ang="f30">
                      <a:pos x="f33" y="f41"/>
                    </a:cxn>
                  </a:cxnLst>
                  <a:rect l="f33" t="f41" r="f34" b="f42"/>
                  <a:pathLst>
                    <a:path w="835">
                      <a:moveTo>
                        <a:pt x="f6" y="f36"/>
                      </a:moveTo>
                      <a:cubicBezTo>
                        <a:pt x="f6" y="f36"/>
                        <a:pt x="f6" y="f36"/>
                        <a:pt x="f6" y="f36"/>
                      </a:cubicBezTo>
                      <a:cubicBezTo>
                        <a:pt x="f6" y="f36"/>
                        <a:pt x="f6" y="f36"/>
                        <a:pt x="f6" y="f36"/>
                      </a:cubicBezTo>
                      <a:cubicBezTo>
                        <a:pt x="f6" y="f36"/>
                        <a:pt x="f6" y="f36"/>
                        <a:pt x="f7" y="f36"/>
                      </a:cubicBezTo>
                      <a:cubicBezTo>
                        <a:pt x="f7" y="f36"/>
                        <a:pt x="f7" y="f36"/>
                        <a:pt x="f7" y="f36"/>
                      </a:cubicBezTo>
                      <a:cubicBezTo>
                        <a:pt x="f7" y="f36"/>
                        <a:pt x="f7" y="f36"/>
                        <a:pt x="f6" y="f36"/>
                      </a:cubicBezTo>
                      <a:cubicBezTo>
                        <a:pt x="f6" y="f36"/>
                        <a:pt x="f6" y="f36"/>
                        <a:pt x="f6" y="f36"/>
                      </a:cubicBezTo>
                      <a:cubicBezTo>
                        <a:pt x="f6" y="f36"/>
                        <a:pt x="f6" y="f36"/>
                        <a:pt x="f6" y="f36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47" name="Freeform 13">
                  <a:extLst>
                    <a:ext uri="{FF2B5EF4-FFF2-40B4-BE49-F238E27FC236}">
                      <a16:creationId xmlns:a16="http://schemas.microsoft.com/office/drawing/2014/main" id="{E86D4956-88DB-4C24-B56E-FEF90A5BC5D8}"/>
                    </a:ext>
                  </a:extLst>
                </p:cNvPr>
                <p:cNvSpPr/>
                <p:nvPr/>
              </p:nvSpPr>
              <p:spPr>
                <a:xfrm rot="16200004" flipH="1">
                  <a:off x="5441274" y="4767443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48" name="Oval 14">
                  <a:extLst>
                    <a:ext uri="{FF2B5EF4-FFF2-40B4-BE49-F238E27FC236}">
                      <a16:creationId xmlns:a16="http://schemas.microsoft.com/office/drawing/2014/main" id="{E188841C-9CDF-4F96-A5C3-19B977D981A7}"/>
                    </a:ext>
                  </a:extLst>
                </p:cNvPr>
                <p:cNvSpPr/>
                <p:nvPr/>
              </p:nvSpPr>
              <p:spPr>
                <a:xfrm rot="16200004">
                  <a:off x="5441247" y="4683977"/>
                  <a:ext cx="832" cy="758"/>
                </a:xfrm>
                <a:custGeom>
                  <a:avLst/>
                  <a:gdLst>
                    <a:gd name="f0" fmla="val 21600000"/>
                    <a:gd name="f1" fmla="val 10800000"/>
                    <a:gd name="f2" fmla="val 5400000"/>
                    <a:gd name="f3" fmla="val 18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+- 0 0 -360"/>
                    <a:gd name="f10" fmla="+- 0 0 -180"/>
                    <a:gd name="f11" fmla="abs f4"/>
                    <a:gd name="f12" fmla="abs f5"/>
                    <a:gd name="f13" fmla="abs f6"/>
                    <a:gd name="f14" fmla="+- 2700000 f2 0"/>
                    <a:gd name="f15" fmla="*/ f9 f1 1"/>
                    <a:gd name="f16" fmla="*/ f10 f1 1"/>
                    <a:gd name="f17" fmla="?: f11 f4 1"/>
                    <a:gd name="f18" fmla="?: f12 f5 1"/>
                    <a:gd name="f19" fmla="?: f13 f6 1"/>
                    <a:gd name="f20" fmla="+- f14 0 f2"/>
                    <a:gd name="f21" fmla="*/ f15 1 f3"/>
                    <a:gd name="f22" fmla="*/ f16 1 f3"/>
                    <a:gd name="f23" fmla="*/ f17 1 21600"/>
                    <a:gd name="f24" fmla="*/ f18 1 21600"/>
                    <a:gd name="f25" fmla="*/ 21600 f17 1"/>
                    <a:gd name="f26" fmla="*/ 21600 f18 1"/>
                    <a:gd name="f27" fmla="+- f20 f2 0"/>
                    <a:gd name="f28" fmla="+- f21 0 f2"/>
                    <a:gd name="f29" fmla="+- f22 0 f2"/>
                    <a:gd name="f30" fmla="min f24 f23"/>
                    <a:gd name="f31" fmla="*/ f25 1 f19"/>
                    <a:gd name="f32" fmla="*/ f26 1 f19"/>
                    <a:gd name="f33" fmla="*/ f27 f8 1"/>
                    <a:gd name="f34" fmla="val f31"/>
                    <a:gd name="f35" fmla="val f32"/>
                    <a:gd name="f36" fmla="*/ f33 1 f1"/>
                    <a:gd name="f37" fmla="*/ f7 f30 1"/>
                    <a:gd name="f38" fmla="+- f35 0 f7"/>
                    <a:gd name="f39" fmla="+- f34 0 f7"/>
                    <a:gd name="f40" fmla="+- 0 0 f36"/>
                    <a:gd name="f41" fmla="*/ f38 1 2"/>
                    <a:gd name="f42" fmla="*/ f39 1 2"/>
                    <a:gd name="f43" fmla="+- 0 0 f40"/>
                    <a:gd name="f44" fmla="+- f7 f41 0"/>
                    <a:gd name="f45" fmla="+- f7 f42 0"/>
                    <a:gd name="f46" fmla="*/ f43 f1 1"/>
                    <a:gd name="f47" fmla="*/ f42 f30 1"/>
                    <a:gd name="f48" fmla="*/ f41 f30 1"/>
                    <a:gd name="f49" fmla="*/ f46 1 f8"/>
                    <a:gd name="f50" fmla="*/ f44 f30 1"/>
                    <a:gd name="f51" fmla="+- f49 0 f2"/>
                    <a:gd name="f52" fmla="cos 1 f51"/>
                    <a:gd name="f53" fmla="sin 1 f51"/>
                    <a:gd name="f54" fmla="+- 0 0 f52"/>
                    <a:gd name="f55" fmla="+- 0 0 f53"/>
                    <a:gd name="f56" fmla="+- 0 0 f54"/>
                    <a:gd name="f57" fmla="+- 0 0 f55"/>
                    <a:gd name="f58" fmla="val f56"/>
                    <a:gd name="f59" fmla="val f57"/>
                    <a:gd name="f60" fmla="*/ f58 f42 1"/>
                    <a:gd name="f61" fmla="*/ f59 f41 1"/>
                    <a:gd name="f62" fmla="+- f45 0 f60"/>
                    <a:gd name="f63" fmla="+- f45 f60 0"/>
                    <a:gd name="f64" fmla="+- f44 0 f61"/>
                    <a:gd name="f65" fmla="+- f44 f61 0"/>
                    <a:gd name="f66" fmla="*/ f62 f30 1"/>
                    <a:gd name="f67" fmla="*/ f64 f30 1"/>
                    <a:gd name="f68" fmla="*/ f63 f30 1"/>
                    <a:gd name="f69" fmla="*/ f65 f30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66" y="f67"/>
                    </a:cxn>
                    <a:cxn ang="f29">
                      <a:pos x="f66" y="f69"/>
                    </a:cxn>
                    <a:cxn ang="f29">
                      <a:pos x="f68" y="f69"/>
                    </a:cxn>
                    <a:cxn ang="f28">
                      <a:pos x="f68" y="f67"/>
                    </a:cxn>
                  </a:cxnLst>
                  <a:rect l="f66" t="f67" r="f68" b="f69"/>
                  <a:pathLst>
                    <a:path>
                      <a:moveTo>
                        <a:pt x="f37" y="f50"/>
                      </a:moveTo>
                      <a:arcTo wR="f47" hR="f48" stAng="f1" swAng="f0"/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49" name="Freeform 15">
                  <a:extLst>
                    <a:ext uri="{FF2B5EF4-FFF2-40B4-BE49-F238E27FC236}">
                      <a16:creationId xmlns:a16="http://schemas.microsoft.com/office/drawing/2014/main" id="{8464262A-2991-4DF9-A1CE-4BD464470DEB}"/>
                    </a:ext>
                  </a:extLst>
                </p:cNvPr>
                <p:cNvSpPr/>
                <p:nvPr/>
              </p:nvSpPr>
              <p:spPr>
                <a:xfrm rot="16200004">
                  <a:off x="4860384" y="4305497"/>
                  <a:ext cx="550313" cy="1148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360"/>
                    <a:gd name="f3" fmla="val 180"/>
                    <a:gd name="f4" fmla="val w"/>
                    <a:gd name="f5" fmla="val h"/>
                    <a:gd name="f6" fmla="val 0"/>
                    <a:gd name="f7" fmla="val 1061"/>
                    <a:gd name="f8" fmla="val 2448"/>
                    <a:gd name="f9" fmla="val 896"/>
                    <a:gd name="f10" fmla="val 1977"/>
                    <a:gd name="f11" fmla="val 895"/>
                    <a:gd name="f12" fmla="val 1963"/>
                    <a:gd name="f13" fmla="val 901"/>
                    <a:gd name="f14" fmla="val 1959"/>
                    <a:gd name="f15" fmla="val 915"/>
                    <a:gd name="f16" fmla="val 1960"/>
                    <a:gd name="f17" fmla="val 931"/>
                    <a:gd name="f18" fmla="val 1961"/>
                    <a:gd name="f19" fmla="val 948"/>
                    <a:gd name="f20" fmla="val 964"/>
                    <a:gd name="f21" fmla="val 976"/>
                    <a:gd name="f22" fmla="val 980"/>
                    <a:gd name="f23" fmla="val 1958"/>
                    <a:gd name="f24" fmla="val 1946"/>
                    <a:gd name="f25" fmla="val 979"/>
                    <a:gd name="f26" fmla="val 1927"/>
                    <a:gd name="f27" fmla="val 1909"/>
                    <a:gd name="f28" fmla="val 1890"/>
                    <a:gd name="f29" fmla="val 1879"/>
                    <a:gd name="f30" fmla="val 1876"/>
                    <a:gd name="f31" fmla="val 966"/>
                    <a:gd name="f32" fmla="val 943"/>
                    <a:gd name="f33" fmla="val 1877"/>
                    <a:gd name="f34" fmla="val 919"/>
                    <a:gd name="f35" fmla="val 1899"/>
                    <a:gd name="f36" fmla="val 1921"/>
                    <a:gd name="f37" fmla="val 1944"/>
                    <a:gd name="f38" fmla="val 897"/>
                    <a:gd name="f39" fmla="val 1953"/>
                    <a:gd name="f40" fmla="val 893"/>
                    <a:gd name="f41" fmla="val 1957"/>
                    <a:gd name="f42" fmla="val 884"/>
                    <a:gd name="f43" fmla="val 866"/>
                    <a:gd name="f44" fmla="val 848"/>
                    <a:gd name="f45" fmla="val 1956"/>
                    <a:gd name="f46" fmla="val 830"/>
                    <a:gd name="f47" fmla="val 819"/>
                    <a:gd name="f48" fmla="val 816"/>
                    <a:gd name="f49" fmla="val 1943"/>
                    <a:gd name="f50" fmla="val 817"/>
                    <a:gd name="f51" fmla="val 843"/>
                    <a:gd name="f52" fmla="val 870"/>
                    <a:gd name="f53" fmla="val 1854"/>
                    <a:gd name="f54" fmla="val 1832"/>
                    <a:gd name="f55" fmla="val 1811"/>
                    <a:gd name="f56" fmla="val 1800"/>
                    <a:gd name="f57" fmla="val 894"/>
                    <a:gd name="f58" fmla="val 1795"/>
                    <a:gd name="f59" fmla="val 882"/>
                    <a:gd name="f60" fmla="val 867"/>
                    <a:gd name="f61" fmla="val 1796"/>
                    <a:gd name="f62" fmla="val 852"/>
                    <a:gd name="f63" fmla="val 836"/>
                    <a:gd name="f64" fmla="val 820"/>
                    <a:gd name="f65" fmla="val 1797"/>
                    <a:gd name="f66" fmla="val 1791"/>
                    <a:gd name="f67" fmla="val 1775"/>
                    <a:gd name="f68" fmla="val 1733"/>
                    <a:gd name="f69" fmla="val 1691"/>
                    <a:gd name="f70" fmla="val 1649"/>
                    <a:gd name="f71" fmla="val 1643"/>
                    <a:gd name="f72" fmla="val 1633"/>
                    <a:gd name="f73" fmla="val 808"/>
                    <a:gd name="f74" fmla="val 771"/>
                    <a:gd name="f75" fmla="val 733"/>
                    <a:gd name="f76" fmla="val 1629"/>
                    <a:gd name="f77" fmla="val 696"/>
                    <a:gd name="f78" fmla="val 1635"/>
                    <a:gd name="f79" fmla="val 664"/>
                    <a:gd name="f80" fmla="val 1640"/>
                    <a:gd name="f81" fmla="val 653"/>
                    <a:gd name="f82" fmla="val 1632"/>
                    <a:gd name="f83" fmla="val 1600"/>
                    <a:gd name="f84" fmla="val 1591"/>
                    <a:gd name="f85" fmla="val 1582"/>
                    <a:gd name="f86" fmla="val 652"/>
                    <a:gd name="f87" fmla="val 1574"/>
                    <a:gd name="f88" fmla="val 651"/>
                    <a:gd name="f89" fmla="val 1558"/>
                    <a:gd name="f90" fmla="val 656"/>
                    <a:gd name="f91" fmla="val 1550"/>
                    <a:gd name="f92" fmla="val 673"/>
                    <a:gd name="f93" fmla="val 1552"/>
                    <a:gd name="f94" fmla="val 689"/>
                    <a:gd name="f95" fmla="val 1553"/>
                    <a:gd name="f96" fmla="val 704"/>
                    <a:gd name="f97" fmla="val 1551"/>
                    <a:gd name="f98" fmla="val 719"/>
                    <a:gd name="f99" fmla="val 736"/>
                    <a:gd name="f100" fmla="val 1548"/>
                    <a:gd name="f101" fmla="val 1535"/>
                    <a:gd name="f102" fmla="val 735"/>
                    <a:gd name="f103" fmla="val 1518"/>
                    <a:gd name="f104" fmla="val 1502"/>
                    <a:gd name="f105" fmla="val 1485"/>
                    <a:gd name="f106" fmla="val 1475"/>
                    <a:gd name="f107" fmla="val 739"/>
                    <a:gd name="f108" fmla="val 1471"/>
                    <a:gd name="f109" fmla="val 749"/>
                    <a:gd name="f110" fmla="val 768"/>
                    <a:gd name="f111" fmla="val 787"/>
                    <a:gd name="f112" fmla="val 1470"/>
                    <a:gd name="f113" fmla="val 805"/>
                    <a:gd name="f114" fmla="val 815"/>
                    <a:gd name="f115" fmla="val 1467"/>
                    <a:gd name="f116" fmla="val 1459"/>
                    <a:gd name="f117" fmla="val 1385"/>
                    <a:gd name="f118" fmla="val 1311"/>
                    <a:gd name="f119" fmla="val 1237"/>
                    <a:gd name="f120" fmla="val 1227"/>
                    <a:gd name="f121" fmla="val 812"/>
                    <a:gd name="f122" fmla="val 1224"/>
                    <a:gd name="f123" fmla="val 802"/>
                    <a:gd name="f124" fmla="val 780"/>
                    <a:gd name="f125" fmla="val 1225"/>
                    <a:gd name="f126" fmla="val 758"/>
                    <a:gd name="f127" fmla="val 1202"/>
                    <a:gd name="f128" fmla="val 1179"/>
                    <a:gd name="f129" fmla="val 1157"/>
                    <a:gd name="f130" fmla="val 1147"/>
                    <a:gd name="f131" fmla="val 1144"/>
                    <a:gd name="f132" fmla="val 748"/>
                    <a:gd name="f133" fmla="val 766"/>
                    <a:gd name="f134" fmla="val 1145"/>
                    <a:gd name="f135" fmla="val 784"/>
                    <a:gd name="f136" fmla="val 813"/>
                    <a:gd name="f137" fmla="val 1142"/>
                    <a:gd name="f138" fmla="val 1131"/>
                    <a:gd name="f139" fmla="val 1084"/>
                    <a:gd name="f140" fmla="val 1038"/>
                    <a:gd name="f141" fmla="val 991"/>
                    <a:gd name="f142" fmla="val 981"/>
                    <a:gd name="f143" fmla="val 978"/>
                    <a:gd name="f144" fmla="val 803"/>
                    <a:gd name="f145" fmla="val 770"/>
                    <a:gd name="f146" fmla="val 753"/>
                    <a:gd name="f147" fmla="val 962"/>
                    <a:gd name="f148" fmla="val 875"/>
                    <a:gd name="f149" fmla="val 832"/>
                    <a:gd name="f150" fmla="val 732"/>
                    <a:gd name="f151" fmla="val 720"/>
                    <a:gd name="f152" fmla="val 703"/>
                    <a:gd name="f153" fmla="val 685"/>
                    <a:gd name="f154" fmla="val 668"/>
                    <a:gd name="f155" fmla="val 657"/>
                    <a:gd name="f156" fmla="val 814"/>
                    <a:gd name="f157" fmla="val 738"/>
                    <a:gd name="f158" fmla="val 649"/>
                    <a:gd name="f159" fmla="val 639"/>
                    <a:gd name="f160" fmla="val 565"/>
                    <a:gd name="f161" fmla="val 734"/>
                    <a:gd name="f162" fmla="val 491"/>
                    <a:gd name="f163" fmla="val 417"/>
                    <a:gd name="f164" fmla="val 395"/>
                    <a:gd name="f165" fmla="val 374"/>
                    <a:gd name="f166" fmla="val 352"/>
                    <a:gd name="f167" fmla="val 350"/>
                    <a:gd name="f168" fmla="val 349"/>
                    <a:gd name="f169" fmla="val 347"/>
                    <a:gd name="f170" fmla="val 345"/>
                    <a:gd name="f171" fmla="val 343"/>
                    <a:gd name="f172" fmla="val 341"/>
                    <a:gd name="f173" fmla="val 337"/>
                    <a:gd name="f174" fmla="val 329"/>
                    <a:gd name="f175" fmla="val 326"/>
                    <a:gd name="f176" fmla="val 728"/>
                    <a:gd name="f177" fmla="val 727"/>
                    <a:gd name="f178" fmla="val 726"/>
                    <a:gd name="f179" fmla="val 725"/>
                    <a:gd name="f180" fmla="val 724"/>
                    <a:gd name="f181" fmla="val 327"/>
                    <a:gd name="f182" fmla="val 723"/>
                    <a:gd name="f183" fmla="val 721"/>
                    <a:gd name="f184" fmla="val 718"/>
                    <a:gd name="f185" fmla="val 715"/>
                    <a:gd name="f186" fmla="val 712"/>
                    <a:gd name="f187" fmla="val 710"/>
                    <a:gd name="f188" fmla="val 707"/>
                    <a:gd name="f189" fmla="val 705"/>
                    <a:gd name="f190" fmla="val 694"/>
                    <a:gd name="f191" fmla="val 683"/>
                    <a:gd name="f192" fmla="val 658"/>
                    <a:gd name="f193" fmla="val 334"/>
                    <a:gd name="f194" fmla="val 655"/>
                    <a:gd name="f195" fmla="val 348"/>
                    <a:gd name="f196" fmla="val 411"/>
                    <a:gd name="f197" fmla="val 475"/>
                    <a:gd name="f198" fmla="val 538"/>
                    <a:gd name="f199" fmla="val 572"/>
                    <a:gd name="f200" fmla="val 622"/>
                    <a:gd name="f201" fmla="val 612"/>
                    <a:gd name="f202" fmla="val 573"/>
                    <a:gd name="f203" fmla="val 601"/>
                    <a:gd name="f204" fmla="val 592"/>
                    <a:gd name="f205" fmla="val 570"/>
                    <a:gd name="f206" fmla="val 576"/>
                    <a:gd name="f207" fmla="val 577"/>
                    <a:gd name="f208" fmla="val 591"/>
                    <a:gd name="f209" fmla="val 633"/>
                    <a:gd name="f210" fmla="val 674"/>
                    <a:gd name="f211" fmla="val 730"/>
                    <a:gd name="f212" fmla="val 737"/>
                    <a:gd name="f213" fmla="val 554"/>
                    <a:gd name="f214" fmla="val 523"/>
                    <a:gd name="f215" fmla="val 508"/>
                    <a:gd name="f216" fmla="val 495"/>
                    <a:gd name="f217" fmla="val 492"/>
                    <a:gd name="f218" fmla="val 751"/>
                    <a:gd name="f219" fmla="val 795"/>
                    <a:gd name="f220" fmla="val 838"/>
                    <a:gd name="f221" fmla="val 881"/>
                    <a:gd name="f222" fmla="val 892"/>
                    <a:gd name="f223" fmla="val 507"/>
                    <a:gd name="f224" fmla="val 539"/>
                    <a:gd name="f225" fmla="val 555"/>
                    <a:gd name="f226" fmla="val 574"/>
                    <a:gd name="f227" fmla="val 929"/>
                    <a:gd name="f228" fmla="val 957"/>
                    <a:gd name="f229" fmla="val 972"/>
                    <a:gd name="f230" fmla="val 977"/>
                    <a:gd name="f231" fmla="val 608"/>
                    <a:gd name="f232" fmla="val 625"/>
                    <a:gd name="f233" fmla="val 642"/>
                    <a:gd name="f234" fmla="val 987"/>
                    <a:gd name="f235" fmla="val 1007"/>
                    <a:gd name="f236" fmla="val 1027"/>
                    <a:gd name="f237" fmla="val 1047"/>
                    <a:gd name="f238" fmla="val 1057"/>
                    <a:gd name="f239" fmla="val 1060"/>
                    <a:gd name="f240" fmla="val 602"/>
                    <a:gd name="f241" fmla="val 582"/>
                    <a:gd name="f242" fmla="val 1058"/>
                    <a:gd name="f243" fmla="val 1050"/>
                    <a:gd name="f244" fmla="val 1032"/>
                    <a:gd name="f245" fmla="val 571"/>
                    <a:gd name="f246" fmla="val 1015"/>
                    <a:gd name="f247" fmla="val 998"/>
                    <a:gd name="f248" fmla="val 984"/>
                    <a:gd name="f249" fmla="val 566"/>
                    <a:gd name="f250" fmla="val 552"/>
                    <a:gd name="f251" fmla="val 510"/>
                    <a:gd name="f252" fmla="val 468"/>
                    <a:gd name="f253" fmla="val 427"/>
                    <a:gd name="f254" fmla="val 413"/>
                    <a:gd name="f255" fmla="val 407"/>
                    <a:gd name="f256" fmla="val 408"/>
                    <a:gd name="f257" fmla="val 946"/>
                    <a:gd name="f258" fmla="val 410"/>
                    <a:gd name="f259" fmla="val 930"/>
                    <a:gd name="f260" fmla="val 914"/>
                    <a:gd name="f261" fmla="val 409"/>
                    <a:gd name="f262" fmla="val 900"/>
                    <a:gd name="f263" fmla="val 405"/>
                    <a:gd name="f264" fmla="val 391"/>
                    <a:gd name="f265" fmla="val 305"/>
                    <a:gd name="f266" fmla="val 261"/>
                    <a:gd name="f267" fmla="val 252"/>
                    <a:gd name="f268" fmla="val 245"/>
                    <a:gd name="f269" fmla="val 792"/>
                    <a:gd name="f270" fmla="val 746"/>
                    <a:gd name="f271" fmla="val 249"/>
                    <a:gd name="f272" fmla="val 259"/>
                    <a:gd name="f273" fmla="val 277"/>
                    <a:gd name="f274" fmla="val 295"/>
                    <a:gd name="f275" fmla="val 313"/>
                    <a:gd name="f276" fmla="val 328"/>
                    <a:gd name="f277" fmla="val 782"/>
                    <a:gd name="f278" fmla="val 799"/>
                    <a:gd name="f279" fmla="val 810"/>
                    <a:gd name="f280" fmla="val 332"/>
                    <a:gd name="f281" fmla="val 375"/>
                    <a:gd name="f282" fmla="val 404"/>
                    <a:gd name="f283" fmla="val 811"/>
                    <a:gd name="f284" fmla="val 798"/>
                    <a:gd name="f285" fmla="val 781"/>
                    <a:gd name="f286" fmla="val 764"/>
                    <a:gd name="f287" fmla="val 412"/>
                    <a:gd name="f288" fmla="val 422"/>
                    <a:gd name="f289" fmla="val 438"/>
                    <a:gd name="f290" fmla="val 454"/>
                    <a:gd name="f291" fmla="val 470"/>
                    <a:gd name="f292" fmla="val 485"/>
                    <a:gd name="f293" fmla="val 729"/>
                    <a:gd name="f294" fmla="val 490"/>
                    <a:gd name="f295" fmla="val 714"/>
                    <a:gd name="f296" fmla="val 489"/>
                    <a:gd name="f297" fmla="val 671"/>
                    <a:gd name="f298" fmla="val 488"/>
                    <a:gd name="f299" fmla="val 628"/>
                    <a:gd name="f300" fmla="val 584"/>
                    <a:gd name="f301" fmla="val 569"/>
                    <a:gd name="f302" fmla="val 504"/>
                    <a:gd name="f303" fmla="val 520"/>
                    <a:gd name="f304" fmla="val 568"/>
                    <a:gd name="f305" fmla="val 537"/>
                    <a:gd name="f306" fmla="val 564"/>
                    <a:gd name="f307" fmla="val 531"/>
                    <a:gd name="f308" fmla="val 509"/>
                    <a:gd name="f309" fmla="val 464"/>
                    <a:gd name="f310" fmla="val 441"/>
                    <a:gd name="f311" fmla="val 414"/>
                    <a:gd name="f312" fmla="val 544"/>
                    <a:gd name="f313" fmla="val 518"/>
                    <a:gd name="f314" fmla="val 493"/>
                    <a:gd name="f315" fmla="val 430"/>
                    <a:gd name="f316" fmla="val 452"/>
                    <a:gd name="f317" fmla="val 474"/>
                    <a:gd name="f318" fmla="val 459"/>
                    <a:gd name="f319" fmla="val 443"/>
                    <a:gd name="f320" fmla="val 594"/>
                    <a:gd name="f321" fmla="val 637"/>
                    <a:gd name="f322" fmla="val 406"/>
                    <a:gd name="f323" fmla="val 394"/>
                    <a:gd name="f324" fmla="val 302"/>
                    <a:gd name="f325" fmla="val 256"/>
                    <a:gd name="f326" fmla="val 247"/>
                    <a:gd name="f327" fmla="val 650"/>
                    <a:gd name="f328" fmla="val 624"/>
                    <a:gd name="f329" fmla="val 606"/>
                    <a:gd name="f330" fmla="val 588"/>
                    <a:gd name="f331" fmla="val 242"/>
                    <a:gd name="f332" fmla="val 230"/>
                    <a:gd name="f333" fmla="val 186"/>
                    <a:gd name="f334" fmla="val 143"/>
                    <a:gd name="f335" fmla="val 99"/>
                    <a:gd name="f336" fmla="val 89"/>
                    <a:gd name="f337" fmla="val 84"/>
                    <a:gd name="f338" fmla="val 585"/>
                    <a:gd name="f339" fmla="val 603"/>
                    <a:gd name="f340" fmla="val 85"/>
                    <a:gd name="f341" fmla="val 621"/>
                    <a:gd name="f342" fmla="val 115"/>
                    <a:gd name="f343" fmla="val 132"/>
                    <a:gd name="f344" fmla="val 149"/>
                    <a:gd name="f345" fmla="val 160"/>
                    <a:gd name="f346" fmla="val 654"/>
                    <a:gd name="f347" fmla="val 166"/>
                    <a:gd name="f348" fmla="val 667"/>
                    <a:gd name="f349" fmla="val 165"/>
                    <a:gd name="f350" fmla="val 164"/>
                    <a:gd name="f351" fmla="val 702"/>
                    <a:gd name="f352" fmla="val 731"/>
                    <a:gd name="f353" fmla="val 163"/>
                    <a:gd name="f354" fmla="val 150"/>
                    <a:gd name="f355" fmla="val 114"/>
                    <a:gd name="f356" fmla="val 96"/>
                    <a:gd name="f357" fmla="val 81"/>
                    <a:gd name="f358" fmla="val 82"/>
                    <a:gd name="f359" fmla="val 686"/>
                    <a:gd name="f360" fmla="val 669"/>
                    <a:gd name="f361" fmla="val 77"/>
                    <a:gd name="f362" fmla="val 65"/>
                    <a:gd name="f363" fmla="val 44"/>
                    <a:gd name="f364" fmla="val 22"/>
                    <a:gd name="f365" fmla="val 1"/>
                    <a:gd name="f366" fmla="val 598"/>
                    <a:gd name="f367" fmla="val 543"/>
                    <a:gd name="f368" fmla="val 43"/>
                    <a:gd name="f369" fmla="val 64"/>
                    <a:gd name="f370" fmla="val 78"/>
                    <a:gd name="f371" fmla="val 484"/>
                    <a:gd name="f372" fmla="val 471"/>
                    <a:gd name="f373" fmla="val 432"/>
                    <a:gd name="f374" fmla="val 392"/>
                    <a:gd name="f375" fmla="val 354"/>
                    <a:gd name="f376" fmla="val 359"/>
                    <a:gd name="f377" fmla="val 364"/>
                    <a:gd name="f378" fmla="val 342"/>
                    <a:gd name="f379" fmla="val 336"/>
                    <a:gd name="f380" fmla="val 80"/>
                    <a:gd name="f381" fmla="val 74"/>
                    <a:gd name="f382" fmla="val 67"/>
                    <a:gd name="f383" fmla="val 45"/>
                    <a:gd name="f384" fmla="val 23"/>
                    <a:gd name="f385" fmla="val 324"/>
                    <a:gd name="f386" fmla="val 320"/>
                    <a:gd name="f387" fmla="val 316"/>
                    <a:gd name="f388" fmla="val 217"/>
                    <a:gd name="f389" fmla="val 118"/>
                    <a:gd name="f390" fmla="val 19"/>
                    <a:gd name="f391" fmla="val 3"/>
                    <a:gd name="f392" fmla="val 4"/>
                    <a:gd name="f393" fmla="val 829"/>
                    <a:gd name="f394" fmla="val 1638"/>
                    <a:gd name="f395" fmla="val 110"/>
                    <a:gd name="f396" fmla="val 219"/>
                    <a:gd name="f397" fmla="val 2426"/>
                    <a:gd name="f398" fmla="val 2403"/>
                    <a:gd name="f399" fmla="val 2381"/>
                    <a:gd name="f400" fmla="val 2376"/>
                    <a:gd name="f401" fmla="val 2370"/>
                    <a:gd name="f402" fmla="val 333"/>
                    <a:gd name="f403" fmla="val 2367"/>
                    <a:gd name="f404" fmla="val 2363"/>
                    <a:gd name="f405" fmla="val 2362"/>
                    <a:gd name="f406" fmla="val 2366"/>
                    <a:gd name="f407" fmla="val 357"/>
                    <a:gd name="f408" fmla="val 380"/>
                    <a:gd name="f409" fmla="val 2368"/>
                    <a:gd name="f410" fmla="val 2340"/>
                    <a:gd name="f411" fmla="val 2312"/>
                    <a:gd name="f412" fmla="val 2284"/>
                    <a:gd name="f413" fmla="val 435"/>
                    <a:gd name="f414" fmla="val 462"/>
                    <a:gd name="f415" fmla="val 586"/>
                    <a:gd name="f416" fmla="val 635"/>
                    <a:gd name="f417" fmla="val 648"/>
                    <a:gd name="f418" fmla="val 2371"/>
                    <a:gd name="f419" fmla="val 2384"/>
                    <a:gd name="f420" fmla="val 2406"/>
                    <a:gd name="f421" fmla="val 2427"/>
                    <a:gd name="f422" fmla="val 659"/>
                    <a:gd name="f423" fmla="val 660"/>
                    <a:gd name="f424" fmla="val 663"/>
                    <a:gd name="f425" fmla="val 666"/>
                    <a:gd name="f426" fmla="val 670"/>
                    <a:gd name="f427" fmla="val 672"/>
                    <a:gd name="f428" fmla="val 2404"/>
                    <a:gd name="f429" fmla="val 2382"/>
                    <a:gd name="f430" fmla="val 750"/>
                    <a:gd name="f431" fmla="val 785"/>
                    <a:gd name="f432" fmla="val 2365"/>
                    <a:gd name="f433" fmla="val 2354"/>
                    <a:gd name="f434" fmla="val 2336"/>
                    <a:gd name="f435" fmla="val 2317"/>
                    <a:gd name="f436" fmla="val 2298"/>
                    <a:gd name="f437" fmla="val 2286"/>
                    <a:gd name="f438" fmla="val 801"/>
                    <a:gd name="f439" fmla="val 2285"/>
                    <a:gd name="f440" fmla="val 767"/>
                    <a:gd name="f441" fmla="val 2281"/>
                    <a:gd name="f442" fmla="val 2271"/>
                    <a:gd name="f443" fmla="val 2253"/>
                    <a:gd name="f444" fmla="val 2235"/>
                    <a:gd name="f445" fmla="val 2217"/>
                    <a:gd name="f446" fmla="val 2207"/>
                    <a:gd name="f447" fmla="val 2204"/>
                    <a:gd name="f448" fmla="val 783"/>
                    <a:gd name="f449" fmla="val 800"/>
                    <a:gd name="f450" fmla="val 2205"/>
                    <a:gd name="f451" fmla="val 2202"/>
                    <a:gd name="f452" fmla="val 2189"/>
                    <a:gd name="f453" fmla="val 2172"/>
                    <a:gd name="f454" fmla="val 2154"/>
                    <a:gd name="f455" fmla="val 2137"/>
                    <a:gd name="f456" fmla="val 2124"/>
                    <a:gd name="f457" fmla="val 2120"/>
                    <a:gd name="f458" fmla="val 759"/>
                    <a:gd name="f459" fmla="val 2121"/>
                    <a:gd name="f460" fmla="val 678"/>
                    <a:gd name="f461" fmla="val 2122"/>
                    <a:gd name="f462" fmla="val 2117"/>
                    <a:gd name="f463" fmla="val 2096"/>
                    <a:gd name="f464" fmla="val 2023"/>
                    <a:gd name="f465" fmla="val 1950"/>
                    <a:gd name="f466" fmla="val 604"/>
                    <a:gd name="f467" fmla="val 487"/>
                    <a:gd name="f468" fmla="val 1895"/>
                    <a:gd name="f469" fmla="val 1910"/>
                    <a:gd name="f470" fmla="val 1926"/>
                    <a:gd name="f471" fmla="val 1942"/>
                    <a:gd name="f472" fmla="val 1949"/>
                    <a:gd name="f473" fmla="val 480"/>
                    <a:gd name="f474" fmla="val 416"/>
                    <a:gd name="f475" fmla="val 1964"/>
                    <a:gd name="f476" fmla="val 415"/>
                    <a:gd name="f477" fmla="val 1969"/>
                    <a:gd name="f478" fmla="val 1968"/>
                    <a:gd name="f479" fmla="val 1955"/>
                    <a:gd name="f480" fmla="val 1954"/>
                    <a:gd name="f481" fmla="val 1951"/>
                    <a:gd name="f482" fmla="val 1947"/>
                    <a:gd name="f483" fmla="val 1898"/>
                    <a:gd name="f484" fmla="val 1853"/>
                    <a:gd name="f485" fmla="val 1808"/>
                    <a:gd name="f486" fmla="val 1806"/>
                    <a:gd name="f487" fmla="val 1803"/>
                    <a:gd name="f488" fmla="val 1801"/>
                    <a:gd name="f489" fmla="val 388"/>
                    <a:gd name="f490" fmla="val 368"/>
                    <a:gd name="f491" fmla="val 1789"/>
                    <a:gd name="f492" fmla="val 398"/>
                    <a:gd name="f493" fmla="val 1794"/>
                    <a:gd name="f494" fmla="val 393"/>
                    <a:gd name="f495" fmla="val 371"/>
                    <a:gd name="f496" fmla="val 1793"/>
                    <a:gd name="f497" fmla="val 1771"/>
                    <a:gd name="f498" fmla="val 1750"/>
                    <a:gd name="f499" fmla="val 1728"/>
                    <a:gd name="f500" fmla="val 1727"/>
                    <a:gd name="f501" fmla="val 323"/>
                    <a:gd name="f502" fmla="val 1726"/>
                    <a:gd name="f503" fmla="val 1723"/>
                    <a:gd name="f504" fmla="val 1720"/>
                    <a:gd name="f505" fmla="val 1719"/>
                    <a:gd name="f506" fmla="val 1718"/>
                    <a:gd name="f507" fmla="val 1716"/>
                    <a:gd name="f508" fmla="val 376"/>
                    <a:gd name="f509" fmla="val 424"/>
                    <a:gd name="f510" fmla="val 1715"/>
                    <a:gd name="f511" fmla="val 472"/>
                    <a:gd name="f512" fmla="val 1712"/>
                    <a:gd name="f513" fmla="val 1696"/>
                    <a:gd name="f514" fmla="val 1680"/>
                    <a:gd name="f515" fmla="val 1663"/>
                    <a:gd name="f516" fmla="val 1646"/>
                    <a:gd name="f517" fmla="val 1636"/>
                    <a:gd name="f518" fmla="val 494"/>
                    <a:gd name="f519" fmla="val 1631"/>
                    <a:gd name="f520" fmla="val 505"/>
                    <a:gd name="f521" fmla="val 506"/>
                    <a:gd name="f522" fmla="val 526"/>
                    <a:gd name="f523" fmla="val 1624"/>
                    <a:gd name="f524" fmla="val 578"/>
                    <a:gd name="f525" fmla="val 1648"/>
                    <a:gd name="f526" fmla="val 1674"/>
                    <a:gd name="f527" fmla="val 1693"/>
                    <a:gd name="f528" fmla="val 1722"/>
                    <a:gd name="f529" fmla="val 1779"/>
                    <a:gd name="f530" fmla="val 587"/>
                    <a:gd name="f531" fmla="val 619"/>
                    <a:gd name="f532" fmla="val 1799"/>
                    <a:gd name="f533" fmla="val 1813"/>
                    <a:gd name="f534" fmla="val 1834"/>
                    <a:gd name="f535" fmla="val 1855"/>
                    <a:gd name="f536" fmla="val 680"/>
                    <a:gd name="f537" fmla="val 708"/>
                    <a:gd name="f538" fmla="val 1833"/>
                    <a:gd name="f539" fmla="val 1810"/>
                    <a:gd name="f540" fmla="val 789"/>
                    <a:gd name="f541" fmla="val 763"/>
                    <a:gd name="f542" fmla="val 1882"/>
                    <a:gd name="f543" fmla="val 1885"/>
                    <a:gd name="f544" fmla="val 1933"/>
                    <a:gd name="f545" fmla="val 1981"/>
                    <a:gd name="f546" fmla="val 2029"/>
                    <a:gd name="f547" fmla="val 2040"/>
                    <a:gd name="f548" fmla="val 747"/>
                    <a:gd name="f549" fmla="val 837"/>
                    <a:gd name="f550" fmla="val 883"/>
                    <a:gd name="f551" fmla="val 2041"/>
                    <a:gd name="f552" fmla="val 2036"/>
                    <a:gd name="f553" fmla="val 2025"/>
                    <a:gd name="f554" fmla="val 2009"/>
                    <a:gd name="f555" fmla="val 1993"/>
                    <a:gd name="f556" fmla="val 2131"/>
                    <a:gd name="f557" fmla="val 2130"/>
                    <a:gd name="f558" fmla="val 647"/>
                    <a:gd name="f559" fmla="val 1457"/>
                    <a:gd name="f560" fmla="val 1462"/>
                    <a:gd name="f561" fmla="val 1469"/>
                    <a:gd name="f562" fmla="val 1468"/>
                    <a:gd name="f563" fmla="val 701"/>
                    <a:gd name="f564" fmla="val 676"/>
                    <a:gd name="f565" fmla="val 1473"/>
                    <a:gd name="f566" fmla="val 1464"/>
                    <a:gd name="f567" fmla="val 1439"/>
                    <a:gd name="f568" fmla="val 1422"/>
                    <a:gd name="f569" fmla="val 1405"/>
                    <a:gd name="f570" fmla="val 1393"/>
                    <a:gd name="f571" fmla="val 1388"/>
                    <a:gd name="f572" fmla="val 1389"/>
                    <a:gd name="f573" fmla="val 1392"/>
                    <a:gd name="f574" fmla="val 1401"/>
                    <a:gd name="f575" fmla="val 1420"/>
                    <a:gd name="f576" fmla="val 1438"/>
                    <a:gd name="f577" fmla="val 1245"/>
                    <a:gd name="f578" fmla="val 1266"/>
                    <a:gd name="f579" fmla="val 1287"/>
                    <a:gd name="f580" fmla="val 1301"/>
                    <a:gd name="f581" fmla="val 1306"/>
                    <a:gd name="f582" fmla="val 1305"/>
                    <a:gd name="f583" fmla="val 695"/>
                    <a:gd name="f584" fmla="val 1303"/>
                    <a:gd name="f585" fmla="val 1313"/>
                    <a:gd name="f586" fmla="val 644"/>
                    <a:gd name="f587" fmla="val 1289"/>
                    <a:gd name="f588" fmla="val 1264"/>
                    <a:gd name="f589" fmla="val 1244"/>
                    <a:gd name="f590" fmla="val 1235"/>
                    <a:gd name="f591" fmla="val 1223"/>
                    <a:gd name="f592" fmla="val 1221"/>
                    <a:gd name="f593" fmla="val 665"/>
                    <a:gd name="f594" fmla="val 1222"/>
                    <a:gd name="f595" fmla="val 691"/>
                    <a:gd name="f596" fmla="val 713"/>
                    <a:gd name="f597" fmla="val 2114"/>
                    <a:gd name="f598" fmla="val 310"/>
                    <a:gd name="f599" fmla="val 288"/>
                    <a:gd name="f600" fmla="val 266"/>
                    <a:gd name="f601" fmla="val 2099"/>
                    <a:gd name="f602" fmla="val 2078"/>
                    <a:gd name="f603" fmla="val 2057"/>
                    <a:gd name="f604" fmla="val 244"/>
                    <a:gd name="f605" fmla="val 2045"/>
                    <a:gd name="f606" fmla="val 248"/>
                    <a:gd name="f607" fmla="val 280"/>
                    <a:gd name="f608" fmla="val 300"/>
                    <a:gd name="f609" fmla="val 330"/>
                    <a:gd name="f610" fmla="val 2064"/>
                    <a:gd name="f611" fmla="val 2089"/>
                    <a:gd name="f612" fmla="val 1137"/>
                    <a:gd name="f613" fmla="val 319"/>
                    <a:gd name="f614" fmla="val 1141"/>
                    <a:gd name="f615" fmla="val 315"/>
                    <a:gd name="f616" fmla="val 297"/>
                    <a:gd name="f617" fmla="val 278"/>
                    <a:gd name="f618" fmla="val 260"/>
                    <a:gd name="f619" fmla="val 1126"/>
                    <a:gd name="f620" fmla="val 1114"/>
                    <a:gd name="f621" fmla="val 1101"/>
                    <a:gd name="f622" fmla="val 1089"/>
                    <a:gd name="f623" fmla="val 246"/>
                    <a:gd name="f624" fmla="val 273"/>
                    <a:gd name="f625" fmla="val 289"/>
                    <a:gd name="f626" fmla="val 321"/>
                    <a:gd name="f627" fmla="val 1059"/>
                    <a:gd name="f628" fmla="val 322"/>
                    <a:gd name="f629" fmla="val 1086"/>
                    <a:gd name="f630" fmla="val 1112"/>
                    <a:gd name="f631" fmla="val 325"/>
                    <a:gd name="f632" fmla="val 240"/>
                    <a:gd name="f633" fmla="val 1105"/>
                    <a:gd name="f634" fmla="val 1103"/>
                    <a:gd name="f635" fmla="val 1099"/>
                    <a:gd name="f636" fmla="val 467"/>
                    <a:gd name="f637" fmla="val 448"/>
                    <a:gd name="f638" fmla="val 265"/>
                    <a:gd name="f639" fmla="val 317"/>
                    <a:gd name="f640" fmla="val 481"/>
                    <a:gd name="f641" fmla="val 482"/>
                    <a:gd name="f642" fmla="val 483"/>
                    <a:gd name="f643" fmla="val 486"/>
                    <a:gd name="f644" fmla="val 298"/>
                    <a:gd name="f645" fmla="val 271"/>
                    <a:gd name="f646" fmla="val 168"/>
                    <a:gd name="f647" fmla="val 272"/>
                    <a:gd name="f648" fmla="val 169"/>
                    <a:gd name="f649" fmla="val 264"/>
                    <a:gd name="f650" fmla="val 170"/>
                    <a:gd name="f651" fmla="val 173"/>
                    <a:gd name="f652" fmla="val 283"/>
                    <a:gd name="f653" fmla="val 286"/>
                    <a:gd name="f654" fmla="val 1428"/>
                    <a:gd name="f655" fmla="val 285"/>
                    <a:gd name="f656" fmla="val 1429"/>
                    <a:gd name="f657" fmla="val 898"/>
                    <a:gd name="f658" fmla="val 899"/>
                    <a:gd name="f659" fmla="val 365"/>
                    <a:gd name="f660" fmla="val 378"/>
                    <a:gd name="f661" fmla="val 396"/>
                    <a:gd name="f662" fmla="val 400"/>
                    <a:gd name="f663" fmla="val 844"/>
                    <a:gd name="f664" fmla="val 818"/>
                    <a:gd name="f665" fmla="val 809"/>
                    <a:gd name="f666" fmla="val 806"/>
                    <a:gd name="f667" fmla="val 419"/>
                    <a:gd name="f668" fmla="val 821"/>
                    <a:gd name="f669" fmla="val 831"/>
                    <a:gd name="f670" fmla="val 839"/>
                    <a:gd name="f671" fmla="val 857"/>
                    <a:gd name="f672" fmla="val 496"/>
                    <a:gd name="f673" fmla="val 880"/>
                    <a:gd name="f674" fmla="val 905"/>
                    <a:gd name="f675" fmla="val 450"/>
                    <a:gd name="f676" fmla="val 920"/>
                    <a:gd name="f677" fmla="val 423"/>
                    <a:gd name="f678" fmla="val 440"/>
                    <a:gd name="f679" fmla="val 457"/>
                    <a:gd name="f680" fmla="val 994"/>
                    <a:gd name="f681" fmla="val 995"/>
                    <a:gd name="f682" fmla="val 996"/>
                    <a:gd name="f683" fmla="val 373"/>
                    <a:gd name="f684" fmla="val 346"/>
                    <a:gd name="f685" fmla="val 339"/>
                    <a:gd name="f686" fmla="val 1062"/>
                    <a:gd name="f687" fmla="val 1014"/>
                    <a:gd name="f688" fmla="val 971"/>
                    <a:gd name="f689" fmla="val 927"/>
                    <a:gd name="f690" fmla="val 925"/>
                    <a:gd name="f691" fmla="val 923"/>
                    <a:gd name="f692" fmla="val 926"/>
                    <a:gd name="f693" fmla="val 924"/>
                    <a:gd name="f694" fmla="val 921"/>
                    <a:gd name="f695" fmla="val 918"/>
                    <a:gd name="f696" fmla="val 912"/>
                    <a:gd name="f697" fmla="val 911"/>
                    <a:gd name="f698" fmla="val 910"/>
                    <a:gd name="f699" fmla="val 908"/>
                    <a:gd name="f700" fmla="val 907"/>
                    <a:gd name="f701" fmla="val 906"/>
                    <a:gd name="f702" fmla="val 418"/>
                    <a:gd name="f703" fmla="val 331"/>
                    <a:gd name="f704" fmla="val 397"/>
                    <a:gd name="f705" fmla="val 451"/>
                    <a:gd name="f706" fmla="val 428"/>
                    <a:gd name="f707" fmla="val 353"/>
                    <a:gd name="f708" fmla="val 340"/>
                    <a:gd name="f709" fmla="val 358"/>
                    <a:gd name="f710" fmla="val 162"/>
                    <a:gd name="f711" fmla="val 161"/>
                    <a:gd name="f712" fmla="val 383"/>
                    <a:gd name="f713" fmla="val 270"/>
                    <a:gd name="f714" fmla="val 87"/>
                    <a:gd name="f715" fmla="val 83"/>
                    <a:gd name="f716" fmla="val 104"/>
                    <a:gd name="f717" fmla="val 124"/>
                    <a:gd name="f718" fmla="val 145"/>
                    <a:gd name="f719" fmla="val 125"/>
                    <a:gd name="f720" fmla="val 106"/>
                    <a:gd name="f721" fmla="val 367"/>
                    <a:gd name="f722" fmla="val 386"/>
                    <a:gd name="f723" fmla="val 403"/>
                    <a:gd name="f724" fmla="val 185"/>
                    <a:gd name="f725" fmla="val 203"/>
                    <a:gd name="f726" fmla="val 220"/>
                    <a:gd name="f727" fmla="val 239"/>
                    <a:gd name="f728" fmla="val 384"/>
                    <a:gd name="f729" fmla="val 366"/>
                    <a:gd name="f730" fmla="val 243"/>
                    <a:gd name="f731" fmla="val 253"/>
                    <a:gd name="f732" fmla="val 227"/>
                    <a:gd name="f733" fmla="val 204"/>
                    <a:gd name="f734" fmla="val 178"/>
                    <a:gd name="f735" fmla="val 172"/>
                    <a:gd name="f736" fmla="val 303"/>
                    <a:gd name="f737" fmla="val 282"/>
                    <a:gd name="f738" fmla="val 254"/>
                    <a:gd name="f739" fmla="val 156"/>
                    <a:gd name="f740" fmla="val 131"/>
                    <a:gd name="f741" fmla="val 250"/>
                    <a:gd name="f742" fmla="val 251"/>
                    <a:gd name="f743" fmla="val 98"/>
                    <a:gd name="f744" fmla="val 232"/>
                    <a:gd name="f745" fmla="val 101"/>
                    <a:gd name="f746" fmla="val 226"/>
                    <a:gd name="f747" fmla="val 107"/>
                    <a:gd name="f748" fmla="val 228"/>
                    <a:gd name="f749" fmla="val 122"/>
                    <a:gd name="f750" fmla="val 123"/>
                    <a:gd name="f751" fmla="val 205"/>
                    <a:gd name="f752" fmla="val 229"/>
                    <a:gd name="f753" fmla="val 212"/>
                    <a:gd name="f754" fmla="val 2203"/>
                    <a:gd name="f755" fmla="val 195"/>
                    <a:gd name="f756" fmla="val 177"/>
                    <a:gd name="f757" fmla="val 167"/>
                    <a:gd name="f758" fmla="val 2199"/>
                    <a:gd name="f759" fmla="val 2190"/>
                    <a:gd name="f760" fmla="val 2155"/>
                    <a:gd name="f761" fmla="val 2138"/>
                    <a:gd name="f762" fmla="val 171"/>
                    <a:gd name="f763" fmla="val 2119"/>
                    <a:gd name="f764" fmla="val 184"/>
                    <a:gd name="f765" fmla="val 224"/>
                    <a:gd name="f766" fmla="val 2123"/>
                    <a:gd name="f767" fmla="val 2143"/>
                    <a:gd name="f768" fmla="val 2165"/>
                    <a:gd name="f769" fmla="val 2188"/>
                    <a:gd name="f770" fmla="val 318"/>
                    <a:gd name="f771" fmla="val 2359"/>
                    <a:gd name="f772" fmla="val 2358"/>
                    <a:gd name="f773" fmla="val 2357"/>
                    <a:gd name="f774" fmla="val 2360"/>
                    <a:gd name="f775" fmla="val 2364"/>
                    <a:gd name="f776" fmla="val 279"/>
                    <a:gd name="f777" fmla="val 255"/>
                    <a:gd name="f778" fmla="val 2369"/>
                    <a:gd name="f779" fmla="val 2343"/>
                    <a:gd name="f780" fmla="val 2321"/>
                    <a:gd name="f781" fmla="val 2300"/>
                    <a:gd name="f782" fmla="val 2288"/>
                    <a:gd name="f783" fmla="val 2290"/>
                    <a:gd name="f784" fmla="val 2295"/>
                    <a:gd name="f785" fmla="val 2301"/>
                    <a:gd name="f786" fmla="val 2302"/>
                    <a:gd name="f787" fmla="val 2303"/>
                    <a:gd name="f788" fmla="val 2304"/>
                    <a:gd name="f789" fmla="val 2322"/>
                    <a:gd name="f790" fmla="val 2339"/>
                    <a:gd name="f791" fmla="val 558"/>
                    <a:gd name="f792" fmla="val 2044"/>
                    <a:gd name="f793" fmla="val 2053"/>
                    <a:gd name="f794" fmla="val 2126"/>
                    <a:gd name="f795" fmla="val 2272"/>
                    <a:gd name="f796" fmla="val 2282"/>
                    <a:gd name="f797" fmla="val 567"/>
                    <a:gd name="f798" fmla="val 535"/>
                    <a:gd name="f799" fmla="val 512"/>
                    <a:gd name="f800" fmla="val 2043"/>
                    <a:gd name="f801" fmla="val 2042"/>
                    <a:gd name="f802" fmla="val 513"/>
                    <a:gd name="f803" fmla="val 479"/>
                    <a:gd name="f804" fmla="val 1966"/>
                    <a:gd name="f805" fmla="val 1967"/>
                    <a:gd name="f806" fmla="val 401"/>
                    <a:gd name="f807" fmla="val 2197"/>
                    <a:gd name="f808" fmla="val 2196"/>
                    <a:gd name="f809" fmla="val 399"/>
                    <a:gd name="f810" fmla="val 387"/>
                    <a:gd name="f811" fmla="val 2195"/>
                    <a:gd name="f812" fmla="val 2201"/>
                    <a:gd name="f813" fmla="val 2210"/>
                    <a:gd name="f814" fmla="val 2229"/>
                    <a:gd name="f815" fmla="val 2247"/>
                    <a:gd name="f816" fmla="val 2266"/>
                    <a:gd name="f817" fmla="val 382"/>
                    <a:gd name="f818" fmla="val 355"/>
                    <a:gd name="f819" fmla="val 2277"/>
                    <a:gd name="f820" fmla="val 2273"/>
                    <a:gd name="f821" fmla="val 2256"/>
                    <a:gd name="f822" fmla="val 2239"/>
                    <a:gd name="f823" fmla="val 2222"/>
                    <a:gd name="f824" fmla="val 2209"/>
                    <a:gd name="f825" fmla="val 1312"/>
                    <a:gd name="f826" fmla="val 1309"/>
                    <a:gd name="f827" fmla="val 1310"/>
                    <a:gd name="f828" fmla="val 1316"/>
                    <a:gd name="f829" fmla="val 1326"/>
                    <a:gd name="f830" fmla="val 1336"/>
                    <a:gd name="f831" fmla="val 1346"/>
                    <a:gd name="f832" fmla="val 1387"/>
                    <a:gd name="f833" fmla="val 1410"/>
                    <a:gd name="f834" fmla="val 1431"/>
                    <a:gd name="f835" fmla="val 1452"/>
                    <a:gd name="f836" fmla="val 473"/>
                    <a:gd name="f837" fmla="val 1466"/>
                    <a:gd name="f838" fmla="val 1454"/>
                    <a:gd name="f839" fmla="val 1436"/>
                    <a:gd name="f840" fmla="val 1418"/>
                    <a:gd name="f841" fmla="val 1394"/>
                    <a:gd name="f842" fmla="val 1667"/>
                    <a:gd name="f843" fmla="val 1669"/>
                    <a:gd name="f844" fmla="val 1671"/>
                    <a:gd name="f845" fmla="val 1673"/>
                    <a:gd name="f846" fmla="val 1660"/>
                    <a:gd name="f847" fmla="val 1656"/>
                    <a:gd name="f848" fmla="val 1651"/>
                    <a:gd name="f849" fmla="val 1647"/>
                    <a:gd name="f850" fmla="val 1637"/>
                    <a:gd name="f851" fmla="val 1642"/>
                    <a:gd name="f852" fmla="val 434"/>
                    <a:gd name="f853" fmla="val 1610"/>
                    <a:gd name="f854" fmla="val 1588"/>
                    <a:gd name="f855" fmla="val 1566"/>
                    <a:gd name="f856" fmla="val 1556"/>
                    <a:gd name="f857" fmla="val 1561"/>
                    <a:gd name="f858" fmla="val 1585"/>
                    <a:gd name="f859" fmla="val 1609"/>
                    <a:gd name="f860" fmla="val 550"/>
                    <a:gd name="f861" fmla="val 529"/>
                    <a:gd name="f862" fmla="val 1365"/>
                    <a:gd name="f863" fmla="val 1341"/>
                    <a:gd name="f864" fmla="val 1317"/>
                    <a:gd name="f865" fmla="val 1308"/>
                    <a:gd name="f866" fmla="val 344"/>
                    <a:gd name="f867" fmla="val 1278"/>
                    <a:gd name="f868" fmla="val 1252"/>
                    <a:gd name="f869" fmla="val 1226"/>
                    <a:gd name="f870" fmla="val 556"/>
                    <a:gd name="f871" fmla="val 1229"/>
                    <a:gd name="f872" fmla="val 1241"/>
                    <a:gd name="f873" fmla="val 1283"/>
                    <a:gd name="f874" fmla="val 1324"/>
                    <a:gd name="f875" fmla="val 1366"/>
                    <a:gd name="f876" fmla="val 1382"/>
                    <a:gd name="f877" fmla="val 1046"/>
                    <a:gd name="f878" fmla="val 1029"/>
                    <a:gd name="f879" fmla="val 1013"/>
                    <a:gd name="f880" fmla="val 632"/>
                    <a:gd name="f881" fmla="val 675"/>
                    <a:gd name="f882" fmla="val 1012"/>
                    <a:gd name="f883" fmla="val 1030"/>
                    <a:gd name="f884" fmla="val 630"/>
                    <a:gd name="f885" fmla="val 614"/>
                    <a:gd name="f886" fmla="val 1549"/>
                    <a:gd name="f887" fmla="val 1507"/>
                    <a:gd name="f888" fmla="val 1465"/>
                    <a:gd name="f889" fmla="val 610"/>
                    <a:gd name="f890" fmla="val 611"/>
                    <a:gd name="f891" fmla="val 1511"/>
                    <a:gd name="f892" fmla="val 693"/>
                    <a:gd name="f893" fmla="val 1755"/>
                    <a:gd name="f894" fmla="val 1802"/>
                    <a:gd name="f895" fmla="+- 0 0 -90"/>
                    <a:gd name="f896" fmla="*/ f4 1 1061"/>
                    <a:gd name="f897" fmla="*/ f5 1 2448"/>
                    <a:gd name="f898" fmla="+- f8 0 f6"/>
                    <a:gd name="f899" fmla="+- f7 0 f6"/>
                    <a:gd name="f900" fmla="*/ f895 f0 1"/>
                    <a:gd name="f901" fmla="*/ f899 1 1061"/>
                    <a:gd name="f902" fmla="*/ f898 1 2448"/>
                    <a:gd name="f903" fmla="*/ 884 f899 1"/>
                    <a:gd name="f904" fmla="*/ 1957 f898 1"/>
                    <a:gd name="f905" fmla="*/ 816 f899 1"/>
                    <a:gd name="f906" fmla="*/ 1775 f898 1"/>
                    <a:gd name="f907" fmla="*/ 735 f899 1"/>
                    <a:gd name="f908" fmla="*/ 1485 f898 1"/>
                    <a:gd name="f909" fmla="*/ 802 f899 1"/>
                    <a:gd name="f910" fmla="*/ 1145 f898 1"/>
                    <a:gd name="f911" fmla="*/ 653 f899 1"/>
                    <a:gd name="f912" fmla="*/ 802 f898 1"/>
                    <a:gd name="f913" fmla="*/ 326 f899 1"/>
                    <a:gd name="f914" fmla="*/ 721 f898 1"/>
                    <a:gd name="f915" fmla="*/ 715 f899 1"/>
                    <a:gd name="f916" fmla="*/ 573 f898 1"/>
                    <a:gd name="f917" fmla="*/ 977 f899 1"/>
                    <a:gd name="f918" fmla="*/ 592 f898 1"/>
                    <a:gd name="f919" fmla="*/ 980 f899 1"/>
                    <a:gd name="f920" fmla="*/ 427 f898 1"/>
                    <a:gd name="f921" fmla="*/ 749 f899 1"/>
                    <a:gd name="f922" fmla="*/ 329 f898 1"/>
                    <a:gd name="f923" fmla="*/ 584 f899 1"/>
                    <a:gd name="f924" fmla="*/ 489 f898 1"/>
                    <a:gd name="f925" fmla="*/ 408 f899 1"/>
                    <a:gd name="f926" fmla="*/ 493 f898 1"/>
                    <a:gd name="f927" fmla="*/ 642 f899 1"/>
                    <a:gd name="f928" fmla="*/ 245 f898 1"/>
                    <a:gd name="f929" fmla="*/ 719 f899 1"/>
                    <a:gd name="f930" fmla="*/ 165 f898 1"/>
                    <a:gd name="f931" fmla="*/ 471 f899 1"/>
                    <a:gd name="f932" fmla="*/ 82 f898 1"/>
                    <a:gd name="f933" fmla="*/ 19 f899 1"/>
                    <a:gd name="f934" fmla="*/ 1 f898 1"/>
                    <a:gd name="f935" fmla="*/ 2368 f898 1"/>
                    <a:gd name="f936" fmla="*/ 668 f899 1"/>
                    <a:gd name="f937" fmla="*/ 2448 f898 1"/>
                    <a:gd name="f938" fmla="*/ 2285 f898 1"/>
                    <a:gd name="f939" fmla="*/ 652 f899 1"/>
                    <a:gd name="f940" fmla="*/ 2096 f898 1"/>
                    <a:gd name="f941" fmla="*/ 416 f899 1"/>
                    <a:gd name="f942" fmla="*/ 1959 f898 1"/>
                    <a:gd name="f943" fmla="*/ 393 f899 1"/>
                    <a:gd name="f944" fmla="*/ 1794 f898 1"/>
                    <a:gd name="f945" fmla="*/ 472 f899 1"/>
                    <a:gd name="f946" fmla="*/ 1716 f898 1"/>
                    <a:gd name="f947" fmla="*/ 635 f899 1"/>
                    <a:gd name="f948" fmla="*/ 1796 f898 1"/>
                    <a:gd name="f949" fmla="*/ 1876 f898 1"/>
                    <a:gd name="f950" fmla="*/ 651 f899 1"/>
                    <a:gd name="f951" fmla="*/ 2131 f898 1"/>
                    <a:gd name="f952" fmla="*/ 1388 f898 1"/>
                    <a:gd name="f953" fmla="*/ 664 f899 1"/>
                    <a:gd name="f954" fmla="*/ 1221 f898 1"/>
                    <a:gd name="f955" fmla="*/ 320 f899 1"/>
                    <a:gd name="f956" fmla="*/ 2040 f898 1"/>
                    <a:gd name="f957" fmla="*/ 1061 f898 1"/>
                    <a:gd name="f958" fmla="*/ 240 f899 1"/>
                    <a:gd name="f959" fmla="*/ 1105 f898 1"/>
                    <a:gd name="f960" fmla="*/ 481 f898 1"/>
                    <a:gd name="f961" fmla="*/ 286 f899 1"/>
                    <a:gd name="f962" fmla="*/ 1469 f898 1"/>
                    <a:gd name="f963" fmla="*/ 405 f899 1"/>
                    <a:gd name="f964" fmla="*/ 897 f898 1"/>
                    <a:gd name="f965" fmla="*/ 485 f899 1"/>
                    <a:gd name="f966" fmla="*/ 893 f898 1"/>
                    <a:gd name="f967" fmla="*/ 346 f899 1"/>
                    <a:gd name="f968" fmla="*/ 1060 f898 1"/>
                    <a:gd name="f969" fmla="*/ 908 f898 1"/>
                    <a:gd name="f970" fmla="*/ 331 f899 1"/>
                    <a:gd name="f971" fmla="*/ 406 f898 1"/>
                    <a:gd name="f972" fmla="*/ 412 f899 1"/>
                    <a:gd name="f973" fmla="*/ 327 f898 1"/>
                    <a:gd name="f974" fmla="*/ 325 f899 1"/>
                    <a:gd name="f975" fmla="*/ 104 f898 1"/>
                    <a:gd name="f976" fmla="*/ 168 f898 1"/>
                    <a:gd name="f977" fmla="*/ 261 f899 1"/>
                    <a:gd name="f978" fmla="*/ 164 f898 1"/>
                    <a:gd name="f979" fmla="*/ 232 f899 1"/>
                    <a:gd name="f980" fmla="*/ 101 f898 1"/>
                    <a:gd name="f981" fmla="*/ 164 f899 1"/>
                    <a:gd name="f982" fmla="*/ 2138 f898 1"/>
                    <a:gd name="f983" fmla="*/ 318 f899 1"/>
                    <a:gd name="f984" fmla="*/ 2367 f898 1"/>
                    <a:gd name="f985" fmla="*/ 245 f899 1"/>
                    <a:gd name="f986" fmla="*/ 2364 f898 1"/>
                    <a:gd name="f987" fmla="*/ 2357 f898 1"/>
                    <a:gd name="f988" fmla="*/ 558 f899 1"/>
                    <a:gd name="f989" fmla="*/ 384 f899 1"/>
                    <a:gd name="f990" fmla="*/ 2203 f898 1"/>
                    <a:gd name="f991" fmla="*/ 345 f899 1"/>
                    <a:gd name="f992" fmla="*/ 2204 f898 1"/>
                    <a:gd name="f993" fmla="*/ 1346 f898 1"/>
                    <a:gd name="f994" fmla="*/ 1401 f898 1"/>
                    <a:gd name="f995" fmla="*/ 484 f899 1"/>
                    <a:gd name="f996" fmla="*/ 1660 f898 1"/>
                    <a:gd name="f997" fmla="*/ 1633 f898 1"/>
                    <a:gd name="f998" fmla="*/ 327 f899 1"/>
                    <a:gd name="f999" fmla="*/ 1226 f898 1"/>
                    <a:gd name="f1000" fmla="*/ 733 f899 1"/>
                    <a:gd name="f1001" fmla="*/ 995 f898 1"/>
                    <a:gd name="f1002" fmla="*/ 610 f899 1"/>
                    <a:gd name="f1003" fmla="*/ f900 1 f3"/>
                    <a:gd name="f1004" fmla="*/ f903 1 1061"/>
                    <a:gd name="f1005" fmla="*/ f904 1 2448"/>
                    <a:gd name="f1006" fmla="*/ f905 1 1061"/>
                    <a:gd name="f1007" fmla="*/ f906 1 2448"/>
                    <a:gd name="f1008" fmla="*/ f907 1 1061"/>
                    <a:gd name="f1009" fmla="*/ f908 1 2448"/>
                    <a:gd name="f1010" fmla="*/ f909 1 1061"/>
                    <a:gd name="f1011" fmla="*/ f910 1 2448"/>
                    <a:gd name="f1012" fmla="*/ f911 1 1061"/>
                    <a:gd name="f1013" fmla="*/ f912 1 2448"/>
                    <a:gd name="f1014" fmla="*/ f913 1 1061"/>
                    <a:gd name="f1015" fmla="*/ f914 1 2448"/>
                    <a:gd name="f1016" fmla="*/ f915 1 1061"/>
                    <a:gd name="f1017" fmla="*/ f916 1 2448"/>
                    <a:gd name="f1018" fmla="*/ f917 1 1061"/>
                    <a:gd name="f1019" fmla="*/ f918 1 2448"/>
                    <a:gd name="f1020" fmla="*/ f919 1 1061"/>
                    <a:gd name="f1021" fmla="*/ f920 1 2448"/>
                    <a:gd name="f1022" fmla="*/ f921 1 1061"/>
                    <a:gd name="f1023" fmla="*/ f922 1 2448"/>
                    <a:gd name="f1024" fmla="*/ f923 1 1061"/>
                    <a:gd name="f1025" fmla="*/ f924 1 2448"/>
                    <a:gd name="f1026" fmla="*/ f925 1 1061"/>
                    <a:gd name="f1027" fmla="*/ f926 1 2448"/>
                    <a:gd name="f1028" fmla="*/ f927 1 1061"/>
                    <a:gd name="f1029" fmla="*/ f928 1 2448"/>
                    <a:gd name="f1030" fmla="*/ f929 1 1061"/>
                    <a:gd name="f1031" fmla="*/ f930 1 2448"/>
                    <a:gd name="f1032" fmla="*/ f931 1 1061"/>
                    <a:gd name="f1033" fmla="*/ f932 1 2448"/>
                    <a:gd name="f1034" fmla="*/ f933 1 1061"/>
                    <a:gd name="f1035" fmla="*/ f934 1 2448"/>
                    <a:gd name="f1036" fmla="*/ f935 1 2448"/>
                    <a:gd name="f1037" fmla="*/ f936 1 1061"/>
                    <a:gd name="f1038" fmla="*/ f937 1 2448"/>
                    <a:gd name="f1039" fmla="*/ f938 1 2448"/>
                    <a:gd name="f1040" fmla="*/ f939 1 1061"/>
                    <a:gd name="f1041" fmla="*/ f940 1 2448"/>
                    <a:gd name="f1042" fmla="*/ f941 1 1061"/>
                    <a:gd name="f1043" fmla="*/ f942 1 2448"/>
                    <a:gd name="f1044" fmla="*/ f943 1 1061"/>
                    <a:gd name="f1045" fmla="*/ f944 1 2448"/>
                    <a:gd name="f1046" fmla="*/ f945 1 1061"/>
                    <a:gd name="f1047" fmla="*/ f946 1 2448"/>
                    <a:gd name="f1048" fmla="*/ f947 1 1061"/>
                    <a:gd name="f1049" fmla="*/ f948 1 2448"/>
                    <a:gd name="f1050" fmla="*/ f949 1 2448"/>
                    <a:gd name="f1051" fmla="*/ f950 1 1061"/>
                    <a:gd name="f1052" fmla="*/ f951 1 2448"/>
                    <a:gd name="f1053" fmla="*/ f952 1 2448"/>
                    <a:gd name="f1054" fmla="*/ f953 1 1061"/>
                    <a:gd name="f1055" fmla="*/ f954 1 2448"/>
                    <a:gd name="f1056" fmla="*/ f955 1 1061"/>
                    <a:gd name="f1057" fmla="*/ f956 1 2448"/>
                    <a:gd name="f1058" fmla="*/ f957 1 2448"/>
                    <a:gd name="f1059" fmla="*/ f958 1 1061"/>
                    <a:gd name="f1060" fmla="*/ f959 1 2448"/>
                    <a:gd name="f1061" fmla="*/ f960 1 2448"/>
                    <a:gd name="f1062" fmla="*/ f961 1 1061"/>
                    <a:gd name="f1063" fmla="*/ f962 1 2448"/>
                    <a:gd name="f1064" fmla="*/ f963 1 1061"/>
                    <a:gd name="f1065" fmla="*/ f964 1 2448"/>
                    <a:gd name="f1066" fmla="*/ f965 1 1061"/>
                    <a:gd name="f1067" fmla="*/ f966 1 2448"/>
                    <a:gd name="f1068" fmla="*/ f967 1 1061"/>
                    <a:gd name="f1069" fmla="*/ f968 1 2448"/>
                    <a:gd name="f1070" fmla="*/ f969 1 2448"/>
                    <a:gd name="f1071" fmla="*/ f970 1 1061"/>
                    <a:gd name="f1072" fmla="*/ f971 1 2448"/>
                    <a:gd name="f1073" fmla="*/ f972 1 1061"/>
                    <a:gd name="f1074" fmla="*/ f973 1 2448"/>
                    <a:gd name="f1075" fmla="*/ f974 1 1061"/>
                    <a:gd name="f1076" fmla="*/ f975 1 2448"/>
                    <a:gd name="f1077" fmla="*/ f976 1 2448"/>
                    <a:gd name="f1078" fmla="*/ f977 1 1061"/>
                    <a:gd name="f1079" fmla="*/ f978 1 2448"/>
                    <a:gd name="f1080" fmla="*/ f979 1 1061"/>
                    <a:gd name="f1081" fmla="*/ f980 1 2448"/>
                    <a:gd name="f1082" fmla="*/ f981 1 1061"/>
                    <a:gd name="f1083" fmla="*/ f982 1 2448"/>
                    <a:gd name="f1084" fmla="*/ f983 1 1061"/>
                    <a:gd name="f1085" fmla="*/ f984 1 2448"/>
                    <a:gd name="f1086" fmla="*/ f985 1 1061"/>
                    <a:gd name="f1087" fmla="*/ f986 1 2448"/>
                    <a:gd name="f1088" fmla="*/ f987 1 2448"/>
                    <a:gd name="f1089" fmla="*/ f988 1 1061"/>
                    <a:gd name="f1090" fmla="*/ f989 1 1061"/>
                    <a:gd name="f1091" fmla="*/ f990 1 2448"/>
                    <a:gd name="f1092" fmla="*/ f991 1 1061"/>
                    <a:gd name="f1093" fmla="*/ f992 1 2448"/>
                    <a:gd name="f1094" fmla="*/ f993 1 2448"/>
                    <a:gd name="f1095" fmla="*/ f994 1 2448"/>
                    <a:gd name="f1096" fmla="*/ f995 1 1061"/>
                    <a:gd name="f1097" fmla="*/ f996 1 2448"/>
                    <a:gd name="f1098" fmla="*/ f997 1 2448"/>
                    <a:gd name="f1099" fmla="*/ f998 1 1061"/>
                    <a:gd name="f1100" fmla="*/ f999 1 2448"/>
                    <a:gd name="f1101" fmla="*/ f1000 1 1061"/>
                    <a:gd name="f1102" fmla="*/ f1001 1 2448"/>
                    <a:gd name="f1103" fmla="*/ f1002 1 1061"/>
                    <a:gd name="f1104" fmla="*/ 0 1 f901"/>
                    <a:gd name="f1105" fmla="*/ f7 1 f901"/>
                    <a:gd name="f1106" fmla="*/ 0 1 f902"/>
                    <a:gd name="f1107" fmla="*/ f8 1 f902"/>
                    <a:gd name="f1108" fmla="+- f1003 0 f1"/>
                    <a:gd name="f1109" fmla="*/ f1004 1 f901"/>
                    <a:gd name="f1110" fmla="*/ f1005 1 f902"/>
                    <a:gd name="f1111" fmla="*/ f1006 1 f901"/>
                    <a:gd name="f1112" fmla="*/ f1007 1 f902"/>
                    <a:gd name="f1113" fmla="*/ f1008 1 f901"/>
                    <a:gd name="f1114" fmla="*/ f1009 1 f902"/>
                    <a:gd name="f1115" fmla="*/ f1010 1 f901"/>
                    <a:gd name="f1116" fmla="*/ f1011 1 f902"/>
                    <a:gd name="f1117" fmla="*/ f1012 1 f901"/>
                    <a:gd name="f1118" fmla="*/ f1013 1 f902"/>
                    <a:gd name="f1119" fmla="*/ f1014 1 f901"/>
                    <a:gd name="f1120" fmla="*/ f1015 1 f902"/>
                    <a:gd name="f1121" fmla="*/ f1016 1 f901"/>
                    <a:gd name="f1122" fmla="*/ f1017 1 f902"/>
                    <a:gd name="f1123" fmla="*/ f1018 1 f901"/>
                    <a:gd name="f1124" fmla="*/ f1019 1 f902"/>
                    <a:gd name="f1125" fmla="*/ f1020 1 f901"/>
                    <a:gd name="f1126" fmla="*/ f1021 1 f902"/>
                    <a:gd name="f1127" fmla="*/ f1022 1 f901"/>
                    <a:gd name="f1128" fmla="*/ f1023 1 f902"/>
                    <a:gd name="f1129" fmla="*/ f1024 1 f901"/>
                    <a:gd name="f1130" fmla="*/ f1025 1 f902"/>
                    <a:gd name="f1131" fmla="*/ f1026 1 f901"/>
                    <a:gd name="f1132" fmla="*/ f1027 1 f902"/>
                    <a:gd name="f1133" fmla="*/ f1028 1 f901"/>
                    <a:gd name="f1134" fmla="*/ f1029 1 f902"/>
                    <a:gd name="f1135" fmla="*/ f1030 1 f901"/>
                    <a:gd name="f1136" fmla="*/ f1031 1 f902"/>
                    <a:gd name="f1137" fmla="*/ f1032 1 f901"/>
                    <a:gd name="f1138" fmla="*/ f1033 1 f902"/>
                    <a:gd name="f1139" fmla="*/ f1034 1 f901"/>
                    <a:gd name="f1140" fmla="*/ f1035 1 f902"/>
                    <a:gd name="f1141" fmla="*/ f1036 1 f902"/>
                    <a:gd name="f1142" fmla="*/ f1037 1 f901"/>
                    <a:gd name="f1143" fmla="*/ f1038 1 f902"/>
                    <a:gd name="f1144" fmla="*/ f1039 1 f902"/>
                    <a:gd name="f1145" fmla="*/ f1040 1 f901"/>
                    <a:gd name="f1146" fmla="*/ f1041 1 f902"/>
                    <a:gd name="f1147" fmla="*/ f1042 1 f901"/>
                    <a:gd name="f1148" fmla="*/ f1043 1 f902"/>
                    <a:gd name="f1149" fmla="*/ f1044 1 f901"/>
                    <a:gd name="f1150" fmla="*/ f1045 1 f902"/>
                    <a:gd name="f1151" fmla="*/ f1046 1 f901"/>
                    <a:gd name="f1152" fmla="*/ f1047 1 f902"/>
                    <a:gd name="f1153" fmla="*/ f1048 1 f901"/>
                    <a:gd name="f1154" fmla="*/ f1049 1 f902"/>
                    <a:gd name="f1155" fmla="*/ f1050 1 f902"/>
                    <a:gd name="f1156" fmla="*/ f1051 1 f901"/>
                    <a:gd name="f1157" fmla="*/ f1052 1 f902"/>
                    <a:gd name="f1158" fmla="*/ f1053 1 f902"/>
                    <a:gd name="f1159" fmla="*/ f1054 1 f901"/>
                    <a:gd name="f1160" fmla="*/ f1055 1 f902"/>
                    <a:gd name="f1161" fmla="*/ f1056 1 f901"/>
                    <a:gd name="f1162" fmla="*/ f1057 1 f902"/>
                    <a:gd name="f1163" fmla="*/ f1058 1 f902"/>
                    <a:gd name="f1164" fmla="*/ f1059 1 f901"/>
                    <a:gd name="f1165" fmla="*/ f1060 1 f902"/>
                    <a:gd name="f1166" fmla="*/ f1061 1 f902"/>
                    <a:gd name="f1167" fmla="*/ f1062 1 f901"/>
                    <a:gd name="f1168" fmla="*/ f1063 1 f902"/>
                    <a:gd name="f1169" fmla="*/ f1064 1 f901"/>
                    <a:gd name="f1170" fmla="*/ f1065 1 f902"/>
                    <a:gd name="f1171" fmla="*/ f1066 1 f901"/>
                    <a:gd name="f1172" fmla="*/ f1067 1 f902"/>
                    <a:gd name="f1173" fmla="*/ f1068 1 f901"/>
                    <a:gd name="f1174" fmla="*/ f1069 1 f902"/>
                    <a:gd name="f1175" fmla="*/ f1070 1 f902"/>
                    <a:gd name="f1176" fmla="*/ f1071 1 f901"/>
                    <a:gd name="f1177" fmla="*/ f1072 1 f902"/>
                    <a:gd name="f1178" fmla="*/ f1073 1 f901"/>
                    <a:gd name="f1179" fmla="*/ f1074 1 f902"/>
                    <a:gd name="f1180" fmla="*/ f1075 1 f901"/>
                    <a:gd name="f1181" fmla="*/ f1076 1 f902"/>
                    <a:gd name="f1182" fmla="*/ f1077 1 f902"/>
                    <a:gd name="f1183" fmla="*/ f1078 1 f901"/>
                    <a:gd name="f1184" fmla="*/ f1079 1 f902"/>
                    <a:gd name="f1185" fmla="*/ f1080 1 f901"/>
                    <a:gd name="f1186" fmla="*/ f1081 1 f902"/>
                    <a:gd name="f1187" fmla="*/ f1082 1 f901"/>
                    <a:gd name="f1188" fmla="*/ f1083 1 f902"/>
                    <a:gd name="f1189" fmla="*/ f1084 1 f901"/>
                    <a:gd name="f1190" fmla="*/ f1085 1 f902"/>
                    <a:gd name="f1191" fmla="*/ f1086 1 f901"/>
                    <a:gd name="f1192" fmla="*/ f1087 1 f902"/>
                    <a:gd name="f1193" fmla="*/ f1088 1 f902"/>
                    <a:gd name="f1194" fmla="*/ f1089 1 f901"/>
                    <a:gd name="f1195" fmla="*/ f1090 1 f901"/>
                    <a:gd name="f1196" fmla="*/ f1091 1 f902"/>
                    <a:gd name="f1197" fmla="*/ f1092 1 f901"/>
                    <a:gd name="f1198" fmla="*/ f1093 1 f902"/>
                    <a:gd name="f1199" fmla="*/ f1094 1 f902"/>
                    <a:gd name="f1200" fmla="*/ f1095 1 f902"/>
                    <a:gd name="f1201" fmla="*/ f1096 1 f901"/>
                    <a:gd name="f1202" fmla="*/ f1097 1 f902"/>
                    <a:gd name="f1203" fmla="*/ f1098 1 f902"/>
                    <a:gd name="f1204" fmla="*/ f1099 1 f901"/>
                    <a:gd name="f1205" fmla="*/ f1100 1 f902"/>
                    <a:gd name="f1206" fmla="*/ f1101 1 f901"/>
                    <a:gd name="f1207" fmla="*/ f1102 1 f902"/>
                    <a:gd name="f1208" fmla="*/ f1103 1 f901"/>
                    <a:gd name="f1209" fmla="*/ f1104 f896 1"/>
                    <a:gd name="f1210" fmla="*/ f1105 f896 1"/>
                    <a:gd name="f1211" fmla="*/ f1107 f897 1"/>
                    <a:gd name="f1212" fmla="*/ f1106 f897 1"/>
                    <a:gd name="f1213" fmla="*/ f1109 f896 1"/>
                    <a:gd name="f1214" fmla="*/ f1110 f897 1"/>
                    <a:gd name="f1215" fmla="*/ f1111 f896 1"/>
                    <a:gd name="f1216" fmla="*/ f1112 f897 1"/>
                    <a:gd name="f1217" fmla="*/ f1113 f896 1"/>
                    <a:gd name="f1218" fmla="*/ f1114 f897 1"/>
                    <a:gd name="f1219" fmla="*/ f1115 f896 1"/>
                    <a:gd name="f1220" fmla="*/ f1116 f897 1"/>
                    <a:gd name="f1221" fmla="*/ f1117 f896 1"/>
                    <a:gd name="f1222" fmla="*/ f1118 f897 1"/>
                    <a:gd name="f1223" fmla="*/ f1119 f896 1"/>
                    <a:gd name="f1224" fmla="*/ f1120 f897 1"/>
                    <a:gd name="f1225" fmla="*/ f1121 f896 1"/>
                    <a:gd name="f1226" fmla="*/ f1122 f897 1"/>
                    <a:gd name="f1227" fmla="*/ f1123 f896 1"/>
                    <a:gd name="f1228" fmla="*/ f1124 f897 1"/>
                    <a:gd name="f1229" fmla="*/ f1125 f896 1"/>
                    <a:gd name="f1230" fmla="*/ f1126 f897 1"/>
                    <a:gd name="f1231" fmla="*/ f1127 f896 1"/>
                    <a:gd name="f1232" fmla="*/ f1128 f897 1"/>
                    <a:gd name="f1233" fmla="*/ f1129 f896 1"/>
                    <a:gd name="f1234" fmla="*/ f1130 f897 1"/>
                    <a:gd name="f1235" fmla="*/ f1131 f896 1"/>
                    <a:gd name="f1236" fmla="*/ f1132 f897 1"/>
                    <a:gd name="f1237" fmla="*/ f1133 f896 1"/>
                    <a:gd name="f1238" fmla="*/ f1134 f897 1"/>
                    <a:gd name="f1239" fmla="*/ f1135 f896 1"/>
                    <a:gd name="f1240" fmla="*/ f1136 f897 1"/>
                    <a:gd name="f1241" fmla="*/ f1137 f896 1"/>
                    <a:gd name="f1242" fmla="*/ f1138 f897 1"/>
                    <a:gd name="f1243" fmla="*/ f1139 f896 1"/>
                    <a:gd name="f1244" fmla="*/ f1140 f897 1"/>
                    <a:gd name="f1245" fmla="*/ f1141 f897 1"/>
                    <a:gd name="f1246" fmla="*/ f1142 f896 1"/>
                    <a:gd name="f1247" fmla="*/ f1143 f897 1"/>
                    <a:gd name="f1248" fmla="*/ f1144 f897 1"/>
                    <a:gd name="f1249" fmla="*/ f1145 f896 1"/>
                    <a:gd name="f1250" fmla="*/ f1146 f897 1"/>
                    <a:gd name="f1251" fmla="*/ f1147 f896 1"/>
                    <a:gd name="f1252" fmla="*/ f1148 f897 1"/>
                    <a:gd name="f1253" fmla="*/ f1149 f896 1"/>
                    <a:gd name="f1254" fmla="*/ f1150 f897 1"/>
                    <a:gd name="f1255" fmla="*/ f1151 f896 1"/>
                    <a:gd name="f1256" fmla="*/ f1152 f897 1"/>
                    <a:gd name="f1257" fmla="*/ f1153 f896 1"/>
                    <a:gd name="f1258" fmla="*/ f1154 f897 1"/>
                    <a:gd name="f1259" fmla="*/ f1155 f897 1"/>
                    <a:gd name="f1260" fmla="*/ f1156 f896 1"/>
                    <a:gd name="f1261" fmla="*/ f1157 f897 1"/>
                    <a:gd name="f1262" fmla="*/ f1158 f897 1"/>
                    <a:gd name="f1263" fmla="*/ f1159 f896 1"/>
                    <a:gd name="f1264" fmla="*/ f1160 f897 1"/>
                    <a:gd name="f1265" fmla="*/ f1161 f896 1"/>
                    <a:gd name="f1266" fmla="*/ f1162 f897 1"/>
                    <a:gd name="f1267" fmla="*/ f1163 f897 1"/>
                    <a:gd name="f1268" fmla="*/ f1164 f896 1"/>
                    <a:gd name="f1269" fmla="*/ f1165 f897 1"/>
                    <a:gd name="f1270" fmla="*/ f1166 f897 1"/>
                    <a:gd name="f1271" fmla="*/ f1167 f896 1"/>
                    <a:gd name="f1272" fmla="*/ f1168 f897 1"/>
                    <a:gd name="f1273" fmla="*/ f1169 f896 1"/>
                    <a:gd name="f1274" fmla="*/ f1170 f897 1"/>
                    <a:gd name="f1275" fmla="*/ f1171 f896 1"/>
                    <a:gd name="f1276" fmla="*/ f1172 f897 1"/>
                    <a:gd name="f1277" fmla="*/ f1173 f896 1"/>
                    <a:gd name="f1278" fmla="*/ f1174 f897 1"/>
                    <a:gd name="f1279" fmla="*/ f1175 f897 1"/>
                    <a:gd name="f1280" fmla="*/ f1176 f896 1"/>
                    <a:gd name="f1281" fmla="*/ f1177 f897 1"/>
                    <a:gd name="f1282" fmla="*/ f1178 f896 1"/>
                    <a:gd name="f1283" fmla="*/ f1179 f897 1"/>
                    <a:gd name="f1284" fmla="*/ f1180 f896 1"/>
                    <a:gd name="f1285" fmla="*/ f1181 f897 1"/>
                    <a:gd name="f1286" fmla="*/ f1182 f897 1"/>
                    <a:gd name="f1287" fmla="*/ f1183 f896 1"/>
                    <a:gd name="f1288" fmla="*/ f1184 f897 1"/>
                    <a:gd name="f1289" fmla="*/ f1185 f896 1"/>
                    <a:gd name="f1290" fmla="*/ f1186 f897 1"/>
                    <a:gd name="f1291" fmla="*/ f1187 f896 1"/>
                    <a:gd name="f1292" fmla="*/ f1188 f897 1"/>
                    <a:gd name="f1293" fmla="*/ f1189 f896 1"/>
                    <a:gd name="f1294" fmla="*/ f1190 f897 1"/>
                    <a:gd name="f1295" fmla="*/ f1191 f896 1"/>
                    <a:gd name="f1296" fmla="*/ f1192 f897 1"/>
                    <a:gd name="f1297" fmla="*/ f1193 f897 1"/>
                    <a:gd name="f1298" fmla="*/ f1194 f896 1"/>
                    <a:gd name="f1299" fmla="*/ f1195 f896 1"/>
                    <a:gd name="f1300" fmla="*/ f1196 f897 1"/>
                    <a:gd name="f1301" fmla="*/ f1197 f896 1"/>
                    <a:gd name="f1302" fmla="*/ f1198 f897 1"/>
                    <a:gd name="f1303" fmla="*/ f1199 f897 1"/>
                    <a:gd name="f1304" fmla="*/ f1200 f897 1"/>
                    <a:gd name="f1305" fmla="*/ f1201 f896 1"/>
                    <a:gd name="f1306" fmla="*/ f1202 f897 1"/>
                    <a:gd name="f1307" fmla="*/ f1203 f897 1"/>
                    <a:gd name="f1308" fmla="*/ f1204 f896 1"/>
                    <a:gd name="f1309" fmla="*/ f1205 f897 1"/>
                    <a:gd name="f1310" fmla="*/ f1206 f896 1"/>
                    <a:gd name="f1311" fmla="*/ f1207 f897 1"/>
                    <a:gd name="f1312" fmla="*/ f1208 f89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1108">
                      <a:pos x="f1213" y="f1214"/>
                    </a:cxn>
                    <a:cxn ang="f1108">
                      <a:pos x="f1215" y="f1216"/>
                    </a:cxn>
                    <a:cxn ang="f1108">
                      <a:pos x="f1217" y="f1218"/>
                    </a:cxn>
                    <a:cxn ang="f1108">
                      <a:pos x="f1219" y="f1220"/>
                    </a:cxn>
                    <a:cxn ang="f1108">
                      <a:pos x="f1221" y="f1222"/>
                    </a:cxn>
                    <a:cxn ang="f1108">
                      <a:pos x="f1223" y="f1224"/>
                    </a:cxn>
                    <a:cxn ang="f1108">
                      <a:pos x="f1225" y="f1226"/>
                    </a:cxn>
                    <a:cxn ang="f1108">
                      <a:pos x="f1227" y="f1228"/>
                    </a:cxn>
                    <a:cxn ang="f1108">
                      <a:pos x="f1229" y="f1230"/>
                    </a:cxn>
                    <a:cxn ang="f1108">
                      <a:pos x="f1231" y="f1232"/>
                    </a:cxn>
                    <a:cxn ang="f1108">
                      <a:pos x="f1233" y="f1234"/>
                    </a:cxn>
                    <a:cxn ang="f1108">
                      <a:pos x="f1235" y="f1236"/>
                    </a:cxn>
                    <a:cxn ang="f1108">
                      <a:pos x="f1237" y="f1238"/>
                    </a:cxn>
                    <a:cxn ang="f1108">
                      <a:pos x="f1239" y="f1240"/>
                    </a:cxn>
                    <a:cxn ang="f1108">
                      <a:pos x="f1241" y="f1242"/>
                    </a:cxn>
                    <a:cxn ang="f1108">
                      <a:pos x="f1243" y="f1244"/>
                    </a:cxn>
                    <a:cxn ang="f1108">
                      <a:pos x="f1235" y="f1245"/>
                    </a:cxn>
                    <a:cxn ang="f1108">
                      <a:pos x="f1246" y="f1247"/>
                    </a:cxn>
                    <a:cxn ang="f1108">
                      <a:pos x="f1231" y="f1248"/>
                    </a:cxn>
                    <a:cxn ang="f1108">
                      <a:pos x="f1249" y="f1250"/>
                    </a:cxn>
                    <a:cxn ang="f1108">
                      <a:pos x="f1251" y="f1252"/>
                    </a:cxn>
                    <a:cxn ang="f1108">
                      <a:pos x="f1253" y="f1254"/>
                    </a:cxn>
                    <a:cxn ang="f1108">
                      <a:pos x="f1255" y="f1256"/>
                    </a:cxn>
                    <a:cxn ang="f1108">
                      <a:pos x="f1257" y="f1258"/>
                    </a:cxn>
                    <a:cxn ang="f1108">
                      <a:pos x="f1215" y="f1259"/>
                    </a:cxn>
                    <a:cxn ang="f1108">
                      <a:pos x="f1260" y="f1261"/>
                    </a:cxn>
                    <a:cxn ang="f1108">
                      <a:pos x="f1246" y="f1262"/>
                    </a:cxn>
                    <a:cxn ang="f1108">
                      <a:pos x="f1263" y="f1264"/>
                    </a:cxn>
                    <a:cxn ang="f1108">
                      <a:pos x="f1265" y="f1266"/>
                    </a:cxn>
                    <a:cxn ang="f1108">
                      <a:pos x="f1265" y="f1267"/>
                    </a:cxn>
                    <a:cxn ang="f1108">
                      <a:pos x="f1268" y="f1269"/>
                    </a:cxn>
                    <a:cxn ang="f1108">
                      <a:pos x="f1223" y="f1270"/>
                    </a:cxn>
                    <a:cxn ang="f1108">
                      <a:pos x="f1271" y="f1272"/>
                    </a:cxn>
                    <a:cxn ang="f1108">
                      <a:pos x="f1273" y="f1274"/>
                    </a:cxn>
                    <a:cxn ang="f1108">
                      <a:pos x="f1275" y="f1276"/>
                    </a:cxn>
                    <a:cxn ang="f1108">
                      <a:pos x="f1277" y="f1278"/>
                    </a:cxn>
                    <a:cxn ang="f1108">
                      <a:pos x="f1223" y="f1279"/>
                    </a:cxn>
                    <a:cxn ang="f1108">
                      <a:pos x="f1280" y="f1274"/>
                    </a:cxn>
                    <a:cxn ang="f1108">
                      <a:pos x="f1273" y="f1281"/>
                    </a:cxn>
                    <a:cxn ang="f1108">
                      <a:pos x="f1282" y="f1283"/>
                    </a:cxn>
                    <a:cxn ang="f1108">
                      <a:pos x="f1284" y="f1285"/>
                    </a:cxn>
                    <a:cxn ang="f1108">
                      <a:pos x="f1282" y="f1286"/>
                    </a:cxn>
                    <a:cxn ang="f1108">
                      <a:pos x="f1287" y="f1288"/>
                    </a:cxn>
                    <a:cxn ang="f1108">
                      <a:pos x="f1289" y="f1290"/>
                    </a:cxn>
                    <a:cxn ang="f1108">
                      <a:pos x="f1291" y="f1292"/>
                    </a:cxn>
                    <a:cxn ang="f1108">
                      <a:pos x="f1293" y="f1294"/>
                    </a:cxn>
                    <a:cxn ang="f1108">
                      <a:pos x="f1295" y="f1296"/>
                    </a:cxn>
                    <a:cxn ang="f1108">
                      <a:pos x="f1223" y="f1297"/>
                    </a:cxn>
                    <a:cxn ang="f1108">
                      <a:pos x="f1298" y="f1266"/>
                    </a:cxn>
                    <a:cxn ang="f1108">
                      <a:pos x="f1299" y="f1300"/>
                    </a:cxn>
                    <a:cxn ang="f1108">
                      <a:pos x="f1301" y="f1302"/>
                    </a:cxn>
                    <a:cxn ang="f1108">
                      <a:pos x="f1275" y="f1303"/>
                    </a:cxn>
                    <a:cxn ang="f1108">
                      <a:pos x="f1235" y="f1304"/>
                    </a:cxn>
                    <a:cxn ang="f1108">
                      <a:pos x="f1305" y="f1306"/>
                    </a:cxn>
                    <a:cxn ang="f1108">
                      <a:pos x="f1305" y="f1307"/>
                    </a:cxn>
                    <a:cxn ang="f1108">
                      <a:pos x="f1308" y="f1309"/>
                    </a:cxn>
                    <a:cxn ang="f1108">
                      <a:pos x="f1310" y="f1311"/>
                    </a:cxn>
                    <a:cxn ang="f1108">
                      <a:pos x="f1312" y="f1272"/>
                    </a:cxn>
                  </a:cxnLst>
                  <a:rect l="f1209" t="f1212" r="f1210" b="f1211"/>
                  <a:pathLst>
                    <a:path w="1061" h="2448">
                      <a:moveTo>
                        <a:pt x="f9" y="f10"/>
                      </a:moveTo>
                      <a:cubicBezTo>
                        <a:pt x="f11" y="f12"/>
                        <a:pt x="f13" y="f14"/>
                        <a:pt x="f15" y="f16"/>
                      </a:cubicBezTo>
                      <a:cubicBezTo>
                        <a:pt x="f17" y="f18"/>
                        <a:pt x="f19" y="f14"/>
                        <a:pt x="f20" y="f16"/>
                      </a:cubicBezTo>
                      <a:cubicBezTo>
                        <a:pt x="f21" y="f18"/>
                        <a:pt x="f22" y="f23"/>
                        <a:pt x="f22" y="f24"/>
                      </a:cubicBezTo>
                      <a:cubicBezTo>
                        <a:pt x="f25" y="f26"/>
                        <a:pt x="f25" y="f27"/>
                        <a:pt x="f22" y="f28"/>
                      </a:cubicBezTo>
                      <a:cubicBezTo>
                        <a:pt x="f22" y="f29"/>
                        <a:pt x="f21" y="f30"/>
                        <a:pt x="f31" y="f30"/>
                      </a:cubicBezTo>
                      <a:cubicBezTo>
                        <a:pt x="f32" y="f33"/>
                        <a:pt x="f34" y="f30"/>
                        <a:pt x="f9" y="f30"/>
                      </a:cubicBezTo>
                      <a:cubicBezTo>
                        <a:pt x="f9" y="f35"/>
                        <a:pt x="f9" y="f36"/>
                        <a:pt x="f9" y="f37"/>
                      </a:cubicBezTo>
                      <a:cubicBezTo>
                        <a:pt x="f38" y="f39"/>
                        <a:pt x="f40" y="f41"/>
                        <a:pt x="f42" y="f41"/>
                      </a:cubicBezTo>
                      <a:cubicBezTo>
                        <a:pt x="f43" y="f41"/>
                        <a:pt x="f44" y="f45"/>
                        <a:pt x="f46" y="f41"/>
                      </a:cubicBezTo>
                      <a:cubicBezTo>
                        <a:pt x="f47" y="f41"/>
                        <a:pt x="f48" y="f39"/>
                        <a:pt x="f48" y="f49"/>
                      </a:cubicBezTo>
                      <a:cubicBezTo>
                        <a:pt x="f50" y="f36"/>
                        <a:pt x="f50" y="f35"/>
                        <a:pt x="f50" y="f33"/>
                      </a:cubicBezTo>
                      <a:cubicBezTo>
                        <a:pt x="f50" y="f33"/>
                        <a:pt x="f50" y="f33"/>
                        <a:pt x="f50" y="f33"/>
                      </a:cubicBezTo>
                      <a:cubicBezTo>
                        <a:pt x="f51" y="f33"/>
                        <a:pt x="f52" y="f30"/>
                        <a:pt x="f9" y="f30"/>
                      </a:cubicBezTo>
                      <a:cubicBezTo>
                        <a:pt x="f9" y="f53"/>
                        <a:pt x="f9" y="f54"/>
                        <a:pt x="f38" y="f55"/>
                      </a:cubicBezTo>
                      <a:cubicBezTo>
                        <a:pt x="f38" y="f56"/>
                        <a:pt x="f57" y="f58"/>
                        <a:pt x="f59" y="f58"/>
                      </a:cubicBezTo>
                      <a:cubicBezTo>
                        <a:pt x="f60" y="f61"/>
                        <a:pt x="f62" y="f58"/>
                        <a:pt x="f63" y="f61"/>
                      </a:cubicBezTo>
                      <a:cubicBezTo>
                        <a:pt x="f64" y="f65"/>
                        <a:pt x="f48" y="f66"/>
                        <a:pt x="f48" y="f67"/>
                      </a:cubicBezTo>
                      <a:cubicBezTo>
                        <a:pt x="f50" y="f68"/>
                        <a:pt x="f48" y="f69"/>
                        <a:pt x="f48" y="f70"/>
                      </a:cubicBezTo>
                      <a:cubicBezTo>
                        <a:pt x="f48" y="f71"/>
                        <a:pt x="f64" y="f72"/>
                        <a:pt x="f73" y="f72"/>
                      </a:cubicBezTo>
                      <a:cubicBezTo>
                        <a:pt x="f74" y="f72"/>
                        <a:pt x="f75" y="f76"/>
                        <a:pt x="f77" y="f78"/>
                      </a:cubicBezTo>
                      <a:cubicBezTo>
                        <a:pt x="f79" y="f80"/>
                        <a:pt x="f81" y="f82"/>
                        <a:pt x="f81" y="f83"/>
                      </a:cubicBezTo>
                      <a:cubicBezTo>
                        <a:pt x="f81" y="f84"/>
                        <a:pt x="f81" y="f85"/>
                        <a:pt x="f86" y="f87"/>
                      </a:cubicBezTo>
                      <a:cubicBezTo>
                        <a:pt x="f88" y="f89"/>
                        <a:pt x="f90" y="f91"/>
                        <a:pt x="f92" y="f93"/>
                      </a:cubicBezTo>
                      <a:cubicBezTo>
                        <a:pt x="f94" y="f95"/>
                        <a:pt x="f96" y="f97"/>
                        <a:pt x="f98" y="f93"/>
                      </a:cubicBezTo>
                      <a:cubicBezTo>
                        <a:pt x="f75" y="f95"/>
                        <a:pt x="f99" y="f100"/>
                        <a:pt x="f99" y="f101"/>
                      </a:cubicBezTo>
                      <a:cubicBezTo>
                        <a:pt x="f102" y="f103"/>
                        <a:pt x="f99" y="f104"/>
                        <a:pt x="f102" y="f105"/>
                      </a:cubicBezTo>
                      <a:cubicBezTo>
                        <a:pt x="f102" y="f106"/>
                        <a:pt x="f107" y="f108"/>
                        <a:pt x="f109" y="f108"/>
                      </a:cubicBezTo>
                      <a:cubicBezTo>
                        <a:pt x="f110" y="f108"/>
                        <a:pt x="f111" y="f112"/>
                        <a:pt x="f113" y="f112"/>
                      </a:cubicBezTo>
                      <a:cubicBezTo>
                        <a:pt x="f114" y="f108"/>
                        <a:pt x="f48" y="f115"/>
                        <a:pt x="f48" y="f116"/>
                      </a:cubicBezTo>
                      <a:cubicBezTo>
                        <a:pt x="f48" y="f117"/>
                        <a:pt x="f48" y="f118"/>
                        <a:pt x="f48" y="f119"/>
                      </a:cubicBezTo>
                      <a:cubicBezTo>
                        <a:pt x="f48" y="f120"/>
                        <a:pt x="f121" y="f122"/>
                        <a:pt x="f123" y="f122"/>
                      </a:cubicBezTo>
                      <a:cubicBezTo>
                        <a:pt x="f124" y="f125"/>
                        <a:pt x="f126" y="f122"/>
                        <a:pt x="f99" y="f122"/>
                      </a:cubicBezTo>
                      <a:cubicBezTo>
                        <a:pt x="f99" y="f127"/>
                        <a:pt x="f99" y="f128"/>
                        <a:pt x="f102" y="f129"/>
                      </a:cubicBezTo>
                      <a:cubicBezTo>
                        <a:pt x="f102" y="f130"/>
                        <a:pt x="f107" y="f131"/>
                        <a:pt x="f132" y="f131"/>
                      </a:cubicBezTo>
                      <a:cubicBezTo>
                        <a:pt x="f133" y="f134"/>
                        <a:pt x="f135" y="f131"/>
                        <a:pt x="f123" y="f134"/>
                      </a:cubicBezTo>
                      <a:cubicBezTo>
                        <a:pt x="f136" y="f134"/>
                        <a:pt x="f50" y="f137"/>
                        <a:pt x="f48" y="f138"/>
                      </a:cubicBezTo>
                      <a:cubicBezTo>
                        <a:pt x="f48" y="f139"/>
                        <a:pt x="f48" y="f140"/>
                        <a:pt x="f48" y="f141"/>
                      </a:cubicBezTo>
                      <a:cubicBezTo>
                        <a:pt x="f48" y="f142"/>
                        <a:pt x="f136" y="f143"/>
                        <a:pt x="f144" y="f25"/>
                      </a:cubicBezTo>
                      <a:cubicBezTo>
                        <a:pt x="f111" y="f22"/>
                        <a:pt x="f145" y="f25"/>
                        <a:pt x="f146" y="f22"/>
                      </a:cubicBezTo>
                      <a:cubicBezTo>
                        <a:pt x="f107" y="f142"/>
                        <a:pt x="f102" y="f21"/>
                        <a:pt x="f102" y="f147"/>
                      </a:cubicBezTo>
                      <a:cubicBezTo>
                        <a:pt x="f99" y="f34"/>
                        <a:pt x="f102" y="f148"/>
                        <a:pt x="f99" y="f149"/>
                      </a:cubicBezTo>
                      <a:cubicBezTo>
                        <a:pt x="f99" y="f64"/>
                        <a:pt x="f150" y="f48"/>
                        <a:pt x="f151" y="f48"/>
                      </a:cubicBezTo>
                      <a:cubicBezTo>
                        <a:pt x="f152" y="f50"/>
                        <a:pt x="f153" y="f48"/>
                        <a:pt x="f154" y="f50"/>
                      </a:cubicBezTo>
                      <a:cubicBezTo>
                        <a:pt x="f155" y="f50"/>
                        <a:pt x="f86" y="f156"/>
                        <a:pt x="f81" y="f123"/>
                      </a:cubicBezTo>
                      <a:cubicBezTo>
                        <a:pt x="f81" y="f135"/>
                        <a:pt x="f86" y="f133"/>
                        <a:pt x="f81" y="f132"/>
                      </a:cubicBezTo>
                      <a:cubicBezTo>
                        <a:pt x="f81" y="f157"/>
                        <a:pt x="f158" y="f75"/>
                        <a:pt x="f159" y="f75"/>
                      </a:cubicBezTo>
                      <a:cubicBezTo>
                        <a:pt x="f160" y="f161"/>
                        <a:pt x="f162" y="f161"/>
                        <a:pt x="f163" y="f102"/>
                      </a:cubicBezTo>
                      <a:cubicBezTo>
                        <a:pt x="f164" y="f75"/>
                        <a:pt x="f165" y="f75"/>
                        <a:pt x="f166" y="f102"/>
                      </a:cubicBezTo>
                      <a:cubicBezTo>
                        <a:pt x="f167" y="f102"/>
                        <a:pt x="f168" y="f99"/>
                        <a:pt x="f169" y="f99"/>
                      </a:cubicBezTo>
                      <a:cubicBezTo>
                        <a:pt x="f170" y="f99"/>
                        <a:pt x="f171" y="f99"/>
                        <a:pt x="f172" y="f99"/>
                      </a:cubicBezTo>
                      <a:cubicBezTo>
                        <a:pt x="f173" y="f150"/>
                        <a:pt x="f174" y="f161"/>
                        <a:pt x="f175" y="f176"/>
                      </a:cubicBezTo>
                      <a:cubicBezTo>
                        <a:pt x="f175" y="f177"/>
                        <a:pt x="f175" y="f178"/>
                        <a:pt x="f175" y="f179"/>
                      </a:cubicBezTo>
                      <a:cubicBezTo>
                        <a:pt x="f175" y="f180"/>
                        <a:pt x="f181" y="f182"/>
                        <a:pt x="f175" y="f183"/>
                      </a:cubicBezTo>
                      <a:cubicBezTo>
                        <a:pt x="f181" y="f184"/>
                        <a:pt x="f181" y="f185"/>
                        <a:pt x="f181" y="f186"/>
                      </a:cubicBezTo>
                      <a:cubicBezTo>
                        <a:pt x="f181" y="f187"/>
                        <a:pt x="f181" y="f188"/>
                        <a:pt x="f181" y="f189"/>
                      </a:cubicBezTo>
                      <a:cubicBezTo>
                        <a:pt x="f181" y="f190"/>
                        <a:pt x="f181" y="f191"/>
                        <a:pt x="f181" y="f92"/>
                      </a:cubicBezTo>
                      <a:cubicBezTo>
                        <a:pt x="f181" y="f192"/>
                        <a:pt x="f193" y="f194"/>
                        <a:pt x="f195" y="f194"/>
                      </a:cubicBezTo>
                      <a:cubicBezTo>
                        <a:pt x="f196" y="f90"/>
                        <a:pt x="f197" y="f194"/>
                        <a:pt x="f198" y="f194"/>
                      </a:cubicBezTo>
                      <a:cubicBezTo>
                        <a:pt x="f199" y="f194"/>
                        <a:pt x="f199" y="f194"/>
                        <a:pt x="f199" y="f200"/>
                      </a:cubicBezTo>
                      <a:cubicBezTo>
                        <a:pt x="f199" y="f201"/>
                        <a:pt x="f202" y="f203"/>
                        <a:pt x="f199" y="f204"/>
                      </a:cubicBezTo>
                      <a:cubicBezTo>
                        <a:pt x="f205" y="f206"/>
                        <a:pt x="f207" y="f199"/>
                        <a:pt x="f208" y="f199"/>
                      </a:cubicBezTo>
                      <a:cubicBezTo>
                        <a:pt x="f209" y="f202"/>
                        <a:pt x="f210" y="f199"/>
                        <a:pt x="f185" y="f202"/>
                      </a:cubicBezTo>
                      <a:cubicBezTo>
                        <a:pt x="f211" y="f202"/>
                        <a:pt x="f212" y="f205"/>
                        <a:pt x="f99" y="f213"/>
                      </a:cubicBezTo>
                      <a:cubicBezTo>
                        <a:pt x="f161" y="f198"/>
                        <a:pt x="f99" y="f214"/>
                        <a:pt x="f102" y="f215"/>
                      </a:cubicBezTo>
                      <a:cubicBezTo>
                        <a:pt x="f102" y="f216"/>
                        <a:pt x="f107" y="f217"/>
                        <a:pt x="f218" y="f217"/>
                      </a:cubicBezTo>
                      <a:cubicBezTo>
                        <a:pt x="f219" y="f217"/>
                        <a:pt x="f220" y="f217"/>
                        <a:pt x="f221" y="f217"/>
                      </a:cubicBezTo>
                      <a:cubicBezTo>
                        <a:pt x="f222" y="f217"/>
                        <a:pt x="f38" y="f216"/>
                        <a:pt x="f9" y="f223"/>
                      </a:cubicBezTo>
                      <a:cubicBezTo>
                        <a:pt x="f9" y="f214"/>
                        <a:pt x="f38" y="f224"/>
                        <a:pt x="f9" y="f225"/>
                      </a:cubicBezTo>
                      <a:cubicBezTo>
                        <a:pt x="f11" y="f205"/>
                        <a:pt x="f13" y="f226"/>
                        <a:pt x="f15" y="f202"/>
                      </a:cubicBezTo>
                      <a:cubicBezTo>
                        <a:pt x="f227" y="f199"/>
                        <a:pt x="f32" y="f202"/>
                        <a:pt x="f228" y="f202"/>
                      </a:cubicBezTo>
                      <a:cubicBezTo>
                        <a:pt x="f229" y="f199"/>
                        <a:pt x="f143" y="f206"/>
                        <a:pt x="f230" y="f204"/>
                      </a:cubicBezTo>
                      <a:cubicBezTo>
                        <a:pt x="f21" y="f231"/>
                        <a:pt x="f230" y="f232"/>
                        <a:pt x="f230" y="f233"/>
                      </a:cubicBezTo>
                      <a:cubicBezTo>
                        <a:pt x="f21" y="f158"/>
                        <a:pt x="f143" y="f90"/>
                        <a:pt x="f234" y="f194"/>
                      </a:cubicBezTo>
                      <a:cubicBezTo>
                        <a:pt x="f235" y="f88"/>
                        <a:pt x="f236" y="f90"/>
                        <a:pt x="f237" y="f194"/>
                      </a:cubicBezTo>
                      <a:cubicBezTo>
                        <a:pt x="f238" y="f194"/>
                        <a:pt x="f7" y="f86"/>
                        <a:pt x="f7" y="f233"/>
                      </a:cubicBezTo>
                      <a:cubicBezTo>
                        <a:pt x="f239" y="f200"/>
                        <a:pt x="f239" y="f240"/>
                        <a:pt x="f7" y="f241"/>
                      </a:cubicBezTo>
                      <a:cubicBezTo>
                        <a:pt x="f7" y="f199"/>
                        <a:pt x="f242" y="f205"/>
                        <a:pt x="f243" y="f205"/>
                      </a:cubicBezTo>
                      <a:cubicBezTo>
                        <a:pt x="f244" y="f245"/>
                        <a:pt x="f246" y="f205"/>
                        <a:pt x="f247" y="f245"/>
                      </a:cubicBezTo>
                      <a:cubicBezTo>
                        <a:pt x="f248" y="f245"/>
                        <a:pt x="f25" y="f249"/>
                        <a:pt x="f25" y="f250"/>
                      </a:cubicBezTo>
                      <a:cubicBezTo>
                        <a:pt x="f22" y="f251"/>
                        <a:pt x="f25" y="f252"/>
                        <a:pt x="f22" y="f253"/>
                      </a:cubicBezTo>
                      <a:cubicBezTo>
                        <a:pt x="f22" y="f254"/>
                        <a:pt x="f230" y="f255"/>
                        <a:pt x="f147" y="f256"/>
                      </a:cubicBezTo>
                      <a:cubicBezTo>
                        <a:pt x="f257" y="f258"/>
                        <a:pt x="f259" y="f256"/>
                        <a:pt x="f260" y="f261"/>
                      </a:cubicBezTo>
                      <a:cubicBezTo>
                        <a:pt x="f262" y="f258"/>
                        <a:pt x="f9" y="f263"/>
                        <a:pt x="f9" y="f264"/>
                      </a:cubicBezTo>
                      <a:cubicBezTo>
                        <a:pt x="f38" y="f195"/>
                        <a:pt x="f38" y="f265"/>
                        <a:pt x="f38" y="f266"/>
                      </a:cubicBezTo>
                      <a:cubicBezTo>
                        <a:pt x="f38" y="f267"/>
                        <a:pt x="f38" y="f268"/>
                        <a:pt x="f42" y="f268"/>
                      </a:cubicBezTo>
                      <a:cubicBezTo>
                        <a:pt x="f220" y="f268"/>
                        <a:pt x="f269" y="f268"/>
                        <a:pt x="f270" y="f268"/>
                      </a:cubicBezTo>
                      <a:cubicBezTo>
                        <a:pt x="f102" y="f268"/>
                        <a:pt x="f150" y="f271"/>
                        <a:pt x="f150" y="f272"/>
                      </a:cubicBezTo>
                      <a:cubicBezTo>
                        <a:pt x="f75" y="f273"/>
                        <a:pt x="f75" y="f274"/>
                        <a:pt x="f150" y="f275"/>
                      </a:cubicBezTo>
                      <a:cubicBezTo>
                        <a:pt x="f150" y="f175"/>
                        <a:pt x="f212" y="f174"/>
                        <a:pt x="f109" y="f174"/>
                      </a:cubicBezTo>
                      <a:cubicBezTo>
                        <a:pt x="f133" y="f276"/>
                        <a:pt x="f277" y="f276"/>
                        <a:pt x="f278" y="f276"/>
                      </a:cubicBezTo>
                      <a:cubicBezTo>
                        <a:pt x="f279" y="f276"/>
                        <a:pt x="f48" y="f280"/>
                        <a:pt x="f114" y="f170"/>
                      </a:cubicBezTo>
                      <a:cubicBezTo>
                        <a:pt x="f136" y="f2"/>
                        <a:pt x="f114" y="f281"/>
                        <a:pt x="f48" y="f264"/>
                      </a:cubicBezTo>
                      <a:cubicBezTo>
                        <a:pt x="f50" y="f282"/>
                        <a:pt x="f283" y="f261"/>
                        <a:pt x="f284" y="f261"/>
                      </a:cubicBezTo>
                      <a:cubicBezTo>
                        <a:pt x="f285" y="f256"/>
                        <a:pt x="f286" y="f261"/>
                        <a:pt x="f270" y="f256"/>
                      </a:cubicBezTo>
                      <a:cubicBezTo>
                        <a:pt x="f99" y="f256"/>
                        <a:pt x="f150" y="f287"/>
                        <a:pt x="f150" y="f288"/>
                      </a:cubicBezTo>
                      <a:cubicBezTo>
                        <a:pt x="f75" y="f289"/>
                        <a:pt x="f150" y="f290"/>
                        <a:pt x="f75" y="f291"/>
                      </a:cubicBezTo>
                      <a:cubicBezTo>
                        <a:pt x="f161" y="f292"/>
                        <a:pt x="f293" y="f294"/>
                        <a:pt x="f295" y="f296"/>
                      </a:cubicBezTo>
                      <a:cubicBezTo>
                        <a:pt x="f297" y="f298"/>
                        <a:pt x="f299" y="f296"/>
                        <a:pt x="f300" y="f296"/>
                      </a:cubicBezTo>
                      <a:cubicBezTo>
                        <a:pt x="f202" y="f296"/>
                        <a:pt x="f301" y="f217"/>
                        <a:pt x="f301" y="f302"/>
                      </a:cubicBezTo>
                      <a:cubicBezTo>
                        <a:pt x="f205" y="f303"/>
                        <a:pt x="f304" y="f305"/>
                        <a:pt x="f301" y="f213"/>
                      </a:cubicBezTo>
                      <a:cubicBezTo>
                        <a:pt x="f205" y="f304"/>
                        <a:pt x="f306" y="f245"/>
                        <a:pt x="f250" y="f245"/>
                      </a:cubicBezTo>
                      <a:cubicBezTo>
                        <a:pt x="f307" y="f245"/>
                        <a:pt x="f308" y="f304"/>
                        <a:pt x="f298" y="f202"/>
                      </a:cubicBezTo>
                      <a:cubicBezTo>
                        <a:pt x="f309" y="f199"/>
                        <a:pt x="f310" y="f199"/>
                        <a:pt x="f163" y="f199"/>
                      </a:cubicBezTo>
                      <a:cubicBezTo>
                        <a:pt x="f311" y="f245"/>
                        <a:pt x="f196" y="f205"/>
                        <a:pt x="f256" y="f301"/>
                      </a:cubicBezTo>
                      <a:cubicBezTo>
                        <a:pt x="f256" y="f301"/>
                        <a:pt x="f256" y="f205"/>
                        <a:pt x="f256" y="f205"/>
                      </a:cubicBezTo>
                      <a:cubicBezTo>
                        <a:pt x="f256" y="f205"/>
                        <a:pt x="f256" y="f301"/>
                        <a:pt x="f256" y="f301"/>
                      </a:cubicBezTo>
                      <a:cubicBezTo>
                        <a:pt x="f256" y="f312"/>
                        <a:pt x="f256" y="f313"/>
                        <a:pt x="f256" y="f314"/>
                      </a:cubicBezTo>
                      <a:cubicBezTo>
                        <a:pt x="f256" y="f314"/>
                        <a:pt x="f256" y="f314"/>
                        <a:pt x="f256" y="f314"/>
                      </a:cubicBezTo>
                      <a:cubicBezTo>
                        <a:pt x="f315" y="f314"/>
                        <a:pt x="f316" y="f217"/>
                        <a:pt x="f317" y="f217"/>
                      </a:cubicBezTo>
                      <a:cubicBezTo>
                        <a:pt x="f298" y="f314"/>
                        <a:pt x="f217" y="f298"/>
                        <a:pt x="f162" y="f197"/>
                      </a:cubicBezTo>
                      <a:cubicBezTo>
                        <a:pt x="f294" y="f318"/>
                        <a:pt x="f217" y="f319"/>
                        <a:pt x="f162" y="f253"/>
                      </a:cubicBezTo>
                      <a:cubicBezTo>
                        <a:pt x="f294" y="f254"/>
                        <a:pt x="f216" y="f261"/>
                        <a:pt x="f308" y="f261"/>
                      </a:cubicBezTo>
                      <a:cubicBezTo>
                        <a:pt x="f250" y="f261"/>
                        <a:pt x="f320" y="f256"/>
                        <a:pt x="f321" y="f261"/>
                      </a:cubicBezTo>
                      <a:cubicBezTo>
                        <a:pt x="f158" y="f258"/>
                        <a:pt x="f81" y="f322"/>
                        <a:pt x="f81" y="f323"/>
                      </a:cubicBezTo>
                      <a:cubicBezTo>
                        <a:pt x="f86" y="f195"/>
                        <a:pt x="f86" y="f324"/>
                        <a:pt x="f81" y="f325"/>
                      </a:cubicBezTo>
                      <a:cubicBezTo>
                        <a:pt x="f81" y="f326"/>
                        <a:pt x="f327" y="f268"/>
                        <a:pt x="f233" y="f268"/>
                      </a:cubicBezTo>
                      <a:cubicBezTo>
                        <a:pt x="f328" y="f268"/>
                        <a:pt x="f329" y="f268"/>
                        <a:pt x="f330" y="f268"/>
                      </a:cubicBezTo>
                      <a:cubicBezTo>
                        <a:pt x="f207" y="f268"/>
                        <a:pt x="f199" y="f331"/>
                        <a:pt x="f199" y="f332"/>
                      </a:cubicBezTo>
                      <a:cubicBezTo>
                        <a:pt x="f199" y="f333"/>
                        <a:pt x="f199" y="f334"/>
                        <a:pt x="f199" y="f335"/>
                      </a:cubicBezTo>
                      <a:cubicBezTo>
                        <a:pt x="f199" y="f336"/>
                        <a:pt x="f226" y="f337"/>
                        <a:pt x="f338" y="f337"/>
                      </a:cubicBezTo>
                      <a:cubicBezTo>
                        <a:pt x="f339" y="f340"/>
                        <a:pt x="f341" y="f340"/>
                        <a:pt x="f159" y="f337"/>
                      </a:cubicBezTo>
                      <a:cubicBezTo>
                        <a:pt x="f327" y="f337"/>
                        <a:pt x="f81" y="f336"/>
                        <a:pt x="f86" y="f335"/>
                      </a:cubicBezTo>
                      <a:cubicBezTo>
                        <a:pt x="f86" y="f342"/>
                        <a:pt x="f81" y="f343"/>
                        <a:pt x="f86" y="f344"/>
                      </a:cubicBezTo>
                      <a:cubicBezTo>
                        <a:pt x="f86" y="f345"/>
                        <a:pt x="f346" y="f347"/>
                        <a:pt x="f348" y="f349"/>
                      </a:cubicBezTo>
                      <a:cubicBezTo>
                        <a:pt x="f153" y="f350"/>
                        <a:pt x="f351" y="f350"/>
                        <a:pt x="f98" y="f349"/>
                      </a:cubicBezTo>
                      <a:cubicBezTo>
                        <a:pt x="f352" y="f349"/>
                        <a:pt x="f99" y="f353"/>
                        <a:pt x="f99" y="f354"/>
                      </a:cubicBezTo>
                      <a:cubicBezTo>
                        <a:pt x="f102" y="f343"/>
                        <a:pt x="f102" y="f355"/>
                        <a:pt x="f99" y="f356"/>
                      </a:cubicBezTo>
                      <a:cubicBezTo>
                        <a:pt x="f99" y="f337"/>
                        <a:pt x="f150" y="f357"/>
                        <a:pt x="f183" y="f357"/>
                      </a:cubicBezTo>
                      <a:cubicBezTo>
                        <a:pt x="f152" y="f358"/>
                        <a:pt x="f359" y="f357"/>
                        <a:pt x="f360" y="f357"/>
                      </a:cubicBezTo>
                      <a:cubicBezTo>
                        <a:pt x="f155" y="f358"/>
                        <a:pt x="f86" y="f361"/>
                        <a:pt x="f86" y="f362"/>
                      </a:cubicBezTo>
                      <a:cubicBezTo>
                        <a:pt x="f81" y="f363"/>
                        <a:pt x="f86" y="f364"/>
                        <a:pt x="f86" y="f365"/>
                      </a:cubicBezTo>
                      <a:cubicBezTo>
                        <a:pt x="f366" y="f365"/>
                        <a:pt x="f367" y="f365"/>
                        <a:pt x="f298" y="f365"/>
                      </a:cubicBezTo>
                      <a:cubicBezTo>
                        <a:pt x="f298" y="f364"/>
                        <a:pt x="f298" y="f368"/>
                        <a:pt x="f298" y="f369"/>
                      </a:cubicBezTo>
                      <a:cubicBezTo>
                        <a:pt x="f296" y="f370"/>
                        <a:pt x="f371" y="f358"/>
                        <a:pt x="f372" y="f358"/>
                      </a:cubicBezTo>
                      <a:cubicBezTo>
                        <a:pt x="f373" y="f357"/>
                        <a:pt x="f374" y="f358"/>
                        <a:pt x="f166" y="f358"/>
                      </a:cubicBezTo>
                      <a:cubicBezTo>
                        <a:pt x="f375" y="f336"/>
                        <a:pt x="f376" y="f336"/>
                        <a:pt x="f377" y="f336"/>
                      </a:cubicBezTo>
                      <a:cubicBezTo>
                        <a:pt x="f376" y="f336"/>
                        <a:pt x="f375" y="f336"/>
                        <a:pt x="f166" y="f358"/>
                      </a:cubicBezTo>
                      <a:cubicBezTo>
                        <a:pt x="f169" y="f358"/>
                        <a:pt x="f378" y="f358"/>
                        <a:pt x="f379" y="f358"/>
                      </a:cubicBezTo>
                      <a:cubicBezTo>
                        <a:pt x="f379" y="f358"/>
                        <a:pt x="f379" y="f358"/>
                        <a:pt x="f379" y="f358"/>
                      </a:cubicBezTo>
                      <a:cubicBezTo>
                        <a:pt x="f276" y="f380"/>
                        <a:pt x="f276" y="f381"/>
                        <a:pt x="f276" y="f382"/>
                      </a:cubicBezTo>
                      <a:cubicBezTo>
                        <a:pt x="f276" y="f383"/>
                        <a:pt x="f276" y="f384"/>
                        <a:pt x="f276" y="f365"/>
                      </a:cubicBezTo>
                      <a:cubicBezTo>
                        <a:pt x="f385" y="f365"/>
                        <a:pt x="f386" y="f365"/>
                        <a:pt x="f387" y="f365"/>
                      </a:cubicBezTo>
                      <a:cubicBezTo>
                        <a:pt x="f388" y="f365"/>
                        <a:pt x="f389" y="f365"/>
                        <a:pt x="f390" y="f365"/>
                      </a:cubicBezTo>
                      <a:cubicBezTo>
                        <a:pt x="f391" y="f6"/>
                        <a:pt x="f6" y="f392"/>
                        <a:pt x="f6" y="f390"/>
                      </a:cubicBezTo>
                      <a:cubicBezTo>
                        <a:pt x="f365" y="f393"/>
                        <a:pt x="f365" y="f394"/>
                        <a:pt x="f365" y="f8"/>
                      </a:cubicBezTo>
                      <a:cubicBezTo>
                        <a:pt x="f395" y="f8"/>
                        <a:pt x="f396" y="f8"/>
                        <a:pt x="f276" y="f8"/>
                      </a:cubicBezTo>
                      <a:cubicBezTo>
                        <a:pt x="f276" y="f397"/>
                        <a:pt x="f276" y="f398"/>
                        <a:pt x="f276" y="f399"/>
                      </a:cubicBezTo>
                      <a:cubicBezTo>
                        <a:pt x="f276" y="f400"/>
                        <a:pt x="f181" y="f401"/>
                        <a:pt x="f402" y="f403"/>
                      </a:cubicBezTo>
                      <a:cubicBezTo>
                        <a:pt x="f375" y="f404"/>
                        <a:pt x="f165" y="f405"/>
                        <a:pt x="f164" y="f406"/>
                      </a:cubicBezTo>
                      <a:cubicBezTo>
                        <a:pt x="f165" y="f405"/>
                        <a:pt x="f375" y="f404"/>
                        <a:pt x="f402" y="f403"/>
                      </a:cubicBezTo>
                      <a:cubicBezTo>
                        <a:pt x="f407" y="f403"/>
                        <a:pt x="f408" y="f403"/>
                        <a:pt x="f282" y="f403"/>
                      </a:cubicBezTo>
                      <a:cubicBezTo>
                        <a:pt x="f263" y="f403"/>
                        <a:pt x="f255" y="f409"/>
                        <a:pt x="f256" y="f409"/>
                      </a:cubicBezTo>
                      <a:cubicBezTo>
                        <a:pt x="f256" y="f410"/>
                        <a:pt x="f256" y="f411"/>
                        <a:pt x="f256" y="f412"/>
                      </a:cubicBezTo>
                      <a:cubicBezTo>
                        <a:pt x="f413" y="f412"/>
                        <a:pt x="f414" y="f412"/>
                        <a:pt x="f298" y="f412"/>
                      </a:cubicBezTo>
                      <a:cubicBezTo>
                        <a:pt x="f298" y="f411"/>
                        <a:pt x="f298" y="f410"/>
                        <a:pt x="f298" y="f409"/>
                      </a:cubicBezTo>
                      <a:cubicBezTo>
                        <a:pt x="f305" y="f409"/>
                        <a:pt x="f415" y="f409"/>
                        <a:pt x="f416" y="f409"/>
                      </a:cubicBezTo>
                      <a:cubicBezTo>
                        <a:pt x="f417" y="f403"/>
                        <a:pt x="f81" y="f418"/>
                        <a:pt x="f86" y="f419"/>
                      </a:cubicBezTo>
                      <a:cubicBezTo>
                        <a:pt x="f88" y="f420"/>
                        <a:pt x="f86" y="f421"/>
                        <a:pt x="f86" y="f8"/>
                      </a:cubicBezTo>
                      <a:cubicBezTo>
                        <a:pt x="f346" y="f8"/>
                        <a:pt x="f194" y="f8"/>
                        <a:pt x="f90" y="f8"/>
                      </a:cubicBezTo>
                      <a:cubicBezTo>
                        <a:pt x="f192" y="f8"/>
                        <a:pt x="f422" y="f8"/>
                        <a:pt x="f423" y="f8"/>
                      </a:cubicBezTo>
                      <a:cubicBezTo>
                        <a:pt x="f424" y="f8"/>
                        <a:pt x="f425" y="f8"/>
                        <a:pt x="f154" y="f8"/>
                      </a:cubicBezTo>
                      <a:cubicBezTo>
                        <a:pt x="f426" y="f8"/>
                        <a:pt x="f297" y="f8"/>
                        <a:pt x="f427" y="f8"/>
                      </a:cubicBezTo>
                      <a:cubicBezTo>
                        <a:pt x="f190" y="f8"/>
                        <a:pt x="f185" y="f8"/>
                        <a:pt x="f99" y="f8"/>
                      </a:cubicBezTo>
                      <a:cubicBezTo>
                        <a:pt x="f99" y="f397"/>
                        <a:pt x="f99" y="f428"/>
                        <a:pt x="f102" y="f429"/>
                      </a:cubicBezTo>
                      <a:cubicBezTo>
                        <a:pt x="f102" y="f418"/>
                        <a:pt x="f107" y="f403"/>
                        <a:pt x="f430" y="f409"/>
                      </a:cubicBezTo>
                      <a:cubicBezTo>
                        <a:pt x="f110" y="f409"/>
                        <a:pt x="f431" y="f403"/>
                        <a:pt x="f123" y="f409"/>
                      </a:cubicBezTo>
                      <a:cubicBezTo>
                        <a:pt x="f121" y="f409"/>
                        <a:pt x="f50" y="f432"/>
                        <a:pt x="f48" y="f433"/>
                      </a:cubicBezTo>
                      <a:cubicBezTo>
                        <a:pt x="f48" y="f434"/>
                        <a:pt x="f48" y="f435"/>
                        <a:pt x="f50" y="f436"/>
                      </a:cubicBezTo>
                      <a:cubicBezTo>
                        <a:pt x="f50" y="f437"/>
                        <a:pt x="f121" y="f412"/>
                        <a:pt x="f438" y="f412"/>
                      </a:cubicBezTo>
                      <a:cubicBezTo>
                        <a:pt x="f135" y="f439"/>
                        <a:pt x="f440" y="f412"/>
                        <a:pt x="f109" y="f439"/>
                      </a:cubicBezTo>
                      <a:cubicBezTo>
                        <a:pt x="f107" y="f439"/>
                        <a:pt x="f102" y="f441"/>
                        <a:pt x="f102" y="f442"/>
                      </a:cubicBezTo>
                      <a:cubicBezTo>
                        <a:pt x="f99" y="f443"/>
                        <a:pt x="f99" y="f444"/>
                        <a:pt x="f102" y="f445"/>
                      </a:cubicBezTo>
                      <a:cubicBezTo>
                        <a:pt x="f102" y="f446"/>
                        <a:pt x="f107" y="f447"/>
                        <a:pt x="f132" y="f447"/>
                      </a:cubicBezTo>
                      <a:cubicBezTo>
                        <a:pt x="f133" y="f447"/>
                        <a:pt x="f448" y="f447"/>
                        <a:pt x="f449" y="f447"/>
                      </a:cubicBezTo>
                      <a:cubicBezTo>
                        <a:pt x="f121" y="f450"/>
                        <a:pt x="f50" y="f451"/>
                        <a:pt x="f48" y="f452"/>
                      </a:cubicBezTo>
                      <a:cubicBezTo>
                        <a:pt x="f114" y="f453"/>
                        <a:pt x="f114" y="f454"/>
                        <a:pt x="f48" y="f455"/>
                      </a:cubicBezTo>
                      <a:cubicBezTo>
                        <a:pt x="f50" y="f456"/>
                        <a:pt x="f136" y="f457"/>
                        <a:pt x="f449" y="f457"/>
                      </a:cubicBezTo>
                      <a:cubicBezTo>
                        <a:pt x="f458" y="f459"/>
                        <a:pt x="f184" y="f457"/>
                        <a:pt x="f460" y="f459"/>
                      </a:cubicBezTo>
                      <a:cubicBezTo>
                        <a:pt x="f192" y="f461"/>
                        <a:pt x="f86" y="f462"/>
                        <a:pt x="f86" y="f463"/>
                      </a:cubicBezTo>
                      <a:cubicBezTo>
                        <a:pt x="f81" y="f464"/>
                        <a:pt x="f86" y="f465"/>
                        <a:pt x="f86" y="f30"/>
                      </a:cubicBezTo>
                      <a:cubicBezTo>
                        <a:pt x="f466" y="f30"/>
                        <a:pt x="f225" y="f33"/>
                        <a:pt x="f223" y="f30"/>
                      </a:cubicBezTo>
                      <a:cubicBezTo>
                        <a:pt x="f314" y="f30"/>
                        <a:pt x="f467" y="f29"/>
                        <a:pt x="f298" y="f468"/>
                      </a:cubicBezTo>
                      <a:cubicBezTo>
                        <a:pt x="f294" y="f469"/>
                        <a:pt x="f298" y="f470"/>
                        <a:pt x="f298" y="f471"/>
                      </a:cubicBezTo>
                      <a:cubicBezTo>
                        <a:pt x="f296" y="f472"/>
                        <a:pt x="f298" y="f45"/>
                        <a:pt x="f473" y="f23"/>
                      </a:cubicBezTo>
                      <a:cubicBezTo>
                        <a:pt x="f473" y="f23"/>
                        <a:pt x="f473" y="f23"/>
                        <a:pt x="f473" y="f23"/>
                      </a:cubicBezTo>
                      <a:cubicBezTo>
                        <a:pt x="f318" y="f41"/>
                        <a:pt x="f289" y="f45"/>
                        <a:pt x="f474" y="f14"/>
                      </a:cubicBezTo>
                      <a:cubicBezTo>
                        <a:pt x="f474" y="f475"/>
                        <a:pt x="f476" y="f477"/>
                        <a:pt x="f258" y="f478"/>
                      </a:cubicBezTo>
                      <a:cubicBezTo>
                        <a:pt x="f476" y="f477"/>
                        <a:pt x="f474" y="f475"/>
                        <a:pt x="f474" y="f14"/>
                      </a:cubicBezTo>
                      <a:cubicBezTo>
                        <a:pt x="f254" y="f23"/>
                        <a:pt x="f261" y="f41"/>
                        <a:pt x="f263" y="f45"/>
                      </a:cubicBezTo>
                      <a:cubicBezTo>
                        <a:pt x="f263" y="f479"/>
                        <a:pt x="f263" y="f480"/>
                        <a:pt x="f263" y="f39"/>
                      </a:cubicBezTo>
                      <a:cubicBezTo>
                        <a:pt x="f263" y="f39"/>
                        <a:pt x="f263" y="f39"/>
                        <a:pt x="f263" y="f39"/>
                      </a:cubicBezTo>
                      <a:cubicBezTo>
                        <a:pt x="f256" y="f481"/>
                        <a:pt x="f256" y="f482"/>
                        <a:pt x="f256" y="f49"/>
                      </a:cubicBezTo>
                      <a:cubicBezTo>
                        <a:pt x="f256" y="f483"/>
                        <a:pt x="f256" y="f484"/>
                        <a:pt x="f256" y="f485"/>
                      </a:cubicBezTo>
                      <a:cubicBezTo>
                        <a:pt x="f256" y="f486"/>
                        <a:pt x="f256" y="f487"/>
                        <a:pt x="f256" y="f488"/>
                      </a:cubicBezTo>
                      <a:cubicBezTo>
                        <a:pt x="f489" y="f487"/>
                        <a:pt x="f490" y="f488"/>
                        <a:pt x="f169" y="f56"/>
                      </a:cubicBezTo>
                      <a:cubicBezTo>
                        <a:pt x="f490" y="f488"/>
                        <a:pt x="f489" y="f487"/>
                        <a:pt x="f256" y="f488"/>
                      </a:cubicBezTo>
                      <a:cubicBezTo>
                        <a:pt x="f255" y="f491"/>
                        <a:pt x="f492" y="f493"/>
                        <a:pt x="f494" y="f493"/>
                      </a:cubicBezTo>
                      <a:cubicBezTo>
                        <a:pt x="f495" y="f496"/>
                        <a:pt x="f168" y="f496"/>
                        <a:pt x="f181" y="f496"/>
                      </a:cubicBezTo>
                      <a:cubicBezTo>
                        <a:pt x="f181" y="f497"/>
                        <a:pt x="f181" y="f498"/>
                        <a:pt x="f181" y="f499"/>
                      </a:cubicBezTo>
                      <a:cubicBezTo>
                        <a:pt x="f175" y="f499"/>
                        <a:pt x="f385" y="f500"/>
                        <a:pt x="f501" y="f502"/>
                      </a:cubicBezTo>
                      <a:cubicBezTo>
                        <a:pt x="f385" y="f500"/>
                        <a:pt x="f175" y="f499"/>
                        <a:pt x="f181" y="f499"/>
                      </a:cubicBezTo>
                      <a:cubicBezTo>
                        <a:pt x="f181" y="f502"/>
                        <a:pt x="f181" y="f503"/>
                        <a:pt x="f181" y="f504"/>
                      </a:cubicBezTo>
                      <a:cubicBezTo>
                        <a:pt x="f181" y="f504"/>
                        <a:pt x="f181" y="f504"/>
                        <a:pt x="f181" y="f504"/>
                      </a:cubicBezTo>
                      <a:cubicBezTo>
                        <a:pt x="f181" y="f505"/>
                        <a:pt x="f276" y="f506"/>
                        <a:pt x="f276" y="f507"/>
                      </a:cubicBezTo>
                      <a:cubicBezTo>
                        <a:pt x="f276" y="f507"/>
                        <a:pt x="f276" y="f507"/>
                        <a:pt x="f276" y="f507"/>
                      </a:cubicBezTo>
                      <a:cubicBezTo>
                        <a:pt x="f508" y="f507"/>
                        <a:pt x="f509" y="f510"/>
                        <a:pt x="f511" y="f507"/>
                      </a:cubicBezTo>
                      <a:cubicBezTo>
                        <a:pt x="f467" y="f507"/>
                        <a:pt x="f217" y="f512"/>
                        <a:pt x="f162" y="f513"/>
                      </a:cubicBezTo>
                      <a:cubicBezTo>
                        <a:pt x="f294" y="f514"/>
                        <a:pt x="f162" y="f515"/>
                        <a:pt x="f162" y="f516"/>
                      </a:cubicBezTo>
                      <a:cubicBezTo>
                        <a:pt x="f162" y="f517"/>
                        <a:pt x="f518" y="f519"/>
                        <a:pt x="f520" y="f82"/>
                      </a:cubicBezTo>
                      <a:cubicBezTo>
                        <a:pt x="f520" y="f72"/>
                        <a:pt x="f521" y="f82"/>
                        <a:pt x="f223" y="f82"/>
                      </a:cubicBezTo>
                      <a:cubicBezTo>
                        <a:pt x="f522" y="f72"/>
                        <a:pt x="f250" y="f523"/>
                        <a:pt x="f160" y="f517"/>
                      </a:cubicBezTo>
                      <a:cubicBezTo>
                        <a:pt x="f524" y="f525"/>
                        <a:pt x="f301" y="f526"/>
                        <a:pt x="f301" y="f527"/>
                      </a:cubicBezTo>
                      <a:cubicBezTo>
                        <a:pt x="f205" y="f528"/>
                        <a:pt x="f205" y="f498"/>
                        <a:pt x="f301" y="f529"/>
                      </a:cubicBezTo>
                      <a:cubicBezTo>
                        <a:pt x="f304" y="f493"/>
                        <a:pt x="f226" y="f65"/>
                        <a:pt x="f530" y="f65"/>
                      </a:cubicBezTo>
                      <a:cubicBezTo>
                        <a:pt x="f339" y="f61"/>
                        <a:pt x="f531" y="f65"/>
                        <a:pt x="f416" y="f61"/>
                      </a:cubicBezTo>
                      <a:cubicBezTo>
                        <a:pt x="f417" y="f58"/>
                        <a:pt x="f81" y="f532"/>
                        <a:pt x="f86" y="f533"/>
                      </a:cubicBezTo>
                      <a:cubicBezTo>
                        <a:pt x="f88" y="f534"/>
                        <a:pt x="f86" y="f535"/>
                        <a:pt x="f86" y="f30"/>
                      </a:cubicBezTo>
                      <a:cubicBezTo>
                        <a:pt x="f536" y="f30"/>
                        <a:pt x="f537" y="f30"/>
                        <a:pt x="f99" y="f30"/>
                      </a:cubicBezTo>
                      <a:cubicBezTo>
                        <a:pt x="f99" y="f53"/>
                        <a:pt x="f99" y="f538"/>
                        <a:pt x="f102" y="f55"/>
                      </a:cubicBezTo>
                      <a:cubicBezTo>
                        <a:pt x="f102" y="f56"/>
                        <a:pt x="f107" y="f61"/>
                        <a:pt x="f430" y="f61"/>
                      </a:cubicBezTo>
                      <a:cubicBezTo>
                        <a:pt x="f110" y="f65"/>
                        <a:pt x="f431" y="f65"/>
                        <a:pt x="f123" y="f61"/>
                      </a:cubicBezTo>
                      <a:cubicBezTo>
                        <a:pt x="f121" y="f61"/>
                        <a:pt x="f48" y="f56"/>
                        <a:pt x="f48" y="f539"/>
                      </a:cubicBezTo>
                      <a:cubicBezTo>
                        <a:pt x="f114" y="f54"/>
                        <a:pt x="f48" y="f53"/>
                        <a:pt x="f48" y="f30"/>
                      </a:cubicBezTo>
                      <a:cubicBezTo>
                        <a:pt x="f48" y="f30"/>
                        <a:pt x="f48" y="f30"/>
                        <a:pt x="f48" y="f30"/>
                      </a:cubicBezTo>
                      <a:cubicBezTo>
                        <a:pt x="f48" y="f30"/>
                        <a:pt x="f48" y="f30"/>
                        <a:pt x="f48" y="f30"/>
                      </a:cubicBezTo>
                      <a:cubicBezTo>
                        <a:pt x="f540" y="f30"/>
                        <a:pt x="f541" y="f30"/>
                        <a:pt x="f99" y="f30"/>
                      </a:cubicBezTo>
                      <a:cubicBezTo>
                        <a:pt x="f102" y="f29"/>
                        <a:pt x="f75" y="f542"/>
                        <a:pt x="f75" y="f543"/>
                      </a:cubicBezTo>
                      <a:cubicBezTo>
                        <a:pt x="f75" y="f544"/>
                        <a:pt x="f75" y="f545"/>
                        <a:pt x="f150" y="f546"/>
                      </a:cubicBezTo>
                      <a:cubicBezTo>
                        <a:pt x="f150" y="f547"/>
                        <a:pt x="f107" y="f547"/>
                        <a:pt x="f548" y="f547"/>
                      </a:cubicBezTo>
                      <a:cubicBezTo>
                        <a:pt x="f269" y="f547"/>
                        <a:pt x="f549" y="f547"/>
                        <a:pt x="f550" y="f551"/>
                      </a:cubicBezTo>
                      <a:cubicBezTo>
                        <a:pt x="f11" y="f551"/>
                        <a:pt x="f38" y="f552"/>
                        <a:pt x="f38" y="f553"/>
                      </a:cubicBezTo>
                      <a:cubicBezTo>
                        <a:pt x="f9" y="f554"/>
                        <a:pt x="f38" y="f555"/>
                        <a:pt x="f9" y="f10"/>
                      </a:cubicBezTo>
                      <a:close/>
                      <a:moveTo>
                        <a:pt x="f88" y="f556"/>
                      </a:moveTo>
                      <a:cubicBezTo>
                        <a:pt x="f88" y="f556"/>
                        <a:pt x="f88" y="f556"/>
                        <a:pt x="f88" y="f556"/>
                      </a:cubicBezTo>
                      <a:cubicBezTo>
                        <a:pt x="f327" y="f556"/>
                        <a:pt x="f417" y="f557"/>
                        <a:pt x="f558" y="f557"/>
                      </a:cubicBezTo>
                      <a:cubicBezTo>
                        <a:pt x="f417" y="f557"/>
                        <a:pt x="f327" y="f556"/>
                        <a:pt x="f88" y="f556"/>
                      </a:cubicBezTo>
                      <a:close/>
                      <a:moveTo>
                        <a:pt x="f150" y="f559"/>
                      </a:moveTo>
                      <a:cubicBezTo>
                        <a:pt x="f150" y="f560"/>
                        <a:pt x="f75" y="f561"/>
                        <a:pt x="f179" y="f562"/>
                      </a:cubicBezTo>
                      <a:cubicBezTo>
                        <a:pt x="f563" y="f115"/>
                        <a:pt x="f564" y="f565"/>
                        <a:pt x="f86" y="f566"/>
                      </a:cubicBezTo>
                      <a:cubicBezTo>
                        <a:pt x="f86" y="f560"/>
                        <a:pt x="f86" y="f116"/>
                        <a:pt x="f86" y="f559"/>
                      </a:cubicBezTo>
                      <a:cubicBezTo>
                        <a:pt x="f86" y="f567"/>
                        <a:pt x="f81" y="f568"/>
                        <a:pt x="f86" y="f569"/>
                      </a:cubicBezTo>
                      <a:cubicBezTo>
                        <a:pt x="f86" y="f570"/>
                        <a:pt x="f194" y="f571"/>
                        <a:pt x="f154" y="f571"/>
                      </a:cubicBezTo>
                      <a:cubicBezTo>
                        <a:pt x="f153" y="f572"/>
                        <a:pt x="f152" y="f571"/>
                        <a:pt x="f151" y="f571"/>
                      </a:cubicBezTo>
                      <a:cubicBezTo>
                        <a:pt x="f211" y="f571"/>
                        <a:pt x="f75" y="f573"/>
                        <a:pt x="f75" y="f574"/>
                      </a:cubicBezTo>
                      <a:cubicBezTo>
                        <a:pt x="f150" y="f575"/>
                        <a:pt x="f150" y="f576"/>
                        <a:pt x="f150" y="f559"/>
                      </a:cubicBezTo>
                      <a:close/>
                      <a:moveTo>
                        <a:pt x="f99" y="f125"/>
                      </a:moveTo>
                      <a:cubicBezTo>
                        <a:pt x="f176" y="f577"/>
                        <a:pt x="f75" y="f578"/>
                        <a:pt x="f75" y="f579"/>
                      </a:cubicBezTo>
                      <a:cubicBezTo>
                        <a:pt x="f75" y="f580"/>
                        <a:pt x="f293" y="f581"/>
                        <a:pt x="f185" y="f582"/>
                      </a:cubicBezTo>
                      <a:cubicBezTo>
                        <a:pt x="f583" y="f584"/>
                        <a:pt x="f426" y="f585"/>
                        <a:pt x="f155" y="f580"/>
                      </a:cubicBezTo>
                      <a:cubicBezTo>
                        <a:pt x="f586" y="f587"/>
                        <a:pt x="f346" y="f588"/>
                        <a:pt x="f81" y="f589"/>
                      </a:cubicBezTo>
                      <a:cubicBezTo>
                        <a:pt x="f81" y="f590"/>
                        <a:pt x="f417" y="f591"/>
                        <a:pt x="f79" y="f592"/>
                      </a:cubicBezTo>
                      <a:cubicBezTo>
                        <a:pt x="f79" y="f592"/>
                        <a:pt x="f79" y="f592"/>
                        <a:pt x="f79" y="f592"/>
                      </a:cubicBezTo>
                      <a:cubicBezTo>
                        <a:pt x="f593" y="f594"/>
                        <a:pt x="f348" y="f591"/>
                        <a:pt x="f154" y="f122"/>
                      </a:cubicBezTo>
                      <a:cubicBezTo>
                        <a:pt x="f595" y="f122"/>
                        <a:pt x="f596" y="f122"/>
                        <a:pt x="f99" y="f125"/>
                      </a:cubicBezTo>
                      <a:close/>
                      <a:moveTo>
                        <a:pt x="f385" y="f597"/>
                      </a:moveTo>
                      <a:cubicBezTo>
                        <a:pt x="f385" y="f461"/>
                        <a:pt x="f387" y="f459"/>
                        <a:pt x="f598" y="f459"/>
                      </a:cubicBezTo>
                      <a:cubicBezTo>
                        <a:pt x="f599" y="f459"/>
                        <a:pt x="f600" y="f457"/>
                        <a:pt x="f268" y="f457"/>
                      </a:cubicBezTo>
                      <a:cubicBezTo>
                        <a:pt x="f268" y="f601"/>
                        <a:pt x="f268" y="f602"/>
                        <a:pt x="f268" y="f603"/>
                      </a:cubicBezTo>
                      <a:cubicBezTo>
                        <a:pt x="f604" y="f605"/>
                        <a:pt x="f606" y="f547"/>
                        <a:pt x="f266" y="f547"/>
                      </a:cubicBezTo>
                      <a:cubicBezTo>
                        <a:pt x="f607" y="f551"/>
                        <a:pt x="f608" y="f547"/>
                        <a:pt x="f386" y="f547"/>
                      </a:cubicBezTo>
                      <a:cubicBezTo>
                        <a:pt x="f609" y="f610"/>
                        <a:pt x="f385" y="f611"/>
                        <a:pt x="f385" y="f597"/>
                      </a:cubicBezTo>
                      <a:close/>
                      <a:moveTo>
                        <a:pt x="f385" y="f612"/>
                      </a:moveTo>
                      <a:cubicBezTo>
                        <a:pt x="f385" y="f137"/>
                        <a:pt x="f613" y="f614"/>
                        <a:pt x="f615" y="f614"/>
                      </a:cubicBezTo>
                      <a:cubicBezTo>
                        <a:pt x="f616" y="f614"/>
                        <a:pt x="f617" y="f614"/>
                        <a:pt x="f618" y="f614"/>
                      </a:cubicBezTo>
                      <a:cubicBezTo>
                        <a:pt x="f606" y="f137"/>
                        <a:pt x="f604" y="f612"/>
                        <a:pt x="f268" y="f619"/>
                      </a:cubicBezTo>
                      <a:cubicBezTo>
                        <a:pt x="f268" y="f620"/>
                        <a:pt x="f268" y="f621"/>
                        <a:pt x="f604" y="f622"/>
                      </a:cubicBezTo>
                      <a:cubicBezTo>
                        <a:pt x="f604" y="f622"/>
                        <a:pt x="f604" y="f622"/>
                        <a:pt x="f604" y="f622"/>
                      </a:cubicBezTo>
                      <a:cubicBezTo>
                        <a:pt x="f623" y="f7"/>
                        <a:pt x="f623" y="f7"/>
                        <a:pt x="f624" y="f7"/>
                      </a:cubicBezTo>
                      <a:cubicBezTo>
                        <a:pt x="f625" y="f7"/>
                        <a:pt x="f265" y="f7"/>
                        <a:pt x="f386" y="f7"/>
                      </a:cubicBezTo>
                      <a:cubicBezTo>
                        <a:pt x="f626" y="f627"/>
                        <a:pt x="f628" y="f242"/>
                        <a:pt x="f501" y="f242"/>
                      </a:cubicBezTo>
                      <a:cubicBezTo>
                        <a:pt x="f628" y="f242"/>
                        <a:pt x="f626" y="f627"/>
                        <a:pt x="f386" y="f7"/>
                      </a:cubicBezTo>
                      <a:cubicBezTo>
                        <a:pt x="f609" y="f629"/>
                        <a:pt x="f501" y="f630"/>
                        <a:pt x="f385" y="f612"/>
                      </a:cubicBezTo>
                      <a:close/>
                      <a:moveTo>
                        <a:pt x="f501" y="f242"/>
                      </a:moveTo>
                      <a:cubicBezTo>
                        <a:pt x="f385" y="f238"/>
                        <a:pt x="f385" y="f238"/>
                        <a:pt x="f631" y="f238"/>
                      </a:cubicBezTo>
                      <a:cubicBezTo>
                        <a:pt x="f385" y="f238"/>
                        <a:pt x="f385" y="f238"/>
                        <a:pt x="f501" y="f242"/>
                      </a:cubicBezTo>
                      <a:close/>
                      <a:moveTo>
                        <a:pt x="f632" y="f633"/>
                      </a:moveTo>
                      <a:cubicBezTo>
                        <a:pt x="f632" y="f634"/>
                        <a:pt x="f632" y="f621"/>
                        <a:pt x="f632" y="f635"/>
                      </a:cubicBezTo>
                      <a:cubicBezTo>
                        <a:pt x="f632" y="f621"/>
                        <a:pt x="f632" y="f634"/>
                        <a:pt x="f632" y="f633"/>
                      </a:cubicBezTo>
                      <a:close/>
                      <a:moveTo>
                        <a:pt x="f268" y="f292"/>
                      </a:moveTo>
                      <a:cubicBezTo>
                        <a:pt x="f268" y="f292"/>
                        <a:pt x="f268" y="f292"/>
                        <a:pt x="f268" y="f292"/>
                      </a:cubicBezTo>
                      <a:cubicBezTo>
                        <a:pt x="f268" y="f636"/>
                        <a:pt x="f623" y="f637"/>
                        <a:pt x="f268" y="f315"/>
                      </a:cubicBezTo>
                      <a:cubicBezTo>
                        <a:pt x="f604" y="f476"/>
                        <a:pt x="f271" y="f256"/>
                        <a:pt x="f638" y="f261"/>
                      </a:cubicBezTo>
                      <a:cubicBezTo>
                        <a:pt x="f607" y="f258"/>
                        <a:pt x="f274" y="f261"/>
                        <a:pt x="f598" y="f261"/>
                      </a:cubicBezTo>
                      <a:cubicBezTo>
                        <a:pt x="f639" y="f261"/>
                        <a:pt x="f385" y="f261"/>
                        <a:pt x="f175" y="f163"/>
                      </a:cubicBezTo>
                      <a:cubicBezTo>
                        <a:pt x="f385" y="f289"/>
                        <a:pt x="f385" y="f318"/>
                        <a:pt x="f175" y="f640"/>
                      </a:cubicBezTo>
                      <a:cubicBezTo>
                        <a:pt x="f174" y="f640"/>
                        <a:pt x="f280" y="f473"/>
                        <a:pt x="f193" y="f641"/>
                      </a:cubicBezTo>
                      <a:cubicBezTo>
                        <a:pt x="f280" y="f473"/>
                        <a:pt x="f174" y="f640"/>
                        <a:pt x="f175" y="f640"/>
                      </a:cubicBezTo>
                      <a:cubicBezTo>
                        <a:pt x="f175" y="f642"/>
                        <a:pt x="f631" y="f643"/>
                        <a:pt x="f385" y="f296"/>
                      </a:cubicBezTo>
                      <a:cubicBezTo>
                        <a:pt x="f644" y="f298"/>
                        <a:pt x="f645" y="f518"/>
                        <a:pt x="f268" y="f292"/>
                      </a:cubicBezTo>
                      <a:close/>
                      <a:moveTo>
                        <a:pt x="f607" y="f646"/>
                      </a:moveTo>
                      <a:cubicBezTo>
                        <a:pt x="f647" y="f648"/>
                        <a:pt x="f649" y="f650"/>
                        <a:pt x="f325" y="f651"/>
                      </a:cubicBezTo>
                      <a:cubicBezTo>
                        <a:pt x="f325" y="f651"/>
                        <a:pt x="f325" y="f651"/>
                        <a:pt x="f325" y="f651"/>
                      </a:cubicBezTo>
                      <a:cubicBezTo>
                        <a:pt x="f649" y="f650"/>
                        <a:pt x="f647" y="f648"/>
                        <a:pt x="f607" y="f646"/>
                      </a:cubicBezTo>
                      <a:cubicBezTo>
                        <a:pt x="f652" y="f646"/>
                        <a:pt x="f653" y="f646"/>
                        <a:pt x="f599" y="f646"/>
                      </a:cubicBezTo>
                      <a:cubicBezTo>
                        <a:pt x="f653" y="f646"/>
                        <a:pt x="f652" y="f646"/>
                        <a:pt x="f607" y="f646"/>
                      </a:cubicBezTo>
                      <a:close/>
                      <a:moveTo>
                        <a:pt x="f653" y="f561"/>
                      </a:moveTo>
                      <a:cubicBezTo>
                        <a:pt x="f268" y="f561"/>
                        <a:pt x="f268" y="f561"/>
                        <a:pt x="f268" y="f654"/>
                      </a:cubicBezTo>
                      <a:cubicBezTo>
                        <a:pt x="f268" y="f571"/>
                        <a:pt x="f268" y="f571"/>
                        <a:pt x="f655" y="f571"/>
                      </a:cubicBezTo>
                      <a:cubicBezTo>
                        <a:pt x="f631" y="f571"/>
                        <a:pt x="f631" y="f571"/>
                        <a:pt x="f631" y="f656"/>
                      </a:cubicBezTo>
                      <a:cubicBezTo>
                        <a:pt x="f631" y="f561"/>
                        <a:pt x="f631" y="f561"/>
                        <a:pt x="f653" y="f561"/>
                      </a:cubicBezTo>
                      <a:close/>
                      <a:moveTo>
                        <a:pt x="f169" y="f38"/>
                      </a:moveTo>
                      <a:cubicBezTo>
                        <a:pt x="f168" y="f657"/>
                        <a:pt x="f167" y="f657"/>
                        <a:pt x="f166" y="f658"/>
                      </a:cubicBezTo>
                      <a:cubicBezTo>
                        <a:pt x="f659" y="f13"/>
                        <a:pt x="f660" y="f13"/>
                        <a:pt x="f264" y="f38"/>
                      </a:cubicBezTo>
                      <a:cubicBezTo>
                        <a:pt x="f264" y="f38"/>
                        <a:pt x="f264" y="f38"/>
                        <a:pt x="f264" y="f38"/>
                      </a:cubicBezTo>
                      <a:cubicBezTo>
                        <a:pt x="f661" y="f13"/>
                        <a:pt x="f662" y="f13"/>
                        <a:pt x="f263" y="f38"/>
                      </a:cubicBezTo>
                      <a:cubicBezTo>
                        <a:pt x="f322" y="f38"/>
                        <a:pt x="f255" y="f38"/>
                        <a:pt x="f256" y="f38"/>
                      </a:cubicBezTo>
                      <a:cubicBezTo>
                        <a:pt x="f256" y="f52"/>
                        <a:pt x="f261" y="f663"/>
                        <a:pt x="f261" y="f664"/>
                      </a:cubicBezTo>
                      <a:cubicBezTo>
                        <a:pt x="f256" y="f665"/>
                        <a:pt x="f254" y="f666"/>
                        <a:pt x="f667" y="f113"/>
                      </a:cubicBezTo>
                      <a:cubicBezTo>
                        <a:pt x="f254" y="f666"/>
                        <a:pt x="f256" y="f665"/>
                        <a:pt x="f261" y="f664"/>
                      </a:cubicBezTo>
                      <a:cubicBezTo>
                        <a:pt x="f287" y="f664"/>
                        <a:pt x="f311" y="f50"/>
                        <a:pt x="f474" y="f48"/>
                      </a:cubicBezTo>
                      <a:cubicBezTo>
                        <a:pt x="f474" y="f48"/>
                        <a:pt x="f474" y="f48"/>
                        <a:pt x="f474" y="f48"/>
                      </a:cubicBezTo>
                      <a:cubicBezTo>
                        <a:pt x="f289" y="f48"/>
                        <a:pt x="f318" y="f48"/>
                        <a:pt x="f473" y="f48"/>
                      </a:cubicBezTo>
                      <a:cubicBezTo>
                        <a:pt x="f162" y="f668"/>
                        <a:pt x="f298" y="f669"/>
                        <a:pt x="f298" y="f670"/>
                      </a:cubicBezTo>
                      <a:cubicBezTo>
                        <a:pt x="f298" y="f671"/>
                        <a:pt x="f672" y="f673"/>
                        <a:pt x="f292" y="f40"/>
                      </a:cubicBezTo>
                      <a:cubicBezTo>
                        <a:pt x="f317" y="f674"/>
                        <a:pt x="f675" y="f9"/>
                        <a:pt x="f373" y="f38"/>
                      </a:cubicBezTo>
                      <a:cubicBezTo>
                        <a:pt x="f509" y="f657"/>
                        <a:pt x="f474" y="f38"/>
                        <a:pt x="f256" y="f38"/>
                      </a:cubicBezTo>
                      <a:cubicBezTo>
                        <a:pt x="f256" y="f676"/>
                        <a:pt x="f261" y="f32"/>
                        <a:pt x="f256" y="f31"/>
                      </a:cubicBezTo>
                      <a:cubicBezTo>
                        <a:pt x="f255" y="f143"/>
                        <a:pt x="f196" y="f142"/>
                        <a:pt x="f677" y="f142"/>
                      </a:cubicBezTo>
                      <a:cubicBezTo>
                        <a:pt x="f678" y="f22"/>
                        <a:pt x="f679" y="f142"/>
                        <a:pt x="f317" y="f22"/>
                      </a:cubicBezTo>
                      <a:cubicBezTo>
                        <a:pt x="f292" y="f22"/>
                        <a:pt x="f296" y="f248"/>
                        <a:pt x="f298" y="f680"/>
                      </a:cubicBezTo>
                      <a:cubicBezTo>
                        <a:pt x="f298" y="f681"/>
                        <a:pt x="f298" y="f682"/>
                        <a:pt x="f298" y="f682"/>
                      </a:cubicBezTo>
                      <a:cubicBezTo>
                        <a:pt x="f217" y="f239"/>
                        <a:pt x="f217" y="f7"/>
                        <a:pt x="f253" y="f7"/>
                      </a:cubicBezTo>
                      <a:cubicBezTo>
                        <a:pt x="f662" y="f7"/>
                        <a:pt x="f683" y="f7"/>
                        <a:pt x="f684" y="f239"/>
                      </a:cubicBezTo>
                      <a:cubicBezTo>
                        <a:pt x="f685" y="f239"/>
                        <a:pt x="f280" y="f686"/>
                        <a:pt x="f181" y="f238"/>
                      </a:cubicBezTo>
                      <a:cubicBezTo>
                        <a:pt x="f181" y="f238"/>
                        <a:pt x="f181" y="f238"/>
                        <a:pt x="f181" y="f238"/>
                      </a:cubicBezTo>
                      <a:cubicBezTo>
                        <a:pt x="f181" y="f687"/>
                        <a:pt x="f181" y="f688"/>
                        <a:pt x="f181" y="f227"/>
                      </a:cubicBezTo>
                      <a:cubicBezTo>
                        <a:pt x="f386" y="f689"/>
                        <a:pt x="f628" y="f690"/>
                        <a:pt x="f385" y="f691"/>
                      </a:cubicBezTo>
                      <a:cubicBezTo>
                        <a:pt x="f628" y="f690"/>
                        <a:pt x="f386" y="f689"/>
                        <a:pt x="f181" y="f227"/>
                      </a:cubicBezTo>
                      <a:cubicBezTo>
                        <a:pt x="f181" y="f692"/>
                        <a:pt x="f181" y="f693"/>
                        <a:pt x="f181" y="f694"/>
                      </a:cubicBezTo>
                      <a:cubicBezTo>
                        <a:pt x="f181" y="f695"/>
                        <a:pt x="f181" y="f15"/>
                        <a:pt x="f175" y="f696"/>
                      </a:cubicBezTo>
                      <a:cubicBezTo>
                        <a:pt x="f175" y="f696"/>
                        <a:pt x="f175" y="f696"/>
                        <a:pt x="f175" y="f696"/>
                      </a:cubicBezTo>
                      <a:cubicBezTo>
                        <a:pt x="f181" y="f697"/>
                        <a:pt x="f175" y="f698"/>
                        <a:pt x="f175" y="f699"/>
                      </a:cubicBezTo>
                      <a:cubicBezTo>
                        <a:pt x="f175" y="f700"/>
                        <a:pt x="f175" y="f701"/>
                        <a:pt x="f175" y="f674"/>
                      </a:cubicBezTo>
                      <a:cubicBezTo>
                        <a:pt x="f175" y="f674"/>
                        <a:pt x="f175" y="f674"/>
                        <a:pt x="f175" y="f674"/>
                      </a:cubicBezTo>
                      <a:cubicBezTo>
                        <a:pt x="f174" y="f658"/>
                        <a:pt x="f173" y="f13"/>
                        <a:pt x="f172" y="f38"/>
                      </a:cubicBezTo>
                      <a:cubicBezTo>
                        <a:pt x="f171" y="f38"/>
                        <a:pt x="f170" y="f38"/>
                        <a:pt x="f169" y="f38"/>
                      </a:cubicBezTo>
                      <a:close/>
                      <a:moveTo>
                        <a:pt x="f667" y="f279"/>
                      </a:moveTo>
                      <a:cubicBezTo>
                        <a:pt x="f667" y="f283"/>
                        <a:pt x="f667" y="f283"/>
                        <a:pt x="f702" y="f283"/>
                      </a:cubicBezTo>
                      <a:cubicBezTo>
                        <a:pt x="f667" y="f283"/>
                        <a:pt x="f667" y="f283"/>
                        <a:pt x="f667" y="f279"/>
                      </a:cubicBezTo>
                      <a:close/>
                      <a:moveTo>
                        <a:pt x="f703" y="f38"/>
                      </a:moveTo>
                      <a:cubicBezTo>
                        <a:pt x="f703" y="f38"/>
                        <a:pt x="f703" y="f38"/>
                        <a:pt x="f703" y="f38"/>
                      </a:cubicBezTo>
                      <a:cubicBezTo>
                        <a:pt x="f703" y="f38"/>
                        <a:pt x="f703" y="f38"/>
                        <a:pt x="f703" y="f38"/>
                      </a:cubicBezTo>
                      <a:close/>
                      <a:moveTo>
                        <a:pt x="f476" y="f311"/>
                      </a:moveTo>
                      <a:cubicBezTo>
                        <a:pt x="f474" y="f311"/>
                        <a:pt x="f474" y="f311"/>
                        <a:pt x="f163" y="f311"/>
                      </a:cubicBezTo>
                      <a:cubicBezTo>
                        <a:pt x="f474" y="f311"/>
                        <a:pt x="f474" y="f311"/>
                        <a:pt x="f476" y="f311"/>
                      </a:cubicBezTo>
                      <a:close/>
                      <a:moveTo>
                        <a:pt x="f298" y="f704"/>
                      </a:moveTo>
                      <a:cubicBezTo>
                        <a:pt x="f298" y="f255"/>
                        <a:pt x="f642" y="f261"/>
                        <a:pt x="f197" y="f261"/>
                      </a:cubicBezTo>
                      <a:cubicBezTo>
                        <a:pt x="f705" y="f256"/>
                        <a:pt x="f706" y="f256"/>
                        <a:pt x="f263" y="f256"/>
                      </a:cubicBezTo>
                      <a:cubicBezTo>
                        <a:pt x="f263" y="f256"/>
                        <a:pt x="f263" y="f256"/>
                        <a:pt x="f263" y="f256"/>
                      </a:cubicBezTo>
                      <a:cubicBezTo>
                        <a:pt x="f263" y="f255"/>
                        <a:pt x="f263" y="f322"/>
                        <a:pt x="f263" y="f322"/>
                      </a:cubicBezTo>
                      <a:cubicBezTo>
                        <a:pt x="f263" y="f322"/>
                        <a:pt x="f263" y="f322"/>
                        <a:pt x="f263" y="f322"/>
                      </a:cubicBezTo>
                      <a:cubicBezTo>
                        <a:pt x="f287" y="f489"/>
                        <a:pt x="f255" y="f495"/>
                        <a:pt x="f256" y="f707"/>
                      </a:cubicBezTo>
                      <a:cubicBezTo>
                        <a:pt x="f255" y="f684"/>
                        <a:pt x="f322" y="f708"/>
                        <a:pt x="f263" y="f402"/>
                      </a:cubicBezTo>
                      <a:cubicBezTo>
                        <a:pt x="f322" y="f280"/>
                        <a:pt x="f255" y="f609"/>
                        <a:pt x="f256" y="f174"/>
                      </a:cubicBezTo>
                      <a:cubicBezTo>
                        <a:pt x="f256" y="f174"/>
                        <a:pt x="f256" y="f174"/>
                        <a:pt x="f256" y="f174"/>
                      </a:cubicBezTo>
                      <a:cubicBezTo>
                        <a:pt x="f256" y="f174"/>
                        <a:pt x="f256" y="f174"/>
                        <a:pt x="f256" y="f174"/>
                      </a:cubicBezTo>
                      <a:cubicBezTo>
                        <a:pt x="f256" y="f174"/>
                        <a:pt x="f256" y="f174"/>
                        <a:pt x="f256" y="f174"/>
                      </a:cubicBezTo>
                      <a:cubicBezTo>
                        <a:pt x="f256" y="f174"/>
                        <a:pt x="f256" y="f174"/>
                        <a:pt x="f256" y="f174"/>
                      </a:cubicBezTo>
                      <a:cubicBezTo>
                        <a:pt x="f258" y="f174"/>
                        <a:pt x="f196" y="f276"/>
                        <a:pt x="f287" y="f181"/>
                      </a:cubicBezTo>
                      <a:cubicBezTo>
                        <a:pt x="f413" y="f181"/>
                        <a:pt x="f679" y="f276"/>
                        <a:pt x="f473" y="f276"/>
                      </a:cubicBezTo>
                      <a:cubicBezTo>
                        <a:pt x="f643" y="f174"/>
                        <a:pt x="f296" y="f402"/>
                        <a:pt x="f296" y="f685"/>
                      </a:cubicBezTo>
                      <a:cubicBezTo>
                        <a:pt x="f298" y="f709"/>
                        <a:pt x="f298" y="f660"/>
                        <a:pt x="f298" y="f704"/>
                      </a:cubicBezTo>
                      <a:close/>
                      <a:moveTo>
                        <a:pt x="f704" y="f710"/>
                      </a:moveTo>
                      <a:cubicBezTo>
                        <a:pt x="f494" y="f711"/>
                        <a:pt x="f489" y="f711"/>
                        <a:pt x="f712" y="f345"/>
                      </a:cubicBezTo>
                      <a:cubicBezTo>
                        <a:pt x="f489" y="f711"/>
                        <a:pt x="f494" y="f711"/>
                        <a:pt x="f704" y="f710"/>
                      </a:cubicBezTo>
                      <a:close/>
                      <a:moveTo>
                        <a:pt x="f267" y="f358"/>
                      </a:moveTo>
                      <a:cubicBezTo>
                        <a:pt x="f713" y="f714"/>
                        <a:pt x="f599" y="f340"/>
                        <a:pt x="f265" y="f337"/>
                      </a:cubicBezTo>
                      <a:cubicBezTo>
                        <a:pt x="f628" y="f715"/>
                        <a:pt x="f631" y="f336"/>
                        <a:pt x="f631" y="f716"/>
                      </a:cubicBezTo>
                      <a:cubicBezTo>
                        <a:pt x="f631" y="f717"/>
                        <a:pt x="f626" y="f718"/>
                        <a:pt x="f276" y="f349"/>
                      </a:cubicBezTo>
                      <a:cubicBezTo>
                        <a:pt x="f280" y="f349"/>
                        <a:pt x="f379" y="f350"/>
                        <a:pt x="f172" y="f350"/>
                      </a:cubicBezTo>
                      <a:cubicBezTo>
                        <a:pt x="f609" y="f718"/>
                        <a:pt x="f609" y="f719"/>
                        <a:pt x="f280" y="f720"/>
                      </a:cubicBezTo>
                      <a:cubicBezTo>
                        <a:pt x="f609" y="f719"/>
                        <a:pt x="f609" y="f718"/>
                        <a:pt x="f172" y="f350"/>
                      </a:cubicBezTo>
                      <a:cubicBezTo>
                        <a:pt x="f171" y="f350"/>
                        <a:pt x="f684" y="f350"/>
                        <a:pt x="f195" y="f350"/>
                      </a:cubicBezTo>
                      <a:cubicBezTo>
                        <a:pt x="f709" y="f710"/>
                        <a:pt x="f721" y="f345"/>
                        <a:pt x="f508" y="f345"/>
                      </a:cubicBezTo>
                      <a:cubicBezTo>
                        <a:pt x="f721" y="f345"/>
                        <a:pt x="f709" y="f710"/>
                        <a:pt x="f195" y="f350"/>
                      </a:cubicBezTo>
                      <a:cubicBezTo>
                        <a:pt x="f721" y="f350"/>
                        <a:pt x="f722" y="f350"/>
                        <a:pt x="f282" y="f350"/>
                      </a:cubicBezTo>
                      <a:cubicBezTo>
                        <a:pt x="f255" y="f349"/>
                        <a:pt x="f196" y="f349"/>
                        <a:pt x="f287" y="f646"/>
                      </a:cubicBezTo>
                      <a:cubicBezTo>
                        <a:pt x="f287" y="f646"/>
                        <a:pt x="f287" y="f646"/>
                        <a:pt x="f287" y="f646"/>
                      </a:cubicBezTo>
                      <a:cubicBezTo>
                        <a:pt x="f723" y="f724"/>
                        <a:pt x="f256" y="f725"/>
                        <a:pt x="f261" y="f726"/>
                      </a:cubicBezTo>
                      <a:cubicBezTo>
                        <a:pt x="f261" y="f727"/>
                        <a:pt x="f282" y="f606"/>
                        <a:pt x="f728" y="f623"/>
                      </a:cubicBezTo>
                      <a:cubicBezTo>
                        <a:pt x="f729" y="f730"/>
                        <a:pt x="f378" y="f731"/>
                        <a:pt x="f703" y="f632"/>
                      </a:cubicBezTo>
                      <a:cubicBezTo>
                        <a:pt x="f386" y="f732"/>
                        <a:pt x="f174" y="f733"/>
                        <a:pt x="f276" y="f724"/>
                      </a:cubicBezTo>
                      <a:cubicBezTo>
                        <a:pt x="f181" y="f734"/>
                        <a:pt x="f276" y="f735"/>
                        <a:pt x="f276" y="f349"/>
                      </a:cubicBezTo>
                      <a:cubicBezTo>
                        <a:pt x="f181" y="f349"/>
                        <a:pt x="f175" y="f349"/>
                        <a:pt x="f385" y="f349"/>
                      </a:cubicBezTo>
                      <a:cubicBezTo>
                        <a:pt x="f385" y="f349"/>
                        <a:pt x="f385" y="f349"/>
                        <a:pt x="f385" y="f349"/>
                      </a:cubicBezTo>
                      <a:cubicBezTo>
                        <a:pt x="f736" y="f350"/>
                        <a:pt x="f737" y="f350"/>
                        <a:pt x="f266" y="f350"/>
                      </a:cubicBezTo>
                      <a:cubicBezTo>
                        <a:pt x="f738" y="f350"/>
                        <a:pt x="f268" y="f349"/>
                        <a:pt x="f623" y="f739"/>
                      </a:cubicBezTo>
                      <a:cubicBezTo>
                        <a:pt x="f623" y="f740"/>
                        <a:pt x="f632" y="f720"/>
                        <a:pt x="f741" y="f358"/>
                      </a:cubicBezTo>
                      <a:cubicBezTo>
                        <a:pt x="f741" y="f358"/>
                        <a:pt x="f742" y="f358"/>
                        <a:pt x="f267" y="f358"/>
                      </a:cubicBezTo>
                      <a:close/>
                      <a:moveTo>
                        <a:pt x="f193" y="f743"/>
                      </a:moveTo>
                      <a:cubicBezTo>
                        <a:pt x="f193" y="f743"/>
                        <a:pt x="f193" y="f743"/>
                        <a:pt x="f193" y="f743"/>
                      </a:cubicBezTo>
                      <a:cubicBezTo>
                        <a:pt x="f193" y="f743"/>
                        <a:pt x="f193" y="f743"/>
                        <a:pt x="f193" y="f743"/>
                      </a:cubicBezTo>
                      <a:close/>
                      <a:moveTo>
                        <a:pt x="f744" y="f745"/>
                      </a:moveTo>
                      <a:cubicBezTo>
                        <a:pt x="f746" y="f747"/>
                        <a:pt x="f748" y="f342"/>
                        <a:pt x="f748" y="f749"/>
                      </a:cubicBezTo>
                      <a:cubicBezTo>
                        <a:pt x="f748" y="f342"/>
                        <a:pt x="f746" y="f747"/>
                        <a:pt x="f744" y="f745"/>
                      </a:cubicBezTo>
                      <a:close/>
                      <a:moveTo>
                        <a:pt x="f717" y="f268"/>
                      </a:moveTo>
                      <a:cubicBezTo>
                        <a:pt x="f358" y="f268"/>
                        <a:pt x="f358" y="f268"/>
                        <a:pt x="f358" y="f725"/>
                      </a:cubicBezTo>
                      <a:cubicBezTo>
                        <a:pt x="f358" y="f349"/>
                        <a:pt x="f358" y="f349"/>
                        <a:pt x="f750" y="f349"/>
                      </a:cubicBezTo>
                      <a:cubicBezTo>
                        <a:pt x="f350" y="f349"/>
                        <a:pt x="f350" y="f349"/>
                        <a:pt x="f350" y="f751"/>
                      </a:cubicBezTo>
                      <a:cubicBezTo>
                        <a:pt x="f350" y="f268"/>
                        <a:pt x="f350" y="f268"/>
                        <a:pt x="f717" y="f268"/>
                      </a:cubicBezTo>
                      <a:close/>
                      <a:moveTo>
                        <a:pt x="f752" y="f447"/>
                      </a:moveTo>
                      <a:cubicBezTo>
                        <a:pt x="f753" y="f754"/>
                        <a:pt x="f755" y="f754"/>
                        <a:pt x="f756" y="f447"/>
                      </a:cubicBezTo>
                      <a:cubicBezTo>
                        <a:pt x="f757" y="f447"/>
                        <a:pt x="f350" y="f758"/>
                        <a:pt x="f350" y="f759"/>
                      </a:cubicBezTo>
                      <a:cubicBezTo>
                        <a:pt x="f349" y="f453"/>
                        <a:pt x="f349" y="f760"/>
                        <a:pt x="f350" y="f761"/>
                      </a:cubicBezTo>
                      <a:cubicBezTo>
                        <a:pt x="f353" y="f461"/>
                        <a:pt x="f762" y="f763"/>
                        <a:pt x="f764" y="f459"/>
                      </a:cubicBezTo>
                      <a:cubicBezTo>
                        <a:pt x="f764" y="f459"/>
                        <a:pt x="f764" y="f459"/>
                        <a:pt x="f764" y="f459"/>
                      </a:cubicBezTo>
                      <a:cubicBezTo>
                        <a:pt x="f733" y="f461"/>
                        <a:pt x="f765" y="f766"/>
                        <a:pt x="f604" y="f457"/>
                      </a:cubicBezTo>
                      <a:cubicBezTo>
                        <a:pt x="f604" y="f767"/>
                        <a:pt x="f604" y="f768"/>
                        <a:pt x="f268" y="f769"/>
                      </a:cubicBezTo>
                      <a:cubicBezTo>
                        <a:pt x="f268" y="f758"/>
                        <a:pt x="f331" y="f447"/>
                        <a:pt x="f752" y="f447"/>
                      </a:cubicBezTo>
                      <a:close/>
                      <a:moveTo>
                        <a:pt x="f770" y="f403"/>
                      </a:moveTo>
                      <a:cubicBezTo>
                        <a:pt x="f386" y="f409"/>
                        <a:pt x="f628" y="f409"/>
                        <a:pt x="f385" y="f406"/>
                      </a:cubicBezTo>
                      <a:cubicBezTo>
                        <a:pt x="f385" y="f406"/>
                        <a:pt x="f385" y="f406"/>
                        <a:pt x="f385" y="f406"/>
                      </a:cubicBezTo>
                      <a:cubicBezTo>
                        <a:pt x="f628" y="f409"/>
                        <a:pt x="f386" y="f409"/>
                        <a:pt x="f770" y="f403"/>
                      </a:cubicBezTo>
                      <a:close/>
                      <a:moveTo>
                        <a:pt x="f181" y="f771"/>
                      </a:moveTo>
                      <a:cubicBezTo>
                        <a:pt x="f181" y="f772"/>
                        <a:pt x="f181" y="f773"/>
                        <a:pt x="f175" y="f773"/>
                      </a:cubicBezTo>
                      <a:cubicBezTo>
                        <a:pt x="f175" y="f772"/>
                        <a:pt x="f175" y="f771"/>
                        <a:pt x="f175" y="f774"/>
                      </a:cubicBezTo>
                      <a:cubicBezTo>
                        <a:pt x="f175" y="f405"/>
                        <a:pt x="f631" y="f775"/>
                        <a:pt x="f385" y="f406"/>
                      </a:cubicBezTo>
                      <a:cubicBezTo>
                        <a:pt x="f628" y="f406"/>
                        <a:pt x="f613" y="f406"/>
                        <a:pt x="f639" y="f406"/>
                      </a:cubicBezTo>
                      <a:cubicBezTo>
                        <a:pt x="f644" y="f775"/>
                        <a:pt x="f776" y="f775"/>
                        <a:pt x="f618" y="f406"/>
                      </a:cubicBezTo>
                      <a:cubicBezTo>
                        <a:pt x="f777" y="f778"/>
                        <a:pt x="f741" y="f401"/>
                        <a:pt x="f623" y="f406"/>
                      </a:cubicBezTo>
                      <a:cubicBezTo>
                        <a:pt x="f741" y="f401"/>
                        <a:pt x="f777" y="f778"/>
                        <a:pt x="f618" y="f406"/>
                      </a:cubicBezTo>
                      <a:cubicBezTo>
                        <a:pt x="f777" y="f432"/>
                        <a:pt x="f741" y="f775"/>
                        <a:pt x="f268" y="f775"/>
                      </a:cubicBezTo>
                      <a:cubicBezTo>
                        <a:pt x="f268" y="f775"/>
                        <a:pt x="f268" y="f775"/>
                        <a:pt x="f268" y="f775"/>
                      </a:cubicBezTo>
                      <a:cubicBezTo>
                        <a:pt x="f268" y="f779"/>
                        <a:pt x="f268" y="f780"/>
                        <a:pt x="f268" y="f781"/>
                      </a:cubicBezTo>
                      <a:cubicBezTo>
                        <a:pt x="f604" y="f782"/>
                        <a:pt x="f271" y="f412"/>
                        <a:pt x="f266" y="f439"/>
                      </a:cubicBezTo>
                      <a:cubicBezTo>
                        <a:pt x="f737" y="f439"/>
                        <a:pt x="f736" y="f439"/>
                        <a:pt x="f385" y="f439"/>
                      </a:cubicBezTo>
                      <a:cubicBezTo>
                        <a:pt x="f631" y="f783"/>
                        <a:pt x="f631" y="f784"/>
                        <a:pt x="f175" y="f781"/>
                      </a:cubicBezTo>
                      <a:cubicBezTo>
                        <a:pt x="f175" y="f785"/>
                        <a:pt x="f181" y="f786"/>
                        <a:pt x="f181" y="f787"/>
                      </a:cubicBezTo>
                      <a:cubicBezTo>
                        <a:pt x="f181" y="f786"/>
                        <a:pt x="f175" y="f785"/>
                        <a:pt x="f175" y="f781"/>
                      </a:cubicBezTo>
                      <a:cubicBezTo>
                        <a:pt x="f631" y="f786"/>
                        <a:pt x="f631" y="f787"/>
                        <a:pt x="f175" y="f788"/>
                      </a:cubicBezTo>
                      <a:cubicBezTo>
                        <a:pt x="f631" y="f789"/>
                        <a:pt x="f385" y="f790"/>
                        <a:pt x="f175" y="f773"/>
                      </a:cubicBezTo>
                      <a:cubicBezTo>
                        <a:pt x="f181" y="f773"/>
                        <a:pt x="f181" y="f772"/>
                        <a:pt x="f181" y="f771"/>
                      </a:cubicBezTo>
                      <a:close/>
                      <a:moveTo>
                        <a:pt x="f791" y="f547"/>
                      </a:moveTo>
                      <a:cubicBezTo>
                        <a:pt x="f304" y="f547"/>
                        <a:pt x="f245" y="f792"/>
                        <a:pt x="f245" y="f793"/>
                      </a:cubicBezTo>
                      <a:cubicBezTo>
                        <a:pt x="f245" y="f794"/>
                        <a:pt x="f245" y="f758"/>
                        <a:pt x="f245" y="f795"/>
                      </a:cubicBezTo>
                      <a:cubicBezTo>
                        <a:pt x="f245" y="f796"/>
                        <a:pt x="f797" y="f439"/>
                        <a:pt x="f791" y="f412"/>
                      </a:cubicBezTo>
                      <a:cubicBezTo>
                        <a:pt x="f798" y="f412"/>
                        <a:pt x="f799" y="f412"/>
                        <a:pt x="f298" y="f412"/>
                      </a:cubicBezTo>
                      <a:cubicBezTo>
                        <a:pt x="f296" y="f447"/>
                        <a:pt x="f296" y="f456"/>
                        <a:pt x="f296" y="f792"/>
                      </a:cubicBezTo>
                      <a:cubicBezTo>
                        <a:pt x="f294" y="f800"/>
                        <a:pt x="f294" y="f801"/>
                        <a:pt x="f294" y="f551"/>
                      </a:cubicBezTo>
                      <a:cubicBezTo>
                        <a:pt x="f802" y="f551"/>
                        <a:pt x="f798" y="f551"/>
                        <a:pt x="f791" y="f547"/>
                      </a:cubicBezTo>
                      <a:close/>
                      <a:moveTo>
                        <a:pt x="f473" y="f16"/>
                      </a:moveTo>
                      <a:cubicBezTo>
                        <a:pt x="f803" y="f804"/>
                        <a:pt x="f292" y="f805"/>
                        <a:pt x="f294" y="f477"/>
                      </a:cubicBezTo>
                      <a:cubicBezTo>
                        <a:pt x="f292" y="f805"/>
                        <a:pt x="f803" y="f804"/>
                        <a:pt x="f473" y="f16"/>
                      </a:cubicBezTo>
                      <a:close/>
                      <a:moveTo>
                        <a:pt x="f806" y="f807"/>
                      </a:moveTo>
                      <a:cubicBezTo>
                        <a:pt x="f662" y="f808"/>
                        <a:pt x="f809" y="f808"/>
                        <a:pt x="f492" y="f808"/>
                      </a:cubicBezTo>
                      <a:cubicBezTo>
                        <a:pt x="f809" y="f808"/>
                        <a:pt x="f662" y="f808"/>
                        <a:pt x="f806" y="f807"/>
                      </a:cubicBezTo>
                      <a:close/>
                      <a:moveTo>
                        <a:pt x="f728" y="f754"/>
                      </a:moveTo>
                      <a:cubicBezTo>
                        <a:pt x="f810" y="f808"/>
                        <a:pt x="f374" y="f811"/>
                        <a:pt x="f704" y="f808"/>
                      </a:cubicBezTo>
                      <a:cubicBezTo>
                        <a:pt x="f374" y="f811"/>
                        <a:pt x="f810" y="f808"/>
                        <a:pt x="f728" y="f754"/>
                      </a:cubicBezTo>
                      <a:cubicBezTo>
                        <a:pt x="f282" y="f812"/>
                        <a:pt x="f258" y="f813"/>
                        <a:pt x="f256" y="f814"/>
                      </a:cubicBezTo>
                      <a:cubicBezTo>
                        <a:pt x="f255" y="f815"/>
                        <a:pt x="f256" y="f816"/>
                        <a:pt x="f256" y="f412"/>
                      </a:cubicBezTo>
                      <a:cubicBezTo>
                        <a:pt x="f817" y="f412"/>
                        <a:pt x="f818" y="f412"/>
                        <a:pt x="f276" y="f412"/>
                      </a:cubicBezTo>
                      <a:cubicBezTo>
                        <a:pt x="f181" y="f412"/>
                        <a:pt x="f175" y="f412"/>
                        <a:pt x="f385" y="f439"/>
                      </a:cubicBezTo>
                      <a:cubicBezTo>
                        <a:pt x="f385" y="f439"/>
                        <a:pt x="f385" y="f439"/>
                        <a:pt x="f385" y="f439"/>
                      </a:cubicBezTo>
                      <a:cubicBezTo>
                        <a:pt x="f385" y="f439"/>
                        <a:pt x="f385" y="f439"/>
                        <a:pt x="f385" y="f439"/>
                      </a:cubicBezTo>
                      <a:cubicBezTo>
                        <a:pt x="f631" y="f441"/>
                        <a:pt x="f175" y="f819"/>
                        <a:pt x="f175" y="f820"/>
                      </a:cubicBezTo>
                      <a:cubicBezTo>
                        <a:pt x="f181" y="f821"/>
                        <a:pt x="f276" y="f822"/>
                        <a:pt x="f276" y="f823"/>
                      </a:cubicBezTo>
                      <a:cubicBezTo>
                        <a:pt x="f181" y="f824"/>
                        <a:pt x="f703" y="f754"/>
                        <a:pt x="f170" y="f447"/>
                      </a:cubicBezTo>
                      <a:cubicBezTo>
                        <a:pt x="f709" y="f450"/>
                        <a:pt x="f495" y="f447"/>
                        <a:pt x="f728" y="f754"/>
                      </a:cubicBezTo>
                      <a:close/>
                      <a:moveTo>
                        <a:pt x="f379" y="f825"/>
                      </a:moveTo>
                      <a:cubicBezTo>
                        <a:pt x="f379" y="f825"/>
                        <a:pt x="f173" y="f825"/>
                        <a:pt x="f173" y="f825"/>
                      </a:cubicBezTo>
                      <a:cubicBezTo>
                        <a:pt x="f173" y="f825"/>
                        <a:pt x="f379" y="f825"/>
                        <a:pt x="f379" y="f825"/>
                      </a:cubicBezTo>
                      <a:close/>
                      <a:moveTo>
                        <a:pt x="f703" y="f826"/>
                      </a:moveTo>
                      <a:cubicBezTo>
                        <a:pt x="f280" y="f827"/>
                        <a:pt x="f402" y="f118"/>
                        <a:pt x="f193" y="f118"/>
                      </a:cubicBezTo>
                      <a:cubicBezTo>
                        <a:pt x="f402" y="f118"/>
                        <a:pt x="f280" y="f827"/>
                        <a:pt x="f703" y="f826"/>
                      </a:cubicBezTo>
                      <a:close/>
                      <a:moveTo>
                        <a:pt x="f641" y="f828"/>
                      </a:moveTo>
                      <a:cubicBezTo>
                        <a:pt x="f371" y="f829"/>
                        <a:pt x="f292" y="f830"/>
                        <a:pt x="f292" y="f831"/>
                      </a:cubicBezTo>
                      <a:cubicBezTo>
                        <a:pt x="f292" y="f830"/>
                        <a:pt x="f371" y="f829"/>
                        <a:pt x="f641" y="f828"/>
                      </a:cubicBezTo>
                      <a:close/>
                      <a:moveTo>
                        <a:pt x="f473" y="f832"/>
                      </a:moveTo>
                      <a:cubicBezTo>
                        <a:pt x="f473" y="f832"/>
                        <a:pt x="f473" y="f832"/>
                        <a:pt x="f473" y="f832"/>
                      </a:cubicBezTo>
                      <a:cubicBezTo>
                        <a:pt x="f641" y="f571"/>
                        <a:pt x="f292" y="f571"/>
                        <a:pt x="f298" y="f572"/>
                      </a:cubicBezTo>
                      <a:cubicBezTo>
                        <a:pt x="f298" y="f833"/>
                        <a:pt x="f298" y="f834"/>
                        <a:pt x="f296" y="f835"/>
                      </a:cubicBezTo>
                      <a:cubicBezTo>
                        <a:pt x="f296" y="f566"/>
                        <a:pt x="f643" y="f561"/>
                        <a:pt x="f836" y="f561"/>
                      </a:cubicBezTo>
                      <a:cubicBezTo>
                        <a:pt x="f679" y="f562"/>
                        <a:pt x="f678" y="f562"/>
                        <a:pt x="f509" y="f561"/>
                      </a:cubicBezTo>
                      <a:cubicBezTo>
                        <a:pt x="f254" y="f561"/>
                        <a:pt x="f256" y="f837"/>
                        <a:pt x="f256" y="f838"/>
                      </a:cubicBezTo>
                      <a:cubicBezTo>
                        <a:pt x="f261" y="f839"/>
                        <a:pt x="f261" y="f840"/>
                        <a:pt x="f256" y="f574"/>
                      </a:cubicBezTo>
                      <a:cubicBezTo>
                        <a:pt x="f256" y="f841"/>
                        <a:pt x="f258" y="f572"/>
                        <a:pt x="f163" y="f832"/>
                      </a:cubicBezTo>
                      <a:cubicBezTo>
                        <a:pt x="f163" y="f832"/>
                        <a:pt x="f163" y="f832"/>
                        <a:pt x="f163" y="f832"/>
                      </a:cubicBezTo>
                      <a:cubicBezTo>
                        <a:pt x="f289" y="f832"/>
                        <a:pt x="f318" y="f832"/>
                        <a:pt x="f473" y="f832"/>
                      </a:cubicBezTo>
                      <a:close/>
                      <a:moveTo>
                        <a:pt x="f371" y="f842"/>
                      </a:moveTo>
                      <a:cubicBezTo>
                        <a:pt x="f371" y="f843"/>
                        <a:pt x="f371" y="f844"/>
                        <a:pt x="f371" y="f845"/>
                      </a:cubicBezTo>
                      <a:cubicBezTo>
                        <a:pt x="f371" y="f844"/>
                        <a:pt x="f371" y="f843"/>
                        <a:pt x="f371" y="f842"/>
                      </a:cubicBezTo>
                      <a:close/>
                      <a:moveTo>
                        <a:pt x="f371" y="f846"/>
                      </a:moveTo>
                      <a:cubicBezTo>
                        <a:pt x="f371" y="f847"/>
                        <a:pt x="f371" y="f848"/>
                        <a:pt x="f371" y="f849"/>
                      </a:cubicBezTo>
                      <a:cubicBezTo>
                        <a:pt x="f371" y="f848"/>
                        <a:pt x="f371" y="f847"/>
                        <a:pt x="f371" y="f846"/>
                      </a:cubicBezTo>
                      <a:close/>
                      <a:moveTo>
                        <a:pt x="f371" y="f72"/>
                      </a:moveTo>
                      <a:cubicBezTo>
                        <a:pt x="f371" y="f850"/>
                        <a:pt x="f371" y="f851"/>
                        <a:pt x="f371" y="f516"/>
                      </a:cubicBezTo>
                      <a:cubicBezTo>
                        <a:pt x="f371" y="f851"/>
                        <a:pt x="f371" y="f850"/>
                        <a:pt x="f371" y="f72"/>
                      </a:cubicBezTo>
                      <a:cubicBezTo>
                        <a:pt x="f318" y="f72"/>
                        <a:pt x="f852" y="f82"/>
                        <a:pt x="f261" y="f82"/>
                      </a:cubicBezTo>
                      <a:cubicBezTo>
                        <a:pt x="f261" y="f853"/>
                        <a:pt x="f261" y="f854"/>
                        <a:pt x="f256" y="f855"/>
                      </a:cubicBezTo>
                      <a:cubicBezTo>
                        <a:pt x="f256" y="f856"/>
                        <a:pt x="f287" y="f93"/>
                        <a:pt x="f677" y="f93"/>
                      </a:cubicBezTo>
                      <a:cubicBezTo>
                        <a:pt x="f678" y="f93"/>
                        <a:pt x="f679" y="f93"/>
                        <a:pt x="f317" y="f93"/>
                      </a:cubicBezTo>
                      <a:cubicBezTo>
                        <a:pt x="f640" y="f93"/>
                        <a:pt x="f298" y="f95"/>
                        <a:pt x="f298" y="f857"/>
                      </a:cubicBezTo>
                      <a:cubicBezTo>
                        <a:pt x="f467" y="f858"/>
                        <a:pt x="f314" y="f859"/>
                        <a:pt x="f371" y="f72"/>
                      </a:cubicBezTo>
                      <a:close/>
                      <a:moveTo>
                        <a:pt x="f860" y="f571"/>
                      </a:moveTo>
                      <a:cubicBezTo>
                        <a:pt x="f861" y="f832"/>
                        <a:pt x="f308" y="f571"/>
                        <a:pt x="f298" y="f571"/>
                      </a:cubicBezTo>
                      <a:cubicBezTo>
                        <a:pt x="f296" y="f862"/>
                        <a:pt x="f296" y="f863"/>
                        <a:pt x="f296" y="f864"/>
                      </a:cubicBezTo>
                      <a:cubicBezTo>
                        <a:pt x="f296" y="f118"/>
                        <a:pt x="f294" y="f582"/>
                        <a:pt x="f473" y="f581"/>
                      </a:cubicBezTo>
                      <a:cubicBezTo>
                        <a:pt x="f289" y="f581"/>
                        <a:pt x="f164" y="f581"/>
                        <a:pt x="f166" y="f581"/>
                      </a:cubicBezTo>
                      <a:cubicBezTo>
                        <a:pt x="f195" y="f865"/>
                        <a:pt x="f171" y="f825"/>
                        <a:pt x="f685" y="f825"/>
                      </a:cubicBezTo>
                      <a:cubicBezTo>
                        <a:pt x="f171" y="f825"/>
                        <a:pt x="f195" y="f865"/>
                        <a:pt x="f166" y="f581"/>
                      </a:cubicBezTo>
                      <a:cubicBezTo>
                        <a:pt x="f866" y="f582"/>
                        <a:pt x="f379" y="f582"/>
                        <a:pt x="f276" y="f582"/>
                      </a:cubicBezTo>
                      <a:cubicBezTo>
                        <a:pt x="f276" y="f867"/>
                        <a:pt x="f181" y="f868"/>
                        <a:pt x="f181" y="f869"/>
                      </a:cubicBezTo>
                      <a:cubicBezTo>
                        <a:pt x="f723" y="f125"/>
                        <a:pt x="f803" y="f125"/>
                        <a:pt x="f870" y="f125"/>
                      </a:cubicBezTo>
                      <a:cubicBezTo>
                        <a:pt x="f301" y="f122"/>
                        <a:pt x="f245" y="f871"/>
                        <a:pt x="f245" y="f872"/>
                      </a:cubicBezTo>
                      <a:cubicBezTo>
                        <a:pt x="f245" y="f873"/>
                        <a:pt x="f245" y="f874"/>
                        <a:pt x="f245" y="f875"/>
                      </a:cubicBezTo>
                      <a:cubicBezTo>
                        <a:pt x="f199" y="f876"/>
                        <a:pt x="f797" y="f572"/>
                        <a:pt x="f860" y="f571"/>
                      </a:cubicBezTo>
                      <a:close/>
                      <a:moveTo>
                        <a:pt x="f199" y="f877"/>
                      </a:moveTo>
                      <a:cubicBezTo>
                        <a:pt x="f202" y="f878"/>
                        <a:pt x="f202" y="f879"/>
                        <a:pt x="f199" y="f682"/>
                      </a:cubicBezTo>
                      <a:cubicBezTo>
                        <a:pt x="f245" y="f248"/>
                        <a:pt x="f206" y="f22"/>
                        <a:pt x="f330" y="f22"/>
                      </a:cubicBezTo>
                      <a:cubicBezTo>
                        <a:pt x="f880" y="f142"/>
                        <a:pt x="f881" y="f142"/>
                        <a:pt x="f184" y="f22"/>
                      </a:cubicBezTo>
                      <a:cubicBezTo>
                        <a:pt x="f293" y="f22"/>
                        <a:pt x="f75" y="f248"/>
                        <a:pt x="f75" y="f681"/>
                      </a:cubicBezTo>
                      <a:cubicBezTo>
                        <a:pt x="f150" y="f882"/>
                        <a:pt x="f150" y="f883"/>
                        <a:pt x="f75" y="f237"/>
                      </a:cubicBezTo>
                      <a:cubicBezTo>
                        <a:pt x="f75" y="f238"/>
                        <a:pt x="f293" y="f7"/>
                        <a:pt x="f98" y="f7"/>
                      </a:cubicBezTo>
                      <a:cubicBezTo>
                        <a:pt x="f77" y="f239"/>
                        <a:pt x="f92" y="f7"/>
                        <a:pt x="f88" y="f7"/>
                      </a:cubicBezTo>
                      <a:cubicBezTo>
                        <a:pt x="f88" y="f7"/>
                        <a:pt x="f88" y="f7"/>
                        <a:pt x="f88" y="f7"/>
                      </a:cubicBezTo>
                      <a:cubicBezTo>
                        <a:pt x="f884" y="f7"/>
                        <a:pt x="f231" y="f239"/>
                        <a:pt x="f530" y="f7"/>
                      </a:cubicBezTo>
                      <a:cubicBezTo>
                        <a:pt x="f206" y="f7"/>
                        <a:pt x="f245" y="f238"/>
                        <a:pt x="f199" y="f877"/>
                      </a:cubicBezTo>
                      <a:close/>
                      <a:moveTo>
                        <a:pt x="f885" y="f886"/>
                      </a:moveTo>
                      <a:cubicBezTo>
                        <a:pt x="f199" y="f886"/>
                        <a:pt x="f199" y="f886"/>
                        <a:pt x="f199" y="f887"/>
                      </a:cubicBezTo>
                      <a:cubicBezTo>
                        <a:pt x="f199" y="f888"/>
                        <a:pt x="f160" y="f112"/>
                        <a:pt x="f889" y="f561"/>
                      </a:cubicBezTo>
                      <a:cubicBezTo>
                        <a:pt x="f889" y="f561"/>
                        <a:pt x="f890" y="f561"/>
                        <a:pt x="f201" y="f561"/>
                      </a:cubicBezTo>
                      <a:cubicBezTo>
                        <a:pt x="f86" y="f561"/>
                        <a:pt x="f86" y="f561"/>
                        <a:pt x="f86" y="f891"/>
                      </a:cubicBezTo>
                      <a:cubicBezTo>
                        <a:pt x="f86" y="f886"/>
                        <a:pt x="f86" y="f886"/>
                        <a:pt x="f885" y="f886"/>
                      </a:cubicBezTo>
                      <a:close/>
                      <a:moveTo>
                        <a:pt x="f892" y="f61"/>
                      </a:moveTo>
                      <a:cubicBezTo>
                        <a:pt x="f586" y="f61"/>
                        <a:pt x="f81" y="f65"/>
                        <a:pt x="f81" y="f893"/>
                      </a:cubicBezTo>
                      <a:cubicBezTo>
                        <a:pt x="f86" y="f507"/>
                        <a:pt x="f81" y="f507"/>
                        <a:pt x="f892" y="f507"/>
                      </a:cubicBezTo>
                      <a:cubicBezTo>
                        <a:pt x="f75" y="f507"/>
                        <a:pt x="f75" y="f507"/>
                        <a:pt x="f75" y="f893"/>
                      </a:cubicBezTo>
                      <a:cubicBezTo>
                        <a:pt x="f150" y="f894"/>
                        <a:pt x="f157" y="f58"/>
                        <a:pt x="f892" y="f6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50" name="Freeform 16">
                  <a:extLst>
                    <a:ext uri="{FF2B5EF4-FFF2-40B4-BE49-F238E27FC236}">
                      <a16:creationId xmlns:a16="http://schemas.microsoft.com/office/drawing/2014/main" id="{50BC1740-B3E2-47B9-A0B2-6FC5A300164D}"/>
                    </a:ext>
                  </a:extLst>
                </p:cNvPr>
                <p:cNvSpPr/>
                <p:nvPr/>
              </p:nvSpPr>
              <p:spPr>
                <a:xfrm rot="16200004">
                  <a:off x="5571613" y="4584289"/>
                  <a:ext cx="85176" cy="11579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64"/>
                    <a:gd name="f7" fmla="val 247"/>
                    <a:gd name="f8" fmla="val 124"/>
                    <a:gd name="f9" fmla="val 82"/>
                    <a:gd name="f10" fmla="val 85"/>
                    <a:gd name="f11" fmla="val 86"/>
                    <a:gd name="f12" fmla="val 84"/>
                    <a:gd name="f13" fmla="val 46"/>
                    <a:gd name="f14" fmla="val 42"/>
                    <a:gd name="f15" fmla="val 38"/>
                    <a:gd name="f16" fmla="val 34"/>
                    <a:gd name="f17" fmla="val 49"/>
                    <a:gd name="f18" fmla="val 48"/>
                    <a:gd name="f19" fmla="val 83"/>
                    <a:gd name="f20" fmla="val 36"/>
                    <a:gd name="f21" fmla="val 81"/>
                    <a:gd name="f22" fmla="val 128"/>
                    <a:gd name="f23" fmla="val 80"/>
                    <a:gd name="f24" fmla="val 166"/>
                    <a:gd name="f25" fmla="val 88"/>
                    <a:gd name="f26" fmla="val 163"/>
                    <a:gd name="f27" fmla="val 209"/>
                    <a:gd name="f28" fmla="val 201"/>
                    <a:gd name="f29" fmla="val 156"/>
                    <a:gd name="f30" fmla="val 120"/>
                    <a:gd name="f31" fmla="val 79"/>
                    <a:gd name="f32" fmla="+- 0 0 -90"/>
                    <a:gd name="f33" fmla="*/ f3 1 164"/>
                    <a:gd name="f34" fmla="*/ f4 1 247"/>
                    <a:gd name="f35" fmla="+- f7 0 f5"/>
                    <a:gd name="f36" fmla="+- f6 0 f5"/>
                    <a:gd name="f37" fmla="*/ f32 f0 1"/>
                    <a:gd name="f38" fmla="*/ f36 1 164"/>
                    <a:gd name="f39" fmla="*/ f35 1 247"/>
                    <a:gd name="f40" fmla="*/ 124 f36 1"/>
                    <a:gd name="f41" fmla="*/ 82 f35 1"/>
                    <a:gd name="f42" fmla="*/ 84 f36 1"/>
                    <a:gd name="f43" fmla="*/ 46 f35 1"/>
                    <a:gd name="f44" fmla="*/ 34 f35 1"/>
                    <a:gd name="f45" fmla="*/ 49 f36 1"/>
                    <a:gd name="f46" fmla="*/ 0 f35 1"/>
                    <a:gd name="f47" fmla="*/ 0 f36 1"/>
                    <a:gd name="f48" fmla="*/ 48 f35 1"/>
                    <a:gd name="f49" fmla="*/ 36 f36 1"/>
                    <a:gd name="f50" fmla="*/ 83 f35 1"/>
                    <a:gd name="f51" fmla="*/ 81 f36 1"/>
                    <a:gd name="f52" fmla="*/ 128 f35 1"/>
                    <a:gd name="f53" fmla="*/ 46 f36 1"/>
                    <a:gd name="f54" fmla="*/ 163 f35 1"/>
                    <a:gd name="f55" fmla="*/ 209 f35 1"/>
                    <a:gd name="f56" fmla="*/ 38 f36 1"/>
                    <a:gd name="f57" fmla="*/ 247 f35 1"/>
                    <a:gd name="f58" fmla="*/ 201 f35 1"/>
                    <a:gd name="f59" fmla="*/ 120 f36 1"/>
                    <a:gd name="f60" fmla="*/ 164 f35 1"/>
                    <a:gd name="f61" fmla="*/ 164 f36 1"/>
                    <a:gd name="f62" fmla="*/ 120 f35 1"/>
                    <a:gd name="f63" fmla="*/ f37 1 f2"/>
                    <a:gd name="f64" fmla="*/ f40 1 164"/>
                    <a:gd name="f65" fmla="*/ f41 1 247"/>
                    <a:gd name="f66" fmla="*/ f42 1 164"/>
                    <a:gd name="f67" fmla="*/ f43 1 247"/>
                    <a:gd name="f68" fmla="*/ f44 1 247"/>
                    <a:gd name="f69" fmla="*/ f45 1 164"/>
                    <a:gd name="f70" fmla="*/ f46 1 247"/>
                    <a:gd name="f71" fmla="*/ f47 1 164"/>
                    <a:gd name="f72" fmla="*/ f48 1 247"/>
                    <a:gd name="f73" fmla="*/ f49 1 164"/>
                    <a:gd name="f74" fmla="*/ f50 1 247"/>
                    <a:gd name="f75" fmla="*/ f51 1 164"/>
                    <a:gd name="f76" fmla="*/ f52 1 247"/>
                    <a:gd name="f77" fmla="*/ f53 1 164"/>
                    <a:gd name="f78" fmla="*/ f54 1 247"/>
                    <a:gd name="f79" fmla="*/ f55 1 247"/>
                    <a:gd name="f80" fmla="*/ f56 1 164"/>
                    <a:gd name="f81" fmla="*/ f57 1 247"/>
                    <a:gd name="f82" fmla="*/ f58 1 247"/>
                    <a:gd name="f83" fmla="*/ f59 1 164"/>
                    <a:gd name="f84" fmla="*/ f60 1 247"/>
                    <a:gd name="f85" fmla="*/ f61 1 164"/>
                    <a:gd name="f86" fmla="*/ f62 1 247"/>
                    <a:gd name="f87" fmla="*/ 0 1 f38"/>
                    <a:gd name="f88" fmla="*/ f6 1 f38"/>
                    <a:gd name="f89" fmla="*/ 0 1 f39"/>
                    <a:gd name="f90" fmla="*/ f7 1 f39"/>
                    <a:gd name="f91" fmla="+- f63 0 f1"/>
                    <a:gd name="f92" fmla="*/ f64 1 f38"/>
                    <a:gd name="f93" fmla="*/ f65 1 f39"/>
                    <a:gd name="f94" fmla="*/ f66 1 f38"/>
                    <a:gd name="f95" fmla="*/ f67 1 f39"/>
                    <a:gd name="f96" fmla="*/ f68 1 f39"/>
                    <a:gd name="f97" fmla="*/ f69 1 f38"/>
                    <a:gd name="f98" fmla="*/ f70 1 f39"/>
                    <a:gd name="f99" fmla="*/ f71 1 f38"/>
                    <a:gd name="f100" fmla="*/ f72 1 f39"/>
                    <a:gd name="f101" fmla="*/ f73 1 f38"/>
                    <a:gd name="f102" fmla="*/ f74 1 f39"/>
                    <a:gd name="f103" fmla="*/ f75 1 f38"/>
                    <a:gd name="f104" fmla="*/ f76 1 f39"/>
                    <a:gd name="f105" fmla="*/ f77 1 f38"/>
                    <a:gd name="f106" fmla="*/ f78 1 f39"/>
                    <a:gd name="f107" fmla="*/ f79 1 f39"/>
                    <a:gd name="f108" fmla="*/ f80 1 f38"/>
                    <a:gd name="f109" fmla="*/ f81 1 f39"/>
                    <a:gd name="f110" fmla="*/ f82 1 f39"/>
                    <a:gd name="f111" fmla="*/ f83 1 f38"/>
                    <a:gd name="f112" fmla="*/ f84 1 f39"/>
                    <a:gd name="f113" fmla="*/ f85 1 f38"/>
                    <a:gd name="f114" fmla="*/ f86 1 f39"/>
                    <a:gd name="f115" fmla="*/ f87 f33 1"/>
                    <a:gd name="f116" fmla="*/ f88 f33 1"/>
                    <a:gd name="f117" fmla="*/ f90 f34 1"/>
                    <a:gd name="f118" fmla="*/ f89 f34 1"/>
                    <a:gd name="f119" fmla="*/ f92 f33 1"/>
                    <a:gd name="f120" fmla="*/ f93 f34 1"/>
                    <a:gd name="f121" fmla="*/ f94 f33 1"/>
                    <a:gd name="f122" fmla="*/ f95 f34 1"/>
                    <a:gd name="f123" fmla="*/ f96 f34 1"/>
                    <a:gd name="f124" fmla="*/ f97 f33 1"/>
                    <a:gd name="f125" fmla="*/ f98 f34 1"/>
                    <a:gd name="f126" fmla="*/ f99 f33 1"/>
                    <a:gd name="f127" fmla="*/ f100 f34 1"/>
                    <a:gd name="f128" fmla="*/ f101 f33 1"/>
                    <a:gd name="f129" fmla="*/ f102 f34 1"/>
                    <a:gd name="f130" fmla="*/ f103 f33 1"/>
                    <a:gd name="f131" fmla="*/ f104 f34 1"/>
                    <a:gd name="f132" fmla="*/ f105 f33 1"/>
                    <a:gd name="f133" fmla="*/ f106 f34 1"/>
                    <a:gd name="f134" fmla="*/ f107 f34 1"/>
                    <a:gd name="f135" fmla="*/ f108 f33 1"/>
                    <a:gd name="f136" fmla="*/ f109 f34 1"/>
                    <a:gd name="f137" fmla="*/ f110 f34 1"/>
                    <a:gd name="f138" fmla="*/ f111 f33 1"/>
                    <a:gd name="f139" fmla="*/ f112 f34 1"/>
                    <a:gd name="f140" fmla="*/ f113 f33 1"/>
                    <a:gd name="f141" fmla="*/ f114 f3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91">
                      <a:pos x="f119" y="f120"/>
                    </a:cxn>
                    <a:cxn ang="f91">
                      <a:pos x="f121" y="f122"/>
                    </a:cxn>
                    <a:cxn ang="f91">
                      <a:pos x="f121" y="f123"/>
                    </a:cxn>
                    <a:cxn ang="f91">
                      <a:pos x="f124" y="f125"/>
                    </a:cxn>
                    <a:cxn ang="f91">
                      <a:pos x="f126" y="f127"/>
                    </a:cxn>
                    <a:cxn ang="f91">
                      <a:pos x="f128" y="f129"/>
                    </a:cxn>
                    <a:cxn ang="f91">
                      <a:pos x="f130" y="f131"/>
                    </a:cxn>
                    <a:cxn ang="f91">
                      <a:pos x="f132" y="f133"/>
                    </a:cxn>
                    <a:cxn ang="f91">
                      <a:pos x="f126" y="f134"/>
                    </a:cxn>
                    <a:cxn ang="f91">
                      <a:pos x="f135" y="f136"/>
                    </a:cxn>
                    <a:cxn ang="f91">
                      <a:pos x="f121" y="f137"/>
                    </a:cxn>
                    <a:cxn ang="f91">
                      <a:pos x="f138" y="f139"/>
                    </a:cxn>
                    <a:cxn ang="f91">
                      <a:pos x="f140" y="f141"/>
                    </a:cxn>
                    <a:cxn ang="f91">
                      <a:pos x="f119" y="f120"/>
                    </a:cxn>
                  </a:cxnLst>
                  <a:rect l="f115" t="f118" r="f116" b="f117"/>
                  <a:pathLst>
                    <a:path w="164" h="246">
                      <a:moveTo>
                        <a:pt x="f8" y="f9"/>
                      </a:moveTo>
                      <a:cubicBezTo>
                        <a:pt x="f10" y="f11"/>
                        <a:pt x="f12" y="f10"/>
                        <a:pt x="f12" y="f13"/>
                      </a:cubicBezTo>
                      <a:cubicBezTo>
                        <a:pt x="f12" y="f14"/>
                        <a:pt x="f12" y="f15"/>
                        <a:pt x="f12" y="f16"/>
                      </a:cubicBezTo>
                      <a:cubicBezTo>
                        <a:pt x="f12" y="f5"/>
                        <a:pt x="f12" y="f5"/>
                        <a:pt x="f17" y="f5"/>
                      </a:cubicBezTo>
                      <a:cubicBezTo>
                        <a:pt x="f5" y="f5"/>
                        <a:pt x="f5" y="f5"/>
                        <a:pt x="f5" y="f18"/>
                      </a:cubicBezTo>
                      <a:cubicBezTo>
                        <a:pt x="f5" y="f19"/>
                        <a:pt x="f5" y="f19"/>
                        <a:pt x="f20" y="f19"/>
                      </a:cubicBezTo>
                      <a:cubicBezTo>
                        <a:pt x="f21" y="f19"/>
                        <a:pt x="f21" y="f19"/>
                        <a:pt x="f21" y="f22"/>
                      </a:cubicBezTo>
                      <a:cubicBezTo>
                        <a:pt x="f23" y="f24"/>
                        <a:pt x="f25" y="f26"/>
                        <a:pt x="f13" y="f26"/>
                      </a:cubicBezTo>
                      <a:cubicBezTo>
                        <a:pt x="f5" y="f26"/>
                        <a:pt x="f5" y="f26"/>
                        <a:pt x="f5" y="f27"/>
                      </a:cubicBezTo>
                      <a:cubicBezTo>
                        <a:pt x="f5" y="f7"/>
                        <a:pt x="f5" y="f7"/>
                        <a:pt x="f15" y="f7"/>
                      </a:cubicBezTo>
                      <a:cubicBezTo>
                        <a:pt x="f12" y="f7"/>
                        <a:pt x="f12" y="f7"/>
                        <a:pt x="f12" y="f28"/>
                      </a:cubicBezTo>
                      <a:cubicBezTo>
                        <a:pt x="f12" y="f29"/>
                        <a:pt x="f21" y="f6"/>
                        <a:pt x="f30" y="f6"/>
                      </a:cubicBezTo>
                      <a:cubicBezTo>
                        <a:pt x="f6" y="f26"/>
                        <a:pt x="f6" y="f6"/>
                        <a:pt x="f6" y="f30"/>
                      </a:cubicBezTo>
                      <a:cubicBezTo>
                        <a:pt x="f6" y="f31"/>
                        <a:pt x="f6" y="f31"/>
                        <a:pt x="f8" y="f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51" name="Freeform 17">
                  <a:extLst>
                    <a:ext uri="{FF2B5EF4-FFF2-40B4-BE49-F238E27FC236}">
                      <a16:creationId xmlns:a16="http://schemas.microsoft.com/office/drawing/2014/main" id="{6BD20DB3-2A06-4482-8196-F32FD5A4EBCD}"/>
                    </a:ext>
                  </a:extLst>
                </p:cNvPr>
                <p:cNvSpPr/>
                <p:nvPr/>
              </p:nvSpPr>
              <p:spPr>
                <a:xfrm rot="16200004">
                  <a:off x="5226487" y="4583498"/>
                  <a:ext cx="86008" cy="11654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66"/>
                    <a:gd name="f7" fmla="val 248"/>
                    <a:gd name="f8" fmla="val 150"/>
                    <a:gd name="f9" fmla="val 2"/>
                    <a:gd name="f10" fmla="val 132"/>
                    <a:gd name="f11" fmla="val 113"/>
                    <a:gd name="f12" fmla="val 1"/>
                    <a:gd name="f13" fmla="val 95"/>
                    <a:gd name="f14" fmla="val 85"/>
                    <a:gd name="f15" fmla="val 82"/>
                    <a:gd name="f16" fmla="val 4"/>
                    <a:gd name="f17" fmla="val 13"/>
                    <a:gd name="f18" fmla="val 29"/>
                    <a:gd name="f19" fmla="val 80"/>
                    <a:gd name="f20" fmla="val 45"/>
                    <a:gd name="f21" fmla="val 61"/>
                    <a:gd name="f22" fmla="val 84"/>
                    <a:gd name="f23" fmla="val 76"/>
                    <a:gd name="f24" fmla="val 59"/>
                    <a:gd name="f25" fmla="val 83"/>
                    <a:gd name="f26" fmla="val 46"/>
                    <a:gd name="f27" fmla="val 33"/>
                    <a:gd name="f28" fmla="val 19"/>
                    <a:gd name="f29" fmla="val 81"/>
                    <a:gd name="f30" fmla="val 87"/>
                    <a:gd name="f31" fmla="val 102"/>
                    <a:gd name="f32" fmla="val 122"/>
                    <a:gd name="f33" fmla="val 143"/>
                    <a:gd name="f34" fmla="val 163"/>
                    <a:gd name="f35" fmla="val 185"/>
                    <a:gd name="f36" fmla="val 206"/>
                    <a:gd name="f37" fmla="val 227"/>
                    <a:gd name="f38" fmla="val 244"/>
                    <a:gd name="f39" fmla="val 6"/>
                    <a:gd name="f40" fmla="val 21"/>
                    <a:gd name="f41" fmla="val 247"/>
                    <a:gd name="f42" fmla="val 37"/>
                    <a:gd name="f43" fmla="val 245"/>
                    <a:gd name="f44" fmla="val 52"/>
                    <a:gd name="f45" fmla="val 246"/>
                    <a:gd name="f46" fmla="val 67"/>
                    <a:gd name="f47" fmla="val 243"/>
                    <a:gd name="f48" fmla="val 229"/>
                    <a:gd name="f49" fmla="val 187"/>
                    <a:gd name="f50" fmla="val 146"/>
                    <a:gd name="f51" fmla="val 105"/>
                    <a:gd name="f52" fmla="val 89"/>
                    <a:gd name="f53" fmla="val 86"/>
                    <a:gd name="f54" fmla="val 120"/>
                    <a:gd name="f55" fmla="val 136"/>
                    <a:gd name="f56" fmla="val 151"/>
                    <a:gd name="f57" fmla="val 165"/>
                    <a:gd name="f58" fmla="val 70"/>
                    <a:gd name="f59" fmla="val 34"/>
                    <a:gd name="f60" fmla="val 16"/>
                    <a:gd name="f61" fmla="val 5"/>
                    <a:gd name="f62" fmla="val 161"/>
                    <a:gd name="f63" fmla="+- 0 0 -90"/>
                    <a:gd name="f64" fmla="*/ f3 1 166"/>
                    <a:gd name="f65" fmla="*/ f4 1 248"/>
                    <a:gd name="f66" fmla="+- f7 0 f5"/>
                    <a:gd name="f67" fmla="+- f6 0 f5"/>
                    <a:gd name="f68" fmla="*/ f63 f0 1"/>
                    <a:gd name="f69" fmla="*/ f67 1 166"/>
                    <a:gd name="f70" fmla="*/ f66 1 248"/>
                    <a:gd name="f71" fmla="*/ 150 f67 1"/>
                    <a:gd name="f72" fmla="*/ 2 f66 1"/>
                    <a:gd name="f73" fmla="*/ 95 f67 1"/>
                    <a:gd name="f74" fmla="*/ 0 f66 1"/>
                    <a:gd name="f75" fmla="*/ 82 f67 1"/>
                    <a:gd name="f76" fmla="*/ 13 f66 1"/>
                    <a:gd name="f77" fmla="*/ 61 f66 1"/>
                    <a:gd name="f78" fmla="*/ 59 f67 1"/>
                    <a:gd name="f79" fmla="*/ 83 f66 1"/>
                    <a:gd name="f80" fmla="*/ 19 f67 1"/>
                    <a:gd name="f81" fmla="*/ 82 f66 1"/>
                    <a:gd name="f82" fmla="*/ 1 f67 1"/>
                    <a:gd name="f83" fmla="*/ 102 f66 1"/>
                    <a:gd name="f84" fmla="*/ 163 f66 1"/>
                    <a:gd name="f85" fmla="*/ 227 f66 1"/>
                    <a:gd name="f86" fmla="*/ 21 f67 1"/>
                    <a:gd name="f87" fmla="*/ 247 f66 1"/>
                    <a:gd name="f88" fmla="*/ 67 f67 1"/>
                    <a:gd name="f89" fmla="*/ 85 f67 1"/>
                    <a:gd name="f90" fmla="*/ 229 f66 1"/>
                    <a:gd name="f91" fmla="*/ 84 f67 1"/>
                    <a:gd name="f92" fmla="*/ 105 f66 1"/>
                    <a:gd name="f93" fmla="*/ 105 f67 1"/>
                    <a:gd name="f94" fmla="*/ 84 f66 1"/>
                    <a:gd name="f95" fmla="*/ 151 f67 1"/>
                    <a:gd name="f96" fmla="*/ 85 f66 1"/>
                    <a:gd name="f97" fmla="*/ 165 f67 1"/>
                    <a:gd name="f98" fmla="*/ 70 f66 1"/>
                    <a:gd name="f99" fmla="*/ 16 f66 1"/>
                    <a:gd name="f100" fmla="*/ f68 1 f2"/>
                    <a:gd name="f101" fmla="*/ f71 1 166"/>
                    <a:gd name="f102" fmla="*/ f72 1 248"/>
                    <a:gd name="f103" fmla="*/ f73 1 166"/>
                    <a:gd name="f104" fmla="*/ f74 1 248"/>
                    <a:gd name="f105" fmla="*/ f75 1 166"/>
                    <a:gd name="f106" fmla="*/ f76 1 248"/>
                    <a:gd name="f107" fmla="*/ f77 1 248"/>
                    <a:gd name="f108" fmla="*/ f78 1 166"/>
                    <a:gd name="f109" fmla="*/ f79 1 248"/>
                    <a:gd name="f110" fmla="*/ f80 1 166"/>
                    <a:gd name="f111" fmla="*/ f81 1 248"/>
                    <a:gd name="f112" fmla="*/ f82 1 166"/>
                    <a:gd name="f113" fmla="*/ f83 1 248"/>
                    <a:gd name="f114" fmla="*/ f84 1 248"/>
                    <a:gd name="f115" fmla="*/ f85 1 248"/>
                    <a:gd name="f116" fmla="*/ f86 1 166"/>
                    <a:gd name="f117" fmla="*/ f87 1 248"/>
                    <a:gd name="f118" fmla="*/ f88 1 166"/>
                    <a:gd name="f119" fmla="*/ f89 1 166"/>
                    <a:gd name="f120" fmla="*/ f90 1 248"/>
                    <a:gd name="f121" fmla="*/ f91 1 166"/>
                    <a:gd name="f122" fmla="*/ f92 1 248"/>
                    <a:gd name="f123" fmla="*/ f93 1 166"/>
                    <a:gd name="f124" fmla="*/ f94 1 248"/>
                    <a:gd name="f125" fmla="*/ f95 1 166"/>
                    <a:gd name="f126" fmla="*/ f96 1 248"/>
                    <a:gd name="f127" fmla="*/ f97 1 166"/>
                    <a:gd name="f128" fmla="*/ f98 1 248"/>
                    <a:gd name="f129" fmla="*/ f99 1 248"/>
                    <a:gd name="f130" fmla="*/ 0 1 f69"/>
                    <a:gd name="f131" fmla="*/ f6 1 f69"/>
                    <a:gd name="f132" fmla="*/ 0 1 f70"/>
                    <a:gd name="f133" fmla="*/ f7 1 f70"/>
                    <a:gd name="f134" fmla="+- f100 0 f1"/>
                    <a:gd name="f135" fmla="*/ f101 1 f69"/>
                    <a:gd name="f136" fmla="*/ f102 1 f70"/>
                    <a:gd name="f137" fmla="*/ f103 1 f69"/>
                    <a:gd name="f138" fmla="*/ f104 1 f70"/>
                    <a:gd name="f139" fmla="*/ f105 1 f69"/>
                    <a:gd name="f140" fmla="*/ f106 1 f70"/>
                    <a:gd name="f141" fmla="*/ f107 1 f70"/>
                    <a:gd name="f142" fmla="*/ f108 1 f69"/>
                    <a:gd name="f143" fmla="*/ f109 1 f70"/>
                    <a:gd name="f144" fmla="*/ f110 1 f69"/>
                    <a:gd name="f145" fmla="*/ f111 1 f70"/>
                    <a:gd name="f146" fmla="*/ f112 1 f69"/>
                    <a:gd name="f147" fmla="*/ f113 1 f70"/>
                    <a:gd name="f148" fmla="*/ f114 1 f70"/>
                    <a:gd name="f149" fmla="*/ f115 1 f70"/>
                    <a:gd name="f150" fmla="*/ f116 1 f69"/>
                    <a:gd name="f151" fmla="*/ f117 1 f70"/>
                    <a:gd name="f152" fmla="*/ f118 1 f69"/>
                    <a:gd name="f153" fmla="*/ f119 1 f69"/>
                    <a:gd name="f154" fmla="*/ f120 1 f70"/>
                    <a:gd name="f155" fmla="*/ f121 1 f69"/>
                    <a:gd name="f156" fmla="*/ f122 1 f70"/>
                    <a:gd name="f157" fmla="*/ f123 1 f69"/>
                    <a:gd name="f158" fmla="*/ f124 1 f70"/>
                    <a:gd name="f159" fmla="*/ f125 1 f69"/>
                    <a:gd name="f160" fmla="*/ f126 1 f70"/>
                    <a:gd name="f161" fmla="*/ f127 1 f69"/>
                    <a:gd name="f162" fmla="*/ f128 1 f70"/>
                    <a:gd name="f163" fmla="*/ f129 1 f70"/>
                    <a:gd name="f164" fmla="*/ f130 f64 1"/>
                    <a:gd name="f165" fmla="*/ f131 f64 1"/>
                    <a:gd name="f166" fmla="*/ f133 f65 1"/>
                    <a:gd name="f167" fmla="*/ f132 f65 1"/>
                    <a:gd name="f168" fmla="*/ f135 f64 1"/>
                    <a:gd name="f169" fmla="*/ f136 f65 1"/>
                    <a:gd name="f170" fmla="*/ f137 f64 1"/>
                    <a:gd name="f171" fmla="*/ f138 f65 1"/>
                    <a:gd name="f172" fmla="*/ f139 f64 1"/>
                    <a:gd name="f173" fmla="*/ f140 f65 1"/>
                    <a:gd name="f174" fmla="*/ f141 f65 1"/>
                    <a:gd name="f175" fmla="*/ f142 f64 1"/>
                    <a:gd name="f176" fmla="*/ f143 f65 1"/>
                    <a:gd name="f177" fmla="*/ f144 f64 1"/>
                    <a:gd name="f178" fmla="*/ f145 f65 1"/>
                    <a:gd name="f179" fmla="*/ f146 f64 1"/>
                    <a:gd name="f180" fmla="*/ f147 f65 1"/>
                    <a:gd name="f181" fmla="*/ f148 f65 1"/>
                    <a:gd name="f182" fmla="*/ f149 f65 1"/>
                    <a:gd name="f183" fmla="*/ f150 f64 1"/>
                    <a:gd name="f184" fmla="*/ f151 f65 1"/>
                    <a:gd name="f185" fmla="*/ f152 f64 1"/>
                    <a:gd name="f186" fmla="*/ f153 f64 1"/>
                    <a:gd name="f187" fmla="*/ f154 f65 1"/>
                    <a:gd name="f188" fmla="*/ f155 f64 1"/>
                    <a:gd name="f189" fmla="*/ f156 f65 1"/>
                    <a:gd name="f190" fmla="*/ f157 f64 1"/>
                    <a:gd name="f191" fmla="*/ f158 f65 1"/>
                    <a:gd name="f192" fmla="*/ f159 f64 1"/>
                    <a:gd name="f193" fmla="*/ f160 f65 1"/>
                    <a:gd name="f194" fmla="*/ f161 f64 1"/>
                    <a:gd name="f195" fmla="*/ f162 f65 1"/>
                    <a:gd name="f196" fmla="*/ f163 f65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134">
                      <a:pos x="f168" y="f169"/>
                    </a:cxn>
                    <a:cxn ang="f134">
                      <a:pos x="f170" y="f171"/>
                    </a:cxn>
                    <a:cxn ang="f134">
                      <a:pos x="f172" y="f173"/>
                    </a:cxn>
                    <a:cxn ang="f134">
                      <a:pos x="f172" y="f174"/>
                    </a:cxn>
                    <a:cxn ang="f134">
                      <a:pos x="f175" y="f176"/>
                    </a:cxn>
                    <a:cxn ang="f134">
                      <a:pos x="f177" y="f178"/>
                    </a:cxn>
                    <a:cxn ang="f134">
                      <a:pos x="f179" y="f180"/>
                    </a:cxn>
                    <a:cxn ang="f134">
                      <a:pos x="f179" y="f181"/>
                    </a:cxn>
                    <a:cxn ang="f134">
                      <a:pos x="f179" y="f182"/>
                    </a:cxn>
                    <a:cxn ang="f134">
                      <a:pos x="f183" y="f184"/>
                    </a:cxn>
                    <a:cxn ang="f134">
                      <a:pos x="f185" y="f184"/>
                    </a:cxn>
                    <a:cxn ang="f134">
                      <a:pos x="f186" y="f187"/>
                    </a:cxn>
                    <a:cxn ang="f134">
                      <a:pos x="f188" y="f189"/>
                    </a:cxn>
                    <a:cxn ang="f134">
                      <a:pos x="f190" y="f191"/>
                    </a:cxn>
                    <a:cxn ang="f134">
                      <a:pos x="f192" y="f193"/>
                    </a:cxn>
                    <a:cxn ang="f134">
                      <a:pos x="f194" y="f195"/>
                    </a:cxn>
                    <a:cxn ang="f134">
                      <a:pos x="f194" y="f196"/>
                    </a:cxn>
                    <a:cxn ang="f134">
                      <a:pos x="f168" y="f169"/>
                    </a:cxn>
                  </a:cxnLst>
                  <a:rect l="f164" t="f167" r="f165" b="f166"/>
                  <a:pathLst>
                    <a:path w="166" h="248">
                      <a:moveTo>
                        <a:pt x="f8" y="f9"/>
                      </a:moveTo>
                      <a:cubicBezTo>
                        <a:pt x="f10" y="f9"/>
                        <a:pt x="f11" y="f12"/>
                        <a:pt x="f13" y="f5"/>
                      </a:cubicBezTo>
                      <a:cubicBezTo>
                        <a:pt x="f14" y="f5"/>
                        <a:pt x="f15" y="f16"/>
                        <a:pt x="f15" y="f17"/>
                      </a:cubicBezTo>
                      <a:cubicBezTo>
                        <a:pt x="f15" y="f18"/>
                        <a:pt x="f19" y="f20"/>
                        <a:pt x="f15" y="f21"/>
                      </a:cubicBezTo>
                      <a:cubicBezTo>
                        <a:pt x="f22" y="f19"/>
                        <a:pt x="f23" y="f22"/>
                        <a:pt x="f24" y="f25"/>
                      </a:cubicBezTo>
                      <a:cubicBezTo>
                        <a:pt x="f26" y="f15"/>
                        <a:pt x="f27" y="f22"/>
                        <a:pt x="f28" y="f15"/>
                      </a:cubicBezTo>
                      <a:cubicBezTo>
                        <a:pt x="f16" y="f29"/>
                        <a:pt x="f5" y="f30"/>
                        <a:pt x="f12" y="f31"/>
                      </a:cubicBezTo>
                      <a:cubicBezTo>
                        <a:pt x="f9" y="f32"/>
                        <a:pt x="f12" y="f33"/>
                        <a:pt x="f12" y="f34"/>
                      </a:cubicBezTo>
                      <a:cubicBezTo>
                        <a:pt x="f12" y="f35"/>
                        <a:pt x="f9" y="f36"/>
                        <a:pt x="f12" y="f37"/>
                      </a:cubicBezTo>
                      <a:cubicBezTo>
                        <a:pt x="f5" y="f38"/>
                        <a:pt x="f39" y="f7"/>
                        <a:pt x="f40" y="f41"/>
                      </a:cubicBezTo>
                      <a:cubicBezTo>
                        <a:pt x="f42" y="f43"/>
                        <a:pt x="f44" y="f45"/>
                        <a:pt x="f46" y="f41"/>
                      </a:cubicBezTo>
                      <a:cubicBezTo>
                        <a:pt x="f29" y="f7"/>
                        <a:pt x="f14" y="f47"/>
                        <a:pt x="f14" y="f48"/>
                      </a:cubicBezTo>
                      <a:cubicBezTo>
                        <a:pt x="f22" y="f49"/>
                        <a:pt x="f14" y="f50"/>
                        <a:pt x="f22" y="f51"/>
                      </a:cubicBezTo>
                      <a:cubicBezTo>
                        <a:pt x="f22" y="f52"/>
                        <a:pt x="f53" y="f29"/>
                        <a:pt x="f51" y="f22"/>
                      </a:cubicBezTo>
                      <a:cubicBezTo>
                        <a:pt x="f54" y="f30"/>
                        <a:pt x="f55" y="f22"/>
                        <a:pt x="f56" y="f14"/>
                      </a:cubicBezTo>
                      <a:cubicBezTo>
                        <a:pt x="f34" y="f53"/>
                        <a:pt x="f6" y="f29"/>
                        <a:pt x="f57" y="f58"/>
                      </a:cubicBezTo>
                      <a:cubicBezTo>
                        <a:pt x="f57" y="f44"/>
                        <a:pt x="f57" y="f59"/>
                        <a:pt x="f57" y="f60"/>
                      </a:cubicBezTo>
                      <a:cubicBezTo>
                        <a:pt x="f6" y="f61"/>
                        <a:pt x="f62" y="f9"/>
                        <a:pt x="f8" y="f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52" name="Freeform 18">
                  <a:extLst>
                    <a:ext uri="{FF2B5EF4-FFF2-40B4-BE49-F238E27FC236}">
                      <a16:creationId xmlns:a16="http://schemas.microsoft.com/office/drawing/2014/main" id="{9A3BF9C9-C9FC-4AF4-8229-6AE01CCDFFFC}"/>
                    </a:ext>
                  </a:extLst>
                </p:cNvPr>
                <p:cNvSpPr/>
                <p:nvPr/>
              </p:nvSpPr>
              <p:spPr>
                <a:xfrm rot="16200004">
                  <a:off x="4595331" y="4559824"/>
                  <a:ext cx="86008" cy="7870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66"/>
                    <a:gd name="f7" fmla="val 167"/>
                    <a:gd name="f8" fmla="val 39"/>
                    <a:gd name="f9" fmla="val 84"/>
                    <a:gd name="f10" fmla="val 83"/>
                    <a:gd name="f11" fmla="val 128"/>
                    <a:gd name="f12" fmla="val 121"/>
                    <a:gd name="f13" fmla="val 124"/>
                    <a:gd name="f14" fmla="val 122"/>
                    <a:gd name="f15" fmla="val 120"/>
                    <a:gd name="f16" fmla="val 82"/>
                    <a:gd name="f17" fmla="val 129"/>
                    <a:gd name="f18" fmla="val 81"/>
                    <a:gd name="f19" fmla="val 38"/>
                    <a:gd name="f20" fmla="val 46"/>
                    <a:gd name="f21" fmla="+- 0 0 -90"/>
                    <a:gd name="f22" fmla="*/ f3 1 166"/>
                    <a:gd name="f23" fmla="*/ f4 1 167"/>
                    <a:gd name="f24" fmla="+- f7 0 f5"/>
                    <a:gd name="f25" fmla="+- f6 0 f5"/>
                    <a:gd name="f26" fmla="*/ f21 f0 1"/>
                    <a:gd name="f27" fmla="*/ f25 1 166"/>
                    <a:gd name="f28" fmla="*/ f24 1 167"/>
                    <a:gd name="f29" fmla="*/ 39 f25 1"/>
                    <a:gd name="f30" fmla="*/ 84 f24 1"/>
                    <a:gd name="f31" fmla="*/ 83 f25 1"/>
                    <a:gd name="f32" fmla="*/ 128 f24 1"/>
                    <a:gd name="f33" fmla="*/ 121 f25 1"/>
                    <a:gd name="f34" fmla="*/ 166 f24 1"/>
                    <a:gd name="f35" fmla="*/ 166 f25 1"/>
                    <a:gd name="f36" fmla="*/ 124 f24 1"/>
                    <a:gd name="f37" fmla="*/ 120 f24 1"/>
                    <a:gd name="f38" fmla="*/ 129 f25 1"/>
                    <a:gd name="f39" fmla="*/ 81 f24 1"/>
                    <a:gd name="f40" fmla="*/ 38 f24 1"/>
                    <a:gd name="f41" fmla="*/ 46 f25 1"/>
                    <a:gd name="f42" fmla="*/ 0 f24 1"/>
                    <a:gd name="f43" fmla="*/ 0 f25 1"/>
                    <a:gd name="f44" fmla="*/ 46 f24 1"/>
                    <a:gd name="f45" fmla="*/ f26 1 f2"/>
                    <a:gd name="f46" fmla="*/ f29 1 166"/>
                    <a:gd name="f47" fmla="*/ f30 1 167"/>
                    <a:gd name="f48" fmla="*/ f31 1 166"/>
                    <a:gd name="f49" fmla="*/ f32 1 167"/>
                    <a:gd name="f50" fmla="*/ f33 1 166"/>
                    <a:gd name="f51" fmla="*/ f34 1 167"/>
                    <a:gd name="f52" fmla="*/ f35 1 166"/>
                    <a:gd name="f53" fmla="*/ f36 1 167"/>
                    <a:gd name="f54" fmla="*/ f37 1 167"/>
                    <a:gd name="f55" fmla="*/ f38 1 166"/>
                    <a:gd name="f56" fmla="*/ f39 1 167"/>
                    <a:gd name="f57" fmla="*/ f40 1 167"/>
                    <a:gd name="f58" fmla="*/ f41 1 166"/>
                    <a:gd name="f59" fmla="*/ f42 1 167"/>
                    <a:gd name="f60" fmla="*/ f43 1 166"/>
                    <a:gd name="f61" fmla="*/ f44 1 167"/>
                    <a:gd name="f62" fmla="*/ 0 1 f27"/>
                    <a:gd name="f63" fmla="*/ f6 1 f27"/>
                    <a:gd name="f64" fmla="*/ 0 1 f28"/>
                    <a:gd name="f65" fmla="*/ f7 1 f28"/>
                    <a:gd name="f66" fmla="+- f45 0 f1"/>
                    <a:gd name="f67" fmla="*/ f46 1 f27"/>
                    <a:gd name="f68" fmla="*/ f47 1 f28"/>
                    <a:gd name="f69" fmla="*/ f48 1 f27"/>
                    <a:gd name="f70" fmla="*/ f49 1 f28"/>
                    <a:gd name="f71" fmla="*/ f50 1 f27"/>
                    <a:gd name="f72" fmla="*/ f51 1 f28"/>
                    <a:gd name="f73" fmla="*/ f52 1 f27"/>
                    <a:gd name="f74" fmla="*/ f53 1 f28"/>
                    <a:gd name="f75" fmla="*/ f54 1 f28"/>
                    <a:gd name="f76" fmla="*/ f55 1 f27"/>
                    <a:gd name="f77" fmla="*/ f56 1 f28"/>
                    <a:gd name="f78" fmla="*/ f57 1 f28"/>
                    <a:gd name="f79" fmla="*/ f58 1 f27"/>
                    <a:gd name="f80" fmla="*/ f59 1 f28"/>
                    <a:gd name="f81" fmla="*/ f60 1 f27"/>
                    <a:gd name="f82" fmla="*/ f61 1 f28"/>
                    <a:gd name="f83" fmla="*/ f62 f22 1"/>
                    <a:gd name="f84" fmla="*/ f63 f22 1"/>
                    <a:gd name="f85" fmla="*/ f65 f23 1"/>
                    <a:gd name="f86" fmla="*/ f64 f23 1"/>
                    <a:gd name="f87" fmla="*/ f67 f22 1"/>
                    <a:gd name="f88" fmla="*/ f68 f23 1"/>
                    <a:gd name="f89" fmla="*/ f69 f22 1"/>
                    <a:gd name="f90" fmla="*/ f70 f23 1"/>
                    <a:gd name="f91" fmla="*/ f71 f22 1"/>
                    <a:gd name="f92" fmla="*/ f72 f23 1"/>
                    <a:gd name="f93" fmla="*/ f73 f22 1"/>
                    <a:gd name="f94" fmla="*/ f74 f23 1"/>
                    <a:gd name="f95" fmla="*/ f75 f23 1"/>
                    <a:gd name="f96" fmla="*/ f76 f22 1"/>
                    <a:gd name="f97" fmla="*/ f77 f23 1"/>
                    <a:gd name="f98" fmla="*/ f78 f23 1"/>
                    <a:gd name="f99" fmla="*/ f79 f22 1"/>
                    <a:gd name="f100" fmla="*/ f80 f23 1"/>
                    <a:gd name="f101" fmla="*/ f81 f22 1"/>
                    <a:gd name="f102" fmla="*/ f82 f2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66">
                      <a:pos x="f87" y="f88"/>
                    </a:cxn>
                    <a:cxn ang="f66">
                      <a:pos x="f89" y="f90"/>
                    </a:cxn>
                    <a:cxn ang="f66">
                      <a:pos x="f91" y="f92"/>
                    </a:cxn>
                    <a:cxn ang="f66">
                      <a:pos x="f93" y="f94"/>
                    </a:cxn>
                    <a:cxn ang="f66">
                      <a:pos x="f93" y="f95"/>
                    </a:cxn>
                    <a:cxn ang="f66">
                      <a:pos x="f96" y="f97"/>
                    </a:cxn>
                    <a:cxn ang="f66">
                      <a:pos x="f89" y="f98"/>
                    </a:cxn>
                    <a:cxn ang="f66">
                      <a:pos x="f99" y="f100"/>
                    </a:cxn>
                    <a:cxn ang="f66">
                      <a:pos x="f101" y="f102"/>
                    </a:cxn>
                    <a:cxn ang="f66">
                      <a:pos x="f87" y="f88"/>
                    </a:cxn>
                  </a:cxnLst>
                  <a:rect l="f83" t="f86" r="f84" b="f85"/>
                  <a:pathLst>
                    <a:path w="166" h="167">
                      <a:moveTo>
                        <a:pt x="f8" y="f9"/>
                      </a:moveTo>
                      <a:cubicBezTo>
                        <a:pt x="f10" y="f9"/>
                        <a:pt x="f10" y="f9"/>
                        <a:pt x="f10" y="f11"/>
                      </a:cubicBezTo>
                      <a:cubicBezTo>
                        <a:pt x="f10" y="f6"/>
                        <a:pt x="f10" y="f6"/>
                        <a:pt x="f12" y="f6"/>
                      </a:cubicBezTo>
                      <a:cubicBezTo>
                        <a:pt x="f6" y="f7"/>
                        <a:pt x="f6" y="f7"/>
                        <a:pt x="f6" y="f13"/>
                      </a:cubicBezTo>
                      <a:cubicBezTo>
                        <a:pt x="f6" y="f14"/>
                        <a:pt x="f6" y="f12"/>
                        <a:pt x="f6" y="f15"/>
                      </a:cubicBezTo>
                      <a:cubicBezTo>
                        <a:pt x="f6" y="f16"/>
                        <a:pt x="f6" y="f16"/>
                        <a:pt x="f17" y="f18"/>
                      </a:cubicBezTo>
                      <a:cubicBezTo>
                        <a:pt x="f10" y="f18"/>
                        <a:pt x="f10" y="f18"/>
                        <a:pt x="f10" y="f19"/>
                      </a:cubicBezTo>
                      <a:cubicBezTo>
                        <a:pt x="f10" y="f5"/>
                        <a:pt x="f10" y="f5"/>
                        <a:pt x="f20" y="f5"/>
                      </a:cubicBezTo>
                      <a:cubicBezTo>
                        <a:pt x="f5" y="f5"/>
                        <a:pt x="f5" y="f5"/>
                        <a:pt x="f5" y="f20"/>
                      </a:cubicBezTo>
                      <a:cubicBezTo>
                        <a:pt x="f5" y="f9"/>
                        <a:pt x="f5" y="f9"/>
                        <a:pt x="f8" y="f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53" name="Freeform 19">
                  <a:extLst>
                    <a:ext uri="{FF2B5EF4-FFF2-40B4-BE49-F238E27FC236}">
                      <a16:creationId xmlns:a16="http://schemas.microsoft.com/office/drawing/2014/main" id="{8FD3FDB2-A386-4F5B-BB51-2369B9E059A7}"/>
                    </a:ext>
                  </a:extLst>
                </p:cNvPr>
                <p:cNvSpPr/>
                <p:nvPr/>
              </p:nvSpPr>
              <p:spPr>
                <a:xfrm rot="16200004">
                  <a:off x="4922028" y="4665127"/>
                  <a:ext cx="42592" cy="8022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2"/>
                    <a:gd name="f7" fmla="val 170"/>
                    <a:gd name="f8" fmla="val 15"/>
                    <a:gd name="f9" fmla="val 33"/>
                    <a:gd name="f10" fmla="val 169"/>
                    <a:gd name="f11" fmla="val 51"/>
                    <a:gd name="f12" fmla="val 69"/>
                    <a:gd name="f13" fmla="val 78"/>
                    <a:gd name="f14" fmla="val 167"/>
                    <a:gd name="f15" fmla="val 157"/>
                    <a:gd name="f16" fmla="val 81"/>
                    <a:gd name="f17" fmla="val 110"/>
                    <a:gd name="f18" fmla="val 63"/>
                    <a:gd name="f19" fmla="val 16"/>
                    <a:gd name="f20" fmla="val 9"/>
                    <a:gd name="f21" fmla="val 3"/>
                    <a:gd name="f22" fmla="val 72"/>
                    <a:gd name="f23" fmla="val 4"/>
                    <a:gd name="f24" fmla="val 49"/>
                    <a:gd name="f25" fmla="val 5"/>
                    <a:gd name="f26" fmla="val 25"/>
                    <a:gd name="f27" fmla="val 1"/>
                    <a:gd name="f28" fmla="val 7"/>
                    <a:gd name="f29" fmla="val 56"/>
                    <a:gd name="f30" fmla="val 105"/>
                    <a:gd name="f31" fmla="val 154"/>
                    <a:gd name="f32" fmla="val 165"/>
                    <a:gd name="f33" fmla="+- 0 0 -90"/>
                    <a:gd name="f34" fmla="*/ f3 1 82"/>
                    <a:gd name="f35" fmla="*/ f4 1 170"/>
                    <a:gd name="f36" fmla="+- f7 0 f5"/>
                    <a:gd name="f37" fmla="+- f6 0 f5"/>
                    <a:gd name="f38" fmla="*/ f33 f0 1"/>
                    <a:gd name="f39" fmla="*/ f37 1 82"/>
                    <a:gd name="f40" fmla="*/ f36 1 170"/>
                    <a:gd name="f41" fmla="*/ 15 f37 1"/>
                    <a:gd name="f42" fmla="*/ 170 f36 1"/>
                    <a:gd name="f43" fmla="*/ 69 f37 1"/>
                    <a:gd name="f44" fmla="*/ 82 f37 1"/>
                    <a:gd name="f45" fmla="*/ 157 f36 1"/>
                    <a:gd name="f46" fmla="*/ 16 f36 1"/>
                    <a:gd name="f47" fmla="*/ 72 f37 1"/>
                    <a:gd name="f48" fmla="*/ 4 f36 1"/>
                    <a:gd name="f49" fmla="*/ 1 f37 1"/>
                    <a:gd name="f50" fmla="*/ 7 f36 1"/>
                    <a:gd name="f51" fmla="*/ 154 f36 1"/>
                    <a:gd name="f52" fmla="*/ f38 1 f2"/>
                    <a:gd name="f53" fmla="*/ f41 1 82"/>
                    <a:gd name="f54" fmla="*/ f42 1 170"/>
                    <a:gd name="f55" fmla="*/ f43 1 82"/>
                    <a:gd name="f56" fmla="*/ f44 1 82"/>
                    <a:gd name="f57" fmla="*/ f45 1 170"/>
                    <a:gd name="f58" fmla="*/ f46 1 170"/>
                    <a:gd name="f59" fmla="*/ f47 1 82"/>
                    <a:gd name="f60" fmla="*/ f48 1 170"/>
                    <a:gd name="f61" fmla="*/ f49 1 82"/>
                    <a:gd name="f62" fmla="*/ f50 1 170"/>
                    <a:gd name="f63" fmla="*/ f51 1 170"/>
                    <a:gd name="f64" fmla="*/ 0 1 f39"/>
                    <a:gd name="f65" fmla="*/ f6 1 f39"/>
                    <a:gd name="f66" fmla="*/ 0 1 f40"/>
                    <a:gd name="f67" fmla="*/ f7 1 f40"/>
                    <a:gd name="f68" fmla="+- f52 0 f1"/>
                    <a:gd name="f69" fmla="*/ f53 1 f39"/>
                    <a:gd name="f70" fmla="*/ f54 1 f40"/>
                    <a:gd name="f71" fmla="*/ f55 1 f39"/>
                    <a:gd name="f72" fmla="*/ f56 1 f39"/>
                    <a:gd name="f73" fmla="*/ f57 1 f40"/>
                    <a:gd name="f74" fmla="*/ f58 1 f40"/>
                    <a:gd name="f75" fmla="*/ f59 1 f39"/>
                    <a:gd name="f76" fmla="*/ f60 1 f40"/>
                    <a:gd name="f77" fmla="*/ f61 1 f39"/>
                    <a:gd name="f78" fmla="*/ f62 1 f40"/>
                    <a:gd name="f79" fmla="*/ f63 1 f40"/>
                    <a:gd name="f80" fmla="*/ f64 f34 1"/>
                    <a:gd name="f81" fmla="*/ f65 f34 1"/>
                    <a:gd name="f82" fmla="*/ f67 f35 1"/>
                    <a:gd name="f83" fmla="*/ f66 f35 1"/>
                    <a:gd name="f84" fmla="*/ f69 f34 1"/>
                    <a:gd name="f85" fmla="*/ f70 f35 1"/>
                    <a:gd name="f86" fmla="*/ f71 f34 1"/>
                    <a:gd name="f87" fmla="*/ f72 f34 1"/>
                    <a:gd name="f88" fmla="*/ f73 f35 1"/>
                    <a:gd name="f89" fmla="*/ f74 f35 1"/>
                    <a:gd name="f90" fmla="*/ f75 f34 1"/>
                    <a:gd name="f91" fmla="*/ f76 f35 1"/>
                    <a:gd name="f92" fmla="*/ f77 f34 1"/>
                    <a:gd name="f93" fmla="*/ f78 f35 1"/>
                    <a:gd name="f94" fmla="*/ f79 f35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68">
                      <a:pos x="f84" y="f85"/>
                    </a:cxn>
                    <a:cxn ang="f68">
                      <a:pos x="f86" y="f85"/>
                    </a:cxn>
                    <a:cxn ang="f68">
                      <a:pos x="f87" y="f88"/>
                    </a:cxn>
                    <a:cxn ang="f68">
                      <a:pos x="f87" y="f89"/>
                    </a:cxn>
                    <a:cxn ang="f68">
                      <a:pos x="f90" y="f91"/>
                    </a:cxn>
                    <a:cxn ang="f68">
                      <a:pos x="f92" y="f93"/>
                    </a:cxn>
                    <a:cxn ang="f68">
                      <a:pos x="f92" y="f94"/>
                    </a:cxn>
                    <a:cxn ang="f68">
                      <a:pos x="f84" y="f85"/>
                    </a:cxn>
                  </a:cxnLst>
                  <a:rect l="f80" t="f83" r="f81" b="f82"/>
                  <a:pathLst>
                    <a:path w="82" h="170">
                      <a:moveTo>
                        <a:pt x="f8" y="f7"/>
                      </a:moveTo>
                      <a:cubicBezTo>
                        <a:pt x="f9" y="f10"/>
                        <a:pt x="f11" y="f7"/>
                        <a:pt x="f12" y="f7"/>
                      </a:cubicBezTo>
                      <a:cubicBezTo>
                        <a:pt x="f13" y="f7"/>
                        <a:pt x="f6" y="f14"/>
                        <a:pt x="f6" y="f15"/>
                      </a:cubicBezTo>
                      <a:cubicBezTo>
                        <a:pt x="f16" y="f17"/>
                        <a:pt x="f6" y="f18"/>
                        <a:pt x="f6" y="f19"/>
                      </a:cubicBezTo>
                      <a:cubicBezTo>
                        <a:pt x="f6" y="f20"/>
                        <a:pt x="f16" y="f21"/>
                        <a:pt x="f22" y="f23"/>
                      </a:cubicBezTo>
                      <a:cubicBezTo>
                        <a:pt x="f24" y="f25"/>
                        <a:pt x="f26" y="f5"/>
                        <a:pt x="f27" y="f28"/>
                      </a:cubicBezTo>
                      <a:cubicBezTo>
                        <a:pt x="f27" y="f29"/>
                        <a:pt x="f27" y="f30"/>
                        <a:pt x="f27" y="f31"/>
                      </a:cubicBezTo>
                      <a:cubicBezTo>
                        <a:pt x="f5" y="f32"/>
                        <a:pt x="f21" y="f7"/>
                        <a:pt x="f8" y="f7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54" name="Freeform 20">
                  <a:extLst>
                    <a:ext uri="{FF2B5EF4-FFF2-40B4-BE49-F238E27FC236}">
                      <a16:creationId xmlns:a16="http://schemas.microsoft.com/office/drawing/2014/main" id="{CB9323FE-5AE0-47FC-8D17-6EB678DDA33D}"/>
                    </a:ext>
                  </a:extLst>
                </p:cNvPr>
                <p:cNvSpPr/>
                <p:nvPr/>
              </p:nvSpPr>
              <p:spPr>
                <a:xfrm rot="16200004" flipH="1">
                  <a:off x="4906990" y="4725692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55" name="Freeform 21">
                  <a:extLst>
                    <a:ext uri="{FF2B5EF4-FFF2-40B4-BE49-F238E27FC236}">
                      <a16:creationId xmlns:a16="http://schemas.microsoft.com/office/drawing/2014/main" id="{6221356A-0333-4BC1-BB82-063DCA398D12}"/>
                    </a:ext>
                  </a:extLst>
                </p:cNvPr>
                <p:cNvSpPr/>
                <p:nvPr/>
              </p:nvSpPr>
              <p:spPr>
                <a:xfrm rot="16200004">
                  <a:off x="5514464" y="4557909"/>
                  <a:ext cx="45098" cy="416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7"/>
                    <a:gd name="f7" fmla="val 88"/>
                    <a:gd name="f8" fmla="val 44"/>
                    <a:gd name="f9" fmla="val 4"/>
                    <a:gd name="f10" fmla="val 31"/>
                    <a:gd name="f11" fmla="val 13"/>
                    <a:gd name="f12" fmla="val 6"/>
                    <a:gd name="f13" fmla="val 7"/>
                    <a:gd name="f14" fmla="val 5"/>
                    <a:gd name="f15" fmla="val 46"/>
                    <a:gd name="f16" fmla="+- 0 0 -90"/>
                    <a:gd name="f17" fmla="*/ f3 1 87"/>
                    <a:gd name="f18" fmla="*/ f4 1 88"/>
                    <a:gd name="f19" fmla="+- f7 0 f5"/>
                    <a:gd name="f20" fmla="+- f6 0 f5"/>
                    <a:gd name="f21" fmla="*/ f16 f0 1"/>
                    <a:gd name="f22" fmla="*/ f20 1 87"/>
                    <a:gd name="f23" fmla="*/ f19 1 88"/>
                    <a:gd name="f24" fmla="*/ 44 f20 1"/>
                    <a:gd name="f25" fmla="*/ 4 f19 1"/>
                    <a:gd name="f26" fmla="*/ 6 f20 1"/>
                    <a:gd name="f27" fmla="*/ 7 f19 1"/>
                    <a:gd name="f28" fmla="*/ 5 f20 1"/>
                    <a:gd name="f29" fmla="*/ 44 f19 1"/>
                    <a:gd name="f30" fmla="*/ 87 f19 1"/>
                    <a:gd name="f31" fmla="*/ 87 f20 1"/>
                    <a:gd name="f32" fmla="*/ 46 f19 1"/>
                    <a:gd name="f33" fmla="*/ f21 1 f2"/>
                    <a:gd name="f34" fmla="*/ f24 1 87"/>
                    <a:gd name="f35" fmla="*/ f25 1 88"/>
                    <a:gd name="f36" fmla="*/ f26 1 87"/>
                    <a:gd name="f37" fmla="*/ f27 1 88"/>
                    <a:gd name="f38" fmla="*/ f28 1 87"/>
                    <a:gd name="f39" fmla="*/ f29 1 88"/>
                    <a:gd name="f40" fmla="*/ f30 1 88"/>
                    <a:gd name="f41" fmla="*/ f31 1 87"/>
                    <a:gd name="f42" fmla="*/ f32 1 88"/>
                    <a:gd name="f43" fmla="*/ 0 1 f22"/>
                    <a:gd name="f44" fmla="*/ f6 1 f22"/>
                    <a:gd name="f45" fmla="*/ 0 1 f23"/>
                    <a:gd name="f46" fmla="*/ f7 1 f23"/>
                    <a:gd name="f47" fmla="+- f33 0 f1"/>
                    <a:gd name="f48" fmla="*/ f34 1 f22"/>
                    <a:gd name="f49" fmla="*/ f35 1 f23"/>
                    <a:gd name="f50" fmla="*/ f36 1 f22"/>
                    <a:gd name="f51" fmla="*/ f37 1 f23"/>
                    <a:gd name="f52" fmla="*/ f38 1 f22"/>
                    <a:gd name="f53" fmla="*/ f39 1 f23"/>
                    <a:gd name="f54" fmla="*/ f40 1 f23"/>
                    <a:gd name="f55" fmla="*/ f41 1 f22"/>
                    <a:gd name="f56" fmla="*/ f42 1 f23"/>
                    <a:gd name="f57" fmla="*/ f43 f17 1"/>
                    <a:gd name="f58" fmla="*/ f44 f17 1"/>
                    <a:gd name="f59" fmla="*/ f46 f18 1"/>
                    <a:gd name="f60" fmla="*/ f45 f18 1"/>
                    <a:gd name="f61" fmla="*/ f48 f17 1"/>
                    <a:gd name="f62" fmla="*/ f49 f18 1"/>
                    <a:gd name="f63" fmla="*/ f50 f17 1"/>
                    <a:gd name="f64" fmla="*/ f51 f18 1"/>
                    <a:gd name="f65" fmla="*/ f52 f17 1"/>
                    <a:gd name="f66" fmla="*/ f53 f18 1"/>
                    <a:gd name="f67" fmla="*/ f54 f18 1"/>
                    <a:gd name="f68" fmla="*/ f55 f17 1"/>
                    <a:gd name="f69" fmla="*/ f56 f18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47">
                      <a:pos x="f61" y="f62"/>
                    </a:cxn>
                    <a:cxn ang="f47">
                      <a:pos x="f63" y="f64"/>
                    </a:cxn>
                    <a:cxn ang="f47">
                      <a:pos x="f65" y="f66"/>
                    </a:cxn>
                    <a:cxn ang="f47">
                      <a:pos x="f61" y="f67"/>
                    </a:cxn>
                    <a:cxn ang="f47">
                      <a:pos x="f68" y="f69"/>
                    </a:cxn>
                    <a:cxn ang="f47">
                      <a:pos x="f61" y="f62"/>
                    </a:cxn>
                  </a:cxnLst>
                  <a:rect l="f57" t="f60" r="f58" b="f59"/>
                  <a:pathLst>
                    <a:path w="87" h="88">
                      <a:moveTo>
                        <a:pt x="f8" y="f9"/>
                      </a:moveTo>
                      <a:cubicBezTo>
                        <a:pt x="f10" y="f9"/>
                        <a:pt x="f11" y="f5"/>
                        <a:pt x="f12" y="f13"/>
                      </a:cubicBezTo>
                      <a:cubicBezTo>
                        <a:pt x="f5" y="f11"/>
                        <a:pt x="f14" y="f10"/>
                        <a:pt x="f14" y="f8"/>
                      </a:cubicBezTo>
                      <a:cubicBezTo>
                        <a:pt x="f9" y="f7"/>
                        <a:pt x="f9" y="f7"/>
                        <a:pt x="f8" y="f6"/>
                      </a:cubicBezTo>
                      <a:cubicBezTo>
                        <a:pt x="f6" y="f6"/>
                        <a:pt x="f6" y="f6"/>
                        <a:pt x="f6" y="f15"/>
                      </a:cubicBezTo>
                      <a:cubicBezTo>
                        <a:pt x="f6" y="f9"/>
                        <a:pt x="f6" y="f9"/>
                        <a:pt x="f8" y="f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56" name="Freeform 22">
                  <a:extLst>
                    <a:ext uri="{FF2B5EF4-FFF2-40B4-BE49-F238E27FC236}">
                      <a16:creationId xmlns:a16="http://schemas.microsoft.com/office/drawing/2014/main" id="{660717D5-D6F3-4414-A27F-22CF88BF5322}"/>
                    </a:ext>
                  </a:extLst>
                </p:cNvPr>
                <p:cNvSpPr/>
                <p:nvPr/>
              </p:nvSpPr>
              <p:spPr>
                <a:xfrm rot="16200004">
                  <a:off x="5362851" y="4601594"/>
                  <a:ext cx="42592" cy="3859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3"/>
                    <a:gd name="f7" fmla="val 41"/>
                    <a:gd name="f8" fmla="val 43"/>
                    <a:gd name="f9" fmla="+- 0 0 -90"/>
                    <a:gd name="f10" fmla="*/ f3 1 83"/>
                    <a:gd name="f11" fmla="*/ f4 1 83"/>
                    <a:gd name="f12" fmla="+- f6 0 f5"/>
                    <a:gd name="f13" fmla="*/ f9 f0 1"/>
                    <a:gd name="f14" fmla="*/ f12 1 83"/>
                    <a:gd name="f15" fmla="*/ 41 f12 1"/>
                    <a:gd name="f16" fmla="*/ 0 f12 1"/>
                    <a:gd name="f17" fmla="*/ 43 f12 1"/>
                    <a:gd name="f18" fmla="*/ 83 f12 1"/>
                    <a:gd name="f19" fmla="*/ f13 1 f2"/>
                    <a:gd name="f20" fmla="*/ f15 1 83"/>
                    <a:gd name="f21" fmla="*/ f16 1 83"/>
                    <a:gd name="f22" fmla="*/ f17 1 83"/>
                    <a:gd name="f23" fmla="*/ f18 1 83"/>
                    <a:gd name="f24" fmla="*/ 0 1 f14"/>
                    <a:gd name="f25" fmla="*/ f6 1 f14"/>
                    <a:gd name="f26" fmla="+- f19 0 f1"/>
                    <a:gd name="f27" fmla="*/ f20 1 f14"/>
                    <a:gd name="f28" fmla="*/ f21 1 f14"/>
                    <a:gd name="f29" fmla="*/ f22 1 f14"/>
                    <a:gd name="f30" fmla="*/ f23 1 f14"/>
                    <a:gd name="f31" fmla="*/ f24 f10 1"/>
                    <a:gd name="f32" fmla="*/ f25 f10 1"/>
                    <a:gd name="f33" fmla="*/ f25 f11 1"/>
                    <a:gd name="f34" fmla="*/ f24 f11 1"/>
                    <a:gd name="f35" fmla="*/ f27 f10 1"/>
                    <a:gd name="f36" fmla="*/ f28 f11 1"/>
                    <a:gd name="f37" fmla="*/ f28 f10 1"/>
                    <a:gd name="f38" fmla="*/ f27 f11 1"/>
                    <a:gd name="f39" fmla="*/ f29 f10 1"/>
                    <a:gd name="f40" fmla="*/ f30 f11 1"/>
                    <a:gd name="f41" fmla="*/ f30 f10 1"/>
                    <a:gd name="f42" fmla="*/ f29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6">
                      <a:pos x="f35" y="f36"/>
                    </a:cxn>
                    <a:cxn ang="f26">
                      <a:pos x="f37" y="f38"/>
                    </a:cxn>
                    <a:cxn ang="f26">
                      <a:pos x="f39" y="f40"/>
                    </a:cxn>
                    <a:cxn ang="f26">
                      <a:pos x="f41" y="f42"/>
                    </a:cxn>
                    <a:cxn ang="f26">
                      <a:pos x="f35" y="f36"/>
                    </a:cxn>
                  </a:cxnLst>
                  <a:rect l="f31" t="f34" r="f32" b="f33"/>
                  <a:pathLst>
                    <a:path w="83" h="83">
                      <a:moveTo>
                        <a:pt x="f7" y="f5"/>
                      </a:moveTo>
                      <a:cubicBezTo>
                        <a:pt x="f5" y="f5"/>
                        <a:pt x="f5" y="f5"/>
                        <a:pt x="f5" y="f7"/>
                      </a:cubicBezTo>
                      <a:cubicBezTo>
                        <a:pt x="f5" y="f6"/>
                        <a:pt x="f5" y="f6"/>
                        <a:pt x="f8" y="f6"/>
                      </a:cubicBezTo>
                      <a:cubicBezTo>
                        <a:pt x="f6" y="f6"/>
                        <a:pt x="f6" y="f6"/>
                        <a:pt x="f6" y="f8"/>
                      </a:cubicBezTo>
                      <a:cubicBezTo>
                        <a:pt x="f6" y="f5"/>
                        <a:pt x="f6" y="f5"/>
                        <a:pt x="f7" y="f5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57" name="Freeform 23">
                  <a:extLst>
                    <a:ext uri="{FF2B5EF4-FFF2-40B4-BE49-F238E27FC236}">
                      <a16:creationId xmlns:a16="http://schemas.microsoft.com/office/drawing/2014/main" id="{22D262E1-AABD-462B-B32D-0B4065F5261D}"/>
                    </a:ext>
                  </a:extLst>
                </p:cNvPr>
                <p:cNvSpPr/>
                <p:nvPr/>
              </p:nvSpPr>
              <p:spPr>
                <a:xfrm rot="16200004" flipH="1">
                  <a:off x="4906990" y="4725692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58" name="Freeform 24">
                  <a:extLst>
                    <a:ext uri="{FF2B5EF4-FFF2-40B4-BE49-F238E27FC236}">
                      <a16:creationId xmlns:a16="http://schemas.microsoft.com/office/drawing/2014/main" id="{661EED0B-3A82-41C1-ADFE-9B47D754053E}"/>
                    </a:ext>
                  </a:extLst>
                </p:cNvPr>
                <p:cNvSpPr/>
                <p:nvPr/>
              </p:nvSpPr>
              <p:spPr>
                <a:xfrm rot="16200004">
                  <a:off x="4864810" y="4727768"/>
                  <a:ext cx="44256" cy="4010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5"/>
                    <a:gd name="f7" fmla="val 84"/>
                    <a:gd name="f8" fmla="val 17"/>
                    <a:gd name="f9" fmla="val 6"/>
                    <a:gd name="f10" fmla="val 82"/>
                    <a:gd name="f11" fmla="val 69"/>
                    <a:gd name="f12" fmla="val 1"/>
                    <a:gd name="f13" fmla="val 51"/>
                    <a:gd name="f14" fmla="val 2"/>
                    <a:gd name="f15" fmla="val 33"/>
                    <a:gd name="f16" fmla="val 16"/>
                    <a:gd name="f17" fmla="val 5"/>
                    <a:gd name="f18" fmla="val 4"/>
                    <a:gd name="f19" fmla="val 15"/>
                    <a:gd name="f20" fmla="val 39"/>
                    <a:gd name="f21" fmla="val 62"/>
                    <a:gd name="f22" fmla="val 40"/>
                    <a:gd name="f23" fmla="+- 0 0 -90"/>
                    <a:gd name="f24" fmla="*/ f3 1 85"/>
                    <a:gd name="f25" fmla="*/ f4 1 85"/>
                    <a:gd name="f26" fmla="+- f6 0 f5"/>
                    <a:gd name="f27" fmla="*/ f23 f0 1"/>
                    <a:gd name="f28" fmla="*/ f26 1 85"/>
                    <a:gd name="f29" fmla="*/ 84 f26 1"/>
                    <a:gd name="f30" fmla="*/ 17 f26 1"/>
                    <a:gd name="f31" fmla="*/ 69 f26 1"/>
                    <a:gd name="f32" fmla="*/ 1 f26 1"/>
                    <a:gd name="f33" fmla="*/ 16 f26 1"/>
                    <a:gd name="f34" fmla="*/ 0 f26 1"/>
                    <a:gd name="f35" fmla="*/ 15 f26 1"/>
                    <a:gd name="f36" fmla="*/ 85 f26 1"/>
                    <a:gd name="f37" fmla="*/ f27 1 f2"/>
                    <a:gd name="f38" fmla="*/ f29 1 85"/>
                    <a:gd name="f39" fmla="*/ f30 1 85"/>
                    <a:gd name="f40" fmla="*/ f31 1 85"/>
                    <a:gd name="f41" fmla="*/ f32 1 85"/>
                    <a:gd name="f42" fmla="*/ f33 1 85"/>
                    <a:gd name="f43" fmla="*/ f34 1 85"/>
                    <a:gd name="f44" fmla="*/ f35 1 85"/>
                    <a:gd name="f45" fmla="*/ f36 1 85"/>
                    <a:gd name="f46" fmla="*/ 0 1 f28"/>
                    <a:gd name="f47" fmla="*/ f6 1 f28"/>
                    <a:gd name="f48" fmla="+- f37 0 f1"/>
                    <a:gd name="f49" fmla="*/ f38 1 f28"/>
                    <a:gd name="f50" fmla="*/ f39 1 f28"/>
                    <a:gd name="f51" fmla="*/ f40 1 f28"/>
                    <a:gd name="f52" fmla="*/ f41 1 f28"/>
                    <a:gd name="f53" fmla="*/ f42 1 f28"/>
                    <a:gd name="f54" fmla="*/ f43 1 f28"/>
                    <a:gd name="f55" fmla="*/ f44 1 f28"/>
                    <a:gd name="f56" fmla="*/ f45 1 f28"/>
                    <a:gd name="f57" fmla="*/ f46 f24 1"/>
                    <a:gd name="f58" fmla="*/ f47 f24 1"/>
                    <a:gd name="f59" fmla="*/ f47 f25 1"/>
                    <a:gd name="f60" fmla="*/ f46 f25 1"/>
                    <a:gd name="f61" fmla="*/ f49 f24 1"/>
                    <a:gd name="f62" fmla="*/ f50 f25 1"/>
                    <a:gd name="f63" fmla="*/ f51 f24 1"/>
                    <a:gd name="f64" fmla="*/ f52 f25 1"/>
                    <a:gd name="f65" fmla="*/ f53 f24 1"/>
                    <a:gd name="f66" fmla="*/ f54 f24 1"/>
                    <a:gd name="f67" fmla="*/ f55 f25 1"/>
                    <a:gd name="f68" fmla="*/ f51 f25 1"/>
                    <a:gd name="f69" fmla="*/ f50 f24 1"/>
                    <a:gd name="f70" fmla="*/ f56 f25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48">
                      <a:pos x="f61" y="f62"/>
                    </a:cxn>
                    <a:cxn ang="f48">
                      <a:pos x="f63" y="f64"/>
                    </a:cxn>
                    <a:cxn ang="f48">
                      <a:pos x="f65" y="f64"/>
                    </a:cxn>
                    <a:cxn ang="f48">
                      <a:pos x="f66" y="f67"/>
                    </a:cxn>
                    <a:cxn ang="f48">
                      <a:pos x="f66" y="f68"/>
                    </a:cxn>
                    <a:cxn ang="f48">
                      <a:pos x="f69" y="f70"/>
                    </a:cxn>
                    <a:cxn ang="f48">
                      <a:pos x="f61" y="f70"/>
                    </a:cxn>
                    <a:cxn ang="f48">
                      <a:pos x="f61" y="f62"/>
                    </a:cxn>
                  </a:cxnLst>
                  <a:rect l="f57" t="f60" r="f58" b="f59"/>
                  <a:pathLst>
                    <a:path w="85" h="85">
                      <a:moveTo>
                        <a:pt x="f7" y="f8"/>
                      </a:moveTo>
                      <a:cubicBezTo>
                        <a:pt x="f6" y="f9"/>
                        <a:pt x="f10" y="f5"/>
                        <a:pt x="f11" y="f12"/>
                      </a:cubicBezTo>
                      <a:cubicBezTo>
                        <a:pt x="f13" y="f14"/>
                        <a:pt x="f15" y="f12"/>
                        <a:pt x="f16" y="f12"/>
                      </a:cubicBezTo>
                      <a:cubicBezTo>
                        <a:pt x="f17" y="f5"/>
                        <a:pt x="f5" y="f18"/>
                        <a:pt x="f5" y="f19"/>
                      </a:cubicBezTo>
                      <a:cubicBezTo>
                        <a:pt x="f12" y="f15"/>
                        <a:pt x="f12" y="f13"/>
                        <a:pt x="f5" y="f11"/>
                      </a:cubicBezTo>
                      <a:cubicBezTo>
                        <a:pt x="f5" y="f10"/>
                        <a:pt x="f17" y="f6"/>
                        <a:pt x="f8" y="f6"/>
                      </a:cubicBezTo>
                      <a:cubicBezTo>
                        <a:pt x="f20" y="f7"/>
                        <a:pt x="f21" y="f7"/>
                        <a:pt x="f7" y="f6"/>
                      </a:cubicBezTo>
                      <a:cubicBezTo>
                        <a:pt x="f7" y="f21"/>
                        <a:pt x="f7" y="f22"/>
                        <a:pt x="f7" y="f8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59" name="Freeform 25">
                  <a:extLst>
                    <a:ext uri="{FF2B5EF4-FFF2-40B4-BE49-F238E27FC236}">
                      <a16:creationId xmlns:a16="http://schemas.microsoft.com/office/drawing/2014/main" id="{59FBFCB2-F49A-4AA6-8620-4E0D5FBF7264}"/>
                    </a:ext>
                  </a:extLst>
                </p:cNvPr>
                <p:cNvSpPr/>
                <p:nvPr/>
              </p:nvSpPr>
              <p:spPr>
                <a:xfrm rot="16200004">
                  <a:off x="5133502" y="4643373"/>
                  <a:ext cx="43424" cy="3935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4"/>
                    <a:gd name="f7" fmla="val 40"/>
                    <a:gd name="f8" fmla="val 42"/>
                    <a:gd name="f9" fmla="val 43"/>
                    <a:gd name="f10" fmla="+- 0 0 -90"/>
                    <a:gd name="f11" fmla="*/ f3 1 84"/>
                    <a:gd name="f12" fmla="*/ f4 1 84"/>
                    <a:gd name="f13" fmla="+- f6 0 f5"/>
                    <a:gd name="f14" fmla="*/ f10 f0 1"/>
                    <a:gd name="f15" fmla="*/ f13 1 84"/>
                    <a:gd name="f16" fmla="*/ 40 f13 1"/>
                    <a:gd name="f17" fmla="*/ 84 f13 1"/>
                    <a:gd name="f18" fmla="*/ 42 f13 1"/>
                    <a:gd name="f19" fmla="*/ 43 f13 1"/>
                    <a:gd name="f20" fmla="*/ 0 f13 1"/>
                    <a:gd name="f21" fmla="*/ f14 1 f2"/>
                    <a:gd name="f22" fmla="*/ f16 1 84"/>
                    <a:gd name="f23" fmla="*/ f17 1 84"/>
                    <a:gd name="f24" fmla="*/ f18 1 84"/>
                    <a:gd name="f25" fmla="*/ f19 1 84"/>
                    <a:gd name="f26" fmla="*/ f20 1 84"/>
                    <a:gd name="f27" fmla="*/ 0 1 f15"/>
                    <a:gd name="f28" fmla="*/ f6 1 f15"/>
                    <a:gd name="f29" fmla="+- f21 0 f1"/>
                    <a:gd name="f30" fmla="*/ f22 1 f15"/>
                    <a:gd name="f31" fmla="*/ f23 1 f15"/>
                    <a:gd name="f32" fmla="*/ f24 1 f15"/>
                    <a:gd name="f33" fmla="*/ f25 1 f15"/>
                    <a:gd name="f34" fmla="*/ f26 1 f15"/>
                    <a:gd name="f35" fmla="*/ f27 f11 1"/>
                    <a:gd name="f36" fmla="*/ f28 f11 1"/>
                    <a:gd name="f37" fmla="*/ f28 f12 1"/>
                    <a:gd name="f38" fmla="*/ f27 f12 1"/>
                    <a:gd name="f39" fmla="*/ f30 f11 1"/>
                    <a:gd name="f40" fmla="*/ f31 f12 1"/>
                    <a:gd name="f41" fmla="*/ f31 f11 1"/>
                    <a:gd name="f42" fmla="*/ f32 f12 1"/>
                    <a:gd name="f43" fmla="*/ f33 f11 1"/>
                    <a:gd name="f44" fmla="*/ f34 f12 1"/>
                    <a:gd name="f45" fmla="*/ f34 f11 1"/>
                    <a:gd name="f46" fmla="*/ f33 f12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9">
                      <a:pos x="f39" y="f40"/>
                    </a:cxn>
                    <a:cxn ang="f29">
                      <a:pos x="f41" y="f42"/>
                    </a:cxn>
                    <a:cxn ang="f29">
                      <a:pos x="f43" y="f44"/>
                    </a:cxn>
                    <a:cxn ang="f29">
                      <a:pos x="f45" y="f46"/>
                    </a:cxn>
                    <a:cxn ang="f29">
                      <a:pos x="f39" y="f40"/>
                    </a:cxn>
                  </a:cxnLst>
                  <a:rect l="f35" t="f38" r="f36" b="f37"/>
                  <a:pathLst>
                    <a:path w="84" h="84">
                      <a:moveTo>
                        <a:pt x="f7" y="f6"/>
                      </a:moveTo>
                      <a:cubicBezTo>
                        <a:pt x="f6" y="f6"/>
                        <a:pt x="f6" y="f6"/>
                        <a:pt x="f6" y="f8"/>
                      </a:cubicBezTo>
                      <a:cubicBezTo>
                        <a:pt x="f6" y="f5"/>
                        <a:pt x="f6" y="f5"/>
                        <a:pt x="f9" y="f5"/>
                      </a:cubicBezTo>
                      <a:cubicBezTo>
                        <a:pt x="f5" y="f5"/>
                        <a:pt x="f5" y="f5"/>
                        <a:pt x="f5" y="f9"/>
                      </a:cubicBezTo>
                      <a:cubicBezTo>
                        <a:pt x="f5" y="f6"/>
                        <a:pt x="f5" y="f6"/>
                        <a:pt x="f7" y="f6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60" name="Freeform 26">
                  <a:extLst>
                    <a:ext uri="{FF2B5EF4-FFF2-40B4-BE49-F238E27FC236}">
                      <a16:creationId xmlns:a16="http://schemas.microsoft.com/office/drawing/2014/main" id="{102C6052-6BA8-4979-A322-3F11C2046A34}"/>
                    </a:ext>
                  </a:extLst>
                </p:cNvPr>
                <p:cNvSpPr/>
                <p:nvPr/>
              </p:nvSpPr>
              <p:spPr>
                <a:xfrm rot="16200004">
                  <a:off x="4900302" y="4555810"/>
                  <a:ext cx="45930" cy="416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8"/>
                    <a:gd name="f7" fmla="val 89"/>
                    <a:gd name="f8" fmla="val 45"/>
                    <a:gd name="f9" fmla="val 5"/>
                    <a:gd name="f10" fmla="val 50"/>
                    <a:gd name="f11" fmla="val 39"/>
                    <a:gd name="f12" fmla="val 83"/>
                    <a:gd name="f13" fmla="val 44"/>
                    <a:gd name="f14" fmla="val 43"/>
                    <a:gd name="f15" fmla="val 82"/>
                    <a:gd name="f16" fmla="val 6"/>
                    <a:gd name="f17" fmla="+- 0 0 -90"/>
                    <a:gd name="f18" fmla="*/ f3 1 88"/>
                    <a:gd name="f19" fmla="*/ f4 1 89"/>
                    <a:gd name="f20" fmla="+- f7 0 f5"/>
                    <a:gd name="f21" fmla="+- f6 0 f5"/>
                    <a:gd name="f22" fmla="*/ f17 f0 1"/>
                    <a:gd name="f23" fmla="*/ f21 1 88"/>
                    <a:gd name="f24" fmla="*/ f20 1 89"/>
                    <a:gd name="f25" fmla="*/ 45 f21 1"/>
                    <a:gd name="f26" fmla="*/ 5 f20 1"/>
                    <a:gd name="f27" fmla="*/ 0 f21 1"/>
                    <a:gd name="f28" fmla="*/ 50 f20 1"/>
                    <a:gd name="f29" fmla="*/ 39 f21 1"/>
                    <a:gd name="f30" fmla="*/ 89 f20 1"/>
                    <a:gd name="f31" fmla="*/ 83 f21 1"/>
                    <a:gd name="f32" fmla="*/ 45 f20 1"/>
                    <a:gd name="f33" fmla="*/ 43 f20 1"/>
                    <a:gd name="f34" fmla="*/ f22 1 f2"/>
                    <a:gd name="f35" fmla="*/ f25 1 88"/>
                    <a:gd name="f36" fmla="*/ f26 1 89"/>
                    <a:gd name="f37" fmla="*/ f27 1 88"/>
                    <a:gd name="f38" fmla="*/ f28 1 89"/>
                    <a:gd name="f39" fmla="*/ f29 1 88"/>
                    <a:gd name="f40" fmla="*/ f30 1 89"/>
                    <a:gd name="f41" fmla="*/ f31 1 88"/>
                    <a:gd name="f42" fmla="*/ f32 1 89"/>
                    <a:gd name="f43" fmla="*/ f33 1 89"/>
                    <a:gd name="f44" fmla="*/ 0 1 f23"/>
                    <a:gd name="f45" fmla="*/ f6 1 f23"/>
                    <a:gd name="f46" fmla="*/ 0 1 f24"/>
                    <a:gd name="f47" fmla="*/ f7 1 f24"/>
                    <a:gd name="f48" fmla="+- f34 0 f1"/>
                    <a:gd name="f49" fmla="*/ f35 1 f23"/>
                    <a:gd name="f50" fmla="*/ f36 1 f24"/>
                    <a:gd name="f51" fmla="*/ f37 1 f23"/>
                    <a:gd name="f52" fmla="*/ f38 1 f24"/>
                    <a:gd name="f53" fmla="*/ f39 1 f23"/>
                    <a:gd name="f54" fmla="*/ f40 1 f24"/>
                    <a:gd name="f55" fmla="*/ f41 1 f23"/>
                    <a:gd name="f56" fmla="*/ f42 1 f24"/>
                    <a:gd name="f57" fmla="*/ f43 1 f24"/>
                    <a:gd name="f58" fmla="*/ f44 f18 1"/>
                    <a:gd name="f59" fmla="*/ f45 f18 1"/>
                    <a:gd name="f60" fmla="*/ f47 f19 1"/>
                    <a:gd name="f61" fmla="*/ f46 f19 1"/>
                    <a:gd name="f62" fmla="*/ f49 f18 1"/>
                    <a:gd name="f63" fmla="*/ f50 f19 1"/>
                    <a:gd name="f64" fmla="*/ f51 f18 1"/>
                    <a:gd name="f65" fmla="*/ f52 f19 1"/>
                    <a:gd name="f66" fmla="*/ f53 f18 1"/>
                    <a:gd name="f67" fmla="*/ f54 f19 1"/>
                    <a:gd name="f68" fmla="*/ f55 f18 1"/>
                    <a:gd name="f69" fmla="*/ f56 f19 1"/>
                    <a:gd name="f70" fmla="*/ f57 f19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48">
                      <a:pos x="f62" y="f63"/>
                    </a:cxn>
                    <a:cxn ang="f48">
                      <a:pos x="f64" y="f65"/>
                    </a:cxn>
                    <a:cxn ang="f48">
                      <a:pos x="f66" y="f67"/>
                    </a:cxn>
                    <a:cxn ang="f48">
                      <a:pos x="f68" y="f69"/>
                    </a:cxn>
                    <a:cxn ang="f48">
                      <a:pos x="f68" y="f70"/>
                    </a:cxn>
                    <a:cxn ang="f48">
                      <a:pos x="f62" y="f63"/>
                    </a:cxn>
                  </a:cxnLst>
                  <a:rect l="f58" t="f61" r="f59" b="f60"/>
                  <a:pathLst>
                    <a:path w="88" h="89">
                      <a:moveTo>
                        <a:pt x="f8" y="f9"/>
                      </a:moveTo>
                      <a:cubicBezTo>
                        <a:pt x="f5" y="f9"/>
                        <a:pt x="f5" y="f9"/>
                        <a:pt x="f5" y="f10"/>
                      </a:cubicBezTo>
                      <a:cubicBezTo>
                        <a:pt x="f5" y="f7"/>
                        <a:pt x="f5" y="f7"/>
                        <a:pt x="f11" y="f7"/>
                      </a:cubicBezTo>
                      <a:cubicBezTo>
                        <a:pt x="f12" y="f7"/>
                        <a:pt x="f12" y="f7"/>
                        <a:pt x="f12" y="f8"/>
                      </a:cubicBezTo>
                      <a:cubicBezTo>
                        <a:pt x="f12" y="f8"/>
                        <a:pt x="f12" y="f13"/>
                        <a:pt x="f12" y="f14"/>
                      </a:cubicBezTo>
                      <a:cubicBezTo>
                        <a:pt x="f15" y="f5"/>
                        <a:pt x="f6" y="f16"/>
                        <a:pt x="f8" y="f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61" name="Freeform 27">
                  <a:extLst>
                    <a:ext uri="{FF2B5EF4-FFF2-40B4-BE49-F238E27FC236}">
                      <a16:creationId xmlns:a16="http://schemas.microsoft.com/office/drawing/2014/main" id="{DAEE7DEF-0F2E-40DF-9710-CA4CE1E66019}"/>
                    </a:ext>
                  </a:extLst>
                </p:cNvPr>
                <p:cNvSpPr/>
                <p:nvPr/>
              </p:nvSpPr>
              <p:spPr>
                <a:xfrm rot="16200004">
                  <a:off x="5018525" y="4601594"/>
                  <a:ext cx="42592" cy="3859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3"/>
                    <a:gd name="f7" fmla="val 81"/>
                    <a:gd name="f8" fmla="val 41"/>
                    <a:gd name="f9" fmla="val 40"/>
                    <a:gd name="f10" fmla="+- 0 0 -90"/>
                    <a:gd name="f11" fmla="*/ f3 1 83"/>
                    <a:gd name="f12" fmla="*/ f4 1 81"/>
                    <a:gd name="f13" fmla="+- f7 0 f5"/>
                    <a:gd name="f14" fmla="+- f6 0 f5"/>
                    <a:gd name="f15" fmla="*/ f10 f0 1"/>
                    <a:gd name="f16" fmla="*/ f14 1 83"/>
                    <a:gd name="f17" fmla="*/ f13 1 81"/>
                    <a:gd name="f18" fmla="*/ 41 f14 1"/>
                    <a:gd name="f19" fmla="*/ 0 f13 1"/>
                    <a:gd name="f20" fmla="*/ 0 f14 1"/>
                    <a:gd name="f21" fmla="*/ 40 f13 1"/>
                    <a:gd name="f22" fmla="*/ 40 f14 1"/>
                    <a:gd name="f23" fmla="*/ 81 f13 1"/>
                    <a:gd name="f24" fmla="*/ 83 f14 1"/>
                    <a:gd name="f25" fmla="*/ 41 f13 1"/>
                    <a:gd name="f26" fmla="*/ f15 1 f2"/>
                    <a:gd name="f27" fmla="*/ f18 1 83"/>
                    <a:gd name="f28" fmla="*/ f19 1 81"/>
                    <a:gd name="f29" fmla="*/ f20 1 83"/>
                    <a:gd name="f30" fmla="*/ f21 1 81"/>
                    <a:gd name="f31" fmla="*/ f22 1 83"/>
                    <a:gd name="f32" fmla="*/ f23 1 81"/>
                    <a:gd name="f33" fmla="*/ f24 1 83"/>
                    <a:gd name="f34" fmla="*/ f25 1 81"/>
                    <a:gd name="f35" fmla="*/ 0 1 f16"/>
                    <a:gd name="f36" fmla="*/ f6 1 f16"/>
                    <a:gd name="f37" fmla="*/ 0 1 f17"/>
                    <a:gd name="f38" fmla="*/ f7 1 f17"/>
                    <a:gd name="f39" fmla="+- f26 0 f1"/>
                    <a:gd name="f40" fmla="*/ f27 1 f16"/>
                    <a:gd name="f41" fmla="*/ f28 1 f17"/>
                    <a:gd name="f42" fmla="*/ f29 1 f16"/>
                    <a:gd name="f43" fmla="*/ f30 1 f17"/>
                    <a:gd name="f44" fmla="*/ f31 1 f16"/>
                    <a:gd name="f45" fmla="*/ f32 1 f17"/>
                    <a:gd name="f46" fmla="*/ f33 1 f16"/>
                    <a:gd name="f47" fmla="*/ f34 1 f17"/>
                    <a:gd name="f48" fmla="*/ f35 f11 1"/>
                    <a:gd name="f49" fmla="*/ f36 f11 1"/>
                    <a:gd name="f50" fmla="*/ f38 f12 1"/>
                    <a:gd name="f51" fmla="*/ f37 f12 1"/>
                    <a:gd name="f52" fmla="*/ f40 f11 1"/>
                    <a:gd name="f53" fmla="*/ f41 f12 1"/>
                    <a:gd name="f54" fmla="*/ f42 f11 1"/>
                    <a:gd name="f55" fmla="*/ f43 f12 1"/>
                    <a:gd name="f56" fmla="*/ f44 f11 1"/>
                    <a:gd name="f57" fmla="*/ f45 f12 1"/>
                    <a:gd name="f58" fmla="*/ f46 f11 1"/>
                    <a:gd name="f59" fmla="*/ f47 f12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9">
                      <a:pos x="f52" y="f53"/>
                    </a:cxn>
                    <a:cxn ang="f39">
                      <a:pos x="f54" y="f55"/>
                    </a:cxn>
                    <a:cxn ang="f39">
                      <a:pos x="f56" y="f57"/>
                    </a:cxn>
                    <a:cxn ang="f39">
                      <a:pos x="f58" y="f59"/>
                    </a:cxn>
                    <a:cxn ang="f39">
                      <a:pos x="f52" y="f53"/>
                    </a:cxn>
                  </a:cxnLst>
                  <a:rect l="f48" t="f51" r="f49" b="f50"/>
                  <a:pathLst>
                    <a:path w="83" h="81">
                      <a:moveTo>
                        <a:pt x="f8" y="f5"/>
                      </a:moveTo>
                      <a:cubicBezTo>
                        <a:pt x="f5" y="f5"/>
                        <a:pt x="f5" y="f5"/>
                        <a:pt x="f5" y="f9"/>
                      </a:cubicBezTo>
                      <a:cubicBezTo>
                        <a:pt x="f5" y="f7"/>
                        <a:pt x="f5" y="f7"/>
                        <a:pt x="f9" y="f7"/>
                      </a:cubicBezTo>
                      <a:cubicBezTo>
                        <a:pt x="f6" y="f7"/>
                        <a:pt x="f6" y="f7"/>
                        <a:pt x="f6" y="f8"/>
                      </a:cubicBezTo>
                      <a:cubicBezTo>
                        <a:pt x="f6" y="f5"/>
                        <a:pt x="f6" y="f5"/>
                        <a:pt x="f8" y="f5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62" name="Freeform 28">
                  <a:extLst>
                    <a:ext uri="{FF2B5EF4-FFF2-40B4-BE49-F238E27FC236}">
                      <a16:creationId xmlns:a16="http://schemas.microsoft.com/office/drawing/2014/main" id="{4ACA980C-AB0D-465C-9C7C-877730612964}"/>
                    </a:ext>
                  </a:extLst>
                </p:cNvPr>
                <p:cNvSpPr/>
                <p:nvPr/>
              </p:nvSpPr>
              <p:spPr>
                <a:xfrm rot="16200004">
                  <a:off x="5629636" y="4977349"/>
                  <a:ext cx="1673" cy="605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4"/>
                    <a:gd name="f7" fmla="val 12"/>
                    <a:gd name="f8" fmla="val 2"/>
                    <a:gd name="f9" fmla="val 1"/>
                    <a:gd name="f10" fmla="val 8"/>
                    <a:gd name="f11" fmla="val 11"/>
                    <a:gd name="f12" fmla="val 3"/>
                    <a:gd name="f13" fmla="val 7"/>
                    <a:gd name="f14" fmla="+- 0 0 -90"/>
                    <a:gd name="f15" fmla="*/ f3 1 4"/>
                    <a:gd name="f16" fmla="*/ f4 1 12"/>
                    <a:gd name="f17" fmla="+- f7 0 f5"/>
                    <a:gd name="f18" fmla="+- f6 0 f5"/>
                    <a:gd name="f19" fmla="*/ f14 f0 1"/>
                    <a:gd name="f20" fmla="*/ f18 1 4"/>
                    <a:gd name="f21" fmla="*/ f17 1 12"/>
                    <a:gd name="f22" fmla="*/ 2 f18 1"/>
                    <a:gd name="f23" fmla="*/ 0 f17 1"/>
                    <a:gd name="f24" fmla="*/ 0 f18 1"/>
                    <a:gd name="f25" fmla="*/ 12 f17 1"/>
                    <a:gd name="f26" fmla="*/ 4 f18 1"/>
                    <a:gd name="f27" fmla="*/ 11 f17 1"/>
                    <a:gd name="f28" fmla="*/ f19 1 f2"/>
                    <a:gd name="f29" fmla="*/ f22 1 4"/>
                    <a:gd name="f30" fmla="*/ f23 1 12"/>
                    <a:gd name="f31" fmla="*/ f24 1 4"/>
                    <a:gd name="f32" fmla="*/ f25 1 12"/>
                    <a:gd name="f33" fmla="*/ f26 1 4"/>
                    <a:gd name="f34" fmla="*/ f27 1 12"/>
                    <a:gd name="f35" fmla="*/ 0 1 f20"/>
                    <a:gd name="f36" fmla="*/ f6 1 f20"/>
                    <a:gd name="f37" fmla="*/ 0 1 f21"/>
                    <a:gd name="f38" fmla="*/ f7 1 f21"/>
                    <a:gd name="f39" fmla="+- f28 0 f1"/>
                    <a:gd name="f40" fmla="*/ f29 1 f20"/>
                    <a:gd name="f41" fmla="*/ f30 1 f21"/>
                    <a:gd name="f42" fmla="*/ f31 1 f20"/>
                    <a:gd name="f43" fmla="*/ f32 1 f21"/>
                    <a:gd name="f44" fmla="*/ f33 1 f20"/>
                    <a:gd name="f45" fmla="*/ f34 1 f21"/>
                    <a:gd name="f46" fmla="*/ f35 f15 1"/>
                    <a:gd name="f47" fmla="*/ f36 f15 1"/>
                    <a:gd name="f48" fmla="*/ f38 f16 1"/>
                    <a:gd name="f49" fmla="*/ f37 f16 1"/>
                    <a:gd name="f50" fmla="*/ f40 f15 1"/>
                    <a:gd name="f51" fmla="*/ f41 f16 1"/>
                    <a:gd name="f52" fmla="*/ f42 f15 1"/>
                    <a:gd name="f53" fmla="*/ f43 f16 1"/>
                    <a:gd name="f54" fmla="*/ f44 f15 1"/>
                    <a:gd name="f55" fmla="*/ f45 f1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9">
                      <a:pos x="f50" y="f51"/>
                    </a:cxn>
                    <a:cxn ang="f39">
                      <a:pos x="f52" y="f53"/>
                    </a:cxn>
                    <a:cxn ang="f39">
                      <a:pos x="f54" y="f55"/>
                    </a:cxn>
                    <a:cxn ang="f39">
                      <a:pos x="f50" y="f51"/>
                    </a:cxn>
                  </a:cxnLst>
                  <a:rect l="f46" t="f49" r="f47" b="f48"/>
                  <a:pathLst>
                    <a:path w="4" h="12">
                      <a:moveTo>
                        <a:pt x="f8" y="f5"/>
                      </a:moveTo>
                      <a:cubicBezTo>
                        <a:pt x="f8" y="f6"/>
                        <a:pt x="f9" y="f10"/>
                        <a:pt x="f5" y="f7"/>
                      </a:cubicBezTo>
                      <a:cubicBezTo>
                        <a:pt x="f8" y="f11"/>
                        <a:pt x="f12" y="f11"/>
                        <a:pt x="f6" y="f11"/>
                      </a:cubicBezTo>
                      <a:cubicBezTo>
                        <a:pt x="f6" y="f13"/>
                        <a:pt x="f12" y="f6"/>
                        <a:pt x="f8" y="f5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</p:grpSp>
          <p:grpSp>
            <p:nvGrpSpPr>
              <p:cNvPr id="163" name="Grupo 138">
                <a:extLst>
                  <a:ext uri="{FF2B5EF4-FFF2-40B4-BE49-F238E27FC236}">
                    <a16:creationId xmlns:a16="http://schemas.microsoft.com/office/drawing/2014/main" id="{31E6EB74-6835-4932-A683-0CA888E81516}"/>
                  </a:ext>
                </a:extLst>
              </p:cNvPr>
              <p:cNvGrpSpPr/>
              <p:nvPr/>
            </p:nvGrpSpPr>
            <p:grpSpPr>
              <a:xfrm>
                <a:off x="5702180" y="4556154"/>
                <a:ext cx="1148789" cy="595419"/>
                <a:chOff x="5702180" y="4556154"/>
                <a:chExt cx="1148789" cy="595419"/>
              </a:xfrm>
            </p:grpSpPr>
            <p:sp>
              <p:nvSpPr>
                <p:cNvPr id="164" name="Freeform 5">
                  <a:extLst>
                    <a:ext uri="{FF2B5EF4-FFF2-40B4-BE49-F238E27FC236}">
                      <a16:creationId xmlns:a16="http://schemas.microsoft.com/office/drawing/2014/main" id="{54A463D2-7BCE-4A9D-930A-95A53354A5C4}"/>
                    </a:ext>
                  </a:extLst>
                </p:cNvPr>
                <p:cNvSpPr/>
                <p:nvPr/>
              </p:nvSpPr>
              <p:spPr>
                <a:xfrm rot="16200004" flipH="1">
                  <a:off x="6122580" y="4939932"/>
                  <a:ext cx="0" cy="75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val 757"/>
                    <a:gd name="f8" fmla="+- 0 0 -90"/>
                    <a:gd name="f9" fmla="abs f3"/>
                    <a:gd name="f10" fmla="abs f4"/>
                    <a:gd name="f11" fmla="abs f5"/>
                    <a:gd name="f12" fmla="*/ f4 1 757"/>
                    <a:gd name="f13" fmla="val f6"/>
                    <a:gd name="f14" fmla="+- f7 0 f6"/>
                    <a:gd name="f15" fmla="+- f6 0 f6"/>
                    <a:gd name="f16" fmla="*/ f8 f0 1"/>
                    <a:gd name="f17" fmla="?: f9 f3 1"/>
                    <a:gd name="f18" fmla="?: f10 f4 1"/>
                    <a:gd name="f19" fmla="?: f11 f5 1"/>
                    <a:gd name="f20" fmla="*/ f15 1 0"/>
                    <a:gd name="f21" fmla="*/ f14 1 757"/>
                    <a:gd name="f22" fmla="*/ f16 1 f2"/>
                    <a:gd name="f23" fmla="*/ f17 1 21600"/>
                    <a:gd name="f24" fmla="*/ f18 1 757"/>
                    <a:gd name="f25" fmla="*/ 21600 f17 1"/>
                    <a:gd name="f26" fmla="*/ 0 1 f20"/>
                    <a:gd name="f27" fmla="*/ 757 1 f21"/>
                    <a:gd name="f28" fmla="*/ 0 1 f21"/>
                    <a:gd name="f29" fmla="*/ 1 1 f20"/>
                    <a:gd name="f30" fmla="+- f22 0 f1"/>
                    <a:gd name="f31" fmla="min f24 f23"/>
                    <a:gd name="f32" fmla="*/ f25 1 f19"/>
                    <a:gd name="f33" fmla="*/ f27 f12 1"/>
                    <a:gd name="f34" fmla="*/ f28 f12 1"/>
                    <a:gd name="f35" fmla="val f32"/>
                    <a:gd name="f36" fmla="*/ f6 f31 1"/>
                    <a:gd name="f37" fmla="+- f35 0 f13"/>
                    <a:gd name="f38" fmla="*/ f37 1 0"/>
                    <a:gd name="f39" fmla="*/ f26 f38 1"/>
                    <a:gd name="f40" fmla="*/ f29 f38 1"/>
                    <a:gd name="f41" fmla="*/ f39 f31 1"/>
                    <a:gd name="f42" fmla="*/ f40 f3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0">
                      <a:pos x="f41" y="f33"/>
                    </a:cxn>
                    <a:cxn ang="f30">
                      <a:pos x="f41" y="f33"/>
                    </a:cxn>
                    <a:cxn ang="f30">
                      <a:pos x="f41" y="f33"/>
                    </a:cxn>
                    <a:cxn ang="f30">
                      <a:pos x="f41" y="f34"/>
                    </a:cxn>
                    <a:cxn ang="f30">
                      <a:pos x="f41" y="f33"/>
                    </a:cxn>
                    <a:cxn ang="f30">
                      <a:pos x="f41" y="f33"/>
                    </a:cxn>
                  </a:cxnLst>
                  <a:rect l="f41" t="f34" r="f42" b="f33"/>
                  <a:pathLst>
                    <a:path h="757">
                      <a:moveTo>
                        <a:pt x="f36" y="f7"/>
                      </a:moveTo>
                      <a:cubicBezTo>
                        <a:pt x="f36" y="f7"/>
                        <a:pt x="f36" y="f7"/>
                        <a:pt x="f36" y="f7"/>
                      </a:cubicBezTo>
                      <a:cubicBezTo>
                        <a:pt x="f36" y="f7"/>
                        <a:pt x="f36" y="f7"/>
                        <a:pt x="f36" y="f7"/>
                      </a:cubicBezTo>
                      <a:cubicBezTo>
                        <a:pt x="f36" y="f7"/>
                        <a:pt x="f36" y="f7"/>
                        <a:pt x="f36" y="f6"/>
                      </a:cubicBezTo>
                      <a:cubicBezTo>
                        <a:pt x="f36" y="f6"/>
                        <a:pt x="f36" y="f6"/>
                        <a:pt x="f36" y="f7"/>
                      </a:cubicBezTo>
                      <a:cubicBezTo>
                        <a:pt x="f36" y="f7"/>
                        <a:pt x="f36" y="f7"/>
                        <a:pt x="f36" y="f7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65" name="Freeform 6">
                  <a:extLst>
                    <a:ext uri="{FF2B5EF4-FFF2-40B4-BE49-F238E27FC236}">
                      <a16:creationId xmlns:a16="http://schemas.microsoft.com/office/drawing/2014/main" id="{4DF1126C-B1BF-42DD-8FEE-BA9B2E174159}"/>
                    </a:ext>
                  </a:extLst>
                </p:cNvPr>
                <p:cNvSpPr/>
                <p:nvPr/>
              </p:nvSpPr>
              <p:spPr>
                <a:xfrm rot="16200004" flipH="1">
                  <a:off x="6813121" y="4940311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66" name="Freeform 7">
                  <a:extLst>
                    <a:ext uri="{FF2B5EF4-FFF2-40B4-BE49-F238E27FC236}">
                      <a16:creationId xmlns:a16="http://schemas.microsoft.com/office/drawing/2014/main" id="{9943D762-BE09-4BE4-BE49-E3CEB08083B4}"/>
                    </a:ext>
                  </a:extLst>
                </p:cNvPr>
                <p:cNvSpPr/>
                <p:nvPr/>
              </p:nvSpPr>
              <p:spPr>
                <a:xfrm rot="16200004" flipH="1">
                  <a:off x="6813121" y="4898550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67" name="Freeform 8">
                  <a:extLst>
                    <a:ext uri="{FF2B5EF4-FFF2-40B4-BE49-F238E27FC236}">
                      <a16:creationId xmlns:a16="http://schemas.microsoft.com/office/drawing/2014/main" id="{7CA82BF0-3322-4DE9-A318-679AA9A5D4B0}"/>
                    </a:ext>
                  </a:extLst>
                </p:cNvPr>
                <p:cNvSpPr/>
                <p:nvPr/>
              </p:nvSpPr>
              <p:spPr>
                <a:xfrm rot="16200004" flipH="1">
                  <a:off x="6582308" y="4813374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68" name="Freeform 9">
                  <a:extLst>
                    <a:ext uri="{FF2B5EF4-FFF2-40B4-BE49-F238E27FC236}">
                      <a16:creationId xmlns:a16="http://schemas.microsoft.com/office/drawing/2014/main" id="{6C81A8BF-B076-419D-99E2-E2D9F73D8380}"/>
                    </a:ext>
                  </a:extLst>
                </p:cNvPr>
                <p:cNvSpPr/>
                <p:nvPr/>
              </p:nvSpPr>
              <p:spPr>
                <a:xfrm rot="16200004">
                  <a:off x="5719289" y="4669338"/>
                  <a:ext cx="46762" cy="8097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90"/>
                    <a:gd name="f7" fmla="val 172"/>
                    <a:gd name="f8" fmla="val 13"/>
                    <a:gd name="f9" fmla="val 160"/>
                    <a:gd name="f10" fmla="val 27"/>
                    <a:gd name="f11" fmla="val 54"/>
                    <a:gd name="f12" fmla="val 162"/>
                    <a:gd name="f13" fmla="val 75"/>
                    <a:gd name="f14" fmla="val 164"/>
                    <a:gd name="f15" fmla="val 86"/>
                    <a:gd name="f16" fmla="val 165"/>
                    <a:gd name="f17" fmla="val 149"/>
                    <a:gd name="f18" fmla="val 89"/>
                    <a:gd name="f19" fmla="val 99"/>
                    <a:gd name="f20" fmla="val 50"/>
                    <a:gd name="f21" fmla="val 62"/>
                    <a:gd name="f22" fmla="val 36"/>
                    <a:gd name="f23" fmla="val 9"/>
                    <a:gd name="f24" fmla="val 34"/>
                    <a:gd name="f25" fmla="val 8"/>
                    <a:gd name="f26" fmla="val 68"/>
                    <a:gd name="f27" fmla="val 101"/>
                    <a:gd name="f28" fmla="val 122"/>
                    <a:gd name="f29" fmla="+- 0 0 -90"/>
                    <a:gd name="f30" fmla="*/ f3 1 90"/>
                    <a:gd name="f31" fmla="*/ f4 1 172"/>
                    <a:gd name="f32" fmla="+- f7 0 f5"/>
                    <a:gd name="f33" fmla="+- f6 0 f5"/>
                    <a:gd name="f34" fmla="*/ f29 f0 1"/>
                    <a:gd name="f35" fmla="*/ f33 1 90"/>
                    <a:gd name="f36" fmla="*/ f32 1 172"/>
                    <a:gd name="f37" fmla="*/ 13 f33 1"/>
                    <a:gd name="f38" fmla="*/ 160 f32 1"/>
                    <a:gd name="f39" fmla="*/ 75 f33 1"/>
                    <a:gd name="f40" fmla="*/ 164 f32 1"/>
                    <a:gd name="f41" fmla="*/ 90 f33 1"/>
                    <a:gd name="f42" fmla="*/ 149 f32 1"/>
                    <a:gd name="f43" fmla="*/ 89 f33 1"/>
                    <a:gd name="f44" fmla="*/ 0 f32 1"/>
                    <a:gd name="f45" fmla="*/ 9 f33 1"/>
                    <a:gd name="f46" fmla="*/ 101 f32 1"/>
                    <a:gd name="f47" fmla="*/ f34 1 f2"/>
                    <a:gd name="f48" fmla="*/ f37 1 90"/>
                    <a:gd name="f49" fmla="*/ f38 1 172"/>
                    <a:gd name="f50" fmla="*/ f39 1 90"/>
                    <a:gd name="f51" fmla="*/ f40 1 172"/>
                    <a:gd name="f52" fmla="*/ f41 1 90"/>
                    <a:gd name="f53" fmla="*/ f42 1 172"/>
                    <a:gd name="f54" fmla="*/ f43 1 90"/>
                    <a:gd name="f55" fmla="*/ f44 1 172"/>
                    <a:gd name="f56" fmla="*/ f45 1 90"/>
                    <a:gd name="f57" fmla="*/ f46 1 172"/>
                    <a:gd name="f58" fmla="*/ 0 1 f35"/>
                    <a:gd name="f59" fmla="*/ f6 1 f35"/>
                    <a:gd name="f60" fmla="*/ 0 1 f36"/>
                    <a:gd name="f61" fmla="*/ f7 1 f36"/>
                    <a:gd name="f62" fmla="+- f47 0 f1"/>
                    <a:gd name="f63" fmla="*/ f48 1 f35"/>
                    <a:gd name="f64" fmla="*/ f49 1 f36"/>
                    <a:gd name="f65" fmla="*/ f50 1 f35"/>
                    <a:gd name="f66" fmla="*/ f51 1 f36"/>
                    <a:gd name="f67" fmla="*/ f52 1 f35"/>
                    <a:gd name="f68" fmla="*/ f53 1 f36"/>
                    <a:gd name="f69" fmla="*/ f54 1 f35"/>
                    <a:gd name="f70" fmla="*/ f55 1 f36"/>
                    <a:gd name="f71" fmla="*/ f56 1 f35"/>
                    <a:gd name="f72" fmla="*/ f57 1 f36"/>
                    <a:gd name="f73" fmla="*/ f58 f30 1"/>
                    <a:gd name="f74" fmla="*/ f59 f30 1"/>
                    <a:gd name="f75" fmla="*/ f61 f31 1"/>
                    <a:gd name="f76" fmla="*/ f60 f31 1"/>
                    <a:gd name="f77" fmla="*/ f63 f30 1"/>
                    <a:gd name="f78" fmla="*/ f64 f31 1"/>
                    <a:gd name="f79" fmla="*/ f65 f30 1"/>
                    <a:gd name="f80" fmla="*/ f66 f31 1"/>
                    <a:gd name="f81" fmla="*/ f67 f30 1"/>
                    <a:gd name="f82" fmla="*/ f68 f31 1"/>
                    <a:gd name="f83" fmla="*/ f69 f30 1"/>
                    <a:gd name="f84" fmla="*/ f70 f31 1"/>
                    <a:gd name="f85" fmla="*/ f71 f30 1"/>
                    <a:gd name="f86" fmla="*/ f72 f3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62">
                      <a:pos x="f77" y="f78"/>
                    </a:cxn>
                    <a:cxn ang="f62">
                      <a:pos x="f79" y="f80"/>
                    </a:cxn>
                    <a:cxn ang="f62">
                      <a:pos x="f81" y="f82"/>
                    </a:cxn>
                    <a:cxn ang="f62">
                      <a:pos x="f83" y="f84"/>
                    </a:cxn>
                    <a:cxn ang="f62">
                      <a:pos x="f85" y="f84"/>
                    </a:cxn>
                    <a:cxn ang="f62">
                      <a:pos x="f85" y="f86"/>
                    </a:cxn>
                    <a:cxn ang="f62">
                      <a:pos x="f77" y="f78"/>
                    </a:cxn>
                  </a:cxnLst>
                  <a:rect l="f73" t="f76" r="f74" b="f75"/>
                  <a:pathLst>
                    <a:path w="90" h="172">
                      <a:moveTo>
                        <a:pt x="f8" y="f9"/>
                      </a:moveTo>
                      <a:cubicBezTo>
                        <a:pt x="f10" y="f7"/>
                        <a:pt x="f11" y="f12"/>
                        <a:pt x="f13" y="f14"/>
                      </a:cubicBezTo>
                      <a:cubicBezTo>
                        <a:pt x="f15" y="f16"/>
                        <a:pt x="f6" y="f9"/>
                        <a:pt x="f6" y="f17"/>
                      </a:cubicBezTo>
                      <a:cubicBezTo>
                        <a:pt x="f18" y="f19"/>
                        <a:pt x="f18" y="f20"/>
                        <a:pt x="f18" y="f5"/>
                      </a:cubicBezTo>
                      <a:cubicBezTo>
                        <a:pt x="f21" y="f5"/>
                        <a:pt x="f22" y="f5"/>
                        <a:pt x="f23" y="f5"/>
                      </a:cubicBezTo>
                      <a:cubicBezTo>
                        <a:pt x="f23" y="f24"/>
                        <a:pt x="f25" y="f26"/>
                        <a:pt x="f23" y="f27"/>
                      </a:cubicBezTo>
                      <a:cubicBezTo>
                        <a:pt x="f23" y="f28"/>
                        <a:pt x="f5" y="f17"/>
                        <a:pt x="f8" y="f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69" name="Freeform 10">
                  <a:extLst>
                    <a:ext uri="{FF2B5EF4-FFF2-40B4-BE49-F238E27FC236}">
                      <a16:creationId xmlns:a16="http://schemas.microsoft.com/office/drawing/2014/main" id="{A8B2EB96-AD8E-45E0-A2C7-A8685B07E362}"/>
                    </a:ext>
                  </a:extLst>
                </p:cNvPr>
                <p:cNvSpPr/>
                <p:nvPr/>
              </p:nvSpPr>
              <p:spPr>
                <a:xfrm rot="16200004">
                  <a:off x="6810031" y="4899373"/>
                  <a:ext cx="41751" cy="4010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0"/>
                    <a:gd name="f7" fmla="val 85"/>
                    <a:gd name="f8" fmla="val 4"/>
                    <a:gd name="f9" fmla="val 5"/>
                    <a:gd name="f10" fmla="val 3"/>
                    <a:gd name="f11" fmla="val 2"/>
                    <a:gd name="f12" fmla="val 32"/>
                    <a:gd name="f13" fmla="val 59"/>
                    <a:gd name="f14" fmla="val 30"/>
                    <a:gd name="f15" fmla="val 55"/>
                    <a:gd name="f16" fmla="+- 0 0 -90"/>
                    <a:gd name="f17" fmla="*/ f3 1 80"/>
                    <a:gd name="f18" fmla="*/ f4 1 85"/>
                    <a:gd name="f19" fmla="+- f7 0 f5"/>
                    <a:gd name="f20" fmla="+- f6 0 f5"/>
                    <a:gd name="f21" fmla="*/ f16 f0 1"/>
                    <a:gd name="f22" fmla="*/ f20 1 80"/>
                    <a:gd name="f23" fmla="*/ f19 1 85"/>
                    <a:gd name="f24" fmla="*/ 4 f20 1"/>
                    <a:gd name="f25" fmla="*/ 5 f19 1"/>
                    <a:gd name="f26" fmla="*/ 0 f20 1"/>
                    <a:gd name="f27" fmla="*/ 85 f19 1"/>
                    <a:gd name="f28" fmla="*/ 80 f20 1"/>
                    <a:gd name="f29" fmla="*/ f21 1 f2"/>
                    <a:gd name="f30" fmla="*/ f24 1 80"/>
                    <a:gd name="f31" fmla="*/ f25 1 85"/>
                    <a:gd name="f32" fmla="*/ f26 1 80"/>
                    <a:gd name="f33" fmla="*/ f27 1 85"/>
                    <a:gd name="f34" fmla="*/ f28 1 80"/>
                    <a:gd name="f35" fmla="*/ 0 1 f22"/>
                    <a:gd name="f36" fmla="*/ f6 1 f22"/>
                    <a:gd name="f37" fmla="*/ 0 1 f23"/>
                    <a:gd name="f38" fmla="*/ f7 1 f23"/>
                    <a:gd name="f39" fmla="+- f29 0 f1"/>
                    <a:gd name="f40" fmla="*/ f30 1 f22"/>
                    <a:gd name="f41" fmla="*/ f31 1 f23"/>
                    <a:gd name="f42" fmla="*/ f32 1 f22"/>
                    <a:gd name="f43" fmla="*/ f33 1 f23"/>
                    <a:gd name="f44" fmla="*/ f34 1 f22"/>
                    <a:gd name="f45" fmla="*/ f35 f17 1"/>
                    <a:gd name="f46" fmla="*/ f36 f17 1"/>
                    <a:gd name="f47" fmla="*/ f38 f18 1"/>
                    <a:gd name="f48" fmla="*/ f37 f18 1"/>
                    <a:gd name="f49" fmla="*/ f40 f17 1"/>
                    <a:gd name="f50" fmla="*/ f41 f18 1"/>
                    <a:gd name="f51" fmla="*/ f42 f17 1"/>
                    <a:gd name="f52" fmla="*/ f43 f18 1"/>
                    <a:gd name="f53" fmla="*/ f44 f17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9">
                      <a:pos x="f49" y="f50"/>
                    </a:cxn>
                    <a:cxn ang="f39">
                      <a:pos x="f51" y="f50"/>
                    </a:cxn>
                    <a:cxn ang="f39">
                      <a:pos x="f51" y="f52"/>
                    </a:cxn>
                    <a:cxn ang="f39">
                      <a:pos x="f49" y="f52"/>
                    </a:cxn>
                    <a:cxn ang="f39">
                      <a:pos x="f53" y="f52"/>
                    </a:cxn>
                    <a:cxn ang="f39">
                      <a:pos x="f53" y="f50"/>
                    </a:cxn>
                    <a:cxn ang="f39">
                      <a:pos x="f49" y="f50"/>
                    </a:cxn>
                  </a:cxnLst>
                  <a:rect l="f45" t="f48" r="f46" b="f47"/>
                  <a:pathLst>
                    <a:path w="80" h="85">
                      <a:moveTo>
                        <a:pt x="f8" y="f9"/>
                      </a:moveTo>
                      <a:cubicBezTo>
                        <a:pt x="f10" y="f9"/>
                        <a:pt x="f11" y="f9"/>
                        <a:pt x="f5" y="f9"/>
                      </a:cubicBezTo>
                      <a:cubicBezTo>
                        <a:pt x="f5" y="f12"/>
                        <a:pt x="f5" y="f13"/>
                        <a:pt x="f5" y="f7"/>
                      </a:cubicBezTo>
                      <a:cubicBezTo>
                        <a:pt x="f11" y="f7"/>
                        <a:pt x="f10" y="f7"/>
                        <a:pt x="f8" y="f7"/>
                      </a:cubicBezTo>
                      <a:cubicBezTo>
                        <a:pt x="f14" y="f7"/>
                        <a:pt x="f15" y="f7"/>
                        <a:pt x="f6" y="f7"/>
                      </a:cubicBezTo>
                      <a:cubicBezTo>
                        <a:pt x="f6" y="f13"/>
                        <a:pt x="f6" y="f12"/>
                        <a:pt x="f6" y="f9"/>
                      </a:cubicBezTo>
                      <a:cubicBezTo>
                        <a:pt x="f15" y="f5"/>
                        <a:pt x="f14" y="f5"/>
                        <a:pt x="f8" y="f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70" name="Freeform 11">
                  <a:extLst>
                    <a:ext uri="{FF2B5EF4-FFF2-40B4-BE49-F238E27FC236}">
                      <a16:creationId xmlns:a16="http://schemas.microsoft.com/office/drawing/2014/main" id="{339E9816-65E1-4DD5-A6BE-6FD60F0C73D1}"/>
                    </a:ext>
                  </a:extLst>
                </p:cNvPr>
                <p:cNvSpPr/>
                <p:nvPr/>
              </p:nvSpPr>
              <p:spPr>
                <a:xfrm rot="16200004" flipH="1">
                  <a:off x="6813121" y="4898550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71" name="Freeform 12">
                  <a:extLst>
                    <a:ext uri="{FF2B5EF4-FFF2-40B4-BE49-F238E27FC236}">
                      <a16:creationId xmlns:a16="http://schemas.microsoft.com/office/drawing/2014/main" id="{8EC67AB3-C63D-4983-AE70-345F194EE1A0}"/>
                    </a:ext>
                  </a:extLst>
                </p:cNvPr>
                <p:cNvSpPr/>
                <p:nvPr/>
              </p:nvSpPr>
              <p:spPr>
                <a:xfrm rot="16200004">
                  <a:off x="5778957" y="4981637"/>
                  <a:ext cx="832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val 835"/>
                    <a:gd name="f8" fmla="+- 0 0 -90"/>
                    <a:gd name="f9" fmla="abs f3"/>
                    <a:gd name="f10" fmla="abs f4"/>
                    <a:gd name="f11" fmla="abs f5"/>
                    <a:gd name="f12" fmla="*/ f3 1 835"/>
                    <a:gd name="f13" fmla="val f6"/>
                    <a:gd name="f14" fmla="+- f6 0 f6"/>
                    <a:gd name="f15" fmla="+- f7 0 f6"/>
                    <a:gd name="f16" fmla="*/ f8 f0 1"/>
                    <a:gd name="f17" fmla="?: f9 f3 1"/>
                    <a:gd name="f18" fmla="?: f10 f4 1"/>
                    <a:gd name="f19" fmla="?: f11 f5 1"/>
                    <a:gd name="f20" fmla="*/ f15 1 835"/>
                    <a:gd name="f21" fmla="*/ f14 1 0"/>
                    <a:gd name="f22" fmla="*/ f16 1 f2"/>
                    <a:gd name="f23" fmla="*/ f17 1 835"/>
                    <a:gd name="f24" fmla="*/ f18 1 21600"/>
                    <a:gd name="f25" fmla="*/ 21600 f18 1"/>
                    <a:gd name="f26" fmla="*/ 0 1 f20"/>
                    <a:gd name="f27" fmla="*/ 0 1 f21"/>
                    <a:gd name="f28" fmla="*/ 835 1 f20"/>
                    <a:gd name="f29" fmla="*/ 1 1 f21"/>
                    <a:gd name="f30" fmla="+- f22 0 f1"/>
                    <a:gd name="f31" fmla="min f24 f23"/>
                    <a:gd name="f32" fmla="*/ f25 1 f19"/>
                    <a:gd name="f33" fmla="*/ f26 f12 1"/>
                    <a:gd name="f34" fmla="*/ f28 f12 1"/>
                    <a:gd name="f35" fmla="val f32"/>
                    <a:gd name="f36" fmla="*/ f6 f31 1"/>
                    <a:gd name="f37" fmla="+- f35 0 f13"/>
                    <a:gd name="f38" fmla="*/ f37 1 0"/>
                    <a:gd name="f39" fmla="*/ f29 f38 1"/>
                    <a:gd name="f40" fmla="*/ f27 f38 1"/>
                    <a:gd name="f41" fmla="*/ f40 f31 1"/>
                    <a:gd name="f42" fmla="*/ f39 f3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0">
                      <a:pos x="f33" y="f41"/>
                    </a:cxn>
                    <a:cxn ang="f30">
                      <a:pos x="f33" y="f41"/>
                    </a:cxn>
                    <a:cxn ang="f30">
                      <a:pos x="f33" y="f41"/>
                    </a:cxn>
                    <a:cxn ang="f30">
                      <a:pos x="f34" y="f41"/>
                    </a:cxn>
                    <a:cxn ang="f30">
                      <a:pos x="f34" y="f41"/>
                    </a:cxn>
                    <a:cxn ang="f30">
                      <a:pos x="f33" y="f41"/>
                    </a:cxn>
                    <a:cxn ang="f30">
                      <a:pos x="f33" y="f41"/>
                    </a:cxn>
                    <a:cxn ang="f30">
                      <a:pos x="f33" y="f41"/>
                    </a:cxn>
                  </a:cxnLst>
                  <a:rect l="f33" t="f41" r="f34" b="f42"/>
                  <a:pathLst>
                    <a:path w="835">
                      <a:moveTo>
                        <a:pt x="f6" y="f36"/>
                      </a:moveTo>
                      <a:cubicBezTo>
                        <a:pt x="f6" y="f36"/>
                        <a:pt x="f6" y="f36"/>
                        <a:pt x="f6" y="f36"/>
                      </a:cubicBezTo>
                      <a:cubicBezTo>
                        <a:pt x="f6" y="f36"/>
                        <a:pt x="f6" y="f36"/>
                        <a:pt x="f6" y="f36"/>
                      </a:cubicBezTo>
                      <a:cubicBezTo>
                        <a:pt x="f6" y="f36"/>
                        <a:pt x="f6" y="f36"/>
                        <a:pt x="f7" y="f36"/>
                      </a:cubicBezTo>
                      <a:cubicBezTo>
                        <a:pt x="f7" y="f36"/>
                        <a:pt x="f7" y="f36"/>
                        <a:pt x="f7" y="f36"/>
                      </a:cubicBezTo>
                      <a:cubicBezTo>
                        <a:pt x="f7" y="f36"/>
                        <a:pt x="f7" y="f36"/>
                        <a:pt x="f6" y="f36"/>
                      </a:cubicBezTo>
                      <a:cubicBezTo>
                        <a:pt x="f6" y="f36"/>
                        <a:pt x="f6" y="f36"/>
                        <a:pt x="f6" y="f36"/>
                      </a:cubicBezTo>
                      <a:cubicBezTo>
                        <a:pt x="f6" y="f36"/>
                        <a:pt x="f6" y="f36"/>
                        <a:pt x="f6" y="f36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72" name="Freeform 13">
                  <a:extLst>
                    <a:ext uri="{FF2B5EF4-FFF2-40B4-BE49-F238E27FC236}">
                      <a16:creationId xmlns:a16="http://schemas.microsoft.com/office/drawing/2014/main" id="{EBB2EA79-464A-42BD-8FE9-1C485DB6B8FD}"/>
                    </a:ext>
                  </a:extLst>
                </p:cNvPr>
                <p:cNvSpPr/>
                <p:nvPr/>
              </p:nvSpPr>
              <p:spPr>
                <a:xfrm rot="16200004" flipH="1">
                  <a:off x="6582308" y="4769949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73" name="Oval 14">
                  <a:extLst>
                    <a:ext uri="{FF2B5EF4-FFF2-40B4-BE49-F238E27FC236}">
                      <a16:creationId xmlns:a16="http://schemas.microsoft.com/office/drawing/2014/main" id="{BAB20CD5-C92F-4334-B566-C40663D0E357}"/>
                    </a:ext>
                  </a:extLst>
                </p:cNvPr>
                <p:cNvSpPr/>
                <p:nvPr/>
              </p:nvSpPr>
              <p:spPr>
                <a:xfrm rot="16200004">
                  <a:off x="6582281" y="4686473"/>
                  <a:ext cx="832" cy="758"/>
                </a:xfrm>
                <a:custGeom>
                  <a:avLst/>
                  <a:gdLst>
                    <a:gd name="f0" fmla="val 21600000"/>
                    <a:gd name="f1" fmla="val 10800000"/>
                    <a:gd name="f2" fmla="val 5400000"/>
                    <a:gd name="f3" fmla="val 18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+- 0 0 -360"/>
                    <a:gd name="f10" fmla="+- 0 0 -180"/>
                    <a:gd name="f11" fmla="abs f4"/>
                    <a:gd name="f12" fmla="abs f5"/>
                    <a:gd name="f13" fmla="abs f6"/>
                    <a:gd name="f14" fmla="+- 2700000 f2 0"/>
                    <a:gd name="f15" fmla="*/ f9 f1 1"/>
                    <a:gd name="f16" fmla="*/ f10 f1 1"/>
                    <a:gd name="f17" fmla="?: f11 f4 1"/>
                    <a:gd name="f18" fmla="?: f12 f5 1"/>
                    <a:gd name="f19" fmla="?: f13 f6 1"/>
                    <a:gd name="f20" fmla="+- f14 0 f2"/>
                    <a:gd name="f21" fmla="*/ f15 1 f3"/>
                    <a:gd name="f22" fmla="*/ f16 1 f3"/>
                    <a:gd name="f23" fmla="*/ f17 1 21600"/>
                    <a:gd name="f24" fmla="*/ f18 1 21600"/>
                    <a:gd name="f25" fmla="*/ 21600 f17 1"/>
                    <a:gd name="f26" fmla="*/ 21600 f18 1"/>
                    <a:gd name="f27" fmla="+- f20 f2 0"/>
                    <a:gd name="f28" fmla="+- f21 0 f2"/>
                    <a:gd name="f29" fmla="+- f22 0 f2"/>
                    <a:gd name="f30" fmla="min f24 f23"/>
                    <a:gd name="f31" fmla="*/ f25 1 f19"/>
                    <a:gd name="f32" fmla="*/ f26 1 f19"/>
                    <a:gd name="f33" fmla="*/ f27 f8 1"/>
                    <a:gd name="f34" fmla="val f31"/>
                    <a:gd name="f35" fmla="val f32"/>
                    <a:gd name="f36" fmla="*/ f33 1 f1"/>
                    <a:gd name="f37" fmla="*/ f7 f30 1"/>
                    <a:gd name="f38" fmla="+- f35 0 f7"/>
                    <a:gd name="f39" fmla="+- f34 0 f7"/>
                    <a:gd name="f40" fmla="+- 0 0 f36"/>
                    <a:gd name="f41" fmla="*/ f38 1 2"/>
                    <a:gd name="f42" fmla="*/ f39 1 2"/>
                    <a:gd name="f43" fmla="+- 0 0 f40"/>
                    <a:gd name="f44" fmla="+- f7 f41 0"/>
                    <a:gd name="f45" fmla="+- f7 f42 0"/>
                    <a:gd name="f46" fmla="*/ f43 f1 1"/>
                    <a:gd name="f47" fmla="*/ f42 f30 1"/>
                    <a:gd name="f48" fmla="*/ f41 f30 1"/>
                    <a:gd name="f49" fmla="*/ f46 1 f8"/>
                    <a:gd name="f50" fmla="*/ f44 f30 1"/>
                    <a:gd name="f51" fmla="+- f49 0 f2"/>
                    <a:gd name="f52" fmla="cos 1 f51"/>
                    <a:gd name="f53" fmla="sin 1 f51"/>
                    <a:gd name="f54" fmla="+- 0 0 f52"/>
                    <a:gd name="f55" fmla="+- 0 0 f53"/>
                    <a:gd name="f56" fmla="+- 0 0 f54"/>
                    <a:gd name="f57" fmla="+- 0 0 f55"/>
                    <a:gd name="f58" fmla="val f56"/>
                    <a:gd name="f59" fmla="val f57"/>
                    <a:gd name="f60" fmla="*/ f58 f42 1"/>
                    <a:gd name="f61" fmla="*/ f59 f41 1"/>
                    <a:gd name="f62" fmla="+- f45 0 f60"/>
                    <a:gd name="f63" fmla="+- f45 f60 0"/>
                    <a:gd name="f64" fmla="+- f44 0 f61"/>
                    <a:gd name="f65" fmla="+- f44 f61 0"/>
                    <a:gd name="f66" fmla="*/ f62 f30 1"/>
                    <a:gd name="f67" fmla="*/ f64 f30 1"/>
                    <a:gd name="f68" fmla="*/ f63 f30 1"/>
                    <a:gd name="f69" fmla="*/ f65 f30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66" y="f67"/>
                    </a:cxn>
                    <a:cxn ang="f29">
                      <a:pos x="f66" y="f69"/>
                    </a:cxn>
                    <a:cxn ang="f29">
                      <a:pos x="f68" y="f69"/>
                    </a:cxn>
                    <a:cxn ang="f28">
                      <a:pos x="f68" y="f67"/>
                    </a:cxn>
                  </a:cxnLst>
                  <a:rect l="f66" t="f67" r="f68" b="f69"/>
                  <a:pathLst>
                    <a:path>
                      <a:moveTo>
                        <a:pt x="f37" y="f50"/>
                      </a:moveTo>
                      <a:arcTo wR="f47" hR="f48" stAng="f1" swAng="f0"/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74" name="Freeform 15">
                  <a:extLst>
                    <a:ext uri="{FF2B5EF4-FFF2-40B4-BE49-F238E27FC236}">
                      <a16:creationId xmlns:a16="http://schemas.microsoft.com/office/drawing/2014/main" id="{B5439FF6-89EF-4383-B233-E4B4F46EC123}"/>
                    </a:ext>
                  </a:extLst>
                </p:cNvPr>
                <p:cNvSpPr/>
                <p:nvPr/>
              </p:nvSpPr>
              <p:spPr>
                <a:xfrm rot="16200004">
                  <a:off x="6001418" y="4302023"/>
                  <a:ext cx="550313" cy="1148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360"/>
                    <a:gd name="f3" fmla="val 180"/>
                    <a:gd name="f4" fmla="val w"/>
                    <a:gd name="f5" fmla="val h"/>
                    <a:gd name="f6" fmla="val 0"/>
                    <a:gd name="f7" fmla="val 1061"/>
                    <a:gd name="f8" fmla="val 2448"/>
                    <a:gd name="f9" fmla="val 896"/>
                    <a:gd name="f10" fmla="val 1977"/>
                    <a:gd name="f11" fmla="val 895"/>
                    <a:gd name="f12" fmla="val 1963"/>
                    <a:gd name="f13" fmla="val 901"/>
                    <a:gd name="f14" fmla="val 1959"/>
                    <a:gd name="f15" fmla="val 915"/>
                    <a:gd name="f16" fmla="val 1960"/>
                    <a:gd name="f17" fmla="val 931"/>
                    <a:gd name="f18" fmla="val 1961"/>
                    <a:gd name="f19" fmla="val 948"/>
                    <a:gd name="f20" fmla="val 964"/>
                    <a:gd name="f21" fmla="val 976"/>
                    <a:gd name="f22" fmla="val 980"/>
                    <a:gd name="f23" fmla="val 1958"/>
                    <a:gd name="f24" fmla="val 1946"/>
                    <a:gd name="f25" fmla="val 979"/>
                    <a:gd name="f26" fmla="val 1927"/>
                    <a:gd name="f27" fmla="val 1909"/>
                    <a:gd name="f28" fmla="val 1890"/>
                    <a:gd name="f29" fmla="val 1879"/>
                    <a:gd name="f30" fmla="val 1876"/>
                    <a:gd name="f31" fmla="val 966"/>
                    <a:gd name="f32" fmla="val 943"/>
                    <a:gd name="f33" fmla="val 1877"/>
                    <a:gd name="f34" fmla="val 919"/>
                    <a:gd name="f35" fmla="val 1899"/>
                    <a:gd name="f36" fmla="val 1921"/>
                    <a:gd name="f37" fmla="val 1944"/>
                    <a:gd name="f38" fmla="val 897"/>
                    <a:gd name="f39" fmla="val 1953"/>
                    <a:gd name="f40" fmla="val 893"/>
                    <a:gd name="f41" fmla="val 1957"/>
                    <a:gd name="f42" fmla="val 884"/>
                    <a:gd name="f43" fmla="val 866"/>
                    <a:gd name="f44" fmla="val 848"/>
                    <a:gd name="f45" fmla="val 1956"/>
                    <a:gd name="f46" fmla="val 830"/>
                    <a:gd name="f47" fmla="val 819"/>
                    <a:gd name="f48" fmla="val 816"/>
                    <a:gd name="f49" fmla="val 1943"/>
                    <a:gd name="f50" fmla="val 817"/>
                    <a:gd name="f51" fmla="val 843"/>
                    <a:gd name="f52" fmla="val 870"/>
                    <a:gd name="f53" fmla="val 1854"/>
                    <a:gd name="f54" fmla="val 1832"/>
                    <a:gd name="f55" fmla="val 1811"/>
                    <a:gd name="f56" fmla="val 1800"/>
                    <a:gd name="f57" fmla="val 894"/>
                    <a:gd name="f58" fmla="val 1795"/>
                    <a:gd name="f59" fmla="val 882"/>
                    <a:gd name="f60" fmla="val 867"/>
                    <a:gd name="f61" fmla="val 1796"/>
                    <a:gd name="f62" fmla="val 852"/>
                    <a:gd name="f63" fmla="val 836"/>
                    <a:gd name="f64" fmla="val 820"/>
                    <a:gd name="f65" fmla="val 1797"/>
                    <a:gd name="f66" fmla="val 1791"/>
                    <a:gd name="f67" fmla="val 1775"/>
                    <a:gd name="f68" fmla="val 1733"/>
                    <a:gd name="f69" fmla="val 1691"/>
                    <a:gd name="f70" fmla="val 1649"/>
                    <a:gd name="f71" fmla="val 1643"/>
                    <a:gd name="f72" fmla="val 1633"/>
                    <a:gd name="f73" fmla="val 808"/>
                    <a:gd name="f74" fmla="val 771"/>
                    <a:gd name="f75" fmla="val 733"/>
                    <a:gd name="f76" fmla="val 1629"/>
                    <a:gd name="f77" fmla="val 696"/>
                    <a:gd name="f78" fmla="val 1635"/>
                    <a:gd name="f79" fmla="val 664"/>
                    <a:gd name="f80" fmla="val 1640"/>
                    <a:gd name="f81" fmla="val 653"/>
                    <a:gd name="f82" fmla="val 1632"/>
                    <a:gd name="f83" fmla="val 1600"/>
                    <a:gd name="f84" fmla="val 1591"/>
                    <a:gd name="f85" fmla="val 1582"/>
                    <a:gd name="f86" fmla="val 652"/>
                    <a:gd name="f87" fmla="val 1574"/>
                    <a:gd name="f88" fmla="val 651"/>
                    <a:gd name="f89" fmla="val 1558"/>
                    <a:gd name="f90" fmla="val 656"/>
                    <a:gd name="f91" fmla="val 1550"/>
                    <a:gd name="f92" fmla="val 673"/>
                    <a:gd name="f93" fmla="val 1552"/>
                    <a:gd name="f94" fmla="val 689"/>
                    <a:gd name="f95" fmla="val 1553"/>
                    <a:gd name="f96" fmla="val 704"/>
                    <a:gd name="f97" fmla="val 1551"/>
                    <a:gd name="f98" fmla="val 719"/>
                    <a:gd name="f99" fmla="val 736"/>
                    <a:gd name="f100" fmla="val 1548"/>
                    <a:gd name="f101" fmla="val 1535"/>
                    <a:gd name="f102" fmla="val 735"/>
                    <a:gd name="f103" fmla="val 1518"/>
                    <a:gd name="f104" fmla="val 1502"/>
                    <a:gd name="f105" fmla="val 1485"/>
                    <a:gd name="f106" fmla="val 1475"/>
                    <a:gd name="f107" fmla="val 739"/>
                    <a:gd name="f108" fmla="val 1471"/>
                    <a:gd name="f109" fmla="val 749"/>
                    <a:gd name="f110" fmla="val 768"/>
                    <a:gd name="f111" fmla="val 787"/>
                    <a:gd name="f112" fmla="val 1470"/>
                    <a:gd name="f113" fmla="val 805"/>
                    <a:gd name="f114" fmla="val 815"/>
                    <a:gd name="f115" fmla="val 1467"/>
                    <a:gd name="f116" fmla="val 1459"/>
                    <a:gd name="f117" fmla="val 1385"/>
                    <a:gd name="f118" fmla="val 1311"/>
                    <a:gd name="f119" fmla="val 1237"/>
                    <a:gd name="f120" fmla="val 1227"/>
                    <a:gd name="f121" fmla="val 812"/>
                    <a:gd name="f122" fmla="val 1224"/>
                    <a:gd name="f123" fmla="val 802"/>
                    <a:gd name="f124" fmla="val 780"/>
                    <a:gd name="f125" fmla="val 1225"/>
                    <a:gd name="f126" fmla="val 758"/>
                    <a:gd name="f127" fmla="val 1202"/>
                    <a:gd name="f128" fmla="val 1179"/>
                    <a:gd name="f129" fmla="val 1157"/>
                    <a:gd name="f130" fmla="val 1147"/>
                    <a:gd name="f131" fmla="val 1144"/>
                    <a:gd name="f132" fmla="val 748"/>
                    <a:gd name="f133" fmla="val 766"/>
                    <a:gd name="f134" fmla="val 1145"/>
                    <a:gd name="f135" fmla="val 784"/>
                    <a:gd name="f136" fmla="val 813"/>
                    <a:gd name="f137" fmla="val 1142"/>
                    <a:gd name="f138" fmla="val 1131"/>
                    <a:gd name="f139" fmla="val 1084"/>
                    <a:gd name="f140" fmla="val 1038"/>
                    <a:gd name="f141" fmla="val 991"/>
                    <a:gd name="f142" fmla="val 981"/>
                    <a:gd name="f143" fmla="val 978"/>
                    <a:gd name="f144" fmla="val 803"/>
                    <a:gd name="f145" fmla="val 770"/>
                    <a:gd name="f146" fmla="val 753"/>
                    <a:gd name="f147" fmla="val 962"/>
                    <a:gd name="f148" fmla="val 875"/>
                    <a:gd name="f149" fmla="val 832"/>
                    <a:gd name="f150" fmla="val 732"/>
                    <a:gd name="f151" fmla="val 720"/>
                    <a:gd name="f152" fmla="val 703"/>
                    <a:gd name="f153" fmla="val 685"/>
                    <a:gd name="f154" fmla="val 668"/>
                    <a:gd name="f155" fmla="val 657"/>
                    <a:gd name="f156" fmla="val 814"/>
                    <a:gd name="f157" fmla="val 738"/>
                    <a:gd name="f158" fmla="val 649"/>
                    <a:gd name="f159" fmla="val 639"/>
                    <a:gd name="f160" fmla="val 565"/>
                    <a:gd name="f161" fmla="val 734"/>
                    <a:gd name="f162" fmla="val 491"/>
                    <a:gd name="f163" fmla="val 417"/>
                    <a:gd name="f164" fmla="val 395"/>
                    <a:gd name="f165" fmla="val 374"/>
                    <a:gd name="f166" fmla="val 352"/>
                    <a:gd name="f167" fmla="val 350"/>
                    <a:gd name="f168" fmla="val 349"/>
                    <a:gd name="f169" fmla="val 347"/>
                    <a:gd name="f170" fmla="val 345"/>
                    <a:gd name="f171" fmla="val 343"/>
                    <a:gd name="f172" fmla="val 341"/>
                    <a:gd name="f173" fmla="val 337"/>
                    <a:gd name="f174" fmla="val 329"/>
                    <a:gd name="f175" fmla="val 326"/>
                    <a:gd name="f176" fmla="val 728"/>
                    <a:gd name="f177" fmla="val 727"/>
                    <a:gd name="f178" fmla="val 726"/>
                    <a:gd name="f179" fmla="val 725"/>
                    <a:gd name="f180" fmla="val 724"/>
                    <a:gd name="f181" fmla="val 327"/>
                    <a:gd name="f182" fmla="val 723"/>
                    <a:gd name="f183" fmla="val 721"/>
                    <a:gd name="f184" fmla="val 718"/>
                    <a:gd name="f185" fmla="val 715"/>
                    <a:gd name="f186" fmla="val 712"/>
                    <a:gd name="f187" fmla="val 710"/>
                    <a:gd name="f188" fmla="val 707"/>
                    <a:gd name="f189" fmla="val 705"/>
                    <a:gd name="f190" fmla="val 694"/>
                    <a:gd name="f191" fmla="val 683"/>
                    <a:gd name="f192" fmla="val 658"/>
                    <a:gd name="f193" fmla="val 334"/>
                    <a:gd name="f194" fmla="val 655"/>
                    <a:gd name="f195" fmla="val 348"/>
                    <a:gd name="f196" fmla="val 411"/>
                    <a:gd name="f197" fmla="val 475"/>
                    <a:gd name="f198" fmla="val 538"/>
                    <a:gd name="f199" fmla="val 572"/>
                    <a:gd name="f200" fmla="val 622"/>
                    <a:gd name="f201" fmla="val 612"/>
                    <a:gd name="f202" fmla="val 573"/>
                    <a:gd name="f203" fmla="val 601"/>
                    <a:gd name="f204" fmla="val 592"/>
                    <a:gd name="f205" fmla="val 570"/>
                    <a:gd name="f206" fmla="val 576"/>
                    <a:gd name="f207" fmla="val 577"/>
                    <a:gd name="f208" fmla="val 591"/>
                    <a:gd name="f209" fmla="val 633"/>
                    <a:gd name="f210" fmla="val 674"/>
                    <a:gd name="f211" fmla="val 730"/>
                    <a:gd name="f212" fmla="val 737"/>
                    <a:gd name="f213" fmla="val 554"/>
                    <a:gd name="f214" fmla="val 523"/>
                    <a:gd name="f215" fmla="val 508"/>
                    <a:gd name="f216" fmla="val 495"/>
                    <a:gd name="f217" fmla="val 492"/>
                    <a:gd name="f218" fmla="val 751"/>
                    <a:gd name="f219" fmla="val 795"/>
                    <a:gd name="f220" fmla="val 838"/>
                    <a:gd name="f221" fmla="val 881"/>
                    <a:gd name="f222" fmla="val 892"/>
                    <a:gd name="f223" fmla="val 507"/>
                    <a:gd name="f224" fmla="val 539"/>
                    <a:gd name="f225" fmla="val 555"/>
                    <a:gd name="f226" fmla="val 574"/>
                    <a:gd name="f227" fmla="val 929"/>
                    <a:gd name="f228" fmla="val 957"/>
                    <a:gd name="f229" fmla="val 972"/>
                    <a:gd name="f230" fmla="val 977"/>
                    <a:gd name="f231" fmla="val 608"/>
                    <a:gd name="f232" fmla="val 625"/>
                    <a:gd name="f233" fmla="val 642"/>
                    <a:gd name="f234" fmla="val 987"/>
                    <a:gd name="f235" fmla="val 1007"/>
                    <a:gd name="f236" fmla="val 1027"/>
                    <a:gd name="f237" fmla="val 1047"/>
                    <a:gd name="f238" fmla="val 1057"/>
                    <a:gd name="f239" fmla="val 1060"/>
                    <a:gd name="f240" fmla="val 602"/>
                    <a:gd name="f241" fmla="val 582"/>
                    <a:gd name="f242" fmla="val 1058"/>
                    <a:gd name="f243" fmla="val 1050"/>
                    <a:gd name="f244" fmla="val 1032"/>
                    <a:gd name="f245" fmla="val 571"/>
                    <a:gd name="f246" fmla="val 1015"/>
                    <a:gd name="f247" fmla="val 998"/>
                    <a:gd name="f248" fmla="val 984"/>
                    <a:gd name="f249" fmla="val 566"/>
                    <a:gd name="f250" fmla="val 552"/>
                    <a:gd name="f251" fmla="val 510"/>
                    <a:gd name="f252" fmla="val 468"/>
                    <a:gd name="f253" fmla="val 427"/>
                    <a:gd name="f254" fmla="val 413"/>
                    <a:gd name="f255" fmla="val 407"/>
                    <a:gd name="f256" fmla="val 408"/>
                    <a:gd name="f257" fmla="val 946"/>
                    <a:gd name="f258" fmla="val 410"/>
                    <a:gd name="f259" fmla="val 930"/>
                    <a:gd name="f260" fmla="val 914"/>
                    <a:gd name="f261" fmla="val 409"/>
                    <a:gd name="f262" fmla="val 900"/>
                    <a:gd name="f263" fmla="val 405"/>
                    <a:gd name="f264" fmla="val 391"/>
                    <a:gd name="f265" fmla="val 305"/>
                    <a:gd name="f266" fmla="val 261"/>
                    <a:gd name="f267" fmla="val 252"/>
                    <a:gd name="f268" fmla="val 245"/>
                    <a:gd name="f269" fmla="val 792"/>
                    <a:gd name="f270" fmla="val 746"/>
                    <a:gd name="f271" fmla="val 249"/>
                    <a:gd name="f272" fmla="val 259"/>
                    <a:gd name="f273" fmla="val 277"/>
                    <a:gd name="f274" fmla="val 295"/>
                    <a:gd name="f275" fmla="val 313"/>
                    <a:gd name="f276" fmla="val 328"/>
                    <a:gd name="f277" fmla="val 782"/>
                    <a:gd name="f278" fmla="val 799"/>
                    <a:gd name="f279" fmla="val 810"/>
                    <a:gd name="f280" fmla="val 332"/>
                    <a:gd name="f281" fmla="val 375"/>
                    <a:gd name="f282" fmla="val 404"/>
                    <a:gd name="f283" fmla="val 811"/>
                    <a:gd name="f284" fmla="val 798"/>
                    <a:gd name="f285" fmla="val 781"/>
                    <a:gd name="f286" fmla="val 764"/>
                    <a:gd name="f287" fmla="val 412"/>
                    <a:gd name="f288" fmla="val 422"/>
                    <a:gd name="f289" fmla="val 438"/>
                    <a:gd name="f290" fmla="val 454"/>
                    <a:gd name="f291" fmla="val 470"/>
                    <a:gd name="f292" fmla="val 485"/>
                    <a:gd name="f293" fmla="val 729"/>
                    <a:gd name="f294" fmla="val 490"/>
                    <a:gd name="f295" fmla="val 714"/>
                    <a:gd name="f296" fmla="val 489"/>
                    <a:gd name="f297" fmla="val 671"/>
                    <a:gd name="f298" fmla="val 488"/>
                    <a:gd name="f299" fmla="val 628"/>
                    <a:gd name="f300" fmla="val 584"/>
                    <a:gd name="f301" fmla="val 569"/>
                    <a:gd name="f302" fmla="val 504"/>
                    <a:gd name="f303" fmla="val 520"/>
                    <a:gd name="f304" fmla="val 568"/>
                    <a:gd name="f305" fmla="val 537"/>
                    <a:gd name="f306" fmla="val 564"/>
                    <a:gd name="f307" fmla="val 531"/>
                    <a:gd name="f308" fmla="val 509"/>
                    <a:gd name="f309" fmla="val 464"/>
                    <a:gd name="f310" fmla="val 441"/>
                    <a:gd name="f311" fmla="val 414"/>
                    <a:gd name="f312" fmla="val 544"/>
                    <a:gd name="f313" fmla="val 518"/>
                    <a:gd name="f314" fmla="val 493"/>
                    <a:gd name="f315" fmla="val 430"/>
                    <a:gd name="f316" fmla="val 452"/>
                    <a:gd name="f317" fmla="val 474"/>
                    <a:gd name="f318" fmla="val 459"/>
                    <a:gd name="f319" fmla="val 443"/>
                    <a:gd name="f320" fmla="val 594"/>
                    <a:gd name="f321" fmla="val 637"/>
                    <a:gd name="f322" fmla="val 406"/>
                    <a:gd name="f323" fmla="val 394"/>
                    <a:gd name="f324" fmla="val 302"/>
                    <a:gd name="f325" fmla="val 256"/>
                    <a:gd name="f326" fmla="val 247"/>
                    <a:gd name="f327" fmla="val 650"/>
                    <a:gd name="f328" fmla="val 624"/>
                    <a:gd name="f329" fmla="val 606"/>
                    <a:gd name="f330" fmla="val 588"/>
                    <a:gd name="f331" fmla="val 242"/>
                    <a:gd name="f332" fmla="val 230"/>
                    <a:gd name="f333" fmla="val 186"/>
                    <a:gd name="f334" fmla="val 143"/>
                    <a:gd name="f335" fmla="val 99"/>
                    <a:gd name="f336" fmla="val 89"/>
                    <a:gd name="f337" fmla="val 84"/>
                    <a:gd name="f338" fmla="val 585"/>
                    <a:gd name="f339" fmla="val 603"/>
                    <a:gd name="f340" fmla="val 85"/>
                    <a:gd name="f341" fmla="val 621"/>
                    <a:gd name="f342" fmla="val 115"/>
                    <a:gd name="f343" fmla="val 132"/>
                    <a:gd name="f344" fmla="val 149"/>
                    <a:gd name="f345" fmla="val 160"/>
                    <a:gd name="f346" fmla="val 654"/>
                    <a:gd name="f347" fmla="val 166"/>
                    <a:gd name="f348" fmla="val 667"/>
                    <a:gd name="f349" fmla="val 165"/>
                    <a:gd name="f350" fmla="val 164"/>
                    <a:gd name="f351" fmla="val 702"/>
                    <a:gd name="f352" fmla="val 731"/>
                    <a:gd name="f353" fmla="val 163"/>
                    <a:gd name="f354" fmla="val 150"/>
                    <a:gd name="f355" fmla="val 114"/>
                    <a:gd name="f356" fmla="val 96"/>
                    <a:gd name="f357" fmla="val 81"/>
                    <a:gd name="f358" fmla="val 82"/>
                    <a:gd name="f359" fmla="val 686"/>
                    <a:gd name="f360" fmla="val 669"/>
                    <a:gd name="f361" fmla="val 77"/>
                    <a:gd name="f362" fmla="val 65"/>
                    <a:gd name="f363" fmla="val 44"/>
                    <a:gd name="f364" fmla="val 22"/>
                    <a:gd name="f365" fmla="val 1"/>
                    <a:gd name="f366" fmla="val 598"/>
                    <a:gd name="f367" fmla="val 543"/>
                    <a:gd name="f368" fmla="val 43"/>
                    <a:gd name="f369" fmla="val 64"/>
                    <a:gd name="f370" fmla="val 78"/>
                    <a:gd name="f371" fmla="val 484"/>
                    <a:gd name="f372" fmla="val 471"/>
                    <a:gd name="f373" fmla="val 432"/>
                    <a:gd name="f374" fmla="val 392"/>
                    <a:gd name="f375" fmla="val 354"/>
                    <a:gd name="f376" fmla="val 359"/>
                    <a:gd name="f377" fmla="val 364"/>
                    <a:gd name="f378" fmla="val 342"/>
                    <a:gd name="f379" fmla="val 336"/>
                    <a:gd name="f380" fmla="val 80"/>
                    <a:gd name="f381" fmla="val 74"/>
                    <a:gd name="f382" fmla="val 67"/>
                    <a:gd name="f383" fmla="val 45"/>
                    <a:gd name="f384" fmla="val 23"/>
                    <a:gd name="f385" fmla="val 324"/>
                    <a:gd name="f386" fmla="val 320"/>
                    <a:gd name="f387" fmla="val 316"/>
                    <a:gd name="f388" fmla="val 217"/>
                    <a:gd name="f389" fmla="val 118"/>
                    <a:gd name="f390" fmla="val 19"/>
                    <a:gd name="f391" fmla="val 3"/>
                    <a:gd name="f392" fmla="val 4"/>
                    <a:gd name="f393" fmla="val 829"/>
                    <a:gd name="f394" fmla="val 1638"/>
                    <a:gd name="f395" fmla="val 110"/>
                    <a:gd name="f396" fmla="val 219"/>
                    <a:gd name="f397" fmla="val 2426"/>
                    <a:gd name="f398" fmla="val 2403"/>
                    <a:gd name="f399" fmla="val 2381"/>
                    <a:gd name="f400" fmla="val 2376"/>
                    <a:gd name="f401" fmla="val 2370"/>
                    <a:gd name="f402" fmla="val 333"/>
                    <a:gd name="f403" fmla="val 2367"/>
                    <a:gd name="f404" fmla="val 2363"/>
                    <a:gd name="f405" fmla="val 2362"/>
                    <a:gd name="f406" fmla="val 2366"/>
                    <a:gd name="f407" fmla="val 357"/>
                    <a:gd name="f408" fmla="val 380"/>
                    <a:gd name="f409" fmla="val 2368"/>
                    <a:gd name="f410" fmla="val 2340"/>
                    <a:gd name="f411" fmla="val 2312"/>
                    <a:gd name="f412" fmla="val 2284"/>
                    <a:gd name="f413" fmla="val 435"/>
                    <a:gd name="f414" fmla="val 462"/>
                    <a:gd name="f415" fmla="val 586"/>
                    <a:gd name="f416" fmla="val 635"/>
                    <a:gd name="f417" fmla="val 648"/>
                    <a:gd name="f418" fmla="val 2371"/>
                    <a:gd name="f419" fmla="val 2384"/>
                    <a:gd name="f420" fmla="val 2406"/>
                    <a:gd name="f421" fmla="val 2427"/>
                    <a:gd name="f422" fmla="val 659"/>
                    <a:gd name="f423" fmla="val 660"/>
                    <a:gd name="f424" fmla="val 663"/>
                    <a:gd name="f425" fmla="val 666"/>
                    <a:gd name="f426" fmla="val 670"/>
                    <a:gd name="f427" fmla="val 672"/>
                    <a:gd name="f428" fmla="val 2404"/>
                    <a:gd name="f429" fmla="val 2382"/>
                    <a:gd name="f430" fmla="val 750"/>
                    <a:gd name="f431" fmla="val 785"/>
                    <a:gd name="f432" fmla="val 2365"/>
                    <a:gd name="f433" fmla="val 2354"/>
                    <a:gd name="f434" fmla="val 2336"/>
                    <a:gd name="f435" fmla="val 2317"/>
                    <a:gd name="f436" fmla="val 2298"/>
                    <a:gd name="f437" fmla="val 2286"/>
                    <a:gd name="f438" fmla="val 801"/>
                    <a:gd name="f439" fmla="val 2285"/>
                    <a:gd name="f440" fmla="val 767"/>
                    <a:gd name="f441" fmla="val 2281"/>
                    <a:gd name="f442" fmla="val 2271"/>
                    <a:gd name="f443" fmla="val 2253"/>
                    <a:gd name="f444" fmla="val 2235"/>
                    <a:gd name="f445" fmla="val 2217"/>
                    <a:gd name="f446" fmla="val 2207"/>
                    <a:gd name="f447" fmla="val 2204"/>
                    <a:gd name="f448" fmla="val 783"/>
                    <a:gd name="f449" fmla="val 800"/>
                    <a:gd name="f450" fmla="val 2205"/>
                    <a:gd name="f451" fmla="val 2202"/>
                    <a:gd name="f452" fmla="val 2189"/>
                    <a:gd name="f453" fmla="val 2172"/>
                    <a:gd name="f454" fmla="val 2154"/>
                    <a:gd name="f455" fmla="val 2137"/>
                    <a:gd name="f456" fmla="val 2124"/>
                    <a:gd name="f457" fmla="val 2120"/>
                    <a:gd name="f458" fmla="val 759"/>
                    <a:gd name="f459" fmla="val 2121"/>
                    <a:gd name="f460" fmla="val 678"/>
                    <a:gd name="f461" fmla="val 2122"/>
                    <a:gd name="f462" fmla="val 2117"/>
                    <a:gd name="f463" fmla="val 2096"/>
                    <a:gd name="f464" fmla="val 2023"/>
                    <a:gd name="f465" fmla="val 1950"/>
                    <a:gd name="f466" fmla="val 604"/>
                    <a:gd name="f467" fmla="val 487"/>
                    <a:gd name="f468" fmla="val 1895"/>
                    <a:gd name="f469" fmla="val 1910"/>
                    <a:gd name="f470" fmla="val 1926"/>
                    <a:gd name="f471" fmla="val 1942"/>
                    <a:gd name="f472" fmla="val 1949"/>
                    <a:gd name="f473" fmla="val 480"/>
                    <a:gd name="f474" fmla="val 416"/>
                    <a:gd name="f475" fmla="val 1964"/>
                    <a:gd name="f476" fmla="val 415"/>
                    <a:gd name="f477" fmla="val 1969"/>
                    <a:gd name="f478" fmla="val 1968"/>
                    <a:gd name="f479" fmla="val 1955"/>
                    <a:gd name="f480" fmla="val 1954"/>
                    <a:gd name="f481" fmla="val 1951"/>
                    <a:gd name="f482" fmla="val 1947"/>
                    <a:gd name="f483" fmla="val 1898"/>
                    <a:gd name="f484" fmla="val 1853"/>
                    <a:gd name="f485" fmla="val 1808"/>
                    <a:gd name="f486" fmla="val 1806"/>
                    <a:gd name="f487" fmla="val 1803"/>
                    <a:gd name="f488" fmla="val 1801"/>
                    <a:gd name="f489" fmla="val 388"/>
                    <a:gd name="f490" fmla="val 368"/>
                    <a:gd name="f491" fmla="val 1789"/>
                    <a:gd name="f492" fmla="val 398"/>
                    <a:gd name="f493" fmla="val 1794"/>
                    <a:gd name="f494" fmla="val 393"/>
                    <a:gd name="f495" fmla="val 371"/>
                    <a:gd name="f496" fmla="val 1793"/>
                    <a:gd name="f497" fmla="val 1771"/>
                    <a:gd name="f498" fmla="val 1750"/>
                    <a:gd name="f499" fmla="val 1728"/>
                    <a:gd name="f500" fmla="val 1727"/>
                    <a:gd name="f501" fmla="val 323"/>
                    <a:gd name="f502" fmla="val 1726"/>
                    <a:gd name="f503" fmla="val 1723"/>
                    <a:gd name="f504" fmla="val 1720"/>
                    <a:gd name="f505" fmla="val 1719"/>
                    <a:gd name="f506" fmla="val 1718"/>
                    <a:gd name="f507" fmla="val 1716"/>
                    <a:gd name="f508" fmla="val 376"/>
                    <a:gd name="f509" fmla="val 424"/>
                    <a:gd name="f510" fmla="val 1715"/>
                    <a:gd name="f511" fmla="val 472"/>
                    <a:gd name="f512" fmla="val 1712"/>
                    <a:gd name="f513" fmla="val 1696"/>
                    <a:gd name="f514" fmla="val 1680"/>
                    <a:gd name="f515" fmla="val 1663"/>
                    <a:gd name="f516" fmla="val 1646"/>
                    <a:gd name="f517" fmla="val 1636"/>
                    <a:gd name="f518" fmla="val 494"/>
                    <a:gd name="f519" fmla="val 1631"/>
                    <a:gd name="f520" fmla="val 505"/>
                    <a:gd name="f521" fmla="val 506"/>
                    <a:gd name="f522" fmla="val 526"/>
                    <a:gd name="f523" fmla="val 1624"/>
                    <a:gd name="f524" fmla="val 578"/>
                    <a:gd name="f525" fmla="val 1648"/>
                    <a:gd name="f526" fmla="val 1674"/>
                    <a:gd name="f527" fmla="val 1693"/>
                    <a:gd name="f528" fmla="val 1722"/>
                    <a:gd name="f529" fmla="val 1779"/>
                    <a:gd name="f530" fmla="val 587"/>
                    <a:gd name="f531" fmla="val 619"/>
                    <a:gd name="f532" fmla="val 1799"/>
                    <a:gd name="f533" fmla="val 1813"/>
                    <a:gd name="f534" fmla="val 1834"/>
                    <a:gd name="f535" fmla="val 1855"/>
                    <a:gd name="f536" fmla="val 680"/>
                    <a:gd name="f537" fmla="val 708"/>
                    <a:gd name="f538" fmla="val 1833"/>
                    <a:gd name="f539" fmla="val 1810"/>
                    <a:gd name="f540" fmla="val 789"/>
                    <a:gd name="f541" fmla="val 763"/>
                    <a:gd name="f542" fmla="val 1882"/>
                    <a:gd name="f543" fmla="val 1885"/>
                    <a:gd name="f544" fmla="val 1933"/>
                    <a:gd name="f545" fmla="val 1981"/>
                    <a:gd name="f546" fmla="val 2029"/>
                    <a:gd name="f547" fmla="val 2040"/>
                    <a:gd name="f548" fmla="val 747"/>
                    <a:gd name="f549" fmla="val 837"/>
                    <a:gd name="f550" fmla="val 883"/>
                    <a:gd name="f551" fmla="val 2041"/>
                    <a:gd name="f552" fmla="val 2036"/>
                    <a:gd name="f553" fmla="val 2025"/>
                    <a:gd name="f554" fmla="val 2009"/>
                    <a:gd name="f555" fmla="val 1993"/>
                    <a:gd name="f556" fmla="val 2131"/>
                    <a:gd name="f557" fmla="val 2130"/>
                    <a:gd name="f558" fmla="val 647"/>
                    <a:gd name="f559" fmla="val 1457"/>
                    <a:gd name="f560" fmla="val 1462"/>
                    <a:gd name="f561" fmla="val 1469"/>
                    <a:gd name="f562" fmla="val 1468"/>
                    <a:gd name="f563" fmla="val 701"/>
                    <a:gd name="f564" fmla="val 676"/>
                    <a:gd name="f565" fmla="val 1473"/>
                    <a:gd name="f566" fmla="val 1464"/>
                    <a:gd name="f567" fmla="val 1439"/>
                    <a:gd name="f568" fmla="val 1422"/>
                    <a:gd name="f569" fmla="val 1405"/>
                    <a:gd name="f570" fmla="val 1393"/>
                    <a:gd name="f571" fmla="val 1388"/>
                    <a:gd name="f572" fmla="val 1389"/>
                    <a:gd name="f573" fmla="val 1392"/>
                    <a:gd name="f574" fmla="val 1401"/>
                    <a:gd name="f575" fmla="val 1420"/>
                    <a:gd name="f576" fmla="val 1438"/>
                    <a:gd name="f577" fmla="val 1245"/>
                    <a:gd name="f578" fmla="val 1266"/>
                    <a:gd name="f579" fmla="val 1287"/>
                    <a:gd name="f580" fmla="val 1301"/>
                    <a:gd name="f581" fmla="val 1306"/>
                    <a:gd name="f582" fmla="val 1305"/>
                    <a:gd name="f583" fmla="val 695"/>
                    <a:gd name="f584" fmla="val 1303"/>
                    <a:gd name="f585" fmla="val 1313"/>
                    <a:gd name="f586" fmla="val 644"/>
                    <a:gd name="f587" fmla="val 1289"/>
                    <a:gd name="f588" fmla="val 1264"/>
                    <a:gd name="f589" fmla="val 1244"/>
                    <a:gd name="f590" fmla="val 1235"/>
                    <a:gd name="f591" fmla="val 1223"/>
                    <a:gd name="f592" fmla="val 1221"/>
                    <a:gd name="f593" fmla="val 665"/>
                    <a:gd name="f594" fmla="val 1222"/>
                    <a:gd name="f595" fmla="val 691"/>
                    <a:gd name="f596" fmla="val 713"/>
                    <a:gd name="f597" fmla="val 2114"/>
                    <a:gd name="f598" fmla="val 310"/>
                    <a:gd name="f599" fmla="val 288"/>
                    <a:gd name="f600" fmla="val 266"/>
                    <a:gd name="f601" fmla="val 2099"/>
                    <a:gd name="f602" fmla="val 2078"/>
                    <a:gd name="f603" fmla="val 2057"/>
                    <a:gd name="f604" fmla="val 244"/>
                    <a:gd name="f605" fmla="val 2045"/>
                    <a:gd name="f606" fmla="val 248"/>
                    <a:gd name="f607" fmla="val 280"/>
                    <a:gd name="f608" fmla="val 300"/>
                    <a:gd name="f609" fmla="val 330"/>
                    <a:gd name="f610" fmla="val 2064"/>
                    <a:gd name="f611" fmla="val 2089"/>
                    <a:gd name="f612" fmla="val 1137"/>
                    <a:gd name="f613" fmla="val 319"/>
                    <a:gd name="f614" fmla="val 1141"/>
                    <a:gd name="f615" fmla="val 315"/>
                    <a:gd name="f616" fmla="val 297"/>
                    <a:gd name="f617" fmla="val 278"/>
                    <a:gd name="f618" fmla="val 260"/>
                    <a:gd name="f619" fmla="val 1126"/>
                    <a:gd name="f620" fmla="val 1114"/>
                    <a:gd name="f621" fmla="val 1101"/>
                    <a:gd name="f622" fmla="val 1089"/>
                    <a:gd name="f623" fmla="val 246"/>
                    <a:gd name="f624" fmla="val 273"/>
                    <a:gd name="f625" fmla="val 289"/>
                    <a:gd name="f626" fmla="val 321"/>
                    <a:gd name="f627" fmla="val 1059"/>
                    <a:gd name="f628" fmla="val 322"/>
                    <a:gd name="f629" fmla="val 1086"/>
                    <a:gd name="f630" fmla="val 1112"/>
                    <a:gd name="f631" fmla="val 325"/>
                    <a:gd name="f632" fmla="val 240"/>
                    <a:gd name="f633" fmla="val 1105"/>
                    <a:gd name="f634" fmla="val 1103"/>
                    <a:gd name="f635" fmla="val 1099"/>
                    <a:gd name="f636" fmla="val 467"/>
                    <a:gd name="f637" fmla="val 448"/>
                    <a:gd name="f638" fmla="val 265"/>
                    <a:gd name="f639" fmla="val 317"/>
                    <a:gd name="f640" fmla="val 481"/>
                    <a:gd name="f641" fmla="val 482"/>
                    <a:gd name="f642" fmla="val 483"/>
                    <a:gd name="f643" fmla="val 486"/>
                    <a:gd name="f644" fmla="val 298"/>
                    <a:gd name="f645" fmla="val 271"/>
                    <a:gd name="f646" fmla="val 168"/>
                    <a:gd name="f647" fmla="val 272"/>
                    <a:gd name="f648" fmla="val 169"/>
                    <a:gd name="f649" fmla="val 264"/>
                    <a:gd name="f650" fmla="val 170"/>
                    <a:gd name="f651" fmla="val 173"/>
                    <a:gd name="f652" fmla="val 283"/>
                    <a:gd name="f653" fmla="val 286"/>
                    <a:gd name="f654" fmla="val 1428"/>
                    <a:gd name="f655" fmla="val 285"/>
                    <a:gd name="f656" fmla="val 1429"/>
                    <a:gd name="f657" fmla="val 898"/>
                    <a:gd name="f658" fmla="val 899"/>
                    <a:gd name="f659" fmla="val 365"/>
                    <a:gd name="f660" fmla="val 378"/>
                    <a:gd name="f661" fmla="val 396"/>
                    <a:gd name="f662" fmla="val 400"/>
                    <a:gd name="f663" fmla="val 844"/>
                    <a:gd name="f664" fmla="val 818"/>
                    <a:gd name="f665" fmla="val 809"/>
                    <a:gd name="f666" fmla="val 806"/>
                    <a:gd name="f667" fmla="val 419"/>
                    <a:gd name="f668" fmla="val 821"/>
                    <a:gd name="f669" fmla="val 831"/>
                    <a:gd name="f670" fmla="val 839"/>
                    <a:gd name="f671" fmla="val 857"/>
                    <a:gd name="f672" fmla="val 496"/>
                    <a:gd name="f673" fmla="val 880"/>
                    <a:gd name="f674" fmla="val 905"/>
                    <a:gd name="f675" fmla="val 450"/>
                    <a:gd name="f676" fmla="val 920"/>
                    <a:gd name="f677" fmla="val 423"/>
                    <a:gd name="f678" fmla="val 440"/>
                    <a:gd name="f679" fmla="val 457"/>
                    <a:gd name="f680" fmla="val 994"/>
                    <a:gd name="f681" fmla="val 995"/>
                    <a:gd name="f682" fmla="val 996"/>
                    <a:gd name="f683" fmla="val 373"/>
                    <a:gd name="f684" fmla="val 346"/>
                    <a:gd name="f685" fmla="val 339"/>
                    <a:gd name="f686" fmla="val 1062"/>
                    <a:gd name="f687" fmla="val 1014"/>
                    <a:gd name="f688" fmla="val 971"/>
                    <a:gd name="f689" fmla="val 927"/>
                    <a:gd name="f690" fmla="val 925"/>
                    <a:gd name="f691" fmla="val 923"/>
                    <a:gd name="f692" fmla="val 926"/>
                    <a:gd name="f693" fmla="val 924"/>
                    <a:gd name="f694" fmla="val 921"/>
                    <a:gd name="f695" fmla="val 918"/>
                    <a:gd name="f696" fmla="val 912"/>
                    <a:gd name="f697" fmla="val 911"/>
                    <a:gd name="f698" fmla="val 910"/>
                    <a:gd name="f699" fmla="val 908"/>
                    <a:gd name="f700" fmla="val 907"/>
                    <a:gd name="f701" fmla="val 906"/>
                    <a:gd name="f702" fmla="val 418"/>
                    <a:gd name="f703" fmla="val 331"/>
                    <a:gd name="f704" fmla="val 397"/>
                    <a:gd name="f705" fmla="val 451"/>
                    <a:gd name="f706" fmla="val 428"/>
                    <a:gd name="f707" fmla="val 353"/>
                    <a:gd name="f708" fmla="val 340"/>
                    <a:gd name="f709" fmla="val 358"/>
                    <a:gd name="f710" fmla="val 162"/>
                    <a:gd name="f711" fmla="val 161"/>
                    <a:gd name="f712" fmla="val 383"/>
                    <a:gd name="f713" fmla="val 270"/>
                    <a:gd name="f714" fmla="val 87"/>
                    <a:gd name="f715" fmla="val 83"/>
                    <a:gd name="f716" fmla="val 104"/>
                    <a:gd name="f717" fmla="val 124"/>
                    <a:gd name="f718" fmla="val 145"/>
                    <a:gd name="f719" fmla="val 125"/>
                    <a:gd name="f720" fmla="val 106"/>
                    <a:gd name="f721" fmla="val 367"/>
                    <a:gd name="f722" fmla="val 386"/>
                    <a:gd name="f723" fmla="val 403"/>
                    <a:gd name="f724" fmla="val 185"/>
                    <a:gd name="f725" fmla="val 203"/>
                    <a:gd name="f726" fmla="val 220"/>
                    <a:gd name="f727" fmla="val 239"/>
                    <a:gd name="f728" fmla="val 384"/>
                    <a:gd name="f729" fmla="val 366"/>
                    <a:gd name="f730" fmla="val 243"/>
                    <a:gd name="f731" fmla="val 253"/>
                    <a:gd name="f732" fmla="val 227"/>
                    <a:gd name="f733" fmla="val 204"/>
                    <a:gd name="f734" fmla="val 178"/>
                    <a:gd name="f735" fmla="val 172"/>
                    <a:gd name="f736" fmla="val 303"/>
                    <a:gd name="f737" fmla="val 282"/>
                    <a:gd name="f738" fmla="val 254"/>
                    <a:gd name="f739" fmla="val 156"/>
                    <a:gd name="f740" fmla="val 131"/>
                    <a:gd name="f741" fmla="val 250"/>
                    <a:gd name="f742" fmla="val 251"/>
                    <a:gd name="f743" fmla="val 98"/>
                    <a:gd name="f744" fmla="val 232"/>
                    <a:gd name="f745" fmla="val 101"/>
                    <a:gd name="f746" fmla="val 226"/>
                    <a:gd name="f747" fmla="val 107"/>
                    <a:gd name="f748" fmla="val 228"/>
                    <a:gd name="f749" fmla="val 122"/>
                    <a:gd name="f750" fmla="val 123"/>
                    <a:gd name="f751" fmla="val 205"/>
                    <a:gd name="f752" fmla="val 229"/>
                    <a:gd name="f753" fmla="val 212"/>
                    <a:gd name="f754" fmla="val 2203"/>
                    <a:gd name="f755" fmla="val 195"/>
                    <a:gd name="f756" fmla="val 177"/>
                    <a:gd name="f757" fmla="val 167"/>
                    <a:gd name="f758" fmla="val 2199"/>
                    <a:gd name="f759" fmla="val 2190"/>
                    <a:gd name="f760" fmla="val 2155"/>
                    <a:gd name="f761" fmla="val 2138"/>
                    <a:gd name="f762" fmla="val 171"/>
                    <a:gd name="f763" fmla="val 2119"/>
                    <a:gd name="f764" fmla="val 184"/>
                    <a:gd name="f765" fmla="val 224"/>
                    <a:gd name="f766" fmla="val 2123"/>
                    <a:gd name="f767" fmla="val 2143"/>
                    <a:gd name="f768" fmla="val 2165"/>
                    <a:gd name="f769" fmla="val 2188"/>
                    <a:gd name="f770" fmla="val 318"/>
                    <a:gd name="f771" fmla="val 2359"/>
                    <a:gd name="f772" fmla="val 2358"/>
                    <a:gd name="f773" fmla="val 2357"/>
                    <a:gd name="f774" fmla="val 2360"/>
                    <a:gd name="f775" fmla="val 2364"/>
                    <a:gd name="f776" fmla="val 279"/>
                    <a:gd name="f777" fmla="val 255"/>
                    <a:gd name="f778" fmla="val 2369"/>
                    <a:gd name="f779" fmla="val 2343"/>
                    <a:gd name="f780" fmla="val 2321"/>
                    <a:gd name="f781" fmla="val 2300"/>
                    <a:gd name="f782" fmla="val 2288"/>
                    <a:gd name="f783" fmla="val 2290"/>
                    <a:gd name="f784" fmla="val 2295"/>
                    <a:gd name="f785" fmla="val 2301"/>
                    <a:gd name="f786" fmla="val 2302"/>
                    <a:gd name="f787" fmla="val 2303"/>
                    <a:gd name="f788" fmla="val 2304"/>
                    <a:gd name="f789" fmla="val 2322"/>
                    <a:gd name="f790" fmla="val 2339"/>
                    <a:gd name="f791" fmla="val 558"/>
                    <a:gd name="f792" fmla="val 2044"/>
                    <a:gd name="f793" fmla="val 2053"/>
                    <a:gd name="f794" fmla="val 2126"/>
                    <a:gd name="f795" fmla="val 2272"/>
                    <a:gd name="f796" fmla="val 2282"/>
                    <a:gd name="f797" fmla="val 567"/>
                    <a:gd name="f798" fmla="val 535"/>
                    <a:gd name="f799" fmla="val 512"/>
                    <a:gd name="f800" fmla="val 2043"/>
                    <a:gd name="f801" fmla="val 2042"/>
                    <a:gd name="f802" fmla="val 513"/>
                    <a:gd name="f803" fmla="val 479"/>
                    <a:gd name="f804" fmla="val 1966"/>
                    <a:gd name="f805" fmla="val 1967"/>
                    <a:gd name="f806" fmla="val 401"/>
                    <a:gd name="f807" fmla="val 2197"/>
                    <a:gd name="f808" fmla="val 2196"/>
                    <a:gd name="f809" fmla="val 399"/>
                    <a:gd name="f810" fmla="val 387"/>
                    <a:gd name="f811" fmla="val 2195"/>
                    <a:gd name="f812" fmla="val 2201"/>
                    <a:gd name="f813" fmla="val 2210"/>
                    <a:gd name="f814" fmla="val 2229"/>
                    <a:gd name="f815" fmla="val 2247"/>
                    <a:gd name="f816" fmla="val 2266"/>
                    <a:gd name="f817" fmla="val 382"/>
                    <a:gd name="f818" fmla="val 355"/>
                    <a:gd name="f819" fmla="val 2277"/>
                    <a:gd name="f820" fmla="val 2273"/>
                    <a:gd name="f821" fmla="val 2256"/>
                    <a:gd name="f822" fmla="val 2239"/>
                    <a:gd name="f823" fmla="val 2222"/>
                    <a:gd name="f824" fmla="val 2209"/>
                    <a:gd name="f825" fmla="val 1312"/>
                    <a:gd name="f826" fmla="val 1309"/>
                    <a:gd name="f827" fmla="val 1310"/>
                    <a:gd name="f828" fmla="val 1316"/>
                    <a:gd name="f829" fmla="val 1326"/>
                    <a:gd name="f830" fmla="val 1336"/>
                    <a:gd name="f831" fmla="val 1346"/>
                    <a:gd name="f832" fmla="val 1387"/>
                    <a:gd name="f833" fmla="val 1410"/>
                    <a:gd name="f834" fmla="val 1431"/>
                    <a:gd name="f835" fmla="val 1452"/>
                    <a:gd name="f836" fmla="val 473"/>
                    <a:gd name="f837" fmla="val 1466"/>
                    <a:gd name="f838" fmla="val 1454"/>
                    <a:gd name="f839" fmla="val 1436"/>
                    <a:gd name="f840" fmla="val 1418"/>
                    <a:gd name="f841" fmla="val 1394"/>
                    <a:gd name="f842" fmla="val 1667"/>
                    <a:gd name="f843" fmla="val 1669"/>
                    <a:gd name="f844" fmla="val 1671"/>
                    <a:gd name="f845" fmla="val 1673"/>
                    <a:gd name="f846" fmla="val 1660"/>
                    <a:gd name="f847" fmla="val 1656"/>
                    <a:gd name="f848" fmla="val 1651"/>
                    <a:gd name="f849" fmla="val 1647"/>
                    <a:gd name="f850" fmla="val 1637"/>
                    <a:gd name="f851" fmla="val 1642"/>
                    <a:gd name="f852" fmla="val 434"/>
                    <a:gd name="f853" fmla="val 1610"/>
                    <a:gd name="f854" fmla="val 1588"/>
                    <a:gd name="f855" fmla="val 1566"/>
                    <a:gd name="f856" fmla="val 1556"/>
                    <a:gd name="f857" fmla="val 1561"/>
                    <a:gd name="f858" fmla="val 1585"/>
                    <a:gd name="f859" fmla="val 1609"/>
                    <a:gd name="f860" fmla="val 550"/>
                    <a:gd name="f861" fmla="val 529"/>
                    <a:gd name="f862" fmla="val 1365"/>
                    <a:gd name="f863" fmla="val 1341"/>
                    <a:gd name="f864" fmla="val 1317"/>
                    <a:gd name="f865" fmla="val 1308"/>
                    <a:gd name="f866" fmla="val 344"/>
                    <a:gd name="f867" fmla="val 1278"/>
                    <a:gd name="f868" fmla="val 1252"/>
                    <a:gd name="f869" fmla="val 1226"/>
                    <a:gd name="f870" fmla="val 556"/>
                    <a:gd name="f871" fmla="val 1229"/>
                    <a:gd name="f872" fmla="val 1241"/>
                    <a:gd name="f873" fmla="val 1283"/>
                    <a:gd name="f874" fmla="val 1324"/>
                    <a:gd name="f875" fmla="val 1366"/>
                    <a:gd name="f876" fmla="val 1382"/>
                    <a:gd name="f877" fmla="val 1046"/>
                    <a:gd name="f878" fmla="val 1029"/>
                    <a:gd name="f879" fmla="val 1013"/>
                    <a:gd name="f880" fmla="val 632"/>
                    <a:gd name="f881" fmla="val 675"/>
                    <a:gd name="f882" fmla="val 1012"/>
                    <a:gd name="f883" fmla="val 1030"/>
                    <a:gd name="f884" fmla="val 630"/>
                    <a:gd name="f885" fmla="val 614"/>
                    <a:gd name="f886" fmla="val 1549"/>
                    <a:gd name="f887" fmla="val 1507"/>
                    <a:gd name="f888" fmla="val 1465"/>
                    <a:gd name="f889" fmla="val 610"/>
                    <a:gd name="f890" fmla="val 611"/>
                    <a:gd name="f891" fmla="val 1511"/>
                    <a:gd name="f892" fmla="val 693"/>
                    <a:gd name="f893" fmla="val 1755"/>
                    <a:gd name="f894" fmla="val 1802"/>
                    <a:gd name="f895" fmla="+- 0 0 -90"/>
                    <a:gd name="f896" fmla="*/ f4 1 1061"/>
                    <a:gd name="f897" fmla="*/ f5 1 2448"/>
                    <a:gd name="f898" fmla="+- f8 0 f6"/>
                    <a:gd name="f899" fmla="+- f7 0 f6"/>
                    <a:gd name="f900" fmla="*/ f895 f0 1"/>
                    <a:gd name="f901" fmla="*/ f899 1 1061"/>
                    <a:gd name="f902" fmla="*/ f898 1 2448"/>
                    <a:gd name="f903" fmla="*/ 884 f899 1"/>
                    <a:gd name="f904" fmla="*/ 1957 f898 1"/>
                    <a:gd name="f905" fmla="*/ 816 f899 1"/>
                    <a:gd name="f906" fmla="*/ 1775 f898 1"/>
                    <a:gd name="f907" fmla="*/ 735 f899 1"/>
                    <a:gd name="f908" fmla="*/ 1485 f898 1"/>
                    <a:gd name="f909" fmla="*/ 802 f899 1"/>
                    <a:gd name="f910" fmla="*/ 1145 f898 1"/>
                    <a:gd name="f911" fmla="*/ 653 f899 1"/>
                    <a:gd name="f912" fmla="*/ 802 f898 1"/>
                    <a:gd name="f913" fmla="*/ 326 f899 1"/>
                    <a:gd name="f914" fmla="*/ 721 f898 1"/>
                    <a:gd name="f915" fmla="*/ 715 f899 1"/>
                    <a:gd name="f916" fmla="*/ 573 f898 1"/>
                    <a:gd name="f917" fmla="*/ 977 f899 1"/>
                    <a:gd name="f918" fmla="*/ 592 f898 1"/>
                    <a:gd name="f919" fmla="*/ 980 f899 1"/>
                    <a:gd name="f920" fmla="*/ 427 f898 1"/>
                    <a:gd name="f921" fmla="*/ 749 f899 1"/>
                    <a:gd name="f922" fmla="*/ 329 f898 1"/>
                    <a:gd name="f923" fmla="*/ 584 f899 1"/>
                    <a:gd name="f924" fmla="*/ 489 f898 1"/>
                    <a:gd name="f925" fmla="*/ 408 f899 1"/>
                    <a:gd name="f926" fmla="*/ 493 f898 1"/>
                    <a:gd name="f927" fmla="*/ 642 f899 1"/>
                    <a:gd name="f928" fmla="*/ 245 f898 1"/>
                    <a:gd name="f929" fmla="*/ 719 f899 1"/>
                    <a:gd name="f930" fmla="*/ 165 f898 1"/>
                    <a:gd name="f931" fmla="*/ 471 f899 1"/>
                    <a:gd name="f932" fmla="*/ 82 f898 1"/>
                    <a:gd name="f933" fmla="*/ 19 f899 1"/>
                    <a:gd name="f934" fmla="*/ 1 f898 1"/>
                    <a:gd name="f935" fmla="*/ 2368 f898 1"/>
                    <a:gd name="f936" fmla="*/ 668 f899 1"/>
                    <a:gd name="f937" fmla="*/ 2448 f898 1"/>
                    <a:gd name="f938" fmla="*/ 2285 f898 1"/>
                    <a:gd name="f939" fmla="*/ 652 f899 1"/>
                    <a:gd name="f940" fmla="*/ 2096 f898 1"/>
                    <a:gd name="f941" fmla="*/ 416 f899 1"/>
                    <a:gd name="f942" fmla="*/ 1959 f898 1"/>
                    <a:gd name="f943" fmla="*/ 393 f899 1"/>
                    <a:gd name="f944" fmla="*/ 1794 f898 1"/>
                    <a:gd name="f945" fmla="*/ 472 f899 1"/>
                    <a:gd name="f946" fmla="*/ 1716 f898 1"/>
                    <a:gd name="f947" fmla="*/ 635 f899 1"/>
                    <a:gd name="f948" fmla="*/ 1796 f898 1"/>
                    <a:gd name="f949" fmla="*/ 1876 f898 1"/>
                    <a:gd name="f950" fmla="*/ 651 f899 1"/>
                    <a:gd name="f951" fmla="*/ 2131 f898 1"/>
                    <a:gd name="f952" fmla="*/ 1388 f898 1"/>
                    <a:gd name="f953" fmla="*/ 664 f899 1"/>
                    <a:gd name="f954" fmla="*/ 1221 f898 1"/>
                    <a:gd name="f955" fmla="*/ 320 f899 1"/>
                    <a:gd name="f956" fmla="*/ 2040 f898 1"/>
                    <a:gd name="f957" fmla="*/ 1061 f898 1"/>
                    <a:gd name="f958" fmla="*/ 240 f899 1"/>
                    <a:gd name="f959" fmla="*/ 1105 f898 1"/>
                    <a:gd name="f960" fmla="*/ 481 f898 1"/>
                    <a:gd name="f961" fmla="*/ 286 f899 1"/>
                    <a:gd name="f962" fmla="*/ 1469 f898 1"/>
                    <a:gd name="f963" fmla="*/ 405 f899 1"/>
                    <a:gd name="f964" fmla="*/ 897 f898 1"/>
                    <a:gd name="f965" fmla="*/ 485 f899 1"/>
                    <a:gd name="f966" fmla="*/ 893 f898 1"/>
                    <a:gd name="f967" fmla="*/ 346 f899 1"/>
                    <a:gd name="f968" fmla="*/ 1060 f898 1"/>
                    <a:gd name="f969" fmla="*/ 908 f898 1"/>
                    <a:gd name="f970" fmla="*/ 331 f899 1"/>
                    <a:gd name="f971" fmla="*/ 406 f898 1"/>
                    <a:gd name="f972" fmla="*/ 412 f899 1"/>
                    <a:gd name="f973" fmla="*/ 327 f898 1"/>
                    <a:gd name="f974" fmla="*/ 325 f899 1"/>
                    <a:gd name="f975" fmla="*/ 104 f898 1"/>
                    <a:gd name="f976" fmla="*/ 168 f898 1"/>
                    <a:gd name="f977" fmla="*/ 261 f899 1"/>
                    <a:gd name="f978" fmla="*/ 164 f898 1"/>
                    <a:gd name="f979" fmla="*/ 232 f899 1"/>
                    <a:gd name="f980" fmla="*/ 101 f898 1"/>
                    <a:gd name="f981" fmla="*/ 164 f899 1"/>
                    <a:gd name="f982" fmla="*/ 2138 f898 1"/>
                    <a:gd name="f983" fmla="*/ 318 f899 1"/>
                    <a:gd name="f984" fmla="*/ 2367 f898 1"/>
                    <a:gd name="f985" fmla="*/ 245 f899 1"/>
                    <a:gd name="f986" fmla="*/ 2364 f898 1"/>
                    <a:gd name="f987" fmla="*/ 2357 f898 1"/>
                    <a:gd name="f988" fmla="*/ 558 f899 1"/>
                    <a:gd name="f989" fmla="*/ 384 f899 1"/>
                    <a:gd name="f990" fmla="*/ 2203 f898 1"/>
                    <a:gd name="f991" fmla="*/ 345 f899 1"/>
                    <a:gd name="f992" fmla="*/ 2204 f898 1"/>
                    <a:gd name="f993" fmla="*/ 1346 f898 1"/>
                    <a:gd name="f994" fmla="*/ 1401 f898 1"/>
                    <a:gd name="f995" fmla="*/ 484 f899 1"/>
                    <a:gd name="f996" fmla="*/ 1660 f898 1"/>
                    <a:gd name="f997" fmla="*/ 1633 f898 1"/>
                    <a:gd name="f998" fmla="*/ 327 f899 1"/>
                    <a:gd name="f999" fmla="*/ 1226 f898 1"/>
                    <a:gd name="f1000" fmla="*/ 733 f899 1"/>
                    <a:gd name="f1001" fmla="*/ 995 f898 1"/>
                    <a:gd name="f1002" fmla="*/ 610 f899 1"/>
                    <a:gd name="f1003" fmla="*/ f900 1 f3"/>
                    <a:gd name="f1004" fmla="*/ f903 1 1061"/>
                    <a:gd name="f1005" fmla="*/ f904 1 2448"/>
                    <a:gd name="f1006" fmla="*/ f905 1 1061"/>
                    <a:gd name="f1007" fmla="*/ f906 1 2448"/>
                    <a:gd name="f1008" fmla="*/ f907 1 1061"/>
                    <a:gd name="f1009" fmla="*/ f908 1 2448"/>
                    <a:gd name="f1010" fmla="*/ f909 1 1061"/>
                    <a:gd name="f1011" fmla="*/ f910 1 2448"/>
                    <a:gd name="f1012" fmla="*/ f911 1 1061"/>
                    <a:gd name="f1013" fmla="*/ f912 1 2448"/>
                    <a:gd name="f1014" fmla="*/ f913 1 1061"/>
                    <a:gd name="f1015" fmla="*/ f914 1 2448"/>
                    <a:gd name="f1016" fmla="*/ f915 1 1061"/>
                    <a:gd name="f1017" fmla="*/ f916 1 2448"/>
                    <a:gd name="f1018" fmla="*/ f917 1 1061"/>
                    <a:gd name="f1019" fmla="*/ f918 1 2448"/>
                    <a:gd name="f1020" fmla="*/ f919 1 1061"/>
                    <a:gd name="f1021" fmla="*/ f920 1 2448"/>
                    <a:gd name="f1022" fmla="*/ f921 1 1061"/>
                    <a:gd name="f1023" fmla="*/ f922 1 2448"/>
                    <a:gd name="f1024" fmla="*/ f923 1 1061"/>
                    <a:gd name="f1025" fmla="*/ f924 1 2448"/>
                    <a:gd name="f1026" fmla="*/ f925 1 1061"/>
                    <a:gd name="f1027" fmla="*/ f926 1 2448"/>
                    <a:gd name="f1028" fmla="*/ f927 1 1061"/>
                    <a:gd name="f1029" fmla="*/ f928 1 2448"/>
                    <a:gd name="f1030" fmla="*/ f929 1 1061"/>
                    <a:gd name="f1031" fmla="*/ f930 1 2448"/>
                    <a:gd name="f1032" fmla="*/ f931 1 1061"/>
                    <a:gd name="f1033" fmla="*/ f932 1 2448"/>
                    <a:gd name="f1034" fmla="*/ f933 1 1061"/>
                    <a:gd name="f1035" fmla="*/ f934 1 2448"/>
                    <a:gd name="f1036" fmla="*/ f935 1 2448"/>
                    <a:gd name="f1037" fmla="*/ f936 1 1061"/>
                    <a:gd name="f1038" fmla="*/ f937 1 2448"/>
                    <a:gd name="f1039" fmla="*/ f938 1 2448"/>
                    <a:gd name="f1040" fmla="*/ f939 1 1061"/>
                    <a:gd name="f1041" fmla="*/ f940 1 2448"/>
                    <a:gd name="f1042" fmla="*/ f941 1 1061"/>
                    <a:gd name="f1043" fmla="*/ f942 1 2448"/>
                    <a:gd name="f1044" fmla="*/ f943 1 1061"/>
                    <a:gd name="f1045" fmla="*/ f944 1 2448"/>
                    <a:gd name="f1046" fmla="*/ f945 1 1061"/>
                    <a:gd name="f1047" fmla="*/ f946 1 2448"/>
                    <a:gd name="f1048" fmla="*/ f947 1 1061"/>
                    <a:gd name="f1049" fmla="*/ f948 1 2448"/>
                    <a:gd name="f1050" fmla="*/ f949 1 2448"/>
                    <a:gd name="f1051" fmla="*/ f950 1 1061"/>
                    <a:gd name="f1052" fmla="*/ f951 1 2448"/>
                    <a:gd name="f1053" fmla="*/ f952 1 2448"/>
                    <a:gd name="f1054" fmla="*/ f953 1 1061"/>
                    <a:gd name="f1055" fmla="*/ f954 1 2448"/>
                    <a:gd name="f1056" fmla="*/ f955 1 1061"/>
                    <a:gd name="f1057" fmla="*/ f956 1 2448"/>
                    <a:gd name="f1058" fmla="*/ f957 1 2448"/>
                    <a:gd name="f1059" fmla="*/ f958 1 1061"/>
                    <a:gd name="f1060" fmla="*/ f959 1 2448"/>
                    <a:gd name="f1061" fmla="*/ f960 1 2448"/>
                    <a:gd name="f1062" fmla="*/ f961 1 1061"/>
                    <a:gd name="f1063" fmla="*/ f962 1 2448"/>
                    <a:gd name="f1064" fmla="*/ f963 1 1061"/>
                    <a:gd name="f1065" fmla="*/ f964 1 2448"/>
                    <a:gd name="f1066" fmla="*/ f965 1 1061"/>
                    <a:gd name="f1067" fmla="*/ f966 1 2448"/>
                    <a:gd name="f1068" fmla="*/ f967 1 1061"/>
                    <a:gd name="f1069" fmla="*/ f968 1 2448"/>
                    <a:gd name="f1070" fmla="*/ f969 1 2448"/>
                    <a:gd name="f1071" fmla="*/ f970 1 1061"/>
                    <a:gd name="f1072" fmla="*/ f971 1 2448"/>
                    <a:gd name="f1073" fmla="*/ f972 1 1061"/>
                    <a:gd name="f1074" fmla="*/ f973 1 2448"/>
                    <a:gd name="f1075" fmla="*/ f974 1 1061"/>
                    <a:gd name="f1076" fmla="*/ f975 1 2448"/>
                    <a:gd name="f1077" fmla="*/ f976 1 2448"/>
                    <a:gd name="f1078" fmla="*/ f977 1 1061"/>
                    <a:gd name="f1079" fmla="*/ f978 1 2448"/>
                    <a:gd name="f1080" fmla="*/ f979 1 1061"/>
                    <a:gd name="f1081" fmla="*/ f980 1 2448"/>
                    <a:gd name="f1082" fmla="*/ f981 1 1061"/>
                    <a:gd name="f1083" fmla="*/ f982 1 2448"/>
                    <a:gd name="f1084" fmla="*/ f983 1 1061"/>
                    <a:gd name="f1085" fmla="*/ f984 1 2448"/>
                    <a:gd name="f1086" fmla="*/ f985 1 1061"/>
                    <a:gd name="f1087" fmla="*/ f986 1 2448"/>
                    <a:gd name="f1088" fmla="*/ f987 1 2448"/>
                    <a:gd name="f1089" fmla="*/ f988 1 1061"/>
                    <a:gd name="f1090" fmla="*/ f989 1 1061"/>
                    <a:gd name="f1091" fmla="*/ f990 1 2448"/>
                    <a:gd name="f1092" fmla="*/ f991 1 1061"/>
                    <a:gd name="f1093" fmla="*/ f992 1 2448"/>
                    <a:gd name="f1094" fmla="*/ f993 1 2448"/>
                    <a:gd name="f1095" fmla="*/ f994 1 2448"/>
                    <a:gd name="f1096" fmla="*/ f995 1 1061"/>
                    <a:gd name="f1097" fmla="*/ f996 1 2448"/>
                    <a:gd name="f1098" fmla="*/ f997 1 2448"/>
                    <a:gd name="f1099" fmla="*/ f998 1 1061"/>
                    <a:gd name="f1100" fmla="*/ f999 1 2448"/>
                    <a:gd name="f1101" fmla="*/ f1000 1 1061"/>
                    <a:gd name="f1102" fmla="*/ f1001 1 2448"/>
                    <a:gd name="f1103" fmla="*/ f1002 1 1061"/>
                    <a:gd name="f1104" fmla="*/ 0 1 f901"/>
                    <a:gd name="f1105" fmla="*/ f7 1 f901"/>
                    <a:gd name="f1106" fmla="*/ 0 1 f902"/>
                    <a:gd name="f1107" fmla="*/ f8 1 f902"/>
                    <a:gd name="f1108" fmla="+- f1003 0 f1"/>
                    <a:gd name="f1109" fmla="*/ f1004 1 f901"/>
                    <a:gd name="f1110" fmla="*/ f1005 1 f902"/>
                    <a:gd name="f1111" fmla="*/ f1006 1 f901"/>
                    <a:gd name="f1112" fmla="*/ f1007 1 f902"/>
                    <a:gd name="f1113" fmla="*/ f1008 1 f901"/>
                    <a:gd name="f1114" fmla="*/ f1009 1 f902"/>
                    <a:gd name="f1115" fmla="*/ f1010 1 f901"/>
                    <a:gd name="f1116" fmla="*/ f1011 1 f902"/>
                    <a:gd name="f1117" fmla="*/ f1012 1 f901"/>
                    <a:gd name="f1118" fmla="*/ f1013 1 f902"/>
                    <a:gd name="f1119" fmla="*/ f1014 1 f901"/>
                    <a:gd name="f1120" fmla="*/ f1015 1 f902"/>
                    <a:gd name="f1121" fmla="*/ f1016 1 f901"/>
                    <a:gd name="f1122" fmla="*/ f1017 1 f902"/>
                    <a:gd name="f1123" fmla="*/ f1018 1 f901"/>
                    <a:gd name="f1124" fmla="*/ f1019 1 f902"/>
                    <a:gd name="f1125" fmla="*/ f1020 1 f901"/>
                    <a:gd name="f1126" fmla="*/ f1021 1 f902"/>
                    <a:gd name="f1127" fmla="*/ f1022 1 f901"/>
                    <a:gd name="f1128" fmla="*/ f1023 1 f902"/>
                    <a:gd name="f1129" fmla="*/ f1024 1 f901"/>
                    <a:gd name="f1130" fmla="*/ f1025 1 f902"/>
                    <a:gd name="f1131" fmla="*/ f1026 1 f901"/>
                    <a:gd name="f1132" fmla="*/ f1027 1 f902"/>
                    <a:gd name="f1133" fmla="*/ f1028 1 f901"/>
                    <a:gd name="f1134" fmla="*/ f1029 1 f902"/>
                    <a:gd name="f1135" fmla="*/ f1030 1 f901"/>
                    <a:gd name="f1136" fmla="*/ f1031 1 f902"/>
                    <a:gd name="f1137" fmla="*/ f1032 1 f901"/>
                    <a:gd name="f1138" fmla="*/ f1033 1 f902"/>
                    <a:gd name="f1139" fmla="*/ f1034 1 f901"/>
                    <a:gd name="f1140" fmla="*/ f1035 1 f902"/>
                    <a:gd name="f1141" fmla="*/ f1036 1 f902"/>
                    <a:gd name="f1142" fmla="*/ f1037 1 f901"/>
                    <a:gd name="f1143" fmla="*/ f1038 1 f902"/>
                    <a:gd name="f1144" fmla="*/ f1039 1 f902"/>
                    <a:gd name="f1145" fmla="*/ f1040 1 f901"/>
                    <a:gd name="f1146" fmla="*/ f1041 1 f902"/>
                    <a:gd name="f1147" fmla="*/ f1042 1 f901"/>
                    <a:gd name="f1148" fmla="*/ f1043 1 f902"/>
                    <a:gd name="f1149" fmla="*/ f1044 1 f901"/>
                    <a:gd name="f1150" fmla="*/ f1045 1 f902"/>
                    <a:gd name="f1151" fmla="*/ f1046 1 f901"/>
                    <a:gd name="f1152" fmla="*/ f1047 1 f902"/>
                    <a:gd name="f1153" fmla="*/ f1048 1 f901"/>
                    <a:gd name="f1154" fmla="*/ f1049 1 f902"/>
                    <a:gd name="f1155" fmla="*/ f1050 1 f902"/>
                    <a:gd name="f1156" fmla="*/ f1051 1 f901"/>
                    <a:gd name="f1157" fmla="*/ f1052 1 f902"/>
                    <a:gd name="f1158" fmla="*/ f1053 1 f902"/>
                    <a:gd name="f1159" fmla="*/ f1054 1 f901"/>
                    <a:gd name="f1160" fmla="*/ f1055 1 f902"/>
                    <a:gd name="f1161" fmla="*/ f1056 1 f901"/>
                    <a:gd name="f1162" fmla="*/ f1057 1 f902"/>
                    <a:gd name="f1163" fmla="*/ f1058 1 f902"/>
                    <a:gd name="f1164" fmla="*/ f1059 1 f901"/>
                    <a:gd name="f1165" fmla="*/ f1060 1 f902"/>
                    <a:gd name="f1166" fmla="*/ f1061 1 f902"/>
                    <a:gd name="f1167" fmla="*/ f1062 1 f901"/>
                    <a:gd name="f1168" fmla="*/ f1063 1 f902"/>
                    <a:gd name="f1169" fmla="*/ f1064 1 f901"/>
                    <a:gd name="f1170" fmla="*/ f1065 1 f902"/>
                    <a:gd name="f1171" fmla="*/ f1066 1 f901"/>
                    <a:gd name="f1172" fmla="*/ f1067 1 f902"/>
                    <a:gd name="f1173" fmla="*/ f1068 1 f901"/>
                    <a:gd name="f1174" fmla="*/ f1069 1 f902"/>
                    <a:gd name="f1175" fmla="*/ f1070 1 f902"/>
                    <a:gd name="f1176" fmla="*/ f1071 1 f901"/>
                    <a:gd name="f1177" fmla="*/ f1072 1 f902"/>
                    <a:gd name="f1178" fmla="*/ f1073 1 f901"/>
                    <a:gd name="f1179" fmla="*/ f1074 1 f902"/>
                    <a:gd name="f1180" fmla="*/ f1075 1 f901"/>
                    <a:gd name="f1181" fmla="*/ f1076 1 f902"/>
                    <a:gd name="f1182" fmla="*/ f1077 1 f902"/>
                    <a:gd name="f1183" fmla="*/ f1078 1 f901"/>
                    <a:gd name="f1184" fmla="*/ f1079 1 f902"/>
                    <a:gd name="f1185" fmla="*/ f1080 1 f901"/>
                    <a:gd name="f1186" fmla="*/ f1081 1 f902"/>
                    <a:gd name="f1187" fmla="*/ f1082 1 f901"/>
                    <a:gd name="f1188" fmla="*/ f1083 1 f902"/>
                    <a:gd name="f1189" fmla="*/ f1084 1 f901"/>
                    <a:gd name="f1190" fmla="*/ f1085 1 f902"/>
                    <a:gd name="f1191" fmla="*/ f1086 1 f901"/>
                    <a:gd name="f1192" fmla="*/ f1087 1 f902"/>
                    <a:gd name="f1193" fmla="*/ f1088 1 f902"/>
                    <a:gd name="f1194" fmla="*/ f1089 1 f901"/>
                    <a:gd name="f1195" fmla="*/ f1090 1 f901"/>
                    <a:gd name="f1196" fmla="*/ f1091 1 f902"/>
                    <a:gd name="f1197" fmla="*/ f1092 1 f901"/>
                    <a:gd name="f1198" fmla="*/ f1093 1 f902"/>
                    <a:gd name="f1199" fmla="*/ f1094 1 f902"/>
                    <a:gd name="f1200" fmla="*/ f1095 1 f902"/>
                    <a:gd name="f1201" fmla="*/ f1096 1 f901"/>
                    <a:gd name="f1202" fmla="*/ f1097 1 f902"/>
                    <a:gd name="f1203" fmla="*/ f1098 1 f902"/>
                    <a:gd name="f1204" fmla="*/ f1099 1 f901"/>
                    <a:gd name="f1205" fmla="*/ f1100 1 f902"/>
                    <a:gd name="f1206" fmla="*/ f1101 1 f901"/>
                    <a:gd name="f1207" fmla="*/ f1102 1 f902"/>
                    <a:gd name="f1208" fmla="*/ f1103 1 f901"/>
                    <a:gd name="f1209" fmla="*/ f1104 f896 1"/>
                    <a:gd name="f1210" fmla="*/ f1105 f896 1"/>
                    <a:gd name="f1211" fmla="*/ f1107 f897 1"/>
                    <a:gd name="f1212" fmla="*/ f1106 f897 1"/>
                    <a:gd name="f1213" fmla="*/ f1109 f896 1"/>
                    <a:gd name="f1214" fmla="*/ f1110 f897 1"/>
                    <a:gd name="f1215" fmla="*/ f1111 f896 1"/>
                    <a:gd name="f1216" fmla="*/ f1112 f897 1"/>
                    <a:gd name="f1217" fmla="*/ f1113 f896 1"/>
                    <a:gd name="f1218" fmla="*/ f1114 f897 1"/>
                    <a:gd name="f1219" fmla="*/ f1115 f896 1"/>
                    <a:gd name="f1220" fmla="*/ f1116 f897 1"/>
                    <a:gd name="f1221" fmla="*/ f1117 f896 1"/>
                    <a:gd name="f1222" fmla="*/ f1118 f897 1"/>
                    <a:gd name="f1223" fmla="*/ f1119 f896 1"/>
                    <a:gd name="f1224" fmla="*/ f1120 f897 1"/>
                    <a:gd name="f1225" fmla="*/ f1121 f896 1"/>
                    <a:gd name="f1226" fmla="*/ f1122 f897 1"/>
                    <a:gd name="f1227" fmla="*/ f1123 f896 1"/>
                    <a:gd name="f1228" fmla="*/ f1124 f897 1"/>
                    <a:gd name="f1229" fmla="*/ f1125 f896 1"/>
                    <a:gd name="f1230" fmla="*/ f1126 f897 1"/>
                    <a:gd name="f1231" fmla="*/ f1127 f896 1"/>
                    <a:gd name="f1232" fmla="*/ f1128 f897 1"/>
                    <a:gd name="f1233" fmla="*/ f1129 f896 1"/>
                    <a:gd name="f1234" fmla="*/ f1130 f897 1"/>
                    <a:gd name="f1235" fmla="*/ f1131 f896 1"/>
                    <a:gd name="f1236" fmla="*/ f1132 f897 1"/>
                    <a:gd name="f1237" fmla="*/ f1133 f896 1"/>
                    <a:gd name="f1238" fmla="*/ f1134 f897 1"/>
                    <a:gd name="f1239" fmla="*/ f1135 f896 1"/>
                    <a:gd name="f1240" fmla="*/ f1136 f897 1"/>
                    <a:gd name="f1241" fmla="*/ f1137 f896 1"/>
                    <a:gd name="f1242" fmla="*/ f1138 f897 1"/>
                    <a:gd name="f1243" fmla="*/ f1139 f896 1"/>
                    <a:gd name="f1244" fmla="*/ f1140 f897 1"/>
                    <a:gd name="f1245" fmla="*/ f1141 f897 1"/>
                    <a:gd name="f1246" fmla="*/ f1142 f896 1"/>
                    <a:gd name="f1247" fmla="*/ f1143 f897 1"/>
                    <a:gd name="f1248" fmla="*/ f1144 f897 1"/>
                    <a:gd name="f1249" fmla="*/ f1145 f896 1"/>
                    <a:gd name="f1250" fmla="*/ f1146 f897 1"/>
                    <a:gd name="f1251" fmla="*/ f1147 f896 1"/>
                    <a:gd name="f1252" fmla="*/ f1148 f897 1"/>
                    <a:gd name="f1253" fmla="*/ f1149 f896 1"/>
                    <a:gd name="f1254" fmla="*/ f1150 f897 1"/>
                    <a:gd name="f1255" fmla="*/ f1151 f896 1"/>
                    <a:gd name="f1256" fmla="*/ f1152 f897 1"/>
                    <a:gd name="f1257" fmla="*/ f1153 f896 1"/>
                    <a:gd name="f1258" fmla="*/ f1154 f897 1"/>
                    <a:gd name="f1259" fmla="*/ f1155 f897 1"/>
                    <a:gd name="f1260" fmla="*/ f1156 f896 1"/>
                    <a:gd name="f1261" fmla="*/ f1157 f897 1"/>
                    <a:gd name="f1262" fmla="*/ f1158 f897 1"/>
                    <a:gd name="f1263" fmla="*/ f1159 f896 1"/>
                    <a:gd name="f1264" fmla="*/ f1160 f897 1"/>
                    <a:gd name="f1265" fmla="*/ f1161 f896 1"/>
                    <a:gd name="f1266" fmla="*/ f1162 f897 1"/>
                    <a:gd name="f1267" fmla="*/ f1163 f897 1"/>
                    <a:gd name="f1268" fmla="*/ f1164 f896 1"/>
                    <a:gd name="f1269" fmla="*/ f1165 f897 1"/>
                    <a:gd name="f1270" fmla="*/ f1166 f897 1"/>
                    <a:gd name="f1271" fmla="*/ f1167 f896 1"/>
                    <a:gd name="f1272" fmla="*/ f1168 f897 1"/>
                    <a:gd name="f1273" fmla="*/ f1169 f896 1"/>
                    <a:gd name="f1274" fmla="*/ f1170 f897 1"/>
                    <a:gd name="f1275" fmla="*/ f1171 f896 1"/>
                    <a:gd name="f1276" fmla="*/ f1172 f897 1"/>
                    <a:gd name="f1277" fmla="*/ f1173 f896 1"/>
                    <a:gd name="f1278" fmla="*/ f1174 f897 1"/>
                    <a:gd name="f1279" fmla="*/ f1175 f897 1"/>
                    <a:gd name="f1280" fmla="*/ f1176 f896 1"/>
                    <a:gd name="f1281" fmla="*/ f1177 f897 1"/>
                    <a:gd name="f1282" fmla="*/ f1178 f896 1"/>
                    <a:gd name="f1283" fmla="*/ f1179 f897 1"/>
                    <a:gd name="f1284" fmla="*/ f1180 f896 1"/>
                    <a:gd name="f1285" fmla="*/ f1181 f897 1"/>
                    <a:gd name="f1286" fmla="*/ f1182 f897 1"/>
                    <a:gd name="f1287" fmla="*/ f1183 f896 1"/>
                    <a:gd name="f1288" fmla="*/ f1184 f897 1"/>
                    <a:gd name="f1289" fmla="*/ f1185 f896 1"/>
                    <a:gd name="f1290" fmla="*/ f1186 f897 1"/>
                    <a:gd name="f1291" fmla="*/ f1187 f896 1"/>
                    <a:gd name="f1292" fmla="*/ f1188 f897 1"/>
                    <a:gd name="f1293" fmla="*/ f1189 f896 1"/>
                    <a:gd name="f1294" fmla="*/ f1190 f897 1"/>
                    <a:gd name="f1295" fmla="*/ f1191 f896 1"/>
                    <a:gd name="f1296" fmla="*/ f1192 f897 1"/>
                    <a:gd name="f1297" fmla="*/ f1193 f897 1"/>
                    <a:gd name="f1298" fmla="*/ f1194 f896 1"/>
                    <a:gd name="f1299" fmla="*/ f1195 f896 1"/>
                    <a:gd name="f1300" fmla="*/ f1196 f897 1"/>
                    <a:gd name="f1301" fmla="*/ f1197 f896 1"/>
                    <a:gd name="f1302" fmla="*/ f1198 f897 1"/>
                    <a:gd name="f1303" fmla="*/ f1199 f897 1"/>
                    <a:gd name="f1304" fmla="*/ f1200 f897 1"/>
                    <a:gd name="f1305" fmla="*/ f1201 f896 1"/>
                    <a:gd name="f1306" fmla="*/ f1202 f897 1"/>
                    <a:gd name="f1307" fmla="*/ f1203 f897 1"/>
                    <a:gd name="f1308" fmla="*/ f1204 f896 1"/>
                    <a:gd name="f1309" fmla="*/ f1205 f897 1"/>
                    <a:gd name="f1310" fmla="*/ f1206 f896 1"/>
                    <a:gd name="f1311" fmla="*/ f1207 f897 1"/>
                    <a:gd name="f1312" fmla="*/ f1208 f89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1108">
                      <a:pos x="f1213" y="f1214"/>
                    </a:cxn>
                    <a:cxn ang="f1108">
                      <a:pos x="f1215" y="f1216"/>
                    </a:cxn>
                    <a:cxn ang="f1108">
                      <a:pos x="f1217" y="f1218"/>
                    </a:cxn>
                    <a:cxn ang="f1108">
                      <a:pos x="f1219" y="f1220"/>
                    </a:cxn>
                    <a:cxn ang="f1108">
                      <a:pos x="f1221" y="f1222"/>
                    </a:cxn>
                    <a:cxn ang="f1108">
                      <a:pos x="f1223" y="f1224"/>
                    </a:cxn>
                    <a:cxn ang="f1108">
                      <a:pos x="f1225" y="f1226"/>
                    </a:cxn>
                    <a:cxn ang="f1108">
                      <a:pos x="f1227" y="f1228"/>
                    </a:cxn>
                    <a:cxn ang="f1108">
                      <a:pos x="f1229" y="f1230"/>
                    </a:cxn>
                    <a:cxn ang="f1108">
                      <a:pos x="f1231" y="f1232"/>
                    </a:cxn>
                    <a:cxn ang="f1108">
                      <a:pos x="f1233" y="f1234"/>
                    </a:cxn>
                    <a:cxn ang="f1108">
                      <a:pos x="f1235" y="f1236"/>
                    </a:cxn>
                    <a:cxn ang="f1108">
                      <a:pos x="f1237" y="f1238"/>
                    </a:cxn>
                    <a:cxn ang="f1108">
                      <a:pos x="f1239" y="f1240"/>
                    </a:cxn>
                    <a:cxn ang="f1108">
                      <a:pos x="f1241" y="f1242"/>
                    </a:cxn>
                    <a:cxn ang="f1108">
                      <a:pos x="f1243" y="f1244"/>
                    </a:cxn>
                    <a:cxn ang="f1108">
                      <a:pos x="f1235" y="f1245"/>
                    </a:cxn>
                    <a:cxn ang="f1108">
                      <a:pos x="f1246" y="f1247"/>
                    </a:cxn>
                    <a:cxn ang="f1108">
                      <a:pos x="f1231" y="f1248"/>
                    </a:cxn>
                    <a:cxn ang="f1108">
                      <a:pos x="f1249" y="f1250"/>
                    </a:cxn>
                    <a:cxn ang="f1108">
                      <a:pos x="f1251" y="f1252"/>
                    </a:cxn>
                    <a:cxn ang="f1108">
                      <a:pos x="f1253" y="f1254"/>
                    </a:cxn>
                    <a:cxn ang="f1108">
                      <a:pos x="f1255" y="f1256"/>
                    </a:cxn>
                    <a:cxn ang="f1108">
                      <a:pos x="f1257" y="f1258"/>
                    </a:cxn>
                    <a:cxn ang="f1108">
                      <a:pos x="f1215" y="f1259"/>
                    </a:cxn>
                    <a:cxn ang="f1108">
                      <a:pos x="f1260" y="f1261"/>
                    </a:cxn>
                    <a:cxn ang="f1108">
                      <a:pos x="f1246" y="f1262"/>
                    </a:cxn>
                    <a:cxn ang="f1108">
                      <a:pos x="f1263" y="f1264"/>
                    </a:cxn>
                    <a:cxn ang="f1108">
                      <a:pos x="f1265" y="f1266"/>
                    </a:cxn>
                    <a:cxn ang="f1108">
                      <a:pos x="f1265" y="f1267"/>
                    </a:cxn>
                    <a:cxn ang="f1108">
                      <a:pos x="f1268" y="f1269"/>
                    </a:cxn>
                    <a:cxn ang="f1108">
                      <a:pos x="f1223" y="f1270"/>
                    </a:cxn>
                    <a:cxn ang="f1108">
                      <a:pos x="f1271" y="f1272"/>
                    </a:cxn>
                    <a:cxn ang="f1108">
                      <a:pos x="f1273" y="f1274"/>
                    </a:cxn>
                    <a:cxn ang="f1108">
                      <a:pos x="f1275" y="f1276"/>
                    </a:cxn>
                    <a:cxn ang="f1108">
                      <a:pos x="f1277" y="f1278"/>
                    </a:cxn>
                    <a:cxn ang="f1108">
                      <a:pos x="f1223" y="f1279"/>
                    </a:cxn>
                    <a:cxn ang="f1108">
                      <a:pos x="f1280" y="f1274"/>
                    </a:cxn>
                    <a:cxn ang="f1108">
                      <a:pos x="f1273" y="f1281"/>
                    </a:cxn>
                    <a:cxn ang="f1108">
                      <a:pos x="f1282" y="f1283"/>
                    </a:cxn>
                    <a:cxn ang="f1108">
                      <a:pos x="f1284" y="f1285"/>
                    </a:cxn>
                    <a:cxn ang="f1108">
                      <a:pos x="f1282" y="f1286"/>
                    </a:cxn>
                    <a:cxn ang="f1108">
                      <a:pos x="f1287" y="f1288"/>
                    </a:cxn>
                    <a:cxn ang="f1108">
                      <a:pos x="f1289" y="f1290"/>
                    </a:cxn>
                    <a:cxn ang="f1108">
                      <a:pos x="f1291" y="f1292"/>
                    </a:cxn>
                    <a:cxn ang="f1108">
                      <a:pos x="f1293" y="f1294"/>
                    </a:cxn>
                    <a:cxn ang="f1108">
                      <a:pos x="f1295" y="f1296"/>
                    </a:cxn>
                    <a:cxn ang="f1108">
                      <a:pos x="f1223" y="f1297"/>
                    </a:cxn>
                    <a:cxn ang="f1108">
                      <a:pos x="f1298" y="f1266"/>
                    </a:cxn>
                    <a:cxn ang="f1108">
                      <a:pos x="f1299" y="f1300"/>
                    </a:cxn>
                    <a:cxn ang="f1108">
                      <a:pos x="f1301" y="f1302"/>
                    </a:cxn>
                    <a:cxn ang="f1108">
                      <a:pos x="f1275" y="f1303"/>
                    </a:cxn>
                    <a:cxn ang="f1108">
                      <a:pos x="f1235" y="f1304"/>
                    </a:cxn>
                    <a:cxn ang="f1108">
                      <a:pos x="f1305" y="f1306"/>
                    </a:cxn>
                    <a:cxn ang="f1108">
                      <a:pos x="f1305" y="f1307"/>
                    </a:cxn>
                    <a:cxn ang="f1108">
                      <a:pos x="f1308" y="f1309"/>
                    </a:cxn>
                    <a:cxn ang="f1108">
                      <a:pos x="f1310" y="f1311"/>
                    </a:cxn>
                    <a:cxn ang="f1108">
                      <a:pos x="f1312" y="f1272"/>
                    </a:cxn>
                  </a:cxnLst>
                  <a:rect l="f1209" t="f1212" r="f1210" b="f1211"/>
                  <a:pathLst>
                    <a:path w="1061" h="2448">
                      <a:moveTo>
                        <a:pt x="f9" y="f10"/>
                      </a:moveTo>
                      <a:cubicBezTo>
                        <a:pt x="f11" y="f12"/>
                        <a:pt x="f13" y="f14"/>
                        <a:pt x="f15" y="f16"/>
                      </a:cubicBezTo>
                      <a:cubicBezTo>
                        <a:pt x="f17" y="f18"/>
                        <a:pt x="f19" y="f14"/>
                        <a:pt x="f20" y="f16"/>
                      </a:cubicBezTo>
                      <a:cubicBezTo>
                        <a:pt x="f21" y="f18"/>
                        <a:pt x="f22" y="f23"/>
                        <a:pt x="f22" y="f24"/>
                      </a:cubicBezTo>
                      <a:cubicBezTo>
                        <a:pt x="f25" y="f26"/>
                        <a:pt x="f25" y="f27"/>
                        <a:pt x="f22" y="f28"/>
                      </a:cubicBezTo>
                      <a:cubicBezTo>
                        <a:pt x="f22" y="f29"/>
                        <a:pt x="f21" y="f30"/>
                        <a:pt x="f31" y="f30"/>
                      </a:cubicBezTo>
                      <a:cubicBezTo>
                        <a:pt x="f32" y="f33"/>
                        <a:pt x="f34" y="f30"/>
                        <a:pt x="f9" y="f30"/>
                      </a:cubicBezTo>
                      <a:cubicBezTo>
                        <a:pt x="f9" y="f35"/>
                        <a:pt x="f9" y="f36"/>
                        <a:pt x="f9" y="f37"/>
                      </a:cubicBezTo>
                      <a:cubicBezTo>
                        <a:pt x="f38" y="f39"/>
                        <a:pt x="f40" y="f41"/>
                        <a:pt x="f42" y="f41"/>
                      </a:cubicBezTo>
                      <a:cubicBezTo>
                        <a:pt x="f43" y="f41"/>
                        <a:pt x="f44" y="f45"/>
                        <a:pt x="f46" y="f41"/>
                      </a:cubicBezTo>
                      <a:cubicBezTo>
                        <a:pt x="f47" y="f41"/>
                        <a:pt x="f48" y="f39"/>
                        <a:pt x="f48" y="f49"/>
                      </a:cubicBezTo>
                      <a:cubicBezTo>
                        <a:pt x="f50" y="f36"/>
                        <a:pt x="f50" y="f35"/>
                        <a:pt x="f50" y="f33"/>
                      </a:cubicBezTo>
                      <a:cubicBezTo>
                        <a:pt x="f50" y="f33"/>
                        <a:pt x="f50" y="f33"/>
                        <a:pt x="f50" y="f33"/>
                      </a:cubicBezTo>
                      <a:cubicBezTo>
                        <a:pt x="f51" y="f33"/>
                        <a:pt x="f52" y="f30"/>
                        <a:pt x="f9" y="f30"/>
                      </a:cubicBezTo>
                      <a:cubicBezTo>
                        <a:pt x="f9" y="f53"/>
                        <a:pt x="f9" y="f54"/>
                        <a:pt x="f38" y="f55"/>
                      </a:cubicBezTo>
                      <a:cubicBezTo>
                        <a:pt x="f38" y="f56"/>
                        <a:pt x="f57" y="f58"/>
                        <a:pt x="f59" y="f58"/>
                      </a:cubicBezTo>
                      <a:cubicBezTo>
                        <a:pt x="f60" y="f61"/>
                        <a:pt x="f62" y="f58"/>
                        <a:pt x="f63" y="f61"/>
                      </a:cubicBezTo>
                      <a:cubicBezTo>
                        <a:pt x="f64" y="f65"/>
                        <a:pt x="f48" y="f66"/>
                        <a:pt x="f48" y="f67"/>
                      </a:cubicBezTo>
                      <a:cubicBezTo>
                        <a:pt x="f50" y="f68"/>
                        <a:pt x="f48" y="f69"/>
                        <a:pt x="f48" y="f70"/>
                      </a:cubicBezTo>
                      <a:cubicBezTo>
                        <a:pt x="f48" y="f71"/>
                        <a:pt x="f64" y="f72"/>
                        <a:pt x="f73" y="f72"/>
                      </a:cubicBezTo>
                      <a:cubicBezTo>
                        <a:pt x="f74" y="f72"/>
                        <a:pt x="f75" y="f76"/>
                        <a:pt x="f77" y="f78"/>
                      </a:cubicBezTo>
                      <a:cubicBezTo>
                        <a:pt x="f79" y="f80"/>
                        <a:pt x="f81" y="f82"/>
                        <a:pt x="f81" y="f83"/>
                      </a:cubicBezTo>
                      <a:cubicBezTo>
                        <a:pt x="f81" y="f84"/>
                        <a:pt x="f81" y="f85"/>
                        <a:pt x="f86" y="f87"/>
                      </a:cubicBezTo>
                      <a:cubicBezTo>
                        <a:pt x="f88" y="f89"/>
                        <a:pt x="f90" y="f91"/>
                        <a:pt x="f92" y="f93"/>
                      </a:cubicBezTo>
                      <a:cubicBezTo>
                        <a:pt x="f94" y="f95"/>
                        <a:pt x="f96" y="f97"/>
                        <a:pt x="f98" y="f93"/>
                      </a:cubicBezTo>
                      <a:cubicBezTo>
                        <a:pt x="f75" y="f95"/>
                        <a:pt x="f99" y="f100"/>
                        <a:pt x="f99" y="f101"/>
                      </a:cubicBezTo>
                      <a:cubicBezTo>
                        <a:pt x="f102" y="f103"/>
                        <a:pt x="f99" y="f104"/>
                        <a:pt x="f102" y="f105"/>
                      </a:cubicBezTo>
                      <a:cubicBezTo>
                        <a:pt x="f102" y="f106"/>
                        <a:pt x="f107" y="f108"/>
                        <a:pt x="f109" y="f108"/>
                      </a:cubicBezTo>
                      <a:cubicBezTo>
                        <a:pt x="f110" y="f108"/>
                        <a:pt x="f111" y="f112"/>
                        <a:pt x="f113" y="f112"/>
                      </a:cubicBezTo>
                      <a:cubicBezTo>
                        <a:pt x="f114" y="f108"/>
                        <a:pt x="f48" y="f115"/>
                        <a:pt x="f48" y="f116"/>
                      </a:cubicBezTo>
                      <a:cubicBezTo>
                        <a:pt x="f48" y="f117"/>
                        <a:pt x="f48" y="f118"/>
                        <a:pt x="f48" y="f119"/>
                      </a:cubicBezTo>
                      <a:cubicBezTo>
                        <a:pt x="f48" y="f120"/>
                        <a:pt x="f121" y="f122"/>
                        <a:pt x="f123" y="f122"/>
                      </a:cubicBezTo>
                      <a:cubicBezTo>
                        <a:pt x="f124" y="f125"/>
                        <a:pt x="f126" y="f122"/>
                        <a:pt x="f99" y="f122"/>
                      </a:cubicBezTo>
                      <a:cubicBezTo>
                        <a:pt x="f99" y="f127"/>
                        <a:pt x="f99" y="f128"/>
                        <a:pt x="f102" y="f129"/>
                      </a:cubicBezTo>
                      <a:cubicBezTo>
                        <a:pt x="f102" y="f130"/>
                        <a:pt x="f107" y="f131"/>
                        <a:pt x="f132" y="f131"/>
                      </a:cubicBezTo>
                      <a:cubicBezTo>
                        <a:pt x="f133" y="f134"/>
                        <a:pt x="f135" y="f131"/>
                        <a:pt x="f123" y="f134"/>
                      </a:cubicBezTo>
                      <a:cubicBezTo>
                        <a:pt x="f136" y="f134"/>
                        <a:pt x="f50" y="f137"/>
                        <a:pt x="f48" y="f138"/>
                      </a:cubicBezTo>
                      <a:cubicBezTo>
                        <a:pt x="f48" y="f139"/>
                        <a:pt x="f48" y="f140"/>
                        <a:pt x="f48" y="f141"/>
                      </a:cubicBezTo>
                      <a:cubicBezTo>
                        <a:pt x="f48" y="f142"/>
                        <a:pt x="f136" y="f143"/>
                        <a:pt x="f144" y="f25"/>
                      </a:cubicBezTo>
                      <a:cubicBezTo>
                        <a:pt x="f111" y="f22"/>
                        <a:pt x="f145" y="f25"/>
                        <a:pt x="f146" y="f22"/>
                      </a:cubicBezTo>
                      <a:cubicBezTo>
                        <a:pt x="f107" y="f142"/>
                        <a:pt x="f102" y="f21"/>
                        <a:pt x="f102" y="f147"/>
                      </a:cubicBezTo>
                      <a:cubicBezTo>
                        <a:pt x="f99" y="f34"/>
                        <a:pt x="f102" y="f148"/>
                        <a:pt x="f99" y="f149"/>
                      </a:cubicBezTo>
                      <a:cubicBezTo>
                        <a:pt x="f99" y="f64"/>
                        <a:pt x="f150" y="f48"/>
                        <a:pt x="f151" y="f48"/>
                      </a:cubicBezTo>
                      <a:cubicBezTo>
                        <a:pt x="f152" y="f50"/>
                        <a:pt x="f153" y="f48"/>
                        <a:pt x="f154" y="f50"/>
                      </a:cubicBezTo>
                      <a:cubicBezTo>
                        <a:pt x="f155" y="f50"/>
                        <a:pt x="f86" y="f156"/>
                        <a:pt x="f81" y="f123"/>
                      </a:cubicBezTo>
                      <a:cubicBezTo>
                        <a:pt x="f81" y="f135"/>
                        <a:pt x="f86" y="f133"/>
                        <a:pt x="f81" y="f132"/>
                      </a:cubicBezTo>
                      <a:cubicBezTo>
                        <a:pt x="f81" y="f157"/>
                        <a:pt x="f158" y="f75"/>
                        <a:pt x="f159" y="f75"/>
                      </a:cubicBezTo>
                      <a:cubicBezTo>
                        <a:pt x="f160" y="f161"/>
                        <a:pt x="f162" y="f161"/>
                        <a:pt x="f163" y="f102"/>
                      </a:cubicBezTo>
                      <a:cubicBezTo>
                        <a:pt x="f164" y="f75"/>
                        <a:pt x="f165" y="f75"/>
                        <a:pt x="f166" y="f102"/>
                      </a:cubicBezTo>
                      <a:cubicBezTo>
                        <a:pt x="f167" y="f102"/>
                        <a:pt x="f168" y="f99"/>
                        <a:pt x="f169" y="f99"/>
                      </a:cubicBezTo>
                      <a:cubicBezTo>
                        <a:pt x="f170" y="f99"/>
                        <a:pt x="f171" y="f99"/>
                        <a:pt x="f172" y="f99"/>
                      </a:cubicBezTo>
                      <a:cubicBezTo>
                        <a:pt x="f173" y="f150"/>
                        <a:pt x="f174" y="f161"/>
                        <a:pt x="f175" y="f176"/>
                      </a:cubicBezTo>
                      <a:cubicBezTo>
                        <a:pt x="f175" y="f177"/>
                        <a:pt x="f175" y="f178"/>
                        <a:pt x="f175" y="f179"/>
                      </a:cubicBezTo>
                      <a:cubicBezTo>
                        <a:pt x="f175" y="f180"/>
                        <a:pt x="f181" y="f182"/>
                        <a:pt x="f175" y="f183"/>
                      </a:cubicBezTo>
                      <a:cubicBezTo>
                        <a:pt x="f181" y="f184"/>
                        <a:pt x="f181" y="f185"/>
                        <a:pt x="f181" y="f186"/>
                      </a:cubicBezTo>
                      <a:cubicBezTo>
                        <a:pt x="f181" y="f187"/>
                        <a:pt x="f181" y="f188"/>
                        <a:pt x="f181" y="f189"/>
                      </a:cubicBezTo>
                      <a:cubicBezTo>
                        <a:pt x="f181" y="f190"/>
                        <a:pt x="f181" y="f191"/>
                        <a:pt x="f181" y="f92"/>
                      </a:cubicBezTo>
                      <a:cubicBezTo>
                        <a:pt x="f181" y="f192"/>
                        <a:pt x="f193" y="f194"/>
                        <a:pt x="f195" y="f194"/>
                      </a:cubicBezTo>
                      <a:cubicBezTo>
                        <a:pt x="f196" y="f90"/>
                        <a:pt x="f197" y="f194"/>
                        <a:pt x="f198" y="f194"/>
                      </a:cubicBezTo>
                      <a:cubicBezTo>
                        <a:pt x="f199" y="f194"/>
                        <a:pt x="f199" y="f194"/>
                        <a:pt x="f199" y="f200"/>
                      </a:cubicBezTo>
                      <a:cubicBezTo>
                        <a:pt x="f199" y="f201"/>
                        <a:pt x="f202" y="f203"/>
                        <a:pt x="f199" y="f204"/>
                      </a:cubicBezTo>
                      <a:cubicBezTo>
                        <a:pt x="f205" y="f206"/>
                        <a:pt x="f207" y="f199"/>
                        <a:pt x="f208" y="f199"/>
                      </a:cubicBezTo>
                      <a:cubicBezTo>
                        <a:pt x="f209" y="f202"/>
                        <a:pt x="f210" y="f199"/>
                        <a:pt x="f185" y="f202"/>
                      </a:cubicBezTo>
                      <a:cubicBezTo>
                        <a:pt x="f211" y="f202"/>
                        <a:pt x="f212" y="f205"/>
                        <a:pt x="f99" y="f213"/>
                      </a:cubicBezTo>
                      <a:cubicBezTo>
                        <a:pt x="f161" y="f198"/>
                        <a:pt x="f99" y="f214"/>
                        <a:pt x="f102" y="f215"/>
                      </a:cubicBezTo>
                      <a:cubicBezTo>
                        <a:pt x="f102" y="f216"/>
                        <a:pt x="f107" y="f217"/>
                        <a:pt x="f218" y="f217"/>
                      </a:cubicBezTo>
                      <a:cubicBezTo>
                        <a:pt x="f219" y="f217"/>
                        <a:pt x="f220" y="f217"/>
                        <a:pt x="f221" y="f217"/>
                      </a:cubicBezTo>
                      <a:cubicBezTo>
                        <a:pt x="f222" y="f217"/>
                        <a:pt x="f38" y="f216"/>
                        <a:pt x="f9" y="f223"/>
                      </a:cubicBezTo>
                      <a:cubicBezTo>
                        <a:pt x="f9" y="f214"/>
                        <a:pt x="f38" y="f224"/>
                        <a:pt x="f9" y="f225"/>
                      </a:cubicBezTo>
                      <a:cubicBezTo>
                        <a:pt x="f11" y="f205"/>
                        <a:pt x="f13" y="f226"/>
                        <a:pt x="f15" y="f202"/>
                      </a:cubicBezTo>
                      <a:cubicBezTo>
                        <a:pt x="f227" y="f199"/>
                        <a:pt x="f32" y="f202"/>
                        <a:pt x="f228" y="f202"/>
                      </a:cubicBezTo>
                      <a:cubicBezTo>
                        <a:pt x="f229" y="f199"/>
                        <a:pt x="f143" y="f206"/>
                        <a:pt x="f230" y="f204"/>
                      </a:cubicBezTo>
                      <a:cubicBezTo>
                        <a:pt x="f21" y="f231"/>
                        <a:pt x="f230" y="f232"/>
                        <a:pt x="f230" y="f233"/>
                      </a:cubicBezTo>
                      <a:cubicBezTo>
                        <a:pt x="f21" y="f158"/>
                        <a:pt x="f143" y="f90"/>
                        <a:pt x="f234" y="f194"/>
                      </a:cubicBezTo>
                      <a:cubicBezTo>
                        <a:pt x="f235" y="f88"/>
                        <a:pt x="f236" y="f90"/>
                        <a:pt x="f237" y="f194"/>
                      </a:cubicBezTo>
                      <a:cubicBezTo>
                        <a:pt x="f238" y="f194"/>
                        <a:pt x="f7" y="f86"/>
                        <a:pt x="f7" y="f233"/>
                      </a:cubicBezTo>
                      <a:cubicBezTo>
                        <a:pt x="f239" y="f200"/>
                        <a:pt x="f239" y="f240"/>
                        <a:pt x="f7" y="f241"/>
                      </a:cubicBezTo>
                      <a:cubicBezTo>
                        <a:pt x="f7" y="f199"/>
                        <a:pt x="f242" y="f205"/>
                        <a:pt x="f243" y="f205"/>
                      </a:cubicBezTo>
                      <a:cubicBezTo>
                        <a:pt x="f244" y="f245"/>
                        <a:pt x="f246" y="f205"/>
                        <a:pt x="f247" y="f245"/>
                      </a:cubicBezTo>
                      <a:cubicBezTo>
                        <a:pt x="f248" y="f245"/>
                        <a:pt x="f25" y="f249"/>
                        <a:pt x="f25" y="f250"/>
                      </a:cubicBezTo>
                      <a:cubicBezTo>
                        <a:pt x="f22" y="f251"/>
                        <a:pt x="f25" y="f252"/>
                        <a:pt x="f22" y="f253"/>
                      </a:cubicBezTo>
                      <a:cubicBezTo>
                        <a:pt x="f22" y="f254"/>
                        <a:pt x="f230" y="f255"/>
                        <a:pt x="f147" y="f256"/>
                      </a:cubicBezTo>
                      <a:cubicBezTo>
                        <a:pt x="f257" y="f258"/>
                        <a:pt x="f259" y="f256"/>
                        <a:pt x="f260" y="f261"/>
                      </a:cubicBezTo>
                      <a:cubicBezTo>
                        <a:pt x="f262" y="f258"/>
                        <a:pt x="f9" y="f263"/>
                        <a:pt x="f9" y="f264"/>
                      </a:cubicBezTo>
                      <a:cubicBezTo>
                        <a:pt x="f38" y="f195"/>
                        <a:pt x="f38" y="f265"/>
                        <a:pt x="f38" y="f266"/>
                      </a:cubicBezTo>
                      <a:cubicBezTo>
                        <a:pt x="f38" y="f267"/>
                        <a:pt x="f38" y="f268"/>
                        <a:pt x="f42" y="f268"/>
                      </a:cubicBezTo>
                      <a:cubicBezTo>
                        <a:pt x="f220" y="f268"/>
                        <a:pt x="f269" y="f268"/>
                        <a:pt x="f270" y="f268"/>
                      </a:cubicBezTo>
                      <a:cubicBezTo>
                        <a:pt x="f102" y="f268"/>
                        <a:pt x="f150" y="f271"/>
                        <a:pt x="f150" y="f272"/>
                      </a:cubicBezTo>
                      <a:cubicBezTo>
                        <a:pt x="f75" y="f273"/>
                        <a:pt x="f75" y="f274"/>
                        <a:pt x="f150" y="f275"/>
                      </a:cubicBezTo>
                      <a:cubicBezTo>
                        <a:pt x="f150" y="f175"/>
                        <a:pt x="f212" y="f174"/>
                        <a:pt x="f109" y="f174"/>
                      </a:cubicBezTo>
                      <a:cubicBezTo>
                        <a:pt x="f133" y="f276"/>
                        <a:pt x="f277" y="f276"/>
                        <a:pt x="f278" y="f276"/>
                      </a:cubicBezTo>
                      <a:cubicBezTo>
                        <a:pt x="f279" y="f276"/>
                        <a:pt x="f48" y="f280"/>
                        <a:pt x="f114" y="f170"/>
                      </a:cubicBezTo>
                      <a:cubicBezTo>
                        <a:pt x="f136" y="f2"/>
                        <a:pt x="f114" y="f281"/>
                        <a:pt x="f48" y="f264"/>
                      </a:cubicBezTo>
                      <a:cubicBezTo>
                        <a:pt x="f50" y="f282"/>
                        <a:pt x="f283" y="f261"/>
                        <a:pt x="f284" y="f261"/>
                      </a:cubicBezTo>
                      <a:cubicBezTo>
                        <a:pt x="f285" y="f256"/>
                        <a:pt x="f286" y="f261"/>
                        <a:pt x="f270" y="f256"/>
                      </a:cubicBezTo>
                      <a:cubicBezTo>
                        <a:pt x="f99" y="f256"/>
                        <a:pt x="f150" y="f287"/>
                        <a:pt x="f150" y="f288"/>
                      </a:cubicBezTo>
                      <a:cubicBezTo>
                        <a:pt x="f75" y="f289"/>
                        <a:pt x="f150" y="f290"/>
                        <a:pt x="f75" y="f291"/>
                      </a:cubicBezTo>
                      <a:cubicBezTo>
                        <a:pt x="f161" y="f292"/>
                        <a:pt x="f293" y="f294"/>
                        <a:pt x="f295" y="f296"/>
                      </a:cubicBezTo>
                      <a:cubicBezTo>
                        <a:pt x="f297" y="f298"/>
                        <a:pt x="f299" y="f296"/>
                        <a:pt x="f300" y="f296"/>
                      </a:cubicBezTo>
                      <a:cubicBezTo>
                        <a:pt x="f202" y="f296"/>
                        <a:pt x="f301" y="f217"/>
                        <a:pt x="f301" y="f302"/>
                      </a:cubicBezTo>
                      <a:cubicBezTo>
                        <a:pt x="f205" y="f303"/>
                        <a:pt x="f304" y="f305"/>
                        <a:pt x="f301" y="f213"/>
                      </a:cubicBezTo>
                      <a:cubicBezTo>
                        <a:pt x="f205" y="f304"/>
                        <a:pt x="f306" y="f245"/>
                        <a:pt x="f250" y="f245"/>
                      </a:cubicBezTo>
                      <a:cubicBezTo>
                        <a:pt x="f307" y="f245"/>
                        <a:pt x="f308" y="f304"/>
                        <a:pt x="f298" y="f202"/>
                      </a:cubicBezTo>
                      <a:cubicBezTo>
                        <a:pt x="f309" y="f199"/>
                        <a:pt x="f310" y="f199"/>
                        <a:pt x="f163" y="f199"/>
                      </a:cubicBezTo>
                      <a:cubicBezTo>
                        <a:pt x="f311" y="f245"/>
                        <a:pt x="f196" y="f205"/>
                        <a:pt x="f256" y="f301"/>
                      </a:cubicBezTo>
                      <a:cubicBezTo>
                        <a:pt x="f256" y="f301"/>
                        <a:pt x="f256" y="f205"/>
                        <a:pt x="f256" y="f205"/>
                      </a:cubicBezTo>
                      <a:cubicBezTo>
                        <a:pt x="f256" y="f205"/>
                        <a:pt x="f256" y="f301"/>
                        <a:pt x="f256" y="f301"/>
                      </a:cubicBezTo>
                      <a:cubicBezTo>
                        <a:pt x="f256" y="f312"/>
                        <a:pt x="f256" y="f313"/>
                        <a:pt x="f256" y="f314"/>
                      </a:cubicBezTo>
                      <a:cubicBezTo>
                        <a:pt x="f256" y="f314"/>
                        <a:pt x="f256" y="f314"/>
                        <a:pt x="f256" y="f314"/>
                      </a:cubicBezTo>
                      <a:cubicBezTo>
                        <a:pt x="f315" y="f314"/>
                        <a:pt x="f316" y="f217"/>
                        <a:pt x="f317" y="f217"/>
                      </a:cubicBezTo>
                      <a:cubicBezTo>
                        <a:pt x="f298" y="f314"/>
                        <a:pt x="f217" y="f298"/>
                        <a:pt x="f162" y="f197"/>
                      </a:cubicBezTo>
                      <a:cubicBezTo>
                        <a:pt x="f294" y="f318"/>
                        <a:pt x="f217" y="f319"/>
                        <a:pt x="f162" y="f253"/>
                      </a:cubicBezTo>
                      <a:cubicBezTo>
                        <a:pt x="f294" y="f254"/>
                        <a:pt x="f216" y="f261"/>
                        <a:pt x="f308" y="f261"/>
                      </a:cubicBezTo>
                      <a:cubicBezTo>
                        <a:pt x="f250" y="f261"/>
                        <a:pt x="f320" y="f256"/>
                        <a:pt x="f321" y="f261"/>
                      </a:cubicBezTo>
                      <a:cubicBezTo>
                        <a:pt x="f158" y="f258"/>
                        <a:pt x="f81" y="f322"/>
                        <a:pt x="f81" y="f323"/>
                      </a:cubicBezTo>
                      <a:cubicBezTo>
                        <a:pt x="f86" y="f195"/>
                        <a:pt x="f86" y="f324"/>
                        <a:pt x="f81" y="f325"/>
                      </a:cubicBezTo>
                      <a:cubicBezTo>
                        <a:pt x="f81" y="f326"/>
                        <a:pt x="f327" y="f268"/>
                        <a:pt x="f233" y="f268"/>
                      </a:cubicBezTo>
                      <a:cubicBezTo>
                        <a:pt x="f328" y="f268"/>
                        <a:pt x="f329" y="f268"/>
                        <a:pt x="f330" y="f268"/>
                      </a:cubicBezTo>
                      <a:cubicBezTo>
                        <a:pt x="f207" y="f268"/>
                        <a:pt x="f199" y="f331"/>
                        <a:pt x="f199" y="f332"/>
                      </a:cubicBezTo>
                      <a:cubicBezTo>
                        <a:pt x="f199" y="f333"/>
                        <a:pt x="f199" y="f334"/>
                        <a:pt x="f199" y="f335"/>
                      </a:cubicBezTo>
                      <a:cubicBezTo>
                        <a:pt x="f199" y="f336"/>
                        <a:pt x="f226" y="f337"/>
                        <a:pt x="f338" y="f337"/>
                      </a:cubicBezTo>
                      <a:cubicBezTo>
                        <a:pt x="f339" y="f340"/>
                        <a:pt x="f341" y="f340"/>
                        <a:pt x="f159" y="f337"/>
                      </a:cubicBezTo>
                      <a:cubicBezTo>
                        <a:pt x="f327" y="f337"/>
                        <a:pt x="f81" y="f336"/>
                        <a:pt x="f86" y="f335"/>
                      </a:cubicBezTo>
                      <a:cubicBezTo>
                        <a:pt x="f86" y="f342"/>
                        <a:pt x="f81" y="f343"/>
                        <a:pt x="f86" y="f344"/>
                      </a:cubicBezTo>
                      <a:cubicBezTo>
                        <a:pt x="f86" y="f345"/>
                        <a:pt x="f346" y="f347"/>
                        <a:pt x="f348" y="f349"/>
                      </a:cubicBezTo>
                      <a:cubicBezTo>
                        <a:pt x="f153" y="f350"/>
                        <a:pt x="f351" y="f350"/>
                        <a:pt x="f98" y="f349"/>
                      </a:cubicBezTo>
                      <a:cubicBezTo>
                        <a:pt x="f352" y="f349"/>
                        <a:pt x="f99" y="f353"/>
                        <a:pt x="f99" y="f354"/>
                      </a:cubicBezTo>
                      <a:cubicBezTo>
                        <a:pt x="f102" y="f343"/>
                        <a:pt x="f102" y="f355"/>
                        <a:pt x="f99" y="f356"/>
                      </a:cubicBezTo>
                      <a:cubicBezTo>
                        <a:pt x="f99" y="f337"/>
                        <a:pt x="f150" y="f357"/>
                        <a:pt x="f183" y="f357"/>
                      </a:cubicBezTo>
                      <a:cubicBezTo>
                        <a:pt x="f152" y="f358"/>
                        <a:pt x="f359" y="f357"/>
                        <a:pt x="f360" y="f357"/>
                      </a:cubicBezTo>
                      <a:cubicBezTo>
                        <a:pt x="f155" y="f358"/>
                        <a:pt x="f86" y="f361"/>
                        <a:pt x="f86" y="f362"/>
                      </a:cubicBezTo>
                      <a:cubicBezTo>
                        <a:pt x="f81" y="f363"/>
                        <a:pt x="f86" y="f364"/>
                        <a:pt x="f86" y="f365"/>
                      </a:cubicBezTo>
                      <a:cubicBezTo>
                        <a:pt x="f366" y="f365"/>
                        <a:pt x="f367" y="f365"/>
                        <a:pt x="f298" y="f365"/>
                      </a:cubicBezTo>
                      <a:cubicBezTo>
                        <a:pt x="f298" y="f364"/>
                        <a:pt x="f298" y="f368"/>
                        <a:pt x="f298" y="f369"/>
                      </a:cubicBezTo>
                      <a:cubicBezTo>
                        <a:pt x="f296" y="f370"/>
                        <a:pt x="f371" y="f358"/>
                        <a:pt x="f372" y="f358"/>
                      </a:cubicBezTo>
                      <a:cubicBezTo>
                        <a:pt x="f373" y="f357"/>
                        <a:pt x="f374" y="f358"/>
                        <a:pt x="f166" y="f358"/>
                      </a:cubicBezTo>
                      <a:cubicBezTo>
                        <a:pt x="f375" y="f336"/>
                        <a:pt x="f376" y="f336"/>
                        <a:pt x="f377" y="f336"/>
                      </a:cubicBezTo>
                      <a:cubicBezTo>
                        <a:pt x="f376" y="f336"/>
                        <a:pt x="f375" y="f336"/>
                        <a:pt x="f166" y="f358"/>
                      </a:cubicBezTo>
                      <a:cubicBezTo>
                        <a:pt x="f169" y="f358"/>
                        <a:pt x="f378" y="f358"/>
                        <a:pt x="f379" y="f358"/>
                      </a:cubicBezTo>
                      <a:cubicBezTo>
                        <a:pt x="f379" y="f358"/>
                        <a:pt x="f379" y="f358"/>
                        <a:pt x="f379" y="f358"/>
                      </a:cubicBezTo>
                      <a:cubicBezTo>
                        <a:pt x="f276" y="f380"/>
                        <a:pt x="f276" y="f381"/>
                        <a:pt x="f276" y="f382"/>
                      </a:cubicBezTo>
                      <a:cubicBezTo>
                        <a:pt x="f276" y="f383"/>
                        <a:pt x="f276" y="f384"/>
                        <a:pt x="f276" y="f365"/>
                      </a:cubicBezTo>
                      <a:cubicBezTo>
                        <a:pt x="f385" y="f365"/>
                        <a:pt x="f386" y="f365"/>
                        <a:pt x="f387" y="f365"/>
                      </a:cubicBezTo>
                      <a:cubicBezTo>
                        <a:pt x="f388" y="f365"/>
                        <a:pt x="f389" y="f365"/>
                        <a:pt x="f390" y="f365"/>
                      </a:cubicBezTo>
                      <a:cubicBezTo>
                        <a:pt x="f391" y="f6"/>
                        <a:pt x="f6" y="f392"/>
                        <a:pt x="f6" y="f390"/>
                      </a:cubicBezTo>
                      <a:cubicBezTo>
                        <a:pt x="f365" y="f393"/>
                        <a:pt x="f365" y="f394"/>
                        <a:pt x="f365" y="f8"/>
                      </a:cubicBezTo>
                      <a:cubicBezTo>
                        <a:pt x="f395" y="f8"/>
                        <a:pt x="f396" y="f8"/>
                        <a:pt x="f276" y="f8"/>
                      </a:cubicBezTo>
                      <a:cubicBezTo>
                        <a:pt x="f276" y="f397"/>
                        <a:pt x="f276" y="f398"/>
                        <a:pt x="f276" y="f399"/>
                      </a:cubicBezTo>
                      <a:cubicBezTo>
                        <a:pt x="f276" y="f400"/>
                        <a:pt x="f181" y="f401"/>
                        <a:pt x="f402" y="f403"/>
                      </a:cubicBezTo>
                      <a:cubicBezTo>
                        <a:pt x="f375" y="f404"/>
                        <a:pt x="f165" y="f405"/>
                        <a:pt x="f164" y="f406"/>
                      </a:cubicBezTo>
                      <a:cubicBezTo>
                        <a:pt x="f165" y="f405"/>
                        <a:pt x="f375" y="f404"/>
                        <a:pt x="f402" y="f403"/>
                      </a:cubicBezTo>
                      <a:cubicBezTo>
                        <a:pt x="f407" y="f403"/>
                        <a:pt x="f408" y="f403"/>
                        <a:pt x="f282" y="f403"/>
                      </a:cubicBezTo>
                      <a:cubicBezTo>
                        <a:pt x="f263" y="f403"/>
                        <a:pt x="f255" y="f409"/>
                        <a:pt x="f256" y="f409"/>
                      </a:cubicBezTo>
                      <a:cubicBezTo>
                        <a:pt x="f256" y="f410"/>
                        <a:pt x="f256" y="f411"/>
                        <a:pt x="f256" y="f412"/>
                      </a:cubicBezTo>
                      <a:cubicBezTo>
                        <a:pt x="f413" y="f412"/>
                        <a:pt x="f414" y="f412"/>
                        <a:pt x="f298" y="f412"/>
                      </a:cubicBezTo>
                      <a:cubicBezTo>
                        <a:pt x="f298" y="f411"/>
                        <a:pt x="f298" y="f410"/>
                        <a:pt x="f298" y="f409"/>
                      </a:cubicBezTo>
                      <a:cubicBezTo>
                        <a:pt x="f305" y="f409"/>
                        <a:pt x="f415" y="f409"/>
                        <a:pt x="f416" y="f409"/>
                      </a:cubicBezTo>
                      <a:cubicBezTo>
                        <a:pt x="f417" y="f403"/>
                        <a:pt x="f81" y="f418"/>
                        <a:pt x="f86" y="f419"/>
                      </a:cubicBezTo>
                      <a:cubicBezTo>
                        <a:pt x="f88" y="f420"/>
                        <a:pt x="f86" y="f421"/>
                        <a:pt x="f86" y="f8"/>
                      </a:cubicBezTo>
                      <a:cubicBezTo>
                        <a:pt x="f346" y="f8"/>
                        <a:pt x="f194" y="f8"/>
                        <a:pt x="f90" y="f8"/>
                      </a:cubicBezTo>
                      <a:cubicBezTo>
                        <a:pt x="f192" y="f8"/>
                        <a:pt x="f422" y="f8"/>
                        <a:pt x="f423" y="f8"/>
                      </a:cubicBezTo>
                      <a:cubicBezTo>
                        <a:pt x="f424" y="f8"/>
                        <a:pt x="f425" y="f8"/>
                        <a:pt x="f154" y="f8"/>
                      </a:cubicBezTo>
                      <a:cubicBezTo>
                        <a:pt x="f426" y="f8"/>
                        <a:pt x="f297" y="f8"/>
                        <a:pt x="f427" y="f8"/>
                      </a:cubicBezTo>
                      <a:cubicBezTo>
                        <a:pt x="f190" y="f8"/>
                        <a:pt x="f185" y="f8"/>
                        <a:pt x="f99" y="f8"/>
                      </a:cubicBezTo>
                      <a:cubicBezTo>
                        <a:pt x="f99" y="f397"/>
                        <a:pt x="f99" y="f428"/>
                        <a:pt x="f102" y="f429"/>
                      </a:cubicBezTo>
                      <a:cubicBezTo>
                        <a:pt x="f102" y="f418"/>
                        <a:pt x="f107" y="f403"/>
                        <a:pt x="f430" y="f409"/>
                      </a:cubicBezTo>
                      <a:cubicBezTo>
                        <a:pt x="f110" y="f409"/>
                        <a:pt x="f431" y="f403"/>
                        <a:pt x="f123" y="f409"/>
                      </a:cubicBezTo>
                      <a:cubicBezTo>
                        <a:pt x="f121" y="f409"/>
                        <a:pt x="f50" y="f432"/>
                        <a:pt x="f48" y="f433"/>
                      </a:cubicBezTo>
                      <a:cubicBezTo>
                        <a:pt x="f48" y="f434"/>
                        <a:pt x="f48" y="f435"/>
                        <a:pt x="f50" y="f436"/>
                      </a:cubicBezTo>
                      <a:cubicBezTo>
                        <a:pt x="f50" y="f437"/>
                        <a:pt x="f121" y="f412"/>
                        <a:pt x="f438" y="f412"/>
                      </a:cubicBezTo>
                      <a:cubicBezTo>
                        <a:pt x="f135" y="f439"/>
                        <a:pt x="f440" y="f412"/>
                        <a:pt x="f109" y="f439"/>
                      </a:cubicBezTo>
                      <a:cubicBezTo>
                        <a:pt x="f107" y="f439"/>
                        <a:pt x="f102" y="f441"/>
                        <a:pt x="f102" y="f442"/>
                      </a:cubicBezTo>
                      <a:cubicBezTo>
                        <a:pt x="f99" y="f443"/>
                        <a:pt x="f99" y="f444"/>
                        <a:pt x="f102" y="f445"/>
                      </a:cubicBezTo>
                      <a:cubicBezTo>
                        <a:pt x="f102" y="f446"/>
                        <a:pt x="f107" y="f447"/>
                        <a:pt x="f132" y="f447"/>
                      </a:cubicBezTo>
                      <a:cubicBezTo>
                        <a:pt x="f133" y="f447"/>
                        <a:pt x="f448" y="f447"/>
                        <a:pt x="f449" y="f447"/>
                      </a:cubicBezTo>
                      <a:cubicBezTo>
                        <a:pt x="f121" y="f450"/>
                        <a:pt x="f50" y="f451"/>
                        <a:pt x="f48" y="f452"/>
                      </a:cubicBezTo>
                      <a:cubicBezTo>
                        <a:pt x="f114" y="f453"/>
                        <a:pt x="f114" y="f454"/>
                        <a:pt x="f48" y="f455"/>
                      </a:cubicBezTo>
                      <a:cubicBezTo>
                        <a:pt x="f50" y="f456"/>
                        <a:pt x="f136" y="f457"/>
                        <a:pt x="f449" y="f457"/>
                      </a:cubicBezTo>
                      <a:cubicBezTo>
                        <a:pt x="f458" y="f459"/>
                        <a:pt x="f184" y="f457"/>
                        <a:pt x="f460" y="f459"/>
                      </a:cubicBezTo>
                      <a:cubicBezTo>
                        <a:pt x="f192" y="f461"/>
                        <a:pt x="f86" y="f462"/>
                        <a:pt x="f86" y="f463"/>
                      </a:cubicBezTo>
                      <a:cubicBezTo>
                        <a:pt x="f81" y="f464"/>
                        <a:pt x="f86" y="f465"/>
                        <a:pt x="f86" y="f30"/>
                      </a:cubicBezTo>
                      <a:cubicBezTo>
                        <a:pt x="f466" y="f30"/>
                        <a:pt x="f225" y="f33"/>
                        <a:pt x="f223" y="f30"/>
                      </a:cubicBezTo>
                      <a:cubicBezTo>
                        <a:pt x="f314" y="f30"/>
                        <a:pt x="f467" y="f29"/>
                        <a:pt x="f298" y="f468"/>
                      </a:cubicBezTo>
                      <a:cubicBezTo>
                        <a:pt x="f294" y="f469"/>
                        <a:pt x="f298" y="f470"/>
                        <a:pt x="f298" y="f471"/>
                      </a:cubicBezTo>
                      <a:cubicBezTo>
                        <a:pt x="f296" y="f472"/>
                        <a:pt x="f298" y="f45"/>
                        <a:pt x="f473" y="f23"/>
                      </a:cubicBezTo>
                      <a:cubicBezTo>
                        <a:pt x="f473" y="f23"/>
                        <a:pt x="f473" y="f23"/>
                        <a:pt x="f473" y="f23"/>
                      </a:cubicBezTo>
                      <a:cubicBezTo>
                        <a:pt x="f318" y="f41"/>
                        <a:pt x="f289" y="f45"/>
                        <a:pt x="f474" y="f14"/>
                      </a:cubicBezTo>
                      <a:cubicBezTo>
                        <a:pt x="f474" y="f475"/>
                        <a:pt x="f476" y="f477"/>
                        <a:pt x="f258" y="f478"/>
                      </a:cubicBezTo>
                      <a:cubicBezTo>
                        <a:pt x="f476" y="f477"/>
                        <a:pt x="f474" y="f475"/>
                        <a:pt x="f474" y="f14"/>
                      </a:cubicBezTo>
                      <a:cubicBezTo>
                        <a:pt x="f254" y="f23"/>
                        <a:pt x="f261" y="f41"/>
                        <a:pt x="f263" y="f45"/>
                      </a:cubicBezTo>
                      <a:cubicBezTo>
                        <a:pt x="f263" y="f479"/>
                        <a:pt x="f263" y="f480"/>
                        <a:pt x="f263" y="f39"/>
                      </a:cubicBezTo>
                      <a:cubicBezTo>
                        <a:pt x="f263" y="f39"/>
                        <a:pt x="f263" y="f39"/>
                        <a:pt x="f263" y="f39"/>
                      </a:cubicBezTo>
                      <a:cubicBezTo>
                        <a:pt x="f256" y="f481"/>
                        <a:pt x="f256" y="f482"/>
                        <a:pt x="f256" y="f49"/>
                      </a:cubicBezTo>
                      <a:cubicBezTo>
                        <a:pt x="f256" y="f483"/>
                        <a:pt x="f256" y="f484"/>
                        <a:pt x="f256" y="f485"/>
                      </a:cubicBezTo>
                      <a:cubicBezTo>
                        <a:pt x="f256" y="f486"/>
                        <a:pt x="f256" y="f487"/>
                        <a:pt x="f256" y="f488"/>
                      </a:cubicBezTo>
                      <a:cubicBezTo>
                        <a:pt x="f489" y="f487"/>
                        <a:pt x="f490" y="f488"/>
                        <a:pt x="f169" y="f56"/>
                      </a:cubicBezTo>
                      <a:cubicBezTo>
                        <a:pt x="f490" y="f488"/>
                        <a:pt x="f489" y="f487"/>
                        <a:pt x="f256" y="f488"/>
                      </a:cubicBezTo>
                      <a:cubicBezTo>
                        <a:pt x="f255" y="f491"/>
                        <a:pt x="f492" y="f493"/>
                        <a:pt x="f494" y="f493"/>
                      </a:cubicBezTo>
                      <a:cubicBezTo>
                        <a:pt x="f495" y="f496"/>
                        <a:pt x="f168" y="f496"/>
                        <a:pt x="f181" y="f496"/>
                      </a:cubicBezTo>
                      <a:cubicBezTo>
                        <a:pt x="f181" y="f497"/>
                        <a:pt x="f181" y="f498"/>
                        <a:pt x="f181" y="f499"/>
                      </a:cubicBezTo>
                      <a:cubicBezTo>
                        <a:pt x="f175" y="f499"/>
                        <a:pt x="f385" y="f500"/>
                        <a:pt x="f501" y="f502"/>
                      </a:cubicBezTo>
                      <a:cubicBezTo>
                        <a:pt x="f385" y="f500"/>
                        <a:pt x="f175" y="f499"/>
                        <a:pt x="f181" y="f499"/>
                      </a:cubicBezTo>
                      <a:cubicBezTo>
                        <a:pt x="f181" y="f502"/>
                        <a:pt x="f181" y="f503"/>
                        <a:pt x="f181" y="f504"/>
                      </a:cubicBezTo>
                      <a:cubicBezTo>
                        <a:pt x="f181" y="f504"/>
                        <a:pt x="f181" y="f504"/>
                        <a:pt x="f181" y="f504"/>
                      </a:cubicBezTo>
                      <a:cubicBezTo>
                        <a:pt x="f181" y="f505"/>
                        <a:pt x="f276" y="f506"/>
                        <a:pt x="f276" y="f507"/>
                      </a:cubicBezTo>
                      <a:cubicBezTo>
                        <a:pt x="f276" y="f507"/>
                        <a:pt x="f276" y="f507"/>
                        <a:pt x="f276" y="f507"/>
                      </a:cubicBezTo>
                      <a:cubicBezTo>
                        <a:pt x="f508" y="f507"/>
                        <a:pt x="f509" y="f510"/>
                        <a:pt x="f511" y="f507"/>
                      </a:cubicBezTo>
                      <a:cubicBezTo>
                        <a:pt x="f467" y="f507"/>
                        <a:pt x="f217" y="f512"/>
                        <a:pt x="f162" y="f513"/>
                      </a:cubicBezTo>
                      <a:cubicBezTo>
                        <a:pt x="f294" y="f514"/>
                        <a:pt x="f162" y="f515"/>
                        <a:pt x="f162" y="f516"/>
                      </a:cubicBezTo>
                      <a:cubicBezTo>
                        <a:pt x="f162" y="f517"/>
                        <a:pt x="f518" y="f519"/>
                        <a:pt x="f520" y="f82"/>
                      </a:cubicBezTo>
                      <a:cubicBezTo>
                        <a:pt x="f520" y="f72"/>
                        <a:pt x="f521" y="f82"/>
                        <a:pt x="f223" y="f82"/>
                      </a:cubicBezTo>
                      <a:cubicBezTo>
                        <a:pt x="f522" y="f72"/>
                        <a:pt x="f250" y="f523"/>
                        <a:pt x="f160" y="f517"/>
                      </a:cubicBezTo>
                      <a:cubicBezTo>
                        <a:pt x="f524" y="f525"/>
                        <a:pt x="f301" y="f526"/>
                        <a:pt x="f301" y="f527"/>
                      </a:cubicBezTo>
                      <a:cubicBezTo>
                        <a:pt x="f205" y="f528"/>
                        <a:pt x="f205" y="f498"/>
                        <a:pt x="f301" y="f529"/>
                      </a:cubicBezTo>
                      <a:cubicBezTo>
                        <a:pt x="f304" y="f493"/>
                        <a:pt x="f226" y="f65"/>
                        <a:pt x="f530" y="f65"/>
                      </a:cubicBezTo>
                      <a:cubicBezTo>
                        <a:pt x="f339" y="f61"/>
                        <a:pt x="f531" y="f65"/>
                        <a:pt x="f416" y="f61"/>
                      </a:cubicBezTo>
                      <a:cubicBezTo>
                        <a:pt x="f417" y="f58"/>
                        <a:pt x="f81" y="f532"/>
                        <a:pt x="f86" y="f533"/>
                      </a:cubicBezTo>
                      <a:cubicBezTo>
                        <a:pt x="f88" y="f534"/>
                        <a:pt x="f86" y="f535"/>
                        <a:pt x="f86" y="f30"/>
                      </a:cubicBezTo>
                      <a:cubicBezTo>
                        <a:pt x="f536" y="f30"/>
                        <a:pt x="f537" y="f30"/>
                        <a:pt x="f99" y="f30"/>
                      </a:cubicBezTo>
                      <a:cubicBezTo>
                        <a:pt x="f99" y="f53"/>
                        <a:pt x="f99" y="f538"/>
                        <a:pt x="f102" y="f55"/>
                      </a:cubicBezTo>
                      <a:cubicBezTo>
                        <a:pt x="f102" y="f56"/>
                        <a:pt x="f107" y="f61"/>
                        <a:pt x="f430" y="f61"/>
                      </a:cubicBezTo>
                      <a:cubicBezTo>
                        <a:pt x="f110" y="f65"/>
                        <a:pt x="f431" y="f65"/>
                        <a:pt x="f123" y="f61"/>
                      </a:cubicBezTo>
                      <a:cubicBezTo>
                        <a:pt x="f121" y="f61"/>
                        <a:pt x="f48" y="f56"/>
                        <a:pt x="f48" y="f539"/>
                      </a:cubicBezTo>
                      <a:cubicBezTo>
                        <a:pt x="f114" y="f54"/>
                        <a:pt x="f48" y="f53"/>
                        <a:pt x="f48" y="f30"/>
                      </a:cubicBezTo>
                      <a:cubicBezTo>
                        <a:pt x="f48" y="f30"/>
                        <a:pt x="f48" y="f30"/>
                        <a:pt x="f48" y="f30"/>
                      </a:cubicBezTo>
                      <a:cubicBezTo>
                        <a:pt x="f48" y="f30"/>
                        <a:pt x="f48" y="f30"/>
                        <a:pt x="f48" y="f30"/>
                      </a:cubicBezTo>
                      <a:cubicBezTo>
                        <a:pt x="f540" y="f30"/>
                        <a:pt x="f541" y="f30"/>
                        <a:pt x="f99" y="f30"/>
                      </a:cubicBezTo>
                      <a:cubicBezTo>
                        <a:pt x="f102" y="f29"/>
                        <a:pt x="f75" y="f542"/>
                        <a:pt x="f75" y="f543"/>
                      </a:cubicBezTo>
                      <a:cubicBezTo>
                        <a:pt x="f75" y="f544"/>
                        <a:pt x="f75" y="f545"/>
                        <a:pt x="f150" y="f546"/>
                      </a:cubicBezTo>
                      <a:cubicBezTo>
                        <a:pt x="f150" y="f547"/>
                        <a:pt x="f107" y="f547"/>
                        <a:pt x="f548" y="f547"/>
                      </a:cubicBezTo>
                      <a:cubicBezTo>
                        <a:pt x="f269" y="f547"/>
                        <a:pt x="f549" y="f547"/>
                        <a:pt x="f550" y="f551"/>
                      </a:cubicBezTo>
                      <a:cubicBezTo>
                        <a:pt x="f11" y="f551"/>
                        <a:pt x="f38" y="f552"/>
                        <a:pt x="f38" y="f553"/>
                      </a:cubicBezTo>
                      <a:cubicBezTo>
                        <a:pt x="f9" y="f554"/>
                        <a:pt x="f38" y="f555"/>
                        <a:pt x="f9" y="f10"/>
                      </a:cubicBezTo>
                      <a:close/>
                      <a:moveTo>
                        <a:pt x="f88" y="f556"/>
                      </a:moveTo>
                      <a:cubicBezTo>
                        <a:pt x="f88" y="f556"/>
                        <a:pt x="f88" y="f556"/>
                        <a:pt x="f88" y="f556"/>
                      </a:cubicBezTo>
                      <a:cubicBezTo>
                        <a:pt x="f327" y="f556"/>
                        <a:pt x="f417" y="f557"/>
                        <a:pt x="f558" y="f557"/>
                      </a:cubicBezTo>
                      <a:cubicBezTo>
                        <a:pt x="f417" y="f557"/>
                        <a:pt x="f327" y="f556"/>
                        <a:pt x="f88" y="f556"/>
                      </a:cubicBezTo>
                      <a:close/>
                      <a:moveTo>
                        <a:pt x="f150" y="f559"/>
                      </a:moveTo>
                      <a:cubicBezTo>
                        <a:pt x="f150" y="f560"/>
                        <a:pt x="f75" y="f561"/>
                        <a:pt x="f179" y="f562"/>
                      </a:cubicBezTo>
                      <a:cubicBezTo>
                        <a:pt x="f563" y="f115"/>
                        <a:pt x="f564" y="f565"/>
                        <a:pt x="f86" y="f566"/>
                      </a:cubicBezTo>
                      <a:cubicBezTo>
                        <a:pt x="f86" y="f560"/>
                        <a:pt x="f86" y="f116"/>
                        <a:pt x="f86" y="f559"/>
                      </a:cubicBezTo>
                      <a:cubicBezTo>
                        <a:pt x="f86" y="f567"/>
                        <a:pt x="f81" y="f568"/>
                        <a:pt x="f86" y="f569"/>
                      </a:cubicBezTo>
                      <a:cubicBezTo>
                        <a:pt x="f86" y="f570"/>
                        <a:pt x="f194" y="f571"/>
                        <a:pt x="f154" y="f571"/>
                      </a:cubicBezTo>
                      <a:cubicBezTo>
                        <a:pt x="f153" y="f572"/>
                        <a:pt x="f152" y="f571"/>
                        <a:pt x="f151" y="f571"/>
                      </a:cubicBezTo>
                      <a:cubicBezTo>
                        <a:pt x="f211" y="f571"/>
                        <a:pt x="f75" y="f573"/>
                        <a:pt x="f75" y="f574"/>
                      </a:cubicBezTo>
                      <a:cubicBezTo>
                        <a:pt x="f150" y="f575"/>
                        <a:pt x="f150" y="f576"/>
                        <a:pt x="f150" y="f559"/>
                      </a:cubicBezTo>
                      <a:close/>
                      <a:moveTo>
                        <a:pt x="f99" y="f125"/>
                      </a:moveTo>
                      <a:cubicBezTo>
                        <a:pt x="f176" y="f577"/>
                        <a:pt x="f75" y="f578"/>
                        <a:pt x="f75" y="f579"/>
                      </a:cubicBezTo>
                      <a:cubicBezTo>
                        <a:pt x="f75" y="f580"/>
                        <a:pt x="f293" y="f581"/>
                        <a:pt x="f185" y="f582"/>
                      </a:cubicBezTo>
                      <a:cubicBezTo>
                        <a:pt x="f583" y="f584"/>
                        <a:pt x="f426" y="f585"/>
                        <a:pt x="f155" y="f580"/>
                      </a:cubicBezTo>
                      <a:cubicBezTo>
                        <a:pt x="f586" y="f587"/>
                        <a:pt x="f346" y="f588"/>
                        <a:pt x="f81" y="f589"/>
                      </a:cubicBezTo>
                      <a:cubicBezTo>
                        <a:pt x="f81" y="f590"/>
                        <a:pt x="f417" y="f591"/>
                        <a:pt x="f79" y="f592"/>
                      </a:cubicBezTo>
                      <a:cubicBezTo>
                        <a:pt x="f79" y="f592"/>
                        <a:pt x="f79" y="f592"/>
                        <a:pt x="f79" y="f592"/>
                      </a:cubicBezTo>
                      <a:cubicBezTo>
                        <a:pt x="f593" y="f594"/>
                        <a:pt x="f348" y="f591"/>
                        <a:pt x="f154" y="f122"/>
                      </a:cubicBezTo>
                      <a:cubicBezTo>
                        <a:pt x="f595" y="f122"/>
                        <a:pt x="f596" y="f122"/>
                        <a:pt x="f99" y="f125"/>
                      </a:cubicBezTo>
                      <a:close/>
                      <a:moveTo>
                        <a:pt x="f385" y="f597"/>
                      </a:moveTo>
                      <a:cubicBezTo>
                        <a:pt x="f385" y="f461"/>
                        <a:pt x="f387" y="f459"/>
                        <a:pt x="f598" y="f459"/>
                      </a:cubicBezTo>
                      <a:cubicBezTo>
                        <a:pt x="f599" y="f459"/>
                        <a:pt x="f600" y="f457"/>
                        <a:pt x="f268" y="f457"/>
                      </a:cubicBezTo>
                      <a:cubicBezTo>
                        <a:pt x="f268" y="f601"/>
                        <a:pt x="f268" y="f602"/>
                        <a:pt x="f268" y="f603"/>
                      </a:cubicBezTo>
                      <a:cubicBezTo>
                        <a:pt x="f604" y="f605"/>
                        <a:pt x="f606" y="f547"/>
                        <a:pt x="f266" y="f547"/>
                      </a:cubicBezTo>
                      <a:cubicBezTo>
                        <a:pt x="f607" y="f551"/>
                        <a:pt x="f608" y="f547"/>
                        <a:pt x="f386" y="f547"/>
                      </a:cubicBezTo>
                      <a:cubicBezTo>
                        <a:pt x="f609" y="f610"/>
                        <a:pt x="f385" y="f611"/>
                        <a:pt x="f385" y="f597"/>
                      </a:cubicBezTo>
                      <a:close/>
                      <a:moveTo>
                        <a:pt x="f385" y="f612"/>
                      </a:moveTo>
                      <a:cubicBezTo>
                        <a:pt x="f385" y="f137"/>
                        <a:pt x="f613" y="f614"/>
                        <a:pt x="f615" y="f614"/>
                      </a:cubicBezTo>
                      <a:cubicBezTo>
                        <a:pt x="f616" y="f614"/>
                        <a:pt x="f617" y="f614"/>
                        <a:pt x="f618" y="f614"/>
                      </a:cubicBezTo>
                      <a:cubicBezTo>
                        <a:pt x="f606" y="f137"/>
                        <a:pt x="f604" y="f612"/>
                        <a:pt x="f268" y="f619"/>
                      </a:cubicBezTo>
                      <a:cubicBezTo>
                        <a:pt x="f268" y="f620"/>
                        <a:pt x="f268" y="f621"/>
                        <a:pt x="f604" y="f622"/>
                      </a:cubicBezTo>
                      <a:cubicBezTo>
                        <a:pt x="f604" y="f622"/>
                        <a:pt x="f604" y="f622"/>
                        <a:pt x="f604" y="f622"/>
                      </a:cubicBezTo>
                      <a:cubicBezTo>
                        <a:pt x="f623" y="f7"/>
                        <a:pt x="f623" y="f7"/>
                        <a:pt x="f624" y="f7"/>
                      </a:cubicBezTo>
                      <a:cubicBezTo>
                        <a:pt x="f625" y="f7"/>
                        <a:pt x="f265" y="f7"/>
                        <a:pt x="f386" y="f7"/>
                      </a:cubicBezTo>
                      <a:cubicBezTo>
                        <a:pt x="f626" y="f627"/>
                        <a:pt x="f628" y="f242"/>
                        <a:pt x="f501" y="f242"/>
                      </a:cubicBezTo>
                      <a:cubicBezTo>
                        <a:pt x="f628" y="f242"/>
                        <a:pt x="f626" y="f627"/>
                        <a:pt x="f386" y="f7"/>
                      </a:cubicBezTo>
                      <a:cubicBezTo>
                        <a:pt x="f609" y="f629"/>
                        <a:pt x="f501" y="f630"/>
                        <a:pt x="f385" y="f612"/>
                      </a:cubicBezTo>
                      <a:close/>
                      <a:moveTo>
                        <a:pt x="f501" y="f242"/>
                      </a:moveTo>
                      <a:cubicBezTo>
                        <a:pt x="f385" y="f238"/>
                        <a:pt x="f385" y="f238"/>
                        <a:pt x="f631" y="f238"/>
                      </a:cubicBezTo>
                      <a:cubicBezTo>
                        <a:pt x="f385" y="f238"/>
                        <a:pt x="f385" y="f238"/>
                        <a:pt x="f501" y="f242"/>
                      </a:cubicBezTo>
                      <a:close/>
                      <a:moveTo>
                        <a:pt x="f632" y="f633"/>
                      </a:moveTo>
                      <a:cubicBezTo>
                        <a:pt x="f632" y="f634"/>
                        <a:pt x="f632" y="f621"/>
                        <a:pt x="f632" y="f635"/>
                      </a:cubicBezTo>
                      <a:cubicBezTo>
                        <a:pt x="f632" y="f621"/>
                        <a:pt x="f632" y="f634"/>
                        <a:pt x="f632" y="f633"/>
                      </a:cubicBezTo>
                      <a:close/>
                      <a:moveTo>
                        <a:pt x="f268" y="f292"/>
                      </a:moveTo>
                      <a:cubicBezTo>
                        <a:pt x="f268" y="f292"/>
                        <a:pt x="f268" y="f292"/>
                        <a:pt x="f268" y="f292"/>
                      </a:cubicBezTo>
                      <a:cubicBezTo>
                        <a:pt x="f268" y="f636"/>
                        <a:pt x="f623" y="f637"/>
                        <a:pt x="f268" y="f315"/>
                      </a:cubicBezTo>
                      <a:cubicBezTo>
                        <a:pt x="f604" y="f476"/>
                        <a:pt x="f271" y="f256"/>
                        <a:pt x="f638" y="f261"/>
                      </a:cubicBezTo>
                      <a:cubicBezTo>
                        <a:pt x="f607" y="f258"/>
                        <a:pt x="f274" y="f261"/>
                        <a:pt x="f598" y="f261"/>
                      </a:cubicBezTo>
                      <a:cubicBezTo>
                        <a:pt x="f639" y="f261"/>
                        <a:pt x="f385" y="f261"/>
                        <a:pt x="f175" y="f163"/>
                      </a:cubicBezTo>
                      <a:cubicBezTo>
                        <a:pt x="f385" y="f289"/>
                        <a:pt x="f385" y="f318"/>
                        <a:pt x="f175" y="f640"/>
                      </a:cubicBezTo>
                      <a:cubicBezTo>
                        <a:pt x="f174" y="f640"/>
                        <a:pt x="f280" y="f473"/>
                        <a:pt x="f193" y="f641"/>
                      </a:cubicBezTo>
                      <a:cubicBezTo>
                        <a:pt x="f280" y="f473"/>
                        <a:pt x="f174" y="f640"/>
                        <a:pt x="f175" y="f640"/>
                      </a:cubicBezTo>
                      <a:cubicBezTo>
                        <a:pt x="f175" y="f642"/>
                        <a:pt x="f631" y="f643"/>
                        <a:pt x="f385" y="f296"/>
                      </a:cubicBezTo>
                      <a:cubicBezTo>
                        <a:pt x="f644" y="f298"/>
                        <a:pt x="f645" y="f518"/>
                        <a:pt x="f268" y="f292"/>
                      </a:cubicBezTo>
                      <a:close/>
                      <a:moveTo>
                        <a:pt x="f607" y="f646"/>
                      </a:moveTo>
                      <a:cubicBezTo>
                        <a:pt x="f647" y="f648"/>
                        <a:pt x="f649" y="f650"/>
                        <a:pt x="f325" y="f651"/>
                      </a:cubicBezTo>
                      <a:cubicBezTo>
                        <a:pt x="f325" y="f651"/>
                        <a:pt x="f325" y="f651"/>
                        <a:pt x="f325" y="f651"/>
                      </a:cubicBezTo>
                      <a:cubicBezTo>
                        <a:pt x="f649" y="f650"/>
                        <a:pt x="f647" y="f648"/>
                        <a:pt x="f607" y="f646"/>
                      </a:cubicBezTo>
                      <a:cubicBezTo>
                        <a:pt x="f652" y="f646"/>
                        <a:pt x="f653" y="f646"/>
                        <a:pt x="f599" y="f646"/>
                      </a:cubicBezTo>
                      <a:cubicBezTo>
                        <a:pt x="f653" y="f646"/>
                        <a:pt x="f652" y="f646"/>
                        <a:pt x="f607" y="f646"/>
                      </a:cubicBezTo>
                      <a:close/>
                      <a:moveTo>
                        <a:pt x="f653" y="f561"/>
                      </a:moveTo>
                      <a:cubicBezTo>
                        <a:pt x="f268" y="f561"/>
                        <a:pt x="f268" y="f561"/>
                        <a:pt x="f268" y="f654"/>
                      </a:cubicBezTo>
                      <a:cubicBezTo>
                        <a:pt x="f268" y="f571"/>
                        <a:pt x="f268" y="f571"/>
                        <a:pt x="f655" y="f571"/>
                      </a:cubicBezTo>
                      <a:cubicBezTo>
                        <a:pt x="f631" y="f571"/>
                        <a:pt x="f631" y="f571"/>
                        <a:pt x="f631" y="f656"/>
                      </a:cubicBezTo>
                      <a:cubicBezTo>
                        <a:pt x="f631" y="f561"/>
                        <a:pt x="f631" y="f561"/>
                        <a:pt x="f653" y="f561"/>
                      </a:cubicBezTo>
                      <a:close/>
                      <a:moveTo>
                        <a:pt x="f169" y="f38"/>
                      </a:moveTo>
                      <a:cubicBezTo>
                        <a:pt x="f168" y="f657"/>
                        <a:pt x="f167" y="f657"/>
                        <a:pt x="f166" y="f658"/>
                      </a:cubicBezTo>
                      <a:cubicBezTo>
                        <a:pt x="f659" y="f13"/>
                        <a:pt x="f660" y="f13"/>
                        <a:pt x="f264" y="f38"/>
                      </a:cubicBezTo>
                      <a:cubicBezTo>
                        <a:pt x="f264" y="f38"/>
                        <a:pt x="f264" y="f38"/>
                        <a:pt x="f264" y="f38"/>
                      </a:cubicBezTo>
                      <a:cubicBezTo>
                        <a:pt x="f661" y="f13"/>
                        <a:pt x="f662" y="f13"/>
                        <a:pt x="f263" y="f38"/>
                      </a:cubicBezTo>
                      <a:cubicBezTo>
                        <a:pt x="f322" y="f38"/>
                        <a:pt x="f255" y="f38"/>
                        <a:pt x="f256" y="f38"/>
                      </a:cubicBezTo>
                      <a:cubicBezTo>
                        <a:pt x="f256" y="f52"/>
                        <a:pt x="f261" y="f663"/>
                        <a:pt x="f261" y="f664"/>
                      </a:cubicBezTo>
                      <a:cubicBezTo>
                        <a:pt x="f256" y="f665"/>
                        <a:pt x="f254" y="f666"/>
                        <a:pt x="f667" y="f113"/>
                      </a:cubicBezTo>
                      <a:cubicBezTo>
                        <a:pt x="f254" y="f666"/>
                        <a:pt x="f256" y="f665"/>
                        <a:pt x="f261" y="f664"/>
                      </a:cubicBezTo>
                      <a:cubicBezTo>
                        <a:pt x="f287" y="f664"/>
                        <a:pt x="f311" y="f50"/>
                        <a:pt x="f474" y="f48"/>
                      </a:cubicBezTo>
                      <a:cubicBezTo>
                        <a:pt x="f474" y="f48"/>
                        <a:pt x="f474" y="f48"/>
                        <a:pt x="f474" y="f48"/>
                      </a:cubicBezTo>
                      <a:cubicBezTo>
                        <a:pt x="f289" y="f48"/>
                        <a:pt x="f318" y="f48"/>
                        <a:pt x="f473" y="f48"/>
                      </a:cubicBezTo>
                      <a:cubicBezTo>
                        <a:pt x="f162" y="f668"/>
                        <a:pt x="f298" y="f669"/>
                        <a:pt x="f298" y="f670"/>
                      </a:cubicBezTo>
                      <a:cubicBezTo>
                        <a:pt x="f298" y="f671"/>
                        <a:pt x="f672" y="f673"/>
                        <a:pt x="f292" y="f40"/>
                      </a:cubicBezTo>
                      <a:cubicBezTo>
                        <a:pt x="f317" y="f674"/>
                        <a:pt x="f675" y="f9"/>
                        <a:pt x="f373" y="f38"/>
                      </a:cubicBezTo>
                      <a:cubicBezTo>
                        <a:pt x="f509" y="f657"/>
                        <a:pt x="f474" y="f38"/>
                        <a:pt x="f256" y="f38"/>
                      </a:cubicBezTo>
                      <a:cubicBezTo>
                        <a:pt x="f256" y="f676"/>
                        <a:pt x="f261" y="f32"/>
                        <a:pt x="f256" y="f31"/>
                      </a:cubicBezTo>
                      <a:cubicBezTo>
                        <a:pt x="f255" y="f143"/>
                        <a:pt x="f196" y="f142"/>
                        <a:pt x="f677" y="f142"/>
                      </a:cubicBezTo>
                      <a:cubicBezTo>
                        <a:pt x="f678" y="f22"/>
                        <a:pt x="f679" y="f142"/>
                        <a:pt x="f317" y="f22"/>
                      </a:cubicBezTo>
                      <a:cubicBezTo>
                        <a:pt x="f292" y="f22"/>
                        <a:pt x="f296" y="f248"/>
                        <a:pt x="f298" y="f680"/>
                      </a:cubicBezTo>
                      <a:cubicBezTo>
                        <a:pt x="f298" y="f681"/>
                        <a:pt x="f298" y="f682"/>
                        <a:pt x="f298" y="f682"/>
                      </a:cubicBezTo>
                      <a:cubicBezTo>
                        <a:pt x="f217" y="f239"/>
                        <a:pt x="f217" y="f7"/>
                        <a:pt x="f253" y="f7"/>
                      </a:cubicBezTo>
                      <a:cubicBezTo>
                        <a:pt x="f662" y="f7"/>
                        <a:pt x="f683" y="f7"/>
                        <a:pt x="f684" y="f239"/>
                      </a:cubicBezTo>
                      <a:cubicBezTo>
                        <a:pt x="f685" y="f239"/>
                        <a:pt x="f280" y="f686"/>
                        <a:pt x="f181" y="f238"/>
                      </a:cubicBezTo>
                      <a:cubicBezTo>
                        <a:pt x="f181" y="f238"/>
                        <a:pt x="f181" y="f238"/>
                        <a:pt x="f181" y="f238"/>
                      </a:cubicBezTo>
                      <a:cubicBezTo>
                        <a:pt x="f181" y="f687"/>
                        <a:pt x="f181" y="f688"/>
                        <a:pt x="f181" y="f227"/>
                      </a:cubicBezTo>
                      <a:cubicBezTo>
                        <a:pt x="f386" y="f689"/>
                        <a:pt x="f628" y="f690"/>
                        <a:pt x="f385" y="f691"/>
                      </a:cubicBezTo>
                      <a:cubicBezTo>
                        <a:pt x="f628" y="f690"/>
                        <a:pt x="f386" y="f689"/>
                        <a:pt x="f181" y="f227"/>
                      </a:cubicBezTo>
                      <a:cubicBezTo>
                        <a:pt x="f181" y="f692"/>
                        <a:pt x="f181" y="f693"/>
                        <a:pt x="f181" y="f694"/>
                      </a:cubicBezTo>
                      <a:cubicBezTo>
                        <a:pt x="f181" y="f695"/>
                        <a:pt x="f181" y="f15"/>
                        <a:pt x="f175" y="f696"/>
                      </a:cubicBezTo>
                      <a:cubicBezTo>
                        <a:pt x="f175" y="f696"/>
                        <a:pt x="f175" y="f696"/>
                        <a:pt x="f175" y="f696"/>
                      </a:cubicBezTo>
                      <a:cubicBezTo>
                        <a:pt x="f181" y="f697"/>
                        <a:pt x="f175" y="f698"/>
                        <a:pt x="f175" y="f699"/>
                      </a:cubicBezTo>
                      <a:cubicBezTo>
                        <a:pt x="f175" y="f700"/>
                        <a:pt x="f175" y="f701"/>
                        <a:pt x="f175" y="f674"/>
                      </a:cubicBezTo>
                      <a:cubicBezTo>
                        <a:pt x="f175" y="f674"/>
                        <a:pt x="f175" y="f674"/>
                        <a:pt x="f175" y="f674"/>
                      </a:cubicBezTo>
                      <a:cubicBezTo>
                        <a:pt x="f174" y="f658"/>
                        <a:pt x="f173" y="f13"/>
                        <a:pt x="f172" y="f38"/>
                      </a:cubicBezTo>
                      <a:cubicBezTo>
                        <a:pt x="f171" y="f38"/>
                        <a:pt x="f170" y="f38"/>
                        <a:pt x="f169" y="f38"/>
                      </a:cubicBezTo>
                      <a:close/>
                      <a:moveTo>
                        <a:pt x="f667" y="f279"/>
                      </a:moveTo>
                      <a:cubicBezTo>
                        <a:pt x="f667" y="f283"/>
                        <a:pt x="f667" y="f283"/>
                        <a:pt x="f702" y="f283"/>
                      </a:cubicBezTo>
                      <a:cubicBezTo>
                        <a:pt x="f667" y="f283"/>
                        <a:pt x="f667" y="f283"/>
                        <a:pt x="f667" y="f279"/>
                      </a:cubicBezTo>
                      <a:close/>
                      <a:moveTo>
                        <a:pt x="f703" y="f38"/>
                      </a:moveTo>
                      <a:cubicBezTo>
                        <a:pt x="f703" y="f38"/>
                        <a:pt x="f703" y="f38"/>
                        <a:pt x="f703" y="f38"/>
                      </a:cubicBezTo>
                      <a:cubicBezTo>
                        <a:pt x="f703" y="f38"/>
                        <a:pt x="f703" y="f38"/>
                        <a:pt x="f703" y="f38"/>
                      </a:cubicBezTo>
                      <a:close/>
                      <a:moveTo>
                        <a:pt x="f476" y="f311"/>
                      </a:moveTo>
                      <a:cubicBezTo>
                        <a:pt x="f474" y="f311"/>
                        <a:pt x="f474" y="f311"/>
                        <a:pt x="f163" y="f311"/>
                      </a:cubicBezTo>
                      <a:cubicBezTo>
                        <a:pt x="f474" y="f311"/>
                        <a:pt x="f474" y="f311"/>
                        <a:pt x="f476" y="f311"/>
                      </a:cubicBezTo>
                      <a:close/>
                      <a:moveTo>
                        <a:pt x="f298" y="f704"/>
                      </a:moveTo>
                      <a:cubicBezTo>
                        <a:pt x="f298" y="f255"/>
                        <a:pt x="f642" y="f261"/>
                        <a:pt x="f197" y="f261"/>
                      </a:cubicBezTo>
                      <a:cubicBezTo>
                        <a:pt x="f705" y="f256"/>
                        <a:pt x="f706" y="f256"/>
                        <a:pt x="f263" y="f256"/>
                      </a:cubicBezTo>
                      <a:cubicBezTo>
                        <a:pt x="f263" y="f256"/>
                        <a:pt x="f263" y="f256"/>
                        <a:pt x="f263" y="f256"/>
                      </a:cubicBezTo>
                      <a:cubicBezTo>
                        <a:pt x="f263" y="f255"/>
                        <a:pt x="f263" y="f322"/>
                        <a:pt x="f263" y="f322"/>
                      </a:cubicBezTo>
                      <a:cubicBezTo>
                        <a:pt x="f263" y="f322"/>
                        <a:pt x="f263" y="f322"/>
                        <a:pt x="f263" y="f322"/>
                      </a:cubicBezTo>
                      <a:cubicBezTo>
                        <a:pt x="f287" y="f489"/>
                        <a:pt x="f255" y="f495"/>
                        <a:pt x="f256" y="f707"/>
                      </a:cubicBezTo>
                      <a:cubicBezTo>
                        <a:pt x="f255" y="f684"/>
                        <a:pt x="f322" y="f708"/>
                        <a:pt x="f263" y="f402"/>
                      </a:cubicBezTo>
                      <a:cubicBezTo>
                        <a:pt x="f322" y="f280"/>
                        <a:pt x="f255" y="f609"/>
                        <a:pt x="f256" y="f174"/>
                      </a:cubicBezTo>
                      <a:cubicBezTo>
                        <a:pt x="f256" y="f174"/>
                        <a:pt x="f256" y="f174"/>
                        <a:pt x="f256" y="f174"/>
                      </a:cubicBezTo>
                      <a:cubicBezTo>
                        <a:pt x="f256" y="f174"/>
                        <a:pt x="f256" y="f174"/>
                        <a:pt x="f256" y="f174"/>
                      </a:cubicBezTo>
                      <a:cubicBezTo>
                        <a:pt x="f256" y="f174"/>
                        <a:pt x="f256" y="f174"/>
                        <a:pt x="f256" y="f174"/>
                      </a:cubicBezTo>
                      <a:cubicBezTo>
                        <a:pt x="f256" y="f174"/>
                        <a:pt x="f256" y="f174"/>
                        <a:pt x="f256" y="f174"/>
                      </a:cubicBezTo>
                      <a:cubicBezTo>
                        <a:pt x="f258" y="f174"/>
                        <a:pt x="f196" y="f276"/>
                        <a:pt x="f287" y="f181"/>
                      </a:cubicBezTo>
                      <a:cubicBezTo>
                        <a:pt x="f413" y="f181"/>
                        <a:pt x="f679" y="f276"/>
                        <a:pt x="f473" y="f276"/>
                      </a:cubicBezTo>
                      <a:cubicBezTo>
                        <a:pt x="f643" y="f174"/>
                        <a:pt x="f296" y="f402"/>
                        <a:pt x="f296" y="f685"/>
                      </a:cubicBezTo>
                      <a:cubicBezTo>
                        <a:pt x="f298" y="f709"/>
                        <a:pt x="f298" y="f660"/>
                        <a:pt x="f298" y="f704"/>
                      </a:cubicBezTo>
                      <a:close/>
                      <a:moveTo>
                        <a:pt x="f704" y="f710"/>
                      </a:moveTo>
                      <a:cubicBezTo>
                        <a:pt x="f494" y="f711"/>
                        <a:pt x="f489" y="f711"/>
                        <a:pt x="f712" y="f345"/>
                      </a:cubicBezTo>
                      <a:cubicBezTo>
                        <a:pt x="f489" y="f711"/>
                        <a:pt x="f494" y="f711"/>
                        <a:pt x="f704" y="f710"/>
                      </a:cubicBezTo>
                      <a:close/>
                      <a:moveTo>
                        <a:pt x="f267" y="f358"/>
                      </a:moveTo>
                      <a:cubicBezTo>
                        <a:pt x="f713" y="f714"/>
                        <a:pt x="f599" y="f340"/>
                        <a:pt x="f265" y="f337"/>
                      </a:cubicBezTo>
                      <a:cubicBezTo>
                        <a:pt x="f628" y="f715"/>
                        <a:pt x="f631" y="f336"/>
                        <a:pt x="f631" y="f716"/>
                      </a:cubicBezTo>
                      <a:cubicBezTo>
                        <a:pt x="f631" y="f717"/>
                        <a:pt x="f626" y="f718"/>
                        <a:pt x="f276" y="f349"/>
                      </a:cubicBezTo>
                      <a:cubicBezTo>
                        <a:pt x="f280" y="f349"/>
                        <a:pt x="f379" y="f350"/>
                        <a:pt x="f172" y="f350"/>
                      </a:cubicBezTo>
                      <a:cubicBezTo>
                        <a:pt x="f609" y="f718"/>
                        <a:pt x="f609" y="f719"/>
                        <a:pt x="f280" y="f720"/>
                      </a:cubicBezTo>
                      <a:cubicBezTo>
                        <a:pt x="f609" y="f719"/>
                        <a:pt x="f609" y="f718"/>
                        <a:pt x="f172" y="f350"/>
                      </a:cubicBezTo>
                      <a:cubicBezTo>
                        <a:pt x="f171" y="f350"/>
                        <a:pt x="f684" y="f350"/>
                        <a:pt x="f195" y="f350"/>
                      </a:cubicBezTo>
                      <a:cubicBezTo>
                        <a:pt x="f709" y="f710"/>
                        <a:pt x="f721" y="f345"/>
                        <a:pt x="f508" y="f345"/>
                      </a:cubicBezTo>
                      <a:cubicBezTo>
                        <a:pt x="f721" y="f345"/>
                        <a:pt x="f709" y="f710"/>
                        <a:pt x="f195" y="f350"/>
                      </a:cubicBezTo>
                      <a:cubicBezTo>
                        <a:pt x="f721" y="f350"/>
                        <a:pt x="f722" y="f350"/>
                        <a:pt x="f282" y="f350"/>
                      </a:cubicBezTo>
                      <a:cubicBezTo>
                        <a:pt x="f255" y="f349"/>
                        <a:pt x="f196" y="f349"/>
                        <a:pt x="f287" y="f646"/>
                      </a:cubicBezTo>
                      <a:cubicBezTo>
                        <a:pt x="f287" y="f646"/>
                        <a:pt x="f287" y="f646"/>
                        <a:pt x="f287" y="f646"/>
                      </a:cubicBezTo>
                      <a:cubicBezTo>
                        <a:pt x="f723" y="f724"/>
                        <a:pt x="f256" y="f725"/>
                        <a:pt x="f261" y="f726"/>
                      </a:cubicBezTo>
                      <a:cubicBezTo>
                        <a:pt x="f261" y="f727"/>
                        <a:pt x="f282" y="f606"/>
                        <a:pt x="f728" y="f623"/>
                      </a:cubicBezTo>
                      <a:cubicBezTo>
                        <a:pt x="f729" y="f730"/>
                        <a:pt x="f378" y="f731"/>
                        <a:pt x="f703" y="f632"/>
                      </a:cubicBezTo>
                      <a:cubicBezTo>
                        <a:pt x="f386" y="f732"/>
                        <a:pt x="f174" y="f733"/>
                        <a:pt x="f276" y="f724"/>
                      </a:cubicBezTo>
                      <a:cubicBezTo>
                        <a:pt x="f181" y="f734"/>
                        <a:pt x="f276" y="f735"/>
                        <a:pt x="f276" y="f349"/>
                      </a:cubicBezTo>
                      <a:cubicBezTo>
                        <a:pt x="f181" y="f349"/>
                        <a:pt x="f175" y="f349"/>
                        <a:pt x="f385" y="f349"/>
                      </a:cubicBezTo>
                      <a:cubicBezTo>
                        <a:pt x="f385" y="f349"/>
                        <a:pt x="f385" y="f349"/>
                        <a:pt x="f385" y="f349"/>
                      </a:cubicBezTo>
                      <a:cubicBezTo>
                        <a:pt x="f736" y="f350"/>
                        <a:pt x="f737" y="f350"/>
                        <a:pt x="f266" y="f350"/>
                      </a:cubicBezTo>
                      <a:cubicBezTo>
                        <a:pt x="f738" y="f350"/>
                        <a:pt x="f268" y="f349"/>
                        <a:pt x="f623" y="f739"/>
                      </a:cubicBezTo>
                      <a:cubicBezTo>
                        <a:pt x="f623" y="f740"/>
                        <a:pt x="f632" y="f720"/>
                        <a:pt x="f741" y="f358"/>
                      </a:cubicBezTo>
                      <a:cubicBezTo>
                        <a:pt x="f741" y="f358"/>
                        <a:pt x="f742" y="f358"/>
                        <a:pt x="f267" y="f358"/>
                      </a:cubicBezTo>
                      <a:close/>
                      <a:moveTo>
                        <a:pt x="f193" y="f743"/>
                      </a:moveTo>
                      <a:cubicBezTo>
                        <a:pt x="f193" y="f743"/>
                        <a:pt x="f193" y="f743"/>
                        <a:pt x="f193" y="f743"/>
                      </a:cubicBezTo>
                      <a:cubicBezTo>
                        <a:pt x="f193" y="f743"/>
                        <a:pt x="f193" y="f743"/>
                        <a:pt x="f193" y="f743"/>
                      </a:cubicBezTo>
                      <a:close/>
                      <a:moveTo>
                        <a:pt x="f744" y="f745"/>
                      </a:moveTo>
                      <a:cubicBezTo>
                        <a:pt x="f746" y="f747"/>
                        <a:pt x="f748" y="f342"/>
                        <a:pt x="f748" y="f749"/>
                      </a:cubicBezTo>
                      <a:cubicBezTo>
                        <a:pt x="f748" y="f342"/>
                        <a:pt x="f746" y="f747"/>
                        <a:pt x="f744" y="f745"/>
                      </a:cubicBezTo>
                      <a:close/>
                      <a:moveTo>
                        <a:pt x="f717" y="f268"/>
                      </a:moveTo>
                      <a:cubicBezTo>
                        <a:pt x="f358" y="f268"/>
                        <a:pt x="f358" y="f268"/>
                        <a:pt x="f358" y="f725"/>
                      </a:cubicBezTo>
                      <a:cubicBezTo>
                        <a:pt x="f358" y="f349"/>
                        <a:pt x="f358" y="f349"/>
                        <a:pt x="f750" y="f349"/>
                      </a:cubicBezTo>
                      <a:cubicBezTo>
                        <a:pt x="f350" y="f349"/>
                        <a:pt x="f350" y="f349"/>
                        <a:pt x="f350" y="f751"/>
                      </a:cubicBezTo>
                      <a:cubicBezTo>
                        <a:pt x="f350" y="f268"/>
                        <a:pt x="f350" y="f268"/>
                        <a:pt x="f717" y="f268"/>
                      </a:cubicBezTo>
                      <a:close/>
                      <a:moveTo>
                        <a:pt x="f752" y="f447"/>
                      </a:moveTo>
                      <a:cubicBezTo>
                        <a:pt x="f753" y="f754"/>
                        <a:pt x="f755" y="f754"/>
                        <a:pt x="f756" y="f447"/>
                      </a:cubicBezTo>
                      <a:cubicBezTo>
                        <a:pt x="f757" y="f447"/>
                        <a:pt x="f350" y="f758"/>
                        <a:pt x="f350" y="f759"/>
                      </a:cubicBezTo>
                      <a:cubicBezTo>
                        <a:pt x="f349" y="f453"/>
                        <a:pt x="f349" y="f760"/>
                        <a:pt x="f350" y="f761"/>
                      </a:cubicBezTo>
                      <a:cubicBezTo>
                        <a:pt x="f353" y="f461"/>
                        <a:pt x="f762" y="f763"/>
                        <a:pt x="f764" y="f459"/>
                      </a:cubicBezTo>
                      <a:cubicBezTo>
                        <a:pt x="f764" y="f459"/>
                        <a:pt x="f764" y="f459"/>
                        <a:pt x="f764" y="f459"/>
                      </a:cubicBezTo>
                      <a:cubicBezTo>
                        <a:pt x="f733" y="f461"/>
                        <a:pt x="f765" y="f766"/>
                        <a:pt x="f604" y="f457"/>
                      </a:cubicBezTo>
                      <a:cubicBezTo>
                        <a:pt x="f604" y="f767"/>
                        <a:pt x="f604" y="f768"/>
                        <a:pt x="f268" y="f769"/>
                      </a:cubicBezTo>
                      <a:cubicBezTo>
                        <a:pt x="f268" y="f758"/>
                        <a:pt x="f331" y="f447"/>
                        <a:pt x="f752" y="f447"/>
                      </a:cubicBezTo>
                      <a:close/>
                      <a:moveTo>
                        <a:pt x="f770" y="f403"/>
                      </a:moveTo>
                      <a:cubicBezTo>
                        <a:pt x="f386" y="f409"/>
                        <a:pt x="f628" y="f409"/>
                        <a:pt x="f385" y="f406"/>
                      </a:cubicBezTo>
                      <a:cubicBezTo>
                        <a:pt x="f385" y="f406"/>
                        <a:pt x="f385" y="f406"/>
                        <a:pt x="f385" y="f406"/>
                      </a:cubicBezTo>
                      <a:cubicBezTo>
                        <a:pt x="f628" y="f409"/>
                        <a:pt x="f386" y="f409"/>
                        <a:pt x="f770" y="f403"/>
                      </a:cubicBezTo>
                      <a:close/>
                      <a:moveTo>
                        <a:pt x="f181" y="f771"/>
                      </a:moveTo>
                      <a:cubicBezTo>
                        <a:pt x="f181" y="f772"/>
                        <a:pt x="f181" y="f773"/>
                        <a:pt x="f175" y="f773"/>
                      </a:cubicBezTo>
                      <a:cubicBezTo>
                        <a:pt x="f175" y="f772"/>
                        <a:pt x="f175" y="f771"/>
                        <a:pt x="f175" y="f774"/>
                      </a:cubicBezTo>
                      <a:cubicBezTo>
                        <a:pt x="f175" y="f405"/>
                        <a:pt x="f631" y="f775"/>
                        <a:pt x="f385" y="f406"/>
                      </a:cubicBezTo>
                      <a:cubicBezTo>
                        <a:pt x="f628" y="f406"/>
                        <a:pt x="f613" y="f406"/>
                        <a:pt x="f639" y="f406"/>
                      </a:cubicBezTo>
                      <a:cubicBezTo>
                        <a:pt x="f644" y="f775"/>
                        <a:pt x="f776" y="f775"/>
                        <a:pt x="f618" y="f406"/>
                      </a:cubicBezTo>
                      <a:cubicBezTo>
                        <a:pt x="f777" y="f778"/>
                        <a:pt x="f741" y="f401"/>
                        <a:pt x="f623" y="f406"/>
                      </a:cubicBezTo>
                      <a:cubicBezTo>
                        <a:pt x="f741" y="f401"/>
                        <a:pt x="f777" y="f778"/>
                        <a:pt x="f618" y="f406"/>
                      </a:cubicBezTo>
                      <a:cubicBezTo>
                        <a:pt x="f777" y="f432"/>
                        <a:pt x="f741" y="f775"/>
                        <a:pt x="f268" y="f775"/>
                      </a:cubicBezTo>
                      <a:cubicBezTo>
                        <a:pt x="f268" y="f775"/>
                        <a:pt x="f268" y="f775"/>
                        <a:pt x="f268" y="f775"/>
                      </a:cubicBezTo>
                      <a:cubicBezTo>
                        <a:pt x="f268" y="f779"/>
                        <a:pt x="f268" y="f780"/>
                        <a:pt x="f268" y="f781"/>
                      </a:cubicBezTo>
                      <a:cubicBezTo>
                        <a:pt x="f604" y="f782"/>
                        <a:pt x="f271" y="f412"/>
                        <a:pt x="f266" y="f439"/>
                      </a:cubicBezTo>
                      <a:cubicBezTo>
                        <a:pt x="f737" y="f439"/>
                        <a:pt x="f736" y="f439"/>
                        <a:pt x="f385" y="f439"/>
                      </a:cubicBezTo>
                      <a:cubicBezTo>
                        <a:pt x="f631" y="f783"/>
                        <a:pt x="f631" y="f784"/>
                        <a:pt x="f175" y="f781"/>
                      </a:cubicBezTo>
                      <a:cubicBezTo>
                        <a:pt x="f175" y="f785"/>
                        <a:pt x="f181" y="f786"/>
                        <a:pt x="f181" y="f787"/>
                      </a:cubicBezTo>
                      <a:cubicBezTo>
                        <a:pt x="f181" y="f786"/>
                        <a:pt x="f175" y="f785"/>
                        <a:pt x="f175" y="f781"/>
                      </a:cubicBezTo>
                      <a:cubicBezTo>
                        <a:pt x="f631" y="f786"/>
                        <a:pt x="f631" y="f787"/>
                        <a:pt x="f175" y="f788"/>
                      </a:cubicBezTo>
                      <a:cubicBezTo>
                        <a:pt x="f631" y="f789"/>
                        <a:pt x="f385" y="f790"/>
                        <a:pt x="f175" y="f773"/>
                      </a:cubicBezTo>
                      <a:cubicBezTo>
                        <a:pt x="f181" y="f773"/>
                        <a:pt x="f181" y="f772"/>
                        <a:pt x="f181" y="f771"/>
                      </a:cubicBezTo>
                      <a:close/>
                      <a:moveTo>
                        <a:pt x="f791" y="f547"/>
                      </a:moveTo>
                      <a:cubicBezTo>
                        <a:pt x="f304" y="f547"/>
                        <a:pt x="f245" y="f792"/>
                        <a:pt x="f245" y="f793"/>
                      </a:cubicBezTo>
                      <a:cubicBezTo>
                        <a:pt x="f245" y="f794"/>
                        <a:pt x="f245" y="f758"/>
                        <a:pt x="f245" y="f795"/>
                      </a:cubicBezTo>
                      <a:cubicBezTo>
                        <a:pt x="f245" y="f796"/>
                        <a:pt x="f797" y="f439"/>
                        <a:pt x="f791" y="f412"/>
                      </a:cubicBezTo>
                      <a:cubicBezTo>
                        <a:pt x="f798" y="f412"/>
                        <a:pt x="f799" y="f412"/>
                        <a:pt x="f298" y="f412"/>
                      </a:cubicBezTo>
                      <a:cubicBezTo>
                        <a:pt x="f296" y="f447"/>
                        <a:pt x="f296" y="f456"/>
                        <a:pt x="f296" y="f792"/>
                      </a:cubicBezTo>
                      <a:cubicBezTo>
                        <a:pt x="f294" y="f800"/>
                        <a:pt x="f294" y="f801"/>
                        <a:pt x="f294" y="f551"/>
                      </a:cubicBezTo>
                      <a:cubicBezTo>
                        <a:pt x="f802" y="f551"/>
                        <a:pt x="f798" y="f551"/>
                        <a:pt x="f791" y="f547"/>
                      </a:cubicBezTo>
                      <a:close/>
                      <a:moveTo>
                        <a:pt x="f473" y="f16"/>
                      </a:moveTo>
                      <a:cubicBezTo>
                        <a:pt x="f803" y="f804"/>
                        <a:pt x="f292" y="f805"/>
                        <a:pt x="f294" y="f477"/>
                      </a:cubicBezTo>
                      <a:cubicBezTo>
                        <a:pt x="f292" y="f805"/>
                        <a:pt x="f803" y="f804"/>
                        <a:pt x="f473" y="f16"/>
                      </a:cubicBezTo>
                      <a:close/>
                      <a:moveTo>
                        <a:pt x="f806" y="f807"/>
                      </a:moveTo>
                      <a:cubicBezTo>
                        <a:pt x="f662" y="f808"/>
                        <a:pt x="f809" y="f808"/>
                        <a:pt x="f492" y="f808"/>
                      </a:cubicBezTo>
                      <a:cubicBezTo>
                        <a:pt x="f809" y="f808"/>
                        <a:pt x="f662" y="f808"/>
                        <a:pt x="f806" y="f807"/>
                      </a:cubicBezTo>
                      <a:close/>
                      <a:moveTo>
                        <a:pt x="f728" y="f754"/>
                      </a:moveTo>
                      <a:cubicBezTo>
                        <a:pt x="f810" y="f808"/>
                        <a:pt x="f374" y="f811"/>
                        <a:pt x="f704" y="f808"/>
                      </a:cubicBezTo>
                      <a:cubicBezTo>
                        <a:pt x="f374" y="f811"/>
                        <a:pt x="f810" y="f808"/>
                        <a:pt x="f728" y="f754"/>
                      </a:cubicBezTo>
                      <a:cubicBezTo>
                        <a:pt x="f282" y="f812"/>
                        <a:pt x="f258" y="f813"/>
                        <a:pt x="f256" y="f814"/>
                      </a:cubicBezTo>
                      <a:cubicBezTo>
                        <a:pt x="f255" y="f815"/>
                        <a:pt x="f256" y="f816"/>
                        <a:pt x="f256" y="f412"/>
                      </a:cubicBezTo>
                      <a:cubicBezTo>
                        <a:pt x="f817" y="f412"/>
                        <a:pt x="f818" y="f412"/>
                        <a:pt x="f276" y="f412"/>
                      </a:cubicBezTo>
                      <a:cubicBezTo>
                        <a:pt x="f181" y="f412"/>
                        <a:pt x="f175" y="f412"/>
                        <a:pt x="f385" y="f439"/>
                      </a:cubicBezTo>
                      <a:cubicBezTo>
                        <a:pt x="f385" y="f439"/>
                        <a:pt x="f385" y="f439"/>
                        <a:pt x="f385" y="f439"/>
                      </a:cubicBezTo>
                      <a:cubicBezTo>
                        <a:pt x="f385" y="f439"/>
                        <a:pt x="f385" y="f439"/>
                        <a:pt x="f385" y="f439"/>
                      </a:cubicBezTo>
                      <a:cubicBezTo>
                        <a:pt x="f631" y="f441"/>
                        <a:pt x="f175" y="f819"/>
                        <a:pt x="f175" y="f820"/>
                      </a:cubicBezTo>
                      <a:cubicBezTo>
                        <a:pt x="f181" y="f821"/>
                        <a:pt x="f276" y="f822"/>
                        <a:pt x="f276" y="f823"/>
                      </a:cubicBezTo>
                      <a:cubicBezTo>
                        <a:pt x="f181" y="f824"/>
                        <a:pt x="f703" y="f754"/>
                        <a:pt x="f170" y="f447"/>
                      </a:cubicBezTo>
                      <a:cubicBezTo>
                        <a:pt x="f709" y="f450"/>
                        <a:pt x="f495" y="f447"/>
                        <a:pt x="f728" y="f754"/>
                      </a:cubicBezTo>
                      <a:close/>
                      <a:moveTo>
                        <a:pt x="f379" y="f825"/>
                      </a:moveTo>
                      <a:cubicBezTo>
                        <a:pt x="f379" y="f825"/>
                        <a:pt x="f173" y="f825"/>
                        <a:pt x="f173" y="f825"/>
                      </a:cubicBezTo>
                      <a:cubicBezTo>
                        <a:pt x="f173" y="f825"/>
                        <a:pt x="f379" y="f825"/>
                        <a:pt x="f379" y="f825"/>
                      </a:cubicBezTo>
                      <a:close/>
                      <a:moveTo>
                        <a:pt x="f703" y="f826"/>
                      </a:moveTo>
                      <a:cubicBezTo>
                        <a:pt x="f280" y="f827"/>
                        <a:pt x="f402" y="f118"/>
                        <a:pt x="f193" y="f118"/>
                      </a:cubicBezTo>
                      <a:cubicBezTo>
                        <a:pt x="f402" y="f118"/>
                        <a:pt x="f280" y="f827"/>
                        <a:pt x="f703" y="f826"/>
                      </a:cubicBezTo>
                      <a:close/>
                      <a:moveTo>
                        <a:pt x="f641" y="f828"/>
                      </a:moveTo>
                      <a:cubicBezTo>
                        <a:pt x="f371" y="f829"/>
                        <a:pt x="f292" y="f830"/>
                        <a:pt x="f292" y="f831"/>
                      </a:cubicBezTo>
                      <a:cubicBezTo>
                        <a:pt x="f292" y="f830"/>
                        <a:pt x="f371" y="f829"/>
                        <a:pt x="f641" y="f828"/>
                      </a:cubicBezTo>
                      <a:close/>
                      <a:moveTo>
                        <a:pt x="f473" y="f832"/>
                      </a:moveTo>
                      <a:cubicBezTo>
                        <a:pt x="f473" y="f832"/>
                        <a:pt x="f473" y="f832"/>
                        <a:pt x="f473" y="f832"/>
                      </a:cubicBezTo>
                      <a:cubicBezTo>
                        <a:pt x="f641" y="f571"/>
                        <a:pt x="f292" y="f571"/>
                        <a:pt x="f298" y="f572"/>
                      </a:cubicBezTo>
                      <a:cubicBezTo>
                        <a:pt x="f298" y="f833"/>
                        <a:pt x="f298" y="f834"/>
                        <a:pt x="f296" y="f835"/>
                      </a:cubicBezTo>
                      <a:cubicBezTo>
                        <a:pt x="f296" y="f566"/>
                        <a:pt x="f643" y="f561"/>
                        <a:pt x="f836" y="f561"/>
                      </a:cubicBezTo>
                      <a:cubicBezTo>
                        <a:pt x="f679" y="f562"/>
                        <a:pt x="f678" y="f562"/>
                        <a:pt x="f509" y="f561"/>
                      </a:cubicBezTo>
                      <a:cubicBezTo>
                        <a:pt x="f254" y="f561"/>
                        <a:pt x="f256" y="f837"/>
                        <a:pt x="f256" y="f838"/>
                      </a:cubicBezTo>
                      <a:cubicBezTo>
                        <a:pt x="f261" y="f839"/>
                        <a:pt x="f261" y="f840"/>
                        <a:pt x="f256" y="f574"/>
                      </a:cubicBezTo>
                      <a:cubicBezTo>
                        <a:pt x="f256" y="f841"/>
                        <a:pt x="f258" y="f572"/>
                        <a:pt x="f163" y="f832"/>
                      </a:cubicBezTo>
                      <a:cubicBezTo>
                        <a:pt x="f163" y="f832"/>
                        <a:pt x="f163" y="f832"/>
                        <a:pt x="f163" y="f832"/>
                      </a:cubicBezTo>
                      <a:cubicBezTo>
                        <a:pt x="f289" y="f832"/>
                        <a:pt x="f318" y="f832"/>
                        <a:pt x="f473" y="f832"/>
                      </a:cubicBezTo>
                      <a:close/>
                      <a:moveTo>
                        <a:pt x="f371" y="f842"/>
                      </a:moveTo>
                      <a:cubicBezTo>
                        <a:pt x="f371" y="f843"/>
                        <a:pt x="f371" y="f844"/>
                        <a:pt x="f371" y="f845"/>
                      </a:cubicBezTo>
                      <a:cubicBezTo>
                        <a:pt x="f371" y="f844"/>
                        <a:pt x="f371" y="f843"/>
                        <a:pt x="f371" y="f842"/>
                      </a:cubicBezTo>
                      <a:close/>
                      <a:moveTo>
                        <a:pt x="f371" y="f846"/>
                      </a:moveTo>
                      <a:cubicBezTo>
                        <a:pt x="f371" y="f847"/>
                        <a:pt x="f371" y="f848"/>
                        <a:pt x="f371" y="f849"/>
                      </a:cubicBezTo>
                      <a:cubicBezTo>
                        <a:pt x="f371" y="f848"/>
                        <a:pt x="f371" y="f847"/>
                        <a:pt x="f371" y="f846"/>
                      </a:cubicBezTo>
                      <a:close/>
                      <a:moveTo>
                        <a:pt x="f371" y="f72"/>
                      </a:moveTo>
                      <a:cubicBezTo>
                        <a:pt x="f371" y="f850"/>
                        <a:pt x="f371" y="f851"/>
                        <a:pt x="f371" y="f516"/>
                      </a:cubicBezTo>
                      <a:cubicBezTo>
                        <a:pt x="f371" y="f851"/>
                        <a:pt x="f371" y="f850"/>
                        <a:pt x="f371" y="f72"/>
                      </a:cubicBezTo>
                      <a:cubicBezTo>
                        <a:pt x="f318" y="f72"/>
                        <a:pt x="f852" y="f82"/>
                        <a:pt x="f261" y="f82"/>
                      </a:cubicBezTo>
                      <a:cubicBezTo>
                        <a:pt x="f261" y="f853"/>
                        <a:pt x="f261" y="f854"/>
                        <a:pt x="f256" y="f855"/>
                      </a:cubicBezTo>
                      <a:cubicBezTo>
                        <a:pt x="f256" y="f856"/>
                        <a:pt x="f287" y="f93"/>
                        <a:pt x="f677" y="f93"/>
                      </a:cubicBezTo>
                      <a:cubicBezTo>
                        <a:pt x="f678" y="f93"/>
                        <a:pt x="f679" y="f93"/>
                        <a:pt x="f317" y="f93"/>
                      </a:cubicBezTo>
                      <a:cubicBezTo>
                        <a:pt x="f640" y="f93"/>
                        <a:pt x="f298" y="f95"/>
                        <a:pt x="f298" y="f857"/>
                      </a:cubicBezTo>
                      <a:cubicBezTo>
                        <a:pt x="f467" y="f858"/>
                        <a:pt x="f314" y="f859"/>
                        <a:pt x="f371" y="f72"/>
                      </a:cubicBezTo>
                      <a:close/>
                      <a:moveTo>
                        <a:pt x="f860" y="f571"/>
                      </a:moveTo>
                      <a:cubicBezTo>
                        <a:pt x="f861" y="f832"/>
                        <a:pt x="f308" y="f571"/>
                        <a:pt x="f298" y="f571"/>
                      </a:cubicBezTo>
                      <a:cubicBezTo>
                        <a:pt x="f296" y="f862"/>
                        <a:pt x="f296" y="f863"/>
                        <a:pt x="f296" y="f864"/>
                      </a:cubicBezTo>
                      <a:cubicBezTo>
                        <a:pt x="f296" y="f118"/>
                        <a:pt x="f294" y="f582"/>
                        <a:pt x="f473" y="f581"/>
                      </a:cubicBezTo>
                      <a:cubicBezTo>
                        <a:pt x="f289" y="f581"/>
                        <a:pt x="f164" y="f581"/>
                        <a:pt x="f166" y="f581"/>
                      </a:cubicBezTo>
                      <a:cubicBezTo>
                        <a:pt x="f195" y="f865"/>
                        <a:pt x="f171" y="f825"/>
                        <a:pt x="f685" y="f825"/>
                      </a:cubicBezTo>
                      <a:cubicBezTo>
                        <a:pt x="f171" y="f825"/>
                        <a:pt x="f195" y="f865"/>
                        <a:pt x="f166" y="f581"/>
                      </a:cubicBezTo>
                      <a:cubicBezTo>
                        <a:pt x="f866" y="f582"/>
                        <a:pt x="f379" y="f582"/>
                        <a:pt x="f276" y="f582"/>
                      </a:cubicBezTo>
                      <a:cubicBezTo>
                        <a:pt x="f276" y="f867"/>
                        <a:pt x="f181" y="f868"/>
                        <a:pt x="f181" y="f869"/>
                      </a:cubicBezTo>
                      <a:cubicBezTo>
                        <a:pt x="f723" y="f125"/>
                        <a:pt x="f803" y="f125"/>
                        <a:pt x="f870" y="f125"/>
                      </a:cubicBezTo>
                      <a:cubicBezTo>
                        <a:pt x="f301" y="f122"/>
                        <a:pt x="f245" y="f871"/>
                        <a:pt x="f245" y="f872"/>
                      </a:cubicBezTo>
                      <a:cubicBezTo>
                        <a:pt x="f245" y="f873"/>
                        <a:pt x="f245" y="f874"/>
                        <a:pt x="f245" y="f875"/>
                      </a:cubicBezTo>
                      <a:cubicBezTo>
                        <a:pt x="f199" y="f876"/>
                        <a:pt x="f797" y="f572"/>
                        <a:pt x="f860" y="f571"/>
                      </a:cubicBezTo>
                      <a:close/>
                      <a:moveTo>
                        <a:pt x="f199" y="f877"/>
                      </a:moveTo>
                      <a:cubicBezTo>
                        <a:pt x="f202" y="f878"/>
                        <a:pt x="f202" y="f879"/>
                        <a:pt x="f199" y="f682"/>
                      </a:cubicBezTo>
                      <a:cubicBezTo>
                        <a:pt x="f245" y="f248"/>
                        <a:pt x="f206" y="f22"/>
                        <a:pt x="f330" y="f22"/>
                      </a:cubicBezTo>
                      <a:cubicBezTo>
                        <a:pt x="f880" y="f142"/>
                        <a:pt x="f881" y="f142"/>
                        <a:pt x="f184" y="f22"/>
                      </a:cubicBezTo>
                      <a:cubicBezTo>
                        <a:pt x="f293" y="f22"/>
                        <a:pt x="f75" y="f248"/>
                        <a:pt x="f75" y="f681"/>
                      </a:cubicBezTo>
                      <a:cubicBezTo>
                        <a:pt x="f150" y="f882"/>
                        <a:pt x="f150" y="f883"/>
                        <a:pt x="f75" y="f237"/>
                      </a:cubicBezTo>
                      <a:cubicBezTo>
                        <a:pt x="f75" y="f238"/>
                        <a:pt x="f293" y="f7"/>
                        <a:pt x="f98" y="f7"/>
                      </a:cubicBezTo>
                      <a:cubicBezTo>
                        <a:pt x="f77" y="f239"/>
                        <a:pt x="f92" y="f7"/>
                        <a:pt x="f88" y="f7"/>
                      </a:cubicBezTo>
                      <a:cubicBezTo>
                        <a:pt x="f88" y="f7"/>
                        <a:pt x="f88" y="f7"/>
                        <a:pt x="f88" y="f7"/>
                      </a:cubicBezTo>
                      <a:cubicBezTo>
                        <a:pt x="f884" y="f7"/>
                        <a:pt x="f231" y="f239"/>
                        <a:pt x="f530" y="f7"/>
                      </a:cubicBezTo>
                      <a:cubicBezTo>
                        <a:pt x="f206" y="f7"/>
                        <a:pt x="f245" y="f238"/>
                        <a:pt x="f199" y="f877"/>
                      </a:cubicBezTo>
                      <a:close/>
                      <a:moveTo>
                        <a:pt x="f885" y="f886"/>
                      </a:moveTo>
                      <a:cubicBezTo>
                        <a:pt x="f199" y="f886"/>
                        <a:pt x="f199" y="f886"/>
                        <a:pt x="f199" y="f887"/>
                      </a:cubicBezTo>
                      <a:cubicBezTo>
                        <a:pt x="f199" y="f888"/>
                        <a:pt x="f160" y="f112"/>
                        <a:pt x="f889" y="f561"/>
                      </a:cubicBezTo>
                      <a:cubicBezTo>
                        <a:pt x="f889" y="f561"/>
                        <a:pt x="f890" y="f561"/>
                        <a:pt x="f201" y="f561"/>
                      </a:cubicBezTo>
                      <a:cubicBezTo>
                        <a:pt x="f86" y="f561"/>
                        <a:pt x="f86" y="f561"/>
                        <a:pt x="f86" y="f891"/>
                      </a:cubicBezTo>
                      <a:cubicBezTo>
                        <a:pt x="f86" y="f886"/>
                        <a:pt x="f86" y="f886"/>
                        <a:pt x="f885" y="f886"/>
                      </a:cubicBezTo>
                      <a:close/>
                      <a:moveTo>
                        <a:pt x="f892" y="f61"/>
                      </a:moveTo>
                      <a:cubicBezTo>
                        <a:pt x="f586" y="f61"/>
                        <a:pt x="f81" y="f65"/>
                        <a:pt x="f81" y="f893"/>
                      </a:cubicBezTo>
                      <a:cubicBezTo>
                        <a:pt x="f86" y="f507"/>
                        <a:pt x="f81" y="f507"/>
                        <a:pt x="f892" y="f507"/>
                      </a:cubicBezTo>
                      <a:cubicBezTo>
                        <a:pt x="f75" y="f507"/>
                        <a:pt x="f75" y="f507"/>
                        <a:pt x="f75" y="f893"/>
                      </a:cubicBezTo>
                      <a:cubicBezTo>
                        <a:pt x="f150" y="f894"/>
                        <a:pt x="f157" y="f58"/>
                        <a:pt x="f892" y="f6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75" name="Freeform 16">
                  <a:extLst>
                    <a:ext uri="{FF2B5EF4-FFF2-40B4-BE49-F238E27FC236}">
                      <a16:creationId xmlns:a16="http://schemas.microsoft.com/office/drawing/2014/main" id="{95928E45-BB0B-4E8B-8D96-E73212C46410}"/>
                    </a:ext>
                  </a:extLst>
                </p:cNvPr>
                <p:cNvSpPr/>
                <p:nvPr/>
              </p:nvSpPr>
              <p:spPr>
                <a:xfrm rot="16200004">
                  <a:off x="6712647" y="4586785"/>
                  <a:ext cx="85176" cy="11579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64"/>
                    <a:gd name="f7" fmla="val 247"/>
                    <a:gd name="f8" fmla="val 124"/>
                    <a:gd name="f9" fmla="val 82"/>
                    <a:gd name="f10" fmla="val 85"/>
                    <a:gd name="f11" fmla="val 86"/>
                    <a:gd name="f12" fmla="val 84"/>
                    <a:gd name="f13" fmla="val 46"/>
                    <a:gd name="f14" fmla="val 42"/>
                    <a:gd name="f15" fmla="val 38"/>
                    <a:gd name="f16" fmla="val 34"/>
                    <a:gd name="f17" fmla="val 49"/>
                    <a:gd name="f18" fmla="val 48"/>
                    <a:gd name="f19" fmla="val 83"/>
                    <a:gd name="f20" fmla="val 36"/>
                    <a:gd name="f21" fmla="val 81"/>
                    <a:gd name="f22" fmla="val 128"/>
                    <a:gd name="f23" fmla="val 80"/>
                    <a:gd name="f24" fmla="val 166"/>
                    <a:gd name="f25" fmla="val 88"/>
                    <a:gd name="f26" fmla="val 163"/>
                    <a:gd name="f27" fmla="val 209"/>
                    <a:gd name="f28" fmla="val 201"/>
                    <a:gd name="f29" fmla="val 156"/>
                    <a:gd name="f30" fmla="val 120"/>
                    <a:gd name="f31" fmla="val 79"/>
                    <a:gd name="f32" fmla="+- 0 0 -90"/>
                    <a:gd name="f33" fmla="*/ f3 1 164"/>
                    <a:gd name="f34" fmla="*/ f4 1 247"/>
                    <a:gd name="f35" fmla="+- f7 0 f5"/>
                    <a:gd name="f36" fmla="+- f6 0 f5"/>
                    <a:gd name="f37" fmla="*/ f32 f0 1"/>
                    <a:gd name="f38" fmla="*/ f36 1 164"/>
                    <a:gd name="f39" fmla="*/ f35 1 247"/>
                    <a:gd name="f40" fmla="*/ 124 f36 1"/>
                    <a:gd name="f41" fmla="*/ 82 f35 1"/>
                    <a:gd name="f42" fmla="*/ 84 f36 1"/>
                    <a:gd name="f43" fmla="*/ 46 f35 1"/>
                    <a:gd name="f44" fmla="*/ 34 f35 1"/>
                    <a:gd name="f45" fmla="*/ 49 f36 1"/>
                    <a:gd name="f46" fmla="*/ 0 f35 1"/>
                    <a:gd name="f47" fmla="*/ 0 f36 1"/>
                    <a:gd name="f48" fmla="*/ 48 f35 1"/>
                    <a:gd name="f49" fmla="*/ 36 f36 1"/>
                    <a:gd name="f50" fmla="*/ 83 f35 1"/>
                    <a:gd name="f51" fmla="*/ 81 f36 1"/>
                    <a:gd name="f52" fmla="*/ 128 f35 1"/>
                    <a:gd name="f53" fmla="*/ 46 f36 1"/>
                    <a:gd name="f54" fmla="*/ 163 f35 1"/>
                    <a:gd name="f55" fmla="*/ 209 f35 1"/>
                    <a:gd name="f56" fmla="*/ 38 f36 1"/>
                    <a:gd name="f57" fmla="*/ 247 f35 1"/>
                    <a:gd name="f58" fmla="*/ 201 f35 1"/>
                    <a:gd name="f59" fmla="*/ 120 f36 1"/>
                    <a:gd name="f60" fmla="*/ 164 f35 1"/>
                    <a:gd name="f61" fmla="*/ 164 f36 1"/>
                    <a:gd name="f62" fmla="*/ 120 f35 1"/>
                    <a:gd name="f63" fmla="*/ f37 1 f2"/>
                    <a:gd name="f64" fmla="*/ f40 1 164"/>
                    <a:gd name="f65" fmla="*/ f41 1 247"/>
                    <a:gd name="f66" fmla="*/ f42 1 164"/>
                    <a:gd name="f67" fmla="*/ f43 1 247"/>
                    <a:gd name="f68" fmla="*/ f44 1 247"/>
                    <a:gd name="f69" fmla="*/ f45 1 164"/>
                    <a:gd name="f70" fmla="*/ f46 1 247"/>
                    <a:gd name="f71" fmla="*/ f47 1 164"/>
                    <a:gd name="f72" fmla="*/ f48 1 247"/>
                    <a:gd name="f73" fmla="*/ f49 1 164"/>
                    <a:gd name="f74" fmla="*/ f50 1 247"/>
                    <a:gd name="f75" fmla="*/ f51 1 164"/>
                    <a:gd name="f76" fmla="*/ f52 1 247"/>
                    <a:gd name="f77" fmla="*/ f53 1 164"/>
                    <a:gd name="f78" fmla="*/ f54 1 247"/>
                    <a:gd name="f79" fmla="*/ f55 1 247"/>
                    <a:gd name="f80" fmla="*/ f56 1 164"/>
                    <a:gd name="f81" fmla="*/ f57 1 247"/>
                    <a:gd name="f82" fmla="*/ f58 1 247"/>
                    <a:gd name="f83" fmla="*/ f59 1 164"/>
                    <a:gd name="f84" fmla="*/ f60 1 247"/>
                    <a:gd name="f85" fmla="*/ f61 1 164"/>
                    <a:gd name="f86" fmla="*/ f62 1 247"/>
                    <a:gd name="f87" fmla="*/ 0 1 f38"/>
                    <a:gd name="f88" fmla="*/ f6 1 f38"/>
                    <a:gd name="f89" fmla="*/ 0 1 f39"/>
                    <a:gd name="f90" fmla="*/ f7 1 f39"/>
                    <a:gd name="f91" fmla="+- f63 0 f1"/>
                    <a:gd name="f92" fmla="*/ f64 1 f38"/>
                    <a:gd name="f93" fmla="*/ f65 1 f39"/>
                    <a:gd name="f94" fmla="*/ f66 1 f38"/>
                    <a:gd name="f95" fmla="*/ f67 1 f39"/>
                    <a:gd name="f96" fmla="*/ f68 1 f39"/>
                    <a:gd name="f97" fmla="*/ f69 1 f38"/>
                    <a:gd name="f98" fmla="*/ f70 1 f39"/>
                    <a:gd name="f99" fmla="*/ f71 1 f38"/>
                    <a:gd name="f100" fmla="*/ f72 1 f39"/>
                    <a:gd name="f101" fmla="*/ f73 1 f38"/>
                    <a:gd name="f102" fmla="*/ f74 1 f39"/>
                    <a:gd name="f103" fmla="*/ f75 1 f38"/>
                    <a:gd name="f104" fmla="*/ f76 1 f39"/>
                    <a:gd name="f105" fmla="*/ f77 1 f38"/>
                    <a:gd name="f106" fmla="*/ f78 1 f39"/>
                    <a:gd name="f107" fmla="*/ f79 1 f39"/>
                    <a:gd name="f108" fmla="*/ f80 1 f38"/>
                    <a:gd name="f109" fmla="*/ f81 1 f39"/>
                    <a:gd name="f110" fmla="*/ f82 1 f39"/>
                    <a:gd name="f111" fmla="*/ f83 1 f38"/>
                    <a:gd name="f112" fmla="*/ f84 1 f39"/>
                    <a:gd name="f113" fmla="*/ f85 1 f38"/>
                    <a:gd name="f114" fmla="*/ f86 1 f39"/>
                    <a:gd name="f115" fmla="*/ f87 f33 1"/>
                    <a:gd name="f116" fmla="*/ f88 f33 1"/>
                    <a:gd name="f117" fmla="*/ f90 f34 1"/>
                    <a:gd name="f118" fmla="*/ f89 f34 1"/>
                    <a:gd name="f119" fmla="*/ f92 f33 1"/>
                    <a:gd name="f120" fmla="*/ f93 f34 1"/>
                    <a:gd name="f121" fmla="*/ f94 f33 1"/>
                    <a:gd name="f122" fmla="*/ f95 f34 1"/>
                    <a:gd name="f123" fmla="*/ f96 f34 1"/>
                    <a:gd name="f124" fmla="*/ f97 f33 1"/>
                    <a:gd name="f125" fmla="*/ f98 f34 1"/>
                    <a:gd name="f126" fmla="*/ f99 f33 1"/>
                    <a:gd name="f127" fmla="*/ f100 f34 1"/>
                    <a:gd name="f128" fmla="*/ f101 f33 1"/>
                    <a:gd name="f129" fmla="*/ f102 f34 1"/>
                    <a:gd name="f130" fmla="*/ f103 f33 1"/>
                    <a:gd name="f131" fmla="*/ f104 f34 1"/>
                    <a:gd name="f132" fmla="*/ f105 f33 1"/>
                    <a:gd name="f133" fmla="*/ f106 f34 1"/>
                    <a:gd name="f134" fmla="*/ f107 f34 1"/>
                    <a:gd name="f135" fmla="*/ f108 f33 1"/>
                    <a:gd name="f136" fmla="*/ f109 f34 1"/>
                    <a:gd name="f137" fmla="*/ f110 f34 1"/>
                    <a:gd name="f138" fmla="*/ f111 f33 1"/>
                    <a:gd name="f139" fmla="*/ f112 f34 1"/>
                    <a:gd name="f140" fmla="*/ f113 f33 1"/>
                    <a:gd name="f141" fmla="*/ f114 f3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91">
                      <a:pos x="f119" y="f120"/>
                    </a:cxn>
                    <a:cxn ang="f91">
                      <a:pos x="f121" y="f122"/>
                    </a:cxn>
                    <a:cxn ang="f91">
                      <a:pos x="f121" y="f123"/>
                    </a:cxn>
                    <a:cxn ang="f91">
                      <a:pos x="f124" y="f125"/>
                    </a:cxn>
                    <a:cxn ang="f91">
                      <a:pos x="f126" y="f127"/>
                    </a:cxn>
                    <a:cxn ang="f91">
                      <a:pos x="f128" y="f129"/>
                    </a:cxn>
                    <a:cxn ang="f91">
                      <a:pos x="f130" y="f131"/>
                    </a:cxn>
                    <a:cxn ang="f91">
                      <a:pos x="f132" y="f133"/>
                    </a:cxn>
                    <a:cxn ang="f91">
                      <a:pos x="f126" y="f134"/>
                    </a:cxn>
                    <a:cxn ang="f91">
                      <a:pos x="f135" y="f136"/>
                    </a:cxn>
                    <a:cxn ang="f91">
                      <a:pos x="f121" y="f137"/>
                    </a:cxn>
                    <a:cxn ang="f91">
                      <a:pos x="f138" y="f139"/>
                    </a:cxn>
                    <a:cxn ang="f91">
                      <a:pos x="f140" y="f141"/>
                    </a:cxn>
                    <a:cxn ang="f91">
                      <a:pos x="f119" y="f120"/>
                    </a:cxn>
                  </a:cxnLst>
                  <a:rect l="f115" t="f118" r="f116" b="f117"/>
                  <a:pathLst>
                    <a:path w="164" h="246">
                      <a:moveTo>
                        <a:pt x="f8" y="f9"/>
                      </a:moveTo>
                      <a:cubicBezTo>
                        <a:pt x="f10" y="f11"/>
                        <a:pt x="f12" y="f10"/>
                        <a:pt x="f12" y="f13"/>
                      </a:cubicBezTo>
                      <a:cubicBezTo>
                        <a:pt x="f12" y="f14"/>
                        <a:pt x="f12" y="f15"/>
                        <a:pt x="f12" y="f16"/>
                      </a:cubicBezTo>
                      <a:cubicBezTo>
                        <a:pt x="f12" y="f5"/>
                        <a:pt x="f12" y="f5"/>
                        <a:pt x="f17" y="f5"/>
                      </a:cubicBezTo>
                      <a:cubicBezTo>
                        <a:pt x="f5" y="f5"/>
                        <a:pt x="f5" y="f5"/>
                        <a:pt x="f5" y="f18"/>
                      </a:cubicBezTo>
                      <a:cubicBezTo>
                        <a:pt x="f5" y="f19"/>
                        <a:pt x="f5" y="f19"/>
                        <a:pt x="f20" y="f19"/>
                      </a:cubicBezTo>
                      <a:cubicBezTo>
                        <a:pt x="f21" y="f19"/>
                        <a:pt x="f21" y="f19"/>
                        <a:pt x="f21" y="f22"/>
                      </a:cubicBezTo>
                      <a:cubicBezTo>
                        <a:pt x="f23" y="f24"/>
                        <a:pt x="f25" y="f26"/>
                        <a:pt x="f13" y="f26"/>
                      </a:cubicBezTo>
                      <a:cubicBezTo>
                        <a:pt x="f5" y="f26"/>
                        <a:pt x="f5" y="f26"/>
                        <a:pt x="f5" y="f27"/>
                      </a:cubicBezTo>
                      <a:cubicBezTo>
                        <a:pt x="f5" y="f7"/>
                        <a:pt x="f5" y="f7"/>
                        <a:pt x="f15" y="f7"/>
                      </a:cubicBezTo>
                      <a:cubicBezTo>
                        <a:pt x="f12" y="f7"/>
                        <a:pt x="f12" y="f7"/>
                        <a:pt x="f12" y="f28"/>
                      </a:cubicBezTo>
                      <a:cubicBezTo>
                        <a:pt x="f12" y="f29"/>
                        <a:pt x="f21" y="f6"/>
                        <a:pt x="f30" y="f6"/>
                      </a:cubicBezTo>
                      <a:cubicBezTo>
                        <a:pt x="f6" y="f26"/>
                        <a:pt x="f6" y="f6"/>
                        <a:pt x="f6" y="f30"/>
                      </a:cubicBezTo>
                      <a:cubicBezTo>
                        <a:pt x="f6" y="f31"/>
                        <a:pt x="f6" y="f31"/>
                        <a:pt x="f8" y="f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76" name="Freeform 17">
                  <a:extLst>
                    <a:ext uri="{FF2B5EF4-FFF2-40B4-BE49-F238E27FC236}">
                      <a16:creationId xmlns:a16="http://schemas.microsoft.com/office/drawing/2014/main" id="{C7D73EB8-106D-4DE0-9647-D61D033A6D55}"/>
                    </a:ext>
                  </a:extLst>
                </p:cNvPr>
                <p:cNvSpPr/>
                <p:nvPr/>
              </p:nvSpPr>
              <p:spPr>
                <a:xfrm rot="16200004">
                  <a:off x="6367521" y="4586004"/>
                  <a:ext cx="86008" cy="11654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66"/>
                    <a:gd name="f7" fmla="val 248"/>
                    <a:gd name="f8" fmla="val 150"/>
                    <a:gd name="f9" fmla="val 2"/>
                    <a:gd name="f10" fmla="val 132"/>
                    <a:gd name="f11" fmla="val 113"/>
                    <a:gd name="f12" fmla="val 1"/>
                    <a:gd name="f13" fmla="val 95"/>
                    <a:gd name="f14" fmla="val 85"/>
                    <a:gd name="f15" fmla="val 82"/>
                    <a:gd name="f16" fmla="val 4"/>
                    <a:gd name="f17" fmla="val 13"/>
                    <a:gd name="f18" fmla="val 29"/>
                    <a:gd name="f19" fmla="val 80"/>
                    <a:gd name="f20" fmla="val 45"/>
                    <a:gd name="f21" fmla="val 61"/>
                    <a:gd name="f22" fmla="val 84"/>
                    <a:gd name="f23" fmla="val 76"/>
                    <a:gd name="f24" fmla="val 59"/>
                    <a:gd name="f25" fmla="val 83"/>
                    <a:gd name="f26" fmla="val 46"/>
                    <a:gd name="f27" fmla="val 33"/>
                    <a:gd name="f28" fmla="val 19"/>
                    <a:gd name="f29" fmla="val 81"/>
                    <a:gd name="f30" fmla="val 87"/>
                    <a:gd name="f31" fmla="val 102"/>
                    <a:gd name="f32" fmla="val 122"/>
                    <a:gd name="f33" fmla="val 143"/>
                    <a:gd name="f34" fmla="val 163"/>
                    <a:gd name="f35" fmla="val 185"/>
                    <a:gd name="f36" fmla="val 206"/>
                    <a:gd name="f37" fmla="val 227"/>
                    <a:gd name="f38" fmla="val 244"/>
                    <a:gd name="f39" fmla="val 6"/>
                    <a:gd name="f40" fmla="val 21"/>
                    <a:gd name="f41" fmla="val 247"/>
                    <a:gd name="f42" fmla="val 37"/>
                    <a:gd name="f43" fmla="val 245"/>
                    <a:gd name="f44" fmla="val 52"/>
                    <a:gd name="f45" fmla="val 246"/>
                    <a:gd name="f46" fmla="val 67"/>
                    <a:gd name="f47" fmla="val 243"/>
                    <a:gd name="f48" fmla="val 229"/>
                    <a:gd name="f49" fmla="val 187"/>
                    <a:gd name="f50" fmla="val 146"/>
                    <a:gd name="f51" fmla="val 105"/>
                    <a:gd name="f52" fmla="val 89"/>
                    <a:gd name="f53" fmla="val 86"/>
                    <a:gd name="f54" fmla="val 120"/>
                    <a:gd name="f55" fmla="val 136"/>
                    <a:gd name="f56" fmla="val 151"/>
                    <a:gd name="f57" fmla="val 165"/>
                    <a:gd name="f58" fmla="val 70"/>
                    <a:gd name="f59" fmla="val 34"/>
                    <a:gd name="f60" fmla="val 16"/>
                    <a:gd name="f61" fmla="val 5"/>
                    <a:gd name="f62" fmla="val 161"/>
                    <a:gd name="f63" fmla="+- 0 0 -90"/>
                    <a:gd name="f64" fmla="*/ f3 1 166"/>
                    <a:gd name="f65" fmla="*/ f4 1 248"/>
                    <a:gd name="f66" fmla="+- f7 0 f5"/>
                    <a:gd name="f67" fmla="+- f6 0 f5"/>
                    <a:gd name="f68" fmla="*/ f63 f0 1"/>
                    <a:gd name="f69" fmla="*/ f67 1 166"/>
                    <a:gd name="f70" fmla="*/ f66 1 248"/>
                    <a:gd name="f71" fmla="*/ 150 f67 1"/>
                    <a:gd name="f72" fmla="*/ 2 f66 1"/>
                    <a:gd name="f73" fmla="*/ 95 f67 1"/>
                    <a:gd name="f74" fmla="*/ 0 f66 1"/>
                    <a:gd name="f75" fmla="*/ 82 f67 1"/>
                    <a:gd name="f76" fmla="*/ 13 f66 1"/>
                    <a:gd name="f77" fmla="*/ 61 f66 1"/>
                    <a:gd name="f78" fmla="*/ 59 f67 1"/>
                    <a:gd name="f79" fmla="*/ 83 f66 1"/>
                    <a:gd name="f80" fmla="*/ 19 f67 1"/>
                    <a:gd name="f81" fmla="*/ 82 f66 1"/>
                    <a:gd name="f82" fmla="*/ 1 f67 1"/>
                    <a:gd name="f83" fmla="*/ 102 f66 1"/>
                    <a:gd name="f84" fmla="*/ 163 f66 1"/>
                    <a:gd name="f85" fmla="*/ 227 f66 1"/>
                    <a:gd name="f86" fmla="*/ 21 f67 1"/>
                    <a:gd name="f87" fmla="*/ 247 f66 1"/>
                    <a:gd name="f88" fmla="*/ 67 f67 1"/>
                    <a:gd name="f89" fmla="*/ 85 f67 1"/>
                    <a:gd name="f90" fmla="*/ 229 f66 1"/>
                    <a:gd name="f91" fmla="*/ 84 f67 1"/>
                    <a:gd name="f92" fmla="*/ 105 f66 1"/>
                    <a:gd name="f93" fmla="*/ 105 f67 1"/>
                    <a:gd name="f94" fmla="*/ 84 f66 1"/>
                    <a:gd name="f95" fmla="*/ 151 f67 1"/>
                    <a:gd name="f96" fmla="*/ 85 f66 1"/>
                    <a:gd name="f97" fmla="*/ 165 f67 1"/>
                    <a:gd name="f98" fmla="*/ 70 f66 1"/>
                    <a:gd name="f99" fmla="*/ 16 f66 1"/>
                    <a:gd name="f100" fmla="*/ f68 1 f2"/>
                    <a:gd name="f101" fmla="*/ f71 1 166"/>
                    <a:gd name="f102" fmla="*/ f72 1 248"/>
                    <a:gd name="f103" fmla="*/ f73 1 166"/>
                    <a:gd name="f104" fmla="*/ f74 1 248"/>
                    <a:gd name="f105" fmla="*/ f75 1 166"/>
                    <a:gd name="f106" fmla="*/ f76 1 248"/>
                    <a:gd name="f107" fmla="*/ f77 1 248"/>
                    <a:gd name="f108" fmla="*/ f78 1 166"/>
                    <a:gd name="f109" fmla="*/ f79 1 248"/>
                    <a:gd name="f110" fmla="*/ f80 1 166"/>
                    <a:gd name="f111" fmla="*/ f81 1 248"/>
                    <a:gd name="f112" fmla="*/ f82 1 166"/>
                    <a:gd name="f113" fmla="*/ f83 1 248"/>
                    <a:gd name="f114" fmla="*/ f84 1 248"/>
                    <a:gd name="f115" fmla="*/ f85 1 248"/>
                    <a:gd name="f116" fmla="*/ f86 1 166"/>
                    <a:gd name="f117" fmla="*/ f87 1 248"/>
                    <a:gd name="f118" fmla="*/ f88 1 166"/>
                    <a:gd name="f119" fmla="*/ f89 1 166"/>
                    <a:gd name="f120" fmla="*/ f90 1 248"/>
                    <a:gd name="f121" fmla="*/ f91 1 166"/>
                    <a:gd name="f122" fmla="*/ f92 1 248"/>
                    <a:gd name="f123" fmla="*/ f93 1 166"/>
                    <a:gd name="f124" fmla="*/ f94 1 248"/>
                    <a:gd name="f125" fmla="*/ f95 1 166"/>
                    <a:gd name="f126" fmla="*/ f96 1 248"/>
                    <a:gd name="f127" fmla="*/ f97 1 166"/>
                    <a:gd name="f128" fmla="*/ f98 1 248"/>
                    <a:gd name="f129" fmla="*/ f99 1 248"/>
                    <a:gd name="f130" fmla="*/ 0 1 f69"/>
                    <a:gd name="f131" fmla="*/ f6 1 f69"/>
                    <a:gd name="f132" fmla="*/ 0 1 f70"/>
                    <a:gd name="f133" fmla="*/ f7 1 f70"/>
                    <a:gd name="f134" fmla="+- f100 0 f1"/>
                    <a:gd name="f135" fmla="*/ f101 1 f69"/>
                    <a:gd name="f136" fmla="*/ f102 1 f70"/>
                    <a:gd name="f137" fmla="*/ f103 1 f69"/>
                    <a:gd name="f138" fmla="*/ f104 1 f70"/>
                    <a:gd name="f139" fmla="*/ f105 1 f69"/>
                    <a:gd name="f140" fmla="*/ f106 1 f70"/>
                    <a:gd name="f141" fmla="*/ f107 1 f70"/>
                    <a:gd name="f142" fmla="*/ f108 1 f69"/>
                    <a:gd name="f143" fmla="*/ f109 1 f70"/>
                    <a:gd name="f144" fmla="*/ f110 1 f69"/>
                    <a:gd name="f145" fmla="*/ f111 1 f70"/>
                    <a:gd name="f146" fmla="*/ f112 1 f69"/>
                    <a:gd name="f147" fmla="*/ f113 1 f70"/>
                    <a:gd name="f148" fmla="*/ f114 1 f70"/>
                    <a:gd name="f149" fmla="*/ f115 1 f70"/>
                    <a:gd name="f150" fmla="*/ f116 1 f69"/>
                    <a:gd name="f151" fmla="*/ f117 1 f70"/>
                    <a:gd name="f152" fmla="*/ f118 1 f69"/>
                    <a:gd name="f153" fmla="*/ f119 1 f69"/>
                    <a:gd name="f154" fmla="*/ f120 1 f70"/>
                    <a:gd name="f155" fmla="*/ f121 1 f69"/>
                    <a:gd name="f156" fmla="*/ f122 1 f70"/>
                    <a:gd name="f157" fmla="*/ f123 1 f69"/>
                    <a:gd name="f158" fmla="*/ f124 1 f70"/>
                    <a:gd name="f159" fmla="*/ f125 1 f69"/>
                    <a:gd name="f160" fmla="*/ f126 1 f70"/>
                    <a:gd name="f161" fmla="*/ f127 1 f69"/>
                    <a:gd name="f162" fmla="*/ f128 1 f70"/>
                    <a:gd name="f163" fmla="*/ f129 1 f70"/>
                    <a:gd name="f164" fmla="*/ f130 f64 1"/>
                    <a:gd name="f165" fmla="*/ f131 f64 1"/>
                    <a:gd name="f166" fmla="*/ f133 f65 1"/>
                    <a:gd name="f167" fmla="*/ f132 f65 1"/>
                    <a:gd name="f168" fmla="*/ f135 f64 1"/>
                    <a:gd name="f169" fmla="*/ f136 f65 1"/>
                    <a:gd name="f170" fmla="*/ f137 f64 1"/>
                    <a:gd name="f171" fmla="*/ f138 f65 1"/>
                    <a:gd name="f172" fmla="*/ f139 f64 1"/>
                    <a:gd name="f173" fmla="*/ f140 f65 1"/>
                    <a:gd name="f174" fmla="*/ f141 f65 1"/>
                    <a:gd name="f175" fmla="*/ f142 f64 1"/>
                    <a:gd name="f176" fmla="*/ f143 f65 1"/>
                    <a:gd name="f177" fmla="*/ f144 f64 1"/>
                    <a:gd name="f178" fmla="*/ f145 f65 1"/>
                    <a:gd name="f179" fmla="*/ f146 f64 1"/>
                    <a:gd name="f180" fmla="*/ f147 f65 1"/>
                    <a:gd name="f181" fmla="*/ f148 f65 1"/>
                    <a:gd name="f182" fmla="*/ f149 f65 1"/>
                    <a:gd name="f183" fmla="*/ f150 f64 1"/>
                    <a:gd name="f184" fmla="*/ f151 f65 1"/>
                    <a:gd name="f185" fmla="*/ f152 f64 1"/>
                    <a:gd name="f186" fmla="*/ f153 f64 1"/>
                    <a:gd name="f187" fmla="*/ f154 f65 1"/>
                    <a:gd name="f188" fmla="*/ f155 f64 1"/>
                    <a:gd name="f189" fmla="*/ f156 f65 1"/>
                    <a:gd name="f190" fmla="*/ f157 f64 1"/>
                    <a:gd name="f191" fmla="*/ f158 f65 1"/>
                    <a:gd name="f192" fmla="*/ f159 f64 1"/>
                    <a:gd name="f193" fmla="*/ f160 f65 1"/>
                    <a:gd name="f194" fmla="*/ f161 f64 1"/>
                    <a:gd name="f195" fmla="*/ f162 f65 1"/>
                    <a:gd name="f196" fmla="*/ f163 f65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134">
                      <a:pos x="f168" y="f169"/>
                    </a:cxn>
                    <a:cxn ang="f134">
                      <a:pos x="f170" y="f171"/>
                    </a:cxn>
                    <a:cxn ang="f134">
                      <a:pos x="f172" y="f173"/>
                    </a:cxn>
                    <a:cxn ang="f134">
                      <a:pos x="f172" y="f174"/>
                    </a:cxn>
                    <a:cxn ang="f134">
                      <a:pos x="f175" y="f176"/>
                    </a:cxn>
                    <a:cxn ang="f134">
                      <a:pos x="f177" y="f178"/>
                    </a:cxn>
                    <a:cxn ang="f134">
                      <a:pos x="f179" y="f180"/>
                    </a:cxn>
                    <a:cxn ang="f134">
                      <a:pos x="f179" y="f181"/>
                    </a:cxn>
                    <a:cxn ang="f134">
                      <a:pos x="f179" y="f182"/>
                    </a:cxn>
                    <a:cxn ang="f134">
                      <a:pos x="f183" y="f184"/>
                    </a:cxn>
                    <a:cxn ang="f134">
                      <a:pos x="f185" y="f184"/>
                    </a:cxn>
                    <a:cxn ang="f134">
                      <a:pos x="f186" y="f187"/>
                    </a:cxn>
                    <a:cxn ang="f134">
                      <a:pos x="f188" y="f189"/>
                    </a:cxn>
                    <a:cxn ang="f134">
                      <a:pos x="f190" y="f191"/>
                    </a:cxn>
                    <a:cxn ang="f134">
                      <a:pos x="f192" y="f193"/>
                    </a:cxn>
                    <a:cxn ang="f134">
                      <a:pos x="f194" y="f195"/>
                    </a:cxn>
                    <a:cxn ang="f134">
                      <a:pos x="f194" y="f196"/>
                    </a:cxn>
                    <a:cxn ang="f134">
                      <a:pos x="f168" y="f169"/>
                    </a:cxn>
                  </a:cxnLst>
                  <a:rect l="f164" t="f167" r="f165" b="f166"/>
                  <a:pathLst>
                    <a:path w="166" h="248">
                      <a:moveTo>
                        <a:pt x="f8" y="f9"/>
                      </a:moveTo>
                      <a:cubicBezTo>
                        <a:pt x="f10" y="f9"/>
                        <a:pt x="f11" y="f12"/>
                        <a:pt x="f13" y="f5"/>
                      </a:cubicBezTo>
                      <a:cubicBezTo>
                        <a:pt x="f14" y="f5"/>
                        <a:pt x="f15" y="f16"/>
                        <a:pt x="f15" y="f17"/>
                      </a:cubicBezTo>
                      <a:cubicBezTo>
                        <a:pt x="f15" y="f18"/>
                        <a:pt x="f19" y="f20"/>
                        <a:pt x="f15" y="f21"/>
                      </a:cubicBezTo>
                      <a:cubicBezTo>
                        <a:pt x="f22" y="f19"/>
                        <a:pt x="f23" y="f22"/>
                        <a:pt x="f24" y="f25"/>
                      </a:cubicBezTo>
                      <a:cubicBezTo>
                        <a:pt x="f26" y="f15"/>
                        <a:pt x="f27" y="f22"/>
                        <a:pt x="f28" y="f15"/>
                      </a:cubicBezTo>
                      <a:cubicBezTo>
                        <a:pt x="f16" y="f29"/>
                        <a:pt x="f5" y="f30"/>
                        <a:pt x="f12" y="f31"/>
                      </a:cubicBezTo>
                      <a:cubicBezTo>
                        <a:pt x="f9" y="f32"/>
                        <a:pt x="f12" y="f33"/>
                        <a:pt x="f12" y="f34"/>
                      </a:cubicBezTo>
                      <a:cubicBezTo>
                        <a:pt x="f12" y="f35"/>
                        <a:pt x="f9" y="f36"/>
                        <a:pt x="f12" y="f37"/>
                      </a:cubicBezTo>
                      <a:cubicBezTo>
                        <a:pt x="f5" y="f38"/>
                        <a:pt x="f39" y="f7"/>
                        <a:pt x="f40" y="f41"/>
                      </a:cubicBezTo>
                      <a:cubicBezTo>
                        <a:pt x="f42" y="f43"/>
                        <a:pt x="f44" y="f45"/>
                        <a:pt x="f46" y="f41"/>
                      </a:cubicBezTo>
                      <a:cubicBezTo>
                        <a:pt x="f29" y="f7"/>
                        <a:pt x="f14" y="f47"/>
                        <a:pt x="f14" y="f48"/>
                      </a:cubicBezTo>
                      <a:cubicBezTo>
                        <a:pt x="f22" y="f49"/>
                        <a:pt x="f14" y="f50"/>
                        <a:pt x="f22" y="f51"/>
                      </a:cubicBezTo>
                      <a:cubicBezTo>
                        <a:pt x="f22" y="f52"/>
                        <a:pt x="f53" y="f29"/>
                        <a:pt x="f51" y="f22"/>
                      </a:cubicBezTo>
                      <a:cubicBezTo>
                        <a:pt x="f54" y="f30"/>
                        <a:pt x="f55" y="f22"/>
                        <a:pt x="f56" y="f14"/>
                      </a:cubicBezTo>
                      <a:cubicBezTo>
                        <a:pt x="f34" y="f53"/>
                        <a:pt x="f6" y="f29"/>
                        <a:pt x="f57" y="f58"/>
                      </a:cubicBezTo>
                      <a:cubicBezTo>
                        <a:pt x="f57" y="f44"/>
                        <a:pt x="f57" y="f59"/>
                        <a:pt x="f57" y="f60"/>
                      </a:cubicBezTo>
                      <a:cubicBezTo>
                        <a:pt x="f6" y="f61"/>
                        <a:pt x="f62" y="f9"/>
                        <a:pt x="f8" y="f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77" name="Freeform 18">
                  <a:extLst>
                    <a:ext uri="{FF2B5EF4-FFF2-40B4-BE49-F238E27FC236}">
                      <a16:creationId xmlns:a16="http://schemas.microsoft.com/office/drawing/2014/main" id="{883849BF-3D69-4A02-8F79-933BA26EF982}"/>
                    </a:ext>
                  </a:extLst>
                </p:cNvPr>
                <p:cNvSpPr/>
                <p:nvPr/>
              </p:nvSpPr>
              <p:spPr>
                <a:xfrm rot="16200004">
                  <a:off x="5736365" y="4562330"/>
                  <a:ext cx="86008" cy="7870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66"/>
                    <a:gd name="f7" fmla="val 167"/>
                    <a:gd name="f8" fmla="val 39"/>
                    <a:gd name="f9" fmla="val 84"/>
                    <a:gd name="f10" fmla="val 83"/>
                    <a:gd name="f11" fmla="val 128"/>
                    <a:gd name="f12" fmla="val 121"/>
                    <a:gd name="f13" fmla="val 124"/>
                    <a:gd name="f14" fmla="val 122"/>
                    <a:gd name="f15" fmla="val 120"/>
                    <a:gd name="f16" fmla="val 82"/>
                    <a:gd name="f17" fmla="val 129"/>
                    <a:gd name="f18" fmla="val 81"/>
                    <a:gd name="f19" fmla="val 38"/>
                    <a:gd name="f20" fmla="val 46"/>
                    <a:gd name="f21" fmla="+- 0 0 -90"/>
                    <a:gd name="f22" fmla="*/ f3 1 166"/>
                    <a:gd name="f23" fmla="*/ f4 1 167"/>
                    <a:gd name="f24" fmla="+- f7 0 f5"/>
                    <a:gd name="f25" fmla="+- f6 0 f5"/>
                    <a:gd name="f26" fmla="*/ f21 f0 1"/>
                    <a:gd name="f27" fmla="*/ f25 1 166"/>
                    <a:gd name="f28" fmla="*/ f24 1 167"/>
                    <a:gd name="f29" fmla="*/ 39 f25 1"/>
                    <a:gd name="f30" fmla="*/ 84 f24 1"/>
                    <a:gd name="f31" fmla="*/ 83 f25 1"/>
                    <a:gd name="f32" fmla="*/ 128 f24 1"/>
                    <a:gd name="f33" fmla="*/ 121 f25 1"/>
                    <a:gd name="f34" fmla="*/ 166 f24 1"/>
                    <a:gd name="f35" fmla="*/ 166 f25 1"/>
                    <a:gd name="f36" fmla="*/ 124 f24 1"/>
                    <a:gd name="f37" fmla="*/ 120 f24 1"/>
                    <a:gd name="f38" fmla="*/ 129 f25 1"/>
                    <a:gd name="f39" fmla="*/ 81 f24 1"/>
                    <a:gd name="f40" fmla="*/ 38 f24 1"/>
                    <a:gd name="f41" fmla="*/ 46 f25 1"/>
                    <a:gd name="f42" fmla="*/ 0 f24 1"/>
                    <a:gd name="f43" fmla="*/ 0 f25 1"/>
                    <a:gd name="f44" fmla="*/ 46 f24 1"/>
                    <a:gd name="f45" fmla="*/ f26 1 f2"/>
                    <a:gd name="f46" fmla="*/ f29 1 166"/>
                    <a:gd name="f47" fmla="*/ f30 1 167"/>
                    <a:gd name="f48" fmla="*/ f31 1 166"/>
                    <a:gd name="f49" fmla="*/ f32 1 167"/>
                    <a:gd name="f50" fmla="*/ f33 1 166"/>
                    <a:gd name="f51" fmla="*/ f34 1 167"/>
                    <a:gd name="f52" fmla="*/ f35 1 166"/>
                    <a:gd name="f53" fmla="*/ f36 1 167"/>
                    <a:gd name="f54" fmla="*/ f37 1 167"/>
                    <a:gd name="f55" fmla="*/ f38 1 166"/>
                    <a:gd name="f56" fmla="*/ f39 1 167"/>
                    <a:gd name="f57" fmla="*/ f40 1 167"/>
                    <a:gd name="f58" fmla="*/ f41 1 166"/>
                    <a:gd name="f59" fmla="*/ f42 1 167"/>
                    <a:gd name="f60" fmla="*/ f43 1 166"/>
                    <a:gd name="f61" fmla="*/ f44 1 167"/>
                    <a:gd name="f62" fmla="*/ 0 1 f27"/>
                    <a:gd name="f63" fmla="*/ f6 1 f27"/>
                    <a:gd name="f64" fmla="*/ 0 1 f28"/>
                    <a:gd name="f65" fmla="*/ f7 1 f28"/>
                    <a:gd name="f66" fmla="+- f45 0 f1"/>
                    <a:gd name="f67" fmla="*/ f46 1 f27"/>
                    <a:gd name="f68" fmla="*/ f47 1 f28"/>
                    <a:gd name="f69" fmla="*/ f48 1 f27"/>
                    <a:gd name="f70" fmla="*/ f49 1 f28"/>
                    <a:gd name="f71" fmla="*/ f50 1 f27"/>
                    <a:gd name="f72" fmla="*/ f51 1 f28"/>
                    <a:gd name="f73" fmla="*/ f52 1 f27"/>
                    <a:gd name="f74" fmla="*/ f53 1 f28"/>
                    <a:gd name="f75" fmla="*/ f54 1 f28"/>
                    <a:gd name="f76" fmla="*/ f55 1 f27"/>
                    <a:gd name="f77" fmla="*/ f56 1 f28"/>
                    <a:gd name="f78" fmla="*/ f57 1 f28"/>
                    <a:gd name="f79" fmla="*/ f58 1 f27"/>
                    <a:gd name="f80" fmla="*/ f59 1 f28"/>
                    <a:gd name="f81" fmla="*/ f60 1 f27"/>
                    <a:gd name="f82" fmla="*/ f61 1 f28"/>
                    <a:gd name="f83" fmla="*/ f62 f22 1"/>
                    <a:gd name="f84" fmla="*/ f63 f22 1"/>
                    <a:gd name="f85" fmla="*/ f65 f23 1"/>
                    <a:gd name="f86" fmla="*/ f64 f23 1"/>
                    <a:gd name="f87" fmla="*/ f67 f22 1"/>
                    <a:gd name="f88" fmla="*/ f68 f23 1"/>
                    <a:gd name="f89" fmla="*/ f69 f22 1"/>
                    <a:gd name="f90" fmla="*/ f70 f23 1"/>
                    <a:gd name="f91" fmla="*/ f71 f22 1"/>
                    <a:gd name="f92" fmla="*/ f72 f23 1"/>
                    <a:gd name="f93" fmla="*/ f73 f22 1"/>
                    <a:gd name="f94" fmla="*/ f74 f23 1"/>
                    <a:gd name="f95" fmla="*/ f75 f23 1"/>
                    <a:gd name="f96" fmla="*/ f76 f22 1"/>
                    <a:gd name="f97" fmla="*/ f77 f23 1"/>
                    <a:gd name="f98" fmla="*/ f78 f23 1"/>
                    <a:gd name="f99" fmla="*/ f79 f22 1"/>
                    <a:gd name="f100" fmla="*/ f80 f23 1"/>
                    <a:gd name="f101" fmla="*/ f81 f22 1"/>
                    <a:gd name="f102" fmla="*/ f82 f2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66">
                      <a:pos x="f87" y="f88"/>
                    </a:cxn>
                    <a:cxn ang="f66">
                      <a:pos x="f89" y="f90"/>
                    </a:cxn>
                    <a:cxn ang="f66">
                      <a:pos x="f91" y="f92"/>
                    </a:cxn>
                    <a:cxn ang="f66">
                      <a:pos x="f93" y="f94"/>
                    </a:cxn>
                    <a:cxn ang="f66">
                      <a:pos x="f93" y="f95"/>
                    </a:cxn>
                    <a:cxn ang="f66">
                      <a:pos x="f96" y="f97"/>
                    </a:cxn>
                    <a:cxn ang="f66">
                      <a:pos x="f89" y="f98"/>
                    </a:cxn>
                    <a:cxn ang="f66">
                      <a:pos x="f99" y="f100"/>
                    </a:cxn>
                    <a:cxn ang="f66">
                      <a:pos x="f101" y="f102"/>
                    </a:cxn>
                    <a:cxn ang="f66">
                      <a:pos x="f87" y="f88"/>
                    </a:cxn>
                  </a:cxnLst>
                  <a:rect l="f83" t="f86" r="f84" b="f85"/>
                  <a:pathLst>
                    <a:path w="166" h="167">
                      <a:moveTo>
                        <a:pt x="f8" y="f9"/>
                      </a:moveTo>
                      <a:cubicBezTo>
                        <a:pt x="f10" y="f9"/>
                        <a:pt x="f10" y="f9"/>
                        <a:pt x="f10" y="f11"/>
                      </a:cubicBezTo>
                      <a:cubicBezTo>
                        <a:pt x="f10" y="f6"/>
                        <a:pt x="f10" y="f6"/>
                        <a:pt x="f12" y="f6"/>
                      </a:cubicBezTo>
                      <a:cubicBezTo>
                        <a:pt x="f6" y="f7"/>
                        <a:pt x="f6" y="f7"/>
                        <a:pt x="f6" y="f13"/>
                      </a:cubicBezTo>
                      <a:cubicBezTo>
                        <a:pt x="f6" y="f14"/>
                        <a:pt x="f6" y="f12"/>
                        <a:pt x="f6" y="f15"/>
                      </a:cubicBezTo>
                      <a:cubicBezTo>
                        <a:pt x="f6" y="f16"/>
                        <a:pt x="f6" y="f16"/>
                        <a:pt x="f17" y="f18"/>
                      </a:cubicBezTo>
                      <a:cubicBezTo>
                        <a:pt x="f10" y="f18"/>
                        <a:pt x="f10" y="f18"/>
                        <a:pt x="f10" y="f19"/>
                      </a:cubicBezTo>
                      <a:cubicBezTo>
                        <a:pt x="f10" y="f5"/>
                        <a:pt x="f10" y="f5"/>
                        <a:pt x="f20" y="f5"/>
                      </a:cubicBezTo>
                      <a:cubicBezTo>
                        <a:pt x="f5" y="f5"/>
                        <a:pt x="f5" y="f5"/>
                        <a:pt x="f5" y="f20"/>
                      </a:cubicBezTo>
                      <a:cubicBezTo>
                        <a:pt x="f5" y="f9"/>
                        <a:pt x="f5" y="f9"/>
                        <a:pt x="f8" y="f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78" name="Freeform 19">
                  <a:extLst>
                    <a:ext uri="{FF2B5EF4-FFF2-40B4-BE49-F238E27FC236}">
                      <a16:creationId xmlns:a16="http://schemas.microsoft.com/office/drawing/2014/main" id="{496F520F-23C9-4448-A171-7F427CF729C3}"/>
                    </a:ext>
                  </a:extLst>
                </p:cNvPr>
                <p:cNvSpPr/>
                <p:nvPr/>
              </p:nvSpPr>
              <p:spPr>
                <a:xfrm rot="16200004">
                  <a:off x="6063062" y="4667632"/>
                  <a:ext cx="42592" cy="8022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2"/>
                    <a:gd name="f7" fmla="val 170"/>
                    <a:gd name="f8" fmla="val 15"/>
                    <a:gd name="f9" fmla="val 33"/>
                    <a:gd name="f10" fmla="val 169"/>
                    <a:gd name="f11" fmla="val 51"/>
                    <a:gd name="f12" fmla="val 69"/>
                    <a:gd name="f13" fmla="val 78"/>
                    <a:gd name="f14" fmla="val 167"/>
                    <a:gd name="f15" fmla="val 157"/>
                    <a:gd name="f16" fmla="val 81"/>
                    <a:gd name="f17" fmla="val 110"/>
                    <a:gd name="f18" fmla="val 63"/>
                    <a:gd name="f19" fmla="val 16"/>
                    <a:gd name="f20" fmla="val 9"/>
                    <a:gd name="f21" fmla="val 3"/>
                    <a:gd name="f22" fmla="val 72"/>
                    <a:gd name="f23" fmla="val 4"/>
                    <a:gd name="f24" fmla="val 49"/>
                    <a:gd name="f25" fmla="val 5"/>
                    <a:gd name="f26" fmla="val 25"/>
                    <a:gd name="f27" fmla="val 1"/>
                    <a:gd name="f28" fmla="val 7"/>
                    <a:gd name="f29" fmla="val 56"/>
                    <a:gd name="f30" fmla="val 105"/>
                    <a:gd name="f31" fmla="val 154"/>
                    <a:gd name="f32" fmla="val 165"/>
                    <a:gd name="f33" fmla="+- 0 0 -90"/>
                    <a:gd name="f34" fmla="*/ f3 1 82"/>
                    <a:gd name="f35" fmla="*/ f4 1 170"/>
                    <a:gd name="f36" fmla="+- f7 0 f5"/>
                    <a:gd name="f37" fmla="+- f6 0 f5"/>
                    <a:gd name="f38" fmla="*/ f33 f0 1"/>
                    <a:gd name="f39" fmla="*/ f37 1 82"/>
                    <a:gd name="f40" fmla="*/ f36 1 170"/>
                    <a:gd name="f41" fmla="*/ 15 f37 1"/>
                    <a:gd name="f42" fmla="*/ 170 f36 1"/>
                    <a:gd name="f43" fmla="*/ 69 f37 1"/>
                    <a:gd name="f44" fmla="*/ 82 f37 1"/>
                    <a:gd name="f45" fmla="*/ 157 f36 1"/>
                    <a:gd name="f46" fmla="*/ 16 f36 1"/>
                    <a:gd name="f47" fmla="*/ 72 f37 1"/>
                    <a:gd name="f48" fmla="*/ 4 f36 1"/>
                    <a:gd name="f49" fmla="*/ 1 f37 1"/>
                    <a:gd name="f50" fmla="*/ 7 f36 1"/>
                    <a:gd name="f51" fmla="*/ 154 f36 1"/>
                    <a:gd name="f52" fmla="*/ f38 1 f2"/>
                    <a:gd name="f53" fmla="*/ f41 1 82"/>
                    <a:gd name="f54" fmla="*/ f42 1 170"/>
                    <a:gd name="f55" fmla="*/ f43 1 82"/>
                    <a:gd name="f56" fmla="*/ f44 1 82"/>
                    <a:gd name="f57" fmla="*/ f45 1 170"/>
                    <a:gd name="f58" fmla="*/ f46 1 170"/>
                    <a:gd name="f59" fmla="*/ f47 1 82"/>
                    <a:gd name="f60" fmla="*/ f48 1 170"/>
                    <a:gd name="f61" fmla="*/ f49 1 82"/>
                    <a:gd name="f62" fmla="*/ f50 1 170"/>
                    <a:gd name="f63" fmla="*/ f51 1 170"/>
                    <a:gd name="f64" fmla="*/ 0 1 f39"/>
                    <a:gd name="f65" fmla="*/ f6 1 f39"/>
                    <a:gd name="f66" fmla="*/ 0 1 f40"/>
                    <a:gd name="f67" fmla="*/ f7 1 f40"/>
                    <a:gd name="f68" fmla="+- f52 0 f1"/>
                    <a:gd name="f69" fmla="*/ f53 1 f39"/>
                    <a:gd name="f70" fmla="*/ f54 1 f40"/>
                    <a:gd name="f71" fmla="*/ f55 1 f39"/>
                    <a:gd name="f72" fmla="*/ f56 1 f39"/>
                    <a:gd name="f73" fmla="*/ f57 1 f40"/>
                    <a:gd name="f74" fmla="*/ f58 1 f40"/>
                    <a:gd name="f75" fmla="*/ f59 1 f39"/>
                    <a:gd name="f76" fmla="*/ f60 1 f40"/>
                    <a:gd name="f77" fmla="*/ f61 1 f39"/>
                    <a:gd name="f78" fmla="*/ f62 1 f40"/>
                    <a:gd name="f79" fmla="*/ f63 1 f40"/>
                    <a:gd name="f80" fmla="*/ f64 f34 1"/>
                    <a:gd name="f81" fmla="*/ f65 f34 1"/>
                    <a:gd name="f82" fmla="*/ f67 f35 1"/>
                    <a:gd name="f83" fmla="*/ f66 f35 1"/>
                    <a:gd name="f84" fmla="*/ f69 f34 1"/>
                    <a:gd name="f85" fmla="*/ f70 f35 1"/>
                    <a:gd name="f86" fmla="*/ f71 f34 1"/>
                    <a:gd name="f87" fmla="*/ f72 f34 1"/>
                    <a:gd name="f88" fmla="*/ f73 f35 1"/>
                    <a:gd name="f89" fmla="*/ f74 f35 1"/>
                    <a:gd name="f90" fmla="*/ f75 f34 1"/>
                    <a:gd name="f91" fmla="*/ f76 f35 1"/>
                    <a:gd name="f92" fmla="*/ f77 f34 1"/>
                    <a:gd name="f93" fmla="*/ f78 f35 1"/>
                    <a:gd name="f94" fmla="*/ f79 f35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68">
                      <a:pos x="f84" y="f85"/>
                    </a:cxn>
                    <a:cxn ang="f68">
                      <a:pos x="f86" y="f85"/>
                    </a:cxn>
                    <a:cxn ang="f68">
                      <a:pos x="f87" y="f88"/>
                    </a:cxn>
                    <a:cxn ang="f68">
                      <a:pos x="f87" y="f89"/>
                    </a:cxn>
                    <a:cxn ang="f68">
                      <a:pos x="f90" y="f91"/>
                    </a:cxn>
                    <a:cxn ang="f68">
                      <a:pos x="f92" y="f93"/>
                    </a:cxn>
                    <a:cxn ang="f68">
                      <a:pos x="f92" y="f94"/>
                    </a:cxn>
                    <a:cxn ang="f68">
                      <a:pos x="f84" y="f85"/>
                    </a:cxn>
                  </a:cxnLst>
                  <a:rect l="f80" t="f83" r="f81" b="f82"/>
                  <a:pathLst>
                    <a:path w="82" h="170">
                      <a:moveTo>
                        <a:pt x="f8" y="f7"/>
                      </a:moveTo>
                      <a:cubicBezTo>
                        <a:pt x="f9" y="f10"/>
                        <a:pt x="f11" y="f7"/>
                        <a:pt x="f12" y="f7"/>
                      </a:cubicBezTo>
                      <a:cubicBezTo>
                        <a:pt x="f13" y="f7"/>
                        <a:pt x="f6" y="f14"/>
                        <a:pt x="f6" y="f15"/>
                      </a:cubicBezTo>
                      <a:cubicBezTo>
                        <a:pt x="f16" y="f17"/>
                        <a:pt x="f6" y="f18"/>
                        <a:pt x="f6" y="f19"/>
                      </a:cubicBezTo>
                      <a:cubicBezTo>
                        <a:pt x="f6" y="f20"/>
                        <a:pt x="f16" y="f21"/>
                        <a:pt x="f22" y="f23"/>
                      </a:cubicBezTo>
                      <a:cubicBezTo>
                        <a:pt x="f24" y="f25"/>
                        <a:pt x="f26" y="f5"/>
                        <a:pt x="f27" y="f28"/>
                      </a:cubicBezTo>
                      <a:cubicBezTo>
                        <a:pt x="f27" y="f29"/>
                        <a:pt x="f27" y="f30"/>
                        <a:pt x="f27" y="f31"/>
                      </a:cubicBezTo>
                      <a:cubicBezTo>
                        <a:pt x="f5" y="f32"/>
                        <a:pt x="f21" y="f7"/>
                        <a:pt x="f8" y="f7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79" name="Freeform 20">
                  <a:extLst>
                    <a:ext uri="{FF2B5EF4-FFF2-40B4-BE49-F238E27FC236}">
                      <a16:creationId xmlns:a16="http://schemas.microsoft.com/office/drawing/2014/main" id="{C7C61AC8-6FFD-43D6-B132-DA74AB8F2E5A}"/>
                    </a:ext>
                  </a:extLst>
                </p:cNvPr>
                <p:cNvSpPr/>
                <p:nvPr/>
              </p:nvSpPr>
              <p:spPr>
                <a:xfrm rot="16200004" flipH="1">
                  <a:off x="6048024" y="4728197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80" name="Freeform 21">
                  <a:extLst>
                    <a:ext uri="{FF2B5EF4-FFF2-40B4-BE49-F238E27FC236}">
                      <a16:creationId xmlns:a16="http://schemas.microsoft.com/office/drawing/2014/main" id="{F93ED11D-19E0-4B5B-A7DF-6C1C158B343C}"/>
                    </a:ext>
                  </a:extLst>
                </p:cNvPr>
                <p:cNvSpPr/>
                <p:nvPr/>
              </p:nvSpPr>
              <p:spPr>
                <a:xfrm rot="16200004">
                  <a:off x="6655488" y="4560415"/>
                  <a:ext cx="45098" cy="416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7"/>
                    <a:gd name="f7" fmla="val 88"/>
                    <a:gd name="f8" fmla="val 44"/>
                    <a:gd name="f9" fmla="val 4"/>
                    <a:gd name="f10" fmla="val 31"/>
                    <a:gd name="f11" fmla="val 13"/>
                    <a:gd name="f12" fmla="val 6"/>
                    <a:gd name="f13" fmla="val 7"/>
                    <a:gd name="f14" fmla="val 5"/>
                    <a:gd name="f15" fmla="val 46"/>
                    <a:gd name="f16" fmla="+- 0 0 -90"/>
                    <a:gd name="f17" fmla="*/ f3 1 87"/>
                    <a:gd name="f18" fmla="*/ f4 1 88"/>
                    <a:gd name="f19" fmla="+- f7 0 f5"/>
                    <a:gd name="f20" fmla="+- f6 0 f5"/>
                    <a:gd name="f21" fmla="*/ f16 f0 1"/>
                    <a:gd name="f22" fmla="*/ f20 1 87"/>
                    <a:gd name="f23" fmla="*/ f19 1 88"/>
                    <a:gd name="f24" fmla="*/ 44 f20 1"/>
                    <a:gd name="f25" fmla="*/ 4 f19 1"/>
                    <a:gd name="f26" fmla="*/ 6 f20 1"/>
                    <a:gd name="f27" fmla="*/ 7 f19 1"/>
                    <a:gd name="f28" fmla="*/ 5 f20 1"/>
                    <a:gd name="f29" fmla="*/ 44 f19 1"/>
                    <a:gd name="f30" fmla="*/ 87 f19 1"/>
                    <a:gd name="f31" fmla="*/ 87 f20 1"/>
                    <a:gd name="f32" fmla="*/ 46 f19 1"/>
                    <a:gd name="f33" fmla="*/ f21 1 f2"/>
                    <a:gd name="f34" fmla="*/ f24 1 87"/>
                    <a:gd name="f35" fmla="*/ f25 1 88"/>
                    <a:gd name="f36" fmla="*/ f26 1 87"/>
                    <a:gd name="f37" fmla="*/ f27 1 88"/>
                    <a:gd name="f38" fmla="*/ f28 1 87"/>
                    <a:gd name="f39" fmla="*/ f29 1 88"/>
                    <a:gd name="f40" fmla="*/ f30 1 88"/>
                    <a:gd name="f41" fmla="*/ f31 1 87"/>
                    <a:gd name="f42" fmla="*/ f32 1 88"/>
                    <a:gd name="f43" fmla="*/ 0 1 f22"/>
                    <a:gd name="f44" fmla="*/ f6 1 f22"/>
                    <a:gd name="f45" fmla="*/ 0 1 f23"/>
                    <a:gd name="f46" fmla="*/ f7 1 f23"/>
                    <a:gd name="f47" fmla="+- f33 0 f1"/>
                    <a:gd name="f48" fmla="*/ f34 1 f22"/>
                    <a:gd name="f49" fmla="*/ f35 1 f23"/>
                    <a:gd name="f50" fmla="*/ f36 1 f22"/>
                    <a:gd name="f51" fmla="*/ f37 1 f23"/>
                    <a:gd name="f52" fmla="*/ f38 1 f22"/>
                    <a:gd name="f53" fmla="*/ f39 1 f23"/>
                    <a:gd name="f54" fmla="*/ f40 1 f23"/>
                    <a:gd name="f55" fmla="*/ f41 1 f22"/>
                    <a:gd name="f56" fmla="*/ f42 1 f23"/>
                    <a:gd name="f57" fmla="*/ f43 f17 1"/>
                    <a:gd name="f58" fmla="*/ f44 f17 1"/>
                    <a:gd name="f59" fmla="*/ f46 f18 1"/>
                    <a:gd name="f60" fmla="*/ f45 f18 1"/>
                    <a:gd name="f61" fmla="*/ f48 f17 1"/>
                    <a:gd name="f62" fmla="*/ f49 f18 1"/>
                    <a:gd name="f63" fmla="*/ f50 f17 1"/>
                    <a:gd name="f64" fmla="*/ f51 f18 1"/>
                    <a:gd name="f65" fmla="*/ f52 f17 1"/>
                    <a:gd name="f66" fmla="*/ f53 f18 1"/>
                    <a:gd name="f67" fmla="*/ f54 f18 1"/>
                    <a:gd name="f68" fmla="*/ f55 f17 1"/>
                    <a:gd name="f69" fmla="*/ f56 f18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47">
                      <a:pos x="f61" y="f62"/>
                    </a:cxn>
                    <a:cxn ang="f47">
                      <a:pos x="f63" y="f64"/>
                    </a:cxn>
                    <a:cxn ang="f47">
                      <a:pos x="f65" y="f66"/>
                    </a:cxn>
                    <a:cxn ang="f47">
                      <a:pos x="f61" y="f67"/>
                    </a:cxn>
                    <a:cxn ang="f47">
                      <a:pos x="f68" y="f69"/>
                    </a:cxn>
                    <a:cxn ang="f47">
                      <a:pos x="f61" y="f62"/>
                    </a:cxn>
                  </a:cxnLst>
                  <a:rect l="f57" t="f60" r="f58" b="f59"/>
                  <a:pathLst>
                    <a:path w="87" h="88">
                      <a:moveTo>
                        <a:pt x="f8" y="f9"/>
                      </a:moveTo>
                      <a:cubicBezTo>
                        <a:pt x="f10" y="f9"/>
                        <a:pt x="f11" y="f5"/>
                        <a:pt x="f12" y="f13"/>
                      </a:cubicBezTo>
                      <a:cubicBezTo>
                        <a:pt x="f5" y="f11"/>
                        <a:pt x="f14" y="f10"/>
                        <a:pt x="f14" y="f8"/>
                      </a:cubicBezTo>
                      <a:cubicBezTo>
                        <a:pt x="f9" y="f7"/>
                        <a:pt x="f9" y="f7"/>
                        <a:pt x="f8" y="f6"/>
                      </a:cubicBezTo>
                      <a:cubicBezTo>
                        <a:pt x="f6" y="f6"/>
                        <a:pt x="f6" y="f6"/>
                        <a:pt x="f6" y="f15"/>
                      </a:cubicBezTo>
                      <a:cubicBezTo>
                        <a:pt x="f6" y="f9"/>
                        <a:pt x="f6" y="f9"/>
                        <a:pt x="f8" y="f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81" name="Freeform 22">
                  <a:extLst>
                    <a:ext uri="{FF2B5EF4-FFF2-40B4-BE49-F238E27FC236}">
                      <a16:creationId xmlns:a16="http://schemas.microsoft.com/office/drawing/2014/main" id="{62DA7402-C76E-4CEE-9CA1-6BABE5991BE0}"/>
                    </a:ext>
                  </a:extLst>
                </p:cNvPr>
                <p:cNvSpPr/>
                <p:nvPr/>
              </p:nvSpPr>
              <p:spPr>
                <a:xfrm rot="16200004">
                  <a:off x="6503876" y="4604100"/>
                  <a:ext cx="42592" cy="3859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3"/>
                    <a:gd name="f7" fmla="val 41"/>
                    <a:gd name="f8" fmla="val 43"/>
                    <a:gd name="f9" fmla="+- 0 0 -90"/>
                    <a:gd name="f10" fmla="*/ f3 1 83"/>
                    <a:gd name="f11" fmla="*/ f4 1 83"/>
                    <a:gd name="f12" fmla="+- f6 0 f5"/>
                    <a:gd name="f13" fmla="*/ f9 f0 1"/>
                    <a:gd name="f14" fmla="*/ f12 1 83"/>
                    <a:gd name="f15" fmla="*/ 41 f12 1"/>
                    <a:gd name="f16" fmla="*/ 0 f12 1"/>
                    <a:gd name="f17" fmla="*/ 43 f12 1"/>
                    <a:gd name="f18" fmla="*/ 83 f12 1"/>
                    <a:gd name="f19" fmla="*/ f13 1 f2"/>
                    <a:gd name="f20" fmla="*/ f15 1 83"/>
                    <a:gd name="f21" fmla="*/ f16 1 83"/>
                    <a:gd name="f22" fmla="*/ f17 1 83"/>
                    <a:gd name="f23" fmla="*/ f18 1 83"/>
                    <a:gd name="f24" fmla="*/ 0 1 f14"/>
                    <a:gd name="f25" fmla="*/ f6 1 f14"/>
                    <a:gd name="f26" fmla="+- f19 0 f1"/>
                    <a:gd name="f27" fmla="*/ f20 1 f14"/>
                    <a:gd name="f28" fmla="*/ f21 1 f14"/>
                    <a:gd name="f29" fmla="*/ f22 1 f14"/>
                    <a:gd name="f30" fmla="*/ f23 1 f14"/>
                    <a:gd name="f31" fmla="*/ f24 f10 1"/>
                    <a:gd name="f32" fmla="*/ f25 f10 1"/>
                    <a:gd name="f33" fmla="*/ f25 f11 1"/>
                    <a:gd name="f34" fmla="*/ f24 f11 1"/>
                    <a:gd name="f35" fmla="*/ f27 f10 1"/>
                    <a:gd name="f36" fmla="*/ f28 f11 1"/>
                    <a:gd name="f37" fmla="*/ f28 f10 1"/>
                    <a:gd name="f38" fmla="*/ f27 f11 1"/>
                    <a:gd name="f39" fmla="*/ f29 f10 1"/>
                    <a:gd name="f40" fmla="*/ f30 f11 1"/>
                    <a:gd name="f41" fmla="*/ f30 f10 1"/>
                    <a:gd name="f42" fmla="*/ f29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6">
                      <a:pos x="f35" y="f36"/>
                    </a:cxn>
                    <a:cxn ang="f26">
                      <a:pos x="f37" y="f38"/>
                    </a:cxn>
                    <a:cxn ang="f26">
                      <a:pos x="f39" y="f40"/>
                    </a:cxn>
                    <a:cxn ang="f26">
                      <a:pos x="f41" y="f42"/>
                    </a:cxn>
                    <a:cxn ang="f26">
                      <a:pos x="f35" y="f36"/>
                    </a:cxn>
                  </a:cxnLst>
                  <a:rect l="f31" t="f34" r="f32" b="f33"/>
                  <a:pathLst>
                    <a:path w="83" h="83">
                      <a:moveTo>
                        <a:pt x="f7" y="f5"/>
                      </a:moveTo>
                      <a:cubicBezTo>
                        <a:pt x="f5" y="f5"/>
                        <a:pt x="f5" y="f5"/>
                        <a:pt x="f5" y="f7"/>
                      </a:cubicBezTo>
                      <a:cubicBezTo>
                        <a:pt x="f5" y="f6"/>
                        <a:pt x="f5" y="f6"/>
                        <a:pt x="f8" y="f6"/>
                      </a:cubicBezTo>
                      <a:cubicBezTo>
                        <a:pt x="f6" y="f6"/>
                        <a:pt x="f6" y="f6"/>
                        <a:pt x="f6" y="f8"/>
                      </a:cubicBezTo>
                      <a:cubicBezTo>
                        <a:pt x="f6" y="f5"/>
                        <a:pt x="f6" y="f5"/>
                        <a:pt x="f7" y="f5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82" name="Freeform 23">
                  <a:extLst>
                    <a:ext uri="{FF2B5EF4-FFF2-40B4-BE49-F238E27FC236}">
                      <a16:creationId xmlns:a16="http://schemas.microsoft.com/office/drawing/2014/main" id="{A9AB7B96-C108-4BF2-A719-B37939F6F89F}"/>
                    </a:ext>
                  </a:extLst>
                </p:cNvPr>
                <p:cNvSpPr/>
                <p:nvPr/>
              </p:nvSpPr>
              <p:spPr>
                <a:xfrm rot="16200004" flipH="1">
                  <a:off x="6048024" y="4728197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83" name="Freeform 24">
                  <a:extLst>
                    <a:ext uri="{FF2B5EF4-FFF2-40B4-BE49-F238E27FC236}">
                      <a16:creationId xmlns:a16="http://schemas.microsoft.com/office/drawing/2014/main" id="{E241C7F9-D74F-488D-9992-4D978B86CEA1}"/>
                    </a:ext>
                  </a:extLst>
                </p:cNvPr>
                <p:cNvSpPr/>
                <p:nvPr/>
              </p:nvSpPr>
              <p:spPr>
                <a:xfrm rot="16200004">
                  <a:off x="6005844" y="4730274"/>
                  <a:ext cx="44256" cy="4010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5"/>
                    <a:gd name="f7" fmla="val 84"/>
                    <a:gd name="f8" fmla="val 17"/>
                    <a:gd name="f9" fmla="val 6"/>
                    <a:gd name="f10" fmla="val 82"/>
                    <a:gd name="f11" fmla="val 69"/>
                    <a:gd name="f12" fmla="val 1"/>
                    <a:gd name="f13" fmla="val 51"/>
                    <a:gd name="f14" fmla="val 2"/>
                    <a:gd name="f15" fmla="val 33"/>
                    <a:gd name="f16" fmla="val 16"/>
                    <a:gd name="f17" fmla="val 5"/>
                    <a:gd name="f18" fmla="val 4"/>
                    <a:gd name="f19" fmla="val 15"/>
                    <a:gd name="f20" fmla="val 39"/>
                    <a:gd name="f21" fmla="val 62"/>
                    <a:gd name="f22" fmla="val 40"/>
                    <a:gd name="f23" fmla="+- 0 0 -90"/>
                    <a:gd name="f24" fmla="*/ f3 1 85"/>
                    <a:gd name="f25" fmla="*/ f4 1 85"/>
                    <a:gd name="f26" fmla="+- f6 0 f5"/>
                    <a:gd name="f27" fmla="*/ f23 f0 1"/>
                    <a:gd name="f28" fmla="*/ f26 1 85"/>
                    <a:gd name="f29" fmla="*/ 84 f26 1"/>
                    <a:gd name="f30" fmla="*/ 17 f26 1"/>
                    <a:gd name="f31" fmla="*/ 69 f26 1"/>
                    <a:gd name="f32" fmla="*/ 1 f26 1"/>
                    <a:gd name="f33" fmla="*/ 16 f26 1"/>
                    <a:gd name="f34" fmla="*/ 0 f26 1"/>
                    <a:gd name="f35" fmla="*/ 15 f26 1"/>
                    <a:gd name="f36" fmla="*/ 85 f26 1"/>
                    <a:gd name="f37" fmla="*/ f27 1 f2"/>
                    <a:gd name="f38" fmla="*/ f29 1 85"/>
                    <a:gd name="f39" fmla="*/ f30 1 85"/>
                    <a:gd name="f40" fmla="*/ f31 1 85"/>
                    <a:gd name="f41" fmla="*/ f32 1 85"/>
                    <a:gd name="f42" fmla="*/ f33 1 85"/>
                    <a:gd name="f43" fmla="*/ f34 1 85"/>
                    <a:gd name="f44" fmla="*/ f35 1 85"/>
                    <a:gd name="f45" fmla="*/ f36 1 85"/>
                    <a:gd name="f46" fmla="*/ 0 1 f28"/>
                    <a:gd name="f47" fmla="*/ f6 1 f28"/>
                    <a:gd name="f48" fmla="+- f37 0 f1"/>
                    <a:gd name="f49" fmla="*/ f38 1 f28"/>
                    <a:gd name="f50" fmla="*/ f39 1 f28"/>
                    <a:gd name="f51" fmla="*/ f40 1 f28"/>
                    <a:gd name="f52" fmla="*/ f41 1 f28"/>
                    <a:gd name="f53" fmla="*/ f42 1 f28"/>
                    <a:gd name="f54" fmla="*/ f43 1 f28"/>
                    <a:gd name="f55" fmla="*/ f44 1 f28"/>
                    <a:gd name="f56" fmla="*/ f45 1 f28"/>
                    <a:gd name="f57" fmla="*/ f46 f24 1"/>
                    <a:gd name="f58" fmla="*/ f47 f24 1"/>
                    <a:gd name="f59" fmla="*/ f47 f25 1"/>
                    <a:gd name="f60" fmla="*/ f46 f25 1"/>
                    <a:gd name="f61" fmla="*/ f49 f24 1"/>
                    <a:gd name="f62" fmla="*/ f50 f25 1"/>
                    <a:gd name="f63" fmla="*/ f51 f24 1"/>
                    <a:gd name="f64" fmla="*/ f52 f25 1"/>
                    <a:gd name="f65" fmla="*/ f53 f24 1"/>
                    <a:gd name="f66" fmla="*/ f54 f24 1"/>
                    <a:gd name="f67" fmla="*/ f55 f25 1"/>
                    <a:gd name="f68" fmla="*/ f51 f25 1"/>
                    <a:gd name="f69" fmla="*/ f50 f24 1"/>
                    <a:gd name="f70" fmla="*/ f56 f25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48">
                      <a:pos x="f61" y="f62"/>
                    </a:cxn>
                    <a:cxn ang="f48">
                      <a:pos x="f63" y="f64"/>
                    </a:cxn>
                    <a:cxn ang="f48">
                      <a:pos x="f65" y="f64"/>
                    </a:cxn>
                    <a:cxn ang="f48">
                      <a:pos x="f66" y="f67"/>
                    </a:cxn>
                    <a:cxn ang="f48">
                      <a:pos x="f66" y="f68"/>
                    </a:cxn>
                    <a:cxn ang="f48">
                      <a:pos x="f69" y="f70"/>
                    </a:cxn>
                    <a:cxn ang="f48">
                      <a:pos x="f61" y="f70"/>
                    </a:cxn>
                    <a:cxn ang="f48">
                      <a:pos x="f61" y="f62"/>
                    </a:cxn>
                  </a:cxnLst>
                  <a:rect l="f57" t="f60" r="f58" b="f59"/>
                  <a:pathLst>
                    <a:path w="85" h="85">
                      <a:moveTo>
                        <a:pt x="f7" y="f8"/>
                      </a:moveTo>
                      <a:cubicBezTo>
                        <a:pt x="f6" y="f9"/>
                        <a:pt x="f10" y="f5"/>
                        <a:pt x="f11" y="f12"/>
                      </a:cubicBezTo>
                      <a:cubicBezTo>
                        <a:pt x="f13" y="f14"/>
                        <a:pt x="f15" y="f12"/>
                        <a:pt x="f16" y="f12"/>
                      </a:cubicBezTo>
                      <a:cubicBezTo>
                        <a:pt x="f17" y="f5"/>
                        <a:pt x="f5" y="f18"/>
                        <a:pt x="f5" y="f19"/>
                      </a:cubicBezTo>
                      <a:cubicBezTo>
                        <a:pt x="f12" y="f15"/>
                        <a:pt x="f12" y="f13"/>
                        <a:pt x="f5" y="f11"/>
                      </a:cubicBezTo>
                      <a:cubicBezTo>
                        <a:pt x="f5" y="f10"/>
                        <a:pt x="f17" y="f6"/>
                        <a:pt x="f8" y="f6"/>
                      </a:cubicBezTo>
                      <a:cubicBezTo>
                        <a:pt x="f20" y="f7"/>
                        <a:pt x="f21" y="f7"/>
                        <a:pt x="f7" y="f6"/>
                      </a:cubicBezTo>
                      <a:cubicBezTo>
                        <a:pt x="f7" y="f21"/>
                        <a:pt x="f7" y="f22"/>
                        <a:pt x="f7" y="f8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84" name="Freeform 25">
                  <a:extLst>
                    <a:ext uri="{FF2B5EF4-FFF2-40B4-BE49-F238E27FC236}">
                      <a16:creationId xmlns:a16="http://schemas.microsoft.com/office/drawing/2014/main" id="{695D9F69-DDAE-488B-8186-DCD359168D3E}"/>
                    </a:ext>
                  </a:extLst>
                </p:cNvPr>
                <p:cNvSpPr/>
                <p:nvPr/>
              </p:nvSpPr>
              <p:spPr>
                <a:xfrm rot="16200004">
                  <a:off x="6274536" y="4645879"/>
                  <a:ext cx="43424" cy="3935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4"/>
                    <a:gd name="f7" fmla="val 40"/>
                    <a:gd name="f8" fmla="val 42"/>
                    <a:gd name="f9" fmla="val 43"/>
                    <a:gd name="f10" fmla="+- 0 0 -90"/>
                    <a:gd name="f11" fmla="*/ f3 1 84"/>
                    <a:gd name="f12" fmla="*/ f4 1 84"/>
                    <a:gd name="f13" fmla="+- f6 0 f5"/>
                    <a:gd name="f14" fmla="*/ f10 f0 1"/>
                    <a:gd name="f15" fmla="*/ f13 1 84"/>
                    <a:gd name="f16" fmla="*/ 40 f13 1"/>
                    <a:gd name="f17" fmla="*/ 84 f13 1"/>
                    <a:gd name="f18" fmla="*/ 42 f13 1"/>
                    <a:gd name="f19" fmla="*/ 43 f13 1"/>
                    <a:gd name="f20" fmla="*/ 0 f13 1"/>
                    <a:gd name="f21" fmla="*/ f14 1 f2"/>
                    <a:gd name="f22" fmla="*/ f16 1 84"/>
                    <a:gd name="f23" fmla="*/ f17 1 84"/>
                    <a:gd name="f24" fmla="*/ f18 1 84"/>
                    <a:gd name="f25" fmla="*/ f19 1 84"/>
                    <a:gd name="f26" fmla="*/ f20 1 84"/>
                    <a:gd name="f27" fmla="*/ 0 1 f15"/>
                    <a:gd name="f28" fmla="*/ f6 1 f15"/>
                    <a:gd name="f29" fmla="+- f21 0 f1"/>
                    <a:gd name="f30" fmla="*/ f22 1 f15"/>
                    <a:gd name="f31" fmla="*/ f23 1 f15"/>
                    <a:gd name="f32" fmla="*/ f24 1 f15"/>
                    <a:gd name="f33" fmla="*/ f25 1 f15"/>
                    <a:gd name="f34" fmla="*/ f26 1 f15"/>
                    <a:gd name="f35" fmla="*/ f27 f11 1"/>
                    <a:gd name="f36" fmla="*/ f28 f11 1"/>
                    <a:gd name="f37" fmla="*/ f28 f12 1"/>
                    <a:gd name="f38" fmla="*/ f27 f12 1"/>
                    <a:gd name="f39" fmla="*/ f30 f11 1"/>
                    <a:gd name="f40" fmla="*/ f31 f12 1"/>
                    <a:gd name="f41" fmla="*/ f31 f11 1"/>
                    <a:gd name="f42" fmla="*/ f32 f12 1"/>
                    <a:gd name="f43" fmla="*/ f33 f11 1"/>
                    <a:gd name="f44" fmla="*/ f34 f12 1"/>
                    <a:gd name="f45" fmla="*/ f34 f11 1"/>
                    <a:gd name="f46" fmla="*/ f33 f12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9">
                      <a:pos x="f39" y="f40"/>
                    </a:cxn>
                    <a:cxn ang="f29">
                      <a:pos x="f41" y="f42"/>
                    </a:cxn>
                    <a:cxn ang="f29">
                      <a:pos x="f43" y="f44"/>
                    </a:cxn>
                    <a:cxn ang="f29">
                      <a:pos x="f45" y="f46"/>
                    </a:cxn>
                    <a:cxn ang="f29">
                      <a:pos x="f39" y="f40"/>
                    </a:cxn>
                  </a:cxnLst>
                  <a:rect l="f35" t="f38" r="f36" b="f37"/>
                  <a:pathLst>
                    <a:path w="84" h="84">
                      <a:moveTo>
                        <a:pt x="f7" y="f6"/>
                      </a:moveTo>
                      <a:cubicBezTo>
                        <a:pt x="f6" y="f6"/>
                        <a:pt x="f6" y="f6"/>
                        <a:pt x="f6" y="f8"/>
                      </a:cubicBezTo>
                      <a:cubicBezTo>
                        <a:pt x="f6" y="f5"/>
                        <a:pt x="f6" y="f5"/>
                        <a:pt x="f9" y="f5"/>
                      </a:cubicBezTo>
                      <a:cubicBezTo>
                        <a:pt x="f5" y="f5"/>
                        <a:pt x="f5" y="f5"/>
                        <a:pt x="f5" y="f9"/>
                      </a:cubicBezTo>
                      <a:cubicBezTo>
                        <a:pt x="f5" y="f6"/>
                        <a:pt x="f5" y="f6"/>
                        <a:pt x="f7" y="f6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85" name="Freeform 26">
                  <a:extLst>
                    <a:ext uri="{FF2B5EF4-FFF2-40B4-BE49-F238E27FC236}">
                      <a16:creationId xmlns:a16="http://schemas.microsoft.com/office/drawing/2014/main" id="{DE2D27A3-33F3-49DB-9EEA-CCB05EAA4D73}"/>
                    </a:ext>
                  </a:extLst>
                </p:cNvPr>
                <p:cNvSpPr/>
                <p:nvPr/>
              </p:nvSpPr>
              <p:spPr>
                <a:xfrm rot="16200004">
                  <a:off x="6041327" y="4558307"/>
                  <a:ext cx="45930" cy="416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8"/>
                    <a:gd name="f7" fmla="val 89"/>
                    <a:gd name="f8" fmla="val 45"/>
                    <a:gd name="f9" fmla="val 5"/>
                    <a:gd name="f10" fmla="val 50"/>
                    <a:gd name="f11" fmla="val 39"/>
                    <a:gd name="f12" fmla="val 83"/>
                    <a:gd name="f13" fmla="val 44"/>
                    <a:gd name="f14" fmla="val 43"/>
                    <a:gd name="f15" fmla="val 82"/>
                    <a:gd name="f16" fmla="val 6"/>
                    <a:gd name="f17" fmla="+- 0 0 -90"/>
                    <a:gd name="f18" fmla="*/ f3 1 88"/>
                    <a:gd name="f19" fmla="*/ f4 1 89"/>
                    <a:gd name="f20" fmla="+- f7 0 f5"/>
                    <a:gd name="f21" fmla="+- f6 0 f5"/>
                    <a:gd name="f22" fmla="*/ f17 f0 1"/>
                    <a:gd name="f23" fmla="*/ f21 1 88"/>
                    <a:gd name="f24" fmla="*/ f20 1 89"/>
                    <a:gd name="f25" fmla="*/ 45 f21 1"/>
                    <a:gd name="f26" fmla="*/ 5 f20 1"/>
                    <a:gd name="f27" fmla="*/ 0 f21 1"/>
                    <a:gd name="f28" fmla="*/ 50 f20 1"/>
                    <a:gd name="f29" fmla="*/ 39 f21 1"/>
                    <a:gd name="f30" fmla="*/ 89 f20 1"/>
                    <a:gd name="f31" fmla="*/ 83 f21 1"/>
                    <a:gd name="f32" fmla="*/ 45 f20 1"/>
                    <a:gd name="f33" fmla="*/ 43 f20 1"/>
                    <a:gd name="f34" fmla="*/ f22 1 f2"/>
                    <a:gd name="f35" fmla="*/ f25 1 88"/>
                    <a:gd name="f36" fmla="*/ f26 1 89"/>
                    <a:gd name="f37" fmla="*/ f27 1 88"/>
                    <a:gd name="f38" fmla="*/ f28 1 89"/>
                    <a:gd name="f39" fmla="*/ f29 1 88"/>
                    <a:gd name="f40" fmla="*/ f30 1 89"/>
                    <a:gd name="f41" fmla="*/ f31 1 88"/>
                    <a:gd name="f42" fmla="*/ f32 1 89"/>
                    <a:gd name="f43" fmla="*/ f33 1 89"/>
                    <a:gd name="f44" fmla="*/ 0 1 f23"/>
                    <a:gd name="f45" fmla="*/ f6 1 f23"/>
                    <a:gd name="f46" fmla="*/ 0 1 f24"/>
                    <a:gd name="f47" fmla="*/ f7 1 f24"/>
                    <a:gd name="f48" fmla="+- f34 0 f1"/>
                    <a:gd name="f49" fmla="*/ f35 1 f23"/>
                    <a:gd name="f50" fmla="*/ f36 1 f24"/>
                    <a:gd name="f51" fmla="*/ f37 1 f23"/>
                    <a:gd name="f52" fmla="*/ f38 1 f24"/>
                    <a:gd name="f53" fmla="*/ f39 1 f23"/>
                    <a:gd name="f54" fmla="*/ f40 1 f24"/>
                    <a:gd name="f55" fmla="*/ f41 1 f23"/>
                    <a:gd name="f56" fmla="*/ f42 1 f24"/>
                    <a:gd name="f57" fmla="*/ f43 1 f24"/>
                    <a:gd name="f58" fmla="*/ f44 f18 1"/>
                    <a:gd name="f59" fmla="*/ f45 f18 1"/>
                    <a:gd name="f60" fmla="*/ f47 f19 1"/>
                    <a:gd name="f61" fmla="*/ f46 f19 1"/>
                    <a:gd name="f62" fmla="*/ f49 f18 1"/>
                    <a:gd name="f63" fmla="*/ f50 f19 1"/>
                    <a:gd name="f64" fmla="*/ f51 f18 1"/>
                    <a:gd name="f65" fmla="*/ f52 f19 1"/>
                    <a:gd name="f66" fmla="*/ f53 f18 1"/>
                    <a:gd name="f67" fmla="*/ f54 f19 1"/>
                    <a:gd name="f68" fmla="*/ f55 f18 1"/>
                    <a:gd name="f69" fmla="*/ f56 f19 1"/>
                    <a:gd name="f70" fmla="*/ f57 f19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48">
                      <a:pos x="f62" y="f63"/>
                    </a:cxn>
                    <a:cxn ang="f48">
                      <a:pos x="f64" y="f65"/>
                    </a:cxn>
                    <a:cxn ang="f48">
                      <a:pos x="f66" y="f67"/>
                    </a:cxn>
                    <a:cxn ang="f48">
                      <a:pos x="f68" y="f69"/>
                    </a:cxn>
                    <a:cxn ang="f48">
                      <a:pos x="f68" y="f70"/>
                    </a:cxn>
                    <a:cxn ang="f48">
                      <a:pos x="f62" y="f63"/>
                    </a:cxn>
                  </a:cxnLst>
                  <a:rect l="f58" t="f61" r="f59" b="f60"/>
                  <a:pathLst>
                    <a:path w="88" h="89">
                      <a:moveTo>
                        <a:pt x="f8" y="f9"/>
                      </a:moveTo>
                      <a:cubicBezTo>
                        <a:pt x="f5" y="f9"/>
                        <a:pt x="f5" y="f9"/>
                        <a:pt x="f5" y="f10"/>
                      </a:cubicBezTo>
                      <a:cubicBezTo>
                        <a:pt x="f5" y="f7"/>
                        <a:pt x="f5" y="f7"/>
                        <a:pt x="f11" y="f7"/>
                      </a:cubicBezTo>
                      <a:cubicBezTo>
                        <a:pt x="f12" y="f7"/>
                        <a:pt x="f12" y="f7"/>
                        <a:pt x="f12" y="f8"/>
                      </a:cubicBezTo>
                      <a:cubicBezTo>
                        <a:pt x="f12" y="f8"/>
                        <a:pt x="f12" y="f13"/>
                        <a:pt x="f12" y="f14"/>
                      </a:cubicBezTo>
                      <a:cubicBezTo>
                        <a:pt x="f15" y="f5"/>
                        <a:pt x="f6" y="f16"/>
                        <a:pt x="f8" y="f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86" name="Freeform 27">
                  <a:extLst>
                    <a:ext uri="{FF2B5EF4-FFF2-40B4-BE49-F238E27FC236}">
                      <a16:creationId xmlns:a16="http://schemas.microsoft.com/office/drawing/2014/main" id="{9B92405C-06D8-47D6-9EC7-E89E2CE79A2A}"/>
                    </a:ext>
                  </a:extLst>
                </p:cNvPr>
                <p:cNvSpPr/>
                <p:nvPr/>
              </p:nvSpPr>
              <p:spPr>
                <a:xfrm rot="16200004">
                  <a:off x="6159559" y="4604100"/>
                  <a:ext cx="42592" cy="3859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3"/>
                    <a:gd name="f7" fmla="val 81"/>
                    <a:gd name="f8" fmla="val 41"/>
                    <a:gd name="f9" fmla="val 40"/>
                    <a:gd name="f10" fmla="+- 0 0 -90"/>
                    <a:gd name="f11" fmla="*/ f3 1 83"/>
                    <a:gd name="f12" fmla="*/ f4 1 81"/>
                    <a:gd name="f13" fmla="+- f7 0 f5"/>
                    <a:gd name="f14" fmla="+- f6 0 f5"/>
                    <a:gd name="f15" fmla="*/ f10 f0 1"/>
                    <a:gd name="f16" fmla="*/ f14 1 83"/>
                    <a:gd name="f17" fmla="*/ f13 1 81"/>
                    <a:gd name="f18" fmla="*/ 41 f14 1"/>
                    <a:gd name="f19" fmla="*/ 0 f13 1"/>
                    <a:gd name="f20" fmla="*/ 0 f14 1"/>
                    <a:gd name="f21" fmla="*/ 40 f13 1"/>
                    <a:gd name="f22" fmla="*/ 40 f14 1"/>
                    <a:gd name="f23" fmla="*/ 81 f13 1"/>
                    <a:gd name="f24" fmla="*/ 83 f14 1"/>
                    <a:gd name="f25" fmla="*/ 41 f13 1"/>
                    <a:gd name="f26" fmla="*/ f15 1 f2"/>
                    <a:gd name="f27" fmla="*/ f18 1 83"/>
                    <a:gd name="f28" fmla="*/ f19 1 81"/>
                    <a:gd name="f29" fmla="*/ f20 1 83"/>
                    <a:gd name="f30" fmla="*/ f21 1 81"/>
                    <a:gd name="f31" fmla="*/ f22 1 83"/>
                    <a:gd name="f32" fmla="*/ f23 1 81"/>
                    <a:gd name="f33" fmla="*/ f24 1 83"/>
                    <a:gd name="f34" fmla="*/ f25 1 81"/>
                    <a:gd name="f35" fmla="*/ 0 1 f16"/>
                    <a:gd name="f36" fmla="*/ f6 1 f16"/>
                    <a:gd name="f37" fmla="*/ 0 1 f17"/>
                    <a:gd name="f38" fmla="*/ f7 1 f17"/>
                    <a:gd name="f39" fmla="+- f26 0 f1"/>
                    <a:gd name="f40" fmla="*/ f27 1 f16"/>
                    <a:gd name="f41" fmla="*/ f28 1 f17"/>
                    <a:gd name="f42" fmla="*/ f29 1 f16"/>
                    <a:gd name="f43" fmla="*/ f30 1 f17"/>
                    <a:gd name="f44" fmla="*/ f31 1 f16"/>
                    <a:gd name="f45" fmla="*/ f32 1 f17"/>
                    <a:gd name="f46" fmla="*/ f33 1 f16"/>
                    <a:gd name="f47" fmla="*/ f34 1 f17"/>
                    <a:gd name="f48" fmla="*/ f35 f11 1"/>
                    <a:gd name="f49" fmla="*/ f36 f11 1"/>
                    <a:gd name="f50" fmla="*/ f38 f12 1"/>
                    <a:gd name="f51" fmla="*/ f37 f12 1"/>
                    <a:gd name="f52" fmla="*/ f40 f11 1"/>
                    <a:gd name="f53" fmla="*/ f41 f12 1"/>
                    <a:gd name="f54" fmla="*/ f42 f11 1"/>
                    <a:gd name="f55" fmla="*/ f43 f12 1"/>
                    <a:gd name="f56" fmla="*/ f44 f11 1"/>
                    <a:gd name="f57" fmla="*/ f45 f12 1"/>
                    <a:gd name="f58" fmla="*/ f46 f11 1"/>
                    <a:gd name="f59" fmla="*/ f47 f12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9">
                      <a:pos x="f52" y="f53"/>
                    </a:cxn>
                    <a:cxn ang="f39">
                      <a:pos x="f54" y="f55"/>
                    </a:cxn>
                    <a:cxn ang="f39">
                      <a:pos x="f56" y="f57"/>
                    </a:cxn>
                    <a:cxn ang="f39">
                      <a:pos x="f58" y="f59"/>
                    </a:cxn>
                    <a:cxn ang="f39">
                      <a:pos x="f52" y="f53"/>
                    </a:cxn>
                  </a:cxnLst>
                  <a:rect l="f48" t="f51" r="f49" b="f50"/>
                  <a:pathLst>
                    <a:path w="83" h="81">
                      <a:moveTo>
                        <a:pt x="f8" y="f5"/>
                      </a:moveTo>
                      <a:cubicBezTo>
                        <a:pt x="f5" y="f5"/>
                        <a:pt x="f5" y="f5"/>
                        <a:pt x="f5" y="f9"/>
                      </a:cubicBezTo>
                      <a:cubicBezTo>
                        <a:pt x="f5" y="f7"/>
                        <a:pt x="f5" y="f7"/>
                        <a:pt x="f9" y="f7"/>
                      </a:cubicBezTo>
                      <a:cubicBezTo>
                        <a:pt x="f6" y="f7"/>
                        <a:pt x="f6" y="f7"/>
                        <a:pt x="f6" y="f8"/>
                      </a:cubicBezTo>
                      <a:cubicBezTo>
                        <a:pt x="f6" y="f5"/>
                        <a:pt x="f6" y="f5"/>
                        <a:pt x="f8" y="f5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87" name="Freeform 28">
                  <a:extLst>
                    <a:ext uri="{FF2B5EF4-FFF2-40B4-BE49-F238E27FC236}">
                      <a16:creationId xmlns:a16="http://schemas.microsoft.com/office/drawing/2014/main" id="{6C1867BF-A55A-487F-BA32-710BCFFD5275}"/>
                    </a:ext>
                  </a:extLst>
                </p:cNvPr>
                <p:cNvSpPr/>
                <p:nvPr/>
              </p:nvSpPr>
              <p:spPr>
                <a:xfrm rot="16200004">
                  <a:off x="6770661" y="4979854"/>
                  <a:ext cx="1673" cy="605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4"/>
                    <a:gd name="f7" fmla="val 12"/>
                    <a:gd name="f8" fmla="val 2"/>
                    <a:gd name="f9" fmla="val 1"/>
                    <a:gd name="f10" fmla="val 8"/>
                    <a:gd name="f11" fmla="val 11"/>
                    <a:gd name="f12" fmla="val 3"/>
                    <a:gd name="f13" fmla="val 7"/>
                    <a:gd name="f14" fmla="+- 0 0 -90"/>
                    <a:gd name="f15" fmla="*/ f3 1 4"/>
                    <a:gd name="f16" fmla="*/ f4 1 12"/>
                    <a:gd name="f17" fmla="+- f7 0 f5"/>
                    <a:gd name="f18" fmla="+- f6 0 f5"/>
                    <a:gd name="f19" fmla="*/ f14 f0 1"/>
                    <a:gd name="f20" fmla="*/ f18 1 4"/>
                    <a:gd name="f21" fmla="*/ f17 1 12"/>
                    <a:gd name="f22" fmla="*/ 2 f18 1"/>
                    <a:gd name="f23" fmla="*/ 0 f17 1"/>
                    <a:gd name="f24" fmla="*/ 0 f18 1"/>
                    <a:gd name="f25" fmla="*/ 12 f17 1"/>
                    <a:gd name="f26" fmla="*/ 4 f18 1"/>
                    <a:gd name="f27" fmla="*/ 11 f17 1"/>
                    <a:gd name="f28" fmla="*/ f19 1 f2"/>
                    <a:gd name="f29" fmla="*/ f22 1 4"/>
                    <a:gd name="f30" fmla="*/ f23 1 12"/>
                    <a:gd name="f31" fmla="*/ f24 1 4"/>
                    <a:gd name="f32" fmla="*/ f25 1 12"/>
                    <a:gd name="f33" fmla="*/ f26 1 4"/>
                    <a:gd name="f34" fmla="*/ f27 1 12"/>
                    <a:gd name="f35" fmla="*/ 0 1 f20"/>
                    <a:gd name="f36" fmla="*/ f6 1 f20"/>
                    <a:gd name="f37" fmla="*/ 0 1 f21"/>
                    <a:gd name="f38" fmla="*/ f7 1 f21"/>
                    <a:gd name="f39" fmla="+- f28 0 f1"/>
                    <a:gd name="f40" fmla="*/ f29 1 f20"/>
                    <a:gd name="f41" fmla="*/ f30 1 f21"/>
                    <a:gd name="f42" fmla="*/ f31 1 f20"/>
                    <a:gd name="f43" fmla="*/ f32 1 f21"/>
                    <a:gd name="f44" fmla="*/ f33 1 f20"/>
                    <a:gd name="f45" fmla="*/ f34 1 f21"/>
                    <a:gd name="f46" fmla="*/ f35 f15 1"/>
                    <a:gd name="f47" fmla="*/ f36 f15 1"/>
                    <a:gd name="f48" fmla="*/ f38 f16 1"/>
                    <a:gd name="f49" fmla="*/ f37 f16 1"/>
                    <a:gd name="f50" fmla="*/ f40 f15 1"/>
                    <a:gd name="f51" fmla="*/ f41 f16 1"/>
                    <a:gd name="f52" fmla="*/ f42 f15 1"/>
                    <a:gd name="f53" fmla="*/ f43 f16 1"/>
                    <a:gd name="f54" fmla="*/ f44 f15 1"/>
                    <a:gd name="f55" fmla="*/ f45 f1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9">
                      <a:pos x="f50" y="f51"/>
                    </a:cxn>
                    <a:cxn ang="f39">
                      <a:pos x="f52" y="f53"/>
                    </a:cxn>
                    <a:cxn ang="f39">
                      <a:pos x="f54" y="f55"/>
                    </a:cxn>
                    <a:cxn ang="f39">
                      <a:pos x="f50" y="f51"/>
                    </a:cxn>
                  </a:cxnLst>
                  <a:rect l="f46" t="f49" r="f47" b="f48"/>
                  <a:pathLst>
                    <a:path w="4" h="12">
                      <a:moveTo>
                        <a:pt x="f8" y="f5"/>
                      </a:moveTo>
                      <a:cubicBezTo>
                        <a:pt x="f8" y="f6"/>
                        <a:pt x="f9" y="f10"/>
                        <a:pt x="f5" y="f7"/>
                      </a:cubicBezTo>
                      <a:cubicBezTo>
                        <a:pt x="f8" y="f11"/>
                        <a:pt x="f12" y="f11"/>
                        <a:pt x="f6" y="f11"/>
                      </a:cubicBezTo>
                      <a:cubicBezTo>
                        <a:pt x="f6" y="f13"/>
                        <a:pt x="f12" y="f6"/>
                        <a:pt x="f8" y="f5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</p:grpSp>
        </p:grpSp>
        <p:grpSp>
          <p:nvGrpSpPr>
            <p:cNvPr id="188" name="Grupo 187">
              <a:extLst>
                <a:ext uri="{FF2B5EF4-FFF2-40B4-BE49-F238E27FC236}">
                  <a16:creationId xmlns:a16="http://schemas.microsoft.com/office/drawing/2014/main" id="{9147BB43-6142-4511-8BC6-B27FDCA1FD15}"/>
                </a:ext>
              </a:extLst>
            </p:cNvPr>
            <p:cNvGrpSpPr/>
            <p:nvPr/>
          </p:nvGrpSpPr>
          <p:grpSpPr>
            <a:xfrm>
              <a:off x="6854178" y="4554051"/>
              <a:ext cx="2289832" cy="601389"/>
              <a:chOff x="6854178" y="4554051"/>
              <a:chExt cx="2289832" cy="601389"/>
            </a:xfrm>
          </p:grpSpPr>
          <p:grpSp>
            <p:nvGrpSpPr>
              <p:cNvPr id="189" name="Grupo 188">
                <a:extLst>
                  <a:ext uri="{FF2B5EF4-FFF2-40B4-BE49-F238E27FC236}">
                    <a16:creationId xmlns:a16="http://schemas.microsoft.com/office/drawing/2014/main" id="{CC075ED6-D521-4F96-9929-25CDF99921B9}"/>
                  </a:ext>
                </a:extLst>
              </p:cNvPr>
              <p:cNvGrpSpPr/>
              <p:nvPr/>
            </p:nvGrpSpPr>
            <p:grpSpPr>
              <a:xfrm>
                <a:off x="6854178" y="4554051"/>
                <a:ext cx="1148798" cy="601389"/>
                <a:chOff x="6854178" y="4554051"/>
                <a:chExt cx="1148798" cy="601389"/>
              </a:xfrm>
            </p:grpSpPr>
            <p:sp>
              <p:nvSpPr>
                <p:cNvPr id="190" name="Freeform 5">
                  <a:extLst>
                    <a:ext uri="{FF2B5EF4-FFF2-40B4-BE49-F238E27FC236}">
                      <a16:creationId xmlns:a16="http://schemas.microsoft.com/office/drawing/2014/main" id="{9A84F137-7BB3-48D6-B366-E17D0F3E734F}"/>
                    </a:ext>
                  </a:extLst>
                </p:cNvPr>
                <p:cNvSpPr/>
                <p:nvPr/>
              </p:nvSpPr>
              <p:spPr>
                <a:xfrm rot="16200004" flipH="1">
                  <a:off x="7274587" y="4937819"/>
                  <a:ext cx="0" cy="75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val 757"/>
                    <a:gd name="f8" fmla="+- 0 0 -90"/>
                    <a:gd name="f9" fmla="abs f3"/>
                    <a:gd name="f10" fmla="abs f4"/>
                    <a:gd name="f11" fmla="abs f5"/>
                    <a:gd name="f12" fmla="*/ f4 1 757"/>
                    <a:gd name="f13" fmla="val f6"/>
                    <a:gd name="f14" fmla="+- f7 0 f6"/>
                    <a:gd name="f15" fmla="+- f6 0 f6"/>
                    <a:gd name="f16" fmla="*/ f8 f0 1"/>
                    <a:gd name="f17" fmla="?: f9 f3 1"/>
                    <a:gd name="f18" fmla="?: f10 f4 1"/>
                    <a:gd name="f19" fmla="?: f11 f5 1"/>
                    <a:gd name="f20" fmla="*/ f15 1 0"/>
                    <a:gd name="f21" fmla="*/ f14 1 757"/>
                    <a:gd name="f22" fmla="*/ f16 1 f2"/>
                    <a:gd name="f23" fmla="*/ f17 1 21600"/>
                    <a:gd name="f24" fmla="*/ f18 1 757"/>
                    <a:gd name="f25" fmla="*/ 21600 f17 1"/>
                    <a:gd name="f26" fmla="*/ 0 1 f20"/>
                    <a:gd name="f27" fmla="*/ 757 1 f21"/>
                    <a:gd name="f28" fmla="*/ 0 1 f21"/>
                    <a:gd name="f29" fmla="*/ 1 1 f20"/>
                    <a:gd name="f30" fmla="+- f22 0 f1"/>
                    <a:gd name="f31" fmla="min f24 f23"/>
                    <a:gd name="f32" fmla="*/ f25 1 f19"/>
                    <a:gd name="f33" fmla="*/ f27 f12 1"/>
                    <a:gd name="f34" fmla="*/ f28 f12 1"/>
                    <a:gd name="f35" fmla="val f32"/>
                    <a:gd name="f36" fmla="*/ f6 f31 1"/>
                    <a:gd name="f37" fmla="+- f35 0 f13"/>
                    <a:gd name="f38" fmla="*/ f37 1 0"/>
                    <a:gd name="f39" fmla="*/ f26 f38 1"/>
                    <a:gd name="f40" fmla="*/ f29 f38 1"/>
                    <a:gd name="f41" fmla="*/ f39 f31 1"/>
                    <a:gd name="f42" fmla="*/ f40 f3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0">
                      <a:pos x="f41" y="f33"/>
                    </a:cxn>
                    <a:cxn ang="f30">
                      <a:pos x="f41" y="f33"/>
                    </a:cxn>
                    <a:cxn ang="f30">
                      <a:pos x="f41" y="f33"/>
                    </a:cxn>
                    <a:cxn ang="f30">
                      <a:pos x="f41" y="f34"/>
                    </a:cxn>
                    <a:cxn ang="f30">
                      <a:pos x="f41" y="f33"/>
                    </a:cxn>
                    <a:cxn ang="f30">
                      <a:pos x="f41" y="f33"/>
                    </a:cxn>
                  </a:cxnLst>
                  <a:rect l="f41" t="f34" r="f42" b="f33"/>
                  <a:pathLst>
                    <a:path h="757">
                      <a:moveTo>
                        <a:pt x="f36" y="f7"/>
                      </a:moveTo>
                      <a:cubicBezTo>
                        <a:pt x="f36" y="f7"/>
                        <a:pt x="f36" y="f7"/>
                        <a:pt x="f36" y="f7"/>
                      </a:cubicBezTo>
                      <a:cubicBezTo>
                        <a:pt x="f36" y="f7"/>
                        <a:pt x="f36" y="f7"/>
                        <a:pt x="f36" y="f7"/>
                      </a:cubicBezTo>
                      <a:cubicBezTo>
                        <a:pt x="f36" y="f7"/>
                        <a:pt x="f36" y="f7"/>
                        <a:pt x="f36" y="f6"/>
                      </a:cubicBezTo>
                      <a:cubicBezTo>
                        <a:pt x="f36" y="f6"/>
                        <a:pt x="f36" y="f6"/>
                        <a:pt x="f36" y="f7"/>
                      </a:cubicBezTo>
                      <a:cubicBezTo>
                        <a:pt x="f36" y="f7"/>
                        <a:pt x="f36" y="f7"/>
                        <a:pt x="f36" y="f7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91" name="Freeform 6">
                  <a:extLst>
                    <a:ext uri="{FF2B5EF4-FFF2-40B4-BE49-F238E27FC236}">
                      <a16:creationId xmlns:a16="http://schemas.microsoft.com/office/drawing/2014/main" id="{ACD7A25E-3176-48BC-B3FB-86741AC3D686}"/>
                    </a:ext>
                  </a:extLst>
                </p:cNvPr>
                <p:cNvSpPr/>
                <p:nvPr/>
              </p:nvSpPr>
              <p:spPr>
                <a:xfrm rot="16200004" flipH="1">
                  <a:off x="7965128" y="4938198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92" name="Freeform 7">
                  <a:extLst>
                    <a:ext uri="{FF2B5EF4-FFF2-40B4-BE49-F238E27FC236}">
                      <a16:creationId xmlns:a16="http://schemas.microsoft.com/office/drawing/2014/main" id="{2AAD3C4D-00BD-4108-AC17-7710EC2F9F36}"/>
                    </a:ext>
                  </a:extLst>
                </p:cNvPr>
                <p:cNvSpPr/>
                <p:nvPr/>
              </p:nvSpPr>
              <p:spPr>
                <a:xfrm rot="16200004" flipH="1">
                  <a:off x="7965128" y="4896447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93" name="Freeform 8">
                  <a:extLst>
                    <a:ext uri="{FF2B5EF4-FFF2-40B4-BE49-F238E27FC236}">
                      <a16:creationId xmlns:a16="http://schemas.microsoft.com/office/drawing/2014/main" id="{FC9D1459-E8D8-4E15-A2BF-8753BE3D1912}"/>
                    </a:ext>
                  </a:extLst>
                </p:cNvPr>
                <p:cNvSpPr/>
                <p:nvPr/>
              </p:nvSpPr>
              <p:spPr>
                <a:xfrm rot="16200004" flipH="1">
                  <a:off x="7734315" y="4811261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94" name="Freeform 9">
                  <a:extLst>
                    <a:ext uri="{FF2B5EF4-FFF2-40B4-BE49-F238E27FC236}">
                      <a16:creationId xmlns:a16="http://schemas.microsoft.com/office/drawing/2014/main" id="{1D8063DD-7EDB-4132-9AF1-B0775E9FF115}"/>
                    </a:ext>
                  </a:extLst>
                </p:cNvPr>
                <p:cNvSpPr/>
                <p:nvPr/>
              </p:nvSpPr>
              <p:spPr>
                <a:xfrm rot="16200004">
                  <a:off x="6871287" y="4667226"/>
                  <a:ext cx="46762" cy="8097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90"/>
                    <a:gd name="f7" fmla="val 172"/>
                    <a:gd name="f8" fmla="val 13"/>
                    <a:gd name="f9" fmla="val 160"/>
                    <a:gd name="f10" fmla="val 27"/>
                    <a:gd name="f11" fmla="val 54"/>
                    <a:gd name="f12" fmla="val 162"/>
                    <a:gd name="f13" fmla="val 75"/>
                    <a:gd name="f14" fmla="val 164"/>
                    <a:gd name="f15" fmla="val 86"/>
                    <a:gd name="f16" fmla="val 165"/>
                    <a:gd name="f17" fmla="val 149"/>
                    <a:gd name="f18" fmla="val 89"/>
                    <a:gd name="f19" fmla="val 99"/>
                    <a:gd name="f20" fmla="val 50"/>
                    <a:gd name="f21" fmla="val 62"/>
                    <a:gd name="f22" fmla="val 36"/>
                    <a:gd name="f23" fmla="val 9"/>
                    <a:gd name="f24" fmla="val 34"/>
                    <a:gd name="f25" fmla="val 8"/>
                    <a:gd name="f26" fmla="val 68"/>
                    <a:gd name="f27" fmla="val 101"/>
                    <a:gd name="f28" fmla="val 122"/>
                    <a:gd name="f29" fmla="+- 0 0 -90"/>
                    <a:gd name="f30" fmla="*/ f3 1 90"/>
                    <a:gd name="f31" fmla="*/ f4 1 172"/>
                    <a:gd name="f32" fmla="+- f7 0 f5"/>
                    <a:gd name="f33" fmla="+- f6 0 f5"/>
                    <a:gd name="f34" fmla="*/ f29 f0 1"/>
                    <a:gd name="f35" fmla="*/ f33 1 90"/>
                    <a:gd name="f36" fmla="*/ f32 1 172"/>
                    <a:gd name="f37" fmla="*/ 13 f33 1"/>
                    <a:gd name="f38" fmla="*/ 160 f32 1"/>
                    <a:gd name="f39" fmla="*/ 75 f33 1"/>
                    <a:gd name="f40" fmla="*/ 164 f32 1"/>
                    <a:gd name="f41" fmla="*/ 90 f33 1"/>
                    <a:gd name="f42" fmla="*/ 149 f32 1"/>
                    <a:gd name="f43" fmla="*/ 89 f33 1"/>
                    <a:gd name="f44" fmla="*/ 0 f32 1"/>
                    <a:gd name="f45" fmla="*/ 9 f33 1"/>
                    <a:gd name="f46" fmla="*/ 101 f32 1"/>
                    <a:gd name="f47" fmla="*/ f34 1 f2"/>
                    <a:gd name="f48" fmla="*/ f37 1 90"/>
                    <a:gd name="f49" fmla="*/ f38 1 172"/>
                    <a:gd name="f50" fmla="*/ f39 1 90"/>
                    <a:gd name="f51" fmla="*/ f40 1 172"/>
                    <a:gd name="f52" fmla="*/ f41 1 90"/>
                    <a:gd name="f53" fmla="*/ f42 1 172"/>
                    <a:gd name="f54" fmla="*/ f43 1 90"/>
                    <a:gd name="f55" fmla="*/ f44 1 172"/>
                    <a:gd name="f56" fmla="*/ f45 1 90"/>
                    <a:gd name="f57" fmla="*/ f46 1 172"/>
                    <a:gd name="f58" fmla="*/ 0 1 f35"/>
                    <a:gd name="f59" fmla="*/ f6 1 f35"/>
                    <a:gd name="f60" fmla="*/ 0 1 f36"/>
                    <a:gd name="f61" fmla="*/ f7 1 f36"/>
                    <a:gd name="f62" fmla="+- f47 0 f1"/>
                    <a:gd name="f63" fmla="*/ f48 1 f35"/>
                    <a:gd name="f64" fmla="*/ f49 1 f36"/>
                    <a:gd name="f65" fmla="*/ f50 1 f35"/>
                    <a:gd name="f66" fmla="*/ f51 1 f36"/>
                    <a:gd name="f67" fmla="*/ f52 1 f35"/>
                    <a:gd name="f68" fmla="*/ f53 1 f36"/>
                    <a:gd name="f69" fmla="*/ f54 1 f35"/>
                    <a:gd name="f70" fmla="*/ f55 1 f36"/>
                    <a:gd name="f71" fmla="*/ f56 1 f35"/>
                    <a:gd name="f72" fmla="*/ f57 1 f36"/>
                    <a:gd name="f73" fmla="*/ f58 f30 1"/>
                    <a:gd name="f74" fmla="*/ f59 f30 1"/>
                    <a:gd name="f75" fmla="*/ f61 f31 1"/>
                    <a:gd name="f76" fmla="*/ f60 f31 1"/>
                    <a:gd name="f77" fmla="*/ f63 f30 1"/>
                    <a:gd name="f78" fmla="*/ f64 f31 1"/>
                    <a:gd name="f79" fmla="*/ f65 f30 1"/>
                    <a:gd name="f80" fmla="*/ f66 f31 1"/>
                    <a:gd name="f81" fmla="*/ f67 f30 1"/>
                    <a:gd name="f82" fmla="*/ f68 f31 1"/>
                    <a:gd name="f83" fmla="*/ f69 f30 1"/>
                    <a:gd name="f84" fmla="*/ f70 f31 1"/>
                    <a:gd name="f85" fmla="*/ f71 f30 1"/>
                    <a:gd name="f86" fmla="*/ f72 f3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62">
                      <a:pos x="f77" y="f78"/>
                    </a:cxn>
                    <a:cxn ang="f62">
                      <a:pos x="f79" y="f80"/>
                    </a:cxn>
                    <a:cxn ang="f62">
                      <a:pos x="f81" y="f82"/>
                    </a:cxn>
                    <a:cxn ang="f62">
                      <a:pos x="f83" y="f84"/>
                    </a:cxn>
                    <a:cxn ang="f62">
                      <a:pos x="f85" y="f84"/>
                    </a:cxn>
                    <a:cxn ang="f62">
                      <a:pos x="f85" y="f86"/>
                    </a:cxn>
                    <a:cxn ang="f62">
                      <a:pos x="f77" y="f78"/>
                    </a:cxn>
                  </a:cxnLst>
                  <a:rect l="f73" t="f76" r="f74" b="f75"/>
                  <a:pathLst>
                    <a:path w="90" h="172">
                      <a:moveTo>
                        <a:pt x="f8" y="f9"/>
                      </a:moveTo>
                      <a:cubicBezTo>
                        <a:pt x="f10" y="f7"/>
                        <a:pt x="f11" y="f12"/>
                        <a:pt x="f13" y="f14"/>
                      </a:cubicBezTo>
                      <a:cubicBezTo>
                        <a:pt x="f15" y="f16"/>
                        <a:pt x="f6" y="f9"/>
                        <a:pt x="f6" y="f17"/>
                      </a:cubicBezTo>
                      <a:cubicBezTo>
                        <a:pt x="f18" y="f19"/>
                        <a:pt x="f18" y="f20"/>
                        <a:pt x="f18" y="f5"/>
                      </a:cubicBezTo>
                      <a:cubicBezTo>
                        <a:pt x="f21" y="f5"/>
                        <a:pt x="f22" y="f5"/>
                        <a:pt x="f23" y="f5"/>
                      </a:cubicBezTo>
                      <a:cubicBezTo>
                        <a:pt x="f23" y="f24"/>
                        <a:pt x="f25" y="f26"/>
                        <a:pt x="f23" y="f27"/>
                      </a:cubicBezTo>
                      <a:cubicBezTo>
                        <a:pt x="f23" y="f28"/>
                        <a:pt x="f5" y="f17"/>
                        <a:pt x="f8" y="f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95" name="Freeform 10">
                  <a:extLst>
                    <a:ext uri="{FF2B5EF4-FFF2-40B4-BE49-F238E27FC236}">
                      <a16:creationId xmlns:a16="http://schemas.microsoft.com/office/drawing/2014/main" id="{02B59BFE-6BEB-4B22-AB85-3EF6F4914E69}"/>
                    </a:ext>
                  </a:extLst>
                </p:cNvPr>
                <p:cNvSpPr/>
                <p:nvPr/>
              </p:nvSpPr>
              <p:spPr>
                <a:xfrm rot="16200004">
                  <a:off x="7962038" y="4897270"/>
                  <a:ext cx="41751" cy="4010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0"/>
                    <a:gd name="f7" fmla="val 85"/>
                    <a:gd name="f8" fmla="val 4"/>
                    <a:gd name="f9" fmla="val 5"/>
                    <a:gd name="f10" fmla="val 3"/>
                    <a:gd name="f11" fmla="val 2"/>
                    <a:gd name="f12" fmla="val 32"/>
                    <a:gd name="f13" fmla="val 59"/>
                    <a:gd name="f14" fmla="val 30"/>
                    <a:gd name="f15" fmla="val 55"/>
                    <a:gd name="f16" fmla="+- 0 0 -90"/>
                    <a:gd name="f17" fmla="*/ f3 1 80"/>
                    <a:gd name="f18" fmla="*/ f4 1 85"/>
                    <a:gd name="f19" fmla="+- f7 0 f5"/>
                    <a:gd name="f20" fmla="+- f6 0 f5"/>
                    <a:gd name="f21" fmla="*/ f16 f0 1"/>
                    <a:gd name="f22" fmla="*/ f20 1 80"/>
                    <a:gd name="f23" fmla="*/ f19 1 85"/>
                    <a:gd name="f24" fmla="*/ 4 f20 1"/>
                    <a:gd name="f25" fmla="*/ 5 f19 1"/>
                    <a:gd name="f26" fmla="*/ 0 f20 1"/>
                    <a:gd name="f27" fmla="*/ 85 f19 1"/>
                    <a:gd name="f28" fmla="*/ 80 f20 1"/>
                    <a:gd name="f29" fmla="*/ f21 1 f2"/>
                    <a:gd name="f30" fmla="*/ f24 1 80"/>
                    <a:gd name="f31" fmla="*/ f25 1 85"/>
                    <a:gd name="f32" fmla="*/ f26 1 80"/>
                    <a:gd name="f33" fmla="*/ f27 1 85"/>
                    <a:gd name="f34" fmla="*/ f28 1 80"/>
                    <a:gd name="f35" fmla="*/ 0 1 f22"/>
                    <a:gd name="f36" fmla="*/ f6 1 f22"/>
                    <a:gd name="f37" fmla="*/ 0 1 f23"/>
                    <a:gd name="f38" fmla="*/ f7 1 f23"/>
                    <a:gd name="f39" fmla="+- f29 0 f1"/>
                    <a:gd name="f40" fmla="*/ f30 1 f22"/>
                    <a:gd name="f41" fmla="*/ f31 1 f23"/>
                    <a:gd name="f42" fmla="*/ f32 1 f22"/>
                    <a:gd name="f43" fmla="*/ f33 1 f23"/>
                    <a:gd name="f44" fmla="*/ f34 1 f22"/>
                    <a:gd name="f45" fmla="*/ f35 f17 1"/>
                    <a:gd name="f46" fmla="*/ f36 f17 1"/>
                    <a:gd name="f47" fmla="*/ f38 f18 1"/>
                    <a:gd name="f48" fmla="*/ f37 f18 1"/>
                    <a:gd name="f49" fmla="*/ f40 f17 1"/>
                    <a:gd name="f50" fmla="*/ f41 f18 1"/>
                    <a:gd name="f51" fmla="*/ f42 f17 1"/>
                    <a:gd name="f52" fmla="*/ f43 f18 1"/>
                    <a:gd name="f53" fmla="*/ f44 f17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9">
                      <a:pos x="f49" y="f50"/>
                    </a:cxn>
                    <a:cxn ang="f39">
                      <a:pos x="f51" y="f50"/>
                    </a:cxn>
                    <a:cxn ang="f39">
                      <a:pos x="f51" y="f52"/>
                    </a:cxn>
                    <a:cxn ang="f39">
                      <a:pos x="f49" y="f52"/>
                    </a:cxn>
                    <a:cxn ang="f39">
                      <a:pos x="f53" y="f52"/>
                    </a:cxn>
                    <a:cxn ang="f39">
                      <a:pos x="f53" y="f50"/>
                    </a:cxn>
                    <a:cxn ang="f39">
                      <a:pos x="f49" y="f50"/>
                    </a:cxn>
                  </a:cxnLst>
                  <a:rect l="f45" t="f48" r="f46" b="f47"/>
                  <a:pathLst>
                    <a:path w="80" h="85">
                      <a:moveTo>
                        <a:pt x="f8" y="f9"/>
                      </a:moveTo>
                      <a:cubicBezTo>
                        <a:pt x="f10" y="f9"/>
                        <a:pt x="f11" y="f9"/>
                        <a:pt x="f5" y="f9"/>
                      </a:cubicBezTo>
                      <a:cubicBezTo>
                        <a:pt x="f5" y="f12"/>
                        <a:pt x="f5" y="f13"/>
                        <a:pt x="f5" y="f7"/>
                      </a:cubicBezTo>
                      <a:cubicBezTo>
                        <a:pt x="f11" y="f7"/>
                        <a:pt x="f10" y="f7"/>
                        <a:pt x="f8" y="f7"/>
                      </a:cubicBezTo>
                      <a:cubicBezTo>
                        <a:pt x="f14" y="f7"/>
                        <a:pt x="f15" y="f7"/>
                        <a:pt x="f6" y="f7"/>
                      </a:cubicBezTo>
                      <a:cubicBezTo>
                        <a:pt x="f6" y="f13"/>
                        <a:pt x="f6" y="f12"/>
                        <a:pt x="f6" y="f9"/>
                      </a:cubicBezTo>
                      <a:cubicBezTo>
                        <a:pt x="f15" y="f5"/>
                        <a:pt x="f14" y="f5"/>
                        <a:pt x="f8" y="f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96" name="Freeform 11">
                  <a:extLst>
                    <a:ext uri="{FF2B5EF4-FFF2-40B4-BE49-F238E27FC236}">
                      <a16:creationId xmlns:a16="http://schemas.microsoft.com/office/drawing/2014/main" id="{A2ECB436-8425-41D3-95A6-C434F41673DD}"/>
                    </a:ext>
                  </a:extLst>
                </p:cNvPr>
                <p:cNvSpPr/>
                <p:nvPr/>
              </p:nvSpPr>
              <p:spPr>
                <a:xfrm rot="16200004" flipH="1">
                  <a:off x="7965128" y="4896447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97" name="Freeform 12">
                  <a:extLst>
                    <a:ext uri="{FF2B5EF4-FFF2-40B4-BE49-F238E27FC236}">
                      <a16:creationId xmlns:a16="http://schemas.microsoft.com/office/drawing/2014/main" id="{DE167508-AC64-4DE2-A66B-FF418BC2E89E}"/>
                    </a:ext>
                  </a:extLst>
                </p:cNvPr>
                <p:cNvSpPr/>
                <p:nvPr/>
              </p:nvSpPr>
              <p:spPr>
                <a:xfrm rot="16200004">
                  <a:off x="6930955" y="4979524"/>
                  <a:ext cx="832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val 835"/>
                    <a:gd name="f8" fmla="+- 0 0 -90"/>
                    <a:gd name="f9" fmla="abs f3"/>
                    <a:gd name="f10" fmla="abs f4"/>
                    <a:gd name="f11" fmla="abs f5"/>
                    <a:gd name="f12" fmla="*/ f3 1 835"/>
                    <a:gd name="f13" fmla="val f6"/>
                    <a:gd name="f14" fmla="+- f6 0 f6"/>
                    <a:gd name="f15" fmla="+- f7 0 f6"/>
                    <a:gd name="f16" fmla="*/ f8 f0 1"/>
                    <a:gd name="f17" fmla="?: f9 f3 1"/>
                    <a:gd name="f18" fmla="?: f10 f4 1"/>
                    <a:gd name="f19" fmla="?: f11 f5 1"/>
                    <a:gd name="f20" fmla="*/ f15 1 835"/>
                    <a:gd name="f21" fmla="*/ f14 1 0"/>
                    <a:gd name="f22" fmla="*/ f16 1 f2"/>
                    <a:gd name="f23" fmla="*/ f17 1 835"/>
                    <a:gd name="f24" fmla="*/ f18 1 21600"/>
                    <a:gd name="f25" fmla="*/ 21600 f18 1"/>
                    <a:gd name="f26" fmla="*/ 0 1 f20"/>
                    <a:gd name="f27" fmla="*/ 0 1 f21"/>
                    <a:gd name="f28" fmla="*/ 835 1 f20"/>
                    <a:gd name="f29" fmla="*/ 1 1 f21"/>
                    <a:gd name="f30" fmla="+- f22 0 f1"/>
                    <a:gd name="f31" fmla="min f24 f23"/>
                    <a:gd name="f32" fmla="*/ f25 1 f19"/>
                    <a:gd name="f33" fmla="*/ f26 f12 1"/>
                    <a:gd name="f34" fmla="*/ f28 f12 1"/>
                    <a:gd name="f35" fmla="val f32"/>
                    <a:gd name="f36" fmla="*/ f6 f31 1"/>
                    <a:gd name="f37" fmla="+- f35 0 f13"/>
                    <a:gd name="f38" fmla="*/ f37 1 0"/>
                    <a:gd name="f39" fmla="*/ f29 f38 1"/>
                    <a:gd name="f40" fmla="*/ f27 f38 1"/>
                    <a:gd name="f41" fmla="*/ f40 f31 1"/>
                    <a:gd name="f42" fmla="*/ f39 f3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0">
                      <a:pos x="f33" y="f41"/>
                    </a:cxn>
                    <a:cxn ang="f30">
                      <a:pos x="f33" y="f41"/>
                    </a:cxn>
                    <a:cxn ang="f30">
                      <a:pos x="f33" y="f41"/>
                    </a:cxn>
                    <a:cxn ang="f30">
                      <a:pos x="f34" y="f41"/>
                    </a:cxn>
                    <a:cxn ang="f30">
                      <a:pos x="f34" y="f41"/>
                    </a:cxn>
                    <a:cxn ang="f30">
                      <a:pos x="f33" y="f41"/>
                    </a:cxn>
                    <a:cxn ang="f30">
                      <a:pos x="f33" y="f41"/>
                    </a:cxn>
                    <a:cxn ang="f30">
                      <a:pos x="f33" y="f41"/>
                    </a:cxn>
                  </a:cxnLst>
                  <a:rect l="f33" t="f41" r="f34" b="f42"/>
                  <a:pathLst>
                    <a:path w="835">
                      <a:moveTo>
                        <a:pt x="f6" y="f36"/>
                      </a:moveTo>
                      <a:cubicBezTo>
                        <a:pt x="f6" y="f36"/>
                        <a:pt x="f6" y="f36"/>
                        <a:pt x="f6" y="f36"/>
                      </a:cubicBezTo>
                      <a:cubicBezTo>
                        <a:pt x="f6" y="f36"/>
                        <a:pt x="f6" y="f36"/>
                        <a:pt x="f6" y="f36"/>
                      </a:cubicBezTo>
                      <a:cubicBezTo>
                        <a:pt x="f6" y="f36"/>
                        <a:pt x="f6" y="f36"/>
                        <a:pt x="f7" y="f36"/>
                      </a:cubicBezTo>
                      <a:cubicBezTo>
                        <a:pt x="f7" y="f36"/>
                        <a:pt x="f7" y="f36"/>
                        <a:pt x="f7" y="f36"/>
                      </a:cubicBezTo>
                      <a:cubicBezTo>
                        <a:pt x="f7" y="f36"/>
                        <a:pt x="f7" y="f36"/>
                        <a:pt x="f6" y="f36"/>
                      </a:cubicBezTo>
                      <a:cubicBezTo>
                        <a:pt x="f6" y="f36"/>
                        <a:pt x="f6" y="f36"/>
                        <a:pt x="f6" y="f36"/>
                      </a:cubicBezTo>
                      <a:cubicBezTo>
                        <a:pt x="f6" y="f36"/>
                        <a:pt x="f6" y="f36"/>
                        <a:pt x="f6" y="f36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98" name="Freeform 13">
                  <a:extLst>
                    <a:ext uri="{FF2B5EF4-FFF2-40B4-BE49-F238E27FC236}">
                      <a16:creationId xmlns:a16="http://schemas.microsoft.com/office/drawing/2014/main" id="{561F993A-315D-4D25-A1FE-E0627DEF0812}"/>
                    </a:ext>
                  </a:extLst>
                </p:cNvPr>
                <p:cNvSpPr/>
                <p:nvPr/>
              </p:nvSpPr>
              <p:spPr>
                <a:xfrm rot="16200004" flipH="1">
                  <a:off x="7734315" y="4767837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199" name="Oval 14">
                  <a:extLst>
                    <a:ext uri="{FF2B5EF4-FFF2-40B4-BE49-F238E27FC236}">
                      <a16:creationId xmlns:a16="http://schemas.microsoft.com/office/drawing/2014/main" id="{F56D90A3-B307-49C4-8018-8DDFC3BAEC49}"/>
                    </a:ext>
                  </a:extLst>
                </p:cNvPr>
                <p:cNvSpPr/>
                <p:nvPr/>
              </p:nvSpPr>
              <p:spPr>
                <a:xfrm rot="16200004">
                  <a:off x="7734288" y="4684370"/>
                  <a:ext cx="832" cy="758"/>
                </a:xfrm>
                <a:custGeom>
                  <a:avLst/>
                  <a:gdLst>
                    <a:gd name="f0" fmla="val 21600000"/>
                    <a:gd name="f1" fmla="val 10800000"/>
                    <a:gd name="f2" fmla="val 5400000"/>
                    <a:gd name="f3" fmla="val 18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+- 0 0 -360"/>
                    <a:gd name="f10" fmla="+- 0 0 -180"/>
                    <a:gd name="f11" fmla="abs f4"/>
                    <a:gd name="f12" fmla="abs f5"/>
                    <a:gd name="f13" fmla="abs f6"/>
                    <a:gd name="f14" fmla="+- 2700000 f2 0"/>
                    <a:gd name="f15" fmla="*/ f9 f1 1"/>
                    <a:gd name="f16" fmla="*/ f10 f1 1"/>
                    <a:gd name="f17" fmla="?: f11 f4 1"/>
                    <a:gd name="f18" fmla="?: f12 f5 1"/>
                    <a:gd name="f19" fmla="?: f13 f6 1"/>
                    <a:gd name="f20" fmla="+- f14 0 f2"/>
                    <a:gd name="f21" fmla="*/ f15 1 f3"/>
                    <a:gd name="f22" fmla="*/ f16 1 f3"/>
                    <a:gd name="f23" fmla="*/ f17 1 21600"/>
                    <a:gd name="f24" fmla="*/ f18 1 21600"/>
                    <a:gd name="f25" fmla="*/ 21600 f17 1"/>
                    <a:gd name="f26" fmla="*/ 21600 f18 1"/>
                    <a:gd name="f27" fmla="+- f20 f2 0"/>
                    <a:gd name="f28" fmla="+- f21 0 f2"/>
                    <a:gd name="f29" fmla="+- f22 0 f2"/>
                    <a:gd name="f30" fmla="min f24 f23"/>
                    <a:gd name="f31" fmla="*/ f25 1 f19"/>
                    <a:gd name="f32" fmla="*/ f26 1 f19"/>
                    <a:gd name="f33" fmla="*/ f27 f8 1"/>
                    <a:gd name="f34" fmla="val f31"/>
                    <a:gd name="f35" fmla="val f32"/>
                    <a:gd name="f36" fmla="*/ f33 1 f1"/>
                    <a:gd name="f37" fmla="*/ f7 f30 1"/>
                    <a:gd name="f38" fmla="+- f35 0 f7"/>
                    <a:gd name="f39" fmla="+- f34 0 f7"/>
                    <a:gd name="f40" fmla="+- 0 0 f36"/>
                    <a:gd name="f41" fmla="*/ f38 1 2"/>
                    <a:gd name="f42" fmla="*/ f39 1 2"/>
                    <a:gd name="f43" fmla="+- 0 0 f40"/>
                    <a:gd name="f44" fmla="+- f7 f41 0"/>
                    <a:gd name="f45" fmla="+- f7 f42 0"/>
                    <a:gd name="f46" fmla="*/ f43 f1 1"/>
                    <a:gd name="f47" fmla="*/ f42 f30 1"/>
                    <a:gd name="f48" fmla="*/ f41 f30 1"/>
                    <a:gd name="f49" fmla="*/ f46 1 f8"/>
                    <a:gd name="f50" fmla="*/ f44 f30 1"/>
                    <a:gd name="f51" fmla="+- f49 0 f2"/>
                    <a:gd name="f52" fmla="cos 1 f51"/>
                    <a:gd name="f53" fmla="sin 1 f51"/>
                    <a:gd name="f54" fmla="+- 0 0 f52"/>
                    <a:gd name="f55" fmla="+- 0 0 f53"/>
                    <a:gd name="f56" fmla="+- 0 0 f54"/>
                    <a:gd name="f57" fmla="+- 0 0 f55"/>
                    <a:gd name="f58" fmla="val f56"/>
                    <a:gd name="f59" fmla="val f57"/>
                    <a:gd name="f60" fmla="*/ f58 f42 1"/>
                    <a:gd name="f61" fmla="*/ f59 f41 1"/>
                    <a:gd name="f62" fmla="+- f45 0 f60"/>
                    <a:gd name="f63" fmla="+- f45 f60 0"/>
                    <a:gd name="f64" fmla="+- f44 0 f61"/>
                    <a:gd name="f65" fmla="+- f44 f61 0"/>
                    <a:gd name="f66" fmla="*/ f62 f30 1"/>
                    <a:gd name="f67" fmla="*/ f64 f30 1"/>
                    <a:gd name="f68" fmla="*/ f63 f30 1"/>
                    <a:gd name="f69" fmla="*/ f65 f30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66" y="f67"/>
                    </a:cxn>
                    <a:cxn ang="f29">
                      <a:pos x="f66" y="f69"/>
                    </a:cxn>
                    <a:cxn ang="f29">
                      <a:pos x="f68" y="f69"/>
                    </a:cxn>
                    <a:cxn ang="f28">
                      <a:pos x="f68" y="f67"/>
                    </a:cxn>
                  </a:cxnLst>
                  <a:rect l="f66" t="f67" r="f68" b="f69"/>
                  <a:pathLst>
                    <a:path>
                      <a:moveTo>
                        <a:pt x="f37" y="f50"/>
                      </a:moveTo>
                      <a:arcTo wR="f47" hR="f48" stAng="f1" swAng="f0"/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00" name="Freeform 15">
                  <a:extLst>
                    <a:ext uri="{FF2B5EF4-FFF2-40B4-BE49-F238E27FC236}">
                      <a16:creationId xmlns:a16="http://schemas.microsoft.com/office/drawing/2014/main" id="{651757BD-FCD4-4279-BE3E-AB4BC9849FA7}"/>
                    </a:ext>
                  </a:extLst>
                </p:cNvPr>
                <p:cNvSpPr/>
                <p:nvPr/>
              </p:nvSpPr>
              <p:spPr>
                <a:xfrm rot="16200004">
                  <a:off x="7153425" y="4305890"/>
                  <a:ext cx="550313" cy="1148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360"/>
                    <a:gd name="f3" fmla="val 180"/>
                    <a:gd name="f4" fmla="val w"/>
                    <a:gd name="f5" fmla="val h"/>
                    <a:gd name="f6" fmla="val 0"/>
                    <a:gd name="f7" fmla="val 1061"/>
                    <a:gd name="f8" fmla="val 2448"/>
                    <a:gd name="f9" fmla="val 896"/>
                    <a:gd name="f10" fmla="val 1977"/>
                    <a:gd name="f11" fmla="val 895"/>
                    <a:gd name="f12" fmla="val 1963"/>
                    <a:gd name="f13" fmla="val 901"/>
                    <a:gd name="f14" fmla="val 1959"/>
                    <a:gd name="f15" fmla="val 915"/>
                    <a:gd name="f16" fmla="val 1960"/>
                    <a:gd name="f17" fmla="val 931"/>
                    <a:gd name="f18" fmla="val 1961"/>
                    <a:gd name="f19" fmla="val 948"/>
                    <a:gd name="f20" fmla="val 964"/>
                    <a:gd name="f21" fmla="val 976"/>
                    <a:gd name="f22" fmla="val 980"/>
                    <a:gd name="f23" fmla="val 1958"/>
                    <a:gd name="f24" fmla="val 1946"/>
                    <a:gd name="f25" fmla="val 979"/>
                    <a:gd name="f26" fmla="val 1927"/>
                    <a:gd name="f27" fmla="val 1909"/>
                    <a:gd name="f28" fmla="val 1890"/>
                    <a:gd name="f29" fmla="val 1879"/>
                    <a:gd name="f30" fmla="val 1876"/>
                    <a:gd name="f31" fmla="val 966"/>
                    <a:gd name="f32" fmla="val 943"/>
                    <a:gd name="f33" fmla="val 1877"/>
                    <a:gd name="f34" fmla="val 919"/>
                    <a:gd name="f35" fmla="val 1899"/>
                    <a:gd name="f36" fmla="val 1921"/>
                    <a:gd name="f37" fmla="val 1944"/>
                    <a:gd name="f38" fmla="val 897"/>
                    <a:gd name="f39" fmla="val 1953"/>
                    <a:gd name="f40" fmla="val 893"/>
                    <a:gd name="f41" fmla="val 1957"/>
                    <a:gd name="f42" fmla="val 884"/>
                    <a:gd name="f43" fmla="val 866"/>
                    <a:gd name="f44" fmla="val 848"/>
                    <a:gd name="f45" fmla="val 1956"/>
                    <a:gd name="f46" fmla="val 830"/>
                    <a:gd name="f47" fmla="val 819"/>
                    <a:gd name="f48" fmla="val 816"/>
                    <a:gd name="f49" fmla="val 1943"/>
                    <a:gd name="f50" fmla="val 817"/>
                    <a:gd name="f51" fmla="val 843"/>
                    <a:gd name="f52" fmla="val 870"/>
                    <a:gd name="f53" fmla="val 1854"/>
                    <a:gd name="f54" fmla="val 1832"/>
                    <a:gd name="f55" fmla="val 1811"/>
                    <a:gd name="f56" fmla="val 1800"/>
                    <a:gd name="f57" fmla="val 894"/>
                    <a:gd name="f58" fmla="val 1795"/>
                    <a:gd name="f59" fmla="val 882"/>
                    <a:gd name="f60" fmla="val 867"/>
                    <a:gd name="f61" fmla="val 1796"/>
                    <a:gd name="f62" fmla="val 852"/>
                    <a:gd name="f63" fmla="val 836"/>
                    <a:gd name="f64" fmla="val 820"/>
                    <a:gd name="f65" fmla="val 1797"/>
                    <a:gd name="f66" fmla="val 1791"/>
                    <a:gd name="f67" fmla="val 1775"/>
                    <a:gd name="f68" fmla="val 1733"/>
                    <a:gd name="f69" fmla="val 1691"/>
                    <a:gd name="f70" fmla="val 1649"/>
                    <a:gd name="f71" fmla="val 1643"/>
                    <a:gd name="f72" fmla="val 1633"/>
                    <a:gd name="f73" fmla="val 808"/>
                    <a:gd name="f74" fmla="val 771"/>
                    <a:gd name="f75" fmla="val 733"/>
                    <a:gd name="f76" fmla="val 1629"/>
                    <a:gd name="f77" fmla="val 696"/>
                    <a:gd name="f78" fmla="val 1635"/>
                    <a:gd name="f79" fmla="val 664"/>
                    <a:gd name="f80" fmla="val 1640"/>
                    <a:gd name="f81" fmla="val 653"/>
                    <a:gd name="f82" fmla="val 1632"/>
                    <a:gd name="f83" fmla="val 1600"/>
                    <a:gd name="f84" fmla="val 1591"/>
                    <a:gd name="f85" fmla="val 1582"/>
                    <a:gd name="f86" fmla="val 652"/>
                    <a:gd name="f87" fmla="val 1574"/>
                    <a:gd name="f88" fmla="val 651"/>
                    <a:gd name="f89" fmla="val 1558"/>
                    <a:gd name="f90" fmla="val 656"/>
                    <a:gd name="f91" fmla="val 1550"/>
                    <a:gd name="f92" fmla="val 673"/>
                    <a:gd name="f93" fmla="val 1552"/>
                    <a:gd name="f94" fmla="val 689"/>
                    <a:gd name="f95" fmla="val 1553"/>
                    <a:gd name="f96" fmla="val 704"/>
                    <a:gd name="f97" fmla="val 1551"/>
                    <a:gd name="f98" fmla="val 719"/>
                    <a:gd name="f99" fmla="val 736"/>
                    <a:gd name="f100" fmla="val 1548"/>
                    <a:gd name="f101" fmla="val 1535"/>
                    <a:gd name="f102" fmla="val 735"/>
                    <a:gd name="f103" fmla="val 1518"/>
                    <a:gd name="f104" fmla="val 1502"/>
                    <a:gd name="f105" fmla="val 1485"/>
                    <a:gd name="f106" fmla="val 1475"/>
                    <a:gd name="f107" fmla="val 739"/>
                    <a:gd name="f108" fmla="val 1471"/>
                    <a:gd name="f109" fmla="val 749"/>
                    <a:gd name="f110" fmla="val 768"/>
                    <a:gd name="f111" fmla="val 787"/>
                    <a:gd name="f112" fmla="val 1470"/>
                    <a:gd name="f113" fmla="val 805"/>
                    <a:gd name="f114" fmla="val 815"/>
                    <a:gd name="f115" fmla="val 1467"/>
                    <a:gd name="f116" fmla="val 1459"/>
                    <a:gd name="f117" fmla="val 1385"/>
                    <a:gd name="f118" fmla="val 1311"/>
                    <a:gd name="f119" fmla="val 1237"/>
                    <a:gd name="f120" fmla="val 1227"/>
                    <a:gd name="f121" fmla="val 812"/>
                    <a:gd name="f122" fmla="val 1224"/>
                    <a:gd name="f123" fmla="val 802"/>
                    <a:gd name="f124" fmla="val 780"/>
                    <a:gd name="f125" fmla="val 1225"/>
                    <a:gd name="f126" fmla="val 758"/>
                    <a:gd name="f127" fmla="val 1202"/>
                    <a:gd name="f128" fmla="val 1179"/>
                    <a:gd name="f129" fmla="val 1157"/>
                    <a:gd name="f130" fmla="val 1147"/>
                    <a:gd name="f131" fmla="val 1144"/>
                    <a:gd name="f132" fmla="val 748"/>
                    <a:gd name="f133" fmla="val 766"/>
                    <a:gd name="f134" fmla="val 1145"/>
                    <a:gd name="f135" fmla="val 784"/>
                    <a:gd name="f136" fmla="val 813"/>
                    <a:gd name="f137" fmla="val 1142"/>
                    <a:gd name="f138" fmla="val 1131"/>
                    <a:gd name="f139" fmla="val 1084"/>
                    <a:gd name="f140" fmla="val 1038"/>
                    <a:gd name="f141" fmla="val 991"/>
                    <a:gd name="f142" fmla="val 981"/>
                    <a:gd name="f143" fmla="val 978"/>
                    <a:gd name="f144" fmla="val 803"/>
                    <a:gd name="f145" fmla="val 770"/>
                    <a:gd name="f146" fmla="val 753"/>
                    <a:gd name="f147" fmla="val 962"/>
                    <a:gd name="f148" fmla="val 875"/>
                    <a:gd name="f149" fmla="val 832"/>
                    <a:gd name="f150" fmla="val 732"/>
                    <a:gd name="f151" fmla="val 720"/>
                    <a:gd name="f152" fmla="val 703"/>
                    <a:gd name="f153" fmla="val 685"/>
                    <a:gd name="f154" fmla="val 668"/>
                    <a:gd name="f155" fmla="val 657"/>
                    <a:gd name="f156" fmla="val 814"/>
                    <a:gd name="f157" fmla="val 738"/>
                    <a:gd name="f158" fmla="val 649"/>
                    <a:gd name="f159" fmla="val 639"/>
                    <a:gd name="f160" fmla="val 565"/>
                    <a:gd name="f161" fmla="val 734"/>
                    <a:gd name="f162" fmla="val 491"/>
                    <a:gd name="f163" fmla="val 417"/>
                    <a:gd name="f164" fmla="val 395"/>
                    <a:gd name="f165" fmla="val 374"/>
                    <a:gd name="f166" fmla="val 352"/>
                    <a:gd name="f167" fmla="val 350"/>
                    <a:gd name="f168" fmla="val 349"/>
                    <a:gd name="f169" fmla="val 347"/>
                    <a:gd name="f170" fmla="val 345"/>
                    <a:gd name="f171" fmla="val 343"/>
                    <a:gd name="f172" fmla="val 341"/>
                    <a:gd name="f173" fmla="val 337"/>
                    <a:gd name="f174" fmla="val 329"/>
                    <a:gd name="f175" fmla="val 326"/>
                    <a:gd name="f176" fmla="val 728"/>
                    <a:gd name="f177" fmla="val 727"/>
                    <a:gd name="f178" fmla="val 726"/>
                    <a:gd name="f179" fmla="val 725"/>
                    <a:gd name="f180" fmla="val 724"/>
                    <a:gd name="f181" fmla="val 327"/>
                    <a:gd name="f182" fmla="val 723"/>
                    <a:gd name="f183" fmla="val 721"/>
                    <a:gd name="f184" fmla="val 718"/>
                    <a:gd name="f185" fmla="val 715"/>
                    <a:gd name="f186" fmla="val 712"/>
                    <a:gd name="f187" fmla="val 710"/>
                    <a:gd name="f188" fmla="val 707"/>
                    <a:gd name="f189" fmla="val 705"/>
                    <a:gd name="f190" fmla="val 694"/>
                    <a:gd name="f191" fmla="val 683"/>
                    <a:gd name="f192" fmla="val 658"/>
                    <a:gd name="f193" fmla="val 334"/>
                    <a:gd name="f194" fmla="val 655"/>
                    <a:gd name="f195" fmla="val 348"/>
                    <a:gd name="f196" fmla="val 411"/>
                    <a:gd name="f197" fmla="val 475"/>
                    <a:gd name="f198" fmla="val 538"/>
                    <a:gd name="f199" fmla="val 572"/>
                    <a:gd name="f200" fmla="val 622"/>
                    <a:gd name="f201" fmla="val 612"/>
                    <a:gd name="f202" fmla="val 573"/>
                    <a:gd name="f203" fmla="val 601"/>
                    <a:gd name="f204" fmla="val 592"/>
                    <a:gd name="f205" fmla="val 570"/>
                    <a:gd name="f206" fmla="val 576"/>
                    <a:gd name="f207" fmla="val 577"/>
                    <a:gd name="f208" fmla="val 591"/>
                    <a:gd name="f209" fmla="val 633"/>
                    <a:gd name="f210" fmla="val 674"/>
                    <a:gd name="f211" fmla="val 730"/>
                    <a:gd name="f212" fmla="val 737"/>
                    <a:gd name="f213" fmla="val 554"/>
                    <a:gd name="f214" fmla="val 523"/>
                    <a:gd name="f215" fmla="val 508"/>
                    <a:gd name="f216" fmla="val 495"/>
                    <a:gd name="f217" fmla="val 492"/>
                    <a:gd name="f218" fmla="val 751"/>
                    <a:gd name="f219" fmla="val 795"/>
                    <a:gd name="f220" fmla="val 838"/>
                    <a:gd name="f221" fmla="val 881"/>
                    <a:gd name="f222" fmla="val 892"/>
                    <a:gd name="f223" fmla="val 507"/>
                    <a:gd name="f224" fmla="val 539"/>
                    <a:gd name="f225" fmla="val 555"/>
                    <a:gd name="f226" fmla="val 574"/>
                    <a:gd name="f227" fmla="val 929"/>
                    <a:gd name="f228" fmla="val 957"/>
                    <a:gd name="f229" fmla="val 972"/>
                    <a:gd name="f230" fmla="val 977"/>
                    <a:gd name="f231" fmla="val 608"/>
                    <a:gd name="f232" fmla="val 625"/>
                    <a:gd name="f233" fmla="val 642"/>
                    <a:gd name="f234" fmla="val 987"/>
                    <a:gd name="f235" fmla="val 1007"/>
                    <a:gd name="f236" fmla="val 1027"/>
                    <a:gd name="f237" fmla="val 1047"/>
                    <a:gd name="f238" fmla="val 1057"/>
                    <a:gd name="f239" fmla="val 1060"/>
                    <a:gd name="f240" fmla="val 602"/>
                    <a:gd name="f241" fmla="val 582"/>
                    <a:gd name="f242" fmla="val 1058"/>
                    <a:gd name="f243" fmla="val 1050"/>
                    <a:gd name="f244" fmla="val 1032"/>
                    <a:gd name="f245" fmla="val 571"/>
                    <a:gd name="f246" fmla="val 1015"/>
                    <a:gd name="f247" fmla="val 998"/>
                    <a:gd name="f248" fmla="val 984"/>
                    <a:gd name="f249" fmla="val 566"/>
                    <a:gd name="f250" fmla="val 552"/>
                    <a:gd name="f251" fmla="val 510"/>
                    <a:gd name="f252" fmla="val 468"/>
                    <a:gd name="f253" fmla="val 427"/>
                    <a:gd name="f254" fmla="val 413"/>
                    <a:gd name="f255" fmla="val 407"/>
                    <a:gd name="f256" fmla="val 408"/>
                    <a:gd name="f257" fmla="val 946"/>
                    <a:gd name="f258" fmla="val 410"/>
                    <a:gd name="f259" fmla="val 930"/>
                    <a:gd name="f260" fmla="val 914"/>
                    <a:gd name="f261" fmla="val 409"/>
                    <a:gd name="f262" fmla="val 900"/>
                    <a:gd name="f263" fmla="val 405"/>
                    <a:gd name="f264" fmla="val 391"/>
                    <a:gd name="f265" fmla="val 305"/>
                    <a:gd name="f266" fmla="val 261"/>
                    <a:gd name="f267" fmla="val 252"/>
                    <a:gd name="f268" fmla="val 245"/>
                    <a:gd name="f269" fmla="val 792"/>
                    <a:gd name="f270" fmla="val 746"/>
                    <a:gd name="f271" fmla="val 249"/>
                    <a:gd name="f272" fmla="val 259"/>
                    <a:gd name="f273" fmla="val 277"/>
                    <a:gd name="f274" fmla="val 295"/>
                    <a:gd name="f275" fmla="val 313"/>
                    <a:gd name="f276" fmla="val 328"/>
                    <a:gd name="f277" fmla="val 782"/>
                    <a:gd name="f278" fmla="val 799"/>
                    <a:gd name="f279" fmla="val 810"/>
                    <a:gd name="f280" fmla="val 332"/>
                    <a:gd name="f281" fmla="val 375"/>
                    <a:gd name="f282" fmla="val 404"/>
                    <a:gd name="f283" fmla="val 811"/>
                    <a:gd name="f284" fmla="val 798"/>
                    <a:gd name="f285" fmla="val 781"/>
                    <a:gd name="f286" fmla="val 764"/>
                    <a:gd name="f287" fmla="val 412"/>
                    <a:gd name="f288" fmla="val 422"/>
                    <a:gd name="f289" fmla="val 438"/>
                    <a:gd name="f290" fmla="val 454"/>
                    <a:gd name="f291" fmla="val 470"/>
                    <a:gd name="f292" fmla="val 485"/>
                    <a:gd name="f293" fmla="val 729"/>
                    <a:gd name="f294" fmla="val 490"/>
                    <a:gd name="f295" fmla="val 714"/>
                    <a:gd name="f296" fmla="val 489"/>
                    <a:gd name="f297" fmla="val 671"/>
                    <a:gd name="f298" fmla="val 488"/>
                    <a:gd name="f299" fmla="val 628"/>
                    <a:gd name="f300" fmla="val 584"/>
                    <a:gd name="f301" fmla="val 569"/>
                    <a:gd name="f302" fmla="val 504"/>
                    <a:gd name="f303" fmla="val 520"/>
                    <a:gd name="f304" fmla="val 568"/>
                    <a:gd name="f305" fmla="val 537"/>
                    <a:gd name="f306" fmla="val 564"/>
                    <a:gd name="f307" fmla="val 531"/>
                    <a:gd name="f308" fmla="val 509"/>
                    <a:gd name="f309" fmla="val 464"/>
                    <a:gd name="f310" fmla="val 441"/>
                    <a:gd name="f311" fmla="val 414"/>
                    <a:gd name="f312" fmla="val 544"/>
                    <a:gd name="f313" fmla="val 518"/>
                    <a:gd name="f314" fmla="val 493"/>
                    <a:gd name="f315" fmla="val 430"/>
                    <a:gd name="f316" fmla="val 452"/>
                    <a:gd name="f317" fmla="val 474"/>
                    <a:gd name="f318" fmla="val 459"/>
                    <a:gd name="f319" fmla="val 443"/>
                    <a:gd name="f320" fmla="val 594"/>
                    <a:gd name="f321" fmla="val 637"/>
                    <a:gd name="f322" fmla="val 406"/>
                    <a:gd name="f323" fmla="val 394"/>
                    <a:gd name="f324" fmla="val 302"/>
                    <a:gd name="f325" fmla="val 256"/>
                    <a:gd name="f326" fmla="val 247"/>
                    <a:gd name="f327" fmla="val 650"/>
                    <a:gd name="f328" fmla="val 624"/>
                    <a:gd name="f329" fmla="val 606"/>
                    <a:gd name="f330" fmla="val 588"/>
                    <a:gd name="f331" fmla="val 242"/>
                    <a:gd name="f332" fmla="val 230"/>
                    <a:gd name="f333" fmla="val 186"/>
                    <a:gd name="f334" fmla="val 143"/>
                    <a:gd name="f335" fmla="val 99"/>
                    <a:gd name="f336" fmla="val 89"/>
                    <a:gd name="f337" fmla="val 84"/>
                    <a:gd name="f338" fmla="val 585"/>
                    <a:gd name="f339" fmla="val 603"/>
                    <a:gd name="f340" fmla="val 85"/>
                    <a:gd name="f341" fmla="val 621"/>
                    <a:gd name="f342" fmla="val 115"/>
                    <a:gd name="f343" fmla="val 132"/>
                    <a:gd name="f344" fmla="val 149"/>
                    <a:gd name="f345" fmla="val 160"/>
                    <a:gd name="f346" fmla="val 654"/>
                    <a:gd name="f347" fmla="val 166"/>
                    <a:gd name="f348" fmla="val 667"/>
                    <a:gd name="f349" fmla="val 165"/>
                    <a:gd name="f350" fmla="val 164"/>
                    <a:gd name="f351" fmla="val 702"/>
                    <a:gd name="f352" fmla="val 731"/>
                    <a:gd name="f353" fmla="val 163"/>
                    <a:gd name="f354" fmla="val 150"/>
                    <a:gd name="f355" fmla="val 114"/>
                    <a:gd name="f356" fmla="val 96"/>
                    <a:gd name="f357" fmla="val 81"/>
                    <a:gd name="f358" fmla="val 82"/>
                    <a:gd name="f359" fmla="val 686"/>
                    <a:gd name="f360" fmla="val 669"/>
                    <a:gd name="f361" fmla="val 77"/>
                    <a:gd name="f362" fmla="val 65"/>
                    <a:gd name="f363" fmla="val 44"/>
                    <a:gd name="f364" fmla="val 22"/>
                    <a:gd name="f365" fmla="val 1"/>
                    <a:gd name="f366" fmla="val 598"/>
                    <a:gd name="f367" fmla="val 543"/>
                    <a:gd name="f368" fmla="val 43"/>
                    <a:gd name="f369" fmla="val 64"/>
                    <a:gd name="f370" fmla="val 78"/>
                    <a:gd name="f371" fmla="val 484"/>
                    <a:gd name="f372" fmla="val 471"/>
                    <a:gd name="f373" fmla="val 432"/>
                    <a:gd name="f374" fmla="val 392"/>
                    <a:gd name="f375" fmla="val 354"/>
                    <a:gd name="f376" fmla="val 359"/>
                    <a:gd name="f377" fmla="val 364"/>
                    <a:gd name="f378" fmla="val 342"/>
                    <a:gd name="f379" fmla="val 336"/>
                    <a:gd name="f380" fmla="val 80"/>
                    <a:gd name="f381" fmla="val 74"/>
                    <a:gd name="f382" fmla="val 67"/>
                    <a:gd name="f383" fmla="val 45"/>
                    <a:gd name="f384" fmla="val 23"/>
                    <a:gd name="f385" fmla="val 324"/>
                    <a:gd name="f386" fmla="val 320"/>
                    <a:gd name="f387" fmla="val 316"/>
                    <a:gd name="f388" fmla="val 217"/>
                    <a:gd name="f389" fmla="val 118"/>
                    <a:gd name="f390" fmla="val 19"/>
                    <a:gd name="f391" fmla="val 3"/>
                    <a:gd name="f392" fmla="val 4"/>
                    <a:gd name="f393" fmla="val 829"/>
                    <a:gd name="f394" fmla="val 1638"/>
                    <a:gd name="f395" fmla="val 110"/>
                    <a:gd name="f396" fmla="val 219"/>
                    <a:gd name="f397" fmla="val 2426"/>
                    <a:gd name="f398" fmla="val 2403"/>
                    <a:gd name="f399" fmla="val 2381"/>
                    <a:gd name="f400" fmla="val 2376"/>
                    <a:gd name="f401" fmla="val 2370"/>
                    <a:gd name="f402" fmla="val 333"/>
                    <a:gd name="f403" fmla="val 2367"/>
                    <a:gd name="f404" fmla="val 2363"/>
                    <a:gd name="f405" fmla="val 2362"/>
                    <a:gd name="f406" fmla="val 2366"/>
                    <a:gd name="f407" fmla="val 357"/>
                    <a:gd name="f408" fmla="val 380"/>
                    <a:gd name="f409" fmla="val 2368"/>
                    <a:gd name="f410" fmla="val 2340"/>
                    <a:gd name="f411" fmla="val 2312"/>
                    <a:gd name="f412" fmla="val 2284"/>
                    <a:gd name="f413" fmla="val 435"/>
                    <a:gd name="f414" fmla="val 462"/>
                    <a:gd name="f415" fmla="val 586"/>
                    <a:gd name="f416" fmla="val 635"/>
                    <a:gd name="f417" fmla="val 648"/>
                    <a:gd name="f418" fmla="val 2371"/>
                    <a:gd name="f419" fmla="val 2384"/>
                    <a:gd name="f420" fmla="val 2406"/>
                    <a:gd name="f421" fmla="val 2427"/>
                    <a:gd name="f422" fmla="val 659"/>
                    <a:gd name="f423" fmla="val 660"/>
                    <a:gd name="f424" fmla="val 663"/>
                    <a:gd name="f425" fmla="val 666"/>
                    <a:gd name="f426" fmla="val 670"/>
                    <a:gd name="f427" fmla="val 672"/>
                    <a:gd name="f428" fmla="val 2404"/>
                    <a:gd name="f429" fmla="val 2382"/>
                    <a:gd name="f430" fmla="val 750"/>
                    <a:gd name="f431" fmla="val 785"/>
                    <a:gd name="f432" fmla="val 2365"/>
                    <a:gd name="f433" fmla="val 2354"/>
                    <a:gd name="f434" fmla="val 2336"/>
                    <a:gd name="f435" fmla="val 2317"/>
                    <a:gd name="f436" fmla="val 2298"/>
                    <a:gd name="f437" fmla="val 2286"/>
                    <a:gd name="f438" fmla="val 801"/>
                    <a:gd name="f439" fmla="val 2285"/>
                    <a:gd name="f440" fmla="val 767"/>
                    <a:gd name="f441" fmla="val 2281"/>
                    <a:gd name="f442" fmla="val 2271"/>
                    <a:gd name="f443" fmla="val 2253"/>
                    <a:gd name="f444" fmla="val 2235"/>
                    <a:gd name="f445" fmla="val 2217"/>
                    <a:gd name="f446" fmla="val 2207"/>
                    <a:gd name="f447" fmla="val 2204"/>
                    <a:gd name="f448" fmla="val 783"/>
                    <a:gd name="f449" fmla="val 800"/>
                    <a:gd name="f450" fmla="val 2205"/>
                    <a:gd name="f451" fmla="val 2202"/>
                    <a:gd name="f452" fmla="val 2189"/>
                    <a:gd name="f453" fmla="val 2172"/>
                    <a:gd name="f454" fmla="val 2154"/>
                    <a:gd name="f455" fmla="val 2137"/>
                    <a:gd name="f456" fmla="val 2124"/>
                    <a:gd name="f457" fmla="val 2120"/>
                    <a:gd name="f458" fmla="val 759"/>
                    <a:gd name="f459" fmla="val 2121"/>
                    <a:gd name="f460" fmla="val 678"/>
                    <a:gd name="f461" fmla="val 2122"/>
                    <a:gd name="f462" fmla="val 2117"/>
                    <a:gd name="f463" fmla="val 2096"/>
                    <a:gd name="f464" fmla="val 2023"/>
                    <a:gd name="f465" fmla="val 1950"/>
                    <a:gd name="f466" fmla="val 604"/>
                    <a:gd name="f467" fmla="val 487"/>
                    <a:gd name="f468" fmla="val 1895"/>
                    <a:gd name="f469" fmla="val 1910"/>
                    <a:gd name="f470" fmla="val 1926"/>
                    <a:gd name="f471" fmla="val 1942"/>
                    <a:gd name="f472" fmla="val 1949"/>
                    <a:gd name="f473" fmla="val 480"/>
                    <a:gd name="f474" fmla="val 416"/>
                    <a:gd name="f475" fmla="val 1964"/>
                    <a:gd name="f476" fmla="val 415"/>
                    <a:gd name="f477" fmla="val 1969"/>
                    <a:gd name="f478" fmla="val 1968"/>
                    <a:gd name="f479" fmla="val 1955"/>
                    <a:gd name="f480" fmla="val 1954"/>
                    <a:gd name="f481" fmla="val 1951"/>
                    <a:gd name="f482" fmla="val 1947"/>
                    <a:gd name="f483" fmla="val 1898"/>
                    <a:gd name="f484" fmla="val 1853"/>
                    <a:gd name="f485" fmla="val 1808"/>
                    <a:gd name="f486" fmla="val 1806"/>
                    <a:gd name="f487" fmla="val 1803"/>
                    <a:gd name="f488" fmla="val 1801"/>
                    <a:gd name="f489" fmla="val 388"/>
                    <a:gd name="f490" fmla="val 368"/>
                    <a:gd name="f491" fmla="val 1789"/>
                    <a:gd name="f492" fmla="val 398"/>
                    <a:gd name="f493" fmla="val 1794"/>
                    <a:gd name="f494" fmla="val 393"/>
                    <a:gd name="f495" fmla="val 371"/>
                    <a:gd name="f496" fmla="val 1793"/>
                    <a:gd name="f497" fmla="val 1771"/>
                    <a:gd name="f498" fmla="val 1750"/>
                    <a:gd name="f499" fmla="val 1728"/>
                    <a:gd name="f500" fmla="val 1727"/>
                    <a:gd name="f501" fmla="val 323"/>
                    <a:gd name="f502" fmla="val 1726"/>
                    <a:gd name="f503" fmla="val 1723"/>
                    <a:gd name="f504" fmla="val 1720"/>
                    <a:gd name="f505" fmla="val 1719"/>
                    <a:gd name="f506" fmla="val 1718"/>
                    <a:gd name="f507" fmla="val 1716"/>
                    <a:gd name="f508" fmla="val 376"/>
                    <a:gd name="f509" fmla="val 424"/>
                    <a:gd name="f510" fmla="val 1715"/>
                    <a:gd name="f511" fmla="val 472"/>
                    <a:gd name="f512" fmla="val 1712"/>
                    <a:gd name="f513" fmla="val 1696"/>
                    <a:gd name="f514" fmla="val 1680"/>
                    <a:gd name="f515" fmla="val 1663"/>
                    <a:gd name="f516" fmla="val 1646"/>
                    <a:gd name="f517" fmla="val 1636"/>
                    <a:gd name="f518" fmla="val 494"/>
                    <a:gd name="f519" fmla="val 1631"/>
                    <a:gd name="f520" fmla="val 505"/>
                    <a:gd name="f521" fmla="val 506"/>
                    <a:gd name="f522" fmla="val 526"/>
                    <a:gd name="f523" fmla="val 1624"/>
                    <a:gd name="f524" fmla="val 578"/>
                    <a:gd name="f525" fmla="val 1648"/>
                    <a:gd name="f526" fmla="val 1674"/>
                    <a:gd name="f527" fmla="val 1693"/>
                    <a:gd name="f528" fmla="val 1722"/>
                    <a:gd name="f529" fmla="val 1779"/>
                    <a:gd name="f530" fmla="val 587"/>
                    <a:gd name="f531" fmla="val 619"/>
                    <a:gd name="f532" fmla="val 1799"/>
                    <a:gd name="f533" fmla="val 1813"/>
                    <a:gd name="f534" fmla="val 1834"/>
                    <a:gd name="f535" fmla="val 1855"/>
                    <a:gd name="f536" fmla="val 680"/>
                    <a:gd name="f537" fmla="val 708"/>
                    <a:gd name="f538" fmla="val 1833"/>
                    <a:gd name="f539" fmla="val 1810"/>
                    <a:gd name="f540" fmla="val 789"/>
                    <a:gd name="f541" fmla="val 763"/>
                    <a:gd name="f542" fmla="val 1882"/>
                    <a:gd name="f543" fmla="val 1885"/>
                    <a:gd name="f544" fmla="val 1933"/>
                    <a:gd name="f545" fmla="val 1981"/>
                    <a:gd name="f546" fmla="val 2029"/>
                    <a:gd name="f547" fmla="val 2040"/>
                    <a:gd name="f548" fmla="val 747"/>
                    <a:gd name="f549" fmla="val 837"/>
                    <a:gd name="f550" fmla="val 883"/>
                    <a:gd name="f551" fmla="val 2041"/>
                    <a:gd name="f552" fmla="val 2036"/>
                    <a:gd name="f553" fmla="val 2025"/>
                    <a:gd name="f554" fmla="val 2009"/>
                    <a:gd name="f555" fmla="val 1993"/>
                    <a:gd name="f556" fmla="val 2131"/>
                    <a:gd name="f557" fmla="val 2130"/>
                    <a:gd name="f558" fmla="val 647"/>
                    <a:gd name="f559" fmla="val 1457"/>
                    <a:gd name="f560" fmla="val 1462"/>
                    <a:gd name="f561" fmla="val 1469"/>
                    <a:gd name="f562" fmla="val 1468"/>
                    <a:gd name="f563" fmla="val 701"/>
                    <a:gd name="f564" fmla="val 676"/>
                    <a:gd name="f565" fmla="val 1473"/>
                    <a:gd name="f566" fmla="val 1464"/>
                    <a:gd name="f567" fmla="val 1439"/>
                    <a:gd name="f568" fmla="val 1422"/>
                    <a:gd name="f569" fmla="val 1405"/>
                    <a:gd name="f570" fmla="val 1393"/>
                    <a:gd name="f571" fmla="val 1388"/>
                    <a:gd name="f572" fmla="val 1389"/>
                    <a:gd name="f573" fmla="val 1392"/>
                    <a:gd name="f574" fmla="val 1401"/>
                    <a:gd name="f575" fmla="val 1420"/>
                    <a:gd name="f576" fmla="val 1438"/>
                    <a:gd name="f577" fmla="val 1245"/>
                    <a:gd name="f578" fmla="val 1266"/>
                    <a:gd name="f579" fmla="val 1287"/>
                    <a:gd name="f580" fmla="val 1301"/>
                    <a:gd name="f581" fmla="val 1306"/>
                    <a:gd name="f582" fmla="val 1305"/>
                    <a:gd name="f583" fmla="val 695"/>
                    <a:gd name="f584" fmla="val 1303"/>
                    <a:gd name="f585" fmla="val 1313"/>
                    <a:gd name="f586" fmla="val 644"/>
                    <a:gd name="f587" fmla="val 1289"/>
                    <a:gd name="f588" fmla="val 1264"/>
                    <a:gd name="f589" fmla="val 1244"/>
                    <a:gd name="f590" fmla="val 1235"/>
                    <a:gd name="f591" fmla="val 1223"/>
                    <a:gd name="f592" fmla="val 1221"/>
                    <a:gd name="f593" fmla="val 665"/>
                    <a:gd name="f594" fmla="val 1222"/>
                    <a:gd name="f595" fmla="val 691"/>
                    <a:gd name="f596" fmla="val 713"/>
                    <a:gd name="f597" fmla="val 2114"/>
                    <a:gd name="f598" fmla="val 310"/>
                    <a:gd name="f599" fmla="val 288"/>
                    <a:gd name="f600" fmla="val 266"/>
                    <a:gd name="f601" fmla="val 2099"/>
                    <a:gd name="f602" fmla="val 2078"/>
                    <a:gd name="f603" fmla="val 2057"/>
                    <a:gd name="f604" fmla="val 244"/>
                    <a:gd name="f605" fmla="val 2045"/>
                    <a:gd name="f606" fmla="val 248"/>
                    <a:gd name="f607" fmla="val 280"/>
                    <a:gd name="f608" fmla="val 300"/>
                    <a:gd name="f609" fmla="val 330"/>
                    <a:gd name="f610" fmla="val 2064"/>
                    <a:gd name="f611" fmla="val 2089"/>
                    <a:gd name="f612" fmla="val 1137"/>
                    <a:gd name="f613" fmla="val 319"/>
                    <a:gd name="f614" fmla="val 1141"/>
                    <a:gd name="f615" fmla="val 315"/>
                    <a:gd name="f616" fmla="val 297"/>
                    <a:gd name="f617" fmla="val 278"/>
                    <a:gd name="f618" fmla="val 260"/>
                    <a:gd name="f619" fmla="val 1126"/>
                    <a:gd name="f620" fmla="val 1114"/>
                    <a:gd name="f621" fmla="val 1101"/>
                    <a:gd name="f622" fmla="val 1089"/>
                    <a:gd name="f623" fmla="val 246"/>
                    <a:gd name="f624" fmla="val 273"/>
                    <a:gd name="f625" fmla="val 289"/>
                    <a:gd name="f626" fmla="val 321"/>
                    <a:gd name="f627" fmla="val 1059"/>
                    <a:gd name="f628" fmla="val 322"/>
                    <a:gd name="f629" fmla="val 1086"/>
                    <a:gd name="f630" fmla="val 1112"/>
                    <a:gd name="f631" fmla="val 325"/>
                    <a:gd name="f632" fmla="val 240"/>
                    <a:gd name="f633" fmla="val 1105"/>
                    <a:gd name="f634" fmla="val 1103"/>
                    <a:gd name="f635" fmla="val 1099"/>
                    <a:gd name="f636" fmla="val 467"/>
                    <a:gd name="f637" fmla="val 448"/>
                    <a:gd name="f638" fmla="val 265"/>
                    <a:gd name="f639" fmla="val 317"/>
                    <a:gd name="f640" fmla="val 481"/>
                    <a:gd name="f641" fmla="val 482"/>
                    <a:gd name="f642" fmla="val 483"/>
                    <a:gd name="f643" fmla="val 486"/>
                    <a:gd name="f644" fmla="val 298"/>
                    <a:gd name="f645" fmla="val 271"/>
                    <a:gd name="f646" fmla="val 168"/>
                    <a:gd name="f647" fmla="val 272"/>
                    <a:gd name="f648" fmla="val 169"/>
                    <a:gd name="f649" fmla="val 264"/>
                    <a:gd name="f650" fmla="val 170"/>
                    <a:gd name="f651" fmla="val 173"/>
                    <a:gd name="f652" fmla="val 283"/>
                    <a:gd name="f653" fmla="val 286"/>
                    <a:gd name="f654" fmla="val 1428"/>
                    <a:gd name="f655" fmla="val 285"/>
                    <a:gd name="f656" fmla="val 1429"/>
                    <a:gd name="f657" fmla="val 898"/>
                    <a:gd name="f658" fmla="val 899"/>
                    <a:gd name="f659" fmla="val 365"/>
                    <a:gd name="f660" fmla="val 378"/>
                    <a:gd name="f661" fmla="val 396"/>
                    <a:gd name="f662" fmla="val 400"/>
                    <a:gd name="f663" fmla="val 844"/>
                    <a:gd name="f664" fmla="val 818"/>
                    <a:gd name="f665" fmla="val 809"/>
                    <a:gd name="f666" fmla="val 806"/>
                    <a:gd name="f667" fmla="val 419"/>
                    <a:gd name="f668" fmla="val 821"/>
                    <a:gd name="f669" fmla="val 831"/>
                    <a:gd name="f670" fmla="val 839"/>
                    <a:gd name="f671" fmla="val 857"/>
                    <a:gd name="f672" fmla="val 496"/>
                    <a:gd name="f673" fmla="val 880"/>
                    <a:gd name="f674" fmla="val 905"/>
                    <a:gd name="f675" fmla="val 450"/>
                    <a:gd name="f676" fmla="val 920"/>
                    <a:gd name="f677" fmla="val 423"/>
                    <a:gd name="f678" fmla="val 440"/>
                    <a:gd name="f679" fmla="val 457"/>
                    <a:gd name="f680" fmla="val 994"/>
                    <a:gd name="f681" fmla="val 995"/>
                    <a:gd name="f682" fmla="val 996"/>
                    <a:gd name="f683" fmla="val 373"/>
                    <a:gd name="f684" fmla="val 346"/>
                    <a:gd name="f685" fmla="val 339"/>
                    <a:gd name="f686" fmla="val 1062"/>
                    <a:gd name="f687" fmla="val 1014"/>
                    <a:gd name="f688" fmla="val 971"/>
                    <a:gd name="f689" fmla="val 927"/>
                    <a:gd name="f690" fmla="val 925"/>
                    <a:gd name="f691" fmla="val 923"/>
                    <a:gd name="f692" fmla="val 926"/>
                    <a:gd name="f693" fmla="val 924"/>
                    <a:gd name="f694" fmla="val 921"/>
                    <a:gd name="f695" fmla="val 918"/>
                    <a:gd name="f696" fmla="val 912"/>
                    <a:gd name="f697" fmla="val 911"/>
                    <a:gd name="f698" fmla="val 910"/>
                    <a:gd name="f699" fmla="val 908"/>
                    <a:gd name="f700" fmla="val 907"/>
                    <a:gd name="f701" fmla="val 906"/>
                    <a:gd name="f702" fmla="val 418"/>
                    <a:gd name="f703" fmla="val 331"/>
                    <a:gd name="f704" fmla="val 397"/>
                    <a:gd name="f705" fmla="val 451"/>
                    <a:gd name="f706" fmla="val 428"/>
                    <a:gd name="f707" fmla="val 353"/>
                    <a:gd name="f708" fmla="val 340"/>
                    <a:gd name="f709" fmla="val 358"/>
                    <a:gd name="f710" fmla="val 162"/>
                    <a:gd name="f711" fmla="val 161"/>
                    <a:gd name="f712" fmla="val 383"/>
                    <a:gd name="f713" fmla="val 270"/>
                    <a:gd name="f714" fmla="val 87"/>
                    <a:gd name="f715" fmla="val 83"/>
                    <a:gd name="f716" fmla="val 104"/>
                    <a:gd name="f717" fmla="val 124"/>
                    <a:gd name="f718" fmla="val 145"/>
                    <a:gd name="f719" fmla="val 125"/>
                    <a:gd name="f720" fmla="val 106"/>
                    <a:gd name="f721" fmla="val 367"/>
                    <a:gd name="f722" fmla="val 386"/>
                    <a:gd name="f723" fmla="val 403"/>
                    <a:gd name="f724" fmla="val 185"/>
                    <a:gd name="f725" fmla="val 203"/>
                    <a:gd name="f726" fmla="val 220"/>
                    <a:gd name="f727" fmla="val 239"/>
                    <a:gd name="f728" fmla="val 384"/>
                    <a:gd name="f729" fmla="val 366"/>
                    <a:gd name="f730" fmla="val 243"/>
                    <a:gd name="f731" fmla="val 253"/>
                    <a:gd name="f732" fmla="val 227"/>
                    <a:gd name="f733" fmla="val 204"/>
                    <a:gd name="f734" fmla="val 178"/>
                    <a:gd name="f735" fmla="val 172"/>
                    <a:gd name="f736" fmla="val 303"/>
                    <a:gd name="f737" fmla="val 282"/>
                    <a:gd name="f738" fmla="val 254"/>
                    <a:gd name="f739" fmla="val 156"/>
                    <a:gd name="f740" fmla="val 131"/>
                    <a:gd name="f741" fmla="val 250"/>
                    <a:gd name="f742" fmla="val 251"/>
                    <a:gd name="f743" fmla="val 98"/>
                    <a:gd name="f744" fmla="val 232"/>
                    <a:gd name="f745" fmla="val 101"/>
                    <a:gd name="f746" fmla="val 226"/>
                    <a:gd name="f747" fmla="val 107"/>
                    <a:gd name="f748" fmla="val 228"/>
                    <a:gd name="f749" fmla="val 122"/>
                    <a:gd name="f750" fmla="val 123"/>
                    <a:gd name="f751" fmla="val 205"/>
                    <a:gd name="f752" fmla="val 229"/>
                    <a:gd name="f753" fmla="val 212"/>
                    <a:gd name="f754" fmla="val 2203"/>
                    <a:gd name="f755" fmla="val 195"/>
                    <a:gd name="f756" fmla="val 177"/>
                    <a:gd name="f757" fmla="val 167"/>
                    <a:gd name="f758" fmla="val 2199"/>
                    <a:gd name="f759" fmla="val 2190"/>
                    <a:gd name="f760" fmla="val 2155"/>
                    <a:gd name="f761" fmla="val 2138"/>
                    <a:gd name="f762" fmla="val 171"/>
                    <a:gd name="f763" fmla="val 2119"/>
                    <a:gd name="f764" fmla="val 184"/>
                    <a:gd name="f765" fmla="val 224"/>
                    <a:gd name="f766" fmla="val 2123"/>
                    <a:gd name="f767" fmla="val 2143"/>
                    <a:gd name="f768" fmla="val 2165"/>
                    <a:gd name="f769" fmla="val 2188"/>
                    <a:gd name="f770" fmla="val 318"/>
                    <a:gd name="f771" fmla="val 2359"/>
                    <a:gd name="f772" fmla="val 2358"/>
                    <a:gd name="f773" fmla="val 2357"/>
                    <a:gd name="f774" fmla="val 2360"/>
                    <a:gd name="f775" fmla="val 2364"/>
                    <a:gd name="f776" fmla="val 279"/>
                    <a:gd name="f777" fmla="val 255"/>
                    <a:gd name="f778" fmla="val 2369"/>
                    <a:gd name="f779" fmla="val 2343"/>
                    <a:gd name="f780" fmla="val 2321"/>
                    <a:gd name="f781" fmla="val 2300"/>
                    <a:gd name="f782" fmla="val 2288"/>
                    <a:gd name="f783" fmla="val 2290"/>
                    <a:gd name="f784" fmla="val 2295"/>
                    <a:gd name="f785" fmla="val 2301"/>
                    <a:gd name="f786" fmla="val 2302"/>
                    <a:gd name="f787" fmla="val 2303"/>
                    <a:gd name="f788" fmla="val 2304"/>
                    <a:gd name="f789" fmla="val 2322"/>
                    <a:gd name="f790" fmla="val 2339"/>
                    <a:gd name="f791" fmla="val 558"/>
                    <a:gd name="f792" fmla="val 2044"/>
                    <a:gd name="f793" fmla="val 2053"/>
                    <a:gd name="f794" fmla="val 2126"/>
                    <a:gd name="f795" fmla="val 2272"/>
                    <a:gd name="f796" fmla="val 2282"/>
                    <a:gd name="f797" fmla="val 567"/>
                    <a:gd name="f798" fmla="val 535"/>
                    <a:gd name="f799" fmla="val 512"/>
                    <a:gd name="f800" fmla="val 2043"/>
                    <a:gd name="f801" fmla="val 2042"/>
                    <a:gd name="f802" fmla="val 513"/>
                    <a:gd name="f803" fmla="val 479"/>
                    <a:gd name="f804" fmla="val 1966"/>
                    <a:gd name="f805" fmla="val 1967"/>
                    <a:gd name="f806" fmla="val 401"/>
                    <a:gd name="f807" fmla="val 2197"/>
                    <a:gd name="f808" fmla="val 2196"/>
                    <a:gd name="f809" fmla="val 399"/>
                    <a:gd name="f810" fmla="val 387"/>
                    <a:gd name="f811" fmla="val 2195"/>
                    <a:gd name="f812" fmla="val 2201"/>
                    <a:gd name="f813" fmla="val 2210"/>
                    <a:gd name="f814" fmla="val 2229"/>
                    <a:gd name="f815" fmla="val 2247"/>
                    <a:gd name="f816" fmla="val 2266"/>
                    <a:gd name="f817" fmla="val 382"/>
                    <a:gd name="f818" fmla="val 355"/>
                    <a:gd name="f819" fmla="val 2277"/>
                    <a:gd name="f820" fmla="val 2273"/>
                    <a:gd name="f821" fmla="val 2256"/>
                    <a:gd name="f822" fmla="val 2239"/>
                    <a:gd name="f823" fmla="val 2222"/>
                    <a:gd name="f824" fmla="val 2209"/>
                    <a:gd name="f825" fmla="val 1312"/>
                    <a:gd name="f826" fmla="val 1309"/>
                    <a:gd name="f827" fmla="val 1310"/>
                    <a:gd name="f828" fmla="val 1316"/>
                    <a:gd name="f829" fmla="val 1326"/>
                    <a:gd name="f830" fmla="val 1336"/>
                    <a:gd name="f831" fmla="val 1346"/>
                    <a:gd name="f832" fmla="val 1387"/>
                    <a:gd name="f833" fmla="val 1410"/>
                    <a:gd name="f834" fmla="val 1431"/>
                    <a:gd name="f835" fmla="val 1452"/>
                    <a:gd name="f836" fmla="val 473"/>
                    <a:gd name="f837" fmla="val 1466"/>
                    <a:gd name="f838" fmla="val 1454"/>
                    <a:gd name="f839" fmla="val 1436"/>
                    <a:gd name="f840" fmla="val 1418"/>
                    <a:gd name="f841" fmla="val 1394"/>
                    <a:gd name="f842" fmla="val 1667"/>
                    <a:gd name="f843" fmla="val 1669"/>
                    <a:gd name="f844" fmla="val 1671"/>
                    <a:gd name="f845" fmla="val 1673"/>
                    <a:gd name="f846" fmla="val 1660"/>
                    <a:gd name="f847" fmla="val 1656"/>
                    <a:gd name="f848" fmla="val 1651"/>
                    <a:gd name="f849" fmla="val 1647"/>
                    <a:gd name="f850" fmla="val 1637"/>
                    <a:gd name="f851" fmla="val 1642"/>
                    <a:gd name="f852" fmla="val 434"/>
                    <a:gd name="f853" fmla="val 1610"/>
                    <a:gd name="f854" fmla="val 1588"/>
                    <a:gd name="f855" fmla="val 1566"/>
                    <a:gd name="f856" fmla="val 1556"/>
                    <a:gd name="f857" fmla="val 1561"/>
                    <a:gd name="f858" fmla="val 1585"/>
                    <a:gd name="f859" fmla="val 1609"/>
                    <a:gd name="f860" fmla="val 550"/>
                    <a:gd name="f861" fmla="val 529"/>
                    <a:gd name="f862" fmla="val 1365"/>
                    <a:gd name="f863" fmla="val 1341"/>
                    <a:gd name="f864" fmla="val 1317"/>
                    <a:gd name="f865" fmla="val 1308"/>
                    <a:gd name="f866" fmla="val 344"/>
                    <a:gd name="f867" fmla="val 1278"/>
                    <a:gd name="f868" fmla="val 1252"/>
                    <a:gd name="f869" fmla="val 1226"/>
                    <a:gd name="f870" fmla="val 556"/>
                    <a:gd name="f871" fmla="val 1229"/>
                    <a:gd name="f872" fmla="val 1241"/>
                    <a:gd name="f873" fmla="val 1283"/>
                    <a:gd name="f874" fmla="val 1324"/>
                    <a:gd name="f875" fmla="val 1366"/>
                    <a:gd name="f876" fmla="val 1382"/>
                    <a:gd name="f877" fmla="val 1046"/>
                    <a:gd name="f878" fmla="val 1029"/>
                    <a:gd name="f879" fmla="val 1013"/>
                    <a:gd name="f880" fmla="val 632"/>
                    <a:gd name="f881" fmla="val 675"/>
                    <a:gd name="f882" fmla="val 1012"/>
                    <a:gd name="f883" fmla="val 1030"/>
                    <a:gd name="f884" fmla="val 630"/>
                    <a:gd name="f885" fmla="val 614"/>
                    <a:gd name="f886" fmla="val 1549"/>
                    <a:gd name="f887" fmla="val 1507"/>
                    <a:gd name="f888" fmla="val 1465"/>
                    <a:gd name="f889" fmla="val 610"/>
                    <a:gd name="f890" fmla="val 611"/>
                    <a:gd name="f891" fmla="val 1511"/>
                    <a:gd name="f892" fmla="val 693"/>
                    <a:gd name="f893" fmla="val 1755"/>
                    <a:gd name="f894" fmla="val 1802"/>
                    <a:gd name="f895" fmla="+- 0 0 -90"/>
                    <a:gd name="f896" fmla="*/ f4 1 1061"/>
                    <a:gd name="f897" fmla="*/ f5 1 2448"/>
                    <a:gd name="f898" fmla="+- f8 0 f6"/>
                    <a:gd name="f899" fmla="+- f7 0 f6"/>
                    <a:gd name="f900" fmla="*/ f895 f0 1"/>
                    <a:gd name="f901" fmla="*/ f899 1 1061"/>
                    <a:gd name="f902" fmla="*/ f898 1 2448"/>
                    <a:gd name="f903" fmla="*/ 884 f899 1"/>
                    <a:gd name="f904" fmla="*/ 1957 f898 1"/>
                    <a:gd name="f905" fmla="*/ 816 f899 1"/>
                    <a:gd name="f906" fmla="*/ 1775 f898 1"/>
                    <a:gd name="f907" fmla="*/ 735 f899 1"/>
                    <a:gd name="f908" fmla="*/ 1485 f898 1"/>
                    <a:gd name="f909" fmla="*/ 802 f899 1"/>
                    <a:gd name="f910" fmla="*/ 1145 f898 1"/>
                    <a:gd name="f911" fmla="*/ 653 f899 1"/>
                    <a:gd name="f912" fmla="*/ 802 f898 1"/>
                    <a:gd name="f913" fmla="*/ 326 f899 1"/>
                    <a:gd name="f914" fmla="*/ 721 f898 1"/>
                    <a:gd name="f915" fmla="*/ 715 f899 1"/>
                    <a:gd name="f916" fmla="*/ 573 f898 1"/>
                    <a:gd name="f917" fmla="*/ 977 f899 1"/>
                    <a:gd name="f918" fmla="*/ 592 f898 1"/>
                    <a:gd name="f919" fmla="*/ 980 f899 1"/>
                    <a:gd name="f920" fmla="*/ 427 f898 1"/>
                    <a:gd name="f921" fmla="*/ 749 f899 1"/>
                    <a:gd name="f922" fmla="*/ 329 f898 1"/>
                    <a:gd name="f923" fmla="*/ 584 f899 1"/>
                    <a:gd name="f924" fmla="*/ 489 f898 1"/>
                    <a:gd name="f925" fmla="*/ 408 f899 1"/>
                    <a:gd name="f926" fmla="*/ 493 f898 1"/>
                    <a:gd name="f927" fmla="*/ 642 f899 1"/>
                    <a:gd name="f928" fmla="*/ 245 f898 1"/>
                    <a:gd name="f929" fmla="*/ 719 f899 1"/>
                    <a:gd name="f930" fmla="*/ 165 f898 1"/>
                    <a:gd name="f931" fmla="*/ 471 f899 1"/>
                    <a:gd name="f932" fmla="*/ 82 f898 1"/>
                    <a:gd name="f933" fmla="*/ 19 f899 1"/>
                    <a:gd name="f934" fmla="*/ 1 f898 1"/>
                    <a:gd name="f935" fmla="*/ 2368 f898 1"/>
                    <a:gd name="f936" fmla="*/ 668 f899 1"/>
                    <a:gd name="f937" fmla="*/ 2448 f898 1"/>
                    <a:gd name="f938" fmla="*/ 2285 f898 1"/>
                    <a:gd name="f939" fmla="*/ 652 f899 1"/>
                    <a:gd name="f940" fmla="*/ 2096 f898 1"/>
                    <a:gd name="f941" fmla="*/ 416 f899 1"/>
                    <a:gd name="f942" fmla="*/ 1959 f898 1"/>
                    <a:gd name="f943" fmla="*/ 393 f899 1"/>
                    <a:gd name="f944" fmla="*/ 1794 f898 1"/>
                    <a:gd name="f945" fmla="*/ 472 f899 1"/>
                    <a:gd name="f946" fmla="*/ 1716 f898 1"/>
                    <a:gd name="f947" fmla="*/ 635 f899 1"/>
                    <a:gd name="f948" fmla="*/ 1796 f898 1"/>
                    <a:gd name="f949" fmla="*/ 1876 f898 1"/>
                    <a:gd name="f950" fmla="*/ 651 f899 1"/>
                    <a:gd name="f951" fmla="*/ 2131 f898 1"/>
                    <a:gd name="f952" fmla="*/ 1388 f898 1"/>
                    <a:gd name="f953" fmla="*/ 664 f899 1"/>
                    <a:gd name="f954" fmla="*/ 1221 f898 1"/>
                    <a:gd name="f955" fmla="*/ 320 f899 1"/>
                    <a:gd name="f956" fmla="*/ 2040 f898 1"/>
                    <a:gd name="f957" fmla="*/ 1061 f898 1"/>
                    <a:gd name="f958" fmla="*/ 240 f899 1"/>
                    <a:gd name="f959" fmla="*/ 1105 f898 1"/>
                    <a:gd name="f960" fmla="*/ 481 f898 1"/>
                    <a:gd name="f961" fmla="*/ 286 f899 1"/>
                    <a:gd name="f962" fmla="*/ 1469 f898 1"/>
                    <a:gd name="f963" fmla="*/ 405 f899 1"/>
                    <a:gd name="f964" fmla="*/ 897 f898 1"/>
                    <a:gd name="f965" fmla="*/ 485 f899 1"/>
                    <a:gd name="f966" fmla="*/ 893 f898 1"/>
                    <a:gd name="f967" fmla="*/ 346 f899 1"/>
                    <a:gd name="f968" fmla="*/ 1060 f898 1"/>
                    <a:gd name="f969" fmla="*/ 908 f898 1"/>
                    <a:gd name="f970" fmla="*/ 331 f899 1"/>
                    <a:gd name="f971" fmla="*/ 406 f898 1"/>
                    <a:gd name="f972" fmla="*/ 412 f899 1"/>
                    <a:gd name="f973" fmla="*/ 327 f898 1"/>
                    <a:gd name="f974" fmla="*/ 325 f899 1"/>
                    <a:gd name="f975" fmla="*/ 104 f898 1"/>
                    <a:gd name="f976" fmla="*/ 168 f898 1"/>
                    <a:gd name="f977" fmla="*/ 261 f899 1"/>
                    <a:gd name="f978" fmla="*/ 164 f898 1"/>
                    <a:gd name="f979" fmla="*/ 232 f899 1"/>
                    <a:gd name="f980" fmla="*/ 101 f898 1"/>
                    <a:gd name="f981" fmla="*/ 164 f899 1"/>
                    <a:gd name="f982" fmla="*/ 2138 f898 1"/>
                    <a:gd name="f983" fmla="*/ 318 f899 1"/>
                    <a:gd name="f984" fmla="*/ 2367 f898 1"/>
                    <a:gd name="f985" fmla="*/ 245 f899 1"/>
                    <a:gd name="f986" fmla="*/ 2364 f898 1"/>
                    <a:gd name="f987" fmla="*/ 2357 f898 1"/>
                    <a:gd name="f988" fmla="*/ 558 f899 1"/>
                    <a:gd name="f989" fmla="*/ 384 f899 1"/>
                    <a:gd name="f990" fmla="*/ 2203 f898 1"/>
                    <a:gd name="f991" fmla="*/ 345 f899 1"/>
                    <a:gd name="f992" fmla="*/ 2204 f898 1"/>
                    <a:gd name="f993" fmla="*/ 1346 f898 1"/>
                    <a:gd name="f994" fmla="*/ 1401 f898 1"/>
                    <a:gd name="f995" fmla="*/ 484 f899 1"/>
                    <a:gd name="f996" fmla="*/ 1660 f898 1"/>
                    <a:gd name="f997" fmla="*/ 1633 f898 1"/>
                    <a:gd name="f998" fmla="*/ 327 f899 1"/>
                    <a:gd name="f999" fmla="*/ 1226 f898 1"/>
                    <a:gd name="f1000" fmla="*/ 733 f899 1"/>
                    <a:gd name="f1001" fmla="*/ 995 f898 1"/>
                    <a:gd name="f1002" fmla="*/ 610 f899 1"/>
                    <a:gd name="f1003" fmla="*/ f900 1 f3"/>
                    <a:gd name="f1004" fmla="*/ f903 1 1061"/>
                    <a:gd name="f1005" fmla="*/ f904 1 2448"/>
                    <a:gd name="f1006" fmla="*/ f905 1 1061"/>
                    <a:gd name="f1007" fmla="*/ f906 1 2448"/>
                    <a:gd name="f1008" fmla="*/ f907 1 1061"/>
                    <a:gd name="f1009" fmla="*/ f908 1 2448"/>
                    <a:gd name="f1010" fmla="*/ f909 1 1061"/>
                    <a:gd name="f1011" fmla="*/ f910 1 2448"/>
                    <a:gd name="f1012" fmla="*/ f911 1 1061"/>
                    <a:gd name="f1013" fmla="*/ f912 1 2448"/>
                    <a:gd name="f1014" fmla="*/ f913 1 1061"/>
                    <a:gd name="f1015" fmla="*/ f914 1 2448"/>
                    <a:gd name="f1016" fmla="*/ f915 1 1061"/>
                    <a:gd name="f1017" fmla="*/ f916 1 2448"/>
                    <a:gd name="f1018" fmla="*/ f917 1 1061"/>
                    <a:gd name="f1019" fmla="*/ f918 1 2448"/>
                    <a:gd name="f1020" fmla="*/ f919 1 1061"/>
                    <a:gd name="f1021" fmla="*/ f920 1 2448"/>
                    <a:gd name="f1022" fmla="*/ f921 1 1061"/>
                    <a:gd name="f1023" fmla="*/ f922 1 2448"/>
                    <a:gd name="f1024" fmla="*/ f923 1 1061"/>
                    <a:gd name="f1025" fmla="*/ f924 1 2448"/>
                    <a:gd name="f1026" fmla="*/ f925 1 1061"/>
                    <a:gd name="f1027" fmla="*/ f926 1 2448"/>
                    <a:gd name="f1028" fmla="*/ f927 1 1061"/>
                    <a:gd name="f1029" fmla="*/ f928 1 2448"/>
                    <a:gd name="f1030" fmla="*/ f929 1 1061"/>
                    <a:gd name="f1031" fmla="*/ f930 1 2448"/>
                    <a:gd name="f1032" fmla="*/ f931 1 1061"/>
                    <a:gd name="f1033" fmla="*/ f932 1 2448"/>
                    <a:gd name="f1034" fmla="*/ f933 1 1061"/>
                    <a:gd name="f1035" fmla="*/ f934 1 2448"/>
                    <a:gd name="f1036" fmla="*/ f935 1 2448"/>
                    <a:gd name="f1037" fmla="*/ f936 1 1061"/>
                    <a:gd name="f1038" fmla="*/ f937 1 2448"/>
                    <a:gd name="f1039" fmla="*/ f938 1 2448"/>
                    <a:gd name="f1040" fmla="*/ f939 1 1061"/>
                    <a:gd name="f1041" fmla="*/ f940 1 2448"/>
                    <a:gd name="f1042" fmla="*/ f941 1 1061"/>
                    <a:gd name="f1043" fmla="*/ f942 1 2448"/>
                    <a:gd name="f1044" fmla="*/ f943 1 1061"/>
                    <a:gd name="f1045" fmla="*/ f944 1 2448"/>
                    <a:gd name="f1046" fmla="*/ f945 1 1061"/>
                    <a:gd name="f1047" fmla="*/ f946 1 2448"/>
                    <a:gd name="f1048" fmla="*/ f947 1 1061"/>
                    <a:gd name="f1049" fmla="*/ f948 1 2448"/>
                    <a:gd name="f1050" fmla="*/ f949 1 2448"/>
                    <a:gd name="f1051" fmla="*/ f950 1 1061"/>
                    <a:gd name="f1052" fmla="*/ f951 1 2448"/>
                    <a:gd name="f1053" fmla="*/ f952 1 2448"/>
                    <a:gd name="f1054" fmla="*/ f953 1 1061"/>
                    <a:gd name="f1055" fmla="*/ f954 1 2448"/>
                    <a:gd name="f1056" fmla="*/ f955 1 1061"/>
                    <a:gd name="f1057" fmla="*/ f956 1 2448"/>
                    <a:gd name="f1058" fmla="*/ f957 1 2448"/>
                    <a:gd name="f1059" fmla="*/ f958 1 1061"/>
                    <a:gd name="f1060" fmla="*/ f959 1 2448"/>
                    <a:gd name="f1061" fmla="*/ f960 1 2448"/>
                    <a:gd name="f1062" fmla="*/ f961 1 1061"/>
                    <a:gd name="f1063" fmla="*/ f962 1 2448"/>
                    <a:gd name="f1064" fmla="*/ f963 1 1061"/>
                    <a:gd name="f1065" fmla="*/ f964 1 2448"/>
                    <a:gd name="f1066" fmla="*/ f965 1 1061"/>
                    <a:gd name="f1067" fmla="*/ f966 1 2448"/>
                    <a:gd name="f1068" fmla="*/ f967 1 1061"/>
                    <a:gd name="f1069" fmla="*/ f968 1 2448"/>
                    <a:gd name="f1070" fmla="*/ f969 1 2448"/>
                    <a:gd name="f1071" fmla="*/ f970 1 1061"/>
                    <a:gd name="f1072" fmla="*/ f971 1 2448"/>
                    <a:gd name="f1073" fmla="*/ f972 1 1061"/>
                    <a:gd name="f1074" fmla="*/ f973 1 2448"/>
                    <a:gd name="f1075" fmla="*/ f974 1 1061"/>
                    <a:gd name="f1076" fmla="*/ f975 1 2448"/>
                    <a:gd name="f1077" fmla="*/ f976 1 2448"/>
                    <a:gd name="f1078" fmla="*/ f977 1 1061"/>
                    <a:gd name="f1079" fmla="*/ f978 1 2448"/>
                    <a:gd name="f1080" fmla="*/ f979 1 1061"/>
                    <a:gd name="f1081" fmla="*/ f980 1 2448"/>
                    <a:gd name="f1082" fmla="*/ f981 1 1061"/>
                    <a:gd name="f1083" fmla="*/ f982 1 2448"/>
                    <a:gd name="f1084" fmla="*/ f983 1 1061"/>
                    <a:gd name="f1085" fmla="*/ f984 1 2448"/>
                    <a:gd name="f1086" fmla="*/ f985 1 1061"/>
                    <a:gd name="f1087" fmla="*/ f986 1 2448"/>
                    <a:gd name="f1088" fmla="*/ f987 1 2448"/>
                    <a:gd name="f1089" fmla="*/ f988 1 1061"/>
                    <a:gd name="f1090" fmla="*/ f989 1 1061"/>
                    <a:gd name="f1091" fmla="*/ f990 1 2448"/>
                    <a:gd name="f1092" fmla="*/ f991 1 1061"/>
                    <a:gd name="f1093" fmla="*/ f992 1 2448"/>
                    <a:gd name="f1094" fmla="*/ f993 1 2448"/>
                    <a:gd name="f1095" fmla="*/ f994 1 2448"/>
                    <a:gd name="f1096" fmla="*/ f995 1 1061"/>
                    <a:gd name="f1097" fmla="*/ f996 1 2448"/>
                    <a:gd name="f1098" fmla="*/ f997 1 2448"/>
                    <a:gd name="f1099" fmla="*/ f998 1 1061"/>
                    <a:gd name="f1100" fmla="*/ f999 1 2448"/>
                    <a:gd name="f1101" fmla="*/ f1000 1 1061"/>
                    <a:gd name="f1102" fmla="*/ f1001 1 2448"/>
                    <a:gd name="f1103" fmla="*/ f1002 1 1061"/>
                    <a:gd name="f1104" fmla="*/ 0 1 f901"/>
                    <a:gd name="f1105" fmla="*/ f7 1 f901"/>
                    <a:gd name="f1106" fmla="*/ 0 1 f902"/>
                    <a:gd name="f1107" fmla="*/ f8 1 f902"/>
                    <a:gd name="f1108" fmla="+- f1003 0 f1"/>
                    <a:gd name="f1109" fmla="*/ f1004 1 f901"/>
                    <a:gd name="f1110" fmla="*/ f1005 1 f902"/>
                    <a:gd name="f1111" fmla="*/ f1006 1 f901"/>
                    <a:gd name="f1112" fmla="*/ f1007 1 f902"/>
                    <a:gd name="f1113" fmla="*/ f1008 1 f901"/>
                    <a:gd name="f1114" fmla="*/ f1009 1 f902"/>
                    <a:gd name="f1115" fmla="*/ f1010 1 f901"/>
                    <a:gd name="f1116" fmla="*/ f1011 1 f902"/>
                    <a:gd name="f1117" fmla="*/ f1012 1 f901"/>
                    <a:gd name="f1118" fmla="*/ f1013 1 f902"/>
                    <a:gd name="f1119" fmla="*/ f1014 1 f901"/>
                    <a:gd name="f1120" fmla="*/ f1015 1 f902"/>
                    <a:gd name="f1121" fmla="*/ f1016 1 f901"/>
                    <a:gd name="f1122" fmla="*/ f1017 1 f902"/>
                    <a:gd name="f1123" fmla="*/ f1018 1 f901"/>
                    <a:gd name="f1124" fmla="*/ f1019 1 f902"/>
                    <a:gd name="f1125" fmla="*/ f1020 1 f901"/>
                    <a:gd name="f1126" fmla="*/ f1021 1 f902"/>
                    <a:gd name="f1127" fmla="*/ f1022 1 f901"/>
                    <a:gd name="f1128" fmla="*/ f1023 1 f902"/>
                    <a:gd name="f1129" fmla="*/ f1024 1 f901"/>
                    <a:gd name="f1130" fmla="*/ f1025 1 f902"/>
                    <a:gd name="f1131" fmla="*/ f1026 1 f901"/>
                    <a:gd name="f1132" fmla="*/ f1027 1 f902"/>
                    <a:gd name="f1133" fmla="*/ f1028 1 f901"/>
                    <a:gd name="f1134" fmla="*/ f1029 1 f902"/>
                    <a:gd name="f1135" fmla="*/ f1030 1 f901"/>
                    <a:gd name="f1136" fmla="*/ f1031 1 f902"/>
                    <a:gd name="f1137" fmla="*/ f1032 1 f901"/>
                    <a:gd name="f1138" fmla="*/ f1033 1 f902"/>
                    <a:gd name="f1139" fmla="*/ f1034 1 f901"/>
                    <a:gd name="f1140" fmla="*/ f1035 1 f902"/>
                    <a:gd name="f1141" fmla="*/ f1036 1 f902"/>
                    <a:gd name="f1142" fmla="*/ f1037 1 f901"/>
                    <a:gd name="f1143" fmla="*/ f1038 1 f902"/>
                    <a:gd name="f1144" fmla="*/ f1039 1 f902"/>
                    <a:gd name="f1145" fmla="*/ f1040 1 f901"/>
                    <a:gd name="f1146" fmla="*/ f1041 1 f902"/>
                    <a:gd name="f1147" fmla="*/ f1042 1 f901"/>
                    <a:gd name="f1148" fmla="*/ f1043 1 f902"/>
                    <a:gd name="f1149" fmla="*/ f1044 1 f901"/>
                    <a:gd name="f1150" fmla="*/ f1045 1 f902"/>
                    <a:gd name="f1151" fmla="*/ f1046 1 f901"/>
                    <a:gd name="f1152" fmla="*/ f1047 1 f902"/>
                    <a:gd name="f1153" fmla="*/ f1048 1 f901"/>
                    <a:gd name="f1154" fmla="*/ f1049 1 f902"/>
                    <a:gd name="f1155" fmla="*/ f1050 1 f902"/>
                    <a:gd name="f1156" fmla="*/ f1051 1 f901"/>
                    <a:gd name="f1157" fmla="*/ f1052 1 f902"/>
                    <a:gd name="f1158" fmla="*/ f1053 1 f902"/>
                    <a:gd name="f1159" fmla="*/ f1054 1 f901"/>
                    <a:gd name="f1160" fmla="*/ f1055 1 f902"/>
                    <a:gd name="f1161" fmla="*/ f1056 1 f901"/>
                    <a:gd name="f1162" fmla="*/ f1057 1 f902"/>
                    <a:gd name="f1163" fmla="*/ f1058 1 f902"/>
                    <a:gd name="f1164" fmla="*/ f1059 1 f901"/>
                    <a:gd name="f1165" fmla="*/ f1060 1 f902"/>
                    <a:gd name="f1166" fmla="*/ f1061 1 f902"/>
                    <a:gd name="f1167" fmla="*/ f1062 1 f901"/>
                    <a:gd name="f1168" fmla="*/ f1063 1 f902"/>
                    <a:gd name="f1169" fmla="*/ f1064 1 f901"/>
                    <a:gd name="f1170" fmla="*/ f1065 1 f902"/>
                    <a:gd name="f1171" fmla="*/ f1066 1 f901"/>
                    <a:gd name="f1172" fmla="*/ f1067 1 f902"/>
                    <a:gd name="f1173" fmla="*/ f1068 1 f901"/>
                    <a:gd name="f1174" fmla="*/ f1069 1 f902"/>
                    <a:gd name="f1175" fmla="*/ f1070 1 f902"/>
                    <a:gd name="f1176" fmla="*/ f1071 1 f901"/>
                    <a:gd name="f1177" fmla="*/ f1072 1 f902"/>
                    <a:gd name="f1178" fmla="*/ f1073 1 f901"/>
                    <a:gd name="f1179" fmla="*/ f1074 1 f902"/>
                    <a:gd name="f1180" fmla="*/ f1075 1 f901"/>
                    <a:gd name="f1181" fmla="*/ f1076 1 f902"/>
                    <a:gd name="f1182" fmla="*/ f1077 1 f902"/>
                    <a:gd name="f1183" fmla="*/ f1078 1 f901"/>
                    <a:gd name="f1184" fmla="*/ f1079 1 f902"/>
                    <a:gd name="f1185" fmla="*/ f1080 1 f901"/>
                    <a:gd name="f1186" fmla="*/ f1081 1 f902"/>
                    <a:gd name="f1187" fmla="*/ f1082 1 f901"/>
                    <a:gd name="f1188" fmla="*/ f1083 1 f902"/>
                    <a:gd name="f1189" fmla="*/ f1084 1 f901"/>
                    <a:gd name="f1190" fmla="*/ f1085 1 f902"/>
                    <a:gd name="f1191" fmla="*/ f1086 1 f901"/>
                    <a:gd name="f1192" fmla="*/ f1087 1 f902"/>
                    <a:gd name="f1193" fmla="*/ f1088 1 f902"/>
                    <a:gd name="f1194" fmla="*/ f1089 1 f901"/>
                    <a:gd name="f1195" fmla="*/ f1090 1 f901"/>
                    <a:gd name="f1196" fmla="*/ f1091 1 f902"/>
                    <a:gd name="f1197" fmla="*/ f1092 1 f901"/>
                    <a:gd name="f1198" fmla="*/ f1093 1 f902"/>
                    <a:gd name="f1199" fmla="*/ f1094 1 f902"/>
                    <a:gd name="f1200" fmla="*/ f1095 1 f902"/>
                    <a:gd name="f1201" fmla="*/ f1096 1 f901"/>
                    <a:gd name="f1202" fmla="*/ f1097 1 f902"/>
                    <a:gd name="f1203" fmla="*/ f1098 1 f902"/>
                    <a:gd name="f1204" fmla="*/ f1099 1 f901"/>
                    <a:gd name="f1205" fmla="*/ f1100 1 f902"/>
                    <a:gd name="f1206" fmla="*/ f1101 1 f901"/>
                    <a:gd name="f1207" fmla="*/ f1102 1 f902"/>
                    <a:gd name="f1208" fmla="*/ f1103 1 f901"/>
                    <a:gd name="f1209" fmla="*/ f1104 f896 1"/>
                    <a:gd name="f1210" fmla="*/ f1105 f896 1"/>
                    <a:gd name="f1211" fmla="*/ f1107 f897 1"/>
                    <a:gd name="f1212" fmla="*/ f1106 f897 1"/>
                    <a:gd name="f1213" fmla="*/ f1109 f896 1"/>
                    <a:gd name="f1214" fmla="*/ f1110 f897 1"/>
                    <a:gd name="f1215" fmla="*/ f1111 f896 1"/>
                    <a:gd name="f1216" fmla="*/ f1112 f897 1"/>
                    <a:gd name="f1217" fmla="*/ f1113 f896 1"/>
                    <a:gd name="f1218" fmla="*/ f1114 f897 1"/>
                    <a:gd name="f1219" fmla="*/ f1115 f896 1"/>
                    <a:gd name="f1220" fmla="*/ f1116 f897 1"/>
                    <a:gd name="f1221" fmla="*/ f1117 f896 1"/>
                    <a:gd name="f1222" fmla="*/ f1118 f897 1"/>
                    <a:gd name="f1223" fmla="*/ f1119 f896 1"/>
                    <a:gd name="f1224" fmla="*/ f1120 f897 1"/>
                    <a:gd name="f1225" fmla="*/ f1121 f896 1"/>
                    <a:gd name="f1226" fmla="*/ f1122 f897 1"/>
                    <a:gd name="f1227" fmla="*/ f1123 f896 1"/>
                    <a:gd name="f1228" fmla="*/ f1124 f897 1"/>
                    <a:gd name="f1229" fmla="*/ f1125 f896 1"/>
                    <a:gd name="f1230" fmla="*/ f1126 f897 1"/>
                    <a:gd name="f1231" fmla="*/ f1127 f896 1"/>
                    <a:gd name="f1232" fmla="*/ f1128 f897 1"/>
                    <a:gd name="f1233" fmla="*/ f1129 f896 1"/>
                    <a:gd name="f1234" fmla="*/ f1130 f897 1"/>
                    <a:gd name="f1235" fmla="*/ f1131 f896 1"/>
                    <a:gd name="f1236" fmla="*/ f1132 f897 1"/>
                    <a:gd name="f1237" fmla="*/ f1133 f896 1"/>
                    <a:gd name="f1238" fmla="*/ f1134 f897 1"/>
                    <a:gd name="f1239" fmla="*/ f1135 f896 1"/>
                    <a:gd name="f1240" fmla="*/ f1136 f897 1"/>
                    <a:gd name="f1241" fmla="*/ f1137 f896 1"/>
                    <a:gd name="f1242" fmla="*/ f1138 f897 1"/>
                    <a:gd name="f1243" fmla="*/ f1139 f896 1"/>
                    <a:gd name="f1244" fmla="*/ f1140 f897 1"/>
                    <a:gd name="f1245" fmla="*/ f1141 f897 1"/>
                    <a:gd name="f1246" fmla="*/ f1142 f896 1"/>
                    <a:gd name="f1247" fmla="*/ f1143 f897 1"/>
                    <a:gd name="f1248" fmla="*/ f1144 f897 1"/>
                    <a:gd name="f1249" fmla="*/ f1145 f896 1"/>
                    <a:gd name="f1250" fmla="*/ f1146 f897 1"/>
                    <a:gd name="f1251" fmla="*/ f1147 f896 1"/>
                    <a:gd name="f1252" fmla="*/ f1148 f897 1"/>
                    <a:gd name="f1253" fmla="*/ f1149 f896 1"/>
                    <a:gd name="f1254" fmla="*/ f1150 f897 1"/>
                    <a:gd name="f1255" fmla="*/ f1151 f896 1"/>
                    <a:gd name="f1256" fmla="*/ f1152 f897 1"/>
                    <a:gd name="f1257" fmla="*/ f1153 f896 1"/>
                    <a:gd name="f1258" fmla="*/ f1154 f897 1"/>
                    <a:gd name="f1259" fmla="*/ f1155 f897 1"/>
                    <a:gd name="f1260" fmla="*/ f1156 f896 1"/>
                    <a:gd name="f1261" fmla="*/ f1157 f897 1"/>
                    <a:gd name="f1262" fmla="*/ f1158 f897 1"/>
                    <a:gd name="f1263" fmla="*/ f1159 f896 1"/>
                    <a:gd name="f1264" fmla="*/ f1160 f897 1"/>
                    <a:gd name="f1265" fmla="*/ f1161 f896 1"/>
                    <a:gd name="f1266" fmla="*/ f1162 f897 1"/>
                    <a:gd name="f1267" fmla="*/ f1163 f897 1"/>
                    <a:gd name="f1268" fmla="*/ f1164 f896 1"/>
                    <a:gd name="f1269" fmla="*/ f1165 f897 1"/>
                    <a:gd name="f1270" fmla="*/ f1166 f897 1"/>
                    <a:gd name="f1271" fmla="*/ f1167 f896 1"/>
                    <a:gd name="f1272" fmla="*/ f1168 f897 1"/>
                    <a:gd name="f1273" fmla="*/ f1169 f896 1"/>
                    <a:gd name="f1274" fmla="*/ f1170 f897 1"/>
                    <a:gd name="f1275" fmla="*/ f1171 f896 1"/>
                    <a:gd name="f1276" fmla="*/ f1172 f897 1"/>
                    <a:gd name="f1277" fmla="*/ f1173 f896 1"/>
                    <a:gd name="f1278" fmla="*/ f1174 f897 1"/>
                    <a:gd name="f1279" fmla="*/ f1175 f897 1"/>
                    <a:gd name="f1280" fmla="*/ f1176 f896 1"/>
                    <a:gd name="f1281" fmla="*/ f1177 f897 1"/>
                    <a:gd name="f1282" fmla="*/ f1178 f896 1"/>
                    <a:gd name="f1283" fmla="*/ f1179 f897 1"/>
                    <a:gd name="f1284" fmla="*/ f1180 f896 1"/>
                    <a:gd name="f1285" fmla="*/ f1181 f897 1"/>
                    <a:gd name="f1286" fmla="*/ f1182 f897 1"/>
                    <a:gd name="f1287" fmla="*/ f1183 f896 1"/>
                    <a:gd name="f1288" fmla="*/ f1184 f897 1"/>
                    <a:gd name="f1289" fmla="*/ f1185 f896 1"/>
                    <a:gd name="f1290" fmla="*/ f1186 f897 1"/>
                    <a:gd name="f1291" fmla="*/ f1187 f896 1"/>
                    <a:gd name="f1292" fmla="*/ f1188 f897 1"/>
                    <a:gd name="f1293" fmla="*/ f1189 f896 1"/>
                    <a:gd name="f1294" fmla="*/ f1190 f897 1"/>
                    <a:gd name="f1295" fmla="*/ f1191 f896 1"/>
                    <a:gd name="f1296" fmla="*/ f1192 f897 1"/>
                    <a:gd name="f1297" fmla="*/ f1193 f897 1"/>
                    <a:gd name="f1298" fmla="*/ f1194 f896 1"/>
                    <a:gd name="f1299" fmla="*/ f1195 f896 1"/>
                    <a:gd name="f1300" fmla="*/ f1196 f897 1"/>
                    <a:gd name="f1301" fmla="*/ f1197 f896 1"/>
                    <a:gd name="f1302" fmla="*/ f1198 f897 1"/>
                    <a:gd name="f1303" fmla="*/ f1199 f897 1"/>
                    <a:gd name="f1304" fmla="*/ f1200 f897 1"/>
                    <a:gd name="f1305" fmla="*/ f1201 f896 1"/>
                    <a:gd name="f1306" fmla="*/ f1202 f897 1"/>
                    <a:gd name="f1307" fmla="*/ f1203 f897 1"/>
                    <a:gd name="f1308" fmla="*/ f1204 f896 1"/>
                    <a:gd name="f1309" fmla="*/ f1205 f897 1"/>
                    <a:gd name="f1310" fmla="*/ f1206 f896 1"/>
                    <a:gd name="f1311" fmla="*/ f1207 f897 1"/>
                    <a:gd name="f1312" fmla="*/ f1208 f89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1108">
                      <a:pos x="f1213" y="f1214"/>
                    </a:cxn>
                    <a:cxn ang="f1108">
                      <a:pos x="f1215" y="f1216"/>
                    </a:cxn>
                    <a:cxn ang="f1108">
                      <a:pos x="f1217" y="f1218"/>
                    </a:cxn>
                    <a:cxn ang="f1108">
                      <a:pos x="f1219" y="f1220"/>
                    </a:cxn>
                    <a:cxn ang="f1108">
                      <a:pos x="f1221" y="f1222"/>
                    </a:cxn>
                    <a:cxn ang="f1108">
                      <a:pos x="f1223" y="f1224"/>
                    </a:cxn>
                    <a:cxn ang="f1108">
                      <a:pos x="f1225" y="f1226"/>
                    </a:cxn>
                    <a:cxn ang="f1108">
                      <a:pos x="f1227" y="f1228"/>
                    </a:cxn>
                    <a:cxn ang="f1108">
                      <a:pos x="f1229" y="f1230"/>
                    </a:cxn>
                    <a:cxn ang="f1108">
                      <a:pos x="f1231" y="f1232"/>
                    </a:cxn>
                    <a:cxn ang="f1108">
                      <a:pos x="f1233" y="f1234"/>
                    </a:cxn>
                    <a:cxn ang="f1108">
                      <a:pos x="f1235" y="f1236"/>
                    </a:cxn>
                    <a:cxn ang="f1108">
                      <a:pos x="f1237" y="f1238"/>
                    </a:cxn>
                    <a:cxn ang="f1108">
                      <a:pos x="f1239" y="f1240"/>
                    </a:cxn>
                    <a:cxn ang="f1108">
                      <a:pos x="f1241" y="f1242"/>
                    </a:cxn>
                    <a:cxn ang="f1108">
                      <a:pos x="f1243" y="f1244"/>
                    </a:cxn>
                    <a:cxn ang="f1108">
                      <a:pos x="f1235" y="f1245"/>
                    </a:cxn>
                    <a:cxn ang="f1108">
                      <a:pos x="f1246" y="f1247"/>
                    </a:cxn>
                    <a:cxn ang="f1108">
                      <a:pos x="f1231" y="f1248"/>
                    </a:cxn>
                    <a:cxn ang="f1108">
                      <a:pos x="f1249" y="f1250"/>
                    </a:cxn>
                    <a:cxn ang="f1108">
                      <a:pos x="f1251" y="f1252"/>
                    </a:cxn>
                    <a:cxn ang="f1108">
                      <a:pos x="f1253" y="f1254"/>
                    </a:cxn>
                    <a:cxn ang="f1108">
                      <a:pos x="f1255" y="f1256"/>
                    </a:cxn>
                    <a:cxn ang="f1108">
                      <a:pos x="f1257" y="f1258"/>
                    </a:cxn>
                    <a:cxn ang="f1108">
                      <a:pos x="f1215" y="f1259"/>
                    </a:cxn>
                    <a:cxn ang="f1108">
                      <a:pos x="f1260" y="f1261"/>
                    </a:cxn>
                    <a:cxn ang="f1108">
                      <a:pos x="f1246" y="f1262"/>
                    </a:cxn>
                    <a:cxn ang="f1108">
                      <a:pos x="f1263" y="f1264"/>
                    </a:cxn>
                    <a:cxn ang="f1108">
                      <a:pos x="f1265" y="f1266"/>
                    </a:cxn>
                    <a:cxn ang="f1108">
                      <a:pos x="f1265" y="f1267"/>
                    </a:cxn>
                    <a:cxn ang="f1108">
                      <a:pos x="f1268" y="f1269"/>
                    </a:cxn>
                    <a:cxn ang="f1108">
                      <a:pos x="f1223" y="f1270"/>
                    </a:cxn>
                    <a:cxn ang="f1108">
                      <a:pos x="f1271" y="f1272"/>
                    </a:cxn>
                    <a:cxn ang="f1108">
                      <a:pos x="f1273" y="f1274"/>
                    </a:cxn>
                    <a:cxn ang="f1108">
                      <a:pos x="f1275" y="f1276"/>
                    </a:cxn>
                    <a:cxn ang="f1108">
                      <a:pos x="f1277" y="f1278"/>
                    </a:cxn>
                    <a:cxn ang="f1108">
                      <a:pos x="f1223" y="f1279"/>
                    </a:cxn>
                    <a:cxn ang="f1108">
                      <a:pos x="f1280" y="f1274"/>
                    </a:cxn>
                    <a:cxn ang="f1108">
                      <a:pos x="f1273" y="f1281"/>
                    </a:cxn>
                    <a:cxn ang="f1108">
                      <a:pos x="f1282" y="f1283"/>
                    </a:cxn>
                    <a:cxn ang="f1108">
                      <a:pos x="f1284" y="f1285"/>
                    </a:cxn>
                    <a:cxn ang="f1108">
                      <a:pos x="f1282" y="f1286"/>
                    </a:cxn>
                    <a:cxn ang="f1108">
                      <a:pos x="f1287" y="f1288"/>
                    </a:cxn>
                    <a:cxn ang="f1108">
                      <a:pos x="f1289" y="f1290"/>
                    </a:cxn>
                    <a:cxn ang="f1108">
                      <a:pos x="f1291" y="f1292"/>
                    </a:cxn>
                    <a:cxn ang="f1108">
                      <a:pos x="f1293" y="f1294"/>
                    </a:cxn>
                    <a:cxn ang="f1108">
                      <a:pos x="f1295" y="f1296"/>
                    </a:cxn>
                    <a:cxn ang="f1108">
                      <a:pos x="f1223" y="f1297"/>
                    </a:cxn>
                    <a:cxn ang="f1108">
                      <a:pos x="f1298" y="f1266"/>
                    </a:cxn>
                    <a:cxn ang="f1108">
                      <a:pos x="f1299" y="f1300"/>
                    </a:cxn>
                    <a:cxn ang="f1108">
                      <a:pos x="f1301" y="f1302"/>
                    </a:cxn>
                    <a:cxn ang="f1108">
                      <a:pos x="f1275" y="f1303"/>
                    </a:cxn>
                    <a:cxn ang="f1108">
                      <a:pos x="f1235" y="f1304"/>
                    </a:cxn>
                    <a:cxn ang="f1108">
                      <a:pos x="f1305" y="f1306"/>
                    </a:cxn>
                    <a:cxn ang="f1108">
                      <a:pos x="f1305" y="f1307"/>
                    </a:cxn>
                    <a:cxn ang="f1108">
                      <a:pos x="f1308" y="f1309"/>
                    </a:cxn>
                    <a:cxn ang="f1108">
                      <a:pos x="f1310" y="f1311"/>
                    </a:cxn>
                    <a:cxn ang="f1108">
                      <a:pos x="f1312" y="f1272"/>
                    </a:cxn>
                  </a:cxnLst>
                  <a:rect l="f1209" t="f1212" r="f1210" b="f1211"/>
                  <a:pathLst>
                    <a:path w="1061" h="2448">
                      <a:moveTo>
                        <a:pt x="f9" y="f10"/>
                      </a:moveTo>
                      <a:cubicBezTo>
                        <a:pt x="f11" y="f12"/>
                        <a:pt x="f13" y="f14"/>
                        <a:pt x="f15" y="f16"/>
                      </a:cubicBezTo>
                      <a:cubicBezTo>
                        <a:pt x="f17" y="f18"/>
                        <a:pt x="f19" y="f14"/>
                        <a:pt x="f20" y="f16"/>
                      </a:cubicBezTo>
                      <a:cubicBezTo>
                        <a:pt x="f21" y="f18"/>
                        <a:pt x="f22" y="f23"/>
                        <a:pt x="f22" y="f24"/>
                      </a:cubicBezTo>
                      <a:cubicBezTo>
                        <a:pt x="f25" y="f26"/>
                        <a:pt x="f25" y="f27"/>
                        <a:pt x="f22" y="f28"/>
                      </a:cubicBezTo>
                      <a:cubicBezTo>
                        <a:pt x="f22" y="f29"/>
                        <a:pt x="f21" y="f30"/>
                        <a:pt x="f31" y="f30"/>
                      </a:cubicBezTo>
                      <a:cubicBezTo>
                        <a:pt x="f32" y="f33"/>
                        <a:pt x="f34" y="f30"/>
                        <a:pt x="f9" y="f30"/>
                      </a:cubicBezTo>
                      <a:cubicBezTo>
                        <a:pt x="f9" y="f35"/>
                        <a:pt x="f9" y="f36"/>
                        <a:pt x="f9" y="f37"/>
                      </a:cubicBezTo>
                      <a:cubicBezTo>
                        <a:pt x="f38" y="f39"/>
                        <a:pt x="f40" y="f41"/>
                        <a:pt x="f42" y="f41"/>
                      </a:cubicBezTo>
                      <a:cubicBezTo>
                        <a:pt x="f43" y="f41"/>
                        <a:pt x="f44" y="f45"/>
                        <a:pt x="f46" y="f41"/>
                      </a:cubicBezTo>
                      <a:cubicBezTo>
                        <a:pt x="f47" y="f41"/>
                        <a:pt x="f48" y="f39"/>
                        <a:pt x="f48" y="f49"/>
                      </a:cubicBezTo>
                      <a:cubicBezTo>
                        <a:pt x="f50" y="f36"/>
                        <a:pt x="f50" y="f35"/>
                        <a:pt x="f50" y="f33"/>
                      </a:cubicBezTo>
                      <a:cubicBezTo>
                        <a:pt x="f50" y="f33"/>
                        <a:pt x="f50" y="f33"/>
                        <a:pt x="f50" y="f33"/>
                      </a:cubicBezTo>
                      <a:cubicBezTo>
                        <a:pt x="f51" y="f33"/>
                        <a:pt x="f52" y="f30"/>
                        <a:pt x="f9" y="f30"/>
                      </a:cubicBezTo>
                      <a:cubicBezTo>
                        <a:pt x="f9" y="f53"/>
                        <a:pt x="f9" y="f54"/>
                        <a:pt x="f38" y="f55"/>
                      </a:cubicBezTo>
                      <a:cubicBezTo>
                        <a:pt x="f38" y="f56"/>
                        <a:pt x="f57" y="f58"/>
                        <a:pt x="f59" y="f58"/>
                      </a:cubicBezTo>
                      <a:cubicBezTo>
                        <a:pt x="f60" y="f61"/>
                        <a:pt x="f62" y="f58"/>
                        <a:pt x="f63" y="f61"/>
                      </a:cubicBezTo>
                      <a:cubicBezTo>
                        <a:pt x="f64" y="f65"/>
                        <a:pt x="f48" y="f66"/>
                        <a:pt x="f48" y="f67"/>
                      </a:cubicBezTo>
                      <a:cubicBezTo>
                        <a:pt x="f50" y="f68"/>
                        <a:pt x="f48" y="f69"/>
                        <a:pt x="f48" y="f70"/>
                      </a:cubicBezTo>
                      <a:cubicBezTo>
                        <a:pt x="f48" y="f71"/>
                        <a:pt x="f64" y="f72"/>
                        <a:pt x="f73" y="f72"/>
                      </a:cubicBezTo>
                      <a:cubicBezTo>
                        <a:pt x="f74" y="f72"/>
                        <a:pt x="f75" y="f76"/>
                        <a:pt x="f77" y="f78"/>
                      </a:cubicBezTo>
                      <a:cubicBezTo>
                        <a:pt x="f79" y="f80"/>
                        <a:pt x="f81" y="f82"/>
                        <a:pt x="f81" y="f83"/>
                      </a:cubicBezTo>
                      <a:cubicBezTo>
                        <a:pt x="f81" y="f84"/>
                        <a:pt x="f81" y="f85"/>
                        <a:pt x="f86" y="f87"/>
                      </a:cubicBezTo>
                      <a:cubicBezTo>
                        <a:pt x="f88" y="f89"/>
                        <a:pt x="f90" y="f91"/>
                        <a:pt x="f92" y="f93"/>
                      </a:cubicBezTo>
                      <a:cubicBezTo>
                        <a:pt x="f94" y="f95"/>
                        <a:pt x="f96" y="f97"/>
                        <a:pt x="f98" y="f93"/>
                      </a:cubicBezTo>
                      <a:cubicBezTo>
                        <a:pt x="f75" y="f95"/>
                        <a:pt x="f99" y="f100"/>
                        <a:pt x="f99" y="f101"/>
                      </a:cubicBezTo>
                      <a:cubicBezTo>
                        <a:pt x="f102" y="f103"/>
                        <a:pt x="f99" y="f104"/>
                        <a:pt x="f102" y="f105"/>
                      </a:cubicBezTo>
                      <a:cubicBezTo>
                        <a:pt x="f102" y="f106"/>
                        <a:pt x="f107" y="f108"/>
                        <a:pt x="f109" y="f108"/>
                      </a:cubicBezTo>
                      <a:cubicBezTo>
                        <a:pt x="f110" y="f108"/>
                        <a:pt x="f111" y="f112"/>
                        <a:pt x="f113" y="f112"/>
                      </a:cubicBezTo>
                      <a:cubicBezTo>
                        <a:pt x="f114" y="f108"/>
                        <a:pt x="f48" y="f115"/>
                        <a:pt x="f48" y="f116"/>
                      </a:cubicBezTo>
                      <a:cubicBezTo>
                        <a:pt x="f48" y="f117"/>
                        <a:pt x="f48" y="f118"/>
                        <a:pt x="f48" y="f119"/>
                      </a:cubicBezTo>
                      <a:cubicBezTo>
                        <a:pt x="f48" y="f120"/>
                        <a:pt x="f121" y="f122"/>
                        <a:pt x="f123" y="f122"/>
                      </a:cubicBezTo>
                      <a:cubicBezTo>
                        <a:pt x="f124" y="f125"/>
                        <a:pt x="f126" y="f122"/>
                        <a:pt x="f99" y="f122"/>
                      </a:cubicBezTo>
                      <a:cubicBezTo>
                        <a:pt x="f99" y="f127"/>
                        <a:pt x="f99" y="f128"/>
                        <a:pt x="f102" y="f129"/>
                      </a:cubicBezTo>
                      <a:cubicBezTo>
                        <a:pt x="f102" y="f130"/>
                        <a:pt x="f107" y="f131"/>
                        <a:pt x="f132" y="f131"/>
                      </a:cubicBezTo>
                      <a:cubicBezTo>
                        <a:pt x="f133" y="f134"/>
                        <a:pt x="f135" y="f131"/>
                        <a:pt x="f123" y="f134"/>
                      </a:cubicBezTo>
                      <a:cubicBezTo>
                        <a:pt x="f136" y="f134"/>
                        <a:pt x="f50" y="f137"/>
                        <a:pt x="f48" y="f138"/>
                      </a:cubicBezTo>
                      <a:cubicBezTo>
                        <a:pt x="f48" y="f139"/>
                        <a:pt x="f48" y="f140"/>
                        <a:pt x="f48" y="f141"/>
                      </a:cubicBezTo>
                      <a:cubicBezTo>
                        <a:pt x="f48" y="f142"/>
                        <a:pt x="f136" y="f143"/>
                        <a:pt x="f144" y="f25"/>
                      </a:cubicBezTo>
                      <a:cubicBezTo>
                        <a:pt x="f111" y="f22"/>
                        <a:pt x="f145" y="f25"/>
                        <a:pt x="f146" y="f22"/>
                      </a:cubicBezTo>
                      <a:cubicBezTo>
                        <a:pt x="f107" y="f142"/>
                        <a:pt x="f102" y="f21"/>
                        <a:pt x="f102" y="f147"/>
                      </a:cubicBezTo>
                      <a:cubicBezTo>
                        <a:pt x="f99" y="f34"/>
                        <a:pt x="f102" y="f148"/>
                        <a:pt x="f99" y="f149"/>
                      </a:cubicBezTo>
                      <a:cubicBezTo>
                        <a:pt x="f99" y="f64"/>
                        <a:pt x="f150" y="f48"/>
                        <a:pt x="f151" y="f48"/>
                      </a:cubicBezTo>
                      <a:cubicBezTo>
                        <a:pt x="f152" y="f50"/>
                        <a:pt x="f153" y="f48"/>
                        <a:pt x="f154" y="f50"/>
                      </a:cubicBezTo>
                      <a:cubicBezTo>
                        <a:pt x="f155" y="f50"/>
                        <a:pt x="f86" y="f156"/>
                        <a:pt x="f81" y="f123"/>
                      </a:cubicBezTo>
                      <a:cubicBezTo>
                        <a:pt x="f81" y="f135"/>
                        <a:pt x="f86" y="f133"/>
                        <a:pt x="f81" y="f132"/>
                      </a:cubicBezTo>
                      <a:cubicBezTo>
                        <a:pt x="f81" y="f157"/>
                        <a:pt x="f158" y="f75"/>
                        <a:pt x="f159" y="f75"/>
                      </a:cubicBezTo>
                      <a:cubicBezTo>
                        <a:pt x="f160" y="f161"/>
                        <a:pt x="f162" y="f161"/>
                        <a:pt x="f163" y="f102"/>
                      </a:cubicBezTo>
                      <a:cubicBezTo>
                        <a:pt x="f164" y="f75"/>
                        <a:pt x="f165" y="f75"/>
                        <a:pt x="f166" y="f102"/>
                      </a:cubicBezTo>
                      <a:cubicBezTo>
                        <a:pt x="f167" y="f102"/>
                        <a:pt x="f168" y="f99"/>
                        <a:pt x="f169" y="f99"/>
                      </a:cubicBezTo>
                      <a:cubicBezTo>
                        <a:pt x="f170" y="f99"/>
                        <a:pt x="f171" y="f99"/>
                        <a:pt x="f172" y="f99"/>
                      </a:cubicBezTo>
                      <a:cubicBezTo>
                        <a:pt x="f173" y="f150"/>
                        <a:pt x="f174" y="f161"/>
                        <a:pt x="f175" y="f176"/>
                      </a:cubicBezTo>
                      <a:cubicBezTo>
                        <a:pt x="f175" y="f177"/>
                        <a:pt x="f175" y="f178"/>
                        <a:pt x="f175" y="f179"/>
                      </a:cubicBezTo>
                      <a:cubicBezTo>
                        <a:pt x="f175" y="f180"/>
                        <a:pt x="f181" y="f182"/>
                        <a:pt x="f175" y="f183"/>
                      </a:cubicBezTo>
                      <a:cubicBezTo>
                        <a:pt x="f181" y="f184"/>
                        <a:pt x="f181" y="f185"/>
                        <a:pt x="f181" y="f186"/>
                      </a:cubicBezTo>
                      <a:cubicBezTo>
                        <a:pt x="f181" y="f187"/>
                        <a:pt x="f181" y="f188"/>
                        <a:pt x="f181" y="f189"/>
                      </a:cubicBezTo>
                      <a:cubicBezTo>
                        <a:pt x="f181" y="f190"/>
                        <a:pt x="f181" y="f191"/>
                        <a:pt x="f181" y="f92"/>
                      </a:cubicBezTo>
                      <a:cubicBezTo>
                        <a:pt x="f181" y="f192"/>
                        <a:pt x="f193" y="f194"/>
                        <a:pt x="f195" y="f194"/>
                      </a:cubicBezTo>
                      <a:cubicBezTo>
                        <a:pt x="f196" y="f90"/>
                        <a:pt x="f197" y="f194"/>
                        <a:pt x="f198" y="f194"/>
                      </a:cubicBezTo>
                      <a:cubicBezTo>
                        <a:pt x="f199" y="f194"/>
                        <a:pt x="f199" y="f194"/>
                        <a:pt x="f199" y="f200"/>
                      </a:cubicBezTo>
                      <a:cubicBezTo>
                        <a:pt x="f199" y="f201"/>
                        <a:pt x="f202" y="f203"/>
                        <a:pt x="f199" y="f204"/>
                      </a:cubicBezTo>
                      <a:cubicBezTo>
                        <a:pt x="f205" y="f206"/>
                        <a:pt x="f207" y="f199"/>
                        <a:pt x="f208" y="f199"/>
                      </a:cubicBezTo>
                      <a:cubicBezTo>
                        <a:pt x="f209" y="f202"/>
                        <a:pt x="f210" y="f199"/>
                        <a:pt x="f185" y="f202"/>
                      </a:cubicBezTo>
                      <a:cubicBezTo>
                        <a:pt x="f211" y="f202"/>
                        <a:pt x="f212" y="f205"/>
                        <a:pt x="f99" y="f213"/>
                      </a:cubicBezTo>
                      <a:cubicBezTo>
                        <a:pt x="f161" y="f198"/>
                        <a:pt x="f99" y="f214"/>
                        <a:pt x="f102" y="f215"/>
                      </a:cubicBezTo>
                      <a:cubicBezTo>
                        <a:pt x="f102" y="f216"/>
                        <a:pt x="f107" y="f217"/>
                        <a:pt x="f218" y="f217"/>
                      </a:cubicBezTo>
                      <a:cubicBezTo>
                        <a:pt x="f219" y="f217"/>
                        <a:pt x="f220" y="f217"/>
                        <a:pt x="f221" y="f217"/>
                      </a:cubicBezTo>
                      <a:cubicBezTo>
                        <a:pt x="f222" y="f217"/>
                        <a:pt x="f38" y="f216"/>
                        <a:pt x="f9" y="f223"/>
                      </a:cubicBezTo>
                      <a:cubicBezTo>
                        <a:pt x="f9" y="f214"/>
                        <a:pt x="f38" y="f224"/>
                        <a:pt x="f9" y="f225"/>
                      </a:cubicBezTo>
                      <a:cubicBezTo>
                        <a:pt x="f11" y="f205"/>
                        <a:pt x="f13" y="f226"/>
                        <a:pt x="f15" y="f202"/>
                      </a:cubicBezTo>
                      <a:cubicBezTo>
                        <a:pt x="f227" y="f199"/>
                        <a:pt x="f32" y="f202"/>
                        <a:pt x="f228" y="f202"/>
                      </a:cubicBezTo>
                      <a:cubicBezTo>
                        <a:pt x="f229" y="f199"/>
                        <a:pt x="f143" y="f206"/>
                        <a:pt x="f230" y="f204"/>
                      </a:cubicBezTo>
                      <a:cubicBezTo>
                        <a:pt x="f21" y="f231"/>
                        <a:pt x="f230" y="f232"/>
                        <a:pt x="f230" y="f233"/>
                      </a:cubicBezTo>
                      <a:cubicBezTo>
                        <a:pt x="f21" y="f158"/>
                        <a:pt x="f143" y="f90"/>
                        <a:pt x="f234" y="f194"/>
                      </a:cubicBezTo>
                      <a:cubicBezTo>
                        <a:pt x="f235" y="f88"/>
                        <a:pt x="f236" y="f90"/>
                        <a:pt x="f237" y="f194"/>
                      </a:cubicBezTo>
                      <a:cubicBezTo>
                        <a:pt x="f238" y="f194"/>
                        <a:pt x="f7" y="f86"/>
                        <a:pt x="f7" y="f233"/>
                      </a:cubicBezTo>
                      <a:cubicBezTo>
                        <a:pt x="f239" y="f200"/>
                        <a:pt x="f239" y="f240"/>
                        <a:pt x="f7" y="f241"/>
                      </a:cubicBezTo>
                      <a:cubicBezTo>
                        <a:pt x="f7" y="f199"/>
                        <a:pt x="f242" y="f205"/>
                        <a:pt x="f243" y="f205"/>
                      </a:cubicBezTo>
                      <a:cubicBezTo>
                        <a:pt x="f244" y="f245"/>
                        <a:pt x="f246" y="f205"/>
                        <a:pt x="f247" y="f245"/>
                      </a:cubicBezTo>
                      <a:cubicBezTo>
                        <a:pt x="f248" y="f245"/>
                        <a:pt x="f25" y="f249"/>
                        <a:pt x="f25" y="f250"/>
                      </a:cubicBezTo>
                      <a:cubicBezTo>
                        <a:pt x="f22" y="f251"/>
                        <a:pt x="f25" y="f252"/>
                        <a:pt x="f22" y="f253"/>
                      </a:cubicBezTo>
                      <a:cubicBezTo>
                        <a:pt x="f22" y="f254"/>
                        <a:pt x="f230" y="f255"/>
                        <a:pt x="f147" y="f256"/>
                      </a:cubicBezTo>
                      <a:cubicBezTo>
                        <a:pt x="f257" y="f258"/>
                        <a:pt x="f259" y="f256"/>
                        <a:pt x="f260" y="f261"/>
                      </a:cubicBezTo>
                      <a:cubicBezTo>
                        <a:pt x="f262" y="f258"/>
                        <a:pt x="f9" y="f263"/>
                        <a:pt x="f9" y="f264"/>
                      </a:cubicBezTo>
                      <a:cubicBezTo>
                        <a:pt x="f38" y="f195"/>
                        <a:pt x="f38" y="f265"/>
                        <a:pt x="f38" y="f266"/>
                      </a:cubicBezTo>
                      <a:cubicBezTo>
                        <a:pt x="f38" y="f267"/>
                        <a:pt x="f38" y="f268"/>
                        <a:pt x="f42" y="f268"/>
                      </a:cubicBezTo>
                      <a:cubicBezTo>
                        <a:pt x="f220" y="f268"/>
                        <a:pt x="f269" y="f268"/>
                        <a:pt x="f270" y="f268"/>
                      </a:cubicBezTo>
                      <a:cubicBezTo>
                        <a:pt x="f102" y="f268"/>
                        <a:pt x="f150" y="f271"/>
                        <a:pt x="f150" y="f272"/>
                      </a:cubicBezTo>
                      <a:cubicBezTo>
                        <a:pt x="f75" y="f273"/>
                        <a:pt x="f75" y="f274"/>
                        <a:pt x="f150" y="f275"/>
                      </a:cubicBezTo>
                      <a:cubicBezTo>
                        <a:pt x="f150" y="f175"/>
                        <a:pt x="f212" y="f174"/>
                        <a:pt x="f109" y="f174"/>
                      </a:cubicBezTo>
                      <a:cubicBezTo>
                        <a:pt x="f133" y="f276"/>
                        <a:pt x="f277" y="f276"/>
                        <a:pt x="f278" y="f276"/>
                      </a:cubicBezTo>
                      <a:cubicBezTo>
                        <a:pt x="f279" y="f276"/>
                        <a:pt x="f48" y="f280"/>
                        <a:pt x="f114" y="f170"/>
                      </a:cubicBezTo>
                      <a:cubicBezTo>
                        <a:pt x="f136" y="f2"/>
                        <a:pt x="f114" y="f281"/>
                        <a:pt x="f48" y="f264"/>
                      </a:cubicBezTo>
                      <a:cubicBezTo>
                        <a:pt x="f50" y="f282"/>
                        <a:pt x="f283" y="f261"/>
                        <a:pt x="f284" y="f261"/>
                      </a:cubicBezTo>
                      <a:cubicBezTo>
                        <a:pt x="f285" y="f256"/>
                        <a:pt x="f286" y="f261"/>
                        <a:pt x="f270" y="f256"/>
                      </a:cubicBezTo>
                      <a:cubicBezTo>
                        <a:pt x="f99" y="f256"/>
                        <a:pt x="f150" y="f287"/>
                        <a:pt x="f150" y="f288"/>
                      </a:cubicBezTo>
                      <a:cubicBezTo>
                        <a:pt x="f75" y="f289"/>
                        <a:pt x="f150" y="f290"/>
                        <a:pt x="f75" y="f291"/>
                      </a:cubicBezTo>
                      <a:cubicBezTo>
                        <a:pt x="f161" y="f292"/>
                        <a:pt x="f293" y="f294"/>
                        <a:pt x="f295" y="f296"/>
                      </a:cubicBezTo>
                      <a:cubicBezTo>
                        <a:pt x="f297" y="f298"/>
                        <a:pt x="f299" y="f296"/>
                        <a:pt x="f300" y="f296"/>
                      </a:cubicBezTo>
                      <a:cubicBezTo>
                        <a:pt x="f202" y="f296"/>
                        <a:pt x="f301" y="f217"/>
                        <a:pt x="f301" y="f302"/>
                      </a:cubicBezTo>
                      <a:cubicBezTo>
                        <a:pt x="f205" y="f303"/>
                        <a:pt x="f304" y="f305"/>
                        <a:pt x="f301" y="f213"/>
                      </a:cubicBezTo>
                      <a:cubicBezTo>
                        <a:pt x="f205" y="f304"/>
                        <a:pt x="f306" y="f245"/>
                        <a:pt x="f250" y="f245"/>
                      </a:cubicBezTo>
                      <a:cubicBezTo>
                        <a:pt x="f307" y="f245"/>
                        <a:pt x="f308" y="f304"/>
                        <a:pt x="f298" y="f202"/>
                      </a:cubicBezTo>
                      <a:cubicBezTo>
                        <a:pt x="f309" y="f199"/>
                        <a:pt x="f310" y="f199"/>
                        <a:pt x="f163" y="f199"/>
                      </a:cubicBezTo>
                      <a:cubicBezTo>
                        <a:pt x="f311" y="f245"/>
                        <a:pt x="f196" y="f205"/>
                        <a:pt x="f256" y="f301"/>
                      </a:cubicBezTo>
                      <a:cubicBezTo>
                        <a:pt x="f256" y="f301"/>
                        <a:pt x="f256" y="f205"/>
                        <a:pt x="f256" y="f205"/>
                      </a:cubicBezTo>
                      <a:cubicBezTo>
                        <a:pt x="f256" y="f205"/>
                        <a:pt x="f256" y="f301"/>
                        <a:pt x="f256" y="f301"/>
                      </a:cubicBezTo>
                      <a:cubicBezTo>
                        <a:pt x="f256" y="f312"/>
                        <a:pt x="f256" y="f313"/>
                        <a:pt x="f256" y="f314"/>
                      </a:cubicBezTo>
                      <a:cubicBezTo>
                        <a:pt x="f256" y="f314"/>
                        <a:pt x="f256" y="f314"/>
                        <a:pt x="f256" y="f314"/>
                      </a:cubicBezTo>
                      <a:cubicBezTo>
                        <a:pt x="f315" y="f314"/>
                        <a:pt x="f316" y="f217"/>
                        <a:pt x="f317" y="f217"/>
                      </a:cubicBezTo>
                      <a:cubicBezTo>
                        <a:pt x="f298" y="f314"/>
                        <a:pt x="f217" y="f298"/>
                        <a:pt x="f162" y="f197"/>
                      </a:cubicBezTo>
                      <a:cubicBezTo>
                        <a:pt x="f294" y="f318"/>
                        <a:pt x="f217" y="f319"/>
                        <a:pt x="f162" y="f253"/>
                      </a:cubicBezTo>
                      <a:cubicBezTo>
                        <a:pt x="f294" y="f254"/>
                        <a:pt x="f216" y="f261"/>
                        <a:pt x="f308" y="f261"/>
                      </a:cubicBezTo>
                      <a:cubicBezTo>
                        <a:pt x="f250" y="f261"/>
                        <a:pt x="f320" y="f256"/>
                        <a:pt x="f321" y="f261"/>
                      </a:cubicBezTo>
                      <a:cubicBezTo>
                        <a:pt x="f158" y="f258"/>
                        <a:pt x="f81" y="f322"/>
                        <a:pt x="f81" y="f323"/>
                      </a:cubicBezTo>
                      <a:cubicBezTo>
                        <a:pt x="f86" y="f195"/>
                        <a:pt x="f86" y="f324"/>
                        <a:pt x="f81" y="f325"/>
                      </a:cubicBezTo>
                      <a:cubicBezTo>
                        <a:pt x="f81" y="f326"/>
                        <a:pt x="f327" y="f268"/>
                        <a:pt x="f233" y="f268"/>
                      </a:cubicBezTo>
                      <a:cubicBezTo>
                        <a:pt x="f328" y="f268"/>
                        <a:pt x="f329" y="f268"/>
                        <a:pt x="f330" y="f268"/>
                      </a:cubicBezTo>
                      <a:cubicBezTo>
                        <a:pt x="f207" y="f268"/>
                        <a:pt x="f199" y="f331"/>
                        <a:pt x="f199" y="f332"/>
                      </a:cubicBezTo>
                      <a:cubicBezTo>
                        <a:pt x="f199" y="f333"/>
                        <a:pt x="f199" y="f334"/>
                        <a:pt x="f199" y="f335"/>
                      </a:cubicBezTo>
                      <a:cubicBezTo>
                        <a:pt x="f199" y="f336"/>
                        <a:pt x="f226" y="f337"/>
                        <a:pt x="f338" y="f337"/>
                      </a:cubicBezTo>
                      <a:cubicBezTo>
                        <a:pt x="f339" y="f340"/>
                        <a:pt x="f341" y="f340"/>
                        <a:pt x="f159" y="f337"/>
                      </a:cubicBezTo>
                      <a:cubicBezTo>
                        <a:pt x="f327" y="f337"/>
                        <a:pt x="f81" y="f336"/>
                        <a:pt x="f86" y="f335"/>
                      </a:cubicBezTo>
                      <a:cubicBezTo>
                        <a:pt x="f86" y="f342"/>
                        <a:pt x="f81" y="f343"/>
                        <a:pt x="f86" y="f344"/>
                      </a:cubicBezTo>
                      <a:cubicBezTo>
                        <a:pt x="f86" y="f345"/>
                        <a:pt x="f346" y="f347"/>
                        <a:pt x="f348" y="f349"/>
                      </a:cubicBezTo>
                      <a:cubicBezTo>
                        <a:pt x="f153" y="f350"/>
                        <a:pt x="f351" y="f350"/>
                        <a:pt x="f98" y="f349"/>
                      </a:cubicBezTo>
                      <a:cubicBezTo>
                        <a:pt x="f352" y="f349"/>
                        <a:pt x="f99" y="f353"/>
                        <a:pt x="f99" y="f354"/>
                      </a:cubicBezTo>
                      <a:cubicBezTo>
                        <a:pt x="f102" y="f343"/>
                        <a:pt x="f102" y="f355"/>
                        <a:pt x="f99" y="f356"/>
                      </a:cubicBezTo>
                      <a:cubicBezTo>
                        <a:pt x="f99" y="f337"/>
                        <a:pt x="f150" y="f357"/>
                        <a:pt x="f183" y="f357"/>
                      </a:cubicBezTo>
                      <a:cubicBezTo>
                        <a:pt x="f152" y="f358"/>
                        <a:pt x="f359" y="f357"/>
                        <a:pt x="f360" y="f357"/>
                      </a:cubicBezTo>
                      <a:cubicBezTo>
                        <a:pt x="f155" y="f358"/>
                        <a:pt x="f86" y="f361"/>
                        <a:pt x="f86" y="f362"/>
                      </a:cubicBezTo>
                      <a:cubicBezTo>
                        <a:pt x="f81" y="f363"/>
                        <a:pt x="f86" y="f364"/>
                        <a:pt x="f86" y="f365"/>
                      </a:cubicBezTo>
                      <a:cubicBezTo>
                        <a:pt x="f366" y="f365"/>
                        <a:pt x="f367" y="f365"/>
                        <a:pt x="f298" y="f365"/>
                      </a:cubicBezTo>
                      <a:cubicBezTo>
                        <a:pt x="f298" y="f364"/>
                        <a:pt x="f298" y="f368"/>
                        <a:pt x="f298" y="f369"/>
                      </a:cubicBezTo>
                      <a:cubicBezTo>
                        <a:pt x="f296" y="f370"/>
                        <a:pt x="f371" y="f358"/>
                        <a:pt x="f372" y="f358"/>
                      </a:cubicBezTo>
                      <a:cubicBezTo>
                        <a:pt x="f373" y="f357"/>
                        <a:pt x="f374" y="f358"/>
                        <a:pt x="f166" y="f358"/>
                      </a:cubicBezTo>
                      <a:cubicBezTo>
                        <a:pt x="f375" y="f336"/>
                        <a:pt x="f376" y="f336"/>
                        <a:pt x="f377" y="f336"/>
                      </a:cubicBezTo>
                      <a:cubicBezTo>
                        <a:pt x="f376" y="f336"/>
                        <a:pt x="f375" y="f336"/>
                        <a:pt x="f166" y="f358"/>
                      </a:cubicBezTo>
                      <a:cubicBezTo>
                        <a:pt x="f169" y="f358"/>
                        <a:pt x="f378" y="f358"/>
                        <a:pt x="f379" y="f358"/>
                      </a:cubicBezTo>
                      <a:cubicBezTo>
                        <a:pt x="f379" y="f358"/>
                        <a:pt x="f379" y="f358"/>
                        <a:pt x="f379" y="f358"/>
                      </a:cubicBezTo>
                      <a:cubicBezTo>
                        <a:pt x="f276" y="f380"/>
                        <a:pt x="f276" y="f381"/>
                        <a:pt x="f276" y="f382"/>
                      </a:cubicBezTo>
                      <a:cubicBezTo>
                        <a:pt x="f276" y="f383"/>
                        <a:pt x="f276" y="f384"/>
                        <a:pt x="f276" y="f365"/>
                      </a:cubicBezTo>
                      <a:cubicBezTo>
                        <a:pt x="f385" y="f365"/>
                        <a:pt x="f386" y="f365"/>
                        <a:pt x="f387" y="f365"/>
                      </a:cubicBezTo>
                      <a:cubicBezTo>
                        <a:pt x="f388" y="f365"/>
                        <a:pt x="f389" y="f365"/>
                        <a:pt x="f390" y="f365"/>
                      </a:cubicBezTo>
                      <a:cubicBezTo>
                        <a:pt x="f391" y="f6"/>
                        <a:pt x="f6" y="f392"/>
                        <a:pt x="f6" y="f390"/>
                      </a:cubicBezTo>
                      <a:cubicBezTo>
                        <a:pt x="f365" y="f393"/>
                        <a:pt x="f365" y="f394"/>
                        <a:pt x="f365" y="f8"/>
                      </a:cubicBezTo>
                      <a:cubicBezTo>
                        <a:pt x="f395" y="f8"/>
                        <a:pt x="f396" y="f8"/>
                        <a:pt x="f276" y="f8"/>
                      </a:cubicBezTo>
                      <a:cubicBezTo>
                        <a:pt x="f276" y="f397"/>
                        <a:pt x="f276" y="f398"/>
                        <a:pt x="f276" y="f399"/>
                      </a:cubicBezTo>
                      <a:cubicBezTo>
                        <a:pt x="f276" y="f400"/>
                        <a:pt x="f181" y="f401"/>
                        <a:pt x="f402" y="f403"/>
                      </a:cubicBezTo>
                      <a:cubicBezTo>
                        <a:pt x="f375" y="f404"/>
                        <a:pt x="f165" y="f405"/>
                        <a:pt x="f164" y="f406"/>
                      </a:cubicBezTo>
                      <a:cubicBezTo>
                        <a:pt x="f165" y="f405"/>
                        <a:pt x="f375" y="f404"/>
                        <a:pt x="f402" y="f403"/>
                      </a:cubicBezTo>
                      <a:cubicBezTo>
                        <a:pt x="f407" y="f403"/>
                        <a:pt x="f408" y="f403"/>
                        <a:pt x="f282" y="f403"/>
                      </a:cubicBezTo>
                      <a:cubicBezTo>
                        <a:pt x="f263" y="f403"/>
                        <a:pt x="f255" y="f409"/>
                        <a:pt x="f256" y="f409"/>
                      </a:cubicBezTo>
                      <a:cubicBezTo>
                        <a:pt x="f256" y="f410"/>
                        <a:pt x="f256" y="f411"/>
                        <a:pt x="f256" y="f412"/>
                      </a:cubicBezTo>
                      <a:cubicBezTo>
                        <a:pt x="f413" y="f412"/>
                        <a:pt x="f414" y="f412"/>
                        <a:pt x="f298" y="f412"/>
                      </a:cubicBezTo>
                      <a:cubicBezTo>
                        <a:pt x="f298" y="f411"/>
                        <a:pt x="f298" y="f410"/>
                        <a:pt x="f298" y="f409"/>
                      </a:cubicBezTo>
                      <a:cubicBezTo>
                        <a:pt x="f305" y="f409"/>
                        <a:pt x="f415" y="f409"/>
                        <a:pt x="f416" y="f409"/>
                      </a:cubicBezTo>
                      <a:cubicBezTo>
                        <a:pt x="f417" y="f403"/>
                        <a:pt x="f81" y="f418"/>
                        <a:pt x="f86" y="f419"/>
                      </a:cubicBezTo>
                      <a:cubicBezTo>
                        <a:pt x="f88" y="f420"/>
                        <a:pt x="f86" y="f421"/>
                        <a:pt x="f86" y="f8"/>
                      </a:cubicBezTo>
                      <a:cubicBezTo>
                        <a:pt x="f346" y="f8"/>
                        <a:pt x="f194" y="f8"/>
                        <a:pt x="f90" y="f8"/>
                      </a:cubicBezTo>
                      <a:cubicBezTo>
                        <a:pt x="f192" y="f8"/>
                        <a:pt x="f422" y="f8"/>
                        <a:pt x="f423" y="f8"/>
                      </a:cubicBezTo>
                      <a:cubicBezTo>
                        <a:pt x="f424" y="f8"/>
                        <a:pt x="f425" y="f8"/>
                        <a:pt x="f154" y="f8"/>
                      </a:cubicBezTo>
                      <a:cubicBezTo>
                        <a:pt x="f426" y="f8"/>
                        <a:pt x="f297" y="f8"/>
                        <a:pt x="f427" y="f8"/>
                      </a:cubicBezTo>
                      <a:cubicBezTo>
                        <a:pt x="f190" y="f8"/>
                        <a:pt x="f185" y="f8"/>
                        <a:pt x="f99" y="f8"/>
                      </a:cubicBezTo>
                      <a:cubicBezTo>
                        <a:pt x="f99" y="f397"/>
                        <a:pt x="f99" y="f428"/>
                        <a:pt x="f102" y="f429"/>
                      </a:cubicBezTo>
                      <a:cubicBezTo>
                        <a:pt x="f102" y="f418"/>
                        <a:pt x="f107" y="f403"/>
                        <a:pt x="f430" y="f409"/>
                      </a:cubicBezTo>
                      <a:cubicBezTo>
                        <a:pt x="f110" y="f409"/>
                        <a:pt x="f431" y="f403"/>
                        <a:pt x="f123" y="f409"/>
                      </a:cubicBezTo>
                      <a:cubicBezTo>
                        <a:pt x="f121" y="f409"/>
                        <a:pt x="f50" y="f432"/>
                        <a:pt x="f48" y="f433"/>
                      </a:cubicBezTo>
                      <a:cubicBezTo>
                        <a:pt x="f48" y="f434"/>
                        <a:pt x="f48" y="f435"/>
                        <a:pt x="f50" y="f436"/>
                      </a:cubicBezTo>
                      <a:cubicBezTo>
                        <a:pt x="f50" y="f437"/>
                        <a:pt x="f121" y="f412"/>
                        <a:pt x="f438" y="f412"/>
                      </a:cubicBezTo>
                      <a:cubicBezTo>
                        <a:pt x="f135" y="f439"/>
                        <a:pt x="f440" y="f412"/>
                        <a:pt x="f109" y="f439"/>
                      </a:cubicBezTo>
                      <a:cubicBezTo>
                        <a:pt x="f107" y="f439"/>
                        <a:pt x="f102" y="f441"/>
                        <a:pt x="f102" y="f442"/>
                      </a:cubicBezTo>
                      <a:cubicBezTo>
                        <a:pt x="f99" y="f443"/>
                        <a:pt x="f99" y="f444"/>
                        <a:pt x="f102" y="f445"/>
                      </a:cubicBezTo>
                      <a:cubicBezTo>
                        <a:pt x="f102" y="f446"/>
                        <a:pt x="f107" y="f447"/>
                        <a:pt x="f132" y="f447"/>
                      </a:cubicBezTo>
                      <a:cubicBezTo>
                        <a:pt x="f133" y="f447"/>
                        <a:pt x="f448" y="f447"/>
                        <a:pt x="f449" y="f447"/>
                      </a:cubicBezTo>
                      <a:cubicBezTo>
                        <a:pt x="f121" y="f450"/>
                        <a:pt x="f50" y="f451"/>
                        <a:pt x="f48" y="f452"/>
                      </a:cubicBezTo>
                      <a:cubicBezTo>
                        <a:pt x="f114" y="f453"/>
                        <a:pt x="f114" y="f454"/>
                        <a:pt x="f48" y="f455"/>
                      </a:cubicBezTo>
                      <a:cubicBezTo>
                        <a:pt x="f50" y="f456"/>
                        <a:pt x="f136" y="f457"/>
                        <a:pt x="f449" y="f457"/>
                      </a:cubicBezTo>
                      <a:cubicBezTo>
                        <a:pt x="f458" y="f459"/>
                        <a:pt x="f184" y="f457"/>
                        <a:pt x="f460" y="f459"/>
                      </a:cubicBezTo>
                      <a:cubicBezTo>
                        <a:pt x="f192" y="f461"/>
                        <a:pt x="f86" y="f462"/>
                        <a:pt x="f86" y="f463"/>
                      </a:cubicBezTo>
                      <a:cubicBezTo>
                        <a:pt x="f81" y="f464"/>
                        <a:pt x="f86" y="f465"/>
                        <a:pt x="f86" y="f30"/>
                      </a:cubicBezTo>
                      <a:cubicBezTo>
                        <a:pt x="f466" y="f30"/>
                        <a:pt x="f225" y="f33"/>
                        <a:pt x="f223" y="f30"/>
                      </a:cubicBezTo>
                      <a:cubicBezTo>
                        <a:pt x="f314" y="f30"/>
                        <a:pt x="f467" y="f29"/>
                        <a:pt x="f298" y="f468"/>
                      </a:cubicBezTo>
                      <a:cubicBezTo>
                        <a:pt x="f294" y="f469"/>
                        <a:pt x="f298" y="f470"/>
                        <a:pt x="f298" y="f471"/>
                      </a:cubicBezTo>
                      <a:cubicBezTo>
                        <a:pt x="f296" y="f472"/>
                        <a:pt x="f298" y="f45"/>
                        <a:pt x="f473" y="f23"/>
                      </a:cubicBezTo>
                      <a:cubicBezTo>
                        <a:pt x="f473" y="f23"/>
                        <a:pt x="f473" y="f23"/>
                        <a:pt x="f473" y="f23"/>
                      </a:cubicBezTo>
                      <a:cubicBezTo>
                        <a:pt x="f318" y="f41"/>
                        <a:pt x="f289" y="f45"/>
                        <a:pt x="f474" y="f14"/>
                      </a:cubicBezTo>
                      <a:cubicBezTo>
                        <a:pt x="f474" y="f475"/>
                        <a:pt x="f476" y="f477"/>
                        <a:pt x="f258" y="f478"/>
                      </a:cubicBezTo>
                      <a:cubicBezTo>
                        <a:pt x="f476" y="f477"/>
                        <a:pt x="f474" y="f475"/>
                        <a:pt x="f474" y="f14"/>
                      </a:cubicBezTo>
                      <a:cubicBezTo>
                        <a:pt x="f254" y="f23"/>
                        <a:pt x="f261" y="f41"/>
                        <a:pt x="f263" y="f45"/>
                      </a:cubicBezTo>
                      <a:cubicBezTo>
                        <a:pt x="f263" y="f479"/>
                        <a:pt x="f263" y="f480"/>
                        <a:pt x="f263" y="f39"/>
                      </a:cubicBezTo>
                      <a:cubicBezTo>
                        <a:pt x="f263" y="f39"/>
                        <a:pt x="f263" y="f39"/>
                        <a:pt x="f263" y="f39"/>
                      </a:cubicBezTo>
                      <a:cubicBezTo>
                        <a:pt x="f256" y="f481"/>
                        <a:pt x="f256" y="f482"/>
                        <a:pt x="f256" y="f49"/>
                      </a:cubicBezTo>
                      <a:cubicBezTo>
                        <a:pt x="f256" y="f483"/>
                        <a:pt x="f256" y="f484"/>
                        <a:pt x="f256" y="f485"/>
                      </a:cubicBezTo>
                      <a:cubicBezTo>
                        <a:pt x="f256" y="f486"/>
                        <a:pt x="f256" y="f487"/>
                        <a:pt x="f256" y="f488"/>
                      </a:cubicBezTo>
                      <a:cubicBezTo>
                        <a:pt x="f489" y="f487"/>
                        <a:pt x="f490" y="f488"/>
                        <a:pt x="f169" y="f56"/>
                      </a:cubicBezTo>
                      <a:cubicBezTo>
                        <a:pt x="f490" y="f488"/>
                        <a:pt x="f489" y="f487"/>
                        <a:pt x="f256" y="f488"/>
                      </a:cubicBezTo>
                      <a:cubicBezTo>
                        <a:pt x="f255" y="f491"/>
                        <a:pt x="f492" y="f493"/>
                        <a:pt x="f494" y="f493"/>
                      </a:cubicBezTo>
                      <a:cubicBezTo>
                        <a:pt x="f495" y="f496"/>
                        <a:pt x="f168" y="f496"/>
                        <a:pt x="f181" y="f496"/>
                      </a:cubicBezTo>
                      <a:cubicBezTo>
                        <a:pt x="f181" y="f497"/>
                        <a:pt x="f181" y="f498"/>
                        <a:pt x="f181" y="f499"/>
                      </a:cubicBezTo>
                      <a:cubicBezTo>
                        <a:pt x="f175" y="f499"/>
                        <a:pt x="f385" y="f500"/>
                        <a:pt x="f501" y="f502"/>
                      </a:cubicBezTo>
                      <a:cubicBezTo>
                        <a:pt x="f385" y="f500"/>
                        <a:pt x="f175" y="f499"/>
                        <a:pt x="f181" y="f499"/>
                      </a:cubicBezTo>
                      <a:cubicBezTo>
                        <a:pt x="f181" y="f502"/>
                        <a:pt x="f181" y="f503"/>
                        <a:pt x="f181" y="f504"/>
                      </a:cubicBezTo>
                      <a:cubicBezTo>
                        <a:pt x="f181" y="f504"/>
                        <a:pt x="f181" y="f504"/>
                        <a:pt x="f181" y="f504"/>
                      </a:cubicBezTo>
                      <a:cubicBezTo>
                        <a:pt x="f181" y="f505"/>
                        <a:pt x="f276" y="f506"/>
                        <a:pt x="f276" y="f507"/>
                      </a:cubicBezTo>
                      <a:cubicBezTo>
                        <a:pt x="f276" y="f507"/>
                        <a:pt x="f276" y="f507"/>
                        <a:pt x="f276" y="f507"/>
                      </a:cubicBezTo>
                      <a:cubicBezTo>
                        <a:pt x="f508" y="f507"/>
                        <a:pt x="f509" y="f510"/>
                        <a:pt x="f511" y="f507"/>
                      </a:cubicBezTo>
                      <a:cubicBezTo>
                        <a:pt x="f467" y="f507"/>
                        <a:pt x="f217" y="f512"/>
                        <a:pt x="f162" y="f513"/>
                      </a:cubicBezTo>
                      <a:cubicBezTo>
                        <a:pt x="f294" y="f514"/>
                        <a:pt x="f162" y="f515"/>
                        <a:pt x="f162" y="f516"/>
                      </a:cubicBezTo>
                      <a:cubicBezTo>
                        <a:pt x="f162" y="f517"/>
                        <a:pt x="f518" y="f519"/>
                        <a:pt x="f520" y="f82"/>
                      </a:cubicBezTo>
                      <a:cubicBezTo>
                        <a:pt x="f520" y="f72"/>
                        <a:pt x="f521" y="f82"/>
                        <a:pt x="f223" y="f82"/>
                      </a:cubicBezTo>
                      <a:cubicBezTo>
                        <a:pt x="f522" y="f72"/>
                        <a:pt x="f250" y="f523"/>
                        <a:pt x="f160" y="f517"/>
                      </a:cubicBezTo>
                      <a:cubicBezTo>
                        <a:pt x="f524" y="f525"/>
                        <a:pt x="f301" y="f526"/>
                        <a:pt x="f301" y="f527"/>
                      </a:cubicBezTo>
                      <a:cubicBezTo>
                        <a:pt x="f205" y="f528"/>
                        <a:pt x="f205" y="f498"/>
                        <a:pt x="f301" y="f529"/>
                      </a:cubicBezTo>
                      <a:cubicBezTo>
                        <a:pt x="f304" y="f493"/>
                        <a:pt x="f226" y="f65"/>
                        <a:pt x="f530" y="f65"/>
                      </a:cubicBezTo>
                      <a:cubicBezTo>
                        <a:pt x="f339" y="f61"/>
                        <a:pt x="f531" y="f65"/>
                        <a:pt x="f416" y="f61"/>
                      </a:cubicBezTo>
                      <a:cubicBezTo>
                        <a:pt x="f417" y="f58"/>
                        <a:pt x="f81" y="f532"/>
                        <a:pt x="f86" y="f533"/>
                      </a:cubicBezTo>
                      <a:cubicBezTo>
                        <a:pt x="f88" y="f534"/>
                        <a:pt x="f86" y="f535"/>
                        <a:pt x="f86" y="f30"/>
                      </a:cubicBezTo>
                      <a:cubicBezTo>
                        <a:pt x="f536" y="f30"/>
                        <a:pt x="f537" y="f30"/>
                        <a:pt x="f99" y="f30"/>
                      </a:cubicBezTo>
                      <a:cubicBezTo>
                        <a:pt x="f99" y="f53"/>
                        <a:pt x="f99" y="f538"/>
                        <a:pt x="f102" y="f55"/>
                      </a:cubicBezTo>
                      <a:cubicBezTo>
                        <a:pt x="f102" y="f56"/>
                        <a:pt x="f107" y="f61"/>
                        <a:pt x="f430" y="f61"/>
                      </a:cubicBezTo>
                      <a:cubicBezTo>
                        <a:pt x="f110" y="f65"/>
                        <a:pt x="f431" y="f65"/>
                        <a:pt x="f123" y="f61"/>
                      </a:cubicBezTo>
                      <a:cubicBezTo>
                        <a:pt x="f121" y="f61"/>
                        <a:pt x="f48" y="f56"/>
                        <a:pt x="f48" y="f539"/>
                      </a:cubicBezTo>
                      <a:cubicBezTo>
                        <a:pt x="f114" y="f54"/>
                        <a:pt x="f48" y="f53"/>
                        <a:pt x="f48" y="f30"/>
                      </a:cubicBezTo>
                      <a:cubicBezTo>
                        <a:pt x="f48" y="f30"/>
                        <a:pt x="f48" y="f30"/>
                        <a:pt x="f48" y="f30"/>
                      </a:cubicBezTo>
                      <a:cubicBezTo>
                        <a:pt x="f48" y="f30"/>
                        <a:pt x="f48" y="f30"/>
                        <a:pt x="f48" y="f30"/>
                      </a:cubicBezTo>
                      <a:cubicBezTo>
                        <a:pt x="f540" y="f30"/>
                        <a:pt x="f541" y="f30"/>
                        <a:pt x="f99" y="f30"/>
                      </a:cubicBezTo>
                      <a:cubicBezTo>
                        <a:pt x="f102" y="f29"/>
                        <a:pt x="f75" y="f542"/>
                        <a:pt x="f75" y="f543"/>
                      </a:cubicBezTo>
                      <a:cubicBezTo>
                        <a:pt x="f75" y="f544"/>
                        <a:pt x="f75" y="f545"/>
                        <a:pt x="f150" y="f546"/>
                      </a:cubicBezTo>
                      <a:cubicBezTo>
                        <a:pt x="f150" y="f547"/>
                        <a:pt x="f107" y="f547"/>
                        <a:pt x="f548" y="f547"/>
                      </a:cubicBezTo>
                      <a:cubicBezTo>
                        <a:pt x="f269" y="f547"/>
                        <a:pt x="f549" y="f547"/>
                        <a:pt x="f550" y="f551"/>
                      </a:cubicBezTo>
                      <a:cubicBezTo>
                        <a:pt x="f11" y="f551"/>
                        <a:pt x="f38" y="f552"/>
                        <a:pt x="f38" y="f553"/>
                      </a:cubicBezTo>
                      <a:cubicBezTo>
                        <a:pt x="f9" y="f554"/>
                        <a:pt x="f38" y="f555"/>
                        <a:pt x="f9" y="f10"/>
                      </a:cubicBezTo>
                      <a:close/>
                      <a:moveTo>
                        <a:pt x="f88" y="f556"/>
                      </a:moveTo>
                      <a:cubicBezTo>
                        <a:pt x="f88" y="f556"/>
                        <a:pt x="f88" y="f556"/>
                        <a:pt x="f88" y="f556"/>
                      </a:cubicBezTo>
                      <a:cubicBezTo>
                        <a:pt x="f327" y="f556"/>
                        <a:pt x="f417" y="f557"/>
                        <a:pt x="f558" y="f557"/>
                      </a:cubicBezTo>
                      <a:cubicBezTo>
                        <a:pt x="f417" y="f557"/>
                        <a:pt x="f327" y="f556"/>
                        <a:pt x="f88" y="f556"/>
                      </a:cubicBezTo>
                      <a:close/>
                      <a:moveTo>
                        <a:pt x="f150" y="f559"/>
                      </a:moveTo>
                      <a:cubicBezTo>
                        <a:pt x="f150" y="f560"/>
                        <a:pt x="f75" y="f561"/>
                        <a:pt x="f179" y="f562"/>
                      </a:cubicBezTo>
                      <a:cubicBezTo>
                        <a:pt x="f563" y="f115"/>
                        <a:pt x="f564" y="f565"/>
                        <a:pt x="f86" y="f566"/>
                      </a:cubicBezTo>
                      <a:cubicBezTo>
                        <a:pt x="f86" y="f560"/>
                        <a:pt x="f86" y="f116"/>
                        <a:pt x="f86" y="f559"/>
                      </a:cubicBezTo>
                      <a:cubicBezTo>
                        <a:pt x="f86" y="f567"/>
                        <a:pt x="f81" y="f568"/>
                        <a:pt x="f86" y="f569"/>
                      </a:cubicBezTo>
                      <a:cubicBezTo>
                        <a:pt x="f86" y="f570"/>
                        <a:pt x="f194" y="f571"/>
                        <a:pt x="f154" y="f571"/>
                      </a:cubicBezTo>
                      <a:cubicBezTo>
                        <a:pt x="f153" y="f572"/>
                        <a:pt x="f152" y="f571"/>
                        <a:pt x="f151" y="f571"/>
                      </a:cubicBezTo>
                      <a:cubicBezTo>
                        <a:pt x="f211" y="f571"/>
                        <a:pt x="f75" y="f573"/>
                        <a:pt x="f75" y="f574"/>
                      </a:cubicBezTo>
                      <a:cubicBezTo>
                        <a:pt x="f150" y="f575"/>
                        <a:pt x="f150" y="f576"/>
                        <a:pt x="f150" y="f559"/>
                      </a:cubicBezTo>
                      <a:close/>
                      <a:moveTo>
                        <a:pt x="f99" y="f125"/>
                      </a:moveTo>
                      <a:cubicBezTo>
                        <a:pt x="f176" y="f577"/>
                        <a:pt x="f75" y="f578"/>
                        <a:pt x="f75" y="f579"/>
                      </a:cubicBezTo>
                      <a:cubicBezTo>
                        <a:pt x="f75" y="f580"/>
                        <a:pt x="f293" y="f581"/>
                        <a:pt x="f185" y="f582"/>
                      </a:cubicBezTo>
                      <a:cubicBezTo>
                        <a:pt x="f583" y="f584"/>
                        <a:pt x="f426" y="f585"/>
                        <a:pt x="f155" y="f580"/>
                      </a:cubicBezTo>
                      <a:cubicBezTo>
                        <a:pt x="f586" y="f587"/>
                        <a:pt x="f346" y="f588"/>
                        <a:pt x="f81" y="f589"/>
                      </a:cubicBezTo>
                      <a:cubicBezTo>
                        <a:pt x="f81" y="f590"/>
                        <a:pt x="f417" y="f591"/>
                        <a:pt x="f79" y="f592"/>
                      </a:cubicBezTo>
                      <a:cubicBezTo>
                        <a:pt x="f79" y="f592"/>
                        <a:pt x="f79" y="f592"/>
                        <a:pt x="f79" y="f592"/>
                      </a:cubicBezTo>
                      <a:cubicBezTo>
                        <a:pt x="f593" y="f594"/>
                        <a:pt x="f348" y="f591"/>
                        <a:pt x="f154" y="f122"/>
                      </a:cubicBezTo>
                      <a:cubicBezTo>
                        <a:pt x="f595" y="f122"/>
                        <a:pt x="f596" y="f122"/>
                        <a:pt x="f99" y="f125"/>
                      </a:cubicBezTo>
                      <a:close/>
                      <a:moveTo>
                        <a:pt x="f385" y="f597"/>
                      </a:moveTo>
                      <a:cubicBezTo>
                        <a:pt x="f385" y="f461"/>
                        <a:pt x="f387" y="f459"/>
                        <a:pt x="f598" y="f459"/>
                      </a:cubicBezTo>
                      <a:cubicBezTo>
                        <a:pt x="f599" y="f459"/>
                        <a:pt x="f600" y="f457"/>
                        <a:pt x="f268" y="f457"/>
                      </a:cubicBezTo>
                      <a:cubicBezTo>
                        <a:pt x="f268" y="f601"/>
                        <a:pt x="f268" y="f602"/>
                        <a:pt x="f268" y="f603"/>
                      </a:cubicBezTo>
                      <a:cubicBezTo>
                        <a:pt x="f604" y="f605"/>
                        <a:pt x="f606" y="f547"/>
                        <a:pt x="f266" y="f547"/>
                      </a:cubicBezTo>
                      <a:cubicBezTo>
                        <a:pt x="f607" y="f551"/>
                        <a:pt x="f608" y="f547"/>
                        <a:pt x="f386" y="f547"/>
                      </a:cubicBezTo>
                      <a:cubicBezTo>
                        <a:pt x="f609" y="f610"/>
                        <a:pt x="f385" y="f611"/>
                        <a:pt x="f385" y="f597"/>
                      </a:cubicBezTo>
                      <a:close/>
                      <a:moveTo>
                        <a:pt x="f385" y="f612"/>
                      </a:moveTo>
                      <a:cubicBezTo>
                        <a:pt x="f385" y="f137"/>
                        <a:pt x="f613" y="f614"/>
                        <a:pt x="f615" y="f614"/>
                      </a:cubicBezTo>
                      <a:cubicBezTo>
                        <a:pt x="f616" y="f614"/>
                        <a:pt x="f617" y="f614"/>
                        <a:pt x="f618" y="f614"/>
                      </a:cubicBezTo>
                      <a:cubicBezTo>
                        <a:pt x="f606" y="f137"/>
                        <a:pt x="f604" y="f612"/>
                        <a:pt x="f268" y="f619"/>
                      </a:cubicBezTo>
                      <a:cubicBezTo>
                        <a:pt x="f268" y="f620"/>
                        <a:pt x="f268" y="f621"/>
                        <a:pt x="f604" y="f622"/>
                      </a:cubicBezTo>
                      <a:cubicBezTo>
                        <a:pt x="f604" y="f622"/>
                        <a:pt x="f604" y="f622"/>
                        <a:pt x="f604" y="f622"/>
                      </a:cubicBezTo>
                      <a:cubicBezTo>
                        <a:pt x="f623" y="f7"/>
                        <a:pt x="f623" y="f7"/>
                        <a:pt x="f624" y="f7"/>
                      </a:cubicBezTo>
                      <a:cubicBezTo>
                        <a:pt x="f625" y="f7"/>
                        <a:pt x="f265" y="f7"/>
                        <a:pt x="f386" y="f7"/>
                      </a:cubicBezTo>
                      <a:cubicBezTo>
                        <a:pt x="f626" y="f627"/>
                        <a:pt x="f628" y="f242"/>
                        <a:pt x="f501" y="f242"/>
                      </a:cubicBezTo>
                      <a:cubicBezTo>
                        <a:pt x="f628" y="f242"/>
                        <a:pt x="f626" y="f627"/>
                        <a:pt x="f386" y="f7"/>
                      </a:cubicBezTo>
                      <a:cubicBezTo>
                        <a:pt x="f609" y="f629"/>
                        <a:pt x="f501" y="f630"/>
                        <a:pt x="f385" y="f612"/>
                      </a:cubicBezTo>
                      <a:close/>
                      <a:moveTo>
                        <a:pt x="f501" y="f242"/>
                      </a:moveTo>
                      <a:cubicBezTo>
                        <a:pt x="f385" y="f238"/>
                        <a:pt x="f385" y="f238"/>
                        <a:pt x="f631" y="f238"/>
                      </a:cubicBezTo>
                      <a:cubicBezTo>
                        <a:pt x="f385" y="f238"/>
                        <a:pt x="f385" y="f238"/>
                        <a:pt x="f501" y="f242"/>
                      </a:cubicBezTo>
                      <a:close/>
                      <a:moveTo>
                        <a:pt x="f632" y="f633"/>
                      </a:moveTo>
                      <a:cubicBezTo>
                        <a:pt x="f632" y="f634"/>
                        <a:pt x="f632" y="f621"/>
                        <a:pt x="f632" y="f635"/>
                      </a:cubicBezTo>
                      <a:cubicBezTo>
                        <a:pt x="f632" y="f621"/>
                        <a:pt x="f632" y="f634"/>
                        <a:pt x="f632" y="f633"/>
                      </a:cubicBezTo>
                      <a:close/>
                      <a:moveTo>
                        <a:pt x="f268" y="f292"/>
                      </a:moveTo>
                      <a:cubicBezTo>
                        <a:pt x="f268" y="f292"/>
                        <a:pt x="f268" y="f292"/>
                        <a:pt x="f268" y="f292"/>
                      </a:cubicBezTo>
                      <a:cubicBezTo>
                        <a:pt x="f268" y="f636"/>
                        <a:pt x="f623" y="f637"/>
                        <a:pt x="f268" y="f315"/>
                      </a:cubicBezTo>
                      <a:cubicBezTo>
                        <a:pt x="f604" y="f476"/>
                        <a:pt x="f271" y="f256"/>
                        <a:pt x="f638" y="f261"/>
                      </a:cubicBezTo>
                      <a:cubicBezTo>
                        <a:pt x="f607" y="f258"/>
                        <a:pt x="f274" y="f261"/>
                        <a:pt x="f598" y="f261"/>
                      </a:cubicBezTo>
                      <a:cubicBezTo>
                        <a:pt x="f639" y="f261"/>
                        <a:pt x="f385" y="f261"/>
                        <a:pt x="f175" y="f163"/>
                      </a:cubicBezTo>
                      <a:cubicBezTo>
                        <a:pt x="f385" y="f289"/>
                        <a:pt x="f385" y="f318"/>
                        <a:pt x="f175" y="f640"/>
                      </a:cubicBezTo>
                      <a:cubicBezTo>
                        <a:pt x="f174" y="f640"/>
                        <a:pt x="f280" y="f473"/>
                        <a:pt x="f193" y="f641"/>
                      </a:cubicBezTo>
                      <a:cubicBezTo>
                        <a:pt x="f280" y="f473"/>
                        <a:pt x="f174" y="f640"/>
                        <a:pt x="f175" y="f640"/>
                      </a:cubicBezTo>
                      <a:cubicBezTo>
                        <a:pt x="f175" y="f642"/>
                        <a:pt x="f631" y="f643"/>
                        <a:pt x="f385" y="f296"/>
                      </a:cubicBezTo>
                      <a:cubicBezTo>
                        <a:pt x="f644" y="f298"/>
                        <a:pt x="f645" y="f518"/>
                        <a:pt x="f268" y="f292"/>
                      </a:cubicBezTo>
                      <a:close/>
                      <a:moveTo>
                        <a:pt x="f607" y="f646"/>
                      </a:moveTo>
                      <a:cubicBezTo>
                        <a:pt x="f647" y="f648"/>
                        <a:pt x="f649" y="f650"/>
                        <a:pt x="f325" y="f651"/>
                      </a:cubicBezTo>
                      <a:cubicBezTo>
                        <a:pt x="f325" y="f651"/>
                        <a:pt x="f325" y="f651"/>
                        <a:pt x="f325" y="f651"/>
                      </a:cubicBezTo>
                      <a:cubicBezTo>
                        <a:pt x="f649" y="f650"/>
                        <a:pt x="f647" y="f648"/>
                        <a:pt x="f607" y="f646"/>
                      </a:cubicBezTo>
                      <a:cubicBezTo>
                        <a:pt x="f652" y="f646"/>
                        <a:pt x="f653" y="f646"/>
                        <a:pt x="f599" y="f646"/>
                      </a:cubicBezTo>
                      <a:cubicBezTo>
                        <a:pt x="f653" y="f646"/>
                        <a:pt x="f652" y="f646"/>
                        <a:pt x="f607" y="f646"/>
                      </a:cubicBezTo>
                      <a:close/>
                      <a:moveTo>
                        <a:pt x="f653" y="f561"/>
                      </a:moveTo>
                      <a:cubicBezTo>
                        <a:pt x="f268" y="f561"/>
                        <a:pt x="f268" y="f561"/>
                        <a:pt x="f268" y="f654"/>
                      </a:cubicBezTo>
                      <a:cubicBezTo>
                        <a:pt x="f268" y="f571"/>
                        <a:pt x="f268" y="f571"/>
                        <a:pt x="f655" y="f571"/>
                      </a:cubicBezTo>
                      <a:cubicBezTo>
                        <a:pt x="f631" y="f571"/>
                        <a:pt x="f631" y="f571"/>
                        <a:pt x="f631" y="f656"/>
                      </a:cubicBezTo>
                      <a:cubicBezTo>
                        <a:pt x="f631" y="f561"/>
                        <a:pt x="f631" y="f561"/>
                        <a:pt x="f653" y="f561"/>
                      </a:cubicBezTo>
                      <a:close/>
                      <a:moveTo>
                        <a:pt x="f169" y="f38"/>
                      </a:moveTo>
                      <a:cubicBezTo>
                        <a:pt x="f168" y="f657"/>
                        <a:pt x="f167" y="f657"/>
                        <a:pt x="f166" y="f658"/>
                      </a:cubicBezTo>
                      <a:cubicBezTo>
                        <a:pt x="f659" y="f13"/>
                        <a:pt x="f660" y="f13"/>
                        <a:pt x="f264" y="f38"/>
                      </a:cubicBezTo>
                      <a:cubicBezTo>
                        <a:pt x="f264" y="f38"/>
                        <a:pt x="f264" y="f38"/>
                        <a:pt x="f264" y="f38"/>
                      </a:cubicBezTo>
                      <a:cubicBezTo>
                        <a:pt x="f661" y="f13"/>
                        <a:pt x="f662" y="f13"/>
                        <a:pt x="f263" y="f38"/>
                      </a:cubicBezTo>
                      <a:cubicBezTo>
                        <a:pt x="f322" y="f38"/>
                        <a:pt x="f255" y="f38"/>
                        <a:pt x="f256" y="f38"/>
                      </a:cubicBezTo>
                      <a:cubicBezTo>
                        <a:pt x="f256" y="f52"/>
                        <a:pt x="f261" y="f663"/>
                        <a:pt x="f261" y="f664"/>
                      </a:cubicBezTo>
                      <a:cubicBezTo>
                        <a:pt x="f256" y="f665"/>
                        <a:pt x="f254" y="f666"/>
                        <a:pt x="f667" y="f113"/>
                      </a:cubicBezTo>
                      <a:cubicBezTo>
                        <a:pt x="f254" y="f666"/>
                        <a:pt x="f256" y="f665"/>
                        <a:pt x="f261" y="f664"/>
                      </a:cubicBezTo>
                      <a:cubicBezTo>
                        <a:pt x="f287" y="f664"/>
                        <a:pt x="f311" y="f50"/>
                        <a:pt x="f474" y="f48"/>
                      </a:cubicBezTo>
                      <a:cubicBezTo>
                        <a:pt x="f474" y="f48"/>
                        <a:pt x="f474" y="f48"/>
                        <a:pt x="f474" y="f48"/>
                      </a:cubicBezTo>
                      <a:cubicBezTo>
                        <a:pt x="f289" y="f48"/>
                        <a:pt x="f318" y="f48"/>
                        <a:pt x="f473" y="f48"/>
                      </a:cubicBezTo>
                      <a:cubicBezTo>
                        <a:pt x="f162" y="f668"/>
                        <a:pt x="f298" y="f669"/>
                        <a:pt x="f298" y="f670"/>
                      </a:cubicBezTo>
                      <a:cubicBezTo>
                        <a:pt x="f298" y="f671"/>
                        <a:pt x="f672" y="f673"/>
                        <a:pt x="f292" y="f40"/>
                      </a:cubicBezTo>
                      <a:cubicBezTo>
                        <a:pt x="f317" y="f674"/>
                        <a:pt x="f675" y="f9"/>
                        <a:pt x="f373" y="f38"/>
                      </a:cubicBezTo>
                      <a:cubicBezTo>
                        <a:pt x="f509" y="f657"/>
                        <a:pt x="f474" y="f38"/>
                        <a:pt x="f256" y="f38"/>
                      </a:cubicBezTo>
                      <a:cubicBezTo>
                        <a:pt x="f256" y="f676"/>
                        <a:pt x="f261" y="f32"/>
                        <a:pt x="f256" y="f31"/>
                      </a:cubicBezTo>
                      <a:cubicBezTo>
                        <a:pt x="f255" y="f143"/>
                        <a:pt x="f196" y="f142"/>
                        <a:pt x="f677" y="f142"/>
                      </a:cubicBezTo>
                      <a:cubicBezTo>
                        <a:pt x="f678" y="f22"/>
                        <a:pt x="f679" y="f142"/>
                        <a:pt x="f317" y="f22"/>
                      </a:cubicBezTo>
                      <a:cubicBezTo>
                        <a:pt x="f292" y="f22"/>
                        <a:pt x="f296" y="f248"/>
                        <a:pt x="f298" y="f680"/>
                      </a:cubicBezTo>
                      <a:cubicBezTo>
                        <a:pt x="f298" y="f681"/>
                        <a:pt x="f298" y="f682"/>
                        <a:pt x="f298" y="f682"/>
                      </a:cubicBezTo>
                      <a:cubicBezTo>
                        <a:pt x="f217" y="f239"/>
                        <a:pt x="f217" y="f7"/>
                        <a:pt x="f253" y="f7"/>
                      </a:cubicBezTo>
                      <a:cubicBezTo>
                        <a:pt x="f662" y="f7"/>
                        <a:pt x="f683" y="f7"/>
                        <a:pt x="f684" y="f239"/>
                      </a:cubicBezTo>
                      <a:cubicBezTo>
                        <a:pt x="f685" y="f239"/>
                        <a:pt x="f280" y="f686"/>
                        <a:pt x="f181" y="f238"/>
                      </a:cubicBezTo>
                      <a:cubicBezTo>
                        <a:pt x="f181" y="f238"/>
                        <a:pt x="f181" y="f238"/>
                        <a:pt x="f181" y="f238"/>
                      </a:cubicBezTo>
                      <a:cubicBezTo>
                        <a:pt x="f181" y="f687"/>
                        <a:pt x="f181" y="f688"/>
                        <a:pt x="f181" y="f227"/>
                      </a:cubicBezTo>
                      <a:cubicBezTo>
                        <a:pt x="f386" y="f689"/>
                        <a:pt x="f628" y="f690"/>
                        <a:pt x="f385" y="f691"/>
                      </a:cubicBezTo>
                      <a:cubicBezTo>
                        <a:pt x="f628" y="f690"/>
                        <a:pt x="f386" y="f689"/>
                        <a:pt x="f181" y="f227"/>
                      </a:cubicBezTo>
                      <a:cubicBezTo>
                        <a:pt x="f181" y="f692"/>
                        <a:pt x="f181" y="f693"/>
                        <a:pt x="f181" y="f694"/>
                      </a:cubicBezTo>
                      <a:cubicBezTo>
                        <a:pt x="f181" y="f695"/>
                        <a:pt x="f181" y="f15"/>
                        <a:pt x="f175" y="f696"/>
                      </a:cubicBezTo>
                      <a:cubicBezTo>
                        <a:pt x="f175" y="f696"/>
                        <a:pt x="f175" y="f696"/>
                        <a:pt x="f175" y="f696"/>
                      </a:cubicBezTo>
                      <a:cubicBezTo>
                        <a:pt x="f181" y="f697"/>
                        <a:pt x="f175" y="f698"/>
                        <a:pt x="f175" y="f699"/>
                      </a:cubicBezTo>
                      <a:cubicBezTo>
                        <a:pt x="f175" y="f700"/>
                        <a:pt x="f175" y="f701"/>
                        <a:pt x="f175" y="f674"/>
                      </a:cubicBezTo>
                      <a:cubicBezTo>
                        <a:pt x="f175" y="f674"/>
                        <a:pt x="f175" y="f674"/>
                        <a:pt x="f175" y="f674"/>
                      </a:cubicBezTo>
                      <a:cubicBezTo>
                        <a:pt x="f174" y="f658"/>
                        <a:pt x="f173" y="f13"/>
                        <a:pt x="f172" y="f38"/>
                      </a:cubicBezTo>
                      <a:cubicBezTo>
                        <a:pt x="f171" y="f38"/>
                        <a:pt x="f170" y="f38"/>
                        <a:pt x="f169" y="f38"/>
                      </a:cubicBezTo>
                      <a:close/>
                      <a:moveTo>
                        <a:pt x="f667" y="f279"/>
                      </a:moveTo>
                      <a:cubicBezTo>
                        <a:pt x="f667" y="f283"/>
                        <a:pt x="f667" y="f283"/>
                        <a:pt x="f702" y="f283"/>
                      </a:cubicBezTo>
                      <a:cubicBezTo>
                        <a:pt x="f667" y="f283"/>
                        <a:pt x="f667" y="f283"/>
                        <a:pt x="f667" y="f279"/>
                      </a:cubicBezTo>
                      <a:close/>
                      <a:moveTo>
                        <a:pt x="f703" y="f38"/>
                      </a:moveTo>
                      <a:cubicBezTo>
                        <a:pt x="f703" y="f38"/>
                        <a:pt x="f703" y="f38"/>
                        <a:pt x="f703" y="f38"/>
                      </a:cubicBezTo>
                      <a:cubicBezTo>
                        <a:pt x="f703" y="f38"/>
                        <a:pt x="f703" y="f38"/>
                        <a:pt x="f703" y="f38"/>
                      </a:cubicBezTo>
                      <a:close/>
                      <a:moveTo>
                        <a:pt x="f476" y="f311"/>
                      </a:moveTo>
                      <a:cubicBezTo>
                        <a:pt x="f474" y="f311"/>
                        <a:pt x="f474" y="f311"/>
                        <a:pt x="f163" y="f311"/>
                      </a:cubicBezTo>
                      <a:cubicBezTo>
                        <a:pt x="f474" y="f311"/>
                        <a:pt x="f474" y="f311"/>
                        <a:pt x="f476" y="f311"/>
                      </a:cubicBezTo>
                      <a:close/>
                      <a:moveTo>
                        <a:pt x="f298" y="f704"/>
                      </a:moveTo>
                      <a:cubicBezTo>
                        <a:pt x="f298" y="f255"/>
                        <a:pt x="f642" y="f261"/>
                        <a:pt x="f197" y="f261"/>
                      </a:cubicBezTo>
                      <a:cubicBezTo>
                        <a:pt x="f705" y="f256"/>
                        <a:pt x="f706" y="f256"/>
                        <a:pt x="f263" y="f256"/>
                      </a:cubicBezTo>
                      <a:cubicBezTo>
                        <a:pt x="f263" y="f256"/>
                        <a:pt x="f263" y="f256"/>
                        <a:pt x="f263" y="f256"/>
                      </a:cubicBezTo>
                      <a:cubicBezTo>
                        <a:pt x="f263" y="f255"/>
                        <a:pt x="f263" y="f322"/>
                        <a:pt x="f263" y="f322"/>
                      </a:cubicBezTo>
                      <a:cubicBezTo>
                        <a:pt x="f263" y="f322"/>
                        <a:pt x="f263" y="f322"/>
                        <a:pt x="f263" y="f322"/>
                      </a:cubicBezTo>
                      <a:cubicBezTo>
                        <a:pt x="f287" y="f489"/>
                        <a:pt x="f255" y="f495"/>
                        <a:pt x="f256" y="f707"/>
                      </a:cubicBezTo>
                      <a:cubicBezTo>
                        <a:pt x="f255" y="f684"/>
                        <a:pt x="f322" y="f708"/>
                        <a:pt x="f263" y="f402"/>
                      </a:cubicBezTo>
                      <a:cubicBezTo>
                        <a:pt x="f322" y="f280"/>
                        <a:pt x="f255" y="f609"/>
                        <a:pt x="f256" y="f174"/>
                      </a:cubicBezTo>
                      <a:cubicBezTo>
                        <a:pt x="f256" y="f174"/>
                        <a:pt x="f256" y="f174"/>
                        <a:pt x="f256" y="f174"/>
                      </a:cubicBezTo>
                      <a:cubicBezTo>
                        <a:pt x="f256" y="f174"/>
                        <a:pt x="f256" y="f174"/>
                        <a:pt x="f256" y="f174"/>
                      </a:cubicBezTo>
                      <a:cubicBezTo>
                        <a:pt x="f256" y="f174"/>
                        <a:pt x="f256" y="f174"/>
                        <a:pt x="f256" y="f174"/>
                      </a:cubicBezTo>
                      <a:cubicBezTo>
                        <a:pt x="f256" y="f174"/>
                        <a:pt x="f256" y="f174"/>
                        <a:pt x="f256" y="f174"/>
                      </a:cubicBezTo>
                      <a:cubicBezTo>
                        <a:pt x="f258" y="f174"/>
                        <a:pt x="f196" y="f276"/>
                        <a:pt x="f287" y="f181"/>
                      </a:cubicBezTo>
                      <a:cubicBezTo>
                        <a:pt x="f413" y="f181"/>
                        <a:pt x="f679" y="f276"/>
                        <a:pt x="f473" y="f276"/>
                      </a:cubicBezTo>
                      <a:cubicBezTo>
                        <a:pt x="f643" y="f174"/>
                        <a:pt x="f296" y="f402"/>
                        <a:pt x="f296" y="f685"/>
                      </a:cubicBezTo>
                      <a:cubicBezTo>
                        <a:pt x="f298" y="f709"/>
                        <a:pt x="f298" y="f660"/>
                        <a:pt x="f298" y="f704"/>
                      </a:cubicBezTo>
                      <a:close/>
                      <a:moveTo>
                        <a:pt x="f704" y="f710"/>
                      </a:moveTo>
                      <a:cubicBezTo>
                        <a:pt x="f494" y="f711"/>
                        <a:pt x="f489" y="f711"/>
                        <a:pt x="f712" y="f345"/>
                      </a:cubicBezTo>
                      <a:cubicBezTo>
                        <a:pt x="f489" y="f711"/>
                        <a:pt x="f494" y="f711"/>
                        <a:pt x="f704" y="f710"/>
                      </a:cubicBezTo>
                      <a:close/>
                      <a:moveTo>
                        <a:pt x="f267" y="f358"/>
                      </a:moveTo>
                      <a:cubicBezTo>
                        <a:pt x="f713" y="f714"/>
                        <a:pt x="f599" y="f340"/>
                        <a:pt x="f265" y="f337"/>
                      </a:cubicBezTo>
                      <a:cubicBezTo>
                        <a:pt x="f628" y="f715"/>
                        <a:pt x="f631" y="f336"/>
                        <a:pt x="f631" y="f716"/>
                      </a:cubicBezTo>
                      <a:cubicBezTo>
                        <a:pt x="f631" y="f717"/>
                        <a:pt x="f626" y="f718"/>
                        <a:pt x="f276" y="f349"/>
                      </a:cubicBezTo>
                      <a:cubicBezTo>
                        <a:pt x="f280" y="f349"/>
                        <a:pt x="f379" y="f350"/>
                        <a:pt x="f172" y="f350"/>
                      </a:cubicBezTo>
                      <a:cubicBezTo>
                        <a:pt x="f609" y="f718"/>
                        <a:pt x="f609" y="f719"/>
                        <a:pt x="f280" y="f720"/>
                      </a:cubicBezTo>
                      <a:cubicBezTo>
                        <a:pt x="f609" y="f719"/>
                        <a:pt x="f609" y="f718"/>
                        <a:pt x="f172" y="f350"/>
                      </a:cubicBezTo>
                      <a:cubicBezTo>
                        <a:pt x="f171" y="f350"/>
                        <a:pt x="f684" y="f350"/>
                        <a:pt x="f195" y="f350"/>
                      </a:cubicBezTo>
                      <a:cubicBezTo>
                        <a:pt x="f709" y="f710"/>
                        <a:pt x="f721" y="f345"/>
                        <a:pt x="f508" y="f345"/>
                      </a:cubicBezTo>
                      <a:cubicBezTo>
                        <a:pt x="f721" y="f345"/>
                        <a:pt x="f709" y="f710"/>
                        <a:pt x="f195" y="f350"/>
                      </a:cubicBezTo>
                      <a:cubicBezTo>
                        <a:pt x="f721" y="f350"/>
                        <a:pt x="f722" y="f350"/>
                        <a:pt x="f282" y="f350"/>
                      </a:cubicBezTo>
                      <a:cubicBezTo>
                        <a:pt x="f255" y="f349"/>
                        <a:pt x="f196" y="f349"/>
                        <a:pt x="f287" y="f646"/>
                      </a:cubicBezTo>
                      <a:cubicBezTo>
                        <a:pt x="f287" y="f646"/>
                        <a:pt x="f287" y="f646"/>
                        <a:pt x="f287" y="f646"/>
                      </a:cubicBezTo>
                      <a:cubicBezTo>
                        <a:pt x="f723" y="f724"/>
                        <a:pt x="f256" y="f725"/>
                        <a:pt x="f261" y="f726"/>
                      </a:cubicBezTo>
                      <a:cubicBezTo>
                        <a:pt x="f261" y="f727"/>
                        <a:pt x="f282" y="f606"/>
                        <a:pt x="f728" y="f623"/>
                      </a:cubicBezTo>
                      <a:cubicBezTo>
                        <a:pt x="f729" y="f730"/>
                        <a:pt x="f378" y="f731"/>
                        <a:pt x="f703" y="f632"/>
                      </a:cubicBezTo>
                      <a:cubicBezTo>
                        <a:pt x="f386" y="f732"/>
                        <a:pt x="f174" y="f733"/>
                        <a:pt x="f276" y="f724"/>
                      </a:cubicBezTo>
                      <a:cubicBezTo>
                        <a:pt x="f181" y="f734"/>
                        <a:pt x="f276" y="f735"/>
                        <a:pt x="f276" y="f349"/>
                      </a:cubicBezTo>
                      <a:cubicBezTo>
                        <a:pt x="f181" y="f349"/>
                        <a:pt x="f175" y="f349"/>
                        <a:pt x="f385" y="f349"/>
                      </a:cubicBezTo>
                      <a:cubicBezTo>
                        <a:pt x="f385" y="f349"/>
                        <a:pt x="f385" y="f349"/>
                        <a:pt x="f385" y="f349"/>
                      </a:cubicBezTo>
                      <a:cubicBezTo>
                        <a:pt x="f736" y="f350"/>
                        <a:pt x="f737" y="f350"/>
                        <a:pt x="f266" y="f350"/>
                      </a:cubicBezTo>
                      <a:cubicBezTo>
                        <a:pt x="f738" y="f350"/>
                        <a:pt x="f268" y="f349"/>
                        <a:pt x="f623" y="f739"/>
                      </a:cubicBezTo>
                      <a:cubicBezTo>
                        <a:pt x="f623" y="f740"/>
                        <a:pt x="f632" y="f720"/>
                        <a:pt x="f741" y="f358"/>
                      </a:cubicBezTo>
                      <a:cubicBezTo>
                        <a:pt x="f741" y="f358"/>
                        <a:pt x="f742" y="f358"/>
                        <a:pt x="f267" y="f358"/>
                      </a:cubicBezTo>
                      <a:close/>
                      <a:moveTo>
                        <a:pt x="f193" y="f743"/>
                      </a:moveTo>
                      <a:cubicBezTo>
                        <a:pt x="f193" y="f743"/>
                        <a:pt x="f193" y="f743"/>
                        <a:pt x="f193" y="f743"/>
                      </a:cubicBezTo>
                      <a:cubicBezTo>
                        <a:pt x="f193" y="f743"/>
                        <a:pt x="f193" y="f743"/>
                        <a:pt x="f193" y="f743"/>
                      </a:cubicBezTo>
                      <a:close/>
                      <a:moveTo>
                        <a:pt x="f744" y="f745"/>
                      </a:moveTo>
                      <a:cubicBezTo>
                        <a:pt x="f746" y="f747"/>
                        <a:pt x="f748" y="f342"/>
                        <a:pt x="f748" y="f749"/>
                      </a:cubicBezTo>
                      <a:cubicBezTo>
                        <a:pt x="f748" y="f342"/>
                        <a:pt x="f746" y="f747"/>
                        <a:pt x="f744" y="f745"/>
                      </a:cubicBezTo>
                      <a:close/>
                      <a:moveTo>
                        <a:pt x="f717" y="f268"/>
                      </a:moveTo>
                      <a:cubicBezTo>
                        <a:pt x="f358" y="f268"/>
                        <a:pt x="f358" y="f268"/>
                        <a:pt x="f358" y="f725"/>
                      </a:cubicBezTo>
                      <a:cubicBezTo>
                        <a:pt x="f358" y="f349"/>
                        <a:pt x="f358" y="f349"/>
                        <a:pt x="f750" y="f349"/>
                      </a:cubicBezTo>
                      <a:cubicBezTo>
                        <a:pt x="f350" y="f349"/>
                        <a:pt x="f350" y="f349"/>
                        <a:pt x="f350" y="f751"/>
                      </a:cubicBezTo>
                      <a:cubicBezTo>
                        <a:pt x="f350" y="f268"/>
                        <a:pt x="f350" y="f268"/>
                        <a:pt x="f717" y="f268"/>
                      </a:cubicBezTo>
                      <a:close/>
                      <a:moveTo>
                        <a:pt x="f752" y="f447"/>
                      </a:moveTo>
                      <a:cubicBezTo>
                        <a:pt x="f753" y="f754"/>
                        <a:pt x="f755" y="f754"/>
                        <a:pt x="f756" y="f447"/>
                      </a:cubicBezTo>
                      <a:cubicBezTo>
                        <a:pt x="f757" y="f447"/>
                        <a:pt x="f350" y="f758"/>
                        <a:pt x="f350" y="f759"/>
                      </a:cubicBezTo>
                      <a:cubicBezTo>
                        <a:pt x="f349" y="f453"/>
                        <a:pt x="f349" y="f760"/>
                        <a:pt x="f350" y="f761"/>
                      </a:cubicBezTo>
                      <a:cubicBezTo>
                        <a:pt x="f353" y="f461"/>
                        <a:pt x="f762" y="f763"/>
                        <a:pt x="f764" y="f459"/>
                      </a:cubicBezTo>
                      <a:cubicBezTo>
                        <a:pt x="f764" y="f459"/>
                        <a:pt x="f764" y="f459"/>
                        <a:pt x="f764" y="f459"/>
                      </a:cubicBezTo>
                      <a:cubicBezTo>
                        <a:pt x="f733" y="f461"/>
                        <a:pt x="f765" y="f766"/>
                        <a:pt x="f604" y="f457"/>
                      </a:cubicBezTo>
                      <a:cubicBezTo>
                        <a:pt x="f604" y="f767"/>
                        <a:pt x="f604" y="f768"/>
                        <a:pt x="f268" y="f769"/>
                      </a:cubicBezTo>
                      <a:cubicBezTo>
                        <a:pt x="f268" y="f758"/>
                        <a:pt x="f331" y="f447"/>
                        <a:pt x="f752" y="f447"/>
                      </a:cubicBezTo>
                      <a:close/>
                      <a:moveTo>
                        <a:pt x="f770" y="f403"/>
                      </a:moveTo>
                      <a:cubicBezTo>
                        <a:pt x="f386" y="f409"/>
                        <a:pt x="f628" y="f409"/>
                        <a:pt x="f385" y="f406"/>
                      </a:cubicBezTo>
                      <a:cubicBezTo>
                        <a:pt x="f385" y="f406"/>
                        <a:pt x="f385" y="f406"/>
                        <a:pt x="f385" y="f406"/>
                      </a:cubicBezTo>
                      <a:cubicBezTo>
                        <a:pt x="f628" y="f409"/>
                        <a:pt x="f386" y="f409"/>
                        <a:pt x="f770" y="f403"/>
                      </a:cubicBezTo>
                      <a:close/>
                      <a:moveTo>
                        <a:pt x="f181" y="f771"/>
                      </a:moveTo>
                      <a:cubicBezTo>
                        <a:pt x="f181" y="f772"/>
                        <a:pt x="f181" y="f773"/>
                        <a:pt x="f175" y="f773"/>
                      </a:cubicBezTo>
                      <a:cubicBezTo>
                        <a:pt x="f175" y="f772"/>
                        <a:pt x="f175" y="f771"/>
                        <a:pt x="f175" y="f774"/>
                      </a:cubicBezTo>
                      <a:cubicBezTo>
                        <a:pt x="f175" y="f405"/>
                        <a:pt x="f631" y="f775"/>
                        <a:pt x="f385" y="f406"/>
                      </a:cubicBezTo>
                      <a:cubicBezTo>
                        <a:pt x="f628" y="f406"/>
                        <a:pt x="f613" y="f406"/>
                        <a:pt x="f639" y="f406"/>
                      </a:cubicBezTo>
                      <a:cubicBezTo>
                        <a:pt x="f644" y="f775"/>
                        <a:pt x="f776" y="f775"/>
                        <a:pt x="f618" y="f406"/>
                      </a:cubicBezTo>
                      <a:cubicBezTo>
                        <a:pt x="f777" y="f778"/>
                        <a:pt x="f741" y="f401"/>
                        <a:pt x="f623" y="f406"/>
                      </a:cubicBezTo>
                      <a:cubicBezTo>
                        <a:pt x="f741" y="f401"/>
                        <a:pt x="f777" y="f778"/>
                        <a:pt x="f618" y="f406"/>
                      </a:cubicBezTo>
                      <a:cubicBezTo>
                        <a:pt x="f777" y="f432"/>
                        <a:pt x="f741" y="f775"/>
                        <a:pt x="f268" y="f775"/>
                      </a:cubicBezTo>
                      <a:cubicBezTo>
                        <a:pt x="f268" y="f775"/>
                        <a:pt x="f268" y="f775"/>
                        <a:pt x="f268" y="f775"/>
                      </a:cubicBezTo>
                      <a:cubicBezTo>
                        <a:pt x="f268" y="f779"/>
                        <a:pt x="f268" y="f780"/>
                        <a:pt x="f268" y="f781"/>
                      </a:cubicBezTo>
                      <a:cubicBezTo>
                        <a:pt x="f604" y="f782"/>
                        <a:pt x="f271" y="f412"/>
                        <a:pt x="f266" y="f439"/>
                      </a:cubicBezTo>
                      <a:cubicBezTo>
                        <a:pt x="f737" y="f439"/>
                        <a:pt x="f736" y="f439"/>
                        <a:pt x="f385" y="f439"/>
                      </a:cubicBezTo>
                      <a:cubicBezTo>
                        <a:pt x="f631" y="f783"/>
                        <a:pt x="f631" y="f784"/>
                        <a:pt x="f175" y="f781"/>
                      </a:cubicBezTo>
                      <a:cubicBezTo>
                        <a:pt x="f175" y="f785"/>
                        <a:pt x="f181" y="f786"/>
                        <a:pt x="f181" y="f787"/>
                      </a:cubicBezTo>
                      <a:cubicBezTo>
                        <a:pt x="f181" y="f786"/>
                        <a:pt x="f175" y="f785"/>
                        <a:pt x="f175" y="f781"/>
                      </a:cubicBezTo>
                      <a:cubicBezTo>
                        <a:pt x="f631" y="f786"/>
                        <a:pt x="f631" y="f787"/>
                        <a:pt x="f175" y="f788"/>
                      </a:cubicBezTo>
                      <a:cubicBezTo>
                        <a:pt x="f631" y="f789"/>
                        <a:pt x="f385" y="f790"/>
                        <a:pt x="f175" y="f773"/>
                      </a:cubicBezTo>
                      <a:cubicBezTo>
                        <a:pt x="f181" y="f773"/>
                        <a:pt x="f181" y="f772"/>
                        <a:pt x="f181" y="f771"/>
                      </a:cubicBezTo>
                      <a:close/>
                      <a:moveTo>
                        <a:pt x="f791" y="f547"/>
                      </a:moveTo>
                      <a:cubicBezTo>
                        <a:pt x="f304" y="f547"/>
                        <a:pt x="f245" y="f792"/>
                        <a:pt x="f245" y="f793"/>
                      </a:cubicBezTo>
                      <a:cubicBezTo>
                        <a:pt x="f245" y="f794"/>
                        <a:pt x="f245" y="f758"/>
                        <a:pt x="f245" y="f795"/>
                      </a:cubicBezTo>
                      <a:cubicBezTo>
                        <a:pt x="f245" y="f796"/>
                        <a:pt x="f797" y="f439"/>
                        <a:pt x="f791" y="f412"/>
                      </a:cubicBezTo>
                      <a:cubicBezTo>
                        <a:pt x="f798" y="f412"/>
                        <a:pt x="f799" y="f412"/>
                        <a:pt x="f298" y="f412"/>
                      </a:cubicBezTo>
                      <a:cubicBezTo>
                        <a:pt x="f296" y="f447"/>
                        <a:pt x="f296" y="f456"/>
                        <a:pt x="f296" y="f792"/>
                      </a:cubicBezTo>
                      <a:cubicBezTo>
                        <a:pt x="f294" y="f800"/>
                        <a:pt x="f294" y="f801"/>
                        <a:pt x="f294" y="f551"/>
                      </a:cubicBezTo>
                      <a:cubicBezTo>
                        <a:pt x="f802" y="f551"/>
                        <a:pt x="f798" y="f551"/>
                        <a:pt x="f791" y="f547"/>
                      </a:cubicBezTo>
                      <a:close/>
                      <a:moveTo>
                        <a:pt x="f473" y="f16"/>
                      </a:moveTo>
                      <a:cubicBezTo>
                        <a:pt x="f803" y="f804"/>
                        <a:pt x="f292" y="f805"/>
                        <a:pt x="f294" y="f477"/>
                      </a:cubicBezTo>
                      <a:cubicBezTo>
                        <a:pt x="f292" y="f805"/>
                        <a:pt x="f803" y="f804"/>
                        <a:pt x="f473" y="f16"/>
                      </a:cubicBezTo>
                      <a:close/>
                      <a:moveTo>
                        <a:pt x="f806" y="f807"/>
                      </a:moveTo>
                      <a:cubicBezTo>
                        <a:pt x="f662" y="f808"/>
                        <a:pt x="f809" y="f808"/>
                        <a:pt x="f492" y="f808"/>
                      </a:cubicBezTo>
                      <a:cubicBezTo>
                        <a:pt x="f809" y="f808"/>
                        <a:pt x="f662" y="f808"/>
                        <a:pt x="f806" y="f807"/>
                      </a:cubicBezTo>
                      <a:close/>
                      <a:moveTo>
                        <a:pt x="f728" y="f754"/>
                      </a:moveTo>
                      <a:cubicBezTo>
                        <a:pt x="f810" y="f808"/>
                        <a:pt x="f374" y="f811"/>
                        <a:pt x="f704" y="f808"/>
                      </a:cubicBezTo>
                      <a:cubicBezTo>
                        <a:pt x="f374" y="f811"/>
                        <a:pt x="f810" y="f808"/>
                        <a:pt x="f728" y="f754"/>
                      </a:cubicBezTo>
                      <a:cubicBezTo>
                        <a:pt x="f282" y="f812"/>
                        <a:pt x="f258" y="f813"/>
                        <a:pt x="f256" y="f814"/>
                      </a:cubicBezTo>
                      <a:cubicBezTo>
                        <a:pt x="f255" y="f815"/>
                        <a:pt x="f256" y="f816"/>
                        <a:pt x="f256" y="f412"/>
                      </a:cubicBezTo>
                      <a:cubicBezTo>
                        <a:pt x="f817" y="f412"/>
                        <a:pt x="f818" y="f412"/>
                        <a:pt x="f276" y="f412"/>
                      </a:cubicBezTo>
                      <a:cubicBezTo>
                        <a:pt x="f181" y="f412"/>
                        <a:pt x="f175" y="f412"/>
                        <a:pt x="f385" y="f439"/>
                      </a:cubicBezTo>
                      <a:cubicBezTo>
                        <a:pt x="f385" y="f439"/>
                        <a:pt x="f385" y="f439"/>
                        <a:pt x="f385" y="f439"/>
                      </a:cubicBezTo>
                      <a:cubicBezTo>
                        <a:pt x="f385" y="f439"/>
                        <a:pt x="f385" y="f439"/>
                        <a:pt x="f385" y="f439"/>
                      </a:cubicBezTo>
                      <a:cubicBezTo>
                        <a:pt x="f631" y="f441"/>
                        <a:pt x="f175" y="f819"/>
                        <a:pt x="f175" y="f820"/>
                      </a:cubicBezTo>
                      <a:cubicBezTo>
                        <a:pt x="f181" y="f821"/>
                        <a:pt x="f276" y="f822"/>
                        <a:pt x="f276" y="f823"/>
                      </a:cubicBezTo>
                      <a:cubicBezTo>
                        <a:pt x="f181" y="f824"/>
                        <a:pt x="f703" y="f754"/>
                        <a:pt x="f170" y="f447"/>
                      </a:cubicBezTo>
                      <a:cubicBezTo>
                        <a:pt x="f709" y="f450"/>
                        <a:pt x="f495" y="f447"/>
                        <a:pt x="f728" y="f754"/>
                      </a:cubicBezTo>
                      <a:close/>
                      <a:moveTo>
                        <a:pt x="f379" y="f825"/>
                      </a:moveTo>
                      <a:cubicBezTo>
                        <a:pt x="f379" y="f825"/>
                        <a:pt x="f173" y="f825"/>
                        <a:pt x="f173" y="f825"/>
                      </a:cubicBezTo>
                      <a:cubicBezTo>
                        <a:pt x="f173" y="f825"/>
                        <a:pt x="f379" y="f825"/>
                        <a:pt x="f379" y="f825"/>
                      </a:cubicBezTo>
                      <a:close/>
                      <a:moveTo>
                        <a:pt x="f703" y="f826"/>
                      </a:moveTo>
                      <a:cubicBezTo>
                        <a:pt x="f280" y="f827"/>
                        <a:pt x="f402" y="f118"/>
                        <a:pt x="f193" y="f118"/>
                      </a:cubicBezTo>
                      <a:cubicBezTo>
                        <a:pt x="f402" y="f118"/>
                        <a:pt x="f280" y="f827"/>
                        <a:pt x="f703" y="f826"/>
                      </a:cubicBezTo>
                      <a:close/>
                      <a:moveTo>
                        <a:pt x="f641" y="f828"/>
                      </a:moveTo>
                      <a:cubicBezTo>
                        <a:pt x="f371" y="f829"/>
                        <a:pt x="f292" y="f830"/>
                        <a:pt x="f292" y="f831"/>
                      </a:cubicBezTo>
                      <a:cubicBezTo>
                        <a:pt x="f292" y="f830"/>
                        <a:pt x="f371" y="f829"/>
                        <a:pt x="f641" y="f828"/>
                      </a:cubicBezTo>
                      <a:close/>
                      <a:moveTo>
                        <a:pt x="f473" y="f832"/>
                      </a:moveTo>
                      <a:cubicBezTo>
                        <a:pt x="f473" y="f832"/>
                        <a:pt x="f473" y="f832"/>
                        <a:pt x="f473" y="f832"/>
                      </a:cubicBezTo>
                      <a:cubicBezTo>
                        <a:pt x="f641" y="f571"/>
                        <a:pt x="f292" y="f571"/>
                        <a:pt x="f298" y="f572"/>
                      </a:cubicBezTo>
                      <a:cubicBezTo>
                        <a:pt x="f298" y="f833"/>
                        <a:pt x="f298" y="f834"/>
                        <a:pt x="f296" y="f835"/>
                      </a:cubicBezTo>
                      <a:cubicBezTo>
                        <a:pt x="f296" y="f566"/>
                        <a:pt x="f643" y="f561"/>
                        <a:pt x="f836" y="f561"/>
                      </a:cubicBezTo>
                      <a:cubicBezTo>
                        <a:pt x="f679" y="f562"/>
                        <a:pt x="f678" y="f562"/>
                        <a:pt x="f509" y="f561"/>
                      </a:cubicBezTo>
                      <a:cubicBezTo>
                        <a:pt x="f254" y="f561"/>
                        <a:pt x="f256" y="f837"/>
                        <a:pt x="f256" y="f838"/>
                      </a:cubicBezTo>
                      <a:cubicBezTo>
                        <a:pt x="f261" y="f839"/>
                        <a:pt x="f261" y="f840"/>
                        <a:pt x="f256" y="f574"/>
                      </a:cubicBezTo>
                      <a:cubicBezTo>
                        <a:pt x="f256" y="f841"/>
                        <a:pt x="f258" y="f572"/>
                        <a:pt x="f163" y="f832"/>
                      </a:cubicBezTo>
                      <a:cubicBezTo>
                        <a:pt x="f163" y="f832"/>
                        <a:pt x="f163" y="f832"/>
                        <a:pt x="f163" y="f832"/>
                      </a:cubicBezTo>
                      <a:cubicBezTo>
                        <a:pt x="f289" y="f832"/>
                        <a:pt x="f318" y="f832"/>
                        <a:pt x="f473" y="f832"/>
                      </a:cubicBezTo>
                      <a:close/>
                      <a:moveTo>
                        <a:pt x="f371" y="f842"/>
                      </a:moveTo>
                      <a:cubicBezTo>
                        <a:pt x="f371" y="f843"/>
                        <a:pt x="f371" y="f844"/>
                        <a:pt x="f371" y="f845"/>
                      </a:cubicBezTo>
                      <a:cubicBezTo>
                        <a:pt x="f371" y="f844"/>
                        <a:pt x="f371" y="f843"/>
                        <a:pt x="f371" y="f842"/>
                      </a:cubicBezTo>
                      <a:close/>
                      <a:moveTo>
                        <a:pt x="f371" y="f846"/>
                      </a:moveTo>
                      <a:cubicBezTo>
                        <a:pt x="f371" y="f847"/>
                        <a:pt x="f371" y="f848"/>
                        <a:pt x="f371" y="f849"/>
                      </a:cubicBezTo>
                      <a:cubicBezTo>
                        <a:pt x="f371" y="f848"/>
                        <a:pt x="f371" y="f847"/>
                        <a:pt x="f371" y="f846"/>
                      </a:cubicBezTo>
                      <a:close/>
                      <a:moveTo>
                        <a:pt x="f371" y="f72"/>
                      </a:moveTo>
                      <a:cubicBezTo>
                        <a:pt x="f371" y="f850"/>
                        <a:pt x="f371" y="f851"/>
                        <a:pt x="f371" y="f516"/>
                      </a:cubicBezTo>
                      <a:cubicBezTo>
                        <a:pt x="f371" y="f851"/>
                        <a:pt x="f371" y="f850"/>
                        <a:pt x="f371" y="f72"/>
                      </a:cubicBezTo>
                      <a:cubicBezTo>
                        <a:pt x="f318" y="f72"/>
                        <a:pt x="f852" y="f82"/>
                        <a:pt x="f261" y="f82"/>
                      </a:cubicBezTo>
                      <a:cubicBezTo>
                        <a:pt x="f261" y="f853"/>
                        <a:pt x="f261" y="f854"/>
                        <a:pt x="f256" y="f855"/>
                      </a:cubicBezTo>
                      <a:cubicBezTo>
                        <a:pt x="f256" y="f856"/>
                        <a:pt x="f287" y="f93"/>
                        <a:pt x="f677" y="f93"/>
                      </a:cubicBezTo>
                      <a:cubicBezTo>
                        <a:pt x="f678" y="f93"/>
                        <a:pt x="f679" y="f93"/>
                        <a:pt x="f317" y="f93"/>
                      </a:cubicBezTo>
                      <a:cubicBezTo>
                        <a:pt x="f640" y="f93"/>
                        <a:pt x="f298" y="f95"/>
                        <a:pt x="f298" y="f857"/>
                      </a:cubicBezTo>
                      <a:cubicBezTo>
                        <a:pt x="f467" y="f858"/>
                        <a:pt x="f314" y="f859"/>
                        <a:pt x="f371" y="f72"/>
                      </a:cubicBezTo>
                      <a:close/>
                      <a:moveTo>
                        <a:pt x="f860" y="f571"/>
                      </a:moveTo>
                      <a:cubicBezTo>
                        <a:pt x="f861" y="f832"/>
                        <a:pt x="f308" y="f571"/>
                        <a:pt x="f298" y="f571"/>
                      </a:cubicBezTo>
                      <a:cubicBezTo>
                        <a:pt x="f296" y="f862"/>
                        <a:pt x="f296" y="f863"/>
                        <a:pt x="f296" y="f864"/>
                      </a:cubicBezTo>
                      <a:cubicBezTo>
                        <a:pt x="f296" y="f118"/>
                        <a:pt x="f294" y="f582"/>
                        <a:pt x="f473" y="f581"/>
                      </a:cubicBezTo>
                      <a:cubicBezTo>
                        <a:pt x="f289" y="f581"/>
                        <a:pt x="f164" y="f581"/>
                        <a:pt x="f166" y="f581"/>
                      </a:cubicBezTo>
                      <a:cubicBezTo>
                        <a:pt x="f195" y="f865"/>
                        <a:pt x="f171" y="f825"/>
                        <a:pt x="f685" y="f825"/>
                      </a:cubicBezTo>
                      <a:cubicBezTo>
                        <a:pt x="f171" y="f825"/>
                        <a:pt x="f195" y="f865"/>
                        <a:pt x="f166" y="f581"/>
                      </a:cubicBezTo>
                      <a:cubicBezTo>
                        <a:pt x="f866" y="f582"/>
                        <a:pt x="f379" y="f582"/>
                        <a:pt x="f276" y="f582"/>
                      </a:cubicBezTo>
                      <a:cubicBezTo>
                        <a:pt x="f276" y="f867"/>
                        <a:pt x="f181" y="f868"/>
                        <a:pt x="f181" y="f869"/>
                      </a:cubicBezTo>
                      <a:cubicBezTo>
                        <a:pt x="f723" y="f125"/>
                        <a:pt x="f803" y="f125"/>
                        <a:pt x="f870" y="f125"/>
                      </a:cubicBezTo>
                      <a:cubicBezTo>
                        <a:pt x="f301" y="f122"/>
                        <a:pt x="f245" y="f871"/>
                        <a:pt x="f245" y="f872"/>
                      </a:cubicBezTo>
                      <a:cubicBezTo>
                        <a:pt x="f245" y="f873"/>
                        <a:pt x="f245" y="f874"/>
                        <a:pt x="f245" y="f875"/>
                      </a:cubicBezTo>
                      <a:cubicBezTo>
                        <a:pt x="f199" y="f876"/>
                        <a:pt x="f797" y="f572"/>
                        <a:pt x="f860" y="f571"/>
                      </a:cubicBezTo>
                      <a:close/>
                      <a:moveTo>
                        <a:pt x="f199" y="f877"/>
                      </a:moveTo>
                      <a:cubicBezTo>
                        <a:pt x="f202" y="f878"/>
                        <a:pt x="f202" y="f879"/>
                        <a:pt x="f199" y="f682"/>
                      </a:cubicBezTo>
                      <a:cubicBezTo>
                        <a:pt x="f245" y="f248"/>
                        <a:pt x="f206" y="f22"/>
                        <a:pt x="f330" y="f22"/>
                      </a:cubicBezTo>
                      <a:cubicBezTo>
                        <a:pt x="f880" y="f142"/>
                        <a:pt x="f881" y="f142"/>
                        <a:pt x="f184" y="f22"/>
                      </a:cubicBezTo>
                      <a:cubicBezTo>
                        <a:pt x="f293" y="f22"/>
                        <a:pt x="f75" y="f248"/>
                        <a:pt x="f75" y="f681"/>
                      </a:cubicBezTo>
                      <a:cubicBezTo>
                        <a:pt x="f150" y="f882"/>
                        <a:pt x="f150" y="f883"/>
                        <a:pt x="f75" y="f237"/>
                      </a:cubicBezTo>
                      <a:cubicBezTo>
                        <a:pt x="f75" y="f238"/>
                        <a:pt x="f293" y="f7"/>
                        <a:pt x="f98" y="f7"/>
                      </a:cubicBezTo>
                      <a:cubicBezTo>
                        <a:pt x="f77" y="f239"/>
                        <a:pt x="f92" y="f7"/>
                        <a:pt x="f88" y="f7"/>
                      </a:cubicBezTo>
                      <a:cubicBezTo>
                        <a:pt x="f88" y="f7"/>
                        <a:pt x="f88" y="f7"/>
                        <a:pt x="f88" y="f7"/>
                      </a:cubicBezTo>
                      <a:cubicBezTo>
                        <a:pt x="f884" y="f7"/>
                        <a:pt x="f231" y="f239"/>
                        <a:pt x="f530" y="f7"/>
                      </a:cubicBezTo>
                      <a:cubicBezTo>
                        <a:pt x="f206" y="f7"/>
                        <a:pt x="f245" y="f238"/>
                        <a:pt x="f199" y="f877"/>
                      </a:cubicBezTo>
                      <a:close/>
                      <a:moveTo>
                        <a:pt x="f885" y="f886"/>
                      </a:moveTo>
                      <a:cubicBezTo>
                        <a:pt x="f199" y="f886"/>
                        <a:pt x="f199" y="f886"/>
                        <a:pt x="f199" y="f887"/>
                      </a:cubicBezTo>
                      <a:cubicBezTo>
                        <a:pt x="f199" y="f888"/>
                        <a:pt x="f160" y="f112"/>
                        <a:pt x="f889" y="f561"/>
                      </a:cubicBezTo>
                      <a:cubicBezTo>
                        <a:pt x="f889" y="f561"/>
                        <a:pt x="f890" y="f561"/>
                        <a:pt x="f201" y="f561"/>
                      </a:cubicBezTo>
                      <a:cubicBezTo>
                        <a:pt x="f86" y="f561"/>
                        <a:pt x="f86" y="f561"/>
                        <a:pt x="f86" y="f891"/>
                      </a:cubicBezTo>
                      <a:cubicBezTo>
                        <a:pt x="f86" y="f886"/>
                        <a:pt x="f86" y="f886"/>
                        <a:pt x="f885" y="f886"/>
                      </a:cubicBezTo>
                      <a:close/>
                      <a:moveTo>
                        <a:pt x="f892" y="f61"/>
                      </a:moveTo>
                      <a:cubicBezTo>
                        <a:pt x="f586" y="f61"/>
                        <a:pt x="f81" y="f65"/>
                        <a:pt x="f81" y="f893"/>
                      </a:cubicBezTo>
                      <a:cubicBezTo>
                        <a:pt x="f86" y="f507"/>
                        <a:pt x="f81" y="f507"/>
                        <a:pt x="f892" y="f507"/>
                      </a:cubicBezTo>
                      <a:cubicBezTo>
                        <a:pt x="f75" y="f507"/>
                        <a:pt x="f75" y="f507"/>
                        <a:pt x="f75" y="f893"/>
                      </a:cubicBezTo>
                      <a:cubicBezTo>
                        <a:pt x="f150" y="f894"/>
                        <a:pt x="f157" y="f58"/>
                        <a:pt x="f892" y="f6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01" name="Freeform 16">
                  <a:extLst>
                    <a:ext uri="{FF2B5EF4-FFF2-40B4-BE49-F238E27FC236}">
                      <a16:creationId xmlns:a16="http://schemas.microsoft.com/office/drawing/2014/main" id="{6DB47DBF-F8BC-4330-96F6-C460C18C188B}"/>
                    </a:ext>
                  </a:extLst>
                </p:cNvPr>
                <p:cNvSpPr/>
                <p:nvPr/>
              </p:nvSpPr>
              <p:spPr>
                <a:xfrm rot="16200004">
                  <a:off x="7864663" y="4584682"/>
                  <a:ext cx="85176" cy="11579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64"/>
                    <a:gd name="f7" fmla="val 247"/>
                    <a:gd name="f8" fmla="val 124"/>
                    <a:gd name="f9" fmla="val 82"/>
                    <a:gd name="f10" fmla="val 85"/>
                    <a:gd name="f11" fmla="val 86"/>
                    <a:gd name="f12" fmla="val 84"/>
                    <a:gd name="f13" fmla="val 46"/>
                    <a:gd name="f14" fmla="val 42"/>
                    <a:gd name="f15" fmla="val 38"/>
                    <a:gd name="f16" fmla="val 34"/>
                    <a:gd name="f17" fmla="val 49"/>
                    <a:gd name="f18" fmla="val 48"/>
                    <a:gd name="f19" fmla="val 83"/>
                    <a:gd name="f20" fmla="val 36"/>
                    <a:gd name="f21" fmla="val 81"/>
                    <a:gd name="f22" fmla="val 128"/>
                    <a:gd name="f23" fmla="val 80"/>
                    <a:gd name="f24" fmla="val 166"/>
                    <a:gd name="f25" fmla="val 88"/>
                    <a:gd name="f26" fmla="val 163"/>
                    <a:gd name="f27" fmla="val 209"/>
                    <a:gd name="f28" fmla="val 201"/>
                    <a:gd name="f29" fmla="val 156"/>
                    <a:gd name="f30" fmla="val 120"/>
                    <a:gd name="f31" fmla="val 79"/>
                    <a:gd name="f32" fmla="+- 0 0 -90"/>
                    <a:gd name="f33" fmla="*/ f3 1 164"/>
                    <a:gd name="f34" fmla="*/ f4 1 247"/>
                    <a:gd name="f35" fmla="+- f7 0 f5"/>
                    <a:gd name="f36" fmla="+- f6 0 f5"/>
                    <a:gd name="f37" fmla="*/ f32 f0 1"/>
                    <a:gd name="f38" fmla="*/ f36 1 164"/>
                    <a:gd name="f39" fmla="*/ f35 1 247"/>
                    <a:gd name="f40" fmla="*/ 124 f36 1"/>
                    <a:gd name="f41" fmla="*/ 82 f35 1"/>
                    <a:gd name="f42" fmla="*/ 84 f36 1"/>
                    <a:gd name="f43" fmla="*/ 46 f35 1"/>
                    <a:gd name="f44" fmla="*/ 34 f35 1"/>
                    <a:gd name="f45" fmla="*/ 49 f36 1"/>
                    <a:gd name="f46" fmla="*/ 0 f35 1"/>
                    <a:gd name="f47" fmla="*/ 0 f36 1"/>
                    <a:gd name="f48" fmla="*/ 48 f35 1"/>
                    <a:gd name="f49" fmla="*/ 36 f36 1"/>
                    <a:gd name="f50" fmla="*/ 83 f35 1"/>
                    <a:gd name="f51" fmla="*/ 81 f36 1"/>
                    <a:gd name="f52" fmla="*/ 128 f35 1"/>
                    <a:gd name="f53" fmla="*/ 46 f36 1"/>
                    <a:gd name="f54" fmla="*/ 163 f35 1"/>
                    <a:gd name="f55" fmla="*/ 209 f35 1"/>
                    <a:gd name="f56" fmla="*/ 38 f36 1"/>
                    <a:gd name="f57" fmla="*/ 247 f35 1"/>
                    <a:gd name="f58" fmla="*/ 201 f35 1"/>
                    <a:gd name="f59" fmla="*/ 120 f36 1"/>
                    <a:gd name="f60" fmla="*/ 164 f35 1"/>
                    <a:gd name="f61" fmla="*/ 164 f36 1"/>
                    <a:gd name="f62" fmla="*/ 120 f35 1"/>
                    <a:gd name="f63" fmla="*/ f37 1 f2"/>
                    <a:gd name="f64" fmla="*/ f40 1 164"/>
                    <a:gd name="f65" fmla="*/ f41 1 247"/>
                    <a:gd name="f66" fmla="*/ f42 1 164"/>
                    <a:gd name="f67" fmla="*/ f43 1 247"/>
                    <a:gd name="f68" fmla="*/ f44 1 247"/>
                    <a:gd name="f69" fmla="*/ f45 1 164"/>
                    <a:gd name="f70" fmla="*/ f46 1 247"/>
                    <a:gd name="f71" fmla="*/ f47 1 164"/>
                    <a:gd name="f72" fmla="*/ f48 1 247"/>
                    <a:gd name="f73" fmla="*/ f49 1 164"/>
                    <a:gd name="f74" fmla="*/ f50 1 247"/>
                    <a:gd name="f75" fmla="*/ f51 1 164"/>
                    <a:gd name="f76" fmla="*/ f52 1 247"/>
                    <a:gd name="f77" fmla="*/ f53 1 164"/>
                    <a:gd name="f78" fmla="*/ f54 1 247"/>
                    <a:gd name="f79" fmla="*/ f55 1 247"/>
                    <a:gd name="f80" fmla="*/ f56 1 164"/>
                    <a:gd name="f81" fmla="*/ f57 1 247"/>
                    <a:gd name="f82" fmla="*/ f58 1 247"/>
                    <a:gd name="f83" fmla="*/ f59 1 164"/>
                    <a:gd name="f84" fmla="*/ f60 1 247"/>
                    <a:gd name="f85" fmla="*/ f61 1 164"/>
                    <a:gd name="f86" fmla="*/ f62 1 247"/>
                    <a:gd name="f87" fmla="*/ 0 1 f38"/>
                    <a:gd name="f88" fmla="*/ f6 1 f38"/>
                    <a:gd name="f89" fmla="*/ 0 1 f39"/>
                    <a:gd name="f90" fmla="*/ f7 1 f39"/>
                    <a:gd name="f91" fmla="+- f63 0 f1"/>
                    <a:gd name="f92" fmla="*/ f64 1 f38"/>
                    <a:gd name="f93" fmla="*/ f65 1 f39"/>
                    <a:gd name="f94" fmla="*/ f66 1 f38"/>
                    <a:gd name="f95" fmla="*/ f67 1 f39"/>
                    <a:gd name="f96" fmla="*/ f68 1 f39"/>
                    <a:gd name="f97" fmla="*/ f69 1 f38"/>
                    <a:gd name="f98" fmla="*/ f70 1 f39"/>
                    <a:gd name="f99" fmla="*/ f71 1 f38"/>
                    <a:gd name="f100" fmla="*/ f72 1 f39"/>
                    <a:gd name="f101" fmla="*/ f73 1 f38"/>
                    <a:gd name="f102" fmla="*/ f74 1 f39"/>
                    <a:gd name="f103" fmla="*/ f75 1 f38"/>
                    <a:gd name="f104" fmla="*/ f76 1 f39"/>
                    <a:gd name="f105" fmla="*/ f77 1 f38"/>
                    <a:gd name="f106" fmla="*/ f78 1 f39"/>
                    <a:gd name="f107" fmla="*/ f79 1 f39"/>
                    <a:gd name="f108" fmla="*/ f80 1 f38"/>
                    <a:gd name="f109" fmla="*/ f81 1 f39"/>
                    <a:gd name="f110" fmla="*/ f82 1 f39"/>
                    <a:gd name="f111" fmla="*/ f83 1 f38"/>
                    <a:gd name="f112" fmla="*/ f84 1 f39"/>
                    <a:gd name="f113" fmla="*/ f85 1 f38"/>
                    <a:gd name="f114" fmla="*/ f86 1 f39"/>
                    <a:gd name="f115" fmla="*/ f87 f33 1"/>
                    <a:gd name="f116" fmla="*/ f88 f33 1"/>
                    <a:gd name="f117" fmla="*/ f90 f34 1"/>
                    <a:gd name="f118" fmla="*/ f89 f34 1"/>
                    <a:gd name="f119" fmla="*/ f92 f33 1"/>
                    <a:gd name="f120" fmla="*/ f93 f34 1"/>
                    <a:gd name="f121" fmla="*/ f94 f33 1"/>
                    <a:gd name="f122" fmla="*/ f95 f34 1"/>
                    <a:gd name="f123" fmla="*/ f96 f34 1"/>
                    <a:gd name="f124" fmla="*/ f97 f33 1"/>
                    <a:gd name="f125" fmla="*/ f98 f34 1"/>
                    <a:gd name="f126" fmla="*/ f99 f33 1"/>
                    <a:gd name="f127" fmla="*/ f100 f34 1"/>
                    <a:gd name="f128" fmla="*/ f101 f33 1"/>
                    <a:gd name="f129" fmla="*/ f102 f34 1"/>
                    <a:gd name="f130" fmla="*/ f103 f33 1"/>
                    <a:gd name="f131" fmla="*/ f104 f34 1"/>
                    <a:gd name="f132" fmla="*/ f105 f33 1"/>
                    <a:gd name="f133" fmla="*/ f106 f34 1"/>
                    <a:gd name="f134" fmla="*/ f107 f34 1"/>
                    <a:gd name="f135" fmla="*/ f108 f33 1"/>
                    <a:gd name="f136" fmla="*/ f109 f34 1"/>
                    <a:gd name="f137" fmla="*/ f110 f34 1"/>
                    <a:gd name="f138" fmla="*/ f111 f33 1"/>
                    <a:gd name="f139" fmla="*/ f112 f34 1"/>
                    <a:gd name="f140" fmla="*/ f113 f33 1"/>
                    <a:gd name="f141" fmla="*/ f114 f3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91">
                      <a:pos x="f119" y="f120"/>
                    </a:cxn>
                    <a:cxn ang="f91">
                      <a:pos x="f121" y="f122"/>
                    </a:cxn>
                    <a:cxn ang="f91">
                      <a:pos x="f121" y="f123"/>
                    </a:cxn>
                    <a:cxn ang="f91">
                      <a:pos x="f124" y="f125"/>
                    </a:cxn>
                    <a:cxn ang="f91">
                      <a:pos x="f126" y="f127"/>
                    </a:cxn>
                    <a:cxn ang="f91">
                      <a:pos x="f128" y="f129"/>
                    </a:cxn>
                    <a:cxn ang="f91">
                      <a:pos x="f130" y="f131"/>
                    </a:cxn>
                    <a:cxn ang="f91">
                      <a:pos x="f132" y="f133"/>
                    </a:cxn>
                    <a:cxn ang="f91">
                      <a:pos x="f126" y="f134"/>
                    </a:cxn>
                    <a:cxn ang="f91">
                      <a:pos x="f135" y="f136"/>
                    </a:cxn>
                    <a:cxn ang="f91">
                      <a:pos x="f121" y="f137"/>
                    </a:cxn>
                    <a:cxn ang="f91">
                      <a:pos x="f138" y="f139"/>
                    </a:cxn>
                    <a:cxn ang="f91">
                      <a:pos x="f140" y="f141"/>
                    </a:cxn>
                    <a:cxn ang="f91">
                      <a:pos x="f119" y="f120"/>
                    </a:cxn>
                  </a:cxnLst>
                  <a:rect l="f115" t="f118" r="f116" b="f117"/>
                  <a:pathLst>
                    <a:path w="164" h="246">
                      <a:moveTo>
                        <a:pt x="f8" y="f9"/>
                      </a:moveTo>
                      <a:cubicBezTo>
                        <a:pt x="f10" y="f11"/>
                        <a:pt x="f12" y="f10"/>
                        <a:pt x="f12" y="f13"/>
                      </a:cubicBezTo>
                      <a:cubicBezTo>
                        <a:pt x="f12" y="f14"/>
                        <a:pt x="f12" y="f15"/>
                        <a:pt x="f12" y="f16"/>
                      </a:cubicBezTo>
                      <a:cubicBezTo>
                        <a:pt x="f12" y="f5"/>
                        <a:pt x="f12" y="f5"/>
                        <a:pt x="f17" y="f5"/>
                      </a:cubicBezTo>
                      <a:cubicBezTo>
                        <a:pt x="f5" y="f5"/>
                        <a:pt x="f5" y="f5"/>
                        <a:pt x="f5" y="f18"/>
                      </a:cubicBezTo>
                      <a:cubicBezTo>
                        <a:pt x="f5" y="f19"/>
                        <a:pt x="f5" y="f19"/>
                        <a:pt x="f20" y="f19"/>
                      </a:cubicBezTo>
                      <a:cubicBezTo>
                        <a:pt x="f21" y="f19"/>
                        <a:pt x="f21" y="f19"/>
                        <a:pt x="f21" y="f22"/>
                      </a:cubicBezTo>
                      <a:cubicBezTo>
                        <a:pt x="f23" y="f24"/>
                        <a:pt x="f25" y="f26"/>
                        <a:pt x="f13" y="f26"/>
                      </a:cubicBezTo>
                      <a:cubicBezTo>
                        <a:pt x="f5" y="f26"/>
                        <a:pt x="f5" y="f26"/>
                        <a:pt x="f5" y="f27"/>
                      </a:cubicBezTo>
                      <a:cubicBezTo>
                        <a:pt x="f5" y="f7"/>
                        <a:pt x="f5" y="f7"/>
                        <a:pt x="f15" y="f7"/>
                      </a:cubicBezTo>
                      <a:cubicBezTo>
                        <a:pt x="f12" y="f7"/>
                        <a:pt x="f12" y="f7"/>
                        <a:pt x="f12" y="f28"/>
                      </a:cubicBezTo>
                      <a:cubicBezTo>
                        <a:pt x="f12" y="f29"/>
                        <a:pt x="f21" y="f6"/>
                        <a:pt x="f30" y="f6"/>
                      </a:cubicBezTo>
                      <a:cubicBezTo>
                        <a:pt x="f6" y="f26"/>
                        <a:pt x="f6" y="f6"/>
                        <a:pt x="f6" y="f30"/>
                      </a:cubicBezTo>
                      <a:cubicBezTo>
                        <a:pt x="f6" y="f31"/>
                        <a:pt x="f6" y="f31"/>
                        <a:pt x="f8" y="f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02" name="Freeform 17">
                  <a:extLst>
                    <a:ext uri="{FF2B5EF4-FFF2-40B4-BE49-F238E27FC236}">
                      <a16:creationId xmlns:a16="http://schemas.microsoft.com/office/drawing/2014/main" id="{350FF202-F4ED-47DE-A380-C7CF78243EC7}"/>
                    </a:ext>
                  </a:extLst>
                </p:cNvPr>
                <p:cNvSpPr/>
                <p:nvPr/>
              </p:nvSpPr>
              <p:spPr>
                <a:xfrm rot="16200004">
                  <a:off x="7519518" y="4583891"/>
                  <a:ext cx="86008" cy="11654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66"/>
                    <a:gd name="f7" fmla="val 248"/>
                    <a:gd name="f8" fmla="val 150"/>
                    <a:gd name="f9" fmla="val 2"/>
                    <a:gd name="f10" fmla="val 132"/>
                    <a:gd name="f11" fmla="val 113"/>
                    <a:gd name="f12" fmla="val 1"/>
                    <a:gd name="f13" fmla="val 95"/>
                    <a:gd name="f14" fmla="val 85"/>
                    <a:gd name="f15" fmla="val 82"/>
                    <a:gd name="f16" fmla="val 4"/>
                    <a:gd name="f17" fmla="val 13"/>
                    <a:gd name="f18" fmla="val 29"/>
                    <a:gd name="f19" fmla="val 80"/>
                    <a:gd name="f20" fmla="val 45"/>
                    <a:gd name="f21" fmla="val 61"/>
                    <a:gd name="f22" fmla="val 84"/>
                    <a:gd name="f23" fmla="val 76"/>
                    <a:gd name="f24" fmla="val 59"/>
                    <a:gd name="f25" fmla="val 83"/>
                    <a:gd name="f26" fmla="val 46"/>
                    <a:gd name="f27" fmla="val 33"/>
                    <a:gd name="f28" fmla="val 19"/>
                    <a:gd name="f29" fmla="val 81"/>
                    <a:gd name="f30" fmla="val 87"/>
                    <a:gd name="f31" fmla="val 102"/>
                    <a:gd name="f32" fmla="val 122"/>
                    <a:gd name="f33" fmla="val 143"/>
                    <a:gd name="f34" fmla="val 163"/>
                    <a:gd name="f35" fmla="val 185"/>
                    <a:gd name="f36" fmla="val 206"/>
                    <a:gd name="f37" fmla="val 227"/>
                    <a:gd name="f38" fmla="val 244"/>
                    <a:gd name="f39" fmla="val 6"/>
                    <a:gd name="f40" fmla="val 21"/>
                    <a:gd name="f41" fmla="val 247"/>
                    <a:gd name="f42" fmla="val 37"/>
                    <a:gd name="f43" fmla="val 245"/>
                    <a:gd name="f44" fmla="val 52"/>
                    <a:gd name="f45" fmla="val 246"/>
                    <a:gd name="f46" fmla="val 67"/>
                    <a:gd name="f47" fmla="val 243"/>
                    <a:gd name="f48" fmla="val 229"/>
                    <a:gd name="f49" fmla="val 187"/>
                    <a:gd name="f50" fmla="val 146"/>
                    <a:gd name="f51" fmla="val 105"/>
                    <a:gd name="f52" fmla="val 89"/>
                    <a:gd name="f53" fmla="val 86"/>
                    <a:gd name="f54" fmla="val 120"/>
                    <a:gd name="f55" fmla="val 136"/>
                    <a:gd name="f56" fmla="val 151"/>
                    <a:gd name="f57" fmla="val 165"/>
                    <a:gd name="f58" fmla="val 70"/>
                    <a:gd name="f59" fmla="val 34"/>
                    <a:gd name="f60" fmla="val 16"/>
                    <a:gd name="f61" fmla="val 5"/>
                    <a:gd name="f62" fmla="val 161"/>
                    <a:gd name="f63" fmla="+- 0 0 -90"/>
                    <a:gd name="f64" fmla="*/ f3 1 166"/>
                    <a:gd name="f65" fmla="*/ f4 1 248"/>
                    <a:gd name="f66" fmla="+- f7 0 f5"/>
                    <a:gd name="f67" fmla="+- f6 0 f5"/>
                    <a:gd name="f68" fmla="*/ f63 f0 1"/>
                    <a:gd name="f69" fmla="*/ f67 1 166"/>
                    <a:gd name="f70" fmla="*/ f66 1 248"/>
                    <a:gd name="f71" fmla="*/ 150 f67 1"/>
                    <a:gd name="f72" fmla="*/ 2 f66 1"/>
                    <a:gd name="f73" fmla="*/ 95 f67 1"/>
                    <a:gd name="f74" fmla="*/ 0 f66 1"/>
                    <a:gd name="f75" fmla="*/ 82 f67 1"/>
                    <a:gd name="f76" fmla="*/ 13 f66 1"/>
                    <a:gd name="f77" fmla="*/ 61 f66 1"/>
                    <a:gd name="f78" fmla="*/ 59 f67 1"/>
                    <a:gd name="f79" fmla="*/ 83 f66 1"/>
                    <a:gd name="f80" fmla="*/ 19 f67 1"/>
                    <a:gd name="f81" fmla="*/ 82 f66 1"/>
                    <a:gd name="f82" fmla="*/ 1 f67 1"/>
                    <a:gd name="f83" fmla="*/ 102 f66 1"/>
                    <a:gd name="f84" fmla="*/ 163 f66 1"/>
                    <a:gd name="f85" fmla="*/ 227 f66 1"/>
                    <a:gd name="f86" fmla="*/ 21 f67 1"/>
                    <a:gd name="f87" fmla="*/ 247 f66 1"/>
                    <a:gd name="f88" fmla="*/ 67 f67 1"/>
                    <a:gd name="f89" fmla="*/ 85 f67 1"/>
                    <a:gd name="f90" fmla="*/ 229 f66 1"/>
                    <a:gd name="f91" fmla="*/ 84 f67 1"/>
                    <a:gd name="f92" fmla="*/ 105 f66 1"/>
                    <a:gd name="f93" fmla="*/ 105 f67 1"/>
                    <a:gd name="f94" fmla="*/ 84 f66 1"/>
                    <a:gd name="f95" fmla="*/ 151 f67 1"/>
                    <a:gd name="f96" fmla="*/ 85 f66 1"/>
                    <a:gd name="f97" fmla="*/ 165 f67 1"/>
                    <a:gd name="f98" fmla="*/ 70 f66 1"/>
                    <a:gd name="f99" fmla="*/ 16 f66 1"/>
                    <a:gd name="f100" fmla="*/ f68 1 f2"/>
                    <a:gd name="f101" fmla="*/ f71 1 166"/>
                    <a:gd name="f102" fmla="*/ f72 1 248"/>
                    <a:gd name="f103" fmla="*/ f73 1 166"/>
                    <a:gd name="f104" fmla="*/ f74 1 248"/>
                    <a:gd name="f105" fmla="*/ f75 1 166"/>
                    <a:gd name="f106" fmla="*/ f76 1 248"/>
                    <a:gd name="f107" fmla="*/ f77 1 248"/>
                    <a:gd name="f108" fmla="*/ f78 1 166"/>
                    <a:gd name="f109" fmla="*/ f79 1 248"/>
                    <a:gd name="f110" fmla="*/ f80 1 166"/>
                    <a:gd name="f111" fmla="*/ f81 1 248"/>
                    <a:gd name="f112" fmla="*/ f82 1 166"/>
                    <a:gd name="f113" fmla="*/ f83 1 248"/>
                    <a:gd name="f114" fmla="*/ f84 1 248"/>
                    <a:gd name="f115" fmla="*/ f85 1 248"/>
                    <a:gd name="f116" fmla="*/ f86 1 166"/>
                    <a:gd name="f117" fmla="*/ f87 1 248"/>
                    <a:gd name="f118" fmla="*/ f88 1 166"/>
                    <a:gd name="f119" fmla="*/ f89 1 166"/>
                    <a:gd name="f120" fmla="*/ f90 1 248"/>
                    <a:gd name="f121" fmla="*/ f91 1 166"/>
                    <a:gd name="f122" fmla="*/ f92 1 248"/>
                    <a:gd name="f123" fmla="*/ f93 1 166"/>
                    <a:gd name="f124" fmla="*/ f94 1 248"/>
                    <a:gd name="f125" fmla="*/ f95 1 166"/>
                    <a:gd name="f126" fmla="*/ f96 1 248"/>
                    <a:gd name="f127" fmla="*/ f97 1 166"/>
                    <a:gd name="f128" fmla="*/ f98 1 248"/>
                    <a:gd name="f129" fmla="*/ f99 1 248"/>
                    <a:gd name="f130" fmla="*/ 0 1 f69"/>
                    <a:gd name="f131" fmla="*/ f6 1 f69"/>
                    <a:gd name="f132" fmla="*/ 0 1 f70"/>
                    <a:gd name="f133" fmla="*/ f7 1 f70"/>
                    <a:gd name="f134" fmla="+- f100 0 f1"/>
                    <a:gd name="f135" fmla="*/ f101 1 f69"/>
                    <a:gd name="f136" fmla="*/ f102 1 f70"/>
                    <a:gd name="f137" fmla="*/ f103 1 f69"/>
                    <a:gd name="f138" fmla="*/ f104 1 f70"/>
                    <a:gd name="f139" fmla="*/ f105 1 f69"/>
                    <a:gd name="f140" fmla="*/ f106 1 f70"/>
                    <a:gd name="f141" fmla="*/ f107 1 f70"/>
                    <a:gd name="f142" fmla="*/ f108 1 f69"/>
                    <a:gd name="f143" fmla="*/ f109 1 f70"/>
                    <a:gd name="f144" fmla="*/ f110 1 f69"/>
                    <a:gd name="f145" fmla="*/ f111 1 f70"/>
                    <a:gd name="f146" fmla="*/ f112 1 f69"/>
                    <a:gd name="f147" fmla="*/ f113 1 f70"/>
                    <a:gd name="f148" fmla="*/ f114 1 f70"/>
                    <a:gd name="f149" fmla="*/ f115 1 f70"/>
                    <a:gd name="f150" fmla="*/ f116 1 f69"/>
                    <a:gd name="f151" fmla="*/ f117 1 f70"/>
                    <a:gd name="f152" fmla="*/ f118 1 f69"/>
                    <a:gd name="f153" fmla="*/ f119 1 f69"/>
                    <a:gd name="f154" fmla="*/ f120 1 f70"/>
                    <a:gd name="f155" fmla="*/ f121 1 f69"/>
                    <a:gd name="f156" fmla="*/ f122 1 f70"/>
                    <a:gd name="f157" fmla="*/ f123 1 f69"/>
                    <a:gd name="f158" fmla="*/ f124 1 f70"/>
                    <a:gd name="f159" fmla="*/ f125 1 f69"/>
                    <a:gd name="f160" fmla="*/ f126 1 f70"/>
                    <a:gd name="f161" fmla="*/ f127 1 f69"/>
                    <a:gd name="f162" fmla="*/ f128 1 f70"/>
                    <a:gd name="f163" fmla="*/ f129 1 f70"/>
                    <a:gd name="f164" fmla="*/ f130 f64 1"/>
                    <a:gd name="f165" fmla="*/ f131 f64 1"/>
                    <a:gd name="f166" fmla="*/ f133 f65 1"/>
                    <a:gd name="f167" fmla="*/ f132 f65 1"/>
                    <a:gd name="f168" fmla="*/ f135 f64 1"/>
                    <a:gd name="f169" fmla="*/ f136 f65 1"/>
                    <a:gd name="f170" fmla="*/ f137 f64 1"/>
                    <a:gd name="f171" fmla="*/ f138 f65 1"/>
                    <a:gd name="f172" fmla="*/ f139 f64 1"/>
                    <a:gd name="f173" fmla="*/ f140 f65 1"/>
                    <a:gd name="f174" fmla="*/ f141 f65 1"/>
                    <a:gd name="f175" fmla="*/ f142 f64 1"/>
                    <a:gd name="f176" fmla="*/ f143 f65 1"/>
                    <a:gd name="f177" fmla="*/ f144 f64 1"/>
                    <a:gd name="f178" fmla="*/ f145 f65 1"/>
                    <a:gd name="f179" fmla="*/ f146 f64 1"/>
                    <a:gd name="f180" fmla="*/ f147 f65 1"/>
                    <a:gd name="f181" fmla="*/ f148 f65 1"/>
                    <a:gd name="f182" fmla="*/ f149 f65 1"/>
                    <a:gd name="f183" fmla="*/ f150 f64 1"/>
                    <a:gd name="f184" fmla="*/ f151 f65 1"/>
                    <a:gd name="f185" fmla="*/ f152 f64 1"/>
                    <a:gd name="f186" fmla="*/ f153 f64 1"/>
                    <a:gd name="f187" fmla="*/ f154 f65 1"/>
                    <a:gd name="f188" fmla="*/ f155 f64 1"/>
                    <a:gd name="f189" fmla="*/ f156 f65 1"/>
                    <a:gd name="f190" fmla="*/ f157 f64 1"/>
                    <a:gd name="f191" fmla="*/ f158 f65 1"/>
                    <a:gd name="f192" fmla="*/ f159 f64 1"/>
                    <a:gd name="f193" fmla="*/ f160 f65 1"/>
                    <a:gd name="f194" fmla="*/ f161 f64 1"/>
                    <a:gd name="f195" fmla="*/ f162 f65 1"/>
                    <a:gd name="f196" fmla="*/ f163 f65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134">
                      <a:pos x="f168" y="f169"/>
                    </a:cxn>
                    <a:cxn ang="f134">
                      <a:pos x="f170" y="f171"/>
                    </a:cxn>
                    <a:cxn ang="f134">
                      <a:pos x="f172" y="f173"/>
                    </a:cxn>
                    <a:cxn ang="f134">
                      <a:pos x="f172" y="f174"/>
                    </a:cxn>
                    <a:cxn ang="f134">
                      <a:pos x="f175" y="f176"/>
                    </a:cxn>
                    <a:cxn ang="f134">
                      <a:pos x="f177" y="f178"/>
                    </a:cxn>
                    <a:cxn ang="f134">
                      <a:pos x="f179" y="f180"/>
                    </a:cxn>
                    <a:cxn ang="f134">
                      <a:pos x="f179" y="f181"/>
                    </a:cxn>
                    <a:cxn ang="f134">
                      <a:pos x="f179" y="f182"/>
                    </a:cxn>
                    <a:cxn ang="f134">
                      <a:pos x="f183" y="f184"/>
                    </a:cxn>
                    <a:cxn ang="f134">
                      <a:pos x="f185" y="f184"/>
                    </a:cxn>
                    <a:cxn ang="f134">
                      <a:pos x="f186" y="f187"/>
                    </a:cxn>
                    <a:cxn ang="f134">
                      <a:pos x="f188" y="f189"/>
                    </a:cxn>
                    <a:cxn ang="f134">
                      <a:pos x="f190" y="f191"/>
                    </a:cxn>
                    <a:cxn ang="f134">
                      <a:pos x="f192" y="f193"/>
                    </a:cxn>
                    <a:cxn ang="f134">
                      <a:pos x="f194" y="f195"/>
                    </a:cxn>
                    <a:cxn ang="f134">
                      <a:pos x="f194" y="f196"/>
                    </a:cxn>
                    <a:cxn ang="f134">
                      <a:pos x="f168" y="f169"/>
                    </a:cxn>
                  </a:cxnLst>
                  <a:rect l="f164" t="f167" r="f165" b="f166"/>
                  <a:pathLst>
                    <a:path w="166" h="248">
                      <a:moveTo>
                        <a:pt x="f8" y="f9"/>
                      </a:moveTo>
                      <a:cubicBezTo>
                        <a:pt x="f10" y="f9"/>
                        <a:pt x="f11" y="f12"/>
                        <a:pt x="f13" y="f5"/>
                      </a:cubicBezTo>
                      <a:cubicBezTo>
                        <a:pt x="f14" y="f5"/>
                        <a:pt x="f15" y="f16"/>
                        <a:pt x="f15" y="f17"/>
                      </a:cubicBezTo>
                      <a:cubicBezTo>
                        <a:pt x="f15" y="f18"/>
                        <a:pt x="f19" y="f20"/>
                        <a:pt x="f15" y="f21"/>
                      </a:cubicBezTo>
                      <a:cubicBezTo>
                        <a:pt x="f22" y="f19"/>
                        <a:pt x="f23" y="f22"/>
                        <a:pt x="f24" y="f25"/>
                      </a:cubicBezTo>
                      <a:cubicBezTo>
                        <a:pt x="f26" y="f15"/>
                        <a:pt x="f27" y="f22"/>
                        <a:pt x="f28" y="f15"/>
                      </a:cubicBezTo>
                      <a:cubicBezTo>
                        <a:pt x="f16" y="f29"/>
                        <a:pt x="f5" y="f30"/>
                        <a:pt x="f12" y="f31"/>
                      </a:cubicBezTo>
                      <a:cubicBezTo>
                        <a:pt x="f9" y="f32"/>
                        <a:pt x="f12" y="f33"/>
                        <a:pt x="f12" y="f34"/>
                      </a:cubicBezTo>
                      <a:cubicBezTo>
                        <a:pt x="f12" y="f35"/>
                        <a:pt x="f9" y="f36"/>
                        <a:pt x="f12" y="f37"/>
                      </a:cubicBezTo>
                      <a:cubicBezTo>
                        <a:pt x="f5" y="f38"/>
                        <a:pt x="f39" y="f7"/>
                        <a:pt x="f40" y="f41"/>
                      </a:cubicBezTo>
                      <a:cubicBezTo>
                        <a:pt x="f42" y="f43"/>
                        <a:pt x="f44" y="f45"/>
                        <a:pt x="f46" y="f41"/>
                      </a:cubicBezTo>
                      <a:cubicBezTo>
                        <a:pt x="f29" y="f7"/>
                        <a:pt x="f14" y="f47"/>
                        <a:pt x="f14" y="f48"/>
                      </a:cubicBezTo>
                      <a:cubicBezTo>
                        <a:pt x="f22" y="f49"/>
                        <a:pt x="f14" y="f50"/>
                        <a:pt x="f22" y="f51"/>
                      </a:cubicBezTo>
                      <a:cubicBezTo>
                        <a:pt x="f22" y="f52"/>
                        <a:pt x="f53" y="f29"/>
                        <a:pt x="f51" y="f22"/>
                      </a:cubicBezTo>
                      <a:cubicBezTo>
                        <a:pt x="f54" y="f30"/>
                        <a:pt x="f55" y="f22"/>
                        <a:pt x="f56" y="f14"/>
                      </a:cubicBezTo>
                      <a:cubicBezTo>
                        <a:pt x="f34" y="f53"/>
                        <a:pt x="f6" y="f29"/>
                        <a:pt x="f57" y="f58"/>
                      </a:cubicBezTo>
                      <a:cubicBezTo>
                        <a:pt x="f57" y="f44"/>
                        <a:pt x="f57" y="f59"/>
                        <a:pt x="f57" y="f60"/>
                      </a:cubicBezTo>
                      <a:cubicBezTo>
                        <a:pt x="f6" y="f61"/>
                        <a:pt x="f62" y="f9"/>
                        <a:pt x="f8" y="f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03" name="Freeform 18">
                  <a:extLst>
                    <a:ext uri="{FF2B5EF4-FFF2-40B4-BE49-F238E27FC236}">
                      <a16:creationId xmlns:a16="http://schemas.microsoft.com/office/drawing/2014/main" id="{869FBB6B-16EF-457F-BE78-24C24228075F}"/>
                    </a:ext>
                  </a:extLst>
                </p:cNvPr>
                <p:cNvSpPr/>
                <p:nvPr/>
              </p:nvSpPr>
              <p:spPr>
                <a:xfrm rot="16200004">
                  <a:off x="6888372" y="4560218"/>
                  <a:ext cx="86008" cy="7870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66"/>
                    <a:gd name="f7" fmla="val 167"/>
                    <a:gd name="f8" fmla="val 39"/>
                    <a:gd name="f9" fmla="val 84"/>
                    <a:gd name="f10" fmla="val 83"/>
                    <a:gd name="f11" fmla="val 128"/>
                    <a:gd name="f12" fmla="val 121"/>
                    <a:gd name="f13" fmla="val 124"/>
                    <a:gd name="f14" fmla="val 122"/>
                    <a:gd name="f15" fmla="val 120"/>
                    <a:gd name="f16" fmla="val 82"/>
                    <a:gd name="f17" fmla="val 129"/>
                    <a:gd name="f18" fmla="val 81"/>
                    <a:gd name="f19" fmla="val 38"/>
                    <a:gd name="f20" fmla="val 46"/>
                    <a:gd name="f21" fmla="+- 0 0 -90"/>
                    <a:gd name="f22" fmla="*/ f3 1 166"/>
                    <a:gd name="f23" fmla="*/ f4 1 167"/>
                    <a:gd name="f24" fmla="+- f7 0 f5"/>
                    <a:gd name="f25" fmla="+- f6 0 f5"/>
                    <a:gd name="f26" fmla="*/ f21 f0 1"/>
                    <a:gd name="f27" fmla="*/ f25 1 166"/>
                    <a:gd name="f28" fmla="*/ f24 1 167"/>
                    <a:gd name="f29" fmla="*/ 39 f25 1"/>
                    <a:gd name="f30" fmla="*/ 84 f24 1"/>
                    <a:gd name="f31" fmla="*/ 83 f25 1"/>
                    <a:gd name="f32" fmla="*/ 128 f24 1"/>
                    <a:gd name="f33" fmla="*/ 121 f25 1"/>
                    <a:gd name="f34" fmla="*/ 166 f24 1"/>
                    <a:gd name="f35" fmla="*/ 166 f25 1"/>
                    <a:gd name="f36" fmla="*/ 124 f24 1"/>
                    <a:gd name="f37" fmla="*/ 120 f24 1"/>
                    <a:gd name="f38" fmla="*/ 129 f25 1"/>
                    <a:gd name="f39" fmla="*/ 81 f24 1"/>
                    <a:gd name="f40" fmla="*/ 38 f24 1"/>
                    <a:gd name="f41" fmla="*/ 46 f25 1"/>
                    <a:gd name="f42" fmla="*/ 0 f24 1"/>
                    <a:gd name="f43" fmla="*/ 0 f25 1"/>
                    <a:gd name="f44" fmla="*/ 46 f24 1"/>
                    <a:gd name="f45" fmla="*/ f26 1 f2"/>
                    <a:gd name="f46" fmla="*/ f29 1 166"/>
                    <a:gd name="f47" fmla="*/ f30 1 167"/>
                    <a:gd name="f48" fmla="*/ f31 1 166"/>
                    <a:gd name="f49" fmla="*/ f32 1 167"/>
                    <a:gd name="f50" fmla="*/ f33 1 166"/>
                    <a:gd name="f51" fmla="*/ f34 1 167"/>
                    <a:gd name="f52" fmla="*/ f35 1 166"/>
                    <a:gd name="f53" fmla="*/ f36 1 167"/>
                    <a:gd name="f54" fmla="*/ f37 1 167"/>
                    <a:gd name="f55" fmla="*/ f38 1 166"/>
                    <a:gd name="f56" fmla="*/ f39 1 167"/>
                    <a:gd name="f57" fmla="*/ f40 1 167"/>
                    <a:gd name="f58" fmla="*/ f41 1 166"/>
                    <a:gd name="f59" fmla="*/ f42 1 167"/>
                    <a:gd name="f60" fmla="*/ f43 1 166"/>
                    <a:gd name="f61" fmla="*/ f44 1 167"/>
                    <a:gd name="f62" fmla="*/ 0 1 f27"/>
                    <a:gd name="f63" fmla="*/ f6 1 f27"/>
                    <a:gd name="f64" fmla="*/ 0 1 f28"/>
                    <a:gd name="f65" fmla="*/ f7 1 f28"/>
                    <a:gd name="f66" fmla="+- f45 0 f1"/>
                    <a:gd name="f67" fmla="*/ f46 1 f27"/>
                    <a:gd name="f68" fmla="*/ f47 1 f28"/>
                    <a:gd name="f69" fmla="*/ f48 1 f27"/>
                    <a:gd name="f70" fmla="*/ f49 1 f28"/>
                    <a:gd name="f71" fmla="*/ f50 1 f27"/>
                    <a:gd name="f72" fmla="*/ f51 1 f28"/>
                    <a:gd name="f73" fmla="*/ f52 1 f27"/>
                    <a:gd name="f74" fmla="*/ f53 1 f28"/>
                    <a:gd name="f75" fmla="*/ f54 1 f28"/>
                    <a:gd name="f76" fmla="*/ f55 1 f27"/>
                    <a:gd name="f77" fmla="*/ f56 1 f28"/>
                    <a:gd name="f78" fmla="*/ f57 1 f28"/>
                    <a:gd name="f79" fmla="*/ f58 1 f27"/>
                    <a:gd name="f80" fmla="*/ f59 1 f28"/>
                    <a:gd name="f81" fmla="*/ f60 1 f27"/>
                    <a:gd name="f82" fmla="*/ f61 1 f28"/>
                    <a:gd name="f83" fmla="*/ f62 f22 1"/>
                    <a:gd name="f84" fmla="*/ f63 f22 1"/>
                    <a:gd name="f85" fmla="*/ f65 f23 1"/>
                    <a:gd name="f86" fmla="*/ f64 f23 1"/>
                    <a:gd name="f87" fmla="*/ f67 f22 1"/>
                    <a:gd name="f88" fmla="*/ f68 f23 1"/>
                    <a:gd name="f89" fmla="*/ f69 f22 1"/>
                    <a:gd name="f90" fmla="*/ f70 f23 1"/>
                    <a:gd name="f91" fmla="*/ f71 f22 1"/>
                    <a:gd name="f92" fmla="*/ f72 f23 1"/>
                    <a:gd name="f93" fmla="*/ f73 f22 1"/>
                    <a:gd name="f94" fmla="*/ f74 f23 1"/>
                    <a:gd name="f95" fmla="*/ f75 f23 1"/>
                    <a:gd name="f96" fmla="*/ f76 f22 1"/>
                    <a:gd name="f97" fmla="*/ f77 f23 1"/>
                    <a:gd name="f98" fmla="*/ f78 f23 1"/>
                    <a:gd name="f99" fmla="*/ f79 f22 1"/>
                    <a:gd name="f100" fmla="*/ f80 f23 1"/>
                    <a:gd name="f101" fmla="*/ f81 f22 1"/>
                    <a:gd name="f102" fmla="*/ f82 f2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66">
                      <a:pos x="f87" y="f88"/>
                    </a:cxn>
                    <a:cxn ang="f66">
                      <a:pos x="f89" y="f90"/>
                    </a:cxn>
                    <a:cxn ang="f66">
                      <a:pos x="f91" y="f92"/>
                    </a:cxn>
                    <a:cxn ang="f66">
                      <a:pos x="f93" y="f94"/>
                    </a:cxn>
                    <a:cxn ang="f66">
                      <a:pos x="f93" y="f95"/>
                    </a:cxn>
                    <a:cxn ang="f66">
                      <a:pos x="f96" y="f97"/>
                    </a:cxn>
                    <a:cxn ang="f66">
                      <a:pos x="f89" y="f98"/>
                    </a:cxn>
                    <a:cxn ang="f66">
                      <a:pos x="f99" y="f100"/>
                    </a:cxn>
                    <a:cxn ang="f66">
                      <a:pos x="f101" y="f102"/>
                    </a:cxn>
                    <a:cxn ang="f66">
                      <a:pos x="f87" y="f88"/>
                    </a:cxn>
                  </a:cxnLst>
                  <a:rect l="f83" t="f86" r="f84" b="f85"/>
                  <a:pathLst>
                    <a:path w="166" h="167">
                      <a:moveTo>
                        <a:pt x="f8" y="f9"/>
                      </a:moveTo>
                      <a:cubicBezTo>
                        <a:pt x="f10" y="f9"/>
                        <a:pt x="f10" y="f9"/>
                        <a:pt x="f10" y="f11"/>
                      </a:cubicBezTo>
                      <a:cubicBezTo>
                        <a:pt x="f10" y="f6"/>
                        <a:pt x="f10" y="f6"/>
                        <a:pt x="f12" y="f6"/>
                      </a:cubicBezTo>
                      <a:cubicBezTo>
                        <a:pt x="f6" y="f7"/>
                        <a:pt x="f6" y="f7"/>
                        <a:pt x="f6" y="f13"/>
                      </a:cubicBezTo>
                      <a:cubicBezTo>
                        <a:pt x="f6" y="f14"/>
                        <a:pt x="f6" y="f12"/>
                        <a:pt x="f6" y="f15"/>
                      </a:cubicBezTo>
                      <a:cubicBezTo>
                        <a:pt x="f6" y="f16"/>
                        <a:pt x="f6" y="f16"/>
                        <a:pt x="f17" y="f18"/>
                      </a:cubicBezTo>
                      <a:cubicBezTo>
                        <a:pt x="f10" y="f18"/>
                        <a:pt x="f10" y="f18"/>
                        <a:pt x="f10" y="f19"/>
                      </a:cubicBezTo>
                      <a:cubicBezTo>
                        <a:pt x="f10" y="f5"/>
                        <a:pt x="f10" y="f5"/>
                        <a:pt x="f20" y="f5"/>
                      </a:cubicBezTo>
                      <a:cubicBezTo>
                        <a:pt x="f5" y="f5"/>
                        <a:pt x="f5" y="f5"/>
                        <a:pt x="f5" y="f20"/>
                      </a:cubicBezTo>
                      <a:cubicBezTo>
                        <a:pt x="f5" y="f9"/>
                        <a:pt x="f5" y="f9"/>
                        <a:pt x="f8" y="f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04" name="Freeform 19">
                  <a:extLst>
                    <a:ext uri="{FF2B5EF4-FFF2-40B4-BE49-F238E27FC236}">
                      <a16:creationId xmlns:a16="http://schemas.microsoft.com/office/drawing/2014/main" id="{71397078-BD16-4E16-92CB-E70C5B20675A}"/>
                    </a:ext>
                  </a:extLst>
                </p:cNvPr>
                <p:cNvSpPr/>
                <p:nvPr/>
              </p:nvSpPr>
              <p:spPr>
                <a:xfrm rot="16200004">
                  <a:off x="7215069" y="4665520"/>
                  <a:ext cx="42592" cy="8022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2"/>
                    <a:gd name="f7" fmla="val 170"/>
                    <a:gd name="f8" fmla="val 15"/>
                    <a:gd name="f9" fmla="val 33"/>
                    <a:gd name="f10" fmla="val 169"/>
                    <a:gd name="f11" fmla="val 51"/>
                    <a:gd name="f12" fmla="val 69"/>
                    <a:gd name="f13" fmla="val 78"/>
                    <a:gd name="f14" fmla="val 167"/>
                    <a:gd name="f15" fmla="val 157"/>
                    <a:gd name="f16" fmla="val 81"/>
                    <a:gd name="f17" fmla="val 110"/>
                    <a:gd name="f18" fmla="val 63"/>
                    <a:gd name="f19" fmla="val 16"/>
                    <a:gd name="f20" fmla="val 9"/>
                    <a:gd name="f21" fmla="val 3"/>
                    <a:gd name="f22" fmla="val 72"/>
                    <a:gd name="f23" fmla="val 4"/>
                    <a:gd name="f24" fmla="val 49"/>
                    <a:gd name="f25" fmla="val 5"/>
                    <a:gd name="f26" fmla="val 25"/>
                    <a:gd name="f27" fmla="val 1"/>
                    <a:gd name="f28" fmla="val 7"/>
                    <a:gd name="f29" fmla="val 56"/>
                    <a:gd name="f30" fmla="val 105"/>
                    <a:gd name="f31" fmla="val 154"/>
                    <a:gd name="f32" fmla="val 165"/>
                    <a:gd name="f33" fmla="+- 0 0 -90"/>
                    <a:gd name="f34" fmla="*/ f3 1 82"/>
                    <a:gd name="f35" fmla="*/ f4 1 170"/>
                    <a:gd name="f36" fmla="+- f7 0 f5"/>
                    <a:gd name="f37" fmla="+- f6 0 f5"/>
                    <a:gd name="f38" fmla="*/ f33 f0 1"/>
                    <a:gd name="f39" fmla="*/ f37 1 82"/>
                    <a:gd name="f40" fmla="*/ f36 1 170"/>
                    <a:gd name="f41" fmla="*/ 15 f37 1"/>
                    <a:gd name="f42" fmla="*/ 170 f36 1"/>
                    <a:gd name="f43" fmla="*/ 69 f37 1"/>
                    <a:gd name="f44" fmla="*/ 82 f37 1"/>
                    <a:gd name="f45" fmla="*/ 157 f36 1"/>
                    <a:gd name="f46" fmla="*/ 16 f36 1"/>
                    <a:gd name="f47" fmla="*/ 72 f37 1"/>
                    <a:gd name="f48" fmla="*/ 4 f36 1"/>
                    <a:gd name="f49" fmla="*/ 1 f37 1"/>
                    <a:gd name="f50" fmla="*/ 7 f36 1"/>
                    <a:gd name="f51" fmla="*/ 154 f36 1"/>
                    <a:gd name="f52" fmla="*/ f38 1 f2"/>
                    <a:gd name="f53" fmla="*/ f41 1 82"/>
                    <a:gd name="f54" fmla="*/ f42 1 170"/>
                    <a:gd name="f55" fmla="*/ f43 1 82"/>
                    <a:gd name="f56" fmla="*/ f44 1 82"/>
                    <a:gd name="f57" fmla="*/ f45 1 170"/>
                    <a:gd name="f58" fmla="*/ f46 1 170"/>
                    <a:gd name="f59" fmla="*/ f47 1 82"/>
                    <a:gd name="f60" fmla="*/ f48 1 170"/>
                    <a:gd name="f61" fmla="*/ f49 1 82"/>
                    <a:gd name="f62" fmla="*/ f50 1 170"/>
                    <a:gd name="f63" fmla="*/ f51 1 170"/>
                    <a:gd name="f64" fmla="*/ 0 1 f39"/>
                    <a:gd name="f65" fmla="*/ f6 1 f39"/>
                    <a:gd name="f66" fmla="*/ 0 1 f40"/>
                    <a:gd name="f67" fmla="*/ f7 1 f40"/>
                    <a:gd name="f68" fmla="+- f52 0 f1"/>
                    <a:gd name="f69" fmla="*/ f53 1 f39"/>
                    <a:gd name="f70" fmla="*/ f54 1 f40"/>
                    <a:gd name="f71" fmla="*/ f55 1 f39"/>
                    <a:gd name="f72" fmla="*/ f56 1 f39"/>
                    <a:gd name="f73" fmla="*/ f57 1 f40"/>
                    <a:gd name="f74" fmla="*/ f58 1 f40"/>
                    <a:gd name="f75" fmla="*/ f59 1 f39"/>
                    <a:gd name="f76" fmla="*/ f60 1 f40"/>
                    <a:gd name="f77" fmla="*/ f61 1 f39"/>
                    <a:gd name="f78" fmla="*/ f62 1 f40"/>
                    <a:gd name="f79" fmla="*/ f63 1 f40"/>
                    <a:gd name="f80" fmla="*/ f64 f34 1"/>
                    <a:gd name="f81" fmla="*/ f65 f34 1"/>
                    <a:gd name="f82" fmla="*/ f67 f35 1"/>
                    <a:gd name="f83" fmla="*/ f66 f35 1"/>
                    <a:gd name="f84" fmla="*/ f69 f34 1"/>
                    <a:gd name="f85" fmla="*/ f70 f35 1"/>
                    <a:gd name="f86" fmla="*/ f71 f34 1"/>
                    <a:gd name="f87" fmla="*/ f72 f34 1"/>
                    <a:gd name="f88" fmla="*/ f73 f35 1"/>
                    <a:gd name="f89" fmla="*/ f74 f35 1"/>
                    <a:gd name="f90" fmla="*/ f75 f34 1"/>
                    <a:gd name="f91" fmla="*/ f76 f35 1"/>
                    <a:gd name="f92" fmla="*/ f77 f34 1"/>
                    <a:gd name="f93" fmla="*/ f78 f35 1"/>
                    <a:gd name="f94" fmla="*/ f79 f35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68">
                      <a:pos x="f84" y="f85"/>
                    </a:cxn>
                    <a:cxn ang="f68">
                      <a:pos x="f86" y="f85"/>
                    </a:cxn>
                    <a:cxn ang="f68">
                      <a:pos x="f87" y="f88"/>
                    </a:cxn>
                    <a:cxn ang="f68">
                      <a:pos x="f87" y="f89"/>
                    </a:cxn>
                    <a:cxn ang="f68">
                      <a:pos x="f90" y="f91"/>
                    </a:cxn>
                    <a:cxn ang="f68">
                      <a:pos x="f92" y="f93"/>
                    </a:cxn>
                    <a:cxn ang="f68">
                      <a:pos x="f92" y="f94"/>
                    </a:cxn>
                    <a:cxn ang="f68">
                      <a:pos x="f84" y="f85"/>
                    </a:cxn>
                  </a:cxnLst>
                  <a:rect l="f80" t="f83" r="f81" b="f82"/>
                  <a:pathLst>
                    <a:path w="82" h="170">
                      <a:moveTo>
                        <a:pt x="f8" y="f7"/>
                      </a:moveTo>
                      <a:cubicBezTo>
                        <a:pt x="f9" y="f10"/>
                        <a:pt x="f11" y="f7"/>
                        <a:pt x="f12" y="f7"/>
                      </a:cubicBezTo>
                      <a:cubicBezTo>
                        <a:pt x="f13" y="f7"/>
                        <a:pt x="f6" y="f14"/>
                        <a:pt x="f6" y="f15"/>
                      </a:cubicBezTo>
                      <a:cubicBezTo>
                        <a:pt x="f16" y="f17"/>
                        <a:pt x="f6" y="f18"/>
                        <a:pt x="f6" y="f19"/>
                      </a:cubicBezTo>
                      <a:cubicBezTo>
                        <a:pt x="f6" y="f20"/>
                        <a:pt x="f16" y="f21"/>
                        <a:pt x="f22" y="f23"/>
                      </a:cubicBezTo>
                      <a:cubicBezTo>
                        <a:pt x="f24" y="f25"/>
                        <a:pt x="f26" y="f5"/>
                        <a:pt x="f27" y="f28"/>
                      </a:cubicBezTo>
                      <a:cubicBezTo>
                        <a:pt x="f27" y="f29"/>
                        <a:pt x="f27" y="f30"/>
                        <a:pt x="f27" y="f31"/>
                      </a:cubicBezTo>
                      <a:cubicBezTo>
                        <a:pt x="f5" y="f32"/>
                        <a:pt x="f21" y="f7"/>
                        <a:pt x="f8" y="f7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05" name="Freeform 20">
                  <a:extLst>
                    <a:ext uri="{FF2B5EF4-FFF2-40B4-BE49-F238E27FC236}">
                      <a16:creationId xmlns:a16="http://schemas.microsoft.com/office/drawing/2014/main" id="{C74314DA-779B-49E5-98AE-8F533987D929}"/>
                    </a:ext>
                  </a:extLst>
                </p:cNvPr>
                <p:cNvSpPr/>
                <p:nvPr/>
              </p:nvSpPr>
              <p:spPr>
                <a:xfrm rot="16200004" flipH="1">
                  <a:off x="7200031" y="4726085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06" name="Freeform 21">
                  <a:extLst>
                    <a:ext uri="{FF2B5EF4-FFF2-40B4-BE49-F238E27FC236}">
                      <a16:creationId xmlns:a16="http://schemas.microsoft.com/office/drawing/2014/main" id="{98451019-53AE-4C0A-9895-59756E4FDC82}"/>
                    </a:ext>
                  </a:extLst>
                </p:cNvPr>
                <p:cNvSpPr/>
                <p:nvPr/>
              </p:nvSpPr>
              <p:spPr>
                <a:xfrm rot="16200004">
                  <a:off x="7807495" y="4558303"/>
                  <a:ext cx="45098" cy="416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7"/>
                    <a:gd name="f7" fmla="val 88"/>
                    <a:gd name="f8" fmla="val 44"/>
                    <a:gd name="f9" fmla="val 4"/>
                    <a:gd name="f10" fmla="val 31"/>
                    <a:gd name="f11" fmla="val 13"/>
                    <a:gd name="f12" fmla="val 6"/>
                    <a:gd name="f13" fmla="val 7"/>
                    <a:gd name="f14" fmla="val 5"/>
                    <a:gd name="f15" fmla="val 46"/>
                    <a:gd name="f16" fmla="+- 0 0 -90"/>
                    <a:gd name="f17" fmla="*/ f3 1 87"/>
                    <a:gd name="f18" fmla="*/ f4 1 88"/>
                    <a:gd name="f19" fmla="+- f7 0 f5"/>
                    <a:gd name="f20" fmla="+- f6 0 f5"/>
                    <a:gd name="f21" fmla="*/ f16 f0 1"/>
                    <a:gd name="f22" fmla="*/ f20 1 87"/>
                    <a:gd name="f23" fmla="*/ f19 1 88"/>
                    <a:gd name="f24" fmla="*/ 44 f20 1"/>
                    <a:gd name="f25" fmla="*/ 4 f19 1"/>
                    <a:gd name="f26" fmla="*/ 6 f20 1"/>
                    <a:gd name="f27" fmla="*/ 7 f19 1"/>
                    <a:gd name="f28" fmla="*/ 5 f20 1"/>
                    <a:gd name="f29" fmla="*/ 44 f19 1"/>
                    <a:gd name="f30" fmla="*/ 87 f19 1"/>
                    <a:gd name="f31" fmla="*/ 87 f20 1"/>
                    <a:gd name="f32" fmla="*/ 46 f19 1"/>
                    <a:gd name="f33" fmla="*/ f21 1 f2"/>
                    <a:gd name="f34" fmla="*/ f24 1 87"/>
                    <a:gd name="f35" fmla="*/ f25 1 88"/>
                    <a:gd name="f36" fmla="*/ f26 1 87"/>
                    <a:gd name="f37" fmla="*/ f27 1 88"/>
                    <a:gd name="f38" fmla="*/ f28 1 87"/>
                    <a:gd name="f39" fmla="*/ f29 1 88"/>
                    <a:gd name="f40" fmla="*/ f30 1 88"/>
                    <a:gd name="f41" fmla="*/ f31 1 87"/>
                    <a:gd name="f42" fmla="*/ f32 1 88"/>
                    <a:gd name="f43" fmla="*/ 0 1 f22"/>
                    <a:gd name="f44" fmla="*/ f6 1 f22"/>
                    <a:gd name="f45" fmla="*/ 0 1 f23"/>
                    <a:gd name="f46" fmla="*/ f7 1 f23"/>
                    <a:gd name="f47" fmla="+- f33 0 f1"/>
                    <a:gd name="f48" fmla="*/ f34 1 f22"/>
                    <a:gd name="f49" fmla="*/ f35 1 f23"/>
                    <a:gd name="f50" fmla="*/ f36 1 f22"/>
                    <a:gd name="f51" fmla="*/ f37 1 f23"/>
                    <a:gd name="f52" fmla="*/ f38 1 f22"/>
                    <a:gd name="f53" fmla="*/ f39 1 f23"/>
                    <a:gd name="f54" fmla="*/ f40 1 f23"/>
                    <a:gd name="f55" fmla="*/ f41 1 f22"/>
                    <a:gd name="f56" fmla="*/ f42 1 f23"/>
                    <a:gd name="f57" fmla="*/ f43 f17 1"/>
                    <a:gd name="f58" fmla="*/ f44 f17 1"/>
                    <a:gd name="f59" fmla="*/ f46 f18 1"/>
                    <a:gd name="f60" fmla="*/ f45 f18 1"/>
                    <a:gd name="f61" fmla="*/ f48 f17 1"/>
                    <a:gd name="f62" fmla="*/ f49 f18 1"/>
                    <a:gd name="f63" fmla="*/ f50 f17 1"/>
                    <a:gd name="f64" fmla="*/ f51 f18 1"/>
                    <a:gd name="f65" fmla="*/ f52 f17 1"/>
                    <a:gd name="f66" fmla="*/ f53 f18 1"/>
                    <a:gd name="f67" fmla="*/ f54 f18 1"/>
                    <a:gd name="f68" fmla="*/ f55 f17 1"/>
                    <a:gd name="f69" fmla="*/ f56 f18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47">
                      <a:pos x="f61" y="f62"/>
                    </a:cxn>
                    <a:cxn ang="f47">
                      <a:pos x="f63" y="f64"/>
                    </a:cxn>
                    <a:cxn ang="f47">
                      <a:pos x="f65" y="f66"/>
                    </a:cxn>
                    <a:cxn ang="f47">
                      <a:pos x="f61" y="f67"/>
                    </a:cxn>
                    <a:cxn ang="f47">
                      <a:pos x="f68" y="f69"/>
                    </a:cxn>
                    <a:cxn ang="f47">
                      <a:pos x="f61" y="f62"/>
                    </a:cxn>
                  </a:cxnLst>
                  <a:rect l="f57" t="f60" r="f58" b="f59"/>
                  <a:pathLst>
                    <a:path w="87" h="88">
                      <a:moveTo>
                        <a:pt x="f8" y="f9"/>
                      </a:moveTo>
                      <a:cubicBezTo>
                        <a:pt x="f10" y="f9"/>
                        <a:pt x="f11" y="f5"/>
                        <a:pt x="f12" y="f13"/>
                      </a:cubicBezTo>
                      <a:cubicBezTo>
                        <a:pt x="f5" y="f11"/>
                        <a:pt x="f14" y="f10"/>
                        <a:pt x="f14" y="f8"/>
                      </a:cubicBezTo>
                      <a:cubicBezTo>
                        <a:pt x="f9" y="f7"/>
                        <a:pt x="f9" y="f7"/>
                        <a:pt x="f8" y="f6"/>
                      </a:cubicBezTo>
                      <a:cubicBezTo>
                        <a:pt x="f6" y="f6"/>
                        <a:pt x="f6" y="f6"/>
                        <a:pt x="f6" y="f15"/>
                      </a:cubicBezTo>
                      <a:cubicBezTo>
                        <a:pt x="f6" y="f9"/>
                        <a:pt x="f6" y="f9"/>
                        <a:pt x="f8" y="f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07" name="Freeform 22">
                  <a:extLst>
                    <a:ext uri="{FF2B5EF4-FFF2-40B4-BE49-F238E27FC236}">
                      <a16:creationId xmlns:a16="http://schemas.microsoft.com/office/drawing/2014/main" id="{1FB055F4-CF23-417D-93B6-E287B19D766E}"/>
                    </a:ext>
                  </a:extLst>
                </p:cNvPr>
                <p:cNvSpPr/>
                <p:nvPr/>
              </p:nvSpPr>
              <p:spPr>
                <a:xfrm rot="16200004">
                  <a:off x="7655892" y="4601988"/>
                  <a:ext cx="42592" cy="3859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3"/>
                    <a:gd name="f7" fmla="val 41"/>
                    <a:gd name="f8" fmla="val 43"/>
                    <a:gd name="f9" fmla="+- 0 0 -90"/>
                    <a:gd name="f10" fmla="*/ f3 1 83"/>
                    <a:gd name="f11" fmla="*/ f4 1 83"/>
                    <a:gd name="f12" fmla="+- f6 0 f5"/>
                    <a:gd name="f13" fmla="*/ f9 f0 1"/>
                    <a:gd name="f14" fmla="*/ f12 1 83"/>
                    <a:gd name="f15" fmla="*/ 41 f12 1"/>
                    <a:gd name="f16" fmla="*/ 0 f12 1"/>
                    <a:gd name="f17" fmla="*/ 43 f12 1"/>
                    <a:gd name="f18" fmla="*/ 83 f12 1"/>
                    <a:gd name="f19" fmla="*/ f13 1 f2"/>
                    <a:gd name="f20" fmla="*/ f15 1 83"/>
                    <a:gd name="f21" fmla="*/ f16 1 83"/>
                    <a:gd name="f22" fmla="*/ f17 1 83"/>
                    <a:gd name="f23" fmla="*/ f18 1 83"/>
                    <a:gd name="f24" fmla="*/ 0 1 f14"/>
                    <a:gd name="f25" fmla="*/ f6 1 f14"/>
                    <a:gd name="f26" fmla="+- f19 0 f1"/>
                    <a:gd name="f27" fmla="*/ f20 1 f14"/>
                    <a:gd name="f28" fmla="*/ f21 1 f14"/>
                    <a:gd name="f29" fmla="*/ f22 1 f14"/>
                    <a:gd name="f30" fmla="*/ f23 1 f14"/>
                    <a:gd name="f31" fmla="*/ f24 f10 1"/>
                    <a:gd name="f32" fmla="*/ f25 f10 1"/>
                    <a:gd name="f33" fmla="*/ f25 f11 1"/>
                    <a:gd name="f34" fmla="*/ f24 f11 1"/>
                    <a:gd name="f35" fmla="*/ f27 f10 1"/>
                    <a:gd name="f36" fmla="*/ f28 f11 1"/>
                    <a:gd name="f37" fmla="*/ f28 f10 1"/>
                    <a:gd name="f38" fmla="*/ f27 f11 1"/>
                    <a:gd name="f39" fmla="*/ f29 f10 1"/>
                    <a:gd name="f40" fmla="*/ f30 f11 1"/>
                    <a:gd name="f41" fmla="*/ f30 f10 1"/>
                    <a:gd name="f42" fmla="*/ f29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6">
                      <a:pos x="f35" y="f36"/>
                    </a:cxn>
                    <a:cxn ang="f26">
                      <a:pos x="f37" y="f38"/>
                    </a:cxn>
                    <a:cxn ang="f26">
                      <a:pos x="f39" y="f40"/>
                    </a:cxn>
                    <a:cxn ang="f26">
                      <a:pos x="f41" y="f42"/>
                    </a:cxn>
                    <a:cxn ang="f26">
                      <a:pos x="f35" y="f36"/>
                    </a:cxn>
                  </a:cxnLst>
                  <a:rect l="f31" t="f34" r="f32" b="f33"/>
                  <a:pathLst>
                    <a:path w="83" h="83">
                      <a:moveTo>
                        <a:pt x="f7" y="f5"/>
                      </a:moveTo>
                      <a:cubicBezTo>
                        <a:pt x="f5" y="f5"/>
                        <a:pt x="f5" y="f5"/>
                        <a:pt x="f5" y="f7"/>
                      </a:cubicBezTo>
                      <a:cubicBezTo>
                        <a:pt x="f5" y="f6"/>
                        <a:pt x="f5" y="f6"/>
                        <a:pt x="f8" y="f6"/>
                      </a:cubicBezTo>
                      <a:cubicBezTo>
                        <a:pt x="f6" y="f6"/>
                        <a:pt x="f6" y="f6"/>
                        <a:pt x="f6" y="f8"/>
                      </a:cubicBezTo>
                      <a:cubicBezTo>
                        <a:pt x="f6" y="f5"/>
                        <a:pt x="f6" y="f5"/>
                        <a:pt x="f7" y="f5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08" name="Freeform 23">
                  <a:extLst>
                    <a:ext uri="{FF2B5EF4-FFF2-40B4-BE49-F238E27FC236}">
                      <a16:creationId xmlns:a16="http://schemas.microsoft.com/office/drawing/2014/main" id="{B70D54AE-273B-466E-9064-7FD3CA33DD29}"/>
                    </a:ext>
                  </a:extLst>
                </p:cNvPr>
                <p:cNvSpPr/>
                <p:nvPr/>
              </p:nvSpPr>
              <p:spPr>
                <a:xfrm rot="16200004" flipH="1">
                  <a:off x="7200031" y="4726085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09" name="Freeform 24">
                  <a:extLst>
                    <a:ext uri="{FF2B5EF4-FFF2-40B4-BE49-F238E27FC236}">
                      <a16:creationId xmlns:a16="http://schemas.microsoft.com/office/drawing/2014/main" id="{A4BC2F70-BAAF-4418-A2FC-646BF0DF8D32}"/>
                    </a:ext>
                  </a:extLst>
                </p:cNvPr>
                <p:cNvSpPr/>
                <p:nvPr/>
              </p:nvSpPr>
              <p:spPr>
                <a:xfrm rot="16200004">
                  <a:off x="7157851" y="4728162"/>
                  <a:ext cx="44256" cy="4010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5"/>
                    <a:gd name="f7" fmla="val 84"/>
                    <a:gd name="f8" fmla="val 17"/>
                    <a:gd name="f9" fmla="val 6"/>
                    <a:gd name="f10" fmla="val 82"/>
                    <a:gd name="f11" fmla="val 69"/>
                    <a:gd name="f12" fmla="val 1"/>
                    <a:gd name="f13" fmla="val 51"/>
                    <a:gd name="f14" fmla="val 2"/>
                    <a:gd name="f15" fmla="val 33"/>
                    <a:gd name="f16" fmla="val 16"/>
                    <a:gd name="f17" fmla="val 5"/>
                    <a:gd name="f18" fmla="val 4"/>
                    <a:gd name="f19" fmla="val 15"/>
                    <a:gd name="f20" fmla="val 39"/>
                    <a:gd name="f21" fmla="val 62"/>
                    <a:gd name="f22" fmla="val 40"/>
                    <a:gd name="f23" fmla="+- 0 0 -90"/>
                    <a:gd name="f24" fmla="*/ f3 1 85"/>
                    <a:gd name="f25" fmla="*/ f4 1 85"/>
                    <a:gd name="f26" fmla="+- f6 0 f5"/>
                    <a:gd name="f27" fmla="*/ f23 f0 1"/>
                    <a:gd name="f28" fmla="*/ f26 1 85"/>
                    <a:gd name="f29" fmla="*/ 84 f26 1"/>
                    <a:gd name="f30" fmla="*/ 17 f26 1"/>
                    <a:gd name="f31" fmla="*/ 69 f26 1"/>
                    <a:gd name="f32" fmla="*/ 1 f26 1"/>
                    <a:gd name="f33" fmla="*/ 16 f26 1"/>
                    <a:gd name="f34" fmla="*/ 0 f26 1"/>
                    <a:gd name="f35" fmla="*/ 15 f26 1"/>
                    <a:gd name="f36" fmla="*/ 85 f26 1"/>
                    <a:gd name="f37" fmla="*/ f27 1 f2"/>
                    <a:gd name="f38" fmla="*/ f29 1 85"/>
                    <a:gd name="f39" fmla="*/ f30 1 85"/>
                    <a:gd name="f40" fmla="*/ f31 1 85"/>
                    <a:gd name="f41" fmla="*/ f32 1 85"/>
                    <a:gd name="f42" fmla="*/ f33 1 85"/>
                    <a:gd name="f43" fmla="*/ f34 1 85"/>
                    <a:gd name="f44" fmla="*/ f35 1 85"/>
                    <a:gd name="f45" fmla="*/ f36 1 85"/>
                    <a:gd name="f46" fmla="*/ 0 1 f28"/>
                    <a:gd name="f47" fmla="*/ f6 1 f28"/>
                    <a:gd name="f48" fmla="+- f37 0 f1"/>
                    <a:gd name="f49" fmla="*/ f38 1 f28"/>
                    <a:gd name="f50" fmla="*/ f39 1 f28"/>
                    <a:gd name="f51" fmla="*/ f40 1 f28"/>
                    <a:gd name="f52" fmla="*/ f41 1 f28"/>
                    <a:gd name="f53" fmla="*/ f42 1 f28"/>
                    <a:gd name="f54" fmla="*/ f43 1 f28"/>
                    <a:gd name="f55" fmla="*/ f44 1 f28"/>
                    <a:gd name="f56" fmla="*/ f45 1 f28"/>
                    <a:gd name="f57" fmla="*/ f46 f24 1"/>
                    <a:gd name="f58" fmla="*/ f47 f24 1"/>
                    <a:gd name="f59" fmla="*/ f47 f25 1"/>
                    <a:gd name="f60" fmla="*/ f46 f25 1"/>
                    <a:gd name="f61" fmla="*/ f49 f24 1"/>
                    <a:gd name="f62" fmla="*/ f50 f25 1"/>
                    <a:gd name="f63" fmla="*/ f51 f24 1"/>
                    <a:gd name="f64" fmla="*/ f52 f25 1"/>
                    <a:gd name="f65" fmla="*/ f53 f24 1"/>
                    <a:gd name="f66" fmla="*/ f54 f24 1"/>
                    <a:gd name="f67" fmla="*/ f55 f25 1"/>
                    <a:gd name="f68" fmla="*/ f51 f25 1"/>
                    <a:gd name="f69" fmla="*/ f50 f24 1"/>
                    <a:gd name="f70" fmla="*/ f56 f25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48">
                      <a:pos x="f61" y="f62"/>
                    </a:cxn>
                    <a:cxn ang="f48">
                      <a:pos x="f63" y="f64"/>
                    </a:cxn>
                    <a:cxn ang="f48">
                      <a:pos x="f65" y="f64"/>
                    </a:cxn>
                    <a:cxn ang="f48">
                      <a:pos x="f66" y="f67"/>
                    </a:cxn>
                    <a:cxn ang="f48">
                      <a:pos x="f66" y="f68"/>
                    </a:cxn>
                    <a:cxn ang="f48">
                      <a:pos x="f69" y="f70"/>
                    </a:cxn>
                    <a:cxn ang="f48">
                      <a:pos x="f61" y="f70"/>
                    </a:cxn>
                    <a:cxn ang="f48">
                      <a:pos x="f61" y="f62"/>
                    </a:cxn>
                  </a:cxnLst>
                  <a:rect l="f57" t="f60" r="f58" b="f59"/>
                  <a:pathLst>
                    <a:path w="85" h="85">
                      <a:moveTo>
                        <a:pt x="f7" y="f8"/>
                      </a:moveTo>
                      <a:cubicBezTo>
                        <a:pt x="f6" y="f9"/>
                        <a:pt x="f10" y="f5"/>
                        <a:pt x="f11" y="f12"/>
                      </a:cubicBezTo>
                      <a:cubicBezTo>
                        <a:pt x="f13" y="f14"/>
                        <a:pt x="f15" y="f12"/>
                        <a:pt x="f16" y="f12"/>
                      </a:cubicBezTo>
                      <a:cubicBezTo>
                        <a:pt x="f17" y="f5"/>
                        <a:pt x="f5" y="f18"/>
                        <a:pt x="f5" y="f19"/>
                      </a:cubicBezTo>
                      <a:cubicBezTo>
                        <a:pt x="f12" y="f15"/>
                        <a:pt x="f12" y="f13"/>
                        <a:pt x="f5" y="f11"/>
                      </a:cubicBezTo>
                      <a:cubicBezTo>
                        <a:pt x="f5" y="f10"/>
                        <a:pt x="f17" y="f6"/>
                        <a:pt x="f8" y="f6"/>
                      </a:cubicBezTo>
                      <a:cubicBezTo>
                        <a:pt x="f20" y="f7"/>
                        <a:pt x="f21" y="f7"/>
                        <a:pt x="f7" y="f6"/>
                      </a:cubicBezTo>
                      <a:cubicBezTo>
                        <a:pt x="f7" y="f21"/>
                        <a:pt x="f7" y="f22"/>
                        <a:pt x="f7" y="f8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10" name="Freeform 25">
                  <a:extLst>
                    <a:ext uri="{FF2B5EF4-FFF2-40B4-BE49-F238E27FC236}">
                      <a16:creationId xmlns:a16="http://schemas.microsoft.com/office/drawing/2014/main" id="{C1F344C9-8682-45BC-BD76-A272D8C8B00E}"/>
                    </a:ext>
                  </a:extLst>
                </p:cNvPr>
                <p:cNvSpPr/>
                <p:nvPr/>
              </p:nvSpPr>
              <p:spPr>
                <a:xfrm rot="16200004">
                  <a:off x="7426543" y="4643767"/>
                  <a:ext cx="43424" cy="3935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4"/>
                    <a:gd name="f7" fmla="val 40"/>
                    <a:gd name="f8" fmla="val 42"/>
                    <a:gd name="f9" fmla="val 43"/>
                    <a:gd name="f10" fmla="+- 0 0 -90"/>
                    <a:gd name="f11" fmla="*/ f3 1 84"/>
                    <a:gd name="f12" fmla="*/ f4 1 84"/>
                    <a:gd name="f13" fmla="+- f6 0 f5"/>
                    <a:gd name="f14" fmla="*/ f10 f0 1"/>
                    <a:gd name="f15" fmla="*/ f13 1 84"/>
                    <a:gd name="f16" fmla="*/ 40 f13 1"/>
                    <a:gd name="f17" fmla="*/ 84 f13 1"/>
                    <a:gd name="f18" fmla="*/ 42 f13 1"/>
                    <a:gd name="f19" fmla="*/ 43 f13 1"/>
                    <a:gd name="f20" fmla="*/ 0 f13 1"/>
                    <a:gd name="f21" fmla="*/ f14 1 f2"/>
                    <a:gd name="f22" fmla="*/ f16 1 84"/>
                    <a:gd name="f23" fmla="*/ f17 1 84"/>
                    <a:gd name="f24" fmla="*/ f18 1 84"/>
                    <a:gd name="f25" fmla="*/ f19 1 84"/>
                    <a:gd name="f26" fmla="*/ f20 1 84"/>
                    <a:gd name="f27" fmla="*/ 0 1 f15"/>
                    <a:gd name="f28" fmla="*/ f6 1 f15"/>
                    <a:gd name="f29" fmla="+- f21 0 f1"/>
                    <a:gd name="f30" fmla="*/ f22 1 f15"/>
                    <a:gd name="f31" fmla="*/ f23 1 f15"/>
                    <a:gd name="f32" fmla="*/ f24 1 f15"/>
                    <a:gd name="f33" fmla="*/ f25 1 f15"/>
                    <a:gd name="f34" fmla="*/ f26 1 f15"/>
                    <a:gd name="f35" fmla="*/ f27 f11 1"/>
                    <a:gd name="f36" fmla="*/ f28 f11 1"/>
                    <a:gd name="f37" fmla="*/ f28 f12 1"/>
                    <a:gd name="f38" fmla="*/ f27 f12 1"/>
                    <a:gd name="f39" fmla="*/ f30 f11 1"/>
                    <a:gd name="f40" fmla="*/ f31 f12 1"/>
                    <a:gd name="f41" fmla="*/ f31 f11 1"/>
                    <a:gd name="f42" fmla="*/ f32 f12 1"/>
                    <a:gd name="f43" fmla="*/ f33 f11 1"/>
                    <a:gd name="f44" fmla="*/ f34 f12 1"/>
                    <a:gd name="f45" fmla="*/ f34 f11 1"/>
                    <a:gd name="f46" fmla="*/ f33 f12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9">
                      <a:pos x="f39" y="f40"/>
                    </a:cxn>
                    <a:cxn ang="f29">
                      <a:pos x="f41" y="f42"/>
                    </a:cxn>
                    <a:cxn ang="f29">
                      <a:pos x="f43" y="f44"/>
                    </a:cxn>
                    <a:cxn ang="f29">
                      <a:pos x="f45" y="f46"/>
                    </a:cxn>
                    <a:cxn ang="f29">
                      <a:pos x="f39" y="f40"/>
                    </a:cxn>
                  </a:cxnLst>
                  <a:rect l="f35" t="f38" r="f36" b="f37"/>
                  <a:pathLst>
                    <a:path w="84" h="84">
                      <a:moveTo>
                        <a:pt x="f7" y="f6"/>
                      </a:moveTo>
                      <a:cubicBezTo>
                        <a:pt x="f6" y="f6"/>
                        <a:pt x="f6" y="f6"/>
                        <a:pt x="f6" y="f8"/>
                      </a:cubicBezTo>
                      <a:cubicBezTo>
                        <a:pt x="f6" y="f5"/>
                        <a:pt x="f6" y="f5"/>
                        <a:pt x="f9" y="f5"/>
                      </a:cubicBezTo>
                      <a:cubicBezTo>
                        <a:pt x="f5" y="f5"/>
                        <a:pt x="f5" y="f5"/>
                        <a:pt x="f5" y="f9"/>
                      </a:cubicBezTo>
                      <a:cubicBezTo>
                        <a:pt x="f5" y="f6"/>
                        <a:pt x="f5" y="f6"/>
                        <a:pt x="f7" y="f6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11" name="Freeform 26">
                  <a:extLst>
                    <a:ext uri="{FF2B5EF4-FFF2-40B4-BE49-F238E27FC236}">
                      <a16:creationId xmlns:a16="http://schemas.microsoft.com/office/drawing/2014/main" id="{CDF1C84E-BF51-43FA-96E4-FCB1F24D18B4}"/>
                    </a:ext>
                  </a:extLst>
                </p:cNvPr>
                <p:cNvSpPr/>
                <p:nvPr/>
              </p:nvSpPr>
              <p:spPr>
                <a:xfrm rot="16200004">
                  <a:off x="7193334" y="4556204"/>
                  <a:ext cx="45930" cy="416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8"/>
                    <a:gd name="f7" fmla="val 89"/>
                    <a:gd name="f8" fmla="val 45"/>
                    <a:gd name="f9" fmla="val 5"/>
                    <a:gd name="f10" fmla="val 50"/>
                    <a:gd name="f11" fmla="val 39"/>
                    <a:gd name="f12" fmla="val 83"/>
                    <a:gd name="f13" fmla="val 44"/>
                    <a:gd name="f14" fmla="val 43"/>
                    <a:gd name="f15" fmla="val 82"/>
                    <a:gd name="f16" fmla="val 6"/>
                    <a:gd name="f17" fmla="+- 0 0 -90"/>
                    <a:gd name="f18" fmla="*/ f3 1 88"/>
                    <a:gd name="f19" fmla="*/ f4 1 89"/>
                    <a:gd name="f20" fmla="+- f7 0 f5"/>
                    <a:gd name="f21" fmla="+- f6 0 f5"/>
                    <a:gd name="f22" fmla="*/ f17 f0 1"/>
                    <a:gd name="f23" fmla="*/ f21 1 88"/>
                    <a:gd name="f24" fmla="*/ f20 1 89"/>
                    <a:gd name="f25" fmla="*/ 45 f21 1"/>
                    <a:gd name="f26" fmla="*/ 5 f20 1"/>
                    <a:gd name="f27" fmla="*/ 0 f21 1"/>
                    <a:gd name="f28" fmla="*/ 50 f20 1"/>
                    <a:gd name="f29" fmla="*/ 39 f21 1"/>
                    <a:gd name="f30" fmla="*/ 89 f20 1"/>
                    <a:gd name="f31" fmla="*/ 83 f21 1"/>
                    <a:gd name="f32" fmla="*/ 45 f20 1"/>
                    <a:gd name="f33" fmla="*/ 43 f20 1"/>
                    <a:gd name="f34" fmla="*/ f22 1 f2"/>
                    <a:gd name="f35" fmla="*/ f25 1 88"/>
                    <a:gd name="f36" fmla="*/ f26 1 89"/>
                    <a:gd name="f37" fmla="*/ f27 1 88"/>
                    <a:gd name="f38" fmla="*/ f28 1 89"/>
                    <a:gd name="f39" fmla="*/ f29 1 88"/>
                    <a:gd name="f40" fmla="*/ f30 1 89"/>
                    <a:gd name="f41" fmla="*/ f31 1 88"/>
                    <a:gd name="f42" fmla="*/ f32 1 89"/>
                    <a:gd name="f43" fmla="*/ f33 1 89"/>
                    <a:gd name="f44" fmla="*/ 0 1 f23"/>
                    <a:gd name="f45" fmla="*/ f6 1 f23"/>
                    <a:gd name="f46" fmla="*/ 0 1 f24"/>
                    <a:gd name="f47" fmla="*/ f7 1 f24"/>
                    <a:gd name="f48" fmla="+- f34 0 f1"/>
                    <a:gd name="f49" fmla="*/ f35 1 f23"/>
                    <a:gd name="f50" fmla="*/ f36 1 f24"/>
                    <a:gd name="f51" fmla="*/ f37 1 f23"/>
                    <a:gd name="f52" fmla="*/ f38 1 f24"/>
                    <a:gd name="f53" fmla="*/ f39 1 f23"/>
                    <a:gd name="f54" fmla="*/ f40 1 f24"/>
                    <a:gd name="f55" fmla="*/ f41 1 f23"/>
                    <a:gd name="f56" fmla="*/ f42 1 f24"/>
                    <a:gd name="f57" fmla="*/ f43 1 f24"/>
                    <a:gd name="f58" fmla="*/ f44 f18 1"/>
                    <a:gd name="f59" fmla="*/ f45 f18 1"/>
                    <a:gd name="f60" fmla="*/ f47 f19 1"/>
                    <a:gd name="f61" fmla="*/ f46 f19 1"/>
                    <a:gd name="f62" fmla="*/ f49 f18 1"/>
                    <a:gd name="f63" fmla="*/ f50 f19 1"/>
                    <a:gd name="f64" fmla="*/ f51 f18 1"/>
                    <a:gd name="f65" fmla="*/ f52 f19 1"/>
                    <a:gd name="f66" fmla="*/ f53 f18 1"/>
                    <a:gd name="f67" fmla="*/ f54 f19 1"/>
                    <a:gd name="f68" fmla="*/ f55 f18 1"/>
                    <a:gd name="f69" fmla="*/ f56 f19 1"/>
                    <a:gd name="f70" fmla="*/ f57 f19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48">
                      <a:pos x="f62" y="f63"/>
                    </a:cxn>
                    <a:cxn ang="f48">
                      <a:pos x="f64" y="f65"/>
                    </a:cxn>
                    <a:cxn ang="f48">
                      <a:pos x="f66" y="f67"/>
                    </a:cxn>
                    <a:cxn ang="f48">
                      <a:pos x="f68" y="f69"/>
                    </a:cxn>
                    <a:cxn ang="f48">
                      <a:pos x="f68" y="f70"/>
                    </a:cxn>
                    <a:cxn ang="f48">
                      <a:pos x="f62" y="f63"/>
                    </a:cxn>
                  </a:cxnLst>
                  <a:rect l="f58" t="f61" r="f59" b="f60"/>
                  <a:pathLst>
                    <a:path w="88" h="89">
                      <a:moveTo>
                        <a:pt x="f8" y="f9"/>
                      </a:moveTo>
                      <a:cubicBezTo>
                        <a:pt x="f5" y="f9"/>
                        <a:pt x="f5" y="f9"/>
                        <a:pt x="f5" y="f10"/>
                      </a:cubicBezTo>
                      <a:cubicBezTo>
                        <a:pt x="f5" y="f7"/>
                        <a:pt x="f5" y="f7"/>
                        <a:pt x="f11" y="f7"/>
                      </a:cubicBezTo>
                      <a:cubicBezTo>
                        <a:pt x="f12" y="f7"/>
                        <a:pt x="f12" y="f7"/>
                        <a:pt x="f12" y="f8"/>
                      </a:cubicBezTo>
                      <a:cubicBezTo>
                        <a:pt x="f12" y="f8"/>
                        <a:pt x="f12" y="f13"/>
                        <a:pt x="f12" y="f14"/>
                      </a:cubicBezTo>
                      <a:cubicBezTo>
                        <a:pt x="f15" y="f5"/>
                        <a:pt x="f6" y="f16"/>
                        <a:pt x="f8" y="f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12" name="Freeform 27">
                  <a:extLst>
                    <a:ext uri="{FF2B5EF4-FFF2-40B4-BE49-F238E27FC236}">
                      <a16:creationId xmlns:a16="http://schemas.microsoft.com/office/drawing/2014/main" id="{23C528CA-7EE1-4B34-97C3-AC9145E1AA39}"/>
                    </a:ext>
                  </a:extLst>
                </p:cNvPr>
                <p:cNvSpPr/>
                <p:nvPr/>
              </p:nvSpPr>
              <p:spPr>
                <a:xfrm rot="16200004">
                  <a:off x="7311547" y="4601988"/>
                  <a:ext cx="42592" cy="3859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3"/>
                    <a:gd name="f7" fmla="val 81"/>
                    <a:gd name="f8" fmla="val 41"/>
                    <a:gd name="f9" fmla="val 40"/>
                    <a:gd name="f10" fmla="+- 0 0 -90"/>
                    <a:gd name="f11" fmla="*/ f3 1 83"/>
                    <a:gd name="f12" fmla="*/ f4 1 81"/>
                    <a:gd name="f13" fmla="+- f7 0 f5"/>
                    <a:gd name="f14" fmla="+- f6 0 f5"/>
                    <a:gd name="f15" fmla="*/ f10 f0 1"/>
                    <a:gd name="f16" fmla="*/ f14 1 83"/>
                    <a:gd name="f17" fmla="*/ f13 1 81"/>
                    <a:gd name="f18" fmla="*/ 41 f14 1"/>
                    <a:gd name="f19" fmla="*/ 0 f13 1"/>
                    <a:gd name="f20" fmla="*/ 0 f14 1"/>
                    <a:gd name="f21" fmla="*/ 40 f13 1"/>
                    <a:gd name="f22" fmla="*/ 40 f14 1"/>
                    <a:gd name="f23" fmla="*/ 81 f13 1"/>
                    <a:gd name="f24" fmla="*/ 83 f14 1"/>
                    <a:gd name="f25" fmla="*/ 41 f13 1"/>
                    <a:gd name="f26" fmla="*/ f15 1 f2"/>
                    <a:gd name="f27" fmla="*/ f18 1 83"/>
                    <a:gd name="f28" fmla="*/ f19 1 81"/>
                    <a:gd name="f29" fmla="*/ f20 1 83"/>
                    <a:gd name="f30" fmla="*/ f21 1 81"/>
                    <a:gd name="f31" fmla="*/ f22 1 83"/>
                    <a:gd name="f32" fmla="*/ f23 1 81"/>
                    <a:gd name="f33" fmla="*/ f24 1 83"/>
                    <a:gd name="f34" fmla="*/ f25 1 81"/>
                    <a:gd name="f35" fmla="*/ 0 1 f16"/>
                    <a:gd name="f36" fmla="*/ f6 1 f16"/>
                    <a:gd name="f37" fmla="*/ 0 1 f17"/>
                    <a:gd name="f38" fmla="*/ f7 1 f17"/>
                    <a:gd name="f39" fmla="+- f26 0 f1"/>
                    <a:gd name="f40" fmla="*/ f27 1 f16"/>
                    <a:gd name="f41" fmla="*/ f28 1 f17"/>
                    <a:gd name="f42" fmla="*/ f29 1 f16"/>
                    <a:gd name="f43" fmla="*/ f30 1 f17"/>
                    <a:gd name="f44" fmla="*/ f31 1 f16"/>
                    <a:gd name="f45" fmla="*/ f32 1 f17"/>
                    <a:gd name="f46" fmla="*/ f33 1 f16"/>
                    <a:gd name="f47" fmla="*/ f34 1 f17"/>
                    <a:gd name="f48" fmla="*/ f35 f11 1"/>
                    <a:gd name="f49" fmla="*/ f36 f11 1"/>
                    <a:gd name="f50" fmla="*/ f38 f12 1"/>
                    <a:gd name="f51" fmla="*/ f37 f12 1"/>
                    <a:gd name="f52" fmla="*/ f40 f11 1"/>
                    <a:gd name="f53" fmla="*/ f41 f12 1"/>
                    <a:gd name="f54" fmla="*/ f42 f11 1"/>
                    <a:gd name="f55" fmla="*/ f43 f12 1"/>
                    <a:gd name="f56" fmla="*/ f44 f11 1"/>
                    <a:gd name="f57" fmla="*/ f45 f12 1"/>
                    <a:gd name="f58" fmla="*/ f46 f11 1"/>
                    <a:gd name="f59" fmla="*/ f47 f12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9">
                      <a:pos x="f52" y="f53"/>
                    </a:cxn>
                    <a:cxn ang="f39">
                      <a:pos x="f54" y="f55"/>
                    </a:cxn>
                    <a:cxn ang="f39">
                      <a:pos x="f56" y="f57"/>
                    </a:cxn>
                    <a:cxn ang="f39">
                      <a:pos x="f58" y="f59"/>
                    </a:cxn>
                    <a:cxn ang="f39">
                      <a:pos x="f52" y="f53"/>
                    </a:cxn>
                  </a:cxnLst>
                  <a:rect l="f48" t="f51" r="f49" b="f50"/>
                  <a:pathLst>
                    <a:path w="83" h="81">
                      <a:moveTo>
                        <a:pt x="f8" y="f5"/>
                      </a:moveTo>
                      <a:cubicBezTo>
                        <a:pt x="f5" y="f5"/>
                        <a:pt x="f5" y="f5"/>
                        <a:pt x="f5" y="f9"/>
                      </a:cubicBezTo>
                      <a:cubicBezTo>
                        <a:pt x="f5" y="f7"/>
                        <a:pt x="f5" y="f7"/>
                        <a:pt x="f9" y="f7"/>
                      </a:cubicBezTo>
                      <a:cubicBezTo>
                        <a:pt x="f6" y="f7"/>
                        <a:pt x="f6" y="f7"/>
                        <a:pt x="f6" y="f8"/>
                      </a:cubicBezTo>
                      <a:cubicBezTo>
                        <a:pt x="f6" y="f5"/>
                        <a:pt x="f6" y="f5"/>
                        <a:pt x="f8" y="f5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13" name="Freeform 28">
                  <a:extLst>
                    <a:ext uri="{FF2B5EF4-FFF2-40B4-BE49-F238E27FC236}">
                      <a16:creationId xmlns:a16="http://schemas.microsoft.com/office/drawing/2014/main" id="{82AEFC1C-B8D5-4DFC-A9B4-AA97647E529B}"/>
                    </a:ext>
                  </a:extLst>
                </p:cNvPr>
                <p:cNvSpPr/>
                <p:nvPr/>
              </p:nvSpPr>
              <p:spPr>
                <a:xfrm rot="16200004">
                  <a:off x="7922668" y="4977742"/>
                  <a:ext cx="1673" cy="605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4"/>
                    <a:gd name="f7" fmla="val 12"/>
                    <a:gd name="f8" fmla="val 2"/>
                    <a:gd name="f9" fmla="val 1"/>
                    <a:gd name="f10" fmla="val 8"/>
                    <a:gd name="f11" fmla="val 11"/>
                    <a:gd name="f12" fmla="val 3"/>
                    <a:gd name="f13" fmla="val 7"/>
                    <a:gd name="f14" fmla="+- 0 0 -90"/>
                    <a:gd name="f15" fmla="*/ f3 1 4"/>
                    <a:gd name="f16" fmla="*/ f4 1 12"/>
                    <a:gd name="f17" fmla="+- f7 0 f5"/>
                    <a:gd name="f18" fmla="+- f6 0 f5"/>
                    <a:gd name="f19" fmla="*/ f14 f0 1"/>
                    <a:gd name="f20" fmla="*/ f18 1 4"/>
                    <a:gd name="f21" fmla="*/ f17 1 12"/>
                    <a:gd name="f22" fmla="*/ 2 f18 1"/>
                    <a:gd name="f23" fmla="*/ 0 f17 1"/>
                    <a:gd name="f24" fmla="*/ 0 f18 1"/>
                    <a:gd name="f25" fmla="*/ 12 f17 1"/>
                    <a:gd name="f26" fmla="*/ 4 f18 1"/>
                    <a:gd name="f27" fmla="*/ 11 f17 1"/>
                    <a:gd name="f28" fmla="*/ f19 1 f2"/>
                    <a:gd name="f29" fmla="*/ f22 1 4"/>
                    <a:gd name="f30" fmla="*/ f23 1 12"/>
                    <a:gd name="f31" fmla="*/ f24 1 4"/>
                    <a:gd name="f32" fmla="*/ f25 1 12"/>
                    <a:gd name="f33" fmla="*/ f26 1 4"/>
                    <a:gd name="f34" fmla="*/ f27 1 12"/>
                    <a:gd name="f35" fmla="*/ 0 1 f20"/>
                    <a:gd name="f36" fmla="*/ f6 1 f20"/>
                    <a:gd name="f37" fmla="*/ 0 1 f21"/>
                    <a:gd name="f38" fmla="*/ f7 1 f21"/>
                    <a:gd name="f39" fmla="+- f28 0 f1"/>
                    <a:gd name="f40" fmla="*/ f29 1 f20"/>
                    <a:gd name="f41" fmla="*/ f30 1 f21"/>
                    <a:gd name="f42" fmla="*/ f31 1 f20"/>
                    <a:gd name="f43" fmla="*/ f32 1 f21"/>
                    <a:gd name="f44" fmla="*/ f33 1 f20"/>
                    <a:gd name="f45" fmla="*/ f34 1 f21"/>
                    <a:gd name="f46" fmla="*/ f35 f15 1"/>
                    <a:gd name="f47" fmla="*/ f36 f15 1"/>
                    <a:gd name="f48" fmla="*/ f38 f16 1"/>
                    <a:gd name="f49" fmla="*/ f37 f16 1"/>
                    <a:gd name="f50" fmla="*/ f40 f15 1"/>
                    <a:gd name="f51" fmla="*/ f41 f16 1"/>
                    <a:gd name="f52" fmla="*/ f42 f15 1"/>
                    <a:gd name="f53" fmla="*/ f43 f16 1"/>
                    <a:gd name="f54" fmla="*/ f44 f15 1"/>
                    <a:gd name="f55" fmla="*/ f45 f1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9">
                      <a:pos x="f50" y="f51"/>
                    </a:cxn>
                    <a:cxn ang="f39">
                      <a:pos x="f52" y="f53"/>
                    </a:cxn>
                    <a:cxn ang="f39">
                      <a:pos x="f54" y="f55"/>
                    </a:cxn>
                    <a:cxn ang="f39">
                      <a:pos x="f50" y="f51"/>
                    </a:cxn>
                  </a:cxnLst>
                  <a:rect l="f46" t="f49" r="f47" b="f48"/>
                  <a:pathLst>
                    <a:path w="4" h="12">
                      <a:moveTo>
                        <a:pt x="f8" y="f5"/>
                      </a:moveTo>
                      <a:cubicBezTo>
                        <a:pt x="f8" y="f6"/>
                        <a:pt x="f9" y="f10"/>
                        <a:pt x="f5" y="f7"/>
                      </a:cubicBezTo>
                      <a:cubicBezTo>
                        <a:pt x="f8" y="f11"/>
                        <a:pt x="f12" y="f11"/>
                        <a:pt x="f6" y="f11"/>
                      </a:cubicBezTo>
                      <a:cubicBezTo>
                        <a:pt x="f6" y="f13"/>
                        <a:pt x="f12" y="f6"/>
                        <a:pt x="f8" y="f5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</p:grpSp>
          <p:grpSp>
            <p:nvGrpSpPr>
              <p:cNvPr id="214" name="Grupo 189">
                <a:extLst>
                  <a:ext uri="{FF2B5EF4-FFF2-40B4-BE49-F238E27FC236}">
                    <a16:creationId xmlns:a16="http://schemas.microsoft.com/office/drawing/2014/main" id="{A2F60E28-DB57-4F2F-ADE6-8D2B9A78B07D}"/>
                  </a:ext>
                </a:extLst>
              </p:cNvPr>
              <p:cNvGrpSpPr/>
              <p:nvPr/>
            </p:nvGrpSpPr>
            <p:grpSpPr>
              <a:xfrm>
                <a:off x="7995212" y="4556547"/>
                <a:ext cx="1148798" cy="595419"/>
                <a:chOff x="7995212" y="4556547"/>
                <a:chExt cx="1148798" cy="595419"/>
              </a:xfrm>
            </p:grpSpPr>
            <p:sp>
              <p:nvSpPr>
                <p:cNvPr id="215" name="Freeform 5">
                  <a:extLst>
                    <a:ext uri="{FF2B5EF4-FFF2-40B4-BE49-F238E27FC236}">
                      <a16:creationId xmlns:a16="http://schemas.microsoft.com/office/drawing/2014/main" id="{79817175-F101-43E4-9374-52D60660552C}"/>
                    </a:ext>
                  </a:extLst>
                </p:cNvPr>
                <p:cNvSpPr/>
                <p:nvPr/>
              </p:nvSpPr>
              <p:spPr>
                <a:xfrm rot="16200004" flipH="1">
                  <a:off x="8415621" y="4940325"/>
                  <a:ext cx="0" cy="75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val 757"/>
                    <a:gd name="f8" fmla="+- 0 0 -90"/>
                    <a:gd name="f9" fmla="abs f3"/>
                    <a:gd name="f10" fmla="abs f4"/>
                    <a:gd name="f11" fmla="abs f5"/>
                    <a:gd name="f12" fmla="*/ f4 1 757"/>
                    <a:gd name="f13" fmla="val f6"/>
                    <a:gd name="f14" fmla="+- f7 0 f6"/>
                    <a:gd name="f15" fmla="+- f6 0 f6"/>
                    <a:gd name="f16" fmla="*/ f8 f0 1"/>
                    <a:gd name="f17" fmla="?: f9 f3 1"/>
                    <a:gd name="f18" fmla="?: f10 f4 1"/>
                    <a:gd name="f19" fmla="?: f11 f5 1"/>
                    <a:gd name="f20" fmla="*/ f15 1 0"/>
                    <a:gd name="f21" fmla="*/ f14 1 757"/>
                    <a:gd name="f22" fmla="*/ f16 1 f2"/>
                    <a:gd name="f23" fmla="*/ f17 1 21600"/>
                    <a:gd name="f24" fmla="*/ f18 1 757"/>
                    <a:gd name="f25" fmla="*/ 21600 f17 1"/>
                    <a:gd name="f26" fmla="*/ 0 1 f20"/>
                    <a:gd name="f27" fmla="*/ 757 1 f21"/>
                    <a:gd name="f28" fmla="*/ 0 1 f21"/>
                    <a:gd name="f29" fmla="*/ 1 1 f20"/>
                    <a:gd name="f30" fmla="+- f22 0 f1"/>
                    <a:gd name="f31" fmla="min f24 f23"/>
                    <a:gd name="f32" fmla="*/ f25 1 f19"/>
                    <a:gd name="f33" fmla="*/ f27 f12 1"/>
                    <a:gd name="f34" fmla="*/ f28 f12 1"/>
                    <a:gd name="f35" fmla="val f32"/>
                    <a:gd name="f36" fmla="*/ f6 f31 1"/>
                    <a:gd name="f37" fmla="+- f35 0 f13"/>
                    <a:gd name="f38" fmla="*/ f37 1 0"/>
                    <a:gd name="f39" fmla="*/ f26 f38 1"/>
                    <a:gd name="f40" fmla="*/ f29 f38 1"/>
                    <a:gd name="f41" fmla="*/ f39 f31 1"/>
                    <a:gd name="f42" fmla="*/ f40 f3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0">
                      <a:pos x="f41" y="f33"/>
                    </a:cxn>
                    <a:cxn ang="f30">
                      <a:pos x="f41" y="f33"/>
                    </a:cxn>
                    <a:cxn ang="f30">
                      <a:pos x="f41" y="f33"/>
                    </a:cxn>
                    <a:cxn ang="f30">
                      <a:pos x="f41" y="f34"/>
                    </a:cxn>
                    <a:cxn ang="f30">
                      <a:pos x="f41" y="f33"/>
                    </a:cxn>
                    <a:cxn ang="f30">
                      <a:pos x="f41" y="f33"/>
                    </a:cxn>
                  </a:cxnLst>
                  <a:rect l="f41" t="f34" r="f42" b="f33"/>
                  <a:pathLst>
                    <a:path h="757">
                      <a:moveTo>
                        <a:pt x="f36" y="f7"/>
                      </a:moveTo>
                      <a:cubicBezTo>
                        <a:pt x="f36" y="f7"/>
                        <a:pt x="f36" y="f7"/>
                        <a:pt x="f36" y="f7"/>
                      </a:cubicBezTo>
                      <a:cubicBezTo>
                        <a:pt x="f36" y="f7"/>
                        <a:pt x="f36" y="f7"/>
                        <a:pt x="f36" y="f7"/>
                      </a:cubicBezTo>
                      <a:cubicBezTo>
                        <a:pt x="f36" y="f7"/>
                        <a:pt x="f36" y="f7"/>
                        <a:pt x="f36" y="f6"/>
                      </a:cubicBezTo>
                      <a:cubicBezTo>
                        <a:pt x="f36" y="f6"/>
                        <a:pt x="f36" y="f6"/>
                        <a:pt x="f36" y="f7"/>
                      </a:cubicBezTo>
                      <a:cubicBezTo>
                        <a:pt x="f36" y="f7"/>
                        <a:pt x="f36" y="f7"/>
                        <a:pt x="f36" y="f7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16" name="Freeform 6">
                  <a:extLst>
                    <a:ext uri="{FF2B5EF4-FFF2-40B4-BE49-F238E27FC236}">
                      <a16:creationId xmlns:a16="http://schemas.microsoft.com/office/drawing/2014/main" id="{CC6CE295-496F-4EB6-B449-E7CEC5EEDE0B}"/>
                    </a:ext>
                  </a:extLst>
                </p:cNvPr>
                <p:cNvSpPr/>
                <p:nvPr/>
              </p:nvSpPr>
              <p:spPr>
                <a:xfrm rot="16200004" flipH="1">
                  <a:off x="9106162" y="4940704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17" name="Freeform 7">
                  <a:extLst>
                    <a:ext uri="{FF2B5EF4-FFF2-40B4-BE49-F238E27FC236}">
                      <a16:creationId xmlns:a16="http://schemas.microsoft.com/office/drawing/2014/main" id="{21D174D6-A527-4A18-ADDD-49E32CC1AD0E}"/>
                    </a:ext>
                  </a:extLst>
                </p:cNvPr>
                <p:cNvSpPr/>
                <p:nvPr/>
              </p:nvSpPr>
              <p:spPr>
                <a:xfrm rot="16200004" flipH="1">
                  <a:off x="9106162" y="4898943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18" name="Freeform 8">
                  <a:extLst>
                    <a:ext uri="{FF2B5EF4-FFF2-40B4-BE49-F238E27FC236}">
                      <a16:creationId xmlns:a16="http://schemas.microsoft.com/office/drawing/2014/main" id="{4A518517-EFDF-4403-BD50-3DC6EEA7BA30}"/>
                    </a:ext>
                  </a:extLst>
                </p:cNvPr>
                <p:cNvSpPr/>
                <p:nvPr/>
              </p:nvSpPr>
              <p:spPr>
                <a:xfrm rot="16200004" flipH="1">
                  <a:off x="8875349" y="4813767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19" name="Freeform 9">
                  <a:extLst>
                    <a:ext uri="{FF2B5EF4-FFF2-40B4-BE49-F238E27FC236}">
                      <a16:creationId xmlns:a16="http://schemas.microsoft.com/office/drawing/2014/main" id="{1687E291-2FE3-4E6E-96C7-F9AF23542780}"/>
                    </a:ext>
                  </a:extLst>
                </p:cNvPr>
                <p:cNvSpPr/>
                <p:nvPr/>
              </p:nvSpPr>
              <p:spPr>
                <a:xfrm rot="16200004">
                  <a:off x="8012321" y="4669731"/>
                  <a:ext cx="46762" cy="8097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90"/>
                    <a:gd name="f7" fmla="val 172"/>
                    <a:gd name="f8" fmla="val 13"/>
                    <a:gd name="f9" fmla="val 160"/>
                    <a:gd name="f10" fmla="val 27"/>
                    <a:gd name="f11" fmla="val 54"/>
                    <a:gd name="f12" fmla="val 162"/>
                    <a:gd name="f13" fmla="val 75"/>
                    <a:gd name="f14" fmla="val 164"/>
                    <a:gd name="f15" fmla="val 86"/>
                    <a:gd name="f16" fmla="val 165"/>
                    <a:gd name="f17" fmla="val 149"/>
                    <a:gd name="f18" fmla="val 89"/>
                    <a:gd name="f19" fmla="val 99"/>
                    <a:gd name="f20" fmla="val 50"/>
                    <a:gd name="f21" fmla="val 62"/>
                    <a:gd name="f22" fmla="val 36"/>
                    <a:gd name="f23" fmla="val 9"/>
                    <a:gd name="f24" fmla="val 34"/>
                    <a:gd name="f25" fmla="val 8"/>
                    <a:gd name="f26" fmla="val 68"/>
                    <a:gd name="f27" fmla="val 101"/>
                    <a:gd name="f28" fmla="val 122"/>
                    <a:gd name="f29" fmla="+- 0 0 -90"/>
                    <a:gd name="f30" fmla="*/ f3 1 90"/>
                    <a:gd name="f31" fmla="*/ f4 1 172"/>
                    <a:gd name="f32" fmla="+- f7 0 f5"/>
                    <a:gd name="f33" fmla="+- f6 0 f5"/>
                    <a:gd name="f34" fmla="*/ f29 f0 1"/>
                    <a:gd name="f35" fmla="*/ f33 1 90"/>
                    <a:gd name="f36" fmla="*/ f32 1 172"/>
                    <a:gd name="f37" fmla="*/ 13 f33 1"/>
                    <a:gd name="f38" fmla="*/ 160 f32 1"/>
                    <a:gd name="f39" fmla="*/ 75 f33 1"/>
                    <a:gd name="f40" fmla="*/ 164 f32 1"/>
                    <a:gd name="f41" fmla="*/ 90 f33 1"/>
                    <a:gd name="f42" fmla="*/ 149 f32 1"/>
                    <a:gd name="f43" fmla="*/ 89 f33 1"/>
                    <a:gd name="f44" fmla="*/ 0 f32 1"/>
                    <a:gd name="f45" fmla="*/ 9 f33 1"/>
                    <a:gd name="f46" fmla="*/ 101 f32 1"/>
                    <a:gd name="f47" fmla="*/ f34 1 f2"/>
                    <a:gd name="f48" fmla="*/ f37 1 90"/>
                    <a:gd name="f49" fmla="*/ f38 1 172"/>
                    <a:gd name="f50" fmla="*/ f39 1 90"/>
                    <a:gd name="f51" fmla="*/ f40 1 172"/>
                    <a:gd name="f52" fmla="*/ f41 1 90"/>
                    <a:gd name="f53" fmla="*/ f42 1 172"/>
                    <a:gd name="f54" fmla="*/ f43 1 90"/>
                    <a:gd name="f55" fmla="*/ f44 1 172"/>
                    <a:gd name="f56" fmla="*/ f45 1 90"/>
                    <a:gd name="f57" fmla="*/ f46 1 172"/>
                    <a:gd name="f58" fmla="*/ 0 1 f35"/>
                    <a:gd name="f59" fmla="*/ f6 1 f35"/>
                    <a:gd name="f60" fmla="*/ 0 1 f36"/>
                    <a:gd name="f61" fmla="*/ f7 1 f36"/>
                    <a:gd name="f62" fmla="+- f47 0 f1"/>
                    <a:gd name="f63" fmla="*/ f48 1 f35"/>
                    <a:gd name="f64" fmla="*/ f49 1 f36"/>
                    <a:gd name="f65" fmla="*/ f50 1 f35"/>
                    <a:gd name="f66" fmla="*/ f51 1 f36"/>
                    <a:gd name="f67" fmla="*/ f52 1 f35"/>
                    <a:gd name="f68" fmla="*/ f53 1 f36"/>
                    <a:gd name="f69" fmla="*/ f54 1 f35"/>
                    <a:gd name="f70" fmla="*/ f55 1 f36"/>
                    <a:gd name="f71" fmla="*/ f56 1 f35"/>
                    <a:gd name="f72" fmla="*/ f57 1 f36"/>
                    <a:gd name="f73" fmla="*/ f58 f30 1"/>
                    <a:gd name="f74" fmla="*/ f59 f30 1"/>
                    <a:gd name="f75" fmla="*/ f61 f31 1"/>
                    <a:gd name="f76" fmla="*/ f60 f31 1"/>
                    <a:gd name="f77" fmla="*/ f63 f30 1"/>
                    <a:gd name="f78" fmla="*/ f64 f31 1"/>
                    <a:gd name="f79" fmla="*/ f65 f30 1"/>
                    <a:gd name="f80" fmla="*/ f66 f31 1"/>
                    <a:gd name="f81" fmla="*/ f67 f30 1"/>
                    <a:gd name="f82" fmla="*/ f68 f31 1"/>
                    <a:gd name="f83" fmla="*/ f69 f30 1"/>
                    <a:gd name="f84" fmla="*/ f70 f31 1"/>
                    <a:gd name="f85" fmla="*/ f71 f30 1"/>
                    <a:gd name="f86" fmla="*/ f72 f3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62">
                      <a:pos x="f77" y="f78"/>
                    </a:cxn>
                    <a:cxn ang="f62">
                      <a:pos x="f79" y="f80"/>
                    </a:cxn>
                    <a:cxn ang="f62">
                      <a:pos x="f81" y="f82"/>
                    </a:cxn>
                    <a:cxn ang="f62">
                      <a:pos x="f83" y="f84"/>
                    </a:cxn>
                    <a:cxn ang="f62">
                      <a:pos x="f85" y="f84"/>
                    </a:cxn>
                    <a:cxn ang="f62">
                      <a:pos x="f85" y="f86"/>
                    </a:cxn>
                    <a:cxn ang="f62">
                      <a:pos x="f77" y="f78"/>
                    </a:cxn>
                  </a:cxnLst>
                  <a:rect l="f73" t="f76" r="f74" b="f75"/>
                  <a:pathLst>
                    <a:path w="90" h="172">
                      <a:moveTo>
                        <a:pt x="f8" y="f9"/>
                      </a:moveTo>
                      <a:cubicBezTo>
                        <a:pt x="f10" y="f7"/>
                        <a:pt x="f11" y="f12"/>
                        <a:pt x="f13" y="f14"/>
                      </a:cubicBezTo>
                      <a:cubicBezTo>
                        <a:pt x="f15" y="f16"/>
                        <a:pt x="f6" y="f9"/>
                        <a:pt x="f6" y="f17"/>
                      </a:cubicBezTo>
                      <a:cubicBezTo>
                        <a:pt x="f18" y="f19"/>
                        <a:pt x="f18" y="f20"/>
                        <a:pt x="f18" y="f5"/>
                      </a:cubicBezTo>
                      <a:cubicBezTo>
                        <a:pt x="f21" y="f5"/>
                        <a:pt x="f22" y="f5"/>
                        <a:pt x="f23" y="f5"/>
                      </a:cubicBezTo>
                      <a:cubicBezTo>
                        <a:pt x="f23" y="f24"/>
                        <a:pt x="f25" y="f26"/>
                        <a:pt x="f23" y="f27"/>
                      </a:cubicBezTo>
                      <a:cubicBezTo>
                        <a:pt x="f23" y="f28"/>
                        <a:pt x="f5" y="f17"/>
                        <a:pt x="f8" y="f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20" name="Freeform 10">
                  <a:extLst>
                    <a:ext uri="{FF2B5EF4-FFF2-40B4-BE49-F238E27FC236}">
                      <a16:creationId xmlns:a16="http://schemas.microsoft.com/office/drawing/2014/main" id="{8A499016-2DE9-45A2-9155-D76BA8490837}"/>
                    </a:ext>
                  </a:extLst>
                </p:cNvPr>
                <p:cNvSpPr/>
                <p:nvPr/>
              </p:nvSpPr>
              <p:spPr>
                <a:xfrm rot="16200004">
                  <a:off x="9103072" y="4899766"/>
                  <a:ext cx="41751" cy="4010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0"/>
                    <a:gd name="f7" fmla="val 85"/>
                    <a:gd name="f8" fmla="val 4"/>
                    <a:gd name="f9" fmla="val 5"/>
                    <a:gd name="f10" fmla="val 3"/>
                    <a:gd name="f11" fmla="val 2"/>
                    <a:gd name="f12" fmla="val 32"/>
                    <a:gd name="f13" fmla="val 59"/>
                    <a:gd name="f14" fmla="val 30"/>
                    <a:gd name="f15" fmla="val 55"/>
                    <a:gd name="f16" fmla="+- 0 0 -90"/>
                    <a:gd name="f17" fmla="*/ f3 1 80"/>
                    <a:gd name="f18" fmla="*/ f4 1 85"/>
                    <a:gd name="f19" fmla="+- f7 0 f5"/>
                    <a:gd name="f20" fmla="+- f6 0 f5"/>
                    <a:gd name="f21" fmla="*/ f16 f0 1"/>
                    <a:gd name="f22" fmla="*/ f20 1 80"/>
                    <a:gd name="f23" fmla="*/ f19 1 85"/>
                    <a:gd name="f24" fmla="*/ 4 f20 1"/>
                    <a:gd name="f25" fmla="*/ 5 f19 1"/>
                    <a:gd name="f26" fmla="*/ 0 f20 1"/>
                    <a:gd name="f27" fmla="*/ 85 f19 1"/>
                    <a:gd name="f28" fmla="*/ 80 f20 1"/>
                    <a:gd name="f29" fmla="*/ f21 1 f2"/>
                    <a:gd name="f30" fmla="*/ f24 1 80"/>
                    <a:gd name="f31" fmla="*/ f25 1 85"/>
                    <a:gd name="f32" fmla="*/ f26 1 80"/>
                    <a:gd name="f33" fmla="*/ f27 1 85"/>
                    <a:gd name="f34" fmla="*/ f28 1 80"/>
                    <a:gd name="f35" fmla="*/ 0 1 f22"/>
                    <a:gd name="f36" fmla="*/ f6 1 f22"/>
                    <a:gd name="f37" fmla="*/ 0 1 f23"/>
                    <a:gd name="f38" fmla="*/ f7 1 f23"/>
                    <a:gd name="f39" fmla="+- f29 0 f1"/>
                    <a:gd name="f40" fmla="*/ f30 1 f22"/>
                    <a:gd name="f41" fmla="*/ f31 1 f23"/>
                    <a:gd name="f42" fmla="*/ f32 1 f22"/>
                    <a:gd name="f43" fmla="*/ f33 1 f23"/>
                    <a:gd name="f44" fmla="*/ f34 1 f22"/>
                    <a:gd name="f45" fmla="*/ f35 f17 1"/>
                    <a:gd name="f46" fmla="*/ f36 f17 1"/>
                    <a:gd name="f47" fmla="*/ f38 f18 1"/>
                    <a:gd name="f48" fmla="*/ f37 f18 1"/>
                    <a:gd name="f49" fmla="*/ f40 f17 1"/>
                    <a:gd name="f50" fmla="*/ f41 f18 1"/>
                    <a:gd name="f51" fmla="*/ f42 f17 1"/>
                    <a:gd name="f52" fmla="*/ f43 f18 1"/>
                    <a:gd name="f53" fmla="*/ f44 f17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9">
                      <a:pos x="f49" y="f50"/>
                    </a:cxn>
                    <a:cxn ang="f39">
                      <a:pos x="f51" y="f50"/>
                    </a:cxn>
                    <a:cxn ang="f39">
                      <a:pos x="f51" y="f52"/>
                    </a:cxn>
                    <a:cxn ang="f39">
                      <a:pos x="f49" y="f52"/>
                    </a:cxn>
                    <a:cxn ang="f39">
                      <a:pos x="f53" y="f52"/>
                    </a:cxn>
                    <a:cxn ang="f39">
                      <a:pos x="f53" y="f50"/>
                    </a:cxn>
                    <a:cxn ang="f39">
                      <a:pos x="f49" y="f50"/>
                    </a:cxn>
                  </a:cxnLst>
                  <a:rect l="f45" t="f48" r="f46" b="f47"/>
                  <a:pathLst>
                    <a:path w="80" h="85">
                      <a:moveTo>
                        <a:pt x="f8" y="f9"/>
                      </a:moveTo>
                      <a:cubicBezTo>
                        <a:pt x="f10" y="f9"/>
                        <a:pt x="f11" y="f9"/>
                        <a:pt x="f5" y="f9"/>
                      </a:cubicBezTo>
                      <a:cubicBezTo>
                        <a:pt x="f5" y="f12"/>
                        <a:pt x="f5" y="f13"/>
                        <a:pt x="f5" y="f7"/>
                      </a:cubicBezTo>
                      <a:cubicBezTo>
                        <a:pt x="f11" y="f7"/>
                        <a:pt x="f10" y="f7"/>
                        <a:pt x="f8" y="f7"/>
                      </a:cubicBezTo>
                      <a:cubicBezTo>
                        <a:pt x="f14" y="f7"/>
                        <a:pt x="f15" y="f7"/>
                        <a:pt x="f6" y="f7"/>
                      </a:cubicBezTo>
                      <a:cubicBezTo>
                        <a:pt x="f6" y="f13"/>
                        <a:pt x="f6" y="f12"/>
                        <a:pt x="f6" y="f9"/>
                      </a:cubicBezTo>
                      <a:cubicBezTo>
                        <a:pt x="f15" y="f5"/>
                        <a:pt x="f14" y="f5"/>
                        <a:pt x="f8" y="f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21" name="Freeform 11">
                  <a:extLst>
                    <a:ext uri="{FF2B5EF4-FFF2-40B4-BE49-F238E27FC236}">
                      <a16:creationId xmlns:a16="http://schemas.microsoft.com/office/drawing/2014/main" id="{498984E1-8BDA-40FA-A597-C3D226DCCD08}"/>
                    </a:ext>
                  </a:extLst>
                </p:cNvPr>
                <p:cNvSpPr/>
                <p:nvPr/>
              </p:nvSpPr>
              <p:spPr>
                <a:xfrm rot="16200004" flipH="1">
                  <a:off x="9106162" y="4898943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22" name="Freeform 12">
                  <a:extLst>
                    <a:ext uri="{FF2B5EF4-FFF2-40B4-BE49-F238E27FC236}">
                      <a16:creationId xmlns:a16="http://schemas.microsoft.com/office/drawing/2014/main" id="{146159FD-4448-4710-9DBB-E2F02013D77B}"/>
                    </a:ext>
                  </a:extLst>
                </p:cNvPr>
                <p:cNvSpPr/>
                <p:nvPr/>
              </p:nvSpPr>
              <p:spPr>
                <a:xfrm rot="16200004">
                  <a:off x="8071989" y="4982030"/>
                  <a:ext cx="832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val 835"/>
                    <a:gd name="f8" fmla="+- 0 0 -90"/>
                    <a:gd name="f9" fmla="abs f3"/>
                    <a:gd name="f10" fmla="abs f4"/>
                    <a:gd name="f11" fmla="abs f5"/>
                    <a:gd name="f12" fmla="*/ f3 1 835"/>
                    <a:gd name="f13" fmla="val f6"/>
                    <a:gd name="f14" fmla="+- f6 0 f6"/>
                    <a:gd name="f15" fmla="+- f7 0 f6"/>
                    <a:gd name="f16" fmla="*/ f8 f0 1"/>
                    <a:gd name="f17" fmla="?: f9 f3 1"/>
                    <a:gd name="f18" fmla="?: f10 f4 1"/>
                    <a:gd name="f19" fmla="?: f11 f5 1"/>
                    <a:gd name="f20" fmla="*/ f15 1 835"/>
                    <a:gd name="f21" fmla="*/ f14 1 0"/>
                    <a:gd name="f22" fmla="*/ f16 1 f2"/>
                    <a:gd name="f23" fmla="*/ f17 1 835"/>
                    <a:gd name="f24" fmla="*/ f18 1 21600"/>
                    <a:gd name="f25" fmla="*/ 21600 f18 1"/>
                    <a:gd name="f26" fmla="*/ 0 1 f20"/>
                    <a:gd name="f27" fmla="*/ 0 1 f21"/>
                    <a:gd name="f28" fmla="*/ 835 1 f20"/>
                    <a:gd name="f29" fmla="*/ 1 1 f21"/>
                    <a:gd name="f30" fmla="+- f22 0 f1"/>
                    <a:gd name="f31" fmla="min f24 f23"/>
                    <a:gd name="f32" fmla="*/ f25 1 f19"/>
                    <a:gd name="f33" fmla="*/ f26 f12 1"/>
                    <a:gd name="f34" fmla="*/ f28 f12 1"/>
                    <a:gd name="f35" fmla="val f32"/>
                    <a:gd name="f36" fmla="*/ f6 f31 1"/>
                    <a:gd name="f37" fmla="+- f35 0 f13"/>
                    <a:gd name="f38" fmla="*/ f37 1 0"/>
                    <a:gd name="f39" fmla="*/ f29 f38 1"/>
                    <a:gd name="f40" fmla="*/ f27 f38 1"/>
                    <a:gd name="f41" fmla="*/ f40 f31 1"/>
                    <a:gd name="f42" fmla="*/ f39 f3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0">
                      <a:pos x="f33" y="f41"/>
                    </a:cxn>
                    <a:cxn ang="f30">
                      <a:pos x="f33" y="f41"/>
                    </a:cxn>
                    <a:cxn ang="f30">
                      <a:pos x="f33" y="f41"/>
                    </a:cxn>
                    <a:cxn ang="f30">
                      <a:pos x="f34" y="f41"/>
                    </a:cxn>
                    <a:cxn ang="f30">
                      <a:pos x="f34" y="f41"/>
                    </a:cxn>
                    <a:cxn ang="f30">
                      <a:pos x="f33" y="f41"/>
                    </a:cxn>
                    <a:cxn ang="f30">
                      <a:pos x="f33" y="f41"/>
                    </a:cxn>
                    <a:cxn ang="f30">
                      <a:pos x="f33" y="f41"/>
                    </a:cxn>
                  </a:cxnLst>
                  <a:rect l="f33" t="f41" r="f34" b="f42"/>
                  <a:pathLst>
                    <a:path w="835">
                      <a:moveTo>
                        <a:pt x="f6" y="f36"/>
                      </a:moveTo>
                      <a:cubicBezTo>
                        <a:pt x="f6" y="f36"/>
                        <a:pt x="f6" y="f36"/>
                        <a:pt x="f6" y="f36"/>
                      </a:cubicBezTo>
                      <a:cubicBezTo>
                        <a:pt x="f6" y="f36"/>
                        <a:pt x="f6" y="f36"/>
                        <a:pt x="f6" y="f36"/>
                      </a:cubicBezTo>
                      <a:cubicBezTo>
                        <a:pt x="f6" y="f36"/>
                        <a:pt x="f6" y="f36"/>
                        <a:pt x="f7" y="f36"/>
                      </a:cubicBezTo>
                      <a:cubicBezTo>
                        <a:pt x="f7" y="f36"/>
                        <a:pt x="f7" y="f36"/>
                        <a:pt x="f7" y="f36"/>
                      </a:cubicBezTo>
                      <a:cubicBezTo>
                        <a:pt x="f7" y="f36"/>
                        <a:pt x="f7" y="f36"/>
                        <a:pt x="f6" y="f36"/>
                      </a:cubicBezTo>
                      <a:cubicBezTo>
                        <a:pt x="f6" y="f36"/>
                        <a:pt x="f6" y="f36"/>
                        <a:pt x="f6" y="f36"/>
                      </a:cubicBezTo>
                      <a:cubicBezTo>
                        <a:pt x="f6" y="f36"/>
                        <a:pt x="f6" y="f36"/>
                        <a:pt x="f6" y="f36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23" name="Freeform 13">
                  <a:extLst>
                    <a:ext uri="{FF2B5EF4-FFF2-40B4-BE49-F238E27FC236}">
                      <a16:creationId xmlns:a16="http://schemas.microsoft.com/office/drawing/2014/main" id="{814C4B30-3C22-4779-8887-0B9004D2609F}"/>
                    </a:ext>
                  </a:extLst>
                </p:cNvPr>
                <p:cNvSpPr/>
                <p:nvPr/>
              </p:nvSpPr>
              <p:spPr>
                <a:xfrm rot="16200004" flipH="1">
                  <a:off x="8875349" y="4770342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24" name="Oval 14">
                  <a:extLst>
                    <a:ext uri="{FF2B5EF4-FFF2-40B4-BE49-F238E27FC236}">
                      <a16:creationId xmlns:a16="http://schemas.microsoft.com/office/drawing/2014/main" id="{5AAC31A0-EFDD-4D8D-BA7B-A12579C06548}"/>
                    </a:ext>
                  </a:extLst>
                </p:cNvPr>
                <p:cNvSpPr/>
                <p:nvPr/>
              </p:nvSpPr>
              <p:spPr>
                <a:xfrm rot="16200004">
                  <a:off x="8875322" y="4686866"/>
                  <a:ext cx="832" cy="758"/>
                </a:xfrm>
                <a:custGeom>
                  <a:avLst/>
                  <a:gdLst>
                    <a:gd name="f0" fmla="val 21600000"/>
                    <a:gd name="f1" fmla="val 10800000"/>
                    <a:gd name="f2" fmla="val 5400000"/>
                    <a:gd name="f3" fmla="val 18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+- 0 0 -360"/>
                    <a:gd name="f10" fmla="+- 0 0 -180"/>
                    <a:gd name="f11" fmla="abs f4"/>
                    <a:gd name="f12" fmla="abs f5"/>
                    <a:gd name="f13" fmla="abs f6"/>
                    <a:gd name="f14" fmla="+- 2700000 f2 0"/>
                    <a:gd name="f15" fmla="*/ f9 f1 1"/>
                    <a:gd name="f16" fmla="*/ f10 f1 1"/>
                    <a:gd name="f17" fmla="?: f11 f4 1"/>
                    <a:gd name="f18" fmla="?: f12 f5 1"/>
                    <a:gd name="f19" fmla="?: f13 f6 1"/>
                    <a:gd name="f20" fmla="+- f14 0 f2"/>
                    <a:gd name="f21" fmla="*/ f15 1 f3"/>
                    <a:gd name="f22" fmla="*/ f16 1 f3"/>
                    <a:gd name="f23" fmla="*/ f17 1 21600"/>
                    <a:gd name="f24" fmla="*/ f18 1 21600"/>
                    <a:gd name="f25" fmla="*/ 21600 f17 1"/>
                    <a:gd name="f26" fmla="*/ 21600 f18 1"/>
                    <a:gd name="f27" fmla="+- f20 f2 0"/>
                    <a:gd name="f28" fmla="+- f21 0 f2"/>
                    <a:gd name="f29" fmla="+- f22 0 f2"/>
                    <a:gd name="f30" fmla="min f24 f23"/>
                    <a:gd name="f31" fmla="*/ f25 1 f19"/>
                    <a:gd name="f32" fmla="*/ f26 1 f19"/>
                    <a:gd name="f33" fmla="*/ f27 f8 1"/>
                    <a:gd name="f34" fmla="val f31"/>
                    <a:gd name="f35" fmla="val f32"/>
                    <a:gd name="f36" fmla="*/ f33 1 f1"/>
                    <a:gd name="f37" fmla="*/ f7 f30 1"/>
                    <a:gd name="f38" fmla="+- f35 0 f7"/>
                    <a:gd name="f39" fmla="+- f34 0 f7"/>
                    <a:gd name="f40" fmla="+- 0 0 f36"/>
                    <a:gd name="f41" fmla="*/ f38 1 2"/>
                    <a:gd name="f42" fmla="*/ f39 1 2"/>
                    <a:gd name="f43" fmla="+- 0 0 f40"/>
                    <a:gd name="f44" fmla="+- f7 f41 0"/>
                    <a:gd name="f45" fmla="+- f7 f42 0"/>
                    <a:gd name="f46" fmla="*/ f43 f1 1"/>
                    <a:gd name="f47" fmla="*/ f42 f30 1"/>
                    <a:gd name="f48" fmla="*/ f41 f30 1"/>
                    <a:gd name="f49" fmla="*/ f46 1 f8"/>
                    <a:gd name="f50" fmla="*/ f44 f30 1"/>
                    <a:gd name="f51" fmla="+- f49 0 f2"/>
                    <a:gd name="f52" fmla="cos 1 f51"/>
                    <a:gd name="f53" fmla="sin 1 f51"/>
                    <a:gd name="f54" fmla="+- 0 0 f52"/>
                    <a:gd name="f55" fmla="+- 0 0 f53"/>
                    <a:gd name="f56" fmla="+- 0 0 f54"/>
                    <a:gd name="f57" fmla="+- 0 0 f55"/>
                    <a:gd name="f58" fmla="val f56"/>
                    <a:gd name="f59" fmla="val f57"/>
                    <a:gd name="f60" fmla="*/ f58 f42 1"/>
                    <a:gd name="f61" fmla="*/ f59 f41 1"/>
                    <a:gd name="f62" fmla="+- f45 0 f60"/>
                    <a:gd name="f63" fmla="+- f45 f60 0"/>
                    <a:gd name="f64" fmla="+- f44 0 f61"/>
                    <a:gd name="f65" fmla="+- f44 f61 0"/>
                    <a:gd name="f66" fmla="*/ f62 f30 1"/>
                    <a:gd name="f67" fmla="*/ f64 f30 1"/>
                    <a:gd name="f68" fmla="*/ f63 f30 1"/>
                    <a:gd name="f69" fmla="*/ f65 f30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66" y="f67"/>
                    </a:cxn>
                    <a:cxn ang="f29">
                      <a:pos x="f66" y="f69"/>
                    </a:cxn>
                    <a:cxn ang="f29">
                      <a:pos x="f68" y="f69"/>
                    </a:cxn>
                    <a:cxn ang="f28">
                      <a:pos x="f68" y="f67"/>
                    </a:cxn>
                  </a:cxnLst>
                  <a:rect l="f66" t="f67" r="f68" b="f69"/>
                  <a:pathLst>
                    <a:path>
                      <a:moveTo>
                        <a:pt x="f37" y="f50"/>
                      </a:moveTo>
                      <a:arcTo wR="f47" hR="f48" stAng="f1" swAng="f0"/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25" name="Freeform 15">
                  <a:extLst>
                    <a:ext uri="{FF2B5EF4-FFF2-40B4-BE49-F238E27FC236}">
                      <a16:creationId xmlns:a16="http://schemas.microsoft.com/office/drawing/2014/main" id="{6D52143B-4093-4634-9D08-500AC0FF91C5}"/>
                    </a:ext>
                  </a:extLst>
                </p:cNvPr>
                <p:cNvSpPr/>
                <p:nvPr/>
              </p:nvSpPr>
              <p:spPr>
                <a:xfrm rot="16200004">
                  <a:off x="8294459" y="4302416"/>
                  <a:ext cx="550313" cy="1148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360"/>
                    <a:gd name="f3" fmla="val 180"/>
                    <a:gd name="f4" fmla="val w"/>
                    <a:gd name="f5" fmla="val h"/>
                    <a:gd name="f6" fmla="val 0"/>
                    <a:gd name="f7" fmla="val 1061"/>
                    <a:gd name="f8" fmla="val 2448"/>
                    <a:gd name="f9" fmla="val 896"/>
                    <a:gd name="f10" fmla="val 1977"/>
                    <a:gd name="f11" fmla="val 895"/>
                    <a:gd name="f12" fmla="val 1963"/>
                    <a:gd name="f13" fmla="val 901"/>
                    <a:gd name="f14" fmla="val 1959"/>
                    <a:gd name="f15" fmla="val 915"/>
                    <a:gd name="f16" fmla="val 1960"/>
                    <a:gd name="f17" fmla="val 931"/>
                    <a:gd name="f18" fmla="val 1961"/>
                    <a:gd name="f19" fmla="val 948"/>
                    <a:gd name="f20" fmla="val 964"/>
                    <a:gd name="f21" fmla="val 976"/>
                    <a:gd name="f22" fmla="val 980"/>
                    <a:gd name="f23" fmla="val 1958"/>
                    <a:gd name="f24" fmla="val 1946"/>
                    <a:gd name="f25" fmla="val 979"/>
                    <a:gd name="f26" fmla="val 1927"/>
                    <a:gd name="f27" fmla="val 1909"/>
                    <a:gd name="f28" fmla="val 1890"/>
                    <a:gd name="f29" fmla="val 1879"/>
                    <a:gd name="f30" fmla="val 1876"/>
                    <a:gd name="f31" fmla="val 966"/>
                    <a:gd name="f32" fmla="val 943"/>
                    <a:gd name="f33" fmla="val 1877"/>
                    <a:gd name="f34" fmla="val 919"/>
                    <a:gd name="f35" fmla="val 1899"/>
                    <a:gd name="f36" fmla="val 1921"/>
                    <a:gd name="f37" fmla="val 1944"/>
                    <a:gd name="f38" fmla="val 897"/>
                    <a:gd name="f39" fmla="val 1953"/>
                    <a:gd name="f40" fmla="val 893"/>
                    <a:gd name="f41" fmla="val 1957"/>
                    <a:gd name="f42" fmla="val 884"/>
                    <a:gd name="f43" fmla="val 866"/>
                    <a:gd name="f44" fmla="val 848"/>
                    <a:gd name="f45" fmla="val 1956"/>
                    <a:gd name="f46" fmla="val 830"/>
                    <a:gd name="f47" fmla="val 819"/>
                    <a:gd name="f48" fmla="val 816"/>
                    <a:gd name="f49" fmla="val 1943"/>
                    <a:gd name="f50" fmla="val 817"/>
                    <a:gd name="f51" fmla="val 843"/>
                    <a:gd name="f52" fmla="val 870"/>
                    <a:gd name="f53" fmla="val 1854"/>
                    <a:gd name="f54" fmla="val 1832"/>
                    <a:gd name="f55" fmla="val 1811"/>
                    <a:gd name="f56" fmla="val 1800"/>
                    <a:gd name="f57" fmla="val 894"/>
                    <a:gd name="f58" fmla="val 1795"/>
                    <a:gd name="f59" fmla="val 882"/>
                    <a:gd name="f60" fmla="val 867"/>
                    <a:gd name="f61" fmla="val 1796"/>
                    <a:gd name="f62" fmla="val 852"/>
                    <a:gd name="f63" fmla="val 836"/>
                    <a:gd name="f64" fmla="val 820"/>
                    <a:gd name="f65" fmla="val 1797"/>
                    <a:gd name="f66" fmla="val 1791"/>
                    <a:gd name="f67" fmla="val 1775"/>
                    <a:gd name="f68" fmla="val 1733"/>
                    <a:gd name="f69" fmla="val 1691"/>
                    <a:gd name="f70" fmla="val 1649"/>
                    <a:gd name="f71" fmla="val 1643"/>
                    <a:gd name="f72" fmla="val 1633"/>
                    <a:gd name="f73" fmla="val 808"/>
                    <a:gd name="f74" fmla="val 771"/>
                    <a:gd name="f75" fmla="val 733"/>
                    <a:gd name="f76" fmla="val 1629"/>
                    <a:gd name="f77" fmla="val 696"/>
                    <a:gd name="f78" fmla="val 1635"/>
                    <a:gd name="f79" fmla="val 664"/>
                    <a:gd name="f80" fmla="val 1640"/>
                    <a:gd name="f81" fmla="val 653"/>
                    <a:gd name="f82" fmla="val 1632"/>
                    <a:gd name="f83" fmla="val 1600"/>
                    <a:gd name="f84" fmla="val 1591"/>
                    <a:gd name="f85" fmla="val 1582"/>
                    <a:gd name="f86" fmla="val 652"/>
                    <a:gd name="f87" fmla="val 1574"/>
                    <a:gd name="f88" fmla="val 651"/>
                    <a:gd name="f89" fmla="val 1558"/>
                    <a:gd name="f90" fmla="val 656"/>
                    <a:gd name="f91" fmla="val 1550"/>
                    <a:gd name="f92" fmla="val 673"/>
                    <a:gd name="f93" fmla="val 1552"/>
                    <a:gd name="f94" fmla="val 689"/>
                    <a:gd name="f95" fmla="val 1553"/>
                    <a:gd name="f96" fmla="val 704"/>
                    <a:gd name="f97" fmla="val 1551"/>
                    <a:gd name="f98" fmla="val 719"/>
                    <a:gd name="f99" fmla="val 736"/>
                    <a:gd name="f100" fmla="val 1548"/>
                    <a:gd name="f101" fmla="val 1535"/>
                    <a:gd name="f102" fmla="val 735"/>
                    <a:gd name="f103" fmla="val 1518"/>
                    <a:gd name="f104" fmla="val 1502"/>
                    <a:gd name="f105" fmla="val 1485"/>
                    <a:gd name="f106" fmla="val 1475"/>
                    <a:gd name="f107" fmla="val 739"/>
                    <a:gd name="f108" fmla="val 1471"/>
                    <a:gd name="f109" fmla="val 749"/>
                    <a:gd name="f110" fmla="val 768"/>
                    <a:gd name="f111" fmla="val 787"/>
                    <a:gd name="f112" fmla="val 1470"/>
                    <a:gd name="f113" fmla="val 805"/>
                    <a:gd name="f114" fmla="val 815"/>
                    <a:gd name="f115" fmla="val 1467"/>
                    <a:gd name="f116" fmla="val 1459"/>
                    <a:gd name="f117" fmla="val 1385"/>
                    <a:gd name="f118" fmla="val 1311"/>
                    <a:gd name="f119" fmla="val 1237"/>
                    <a:gd name="f120" fmla="val 1227"/>
                    <a:gd name="f121" fmla="val 812"/>
                    <a:gd name="f122" fmla="val 1224"/>
                    <a:gd name="f123" fmla="val 802"/>
                    <a:gd name="f124" fmla="val 780"/>
                    <a:gd name="f125" fmla="val 1225"/>
                    <a:gd name="f126" fmla="val 758"/>
                    <a:gd name="f127" fmla="val 1202"/>
                    <a:gd name="f128" fmla="val 1179"/>
                    <a:gd name="f129" fmla="val 1157"/>
                    <a:gd name="f130" fmla="val 1147"/>
                    <a:gd name="f131" fmla="val 1144"/>
                    <a:gd name="f132" fmla="val 748"/>
                    <a:gd name="f133" fmla="val 766"/>
                    <a:gd name="f134" fmla="val 1145"/>
                    <a:gd name="f135" fmla="val 784"/>
                    <a:gd name="f136" fmla="val 813"/>
                    <a:gd name="f137" fmla="val 1142"/>
                    <a:gd name="f138" fmla="val 1131"/>
                    <a:gd name="f139" fmla="val 1084"/>
                    <a:gd name="f140" fmla="val 1038"/>
                    <a:gd name="f141" fmla="val 991"/>
                    <a:gd name="f142" fmla="val 981"/>
                    <a:gd name="f143" fmla="val 978"/>
                    <a:gd name="f144" fmla="val 803"/>
                    <a:gd name="f145" fmla="val 770"/>
                    <a:gd name="f146" fmla="val 753"/>
                    <a:gd name="f147" fmla="val 962"/>
                    <a:gd name="f148" fmla="val 875"/>
                    <a:gd name="f149" fmla="val 832"/>
                    <a:gd name="f150" fmla="val 732"/>
                    <a:gd name="f151" fmla="val 720"/>
                    <a:gd name="f152" fmla="val 703"/>
                    <a:gd name="f153" fmla="val 685"/>
                    <a:gd name="f154" fmla="val 668"/>
                    <a:gd name="f155" fmla="val 657"/>
                    <a:gd name="f156" fmla="val 814"/>
                    <a:gd name="f157" fmla="val 738"/>
                    <a:gd name="f158" fmla="val 649"/>
                    <a:gd name="f159" fmla="val 639"/>
                    <a:gd name="f160" fmla="val 565"/>
                    <a:gd name="f161" fmla="val 734"/>
                    <a:gd name="f162" fmla="val 491"/>
                    <a:gd name="f163" fmla="val 417"/>
                    <a:gd name="f164" fmla="val 395"/>
                    <a:gd name="f165" fmla="val 374"/>
                    <a:gd name="f166" fmla="val 352"/>
                    <a:gd name="f167" fmla="val 350"/>
                    <a:gd name="f168" fmla="val 349"/>
                    <a:gd name="f169" fmla="val 347"/>
                    <a:gd name="f170" fmla="val 345"/>
                    <a:gd name="f171" fmla="val 343"/>
                    <a:gd name="f172" fmla="val 341"/>
                    <a:gd name="f173" fmla="val 337"/>
                    <a:gd name="f174" fmla="val 329"/>
                    <a:gd name="f175" fmla="val 326"/>
                    <a:gd name="f176" fmla="val 728"/>
                    <a:gd name="f177" fmla="val 727"/>
                    <a:gd name="f178" fmla="val 726"/>
                    <a:gd name="f179" fmla="val 725"/>
                    <a:gd name="f180" fmla="val 724"/>
                    <a:gd name="f181" fmla="val 327"/>
                    <a:gd name="f182" fmla="val 723"/>
                    <a:gd name="f183" fmla="val 721"/>
                    <a:gd name="f184" fmla="val 718"/>
                    <a:gd name="f185" fmla="val 715"/>
                    <a:gd name="f186" fmla="val 712"/>
                    <a:gd name="f187" fmla="val 710"/>
                    <a:gd name="f188" fmla="val 707"/>
                    <a:gd name="f189" fmla="val 705"/>
                    <a:gd name="f190" fmla="val 694"/>
                    <a:gd name="f191" fmla="val 683"/>
                    <a:gd name="f192" fmla="val 658"/>
                    <a:gd name="f193" fmla="val 334"/>
                    <a:gd name="f194" fmla="val 655"/>
                    <a:gd name="f195" fmla="val 348"/>
                    <a:gd name="f196" fmla="val 411"/>
                    <a:gd name="f197" fmla="val 475"/>
                    <a:gd name="f198" fmla="val 538"/>
                    <a:gd name="f199" fmla="val 572"/>
                    <a:gd name="f200" fmla="val 622"/>
                    <a:gd name="f201" fmla="val 612"/>
                    <a:gd name="f202" fmla="val 573"/>
                    <a:gd name="f203" fmla="val 601"/>
                    <a:gd name="f204" fmla="val 592"/>
                    <a:gd name="f205" fmla="val 570"/>
                    <a:gd name="f206" fmla="val 576"/>
                    <a:gd name="f207" fmla="val 577"/>
                    <a:gd name="f208" fmla="val 591"/>
                    <a:gd name="f209" fmla="val 633"/>
                    <a:gd name="f210" fmla="val 674"/>
                    <a:gd name="f211" fmla="val 730"/>
                    <a:gd name="f212" fmla="val 737"/>
                    <a:gd name="f213" fmla="val 554"/>
                    <a:gd name="f214" fmla="val 523"/>
                    <a:gd name="f215" fmla="val 508"/>
                    <a:gd name="f216" fmla="val 495"/>
                    <a:gd name="f217" fmla="val 492"/>
                    <a:gd name="f218" fmla="val 751"/>
                    <a:gd name="f219" fmla="val 795"/>
                    <a:gd name="f220" fmla="val 838"/>
                    <a:gd name="f221" fmla="val 881"/>
                    <a:gd name="f222" fmla="val 892"/>
                    <a:gd name="f223" fmla="val 507"/>
                    <a:gd name="f224" fmla="val 539"/>
                    <a:gd name="f225" fmla="val 555"/>
                    <a:gd name="f226" fmla="val 574"/>
                    <a:gd name="f227" fmla="val 929"/>
                    <a:gd name="f228" fmla="val 957"/>
                    <a:gd name="f229" fmla="val 972"/>
                    <a:gd name="f230" fmla="val 977"/>
                    <a:gd name="f231" fmla="val 608"/>
                    <a:gd name="f232" fmla="val 625"/>
                    <a:gd name="f233" fmla="val 642"/>
                    <a:gd name="f234" fmla="val 987"/>
                    <a:gd name="f235" fmla="val 1007"/>
                    <a:gd name="f236" fmla="val 1027"/>
                    <a:gd name="f237" fmla="val 1047"/>
                    <a:gd name="f238" fmla="val 1057"/>
                    <a:gd name="f239" fmla="val 1060"/>
                    <a:gd name="f240" fmla="val 602"/>
                    <a:gd name="f241" fmla="val 582"/>
                    <a:gd name="f242" fmla="val 1058"/>
                    <a:gd name="f243" fmla="val 1050"/>
                    <a:gd name="f244" fmla="val 1032"/>
                    <a:gd name="f245" fmla="val 571"/>
                    <a:gd name="f246" fmla="val 1015"/>
                    <a:gd name="f247" fmla="val 998"/>
                    <a:gd name="f248" fmla="val 984"/>
                    <a:gd name="f249" fmla="val 566"/>
                    <a:gd name="f250" fmla="val 552"/>
                    <a:gd name="f251" fmla="val 510"/>
                    <a:gd name="f252" fmla="val 468"/>
                    <a:gd name="f253" fmla="val 427"/>
                    <a:gd name="f254" fmla="val 413"/>
                    <a:gd name="f255" fmla="val 407"/>
                    <a:gd name="f256" fmla="val 408"/>
                    <a:gd name="f257" fmla="val 946"/>
                    <a:gd name="f258" fmla="val 410"/>
                    <a:gd name="f259" fmla="val 930"/>
                    <a:gd name="f260" fmla="val 914"/>
                    <a:gd name="f261" fmla="val 409"/>
                    <a:gd name="f262" fmla="val 900"/>
                    <a:gd name="f263" fmla="val 405"/>
                    <a:gd name="f264" fmla="val 391"/>
                    <a:gd name="f265" fmla="val 305"/>
                    <a:gd name="f266" fmla="val 261"/>
                    <a:gd name="f267" fmla="val 252"/>
                    <a:gd name="f268" fmla="val 245"/>
                    <a:gd name="f269" fmla="val 792"/>
                    <a:gd name="f270" fmla="val 746"/>
                    <a:gd name="f271" fmla="val 249"/>
                    <a:gd name="f272" fmla="val 259"/>
                    <a:gd name="f273" fmla="val 277"/>
                    <a:gd name="f274" fmla="val 295"/>
                    <a:gd name="f275" fmla="val 313"/>
                    <a:gd name="f276" fmla="val 328"/>
                    <a:gd name="f277" fmla="val 782"/>
                    <a:gd name="f278" fmla="val 799"/>
                    <a:gd name="f279" fmla="val 810"/>
                    <a:gd name="f280" fmla="val 332"/>
                    <a:gd name="f281" fmla="val 375"/>
                    <a:gd name="f282" fmla="val 404"/>
                    <a:gd name="f283" fmla="val 811"/>
                    <a:gd name="f284" fmla="val 798"/>
                    <a:gd name="f285" fmla="val 781"/>
                    <a:gd name="f286" fmla="val 764"/>
                    <a:gd name="f287" fmla="val 412"/>
                    <a:gd name="f288" fmla="val 422"/>
                    <a:gd name="f289" fmla="val 438"/>
                    <a:gd name="f290" fmla="val 454"/>
                    <a:gd name="f291" fmla="val 470"/>
                    <a:gd name="f292" fmla="val 485"/>
                    <a:gd name="f293" fmla="val 729"/>
                    <a:gd name="f294" fmla="val 490"/>
                    <a:gd name="f295" fmla="val 714"/>
                    <a:gd name="f296" fmla="val 489"/>
                    <a:gd name="f297" fmla="val 671"/>
                    <a:gd name="f298" fmla="val 488"/>
                    <a:gd name="f299" fmla="val 628"/>
                    <a:gd name="f300" fmla="val 584"/>
                    <a:gd name="f301" fmla="val 569"/>
                    <a:gd name="f302" fmla="val 504"/>
                    <a:gd name="f303" fmla="val 520"/>
                    <a:gd name="f304" fmla="val 568"/>
                    <a:gd name="f305" fmla="val 537"/>
                    <a:gd name="f306" fmla="val 564"/>
                    <a:gd name="f307" fmla="val 531"/>
                    <a:gd name="f308" fmla="val 509"/>
                    <a:gd name="f309" fmla="val 464"/>
                    <a:gd name="f310" fmla="val 441"/>
                    <a:gd name="f311" fmla="val 414"/>
                    <a:gd name="f312" fmla="val 544"/>
                    <a:gd name="f313" fmla="val 518"/>
                    <a:gd name="f314" fmla="val 493"/>
                    <a:gd name="f315" fmla="val 430"/>
                    <a:gd name="f316" fmla="val 452"/>
                    <a:gd name="f317" fmla="val 474"/>
                    <a:gd name="f318" fmla="val 459"/>
                    <a:gd name="f319" fmla="val 443"/>
                    <a:gd name="f320" fmla="val 594"/>
                    <a:gd name="f321" fmla="val 637"/>
                    <a:gd name="f322" fmla="val 406"/>
                    <a:gd name="f323" fmla="val 394"/>
                    <a:gd name="f324" fmla="val 302"/>
                    <a:gd name="f325" fmla="val 256"/>
                    <a:gd name="f326" fmla="val 247"/>
                    <a:gd name="f327" fmla="val 650"/>
                    <a:gd name="f328" fmla="val 624"/>
                    <a:gd name="f329" fmla="val 606"/>
                    <a:gd name="f330" fmla="val 588"/>
                    <a:gd name="f331" fmla="val 242"/>
                    <a:gd name="f332" fmla="val 230"/>
                    <a:gd name="f333" fmla="val 186"/>
                    <a:gd name="f334" fmla="val 143"/>
                    <a:gd name="f335" fmla="val 99"/>
                    <a:gd name="f336" fmla="val 89"/>
                    <a:gd name="f337" fmla="val 84"/>
                    <a:gd name="f338" fmla="val 585"/>
                    <a:gd name="f339" fmla="val 603"/>
                    <a:gd name="f340" fmla="val 85"/>
                    <a:gd name="f341" fmla="val 621"/>
                    <a:gd name="f342" fmla="val 115"/>
                    <a:gd name="f343" fmla="val 132"/>
                    <a:gd name="f344" fmla="val 149"/>
                    <a:gd name="f345" fmla="val 160"/>
                    <a:gd name="f346" fmla="val 654"/>
                    <a:gd name="f347" fmla="val 166"/>
                    <a:gd name="f348" fmla="val 667"/>
                    <a:gd name="f349" fmla="val 165"/>
                    <a:gd name="f350" fmla="val 164"/>
                    <a:gd name="f351" fmla="val 702"/>
                    <a:gd name="f352" fmla="val 731"/>
                    <a:gd name="f353" fmla="val 163"/>
                    <a:gd name="f354" fmla="val 150"/>
                    <a:gd name="f355" fmla="val 114"/>
                    <a:gd name="f356" fmla="val 96"/>
                    <a:gd name="f357" fmla="val 81"/>
                    <a:gd name="f358" fmla="val 82"/>
                    <a:gd name="f359" fmla="val 686"/>
                    <a:gd name="f360" fmla="val 669"/>
                    <a:gd name="f361" fmla="val 77"/>
                    <a:gd name="f362" fmla="val 65"/>
                    <a:gd name="f363" fmla="val 44"/>
                    <a:gd name="f364" fmla="val 22"/>
                    <a:gd name="f365" fmla="val 1"/>
                    <a:gd name="f366" fmla="val 598"/>
                    <a:gd name="f367" fmla="val 543"/>
                    <a:gd name="f368" fmla="val 43"/>
                    <a:gd name="f369" fmla="val 64"/>
                    <a:gd name="f370" fmla="val 78"/>
                    <a:gd name="f371" fmla="val 484"/>
                    <a:gd name="f372" fmla="val 471"/>
                    <a:gd name="f373" fmla="val 432"/>
                    <a:gd name="f374" fmla="val 392"/>
                    <a:gd name="f375" fmla="val 354"/>
                    <a:gd name="f376" fmla="val 359"/>
                    <a:gd name="f377" fmla="val 364"/>
                    <a:gd name="f378" fmla="val 342"/>
                    <a:gd name="f379" fmla="val 336"/>
                    <a:gd name="f380" fmla="val 80"/>
                    <a:gd name="f381" fmla="val 74"/>
                    <a:gd name="f382" fmla="val 67"/>
                    <a:gd name="f383" fmla="val 45"/>
                    <a:gd name="f384" fmla="val 23"/>
                    <a:gd name="f385" fmla="val 324"/>
                    <a:gd name="f386" fmla="val 320"/>
                    <a:gd name="f387" fmla="val 316"/>
                    <a:gd name="f388" fmla="val 217"/>
                    <a:gd name="f389" fmla="val 118"/>
                    <a:gd name="f390" fmla="val 19"/>
                    <a:gd name="f391" fmla="val 3"/>
                    <a:gd name="f392" fmla="val 4"/>
                    <a:gd name="f393" fmla="val 829"/>
                    <a:gd name="f394" fmla="val 1638"/>
                    <a:gd name="f395" fmla="val 110"/>
                    <a:gd name="f396" fmla="val 219"/>
                    <a:gd name="f397" fmla="val 2426"/>
                    <a:gd name="f398" fmla="val 2403"/>
                    <a:gd name="f399" fmla="val 2381"/>
                    <a:gd name="f400" fmla="val 2376"/>
                    <a:gd name="f401" fmla="val 2370"/>
                    <a:gd name="f402" fmla="val 333"/>
                    <a:gd name="f403" fmla="val 2367"/>
                    <a:gd name="f404" fmla="val 2363"/>
                    <a:gd name="f405" fmla="val 2362"/>
                    <a:gd name="f406" fmla="val 2366"/>
                    <a:gd name="f407" fmla="val 357"/>
                    <a:gd name="f408" fmla="val 380"/>
                    <a:gd name="f409" fmla="val 2368"/>
                    <a:gd name="f410" fmla="val 2340"/>
                    <a:gd name="f411" fmla="val 2312"/>
                    <a:gd name="f412" fmla="val 2284"/>
                    <a:gd name="f413" fmla="val 435"/>
                    <a:gd name="f414" fmla="val 462"/>
                    <a:gd name="f415" fmla="val 586"/>
                    <a:gd name="f416" fmla="val 635"/>
                    <a:gd name="f417" fmla="val 648"/>
                    <a:gd name="f418" fmla="val 2371"/>
                    <a:gd name="f419" fmla="val 2384"/>
                    <a:gd name="f420" fmla="val 2406"/>
                    <a:gd name="f421" fmla="val 2427"/>
                    <a:gd name="f422" fmla="val 659"/>
                    <a:gd name="f423" fmla="val 660"/>
                    <a:gd name="f424" fmla="val 663"/>
                    <a:gd name="f425" fmla="val 666"/>
                    <a:gd name="f426" fmla="val 670"/>
                    <a:gd name="f427" fmla="val 672"/>
                    <a:gd name="f428" fmla="val 2404"/>
                    <a:gd name="f429" fmla="val 2382"/>
                    <a:gd name="f430" fmla="val 750"/>
                    <a:gd name="f431" fmla="val 785"/>
                    <a:gd name="f432" fmla="val 2365"/>
                    <a:gd name="f433" fmla="val 2354"/>
                    <a:gd name="f434" fmla="val 2336"/>
                    <a:gd name="f435" fmla="val 2317"/>
                    <a:gd name="f436" fmla="val 2298"/>
                    <a:gd name="f437" fmla="val 2286"/>
                    <a:gd name="f438" fmla="val 801"/>
                    <a:gd name="f439" fmla="val 2285"/>
                    <a:gd name="f440" fmla="val 767"/>
                    <a:gd name="f441" fmla="val 2281"/>
                    <a:gd name="f442" fmla="val 2271"/>
                    <a:gd name="f443" fmla="val 2253"/>
                    <a:gd name="f444" fmla="val 2235"/>
                    <a:gd name="f445" fmla="val 2217"/>
                    <a:gd name="f446" fmla="val 2207"/>
                    <a:gd name="f447" fmla="val 2204"/>
                    <a:gd name="f448" fmla="val 783"/>
                    <a:gd name="f449" fmla="val 800"/>
                    <a:gd name="f450" fmla="val 2205"/>
                    <a:gd name="f451" fmla="val 2202"/>
                    <a:gd name="f452" fmla="val 2189"/>
                    <a:gd name="f453" fmla="val 2172"/>
                    <a:gd name="f454" fmla="val 2154"/>
                    <a:gd name="f455" fmla="val 2137"/>
                    <a:gd name="f456" fmla="val 2124"/>
                    <a:gd name="f457" fmla="val 2120"/>
                    <a:gd name="f458" fmla="val 759"/>
                    <a:gd name="f459" fmla="val 2121"/>
                    <a:gd name="f460" fmla="val 678"/>
                    <a:gd name="f461" fmla="val 2122"/>
                    <a:gd name="f462" fmla="val 2117"/>
                    <a:gd name="f463" fmla="val 2096"/>
                    <a:gd name="f464" fmla="val 2023"/>
                    <a:gd name="f465" fmla="val 1950"/>
                    <a:gd name="f466" fmla="val 604"/>
                    <a:gd name="f467" fmla="val 487"/>
                    <a:gd name="f468" fmla="val 1895"/>
                    <a:gd name="f469" fmla="val 1910"/>
                    <a:gd name="f470" fmla="val 1926"/>
                    <a:gd name="f471" fmla="val 1942"/>
                    <a:gd name="f472" fmla="val 1949"/>
                    <a:gd name="f473" fmla="val 480"/>
                    <a:gd name="f474" fmla="val 416"/>
                    <a:gd name="f475" fmla="val 1964"/>
                    <a:gd name="f476" fmla="val 415"/>
                    <a:gd name="f477" fmla="val 1969"/>
                    <a:gd name="f478" fmla="val 1968"/>
                    <a:gd name="f479" fmla="val 1955"/>
                    <a:gd name="f480" fmla="val 1954"/>
                    <a:gd name="f481" fmla="val 1951"/>
                    <a:gd name="f482" fmla="val 1947"/>
                    <a:gd name="f483" fmla="val 1898"/>
                    <a:gd name="f484" fmla="val 1853"/>
                    <a:gd name="f485" fmla="val 1808"/>
                    <a:gd name="f486" fmla="val 1806"/>
                    <a:gd name="f487" fmla="val 1803"/>
                    <a:gd name="f488" fmla="val 1801"/>
                    <a:gd name="f489" fmla="val 388"/>
                    <a:gd name="f490" fmla="val 368"/>
                    <a:gd name="f491" fmla="val 1789"/>
                    <a:gd name="f492" fmla="val 398"/>
                    <a:gd name="f493" fmla="val 1794"/>
                    <a:gd name="f494" fmla="val 393"/>
                    <a:gd name="f495" fmla="val 371"/>
                    <a:gd name="f496" fmla="val 1793"/>
                    <a:gd name="f497" fmla="val 1771"/>
                    <a:gd name="f498" fmla="val 1750"/>
                    <a:gd name="f499" fmla="val 1728"/>
                    <a:gd name="f500" fmla="val 1727"/>
                    <a:gd name="f501" fmla="val 323"/>
                    <a:gd name="f502" fmla="val 1726"/>
                    <a:gd name="f503" fmla="val 1723"/>
                    <a:gd name="f504" fmla="val 1720"/>
                    <a:gd name="f505" fmla="val 1719"/>
                    <a:gd name="f506" fmla="val 1718"/>
                    <a:gd name="f507" fmla="val 1716"/>
                    <a:gd name="f508" fmla="val 376"/>
                    <a:gd name="f509" fmla="val 424"/>
                    <a:gd name="f510" fmla="val 1715"/>
                    <a:gd name="f511" fmla="val 472"/>
                    <a:gd name="f512" fmla="val 1712"/>
                    <a:gd name="f513" fmla="val 1696"/>
                    <a:gd name="f514" fmla="val 1680"/>
                    <a:gd name="f515" fmla="val 1663"/>
                    <a:gd name="f516" fmla="val 1646"/>
                    <a:gd name="f517" fmla="val 1636"/>
                    <a:gd name="f518" fmla="val 494"/>
                    <a:gd name="f519" fmla="val 1631"/>
                    <a:gd name="f520" fmla="val 505"/>
                    <a:gd name="f521" fmla="val 506"/>
                    <a:gd name="f522" fmla="val 526"/>
                    <a:gd name="f523" fmla="val 1624"/>
                    <a:gd name="f524" fmla="val 578"/>
                    <a:gd name="f525" fmla="val 1648"/>
                    <a:gd name="f526" fmla="val 1674"/>
                    <a:gd name="f527" fmla="val 1693"/>
                    <a:gd name="f528" fmla="val 1722"/>
                    <a:gd name="f529" fmla="val 1779"/>
                    <a:gd name="f530" fmla="val 587"/>
                    <a:gd name="f531" fmla="val 619"/>
                    <a:gd name="f532" fmla="val 1799"/>
                    <a:gd name="f533" fmla="val 1813"/>
                    <a:gd name="f534" fmla="val 1834"/>
                    <a:gd name="f535" fmla="val 1855"/>
                    <a:gd name="f536" fmla="val 680"/>
                    <a:gd name="f537" fmla="val 708"/>
                    <a:gd name="f538" fmla="val 1833"/>
                    <a:gd name="f539" fmla="val 1810"/>
                    <a:gd name="f540" fmla="val 789"/>
                    <a:gd name="f541" fmla="val 763"/>
                    <a:gd name="f542" fmla="val 1882"/>
                    <a:gd name="f543" fmla="val 1885"/>
                    <a:gd name="f544" fmla="val 1933"/>
                    <a:gd name="f545" fmla="val 1981"/>
                    <a:gd name="f546" fmla="val 2029"/>
                    <a:gd name="f547" fmla="val 2040"/>
                    <a:gd name="f548" fmla="val 747"/>
                    <a:gd name="f549" fmla="val 837"/>
                    <a:gd name="f550" fmla="val 883"/>
                    <a:gd name="f551" fmla="val 2041"/>
                    <a:gd name="f552" fmla="val 2036"/>
                    <a:gd name="f553" fmla="val 2025"/>
                    <a:gd name="f554" fmla="val 2009"/>
                    <a:gd name="f555" fmla="val 1993"/>
                    <a:gd name="f556" fmla="val 2131"/>
                    <a:gd name="f557" fmla="val 2130"/>
                    <a:gd name="f558" fmla="val 647"/>
                    <a:gd name="f559" fmla="val 1457"/>
                    <a:gd name="f560" fmla="val 1462"/>
                    <a:gd name="f561" fmla="val 1469"/>
                    <a:gd name="f562" fmla="val 1468"/>
                    <a:gd name="f563" fmla="val 701"/>
                    <a:gd name="f564" fmla="val 676"/>
                    <a:gd name="f565" fmla="val 1473"/>
                    <a:gd name="f566" fmla="val 1464"/>
                    <a:gd name="f567" fmla="val 1439"/>
                    <a:gd name="f568" fmla="val 1422"/>
                    <a:gd name="f569" fmla="val 1405"/>
                    <a:gd name="f570" fmla="val 1393"/>
                    <a:gd name="f571" fmla="val 1388"/>
                    <a:gd name="f572" fmla="val 1389"/>
                    <a:gd name="f573" fmla="val 1392"/>
                    <a:gd name="f574" fmla="val 1401"/>
                    <a:gd name="f575" fmla="val 1420"/>
                    <a:gd name="f576" fmla="val 1438"/>
                    <a:gd name="f577" fmla="val 1245"/>
                    <a:gd name="f578" fmla="val 1266"/>
                    <a:gd name="f579" fmla="val 1287"/>
                    <a:gd name="f580" fmla="val 1301"/>
                    <a:gd name="f581" fmla="val 1306"/>
                    <a:gd name="f582" fmla="val 1305"/>
                    <a:gd name="f583" fmla="val 695"/>
                    <a:gd name="f584" fmla="val 1303"/>
                    <a:gd name="f585" fmla="val 1313"/>
                    <a:gd name="f586" fmla="val 644"/>
                    <a:gd name="f587" fmla="val 1289"/>
                    <a:gd name="f588" fmla="val 1264"/>
                    <a:gd name="f589" fmla="val 1244"/>
                    <a:gd name="f590" fmla="val 1235"/>
                    <a:gd name="f591" fmla="val 1223"/>
                    <a:gd name="f592" fmla="val 1221"/>
                    <a:gd name="f593" fmla="val 665"/>
                    <a:gd name="f594" fmla="val 1222"/>
                    <a:gd name="f595" fmla="val 691"/>
                    <a:gd name="f596" fmla="val 713"/>
                    <a:gd name="f597" fmla="val 2114"/>
                    <a:gd name="f598" fmla="val 310"/>
                    <a:gd name="f599" fmla="val 288"/>
                    <a:gd name="f600" fmla="val 266"/>
                    <a:gd name="f601" fmla="val 2099"/>
                    <a:gd name="f602" fmla="val 2078"/>
                    <a:gd name="f603" fmla="val 2057"/>
                    <a:gd name="f604" fmla="val 244"/>
                    <a:gd name="f605" fmla="val 2045"/>
                    <a:gd name="f606" fmla="val 248"/>
                    <a:gd name="f607" fmla="val 280"/>
                    <a:gd name="f608" fmla="val 300"/>
                    <a:gd name="f609" fmla="val 330"/>
                    <a:gd name="f610" fmla="val 2064"/>
                    <a:gd name="f611" fmla="val 2089"/>
                    <a:gd name="f612" fmla="val 1137"/>
                    <a:gd name="f613" fmla="val 319"/>
                    <a:gd name="f614" fmla="val 1141"/>
                    <a:gd name="f615" fmla="val 315"/>
                    <a:gd name="f616" fmla="val 297"/>
                    <a:gd name="f617" fmla="val 278"/>
                    <a:gd name="f618" fmla="val 260"/>
                    <a:gd name="f619" fmla="val 1126"/>
                    <a:gd name="f620" fmla="val 1114"/>
                    <a:gd name="f621" fmla="val 1101"/>
                    <a:gd name="f622" fmla="val 1089"/>
                    <a:gd name="f623" fmla="val 246"/>
                    <a:gd name="f624" fmla="val 273"/>
                    <a:gd name="f625" fmla="val 289"/>
                    <a:gd name="f626" fmla="val 321"/>
                    <a:gd name="f627" fmla="val 1059"/>
                    <a:gd name="f628" fmla="val 322"/>
                    <a:gd name="f629" fmla="val 1086"/>
                    <a:gd name="f630" fmla="val 1112"/>
                    <a:gd name="f631" fmla="val 325"/>
                    <a:gd name="f632" fmla="val 240"/>
                    <a:gd name="f633" fmla="val 1105"/>
                    <a:gd name="f634" fmla="val 1103"/>
                    <a:gd name="f635" fmla="val 1099"/>
                    <a:gd name="f636" fmla="val 467"/>
                    <a:gd name="f637" fmla="val 448"/>
                    <a:gd name="f638" fmla="val 265"/>
                    <a:gd name="f639" fmla="val 317"/>
                    <a:gd name="f640" fmla="val 481"/>
                    <a:gd name="f641" fmla="val 482"/>
                    <a:gd name="f642" fmla="val 483"/>
                    <a:gd name="f643" fmla="val 486"/>
                    <a:gd name="f644" fmla="val 298"/>
                    <a:gd name="f645" fmla="val 271"/>
                    <a:gd name="f646" fmla="val 168"/>
                    <a:gd name="f647" fmla="val 272"/>
                    <a:gd name="f648" fmla="val 169"/>
                    <a:gd name="f649" fmla="val 264"/>
                    <a:gd name="f650" fmla="val 170"/>
                    <a:gd name="f651" fmla="val 173"/>
                    <a:gd name="f652" fmla="val 283"/>
                    <a:gd name="f653" fmla="val 286"/>
                    <a:gd name="f654" fmla="val 1428"/>
                    <a:gd name="f655" fmla="val 285"/>
                    <a:gd name="f656" fmla="val 1429"/>
                    <a:gd name="f657" fmla="val 898"/>
                    <a:gd name="f658" fmla="val 899"/>
                    <a:gd name="f659" fmla="val 365"/>
                    <a:gd name="f660" fmla="val 378"/>
                    <a:gd name="f661" fmla="val 396"/>
                    <a:gd name="f662" fmla="val 400"/>
                    <a:gd name="f663" fmla="val 844"/>
                    <a:gd name="f664" fmla="val 818"/>
                    <a:gd name="f665" fmla="val 809"/>
                    <a:gd name="f666" fmla="val 806"/>
                    <a:gd name="f667" fmla="val 419"/>
                    <a:gd name="f668" fmla="val 821"/>
                    <a:gd name="f669" fmla="val 831"/>
                    <a:gd name="f670" fmla="val 839"/>
                    <a:gd name="f671" fmla="val 857"/>
                    <a:gd name="f672" fmla="val 496"/>
                    <a:gd name="f673" fmla="val 880"/>
                    <a:gd name="f674" fmla="val 905"/>
                    <a:gd name="f675" fmla="val 450"/>
                    <a:gd name="f676" fmla="val 920"/>
                    <a:gd name="f677" fmla="val 423"/>
                    <a:gd name="f678" fmla="val 440"/>
                    <a:gd name="f679" fmla="val 457"/>
                    <a:gd name="f680" fmla="val 994"/>
                    <a:gd name="f681" fmla="val 995"/>
                    <a:gd name="f682" fmla="val 996"/>
                    <a:gd name="f683" fmla="val 373"/>
                    <a:gd name="f684" fmla="val 346"/>
                    <a:gd name="f685" fmla="val 339"/>
                    <a:gd name="f686" fmla="val 1062"/>
                    <a:gd name="f687" fmla="val 1014"/>
                    <a:gd name="f688" fmla="val 971"/>
                    <a:gd name="f689" fmla="val 927"/>
                    <a:gd name="f690" fmla="val 925"/>
                    <a:gd name="f691" fmla="val 923"/>
                    <a:gd name="f692" fmla="val 926"/>
                    <a:gd name="f693" fmla="val 924"/>
                    <a:gd name="f694" fmla="val 921"/>
                    <a:gd name="f695" fmla="val 918"/>
                    <a:gd name="f696" fmla="val 912"/>
                    <a:gd name="f697" fmla="val 911"/>
                    <a:gd name="f698" fmla="val 910"/>
                    <a:gd name="f699" fmla="val 908"/>
                    <a:gd name="f700" fmla="val 907"/>
                    <a:gd name="f701" fmla="val 906"/>
                    <a:gd name="f702" fmla="val 418"/>
                    <a:gd name="f703" fmla="val 331"/>
                    <a:gd name="f704" fmla="val 397"/>
                    <a:gd name="f705" fmla="val 451"/>
                    <a:gd name="f706" fmla="val 428"/>
                    <a:gd name="f707" fmla="val 353"/>
                    <a:gd name="f708" fmla="val 340"/>
                    <a:gd name="f709" fmla="val 358"/>
                    <a:gd name="f710" fmla="val 162"/>
                    <a:gd name="f711" fmla="val 161"/>
                    <a:gd name="f712" fmla="val 383"/>
                    <a:gd name="f713" fmla="val 270"/>
                    <a:gd name="f714" fmla="val 87"/>
                    <a:gd name="f715" fmla="val 83"/>
                    <a:gd name="f716" fmla="val 104"/>
                    <a:gd name="f717" fmla="val 124"/>
                    <a:gd name="f718" fmla="val 145"/>
                    <a:gd name="f719" fmla="val 125"/>
                    <a:gd name="f720" fmla="val 106"/>
                    <a:gd name="f721" fmla="val 367"/>
                    <a:gd name="f722" fmla="val 386"/>
                    <a:gd name="f723" fmla="val 403"/>
                    <a:gd name="f724" fmla="val 185"/>
                    <a:gd name="f725" fmla="val 203"/>
                    <a:gd name="f726" fmla="val 220"/>
                    <a:gd name="f727" fmla="val 239"/>
                    <a:gd name="f728" fmla="val 384"/>
                    <a:gd name="f729" fmla="val 366"/>
                    <a:gd name="f730" fmla="val 243"/>
                    <a:gd name="f731" fmla="val 253"/>
                    <a:gd name="f732" fmla="val 227"/>
                    <a:gd name="f733" fmla="val 204"/>
                    <a:gd name="f734" fmla="val 178"/>
                    <a:gd name="f735" fmla="val 172"/>
                    <a:gd name="f736" fmla="val 303"/>
                    <a:gd name="f737" fmla="val 282"/>
                    <a:gd name="f738" fmla="val 254"/>
                    <a:gd name="f739" fmla="val 156"/>
                    <a:gd name="f740" fmla="val 131"/>
                    <a:gd name="f741" fmla="val 250"/>
                    <a:gd name="f742" fmla="val 251"/>
                    <a:gd name="f743" fmla="val 98"/>
                    <a:gd name="f744" fmla="val 232"/>
                    <a:gd name="f745" fmla="val 101"/>
                    <a:gd name="f746" fmla="val 226"/>
                    <a:gd name="f747" fmla="val 107"/>
                    <a:gd name="f748" fmla="val 228"/>
                    <a:gd name="f749" fmla="val 122"/>
                    <a:gd name="f750" fmla="val 123"/>
                    <a:gd name="f751" fmla="val 205"/>
                    <a:gd name="f752" fmla="val 229"/>
                    <a:gd name="f753" fmla="val 212"/>
                    <a:gd name="f754" fmla="val 2203"/>
                    <a:gd name="f755" fmla="val 195"/>
                    <a:gd name="f756" fmla="val 177"/>
                    <a:gd name="f757" fmla="val 167"/>
                    <a:gd name="f758" fmla="val 2199"/>
                    <a:gd name="f759" fmla="val 2190"/>
                    <a:gd name="f760" fmla="val 2155"/>
                    <a:gd name="f761" fmla="val 2138"/>
                    <a:gd name="f762" fmla="val 171"/>
                    <a:gd name="f763" fmla="val 2119"/>
                    <a:gd name="f764" fmla="val 184"/>
                    <a:gd name="f765" fmla="val 224"/>
                    <a:gd name="f766" fmla="val 2123"/>
                    <a:gd name="f767" fmla="val 2143"/>
                    <a:gd name="f768" fmla="val 2165"/>
                    <a:gd name="f769" fmla="val 2188"/>
                    <a:gd name="f770" fmla="val 318"/>
                    <a:gd name="f771" fmla="val 2359"/>
                    <a:gd name="f772" fmla="val 2358"/>
                    <a:gd name="f773" fmla="val 2357"/>
                    <a:gd name="f774" fmla="val 2360"/>
                    <a:gd name="f775" fmla="val 2364"/>
                    <a:gd name="f776" fmla="val 279"/>
                    <a:gd name="f777" fmla="val 255"/>
                    <a:gd name="f778" fmla="val 2369"/>
                    <a:gd name="f779" fmla="val 2343"/>
                    <a:gd name="f780" fmla="val 2321"/>
                    <a:gd name="f781" fmla="val 2300"/>
                    <a:gd name="f782" fmla="val 2288"/>
                    <a:gd name="f783" fmla="val 2290"/>
                    <a:gd name="f784" fmla="val 2295"/>
                    <a:gd name="f785" fmla="val 2301"/>
                    <a:gd name="f786" fmla="val 2302"/>
                    <a:gd name="f787" fmla="val 2303"/>
                    <a:gd name="f788" fmla="val 2304"/>
                    <a:gd name="f789" fmla="val 2322"/>
                    <a:gd name="f790" fmla="val 2339"/>
                    <a:gd name="f791" fmla="val 558"/>
                    <a:gd name="f792" fmla="val 2044"/>
                    <a:gd name="f793" fmla="val 2053"/>
                    <a:gd name="f794" fmla="val 2126"/>
                    <a:gd name="f795" fmla="val 2272"/>
                    <a:gd name="f796" fmla="val 2282"/>
                    <a:gd name="f797" fmla="val 567"/>
                    <a:gd name="f798" fmla="val 535"/>
                    <a:gd name="f799" fmla="val 512"/>
                    <a:gd name="f800" fmla="val 2043"/>
                    <a:gd name="f801" fmla="val 2042"/>
                    <a:gd name="f802" fmla="val 513"/>
                    <a:gd name="f803" fmla="val 479"/>
                    <a:gd name="f804" fmla="val 1966"/>
                    <a:gd name="f805" fmla="val 1967"/>
                    <a:gd name="f806" fmla="val 401"/>
                    <a:gd name="f807" fmla="val 2197"/>
                    <a:gd name="f808" fmla="val 2196"/>
                    <a:gd name="f809" fmla="val 399"/>
                    <a:gd name="f810" fmla="val 387"/>
                    <a:gd name="f811" fmla="val 2195"/>
                    <a:gd name="f812" fmla="val 2201"/>
                    <a:gd name="f813" fmla="val 2210"/>
                    <a:gd name="f814" fmla="val 2229"/>
                    <a:gd name="f815" fmla="val 2247"/>
                    <a:gd name="f816" fmla="val 2266"/>
                    <a:gd name="f817" fmla="val 382"/>
                    <a:gd name="f818" fmla="val 355"/>
                    <a:gd name="f819" fmla="val 2277"/>
                    <a:gd name="f820" fmla="val 2273"/>
                    <a:gd name="f821" fmla="val 2256"/>
                    <a:gd name="f822" fmla="val 2239"/>
                    <a:gd name="f823" fmla="val 2222"/>
                    <a:gd name="f824" fmla="val 2209"/>
                    <a:gd name="f825" fmla="val 1312"/>
                    <a:gd name="f826" fmla="val 1309"/>
                    <a:gd name="f827" fmla="val 1310"/>
                    <a:gd name="f828" fmla="val 1316"/>
                    <a:gd name="f829" fmla="val 1326"/>
                    <a:gd name="f830" fmla="val 1336"/>
                    <a:gd name="f831" fmla="val 1346"/>
                    <a:gd name="f832" fmla="val 1387"/>
                    <a:gd name="f833" fmla="val 1410"/>
                    <a:gd name="f834" fmla="val 1431"/>
                    <a:gd name="f835" fmla="val 1452"/>
                    <a:gd name="f836" fmla="val 473"/>
                    <a:gd name="f837" fmla="val 1466"/>
                    <a:gd name="f838" fmla="val 1454"/>
                    <a:gd name="f839" fmla="val 1436"/>
                    <a:gd name="f840" fmla="val 1418"/>
                    <a:gd name="f841" fmla="val 1394"/>
                    <a:gd name="f842" fmla="val 1667"/>
                    <a:gd name="f843" fmla="val 1669"/>
                    <a:gd name="f844" fmla="val 1671"/>
                    <a:gd name="f845" fmla="val 1673"/>
                    <a:gd name="f846" fmla="val 1660"/>
                    <a:gd name="f847" fmla="val 1656"/>
                    <a:gd name="f848" fmla="val 1651"/>
                    <a:gd name="f849" fmla="val 1647"/>
                    <a:gd name="f850" fmla="val 1637"/>
                    <a:gd name="f851" fmla="val 1642"/>
                    <a:gd name="f852" fmla="val 434"/>
                    <a:gd name="f853" fmla="val 1610"/>
                    <a:gd name="f854" fmla="val 1588"/>
                    <a:gd name="f855" fmla="val 1566"/>
                    <a:gd name="f856" fmla="val 1556"/>
                    <a:gd name="f857" fmla="val 1561"/>
                    <a:gd name="f858" fmla="val 1585"/>
                    <a:gd name="f859" fmla="val 1609"/>
                    <a:gd name="f860" fmla="val 550"/>
                    <a:gd name="f861" fmla="val 529"/>
                    <a:gd name="f862" fmla="val 1365"/>
                    <a:gd name="f863" fmla="val 1341"/>
                    <a:gd name="f864" fmla="val 1317"/>
                    <a:gd name="f865" fmla="val 1308"/>
                    <a:gd name="f866" fmla="val 344"/>
                    <a:gd name="f867" fmla="val 1278"/>
                    <a:gd name="f868" fmla="val 1252"/>
                    <a:gd name="f869" fmla="val 1226"/>
                    <a:gd name="f870" fmla="val 556"/>
                    <a:gd name="f871" fmla="val 1229"/>
                    <a:gd name="f872" fmla="val 1241"/>
                    <a:gd name="f873" fmla="val 1283"/>
                    <a:gd name="f874" fmla="val 1324"/>
                    <a:gd name="f875" fmla="val 1366"/>
                    <a:gd name="f876" fmla="val 1382"/>
                    <a:gd name="f877" fmla="val 1046"/>
                    <a:gd name="f878" fmla="val 1029"/>
                    <a:gd name="f879" fmla="val 1013"/>
                    <a:gd name="f880" fmla="val 632"/>
                    <a:gd name="f881" fmla="val 675"/>
                    <a:gd name="f882" fmla="val 1012"/>
                    <a:gd name="f883" fmla="val 1030"/>
                    <a:gd name="f884" fmla="val 630"/>
                    <a:gd name="f885" fmla="val 614"/>
                    <a:gd name="f886" fmla="val 1549"/>
                    <a:gd name="f887" fmla="val 1507"/>
                    <a:gd name="f888" fmla="val 1465"/>
                    <a:gd name="f889" fmla="val 610"/>
                    <a:gd name="f890" fmla="val 611"/>
                    <a:gd name="f891" fmla="val 1511"/>
                    <a:gd name="f892" fmla="val 693"/>
                    <a:gd name="f893" fmla="val 1755"/>
                    <a:gd name="f894" fmla="val 1802"/>
                    <a:gd name="f895" fmla="+- 0 0 -90"/>
                    <a:gd name="f896" fmla="*/ f4 1 1061"/>
                    <a:gd name="f897" fmla="*/ f5 1 2448"/>
                    <a:gd name="f898" fmla="+- f8 0 f6"/>
                    <a:gd name="f899" fmla="+- f7 0 f6"/>
                    <a:gd name="f900" fmla="*/ f895 f0 1"/>
                    <a:gd name="f901" fmla="*/ f899 1 1061"/>
                    <a:gd name="f902" fmla="*/ f898 1 2448"/>
                    <a:gd name="f903" fmla="*/ 884 f899 1"/>
                    <a:gd name="f904" fmla="*/ 1957 f898 1"/>
                    <a:gd name="f905" fmla="*/ 816 f899 1"/>
                    <a:gd name="f906" fmla="*/ 1775 f898 1"/>
                    <a:gd name="f907" fmla="*/ 735 f899 1"/>
                    <a:gd name="f908" fmla="*/ 1485 f898 1"/>
                    <a:gd name="f909" fmla="*/ 802 f899 1"/>
                    <a:gd name="f910" fmla="*/ 1145 f898 1"/>
                    <a:gd name="f911" fmla="*/ 653 f899 1"/>
                    <a:gd name="f912" fmla="*/ 802 f898 1"/>
                    <a:gd name="f913" fmla="*/ 326 f899 1"/>
                    <a:gd name="f914" fmla="*/ 721 f898 1"/>
                    <a:gd name="f915" fmla="*/ 715 f899 1"/>
                    <a:gd name="f916" fmla="*/ 573 f898 1"/>
                    <a:gd name="f917" fmla="*/ 977 f899 1"/>
                    <a:gd name="f918" fmla="*/ 592 f898 1"/>
                    <a:gd name="f919" fmla="*/ 980 f899 1"/>
                    <a:gd name="f920" fmla="*/ 427 f898 1"/>
                    <a:gd name="f921" fmla="*/ 749 f899 1"/>
                    <a:gd name="f922" fmla="*/ 329 f898 1"/>
                    <a:gd name="f923" fmla="*/ 584 f899 1"/>
                    <a:gd name="f924" fmla="*/ 489 f898 1"/>
                    <a:gd name="f925" fmla="*/ 408 f899 1"/>
                    <a:gd name="f926" fmla="*/ 493 f898 1"/>
                    <a:gd name="f927" fmla="*/ 642 f899 1"/>
                    <a:gd name="f928" fmla="*/ 245 f898 1"/>
                    <a:gd name="f929" fmla="*/ 719 f899 1"/>
                    <a:gd name="f930" fmla="*/ 165 f898 1"/>
                    <a:gd name="f931" fmla="*/ 471 f899 1"/>
                    <a:gd name="f932" fmla="*/ 82 f898 1"/>
                    <a:gd name="f933" fmla="*/ 19 f899 1"/>
                    <a:gd name="f934" fmla="*/ 1 f898 1"/>
                    <a:gd name="f935" fmla="*/ 2368 f898 1"/>
                    <a:gd name="f936" fmla="*/ 668 f899 1"/>
                    <a:gd name="f937" fmla="*/ 2448 f898 1"/>
                    <a:gd name="f938" fmla="*/ 2285 f898 1"/>
                    <a:gd name="f939" fmla="*/ 652 f899 1"/>
                    <a:gd name="f940" fmla="*/ 2096 f898 1"/>
                    <a:gd name="f941" fmla="*/ 416 f899 1"/>
                    <a:gd name="f942" fmla="*/ 1959 f898 1"/>
                    <a:gd name="f943" fmla="*/ 393 f899 1"/>
                    <a:gd name="f944" fmla="*/ 1794 f898 1"/>
                    <a:gd name="f945" fmla="*/ 472 f899 1"/>
                    <a:gd name="f946" fmla="*/ 1716 f898 1"/>
                    <a:gd name="f947" fmla="*/ 635 f899 1"/>
                    <a:gd name="f948" fmla="*/ 1796 f898 1"/>
                    <a:gd name="f949" fmla="*/ 1876 f898 1"/>
                    <a:gd name="f950" fmla="*/ 651 f899 1"/>
                    <a:gd name="f951" fmla="*/ 2131 f898 1"/>
                    <a:gd name="f952" fmla="*/ 1388 f898 1"/>
                    <a:gd name="f953" fmla="*/ 664 f899 1"/>
                    <a:gd name="f954" fmla="*/ 1221 f898 1"/>
                    <a:gd name="f955" fmla="*/ 320 f899 1"/>
                    <a:gd name="f956" fmla="*/ 2040 f898 1"/>
                    <a:gd name="f957" fmla="*/ 1061 f898 1"/>
                    <a:gd name="f958" fmla="*/ 240 f899 1"/>
                    <a:gd name="f959" fmla="*/ 1105 f898 1"/>
                    <a:gd name="f960" fmla="*/ 481 f898 1"/>
                    <a:gd name="f961" fmla="*/ 286 f899 1"/>
                    <a:gd name="f962" fmla="*/ 1469 f898 1"/>
                    <a:gd name="f963" fmla="*/ 405 f899 1"/>
                    <a:gd name="f964" fmla="*/ 897 f898 1"/>
                    <a:gd name="f965" fmla="*/ 485 f899 1"/>
                    <a:gd name="f966" fmla="*/ 893 f898 1"/>
                    <a:gd name="f967" fmla="*/ 346 f899 1"/>
                    <a:gd name="f968" fmla="*/ 1060 f898 1"/>
                    <a:gd name="f969" fmla="*/ 908 f898 1"/>
                    <a:gd name="f970" fmla="*/ 331 f899 1"/>
                    <a:gd name="f971" fmla="*/ 406 f898 1"/>
                    <a:gd name="f972" fmla="*/ 412 f899 1"/>
                    <a:gd name="f973" fmla="*/ 327 f898 1"/>
                    <a:gd name="f974" fmla="*/ 325 f899 1"/>
                    <a:gd name="f975" fmla="*/ 104 f898 1"/>
                    <a:gd name="f976" fmla="*/ 168 f898 1"/>
                    <a:gd name="f977" fmla="*/ 261 f899 1"/>
                    <a:gd name="f978" fmla="*/ 164 f898 1"/>
                    <a:gd name="f979" fmla="*/ 232 f899 1"/>
                    <a:gd name="f980" fmla="*/ 101 f898 1"/>
                    <a:gd name="f981" fmla="*/ 164 f899 1"/>
                    <a:gd name="f982" fmla="*/ 2138 f898 1"/>
                    <a:gd name="f983" fmla="*/ 318 f899 1"/>
                    <a:gd name="f984" fmla="*/ 2367 f898 1"/>
                    <a:gd name="f985" fmla="*/ 245 f899 1"/>
                    <a:gd name="f986" fmla="*/ 2364 f898 1"/>
                    <a:gd name="f987" fmla="*/ 2357 f898 1"/>
                    <a:gd name="f988" fmla="*/ 558 f899 1"/>
                    <a:gd name="f989" fmla="*/ 384 f899 1"/>
                    <a:gd name="f990" fmla="*/ 2203 f898 1"/>
                    <a:gd name="f991" fmla="*/ 345 f899 1"/>
                    <a:gd name="f992" fmla="*/ 2204 f898 1"/>
                    <a:gd name="f993" fmla="*/ 1346 f898 1"/>
                    <a:gd name="f994" fmla="*/ 1401 f898 1"/>
                    <a:gd name="f995" fmla="*/ 484 f899 1"/>
                    <a:gd name="f996" fmla="*/ 1660 f898 1"/>
                    <a:gd name="f997" fmla="*/ 1633 f898 1"/>
                    <a:gd name="f998" fmla="*/ 327 f899 1"/>
                    <a:gd name="f999" fmla="*/ 1226 f898 1"/>
                    <a:gd name="f1000" fmla="*/ 733 f899 1"/>
                    <a:gd name="f1001" fmla="*/ 995 f898 1"/>
                    <a:gd name="f1002" fmla="*/ 610 f899 1"/>
                    <a:gd name="f1003" fmla="*/ f900 1 f3"/>
                    <a:gd name="f1004" fmla="*/ f903 1 1061"/>
                    <a:gd name="f1005" fmla="*/ f904 1 2448"/>
                    <a:gd name="f1006" fmla="*/ f905 1 1061"/>
                    <a:gd name="f1007" fmla="*/ f906 1 2448"/>
                    <a:gd name="f1008" fmla="*/ f907 1 1061"/>
                    <a:gd name="f1009" fmla="*/ f908 1 2448"/>
                    <a:gd name="f1010" fmla="*/ f909 1 1061"/>
                    <a:gd name="f1011" fmla="*/ f910 1 2448"/>
                    <a:gd name="f1012" fmla="*/ f911 1 1061"/>
                    <a:gd name="f1013" fmla="*/ f912 1 2448"/>
                    <a:gd name="f1014" fmla="*/ f913 1 1061"/>
                    <a:gd name="f1015" fmla="*/ f914 1 2448"/>
                    <a:gd name="f1016" fmla="*/ f915 1 1061"/>
                    <a:gd name="f1017" fmla="*/ f916 1 2448"/>
                    <a:gd name="f1018" fmla="*/ f917 1 1061"/>
                    <a:gd name="f1019" fmla="*/ f918 1 2448"/>
                    <a:gd name="f1020" fmla="*/ f919 1 1061"/>
                    <a:gd name="f1021" fmla="*/ f920 1 2448"/>
                    <a:gd name="f1022" fmla="*/ f921 1 1061"/>
                    <a:gd name="f1023" fmla="*/ f922 1 2448"/>
                    <a:gd name="f1024" fmla="*/ f923 1 1061"/>
                    <a:gd name="f1025" fmla="*/ f924 1 2448"/>
                    <a:gd name="f1026" fmla="*/ f925 1 1061"/>
                    <a:gd name="f1027" fmla="*/ f926 1 2448"/>
                    <a:gd name="f1028" fmla="*/ f927 1 1061"/>
                    <a:gd name="f1029" fmla="*/ f928 1 2448"/>
                    <a:gd name="f1030" fmla="*/ f929 1 1061"/>
                    <a:gd name="f1031" fmla="*/ f930 1 2448"/>
                    <a:gd name="f1032" fmla="*/ f931 1 1061"/>
                    <a:gd name="f1033" fmla="*/ f932 1 2448"/>
                    <a:gd name="f1034" fmla="*/ f933 1 1061"/>
                    <a:gd name="f1035" fmla="*/ f934 1 2448"/>
                    <a:gd name="f1036" fmla="*/ f935 1 2448"/>
                    <a:gd name="f1037" fmla="*/ f936 1 1061"/>
                    <a:gd name="f1038" fmla="*/ f937 1 2448"/>
                    <a:gd name="f1039" fmla="*/ f938 1 2448"/>
                    <a:gd name="f1040" fmla="*/ f939 1 1061"/>
                    <a:gd name="f1041" fmla="*/ f940 1 2448"/>
                    <a:gd name="f1042" fmla="*/ f941 1 1061"/>
                    <a:gd name="f1043" fmla="*/ f942 1 2448"/>
                    <a:gd name="f1044" fmla="*/ f943 1 1061"/>
                    <a:gd name="f1045" fmla="*/ f944 1 2448"/>
                    <a:gd name="f1046" fmla="*/ f945 1 1061"/>
                    <a:gd name="f1047" fmla="*/ f946 1 2448"/>
                    <a:gd name="f1048" fmla="*/ f947 1 1061"/>
                    <a:gd name="f1049" fmla="*/ f948 1 2448"/>
                    <a:gd name="f1050" fmla="*/ f949 1 2448"/>
                    <a:gd name="f1051" fmla="*/ f950 1 1061"/>
                    <a:gd name="f1052" fmla="*/ f951 1 2448"/>
                    <a:gd name="f1053" fmla="*/ f952 1 2448"/>
                    <a:gd name="f1054" fmla="*/ f953 1 1061"/>
                    <a:gd name="f1055" fmla="*/ f954 1 2448"/>
                    <a:gd name="f1056" fmla="*/ f955 1 1061"/>
                    <a:gd name="f1057" fmla="*/ f956 1 2448"/>
                    <a:gd name="f1058" fmla="*/ f957 1 2448"/>
                    <a:gd name="f1059" fmla="*/ f958 1 1061"/>
                    <a:gd name="f1060" fmla="*/ f959 1 2448"/>
                    <a:gd name="f1061" fmla="*/ f960 1 2448"/>
                    <a:gd name="f1062" fmla="*/ f961 1 1061"/>
                    <a:gd name="f1063" fmla="*/ f962 1 2448"/>
                    <a:gd name="f1064" fmla="*/ f963 1 1061"/>
                    <a:gd name="f1065" fmla="*/ f964 1 2448"/>
                    <a:gd name="f1066" fmla="*/ f965 1 1061"/>
                    <a:gd name="f1067" fmla="*/ f966 1 2448"/>
                    <a:gd name="f1068" fmla="*/ f967 1 1061"/>
                    <a:gd name="f1069" fmla="*/ f968 1 2448"/>
                    <a:gd name="f1070" fmla="*/ f969 1 2448"/>
                    <a:gd name="f1071" fmla="*/ f970 1 1061"/>
                    <a:gd name="f1072" fmla="*/ f971 1 2448"/>
                    <a:gd name="f1073" fmla="*/ f972 1 1061"/>
                    <a:gd name="f1074" fmla="*/ f973 1 2448"/>
                    <a:gd name="f1075" fmla="*/ f974 1 1061"/>
                    <a:gd name="f1076" fmla="*/ f975 1 2448"/>
                    <a:gd name="f1077" fmla="*/ f976 1 2448"/>
                    <a:gd name="f1078" fmla="*/ f977 1 1061"/>
                    <a:gd name="f1079" fmla="*/ f978 1 2448"/>
                    <a:gd name="f1080" fmla="*/ f979 1 1061"/>
                    <a:gd name="f1081" fmla="*/ f980 1 2448"/>
                    <a:gd name="f1082" fmla="*/ f981 1 1061"/>
                    <a:gd name="f1083" fmla="*/ f982 1 2448"/>
                    <a:gd name="f1084" fmla="*/ f983 1 1061"/>
                    <a:gd name="f1085" fmla="*/ f984 1 2448"/>
                    <a:gd name="f1086" fmla="*/ f985 1 1061"/>
                    <a:gd name="f1087" fmla="*/ f986 1 2448"/>
                    <a:gd name="f1088" fmla="*/ f987 1 2448"/>
                    <a:gd name="f1089" fmla="*/ f988 1 1061"/>
                    <a:gd name="f1090" fmla="*/ f989 1 1061"/>
                    <a:gd name="f1091" fmla="*/ f990 1 2448"/>
                    <a:gd name="f1092" fmla="*/ f991 1 1061"/>
                    <a:gd name="f1093" fmla="*/ f992 1 2448"/>
                    <a:gd name="f1094" fmla="*/ f993 1 2448"/>
                    <a:gd name="f1095" fmla="*/ f994 1 2448"/>
                    <a:gd name="f1096" fmla="*/ f995 1 1061"/>
                    <a:gd name="f1097" fmla="*/ f996 1 2448"/>
                    <a:gd name="f1098" fmla="*/ f997 1 2448"/>
                    <a:gd name="f1099" fmla="*/ f998 1 1061"/>
                    <a:gd name="f1100" fmla="*/ f999 1 2448"/>
                    <a:gd name="f1101" fmla="*/ f1000 1 1061"/>
                    <a:gd name="f1102" fmla="*/ f1001 1 2448"/>
                    <a:gd name="f1103" fmla="*/ f1002 1 1061"/>
                    <a:gd name="f1104" fmla="*/ 0 1 f901"/>
                    <a:gd name="f1105" fmla="*/ f7 1 f901"/>
                    <a:gd name="f1106" fmla="*/ 0 1 f902"/>
                    <a:gd name="f1107" fmla="*/ f8 1 f902"/>
                    <a:gd name="f1108" fmla="+- f1003 0 f1"/>
                    <a:gd name="f1109" fmla="*/ f1004 1 f901"/>
                    <a:gd name="f1110" fmla="*/ f1005 1 f902"/>
                    <a:gd name="f1111" fmla="*/ f1006 1 f901"/>
                    <a:gd name="f1112" fmla="*/ f1007 1 f902"/>
                    <a:gd name="f1113" fmla="*/ f1008 1 f901"/>
                    <a:gd name="f1114" fmla="*/ f1009 1 f902"/>
                    <a:gd name="f1115" fmla="*/ f1010 1 f901"/>
                    <a:gd name="f1116" fmla="*/ f1011 1 f902"/>
                    <a:gd name="f1117" fmla="*/ f1012 1 f901"/>
                    <a:gd name="f1118" fmla="*/ f1013 1 f902"/>
                    <a:gd name="f1119" fmla="*/ f1014 1 f901"/>
                    <a:gd name="f1120" fmla="*/ f1015 1 f902"/>
                    <a:gd name="f1121" fmla="*/ f1016 1 f901"/>
                    <a:gd name="f1122" fmla="*/ f1017 1 f902"/>
                    <a:gd name="f1123" fmla="*/ f1018 1 f901"/>
                    <a:gd name="f1124" fmla="*/ f1019 1 f902"/>
                    <a:gd name="f1125" fmla="*/ f1020 1 f901"/>
                    <a:gd name="f1126" fmla="*/ f1021 1 f902"/>
                    <a:gd name="f1127" fmla="*/ f1022 1 f901"/>
                    <a:gd name="f1128" fmla="*/ f1023 1 f902"/>
                    <a:gd name="f1129" fmla="*/ f1024 1 f901"/>
                    <a:gd name="f1130" fmla="*/ f1025 1 f902"/>
                    <a:gd name="f1131" fmla="*/ f1026 1 f901"/>
                    <a:gd name="f1132" fmla="*/ f1027 1 f902"/>
                    <a:gd name="f1133" fmla="*/ f1028 1 f901"/>
                    <a:gd name="f1134" fmla="*/ f1029 1 f902"/>
                    <a:gd name="f1135" fmla="*/ f1030 1 f901"/>
                    <a:gd name="f1136" fmla="*/ f1031 1 f902"/>
                    <a:gd name="f1137" fmla="*/ f1032 1 f901"/>
                    <a:gd name="f1138" fmla="*/ f1033 1 f902"/>
                    <a:gd name="f1139" fmla="*/ f1034 1 f901"/>
                    <a:gd name="f1140" fmla="*/ f1035 1 f902"/>
                    <a:gd name="f1141" fmla="*/ f1036 1 f902"/>
                    <a:gd name="f1142" fmla="*/ f1037 1 f901"/>
                    <a:gd name="f1143" fmla="*/ f1038 1 f902"/>
                    <a:gd name="f1144" fmla="*/ f1039 1 f902"/>
                    <a:gd name="f1145" fmla="*/ f1040 1 f901"/>
                    <a:gd name="f1146" fmla="*/ f1041 1 f902"/>
                    <a:gd name="f1147" fmla="*/ f1042 1 f901"/>
                    <a:gd name="f1148" fmla="*/ f1043 1 f902"/>
                    <a:gd name="f1149" fmla="*/ f1044 1 f901"/>
                    <a:gd name="f1150" fmla="*/ f1045 1 f902"/>
                    <a:gd name="f1151" fmla="*/ f1046 1 f901"/>
                    <a:gd name="f1152" fmla="*/ f1047 1 f902"/>
                    <a:gd name="f1153" fmla="*/ f1048 1 f901"/>
                    <a:gd name="f1154" fmla="*/ f1049 1 f902"/>
                    <a:gd name="f1155" fmla="*/ f1050 1 f902"/>
                    <a:gd name="f1156" fmla="*/ f1051 1 f901"/>
                    <a:gd name="f1157" fmla="*/ f1052 1 f902"/>
                    <a:gd name="f1158" fmla="*/ f1053 1 f902"/>
                    <a:gd name="f1159" fmla="*/ f1054 1 f901"/>
                    <a:gd name="f1160" fmla="*/ f1055 1 f902"/>
                    <a:gd name="f1161" fmla="*/ f1056 1 f901"/>
                    <a:gd name="f1162" fmla="*/ f1057 1 f902"/>
                    <a:gd name="f1163" fmla="*/ f1058 1 f902"/>
                    <a:gd name="f1164" fmla="*/ f1059 1 f901"/>
                    <a:gd name="f1165" fmla="*/ f1060 1 f902"/>
                    <a:gd name="f1166" fmla="*/ f1061 1 f902"/>
                    <a:gd name="f1167" fmla="*/ f1062 1 f901"/>
                    <a:gd name="f1168" fmla="*/ f1063 1 f902"/>
                    <a:gd name="f1169" fmla="*/ f1064 1 f901"/>
                    <a:gd name="f1170" fmla="*/ f1065 1 f902"/>
                    <a:gd name="f1171" fmla="*/ f1066 1 f901"/>
                    <a:gd name="f1172" fmla="*/ f1067 1 f902"/>
                    <a:gd name="f1173" fmla="*/ f1068 1 f901"/>
                    <a:gd name="f1174" fmla="*/ f1069 1 f902"/>
                    <a:gd name="f1175" fmla="*/ f1070 1 f902"/>
                    <a:gd name="f1176" fmla="*/ f1071 1 f901"/>
                    <a:gd name="f1177" fmla="*/ f1072 1 f902"/>
                    <a:gd name="f1178" fmla="*/ f1073 1 f901"/>
                    <a:gd name="f1179" fmla="*/ f1074 1 f902"/>
                    <a:gd name="f1180" fmla="*/ f1075 1 f901"/>
                    <a:gd name="f1181" fmla="*/ f1076 1 f902"/>
                    <a:gd name="f1182" fmla="*/ f1077 1 f902"/>
                    <a:gd name="f1183" fmla="*/ f1078 1 f901"/>
                    <a:gd name="f1184" fmla="*/ f1079 1 f902"/>
                    <a:gd name="f1185" fmla="*/ f1080 1 f901"/>
                    <a:gd name="f1186" fmla="*/ f1081 1 f902"/>
                    <a:gd name="f1187" fmla="*/ f1082 1 f901"/>
                    <a:gd name="f1188" fmla="*/ f1083 1 f902"/>
                    <a:gd name="f1189" fmla="*/ f1084 1 f901"/>
                    <a:gd name="f1190" fmla="*/ f1085 1 f902"/>
                    <a:gd name="f1191" fmla="*/ f1086 1 f901"/>
                    <a:gd name="f1192" fmla="*/ f1087 1 f902"/>
                    <a:gd name="f1193" fmla="*/ f1088 1 f902"/>
                    <a:gd name="f1194" fmla="*/ f1089 1 f901"/>
                    <a:gd name="f1195" fmla="*/ f1090 1 f901"/>
                    <a:gd name="f1196" fmla="*/ f1091 1 f902"/>
                    <a:gd name="f1197" fmla="*/ f1092 1 f901"/>
                    <a:gd name="f1198" fmla="*/ f1093 1 f902"/>
                    <a:gd name="f1199" fmla="*/ f1094 1 f902"/>
                    <a:gd name="f1200" fmla="*/ f1095 1 f902"/>
                    <a:gd name="f1201" fmla="*/ f1096 1 f901"/>
                    <a:gd name="f1202" fmla="*/ f1097 1 f902"/>
                    <a:gd name="f1203" fmla="*/ f1098 1 f902"/>
                    <a:gd name="f1204" fmla="*/ f1099 1 f901"/>
                    <a:gd name="f1205" fmla="*/ f1100 1 f902"/>
                    <a:gd name="f1206" fmla="*/ f1101 1 f901"/>
                    <a:gd name="f1207" fmla="*/ f1102 1 f902"/>
                    <a:gd name="f1208" fmla="*/ f1103 1 f901"/>
                    <a:gd name="f1209" fmla="*/ f1104 f896 1"/>
                    <a:gd name="f1210" fmla="*/ f1105 f896 1"/>
                    <a:gd name="f1211" fmla="*/ f1107 f897 1"/>
                    <a:gd name="f1212" fmla="*/ f1106 f897 1"/>
                    <a:gd name="f1213" fmla="*/ f1109 f896 1"/>
                    <a:gd name="f1214" fmla="*/ f1110 f897 1"/>
                    <a:gd name="f1215" fmla="*/ f1111 f896 1"/>
                    <a:gd name="f1216" fmla="*/ f1112 f897 1"/>
                    <a:gd name="f1217" fmla="*/ f1113 f896 1"/>
                    <a:gd name="f1218" fmla="*/ f1114 f897 1"/>
                    <a:gd name="f1219" fmla="*/ f1115 f896 1"/>
                    <a:gd name="f1220" fmla="*/ f1116 f897 1"/>
                    <a:gd name="f1221" fmla="*/ f1117 f896 1"/>
                    <a:gd name="f1222" fmla="*/ f1118 f897 1"/>
                    <a:gd name="f1223" fmla="*/ f1119 f896 1"/>
                    <a:gd name="f1224" fmla="*/ f1120 f897 1"/>
                    <a:gd name="f1225" fmla="*/ f1121 f896 1"/>
                    <a:gd name="f1226" fmla="*/ f1122 f897 1"/>
                    <a:gd name="f1227" fmla="*/ f1123 f896 1"/>
                    <a:gd name="f1228" fmla="*/ f1124 f897 1"/>
                    <a:gd name="f1229" fmla="*/ f1125 f896 1"/>
                    <a:gd name="f1230" fmla="*/ f1126 f897 1"/>
                    <a:gd name="f1231" fmla="*/ f1127 f896 1"/>
                    <a:gd name="f1232" fmla="*/ f1128 f897 1"/>
                    <a:gd name="f1233" fmla="*/ f1129 f896 1"/>
                    <a:gd name="f1234" fmla="*/ f1130 f897 1"/>
                    <a:gd name="f1235" fmla="*/ f1131 f896 1"/>
                    <a:gd name="f1236" fmla="*/ f1132 f897 1"/>
                    <a:gd name="f1237" fmla="*/ f1133 f896 1"/>
                    <a:gd name="f1238" fmla="*/ f1134 f897 1"/>
                    <a:gd name="f1239" fmla="*/ f1135 f896 1"/>
                    <a:gd name="f1240" fmla="*/ f1136 f897 1"/>
                    <a:gd name="f1241" fmla="*/ f1137 f896 1"/>
                    <a:gd name="f1242" fmla="*/ f1138 f897 1"/>
                    <a:gd name="f1243" fmla="*/ f1139 f896 1"/>
                    <a:gd name="f1244" fmla="*/ f1140 f897 1"/>
                    <a:gd name="f1245" fmla="*/ f1141 f897 1"/>
                    <a:gd name="f1246" fmla="*/ f1142 f896 1"/>
                    <a:gd name="f1247" fmla="*/ f1143 f897 1"/>
                    <a:gd name="f1248" fmla="*/ f1144 f897 1"/>
                    <a:gd name="f1249" fmla="*/ f1145 f896 1"/>
                    <a:gd name="f1250" fmla="*/ f1146 f897 1"/>
                    <a:gd name="f1251" fmla="*/ f1147 f896 1"/>
                    <a:gd name="f1252" fmla="*/ f1148 f897 1"/>
                    <a:gd name="f1253" fmla="*/ f1149 f896 1"/>
                    <a:gd name="f1254" fmla="*/ f1150 f897 1"/>
                    <a:gd name="f1255" fmla="*/ f1151 f896 1"/>
                    <a:gd name="f1256" fmla="*/ f1152 f897 1"/>
                    <a:gd name="f1257" fmla="*/ f1153 f896 1"/>
                    <a:gd name="f1258" fmla="*/ f1154 f897 1"/>
                    <a:gd name="f1259" fmla="*/ f1155 f897 1"/>
                    <a:gd name="f1260" fmla="*/ f1156 f896 1"/>
                    <a:gd name="f1261" fmla="*/ f1157 f897 1"/>
                    <a:gd name="f1262" fmla="*/ f1158 f897 1"/>
                    <a:gd name="f1263" fmla="*/ f1159 f896 1"/>
                    <a:gd name="f1264" fmla="*/ f1160 f897 1"/>
                    <a:gd name="f1265" fmla="*/ f1161 f896 1"/>
                    <a:gd name="f1266" fmla="*/ f1162 f897 1"/>
                    <a:gd name="f1267" fmla="*/ f1163 f897 1"/>
                    <a:gd name="f1268" fmla="*/ f1164 f896 1"/>
                    <a:gd name="f1269" fmla="*/ f1165 f897 1"/>
                    <a:gd name="f1270" fmla="*/ f1166 f897 1"/>
                    <a:gd name="f1271" fmla="*/ f1167 f896 1"/>
                    <a:gd name="f1272" fmla="*/ f1168 f897 1"/>
                    <a:gd name="f1273" fmla="*/ f1169 f896 1"/>
                    <a:gd name="f1274" fmla="*/ f1170 f897 1"/>
                    <a:gd name="f1275" fmla="*/ f1171 f896 1"/>
                    <a:gd name="f1276" fmla="*/ f1172 f897 1"/>
                    <a:gd name="f1277" fmla="*/ f1173 f896 1"/>
                    <a:gd name="f1278" fmla="*/ f1174 f897 1"/>
                    <a:gd name="f1279" fmla="*/ f1175 f897 1"/>
                    <a:gd name="f1280" fmla="*/ f1176 f896 1"/>
                    <a:gd name="f1281" fmla="*/ f1177 f897 1"/>
                    <a:gd name="f1282" fmla="*/ f1178 f896 1"/>
                    <a:gd name="f1283" fmla="*/ f1179 f897 1"/>
                    <a:gd name="f1284" fmla="*/ f1180 f896 1"/>
                    <a:gd name="f1285" fmla="*/ f1181 f897 1"/>
                    <a:gd name="f1286" fmla="*/ f1182 f897 1"/>
                    <a:gd name="f1287" fmla="*/ f1183 f896 1"/>
                    <a:gd name="f1288" fmla="*/ f1184 f897 1"/>
                    <a:gd name="f1289" fmla="*/ f1185 f896 1"/>
                    <a:gd name="f1290" fmla="*/ f1186 f897 1"/>
                    <a:gd name="f1291" fmla="*/ f1187 f896 1"/>
                    <a:gd name="f1292" fmla="*/ f1188 f897 1"/>
                    <a:gd name="f1293" fmla="*/ f1189 f896 1"/>
                    <a:gd name="f1294" fmla="*/ f1190 f897 1"/>
                    <a:gd name="f1295" fmla="*/ f1191 f896 1"/>
                    <a:gd name="f1296" fmla="*/ f1192 f897 1"/>
                    <a:gd name="f1297" fmla="*/ f1193 f897 1"/>
                    <a:gd name="f1298" fmla="*/ f1194 f896 1"/>
                    <a:gd name="f1299" fmla="*/ f1195 f896 1"/>
                    <a:gd name="f1300" fmla="*/ f1196 f897 1"/>
                    <a:gd name="f1301" fmla="*/ f1197 f896 1"/>
                    <a:gd name="f1302" fmla="*/ f1198 f897 1"/>
                    <a:gd name="f1303" fmla="*/ f1199 f897 1"/>
                    <a:gd name="f1304" fmla="*/ f1200 f897 1"/>
                    <a:gd name="f1305" fmla="*/ f1201 f896 1"/>
                    <a:gd name="f1306" fmla="*/ f1202 f897 1"/>
                    <a:gd name="f1307" fmla="*/ f1203 f897 1"/>
                    <a:gd name="f1308" fmla="*/ f1204 f896 1"/>
                    <a:gd name="f1309" fmla="*/ f1205 f897 1"/>
                    <a:gd name="f1310" fmla="*/ f1206 f896 1"/>
                    <a:gd name="f1311" fmla="*/ f1207 f897 1"/>
                    <a:gd name="f1312" fmla="*/ f1208 f89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1108">
                      <a:pos x="f1213" y="f1214"/>
                    </a:cxn>
                    <a:cxn ang="f1108">
                      <a:pos x="f1215" y="f1216"/>
                    </a:cxn>
                    <a:cxn ang="f1108">
                      <a:pos x="f1217" y="f1218"/>
                    </a:cxn>
                    <a:cxn ang="f1108">
                      <a:pos x="f1219" y="f1220"/>
                    </a:cxn>
                    <a:cxn ang="f1108">
                      <a:pos x="f1221" y="f1222"/>
                    </a:cxn>
                    <a:cxn ang="f1108">
                      <a:pos x="f1223" y="f1224"/>
                    </a:cxn>
                    <a:cxn ang="f1108">
                      <a:pos x="f1225" y="f1226"/>
                    </a:cxn>
                    <a:cxn ang="f1108">
                      <a:pos x="f1227" y="f1228"/>
                    </a:cxn>
                    <a:cxn ang="f1108">
                      <a:pos x="f1229" y="f1230"/>
                    </a:cxn>
                    <a:cxn ang="f1108">
                      <a:pos x="f1231" y="f1232"/>
                    </a:cxn>
                    <a:cxn ang="f1108">
                      <a:pos x="f1233" y="f1234"/>
                    </a:cxn>
                    <a:cxn ang="f1108">
                      <a:pos x="f1235" y="f1236"/>
                    </a:cxn>
                    <a:cxn ang="f1108">
                      <a:pos x="f1237" y="f1238"/>
                    </a:cxn>
                    <a:cxn ang="f1108">
                      <a:pos x="f1239" y="f1240"/>
                    </a:cxn>
                    <a:cxn ang="f1108">
                      <a:pos x="f1241" y="f1242"/>
                    </a:cxn>
                    <a:cxn ang="f1108">
                      <a:pos x="f1243" y="f1244"/>
                    </a:cxn>
                    <a:cxn ang="f1108">
                      <a:pos x="f1235" y="f1245"/>
                    </a:cxn>
                    <a:cxn ang="f1108">
                      <a:pos x="f1246" y="f1247"/>
                    </a:cxn>
                    <a:cxn ang="f1108">
                      <a:pos x="f1231" y="f1248"/>
                    </a:cxn>
                    <a:cxn ang="f1108">
                      <a:pos x="f1249" y="f1250"/>
                    </a:cxn>
                    <a:cxn ang="f1108">
                      <a:pos x="f1251" y="f1252"/>
                    </a:cxn>
                    <a:cxn ang="f1108">
                      <a:pos x="f1253" y="f1254"/>
                    </a:cxn>
                    <a:cxn ang="f1108">
                      <a:pos x="f1255" y="f1256"/>
                    </a:cxn>
                    <a:cxn ang="f1108">
                      <a:pos x="f1257" y="f1258"/>
                    </a:cxn>
                    <a:cxn ang="f1108">
                      <a:pos x="f1215" y="f1259"/>
                    </a:cxn>
                    <a:cxn ang="f1108">
                      <a:pos x="f1260" y="f1261"/>
                    </a:cxn>
                    <a:cxn ang="f1108">
                      <a:pos x="f1246" y="f1262"/>
                    </a:cxn>
                    <a:cxn ang="f1108">
                      <a:pos x="f1263" y="f1264"/>
                    </a:cxn>
                    <a:cxn ang="f1108">
                      <a:pos x="f1265" y="f1266"/>
                    </a:cxn>
                    <a:cxn ang="f1108">
                      <a:pos x="f1265" y="f1267"/>
                    </a:cxn>
                    <a:cxn ang="f1108">
                      <a:pos x="f1268" y="f1269"/>
                    </a:cxn>
                    <a:cxn ang="f1108">
                      <a:pos x="f1223" y="f1270"/>
                    </a:cxn>
                    <a:cxn ang="f1108">
                      <a:pos x="f1271" y="f1272"/>
                    </a:cxn>
                    <a:cxn ang="f1108">
                      <a:pos x="f1273" y="f1274"/>
                    </a:cxn>
                    <a:cxn ang="f1108">
                      <a:pos x="f1275" y="f1276"/>
                    </a:cxn>
                    <a:cxn ang="f1108">
                      <a:pos x="f1277" y="f1278"/>
                    </a:cxn>
                    <a:cxn ang="f1108">
                      <a:pos x="f1223" y="f1279"/>
                    </a:cxn>
                    <a:cxn ang="f1108">
                      <a:pos x="f1280" y="f1274"/>
                    </a:cxn>
                    <a:cxn ang="f1108">
                      <a:pos x="f1273" y="f1281"/>
                    </a:cxn>
                    <a:cxn ang="f1108">
                      <a:pos x="f1282" y="f1283"/>
                    </a:cxn>
                    <a:cxn ang="f1108">
                      <a:pos x="f1284" y="f1285"/>
                    </a:cxn>
                    <a:cxn ang="f1108">
                      <a:pos x="f1282" y="f1286"/>
                    </a:cxn>
                    <a:cxn ang="f1108">
                      <a:pos x="f1287" y="f1288"/>
                    </a:cxn>
                    <a:cxn ang="f1108">
                      <a:pos x="f1289" y="f1290"/>
                    </a:cxn>
                    <a:cxn ang="f1108">
                      <a:pos x="f1291" y="f1292"/>
                    </a:cxn>
                    <a:cxn ang="f1108">
                      <a:pos x="f1293" y="f1294"/>
                    </a:cxn>
                    <a:cxn ang="f1108">
                      <a:pos x="f1295" y="f1296"/>
                    </a:cxn>
                    <a:cxn ang="f1108">
                      <a:pos x="f1223" y="f1297"/>
                    </a:cxn>
                    <a:cxn ang="f1108">
                      <a:pos x="f1298" y="f1266"/>
                    </a:cxn>
                    <a:cxn ang="f1108">
                      <a:pos x="f1299" y="f1300"/>
                    </a:cxn>
                    <a:cxn ang="f1108">
                      <a:pos x="f1301" y="f1302"/>
                    </a:cxn>
                    <a:cxn ang="f1108">
                      <a:pos x="f1275" y="f1303"/>
                    </a:cxn>
                    <a:cxn ang="f1108">
                      <a:pos x="f1235" y="f1304"/>
                    </a:cxn>
                    <a:cxn ang="f1108">
                      <a:pos x="f1305" y="f1306"/>
                    </a:cxn>
                    <a:cxn ang="f1108">
                      <a:pos x="f1305" y="f1307"/>
                    </a:cxn>
                    <a:cxn ang="f1108">
                      <a:pos x="f1308" y="f1309"/>
                    </a:cxn>
                    <a:cxn ang="f1108">
                      <a:pos x="f1310" y="f1311"/>
                    </a:cxn>
                    <a:cxn ang="f1108">
                      <a:pos x="f1312" y="f1272"/>
                    </a:cxn>
                  </a:cxnLst>
                  <a:rect l="f1209" t="f1212" r="f1210" b="f1211"/>
                  <a:pathLst>
                    <a:path w="1061" h="2448">
                      <a:moveTo>
                        <a:pt x="f9" y="f10"/>
                      </a:moveTo>
                      <a:cubicBezTo>
                        <a:pt x="f11" y="f12"/>
                        <a:pt x="f13" y="f14"/>
                        <a:pt x="f15" y="f16"/>
                      </a:cubicBezTo>
                      <a:cubicBezTo>
                        <a:pt x="f17" y="f18"/>
                        <a:pt x="f19" y="f14"/>
                        <a:pt x="f20" y="f16"/>
                      </a:cubicBezTo>
                      <a:cubicBezTo>
                        <a:pt x="f21" y="f18"/>
                        <a:pt x="f22" y="f23"/>
                        <a:pt x="f22" y="f24"/>
                      </a:cubicBezTo>
                      <a:cubicBezTo>
                        <a:pt x="f25" y="f26"/>
                        <a:pt x="f25" y="f27"/>
                        <a:pt x="f22" y="f28"/>
                      </a:cubicBezTo>
                      <a:cubicBezTo>
                        <a:pt x="f22" y="f29"/>
                        <a:pt x="f21" y="f30"/>
                        <a:pt x="f31" y="f30"/>
                      </a:cubicBezTo>
                      <a:cubicBezTo>
                        <a:pt x="f32" y="f33"/>
                        <a:pt x="f34" y="f30"/>
                        <a:pt x="f9" y="f30"/>
                      </a:cubicBezTo>
                      <a:cubicBezTo>
                        <a:pt x="f9" y="f35"/>
                        <a:pt x="f9" y="f36"/>
                        <a:pt x="f9" y="f37"/>
                      </a:cubicBezTo>
                      <a:cubicBezTo>
                        <a:pt x="f38" y="f39"/>
                        <a:pt x="f40" y="f41"/>
                        <a:pt x="f42" y="f41"/>
                      </a:cubicBezTo>
                      <a:cubicBezTo>
                        <a:pt x="f43" y="f41"/>
                        <a:pt x="f44" y="f45"/>
                        <a:pt x="f46" y="f41"/>
                      </a:cubicBezTo>
                      <a:cubicBezTo>
                        <a:pt x="f47" y="f41"/>
                        <a:pt x="f48" y="f39"/>
                        <a:pt x="f48" y="f49"/>
                      </a:cubicBezTo>
                      <a:cubicBezTo>
                        <a:pt x="f50" y="f36"/>
                        <a:pt x="f50" y="f35"/>
                        <a:pt x="f50" y="f33"/>
                      </a:cubicBezTo>
                      <a:cubicBezTo>
                        <a:pt x="f50" y="f33"/>
                        <a:pt x="f50" y="f33"/>
                        <a:pt x="f50" y="f33"/>
                      </a:cubicBezTo>
                      <a:cubicBezTo>
                        <a:pt x="f51" y="f33"/>
                        <a:pt x="f52" y="f30"/>
                        <a:pt x="f9" y="f30"/>
                      </a:cubicBezTo>
                      <a:cubicBezTo>
                        <a:pt x="f9" y="f53"/>
                        <a:pt x="f9" y="f54"/>
                        <a:pt x="f38" y="f55"/>
                      </a:cubicBezTo>
                      <a:cubicBezTo>
                        <a:pt x="f38" y="f56"/>
                        <a:pt x="f57" y="f58"/>
                        <a:pt x="f59" y="f58"/>
                      </a:cubicBezTo>
                      <a:cubicBezTo>
                        <a:pt x="f60" y="f61"/>
                        <a:pt x="f62" y="f58"/>
                        <a:pt x="f63" y="f61"/>
                      </a:cubicBezTo>
                      <a:cubicBezTo>
                        <a:pt x="f64" y="f65"/>
                        <a:pt x="f48" y="f66"/>
                        <a:pt x="f48" y="f67"/>
                      </a:cubicBezTo>
                      <a:cubicBezTo>
                        <a:pt x="f50" y="f68"/>
                        <a:pt x="f48" y="f69"/>
                        <a:pt x="f48" y="f70"/>
                      </a:cubicBezTo>
                      <a:cubicBezTo>
                        <a:pt x="f48" y="f71"/>
                        <a:pt x="f64" y="f72"/>
                        <a:pt x="f73" y="f72"/>
                      </a:cubicBezTo>
                      <a:cubicBezTo>
                        <a:pt x="f74" y="f72"/>
                        <a:pt x="f75" y="f76"/>
                        <a:pt x="f77" y="f78"/>
                      </a:cubicBezTo>
                      <a:cubicBezTo>
                        <a:pt x="f79" y="f80"/>
                        <a:pt x="f81" y="f82"/>
                        <a:pt x="f81" y="f83"/>
                      </a:cubicBezTo>
                      <a:cubicBezTo>
                        <a:pt x="f81" y="f84"/>
                        <a:pt x="f81" y="f85"/>
                        <a:pt x="f86" y="f87"/>
                      </a:cubicBezTo>
                      <a:cubicBezTo>
                        <a:pt x="f88" y="f89"/>
                        <a:pt x="f90" y="f91"/>
                        <a:pt x="f92" y="f93"/>
                      </a:cubicBezTo>
                      <a:cubicBezTo>
                        <a:pt x="f94" y="f95"/>
                        <a:pt x="f96" y="f97"/>
                        <a:pt x="f98" y="f93"/>
                      </a:cubicBezTo>
                      <a:cubicBezTo>
                        <a:pt x="f75" y="f95"/>
                        <a:pt x="f99" y="f100"/>
                        <a:pt x="f99" y="f101"/>
                      </a:cubicBezTo>
                      <a:cubicBezTo>
                        <a:pt x="f102" y="f103"/>
                        <a:pt x="f99" y="f104"/>
                        <a:pt x="f102" y="f105"/>
                      </a:cubicBezTo>
                      <a:cubicBezTo>
                        <a:pt x="f102" y="f106"/>
                        <a:pt x="f107" y="f108"/>
                        <a:pt x="f109" y="f108"/>
                      </a:cubicBezTo>
                      <a:cubicBezTo>
                        <a:pt x="f110" y="f108"/>
                        <a:pt x="f111" y="f112"/>
                        <a:pt x="f113" y="f112"/>
                      </a:cubicBezTo>
                      <a:cubicBezTo>
                        <a:pt x="f114" y="f108"/>
                        <a:pt x="f48" y="f115"/>
                        <a:pt x="f48" y="f116"/>
                      </a:cubicBezTo>
                      <a:cubicBezTo>
                        <a:pt x="f48" y="f117"/>
                        <a:pt x="f48" y="f118"/>
                        <a:pt x="f48" y="f119"/>
                      </a:cubicBezTo>
                      <a:cubicBezTo>
                        <a:pt x="f48" y="f120"/>
                        <a:pt x="f121" y="f122"/>
                        <a:pt x="f123" y="f122"/>
                      </a:cubicBezTo>
                      <a:cubicBezTo>
                        <a:pt x="f124" y="f125"/>
                        <a:pt x="f126" y="f122"/>
                        <a:pt x="f99" y="f122"/>
                      </a:cubicBezTo>
                      <a:cubicBezTo>
                        <a:pt x="f99" y="f127"/>
                        <a:pt x="f99" y="f128"/>
                        <a:pt x="f102" y="f129"/>
                      </a:cubicBezTo>
                      <a:cubicBezTo>
                        <a:pt x="f102" y="f130"/>
                        <a:pt x="f107" y="f131"/>
                        <a:pt x="f132" y="f131"/>
                      </a:cubicBezTo>
                      <a:cubicBezTo>
                        <a:pt x="f133" y="f134"/>
                        <a:pt x="f135" y="f131"/>
                        <a:pt x="f123" y="f134"/>
                      </a:cubicBezTo>
                      <a:cubicBezTo>
                        <a:pt x="f136" y="f134"/>
                        <a:pt x="f50" y="f137"/>
                        <a:pt x="f48" y="f138"/>
                      </a:cubicBezTo>
                      <a:cubicBezTo>
                        <a:pt x="f48" y="f139"/>
                        <a:pt x="f48" y="f140"/>
                        <a:pt x="f48" y="f141"/>
                      </a:cubicBezTo>
                      <a:cubicBezTo>
                        <a:pt x="f48" y="f142"/>
                        <a:pt x="f136" y="f143"/>
                        <a:pt x="f144" y="f25"/>
                      </a:cubicBezTo>
                      <a:cubicBezTo>
                        <a:pt x="f111" y="f22"/>
                        <a:pt x="f145" y="f25"/>
                        <a:pt x="f146" y="f22"/>
                      </a:cubicBezTo>
                      <a:cubicBezTo>
                        <a:pt x="f107" y="f142"/>
                        <a:pt x="f102" y="f21"/>
                        <a:pt x="f102" y="f147"/>
                      </a:cubicBezTo>
                      <a:cubicBezTo>
                        <a:pt x="f99" y="f34"/>
                        <a:pt x="f102" y="f148"/>
                        <a:pt x="f99" y="f149"/>
                      </a:cubicBezTo>
                      <a:cubicBezTo>
                        <a:pt x="f99" y="f64"/>
                        <a:pt x="f150" y="f48"/>
                        <a:pt x="f151" y="f48"/>
                      </a:cubicBezTo>
                      <a:cubicBezTo>
                        <a:pt x="f152" y="f50"/>
                        <a:pt x="f153" y="f48"/>
                        <a:pt x="f154" y="f50"/>
                      </a:cubicBezTo>
                      <a:cubicBezTo>
                        <a:pt x="f155" y="f50"/>
                        <a:pt x="f86" y="f156"/>
                        <a:pt x="f81" y="f123"/>
                      </a:cubicBezTo>
                      <a:cubicBezTo>
                        <a:pt x="f81" y="f135"/>
                        <a:pt x="f86" y="f133"/>
                        <a:pt x="f81" y="f132"/>
                      </a:cubicBezTo>
                      <a:cubicBezTo>
                        <a:pt x="f81" y="f157"/>
                        <a:pt x="f158" y="f75"/>
                        <a:pt x="f159" y="f75"/>
                      </a:cubicBezTo>
                      <a:cubicBezTo>
                        <a:pt x="f160" y="f161"/>
                        <a:pt x="f162" y="f161"/>
                        <a:pt x="f163" y="f102"/>
                      </a:cubicBezTo>
                      <a:cubicBezTo>
                        <a:pt x="f164" y="f75"/>
                        <a:pt x="f165" y="f75"/>
                        <a:pt x="f166" y="f102"/>
                      </a:cubicBezTo>
                      <a:cubicBezTo>
                        <a:pt x="f167" y="f102"/>
                        <a:pt x="f168" y="f99"/>
                        <a:pt x="f169" y="f99"/>
                      </a:cubicBezTo>
                      <a:cubicBezTo>
                        <a:pt x="f170" y="f99"/>
                        <a:pt x="f171" y="f99"/>
                        <a:pt x="f172" y="f99"/>
                      </a:cubicBezTo>
                      <a:cubicBezTo>
                        <a:pt x="f173" y="f150"/>
                        <a:pt x="f174" y="f161"/>
                        <a:pt x="f175" y="f176"/>
                      </a:cubicBezTo>
                      <a:cubicBezTo>
                        <a:pt x="f175" y="f177"/>
                        <a:pt x="f175" y="f178"/>
                        <a:pt x="f175" y="f179"/>
                      </a:cubicBezTo>
                      <a:cubicBezTo>
                        <a:pt x="f175" y="f180"/>
                        <a:pt x="f181" y="f182"/>
                        <a:pt x="f175" y="f183"/>
                      </a:cubicBezTo>
                      <a:cubicBezTo>
                        <a:pt x="f181" y="f184"/>
                        <a:pt x="f181" y="f185"/>
                        <a:pt x="f181" y="f186"/>
                      </a:cubicBezTo>
                      <a:cubicBezTo>
                        <a:pt x="f181" y="f187"/>
                        <a:pt x="f181" y="f188"/>
                        <a:pt x="f181" y="f189"/>
                      </a:cubicBezTo>
                      <a:cubicBezTo>
                        <a:pt x="f181" y="f190"/>
                        <a:pt x="f181" y="f191"/>
                        <a:pt x="f181" y="f92"/>
                      </a:cubicBezTo>
                      <a:cubicBezTo>
                        <a:pt x="f181" y="f192"/>
                        <a:pt x="f193" y="f194"/>
                        <a:pt x="f195" y="f194"/>
                      </a:cubicBezTo>
                      <a:cubicBezTo>
                        <a:pt x="f196" y="f90"/>
                        <a:pt x="f197" y="f194"/>
                        <a:pt x="f198" y="f194"/>
                      </a:cubicBezTo>
                      <a:cubicBezTo>
                        <a:pt x="f199" y="f194"/>
                        <a:pt x="f199" y="f194"/>
                        <a:pt x="f199" y="f200"/>
                      </a:cubicBezTo>
                      <a:cubicBezTo>
                        <a:pt x="f199" y="f201"/>
                        <a:pt x="f202" y="f203"/>
                        <a:pt x="f199" y="f204"/>
                      </a:cubicBezTo>
                      <a:cubicBezTo>
                        <a:pt x="f205" y="f206"/>
                        <a:pt x="f207" y="f199"/>
                        <a:pt x="f208" y="f199"/>
                      </a:cubicBezTo>
                      <a:cubicBezTo>
                        <a:pt x="f209" y="f202"/>
                        <a:pt x="f210" y="f199"/>
                        <a:pt x="f185" y="f202"/>
                      </a:cubicBezTo>
                      <a:cubicBezTo>
                        <a:pt x="f211" y="f202"/>
                        <a:pt x="f212" y="f205"/>
                        <a:pt x="f99" y="f213"/>
                      </a:cubicBezTo>
                      <a:cubicBezTo>
                        <a:pt x="f161" y="f198"/>
                        <a:pt x="f99" y="f214"/>
                        <a:pt x="f102" y="f215"/>
                      </a:cubicBezTo>
                      <a:cubicBezTo>
                        <a:pt x="f102" y="f216"/>
                        <a:pt x="f107" y="f217"/>
                        <a:pt x="f218" y="f217"/>
                      </a:cubicBezTo>
                      <a:cubicBezTo>
                        <a:pt x="f219" y="f217"/>
                        <a:pt x="f220" y="f217"/>
                        <a:pt x="f221" y="f217"/>
                      </a:cubicBezTo>
                      <a:cubicBezTo>
                        <a:pt x="f222" y="f217"/>
                        <a:pt x="f38" y="f216"/>
                        <a:pt x="f9" y="f223"/>
                      </a:cubicBezTo>
                      <a:cubicBezTo>
                        <a:pt x="f9" y="f214"/>
                        <a:pt x="f38" y="f224"/>
                        <a:pt x="f9" y="f225"/>
                      </a:cubicBezTo>
                      <a:cubicBezTo>
                        <a:pt x="f11" y="f205"/>
                        <a:pt x="f13" y="f226"/>
                        <a:pt x="f15" y="f202"/>
                      </a:cubicBezTo>
                      <a:cubicBezTo>
                        <a:pt x="f227" y="f199"/>
                        <a:pt x="f32" y="f202"/>
                        <a:pt x="f228" y="f202"/>
                      </a:cubicBezTo>
                      <a:cubicBezTo>
                        <a:pt x="f229" y="f199"/>
                        <a:pt x="f143" y="f206"/>
                        <a:pt x="f230" y="f204"/>
                      </a:cubicBezTo>
                      <a:cubicBezTo>
                        <a:pt x="f21" y="f231"/>
                        <a:pt x="f230" y="f232"/>
                        <a:pt x="f230" y="f233"/>
                      </a:cubicBezTo>
                      <a:cubicBezTo>
                        <a:pt x="f21" y="f158"/>
                        <a:pt x="f143" y="f90"/>
                        <a:pt x="f234" y="f194"/>
                      </a:cubicBezTo>
                      <a:cubicBezTo>
                        <a:pt x="f235" y="f88"/>
                        <a:pt x="f236" y="f90"/>
                        <a:pt x="f237" y="f194"/>
                      </a:cubicBezTo>
                      <a:cubicBezTo>
                        <a:pt x="f238" y="f194"/>
                        <a:pt x="f7" y="f86"/>
                        <a:pt x="f7" y="f233"/>
                      </a:cubicBezTo>
                      <a:cubicBezTo>
                        <a:pt x="f239" y="f200"/>
                        <a:pt x="f239" y="f240"/>
                        <a:pt x="f7" y="f241"/>
                      </a:cubicBezTo>
                      <a:cubicBezTo>
                        <a:pt x="f7" y="f199"/>
                        <a:pt x="f242" y="f205"/>
                        <a:pt x="f243" y="f205"/>
                      </a:cubicBezTo>
                      <a:cubicBezTo>
                        <a:pt x="f244" y="f245"/>
                        <a:pt x="f246" y="f205"/>
                        <a:pt x="f247" y="f245"/>
                      </a:cubicBezTo>
                      <a:cubicBezTo>
                        <a:pt x="f248" y="f245"/>
                        <a:pt x="f25" y="f249"/>
                        <a:pt x="f25" y="f250"/>
                      </a:cubicBezTo>
                      <a:cubicBezTo>
                        <a:pt x="f22" y="f251"/>
                        <a:pt x="f25" y="f252"/>
                        <a:pt x="f22" y="f253"/>
                      </a:cubicBezTo>
                      <a:cubicBezTo>
                        <a:pt x="f22" y="f254"/>
                        <a:pt x="f230" y="f255"/>
                        <a:pt x="f147" y="f256"/>
                      </a:cubicBezTo>
                      <a:cubicBezTo>
                        <a:pt x="f257" y="f258"/>
                        <a:pt x="f259" y="f256"/>
                        <a:pt x="f260" y="f261"/>
                      </a:cubicBezTo>
                      <a:cubicBezTo>
                        <a:pt x="f262" y="f258"/>
                        <a:pt x="f9" y="f263"/>
                        <a:pt x="f9" y="f264"/>
                      </a:cubicBezTo>
                      <a:cubicBezTo>
                        <a:pt x="f38" y="f195"/>
                        <a:pt x="f38" y="f265"/>
                        <a:pt x="f38" y="f266"/>
                      </a:cubicBezTo>
                      <a:cubicBezTo>
                        <a:pt x="f38" y="f267"/>
                        <a:pt x="f38" y="f268"/>
                        <a:pt x="f42" y="f268"/>
                      </a:cubicBezTo>
                      <a:cubicBezTo>
                        <a:pt x="f220" y="f268"/>
                        <a:pt x="f269" y="f268"/>
                        <a:pt x="f270" y="f268"/>
                      </a:cubicBezTo>
                      <a:cubicBezTo>
                        <a:pt x="f102" y="f268"/>
                        <a:pt x="f150" y="f271"/>
                        <a:pt x="f150" y="f272"/>
                      </a:cubicBezTo>
                      <a:cubicBezTo>
                        <a:pt x="f75" y="f273"/>
                        <a:pt x="f75" y="f274"/>
                        <a:pt x="f150" y="f275"/>
                      </a:cubicBezTo>
                      <a:cubicBezTo>
                        <a:pt x="f150" y="f175"/>
                        <a:pt x="f212" y="f174"/>
                        <a:pt x="f109" y="f174"/>
                      </a:cubicBezTo>
                      <a:cubicBezTo>
                        <a:pt x="f133" y="f276"/>
                        <a:pt x="f277" y="f276"/>
                        <a:pt x="f278" y="f276"/>
                      </a:cubicBezTo>
                      <a:cubicBezTo>
                        <a:pt x="f279" y="f276"/>
                        <a:pt x="f48" y="f280"/>
                        <a:pt x="f114" y="f170"/>
                      </a:cubicBezTo>
                      <a:cubicBezTo>
                        <a:pt x="f136" y="f2"/>
                        <a:pt x="f114" y="f281"/>
                        <a:pt x="f48" y="f264"/>
                      </a:cubicBezTo>
                      <a:cubicBezTo>
                        <a:pt x="f50" y="f282"/>
                        <a:pt x="f283" y="f261"/>
                        <a:pt x="f284" y="f261"/>
                      </a:cubicBezTo>
                      <a:cubicBezTo>
                        <a:pt x="f285" y="f256"/>
                        <a:pt x="f286" y="f261"/>
                        <a:pt x="f270" y="f256"/>
                      </a:cubicBezTo>
                      <a:cubicBezTo>
                        <a:pt x="f99" y="f256"/>
                        <a:pt x="f150" y="f287"/>
                        <a:pt x="f150" y="f288"/>
                      </a:cubicBezTo>
                      <a:cubicBezTo>
                        <a:pt x="f75" y="f289"/>
                        <a:pt x="f150" y="f290"/>
                        <a:pt x="f75" y="f291"/>
                      </a:cubicBezTo>
                      <a:cubicBezTo>
                        <a:pt x="f161" y="f292"/>
                        <a:pt x="f293" y="f294"/>
                        <a:pt x="f295" y="f296"/>
                      </a:cubicBezTo>
                      <a:cubicBezTo>
                        <a:pt x="f297" y="f298"/>
                        <a:pt x="f299" y="f296"/>
                        <a:pt x="f300" y="f296"/>
                      </a:cubicBezTo>
                      <a:cubicBezTo>
                        <a:pt x="f202" y="f296"/>
                        <a:pt x="f301" y="f217"/>
                        <a:pt x="f301" y="f302"/>
                      </a:cubicBezTo>
                      <a:cubicBezTo>
                        <a:pt x="f205" y="f303"/>
                        <a:pt x="f304" y="f305"/>
                        <a:pt x="f301" y="f213"/>
                      </a:cubicBezTo>
                      <a:cubicBezTo>
                        <a:pt x="f205" y="f304"/>
                        <a:pt x="f306" y="f245"/>
                        <a:pt x="f250" y="f245"/>
                      </a:cubicBezTo>
                      <a:cubicBezTo>
                        <a:pt x="f307" y="f245"/>
                        <a:pt x="f308" y="f304"/>
                        <a:pt x="f298" y="f202"/>
                      </a:cubicBezTo>
                      <a:cubicBezTo>
                        <a:pt x="f309" y="f199"/>
                        <a:pt x="f310" y="f199"/>
                        <a:pt x="f163" y="f199"/>
                      </a:cubicBezTo>
                      <a:cubicBezTo>
                        <a:pt x="f311" y="f245"/>
                        <a:pt x="f196" y="f205"/>
                        <a:pt x="f256" y="f301"/>
                      </a:cubicBezTo>
                      <a:cubicBezTo>
                        <a:pt x="f256" y="f301"/>
                        <a:pt x="f256" y="f205"/>
                        <a:pt x="f256" y="f205"/>
                      </a:cubicBezTo>
                      <a:cubicBezTo>
                        <a:pt x="f256" y="f205"/>
                        <a:pt x="f256" y="f301"/>
                        <a:pt x="f256" y="f301"/>
                      </a:cubicBezTo>
                      <a:cubicBezTo>
                        <a:pt x="f256" y="f312"/>
                        <a:pt x="f256" y="f313"/>
                        <a:pt x="f256" y="f314"/>
                      </a:cubicBezTo>
                      <a:cubicBezTo>
                        <a:pt x="f256" y="f314"/>
                        <a:pt x="f256" y="f314"/>
                        <a:pt x="f256" y="f314"/>
                      </a:cubicBezTo>
                      <a:cubicBezTo>
                        <a:pt x="f315" y="f314"/>
                        <a:pt x="f316" y="f217"/>
                        <a:pt x="f317" y="f217"/>
                      </a:cubicBezTo>
                      <a:cubicBezTo>
                        <a:pt x="f298" y="f314"/>
                        <a:pt x="f217" y="f298"/>
                        <a:pt x="f162" y="f197"/>
                      </a:cubicBezTo>
                      <a:cubicBezTo>
                        <a:pt x="f294" y="f318"/>
                        <a:pt x="f217" y="f319"/>
                        <a:pt x="f162" y="f253"/>
                      </a:cubicBezTo>
                      <a:cubicBezTo>
                        <a:pt x="f294" y="f254"/>
                        <a:pt x="f216" y="f261"/>
                        <a:pt x="f308" y="f261"/>
                      </a:cubicBezTo>
                      <a:cubicBezTo>
                        <a:pt x="f250" y="f261"/>
                        <a:pt x="f320" y="f256"/>
                        <a:pt x="f321" y="f261"/>
                      </a:cubicBezTo>
                      <a:cubicBezTo>
                        <a:pt x="f158" y="f258"/>
                        <a:pt x="f81" y="f322"/>
                        <a:pt x="f81" y="f323"/>
                      </a:cubicBezTo>
                      <a:cubicBezTo>
                        <a:pt x="f86" y="f195"/>
                        <a:pt x="f86" y="f324"/>
                        <a:pt x="f81" y="f325"/>
                      </a:cubicBezTo>
                      <a:cubicBezTo>
                        <a:pt x="f81" y="f326"/>
                        <a:pt x="f327" y="f268"/>
                        <a:pt x="f233" y="f268"/>
                      </a:cubicBezTo>
                      <a:cubicBezTo>
                        <a:pt x="f328" y="f268"/>
                        <a:pt x="f329" y="f268"/>
                        <a:pt x="f330" y="f268"/>
                      </a:cubicBezTo>
                      <a:cubicBezTo>
                        <a:pt x="f207" y="f268"/>
                        <a:pt x="f199" y="f331"/>
                        <a:pt x="f199" y="f332"/>
                      </a:cubicBezTo>
                      <a:cubicBezTo>
                        <a:pt x="f199" y="f333"/>
                        <a:pt x="f199" y="f334"/>
                        <a:pt x="f199" y="f335"/>
                      </a:cubicBezTo>
                      <a:cubicBezTo>
                        <a:pt x="f199" y="f336"/>
                        <a:pt x="f226" y="f337"/>
                        <a:pt x="f338" y="f337"/>
                      </a:cubicBezTo>
                      <a:cubicBezTo>
                        <a:pt x="f339" y="f340"/>
                        <a:pt x="f341" y="f340"/>
                        <a:pt x="f159" y="f337"/>
                      </a:cubicBezTo>
                      <a:cubicBezTo>
                        <a:pt x="f327" y="f337"/>
                        <a:pt x="f81" y="f336"/>
                        <a:pt x="f86" y="f335"/>
                      </a:cubicBezTo>
                      <a:cubicBezTo>
                        <a:pt x="f86" y="f342"/>
                        <a:pt x="f81" y="f343"/>
                        <a:pt x="f86" y="f344"/>
                      </a:cubicBezTo>
                      <a:cubicBezTo>
                        <a:pt x="f86" y="f345"/>
                        <a:pt x="f346" y="f347"/>
                        <a:pt x="f348" y="f349"/>
                      </a:cubicBezTo>
                      <a:cubicBezTo>
                        <a:pt x="f153" y="f350"/>
                        <a:pt x="f351" y="f350"/>
                        <a:pt x="f98" y="f349"/>
                      </a:cubicBezTo>
                      <a:cubicBezTo>
                        <a:pt x="f352" y="f349"/>
                        <a:pt x="f99" y="f353"/>
                        <a:pt x="f99" y="f354"/>
                      </a:cubicBezTo>
                      <a:cubicBezTo>
                        <a:pt x="f102" y="f343"/>
                        <a:pt x="f102" y="f355"/>
                        <a:pt x="f99" y="f356"/>
                      </a:cubicBezTo>
                      <a:cubicBezTo>
                        <a:pt x="f99" y="f337"/>
                        <a:pt x="f150" y="f357"/>
                        <a:pt x="f183" y="f357"/>
                      </a:cubicBezTo>
                      <a:cubicBezTo>
                        <a:pt x="f152" y="f358"/>
                        <a:pt x="f359" y="f357"/>
                        <a:pt x="f360" y="f357"/>
                      </a:cubicBezTo>
                      <a:cubicBezTo>
                        <a:pt x="f155" y="f358"/>
                        <a:pt x="f86" y="f361"/>
                        <a:pt x="f86" y="f362"/>
                      </a:cubicBezTo>
                      <a:cubicBezTo>
                        <a:pt x="f81" y="f363"/>
                        <a:pt x="f86" y="f364"/>
                        <a:pt x="f86" y="f365"/>
                      </a:cubicBezTo>
                      <a:cubicBezTo>
                        <a:pt x="f366" y="f365"/>
                        <a:pt x="f367" y="f365"/>
                        <a:pt x="f298" y="f365"/>
                      </a:cubicBezTo>
                      <a:cubicBezTo>
                        <a:pt x="f298" y="f364"/>
                        <a:pt x="f298" y="f368"/>
                        <a:pt x="f298" y="f369"/>
                      </a:cubicBezTo>
                      <a:cubicBezTo>
                        <a:pt x="f296" y="f370"/>
                        <a:pt x="f371" y="f358"/>
                        <a:pt x="f372" y="f358"/>
                      </a:cubicBezTo>
                      <a:cubicBezTo>
                        <a:pt x="f373" y="f357"/>
                        <a:pt x="f374" y="f358"/>
                        <a:pt x="f166" y="f358"/>
                      </a:cubicBezTo>
                      <a:cubicBezTo>
                        <a:pt x="f375" y="f336"/>
                        <a:pt x="f376" y="f336"/>
                        <a:pt x="f377" y="f336"/>
                      </a:cubicBezTo>
                      <a:cubicBezTo>
                        <a:pt x="f376" y="f336"/>
                        <a:pt x="f375" y="f336"/>
                        <a:pt x="f166" y="f358"/>
                      </a:cubicBezTo>
                      <a:cubicBezTo>
                        <a:pt x="f169" y="f358"/>
                        <a:pt x="f378" y="f358"/>
                        <a:pt x="f379" y="f358"/>
                      </a:cubicBezTo>
                      <a:cubicBezTo>
                        <a:pt x="f379" y="f358"/>
                        <a:pt x="f379" y="f358"/>
                        <a:pt x="f379" y="f358"/>
                      </a:cubicBezTo>
                      <a:cubicBezTo>
                        <a:pt x="f276" y="f380"/>
                        <a:pt x="f276" y="f381"/>
                        <a:pt x="f276" y="f382"/>
                      </a:cubicBezTo>
                      <a:cubicBezTo>
                        <a:pt x="f276" y="f383"/>
                        <a:pt x="f276" y="f384"/>
                        <a:pt x="f276" y="f365"/>
                      </a:cubicBezTo>
                      <a:cubicBezTo>
                        <a:pt x="f385" y="f365"/>
                        <a:pt x="f386" y="f365"/>
                        <a:pt x="f387" y="f365"/>
                      </a:cubicBezTo>
                      <a:cubicBezTo>
                        <a:pt x="f388" y="f365"/>
                        <a:pt x="f389" y="f365"/>
                        <a:pt x="f390" y="f365"/>
                      </a:cubicBezTo>
                      <a:cubicBezTo>
                        <a:pt x="f391" y="f6"/>
                        <a:pt x="f6" y="f392"/>
                        <a:pt x="f6" y="f390"/>
                      </a:cubicBezTo>
                      <a:cubicBezTo>
                        <a:pt x="f365" y="f393"/>
                        <a:pt x="f365" y="f394"/>
                        <a:pt x="f365" y="f8"/>
                      </a:cubicBezTo>
                      <a:cubicBezTo>
                        <a:pt x="f395" y="f8"/>
                        <a:pt x="f396" y="f8"/>
                        <a:pt x="f276" y="f8"/>
                      </a:cubicBezTo>
                      <a:cubicBezTo>
                        <a:pt x="f276" y="f397"/>
                        <a:pt x="f276" y="f398"/>
                        <a:pt x="f276" y="f399"/>
                      </a:cubicBezTo>
                      <a:cubicBezTo>
                        <a:pt x="f276" y="f400"/>
                        <a:pt x="f181" y="f401"/>
                        <a:pt x="f402" y="f403"/>
                      </a:cubicBezTo>
                      <a:cubicBezTo>
                        <a:pt x="f375" y="f404"/>
                        <a:pt x="f165" y="f405"/>
                        <a:pt x="f164" y="f406"/>
                      </a:cubicBezTo>
                      <a:cubicBezTo>
                        <a:pt x="f165" y="f405"/>
                        <a:pt x="f375" y="f404"/>
                        <a:pt x="f402" y="f403"/>
                      </a:cubicBezTo>
                      <a:cubicBezTo>
                        <a:pt x="f407" y="f403"/>
                        <a:pt x="f408" y="f403"/>
                        <a:pt x="f282" y="f403"/>
                      </a:cubicBezTo>
                      <a:cubicBezTo>
                        <a:pt x="f263" y="f403"/>
                        <a:pt x="f255" y="f409"/>
                        <a:pt x="f256" y="f409"/>
                      </a:cubicBezTo>
                      <a:cubicBezTo>
                        <a:pt x="f256" y="f410"/>
                        <a:pt x="f256" y="f411"/>
                        <a:pt x="f256" y="f412"/>
                      </a:cubicBezTo>
                      <a:cubicBezTo>
                        <a:pt x="f413" y="f412"/>
                        <a:pt x="f414" y="f412"/>
                        <a:pt x="f298" y="f412"/>
                      </a:cubicBezTo>
                      <a:cubicBezTo>
                        <a:pt x="f298" y="f411"/>
                        <a:pt x="f298" y="f410"/>
                        <a:pt x="f298" y="f409"/>
                      </a:cubicBezTo>
                      <a:cubicBezTo>
                        <a:pt x="f305" y="f409"/>
                        <a:pt x="f415" y="f409"/>
                        <a:pt x="f416" y="f409"/>
                      </a:cubicBezTo>
                      <a:cubicBezTo>
                        <a:pt x="f417" y="f403"/>
                        <a:pt x="f81" y="f418"/>
                        <a:pt x="f86" y="f419"/>
                      </a:cubicBezTo>
                      <a:cubicBezTo>
                        <a:pt x="f88" y="f420"/>
                        <a:pt x="f86" y="f421"/>
                        <a:pt x="f86" y="f8"/>
                      </a:cubicBezTo>
                      <a:cubicBezTo>
                        <a:pt x="f346" y="f8"/>
                        <a:pt x="f194" y="f8"/>
                        <a:pt x="f90" y="f8"/>
                      </a:cubicBezTo>
                      <a:cubicBezTo>
                        <a:pt x="f192" y="f8"/>
                        <a:pt x="f422" y="f8"/>
                        <a:pt x="f423" y="f8"/>
                      </a:cubicBezTo>
                      <a:cubicBezTo>
                        <a:pt x="f424" y="f8"/>
                        <a:pt x="f425" y="f8"/>
                        <a:pt x="f154" y="f8"/>
                      </a:cubicBezTo>
                      <a:cubicBezTo>
                        <a:pt x="f426" y="f8"/>
                        <a:pt x="f297" y="f8"/>
                        <a:pt x="f427" y="f8"/>
                      </a:cubicBezTo>
                      <a:cubicBezTo>
                        <a:pt x="f190" y="f8"/>
                        <a:pt x="f185" y="f8"/>
                        <a:pt x="f99" y="f8"/>
                      </a:cubicBezTo>
                      <a:cubicBezTo>
                        <a:pt x="f99" y="f397"/>
                        <a:pt x="f99" y="f428"/>
                        <a:pt x="f102" y="f429"/>
                      </a:cubicBezTo>
                      <a:cubicBezTo>
                        <a:pt x="f102" y="f418"/>
                        <a:pt x="f107" y="f403"/>
                        <a:pt x="f430" y="f409"/>
                      </a:cubicBezTo>
                      <a:cubicBezTo>
                        <a:pt x="f110" y="f409"/>
                        <a:pt x="f431" y="f403"/>
                        <a:pt x="f123" y="f409"/>
                      </a:cubicBezTo>
                      <a:cubicBezTo>
                        <a:pt x="f121" y="f409"/>
                        <a:pt x="f50" y="f432"/>
                        <a:pt x="f48" y="f433"/>
                      </a:cubicBezTo>
                      <a:cubicBezTo>
                        <a:pt x="f48" y="f434"/>
                        <a:pt x="f48" y="f435"/>
                        <a:pt x="f50" y="f436"/>
                      </a:cubicBezTo>
                      <a:cubicBezTo>
                        <a:pt x="f50" y="f437"/>
                        <a:pt x="f121" y="f412"/>
                        <a:pt x="f438" y="f412"/>
                      </a:cubicBezTo>
                      <a:cubicBezTo>
                        <a:pt x="f135" y="f439"/>
                        <a:pt x="f440" y="f412"/>
                        <a:pt x="f109" y="f439"/>
                      </a:cubicBezTo>
                      <a:cubicBezTo>
                        <a:pt x="f107" y="f439"/>
                        <a:pt x="f102" y="f441"/>
                        <a:pt x="f102" y="f442"/>
                      </a:cubicBezTo>
                      <a:cubicBezTo>
                        <a:pt x="f99" y="f443"/>
                        <a:pt x="f99" y="f444"/>
                        <a:pt x="f102" y="f445"/>
                      </a:cubicBezTo>
                      <a:cubicBezTo>
                        <a:pt x="f102" y="f446"/>
                        <a:pt x="f107" y="f447"/>
                        <a:pt x="f132" y="f447"/>
                      </a:cubicBezTo>
                      <a:cubicBezTo>
                        <a:pt x="f133" y="f447"/>
                        <a:pt x="f448" y="f447"/>
                        <a:pt x="f449" y="f447"/>
                      </a:cubicBezTo>
                      <a:cubicBezTo>
                        <a:pt x="f121" y="f450"/>
                        <a:pt x="f50" y="f451"/>
                        <a:pt x="f48" y="f452"/>
                      </a:cubicBezTo>
                      <a:cubicBezTo>
                        <a:pt x="f114" y="f453"/>
                        <a:pt x="f114" y="f454"/>
                        <a:pt x="f48" y="f455"/>
                      </a:cubicBezTo>
                      <a:cubicBezTo>
                        <a:pt x="f50" y="f456"/>
                        <a:pt x="f136" y="f457"/>
                        <a:pt x="f449" y="f457"/>
                      </a:cubicBezTo>
                      <a:cubicBezTo>
                        <a:pt x="f458" y="f459"/>
                        <a:pt x="f184" y="f457"/>
                        <a:pt x="f460" y="f459"/>
                      </a:cubicBezTo>
                      <a:cubicBezTo>
                        <a:pt x="f192" y="f461"/>
                        <a:pt x="f86" y="f462"/>
                        <a:pt x="f86" y="f463"/>
                      </a:cubicBezTo>
                      <a:cubicBezTo>
                        <a:pt x="f81" y="f464"/>
                        <a:pt x="f86" y="f465"/>
                        <a:pt x="f86" y="f30"/>
                      </a:cubicBezTo>
                      <a:cubicBezTo>
                        <a:pt x="f466" y="f30"/>
                        <a:pt x="f225" y="f33"/>
                        <a:pt x="f223" y="f30"/>
                      </a:cubicBezTo>
                      <a:cubicBezTo>
                        <a:pt x="f314" y="f30"/>
                        <a:pt x="f467" y="f29"/>
                        <a:pt x="f298" y="f468"/>
                      </a:cubicBezTo>
                      <a:cubicBezTo>
                        <a:pt x="f294" y="f469"/>
                        <a:pt x="f298" y="f470"/>
                        <a:pt x="f298" y="f471"/>
                      </a:cubicBezTo>
                      <a:cubicBezTo>
                        <a:pt x="f296" y="f472"/>
                        <a:pt x="f298" y="f45"/>
                        <a:pt x="f473" y="f23"/>
                      </a:cubicBezTo>
                      <a:cubicBezTo>
                        <a:pt x="f473" y="f23"/>
                        <a:pt x="f473" y="f23"/>
                        <a:pt x="f473" y="f23"/>
                      </a:cubicBezTo>
                      <a:cubicBezTo>
                        <a:pt x="f318" y="f41"/>
                        <a:pt x="f289" y="f45"/>
                        <a:pt x="f474" y="f14"/>
                      </a:cubicBezTo>
                      <a:cubicBezTo>
                        <a:pt x="f474" y="f475"/>
                        <a:pt x="f476" y="f477"/>
                        <a:pt x="f258" y="f478"/>
                      </a:cubicBezTo>
                      <a:cubicBezTo>
                        <a:pt x="f476" y="f477"/>
                        <a:pt x="f474" y="f475"/>
                        <a:pt x="f474" y="f14"/>
                      </a:cubicBezTo>
                      <a:cubicBezTo>
                        <a:pt x="f254" y="f23"/>
                        <a:pt x="f261" y="f41"/>
                        <a:pt x="f263" y="f45"/>
                      </a:cubicBezTo>
                      <a:cubicBezTo>
                        <a:pt x="f263" y="f479"/>
                        <a:pt x="f263" y="f480"/>
                        <a:pt x="f263" y="f39"/>
                      </a:cubicBezTo>
                      <a:cubicBezTo>
                        <a:pt x="f263" y="f39"/>
                        <a:pt x="f263" y="f39"/>
                        <a:pt x="f263" y="f39"/>
                      </a:cubicBezTo>
                      <a:cubicBezTo>
                        <a:pt x="f256" y="f481"/>
                        <a:pt x="f256" y="f482"/>
                        <a:pt x="f256" y="f49"/>
                      </a:cubicBezTo>
                      <a:cubicBezTo>
                        <a:pt x="f256" y="f483"/>
                        <a:pt x="f256" y="f484"/>
                        <a:pt x="f256" y="f485"/>
                      </a:cubicBezTo>
                      <a:cubicBezTo>
                        <a:pt x="f256" y="f486"/>
                        <a:pt x="f256" y="f487"/>
                        <a:pt x="f256" y="f488"/>
                      </a:cubicBezTo>
                      <a:cubicBezTo>
                        <a:pt x="f489" y="f487"/>
                        <a:pt x="f490" y="f488"/>
                        <a:pt x="f169" y="f56"/>
                      </a:cubicBezTo>
                      <a:cubicBezTo>
                        <a:pt x="f490" y="f488"/>
                        <a:pt x="f489" y="f487"/>
                        <a:pt x="f256" y="f488"/>
                      </a:cubicBezTo>
                      <a:cubicBezTo>
                        <a:pt x="f255" y="f491"/>
                        <a:pt x="f492" y="f493"/>
                        <a:pt x="f494" y="f493"/>
                      </a:cubicBezTo>
                      <a:cubicBezTo>
                        <a:pt x="f495" y="f496"/>
                        <a:pt x="f168" y="f496"/>
                        <a:pt x="f181" y="f496"/>
                      </a:cubicBezTo>
                      <a:cubicBezTo>
                        <a:pt x="f181" y="f497"/>
                        <a:pt x="f181" y="f498"/>
                        <a:pt x="f181" y="f499"/>
                      </a:cubicBezTo>
                      <a:cubicBezTo>
                        <a:pt x="f175" y="f499"/>
                        <a:pt x="f385" y="f500"/>
                        <a:pt x="f501" y="f502"/>
                      </a:cubicBezTo>
                      <a:cubicBezTo>
                        <a:pt x="f385" y="f500"/>
                        <a:pt x="f175" y="f499"/>
                        <a:pt x="f181" y="f499"/>
                      </a:cubicBezTo>
                      <a:cubicBezTo>
                        <a:pt x="f181" y="f502"/>
                        <a:pt x="f181" y="f503"/>
                        <a:pt x="f181" y="f504"/>
                      </a:cubicBezTo>
                      <a:cubicBezTo>
                        <a:pt x="f181" y="f504"/>
                        <a:pt x="f181" y="f504"/>
                        <a:pt x="f181" y="f504"/>
                      </a:cubicBezTo>
                      <a:cubicBezTo>
                        <a:pt x="f181" y="f505"/>
                        <a:pt x="f276" y="f506"/>
                        <a:pt x="f276" y="f507"/>
                      </a:cubicBezTo>
                      <a:cubicBezTo>
                        <a:pt x="f276" y="f507"/>
                        <a:pt x="f276" y="f507"/>
                        <a:pt x="f276" y="f507"/>
                      </a:cubicBezTo>
                      <a:cubicBezTo>
                        <a:pt x="f508" y="f507"/>
                        <a:pt x="f509" y="f510"/>
                        <a:pt x="f511" y="f507"/>
                      </a:cubicBezTo>
                      <a:cubicBezTo>
                        <a:pt x="f467" y="f507"/>
                        <a:pt x="f217" y="f512"/>
                        <a:pt x="f162" y="f513"/>
                      </a:cubicBezTo>
                      <a:cubicBezTo>
                        <a:pt x="f294" y="f514"/>
                        <a:pt x="f162" y="f515"/>
                        <a:pt x="f162" y="f516"/>
                      </a:cubicBezTo>
                      <a:cubicBezTo>
                        <a:pt x="f162" y="f517"/>
                        <a:pt x="f518" y="f519"/>
                        <a:pt x="f520" y="f82"/>
                      </a:cubicBezTo>
                      <a:cubicBezTo>
                        <a:pt x="f520" y="f72"/>
                        <a:pt x="f521" y="f82"/>
                        <a:pt x="f223" y="f82"/>
                      </a:cubicBezTo>
                      <a:cubicBezTo>
                        <a:pt x="f522" y="f72"/>
                        <a:pt x="f250" y="f523"/>
                        <a:pt x="f160" y="f517"/>
                      </a:cubicBezTo>
                      <a:cubicBezTo>
                        <a:pt x="f524" y="f525"/>
                        <a:pt x="f301" y="f526"/>
                        <a:pt x="f301" y="f527"/>
                      </a:cubicBezTo>
                      <a:cubicBezTo>
                        <a:pt x="f205" y="f528"/>
                        <a:pt x="f205" y="f498"/>
                        <a:pt x="f301" y="f529"/>
                      </a:cubicBezTo>
                      <a:cubicBezTo>
                        <a:pt x="f304" y="f493"/>
                        <a:pt x="f226" y="f65"/>
                        <a:pt x="f530" y="f65"/>
                      </a:cubicBezTo>
                      <a:cubicBezTo>
                        <a:pt x="f339" y="f61"/>
                        <a:pt x="f531" y="f65"/>
                        <a:pt x="f416" y="f61"/>
                      </a:cubicBezTo>
                      <a:cubicBezTo>
                        <a:pt x="f417" y="f58"/>
                        <a:pt x="f81" y="f532"/>
                        <a:pt x="f86" y="f533"/>
                      </a:cubicBezTo>
                      <a:cubicBezTo>
                        <a:pt x="f88" y="f534"/>
                        <a:pt x="f86" y="f535"/>
                        <a:pt x="f86" y="f30"/>
                      </a:cubicBezTo>
                      <a:cubicBezTo>
                        <a:pt x="f536" y="f30"/>
                        <a:pt x="f537" y="f30"/>
                        <a:pt x="f99" y="f30"/>
                      </a:cubicBezTo>
                      <a:cubicBezTo>
                        <a:pt x="f99" y="f53"/>
                        <a:pt x="f99" y="f538"/>
                        <a:pt x="f102" y="f55"/>
                      </a:cubicBezTo>
                      <a:cubicBezTo>
                        <a:pt x="f102" y="f56"/>
                        <a:pt x="f107" y="f61"/>
                        <a:pt x="f430" y="f61"/>
                      </a:cubicBezTo>
                      <a:cubicBezTo>
                        <a:pt x="f110" y="f65"/>
                        <a:pt x="f431" y="f65"/>
                        <a:pt x="f123" y="f61"/>
                      </a:cubicBezTo>
                      <a:cubicBezTo>
                        <a:pt x="f121" y="f61"/>
                        <a:pt x="f48" y="f56"/>
                        <a:pt x="f48" y="f539"/>
                      </a:cubicBezTo>
                      <a:cubicBezTo>
                        <a:pt x="f114" y="f54"/>
                        <a:pt x="f48" y="f53"/>
                        <a:pt x="f48" y="f30"/>
                      </a:cubicBezTo>
                      <a:cubicBezTo>
                        <a:pt x="f48" y="f30"/>
                        <a:pt x="f48" y="f30"/>
                        <a:pt x="f48" y="f30"/>
                      </a:cubicBezTo>
                      <a:cubicBezTo>
                        <a:pt x="f48" y="f30"/>
                        <a:pt x="f48" y="f30"/>
                        <a:pt x="f48" y="f30"/>
                      </a:cubicBezTo>
                      <a:cubicBezTo>
                        <a:pt x="f540" y="f30"/>
                        <a:pt x="f541" y="f30"/>
                        <a:pt x="f99" y="f30"/>
                      </a:cubicBezTo>
                      <a:cubicBezTo>
                        <a:pt x="f102" y="f29"/>
                        <a:pt x="f75" y="f542"/>
                        <a:pt x="f75" y="f543"/>
                      </a:cubicBezTo>
                      <a:cubicBezTo>
                        <a:pt x="f75" y="f544"/>
                        <a:pt x="f75" y="f545"/>
                        <a:pt x="f150" y="f546"/>
                      </a:cubicBezTo>
                      <a:cubicBezTo>
                        <a:pt x="f150" y="f547"/>
                        <a:pt x="f107" y="f547"/>
                        <a:pt x="f548" y="f547"/>
                      </a:cubicBezTo>
                      <a:cubicBezTo>
                        <a:pt x="f269" y="f547"/>
                        <a:pt x="f549" y="f547"/>
                        <a:pt x="f550" y="f551"/>
                      </a:cubicBezTo>
                      <a:cubicBezTo>
                        <a:pt x="f11" y="f551"/>
                        <a:pt x="f38" y="f552"/>
                        <a:pt x="f38" y="f553"/>
                      </a:cubicBezTo>
                      <a:cubicBezTo>
                        <a:pt x="f9" y="f554"/>
                        <a:pt x="f38" y="f555"/>
                        <a:pt x="f9" y="f10"/>
                      </a:cubicBezTo>
                      <a:close/>
                      <a:moveTo>
                        <a:pt x="f88" y="f556"/>
                      </a:moveTo>
                      <a:cubicBezTo>
                        <a:pt x="f88" y="f556"/>
                        <a:pt x="f88" y="f556"/>
                        <a:pt x="f88" y="f556"/>
                      </a:cubicBezTo>
                      <a:cubicBezTo>
                        <a:pt x="f327" y="f556"/>
                        <a:pt x="f417" y="f557"/>
                        <a:pt x="f558" y="f557"/>
                      </a:cubicBezTo>
                      <a:cubicBezTo>
                        <a:pt x="f417" y="f557"/>
                        <a:pt x="f327" y="f556"/>
                        <a:pt x="f88" y="f556"/>
                      </a:cubicBezTo>
                      <a:close/>
                      <a:moveTo>
                        <a:pt x="f150" y="f559"/>
                      </a:moveTo>
                      <a:cubicBezTo>
                        <a:pt x="f150" y="f560"/>
                        <a:pt x="f75" y="f561"/>
                        <a:pt x="f179" y="f562"/>
                      </a:cubicBezTo>
                      <a:cubicBezTo>
                        <a:pt x="f563" y="f115"/>
                        <a:pt x="f564" y="f565"/>
                        <a:pt x="f86" y="f566"/>
                      </a:cubicBezTo>
                      <a:cubicBezTo>
                        <a:pt x="f86" y="f560"/>
                        <a:pt x="f86" y="f116"/>
                        <a:pt x="f86" y="f559"/>
                      </a:cubicBezTo>
                      <a:cubicBezTo>
                        <a:pt x="f86" y="f567"/>
                        <a:pt x="f81" y="f568"/>
                        <a:pt x="f86" y="f569"/>
                      </a:cubicBezTo>
                      <a:cubicBezTo>
                        <a:pt x="f86" y="f570"/>
                        <a:pt x="f194" y="f571"/>
                        <a:pt x="f154" y="f571"/>
                      </a:cubicBezTo>
                      <a:cubicBezTo>
                        <a:pt x="f153" y="f572"/>
                        <a:pt x="f152" y="f571"/>
                        <a:pt x="f151" y="f571"/>
                      </a:cubicBezTo>
                      <a:cubicBezTo>
                        <a:pt x="f211" y="f571"/>
                        <a:pt x="f75" y="f573"/>
                        <a:pt x="f75" y="f574"/>
                      </a:cubicBezTo>
                      <a:cubicBezTo>
                        <a:pt x="f150" y="f575"/>
                        <a:pt x="f150" y="f576"/>
                        <a:pt x="f150" y="f559"/>
                      </a:cubicBezTo>
                      <a:close/>
                      <a:moveTo>
                        <a:pt x="f99" y="f125"/>
                      </a:moveTo>
                      <a:cubicBezTo>
                        <a:pt x="f176" y="f577"/>
                        <a:pt x="f75" y="f578"/>
                        <a:pt x="f75" y="f579"/>
                      </a:cubicBezTo>
                      <a:cubicBezTo>
                        <a:pt x="f75" y="f580"/>
                        <a:pt x="f293" y="f581"/>
                        <a:pt x="f185" y="f582"/>
                      </a:cubicBezTo>
                      <a:cubicBezTo>
                        <a:pt x="f583" y="f584"/>
                        <a:pt x="f426" y="f585"/>
                        <a:pt x="f155" y="f580"/>
                      </a:cubicBezTo>
                      <a:cubicBezTo>
                        <a:pt x="f586" y="f587"/>
                        <a:pt x="f346" y="f588"/>
                        <a:pt x="f81" y="f589"/>
                      </a:cubicBezTo>
                      <a:cubicBezTo>
                        <a:pt x="f81" y="f590"/>
                        <a:pt x="f417" y="f591"/>
                        <a:pt x="f79" y="f592"/>
                      </a:cubicBezTo>
                      <a:cubicBezTo>
                        <a:pt x="f79" y="f592"/>
                        <a:pt x="f79" y="f592"/>
                        <a:pt x="f79" y="f592"/>
                      </a:cubicBezTo>
                      <a:cubicBezTo>
                        <a:pt x="f593" y="f594"/>
                        <a:pt x="f348" y="f591"/>
                        <a:pt x="f154" y="f122"/>
                      </a:cubicBezTo>
                      <a:cubicBezTo>
                        <a:pt x="f595" y="f122"/>
                        <a:pt x="f596" y="f122"/>
                        <a:pt x="f99" y="f125"/>
                      </a:cubicBezTo>
                      <a:close/>
                      <a:moveTo>
                        <a:pt x="f385" y="f597"/>
                      </a:moveTo>
                      <a:cubicBezTo>
                        <a:pt x="f385" y="f461"/>
                        <a:pt x="f387" y="f459"/>
                        <a:pt x="f598" y="f459"/>
                      </a:cubicBezTo>
                      <a:cubicBezTo>
                        <a:pt x="f599" y="f459"/>
                        <a:pt x="f600" y="f457"/>
                        <a:pt x="f268" y="f457"/>
                      </a:cubicBezTo>
                      <a:cubicBezTo>
                        <a:pt x="f268" y="f601"/>
                        <a:pt x="f268" y="f602"/>
                        <a:pt x="f268" y="f603"/>
                      </a:cubicBezTo>
                      <a:cubicBezTo>
                        <a:pt x="f604" y="f605"/>
                        <a:pt x="f606" y="f547"/>
                        <a:pt x="f266" y="f547"/>
                      </a:cubicBezTo>
                      <a:cubicBezTo>
                        <a:pt x="f607" y="f551"/>
                        <a:pt x="f608" y="f547"/>
                        <a:pt x="f386" y="f547"/>
                      </a:cubicBezTo>
                      <a:cubicBezTo>
                        <a:pt x="f609" y="f610"/>
                        <a:pt x="f385" y="f611"/>
                        <a:pt x="f385" y="f597"/>
                      </a:cubicBezTo>
                      <a:close/>
                      <a:moveTo>
                        <a:pt x="f385" y="f612"/>
                      </a:moveTo>
                      <a:cubicBezTo>
                        <a:pt x="f385" y="f137"/>
                        <a:pt x="f613" y="f614"/>
                        <a:pt x="f615" y="f614"/>
                      </a:cubicBezTo>
                      <a:cubicBezTo>
                        <a:pt x="f616" y="f614"/>
                        <a:pt x="f617" y="f614"/>
                        <a:pt x="f618" y="f614"/>
                      </a:cubicBezTo>
                      <a:cubicBezTo>
                        <a:pt x="f606" y="f137"/>
                        <a:pt x="f604" y="f612"/>
                        <a:pt x="f268" y="f619"/>
                      </a:cubicBezTo>
                      <a:cubicBezTo>
                        <a:pt x="f268" y="f620"/>
                        <a:pt x="f268" y="f621"/>
                        <a:pt x="f604" y="f622"/>
                      </a:cubicBezTo>
                      <a:cubicBezTo>
                        <a:pt x="f604" y="f622"/>
                        <a:pt x="f604" y="f622"/>
                        <a:pt x="f604" y="f622"/>
                      </a:cubicBezTo>
                      <a:cubicBezTo>
                        <a:pt x="f623" y="f7"/>
                        <a:pt x="f623" y="f7"/>
                        <a:pt x="f624" y="f7"/>
                      </a:cubicBezTo>
                      <a:cubicBezTo>
                        <a:pt x="f625" y="f7"/>
                        <a:pt x="f265" y="f7"/>
                        <a:pt x="f386" y="f7"/>
                      </a:cubicBezTo>
                      <a:cubicBezTo>
                        <a:pt x="f626" y="f627"/>
                        <a:pt x="f628" y="f242"/>
                        <a:pt x="f501" y="f242"/>
                      </a:cubicBezTo>
                      <a:cubicBezTo>
                        <a:pt x="f628" y="f242"/>
                        <a:pt x="f626" y="f627"/>
                        <a:pt x="f386" y="f7"/>
                      </a:cubicBezTo>
                      <a:cubicBezTo>
                        <a:pt x="f609" y="f629"/>
                        <a:pt x="f501" y="f630"/>
                        <a:pt x="f385" y="f612"/>
                      </a:cubicBezTo>
                      <a:close/>
                      <a:moveTo>
                        <a:pt x="f501" y="f242"/>
                      </a:moveTo>
                      <a:cubicBezTo>
                        <a:pt x="f385" y="f238"/>
                        <a:pt x="f385" y="f238"/>
                        <a:pt x="f631" y="f238"/>
                      </a:cubicBezTo>
                      <a:cubicBezTo>
                        <a:pt x="f385" y="f238"/>
                        <a:pt x="f385" y="f238"/>
                        <a:pt x="f501" y="f242"/>
                      </a:cubicBezTo>
                      <a:close/>
                      <a:moveTo>
                        <a:pt x="f632" y="f633"/>
                      </a:moveTo>
                      <a:cubicBezTo>
                        <a:pt x="f632" y="f634"/>
                        <a:pt x="f632" y="f621"/>
                        <a:pt x="f632" y="f635"/>
                      </a:cubicBezTo>
                      <a:cubicBezTo>
                        <a:pt x="f632" y="f621"/>
                        <a:pt x="f632" y="f634"/>
                        <a:pt x="f632" y="f633"/>
                      </a:cubicBezTo>
                      <a:close/>
                      <a:moveTo>
                        <a:pt x="f268" y="f292"/>
                      </a:moveTo>
                      <a:cubicBezTo>
                        <a:pt x="f268" y="f292"/>
                        <a:pt x="f268" y="f292"/>
                        <a:pt x="f268" y="f292"/>
                      </a:cubicBezTo>
                      <a:cubicBezTo>
                        <a:pt x="f268" y="f636"/>
                        <a:pt x="f623" y="f637"/>
                        <a:pt x="f268" y="f315"/>
                      </a:cubicBezTo>
                      <a:cubicBezTo>
                        <a:pt x="f604" y="f476"/>
                        <a:pt x="f271" y="f256"/>
                        <a:pt x="f638" y="f261"/>
                      </a:cubicBezTo>
                      <a:cubicBezTo>
                        <a:pt x="f607" y="f258"/>
                        <a:pt x="f274" y="f261"/>
                        <a:pt x="f598" y="f261"/>
                      </a:cubicBezTo>
                      <a:cubicBezTo>
                        <a:pt x="f639" y="f261"/>
                        <a:pt x="f385" y="f261"/>
                        <a:pt x="f175" y="f163"/>
                      </a:cubicBezTo>
                      <a:cubicBezTo>
                        <a:pt x="f385" y="f289"/>
                        <a:pt x="f385" y="f318"/>
                        <a:pt x="f175" y="f640"/>
                      </a:cubicBezTo>
                      <a:cubicBezTo>
                        <a:pt x="f174" y="f640"/>
                        <a:pt x="f280" y="f473"/>
                        <a:pt x="f193" y="f641"/>
                      </a:cubicBezTo>
                      <a:cubicBezTo>
                        <a:pt x="f280" y="f473"/>
                        <a:pt x="f174" y="f640"/>
                        <a:pt x="f175" y="f640"/>
                      </a:cubicBezTo>
                      <a:cubicBezTo>
                        <a:pt x="f175" y="f642"/>
                        <a:pt x="f631" y="f643"/>
                        <a:pt x="f385" y="f296"/>
                      </a:cubicBezTo>
                      <a:cubicBezTo>
                        <a:pt x="f644" y="f298"/>
                        <a:pt x="f645" y="f518"/>
                        <a:pt x="f268" y="f292"/>
                      </a:cubicBezTo>
                      <a:close/>
                      <a:moveTo>
                        <a:pt x="f607" y="f646"/>
                      </a:moveTo>
                      <a:cubicBezTo>
                        <a:pt x="f647" y="f648"/>
                        <a:pt x="f649" y="f650"/>
                        <a:pt x="f325" y="f651"/>
                      </a:cubicBezTo>
                      <a:cubicBezTo>
                        <a:pt x="f325" y="f651"/>
                        <a:pt x="f325" y="f651"/>
                        <a:pt x="f325" y="f651"/>
                      </a:cubicBezTo>
                      <a:cubicBezTo>
                        <a:pt x="f649" y="f650"/>
                        <a:pt x="f647" y="f648"/>
                        <a:pt x="f607" y="f646"/>
                      </a:cubicBezTo>
                      <a:cubicBezTo>
                        <a:pt x="f652" y="f646"/>
                        <a:pt x="f653" y="f646"/>
                        <a:pt x="f599" y="f646"/>
                      </a:cubicBezTo>
                      <a:cubicBezTo>
                        <a:pt x="f653" y="f646"/>
                        <a:pt x="f652" y="f646"/>
                        <a:pt x="f607" y="f646"/>
                      </a:cubicBezTo>
                      <a:close/>
                      <a:moveTo>
                        <a:pt x="f653" y="f561"/>
                      </a:moveTo>
                      <a:cubicBezTo>
                        <a:pt x="f268" y="f561"/>
                        <a:pt x="f268" y="f561"/>
                        <a:pt x="f268" y="f654"/>
                      </a:cubicBezTo>
                      <a:cubicBezTo>
                        <a:pt x="f268" y="f571"/>
                        <a:pt x="f268" y="f571"/>
                        <a:pt x="f655" y="f571"/>
                      </a:cubicBezTo>
                      <a:cubicBezTo>
                        <a:pt x="f631" y="f571"/>
                        <a:pt x="f631" y="f571"/>
                        <a:pt x="f631" y="f656"/>
                      </a:cubicBezTo>
                      <a:cubicBezTo>
                        <a:pt x="f631" y="f561"/>
                        <a:pt x="f631" y="f561"/>
                        <a:pt x="f653" y="f561"/>
                      </a:cubicBezTo>
                      <a:close/>
                      <a:moveTo>
                        <a:pt x="f169" y="f38"/>
                      </a:moveTo>
                      <a:cubicBezTo>
                        <a:pt x="f168" y="f657"/>
                        <a:pt x="f167" y="f657"/>
                        <a:pt x="f166" y="f658"/>
                      </a:cubicBezTo>
                      <a:cubicBezTo>
                        <a:pt x="f659" y="f13"/>
                        <a:pt x="f660" y="f13"/>
                        <a:pt x="f264" y="f38"/>
                      </a:cubicBezTo>
                      <a:cubicBezTo>
                        <a:pt x="f264" y="f38"/>
                        <a:pt x="f264" y="f38"/>
                        <a:pt x="f264" y="f38"/>
                      </a:cubicBezTo>
                      <a:cubicBezTo>
                        <a:pt x="f661" y="f13"/>
                        <a:pt x="f662" y="f13"/>
                        <a:pt x="f263" y="f38"/>
                      </a:cubicBezTo>
                      <a:cubicBezTo>
                        <a:pt x="f322" y="f38"/>
                        <a:pt x="f255" y="f38"/>
                        <a:pt x="f256" y="f38"/>
                      </a:cubicBezTo>
                      <a:cubicBezTo>
                        <a:pt x="f256" y="f52"/>
                        <a:pt x="f261" y="f663"/>
                        <a:pt x="f261" y="f664"/>
                      </a:cubicBezTo>
                      <a:cubicBezTo>
                        <a:pt x="f256" y="f665"/>
                        <a:pt x="f254" y="f666"/>
                        <a:pt x="f667" y="f113"/>
                      </a:cubicBezTo>
                      <a:cubicBezTo>
                        <a:pt x="f254" y="f666"/>
                        <a:pt x="f256" y="f665"/>
                        <a:pt x="f261" y="f664"/>
                      </a:cubicBezTo>
                      <a:cubicBezTo>
                        <a:pt x="f287" y="f664"/>
                        <a:pt x="f311" y="f50"/>
                        <a:pt x="f474" y="f48"/>
                      </a:cubicBezTo>
                      <a:cubicBezTo>
                        <a:pt x="f474" y="f48"/>
                        <a:pt x="f474" y="f48"/>
                        <a:pt x="f474" y="f48"/>
                      </a:cubicBezTo>
                      <a:cubicBezTo>
                        <a:pt x="f289" y="f48"/>
                        <a:pt x="f318" y="f48"/>
                        <a:pt x="f473" y="f48"/>
                      </a:cubicBezTo>
                      <a:cubicBezTo>
                        <a:pt x="f162" y="f668"/>
                        <a:pt x="f298" y="f669"/>
                        <a:pt x="f298" y="f670"/>
                      </a:cubicBezTo>
                      <a:cubicBezTo>
                        <a:pt x="f298" y="f671"/>
                        <a:pt x="f672" y="f673"/>
                        <a:pt x="f292" y="f40"/>
                      </a:cubicBezTo>
                      <a:cubicBezTo>
                        <a:pt x="f317" y="f674"/>
                        <a:pt x="f675" y="f9"/>
                        <a:pt x="f373" y="f38"/>
                      </a:cubicBezTo>
                      <a:cubicBezTo>
                        <a:pt x="f509" y="f657"/>
                        <a:pt x="f474" y="f38"/>
                        <a:pt x="f256" y="f38"/>
                      </a:cubicBezTo>
                      <a:cubicBezTo>
                        <a:pt x="f256" y="f676"/>
                        <a:pt x="f261" y="f32"/>
                        <a:pt x="f256" y="f31"/>
                      </a:cubicBezTo>
                      <a:cubicBezTo>
                        <a:pt x="f255" y="f143"/>
                        <a:pt x="f196" y="f142"/>
                        <a:pt x="f677" y="f142"/>
                      </a:cubicBezTo>
                      <a:cubicBezTo>
                        <a:pt x="f678" y="f22"/>
                        <a:pt x="f679" y="f142"/>
                        <a:pt x="f317" y="f22"/>
                      </a:cubicBezTo>
                      <a:cubicBezTo>
                        <a:pt x="f292" y="f22"/>
                        <a:pt x="f296" y="f248"/>
                        <a:pt x="f298" y="f680"/>
                      </a:cubicBezTo>
                      <a:cubicBezTo>
                        <a:pt x="f298" y="f681"/>
                        <a:pt x="f298" y="f682"/>
                        <a:pt x="f298" y="f682"/>
                      </a:cubicBezTo>
                      <a:cubicBezTo>
                        <a:pt x="f217" y="f239"/>
                        <a:pt x="f217" y="f7"/>
                        <a:pt x="f253" y="f7"/>
                      </a:cubicBezTo>
                      <a:cubicBezTo>
                        <a:pt x="f662" y="f7"/>
                        <a:pt x="f683" y="f7"/>
                        <a:pt x="f684" y="f239"/>
                      </a:cubicBezTo>
                      <a:cubicBezTo>
                        <a:pt x="f685" y="f239"/>
                        <a:pt x="f280" y="f686"/>
                        <a:pt x="f181" y="f238"/>
                      </a:cubicBezTo>
                      <a:cubicBezTo>
                        <a:pt x="f181" y="f238"/>
                        <a:pt x="f181" y="f238"/>
                        <a:pt x="f181" y="f238"/>
                      </a:cubicBezTo>
                      <a:cubicBezTo>
                        <a:pt x="f181" y="f687"/>
                        <a:pt x="f181" y="f688"/>
                        <a:pt x="f181" y="f227"/>
                      </a:cubicBezTo>
                      <a:cubicBezTo>
                        <a:pt x="f386" y="f689"/>
                        <a:pt x="f628" y="f690"/>
                        <a:pt x="f385" y="f691"/>
                      </a:cubicBezTo>
                      <a:cubicBezTo>
                        <a:pt x="f628" y="f690"/>
                        <a:pt x="f386" y="f689"/>
                        <a:pt x="f181" y="f227"/>
                      </a:cubicBezTo>
                      <a:cubicBezTo>
                        <a:pt x="f181" y="f692"/>
                        <a:pt x="f181" y="f693"/>
                        <a:pt x="f181" y="f694"/>
                      </a:cubicBezTo>
                      <a:cubicBezTo>
                        <a:pt x="f181" y="f695"/>
                        <a:pt x="f181" y="f15"/>
                        <a:pt x="f175" y="f696"/>
                      </a:cubicBezTo>
                      <a:cubicBezTo>
                        <a:pt x="f175" y="f696"/>
                        <a:pt x="f175" y="f696"/>
                        <a:pt x="f175" y="f696"/>
                      </a:cubicBezTo>
                      <a:cubicBezTo>
                        <a:pt x="f181" y="f697"/>
                        <a:pt x="f175" y="f698"/>
                        <a:pt x="f175" y="f699"/>
                      </a:cubicBezTo>
                      <a:cubicBezTo>
                        <a:pt x="f175" y="f700"/>
                        <a:pt x="f175" y="f701"/>
                        <a:pt x="f175" y="f674"/>
                      </a:cubicBezTo>
                      <a:cubicBezTo>
                        <a:pt x="f175" y="f674"/>
                        <a:pt x="f175" y="f674"/>
                        <a:pt x="f175" y="f674"/>
                      </a:cubicBezTo>
                      <a:cubicBezTo>
                        <a:pt x="f174" y="f658"/>
                        <a:pt x="f173" y="f13"/>
                        <a:pt x="f172" y="f38"/>
                      </a:cubicBezTo>
                      <a:cubicBezTo>
                        <a:pt x="f171" y="f38"/>
                        <a:pt x="f170" y="f38"/>
                        <a:pt x="f169" y="f38"/>
                      </a:cubicBezTo>
                      <a:close/>
                      <a:moveTo>
                        <a:pt x="f667" y="f279"/>
                      </a:moveTo>
                      <a:cubicBezTo>
                        <a:pt x="f667" y="f283"/>
                        <a:pt x="f667" y="f283"/>
                        <a:pt x="f702" y="f283"/>
                      </a:cubicBezTo>
                      <a:cubicBezTo>
                        <a:pt x="f667" y="f283"/>
                        <a:pt x="f667" y="f283"/>
                        <a:pt x="f667" y="f279"/>
                      </a:cubicBezTo>
                      <a:close/>
                      <a:moveTo>
                        <a:pt x="f703" y="f38"/>
                      </a:moveTo>
                      <a:cubicBezTo>
                        <a:pt x="f703" y="f38"/>
                        <a:pt x="f703" y="f38"/>
                        <a:pt x="f703" y="f38"/>
                      </a:cubicBezTo>
                      <a:cubicBezTo>
                        <a:pt x="f703" y="f38"/>
                        <a:pt x="f703" y="f38"/>
                        <a:pt x="f703" y="f38"/>
                      </a:cubicBezTo>
                      <a:close/>
                      <a:moveTo>
                        <a:pt x="f476" y="f311"/>
                      </a:moveTo>
                      <a:cubicBezTo>
                        <a:pt x="f474" y="f311"/>
                        <a:pt x="f474" y="f311"/>
                        <a:pt x="f163" y="f311"/>
                      </a:cubicBezTo>
                      <a:cubicBezTo>
                        <a:pt x="f474" y="f311"/>
                        <a:pt x="f474" y="f311"/>
                        <a:pt x="f476" y="f311"/>
                      </a:cubicBezTo>
                      <a:close/>
                      <a:moveTo>
                        <a:pt x="f298" y="f704"/>
                      </a:moveTo>
                      <a:cubicBezTo>
                        <a:pt x="f298" y="f255"/>
                        <a:pt x="f642" y="f261"/>
                        <a:pt x="f197" y="f261"/>
                      </a:cubicBezTo>
                      <a:cubicBezTo>
                        <a:pt x="f705" y="f256"/>
                        <a:pt x="f706" y="f256"/>
                        <a:pt x="f263" y="f256"/>
                      </a:cubicBezTo>
                      <a:cubicBezTo>
                        <a:pt x="f263" y="f256"/>
                        <a:pt x="f263" y="f256"/>
                        <a:pt x="f263" y="f256"/>
                      </a:cubicBezTo>
                      <a:cubicBezTo>
                        <a:pt x="f263" y="f255"/>
                        <a:pt x="f263" y="f322"/>
                        <a:pt x="f263" y="f322"/>
                      </a:cubicBezTo>
                      <a:cubicBezTo>
                        <a:pt x="f263" y="f322"/>
                        <a:pt x="f263" y="f322"/>
                        <a:pt x="f263" y="f322"/>
                      </a:cubicBezTo>
                      <a:cubicBezTo>
                        <a:pt x="f287" y="f489"/>
                        <a:pt x="f255" y="f495"/>
                        <a:pt x="f256" y="f707"/>
                      </a:cubicBezTo>
                      <a:cubicBezTo>
                        <a:pt x="f255" y="f684"/>
                        <a:pt x="f322" y="f708"/>
                        <a:pt x="f263" y="f402"/>
                      </a:cubicBezTo>
                      <a:cubicBezTo>
                        <a:pt x="f322" y="f280"/>
                        <a:pt x="f255" y="f609"/>
                        <a:pt x="f256" y="f174"/>
                      </a:cubicBezTo>
                      <a:cubicBezTo>
                        <a:pt x="f256" y="f174"/>
                        <a:pt x="f256" y="f174"/>
                        <a:pt x="f256" y="f174"/>
                      </a:cubicBezTo>
                      <a:cubicBezTo>
                        <a:pt x="f256" y="f174"/>
                        <a:pt x="f256" y="f174"/>
                        <a:pt x="f256" y="f174"/>
                      </a:cubicBezTo>
                      <a:cubicBezTo>
                        <a:pt x="f256" y="f174"/>
                        <a:pt x="f256" y="f174"/>
                        <a:pt x="f256" y="f174"/>
                      </a:cubicBezTo>
                      <a:cubicBezTo>
                        <a:pt x="f256" y="f174"/>
                        <a:pt x="f256" y="f174"/>
                        <a:pt x="f256" y="f174"/>
                      </a:cubicBezTo>
                      <a:cubicBezTo>
                        <a:pt x="f258" y="f174"/>
                        <a:pt x="f196" y="f276"/>
                        <a:pt x="f287" y="f181"/>
                      </a:cubicBezTo>
                      <a:cubicBezTo>
                        <a:pt x="f413" y="f181"/>
                        <a:pt x="f679" y="f276"/>
                        <a:pt x="f473" y="f276"/>
                      </a:cubicBezTo>
                      <a:cubicBezTo>
                        <a:pt x="f643" y="f174"/>
                        <a:pt x="f296" y="f402"/>
                        <a:pt x="f296" y="f685"/>
                      </a:cubicBezTo>
                      <a:cubicBezTo>
                        <a:pt x="f298" y="f709"/>
                        <a:pt x="f298" y="f660"/>
                        <a:pt x="f298" y="f704"/>
                      </a:cubicBezTo>
                      <a:close/>
                      <a:moveTo>
                        <a:pt x="f704" y="f710"/>
                      </a:moveTo>
                      <a:cubicBezTo>
                        <a:pt x="f494" y="f711"/>
                        <a:pt x="f489" y="f711"/>
                        <a:pt x="f712" y="f345"/>
                      </a:cubicBezTo>
                      <a:cubicBezTo>
                        <a:pt x="f489" y="f711"/>
                        <a:pt x="f494" y="f711"/>
                        <a:pt x="f704" y="f710"/>
                      </a:cubicBezTo>
                      <a:close/>
                      <a:moveTo>
                        <a:pt x="f267" y="f358"/>
                      </a:moveTo>
                      <a:cubicBezTo>
                        <a:pt x="f713" y="f714"/>
                        <a:pt x="f599" y="f340"/>
                        <a:pt x="f265" y="f337"/>
                      </a:cubicBezTo>
                      <a:cubicBezTo>
                        <a:pt x="f628" y="f715"/>
                        <a:pt x="f631" y="f336"/>
                        <a:pt x="f631" y="f716"/>
                      </a:cubicBezTo>
                      <a:cubicBezTo>
                        <a:pt x="f631" y="f717"/>
                        <a:pt x="f626" y="f718"/>
                        <a:pt x="f276" y="f349"/>
                      </a:cubicBezTo>
                      <a:cubicBezTo>
                        <a:pt x="f280" y="f349"/>
                        <a:pt x="f379" y="f350"/>
                        <a:pt x="f172" y="f350"/>
                      </a:cubicBezTo>
                      <a:cubicBezTo>
                        <a:pt x="f609" y="f718"/>
                        <a:pt x="f609" y="f719"/>
                        <a:pt x="f280" y="f720"/>
                      </a:cubicBezTo>
                      <a:cubicBezTo>
                        <a:pt x="f609" y="f719"/>
                        <a:pt x="f609" y="f718"/>
                        <a:pt x="f172" y="f350"/>
                      </a:cubicBezTo>
                      <a:cubicBezTo>
                        <a:pt x="f171" y="f350"/>
                        <a:pt x="f684" y="f350"/>
                        <a:pt x="f195" y="f350"/>
                      </a:cubicBezTo>
                      <a:cubicBezTo>
                        <a:pt x="f709" y="f710"/>
                        <a:pt x="f721" y="f345"/>
                        <a:pt x="f508" y="f345"/>
                      </a:cubicBezTo>
                      <a:cubicBezTo>
                        <a:pt x="f721" y="f345"/>
                        <a:pt x="f709" y="f710"/>
                        <a:pt x="f195" y="f350"/>
                      </a:cubicBezTo>
                      <a:cubicBezTo>
                        <a:pt x="f721" y="f350"/>
                        <a:pt x="f722" y="f350"/>
                        <a:pt x="f282" y="f350"/>
                      </a:cubicBezTo>
                      <a:cubicBezTo>
                        <a:pt x="f255" y="f349"/>
                        <a:pt x="f196" y="f349"/>
                        <a:pt x="f287" y="f646"/>
                      </a:cubicBezTo>
                      <a:cubicBezTo>
                        <a:pt x="f287" y="f646"/>
                        <a:pt x="f287" y="f646"/>
                        <a:pt x="f287" y="f646"/>
                      </a:cubicBezTo>
                      <a:cubicBezTo>
                        <a:pt x="f723" y="f724"/>
                        <a:pt x="f256" y="f725"/>
                        <a:pt x="f261" y="f726"/>
                      </a:cubicBezTo>
                      <a:cubicBezTo>
                        <a:pt x="f261" y="f727"/>
                        <a:pt x="f282" y="f606"/>
                        <a:pt x="f728" y="f623"/>
                      </a:cubicBezTo>
                      <a:cubicBezTo>
                        <a:pt x="f729" y="f730"/>
                        <a:pt x="f378" y="f731"/>
                        <a:pt x="f703" y="f632"/>
                      </a:cubicBezTo>
                      <a:cubicBezTo>
                        <a:pt x="f386" y="f732"/>
                        <a:pt x="f174" y="f733"/>
                        <a:pt x="f276" y="f724"/>
                      </a:cubicBezTo>
                      <a:cubicBezTo>
                        <a:pt x="f181" y="f734"/>
                        <a:pt x="f276" y="f735"/>
                        <a:pt x="f276" y="f349"/>
                      </a:cubicBezTo>
                      <a:cubicBezTo>
                        <a:pt x="f181" y="f349"/>
                        <a:pt x="f175" y="f349"/>
                        <a:pt x="f385" y="f349"/>
                      </a:cubicBezTo>
                      <a:cubicBezTo>
                        <a:pt x="f385" y="f349"/>
                        <a:pt x="f385" y="f349"/>
                        <a:pt x="f385" y="f349"/>
                      </a:cubicBezTo>
                      <a:cubicBezTo>
                        <a:pt x="f736" y="f350"/>
                        <a:pt x="f737" y="f350"/>
                        <a:pt x="f266" y="f350"/>
                      </a:cubicBezTo>
                      <a:cubicBezTo>
                        <a:pt x="f738" y="f350"/>
                        <a:pt x="f268" y="f349"/>
                        <a:pt x="f623" y="f739"/>
                      </a:cubicBezTo>
                      <a:cubicBezTo>
                        <a:pt x="f623" y="f740"/>
                        <a:pt x="f632" y="f720"/>
                        <a:pt x="f741" y="f358"/>
                      </a:cubicBezTo>
                      <a:cubicBezTo>
                        <a:pt x="f741" y="f358"/>
                        <a:pt x="f742" y="f358"/>
                        <a:pt x="f267" y="f358"/>
                      </a:cubicBezTo>
                      <a:close/>
                      <a:moveTo>
                        <a:pt x="f193" y="f743"/>
                      </a:moveTo>
                      <a:cubicBezTo>
                        <a:pt x="f193" y="f743"/>
                        <a:pt x="f193" y="f743"/>
                        <a:pt x="f193" y="f743"/>
                      </a:cubicBezTo>
                      <a:cubicBezTo>
                        <a:pt x="f193" y="f743"/>
                        <a:pt x="f193" y="f743"/>
                        <a:pt x="f193" y="f743"/>
                      </a:cubicBezTo>
                      <a:close/>
                      <a:moveTo>
                        <a:pt x="f744" y="f745"/>
                      </a:moveTo>
                      <a:cubicBezTo>
                        <a:pt x="f746" y="f747"/>
                        <a:pt x="f748" y="f342"/>
                        <a:pt x="f748" y="f749"/>
                      </a:cubicBezTo>
                      <a:cubicBezTo>
                        <a:pt x="f748" y="f342"/>
                        <a:pt x="f746" y="f747"/>
                        <a:pt x="f744" y="f745"/>
                      </a:cubicBezTo>
                      <a:close/>
                      <a:moveTo>
                        <a:pt x="f717" y="f268"/>
                      </a:moveTo>
                      <a:cubicBezTo>
                        <a:pt x="f358" y="f268"/>
                        <a:pt x="f358" y="f268"/>
                        <a:pt x="f358" y="f725"/>
                      </a:cubicBezTo>
                      <a:cubicBezTo>
                        <a:pt x="f358" y="f349"/>
                        <a:pt x="f358" y="f349"/>
                        <a:pt x="f750" y="f349"/>
                      </a:cubicBezTo>
                      <a:cubicBezTo>
                        <a:pt x="f350" y="f349"/>
                        <a:pt x="f350" y="f349"/>
                        <a:pt x="f350" y="f751"/>
                      </a:cubicBezTo>
                      <a:cubicBezTo>
                        <a:pt x="f350" y="f268"/>
                        <a:pt x="f350" y="f268"/>
                        <a:pt x="f717" y="f268"/>
                      </a:cubicBezTo>
                      <a:close/>
                      <a:moveTo>
                        <a:pt x="f752" y="f447"/>
                      </a:moveTo>
                      <a:cubicBezTo>
                        <a:pt x="f753" y="f754"/>
                        <a:pt x="f755" y="f754"/>
                        <a:pt x="f756" y="f447"/>
                      </a:cubicBezTo>
                      <a:cubicBezTo>
                        <a:pt x="f757" y="f447"/>
                        <a:pt x="f350" y="f758"/>
                        <a:pt x="f350" y="f759"/>
                      </a:cubicBezTo>
                      <a:cubicBezTo>
                        <a:pt x="f349" y="f453"/>
                        <a:pt x="f349" y="f760"/>
                        <a:pt x="f350" y="f761"/>
                      </a:cubicBezTo>
                      <a:cubicBezTo>
                        <a:pt x="f353" y="f461"/>
                        <a:pt x="f762" y="f763"/>
                        <a:pt x="f764" y="f459"/>
                      </a:cubicBezTo>
                      <a:cubicBezTo>
                        <a:pt x="f764" y="f459"/>
                        <a:pt x="f764" y="f459"/>
                        <a:pt x="f764" y="f459"/>
                      </a:cubicBezTo>
                      <a:cubicBezTo>
                        <a:pt x="f733" y="f461"/>
                        <a:pt x="f765" y="f766"/>
                        <a:pt x="f604" y="f457"/>
                      </a:cubicBezTo>
                      <a:cubicBezTo>
                        <a:pt x="f604" y="f767"/>
                        <a:pt x="f604" y="f768"/>
                        <a:pt x="f268" y="f769"/>
                      </a:cubicBezTo>
                      <a:cubicBezTo>
                        <a:pt x="f268" y="f758"/>
                        <a:pt x="f331" y="f447"/>
                        <a:pt x="f752" y="f447"/>
                      </a:cubicBezTo>
                      <a:close/>
                      <a:moveTo>
                        <a:pt x="f770" y="f403"/>
                      </a:moveTo>
                      <a:cubicBezTo>
                        <a:pt x="f386" y="f409"/>
                        <a:pt x="f628" y="f409"/>
                        <a:pt x="f385" y="f406"/>
                      </a:cubicBezTo>
                      <a:cubicBezTo>
                        <a:pt x="f385" y="f406"/>
                        <a:pt x="f385" y="f406"/>
                        <a:pt x="f385" y="f406"/>
                      </a:cubicBezTo>
                      <a:cubicBezTo>
                        <a:pt x="f628" y="f409"/>
                        <a:pt x="f386" y="f409"/>
                        <a:pt x="f770" y="f403"/>
                      </a:cubicBezTo>
                      <a:close/>
                      <a:moveTo>
                        <a:pt x="f181" y="f771"/>
                      </a:moveTo>
                      <a:cubicBezTo>
                        <a:pt x="f181" y="f772"/>
                        <a:pt x="f181" y="f773"/>
                        <a:pt x="f175" y="f773"/>
                      </a:cubicBezTo>
                      <a:cubicBezTo>
                        <a:pt x="f175" y="f772"/>
                        <a:pt x="f175" y="f771"/>
                        <a:pt x="f175" y="f774"/>
                      </a:cubicBezTo>
                      <a:cubicBezTo>
                        <a:pt x="f175" y="f405"/>
                        <a:pt x="f631" y="f775"/>
                        <a:pt x="f385" y="f406"/>
                      </a:cubicBezTo>
                      <a:cubicBezTo>
                        <a:pt x="f628" y="f406"/>
                        <a:pt x="f613" y="f406"/>
                        <a:pt x="f639" y="f406"/>
                      </a:cubicBezTo>
                      <a:cubicBezTo>
                        <a:pt x="f644" y="f775"/>
                        <a:pt x="f776" y="f775"/>
                        <a:pt x="f618" y="f406"/>
                      </a:cubicBezTo>
                      <a:cubicBezTo>
                        <a:pt x="f777" y="f778"/>
                        <a:pt x="f741" y="f401"/>
                        <a:pt x="f623" y="f406"/>
                      </a:cubicBezTo>
                      <a:cubicBezTo>
                        <a:pt x="f741" y="f401"/>
                        <a:pt x="f777" y="f778"/>
                        <a:pt x="f618" y="f406"/>
                      </a:cubicBezTo>
                      <a:cubicBezTo>
                        <a:pt x="f777" y="f432"/>
                        <a:pt x="f741" y="f775"/>
                        <a:pt x="f268" y="f775"/>
                      </a:cubicBezTo>
                      <a:cubicBezTo>
                        <a:pt x="f268" y="f775"/>
                        <a:pt x="f268" y="f775"/>
                        <a:pt x="f268" y="f775"/>
                      </a:cubicBezTo>
                      <a:cubicBezTo>
                        <a:pt x="f268" y="f779"/>
                        <a:pt x="f268" y="f780"/>
                        <a:pt x="f268" y="f781"/>
                      </a:cubicBezTo>
                      <a:cubicBezTo>
                        <a:pt x="f604" y="f782"/>
                        <a:pt x="f271" y="f412"/>
                        <a:pt x="f266" y="f439"/>
                      </a:cubicBezTo>
                      <a:cubicBezTo>
                        <a:pt x="f737" y="f439"/>
                        <a:pt x="f736" y="f439"/>
                        <a:pt x="f385" y="f439"/>
                      </a:cubicBezTo>
                      <a:cubicBezTo>
                        <a:pt x="f631" y="f783"/>
                        <a:pt x="f631" y="f784"/>
                        <a:pt x="f175" y="f781"/>
                      </a:cubicBezTo>
                      <a:cubicBezTo>
                        <a:pt x="f175" y="f785"/>
                        <a:pt x="f181" y="f786"/>
                        <a:pt x="f181" y="f787"/>
                      </a:cubicBezTo>
                      <a:cubicBezTo>
                        <a:pt x="f181" y="f786"/>
                        <a:pt x="f175" y="f785"/>
                        <a:pt x="f175" y="f781"/>
                      </a:cubicBezTo>
                      <a:cubicBezTo>
                        <a:pt x="f631" y="f786"/>
                        <a:pt x="f631" y="f787"/>
                        <a:pt x="f175" y="f788"/>
                      </a:cubicBezTo>
                      <a:cubicBezTo>
                        <a:pt x="f631" y="f789"/>
                        <a:pt x="f385" y="f790"/>
                        <a:pt x="f175" y="f773"/>
                      </a:cubicBezTo>
                      <a:cubicBezTo>
                        <a:pt x="f181" y="f773"/>
                        <a:pt x="f181" y="f772"/>
                        <a:pt x="f181" y="f771"/>
                      </a:cubicBezTo>
                      <a:close/>
                      <a:moveTo>
                        <a:pt x="f791" y="f547"/>
                      </a:moveTo>
                      <a:cubicBezTo>
                        <a:pt x="f304" y="f547"/>
                        <a:pt x="f245" y="f792"/>
                        <a:pt x="f245" y="f793"/>
                      </a:cubicBezTo>
                      <a:cubicBezTo>
                        <a:pt x="f245" y="f794"/>
                        <a:pt x="f245" y="f758"/>
                        <a:pt x="f245" y="f795"/>
                      </a:cubicBezTo>
                      <a:cubicBezTo>
                        <a:pt x="f245" y="f796"/>
                        <a:pt x="f797" y="f439"/>
                        <a:pt x="f791" y="f412"/>
                      </a:cubicBezTo>
                      <a:cubicBezTo>
                        <a:pt x="f798" y="f412"/>
                        <a:pt x="f799" y="f412"/>
                        <a:pt x="f298" y="f412"/>
                      </a:cubicBezTo>
                      <a:cubicBezTo>
                        <a:pt x="f296" y="f447"/>
                        <a:pt x="f296" y="f456"/>
                        <a:pt x="f296" y="f792"/>
                      </a:cubicBezTo>
                      <a:cubicBezTo>
                        <a:pt x="f294" y="f800"/>
                        <a:pt x="f294" y="f801"/>
                        <a:pt x="f294" y="f551"/>
                      </a:cubicBezTo>
                      <a:cubicBezTo>
                        <a:pt x="f802" y="f551"/>
                        <a:pt x="f798" y="f551"/>
                        <a:pt x="f791" y="f547"/>
                      </a:cubicBezTo>
                      <a:close/>
                      <a:moveTo>
                        <a:pt x="f473" y="f16"/>
                      </a:moveTo>
                      <a:cubicBezTo>
                        <a:pt x="f803" y="f804"/>
                        <a:pt x="f292" y="f805"/>
                        <a:pt x="f294" y="f477"/>
                      </a:cubicBezTo>
                      <a:cubicBezTo>
                        <a:pt x="f292" y="f805"/>
                        <a:pt x="f803" y="f804"/>
                        <a:pt x="f473" y="f16"/>
                      </a:cubicBezTo>
                      <a:close/>
                      <a:moveTo>
                        <a:pt x="f806" y="f807"/>
                      </a:moveTo>
                      <a:cubicBezTo>
                        <a:pt x="f662" y="f808"/>
                        <a:pt x="f809" y="f808"/>
                        <a:pt x="f492" y="f808"/>
                      </a:cubicBezTo>
                      <a:cubicBezTo>
                        <a:pt x="f809" y="f808"/>
                        <a:pt x="f662" y="f808"/>
                        <a:pt x="f806" y="f807"/>
                      </a:cubicBezTo>
                      <a:close/>
                      <a:moveTo>
                        <a:pt x="f728" y="f754"/>
                      </a:moveTo>
                      <a:cubicBezTo>
                        <a:pt x="f810" y="f808"/>
                        <a:pt x="f374" y="f811"/>
                        <a:pt x="f704" y="f808"/>
                      </a:cubicBezTo>
                      <a:cubicBezTo>
                        <a:pt x="f374" y="f811"/>
                        <a:pt x="f810" y="f808"/>
                        <a:pt x="f728" y="f754"/>
                      </a:cubicBezTo>
                      <a:cubicBezTo>
                        <a:pt x="f282" y="f812"/>
                        <a:pt x="f258" y="f813"/>
                        <a:pt x="f256" y="f814"/>
                      </a:cubicBezTo>
                      <a:cubicBezTo>
                        <a:pt x="f255" y="f815"/>
                        <a:pt x="f256" y="f816"/>
                        <a:pt x="f256" y="f412"/>
                      </a:cubicBezTo>
                      <a:cubicBezTo>
                        <a:pt x="f817" y="f412"/>
                        <a:pt x="f818" y="f412"/>
                        <a:pt x="f276" y="f412"/>
                      </a:cubicBezTo>
                      <a:cubicBezTo>
                        <a:pt x="f181" y="f412"/>
                        <a:pt x="f175" y="f412"/>
                        <a:pt x="f385" y="f439"/>
                      </a:cubicBezTo>
                      <a:cubicBezTo>
                        <a:pt x="f385" y="f439"/>
                        <a:pt x="f385" y="f439"/>
                        <a:pt x="f385" y="f439"/>
                      </a:cubicBezTo>
                      <a:cubicBezTo>
                        <a:pt x="f385" y="f439"/>
                        <a:pt x="f385" y="f439"/>
                        <a:pt x="f385" y="f439"/>
                      </a:cubicBezTo>
                      <a:cubicBezTo>
                        <a:pt x="f631" y="f441"/>
                        <a:pt x="f175" y="f819"/>
                        <a:pt x="f175" y="f820"/>
                      </a:cubicBezTo>
                      <a:cubicBezTo>
                        <a:pt x="f181" y="f821"/>
                        <a:pt x="f276" y="f822"/>
                        <a:pt x="f276" y="f823"/>
                      </a:cubicBezTo>
                      <a:cubicBezTo>
                        <a:pt x="f181" y="f824"/>
                        <a:pt x="f703" y="f754"/>
                        <a:pt x="f170" y="f447"/>
                      </a:cubicBezTo>
                      <a:cubicBezTo>
                        <a:pt x="f709" y="f450"/>
                        <a:pt x="f495" y="f447"/>
                        <a:pt x="f728" y="f754"/>
                      </a:cubicBezTo>
                      <a:close/>
                      <a:moveTo>
                        <a:pt x="f379" y="f825"/>
                      </a:moveTo>
                      <a:cubicBezTo>
                        <a:pt x="f379" y="f825"/>
                        <a:pt x="f173" y="f825"/>
                        <a:pt x="f173" y="f825"/>
                      </a:cubicBezTo>
                      <a:cubicBezTo>
                        <a:pt x="f173" y="f825"/>
                        <a:pt x="f379" y="f825"/>
                        <a:pt x="f379" y="f825"/>
                      </a:cubicBezTo>
                      <a:close/>
                      <a:moveTo>
                        <a:pt x="f703" y="f826"/>
                      </a:moveTo>
                      <a:cubicBezTo>
                        <a:pt x="f280" y="f827"/>
                        <a:pt x="f402" y="f118"/>
                        <a:pt x="f193" y="f118"/>
                      </a:cubicBezTo>
                      <a:cubicBezTo>
                        <a:pt x="f402" y="f118"/>
                        <a:pt x="f280" y="f827"/>
                        <a:pt x="f703" y="f826"/>
                      </a:cubicBezTo>
                      <a:close/>
                      <a:moveTo>
                        <a:pt x="f641" y="f828"/>
                      </a:moveTo>
                      <a:cubicBezTo>
                        <a:pt x="f371" y="f829"/>
                        <a:pt x="f292" y="f830"/>
                        <a:pt x="f292" y="f831"/>
                      </a:cubicBezTo>
                      <a:cubicBezTo>
                        <a:pt x="f292" y="f830"/>
                        <a:pt x="f371" y="f829"/>
                        <a:pt x="f641" y="f828"/>
                      </a:cubicBezTo>
                      <a:close/>
                      <a:moveTo>
                        <a:pt x="f473" y="f832"/>
                      </a:moveTo>
                      <a:cubicBezTo>
                        <a:pt x="f473" y="f832"/>
                        <a:pt x="f473" y="f832"/>
                        <a:pt x="f473" y="f832"/>
                      </a:cubicBezTo>
                      <a:cubicBezTo>
                        <a:pt x="f641" y="f571"/>
                        <a:pt x="f292" y="f571"/>
                        <a:pt x="f298" y="f572"/>
                      </a:cubicBezTo>
                      <a:cubicBezTo>
                        <a:pt x="f298" y="f833"/>
                        <a:pt x="f298" y="f834"/>
                        <a:pt x="f296" y="f835"/>
                      </a:cubicBezTo>
                      <a:cubicBezTo>
                        <a:pt x="f296" y="f566"/>
                        <a:pt x="f643" y="f561"/>
                        <a:pt x="f836" y="f561"/>
                      </a:cubicBezTo>
                      <a:cubicBezTo>
                        <a:pt x="f679" y="f562"/>
                        <a:pt x="f678" y="f562"/>
                        <a:pt x="f509" y="f561"/>
                      </a:cubicBezTo>
                      <a:cubicBezTo>
                        <a:pt x="f254" y="f561"/>
                        <a:pt x="f256" y="f837"/>
                        <a:pt x="f256" y="f838"/>
                      </a:cubicBezTo>
                      <a:cubicBezTo>
                        <a:pt x="f261" y="f839"/>
                        <a:pt x="f261" y="f840"/>
                        <a:pt x="f256" y="f574"/>
                      </a:cubicBezTo>
                      <a:cubicBezTo>
                        <a:pt x="f256" y="f841"/>
                        <a:pt x="f258" y="f572"/>
                        <a:pt x="f163" y="f832"/>
                      </a:cubicBezTo>
                      <a:cubicBezTo>
                        <a:pt x="f163" y="f832"/>
                        <a:pt x="f163" y="f832"/>
                        <a:pt x="f163" y="f832"/>
                      </a:cubicBezTo>
                      <a:cubicBezTo>
                        <a:pt x="f289" y="f832"/>
                        <a:pt x="f318" y="f832"/>
                        <a:pt x="f473" y="f832"/>
                      </a:cubicBezTo>
                      <a:close/>
                      <a:moveTo>
                        <a:pt x="f371" y="f842"/>
                      </a:moveTo>
                      <a:cubicBezTo>
                        <a:pt x="f371" y="f843"/>
                        <a:pt x="f371" y="f844"/>
                        <a:pt x="f371" y="f845"/>
                      </a:cubicBezTo>
                      <a:cubicBezTo>
                        <a:pt x="f371" y="f844"/>
                        <a:pt x="f371" y="f843"/>
                        <a:pt x="f371" y="f842"/>
                      </a:cubicBezTo>
                      <a:close/>
                      <a:moveTo>
                        <a:pt x="f371" y="f846"/>
                      </a:moveTo>
                      <a:cubicBezTo>
                        <a:pt x="f371" y="f847"/>
                        <a:pt x="f371" y="f848"/>
                        <a:pt x="f371" y="f849"/>
                      </a:cubicBezTo>
                      <a:cubicBezTo>
                        <a:pt x="f371" y="f848"/>
                        <a:pt x="f371" y="f847"/>
                        <a:pt x="f371" y="f846"/>
                      </a:cubicBezTo>
                      <a:close/>
                      <a:moveTo>
                        <a:pt x="f371" y="f72"/>
                      </a:moveTo>
                      <a:cubicBezTo>
                        <a:pt x="f371" y="f850"/>
                        <a:pt x="f371" y="f851"/>
                        <a:pt x="f371" y="f516"/>
                      </a:cubicBezTo>
                      <a:cubicBezTo>
                        <a:pt x="f371" y="f851"/>
                        <a:pt x="f371" y="f850"/>
                        <a:pt x="f371" y="f72"/>
                      </a:cubicBezTo>
                      <a:cubicBezTo>
                        <a:pt x="f318" y="f72"/>
                        <a:pt x="f852" y="f82"/>
                        <a:pt x="f261" y="f82"/>
                      </a:cubicBezTo>
                      <a:cubicBezTo>
                        <a:pt x="f261" y="f853"/>
                        <a:pt x="f261" y="f854"/>
                        <a:pt x="f256" y="f855"/>
                      </a:cubicBezTo>
                      <a:cubicBezTo>
                        <a:pt x="f256" y="f856"/>
                        <a:pt x="f287" y="f93"/>
                        <a:pt x="f677" y="f93"/>
                      </a:cubicBezTo>
                      <a:cubicBezTo>
                        <a:pt x="f678" y="f93"/>
                        <a:pt x="f679" y="f93"/>
                        <a:pt x="f317" y="f93"/>
                      </a:cubicBezTo>
                      <a:cubicBezTo>
                        <a:pt x="f640" y="f93"/>
                        <a:pt x="f298" y="f95"/>
                        <a:pt x="f298" y="f857"/>
                      </a:cubicBezTo>
                      <a:cubicBezTo>
                        <a:pt x="f467" y="f858"/>
                        <a:pt x="f314" y="f859"/>
                        <a:pt x="f371" y="f72"/>
                      </a:cubicBezTo>
                      <a:close/>
                      <a:moveTo>
                        <a:pt x="f860" y="f571"/>
                      </a:moveTo>
                      <a:cubicBezTo>
                        <a:pt x="f861" y="f832"/>
                        <a:pt x="f308" y="f571"/>
                        <a:pt x="f298" y="f571"/>
                      </a:cubicBezTo>
                      <a:cubicBezTo>
                        <a:pt x="f296" y="f862"/>
                        <a:pt x="f296" y="f863"/>
                        <a:pt x="f296" y="f864"/>
                      </a:cubicBezTo>
                      <a:cubicBezTo>
                        <a:pt x="f296" y="f118"/>
                        <a:pt x="f294" y="f582"/>
                        <a:pt x="f473" y="f581"/>
                      </a:cubicBezTo>
                      <a:cubicBezTo>
                        <a:pt x="f289" y="f581"/>
                        <a:pt x="f164" y="f581"/>
                        <a:pt x="f166" y="f581"/>
                      </a:cubicBezTo>
                      <a:cubicBezTo>
                        <a:pt x="f195" y="f865"/>
                        <a:pt x="f171" y="f825"/>
                        <a:pt x="f685" y="f825"/>
                      </a:cubicBezTo>
                      <a:cubicBezTo>
                        <a:pt x="f171" y="f825"/>
                        <a:pt x="f195" y="f865"/>
                        <a:pt x="f166" y="f581"/>
                      </a:cubicBezTo>
                      <a:cubicBezTo>
                        <a:pt x="f866" y="f582"/>
                        <a:pt x="f379" y="f582"/>
                        <a:pt x="f276" y="f582"/>
                      </a:cubicBezTo>
                      <a:cubicBezTo>
                        <a:pt x="f276" y="f867"/>
                        <a:pt x="f181" y="f868"/>
                        <a:pt x="f181" y="f869"/>
                      </a:cubicBezTo>
                      <a:cubicBezTo>
                        <a:pt x="f723" y="f125"/>
                        <a:pt x="f803" y="f125"/>
                        <a:pt x="f870" y="f125"/>
                      </a:cubicBezTo>
                      <a:cubicBezTo>
                        <a:pt x="f301" y="f122"/>
                        <a:pt x="f245" y="f871"/>
                        <a:pt x="f245" y="f872"/>
                      </a:cubicBezTo>
                      <a:cubicBezTo>
                        <a:pt x="f245" y="f873"/>
                        <a:pt x="f245" y="f874"/>
                        <a:pt x="f245" y="f875"/>
                      </a:cubicBezTo>
                      <a:cubicBezTo>
                        <a:pt x="f199" y="f876"/>
                        <a:pt x="f797" y="f572"/>
                        <a:pt x="f860" y="f571"/>
                      </a:cubicBezTo>
                      <a:close/>
                      <a:moveTo>
                        <a:pt x="f199" y="f877"/>
                      </a:moveTo>
                      <a:cubicBezTo>
                        <a:pt x="f202" y="f878"/>
                        <a:pt x="f202" y="f879"/>
                        <a:pt x="f199" y="f682"/>
                      </a:cubicBezTo>
                      <a:cubicBezTo>
                        <a:pt x="f245" y="f248"/>
                        <a:pt x="f206" y="f22"/>
                        <a:pt x="f330" y="f22"/>
                      </a:cubicBezTo>
                      <a:cubicBezTo>
                        <a:pt x="f880" y="f142"/>
                        <a:pt x="f881" y="f142"/>
                        <a:pt x="f184" y="f22"/>
                      </a:cubicBezTo>
                      <a:cubicBezTo>
                        <a:pt x="f293" y="f22"/>
                        <a:pt x="f75" y="f248"/>
                        <a:pt x="f75" y="f681"/>
                      </a:cubicBezTo>
                      <a:cubicBezTo>
                        <a:pt x="f150" y="f882"/>
                        <a:pt x="f150" y="f883"/>
                        <a:pt x="f75" y="f237"/>
                      </a:cubicBezTo>
                      <a:cubicBezTo>
                        <a:pt x="f75" y="f238"/>
                        <a:pt x="f293" y="f7"/>
                        <a:pt x="f98" y="f7"/>
                      </a:cubicBezTo>
                      <a:cubicBezTo>
                        <a:pt x="f77" y="f239"/>
                        <a:pt x="f92" y="f7"/>
                        <a:pt x="f88" y="f7"/>
                      </a:cubicBezTo>
                      <a:cubicBezTo>
                        <a:pt x="f88" y="f7"/>
                        <a:pt x="f88" y="f7"/>
                        <a:pt x="f88" y="f7"/>
                      </a:cubicBezTo>
                      <a:cubicBezTo>
                        <a:pt x="f884" y="f7"/>
                        <a:pt x="f231" y="f239"/>
                        <a:pt x="f530" y="f7"/>
                      </a:cubicBezTo>
                      <a:cubicBezTo>
                        <a:pt x="f206" y="f7"/>
                        <a:pt x="f245" y="f238"/>
                        <a:pt x="f199" y="f877"/>
                      </a:cubicBezTo>
                      <a:close/>
                      <a:moveTo>
                        <a:pt x="f885" y="f886"/>
                      </a:moveTo>
                      <a:cubicBezTo>
                        <a:pt x="f199" y="f886"/>
                        <a:pt x="f199" y="f886"/>
                        <a:pt x="f199" y="f887"/>
                      </a:cubicBezTo>
                      <a:cubicBezTo>
                        <a:pt x="f199" y="f888"/>
                        <a:pt x="f160" y="f112"/>
                        <a:pt x="f889" y="f561"/>
                      </a:cubicBezTo>
                      <a:cubicBezTo>
                        <a:pt x="f889" y="f561"/>
                        <a:pt x="f890" y="f561"/>
                        <a:pt x="f201" y="f561"/>
                      </a:cubicBezTo>
                      <a:cubicBezTo>
                        <a:pt x="f86" y="f561"/>
                        <a:pt x="f86" y="f561"/>
                        <a:pt x="f86" y="f891"/>
                      </a:cubicBezTo>
                      <a:cubicBezTo>
                        <a:pt x="f86" y="f886"/>
                        <a:pt x="f86" y="f886"/>
                        <a:pt x="f885" y="f886"/>
                      </a:cubicBezTo>
                      <a:close/>
                      <a:moveTo>
                        <a:pt x="f892" y="f61"/>
                      </a:moveTo>
                      <a:cubicBezTo>
                        <a:pt x="f586" y="f61"/>
                        <a:pt x="f81" y="f65"/>
                        <a:pt x="f81" y="f893"/>
                      </a:cubicBezTo>
                      <a:cubicBezTo>
                        <a:pt x="f86" y="f507"/>
                        <a:pt x="f81" y="f507"/>
                        <a:pt x="f892" y="f507"/>
                      </a:cubicBezTo>
                      <a:cubicBezTo>
                        <a:pt x="f75" y="f507"/>
                        <a:pt x="f75" y="f507"/>
                        <a:pt x="f75" y="f893"/>
                      </a:cubicBezTo>
                      <a:cubicBezTo>
                        <a:pt x="f150" y="f894"/>
                        <a:pt x="f157" y="f58"/>
                        <a:pt x="f892" y="f6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26" name="Freeform 16">
                  <a:extLst>
                    <a:ext uri="{FF2B5EF4-FFF2-40B4-BE49-F238E27FC236}">
                      <a16:creationId xmlns:a16="http://schemas.microsoft.com/office/drawing/2014/main" id="{BE5F0D64-69C9-4CF2-A050-137E8DEB31E0}"/>
                    </a:ext>
                  </a:extLst>
                </p:cNvPr>
                <p:cNvSpPr/>
                <p:nvPr/>
              </p:nvSpPr>
              <p:spPr>
                <a:xfrm rot="16200004">
                  <a:off x="9005688" y="4587187"/>
                  <a:ext cx="85176" cy="11579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64"/>
                    <a:gd name="f7" fmla="val 247"/>
                    <a:gd name="f8" fmla="val 124"/>
                    <a:gd name="f9" fmla="val 82"/>
                    <a:gd name="f10" fmla="val 85"/>
                    <a:gd name="f11" fmla="val 86"/>
                    <a:gd name="f12" fmla="val 84"/>
                    <a:gd name="f13" fmla="val 46"/>
                    <a:gd name="f14" fmla="val 42"/>
                    <a:gd name="f15" fmla="val 38"/>
                    <a:gd name="f16" fmla="val 34"/>
                    <a:gd name="f17" fmla="val 49"/>
                    <a:gd name="f18" fmla="val 48"/>
                    <a:gd name="f19" fmla="val 83"/>
                    <a:gd name="f20" fmla="val 36"/>
                    <a:gd name="f21" fmla="val 81"/>
                    <a:gd name="f22" fmla="val 128"/>
                    <a:gd name="f23" fmla="val 80"/>
                    <a:gd name="f24" fmla="val 166"/>
                    <a:gd name="f25" fmla="val 88"/>
                    <a:gd name="f26" fmla="val 163"/>
                    <a:gd name="f27" fmla="val 209"/>
                    <a:gd name="f28" fmla="val 201"/>
                    <a:gd name="f29" fmla="val 156"/>
                    <a:gd name="f30" fmla="val 120"/>
                    <a:gd name="f31" fmla="val 79"/>
                    <a:gd name="f32" fmla="+- 0 0 -90"/>
                    <a:gd name="f33" fmla="*/ f3 1 164"/>
                    <a:gd name="f34" fmla="*/ f4 1 247"/>
                    <a:gd name="f35" fmla="+- f7 0 f5"/>
                    <a:gd name="f36" fmla="+- f6 0 f5"/>
                    <a:gd name="f37" fmla="*/ f32 f0 1"/>
                    <a:gd name="f38" fmla="*/ f36 1 164"/>
                    <a:gd name="f39" fmla="*/ f35 1 247"/>
                    <a:gd name="f40" fmla="*/ 124 f36 1"/>
                    <a:gd name="f41" fmla="*/ 82 f35 1"/>
                    <a:gd name="f42" fmla="*/ 84 f36 1"/>
                    <a:gd name="f43" fmla="*/ 46 f35 1"/>
                    <a:gd name="f44" fmla="*/ 34 f35 1"/>
                    <a:gd name="f45" fmla="*/ 49 f36 1"/>
                    <a:gd name="f46" fmla="*/ 0 f35 1"/>
                    <a:gd name="f47" fmla="*/ 0 f36 1"/>
                    <a:gd name="f48" fmla="*/ 48 f35 1"/>
                    <a:gd name="f49" fmla="*/ 36 f36 1"/>
                    <a:gd name="f50" fmla="*/ 83 f35 1"/>
                    <a:gd name="f51" fmla="*/ 81 f36 1"/>
                    <a:gd name="f52" fmla="*/ 128 f35 1"/>
                    <a:gd name="f53" fmla="*/ 46 f36 1"/>
                    <a:gd name="f54" fmla="*/ 163 f35 1"/>
                    <a:gd name="f55" fmla="*/ 209 f35 1"/>
                    <a:gd name="f56" fmla="*/ 38 f36 1"/>
                    <a:gd name="f57" fmla="*/ 247 f35 1"/>
                    <a:gd name="f58" fmla="*/ 201 f35 1"/>
                    <a:gd name="f59" fmla="*/ 120 f36 1"/>
                    <a:gd name="f60" fmla="*/ 164 f35 1"/>
                    <a:gd name="f61" fmla="*/ 164 f36 1"/>
                    <a:gd name="f62" fmla="*/ 120 f35 1"/>
                    <a:gd name="f63" fmla="*/ f37 1 f2"/>
                    <a:gd name="f64" fmla="*/ f40 1 164"/>
                    <a:gd name="f65" fmla="*/ f41 1 247"/>
                    <a:gd name="f66" fmla="*/ f42 1 164"/>
                    <a:gd name="f67" fmla="*/ f43 1 247"/>
                    <a:gd name="f68" fmla="*/ f44 1 247"/>
                    <a:gd name="f69" fmla="*/ f45 1 164"/>
                    <a:gd name="f70" fmla="*/ f46 1 247"/>
                    <a:gd name="f71" fmla="*/ f47 1 164"/>
                    <a:gd name="f72" fmla="*/ f48 1 247"/>
                    <a:gd name="f73" fmla="*/ f49 1 164"/>
                    <a:gd name="f74" fmla="*/ f50 1 247"/>
                    <a:gd name="f75" fmla="*/ f51 1 164"/>
                    <a:gd name="f76" fmla="*/ f52 1 247"/>
                    <a:gd name="f77" fmla="*/ f53 1 164"/>
                    <a:gd name="f78" fmla="*/ f54 1 247"/>
                    <a:gd name="f79" fmla="*/ f55 1 247"/>
                    <a:gd name="f80" fmla="*/ f56 1 164"/>
                    <a:gd name="f81" fmla="*/ f57 1 247"/>
                    <a:gd name="f82" fmla="*/ f58 1 247"/>
                    <a:gd name="f83" fmla="*/ f59 1 164"/>
                    <a:gd name="f84" fmla="*/ f60 1 247"/>
                    <a:gd name="f85" fmla="*/ f61 1 164"/>
                    <a:gd name="f86" fmla="*/ f62 1 247"/>
                    <a:gd name="f87" fmla="*/ 0 1 f38"/>
                    <a:gd name="f88" fmla="*/ f6 1 f38"/>
                    <a:gd name="f89" fmla="*/ 0 1 f39"/>
                    <a:gd name="f90" fmla="*/ f7 1 f39"/>
                    <a:gd name="f91" fmla="+- f63 0 f1"/>
                    <a:gd name="f92" fmla="*/ f64 1 f38"/>
                    <a:gd name="f93" fmla="*/ f65 1 f39"/>
                    <a:gd name="f94" fmla="*/ f66 1 f38"/>
                    <a:gd name="f95" fmla="*/ f67 1 f39"/>
                    <a:gd name="f96" fmla="*/ f68 1 f39"/>
                    <a:gd name="f97" fmla="*/ f69 1 f38"/>
                    <a:gd name="f98" fmla="*/ f70 1 f39"/>
                    <a:gd name="f99" fmla="*/ f71 1 f38"/>
                    <a:gd name="f100" fmla="*/ f72 1 f39"/>
                    <a:gd name="f101" fmla="*/ f73 1 f38"/>
                    <a:gd name="f102" fmla="*/ f74 1 f39"/>
                    <a:gd name="f103" fmla="*/ f75 1 f38"/>
                    <a:gd name="f104" fmla="*/ f76 1 f39"/>
                    <a:gd name="f105" fmla="*/ f77 1 f38"/>
                    <a:gd name="f106" fmla="*/ f78 1 f39"/>
                    <a:gd name="f107" fmla="*/ f79 1 f39"/>
                    <a:gd name="f108" fmla="*/ f80 1 f38"/>
                    <a:gd name="f109" fmla="*/ f81 1 f39"/>
                    <a:gd name="f110" fmla="*/ f82 1 f39"/>
                    <a:gd name="f111" fmla="*/ f83 1 f38"/>
                    <a:gd name="f112" fmla="*/ f84 1 f39"/>
                    <a:gd name="f113" fmla="*/ f85 1 f38"/>
                    <a:gd name="f114" fmla="*/ f86 1 f39"/>
                    <a:gd name="f115" fmla="*/ f87 f33 1"/>
                    <a:gd name="f116" fmla="*/ f88 f33 1"/>
                    <a:gd name="f117" fmla="*/ f90 f34 1"/>
                    <a:gd name="f118" fmla="*/ f89 f34 1"/>
                    <a:gd name="f119" fmla="*/ f92 f33 1"/>
                    <a:gd name="f120" fmla="*/ f93 f34 1"/>
                    <a:gd name="f121" fmla="*/ f94 f33 1"/>
                    <a:gd name="f122" fmla="*/ f95 f34 1"/>
                    <a:gd name="f123" fmla="*/ f96 f34 1"/>
                    <a:gd name="f124" fmla="*/ f97 f33 1"/>
                    <a:gd name="f125" fmla="*/ f98 f34 1"/>
                    <a:gd name="f126" fmla="*/ f99 f33 1"/>
                    <a:gd name="f127" fmla="*/ f100 f34 1"/>
                    <a:gd name="f128" fmla="*/ f101 f33 1"/>
                    <a:gd name="f129" fmla="*/ f102 f34 1"/>
                    <a:gd name="f130" fmla="*/ f103 f33 1"/>
                    <a:gd name="f131" fmla="*/ f104 f34 1"/>
                    <a:gd name="f132" fmla="*/ f105 f33 1"/>
                    <a:gd name="f133" fmla="*/ f106 f34 1"/>
                    <a:gd name="f134" fmla="*/ f107 f34 1"/>
                    <a:gd name="f135" fmla="*/ f108 f33 1"/>
                    <a:gd name="f136" fmla="*/ f109 f34 1"/>
                    <a:gd name="f137" fmla="*/ f110 f34 1"/>
                    <a:gd name="f138" fmla="*/ f111 f33 1"/>
                    <a:gd name="f139" fmla="*/ f112 f34 1"/>
                    <a:gd name="f140" fmla="*/ f113 f33 1"/>
                    <a:gd name="f141" fmla="*/ f114 f3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91">
                      <a:pos x="f119" y="f120"/>
                    </a:cxn>
                    <a:cxn ang="f91">
                      <a:pos x="f121" y="f122"/>
                    </a:cxn>
                    <a:cxn ang="f91">
                      <a:pos x="f121" y="f123"/>
                    </a:cxn>
                    <a:cxn ang="f91">
                      <a:pos x="f124" y="f125"/>
                    </a:cxn>
                    <a:cxn ang="f91">
                      <a:pos x="f126" y="f127"/>
                    </a:cxn>
                    <a:cxn ang="f91">
                      <a:pos x="f128" y="f129"/>
                    </a:cxn>
                    <a:cxn ang="f91">
                      <a:pos x="f130" y="f131"/>
                    </a:cxn>
                    <a:cxn ang="f91">
                      <a:pos x="f132" y="f133"/>
                    </a:cxn>
                    <a:cxn ang="f91">
                      <a:pos x="f126" y="f134"/>
                    </a:cxn>
                    <a:cxn ang="f91">
                      <a:pos x="f135" y="f136"/>
                    </a:cxn>
                    <a:cxn ang="f91">
                      <a:pos x="f121" y="f137"/>
                    </a:cxn>
                    <a:cxn ang="f91">
                      <a:pos x="f138" y="f139"/>
                    </a:cxn>
                    <a:cxn ang="f91">
                      <a:pos x="f140" y="f141"/>
                    </a:cxn>
                    <a:cxn ang="f91">
                      <a:pos x="f119" y="f120"/>
                    </a:cxn>
                  </a:cxnLst>
                  <a:rect l="f115" t="f118" r="f116" b="f117"/>
                  <a:pathLst>
                    <a:path w="164" h="246">
                      <a:moveTo>
                        <a:pt x="f8" y="f9"/>
                      </a:moveTo>
                      <a:cubicBezTo>
                        <a:pt x="f10" y="f11"/>
                        <a:pt x="f12" y="f10"/>
                        <a:pt x="f12" y="f13"/>
                      </a:cubicBezTo>
                      <a:cubicBezTo>
                        <a:pt x="f12" y="f14"/>
                        <a:pt x="f12" y="f15"/>
                        <a:pt x="f12" y="f16"/>
                      </a:cubicBezTo>
                      <a:cubicBezTo>
                        <a:pt x="f12" y="f5"/>
                        <a:pt x="f12" y="f5"/>
                        <a:pt x="f17" y="f5"/>
                      </a:cubicBezTo>
                      <a:cubicBezTo>
                        <a:pt x="f5" y="f5"/>
                        <a:pt x="f5" y="f5"/>
                        <a:pt x="f5" y="f18"/>
                      </a:cubicBezTo>
                      <a:cubicBezTo>
                        <a:pt x="f5" y="f19"/>
                        <a:pt x="f5" y="f19"/>
                        <a:pt x="f20" y="f19"/>
                      </a:cubicBezTo>
                      <a:cubicBezTo>
                        <a:pt x="f21" y="f19"/>
                        <a:pt x="f21" y="f19"/>
                        <a:pt x="f21" y="f22"/>
                      </a:cubicBezTo>
                      <a:cubicBezTo>
                        <a:pt x="f23" y="f24"/>
                        <a:pt x="f25" y="f26"/>
                        <a:pt x="f13" y="f26"/>
                      </a:cubicBezTo>
                      <a:cubicBezTo>
                        <a:pt x="f5" y="f26"/>
                        <a:pt x="f5" y="f26"/>
                        <a:pt x="f5" y="f27"/>
                      </a:cubicBezTo>
                      <a:cubicBezTo>
                        <a:pt x="f5" y="f7"/>
                        <a:pt x="f5" y="f7"/>
                        <a:pt x="f15" y="f7"/>
                      </a:cubicBezTo>
                      <a:cubicBezTo>
                        <a:pt x="f12" y="f7"/>
                        <a:pt x="f12" y="f7"/>
                        <a:pt x="f12" y="f28"/>
                      </a:cubicBezTo>
                      <a:cubicBezTo>
                        <a:pt x="f12" y="f29"/>
                        <a:pt x="f21" y="f6"/>
                        <a:pt x="f30" y="f6"/>
                      </a:cubicBezTo>
                      <a:cubicBezTo>
                        <a:pt x="f6" y="f26"/>
                        <a:pt x="f6" y="f6"/>
                        <a:pt x="f6" y="f30"/>
                      </a:cubicBezTo>
                      <a:cubicBezTo>
                        <a:pt x="f6" y="f31"/>
                        <a:pt x="f6" y="f31"/>
                        <a:pt x="f8" y="f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27" name="Freeform 17">
                  <a:extLst>
                    <a:ext uri="{FF2B5EF4-FFF2-40B4-BE49-F238E27FC236}">
                      <a16:creationId xmlns:a16="http://schemas.microsoft.com/office/drawing/2014/main" id="{D9781A72-E0CB-466B-BC6D-979D3D117CC5}"/>
                    </a:ext>
                  </a:extLst>
                </p:cNvPr>
                <p:cNvSpPr/>
                <p:nvPr/>
              </p:nvSpPr>
              <p:spPr>
                <a:xfrm rot="16200004">
                  <a:off x="8660543" y="4586397"/>
                  <a:ext cx="86008" cy="11654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66"/>
                    <a:gd name="f7" fmla="val 248"/>
                    <a:gd name="f8" fmla="val 150"/>
                    <a:gd name="f9" fmla="val 2"/>
                    <a:gd name="f10" fmla="val 132"/>
                    <a:gd name="f11" fmla="val 113"/>
                    <a:gd name="f12" fmla="val 1"/>
                    <a:gd name="f13" fmla="val 95"/>
                    <a:gd name="f14" fmla="val 85"/>
                    <a:gd name="f15" fmla="val 82"/>
                    <a:gd name="f16" fmla="val 4"/>
                    <a:gd name="f17" fmla="val 13"/>
                    <a:gd name="f18" fmla="val 29"/>
                    <a:gd name="f19" fmla="val 80"/>
                    <a:gd name="f20" fmla="val 45"/>
                    <a:gd name="f21" fmla="val 61"/>
                    <a:gd name="f22" fmla="val 84"/>
                    <a:gd name="f23" fmla="val 76"/>
                    <a:gd name="f24" fmla="val 59"/>
                    <a:gd name="f25" fmla="val 83"/>
                    <a:gd name="f26" fmla="val 46"/>
                    <a:gd name="f27" fmla="val 33"/>
                    <a:gd name="f28" fmla="val 19"/>
                    <a:gd name="f29" fmla="val 81"/>
                    <a:gd name="f30" fmla="val 87"/>
                    <a:gd name="f31" fmla="val 102"/>
                    <a:gd name="f32" fmla="val 122"/>
                    <a:gd name="f33" fmla="val 143"/>
                    <a:gd name="f34" fmla="val 163"/>
                    <a:gd name="f35" fmla="val 185"/>
                    <a:gd name="f36" fmla="val 206"/>
                    <a:gd name="f37" fmla="val 227"/>
                    <a:gd name="f38" fmla="val 244"/>
                    <a:gd name="f39" fmla="val 6"/>
                    <a:gd name="f40" fmla="val 21"/>
                    <a:gd name="f41" fmla="val 247"/>
                    <a:gd name="f42" fmla="val 37"/>
                    <a:gd name="f43" fmla="val 245"/>
                    <a:gd name="f44" fmla="val 52"/>
                    <a:gd name="f45" fmla="val 246"/>
                    <a:gd name="f46" fmla="val 67"/>
                    <a:gd name="f47" fmla="val 243"/>
                    <a:gd name="f48" fmla="val 229"/>
                    <a:gd name="f49" fmla="val 187"/>
                    <a:gd name="f50" fmla="val 146"/>
                    <a:gd name="f51" fmla="val 105"/>
                    <a:gd name="f52" fmla="val 89"/>
                    <a:gd name="f53" fmla="val 86"/>
                    <a:gd name="f54" fmla="val 120"/>
                    <a:gd name="f55" fmla="val 136"/>
                    <a:gd name="f56" fmla="val 151"/>
                    <a:gd name="f57" fmla="val 165"/>
                    <a:gd name="f58" fmla="val 70"/>
                    <a:gd name="f59" fmla="val 34"/>
                    <a:gd name="f60" fmla="val 16"/>
                    <a:gd name="f61" fmla="val 5"/>
                    <a:gd name="f62" fmla="val 161"/>
                    <a:gd name="f63" fmla="+- 0 0 -90"/>
                    <a:gd name="f64" fmla="*/ f3 1 166"/>
                    <a:gd name="f65" fmla="*/ f4 1 248"/>
                    <a:gd name="f66" fmla="+- f7 0 f5"/>
                    <a:gd name="f67" fmla="+- f6 0 f5"/>
                    <a:gd name="f68" fmla="*/ f63 f0 1"/>
                    <a:gd name="f69" fmla="*/ f67 1 166"/>
                    <a:gd name="f70" fmla="*/ f66 1 248"/>
                    <a:gd name="f71" fmla="*/ 150 f67 1"/>
                    <a:gd name="f72" fmla="*/ 2 f66 1"/>
                    <a:gd name="f73" fmla="*/ 95 f67 1"/>
                    <a:gd name="f74" fmla="*/ 0 f66 1"/>
                    <a:gd name="f75" fmla="*/ 82 f67 1"/>
                    <a:gd name="f76" fmla="*/ 13 f66 1"/>
                    <a:gd name="f77" fmla="*/ 61 f66 1"/>
                    <a:gd name="f78" fmla="*/ 59 f67 1"/>
                    <a:gd name="f79" fmla="*/ 83 f66 1"/>
                    <a:gd name="f80" fmla="*/ 19 f67 1"/>
                    <a:gd name="f81" fmla="*/ 82 f66 1"/>
                    <a:gd name="f82" fmla="*/ 1 f67 1"/>
                    <a:gd name="f83" fmla="*/ 102 f66 1"/>
                    <a:gd name="f84" fmla="*/ 163 f66 1"/>
                    <a:gd name="f85" fmla="*/ 227 f66 1"/>
                    <a:gd name="f86" fmla="*/ 21 f67 1"/>
                    <a:gd name="f87" fmla="*/ 247 f66 1"/>
                    <a:gd name="f88" fmla="*/ 67 f67 1"/>
                    <a:gd name="f89" fmla="*/ 85 f67 1"/>
                    <a:gd name="f90" fmla="*/ 229 f66 1"/>
                    <a:gd name="f91" fmla="*/ 84 f67 1"/>
                    <a:gd name="f92" fmla="*/ 105 f66 1"/>
                    <a:gd name="f93" fmla="*/ 105 f67 1"/>
                    <a:gd name="f94" fmla="*/ 84 f66 1"/>
                    <a:gd name="f95" fmla="*/ 151 f67 1"/>
                    <a:gd name="f96" fmla="*/ 85 f66 1"/>
                    <a:gd name="f97" fmla="*/ 165 f67 1"/>
                    <a:gd name="f98" fmla="*/ 70 f66 1"/>
                    <a:gd name="f99" fmla="*/ 16 f66 1"/>
                    <a:gd name="f100" fmla="*/ f68 1 f2"/>
                    <a:gd name="f101" fmla="*/ f71 1 166"/>
                    <a:gd name="f102" fmla="*/ f72 1 248"/>
                    <a:gd name="f103" fmla="*/ f73 1 166"/>
                    <a:gd name="f104" fmla="*/ f74 1 248"/>
                    <a:gd name="f105" fmla="*/ f75 1 166"/>
                    <a:gd name="f106" fmla="*/ f76 1 248"/>
                    <a:gd name="f107" fmla="*/ f77 1 248"/>
                    <a:gd name="f108" fmla="*/ f78 1 166"/>
                    <a:gd name="f109" fmla="*/ f79 1 248"/>
                    <a:gd name="f110" fmla="*/ f80 1 166"/>
                    <a:gd name="f111" fmla="*/ f81 1 248"/>
                    <a:gd name="f112" fmla="*/ f82 1 166"/>
                    <a:gd name="f113" fmla="*/ f83 1 248"/>
                    <a:gd name="f114" fmla="*/ f84 1 248"/>
                    <a:gd name="f115" fmla="*/ f85 1 248"/>
                    <a:gd name="f116" fmla="*/ f86 1 166"/>
                    <a:gd name="f117" fmla="*/ f87 1 248"/>
                    <a:gd name="f118" fmla="*/ f88 1 166"/>
                    <a:gd name="f119" fmla="*/ f89 1 166"/>
                    <a:gd name="f120" fmla="*/ f90 1 248"/>
                    <a:gd name="f121" fmla="*/ f91 1 166"/>
                    <a:gd name="f122" fmla="*/ f92 1 248"/>
                    <a:gd name="f123" fmla="*/ f93 1 166"/>
                    <a:gd name="f124" fmla="*/ f94 1 248"/>
                    <a:gd name="f125" fmla="*/ f95 1 166"/>
                    <a:gd name="f126" fmla="*/ f96 1 248"/>
                    <a:gd name="f127" fmla="*/ f97 1 166"/>
                    <a:gd name="f128" fmla="*/ f98 1 248"/>
                    <a:gd name="f129" fmla="*/ f99 1 248"/>
                    <a:gd name="f130" fmla="*/ 0 1 f69"/>
                    <a:gd name="f131" fmla="*/ f6 1 f69"/>
                    <a:gd name="f132" fmla="*/ 0 1 f70"/>
                    <a:gd name="f133" fmla="*/ f7 1 f70"/>
                    <a:gd name="f134" fmla="+- f100 0 f1"/>
                    <a:gd name="f135" fmla="*/ f101 1 f69"/>
                    <a:gd name="f136" fmla="*/ f102 1 f70"/>
                    <a:gd name="f137" fmla="*/ f103 1 f69"/>
                    <a:gd name="f138" fmla="*/ f104 1 f70"/>
                    <a:gd name="f139" fmla="*/ f105 1 f69"/>
                    <a:gd name="f140" fmla="*/ f106 1 f70"/>
                    <a:gd name="f141" fmla="*/ f107 1 f70"/>
                    <a:gd name="f142" fmla="*/ f108 1 f69"/>
                    <a:gd name="f143" fmla="*/ f109 1 f70"/>
                    <a:gd name="f144" fmla="*/ f110 1 f69"/>
                    <a:gd name="f145" fmla="*/ f111 1 f70"/>
                    <a:gd name="f146" fmla="*/ f112 1 f69"/>
                    <a:gd name="f147" fmla="*/ f113 1 f70"/>
                    <a:gd name="f148" fmla="*/ f114 1 f70"/>
                    <a:gd name="f149" fmla="*/ f115 1 f70"/>
                    <a:gd name="f150" fmla="*/ f116 1 f69"/>
                    <a:gd name="f151" fmla="*/ f117 1 f70"/>
                    <a:gd name="f152" fmla="*/ f118 1 f69"/>
                    <a:gd name="f153" fmla="*/ f119 1 f69"/>
                    <a:gd name="f154" fmla="*/ f120 1 f70"/>
                    <a:gd name="f155" fmla="*/ f121 1 f69"/>
                    <a:gd name="f156" fmla="*/ f122 1 f70"/>
                    <a:gd name="f157" fmla="*/ f123 1 f69"/>
                    <a:gd name="f158" fmla="*/ f124 1 f70"/>
                    <a:gd name="f159" fmla="*/ f125 1 f69"/>
                    <a:gd name="f160" fmla="*/ f126 1 f70"/>
                    <a:gd name="f161" fmla="*/ f127 1 f69"/>
                    <a:gd name="f162" fmla="*/ f128 1 f70"/>
                    <a:gd name="f163" fmla="*/ f129 1 f70"/>
                    <a:gd name="f164" fmla="*/ f130 f64 1"/>
                    <a:gd name="f165" fmla="*/ f131 f64 1"/>
                    <a:gd name="f166" fmla="*/ f133 f65 1"/>
                    <a:gd name="f167" fmla="*/ f132 f65 1"/>
                    <a:gd name="f168" fmla="*/ f135 f64 1"/>
                    <a:gd name="f169" fmla="*/ f136 f65 1"/>
                    <a:gd name="f170" fmla="*/ f137 f64 1"/>
                    <a:gd name="f171" fmla="*/ f138 f65 1"/>
                    <a:gd name="f172" fmla="*/ f139 f64 1"/>
                    <a:gd name="f173" fmla="*/ f140 f65 1"/>
                    <a:gd name="f174" fmla="*/ f141 f65 1"/>
                    <a:gd name="f175" fmla="*/ f142 f64 1"/>
                    <a:gd name="f176" fmla="*/ f143 f65 1"/>
                    <a:gd name="f177" fmla="*/ f144 f64 1"/>
                    <a:gd name="f178" fmla="*/ f145 f65 1"/>
                    <a:gd name="f179" fmla="*/ f146 f64 1"/>
                    <a:gd name="f180" fmla="*/ f147 f65 1"/>
                    <a:gd name="f181" fmla="*/ f148 f65 1"/>
                    <a:gd name="f182" fmla="*/ f149 f65 1"/>
                    <a:gd name="f183" fmla="*/ f150 f64 1"/>
                    <a:gd name="f184" fmla="*/ f151 f65 1"/>
                    <a:gd name="f185" fmla="*/ f152 f64 1"/>
                    <a:gd name="f186" fmla="*/ f153 f64 1"/>
                    <a:gd name="f187" fmla="*/ f154 f65 1"/>
                    <a:gd name="f188" fmla="*/ f155 f64 1"/>
                    <a:gd name="f189" fmla="*/ f156 f65 1"/>
                    <a:gd name="f190" fmla="*/ f157 f64 1"/>
                    <a:gd name="f191" fmla="*/ f158 f65 1"/>
                    <a:gd name="f192" fmla="*/ f159 f64 1"/>
                    <a:gd name="f193" fmla="*/ f160 f65 1"/>
                    <a:gd name="f194" fmla="*/ f161 f64 1"/>
                    <a:gd name="f195" fmla="*/ f162 f65 1"/>
                    <a:gd name="f196" fmla="*/ f163 f65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134">
                      <a:pos x="f168" y="f169"/>
                    </a:cxn>
                    <a:cxn ang="f134">
                      <a:pos x="f170" y="f171"/>
                    </a:cxn>
                    <a:cxn ang="f134">
                      <a:pos x="f172" y="f173"/>
                    </a:cxn>
                    <a:cxn ang="f134">
                      <a:pos x="f172" y="f174"/>
                    </a:cxn>
                    <a:cxn ang="f134">
                      <a:pos x="f175" y="f176"/>
                    </a:cxn>
                    <a:cxn ang="f134">
                      <a:pos x="f177" y="f178"/>
                    </a:cxn>
                    <a:cxn ang="f134">
                      <a:pos x="f179" y="f180"/>
                    </a:cxn>
                    <a:cxn ang="f134">
                      <a:pos x="f179" y="f181"/>
                    </a:cxn>
                    <a:cxn ang="f134">
                      <a:pos x="f179" y="f182"/>
                    </a:cxn>
                    <a:cxn ang="f134">
                      <a:pos x="f183" y="f184"/>
                    </a:cxn>
                    <a:cxn ang="f134">
                      <a:pos x="f185" y="f184"/>
                    </a:cxn>
                    <a:cxn ang="f134">
                      <a:pos x="f186" y="f187"/>
                    </a:cxn>
                    <a:cxn ang="f134">
                      <a:pos x="f188" y="f189"/>
                    </a:cxn>
                    <a:cxn ang="f134">
                      <a:pos x="f190" y="f191"/>
                    </a:cxn>
                    <a:cxn ang="f134">
                      <a:pos x="f192" y="f193"/>
                    </a:cxn>
                    <a:cxn ang="f134">
                      <a:pos x="f194" y="f195"/>
                    </a:cxn>
                    <a:cxn ang="f134">
                      <a:pos x="f194" y="f196"/>
                    </a:cxn>
                    <a:cxn ang="f134">
                      <a:pos x="f168" y="f169"/>
                    </a:cxn>
                  </a:cxnLst>
                  <a:rect l="f164" t="f167" r="f165" b="f166"/>
                  <a:pathLst>
                    <a:path w="166" h="248">
                      <a:moveTo>
                        <a:pt x="f8" y="f9"/>
                      </a:moveTo>
                      <a:cubicBezTo>
                        <a:pt x="f10" y="f9"/>
                        <a:pt x="f11" y="f12"/>
                        <a:pt x="f13" y="f5"/>
                      </a:cubicBezTo>
                      <a:cubicBezTo>
                        <a:pt x="f14" y="f5"/>
                        <a:pt x="f15" y="f16"/>
                        <a:pt x="f15" y="f17"/>
                      </a:cubicBezTo>
                      <a:cubicBezTo>
                        <a:pt x="f15" y="f18"/>
                        <a:pt x="f19" y="f20"/>
                        <a:pt x="f15" y="f21"/>
                      </a:cubicBezTo>
                      <a:cubicBezTo>
                        <a:pt x="f22" y="f19"/>
                        <a:pt x="f23" y="f22"/>
                        <a:pt x="f24" y="f25"/>
                      </a:cubicBezTo>
                      <a:cubicBezTo>
                        <a:pt x="f26" y="f15"/>
                        <a:pt x="f27" y="f22"/>
                        <a:pt x="f28" y="f15"/>
                      </a:cubicBezTo>
                      <a:cubicBezTo>
                        <a:pt x="f16" y="f29"/>
                        <a:pt x="f5" y="f30"/>
                        <a:pt x="f12" y="f31"/>
                      </a:cubicBezTo>
                      <a:cubicBezTo>
                        <a:pt x="f9" y="f32"/>
                        <a:pt x="f12" y="f33"/>
                        <a:pt x="f12" y="f34"/>
                      </a:cubicBezTo>
                      <a:cubicBezTo>
                        <a:pt x="f12" y="f35"/>
                        <a:pt x="f9" y="f36"/>
                        <a:pt x="f12" y="f37"/>
                      </a:cubicBezTo>
                      <a:cubicBezTo>
                        <a:pt x="f5" y="f38"/>
                        <a:pt x="f39" y="f7"/>
                        <a:pt x="f40" y="f41"/>
                      </a:cubicBezTo>
                      <a:cubicBezTo>
                        <a:pt x="f42" y="f43"/>
                        <a:pt x="f44" y="f45"/>
                        <a:pt x="f46" y="f41"/>
                      </a:cubicBezTo>
                      <a:cubicBezTo>
                        <a:pt x="f29" y="f7"/>
                        <a:pt x="f14" y="f47"/>
                        <a:pt x="f14" y="f48"/>
                      </a:cubicBezTo>
                      <a:cubicBezTo>
                        <a:pt x="f22" y="f49"/>
                        <a:pt x="f14" y="f50"/>
                        <a:pt x="f22" y="f51"/>
                      </a:cubicBezTo>
                      <a:cubicBezTo>
                        <a:pt x="f22" y="f52"/>
                        <a:pt x="f53" y="f29"/>
                        <a:pt x="f51" y="f22"/>
                      </a:cubicBezTo>
                      <a:cubicBezTo>
                        <a:pt x="f54" y="f30"/>
                        <a:pt x="f55" y="f22"/>
                        <a:pt x="f56" y="f14"/>
                      </a:cubicBezTo>
                      <a:cubicBezTo>
                        <a:pt x="f34" y="f53"/>
                        <a:pt x="f6" y="f29"/>
                        <a:pt x="f57" y="f58"/>
                      </a:cubicBezTo>
                      <a:cubicBezTo>
                        <a:pt x="f57" y="f44"/>
                        <a:pt x="f57" y="f59"/>
                        <a:pt x="f57" y="f60"/>
                      </a:cubicBezTo>
                      <a:cubicBezTo>
                        <a:pt x="f6" y="f61"/>
                        <a:pt x="f62" y="f9"/>
                        <a:pt x="f8" y="f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28" name="Freeform 18">
                  <a:extLst>
                    <a:ext uri="{FF2B5EF4-FFF2-40B4-BE49-F238E27FC236}">
                      <a16:creationId xmlns:a16="http://schemas.microsoft.com/office/drawing/2014/main" id="{485729FC-29B2-46C3-9E80-B9E92E69C1B9}"/>
                    </a:ext>
                  </a:extLst>
                </p:cNvPr>
                <p:cNvSpPr/>
                <p:nvPr/>
              </p:nvSpPr>
              <p:spPr>
                <a:xfrm rot="16200004">
                  <a:off x="8029406" y="4562723"/>
                  <a:ext cx="86008" cy="7870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66"/>
                    <a:gd name="f7" fmla="val 167"/>
                    <a:gd name="f8" fmla="val 39"/>
                    <a:gd name="f9" fmla="val 84"/>
                    <a:gd name="f10" fmla="val 83"/>
                    <a:gd name="f11" fmla="val 128"/>
                    <a:gd name="f12" fmla="val 121"/>
                    <a:gd name="f13" fmla="val 124"/>
                    <a:gd name="f14" fmla="val 122"/>
                    <a:gd name="f15" fmla="val 120"/>
                    <a:gd name="f16" fmla="val 82"/>
                    <a:gd name="f17" fmla="val 129"/>
                    <a:gd name="f18" fmla="val 81"/>
                    <a:gd name="f19" fmla="val 38"/>
                    <a:gd name="f20" fmla="val 46"/>
                    <a:gd name="f21" fmla="+- 0 0 -90"/>
                    <a:gd name="f22" fmla="*/ f3 1 166"/>
                    <a:gd name="f23" fmla="*/ f4 1 167"/>
                    <a:gd name="f24" fmla="+- f7 0 f5"/>
                    <a:gd name="f25" fmla="+- f6 0 f5"/>
                    <a:gd name="f26" fmla="*/ f21 f0 1"/>
                    <a:gd name="f27" fmla="*/ f25 1 166"/>
                    <a:gd name="f28" fmla="*/ f24 1 167"/>
                    <a:gd name="f29" fmla="*/ 39 f25 1"/>
                    <a:gd name="f30" fmla="*/ 84 f24 1"/>
                    <a:gd name="f31" fmla="*/ 83 f25 1"/>
                    <a:gd name="f32" fmla="*/ 128 f24 1"/>
                    <a:gd name="f33" fmla="*/ 121 f25 1"/>
                    <a:gd name="f34" fmla="*/ 166 f24 1"/>
                    <a:gd name="f35" fmla="*/ 166 f25 1"/>
                    <a:gd name="f36" fmla="*/ 124 f24 1"/>
                    <a:gd name="f37" fmla="*/ 120 f24 1"/>
                    <a:gd name="f38" fmla="*/ 129 f25 1"/>
                    <a:gd name="f39" fmla="*/ 81 f24 1"/>
                    <a:gd name="f40" fmla="*/ 38 f24 1"/>
                    <a:gd name="f41" fmla="*/ 46 f25 1"/>
                    <a:gd name="f42" fmla="*/ 0 f24 1"/>
                    <a:gd name="f43" fmla="*/ 0 f25 1"/>
                    <a:gd name="f44" fmla="*/ 46 f24 1"/>
                    <a:gd name="f45" fmla="*/ f26 1 f2"/>
                    <a:gd name="f46" fmla="*/ f29 1 166"/>
                    <a:gd name="f47" fmla="*/ f30 1 167"/>
                    <a:gd name="f48" fmla="*/ f31 1 166"/>
                    <a:gd name="f49" fmla="*/ f32 1 167"/>
                    <a:gd name="f50" fmla="*/ f33 1 166"/>
                    <a:gd name="f51" fmla="*/ f34 1 167"/>
                    <a:gd name="f52" fmla="*/ f35 1 166"/>
                    <a:gd name="f53" fmla="*/ f36 1 167"/>
                    <a:gd name="f54" fmla="*/ f37 1 167"/>
                    <a:gd name="f55" fmla="*/ f38 1 166"/>
                    <a:gd name="f56" fmla="*/ f39 1 167"/>
                    <a:gd name="f57" fmla="*/ f40 1 167"/>
                    <a:gd name="f58" fmla="*/ f41 1 166"/>
                    <a:gd name="f59" fmla="*/ f42 1 167"/>
                    <a:gd name="f60" fmla="*/ f43 1 166"/>
                    <a:gd name="f61" fmla="*/ f44 1 167"/>
                    <a:gd name="f62" fmla="*/ 0 1 f27"/>
                    <a:gd name="f63" fmla="*/ f6 1 f27"/>
                    <a:gd name="f64" fmla="*/ 0 1 f28"/>
                    <a:gd name="f65" fmla="*/ f7 1 f28"/>
                    <a:gd name="f66" fmla="+- f45 0 f1"/>
                    <a:gd name="f67" fmla="*/ f46 1 f27"/>
                    <a:gd name="f68" fmla="*/ f47 1 f28"/>
                    <a:gd name="f69" fmla="*/ f48 1 f27"/>
                    <a:gd name="f70" fmla="*/ f49 1 f28"/>
                    <a:gd name="f71" fmla="*/ f50 1 f27"/>
                    <a:gd name="f72" fmla="*/ f51 1 f28"/>
                    <a:gd name="f73" fmla="*/ f52 1 f27"/>
                    <a:gd name="f74" fmla="*/ f53 1 f28"/>
                    <a:gd name="f75" fmla="*/ f54 1 f28"/>
                    <a:gd name="f76" fmla="*/ f55 1 f27"/>
                    <a:gd name="f77" fmla="*/ f56 1 f28"/>
                    <a:gd name="f78" fmla="*/ f57 1 f28"/>
                    <a:gd name="f79" fmla="*/ f58 1 f27"/>
                    <a:gd name="f80" fmla="*/ f59 1 f28"/>
                    <a:gd name="f81" fmla="*/ f60 1 f27"/>
                    <a:gd name="f82" fmla="*/ f61 1 f28"/>
                    <a:gd name="f83" fmla="*/ f62 f22 1"/>
                    <a:gd name="f84" fmla="*/ f63 f22 1"/>
                    <a:gd name="f85" fmla="*/ f65 f23 1"/>
                    <a:gd name="f86" fmla="*/ f64 f23 1"/>
                    <a:gd name="f87" fmla="*/ f67 f22 1"/>
                    <a:gd name="f88" fmla="*/ f68 f23 1"/>
                    <a:gd name="f89" fmla="*/ f69 f22 1"/>
                    <a:gd name="f90" fmla="*/ f70 f23 1"/>
                    <a:gd name="f91" fmla="*/ f71 f22 1"/>
                    <a:gd name="f92" fmla="*/ f72 f23 1"/>
                    <a:gd name="f93" fmla="*/ f73 f22 1"/>
                    <a:gd name="f94" fmla="*/ f74 f23 1"/>
                    <a:gd name="f95" fmla="*/ f75 f23 1"/>
                    <a:gd name="f96" fmla="*/ f76 f22 1"/>
                    <a:gd name="f97" fmla="*/ f77 f23 1"/>
                    <a:gd name="f98" fmla="*/ f78 f23 1"/>
                    <a:gd name="f99" fmla="*/ f79 f22 1"/>
                    <a:gd name="f100" fmla="*/ f80 f23 1"/>
                    <a:gd name="f101" fmla="*/ f81 f22 1"/>
                    <a:gd name="f102" fmla="*/ f82 f2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66">
                      <a:pos x="f87" y="f88"/>
                    </a:cxn>
                    <a:cxn ang="f66">
                      <a:pos x="f89" y="f90"/>
                    </a:cxn>
                    <a:cxn ang="f66">
                      <a:pos x="f91" y="f92"/>
                    </a:cxn>
                    <a:cxn ang="f66">
                      <a:pos x="f93" y="f94"/>
                    </a:cxn>
                    <a:cxn ang="f66">
                      <a:pos x="f93" y="f95"/>
                    </a:cxn>
                    <a:cxn ang="f66">
                      <a:pos x="f96" y="f97"/>
                    </a:cxn>
                    <a:cxn ang="f66">
                      <a:pos x="f89" y="f98"/>
                    </a:cxn>
                    <a:cxn ang="f66">
                      <a:pos x="f99" y="f100"/>
                    </a:cxn>
                    <a:cxn ang="f66">
                      <a:pos x="f101" y="f102"/>
                    </a:cxn>
                    <a:cxn ang="f66">
                      <a:pos x="f87" y="f88"/>
                    </a:cxn>
                  </a:cxnLst>
                  <a:rect l="f83" t="f86" r="f84" b="f85"/>
                  <a:pathLst>
                    <a:path w="166" h="167">
                      <a:moveTo>
                        <a:pt x="f8" y="f9"/>
                      </a:moveTo>
                      <a:cubicBezTo>
                        <a:pt x="f10" y="f9"/>
                        <a:pt x="f10" y="f9"/>
                        <a:pt x="f10" y="f11"/>
                      </a:cubicBezTo>
                      <a:cubicBezTo>
                        <a:pt x="f10" y="f6"/>
                        <a:pt x="f10" y="f6"/>
                        <a:pt x="f12" y="f6"/>
                      </a:cubicBezTo>
                      <a:cubicBezTo>
                        <a:pt x="f6" y="f7"/>
                        <a:pt x="f6" y="f7"/>
                        <a:pt x="f6" y="f13"/>
                      </a:cubicBezTo>
                      <a:cubicBezTo>
                        <a:pt x="f6" y="f14"/>
                        <a:pt x="f6" y="f12"/>
                        <a:pt x="f6" y="f15"/>
                      </a:cubicBezTo>
                      <a:cubicBezTo>
                        <a:pt x="f6" y="f16"/>
                        <a:pt x="f6" y="f16"/>
                        <a:pt x="f17" y="f18"/>
                      </a:cubicBezTo>
                      <a:cubicBezTo>
                        <a:pt x="f10" y="f18"/>
                        <a:pt x="f10" y="f18"/>
                        <a:pt x="f10" y="f19"/>
                      </a:cubicBezTo>
                      <a:cubicBezTo>
                        <a:pt x="f10" y="f5"/>
                        <a:pt x="f10" y="f5"/>
                        <a:pt x="f20" y="f5"/>
                      </a:cubicBezTo>
                      <a:cubicBezTo>
                        <a:pt x="f5" y="f5"/>
                        <a:pt x="f5" y="f5"/>
                        <a:pt x="f5" y="f20"/>
                      </a:cubicBezTo>
                      <a:cubicBezTo>
                        <a:pt x="f5" y="f9"/>
                        <a:pt x="f5" y="f9"/>
                        <a:pt x="f8" y="f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29" name="Freeform 19">
                  <a:extLst>
                    <a:ext uri="{FF2B5EF4-FFF2-40B4-BE49-F238E27FC236}">
                      <a16:creationId xmlns:a16="http://schemas.microsoft.com/office/drawing/2014/main" id="{AC8988B5-205B-430C-8AAD-7166A9ECF085}"/>
                    </a:ext>
                  </a:extLst>
                </p:cNvPr>
                <p:cNvSpPr/>
                <p:nvPr/>
              </p:nvSpPr>
              <p:spPr>
                <a:xfrm rot="16200004">
                  <a:off x="8356103" y="4668025"/>
                  <a:ext cx="42592" cy="8022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2"/>
                    <a:gd name="f7" fmla="val 170"/>
                    <a:gd name="f8" fmla="val 15"/>
                    <a:gd name="f9" fmla="val 33"/>
                    <a:gd name="f10" fmla="val 169"/>
                    <a:gd name="f11" fmla="val 51"/>
                    <a:gd name="f12" fmla="val 69"/>
                    <a:gd name="f13" fmla="val 78"/>
                    <a:gd name="f14" fmla="val 167"/>
                    <a:gd name="f15" fmla="val 157"/>
                    <a:gd name="f16" fmla="val 81"/>
                    <a:gd name="f17" fmla="val 110"/>
                    <a:gd name="f18" fmla="val 63"/>
                    <a:gd name="f19" fmla="val 16"/>
                    <a:gd name="f20" fmla="val 9"/>
                    <a:gd name="f21" fmla="val 3"/>
                    <a:gd name="f22" fmla="val 72"/>
                    <a:gd name="f23" fmla="val 4"/>
                    <a:gd name="f24" fmla="val 49"/>
                    <a:gd name="f25" fmla="val 5"/>
                    <a:gd name="f26" fmla="val 25"/>
                    <a:gd name="f27" fmla="val 1"/>
                    <a:gd name="f28" fmla="val 7"/>
                    <a:gd name="f29" fmla="val 56"/>
                    <a:gd name="f30" fmla="val 105"/>
                    <a:gd name="f31" fmla="val 154"/>
                    <a:gd name="f32" fmla="val 165"/>
                    <a:gd name="f33" fmla="+- 0 0 -90"/>
                    <a:gd name="f34" fmla="*/ f3 1 82"/>
                    <a:gd name="f35" fmla="*/ f4 1 170"/>
                    <a:gd name="f36" fmla="+- f7 0 f5"/>
                    <a:gd name="f37" fmla="+- f6 0 f5"/>
                    <a:gd name="f38" fmla="*/ f33 f0 1"/>
                    <a:gd name="f39" fmla="*/ f37 1 82"/>
                    <a:gd name="f40" fmla="*/ f36 1 170"/>
                    <a:gd name="f41" fmla="*/ 15 f37 1"/>
                    <a:gd name="f42" fmla="*/ 170 f36 1"/>
                    <a:gd name="f43" fmla="*/ 69 f37 1"/>
                    <a:gd name="f44" fmla="*/ 82 f37 1"/>
                    <a:gd name="f45" fmla="*/ 157 f36 1"/>
                    <a:gd name="f46" fmla="*/ 16 f36 1"/>
                    <a:gd name="f47" fmla="*/ 72 f37 1"/>
                    <a:gd name="f48" fmla="*/ 4 f36 1"/>
                    <a:gd name="f49" fmla="*/ 1 f37 1"/>
                    <a:gd name="f50" fmla="*/ 7 f36 1"/>
                    <a:gd name="f51" fmla="*/ 154 f36 1"/>
                    <a:gd name="f52" fmla="*/ f38 1 f2"/>
                    <a:gd name="f53" fmla="*/ f41 1 82"/>
                    <a:gd name="f54" fmla="*/ f42 1 170"/>
                    <a:gd name="f55" fmla="*/ f43 1 82"/>
                    <a:gd name="f56" fmla="*/ f44 1 82"/>
                    <a:gd name="f57" fmla="*/ f45 1 170"/>
                    <a:gd name="f58" fmla="*/ f46 1 170"/>
                    <a:gd name="f59" fmla="*/ f47 1 82"/>
                    <a:gd name="f60" fmla="*/ f48 1 170"/>
                    <a:gd name="f61" fmla="*/ f49 1 82"/>
                    <a:gd name="f62" fmla="*/ f50 1 170"/>
                    <a:gd name="f63" fmla="*/ f51 1 170"/>
                    <a:gd name="f64" fmla="*/ 0 1 f39"/>
                    <a:gd name="f65" fmla="*/ f6 1 f39"/>
                    <a:gd name="f66" fmla="*/ 0 1 f40"/>
                    <a:gd name="f67" fmla="*/ f7 1 f40"/>
                    <a:gd name="f68" fmla="+- f52 0 f1"/>
                    <a:gd name="f69" fmla="*/ f53 1 f39"/>
                    <a:gd name="f70" fmla="*/ f54 1 f40"/>
                    <a:gd name="f71" fmla="*/ f55 1 f39"/>
                    <a:gd name="f72" fmla="*/ f56 1 f39"/>
                    <a:gd name="f73" fmla="*/ f57 1 f40"/>
                    <a:gd name="f74" fmla="*/ f58 1 f40"/>
                    <a:gd name="f75" fmla="*/ f59 1 f39"/>
                    <a:gd name="f76" fmla="*/ f60 1 f40"/>
                    <a:gd name="f77" fmla="*/ f61 1 f39"/>
                    <a:gd name="f78" fmla="*/ f62 1 f40"/>
                    <a:gd name="f79" fmla="*/ f63 1 f40"/>
                    <a:gd name="f80" fmla="*/ f64 f34 1"/>
                    <a:gd name="f81" fmla="*/ f65 f34 1"/>
                    <a:gd name="f82" fmla="*/ f67 f35 1"/>
                    <a:gd name="f83" fmla="*/ f66 f35 1"/>
                    <a:gd name="f84" fmla="*/ f69 f34 1"/>
                    <a:gd name="f85" fmla="*/ f70 f35 1"/>
                    <a:gd name="f86" fmla="*/ f71 f34 1"/>
                    <a:gd name="f87" fmla="*/ f72 f34 1"/>
                    <a:gd name="f88" fmla="*/ f73 f35 1"/>
                    <a:gd name="f89" fmla="*/ f74 f35 1"/>
                    <a:gd name="f90" fmla="*/ f75 f34 1"/>
                    <a:gd name="f91" fmla="*/ f76 f35 1"/>
                    <a:gd name="f92" fmla="*/ f77 f34 1"/>
                    <a:gd name="f93" fmla="*/ f78 f35 1"/>
                    <a:gd name="f94" fmla="*/ f79 f35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68">
                      <a:pos x="f84" y="f85"/>
                    </a:cxn>
                    <a:cxn ang="f68">
                      <a:pos x="f86" y="f85"/>
                    </a:cxn>
                    <a:cxn ang="f68">
                      <a:pos x="f87" y="f88"/>
                    </a:cxn>
                    <a:cxn ang="f68">
                      <a:pos x="f87" y="f89"/>
                    </a:cxn>
                    <a:cxn ang="f68">
                      <a:pos x="f90" y="f91"/>
                    </a:cxn>
                    <a:cxn ang="f68">
                      <a:pos x="f92" y="f93"/>
                    </a:cxn>
                    <a:cxn ang="f68">
                      <a:pos x="f92" y="f94"/>
                    </a:cxn>
                    <a:cxn ang="f68">
                      <a:pos x="f84" y="f85"/>
                    </a:cxn>
                  </a:cxnLst>
                  <a:rect l="f80" t="f83" r="f81" b="f82"/>
                  <a:pathLst>
                    <a:path w="82" h="170">
                      <a:moveTo>
                        <a:pt x="f8" y="f7"/>
                      </a:moveTo>
                      <a:cubicBezTo>
                        <a:pt x="f9" y="f10"/>
                        <a:pt x="f11" y="f7"/>
                        <a:pt x="f12" y="f7"/>
                      </a:cubicBezTo>
                      <a:cubicBezTo>
                        <a:pt x="f13" y="f7"/>
                        <a:pt x="f6" y="f14"/>
                        <a:pt x="f6" y="f15"/>
                      </a:cubicBezTo>
                      <a:cubicBezTo>
                        <a:pt x="f16" y="f17"/>
                        <a:pt x="f6" y="f18"/>
                        <a:pt x="f6" y="f19"/>
                      </a:cubicBezTo>
                      <a:cubicBezTo>
                        <a:pt x="f6" y="f20"/>
                        <a:pt x="f16" y="f21"/>
                        <a:pt x="f22" y="f23"/>
                      </a:cubicBezTo>
                      <a:cubicBezTo>
                        <a:pt x="f24" y="f25"/>
                        <a:pt x="f26" y="f5"/>
                        <a:pt x="f27" y="f28"/>
                      </a:cubicBezTo>
                      <a:cubicBezTo>
                        <a:pt x="f27" y="f29"/>
                        <a:pt x="f27" y="f30"/>
                        <a:pt x="f27" y="f31"/>
                      </a:cubicBezTo>
                      <a:cubicBezTo>
                        <a:pt x="f5" y="f32"/>
                        <a:pt x="f21" y="f7"/>
                        <a:pt x="f8" y="f7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30" name="Freeform 20">
                  <a:extLst>
                    <a:ext uri="{FF2B5EF4-FFF2-40B4-BE49-F238E27FC236}">
                      <a16:creationId xmlns:a16="http://schemas.microsoft.com/office/drawing/2014/main" id="{6668F4D0-9624-4E47-9216-1D7B8F7E4B77}"/>
                    </a:ext>
                  </a:extLst>
                </p:cNvPr>
                <p:cNvSpPr/>
                <p:nvPr/>
              </p:nvSpPr>
              <p:spPr>
                <a:xfrm rot="16200004" flipH="1">
                  <a:off x="8341065" y="4728591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31" name="Freeform 21">
                  <a:extLst>
                    <a:ext uri="{FF2B5EF4-FFF2-40B4-BE49-F238E27FC236}">
                      <a16:creationId xmlns:a16="http://schemas.microsoft.com/office/drawing/2014/main" id="{93B71586-84A3-41EE-9481-11F5345345EF}"/>
                    </a:ext>
                  </a:extLst>
                </p:cNvPr>
                <p:cNvSpPr/>
                <p:nvPr/>
              </p:nvSpPr>
              <p:spPr>
                <a:xfrm rot="16200004">
                  <a:off x="8948529" y="4560808"/>
                  <a:ext cx="45098" cy="416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7"/>
                    <a:gd name="f7" fmla="val 88"/>
                    <a:gd name="f8" fmla="val 44"/>
                    <a:gd name="f9" fmla="val 4"/>
                    <a:gd name="f10" fmla="val 31"/>
                    <a:gd name="f11" fmla="val 13"/>
                    <a:gd name="f12" fmla="val 6"/>
                    <a:gd name="f13" fmla="val 7"/>
                    <a:gd name="f14" fmla="val 5"/>
                    <a:gd name="f15" fmla="val 46"/>
                    <a:gd name="f16" fmla="+- 0 0 -90"/>
                    <a:gd name="f17" fmla="*/ f3 1 87"/>
                    <a:gd name="f18" fmla="*/ f4 1 88"/>
                    <a:gd name="f19" fmla="+- f7 0 f5"/>
                    <a:gd name="f20" fmla="+- f6 0 f5"/>
                    <a:gd name="f21" fmla="*/ f16 f0 1"/>
                    <a:gd name="f22" fmla="*/ f20 1 87"/>
                    <a:gd name="f23" fmla="*/ f19 1 88"/>
                    <a:gd name="f24" fmla="*/ 44 f20 1"/>
                    <a:gd name="f25" fmla="*/ 4 f19 1"/>
                    <a:gd name="f26" fmla="*/ 6 f20 1"/>
                    <a:gd name="f27" fmla="*/ 7 f19 1"/>
                    <a:gd name="f28" fmla="*/ 5 f20 1"/>
                    <a:gd name="f29" fmla="*/ 44 f19 1"/>
                    <a:gd name="f30" fmla="*/ 87 f19 1"/>
                    <a:gd name="f31" fmla="*/ 87 f20 1"/>
                    <a:gd name="f32" fmla="*/ 46 f19 1"/>
                    <a:gd name="f33" fmla="*/ f21 1 f2"/>
                    <a:gd name="f34" fmla="*/ f24 1 87"/>
                    <a:gd name="f35" fmla="*/ f25 1 88"/>
                    <a:gd name="f36" fmla="*/ f26 1 87"/>
                    <a:gd name="f37" fmla="*/ f27 1 88"/>
                    <a:gd name="f38" fmla="*/ f28 1 87"/>
                    <a:gd name="f39" fmla="*/ f29 1 88"/>
                    <a:gd name="f40" fmla="*/ f30 1 88"/>
                    <a:gd name="f41" fmla="*/ f31 1 87"/>
                    <a:gd name="f42" fmla="*/ f32 1 88"/>
                    <a:gd name="f43" fmla="*/ 0 1 f22"/>
                    <a:gd name="f44" fmla="*/ f6 1 f22"/>
                    <a:gd name="f45" fmla="*/ 0 1 f23"/>
                    <a:gd name="f46" fmla="*/ f7 1 f23"/>
                    <a:gd name="f47" fmla="+- f33 0 f1"/>
                    <a:gd name="f48" fmla="*/ f34 1 f22"/>
                    <a:gd name="f49" fmla="*/ f35 1 f23"/>
                    <a:gd name="f50" fmla="*/ f36 1 f22"/>
                    <a:gd name="f51" fmla="*/ f37 1 f23"/>
                    <a:gd name="f52" fmla="*/ f38 1 f22"/>
                    <a:gd name="f53" fmla="*/ f39 1 f23"/>
                    <a:gd name="f54" fmla="*/ f40 1 f23"/>
                    <a:gd name="f55" fmla="*/ f41 1 f22"/>
                    <a:gd name="f56" fmla="*/ f42 1 f23"/>
                    <a:gd name="f57" fmla="*/ f43 f17 1"/>
                    <a:gd name="f58" fmla="*/ f44 f17 1"/>
                    <a:gd name="f59" fmla="*/ f46 f18 1"/>
                    <a:gd name="f60" fmla="*/ f45 f18 1"/>
                    <a:gd name="f61" fmla="*/ f48 f17 1"/>
                    <a:gd name="f62" fmla="*/ f49 f18 1"/>
                    <a:gd name="f63" fmla="*/ f50 f17 1"/>
                    <a:gd name="f64" fmla="*/ f51 f18 1"/>
                    <a:gd name="f65" fmla="*/ f52 f17 1"/>
                    <a:gd name="f66" fmla="*/ f53 f18 1"/>
                    <a:gd name="f67" fmla="*/ f54 f18 1"/>
                    <a:gd name="f68" fmla="*/ f55 f17 1"/>
                    <a:gd name="f69" fmla="*/ f56 f18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47">
                      <a:pos x="f61" y="f62"/>
                    </a:cxn>
                    <a:cxn ang="f47">
                      <a:pos x="f63" y="f64"/>
                    </a:cxn>
                    <a:cxn ang="f47">
                      <a:pos x="f65" y="f66"/>
                    </a:cxn>
                    <a:cxn ang="f47">
                      <a:pos x="f61" y="f67"/>
                    </a:cxn>
                    <a:cxn ang="f47">
                      <a:pos x="f68" y="f69"/>
                    </a:cxn>
                    <a:cxn ang="f47">
                      <a:pos x="f61" y="f62"/>
                    </a:cxn>
                  </a:cxnLst>
                  <a:rect l="f57" t="f60" r="f58" b="f59"/>
                  <a:pathLst>
                    <a:path w="87" h="88">
                      <a:moveTo>
                        <a:pt x="f8" y="f9"/>
                      </a:moveTo>
                      <a:cubicBezTo>
                        <a:pt x="f10" y="f9"/>
                        <a:pt x="f11" y="f5"/>
                        <a:pt x="f12" y="f13"/>
                      </a:cubicBezTo>
                      <a:cubicBezTo>
                        <a:pt x="f5" y="f11"/>
                        <a:pt x="f14" y="f10"/>
                        <a:pt x="f14" y="f8"/>
                      </a:cubicBezTo>
                      <a:cubicBezTo>
                        <a:pt x="f9" y="f7"/>
                        <a:pt x="f9" y="f7"/>
                        <a:pt x="f8" y="f6"/>
                      </a:cubicBezTo>
                      <a:cubicBezTo>
                        <a:pt x="f6" y="f6"/>
                        <a:pt x="f6" y="f6"/>
                        <a:pt x="f6" y="f15"/>
                      </a:cubicBezTo>
                      <a:cubicBezTo>
                        <a:pt x="f6" y="f9"/>
                        <a:pt x="f6" y="f9"/>
                        <a:pt x="f8" y="f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32" name="Freeform 22">
                  <a:extLst>
                    <a:ext uri="{FF2B5EF4-FFF2-40B4-BE49-F238E27FC236}">
                      <a16:creationId xmlns:a16="http://schemas.microsoft.com/office/drawing/2014/main" id="{B3AF736D-E91C-4E63-ADC6-1C8193A6E58D}"/>
                    </a:ext>
                  </a:extLst>
                </p:cNvPr>
                <p:cNvSpPr/>
                <p:nvPr/>
              </p:nvSpPr>
              <p:spPr>
                <a:xfrm rot="16200004">
                  <a:off x="8796926" y="4604493"/>
                  <a:ext cx="42592" cy="3859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3"/>
                    <a:gd name="f7" fmla="val 41"/>
                    <a:gd name="f8" fmla="val 43"/>
                    <a:gd name="f9" fmla="+- 0 0 -90"/>
                    <a:gd name="f10" fmla="*/ f3 1 83"/>
                    <a:gd name="f11" fmla="*/ f4 1 83"/>
                    <a:gd name="f12" fmla="+- f6 0 f5"/>
                    <a:gd name="f13" fmla="*/ f9 f0 1"/>
                    <a:gd name="f14" fmla="*/ f12 1 83"/>
                    <a:gd name="f15" fmla="*/ 41 f12 1"/>
                    <a:gd name="f16" fmla="*/ 0 f12 1"/>
                    <a:gd name="f17" fmla="*/ 43 f12 1"/>
                    <a:gd name="f18" fmla="*/ 83 f12 1"/>
                    <a:gd name="f19" fmla="*/ f13 1 f2"/>
                    <a:gd name="f20" fmla="*/ f15 1 83"/>
                    <a:gd name="f21" fmla="*/ f16 1 83"/>
                    <a:gd name="f22" fmla="*/ f17 1 83"/>
                    <a:gd name="f23" fmla="*/ f18 1 83"/>
                    <a:gd name="f24" fmla="*/ 0 1 f14"/>
                    <a:gd name="f25" fmla="*/ f6 1 f14"/>
                    <a:gd name="f26" fmla="+- f19 0 f1"/>
                    <a:gd name="f27" fmla="*/ f20 1 f14"/>
                    <a:gd name="f28" fmla="*/ f21 1 f14"/>
                    <a:gd name="f29" fmla="*/ f22 1 f14"/>
                    <a:gd name="f30" fmla="*/ f23 1 f14"/>
                    <a:gd name="f31" fmla="*/ f24 f10 1"/>
                    <a:gd name="f32" fmla="*/ f25 f10 1"/>
                    <a:gd name="f33" fmla="*/ f25 f11 1"/>
                    <a:gd name="f34" fmla="*/ f24 f11 1"/>
                    <a:gd name="f35" fmla="*/ f27 f10 1"/>
                    <a:gd name="f36" fmla="*/ f28 f11 1"/>
                    <a:gd name="f37" fmla="*/ f28 f10 1"/>
                    <a:gd name="f38" fmla="*/ f27 f11 1"/>
                    <a:gd name="f39" fmla="*/ f29 f10 1"/>
                    <a:gd name="f40" fmla="*/ f30 f11 1"/>
                    <a:gd name="f41" fmla="*/ f30 f10 1"/>
                    <a:gd name="f42" fmla="*/ f29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6">
                      <a:pos x="f35" y="f36"/>
                    </a:cxn>
                    <a:cxn ang="f26">
                      <a:pos x="f37" y="f38"/>
                    </a:cxn>
                    <a:cxn ang="f26">
                      <a:pos x="f39" y="f40"/>
                    </a:cxn>
                    <a:cxn ang="f26">
                      <a:pos x="f41" y="f42"/>
                    </a:cxn>
                    <a:cxn ang="f26">
                      <a:pos x="f35" y="f36"/>
                    </a:cxn>
                  </a:cxnLst>
                  <a:rect l="f31" t="f34" r="f32" b="f33"/>
                  <a:pathLst>
                    <a:path w="83" h="83">
                      <a:moveTo>
                        <a:pt x="f7" y="f5"/>
                      </a:moveTo>
                      <a:cubicBezTo>
                        <a:pt x="f5" y="f5"/>
                        <a:pt x="f5" y="f5"/>
                        <a:pt x="f5" y="f7"/>
                      </a:cubicBezTo>
                      <a:cubicBezTo>
                        <a:pt x="f5" y="f6"/>
                        <a:pt x="f5" y="f6"/>
                        <a:pt x="f8" y="f6"/>
                      </a:cubicBezTo>
                      <a:cubicBezTo>
                        <a:pt x="f6" y="f6"/>
                        <a:pt x="f6" y="f6"/>
                        <a:pt x="f6" y="f8"/>
                      </a:cubicBezTo>
                      <a:cubicBezTo>
                        <a:pt x="f6" y="f5"/>
                        <a:pt x="f6" y="f5"/>
                        <a:pt x="f7" y="f5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33" name="Freeform 23">
                  <a:extLst>
                    <a:ext uri="{FF2B5EF4-FFF2-40B4-BE49-F238E27FC236}">
                      <a16:creationId xmlns:a16="http://schemas.microsoft.com/office/drawing/2014/main" id="{DFB18C3E-3626-4BE6-B030-74BDE426CC3B}"/>
                    </a:ext>
                  </a:extLst>
                </p:cNvPr>
                <p:cNvSpPr/>
                <p:nvPr/>
              </p:nvSpPr>
              <p:spPr>
                <a:xfrm rot="16200004" flipH="1">
                  <a:off x="8341065" y="4728591"/>
                  <a:ext cx="0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90"/>
                    <a:gd name="f8" fmla="abs f3"/>
                    <a:gd name="f9" fmla="abs f4"/>
                    <a:gd name="f10" fmla="abs f5"/>
                    <a:gd name="f11" fmla="val f6"/>
                    <a:gd name="f12" fmla="+- f6 0 f6"/>
                    <a:gd name="f13" fmla="*/ f7 f0 1"/>
                    <a:gd name="f14" fmla="?: f8 f3 1"/>
                    <a:gd name="f15" fmla="?: f9 f4 1"/>
                    <a:gd name="f16" fmla="?: f10 f5 1"/>
                    <a:gd name="f17" fmla="*/ f12 1 0"/>
                    <a:gd name="f18" fmla="*/ f13 1 f2"/>
                    <a:gd name="f19" fmla="*/ f14 1 21600"/>
                    <a:gd name="f20" fmla="*/ f15 1 21600"/>
                    <a:gd name="f21" fmla="*/ 21600 f14 1"/>
                    <a:gd name="f22" fmla="*/ 21600 f15 1"/>
                    <a:gd name="f23" fmla="*/ 0 1 f17"/>
                    <a:gd name="f24" fmla="*/ 1 1 f17"/>
                    <a:gd name="f25" fmla="+- f18 0 f1"/>
                    <a:gd name="f26" fmla="min f20 f19"/>
                    <a:gd name="f27" fmla="*/ f21 1 f16"/>
                    <a:gd name="f28" fmla="*/ f22 1 f16"/>
                    <a:gd name="f29" fmla="val f27"/>
                    <a:gd name="f30" fmla="val f28"/>
                    <a:gd name="f31" fmla="*/ f6 f26 1"/>
                    <a:gd name="f32" fmla="+- f30 0 f11"/>
                    <a:gd name="f33" fmla="+- f29 0 f11"/>
                    <a:gd name="f34" fmla="*/ f33 1 0"/>
                    <a:gd name="f35" fmla="*/ f32 1 0"/>
                    <a:gd name="f36" fmla="*/ f23 f34 1"/>
                    <a:gd name="f37" fmla="*/ f24 f34 1"/>
                    <a:gd name="f38" fmla="*/ f24 f35 1"/>
                    <a:gd name="f39" fmla="*/ f23 f35 1"/>
                    <a:gd name="f40" fmla="*/ f36 f26 1"/>
                    <a:gd name="f41" fmla="*/ f39 f26 1"/>
                    <a:gd name="f42" fmla="*/ f37 f26 1"/>
                    <a:gd name="f43" fmla="*/ f38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  <a:cxn ang="f25">
                      <a:pos x="f40" y="f41"/>
                    </a:cxn>
                  </a:cxnLst>
                  <a:rect l="f40" t="f41" r="f42" b="f43"/>
                  <a:pathLst>
                    <a:path>
                      <a:moveTo>
                        <a:pt x="f31" y="f31"/>
                      </a:move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ubicBezTo>
                        <a:pt x="f31" y="f31"/>
                        <a:pt x="f31" y="f31"/>
                        <a:pt x="f31" y="f3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34" name="Freeform 24">
                  <a:extLst>
                    <a:ext uri="{FF2B5EF4-FFF2-40B4-BE49-F238E27FC236}">
                      <a16:creationId xmlns:a16="http://schemas.microsoft.com/office/drawing/2014/main" id="{621343A3-1878-4CE1-AFFE-898AD343D234}"/>
                    </a:ext>
                  </a:extLst>
                </p:cNvPr>
                <p:cNvSpPr/>
                <p:nvPr/>
              </p:nvSpPr>
              <p:spPr>
                <a:xfrm rot="16200004">
                  <a:off x="8298876" y="4730667"/>
                  <a:ext cx="44256" cy="4010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5"/>
                    <a:gd name="f7" fmla="val 84"/>
                    <a:gd name="f8" fmla="val 17"/>
                    <a:gd name="f9" fmla="val 6"/>
                    <a:gd name="f10" fmla="val 82"/>
                    <a:gd name="f11" fmla="val 69"/>
                    <a:gd name="f12" fmla="val 1"/>
                    <a:gd name="f13" fmla="val 51"/>
                    <a:gd name="f14" fmla="val 2"/>
                    <a:gd name="f15" fmla="val 33"/>
                    <a:gd name="f16" fmla="val 16"/>
                    <a:gd name="f17" fmla="val 5"/>
                    <a:gd name="f18" fmla="val 4"/>
                    <a:gd name="f19" fmla="val 15"/>
                    <a:gd name="f20" fmla="val 39"/>
                    <a:gd name="f21" fmla="val 62"/>
                    <a:gd name="f22" fmla="val 40"/>
                    <a:gd name="f23" fmla="+- 0 0 -90"/>
                    <a:gd name="f24" fmla="*/ f3 1 85"/>
                    <a:gd name="f25" fmla="*/ f4 1 85"/>
                    <a:gd name="f26" fmla="+- f6 0 f5"/>
                    <a:gd name="f27" fmla="*/ f23 f0 1"/>
                    <a:gd name="f28" fmla="*/ f26 1 85"/>
                    <a:gd name="f29" fmla="*/ 84 f26 1"/>
                    <a:gd name="f30" fmla="*/ 17 f26 1"/>
                    <a:gd name="f31" fmla="*/ 69 f26 1"/>
                    <a:gd name="f32" fmla="*/ 1 f26 1"/>
                    <a:gd name="f33" fmla="*/ 16 f26 1"/>
                    <a:gd name="f34" fmla="*/ 0 f26 1"/>
                    <a:gd name="f35" fmla="*/ 15 f26 1"/>
                    <a:gd name="f36" fmla="*/ 85 f26 1"/>
                    <a:gd name="f37" fmla="*/ f27 1 f2"/>
                    <a:gd name="f38" fmla="*/ f29 1 85"/>
                    <a:gd name="f39" fmla="*/ f30 1 85"/>
                    <a:gd name="f40" fmla="*/ f31 1 85"/>
                    <a:gd name="f41" fmla="*/ f32 1 85"/>
                    <a:gd name="f42" fmla="*/ f33 1 85"/>
                    <a:gd name="f43" fmla="*/ f34 1 85"/>
                    <a:gd name="f44" fmla="*/ f35 1 85"/>
                    <a:gd name="f45" fmla="*/ f36 1 85"/>
                    <a:gd name="f46" fmla="*/ 0 1 f28"/>
                    <a:gd name="f47" fmla="*/ f6 1 f28"/>
                    <a:gd name="f48" fmla="+- f37 0 f1"/>
                    <a:gd name="f49" fmla="*/ f38 1 f28"/>
                    <a:gd name="f50" fmla="*/ f39 1 f28"/>
                    <a:gd name="f51" fmla="*/ f40 1 f28"/>
                    <a:gd name="f52" fmla="*/ f41 1 f28"/>
                    <a:gd name="f53" fmla="*/ f42 1 f28"/>
                    <a:gd name="f54" fmla="*/ f43 1 f28"/>
                    <a:gd name="f55" fmla="*/ f44 1 f28"/>
                    <a:gd name="f56" fmla="*/ f45 1 f28"/>
                    <a:gd name="f57" fmla="*/ f46 f24 1"/>
                    <a:gd name="f58" fmla="*/ f47 f24 1"/>
                    <a:gd name="f59" fmla="*/ f47 f25 1"/>
                    <a:gd name="f60" fmla="*/ f46 f25 1"/>
                    <a:gd name="f61" fmla="*/ f49 f24 1"/>
                    <a:gd name="f62" fmla="*/ f50 f25 1"/>
                    <a:gd name="f63" fmla="*/ f51 f24 1"/>
                    <a:gd name="f64" fmla="*/ f52 f25 1"/>
                    <a:gd name="f65" fmla="*/ f53 f24 1"/>
                    <a:gd name="f66" fmla="*/ f54 f24 1"/>
                    <a:gd name="f67" fmla="*/ f55 f25 1"/>
                    <a:gd name="f68" fmla="*/ f51 f25 1"/>
                    <a:gd name="f69" fmla="*/ f50 f24 1"/>
                    <a:gd name="f70" fmla="*/ f56 f25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48">
                      <a:pos x="f61" y="f62"/>
                    </a:cxn>
                    <a:cxn ang="f48">
                      <a:pos x="f63" y="f64"/>
                    </a:cxn>
                    <a:cxn ang="f48">
                      <a:pos x="f65" y="f64"/>
                    </a:cxn>
                    <a:cxn ang="f48">
                      <a:pos x="f66" y="f67"/>
                    </a:cxn>
                    <a:cxn ang="f48">
                      <a:pos x="f66" y="f68"/>
                    </a:cxn>
                    <a:cxn ang="f48">
                      <a:pos x="f69" y="f70"/>
                    </a:cxn>
                    <a:cxn ang="f48">
                      <a:pos x="f61" y="f70"/>
                    </a:cxn>
                    <a:cxn ang="f48">
                      <a:pos x="f61" y="f62"/>
                    </a:cxn>
                  </a:cxnLst>
                  <a:rect l="f57" t="f60" r="f58" b="f59"/>
                  <a:pathLst>
                    <a:path w="85" h="85">
                      <a:moveTo>
                        <a:pt x="f7" y="f8"/>
                      </a:moveTo>
                      <a:cubicBezTo>
                        <a:pt x="f6" y="f9"/>
                        <a:pt x="f10" y="f5"/>
                        <a:pt x="f11" y="f12"/>
                      </a:cubicBezTo>
                      <a:cubicBezTo>
                        <a:pt x="f13" y="f14"/>
                        <a:pt x="f15" y="f12"/>
                        <a:pt x="f16" y="f12"/>
                      </a:cubicBezTo>
                      <a:cubicBezTo>
                        <a:pt x="f17" y="f5"/>
                        <a:pt x="f5" y="f18"/>
                        <a:pt x="f5" y="f19"/>
                      </a:cubicBezTo>
                      <a:cubicBezTo>
                        <a:pt x="f12" y="f15"/>
                        <a:pt x="f12" y="f13"/>
                        <a:pt x="f5" y="f11"/>
                      </a:cubicBezTo>
                      <a:cubicBezTo>
                        <a:pt x="f5" y="f10"/>
                        <a:pt x="f17" y="f6"/>
                        <a:pt x="f8" y="f6"/>
                      </a:cubicBezTo>
                      <a:cubicBezTo>
                        <a:pt x="f20" y="f7"/>
                        <a:pt x="f21" y="f7"/>
                        <a:pt x="f7" y="f6"/>
                      </a:cubicBezTo>
                      <a:cubicBezTo>
                        <a:pt x="f7" y="f21"/>
                        <a:pt x="f7" y="f22"/>
                        <a:pt x="f7" y="f8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35" name="Freeform 25">
                  <a:extLst>
                    <a:ext uri="{FF2B5EF4-FFF2-40B4-BE49-F238E27FC236}">
                      <a16:creationId xmlns:a16="http://schemas.microsoft.com/office/drawing/2014/main" id="{054BCA74-1CA6-4500-9AFC-22608A2D37BB}"/>
                    </a:ext>
                  </a:extLst>
                </p:cNvPr>
                <p:cNvSpPr/>
                <p:nvPr/>
              </p:nvSpPr>
              <p:spPr>
                <a:xfrm rot="16200004">
                  <a:off x="8567577" y="4646272"/>
                  <a:ext cx="43424" cy="3935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4"/>
                    <a:gd name="f7" fmla="val 40"/>
                    <a:gd name="f8" fmla="val 42"/>
                    <a:gd name="f9" fmla="val 43"/>
                    <a:gd name="f10" fmla="+- 0 0 -90"/>
                    <a:gd name="f11" fmla="*/ f3 1 84"/>
                    <a:gd name="f12" fmla="*/ f4 1 84"/>
                    <a:gd name="f13" fmla="+- f6 0 f5"/>
                    <a:gd name="f14" fmla="*/ f10 f0 1"/>
                    <a:gd name="f15" fmla="*/ f13 1 84"/>
                    <a:gd name="f16" fmla="*/ 40 f13 1"/>
                    <a:gd name="f17" fmla="*/ 84 f13 1"/>
                    <a:gd name="f18" fmla="*/ 42 f13 1"/>
                    <a:gd name="f19" fmla="*/ 43 f13 1"/>
                    <a:gd name="f20" fmla="*/ 0 f13 1"/>
                    <a:gd name="f21" fmla="*/ f14 1 f2"/>
                    <a:gd name="f22" fmla="*/ f16 1 84"/>
                    <a:gd name="f23" fmla="*/ f17 1 84"/>
                    <a:gd name="f24" fmla="*/ f18 1 84"/>
                    <a:gd name="f25" fmla="*/ f19 1 84"/>
                    <a:gd name="f26" fmla="*/ f20 1 84"/>
                    <a:gd name="f27" fmla="*/ 0 1 f15"/>
                    <a:gd name="f28" fmla="*/ f6 1 f15"/>
                    <a:gd name="f29" fmla="+- f21 0 f1"/>
                    <a:gd name="f30" fmla="*/ f22 1 f15"/>
                    <a:gd name="f31" fmla="*/ f23 1 f15"/>
                    <a:gd name="f32" fmla="*/ f24 1 f15"/>
                    <a:gd name="f33" fmla="*/ f25 1 f15"/>
                    <a:gd name="f34" fmla="*/ f26 1 f15"/>
                    <a:gd name="f35" fmla="*/ f27 f11 1"/>
                    <a:gd name="f36" fmla="*/ f28 f11 1"/>
                    <a:gd name="f37" fmla="*/ f28 f12 1"/>
                    <a:gd name="f38" fmla="*/ f27 f12 1"/>
                    <a:gd name="f39" fmla="*/ f30 f11 1"/>
                    <a:gd name="f40" fmla="*/ f31 f12 1"/>
                    <a:gd name="f41" fmla="*/ f31 f11 1"/>
                    <a:gd name="f42" fmla="*/ f32 f12 1"/>
                    <a:gd name="f43" fmla="*/ f33 f11 1"/>
                    <a:gd name="f44" fmla="*/ f34 f12 1"/>
                    <a:gd name="f45" fmla="*/ f34 f11 1"/>
                    <a:gd name="f46" fmla="*/ f33 f12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9">
                      <a:pos x="f39" y="f40"/>
                    </a:cxn>
                    <a:cxn ang="f29">
                      <a:pos x="f41" y="f42"/>
                    </a:cxn>
                    <a:cxn ang="f29">
                      <a:pos x="f43" y="f44"/>
                    </a:cxn>
                    <a:cxn ang="f29">
                      <a:pos x="f45" y="f46"/>
                    </a:cxn>
                    <a:cxn ang="f29">
                      <a:pos x="f39" y="f40"/>
                    </a:cxn>
                  </a:cxnLst>
                  <a:rect l="f35" t="f38" r="f36" b="f37"/>
                  <a:pathLst>
                    <a:path w="84" h="84">
                      <a:moveTo>
                        <a:pt x="f7" y="f6"/>
                      </a:moveTo>
                      <a:cubicBezTo>
                        <a:pt x="f6" y="f6"/>
                        <a:pt x="f6" y="f6"/>
                        <a:pt x="f6" y="f8"/>
                      </a:cubicBezTo>
                      <a:cubicBezTo>
                        <a:pt x="f6" y="f5"/>
                        <a:pt x="f6" y="f5"/>
                        <a:pt x="f9" y="f5"/>
                      </a:cubicBezTo>
                      <a:cubicBezTo>
                        <a:pt x="f5" y="f5"/>
                        <a:pt x="f5" y="f5"/>
                        <a:pt x="f5" y="f9"/>
                      </a:cubicBezTo>
                      <a:cubicBezTo>
                        <a:pt x="f5" y="f6"/>
                        <a:pt x="f5" y="f6"/>
                        <a:pt x="f7" y="f6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36" name="Freeform 26">
                  <a:extLst>
                    <a:ext uri="{FF2B5EF4-FFF2-40B4-BE49-F238E27FC236}">
                      <a16:creationId xmlns:a16="http://schemas.microsoft.com/office/drawing/2014/main" id="{D985F843-7FA2-464C-899E-D924DCD022F0}"/>
                    </a:ext>
                  </a:extLst>
                </p:cNvPr>
                <p:cNvSpPr/>
                <p:nvPr/>
              </p:nvSpPr>
              <p:spPr>
                <a:xfrm rot="16200004">
                  <a:off x="8334368" y="4558700"/>
                  <a:ext cx="45930" cy="416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8"/>
                    <a:gd name="f7" fmla="val 89"/>
                    <a:gd name="f8" fmla="val 45"/>
                    <a:gd name="f9" fmla="val 5"/>
                    <a:gd name="f10" fmla="val 50"/>
                    <a:gd name="f11" fmla="val 39"/>
                    <a:gd name="f12" fmla="val 83"/>
                    <a:gd name="f13" fmla="val 44"/>
                    <a:gd name="f14" fmla="val 43"/>
                    <a:gd name="f15" fmla="val 82"/>
                    <a:gd name="f16" fmla="val 6"/>
                    <a:gd name="f17" fmla="+- 0 0 -90"/>
                    <a:gd name="f18" fmla="*/ f3 1 88"/>
                    <a:gd name="f19" fmla="*/ f4 1 89"/>
                    <a:gd name="f20" fmla="+- f7 0 f5"/>
                    <a:gd name="f21" fmla="+- f6 0 f5"/>
                    <a:gd name="f22" fmla="*/ f17 f0 1"/>
                    <a:gd name="f23" fmla="*/ f21 1 88"/>
                    <a:gd name="f24" fmla="*/ f20 1 89"/>
                    <a:gd name="f25" fmla="*/ 45 f21 1"/>
                    <a:gd name="f26" fmla="*/ 5 f20 1"/>
                    <a:gd name="f27" fmla="*/ 0 f21 1"/>
                    <a:gd name="f28" fmla="*/ 50 f20 1"/>
                    <a:gd name="f29" fmla="*/ 39 f21 1"/>
                    <a:gd name="f30" fmla="*/ 89 f20 1"/>
                    <a:gd name="f31" fmla="*/ 83 f21 1"/>
                    <a:gd name="f32" fmla="*/ 45 f20 1"/>
                    <a:gd name="f33" fmla="*/ 43 f20 1"/>
                    <a:gd name="f34" fmla="*/ f22 1 f2"/>
                    <a:gd name="f35" fmla="*/ f25 1 88"/>
                    <a:gd name="f36" fmla="*/ f26 1 89"/>
                    <a:gd name="f37" fmla="*/ f27 1 88"/>
                    <a:gd name="f38" fmla="*/ f28 1 89"/>
                    <a:gd name="f39" fmla="*/ f29 1 88"/>
                    <a:gd name="f40" fmla="*/ f30 1 89"/>
                    <a:gd name="f41" fmla="*/ f31 1 88"/>
                    <a:gd name="f42" fmla="*/ f32 1 89"/>
                    <a:gd name="f43" fmla="*/ f33 1 89"/>
                    <a:gd name="f44" fmla="*/ 0 1 f23"/>
                    <a:gd name="f45" fmla="*/ f6 1 f23"/>
                    <a:gd name="f46" fmla="*/ 0 1 f24"/>
                    <a:gd name="f47" fmla="*/ f7 1 f24"/>
                    <a:gd name="f48" fmla="+- f34 0 f1"/>
                    <a:gd name="f49" fmla="*/ f35 1 f23"/>
                    <a:gd name="f50" fmla="*/ f36 1 f24"/>
                    <a:gd name="f51" fmla="*/ f37 1 f23"/>
                    <a:gd name="f52" fmla="*/ f38 1 f24"/>
                    <a:gd name="f53" fmla="*/ f39 1 f23"/>
                    <a:gd name="f54" fmla="*/ f40 1 f24"/>
                    <a:gd name="f55" fmla="*/ f41 1 f23"/>
                    <a:gd name="f56" fmla="*/ f42 1 f24"/>
                    <a:gd name="f57" fmla="*/ f43 1 f24"/>
                    <a:gd name="f58" fmla="*/ f44 f18 1"/>
                    <a:gd name="f59" fmla="*/ f45 f18 1"/>
                    <a:gd name="f60" fmla="*/ f47 f19 1"/>
                    <a:gd name="f61" fmla="*/ f46 f19 1"/>
                    <a:gd name="f62" fmla="*/ f49 f18 1"/>
                    <a:gd name="f63" fmla="*/ f50 f19 1"/>
                    <a:gd name="f64" fmla="*/ f51 f18 1"/>
                    <a:gd name="f65" fmla="*/ f52 f19 1"/>
                    <a:gd name="f66" fmla="*/ f53 f18 1"/>
                    <a:gd name="f67" fmla="*/ f54 f19 1"/>
                    <a:gd name="f68" fmla="*/ f55 f18 1"/>
                    <a:gd name="f69" fmla="*/ f56 f19 1"/>
                    <a:gd name="f70" fmla="*/ f57 f19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48">
                      <a:pos x="f62" y="f63"/>
                    </a:cxn>
                    <a:cxn ang="f48">
                      <a:pos x="f64" y="f65"/>
                    </a:cxn>
                    <a:cxn ang="f48">
                      <a:pos x="f66" y="f67"/>
                    </a:cxn>
                    <a:cxn ang="f48">
                      <a:pos x="f68" y="f69"/>
                    </a:cxn>
                    <a:cxn ang="f48">
                      <a:pos x="f68" y="f70"/>
                    </a:cxn>
                    <a:cxn ang="f48">
                      <a:pos x="f62" y="f63"/>
                    </a:cxn>
                  </a:cxnLst>
                  <a:rect l="f58" t="f61" r="f59" b="f60"/>
                  <a:pathLst>
                    <a:path w="88" h="89">
                      <a:moveTo>
                        <a:pt x="f8" y="f9"/>
                      </a:moveTo>
                      <a:cubicBezTo>
                        <a:pt x="f5" y="f9"/>
                        <a:pt x="f5" y="f9"/>
                        <a:pt x="f5" y="f10"/>
                      </a:cubicBezTo>
                      <a:cubicBezTo>
                        <a:pt x="f5" y="f7"/>
                        <a:pt x="f5" y="f7"/>
                        <a:pt x="f11" y="f7"/>
                      </a:cubicBezTo>
                      <a:cubicBezTo>
                        <a:pt x="f12" y="f7"/>
                        <a:pt x="f12" y="f7"/>
                        <a:pt x="f12" y="f8"/>
                      </a:cubicBezTo>
                      <a:cubicBezTo>
                        <a:pt x="f12" y="f8"/>
                        <a:pt x="f12" y="f13"/>
                        <a:pt x="f12" y="f14"/>
                      </a:cubicBezTo>
                      <a:cubicBezTo>
                        <a:pt x="f15" y="f5"/>
                        <a:pt x="f6" y="f16"/>
                        <a:pt x="f8" y="f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37" name="Freeform 27">
                  <a:extLst>
                    <a:ext uri="{FF2B5EF4-FFF2-40B4-BE49-F238E27FC236}">
                      <a16:creationId xmlns:a16="http://schemas.microsoft.com/office/drawing/2014/main" id="{156F8743-143A-42D8-B00A-9DDD3A721792}"/>
                    </a:ext>
                  </a:extLst>
                </p:cNvPr>
                <p:cNvSpPr/>
                <p:nvPr/>
              </p:nvSpPr>
              <p:spPr>
                <a:xfrm rot="16200004">
                  <a:off x="8452581" y="4604493"/>
                  <a:ext cx="42592" cy="3859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3"/>
                    <a:gd name="f7" fmla="val 81"/>
                    <a:gd name="f8" fmla="val 41"/>
                    <a:gd name="f9" fmla="val 40"/>
                    <a:gd name="f10" fmla="+- 0 0 -90"/>
                    <a:gd name="f11" fmla="*/ f3 1 83"/>
                    <a:gd name="f12" fmla="*/ f4 1 81"/>
                    <a:gd name="f13" fmla="+- f7 0 f5"/>
                    <a:gd name="f14" fmla="+- f6 0 f5"/>
                    <a:gd name="f15" fmla="*/ f10 f0 1"/>
                    <a:gd name="f16" fmla="*/ f14 1 83"/>
                    <a:gd name="f17" fmla="*/ f13 1 81"/>
                    <a:gd name="f18" fmla="*/ 41 f14 1"/>
                    <a:gd name="f19" fmla="*/ 0 f13 1"/>
                    <a:gd name="f20" fmla="*/ 0 f14 1"/>
                    <a:gd name="f21" fmla="*/ 40 f13 1"/>
                    <a:gd name="f22" fmla="*/ 40 f14 1"/>
                    <a:gd name="f23" fmla="*/ 81 f13 1"/>
                    <a:gd name="f24" fmla="*/ 83 f14 1"/>
                    <a:gd name="f25" fmla="*/ 41 f13 1"/>
                    <a:gd name="f26" fmla="*/ f15 1 f2"/>
                    <a:gd name="f27" fmla="*/ f18 1 83"/>
                    <a:gd name="f28" fmla="*/ f19 1 81"/>
                    <a:gd name="f29" fmla="*/ f20 1 83"/>
                    <a:gd name="f30" fmla="*/ f21 1 81"/>
                    <a:gd name="f31" fmla="*/ f22 1 83"/>
                    <a:gd name="f32" fmla="*/ f23 1 81"/>
                    <a:gd name="f33" fmla="*/ f24 1 83"/>
                    <a:gd name="f34" fmla="*/ f25 1 81"/>
                    <a:gd name="f35" fmla="*/ 0 1 f16"/>
                    <a:gd name="f36" fmla="*/ f6 1 f16"/>
                    <a:gd name="f37" fmla="*/ 0 1 f17"/>
                    <a:gd name="f38" fmla="*/ f7 1 f17"/>
                    <a:gd name="f39" fmla="+- f26 0 f1"/>
                    <a:gd name="f40" fmla="*/ f27 1 f16"/>
                    <a:gd name="f41" fmla="*/ f28 1 f17"/>
                    <a:gd name="f42" fmla="*/ f29 1 f16"/>
                    <a:gd name="f43" fmla="*/ f30 1 f17"/>
                    <a:gd name="f44" fmla="*/ f31 1 f16"/>
                    <a:gd name="f45" fmla="*/ f32 1 f17"/>
                    <a:gd name="f46" fmla="*/ f33 1 f16"/>
                    <a:gd name="f47" fmla="*/ f34 1 f17"/>
                    <a:gd name="f48" fmla="*/ f35 f11 1"/>
                    <a:gd name="f49" fmla="*/ f36 f11 1"/>
                    <a:gd name="f50" fmla="*/ f38 f12 1"/>
                    <a:gd name="f51" fmla="*/ f37 f12 1"/>
                    <a:gd name="f52" fmla="*/ f40 f11 1"/>
                    <a:gd name="f53" fmla="*/ f41 f12 1"/>
                    <a:gd name="f54" fmla="*/ f42 f11 1"/>
                    <a:gd name="f55" fmla="*/ f43 f12 1"/>
                    <a:gd name="f56" fmla="*/ f44 f11 1"/>
                    <a:gd name="f57" fmla="*/ f45 f12 1"/>
                    <a:gd name="f58" fmla="*/ f46 f11 1"/>
                    <a:gd name="f59" fmla="*/ f47 f12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9">
                      <a:pos x="f52" y="f53"/>
                    </a:cxn>
                    <a:cxn ang="f39">
                      <a:pos x="f54" y="f55"/>
                    </a:cxn>
                    <a:cxn ang="f39">
                      <a:pos x="f56" y="f57"/>
                    </a:cxn>
                    <a:cxn ang="f39">
                      <a:pos x="f58" y="f59"/>
                    </a:cxn>
                    <a:cxn ang="f39">
                      <a:pos x="f52" y="f53"/>
                    </a:cxn>
                  </a:cxnLst>
                  <a:rect l="f48" t="f51" r="f49" b="f50"/>
                  <a:pathLst>
                    <a:path w="83" h="81">
                      <a:moveTo>
                        <a:pt x="f8" y="f5"/>
                      </a:moveTo>
                      <a:cubicBezTo>
                        <a:pt x="f5" y="f5"/>
                        <a:pt x="f5" y="f5"/>
                        <a:pt x="f5" y="f9"/>
                      </a:cubicBezTo>
                      <a:cubicBezTo>
                        <a:pt x="f5" y="f7"/>
                        <a:pt x="f5" y="f7"/>
                        <a:pt x="f9" y="f7"/>
                      </a:cubicBezTo>
                      <a:cubicBezTo>
                        <a:pt x="f6" y="f7"/>
                        <a:pt x="f6" y="f7"/>
                        <a:pt x="f6" y="f8"/>
                      </a:cubicBezTo>
                      <a:cubicBezTo>
                        <a:pt x="f6" y="f5"/>
                        <a:pt x="f6" y="f5"/>
                        <a:pt x="f8" y="f5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238" name="Freeform 28">
                  <a:extLst>
                    <a:ext uri="{FF2B5EF4-FFF2-40B4-BE49-F238E27FC236}">
                      <a16:creationId xmlns:a16="http://schemas.microsoft.com/office/drawing/2014/main" id="{9D267E0D-1DA1-4B0D-8C0B-417561F65C96}"/>
                    </a:ext>
                  </a:extLst>
                </p:cNvPr>
                <p:cNvSpPr/>
                <p:nvPr/>
              </p:nvSpPr>
              <p:spPr>
                <a:xfrm rot="16200004">
                  <a:off x="9063702" y="4980247"/>
                  <a:ext cx="1673" cy="605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4"/>
                    <a:gd name="f7" fmla="val 12"/>
                    <a:gd name="f8" fmla="val 2"/>
                    <a:gd name="f9" fmla="val 1"/>
                    <a:gd name="f10" fmla="val 8"/>
                    <a:gd name="f11" fmla="val 11"/>
                    <a:gd name="f12" fmla="val 3"/>
                    <a:gd name="f13" fmla="val 7"/>
                    <a:gd name="f14" fmla="+- 0 0 -90"/>
                    <a:gd name="f15" fmla="*/ f3 1 4"/>
                    <a:gd name="f16" fmla="*/ f4 1 12"/>
                    <a:gd name="f17" fmla="+- f7 0 f5"/>
                    <a:gd name="f18" fmla="+- f6 0 f5"/>
                    <a:gd name="f19" fmla="*/ f14 f0 1"/>
                    <a:gd name="f20" fmla="*/ f18 1 4"/>
                    <a:gd name="f21" fmla="*/ f17 1 12"/>
                    <a:gd name="f22" fmla="*/ 2 f18 1"/>
                    <a:gd name="f23" fmla="*/ 0 f17 1"/>
                    <a:gd name="f24" fmla="*/ 0 f18 1"/>
                    <a:gd name="f25" fmla="*/ 12 f17 1"/>
                    <a:gd name="f26" fmla="*/ 4 f18 1"/>
                    <a:gd name="f27" fmla="*/ 11 f17 1"/>
                    <a:gd name="f28" fmla="*/ f19 1 f2"/>
                    <a:gd name="f29" fmla="*/ f22 1 4"/>
                    <a:gd name="f30" fmla="*/ f23 1 12"/>
                    <a:gd name="f31" fmla="*/ f24 1 4"/>
                    <a:gd name="f32" fmla="*/ f25 1 12"/>
                    <a:gd name="f33" fmla="*/ f26 1 4"/>
                    <a:gd name="f34" fmla="*/ f27 1 12"/>
                    <a:gd name="f35" fmla="*/ 0 1 f20"/>
                    <a:gd name="f36" fmla="*/ f6 1 f20"/>
                    <a:gd name="f37" fmla="*/ 0 1 f21"/>
                    <a:gd name="f38" fmla="*/ f7 1 f21"/>
                    <a:gd name="f39" fmla="+- f28 0 f1"/>
                    <a:gd name="f40" fmla="*/ f29 1 f20"/>
                    <a:gd name="f41" fmla="*/ f30 1 f21"/>
                    <a:gd name="f42" fmla="*/ f31 1 f20"/>
                    <a:gd name="f43" fmla="*/ f32 1 f21"/>
                    <a:gd name="f44" fmla="*/ f33 1 f20"/>
                    <a:gd name="f45" fmla="*/ f34 1 f21"/>
                    <a:gd name="f46" fmla="*/ f35 f15 1"/>
                    <a:gd name="f47" fmla="*/ f36 f15 1"/>
                    <a:gd name="f48" fmla="*/ f38 f16 1"/>
                    <a:gd name="f49" fmla="*/ f37 f16 1"/>
                    <a:gd name="f50" fmla="*/ f40 f15 1"/>
                    <a:gd name="f51" fmla="*/ f41 f16 1"/>
                    <a:gd name="f52" fmla="*/ f42 f15 1"/>
                    <a:gd name="f53" fmla="*/ f43 f16 1"/>
                    <a:gd name="f54" fmla="*/ f44 f15 1"/>
                    <a:gd name="f55" fmla="*/ f45 f1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9">
                      <a:pos x="f50" y="f51"/>
                    </a:cxn>
                    <a:cxn ang="f39">
                      <a:pos x="f52" y="f53"/>
                    </a:cxn>
                    <a:cxn ang="f39">
                      <a:pos x="f54" y="f55"/>
                    </a:cxn>
                    <a:cxn ang="f39">
                      <a:pos x="f50" y="f51"/>
                    </a:cxn>
                  </a:cxnLst>
                  <a:rect l="f46" t="f49" r="f47" b="f48"/>
                  <a:pathLst>
                    <a:path w="4" h="12">
                      <a:moveTo>
                        <a:pt x="f8" y="f5"/>
                      </a:moveTo>
                      <a:cubicBezTo>
                        <a:pt x="f8" y="f6"/>
                        <a:pt x="f9" y="f10"/>
                        <a:pt x="f5" y="f7"/>
                      </a:cubicBezTo>
                      <a:cubicBezTo>
                        <a:pt x="f8" y="f11"/>
                        <a:pt x="f12" y="f11"/>
                        <a:pt x="f6" y="f11"/>
                      </a:cubicBezTo>
                      <a:cubicBezTo>
                        <a:pt x="f6" y="f13"/>
                        <a:pt x="f12" y="f6"/>
                        <a:pt x="f8" y="f5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s-ES" sz="1400" b="0" i="0" u="none" strike="noStrike" kern="0" cap="none" spc="0" baseline="0">
                    <a:solidFill>
                      <a:srgbClr val="000000"/>
                    </a:solidFill>
                    <a:uFillTx/>
                    <a:latin typeface="Arial"/>
                    <a:ea typeface="Arial"/>
                    <a:cs typeface="Arial"/>
                  </a:endParaRPr>
                </a:p>
              </p:txBody>
            </p:sp>
          </p:grpSp>
        </p:grpSp>
      </p:grpSp>
      <p:sp>
        <p:nvSpPr>
          <p:cNvPr id="239" name="Freeform 5">
            <a:extLst>
              <a:ext uri="{FF2B5EF4-FFF2-40B4-BE49-F238E27FC236}">
                <a16:creationId xmlns:a16="http://schemas.microsoft.com/office/drawing/2014/main" id="{A882DAEE-F1AF-4459-87A8-1EB59BB8E452}"/>
              </a:ext>
            </a:extLst>
          </p:cNvPr>
          <p:cNvSpPr/>
          <p:nvPr/>
        </p:nvSpPr>
        <p:spPr>
          <a:xfrm>
            <a:off x="944145" y="1666411"/>
            <a:ext cx="822319" cy="51594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4"/>
              <a:gd name="f7" fmla="val 626"/>
              <a:gd name="f8" fmla="val 101"/>
              <a:gd name="f9" fmla="val 609"/>
              <a:gd name="f10" fmla="val 593"/>
              <a:gd name="f11" fmla="val 576"/>
              <a:gd name="f12" fmla="val 83"/>
              <a:gd name="f13" fmla="val 66"/>
              <a:gd name="f14" fmla="val 48"/>
              <a:gd name="f15" fmla="val 559"/>
              <a:gd name="f16" fmla="val 544"/>
              <a:gd name="f17" fmla="val 527"/>
              <a:gd name="f18" fmla="val 31"/>
              <a:gd name="f19" fmla="val 526"/>
              <a:gd name="f20" fmla="val 17"/>
              <a:gd name="f21" fmla="val 525"/>
              <a:gd name="f22" fmla="val 524"/>
              <a:gd name="f23" fmla="val 453"/>
              <a:gd name="f24" fmla="val 384"/>
              <a:gd name="f25" fmla="val 312"/>
              <a:gd name="f26" fmla="val 15"/>
              <a:gd name="f27" fmla="val 29"/>
              <a:gd name="f28" fmla="val 46"/>
              <a:gd name="f29" fmla="val 47"/>
              <a:gd name="f30" fmla="val 295"/>
              <a:gd name="f31" fmla="val 280"/>
              <a:gd name="f32" fmla="val 262"/>
              <a:gd name="f33" fmla="val 62"/>
              <a:gd name="f34" fmla="val 75"/>
              <a:gd name="f35" fmla="val 264"/>
              <a:gd name="f36" fmla="val 87"/>
              <a:gd name="f37" fmla="val 92"/>
              <a:gd name="f38" fmla="val 261"/>
              <a:gd name="f39" fmla="val 100"/>
              <a:gd name="f40" fmla="val 254"/>
              <a:gd name="f41" fmla="val 248"/>
              <a:gd name="f42" fmla="val 103"/>
              <a:gd name="f43" fmla="val 235"/>
              <a:gd name="f44" fmla="val 221"/>
              <a:gd name="f45" fmla="val 204"/>
              <a:gd name="f46" fmla="val 155"/>
              <a:gd name="f47" fmla="val 208"/>
              <a:gd name="f48" fmla="val 263"/>
              <a:gd name="f49" fmla="val 168"/>
              <a:gd name="f50" fmla="val 136"/>
              <a:gd name="f51" fmla="val 102"/>
              <a:gd name="f52" fmla="val 279"/>
              <a:gd name="f53" fmla="val 294"/>
              <a:gd name="f54" fmla="val 310"/>
              <a:gd name="f55" fmla="val 99"/>
              <a:gd name="f56" fmla="val 82"/>
              <a:gd name="f57" fmla="val 345"/>
              <a:gd name="f58" fmla="val 378"/>
              <a:gd name="f59" fmla="val 413"/>
              <a:gd name="f60" fmla="val 414"/>
              <a:gd name="f61" fmla="val 415"/>
              <a:gd name="f62" fmla="val 468"/>
              <a:gd name="f63" fmla="val 520"/>
              <a:gd name="f64" fmla="val 575"/>
              <a:gd name="f65" fmla="val 9"/>
              <a:gd name="f66" fmla="val 18"/>
              <a:gd name="f67" fmla="val 28"/>
              <a:gd name="f68" fmla="val 573"/>
              <a:gd name="f69" fmla="val 45"/>
              <a:gd name="f70" fmla="val 581"/>
              <a:gd name="f71" fmla="val 49"/>
              <a:gd name="f72" fmla="val 597"/>
              <a:gd name="f73" fmla="val 623"/>
              <a:gd name="f74" fmla="val 649"/>
              <a:gd name="f75" fmla="val 678"/>
              <a:gd name="f76" fmla="val 60"/>
              <a:gd name="f77" fmla="val 71"/>
              <a:gd name="f78" fmla="val 677"/>
              <a:gd name="f79" fmla="val 96"/>
              <a:gd name="f80" fmla="val 683"/>
              <a:gd name="f81" fmla="val 696"/>
              <a:gd name="f82" fmla="val 707"/>
              <a:gd name="f83" fmla="val 717"/>
              <a:gd name="f84" fmla="val 731"/>
              <a:gd name="f85" fmla="val 135"/>
              <a:gd name="f86" fmla="val 203"/>
              <a:gd name="f87" fmla="val 785"/>
              <a:gd name="f88" fmla="val 838"/>
              <a:gd name="f89" fmla="val 893"/>
              <a:gd name="f90" fmla="val 218"/>
              <a:gd name="f91" fmla="val 231"/>
              <a:gd name="f92" fmla="val 892"/>
              <a:gd name="f93" fmla="val 244"/>
              <a:gd name="f94" fmla="val 258"/>
              <a:gd name="f95" fmla="val 897"/>
              <a:gd name="f96" fmla="val 911"/>
              <a:gd name="f97" fmla="val 920"/>
              <a:gd name="f98" fmla="val 929"/>
              <a:gd name="f99" fmla="val 939"/>
              <a:gd name="f100" fmla="val 940"/>
              <a:gd name="f101" fmla="val 267"/>
              <a:gd name="f102" fmla="val 941"/>
              <a:gd name="f103" fmla="val 269"/>
              <a:gd name="f104" fmla="val 272"/>
              <a:gd name="f105" fmla="val 944"/>
              <a:gd name="f106" fmla="val 982"/>
              <a:gd name="f107" fmla="val 311"/>
              <a:gd name="f108" fmla="val 986"/>
              <a:gd name="f109" fmla="val 989"/>
              <a:gd name="f110" fmla="val 382"/>
              <a:gd name="f111" fmla="val 451"/>
              <a:gd name="f112" fmla="val 977"/>
              <a:gd name="f113" fmla="val 960"/>
              <a:gd name="f114" fmla="val 942"/>
              <a:gd name="f115" fmla="val 543"/>
              <a:gd name="f116" fmla="val 558"/>
              <a:gd name="f117" fmla="val 906"/>
              <a:gd name="f118" fmla="val 874"/>
              <a:gd name="f119" fmla="val 840"/>
              <a:gd name="f120" fmla="val 592"/>
              <a:gd name="f121" fmla="val 608"/>
              <a:gd name="f122" fmla="val 348"/>
              <a:gd name="f123" fmla="+- 0 0 -90"/>
              <a:gd name="f124" fmla="*/ f3 1 994"/>
              <a:gd name="f125" fmla="*/ f4 1 626"/>
              <a:gd name="f126" fmla="+- f7 0 f5"/>
              <a:gd name="f127" fmla="+- f6 0 f5"/>
              <a:gd name="f128" fmla="*/ f123 f0 1"/>
              <a:gd name="f129" fmla="*/ f127 1 994"/>
              <a:gd name="f130" fmla="*/ f126 1 626"/>
              <a:gd name="f131" fmla="*/ 101 f127 1"/>
              <a:gd name="f132" fmla="*/ 626 f126 1"/>
              <a:gd name="f133" fmla="*/ 576 f126 1"/>
              <a:gd name="f134" fmla="*/ 48 f127 1"/>
              <a:gd name="f135" fmla="*/ 527 f126 1"/>
              <a:gd name="f136" fmla="*/ 0 f127 1"/>
              <a:gd name="f137" fmla="*/ 524 f126 1"/>
              <a:gd name="f138" fmla="*/ 312 f126 1"/>
              <a:gd name="f139" fmla="*/ 46 f127 1"/>
              <a:gd name="f140" fmla="*/ 262 f126 1"/>
              <a:gd name="f141" fmla="*/ 87 f127 1"/>
              <a:gd name="f142" fmla="*/ 248 f126 1"/>
              <a:gd name="f143" fmla="*/ 204 f126 1"/>
              <a:gd name="f144" fmla="*/ 263 f127 1"/>
              <a:gd name="f145" fmla="*/ 102 f126 1"/>
              <a:gd name="f146" fmla="*/ 310 f127 1"/>
              <a:gd name="f147" fmla="*/ 99 f126 1"/>
              <a:gd name="f148" fmla="*/ 48 f126 1"/>
              <a:gd name="f149" fmla="*/ 413 f127 1"/>
              <a:gd name="f150" fmla="*/ 415 f127 1"/>
              <a:gd name="f151" fmla="*/ 0 f126 1"/>
              <a:gd name="f152" fmla="*/ 575 f127 1"/>
              <a:gd name="f153" fmla="*/ 28 f126 1"/>
              <a:gd name="f154" fmla="*/ 597 f127 1"/>
              <a:gd name="f155" fmla="*/ 678 f127 1"/>
              <a:gd name="f156" fmla="*/ 82 f126 1"/>
              <a:gd name="f157" fmla="*/ 696 f127 1"/>
              <a:gd name="f158" fmla="*/ 100 f126 1"/>
              <a:gd name="f159" fmla="*/ 731 f127 1"/>
              <a:gd name="f160" fmla="*/ 203 f126 1"/>
              <a:gd name="f161" fmla="*/ 893 f127 1"/>
              <a:gd name="f162" fmla="*/ 892 f127 1"/>
              <a:gd name="f163" fmla="*/ 244 f126 1"/>
              <a:gd name="f164" fmla="*/ 911 f127 1"/>
              <a:gd name="f165" fmla="*/ 263 f126 1"/>
              <a:gd name="f166" fmla="*/ 939 f127 1"/>
              <a:gd name="f167" fmla="*/ 941 f127 1"/>
              <a:gd name="f168" fmla="*/ 272 f126 1"/>
              <a:gd name="f169" fmla="*/ 982 f127 1"/>
              <a:gd name="f170" fmla="*/ 311 f126 1"/>
              <a:gd name="f171" fmla="*/ 994 f127 1"/>
              <a:gd name="f172" fmla="*/ 942 f127 1"/>
              <a:gd name="f173" fmla="*/ 940 f127 1"/>
              <a:gd name="f174" fmla="*/ 575 f126 1"/>
              <a:gd name="f175" fmla="*/ 840 f127 1"/>
              <a:gd name="f176" fmla="*/ f128 1 f2"/>
              <a:gd name="f177" fmla="*/ f131 1 994"/>
              <a:gd name="f178" fmla="*/ f132 1 626"/>
              <a:gd name="f179" fmla="*/ f133 1 626"/>
              <a:gd name="f180" fmla="*/ f134 1 994"/>
              <a:gd name="f181" fmla="*/ f135 1 626"/>
              <a:gd name="f182" fmla="*/ f136 1 994"/>
              <a:gd name="f183" fmla="*/ f137 1 626"/>
              <a:gd name="f184" fmla="*/ f138 1 626"/>
              <a:gd name="f185" fmla="*/ f139 1 994"/>
              <a:gd name="f186" fmla="*/ f140 1 626"/>
              <a:gd name="f187" fmla="*/ f141 1 994"/>
              <a:gd name="f188" fmla="*/ f142 1 626"/>
              <a:gd name="f189" fmla="*/ f143 1 626"/>
              <a:gd name="f190" fmla="*/ f144 1 994"/>
              <a:gd name="f191" fmla="*/ f145 1 626"/>
              <a:gd name="f192" fmla="*/ f146 1 994"/>
              <a:gd name="f193" fmla="*/ f147 1 626"/>
              <a:gd name="f194" fmla="*/ f148 1 626"/>
              <a:gd name="f195" fmla="*/ f149 1 994"/>
              <a:gd name="f196" fmla="*/ f150 1 994"/>
              <a:gd name="f197" fmla="*/ f151 1 626"/>
              <a:gd name="f198" fmla="*/ f152 1 994"/>
              <a:gd name="f199" fmla="*/ f153 1 626"/>
              <a:gd name="f200" fmla="*/ f154 1 994"/>
              <a:gd name="f201" fmla="*/ f155 1 994"/>
              <a:gd name="f202" fmla="*/ f156 1 626"/>
              <a:gd name="f203" fmla="*/ f157 1 994"/>
              <a:gd name="f204" fmla="*/ f158 1 626"/>
              <a:gd name="f205" fmla="*/ f159 1 994"/>
              <a:gd name="f206" fmla="*/ f160 1 626"/>
              <a:gd name="f207" fmla="*/ f161 1 994"/>
              <a:gd name="f208" fmla="*/ f162 1 994"/>
              <a:gd name="f209" fmla="*/ f163 1 626"/>
              <a:gd name="f210" fmla="*/ f164 1 994"/>
              <a:gd name="f211" fmla="*/ f165 1 626"/>
              <a:gd name="f212" fmla="*/ f166 1 994"/>
              <a:gd name="f213" fmla="*/ f167 1 994"/>
              <a:gd name="f214" fmla="*/ f168 1 626"/>
              <a:gd name="f215" fmla="*/ f169 1 994"/>
              <a:gd name="f216" fmla="*/ f170 1 626"/>
              <a:gd name="f217" fmla="*/ f171 1 994"/>
              <a:gd name="f218" fmla="*/ f172 1 994"/>
              <a:gd name="f219" fmla="*/ f173 1 994"/>
              <a:gd name="f220" fmla="*/ f174 1 626"/>
              <a:gd name="f221" fmla="*/ f175 1 994"/>
              <a:gd name="f222" fmla="*/ 0 1 f129"/>
              <a:gd name="f223" fmla="*/ f6 1 f129"/>
              <a:gd name="f224" fmla="*/ 0 1 f130"/>
              <a:gd name="f225" fmla="*/ f7 1 f130"/>
              <a:gd name="f226" fmla="+- f176 0 f1"/>
              <a:gd name="f227" fmla="*/ f177 1 f129"/>
              <a:gd name="f228" fmla="*/ f178 1 f130"/>
              <a:gd name="f229" fmla="*/ f179 1 f130"/>
              <a:gd name="f230" fmla="*/ f180 1 f129"/>
              <a:gd name="f231" fmla="*/ f181 1 f130"/>
              <a:gd name="f232" fmla="*/ f182 1 f129"/>
              <a:gd name="f233" fmla="*/ f183 1 f130"/>
              <a:gd name="f234" fmla="*/ f184 1 f130"/>
              <a:gd name="f235" fmla="*/ f185 1 f129"/>
              <a:gd name="f236" fmla="*/ f186 1 f130"/>
              <a:gd name="f237" fmla="*/ f187 1 f129"/>
              <a:gd name="f238" fmla="*/ f188 1 f130"/>
              <a:gd name="f239" fmla="*/ f189 1 f130"/>
              <a:gd name="f240" fmla="*/ f190 1 f129"/>
              <a:gd name="f241" fmla="*/ f191 1 f130"/>
              <a:gd name="f242" fmla="*/ f192 1 f129"/>
              <a:gd name="f243" fmla="*/ f193 1 f130"/>
              <a:gd name="f244" fmla="*/ f194 1 f130"/>
              <a:gd name="f245" fmla="*/ f195 1 f129"/>
              <a:gd name="f246" fmla="*/ f196 1 f129"/>
              <a:gd name="f247" fmla="*/ f197 1 f130"/>
              <a:gd name="f248" fmla="*/ f198 1 f129"/>
              <a:gd name="f249" fmla="*/ f199 1 f130"/>
              <a:gd name="f250" fmla="*/ f200 1 f129"/>
              <a:gd name="f251" fmla="*/ f201 1 f129"/>
              <a:gd name="f252" fmla="*/ f202 1 f130"/>
              <a:gd name="f253" fmla="*/ f203 1 f129"/>
              <a:gd name="f254" fmla="*/ f204 1 f130"/>
              <a:gd name="f255" fmla="*/ f205 1 f129"/>
              <a:gd name="f256" fmla="*/ f206 1 f130"/>
              <a:gd name="f257" fmla="*/ f207 1 f129"/>
              <a:gd name="f258" fmla="*/ f208 1 f129"/>
              <a:gd name="f259" fmla="*/ f209 1 f130"/>
              <a:gd name="f260" fmla="*/ f210 1 f129"/>
              <a:gd name="f261" fmla="*/ f211 1 f130"/>
              <a:gd name="f262" fmla="*/ f212 1 f129"/>
              <a:gd name="f263" fmla="*/ f213 1 f129"/>
              <a:gd name="f264" fmla="*/ f214 1 f130"/>
              <a:gd name="f265" fmla="*/ f215 1 f129"/>
              <a:gd name="f266" fmla="*/ f216 1 f130"/>
              <a:gd name="f267" fmla="*/ f217 1 f129"/>
              <a:gd name="f268" fmla="*/ f218 1 f129"/>
              <a:gd name="f269" fmla="*/ f219 1 f129"/>
              <a:gd name="f270" fmla="*/ f220 1 f130"/>
              <a:gd name="f271" fmla="*/ f221 1 f129"/>
              <a:gd name="f272" fmla="*/ f222 f124 1"/>
              <a:gd name="f273" fmla="*/ f223 f124 1"/>
              <a:gd name="f274" fmla="*/ f225 f125 1"/>
              <a:gd name="f275" fmla="*/ f224 f125 1"/>
              <a:gd name="f276" fmla="*/ f227 f124 1"/>
              <a:gd name="f277" fmla="*/ f228 f125 1"/>
              <a:gd name="f278" fmla="*/ f229 f125 1"/>
              <a:gd name="f279" fmla="*/ f230 f124 1"/>
              <a:gd name="f280" fmla="*/ f231 f125 1"/>
              <a:gd name="f281" fmla="*/ f232 f124 1"/>
              <a:gd name="f282" fmla="*/ f233 f125 1"/>
              <a:gd name="f283" fmla="*/ f234 f125 1"/>
              <a:gd name="f284" fmla="*/ f235 f124 1"/>
              <a:gd name="f285" fmla="*/ f236 f125 1"/>
              <a:gd name="f286" fmla="*/ f237 f124 1"/>
              <a:gd name="f287" fmla="*/ f238 f125 1"/>
              <a:gd name="f288" fmla="*/ f239 f125 1"/>
              <a:gd name="f289" fmla="*/ f240 f124 1"/>
              <a:gd name="f290" fmla="*/ f241 f125 1"/>
              <a:gd name="f291" fmla="*/ f242 f124 1"/>
              <a:gd name="f292" fmla="*/ f243 f125 1"/>
              <a:gd name="f293" fmla="*/ f244 f125 1"/>
              <a:gd name="f294" fmla="*/ f245 f124 1"/>
              <a:gd name="f295" fmla="*/ f246 f124 1"/>
              <a:gd name="f296" fmla="*/ f247 f125 1"/>
              <a:gd name="f297" fmla="*/ f248 f124 1"/>
              <a:gd name="f298" fmla="*/ f249 f125 1"/>
              <a:gd name="f299" fmla="*/ f250 f124 1"/>
              <a:gd name="f300" fmla="*/ f251 f124 1"/>
              <a:gd name="f301" fmla="*/ f252 f125 1"/>
              <a:gd name="f302" fmla="*/ f253 f124 1"/>
              <a:gd name="f303" fmla="*/ f254 f125 1"/>
              <a:gd name="f304" fmla="*/ f255 f124 1"/>
              <a:gd name="f305" fmla="*/ f256 f125 1"/>
              <a:gd name="f306" fmla="*/ f257 f124 1"/>
              <a:gd name="f307" fmla="*/ f258 f124 1"/>
              <a:gd name="f308" fmla="*/ f259 f125 1"/>
              <a:gd name="f309" fmla="*/ f260 f124 1"/>
              <a:gd name="f310" fmla="*/ f261 f125 1"/>
              <a:gd name="f311" fmla="*/ f262 f124 1"/>
              <a:gd name="f312" fmla="*/ f263 f124 1"/>
              <a:gd name="f313" fmla="*/ f264 f125 1"/>
              <a:gd name="f314" fmla="*/ f265 f124 1"/>
              <a:gd name="f315" fmla="*/ f266 f125 1"/>
              <a:gd name="f316" fmla="*/ f267 f124 1"/>
              <a:gd name="f317" fmla="*/ f268 f124 1"/>
              <a:gd name="f318" fmla="*/ f269 f124 1"/>
              <a:gd name="f319" fmla="*/ f270 f125 1"/>
              <a:gd name="f320" fmla="*/ f271 f1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6">
                <a:pos x="f276" y="f277"/>
              </a:cxn>
              <a:cxn ang="f226">
                <a:pos x="f276" y="f278"/>
              </a:cxn>
              <a:cxn ang="f226">
                <a:pos x="f279" y="f278"/>
              </a:cxn>
              <a:cxn ang="f226">
                <a:pos x="f279" y="f280"/>
              </a:cxn>
              <a:cxn ang="f226">
                <a:pos x="f281" y="f282"/>
              </a:cxn>
              <a:cxn ang="f226">
                <a:pos x="f281" y="f283"/>
              </a:cxn>
              <a:cxn ang="f226">
                <a:pos x="f284" y="f283"/>
              </a:cxn>
              <a:cxn ang="f226">
                <a:pos x="f279" y="f285"/>
              </a:cxn>
              <a:cxn ang="f226">
                <a:pos x="f286" y="f285"/>
              </a:cxn>
              <a:cxn ang="f226">
                <a:pos x="f276" y="f287"/>
              </a:cxn>
              <a:cxn ang="f226">
                <a:pos x="f276" y="f288"/>
              </a:cxn>
              <a:cxn ang="f226">
                <a:pos x="f289" y="f288"/>
              </a:cxn>
              <a:cxn ang="f226">
                <a:pos x="f289" y="f290"/>
              </a:cxn>
              <a:cxn ang="f226">
                <a:pos x="f291" y="f292"/>
              </a:cxn>
              <a:cxn ang="f226">
                <a:pos x="f291" y="f293"/>
              </a:cxn>
              <a:cxn ang="f226">
                <a:pos x="f294" y="f293"/>
              </a:cxn>
              <a:cxn ang="f226">
                <a:pos x="f295" y="f296"/>
              </a:cxn>
              <a:cxn ang="f226">
                <a:pos x="f297" y="f296"/>
              </a:cxn>
              <a:cxn ang="f226">
                <a:pos x="f297" y="f298"/>
              </a:cxn>
              <a:cxn ang="f226">
                <a:pos x="f299" y="f293"/>
              </a:cxn>
              <a:cxn ang="f226">
                <a:pos x="f300" y="f293"/>
              </a:cxn>
              <a:cxn ang="f226">
                <a:pos x="f300" y="f301"/>
              </a:cxn>
              <a:cxn ang="f226">
                <a:pos x="f302" y="f303"/>
              </a:cxn>
              <a:cxn ang="f226">
                <a:pos x="f304" y="f303"/>
              </a:cxn>
              <a:cxn ang="f226">
                <a:pos x="f304" y="f305"/>
              </a:cxn>
              <a:cxn ang="f226">
                <a:pos x="f306" y="f305"/>
              </a:cxn>
              <a:cxn ang="f226">
                <a:pos x="f307" y="f308"/>
              </a:cxn>
              <a:cxn ang="f226">
                <a:pos x="f309" y="f310"/>
              </a:cxn>
              <a:cxn ang="f226">
                <a:pos x="f311" y="f285"/>
              </a:cxn>
              <a:cxn ang="f226">
                <a:pos x="f312" y="f313"/>
              </a:cxn>
              <a:cxn ang="f226">
                <a:pos x="f314" y="f315"/>
              </a:cxn>
              <a:cxn ang="f226">
                <a:pos x="f316" y="f283"/>
              </a:cxn>
              <a:cxn ang="f226">
                <a:pos x="f316" y="f282"/>
              </a:cxn>
              <a:cxn ang="f226">
                <a:pos x="f317" y="f280"/>
              </a:cxn>
              <a:cxn ang="f226">
                <a:pos x="f318" y="f319"/>
              </a:cxn>
              <a:cxn ang="f226">
                <a:pos x="f320" y="f319"/>
              </a:cxn>
              <a:cxn ang="f226">
                <a:pos x="f320" y="f277"/>
              </a:cxn>
              <a:cxn ang="f226">
                <a:pos x="f276" y="f277"/>
              </a:cxn>
            </a:cxnLst>
            <a:rect l="f272" t="f275" r="f273" b="f274"/>
            <a:pathLst>
              <a:path w="994" h="626">
                <a:moveTo>
                  <a:pt x="f8" y="f7"/>
                </a:moveTo>
                <a:cubicBezTo>
                  <a:pt x="f8" y="f9"/>
                  <a:pt x="f8" y="f10"/>
                  <a:pt x="f8" y="f11"/>
                </a:cubicBezTo>
                <a:cubicBezTo>
                  <a:pt x="f12" y="f11"/>
                  <a:pt x="f13" y="f11"/>
                  <a:pt x="f14" y="f11"/>
                </a:cubicBezTo>
                <a:cubicBezTo>
                  <a:pt x="f14" y="f15"/>
                  <a:pt x="f14" y="f16"/>
                  <a:pt x="f14" y="f17"/>
                </a:cubicBezTo>
                <a:cubicBezTo>
                  <a:pt x="f18" y="f19"/>
                  <a:pt x="f20" y="f21"/>
                  <a:pt x="f5" y="f22"/>
                </a:cubicBezTo>
                <a:cubicBezTo>
                  <a:pt x="f5" y="f23"/>
                  <a:pt x="f5" y="f24"/>
                  <a:pt x="f5" y="f25"/>
                </a:cubicBezTo>
                <a:cubicBezTo>
                  <a:pt x="f26" y="f25"/>
                  <a:pt x="f27" y="f25"/>
                  <a:pt x="f28" y="f25"/>
                </a:cubicBezTo>
                <a:cubicBezTo>
                  <a:pt x="f29" y="f30"/>
                  <a:pt x="f29" y="f31"/>
                  <a:pt x="f14" y="f32"/>
                </a:cubicBezTo>
                <a:cubicBezTo>
                  <a:pt x="f33" y="f32"/>
                  <a:pt x="f34" y="f35"/>
                  <a:pt x="f36" y="f32"/>
                </a:cubicBezTo>
                <a:cubicBezTo>
                  <a:pt x="f37" y="f38"/>
                  <a:pt x="f39" y="f40"/>
                  <a:pt x="f8" y="f41"/>
                </a:cubicBezTo>
                <a:cubicBezTo>
                  <a:pt x="f42" y="f43"/>
                  <a:pt x="f8" y="f44"/>
                  <a:pt x="f8" y="f45"/>
                </a:cubicBezTo>
                <a:cubicBezTo>
                  <a:pt x="f46" y="f45"/>
                  <a:pt x="f47" y="f45"/>
                  <a:pt x="f48" y="f45"/>
                </a:cubicBezTo>
                <a:cubicBezTo>
                  <a:pt x="f48" y="f49"/>
                  <a:pt x="f48" y="f50"/>
                  <a:pt x="f48" y="f51"/>
                </a:cubicBezTo>
                <a:cubicBezTo>
                  <a:pt x="f52" y="f8"/>
                  <a:pt x="f53" y="f39"/>
                  <a:pt x="f54" y="f55"/>
                </a:cubicBezTo>
                <a:cubicBezTo>
                  <a:pt x="f54" y="f56"/>
                  <a:pt x="f54" y="f13"/>
                  <a:pt x="f54" y="f14"/>
                </a:cubicBezTo>
                <a:cubicBezTo>
                  <a:pt x="f57" y="f14"/>
                  <a:pt x="f58" y="f14"/>
                  <a:pt x="f59" y="f14"/>
                </a:cubicBezTo>
                <a:cubicBezTo>
                  <a:pt x="f59" y="f18"/>
                  <a:pt x="f60" y="f20"/>
                  <a:pt x="f61" y="f5"/>
                </a:cubicBezTo>
                <a:cubicBezTo>
                  <a:pt x="f62" y="f5"/>
                  <a:pt x="f63" y="f5"/>
                  <a:pt x="f64" y="f5"/>
                </a:cubicBezTo>
                <a:cubicBezTo>
                  <a:pt x="f64" y="f65"/>
                  <a:pt x="f11" y="f66"/>
                  <a:pt x="f64" y="f67"/>
                </a:cubicBezTo>
                <a:cubicBezTo>
                  <a:pt x="f68" y="f69"/>
                  <a:pt x="f70" y="f71"/>
                  <a:pt x="f72" y="f14"/>
                </a:cubicBezTo>
                <a:cubicBezTo>
                  <a:pt x="f73" y="f14"/>
                  <a:pt x="f74" y="f14"/>
                  <a:pt x="f75" y="f14"/>
                </a:cubicBezTo>
                <a:cubicBezTo>
                  <a:pt x="f75" y="f76"/>
                  <a:pt x="f75" y="f77"/>
                  <a:pt x="f75" y="f56"/>
                </a:cubicBezTo>
                <a:cubicBezTo>
                  <a:pt x="f78" y="f79"/>
                  <a:pt x="f80" y="f8"/>
                  <a:pt x="f81" y="f39"/>
                </a:cubicBezTo>
                <a:cubicBezTo>
                  <a:pt x="f82" y="f39"/>
                  <a:pt x="f83" y="f39"/>
                  <a:pt x="f84" y="f39"/>
                </a:cubicBezTo>
                <a:cubicBezTo>
                  <a:pt x="f84" y="f85"/>
                  <a:pt x="f84" y="f49"/>
                  <a:pt x="f84" y="f86"/>
                </a:cubicBezTo>
                <a:cubicBezTo>
                  <a:pt x="f87" y="f86"/>
                  <a:pt x="f88" y="f86"/>
                  <a:pt x="f89" y="f86"/>
                </a:cubicBezTo>
                <a:cubicBezTo>
                  <a:pt x="f89" y="f90"/>
                  <a:pt x="f89" y="f91"/>
                  <a:pt x="f92" y="f93"/>
                </a:cubicBezTo>
                <a:cubicBezTo>
                  <a:pt x="f92" y="f94"/>
                  <a:pt x="f95" y="f35"/>
                  <a:pt x="f96" y="f48"/>
                </a:cubicBezTo>
                <a:cubicBezTo>
                  <a:pt x="f97" y="f32"/>
                  <a:pt x="f98" y="f32"/>
                  <a:pt x="f99" y="f32"/>
                </a:cubicBezTo>
                <a:cubicBezTo>
                  <a:pt x="f100" y="f101"/>
                  <a:pt x="f102" y="f103"/>
                  <a:pt x="f102" y="f104"/>
                </a:cubicBezTo>
                <a:cubicBezTo>
                  <a:pt x="f105" y="f54"/>
                  <a:pt x="f105" y="f54"/>
                  <a:pt x="f106" y="f107"/>
                </a:cubicBezTo>
                <a:cubicBezTo>
                  <a:pt x="f108" y="f107"/>
                  <a:pt x="f109" y="f25"/>
                  <a:pt x="f6" y="f25"/>
                </a:cubicBezTo>
                <a:cubicBezTo>
                  <a:pt x="f6" y="f110"/>
                  <a:pt x="f6" y="f111"/>
                  <a:pt x="f6" y="f22"/>
                </a:cubicBezTo>
                <a:cubicBezTo>
                  <a:pt x="f112" y="f21"/>
                  <a:pt x="f113" y="f19"/>
                  <a:pt x="f114" y="f17"/>
                </a:cubicBezTo>
                <a:cubicBezTo>
                  <a:pt x="f102" y="f115"/>
                  <a:pt x="f102" y="f116"/>
                  <a:pt x="f100" y="f64"/>
                </a:cubicBezTo>
                <a:cubicBezTo>
                  <a:pt x="f117" y="f64"/>
                  <a:pt x="f118" y="f64"/>
                  <a:pt x="f119" y="f64"/>
                </a:cubicBezTo>
                <a:cubicBezTo>
                  <a:pt x="f119" y="f120"/>
                  <a:pt x="f119" y="f121"/>
                  <a:pt x="f119" y="f7"/>
                </a:cubicBezTo>
                <a:cubicBezTo>
                  <a:pt x="f10" y="f7"/>
                  <a:pt x="f122" y="f7"/>
                  <a:pt x="f8" y="f7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40" name="Freeform 5">
            <a:extLst>
              <a:ext uri="{FF2B5EF4-FFF2-40B4-BE49-F238E27FC236}">
                <a16:creationId xmlns:a16="http://schemas.microsoft.com/office/drawing/2014/main" id="{7CF5B4C7-D3BF-408B-A290-CFC74F862AF1}"/>
              </a:ext>
            </a:extLst>
          </p:cNvPr>
          <p:cNvSpPr/>
          <p:nvPr/>
        </p:nvSpPr>
        <p:spPr>
          <a:xfrm>
            <a:off x="2591126" y="1667536"/>
            <a:ext cx="822319" cy="51594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4"/>
              <a:gd name="f7" fmla="val 626"/>
              <a:gd name="f8" fmla="val 101"/>
              <a:gd name="f9" fmla="val 609"/>
              <a:gd name="f10" fmla="val 593"/>
              <a:gd name="f11" fmla="val 576"/>
              <a:gd name="f12" fmla="val 83"/>
              <a:gd name="f13" fmla="val 66"/>
              <a:gd name="f14" fmla="val 48"/>
              <a:gd name="f15" fmla="val 559"/>
              <a:gd name="f16" fmla="val 544"/>
              <a:gd name="f17" fmla="val 527"/>
              <a:gd name="f18" fmla="val 31"/>
              <a:gd name="f19" fmla="val 526"/>
              <a:gd name="f20" fmla="val 17"/>
              <a:gd name="f21" fmla="val 525"/>
              <a:gd name="f22" fmla="val 524"/>
              <a:gd name="f23" fmla="val 453"/>
              <a:gd name="f24" fmla="val 384"/>
              <a:gd name="f25" fmla="val 312"/>
              <a:gd name="f26" fmla="val 15"/>
              <a:gd name="f27" fmla="val 29"/>
              <a:gd name="f28" fmla="val 46"/>
              <a:gd name="f29" fmla="val 47"/>
              <a:gd name="f30" fmla="val 295"/>
              <a:gd name="f31" fmla="val 280"/>
              <a:gd name="f32" fmla="val 262"/>
              <a:gd name="f33" fmla="val 62"/>
              <a:gd name="f34" fmla="val 75"/>
              <a:gd name="f35" fmla="val 264"/>
              <a:gd name="f36" fmla="val 87"/>
              <a:gd name="f37" fmla="val 92"/>
              <a:gd name="f38" fmla="val 261"/>
              <a:gd name="f39" fmla="val 100"/>
              <a:gd name="f40" fmla="val 254"/>
              <a:gd name="f41" fmla="val 248"/>
              <a:gd name="f42" fmla="val 103"/>
              <a:gd name="f43" fmla="val 235"/>
              <a:gd name="f44" fmla="val 221"/>
              <a:gd name="f45" fmla="val 204"/>
              <a:gd name="f46" fmla="val 155"/>
              <a:gd name="f47" fmla="val 208"/>
              <a:gd name="f48" fmla="val 263"/>
              <a:gd name="f49" fmla="val 168"/>
              <a:gd name="f50" fmla="val 136"/>
              <a:gd name="f51" fmla="val 102"/>
              <a:gd name="f52" fmla="val 279"/>
              <a:gd name="f53" fmla="val 294"/>
              <a:gd name="f54" fmla="val 310"/>
              <a:gd name="f55" fmla="val 99"/>
              <a:gd name="f56" fmla="val 82"/>
              <a:gd name="f57" fmla="val 345"/>
              <a:gd name="f58" fmla="val 378"/>
              <a:gd name="f59" fmla="val 413"/>
              <a:gd name="f60" fmla="val 414"/>
              <a:gd name="f61" fmla="val 415"/>
              <a:gd name="f62" fmla="val 468"/>
              <a:gd name="f63" fmla="val 520"/>
              <a:gd name="f64" fmla="val 575"/>
              <a:gd name="f65" fmla="val 9"/>
              <a:gd name="f66" fmla="val 18"/>
              <a:gd name="f67" fmla="val 28"/>
              <a:gd name="f68" fmla="val 573"/>
              <a:gd name="f69" fmla="val 45"/>
              <a:gd name="f70" fmla="val 581"/>
              <a:gd name="f71" fmla="val 49"/>
              <a:gd name="f72" fmla="val 597"/>
              <a:gd name="f73" fmla="val 623"/>
              <a:gd name="f74" fmla="val 649"/>
              <a:gd name="f75" fmla="val 678"/>
              <a:gd name="f76" fmla="val 60"/>
              <a:gd name="f77" fmla="val 71"/>
              <a:gd name="f78" fmla="val 677"/>
              <a:gd name="f79" fmla="val 96"/>
              <a:gd name="f80" fmla="val 683"/>
              <a:gd name="f81" fmla="val 696"/>
              <a:gd name="f82" fmla="val 707"/>
              <a:gd name="f83" fmla="val 717"/>
              <a:gd name="f84" fmla="val 731"/>
              <a:gd name="f85" fmla="val 135"/>
              <a:gd name="f86" fmla="val 203"/>
              <a:gd name="f87" fmla="val 785"/>
              <a:gd name="f88" fmla="val 838"/>
              <a:gd name="f89" fmla="val 893"/>
              <a:gd name="f90" fmla="val 218"/>
              <a:gd name="f91" fmla="val 231"/>
              <a:gd name="f92" fmla="val 892"/>
              <a:gd name="f93" fmla="val 244"/>
              <a:gd name="f94" fmla="val 258"/>
              <a:gd name="f95" fmla="val 897"/>
              <a:gd name="f96" fmla="val 911"/>
              <a:gd name="f97" fmla="val 920"/>
              <a:gd name="f98" fmla="val 929"/>
              <a:gd name="f99" fmla="val 939"/>
              <a:gd name="f100" fmla="val 940"/>
              <a:gd name="f101" fmla="val 267"/>
              <a:gd name="f102" fmla="val 941"/>
              <a:gd name="f103" fmla="val 269"/>
              <a:gd name="f104" fmla="val 272"/>
              <a:gd name="f105" fmla="val 944"/>
              <a:gd name="f106" fmla="val 982"/>
              <a:gd name="f107" fmla="val 311"/>
              <a:gd name="f108" fmla="val 986"/>
              <a:gd name="f109" fmla="val 989"/>
              <a:gd name="f110" fmla="val 382"/>
              <a:gd name="f111" fmla="val 451"/>
              <a:gd name="f112" fmla="val 977"/>
              <a:gd name="f113" fmla="val 960"/>
              <a:gd name="f114" fmla="val 942"/>
              <a:gd name="f115" fmla="val 543"/>
              <a:gd name="f116" fmla="val 558"/>
              <a:gd name="f117" fmla="val 906"/>
              <a:gd name="f118" fmla="val 874"/>
              <a:gd name="f119" fmla="val 840"/>
              <a:gd name="f120" fmla="val 592"/>
              <a:gd name="f121" fmla="val 608"/>
              <a:gd name="f122" fmla="val 348"/>
              <a:gd name="f123" fmla="+- 0 0 -90"/>
              <a:gd name="f124" fmla="*/ f3 1 994"/>
              <a:gd name="f125" fmla="*/ f4 1 626"/>
              <a:gd name="f126" fmla="+- f7 0 f5"/>
              <a:gd name="f127" fmla="+- f6 0 f5"/>
              <a:gd name="f128" fmla="*/ f123 f0 1"/>
              <a:gd name="f129" fmla="*/ f127 1 994"/>
              <a:gd name="f130" fmla="*/ f126 1 626"/>
              <a:gd name="f131" fmla="*/ 101 f127 1"/>
              <a:gd name="f132" fmla="*/ 626 f126 1"/>
              <a:gd name="f133" fmla="*/ 576 f126 1"/>
              <a:gd name="f134" fmla="*/ 48 f127 1"/>
              <a:gd name="f135" fmla="*/ 527 f126 1"/>
              <a:gd name="f136" fmla="*/ 0 f127 1"/>
              <a:gd name="f137" fmla="*/ 524 f126 1"/>
              <a:gd name="f138" fmla="*/ 312 f126 1"/>
              <a:gd name="f139" fmla="*/ 46 f127 1"/>
              <a:gd name="f140" fmla="*/ 262 f126 1"/>
              <a:gd name="f141" fmla="*/ 87 f127 1"/>
              <a:gd name="f142" fmla="*/ 248 f126 1"/>
              <a:gd name="f143" fmla="*/ 204 f126 1"/>
              <a:gd name="f144" fmla="*/ 263 f127 1"/>
              <a:gd name="f145" fmla="*/ 102 f126 1"/>
              <a:gd name="f146" fmla="*/ 310 f127 1"/>
              <a:gd name="f147" fmla="*/ 99 f126 1"/>
              <a:gd name="f148" fmla="*/ 48 f126 1"/>
              <a:gd name="f149" fmla="*/ 413 f127 1"/>
              <a:gd name="f150" fmla="*/ 415 f127 1"/>
              <a:gd name="f151" fmla="*/ 0 f126 1"/>
              <a:gd name="f152" fmla="*/ 575 f127 1"/>
              <a:gd name="f153" fmla="*/ 28 f126 1"/>
              <a:gd name="f154" fmla="*/ 597 f127 1"/>
              <a:gd name="f155" fmla="*/ 678 f127 1"/>
              <a:gd name="f156" fmla="*/ 82 f126 1"/>
              <a:gd name="f157" fmla="*/ 696 f127 1"/>
              <a:gd name="f158" fmla="*/ 100 f126 1"/>
              <a:gd name="f159" fmla="*/ 731 f127 1"/>
              <a:gd name="f160" fmla="*/ 203 f126 1"/>
              <a:gd name="f161" fmla="*/ 893 f127 1"/>
              <a:gd name="f162" fmla="*/ 892 f127 1"/>
              <a:gd name="f163" fmla="*/ 244 f126 1"/>
              <a:gd name="f164" fmla="*/ 911 f127 1"/>
              <a:gd name="f165" fmla="*/ 263 f126 1"/>
              <a:gd name="f166" fmla="*/ 939 f127 1"/>
              <a:gd name="f167" fmla="*/ 941 f127 1"/>
              <a:gd name="f168" fmla="*/ 272 f126 1"/>
              <a:gd name="f169" fmla="*/ 982 f127 1"/>
              <a:gd name="f170" fmla="*/ 311 f126 1"/>
              <a:gd name="f171" fmla="*/ 994 f127 1"/>
              <a:gd name="f172" fmla="*/ 942 f127 1"/>
              <a:gd name="f173" fmla="*/ 940 f127 1"/>
              <a:gd name="f174" fmla="*/ 575 f126 1"/>
              <a:gd name="f175" fmla="*/ 840 f127 1"/>
              <a:gd name="f176" fmla="*/ f128 1 f2"/>
              <a:gd name="f177" fmla="*/ f131 1 994"/>
              <a:gd name="f178" fmla="*/ f132 1 626"/>
              <a:gd name="f179" fmla="*/ f133 1 626"/>
              <a:gd name="f180" fmla="*/ f134 1 994"/>
              <a:gd name="f181" fmla="*/ f135 1 626"/>
              <a:gd name="f182" fmla="*/ f136 1 994"/>
              <a:gd name="f183" fmla="*/ f137 1 626"/>
              <a:gd name="f184" fmla="*/ f138 1 626"/>
              <a:gd name="f185" fmla="*/ f139 1 994"/>
              <a:gd name="f186" fmla="*/ f140 1 626"/>
              <a:gd name="f187" fmla="*/ f141 1 994"/>
              <a:gd name="f188" fmla="*/ f142 1 626"/>
              <a:gd name="f189" fmla="*/ f143 1 626"/>
              <a:gd name="f190" fmla="*/ f144 1 994"/>
              <a:gd name="f191" fmla="*/ f145 1 626"/>
              <a:gd name="f192" fmla="*/ f146 1 994"/>
              <a:gd name="f193" fmla="*/ f147 1 626"/>
              <a:gd name="f194" fmla="*/ f148 1 626"/>
              <a:gd name="f195" fmla="*/ f149 1 994"/>
              <a:gd name="f196" fmla="*/ f150 1 994"/>
              <a:gd name="f197" fmla="*/ f151 1 626"/>
              <a:gd name="f198" fmla="*/ f152 1 994"/>
              <a:gd name="f199" fmla="*/ f153 1 626"/>
              <a:gd name="f200" fmla="*/ f154 1 994"/>
              <a:gd name="f201" fmla="*/ f155 1 994"/>
              <a:gd name="f202" fmla="*/ f156 1 626"/>
              <a:gd name="f203" fmla="*/ f157 1 994"/>
              <a:gd name="f204" fmla="*/ f158 1 626"/>
              <a:gd name="f205" fmla="*/ f159 1 994"/>
              <a:gd name="f206" fmla="*/ f160 1 626"/>
              <a:gd name="f207" fmla="*/ f161 1 994"/>
              <a:gd name="f208" fmla="*/ f162 1 994"/>
              <a:gd name="f209" fmla="*/ f163 1 626"/>
              <a:gd name="f210" fmla="*/ f164 1 994"/>
              <a:gd name="f211" fmla="*/ f165 1 626"/>
              <a:gd name="f212" fmla="*/ f166 1 994"/>
              <a:gd name="f213" fmla="*/ f167 1 994"/>
              <a:gd name="f214" fmla="*/ f168 1 626"/>
              <a:gd name="f215" fmla="*/ f169 1 994"/>
              <a:gd name="f216" fmla="*/ f170 1 626"/>
              <a:gd name="f217" fmla="*/ f171 1 994"/>
              <a:gd name="f218" fmla="*/ f172 1 994"/>
              <a:gd name="f219" fmla="*/ f173 1 994"/>
              <a:gd name="f220" fmla="*/ f174 1 626"/>
              <a:gd name="f221" fmla="*/ f175 1 994"/>
              <a:gd name="f222" fmla="*/ 0 1 f129"/>
              <a:gd name="f223" fmla="*/ f6 1 f129"/>
              <a:gd name="f224" fmla="*/ 0 1 f130"/>
              <a:gd name="f225" fmla="*/ f7 1 f130"/>
              <a:gd name="f226" fmla="+- f176 0 f1"/>
              <a:gd name="f227" fmla="*/ f177 1 f129"/>
              <a:gd name="f228" fmla="*/ f178 1 f130"/>
              <a:gd name="f229" fmla="*/ f179 1 f130"/>
              <a:gd name="f230" fmla="*/ f180 1 f129"/>
              <a:gd name="f231" fmla="*/ f181 1 f130"/>
              <a:gd name="f232" fmla="*/ f182 1 f129"/>
              <a:gd name="f233" fmla="*/ f183 1 f130"/>
              <a:gd name="f234" fmla="*/ f184 1 f130"/>
              <a:gd name="f235" fmla="*/ f185 1 f129"/>
              <a:gd name="f236" fmla="*/ f186 1 f130"/>
              <a:gd name="f237" fmla="*/ f187 1 f129"/>
              <a:gd name="f238" fmla="*/ f188 1 f130"/>
              <a:gd name="f239" fmla="*/ f189 1 f130"/>
              <a:gd name="f240" fmla="*/ f190 1 f129"/>
              <a:gd name="f241" fmla="*/ f191 1 f130"/>
              <a:gd name="f242" fmla="*/ f192 1 f129"/>
              <a:gd name="f243" fmla="*/ f193 1 f130"/>
              <a:gd name="f244" fmla="*/ f194 1 f130"/>
              <a:gd name="f245" fmla="*/ f195 1 f129"/>
              <a:gd name="f246" fmla="*/ f196 1 f129"/>
              <a:gd name="f247" fmla="*/ f197 1 f130"/>
              <a:gd name="f248" fmla="*/ f198 1 f129"/>
              <a:gd name="f249" fmla="*/ f199 1 f130"/>
              <a:gd name="f250" fmla="*/ f200 1 f129"/>
              <a:gd name="f251" fmla="*/ f201 1 f129"/>
              <a:gd name="f252" fmla="*/ f202 1 f130"/>
              <a:gd name="f253" fmla="*/ f203 1 f129"/>
              <a:gd name="f254" fmla="*/ f204 1 f130"/>
              <a:gd name="f255" fmla="*/ f205 1 f129"/>
              <a:gd name="f256" fmla="*/ f206 1 f130"/>
              <a:gd name="f257" fmla="*/ f207 1 f129"/>
              <a:gd name="f258" fmla="*/ f208 1 f129"/>
              <a:gd name="f259" fmla="*/ f209 1 f130"/>
              <a:gd name="f260" fmla="*/ f210 1 f129"/>
              <a:gd name="f261" fmla="*/ f211 1 f130"/>
              <a:gd name="f262" fmla="*/ f212 1 f129"/>
              <a:gd name="f263" fmla="*/ f213 1 f129"/>
              <a:gd name="f264" fmla="*/ f214 1 f130"/>
              <a:gd name="f265" fmla="*/ f215 1 f129"/>
              <a:gd name="f266" fmla="*/ f216 1 f130"/>
              <a:gd name="f267" fmla="*/ f217 1 f129"/>
              <a:gd name="f268" fmla="*/ f218 1 f129"/>
              <a:gd name="f269" fmla="*/ f219 1 f129"/>
              <a:gd name="f270" fmla="*/ f220 1 f130"/>
              <a:gd name="f271" fmla="*/ f221 1 f129"/>
              <a:gd name="f272" fmla="*/ f222 f124 1"/>
              <a:gd name="f273" fmla="*/ f223 f124 1"/>
              <a:gd name="f274" fmla="*/ f225 f125 1"/>
              <a:gd name="f275" fmla="*/ f224 f125 1"/>
              <a:gd name="f276" fmla="*/ f227 f124 1"/>
              <a:gd name="f277" fmla="*/ f228 f125 1"/>
              <a:gd name="f278" fmla="*/ f229 f125 1"/>
              <a:gd name="f279" fmla="*/ f230 f124 1"/>
              <a:gd name="f280" fmla="*/ f231 f125 1"/>
              <a:gd name="f281" fmla="*/ f232 f124 1"/>
              <a:gd name="f282" fmla="*/ f233 f125 1"/>
              <a:gd name="f283" fmla="*/ f234 f125 1"/>
              <a:gd name="f284" fmla="*/ f235 f124 1"/>
              <a:gd name="f285" fmla="*/ f236 f125 1"/>
              <a:gd name="f286" fmla="*/ f237 f124 1"/>
              <a:gd name="f287" fmla="*/ f238 f125 1"/>
              <a:gd name="f288" fmla="*/ f239 f125 1"/>
              <a:gd name="f289" fmla="*/ f240 f124 1"/>
              <a:gd name="f290" fmla="*/ f241 f125 1"/>
              <a:gd name="f291" fmla="*/ f242 f124 1"/>
              <a:gd name="f292" fmla="*/ f243 f125 1"/>
              <a:gd name="f293" fmla="*/ f244 f125 1"/>
              <a:gd name="f294" fmla="*/ f245 f124 1"/>
              <a:gd name="f295" fmla="*/ f246 f124 1"/>
              <a:gd name="f296" fmla="*/ f247 f125 1"/>
              <a:gd name="f297" fmla="*/ f248 f124 1"/>
              <a:gd name="f298" fmla="*/ f249 f125 1"/>
              <a:gd name="f299" fmla="*/ f250 f124 1"/>
              <a:gd name="f300" fmla="*/ f251 f124 1"/>
              <a:gd name="f301" fmla="*/ f252 f125 1"/>
              <a:gd name="f302" fmla="*/ f253 f124 1"/>
              <a:gd name="f303" fmla="*/ f254 f125 1"/>
              <a:gd name="f304" fmla="*/ f255 f124 1"/>
              <a:gd name="f305" fmla="*/ f256 f125 1"/>
              <a:gd name="f306" fmla="*/ f257 f124 1"/>
              <a:gd name="f307" fmla="*/ f258 f124 1"/>
              <a:gd name="f308" fmla="*/ f259 f125 1"/>
              <a:gd name="f309" fmla="*/ f260 f124 1"/>
              <a:gd name="f310" fmla="*/ f261 f125 1"/>
              <a:gd name="f311" fmla="*/ f262 f124 1"/>
              <a:gd name="f312" fmla="*/ f263 f124 1"/>
              <a:gd name="f313" fmla="*/ f264 f125 1"/>
              <a:gd name="f314" fmla="*/ f265 f124 1"/>
              <a:gd name="f315" fmla="*/ f266 f125 1"/>
              <a:gd name="f316" fmla="*/ f267 f124 1"/>
              <a:gd name="f317" fmla="*/ f268 f124 1"/>
              <a:gd name="f318" fmla="*/ f269 f124 1"/>
              <a:gd name="f319" fmla="*/ f270 f125 1"/>
              <a:gd name="f320" fmla="*/ f271 f1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6">
                <a:pos x="f276" y="f277"/>
              </a:cxn>
              <a:cxn ang="f226">
                <a:pos x="f276" y="f278"/>
              </a:cxn>
              <a:cxn ang="f226">
                <a:pos x="f279" y="f278"/>
              </a:cxn>
              <a:cxn ang="f226">
                <a:pos x="f279" y="f280"/>
              </a:cxn>
              <a:cxn ang="f226">
                <a:pos x="f281" y="f282"/>
              </a:cxn>
              <a:cxn ang="f226">
                <a:pos x="f281" y="f283"/>
              </a:cxn>
              <a:cxn ang="f226">
                <a:pos x="f284" y="f283"/>
              </a:cxn>
              <a:cxn ang="f226">
                <a:pos x="f279" y="f285"/>
              </a:cxn>
              <a:cxn ang="f226">
                <a:pos x="f286" y="f285"/>
              </a:cxn>
              <a:cxn ang="f226">
                <a:pos x="f276" y="f287"/>
              </a:cxn>
              <a:cxn ang="f226">
                <a:pos x="f276" y="f288"/>
              </a:cxn>
              <a:cxn ang="f226">
                <a:pos x="f289" y="f288"/>
              </a:cxn>
              <a:cxn ang="f226">
                <a:pos x="f289" y="f290"/>
              </a:cxn>
              <a:cxn ang="f226">
                <a:pos x="f291" y="f292"/>
              </a:cxn>
              <a:cxn ang="f226">
                <a:pos x="f291" y="f293"/>
              </a:cxn>
              <a:cxn ang="f226">
                <a:pos x="f294" y="f293"/>
              </a:cxn>
              <a:cxn ang="f226">
                <a:pos x="f295" y="f296"/>
              </a:cxn>
              <a:cxn ang="f226">
                <a:pos x="f297" y="f296"/>
              </a:cxn>
              <a:cxn ang="f226">
                <a:pos x="f297" y="f298"/>
              </a:cxn>
              <a:cxn ang="f226">
                <a:pos x="f299" y="f293"/>
              </a:cxn>
              <a:cxn ang="f226">
                <a:pos x="f300" y="f293"/>
              </a:cxn>
              <a:cxn ang="f226">
                <a:pos x="f300" y="f301"/>
              </a:cxn>
              <a:cxn ang="f226">
                <a:pos x="f302" y="f303"/>
              </a:cxn>
              <a:cxn ang="f226">
                <a:pos x="f304" y="f303"/>
              </a:cxn>
              <a:cxn ang="f226">
                <a:pos x="f304" y="f305"/>
              </a:cxn>
              <a:cxn ang="f226">
                <a:pos x="f306" y="f305"/>
              </a:cxn>
              <a:cxn ang="f226">
                <a:pos x="f307" y="f308"/>
              </a:cxn>
              <a:cxn ang="f226">
                <a:pos x="f309" y="f310"/>
              </a:cxn>
              <a:cxn ang="f226">
                <a:pos x="f311" y="f285"/>
              </a:cxn>
              <a:cxn ang="f226">
                <a:pos x="f312" y="f313"/>
              </a:cxn>
              <a:cxn ang="f226">
                <a:pos x="f314" y="f315"/>
              </a:cxn>
              <a:cxn ang="f226">
                <a:pos x="f316" y="f283"/>
              </a:cxn>
              <a:cxn ang="f226">
                <a:pos x="f316" y="f282"/>
              </a:cxn>
              <a:cxn ang="f226">
                <a:pos x="f317" y="f280"/>
              </a:cxn>
              <a:cxn ang="f226">
                <a:pos x="f318" y="f319"/>
              </a:cxn>
              <a:cxn ang="f226">
                <a:pos x="f320" y="f319"/>
              </a:cxn>
              <a:cxn ang="f226">
                <a:pos x="f320" y="f277"/>
              </a:cxn>
              <a:cxn ang="f226">
                <a:pos x="f276" y="f277"/>
              </a:cxn>
            </a:cxnLst>
            <a:rect l="f272" t="f275" r="f273" b="f274"/>
            <a:pathLst>
              <a:path w="994" h="626">
                <a:moveTo>
                  <a:pt x="f8" y="f7"/>
                </a:moveTo>
                <a:cubicBezTo>
                  <a:pt x="f8" y="f9"/>
                  <a:pt x="f8" y="f10"/>
                  <a:pt x="f8" y="f11"/>
                </a:cubicBezTo>
                <a:cubicBezTo>
                  <a:pt x="f12" y="f11"/>
                  <a:pt x="f13" y="f11"/>
                  <a:pt x="f14" y="f11"/>
                </a:cubicBezTo>
                <a:cubicBezTo>
                  <a:pt x="f14" y="f15"/>
                  <a:pt x="f14" y="f16"/>
                  <a:pt x="f14" y="f17"/>
                </a:cubicBezTo>
                <a:cubicBezTo>
                  <a:pt x="f18" y="f19"/>
                  <a:pt x="f20" y="f21"/>
                  <a:pt x="f5" y="f22"/>
                </a:cubicBezTo>
                <a:cubicBezTo>
                  <a:pt x="f5" y="f23"/>
                  <a:pt x="f5" y="f24"/>
                  <a:pt x="f5" y="f25"/>
                </a:cubicBezTo>
                <a:cubicBezTo>
                  <a:pt x="f26" y="f25"/>
                  <a:pt x="f27" y="f25"/>
                  <a:pt x="f28" y="f25"/>
                </a:cubicBezTo>
                <a:cubicBezTo>
                  <a:pt x="f29" y="f30"/>
                  <a:pt x="f29" y="f31"/>
                  <a:pt x="f14" y="f32"/>
                </a:cubicBezTo>
                <a:cubicBezTo>
                  <a:pt x="f33" y="f32"/>
                  <a:pt x="f34" y="f35"/>
                  <a:pt x="f36" y="f32"/>
                </a:cubicBezTo>
                <a:cubicBezTo>
                  <a:pt x="f37" y="f38"/>
                  <a:pt x="f39" y="f40"/>
                  <a:pt x="f8" y="f41"/>
                </a:cubicBezTo>
                <a:cubicBezTo>
                  <a:pt x="f42" y="f43"/>
                  <a:pt x="f8" y="f44"/>
                  <a:pt x="f8" y="f45"/>
                </a:cubicBezTo>
                <a:cubicBezTo>
                  <a:pt x="f46" y="f45"/>
                  <a:pt x="f47" y="f45"/>
                  <a:pt x="f48" y="f45"/>
                </a:cubicBezTo>
                <a:cubicBezTo>
                  <a:pt x="f48" y="f49"/>
                  <a:pt x="f48" y="f50"/>
                  <a:pt x="f48" y="f51"/>
                </a:cubicBezTo>
                <a:cubicBezTo>
                  <a:pt x="f52" y="f8"/>
                  <a:pt x="f53" y="f39"/>
                  <a:pt x="f54" y="f55"/>
                </a:cubicBezTo>
                <a:cubicBezTo>
                  <a:pt x="f54" y="f56"/>
                  <a:pt x="f54" y="f13"/>
                  <a:pt x="f54" y="f14"/>
                </a:cubicBezTo>
                <a:cubicBezTo>
                  <a:pt x="f57" y="f14"/>
                  <a:pt x="f58" y="f14"/>
                  <a:pt x="f59" y="f14"/>
                </a:cubicBezTo>
                <a:cubicBezTo>
                  <a:pt x="f59" y="f18"/>
                  <a:pt x="f60" y="f20"/>
                  <a:pt x="f61" y="f5"/>
                </a:cubicBezTo>
                <a:cubicBezTo>
                  <a:pt x="f62" y="f5"/>
                  <a:pt x="f63" y="f5"/>
                  <a:pt x="f64" y="f5"/>
                </a:cubicBezTo>
                <a:cubicBezTo>
                  <a:pt x="f64" y="f65"/>
                  <a:pt x="f11" y="f66"/>
                  <a:pt x="f64" y="f67"/>
                </a:cubicBezTo>
                <a:cubicBezTo>
                  <a:pt x="f68" y="f69"/>
                  <a:pt x="f70" y="f71"/>
                  <a:pt x="f72" y="f14"/>
                </a:cubicBezTo>
                <a:cubicBezTo>
                  <a:pt x="f73" y="f14"/>
                  <a:pt x="f74" y="f14"/>
                  <a:pt x="f75" y="f14"/>
                </a:cubicBezTo>
                <a:cubicBezTo>
                  <a:pt x="f75" y="f76"/>
                  <a:pt x="f75" y="f77"/>
                  <a:pt x="f75" y="f56"/>
                </a:cubicBezTo>
                <a:cubicBezTo>
                  <a:pt x="f78" y="f79"/>
                  <a:pt x="f80" y="f8"/>
                  <a:pt x="f81" y="f39"/>
                </a:cubicBezTo>
                <a:cubicBezTo>
                  <a:pt x="f82" y="f39"/>
                  <a:pt x="f83" y="f39"/>
                  <a:pt x="f84" y="f39"/>
                </a:cubicBezTo>
                <a:cubicBezTo>
                  <a:pt x="f84" y="f85"/>
                  <a:pt x="f84" y="f49"/>
                  <a:pt x="f84" y="f86"/>
                </a:cubicBezTo>
                <a:cubicBezTo>
                  <a:pt x="f87" y="f86"/>
                  <a:pt x="f88" y="f86"/>
                  <a:pt x="f89" y="f86"/>
                </a:cubicBezTo>
                <a:cubicBezTo>
                  <a:pt x="f89" y="f90"/>
                  <a:pt x="f89" y="f91"/>
                  <a:pt x="f92" y="f93"/>
                </a:cubicBezTo>
                <a:cubicBezTo>
                  <a:pt x="f92" y="f94"/>
                  <a:pt x="f95" y="f35"/>
                  <a:pt x="f96" y="f48"/>
                </a:cubicBezTo>
                <a:cubicBezTo>
                  <a:pt x="f97" y="f32"/>
                  <a:pt x="f98" y="f32"/>
                  <a:pt x="f99" y="f32"/>
                </a:cubicBezTo>
                <a:cubicBezTo>
                  <a:pt x="f100" y="f101"/>
                  <a:pt x="f102" y="f103"/>
                  <a:pt x="f102" y="f104"/>
                </a:cubicBezTo>
                <a:cubicBezTo>
                  <a:pt x="f105" y="f54"/>
                  <a:pt x="f105" y="f54"/>
                  <a:pt x="f106" y="f107"/>
                </a:cubicBezTo>
                <a:cubicBezTo>
                  <a:pt x="f108" y="f107"/>
                  <a:pt x="f109" y="f25"/>
                  <a:pt x="f6" y="f25"/>
                </a:cubicBezTo>
                <a:cubicBezTo>
                  <a:pt x="f6" y="f110"/>
                  <a:pt x="f6" y="f111"/>
                  <a:pt x="f6" y="f22"/>
                </a:cubicBezTo>
                <a:cubicBezTo>
                  <a:pt x="f112" y="f21"/>
                  <a:pt x="f113" y="f19"/>
                  <a:pt x="f114" y="f17"/>
                </a:cubicBezTo>
                <a:cubicBezTo>
                  <a:pt x="f102" y="f115"/>
                  <a:pt x="f102" y="f116"/>
                  <a:pt x="f100" y="f64"/>
                </a:cubicBezTo>
                <a:cubicBezTo>
                  <a:pt x="f117" y="f64"/>
                  <a:pt x="f118" y="f64"/>
                  <a:pt x="f119" y="f64"/>
                </a:cubicBezTo>
                <a:cubicBezTo>
                  <a:pt x="f119" y="f120"/>
                  <a:pt x="f119" y="f121"/>
                  <a:pt x="f119" y="f7"/>
                </a:cubicBezTo>
                <a:cubicBezTo>
                  <a:pt x="f10" y="f7"/>
                  <a:pt x="f122" y="f7"/>
                  <a:pt x="f8" y="f7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41" name="Freeform 5">
            <a:extLst>
              <a:ext uri="{FF2B5EF4-FFF2-40B4-BE49-F238E27FC236}">
                <a16:creationId xmlns:a16="http://schemas.microsoft.com/office/drawing/2014/main" id="{87EB0536-8F5D-4314-9B62-276127F64D56}"/>
              </a:ext>
            </a:extLst>
          </p:cNvPr>
          <p:cNvSpPr/>
          <p:nvPr/>
        </p:nvSpPr>
        <p:spPr>
          <a:xfrm>
            <a:off x="4175955" y="1677713"/>
            <a:ext cx="822319" cy="51594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4"/>
              <a:gd name="f7" fmla="val 626"/>
              <a:gd name="f8" fmla="val 101"/>
              <a:gd name="f9" fmla="val 609"/>
              <a:gd name="f10" fmla="val 593"/>
              <a:gd name="f11" fmla="val 576"/>
              <a:gd name="f12" fmla="val 83"/>
              <a:gd name="f13" fmla="val 66"/>
              <a:gd name="f14" fmla="val 48"/>
              <a:gd name="f15" fmla="val 559"/>
              <a:gd name="f16" fmla="val 544"/>
              <a:gd name="f17" fmla="val 527"/>
              <a:gd name="f18" fmla="val 31"/>
              <a:gd name="f19" fmla="val 526"/>
              <a:gd name="f20" fmla="val 17"/>
              <a:gd name="f21" fmla="val 525"/>
              <a:gd name="f22" fmla="val 524"/>
              <a:gd name="f23" fmla="val 453"/>
              <a:gd name="f24" fmla="val 384"/>
              <a:gd name="f25" fmla="val 312"/>
              <a:gd name="f26" fmla="val 15"/>
              <a:gd name="f27" fmla="val 29"/>
              <a:gd name="f28" fmla="val 46"/>
              <a:gd name="f29" fmla="val 47"/>
              <a:gd name="f30" fmla="val 295"/>
              <a:gd name="f31" fmla="val 280"/>
              <a:gd name="f32" fmla="val 262"/>
              <a:gd name="f33" fmla="val 62"/>
              <a:gd name="f34" fmla="val 75"/>
              <a:gd name="f35" fmla="val 264"/>
              <a:gd name="f36" fmla="val 87"/>
              <a:gd name="f37" fmla="val 92"/>
              <a:gd name="f38" fmla="val 261"/>
              <a:gd name="f39" fmla="val 100"/>
              <a:gd name="f40" fmla="val 254"/>
              <a:gd name="f41" fmla="val 248"/>
              <a:gd name="f42" fmla="val 103"/>
              <a:gd name="f43" fmla="val 235"/>
              <a:gd name="f44" fmla="val 221"/>
              <a:gd name="f45" fmla="val 204"/>
              <a:gd name="f46" fmla="val 155"/>
              <a:gd name="f47" fmla="val 208"/>
              <a:gd name="f48" fmla="val 263"/>
              <a:gd name="f49" fmla="val 168"/>
              <a:gd name="f50" fmla="val 136"/>
              <a:gd name="f51" fmla="val 102"/>
              <a:gd name="f52" fmla="val 279"/>
              <a:gd name="f53" fmla="val 294"/>
              <a:gd name="f54" fmla="val 310"/>
              <a:gd name="f55" fmla="val 99"/>
              <a:gd name="f56" fmla="val 82"/>
              <a:gd name="f57" fmla="val 345"/>
              <a:gd name="f58" fmla="val 378"/>
              <a:gd name="f59" fmla="val 413"/>
              <a:gd name="f60" fmla="val 414"/>
              <a:gd name="f61" fmla="val 415"/>
              <a:gd name="f62" fmla="val 468"/>
              <a:gd name="f63" fmla="val 520"/>
              <a:gd name="f64" fmla="val 575"/>
              <a:gd name="f65" fmla="val 9"/>
              <a:gd name="f66" fmla="val 18"/>
              <a:gd name="f67" fmla="val 28"/>
              <a:gd name="f68" fmla="val 573"/>
              <a:gd name="f69" fmla="val 45"/>
              <a:gd name="f70" fmla="val 581"/>
              <a:gd name="f71" fmla="val 49"/>
              <a:gd name="f72" fmla="val 597"/>
              <a:gd name="f73" fmla="val 623"/>
              <a:gd name="f74" fmla="val 649"/>
              <a:gd name="f75" fmla="val 678"/>
              <a:gd name="f76" fmla="val 60"/>
              <a:gd name="f77" fmla="val 71"/>
              <a:gd name="f78" fmla="val 677"/>
              <a:gd name="f79" fmla="val 96"/>
              <a:gd name="f80" fmla="val 683"/>
              <a:gd name="f81" fmla="val 696"/>
              <a:gd name="f82" fmla="val 707"/>
              <a:gd name="f83" fmla="val 717"/>
              <a:gd name="f84" fmla="val 731"/>
              <a:gd name="f85" fmla="val 135"/>
              <a:gd name="f86" fmla="val 203"/>
              <a:gd name="f87" fmla="val 785"/>
              <a:gd name="f88" fmla="val 838"/>
              <a:gd name="f89" fmla="val 893"/>
              <a:gd name="f90" fmla="val 218"/>
              <a:gd name="f91" fmla="val 231"/>
              <a:gd name="f92" fmla="val 892"/>
              <a:gd name="f93" fmla="val 244"/>
              <a:gd name="f94" fmla="val 258"/>
              <a:gd name="f95" fmla="val 897"/>
              <a:gd name="f96" fmla="val 911"/>
              <a:gd name="f97" fmla="val 920"/>
              <a:gd name="f98" fmla="val 929"/>
              <a:gd name="f99" fmla="val 939"/>
              <a:gd name="f100" fmla="val 940"/>
              <a:gd name="f101" fmla="val 267"/>
              <a:gd name="f102" fmla="val 941"/>
              <a:gd name="f103" fmla="val 269"/>
              <a:gd name="f104" fmla="val 272"/>
              <a:gd name="f105" fmla="val 944"/>
              <a:gd name="f106" fmla="val 982"/>
              <a:gd name="f107" fmla="val 311"/>
              <a:gd name="f108" fmla="val 986"/>
              <a:gd name="f109" fmla="val 989"/>
              <a:gd name="f110" fmla="val 382"/>
              <a:gd name="f111" fmla="val 451"/>
              <a:gd name="f112" fmla="val 977"/>
              <a:gd name="f113" fmla="val 960"/>
              <a:gd name="f114" fmla="val 942"/>
              <a:gd name="f115" fmla="val 543"/>
              <a:gd name="f116" fmla="val 558"/>
              <a:gd name="f117" fmla="val 906"/>
              <a:gd name="f118" fmla="val 874"/>
              <a:gd name="f119" fmla="val 840"/>
              <a:gd name="f120" fmla="val 592"/>
              <a:gd name="f121" fmla="val 608"/>
              <a:gd name="f122" fmla="val 348"/>
              <a:gd name="f123" fmla="+- 0 0 -90"/>
              <a:gd name="f124" fmla="*/ f3 1 994"/>
              <a:gd name="f125" fmla="*/ f4 1 626"/>
              <a:gd name="f126" fmla="+- f7 0 f5"/>
              <a:gd name="f127" fmla="+- f6 0 f5"/>
              <a:gd name="f128" fmla="*/ f123 f0 1"/>
              <a:gd name="f129" fmla="*/ f127 1 994"/>
              <a:gd name="f130" fmla="*/ f126 1 626"/>
              <a:gd name="f131" fmla="*/ 101 f127 1"/>
              <a:gd name="f132" fmla="*/ 626 f126 1"/>
              <a:gd name="f133" fmla="*/ 576 f126 1"/>
              <a:gd name="f134" fmla="*/ 48 f127 1"/>
              <a:gd name="f135" fmla="*/ 527 f126 1"/>
              <a:gd name="f136" fmla="*/ 0 f127 1"/>
              <a:gd name="f137" fmla="*/ 524 f126 1"/>
              <a:gd name="f138" fmla="*/ 312 f126 1"/>
              <a:gd name="f139" fmla="*/ 46 f127 1"/>
              <a:gd name="f140" fmla="*/ 262 f126 1"/>
              <a:gd name="f141" fmla="*/ 87 f127 1"/>
              <a:gd name="f142" fmla="*/ 248 f126 1"/>
              <a:gd name="f143" fmla="*/ 204 f126 1"/>
              <a:gd name="f144" fmla="*/ 263 f127 1"/>
              <a:gd name="f145" fmla="*/ 102 f126 1"/>
              <a:gd name="f146" fmla="*/ 310 f127 1"/>
              <a:gd name="f147" fmla="*/ 99 f126 1"/>
              <a:gd name="f148" fmla="*/ 48 f126 1"/>
              <a:gd name="f149" fmla="*/ 413 f127 1"/>
              <a:gd name="f150" fmla="*/ 415 f127 1"/>
              <a:gd name="f151" fmla="*/ 0 f126 1"/>
              <a:gd name="f152" fmla="*/ 575 f127 1"/>
              <a:gd name="f153" fmla="*/ 28 f126 1"/>
              <a:gd name="f154" fmla="*/ 597 f127 1"/>
              <a:gd name="f155" fmla="*/ 678 f127 1"/>
              <a:gd name="f156" fmla="*/ 82 f126 1"/>
              <a:gd name="f157" fmla="*/ 696 f127 1"/>
              <a:gd name="f158" fmla="*/ 100 f126 1"/>
              <a:gd name="f159" fmla="*/ 731 f127 1"/>
              <a:gd name="f160" fmla="*/ 203 f126 1"/>
              <a:gd name="f161" fmla="*/ 893 f127 1"/>
              <a:gd name="f162" fmla="*/ 892 f127 1"/>
              <a:gd name="f163" fmla="*/ 244 f126 1"/>
              <a:gd name="f164" fmla="*/ 911 f127 1"/>
              <a:gd name="f165" fmla="*/ 263 f126 1"/>
              <a:gd name="f166" fmla="*/ 939 f127 1"/>
              <a:gd name="f167" fmla="*/ 941 f127 1"/>
              <a:gd name="f168" fmla="*/ 272 f126 1"/>
              <a:gd name="f169" fmla="*/ 982 f127 1"/>
              <a:gd name="f170" fmla="*/ 311 f126 1"/>
              <a:gd name="f171" fmla="*/ 994 f127 1"/>
              <a:gd name="f172" fmla="*/ 942 f127 1"/>
              <a:gd name="f173" fmla="*/ 940 f127 1"/>
              <a:gd name="f174" fmla="*/ 575 f126 1"/>
              <a:gd name="f175" fmla="*/ 840 f127 1"/>
              <a:gd name="f176" fmla="*/ f128 1 f2"/>
              <a:gd name="f177" fmla="*/ f131 1 994"/>
              <a:gd name="f178" fmla="*/ f132 1 626"/>
              <a:gd name="f179" fmla="*/ f133 1 626"/>
              <a:gd name="f180" fmla="*/ f134 1 994"/>
              <a:gd name="f181" fmla="*/ f135 1 626"/>
              <a:gd name="f182" fmla="*/ f136 1 994"/>
              <a:gd name="f183" fmla="*/ f137 1 626"/>
              <a:gd name="f184" fmla="*/ f138 1 626"/>
              <a:gd name="f185" fmla="*/ f139 1 994"/>
              <a:gd name="f186" fmla="*/ f140 1 626"/>
              <a:gd name="f187" fmla="*/ f141 1 994"/>
              <a:gd name="f188" fmla="*/ f142 1 626"/>
              <a:gd name="f189" fmla="*/ f143 1 626"/>
              <a:gd name="f190" fmla="*/ f144 1 994"/>
              <a:gd name="f191" fmla="*/ f145 1 626"/>
              <a:gd name="f192" fmla="*/ f146 1 994"/>
              <a:gd name="f193" fmla="*/ f147 1 626"/>
              <a:gd name="f194" fmla="*/ f148 1 626"/>
              <a:gd name="f195" fmla="*/ f149 1 994"/>
              <a:gd name="f196" fmla="*/ f150 1 994"/>
              <a:gd name="f197" fmla="*/ f151 1 626"/>
              <a:gd name="f198" fmla="*/ f152 1 994"/>
              <a:gd name="f199" fmla="*/ f153 1 626"/>
              <a:gd name="f200" fmla="*/ f154 1 994"/>
              <a:gd name="f201" fmla="*/ f155 1 994"/>
              <a:gd name="f202" fmla="*/ f156 1 626"/>
              <a:gd name="f203" fmla="*/ f157 1 994"/>
              <a:gd name="f204" fmla="*/ f158 1 626"/>
              <a:gd name="f205" fmla="*/ f159 1 994"/>
              <a:gd name="f206" fmla="*/ f160 1 626"/>
              <a:gd name="f207" fmla="*/ f161 1 994"/>
              <a:gd name="f208" fmla="*/ f162 1 994"/>
              <a:gd name="f209" fmla="*/ f163 1 626"/>
              <a:gd name="f210" fmla="*/ f164 1 994"/>
              <a:gd name="f211" fmla="*/ f165 1 626"/>
              <a:gd name="f212" fmla="*/ f166 1 994"/>
              <a:gd name="f213" fmla="*/ f167 1 994"/>
              <a:gd name="f214" fmla="*/ f168 1 626"/>
              <a:gd name="f215" fmla="*/ f169 1 994"/>
              <a:gd name="f216" fmla="*/ f170 1 626"/>
              <a:gd name="f217" fmla="*/ f171 1 994"/>
              <a:gd name="f218" fmla="*/ f172 1 994"/>
              <a:gd name="f219" fmla="*/ f173 1 994"/>
              <a:gd name="f220" fmla="*/ f174 1 626"/>
              <a:gd name="f221" fmla="*/ f175 1 994"/>
              <a:gd name="f222" fmla="*/ 0 1 f129"/>
              <a:gd name="f223" fmla="*/ f6 1 f129"/>
              <a:gd name="f224" fmla="*/ 0 1 f130"/>
              <a:gd name="f225" fmla="*/ f7 1 f130"/>
              <a:gd name="f226" fmla="+- f176 0 f1"/>
              <a:gd name="f227" fmla="*/ f177 1 f129"/>
              <a:gd name="f228" fmla="*/ f178 1 f130"/>
              <a:gd name="f229" fmla="*/ f179 1 f130"/>
              <a:gd name="f230" fmla="*/ f180 1 f129"/>
              <a:gd name="f231" fmla="*/ f181 1 f130"/>
              <a:gd name="f232" fmla="*/ f182 1 f129"/>
              <a:gd name="f233" fmla="*/ f183 1 f130"/>
              <a:gd name="f234" fmla="*/ f184 1 f130"/>
              <a:gd name="f235" fmla="*/ f185 1 f129"/>
              <a:gd name="f236" fmla="*/ f186 1 f130"/>
              <a:gd name="f237" fmla="*/ f187 1 f129"/>
              <a:gd name="f238" fmla="*/ f188 1 f130"/>
              <a:gd name="f239" fmla="*/ f189 1 f130"/>
              <a:gd name="f240" fmla="*/ f190 1 f129"/>
              <a:gd name="f241" fmla="*/ f191 1 f130"/>
              <a:gd name="f242" fmla="*/ f192 1 f129"/>
              <a:gd name="f243" fmla="*/ f193 1 f130"/>
              <a:gd name="f244" fmla="*/ f194 1 f130"/>
              <a:gd name="f245" fmla="*/ f195 1 f129"/>
              <a:gd name="f246" fmla="*/ f196 1 f129"/>
              <a:gd name="f247" fmla="*/ f197 1 f130"/>
              <a:gd name="f248" fmla="*/ f198 1 f129"/>
              <a:gd name="f249" fmla="*/ f199 1 f130"/>
              <a:gd name="f250" fmla="*/ f200 1 f129"/>
              <a:gd name="f251" fmla="*/ f201 1 f129"/>
              <a:gd name="f252" fmla="*/ f202 1 f130"/>
              <a:gd name="f253" fmla="*/ f203 1 f129"/>
              <a:gd name="f254" fmla="*/ f204 1 f130"/>
              <a:gd name="f255" fmla="*/ f205 1 f129"/>
              <a:gd name="f256" fmla="*/ f206 1 f130"/>
              <a:gd name="f257" fmla="*/ f207 1 f129"/>
              <a:gd name="f258" fmla="*/ f208 1 f129"/>
              <a:gd name="f259" fmla="*/ f209 1 f130"/>
              <a:gd name="f260" fmla="*/ f210 1 f129"/>
              <a:gd name="f261" fmla="*/ f211 1 f130"/>
              <a:gd name="f262" fmla="*/ f212 1 f129"/>
              <a:gd name="f263" fmla="*/ f213 1 f129"/>
              <a:gd name="f264" fmla="*/ f214 1 f130"/>
              <a:gd name="f265" fmla="*/ f215 1 f129"/>
              <a:gd name="f266" fmla="*/ f216 1 f130"/>
              <a:gd name="f267" fmla="*/ f217 1 f129"/>
              <a:gd name="f268" fmla="*/ f218 1 f129"/>
              <a:gd name="f269" fmla="*/ f219 1 f129"/>
              <a:gd name="f270" fmla="*/ f220 1 f130"/>
              <a:gd name="f271" fmla="*/ f221 1 f129"/>
              <a:gd name="f272" fmla="*/ f222 f124 1"/>
              <a:gd name="f273" fmla="*/ f223 f124 1"/>
              <a:gd name="f274" fmla="*/ f225 f125 1"/>
              <a:gd name="f275" fmla="*/ f224 f125 1"/>
              <a:gd name="f276" fmla="*/ f227 f124 1"/>
              <a:gd name="f277" fmla="*/ f228 f125 1"/>
              <a:gd name="f278" fmla="*/ f229 f125 1"/>
              <a:gd name="f279" fmla="*/ f230 f124 1"/>
              <a:gd name="f280" fmla="*/ f231 f125 1"/>
              <a:gd name="f281" fmla="*/ f232 f124 1"/>
              <a:gd name="f282" fmla="*/ f233 f125 1"/>
              <a:gd name="f283" fmla="*/ f234 f125 1"/>
              <a:gd name="f284" fmla="*/ f235 f124 1"/>
              <a:gd name="f285" fmla="*/ f236 f125 1"/>
              <a:gd name="f286" fmla="*/ f237 f124 1"/>
              <a:gd name="f287" fmla="*/ f238 f125 1"/>
              <a:gd name="f288" fmla="*/ f239 f125 1"/>
              <a:gd name="f289" fmla="*/ f240 f124 1"/>
              <a:gd name="f290" fmla="*/ f241 f125 1"/>
              <a:gd name="f291" fmla="*/ f242 f124 1"/>
              <a:gd name="f292" fmla="*/ f243 f125 1"/>
              <a:gd name="f293" fmla="*/ f244 f125 1"/>
              <a:gd name="f294" fmla="*/ f245 f124 1"/>
              <a:gd name="f295" fmla="*/ f246 f124 1"/>
              <a:gd name="f296" fmla="*/ f247 f125 1"/>
              <a:gd name="f297" fmla="*/ f248 f124 1"/>
              <a:gd name="f298" fmla="*/ f249 f125 1"/>
              <a:gd name="f299" fmla="*/ f250 f124 1"/>
              <a:gd name="f300" fmla="*/ f251 f124 1"/>
              <a:gd name="f301" fmla="*/ f252 f125 1"/>
              <a:gd name="f302" fmla="*/ f253 f124 1"/>
              <a:gd name="f303" fmla="*/ f254 f125 1"/>
              <a:gd name="f304" fmla="*/ f255 f124 1"/>
              <a:gd name="f305" fmla="*/ f256 f125 1"/>
              <a:gd name="f306" fmla="*/ f257 f124 1"/>
              <a:gd name="f307" fmla="*/ f258 f124 1"/>
              <a:gd name="f308" fmla="*/ f259 f125 1"/>
              <a:gd name="f309" fmla="*/ f260 f124 1"/>
              <a:gd name="f310" fmla="*/ f261 f125 1"/>
              <a:gd name="f311" fmla="*/ f262 f124 1"/>
              <a:gd name="f312" fmla="*/ f263 f124 1"/>
              <a:gd name="f313" fmla="*/ f264 f125 1"/>
              <a:gd name="f314" fmla="*/ f265 f124 1"/>
              <a:gd name="f315" fmla="*/ f266 f125 1"/>
              <a:gd name="f316" fmla="*/ f267 f124 1"/>
              <a:gd name="f317" fmla="*/ f268 f124 1"/>
              <a:gd name="f318" fmla="*/ f269 f124 1"/>
              <a:gd name="f319" fmla="*/ f270 f125 1"/>
              <a:gd name="f320" fmla="*/ f271 f1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6">
                <a:pos x="f276" y="f277"/>
              </a:cxn>
              <a:cxn ang="f226">
                <a:pos x="f276" y="f278"/>
              </a:cxn>
              <a:cxn ang="f226">
                <a:pos x="f279" y="f278"/>
              </a:cxn>
              <a:cxn ang="f226">
                <a:pos x="f279" y="f280"/>
              </a:cxn>
              <a:cxn ang="f226">
                <a:pos x="f281" y="f282"/>
              </a:cxn>
              <a:cxn ang="f226">
                <a:pos x="f281" y="f283"/>
              </a:cxn>
              <a:cxn ang="f226">
                <a:pos x="f284" y="f283"/>
              </a:cxn>
              <a:cxn ang="f226">
                <a:pos x="f279" y="f285"/>
              </a:cxn>
              <a:cxn ang="f226">
                <a:pos x="f286" y="f285"/>
              </a:cxn>
              <a:cxn ang="f226">
                <a:pos x="f276" y="f287"/>
              </a:cxn>
              <a:cxn ang="f226">
                <a:pos x="f276" y="f288"/>
              </a:cxn>
              <a:cxn ang="f226">
                <a:pos x="f289" y="f288"/>
              </a:cxn>
              <a:cxn ang="f226">
                <a:pos x="f289" y="f290"/>
              </a:cxn>
              <a:cxn ang="f226">
                <a:pos x="f291" y="f292"/>
              </a:cxn>
              <a:cxn ang="f226">
                <a:pos x="f291" y="f293"/>
              </a:cxn>
              <a:cxn ang="f226">
                <a:pos x="f294" y="f293"/>
              </a:cxn>
              <a:cxn ang="f226">
                <a:pos x="f295" y="f296"/>
              </a:cxn>
              <a:cxn ang="f226">
                <a:pos x="f297" y="f296"/>
              </a:cxn>
              <a:cxn ang="f226">
                <a:pos x="f297" y="f298"/>
              </a:cxn>
              <a:cxn ang="f226">
                <a:pos x="f299" y="f293"/>
              </a:cxn>
              <a:cxn ang="f226">
                <a:pos x="f300" y="f293"/>
              </a:cxn>
              <a:cxn ang="f226">
                <a:pos x="f300" y="f301"/>
              </a:cxn>
              <a:cxn ang="f226">
                <a:pos x="f302" y="f303"/>
              </a:cxn>
              <a:cxn ang="f226">
                <a:pos x="f304" y="f303"/>
              </a:cxn>
              <a:cxn ang="f226">
                <a:pos x="f304" y="f305"/>
              </a:cxn>
              <a:cxn ang="f226">
                <a:pos x="f306" y="f305"/>
              </a:cxn>
              <a:cxn ang="f226">
                <a:pos x="f307" y="f308"/>
              </a:cxn>
              <a:cxn ang="f226">
                <a:pos x="f309" y="f310"/>
              </a:cxn>
              <a:cxn ang="f226">
                <a:pos x="f311" y="f285"/>
              </a:cxn>
              <a:cxn ang="f226">
                <a:pos x="f312" y="f313"/>
              </a:cxn>
              <a:cxn ang="f226">
                <a:pos x="f314" y="f315"/>
              </a:cxn>
              <a:cxn ang="f226">
                <a:pos x="f316" y="f283"/>
              </a:cxn>
              <a:cxn ang="f226">
                <a:pos x="f316" y="f282"/>
              </a:cxn>
              <a:cxn ang="f226">
                <a:pos x="f317" y="f280"/>
              </a:cxn>
              <a:cxn ang="f226">
                <a:pos x="f318" y="f319"/>
              </a:cxn>
              <a:cxn ang="f226">
                <a:pos x="f320" y="f319"/>
              </a:cxn>
              <a:cxn ang="f226">
                <a:pos x="f320" y="f277"/>
              </a:cxn>
              <a:cxn ang="f226">
                <a:pos x="f276" y="f277"/>
              </a:cxn>
            </a:cxnLst>
            <a:rect l="f272" t="f275" r="f273" b="f274"/>
            <a:pathLst>
              <a:path w="994" h="626">
                <a:moveTo>
                  <a:pt x="f8" y="f7"/>
                </a:moveTo>
                <a:cubicBezTo>
                  <a:pt x="f8" y="f9"/>
                  <a:pt x="f8" y="f10"/>
                  <a:pt x="f8" y="f11"/>
                </a:cubicBezTo>
                <a:cubicBezTo>
                  <a:pt x="f12" y="f11"/>
                  <a:pt x="f13" y="f11"/>
                  <a:pt x="f14" y="f11"/>
                </a:cubicBezTo>
                <a:cubicBezTo>
                  <a:pt x="f14" y="f15"/>
                  <a:pt x="f14" y="f16"/>
                  <a:pt x="f14" y="f17"/>
                </a:cubicBezTo>
                <a:cubicBezTo>
                  <a:pt x="f18" y="f19"/>
                  <a:pt x="f20" y="f21"/>
                  <a:pt x="f5" y="f22"/>
                </a:cubicBezTo>
                <a:cubicBezTo>
                  <a:pt x="f5" y="f23"/>
                  <a:pt x="f5" y="f24"/>
                  <a:pt x="f5" y="f25"/>
                </a:cubicBezTo>
                <a:cubicBezTo>
                  <a:pt x="f26" y="f25"/>
                  <a:pt x="f27" y="f25"/>
                  <a:pt x="f28" y="f25"/>
                </a:cubicBezTo>
                <a:cubicBezTo>
                  <a:pt x="f29" y="f30"/>
                  <a:pt x="f29" y="f31"/>
                  <a:pt x="f14" y="f32"/>
                </a:cubicBezTo>
                <a:cubicBezTo>
                  <a:pt x="f33" y="f32"/>
                  <a:pt x="f34" y="f35"/>
                  <a:pt x="f36" y="f32"/>
                </a:cubicBezTo>
                <a:cubicBezTo>
                  <a:pt x="f37" y="f38"/>
                  <a:pt x="f39" y="f40"/>
                  <a:pt x="f8" y="f41"/>
                </a:cubicBezTo>
                <a:cubicBezTo>
                  <a:pt x="f42" y="f43"/>
                  <a:pt x="f8" y="f44"/>
                  <a:pt x="f8" y="f45"/>
                </a:cubicBezTo>
                <a:cubicBezTo>
                  <a:pt x="f46" y="f45"/>
                  <a:pt x="f47" y="f45"/>
                  <a:pt x="f48" y="f45"/>
                </a:cubicBezTo>
                <a:cubicBezTo>
                  <a:pt x="f48" y="f49"/>
                  <a:pt x="f48" y="f50"/>
                  <a:pt x="f48" y="f51"/>
                </a:cubicBezTo>
                <a:cubicBezTo>
                  <a:pt x="f52" y="f8"/>
                  <a:pt x="f53" y="f39"/>
                  <a:pt x="f54" y="f55"/>
                </a:cubicBezTo>
                <a:cubicBezTo>
                  <a:pt x="f54" y="f56"/>
                  <a:pt x="f54" y="f13"/>
                  <a:pt x="f54" y="f14"/>
                </a:cubicBezTo>
                <a:cubicBezTo>
                  <a:pt x="f57" y="f14"/>
                  <a:pt x="f58" y="f14"/>
                  <a:pt x="f59" y="f14"/>
                </a:cubicBezTo>
                <a:cubicBezTo>
                  <a:pt x="f59" y="f18"/>
                  <a:pt x="f60" y="f20"/>
                  <a:pt x="f61" y="f5"/>
                </a:cubicBezTo>
                <a:cubicBezTo>
                  <a:pt x="f62" y="f5"/>
                  <a:pt x="f63" y="f5"/>
                  <a:pt x="f64" y="f5"/>
                </a:cubicBezTo>
                <a:cubicBezTo>
                  <a:pt x="f64" y="f65"/>
                  <a:pt x="f11" y="f66"/>
                  <a:pt x="f64" y="f67"/>
                </a:cubicBezTo>
                <a:cubicBezTo>
                  <a:pt x="f68" y="f69"/>
                  <a:pt x="f70" y="f71"/>
                  <a:pt x="f72" y="f14"/>
                </a:cubicBezTo>
                <a:cubicBezTo>
                  <a:pt x="f73" y="f14"/>
                  <a:pt x="f74" y="f14"/>
                  <a:pt x="f75" y="f14"/>
                </a:cubicBezTo>
                <a:cubicBezTo>
                  <a:pt x="f75" y="f76"/>
                  <a:pt x="f75" y="f77"/>
                  <a:pt x="f75" y="f56"/>
                </a:cubicBezTo>
                <a:cubicBezTo>
                  <a:pt x="f78" y="f79"/>
                  <a:pt x="f80" y="f8"/>
                  <a:pt x="f81" y="f39"/>
                </a:cubicBezTo>
                <a:cubicBezTo>
                  <a:pt x="f82" y="f39"/>
                  <a:pt x="f83" y="f39"/>
                  <a:pt x="f84" y="f39"/>
                </a:cubicBezTo>
                <a:cubicBezTo>
                  <a:pt x="f84" y="f85"/>
                  <a:pt x="f84" y="f49"/>
                  <a:pt x="f84" y="f86"/>
                </a:cubicBezTo>
                <a:cubicBezTo>
                  <a:pt x="f87" y="f86"/>
                  <a:pt x="f88" y="f86"/>
                  <a:pt x="f89" y="f86"/>
                </a:cubicBezTo>
                <a:cubicBezTo>
                  <a:pt x="f89" y="f90"/>
                  <a:pt x="f89" y="f91"/>
                  <a:pt x="f92" y="f93"/>
                </a:cubicBezTo>
                <a:cubicBezTo>
                  <a:pt x="f92" y="f94"/>
                  <a:pt x="f95" y="f35"/>
                  <a:pt x="f96" y="f48"/>
                </a:cubicBezTo>
                <a:cubicBezTo>
                  <a:pt x="f97" y="f32"/>
                  <a:pt x="f98" y="f32"/>
                  <a:pt x="f99" y="f32"/>
                </a:cubicBezTo>
                <a:cubicBezTo>
                  <a:pt x="f100" y="f101"/>
                  <a:pt x="f102" y="f103"/>
                  <a:pt x="f102" y="f104"/>
                </a:cubicBezTo>
                <a:cubicBezTo>
                  <a:pt x="f105" y="f54"/>
                  <a:pt x="f105" y="f54"/>
                  <a:pt x="f106" y="f107"/>
                </a:cubicBezTo>
                <a:cubicBezTo>
                  <a:pt x="f108" y="f107"/>
                  <a:pt x="f109" y="f25"/>
                  <a:pt x="f6" y="f25"/>
                </a:cubicBezTo>
                <a:cubicBezTo>
                  <a:pt x="f6" y="f110"/>
                  <a:pt x="f6" y="f111"/>
                  <a:pt x="f6" y="f22"/>
                </a:cubicBezTo>
                <a:cubicBezTo>
                  <a:pt x="f112" y="f21"/>
                  <a:pt x="f113" y="f19"/>
                  <a:pt x="f114" y="f17"/>
                </a:cubicBezTo>
                <a:cubicBezTo>
                  <a:pt x="f102" y="f115"/>
                  <a:pt x="f102" y="f116"/>
                  <a:pt x="f100" y="f64"/>
                </a:cubicBezTo>
                <a:cubicBezTo>
                  <a:pt x="f117" y="f64"/>
                  <a:pt x="f118" y="f64"/>
                  <a:pt x="f119" y="f64"/>
                </a:cubicBezTo>
                <a:cubicBezTo>
                  <a:pt x="f119" y="f120"/>
                  <a:pt x="f119" y="f121"/>
                  <a:pt x="f119" y="f7"/>
                </a:cubicBezTo>
                <a:cubicBezTo>
                  <a:pt x="f10" y="f7"/>
                  <a:pt x="f122" y="f7"/>
                  <a:pt x="f8" y="f7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42" name="Freeform 5">
            <a:extLst>
              <a:ext uri="{FF2B5EF4-FFF2-40B4-BE49-F238E27FC236}">
                <a16:creationId xmlns:a16="http://schemas.microsoft.com/office/drawing/2014/main" id="{72D7832C-2D03-4E83-8E54-D514D3D8FF1C}"/>
              </a:ext>
            </a:extLst>
          </p:cNvPr>
          <p:cNvSpPr/>
          <p:nvPr/>
        </p:nvSpPr>
        <p:spPr>
          <a:xfrm>
            <a:off x="5769681" y="1667536"/>
            <a:ext cx="822319" cy="51594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4"/>
              <a:gd name="f7" fmla="val 626"/>
              <a:gd name="f8" fmla="val 101"/>
              <a:gd name="f9" fmla="val 609"/>
              <a:gd name="f10" fmla="val 593"/>
              <a:gd name="f11" fmla="val 576"/>
              <a:gd name="f12" fmla="val 83"/>
              <a:gd name="f13" fmla="val 66"/>
              <a:gd name="f14" fmla="val 48"/>
              <a:gd name="f15" fmla="val 559"/>
              <a:gd name="f16" fmla="val 544"/>
              <a:gd name="f17" fmla="val 527"/>
              <a:gd name="f18" fmla="val 31"/>
              <a:gd name="f19" fmla="val 526"/>
              <a:gd name="f20" fmla="val 17"/>
              <a:gd name="f21" fmla="val 525"/>
              <a:gd name="f22" fmla="val 524"/>
              <a:gd name="f23" fmla="val 453"/>
              <a:gd name="f24" fmla="val 384"/>
              <a:gd name="f25" fmla="val 312"/>
              <a:gd name="f26" fmla="val 15"/>
              <a:gd name="f27" fmla="val 29"/>
              <a:gd name="f28" fmla="val 46"/>
              <a:gd name="f29" fmla="val 47"/>
              <a:gd name="f30" fmla="val 295"/>
              <a:gd name="f31" fmla="val 280"/>
              <a:gd name="f32" fmla="val 262"/>
              <a:gd name="f33" fmla="val 62"/>
              <a:gd name="f34" fmla="val 75"/>
              <a:gd name="f35" fmla="val 264"/>
              <a:gd name="f36" fmla="val 87"/>
              <a:gd name="f37" fmla="val 92"/>
              <a:gd name="f38" fmla="val 261"/>
              <a:gd name="f39" fmla="val 100"/>
              <a:gd name="f40" fmla="val 254"/>
              <a:gd name="f41" fmla="val 248"/>
              <a:gd name="f42" fmla="val 103"/>
              <a:gd name="f43" fmla="val 235"/>
              <a:gd name="f44" fmla="val 221"/>
              <a:gd name="f45" fmla="val 204"/>
              <a:gd name="f46" fmla="val 155"/>
              <a:gd name="f47" fmla="val 208"/>
              <a:gd name="f48" fmla="val 263"/>
              <a:gd name="f49" fmla="val 168"/>
              <a:gd name="f50" fmla="val 136"/>
              <a:gd name="f51" fmla="val 102"/>
              <a:gd name="f52" fmla="val 279"/>
              <a:gd name="f53" fmla="val 294"/>
              <a:gd name="f54" fmla="val 310"/>
              <a:gd name="f55" fmla="val 99"/>
              <a:gd name="f56" fmla="val 82"/>
              <a:gd name="f57" fmla="val 345"/>
              <a:gd name="f58" fmla="val 378"/>
              <a:gd name="f59" fmla="val 413"/>
              <a:gd name="f60" fmla="val 414"/>
              <a:gd name="f61" fmla="val 415"/>
              <a:gd name="f62" fmla="val 468"/>
              <a:gd name="f63" fmla="val 520"/>
              <a:gd name="f64" fmla="val 575"/>
              <a:gd name="f65" fmla="val 9"/>
              <a:gd name="f66" fmla="val 18"/>
              <a:gd name="f67" fmla="val 28"/>
              <a:gd name="f68" fmla="val 573"/>
              <a:gd name="f69" fmla="val 45"/>
              <a:gd name="f70" fmla="val 581"/>
              <a:gd name="f71" fmla="val 49"/>
              <a:gd name="f72" fmla="val 597"/>
              <a:gd name="f73" fmla="val 623"/>
              <a:gd name="f74" fmla="val 649"/>
              <a:gd name="f75" fmla="val 678"/>
              <a:gd name="f76" fmla="val 60"/>
              <a:gd name="f77" fmla="val 71"/>
              <a:gd name="f78" fmla="val 677"/>
              <a:gd name="f79" fmla="val 96"/>
              <a:gd name="f80" fmla="val 683"/>
              <a:gd name="f81" fmla="val 696"/>
              <a:gd name="f82" fmla="val 707"/>
              <a:gd name="f83" fmla="val 717"/>
              <a:gd name="f84" fmla="val 731"/>
              <a:gd name="f85" fmla="val 135"/>
              <a:gd name="f86" fmla="val 203"/>
              <a:gd name="f87" fmla="val 785"/>
              <a:gd name="f88" fmla="val 838"/>
              <a:gd name="f89" fmla="val 893"/>
              <a:gd name="f90" fmla="val 218"/>
              <a:gd name="f91" fmla="val 231"/>
              <a:gd name="f92" fmla="val 892"/>
              <a:gd name="f93" fmla="val 244"/>
              <a:gd name="f94" fmla="val 258"/>
              <a:gd name="f95" fmla="val 897"/>
              <a:gd name="f96" fmla="val 911"/>
              <a:gd name="f97" fmla="val 920"/>
              <a:gd name="f98" fmla="val 929"/>
              <a:gd name="f99" fmla="val 939"/>
              <a:gd name="f100" fmla="val 940"/>
              <a:gd name="f101" fmla="val 267"/>
              <a:gd name="f102" fmla="val 941"/>
              <a:gd name="f103" fmla="val 269"/>
              <a:gd name="f104" fmla="val 272"/>
              <a:gd name="f105" fmla="val 944"/>
              <a:gd name="f106" fmla="val 982"/>
              <a:gd name="f107" fmla="val 311"/>
              <a:gd name="f108" fmla="val 986"/>
              <a:gd name="f109" fmla="val 989"/>
              <a:gd name="f110" fmla="val 382"/>
              <a:gd name="f111" fmla="val 451"/>
              <a:gd name="f112" fmla="val 977"/>
              <a:gd name="f113" fmla="val 960"/>
              <a:gd name="f114" fmla="val 942"/>
              <a:gd name="f115" fmla="val 543"/>
              <a:gd name="f116" fmla="val 558"/>
              <a:gd name="f117" fmla="val 906"/>
              <a:gd name="f118" fmla="val 874"/>
              <a:gd name="f119" fmla="val 840"/>
              <a:gd name="f120" fmla="val 592"/>
              <a:gd name="f121" fmla="val 608"/>
              <a:gd name="f122" fmla="val 348"/>
              <a:gd name="f123" fmla="+- 0 0 -90"/>
              <a:gd name="f124" fmla="*/ f3 1 994"/>
              <a:gd name="f125" fmla="*/ f4 1 626"/>
              <a:gd name="f126" fmla="+- f7 0 f5"/>
              <a:gd name="f127" fmla="+- f6 0 f5"/>
              <a:gd name="f128" fmla="*/ f123 f0 1"/>
              <a:gd name="f129" fmla="*/ f127 1 994"/>
              <a:gd name="f130" fmla="*/ f126 1 626"/>
              <a:gd name="f131" fmla="*/ 101 f127 1"/>
              <a:gd name="f132" fmla="*/ 626 f126 1"/>
              <a:gd name="f133" fmla="*/ 576 f126 1"/>
              <a:gd name="f134" fmla="*/ 48 f127 1"/>
              <a:gd name="f135" fmla="*/ 527 f126 1"/>
              <a:gd name="f136" fmla="*/ 0 f127 1"/>
              <a:gd name="f137" fmla="*/ 524 f126 1"/>
              <a:gd name="f138" fmla="*/ 312 f126 1"/>
              <a:gd name="f139" fmla="*/ 46 f127 1"/>
              <a:gd name="f140" fmla="*/ 262 f126 1"/>
              <a:gd name="f141" fmla="*/ 87 f127 1"/>
              <a:gd name="f142" fmla="*/ 248 f126 1"/>
              <a:gd name="f143" fmla="*/ 204 f126 1"/>
              <a:gd name="f144" fmla="*/ 263 f127 1"/>
              <a:gd name="f145" fmla="*/ 102 f126 1"/>
              <a:gd name="f146" fmla="*/ 310 f127 1"/>
              <a:gd name="f147" fmla="*/ 99 f126 1"/>
              <a:gd name="f148" fmla="*/ 48 f126 1"/>
              <a:gd name="f149" fmla="*/ 413 f127 1"/>
              <a:gd name="f150" fmla="*/ 415 f127 1"/>
              <a:gd name="f151" fmla="*/ 0 f126 1"/>
              <a:gd name="f152" fmla="*/ 575 f127 1"/>
              <a:gd name="f153" fmla="*/ 28 f126 1"/>
              <a:gd name="f154" fmla="*/ 597 f127 1"/>
              <a:gd name="f155" fmla="*/ 678 f127 1"/>
              <a:gd name="f156" fmla="*/ 82 f126 1"/>
              <a:gd name="f157" fmla="*/ 696 f127 1"/>
              <a:gd name="f158" fmla="*/ 100 f126 1"/>
              <a:gd name="f159" fmla="*/ 731 f127 1"/>
              <a:gd name="f160" fmla="*/ 203 f126 1"/>
              <a:gd name="f161" fmla="*/ 893 f127 1"/>
              <a:gd name="f162" fmla="*/ 892 f127 1"/>
              <a:gd name="f163" fmla="*/ 244 f126 1"/>
              <a:gd name="f164" fmla="*/ 911 f127 1"/>
              <a:gd name="f165" fmla="*/ 263 f126 1"/>
              <a:gd name="f166" fmla="*/ 939 f127 1"/>
              <a:gd name="f167" fmla="*/ 941 f127 1"/>
              <a:gd name="f168" fmla="*/ 272 f126 1"/>
              <a:gd name="f169" fmla="*/ 982 f127 1"/>
              <a:gd name="f170" fmla="*/ 311 f126 1"/>
              <a:gd name="f171" fmla="*/ 994 f127 1"/>
              <a:gd name="f172" fmla="*/ 942 f127 1"/>
              <a:gd name="f173" fmla="*/ 940 f127 1"/>
              <a:gd name="f174" fmla="*/ 575 f126 1"/>
              <a:gd name="f175" fmla="*/ 840 f127 1"/>
              <a:gd name="f176" fmla="*/ f128 1 f2"/>
              <a:gd name="f177" fmla="*/ f131 1 994"/>
              <a:gd name="f178" fmla="*/ f132 1 626"/>
              <a:gd name="f179" fmla="*/ f133 1 626"/>
              <a:gd name="f180" fmla="*/ f134 1 994"/>
              <a:gd name="f181" fmla="*/ f135 1 626"/>
              <a:gd name="f182" fmla="*/ f136 1 994"/>
              <a:gd name="f183" fmla="*/ f137 1 626"/>
              <a:gd name="f184" fmla="*/ f138 1 626"/>
              <a:gd name="f185" fmla="*/ f139 1 994"/>
              <a:gd name="f186" fmla="*/ f140 1 626"/>
              <a:gd name="f187" fmla="*/ f141 1 994"/>
              <a:gd name="f188" fmla="*/ f142 1 626"/>
              <a:gd name="f189" fmla="*/ f143 1 626"/>
              <a:gd name="f190" fmla="*/ f144 1 994"/>
              <a:gd name="f191" fmla="*/ f145 1 626"/>
              <a:gd name="f192" fmla="*/ f146 1 994"/>
              <a:gd name="f193" fmla="*/ f147 1 626"/>
              <a:gd name="f194" fmla="*/ f148 1 626"/>
              <a:gd name="f195" fmla="*/ f149 1 994"/>
              <a:gd name="f196" fmla="*/ f150 1 994"/>
              <a:gd name="f197" fmla="*/ f151 1 626"/>
              <a:gd name="f198" fmla="*/ f152 1 994"/>
              <a:gd name="f199" fmla="*/ f153 1 626"/>
              <a:gd name="f200" fmla="*/ f154 1 994"/>
              <a:gd name="f201" fmla="*/ f155 1 994"/>
              <a:gd name="f202" fmla="*/ f156 1 626"/>
              <a:gd name="f203" fmla="*/ f157 1 994"/>
              <a:gd name="f204" fmla="*/ f158 1 626"/>
              <a:gd name="f205" fmla="*/ f159 1 994"/>
              <a:gd name="f206" fmla="*/ f160 1 626"/>
              <a:gd name="f207" fmla="*/ f161 1 994"/>
              <a:gd name="f208" fmla="*/ f162 1 994"/>
              <a:gd name="f209" fmla="*/ f163 1 626"/>
              <a:gd name="f210" fmla="*/ f164 1 994"/>
              <a:gd name="f211" fmla="*/ f165 1 626"/>
              <a:gd name="f212" fmla="*/ f166 1 994"/>
              <a:gd name="f213" fmla="*/ f167 1 994"/>
              <a:gd name="f214" fmla="*/ f168 1 626"/>
              <a:gd name="f215" fmla="*/ f169 1 994"/>
              <a:gd name="f216" fmla="*/ f170 1 626"/>
              <a:gd name="f217" fmla="*/ f171 1 994"/>
              <a:gd name="f218" fmla="*/ f172 1 994"/>
              <a:gd name="f219" fmla="*/ f173 1 994"/>
              <a:gd name="f220" fmla="*/ f174 1 626"/>
              <a:gd name="f221" fmla="*/ f175 1 994"/>
              <a:gd name="f222" fmla="*/ 0 1 f129"/>
              <a:gd name="f223" fmla="*/ f6 1 f129"/>
              <a:gd name="f224" fmla="*/ 0 1 f130"/>
              <a:gd name="f225" fmla="*/ f7 1 f130"/>
              <a:gd name="f226" fmla="+- f176 0 f1"/>
              <a:gd name="f227" fmla="*/ f177 1 f129"/>
              <a:gd name="f228" fmla="*/ f178 1 f130"/>
              <a:gd name="f229" fmla="*/ f179 1 f130"/>
              <a:gd name="f230" fmla="*/ f180 1 f129"/>
              <a:gd name="f231" fmla="*/ f181 1 f130"/>
              <a:gd name="f232" fmla="*/ f182 1 f129"/>
              <a:gd name="f233" fmla="*/ f183 1 f130"/>
              <a:gd name="f234" fmla="*/ f184 1 f130"/>
              <a:gd name="f235" fmla="*/ f185 1 f129"/>
              <a:gd name="f236" fmla="*/ f186 1 f130"/>
              <a:gd name="f237" fmla="*/ f187 1 f129"/>
              <a:gd name="f238" fmla="*/ f188 1 f130"/>
              <a:gd name="f239" fmla="*/ f189 1 f130"/>
              <a:gd name="f240" fmla="*/ f190 1 f129"/>
              <a:gd name="f241" fmla="*/ f191 1 f130"/>
              <a:gd name="f242" fmla="*/ f192 1 f129"/>
              <a:gd name="f243" fmla="*/ f193 1 f130"/>
              <a:gd name="f244" fmla="*/ f194 1 f130"/>
              <a:gd name="f245" fmla="*/ f195 1 f129"/>
              <a:gd name="f246" fmla="*/ f196 1 f129"/>
              <a:gd name="f247" fmla="*/ f197 1 f130"/>
              <a:gd name="f248" fmla="*/ f198 1 f129"/>
              <a:gd name="f249" fmla="*/ f199 1 f130"/>
              <a:gd name="f250" fmla="*/ f200 1 f129"/>
              <a:gd name="f251" fmla="*/ f201 1 f129"/>
              <a:gd name="f252" fmla="*/ f202 1 f130"/>
              <a:gd name="f253" fmla="*/ f203 1 f129"/>
              <a:gd name="f254" fmla="*/ f204 1 f130"/>
              <a:gd name="f255" fmla="*/ f205 1 f129"/>
              <a:gd name="f256" fmla="*/ f206 1 f130"/>
              <a:gd name="f257" fmla="*/ f207 1 f129"/>
              <a:gd name="f258" fmla="*/ f208 1 f129"/>
              <a:gd name="f259" fmla="*/ f209 1 f130"/>
              <a:gd name="f260" fmla="*/ f210 1 f129"/>
              <a:gd name="f261" fmla="*/ f211 1 f130"/>
              <a:gd name="f262" fmla="*/ f212 1 f129"/>
              <a:gd name="f263" fmla="*/ f213 1 f129"/>
              <a:gd name="f264" fmla="*/ f214 1 f130"/>
              <a:gd name="f265" fmla="*/ f215 1 f129"/>
              <a:gd name="f266" fmla="*/ f216 1 f130"/>
              <a:gd name="f267" fmla="*/ f217 1 f129"/>
              <a:gd name="f268" fmla="*/ f218 1 f129"/>
              <a:gd name="f269" fmla="*/ f219 1 f129"/>
              <a:gd name="f270" fmla="*/ f220 1 f130"/>
              <a:gd name="f271" fmla="*/ f221 1 f129"/>
              <a:gd name="f272" fmla="*/ f222 f124 1"/>
              <a:gd name="f273" fmla="*/ f223 f124 1"/>
              <a:gd name="f274" fmla="*/ f225 f125 1"/>
              <a:gd name="f275" fmla="*/ f224 f125 1"/>
              <a:gd name="f276" fmla="*/ f227 f124 1"/>
              <a:gd name="f277" fmla="*/ f228 f125 1"/>
              <a:gd name="f278" fmla="*/ f229 f125 1"/>
              <a:gd name="f279" fmla="*/ f230 f124 1"/>
              <a:gd name="f280" fmla="*/ f231 f125 1"/>
              <a:gd name="f281" fmla="*/ f232 f124 1"/>
              <a:gd name="f282" fmla="*/ f233 f125 1"/>
              <a:gd name="f283" fmla="*/ f234 f125 1"/>
              <a:gd name="f284" fmla="*/ f235 f124 1"/>
              <a:gd name="f285" fmla="*/ f236 f125 1"/>
              <a:gd name="f286" fmla="*/ f237 f124 1"/>
              <a:gd name="f287" fmla="*/ f238 f125 1"/>
              <a:gd name="f288" fmla="*/ f239 f125 1"/>
              <a:gd name="f289" fmla="*/ f240 f124 1"/>
              <a:gd name="f290" fmla="*/ f241 f125 1"/>
              <a:gd name="f291" fmla="*/ f242 f124 1"/>
              <a:gd name="f292" fmla="*/ f243 f125 1"/>
              <a:gd name="f293" fmla="*/ f244 f125 1"/>
              <a:gd name="f294" fmla="*/ f245 f124 1"/>
              <a:gd name="f295" fmla="*/ f246 f124 1"/>
              <a:gd name="f296" fmla="*/ f247 f125 1"/>
              <a:gd name="f297" fmla="*/ f248 f124 1"/>
              <a:gd name="f298" fmla="*/ f249 f125 1"/>
              <a:gd name="f299" fmla="*/ f250 f124 1"/>
              <a:gd name="f300" fmla="*/ f251 f124 1"/>
              <a:gd name="f301" fmla="*/ f252 f125 1"/>
              <a:gd name="f302" fmla="*/ f253 f124 1"/>
              <a:gd name="f303" fmla="*/ f254 f125 1"/>
              <a:gd name="f304" fmla="*/ f255 f124 1"/>
              <a:gd name="f305" fmla="*/ f256 f125 1"/>
              <a:gd name="f306" fmla="*/ f257 f124 1"/>
              <a:gd name="f307" fmla="*/ f258 f124 1"/>
              <a:gd name="f308" fmla="*/ f259 f125 1"/>
              <a:gd name="f309" fmla="*/ f260 f124 1"/>
              <a:gd name="f310" fmla="*/ f261 f125 1"/>
              <a:gd name="f311" fmla="*/ f262 f124 1"/>
              <a:gd name="f312" fmla="*/ f263 f124 1"/>
              <a:gd name="f313" fmla="*/ f264 f125 1"/>
              <a:gd name="f314" fmla="*/ f265 f124 1"/>
              <a:gd name="f315" fmla="*/ f266 f125 1"/>
              <a:gd name="f316" fmla="*/ f267 f124 1"/>
              <a:gd name="f317" fmla="*/ f268 f124 1"/>
              <a:gd name="f318" fmla="*/ f269 f124 1"/>
              <a:gd name="f319" fmla="*/ f270 f125 1"/>
              <a:gd name="f320" fmla="*/ f271 f1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6">
                <a:pos x="f276" y="f277"/>
              </a:cxn>
              <a:cxn ang="f226">
                <a:pos x="f276" y="f278"/>
              </a:cxn>
              <a:cxn ang="f226">
                <a:pos x="f279" y="f278"/>
              </a:cxn>
              <a:cxn ang="f226">
                <a:pos x="f279" y="f280"/>
              </a:cxn>
              <a:cxn ang="f226">
                <a:pos x="f281" y="f282"/>
              </a:cxn>
              <a:cxn ang="f226">
                <a:pos x="f281" y="f283"/>
              </a:cxn>
              <a:cxn ang="f226">
                <a:pos x="f284" y="f283"/>
              </a:cxn>
              <a:cxn ang="f226">
                <a:pos x="f279" y="f285"/>
              </a:cxn>
              <a:cxn ang="f226">
                <a:pos x="f286" y="f285"/>
              </a:cxn>
              <a:cxn ang="f226">
                <a:pos x="f276" y="f287"/>
              </a:cxn>
              <a:cxn ang="f226">
                <a:pos x="f276" y="f288"/>
              </a:cxn>
              <a:cxn ang="f226">
                <a:pos x="f289" y="f288"/>
              </a:cxn>
              <a:cxn ang="f226">
                <a:pos x="f289" y="f290"/>
              </a:cxn>
              <a:cxn ang="f226">
                <a:pos x="f291" y="f292"/>
              </a:cxn>
              <a:cxn ang="f226">
                <a:pos x="f291" y="f293"/>
              </a:cxn>
              <a:cxn ang="f226">
                <a:pos x="f294" y="f293"/>
              </a:cxn>
              <a:cxn ang="f226">
                <a:pos x="f295" y="f296"/>
              </a:cxn>
              <a:cxn ang="f226">
                <a:pos x="f297" y="f296"/>
              </a:cxn>
              <a:cxn ang="f226">
                <a:pos x="f297" y="f298"/>
              </a:cxn>
              <a:cxn ang="f226">
                <a:pos x="f299" y="f293"/>
              </a:cxn>
              <a:cxn ang="f226">
                <a:pos x="f300" y="f293"/>
              </a:cxn>
              <a:cxn ang="f226">
                <a:pos x="f300" y="f301"/>
              </a:cxn>
              <a:cxn ang="f226">
                <a:pos x="f302" y="f303"/>
              </a:cxn>
              <a:cxn ang="f226">
                <a:pos x="f304" y="f303"/>
              </a:cxn>
              <a:cxn ang="f226">
                <a:pos x="f304" y="f305"/>
              </a:cxn>
              <a:cxn ang="f226">
                <a:pos x="f306" y="f305"/>
              </a:cxn>
              <a:cxn ang="f226">
                <a:pos x="f307" y="f308"/>
              </a:cxn>
              <a:cxn ang="f226">
                <a:pos x="f309" y="f310"/>
              </a:cxn>
              <a:cxn ang="f226">
                <a:pos x="f311" y="f285"/>
              </a:cxn>
              <a:cxn ang="f226">
                <a:pos x="f312" y="f313"/>
              </a:cxn>
              <a:cxn ang="f226">
                <a:pos x="f314" y="f315"/>
              </a:cxn>
              <a:cxn ang="f226">
                <a:pos x="f316" y="f283"/>
              </a:cxn>
              <a:cxn ang="f226">
                <a:pos x="f316" y="f282"/>
              </a:cxn>
              <a:cxn ang="f226">
                <a:pos x="f317" y="f280"/>
              </a:cxn>
              <a:cxn ang="f226">
                <a:pos x="f318" y="f319"/>
              </a:cxn>
              <a:cxn ang="f226">
                <a:pos x="f320" y="f319"/>
              </a:cxn>
              <a:cxn ang="f226">
                <a:pos x="f320" y="f277"/>
              </a:cxn>
              <a:cxn ang="f226">
                <a:pos x="f276" y="f277"/>
              </a:cxn>
            </a:cxnLst>
            <a:rect l="f272" t="f275" r="f273" b="f274"/>
            <a:pathLst>
              <a:path w="994" h="626">
                <a:moveTo>
                  <a:pt x="f8" y="f7"/>
                </a:moveTo>
                <a:cubicBezTo>
                  <a:pt x="f8" y="f9"/>
                  <a:pt x="f8" y="f10"/>
                  <a:pt x="f8" y="f11"/>
                </a:cubicBezTo>
                <a:cubicBezTo>
                  <a:pt x="f12" y="f11"/>
                  <a:pt x="f13" y="f11"/>
                  <a:pt x="f14" y="f11"/>
                </a:cubicBezTo>
                <a:cubicBezTo>
                  <a:pt x="f14" y="f15"/>
                  <a:pt x="f14" y="f16"/>
                  <a:pt x="f14" y="f17"/>
                </a:cubicBezTo>
                <a:cubicBezTo>
                  <a:pt x="f18" y="f19"/>
                  <a:pt x="f20" y="f21"/>
                  <a:pt x="f5" y="f22"/>
                </a:cubicBezTo>
                <a:cubicBezTo>
                  <a:pt x="f5" y="f23"/>
                  <a:pt x="f5" y="f24"/>
                  <a:pt x="f5" y="f25"/>
                </a:cubicBezTo>
                <a:cubicBezTo>
                  <a:pt x="f26" y="f25"/>
                  <a:pt x="f27" y="f25"/>
                  <a:pt x="f28" y="f25"/>
                </a:cubicBezTo>
                <a:cubicBezTo>
                  <a:pt x="f29" y="f30"/>
                  <a:pt x="f29" y="f31"/>
                  <a:pt x="f14" y="f32"/>
                </a:cubicBezTo>
                <a:cubicBezTo>
                  <a:pt x="f33" y="f32"/>
                  <a:pt x="f34" y="f35"/>
                  <a:pt x="f36" y="f32"/>
                </a:cubicBezTo>
                <a:cubicBezTo>
                  <a:pt x="f37" y="f38"/>
                  <a:pt x="f39" y="f40"/>
                  <a:pt x="f8" y="f41"/>
                </a:cubicBezTo>
                <a:cubicBezTo>
                  <a:pt x="f42" y="f43"/>
                  <a:pt x="f8" y="f44"/>
                  <a:pt x="f8" y="f45"/>
                </a:cubicBezTo>
                <a:cubicBezTo>
                  <a:pt x="f46" y="f45"/>
                  <a:pt x="f47" y="f45"/>
                  <a:pt x="f48" y="f45"/>
                </a:cubicBezTo>
                <a:cubicBezTo>
                  <a:pt x="f48" y="f49"/>
                  <a:pt x="f48" y="f50"/>
                  <a:pt x="f48" y="f51"/>
                </a:cubicBezTo>
                <a:cubicBezTo>
                  <a:pt x="f52" y="f8"/>
                  <a:pt x="f53" y="f39"/>
                  <a:pt x="f54" y="f55"/>
                </a:cubicBezTo>
                <a:cubicBezTo>
                  <a:pt x="f54" y="f56"/>
                  <a:pt x="f54" y="f13"/>
                  <a:pt x="f54" y="f14"/>
                </a:cubicBezTo>
                <a:cubicBezTo>
                  <a:pt x="f57" y="f14"/>
                  <a:pt x="f58" y="f14"/>
                  <a:pt x="f59" y="f14"/>
                </a:cubicBezTo>
                <a:cubicBezTo>
                  <a:pt x="f59" y="f18"/>
                  <a:pt x="f60" y="f20"/>
                  <a:pt x="f61" y="f5"/>
                </a:cubicBezTo>
                <a:cubicBezTo>
                  <a:pt x="f62" y="f5"/>
                  <a:pt x="f63" y="f5"/>
                  <a:pt x="f64" y="f5"/>
                </a:cubicBezTo>
                <a:cubicBezTo>
                  <a:pt x="f64" y="f65"/>
                  <a:pt x="f11" y="f66"/>
                  <a:pt x="f64" y="f67"/>
                </a:cubicBezTo>
                <a:cubicBezTo>
                  <a:pt x="f68" y="f69"/>
                  <a:pt x="f70" y="f71"/>
                  <a:pt x="f72" y="f14"/>
                </a:cubicBezTo>
                <a:cubicBezTo>
                  <a:pt x="f73" y="f14"/>
                  <a:pt x="f74" y="f14"/>
                  <a:pt x="f75" y="f14"/>
                </a:cubicBezTo>
                <a:cubicBezTo>
                  <a:pt x="f75" y="f76"/>
                  <a:pt x="f75" y="f77"/>
                  <a:pt x="f75" y="f56"/>
                </a:cubicBezTo>
                <a:cubicBezTo>
                  <a:pt x="f78" y="f79"/>
                  <a:pt x="f80" y="f8"/>
                  <a:pt x="f81" y="f39"/>
                </a:cubicBezTo>
                <a:cubicBezTo>
                  <a:pt x="f82" y="f39"/>
                  <a:pt x="f83" y="f39"/>
                  <a:pt x="f84" y="f39"/>
                </a:cubicBezTo>
                <a:cubicBezTo>
                  <a:pt x="f84" y="f85"/>
                  <a:pt x="f84" y="f49"/>
                  <a:pt x="f84" y="f86"/>
                </a:cubicBezTo>
                <a:cubicBezTo>
                  <a:pt x="f87" y="f86"/>
                  <a:pt x="f88" y="f86"/>
                  <a:pt x="f89" y="f86"/>
                </a:cubicBezTo>
                <a:cubicBezTo>
                  <a:pt x="f89" y="f90"/>
                  <a:pt x="f89" y="f91"/>
                  <a:pt x="f92" y="f93"/>
                </a:cubicBezTo>
                <a:cubicBezTo>
                  <a:pt x="f92" y="f94"/>
                  <a:pt x="f95" y="f35"/>
                  <a:pt x="f96" y="f48"/>
                </a:cubicBezTo>
                <a:cubicBezTo>
                  <a:pt x="f97" y="f32"/>
                  <a:pt x="f98" y="f32"/>
                  <a:pt x="f99" y="f32"/>
                </a:cubicBezTo>
                <a:cubicBezTo>
                  <a:pt x="f100" y="f101"/>
                  <a:pt x="f102" y="f103"/>
                  <a:pt x="f102" y="f104"/>
                </a:cubicBezTo>
                <a:cubicBezTo>
                  <a:pt x="f105" y="f54"/>
                  <a:pt x="f105" y="f54"/>
                  <a:pt x="f106" y="f107"/>
                </a:cubicBezTo>
                <a:cubicBezTo>
                  <a:pt x="f108" y="f107"/>
                  <a:pt x="f109" y="f25"/>
                  <a:pt x="f6" y="f25"/>
                </a:cubicBezTo>
                <a:cubicBezTo>
                  <a:pt x="f6" y="f110"/>
                  <a:pt x="f6" y="f111"/>
                  <a:pt x="f6" y="f22"/>
                </a:cubicBezTo>
                <a:cubicBezTo>
                  <a:pt x="f112" y="f21"/>
                  <a:pt x="f113" y="f19"/>
                  <a:pt x="f114" y="f17"/>
                </a:cubicBezTo>
                <a:cubicBezTo>
                  <a:pt x="f102" y="f115"/>
                  <a:pt x="f102" y="f116"/>
                  <a:pt x="f100" y="f64"/>
                </a:cubicBezTo>
                <a:cubicBezTo>
                  <a:pt x="f117" y="f64"/>
                  <a:pt x="f118" y="f64"/>
                  <a:pt x="f119" y="f64"/>
                </a:cubicBezTo>
                <a:cubicBezTo>
                  <a:pt x="f119" y="f120"/>
                  <a:pt x="f119" y="f121"/>
                  <a:pt x="f119" y="f7"/>
                </a:cubicBezTo>
                <a:cubicBezTo>
                  <a:pt x="f10" y="f7"/>
                  <a:pt x="f122" y="f7"/>
                  <a:pt x="f8" y="f7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43" name="Freeform 5">
            <a:extLst>
              <a:ext uri="{FF2B5EF4-FFF2-40B4-BE49-F238E27FC236}">
                <a16:creationId xmlns:a16="http://schemas.microsoft.com/office/drawing/2014/main" id="{6DB4E93F-8D38-4FE1-B746-15D6BE11F646}"/>
              </a:ext>
            </a:extLst>
          </p:cNvPr>
          <p:cNvSpPr/>
          <p:nvPr/>
        </p:nvSpPr>
        <p:spPr>
          <a:xfrm>
            <a:off x="7353111" y="1680228"/>
            <a:ext cx="822319" cy="51594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4"/>
              <a:gd name="f7" fmla="val 626"/>
              <a:gd name="f8" fmla="val 101"/>
              <a:gd name="f9" fmla="val 609"/>
              <a:gd name="f10" fmla="val 593"/>
              <a:gd name="f11" fmla="val 576"/>
              <a:gd name="f12" fmla="val 83"/>
              <a:gd name="f13" fmla="val 66"/>
              <a:gd name="f14" fmla="val 48"/>
              <a:gd name="f15" fmla="val 559"/>
              <a:gd name="f16" fmla="val 544"/>
              <a:gd name="f17" fmla="val 527"/>
              <a:gd name="f18" fmla="val 31"/>
              <a:gd name="f19" fmla="val 526"/>
              <a:gd name="f20" fmla="val 17"/>
              <a:gd name="f21" fmla="val 525"/>
              <a:gd name="f22" fmla="val 524"/>
              <a:gd name="f23" fmla="val 453"/>
              <a:gd name="f24" fmla="val 384"/>
              <a:gd name="f25" fmla="val 312"/>
              <a:gd name="f26" fmla="val 15"/>
              <a:gd name="f27" fmla="val 29"/>
              <a:gd name="f28" fmla="val 46"/>
              <a:gd name="f29" fmla="val 47"/>
              <a:gd name="f30" fmla="val 295"/>
              <a:gd name="f31" fmla="val 280"/>
              <a:gd name="f32" fmla="val 262"/>
              <a:gd name="f33" fmla="val 62"/>
              <a:gd name="f34" fmla="val 75"/>
              <a:gd name="f35" fmla="val 264"/>
              <a:gd name="f36" fmla="val 87"/>
              <a:gd name="f37" fmla="val 92"/>
              <a:gd name="f38" fmla="val 261"/>
              <a:gd name="f39" fmla="val 100"/>
              <a:gd name="f40" fmla="val 254"/>
              <a:gd name="f41" fmla="val 248"/>
              <a:gd name="f42" fmla="val 103"/>
              <a:gd name="f43" fmla="val 235"/>
              <a:gd name="f44" fmla="val 221"/>
              <a:gd name="f45" fmla="val 204"/>
              <a:gd name="f46" fmla="val 155"/>
              <a:gd name="f47" fmla="val 208"/>
              <a:gd name="f48" fmla="val 263"/>
              <a:gd name="f49" fmla="val 168"/>
              <a:gd name="f50" fmla="val 136"/>
              <a:gd name="f51" fmla="val 102"/>
              <a:gd name="f52" fmla="val 279"/>
              <a:gd name="f53" fmla="val 294"/>
              <a:gd name="f54" fmla="val 310"/>
              <a:gd name="f55" fmla="val 99"/>
              <a:gd name="f56" fmla="val 82"/>
              <a:gd name="f57" fmla="val 345"/>
              <a:gd name="f58" fmla="val 378"/>
              <a:gd name="f59" fmla="val 413"/>
              <a:gd name="f60" fmla="val 414"/>
              <a:gd name="f61" fmla="val 415"/>
              <a:gd name="f62" fmla="val 468"/>
              <a:gd name="f63" fmla="val 520"/>
              <a:gd name="f64" fmla="val 575"/>
              <a:gd name="f65" fmla="val 9"/>
              <a:gd name="f66" fmla="val 18"/>
              <a:gd name="f67" fmla="val 28"/>
              <a:gd name="f68" fmla="val 573"/>
              <a:gd name="f69" fmla="val 45"/>
              <a:gd name="f70" fmla="val 581"/>
              <a:gd name="f71" fmla="val 49"/>
              <a:gd name="f72" fmla="val 597"/>
              <a:gd name="f73" fmla="val 623"/>
              <a:gd name="f74" fmla="val 649"/>
              <a:gd name="f75" fmla="val 678"/>
              <a:gd name="f76" fmla="val 60"/>
              <a:gd name="f77" fmla="val 71"/>
              <a:gd name="f78" fmla="val 677"/>
              <a:gd name="f79" fmla="val 96"/>
              <a:gd name="f80" fmla="val 683"/>
              <a:gd name="f81" fmla="val 696"/>
              <a:gd name="f82" fmla="val 707"/>
              <a:gd name="f83" fmla="val 717"/>
              <a:gd name="f84" fmla="val 731"/>
              <a:gd name="f85" fmla="val 135"/>
              <a:gd name="f86" fmla="val 203"/>
              <a:gd name="f87" fmla="val 785"/>
              <a:gd name="f88" fmla="val 838"/>
              <a:gd name="f89" fmla="val 893"/>
              <a:gd name="f90" fmla="val 218"/>
              <a:gd name="f91" fmla="val 231"/>
              <a:gd name="f92" fmla="val 892"/>
              <a:gd name="f93" fmla="val 244"/>
              <a:gd name="f94" fmla="val 258"/>
              <a:gd name="f95" fmla="val 897"/>
              <a:gd name="f96" fmla="val 911"/>
              <a:gd name="f97" fmla="val 920"/>
              <a:gd name="f98" fmla="val 929"/>
              <a:gd name="f99" fmla="val 939"/>
              <a:gd name="f100" fmla="val 940"/>
              <a:gd name="f101" fmla="val 267"/>
              <a:gd name="f102" fmla="val 941"/>
              <a:gd name="f103" fmla="val 269"/>
              <a:gd name="f104" fmla="val 272"/>
              <a:gd name="f105" fmla="val 944"/>
              <a:gd name="f106" fmla="val 982"/>
              <a:gd name="f107" fmla="val 311"/>
              <a:gd name="f108" fmla="val 986"/>
              <a:gd name="f109" fmla="val 989"/>
              <a:gd name="f110" fmla="val 382"/>
              <a:gd name="f111" fmla="val 451"/>
              <a:gd name="f112" fmla="val 977"/>
              <a:gd name="f113" fmla="val 960"/>
              <a:gd name="f114" fmla="val 942"/>
              <a:gd name="f115" fmla="val 543"/>
              <a:gd name="f116" fmla="val 558"/>
              <a:gd name="f117" fmla="val 906"/>
              <a:gd name="f118" fmla="val 874"/>
              <a:gd name="f119" fmla="val 840"/>
              <a:gd name="f120" fmla="val 592"/>
              <a:gd name="f121" fmla="val 608"/>
              <a:gd name="f122" fmla="val 348"/>
              <a:gd name="f123" fmla="+- 0 0 -90"/>
              <a:gd name="f124" fmla="*/ f3 1 994"/>
              <a:gd name="f125" fmla="*/ f4 1 626"/>
              <a:gd name="f126" fmla="+- f7 0 f5"/>
              <a:gd name="f127" fmla="+- f6 0 f5"/>
              <a:gd name="f128" fmla="*/ f123 f0 1"/>
              <a:gd name="f129" fmla="*/ f127 1 994"/>
              <a:gd name="f130" fmla="*/ f126 1 626"/>
              <a:gd name="f131" fmla="*/ 101 f127 1"/>
              <a:gd name="f132" fmla="*/ 626 f126 1"/>
              <a:gd name="f133" fmla="*/ 576 f126 1"/>
              <a:gd name="f134" fmla="*/ 48 f127 1"/>
              <a:gd name="f135" fmla="*/ 527 f126 1"/>
              <a:gd name="f136" fmla="*/ 0 f127 1"/>
              <a:gd name="f137" fmla="*/ 524 f126 1"/>
              <a:gd name="f138" fmla="*/ 312 f126 1"/>
              <a:gd name="f139" fmla="*/ 46 f127 1"/>
              <a:gd name="f140" fmla="*/ 262 f126 1"/>
              <a:gd name="f141" fmla="*/ 87 f127 1"/>
              <a:gd name="f142" fmla="*/ 248 f126 1"/>
              <a:gd name="f143" fmla="*/ 204 f126 1"/>
              <a:gd name="f144" fmla="*/ 263 f127 1"/>
              <a:gd name="f145" fmla="*/ 102 f126 1"/>
              <a:gd name="f146" fmla="*/ 310 f127 1"/>
              <a:gd name="f147" fmla="*/ 99 f126 1"/>
              <a:gd name="f148" fmla="*/ 48 f126 1"/>
              <a:gd name="f149" fmla="*/ 413 f127 1"/>
              <a:gd name="f150" fmla="*/ 415 f127 1"/>
              <a:gd name="f151" fmla="*/ 0 f126 1"/>
              <a:gd name="f152" fmla="*/ 575 f127 1"/>
              <a:gd name="f153" fmla="*/ 28 f126 1"/>
              <a:gd name="f154" fmla="*/ 597 f127 1"/>
              <a:gd name="f155" fmla="*/ 678 f127 1"/>
              <a:gd name="f156" fmla="*/ 82 f126 1"/>
              <a:gd name="f157" fmla="*/ 696 f127 1"/>
              <a:gd name="f158" fmla="*/ 100 f126 1"/>
              <a:gd name="f159" fmla="*/ 731 f127 1"/>
              <a:gd name="f160" fmla="*/ 203 f126 1"/>
              <a:gd name="f161" fmla="*/ 893 f127 1"/>
              <a:gd name="f162" fmla="*/ 892 f127 1"/>
              <a:gd name="f163" fmla="*/ 244 f126 1"/>
              <a:gd name="f164" fmla="*/ 911 f127 1"/>
              <a:gd name="f165" fmla="*/ 263 f126 1"/>
              <a:gd name="f166" fmla="*/ 939 f127 1"/>
              <a:gd name="f167" fmla="*/ 941 f127 1"/>
              <a:gd name="f168" fmla="*/ 272 f126 1"/>
              <a:gd name="f169" fmla="*/ 982 f127 1"/>
              <a:gd name="f170" fmla="*/ 311 f126 1"/>
              <a:gd name="f171" fmla="*/ 994 f127 1"/>
              <a:gd name="f172" fmla="*/ 942 f127 1"/>
              <a:gd name="f173" fmla="*/ 940 f127 1"/>
              <a:gd name="f174" fmla="*/ 575 f126 1"/>
              <a:gd name="f175" fmla="*/ 840 f127 1"/>
              <a:gd name="f176" fmla="*/ f128 1 f2"/>
              <a:gd name="f177" fmla="*/ f131 1 994"/>
              <a:gd name="f178" fmla="*/ f132 1 626"/>
              <a:gd name="f179" fmla="*/ f133 1 626"/>
              <a:gd name="f180" fmla="*/ f134 1 994"/>
              <a:gd name="f181" fmla="*/ f135 1 626"/>
              <a:gd name="f182" fmla="*/ f136 1 994"/>
              <a:gd name="f183" fmla="*/ f137 1 626"/>
              <a:gd name="f184" fmla="*/ f138 1 626"/>
              <a:gd name="f185" fmla="*/ f139 1 994"/>
              <a:gd name="f186" fmla="*/ f140 1 626"/>
              <a:gd name="f187" fmla="*/ f141 1 994"/>
              <a:gd name="f188" fmla="*/ f142 1 626"/>
              <a:gd name="f189" fmla="*/ f143 1 626"/>
              <a:gd name="f190" fmla="*/ f144 1 994"/>
              <a:gd name="f191" fmla="*/ f145 1 626"/>
              <a:gd name="f192" fmla="*/ f146 1 994"/>
              <a:gd name="f193" fmla="*/ f147 1 626"/>
              <a:gd name="f194" fmla="*/ f148 1 626"/>
              <a:gd name="f195" fmla="*/ f149 1 994"/>
              <a:gd name="f196" fmla="*/ f150 1 994"/>
              <a:gd name="f197" fmla="*/ f151 1 626"/>
              <a:gd name="f198" fmla="*/ f152 1 994"/>
              <a:gd name="f199" fmla="*/ f153 1 626"/>
              <a:gd name="f200" fmla="*/ f154 1 994"/>
              <a:gd name="f201" fmla="*/ f155 1 994"/>
              <a:gd name="f202" fmla="*/ f156 1 626"/>
              <a:gd name="f203" fmla="*/ f157 1 994"/>
              <a:gd name="f204" fmla="*/ f158 1 626"/>
              <a:gd name="f205" fmla="*/ f159 1 994"/>
              <a:gd name="f206" fmla="*/ f160 1 626"/>
              <a:gd name="f207" fmla="*/ f161 1 994"/>
              <a:gd name="f208" fmla="*/ f162 1 994"/>
              <a:gd name="f209" fmla="*/ f163 1 626"/>
              <a:gd name="f210" fmla="*/ f164 1 994"/>
              <a:gd name="f211" fmla="*/ f165 1 626"/>
              <a:gd name="f212" fmla="*/ f166 1 994"/>
              <a:gd name="f213" fmla="*/ f167 1 994"/>
              <a:gd name="f214" fmla="*/ f168 1 626"/>
              <a:gd name="f215" fmla="*/ f169 1 994"/>
              <a:gd name="f216" fmla="*/ f170 1 626"/>
              <a:gd name="f217" fmla="*/ f171 1 994"/>
              <a:gd name="f218" fmla="*/ f172 1 994"/>
              <a:gd name="f219" fmla="*/ f173 1 994"/>
              <a:gd name="f220" fmla="*/ f174 1 626"/>
              <a:gd name="f221" fmla="*/ f175 1 994"/>
              <a:gd name="f222" fmla="*/ 0 1 f129"/>
              <a:gd name="f223" fmla="*/ f6 1 f129"/>
              <a:gd name="f224" fmla="*/ 0 1 f130"/>
              <a:gd name="f225" fmla="*/ f7 1 f130"/>
              <a:gd name="f226" fmla="+- f176 0 f1"/>
              <a:gd name="f227" fmla="*/ f177 1 f129"/>
              <a:gd name="f228" fmla="*/ f178 1 f130"/>
              <a:gd name="f229" fmla="*/ f179 1 f130"/>
              <a:gd name="f230" fmla="*/ f180 1 f129"/>
              <a:gd name="f231" fmla="*/ f181 1 f130"/>
              <a:gd name="f232" fmla="*/ f182 1 f129"/>
              <a:gd name="f233" fmla="*/ f183 1 f130"/>
              <a:gd name="f234" fmla="*/ f184 1 f130"/>
              <a:gd name="f235" fmla="*/ f185 1 f129"/>
              <a:gd name="f236" fmla="*/ f186 1 f130"/>
              <a:gd name="f237" fmla="*/ f187 1 f129"/>
              <a:gd name="f238" fmla="*/ f188 1 f130"/>
              <a:gd name="f239" fmla="*/ f189 1 f130"/>
              <a:gd name="f240" fmla="*/ f190 1 f129"/>
              <a:gd name="f241" fmla="*/ f191 1 f130"/>
              <a:gd name="f242" fmla="*/ f192 1 f129"/>
              <a:gd name="f243" fmla="*/ f193 1 f130"/>
              <a:gd name="f244" fmla="*/ f194 1 f130"/>
              <a:gd name="f245" fmla="*/ f195 1 f129"/>
              <a:gd name="f246" fmla="*/ f196 1 f129"/>
              <a:gd name="f247" fmla="*/ f197 1 f130"/>
              <a:gd name="f248" fmla="*/ f198 1 f129"/>
              <a:gd name="f249" fmla="*/ f199 1 f130"/>
              <a:gd name="f250" fmla="*/ f200 1 f129"/>
              <a:gd name="f251" fmla="*/ f201 1 f129"/>
              <a:gd name="f252" fmla="*/ f202 1 f130"/>
              <a:gd name="f253" fmla="*/ f203 1 f129"/>
              <a:gd name="f254" fmla="*/ f204 1 f130"/>
              <a:gd name="f255" fmla="*/ f205 1 f129"/>
              <a:gd name="f256" fmla="*/ f206 1 f130"/>
              <a:gd name="f257" fmla="*/ f207 1 f129"/>
              <a:gd name="f258" fmla="*/ f208 1 f129"/>
              <a:gd name="f259" fmla="*/ f209 1 f130"/>
              <a:gd name="f260" fmla="*/ f210 1 f129"/>
              <a:gd name="f261" fmla="*/ f211 1 f130"/>
              <a:gd name="f262" fmla="*/ f212 1 f129"/>
              <a:gd name="f263" fmla="*/ f213 1 f129"/>
              <a:gd name="f264" fmla="*/ f214 1 f130"/>
              <a:gd name="f265" fmla="*/ f215 1 f129"/>
              <a:gd name="f266" fmla="*/ f216 1 f130"/>
              <a:gd name="f267" fmla="*/ f217 1 f129"/>
              <a:gd name="f268" fmla="*/ f218 1 f129"/>
              <a:gd name="f269" fmla="*/ f219 1 f129"/>
              <a:gd name="f270" fmla="*/ f220 1 f130"/>
              <a:gd name="f271" fmla="*/ f221 1 f129"/>
              <a:gd name="f272" fmla="*/ f222 f124 1"/>
              <a:gd name="f273" fmla="*/ f223 f124 1"/>
              <a:gd name="f274" fmla="*/ f225 f125 1"/>
              <a:gd name="f275" fmla="*/ f224 f125 1"/>
              <a:gd name="f276" fmla="*/ f227 f124 1"/>
              <a:gd name="f277" fmla="*/ f228 f125 1"/>
              <a:gd name="f278" fmla="*/ f229 f125 1"/>
              <a:gd name="f279" fmla="*/ f230 f124 1"/>
              <a:gd name="f280" fmla="*/ f231 f125 1"/>
              <a:gd name="f281" fmla="*/ f232 f124 1"/>
              <a:gd name="f282" fmla="*/ f233 f125 1"/>
              <a:gd name="f283" fmla="*/ f234 f125 1"/>
              <a:gd name="f284" fmla="*/ f235 f124 1"/>
              <a:gd name="f285" fmla="*/ f236 f125 1"/>
              <a:gd name="f286" fmla="*/ f237 f124 1"/>
              <a:gd name="f287" fmla="*/ f238 f125 1"/>
              <a:gd name="f288" fmla="*/ f239 f125 1"/>
              <a:gd name="f289" fmla="*/ f240 f124 1"/>
              <a:gd name="f290" fmla="*/ f241 f125 1"/>
              <a:gd name="f291" fmla="*/ f242 f124 1"/>
              <a:gd name="f292" fmla="*/ f243 f125 1"/>
              <a:gd name="f293" fmla="*/ f244 f125 1"/>
              <a:gd name="f294" fmla="*/ f245 f124 1"/>
              <a:gd name="f295" fmla="*/ f246 f124 1"/>
              <a:gd name="f296" fmla="*/ f247 f125 1"/>
              <a:gd name="f297" fmla="*/ f248 f124 1"/>
              <a:gd name="f298" fmla="*/ f249 f125 1"/>
              <a:gd name="f299" fmla="*/ f250 f124 1"/>
              <a:gd name="f300" fmla="*/ f251 f124 1"/>
              <a:gd name="f301" fmla="*/ f252 f125 1"/>
              <a:gd name="f302" fmla="*/ f253 f124 1"/>
              <a:gd name="f303" fmla="*/ f254 f125 1"/>
              <a:gd name="f304" fmla="*/ f255 f124 1"/>
              <a:gd name="f305" fmla="*/ f256 f125 1"/>
              <a:gd name="f306" fmla="*/ f257 f124 1"/>
              <a:gd name="f307" fmla="*/ f258 f124 1"/>
              <a:gd name="f308" fmla="*/ f259 f125 1"/>
              <a:gd name="f309" fmla="*/ f260 f124 1"/>
              <a:gd name="f310" fmla="*/ f261 f125 1"/>
              <a:gd name="f311" fmla="*/ f262 f124 1"/>
              <a:gd name="f312" fmla="*/ f263 f124 1"/>
              <a:gd name="f313" fmla="*/ f264 f125 1"/>
              <a:gd name="f314" fmla="*/ f265 f124 1"/>
              <a:gd name="f315" fmla="*/ f266 f125 1"/>
              <a:gd name="f316" fmla="*/ f267 f124 1"/>
              <a:gd name="f317" fmla="*/ f268 f124 1"/>
              <a:gd name="f318" fmla="*/ f269 f124 1"/>
              <a:gd name="f319" fmla="*/ f270 f125 1"/>
              <a:gd name="f320" fmla="*/ f271 f1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6">
                <a:pos x="f276" y="f277"/>
              </a:cxn>
              <a:cxn ang="f226">
                <a:pos x="f276" y="f278"/>
              </a:cxn>
              <a:cxn ang="f226">
                <a:pos x="f279" y="f278"/>
              </a:cxn>
              <a:cxn ang="f226">
                <a:pos x="f279" y="f280"/>
              </a:cxn>
              <a:cxn ang="f226">
                <a:pos x="f281" y="f282"/>
              </a:cxn>
              <a:cxn ang="f226">
                <a:pos x="f281" y="f283"/>
              </a:cxn>
              <a:cxn ang="f226">
                <a:pos x="f284" y="f283"/>
              </a:cxn>
              <a:cxn ang="f226">
                <a:pos x="f279" y="f285"/>
              </a:cxn>
              <a:cxn ang="f226">
                <a:pos x="f286" y="f285"/>
              </a:cxn>
              <a:cxn ang="f226">
                <a:pos x="f276" y="f287"/>
              </a:cxn>
              <a:cxn ang="f226">
                <a:pos x="f276" y="f288"/>
              </a:cxn>
              <a:cxn ang="f226">
                <a:pos x="f289" y="f288"/>
              </a:cxn>
              <a:cxn ang="f226">
                <a:pos x="f289" y="f290"/>
              </a:cxn>
              <a:cxn ang="f226">
                <a:pos x="f291" y="f292"/>
              </a:cxn>
              <a:cxn ang="f226">
                <a:pos x="f291" y="f293"/>
              </a:cxn>
              <a:cxn ang="f226">
                <a:pos x="f294" y="f293"/>
              </a:cxn>
              <a:cxn ang="f226">
                <a:pos x="f295" y="f296"/>
              </a:cxn>
              <a:cxn ang="f226">
                <a:pos x="f297" y="f296"/>
              </a:cxn>
              <a:cxn ang="f226">
                <a:pos x="f297" y="f298"/>
              </a:cxn>
              <a:cxn ang="f226">
                <a:pos x="f299" y="f293"/>
              </a:cxn>
              <a:cxn ang="f226">
                <a:pos x="f300" y="f293"/>
              </a:cxn>
              <a:cxn ang="f226">
                <a:pos x="f300" y="f301"/>
              </a:cxn>
              <a:cxn ang="f226">
                <a:pos x="f302" y="f303"/>
              </a:cxn>
              <a:cxn ang="f226">
                <a:pos x="f304" y="f303"/>
              </a:cxn>
              <a:cxn ang="f226">
                <a:pos x="f304" y="f305"/>
              </a:cxn>
              <a:cxn ang="f226">
                <a:pos x="f306" y="f305"/>
              </a:cxn>
              <a:cxn ang="f226">
                <a:pos x="f307" y="f308"/>
              </a:cxn>
              <a:cxn ang="f226">
                <a:pos x="f309" y="f310"/>
              </a:cxn>
              <a:cxn ang="f226">
                <a:pos x="f311" y="f285"/>
              </a:cxn>
              <a:cxn ang="f226">
                <a:pos x="f312" y="f313"/>
              </a:cxn>
              <a:cxn ang="f226">
                <a:pos x="f314" y="f315"/>
              </a:cxn>
              <a:cxn ang="f226">
                <a:pos x="f316" y="f283"/>
              </a:cxn>
              <a:cxn ang="f226">
                <a:pos x="f316" y="f282"/>
              </a:cxn>
              <a:cxn ang="f226">
                <a:pos x="f317" y="f280"/>
              </a:cxn>
              <a:cxn ang="f226">
                <a:pos x="f318" y="f319"/>
              </a:cxn>
              <a:cxn ang="f226">
                <a:pos x="f320" y="f319"/>
              </a:cxn>
              <a:cxn ang="f226">
                <a:pos x="f320" y="f277"/>
              </a:cxn>
              <a:cxn ang="f226">
                <a:pos x="f276" y="f277"/>
              </a:cxn>
            </a:cxnLst>
            <a:rect l="f272" t="f275" r="f273" b="f274"/>
            <a:pathLst>
              <a:path w="994" h="626">
                <a:moveTo>
                  <a:pt x="f8" y="f7"/>
                </a:moveTo>
                <a:cubicBezTo>
                  <a:pt x="f8" y="f9"/>
                  <a:pt x="f8" y="f10"/>
                  <a:pt x="f8" y="f11"/>
                </a:cubicBezTo>
                <a:cubicBezTo>
                  <a:pt x="f12" y="f11"/>
                  <a:pt x="f13" y="f11"/>
                  <a:pt x="f14" y="f11"/>
                </a:cubicBezTo>
                <a:cubicBezTo>
                  <a:pt x="f14" y="f15"/>
                  <a:pt x="f14" y="f16"/>
                  <a:pt x="f14" y="f17"/>
                </a:cubicBezTo>
                <a:cubicBezTo>
                  <a:pt x="f18" y="f19"/>
                  <a:pt x="f20" y="f21"/>
                  <a:pt x="f5" y="f22"/>
                </a:cubicBezTo>
                <a:cubicBezTo>
                  <a:pt x="f5" y="f23"/>
                  <a:pt x="f5" y="f24"/>
                  <a:pt x="f5" y="f25"/>
                </a:cubicBezTo>
                <a:cubicBezTo>
                  <a:pt x="f26" y="f25"/>
                  <a:pt x="f27" y="f25"/>
                  <a:pt x="f28" y="f25"/>
                </a:cubicBezTo>
                <a:cubicBezTo>
                  <a:pt x="f29" y="f30"/>
                  <a:pt x="f29" y="f31"/>
                  <a:pt x="f14" y="f32"/>
                </a:cubicBezTo>
                <a:cubicBezTo>
                  <a:pt x="f33" y="f32"/>
                  <a:pt x="f34" y="f35"/>
                  <a:pt x="f36" y="f32"/>
                </a:cubicBezTo>
                <a:cubicBezTo>
                  <a:pt x="f37" y="f38"/>
                  <a:pt x="f39" y="f40"/>
                  <a:pt x="f8" y="f41"/>
                </a:cubicBezTo>
                <a:cubicBezTo>
                  <a:pt x="f42" y="f43"/>
                  <a:pt x="f8" y="f44"/>
                  <a:pt x="f8" y="f45"/>
                </a:cubicBezTo>
                <a:cubicBezTo>
                  <a:pt x="f46" y="f45"/>
                  <a:pt x="f47" y="f45"/>
                  <a:pt x="f48" y="f45"/>
                </a:cubicBezTo>
                <a:cubicBezTo>
                  <a:pt x="f48" y="f49"/>
                  <a:pt x="f48" y="f50"/>
                  <a:pt x="f48" y="f51"/>
                </a:cubicBezTo>
                <a:cubicBezTo>
                  <a:pt x="f52" y="f8"/>
                  <a:pt x="f53" y="f39"/>
                  <a:pt x="f54" y="f55"/>
                </a:cubicBezTo>
                <a:cubicBezTo>
                  <a:pt x="f54" y="f56"/>
                  <a:pt x="f54" y="f13"/>
                  <a:pt x="f54" y="f14"/>
                </a:cubicBezTo>
                <a:cubicBezTo>
                  <a:pt x="f57" y="f14"/>
                  <a:pt x="f58" y="f14"/>
                  <a:pt x="f59" y="f14"/>
                </a:cubicBezTo>
                <a:cubicBezTo>
                  <a:pt x="f59" y="f18"/>
                  <a:pt x="f60" y="f20"/>
                  <a:pt x="f61" y="f5"/>
                </a:cubicBezTo>
                <a:cubicBezTo>
                  <a:pt x="f62" y="f5"/>
                  <a:pt x="f63" y="f5"/>
                  <a:pt x="f64" y="f5"/>
                </a:cubicBezTo>
                <a:cubicBezTo>
                  <a:pt x="f64" y="f65"/>
                  <a:pt x="f11" y="f66"/>
                  <a:pt x="f64" y="f67"/>
                </a:cubicBezTo>
                <a:cubicBezTo>
                  <a:pt x="f68" y="f69"/>
                  <a:pt x="f70" y="f71"/>
                  <a:pt x="f72" y="f14"/>
                </a:cubicBezTo>
                <a:cubicBezTo>
                  <a:pt x="f73" y="f14"/>
                  <a:pt x="f74" y="f14"/>
                  <a:pt x="f75" y="f14"/>
                </a:cubicBezTo>
                <a:cubicBezTo>
                  <a:pt x="f75" y="f76"/>
                  <a:pt x="f75" y="f77"/>
                  <a:pt x="f75" y="f56"/>
                </a:cubicBezTo>
                <a:cubicBezTo>
                  <a:pt x="f78" y="f79"/>
                  <a:pt x="f80" y="f8"/>
                  <a:pt x="f81" y="f39"/>
                </a:cubicBezTo>
                <a:cubicBezTo>
                  <a:pt x="f82" y="f39"/>
                  <a:pt x="f83" y="f39"/>
                  <a:pt x="f84" y="f39"/>
                </a:cubicBezTo>
                <a:cubicBezTo>
                  <a:pt x="f84" y="f85"/>
                  <a:pt x="f84" y="f49"/>
                  <a:pt x="f84" y="f86"/>
                </a:cubicBezTo>
                <a:cubicBezTo>
                  <a:pt x="f87" y="f86"/>
                  <a:pt x="f88" y="f86"/>
                  <a:pt x="f89" y="f86"/>
                </a:cubicBezTo>
                <a:cubicBezTo>
                  <a:pt x="f89" y="f90"/>
                  <a:pt x="f89" y="f91"/>
                  <a:pt x="f92" y="f93"/>
                </a:cubicBezTo>
                <a:cubicBezTo>
                  <a:pt x="f92" y="f94"/>
                  <a:pt x="f95" y="f35"/>
                  <a:pt x="f96" y="f48"/>
                </a:cubicBezTo>
                <a:cubicBezTo>
                  <a:pt x="f97" y="f32"/>
                  <a:pt x="f98" y="f32"/>
                  <a:pt x="f99" y="f32"/>
                </a:cubicBezTo>
                <a:cubicBezTo>
                  <a:pt x="f100" y="f101"/>
                  <a:pt x="f102" y="f103"/>
                  <a:pt x="f102" y="f104"/>
                </a:cubicBezTo>
                <a:cubicBezTo>
                  <a:pt x="f105" y="f54"/>
                  <a:pt x="f105" y="f54"/>
                  <a:pt x="f106" y="f107"/>
                </a:cubicBezTo>
                <a:cubicBezTo>
                  <a:pt x="f108" y="f107"/>
                  <a:pt x="f109" y="f25"/>
                  <a:pt x="f6" y="f25"/>
                </a:cubicBezTo>
                <a:cubicBezTo>
                  <a:pt x="f6" y="f110"/>
                  <a:pt x="f6" y="f111"/>
                  <a:pt x="f6" y="f22"/>
                </a:cubicBezTo>
                <a:cubicBezTo>
                  <a:pt x="f112" y="f21"/>
                  <a:pt x="f113" y="f19"/>
                  <a:pt x="f114" y="f17"/>
                </a:cubicBezTo>
                <a:cubicBezTo>
                  <a:pt x="f102" y="f115"/>
                  <a:pt x="f102" y="f116"/>
                  <a:pt x="f100" y="f64"/>
                </a:cubicBezTo>
                <a:cubicBezTo>
                  <a:pt x="f117" y="f64"/>
                  <a:pt x="f118" y="f64"/>
                  <a:pt x="f119" y="f64"/>
                </a:cubicBezTo>
                <a:cubicBezTo>
                  <a:pt x="f119" y="f120"/>
                  <a:pt x="f119" y="f121"/>
                  <a:pt x="f119" y="f7"/>
                </a:cubicBezTo>
                <a:cubicBezTo>
                  <a:pt x="f10" y="f7"/>
                  <a:pt x="f122" y="f7"/>
                  <a:pt x="f8" y="f7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</p:spTree>
  </p:cSld>
  <p:clrMapOvr>
    <a:masterClrMapping/>
  </p:clrMapOvr>
  <p:transition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3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Conector recto 15">
            <a:extLst>
              <a:ext uri="{FF2B5EF4-FFF2-40B4-BE49-F238E27FC236}">
                <a16:creationId xmlns:a16="http://schemas.microsoft.com/office/drawing/2014/main" id="{73578A1F-189F-4CCA-9F6E-464168E5ED1E}"/>
              </a:ext>
            </a:extLst>
          </p:cNvPr>
          <p:cNvCxnSpPr/>
          <p:nvPr/>
        </p:nvCxnSpPr>
        <p:spPr>
          <a:xfrm>
            <a:off x="1570619" y="677734"/>
            <a:ext cx="7293684" cy="0"/>
          </a:xfrm>
          <a:prstGeom prst="straightConnector1">
            <a:avLst/>
          </a:prstGeom>
          <a:noFill/>
          <a:ln w="28575" cap="flat">
            <a:solidFill>
              <a:srgbClr val="328FCA"/>
            </a:solidFill>
            <a:prstDash val="solid"/>
            <a:miter/>
          </a:ln>
        </p:spPr>
      </p:cxnSp>
      <p:cxnSp>
        <p:nvCxnSpPr>
          <p:cNvPr id="3" name="Conector recto 21">
            <a:extLst>
              <a:ext uri="{FF2B5EF4-FFF2-40B4-BE49-F238E27FC236}">
                <a16:creationId xmlns:a16="http://schemas.microsoft.com/office/drawing/2014/main" id="{D635A062-1C55-4CD1-82DD-F7D3C2007B10}"/>
              </a:ext>
            </a:extLst>
          </p:cNvPr>
          <p:cNvCxnSpPr/>
          <p:nvPr/>
        </p:nvCxnSpPr>
        <p:spPr>
          <a:xfrm>
            <a:off x="1570619" y="4487728"/>
            <a:ext cx="7293684" cy="0"/>
          </a:xfrm>
          <a:prstGeom prst="straightConnector1">
            <a:avLst/>
          </a:prstGeom>
          <a:noFill/>
          <a:ln w="28575" cap="flat">
            <a:solidFill>
              <a:srgbClr val="328FCA"/>
            </a:solidFill>
            <a:prstDash val="solid"/>
            <a:miter/>
          </a:ln>
        </p:spPr>
      </p:cxnSp>
      <p:sp>
        <p:nvSpPr>
          <p:cNvPr id="4" name="Google Shape;1669;p65">
            <a:extLst>
              <a:ext uri="{FF2B5EF4-FFF2-40B4-BE49-F238E27FC236}">
                <a16:creationId xmlns:a16="http://schemas.microsoft.com/office/drawing/2014/main" id="{59B29C04-86D1-47F7-BA6D-5B355C05A7C8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3682197" y="2448973"/>
            <a:ext cx="5461802" cy="948296"/>
          </a:xfrm>
        </p:spPr>
        <p:txBody>
          <a:bodyPr/>
          <a:lstStyle/>
          <a:p>
            <a:pPr lvl="0"/>
            <a:r>
              <a:rPr lang="en-US">
                <a:solidFill>
                  <a:srgbClr val="FFC000"/>
                </a:solidFill>
              </a:rPr>
              <a:t>PREDICTED GROWTH</a:t>
            </a:r>
          </a:p>
        </p:txBody>
      </p:sp>
      <p:sp>
        <p:nvSpPr>
          <p:cNvPr id="5" name="Google Shape;1670;p65">
            <a:extLst>
              <a:ext uri="{FF2B5EF4-FFF2-40B4-BE49-F238E27FC236}">
                <a16:creationId xmlns:a16="http://schemas.microsoft.com/office/drawing/2014/main" id="{4EE009B4-4B3B-4D8A-A396-20CBE68C14E8}"/>
              </a:ext>
            </a:extLst>
          </p:cNvPr>
          <p:cNvSpPr txBox="1"/>
          <p:nvPr/>
        </p:nvSpPr>
        <p:spPr>
          <a:xfrm>
            <a:off x="4488725" y="3578092"/>
            <a:ext cx="3848746" cy="3956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0" cap="none" spc="0" baseline="0">
                <a:solidFill>
                  <a:srgbClr val="1C4966"/>
                </a:solidFill>
                <a:uFillTx/>
                <a:latin typeface="Maven Pro"/>
                <a:ea typeface="Maven Pro"/>
                <a:cs typeface="Maven Pro"/>
              </a:rPr>
              <a:t>To modify this graph, click on it, follow the link, change the data and paste the resulting graph here, replacing this one</a:t>
            </a:r>
          </a:p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1C4966"/>
              </a:solidFill>
              <a:uFillTx/>
              <a:latin typeface="Maven Pro"/>
              <a:ea typeface="Maven Pro"/>
              <a:cs typeface="Maven Pro"/>
            </a:endParaRPr>
          </a:p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1C4966"/>
              </a:solidFill>
              <a:uFillTx/>
              <a:latin typeface="Maven Pro"/>
              <a:ea typeface="Maven Pro"/>
              <a:cs typeface="Maven Pro"/>
            </a:endParaRPr>
          </a:p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1C4966"/>
              </a:solidFill>
              <a:uFillTx/>
              <a:latin typeface="Maven Pro"/>
              <a:ea typeface="Maven Pro"/>
              <a:cs typeface="Maven Pro"/>
            </a:endParaRPr>
          </a:p>
          <a:p>
            <a:pPr marL="0" marR="0" lvl="0" indent="0" algn="l" defTabSz="914400" rtl="0" fontAlgn="auto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1C4966"/>
              </a:solidFill>
              <a:uFillTx/>
              <a:latin typeface="Maven Pro"/>
              <a:ea typeface="Maven Pro"/>
              <a:cs typeface="Maven Pro"/>
            </a:endParaRPr>
          </a:p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160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1C4966"/>
              </a:solidFill>
              <a:uFillTx/>
              <a:latin typeface="Maven Pro"/>
              <a:ea typeface="Maven Pro"/>
              <a:cs typeface="Maven Pro"/>
            </a:endParaRP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1C4966"/>
              </a:solidFill>
              <a:uFillTx/>
              <a:latin typeface="Maven Pro"/>
              <a:ea typeface="Maven Pro"/>
              <a:cs typeface="Maven Pro"/>
            </a:endParaRP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1C4966"/>
              </a:solidFill>
              <a:uFillTx/>
              <a:latin typeface="Maven Pro"/>
              <a:ea typeface="Maven Pro"/>
              <a:cs typeface="Maven Pro"/>
            </a:endParaRPr>
          </a:p>
        </p:txBody>
      </p:sp>
      <p:sp>
        <p:nvSpPr>
          <p:cNvPr id="6" name="Google Shape;1672;p65">
            <a:extLst>
              <a:ext uri="{FF2B5EF4-FFF2-40B4-BE49-F238E27FC236}">
                <a16:creationId xmlns:a16="http://schemas.microsoft.com/office/drawing/2014/main" id="{58688022-871B-41E2-9D9C-F53F0343C270}"/>
              </a:ext>
            </a:extLst>
          </p:cNvPr>
          <p:cNvSpPr txBox="1"/>
          <p:nvPr/>
        </p:nvSpPr>
        <p:spPr>
          <a:xfrm>
            <a:off x="833311" y="1193548"/>
            <a:ext cx="2206803" cy="26220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500" b="0" i="0" u="none" strike="noStrike" kern="0" cap="none" spc="0" baseline="0">
                <a:solidFill>
                  <a:srgbClr val="FFC000"/>
                </a:solidFill>
                <a:uFillTx/>
                <a:latin typeface="Press Start 2P"/>
                <a:ea typeface="Press Start 2P"/>
                <a:cs typeface="Press Start 2P"/>
              </a:rPr>
              <a:t>MERCURY</a:t>
            </a:r>
            <a:endParaRPr lang="en-US" sz="1500" b="0" i="0" u="none" strike="noStrike" kern="0" cap="none" spc="0" baseline="0">
              <a:solidFill>
                <a:srgbClr val="FFC000"/>
              </a:solidFill>
              <a:uFillTx/>
              <a:latin typeface="Arvo"/>
              <a:ea typeface="Arvo"/>
              <a:cs typeface="Arvo"/>
            </a:endParaRPr>
          </a:p>
        </p:txBody>
      </p:sp>
      <p:sp>
        <p:nvSpPr>
          <p:cNvPr id="7" name="Google Shape;1673;p65">
            <a:extLst>
              <a:ext uri="{FF2B5EF4-FFF2-40B4-BE49-F238E27FC236}">
                <a16:creationId xmlns:a16="http://schemas.microsoft.com/office/drawing/2014/main" id="{7B3D0A69-A179-4F2C-B23C-91A21F5B9FEF}"/>
              </a:ext>
            </a:extLst>
          </p:cNvPr>
          <p:cNvSpPr txBox="1"/>
          <p:nvPr/>
        </p:nvSpPr>
        <p:spPr>
          <a:xfrm>
            <a:off x="814163" y="1471123"/>
            <a:ext cx="2732099" cy="99450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0" cap="none" spc="0" baseline="0">
                <a:solidFill>
                  <a:srgbClr val="1C4966"/>
                </a:solidFill>
                <a:uFillTx/>
                <a:latin typeface="Maven Pro"/>
                <a:ea typeface="Maven Pro"/>
                <a:cs typeface="Maven Pro"/>
              </a:rPr>
              <a:t>Mercury is the closest planet to the Sun and the smallest one in the Solar System—it’s only a bit larger than the Moon</a:t>
            </a:r>
            <a:endParaRPr lang="en-US" sz="1700" b="0" i="0" u="none" strike="noStrike" kern="0" cap="none" spc="0" baseline="0">
              <a:solidFill>
                <a:srgbClr val="1C4966"/>
              </a:solidFill>
              <a:uFillTx/>
              <a:latin typeface="Lato"/>
              <a:ea typeface="Lato"/>
              <a:cs typeface="Lato"/>
            </a:endParaRPr>
          </a:p>
        </p:txBody>
      </p:sp>
      <p:sp>
        <p:nvSpPr>
          <p:cNvPr id="8" name="Google Shape;1672;p65">
            <a:extLst>
              <a:ext uri="{FF2B5EF4-FFF2-40B4-BE49-F238E27FC236}">
                <a16:creationId xmlns:a16="http://schemas.microsoft.com/office/drawing/2014/main" id="{D45EEFB2-BE09-46A5-92DC-3D9751A9C3C9}"/>
              </a:ext>
            </a:extLst>
          </p:cNvPr>
          <p:cNvSpPr txBox="1"/>
          <p:nvPr/>
        </p:nvSpPr>
        <p:spPr>
          <a:xfrm>
            <a:off x="814163" y="2923126"/>
            <a:ext cx="2206803" cy="26220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500" b="0" i="0" u="none" strike="noStrike" kern="0" cap="none" spc="0" baseline="0">
                <a:solidFill>
                  <a:srgbClr val="FFC000"/>
                </a:solidFill>
                <a:uFillTx/>
                <a:latin typeface="Press Start 2P"/>
                <a:ea typeface="Press Start 2P"/>
                <a:cs typeface="Press Start 2P"/>
              </a:rPr>
              <a:t>MERCURY</a:t>
            </a:r>
            <a:endParaRPr lang="en-US" sz="1500" b="0" i="0" u="none" strike="noStrike" kern="0" cap="none" spc="0" baseline="0">
              <a:solidFill>
                <a:srgbClr val="FFC000"/>
              </a:solidFill>
              <a:uFillTx/>
              <a:latin typeface="Arvo"/>
              <a:ea typeface="Arvo"/>
              <a:cs typeface="Arvo"/>
            </a:endParaRPr>
          </a:p>
        </p:txBody>
      </p:sp>
      <p:sp>
        <p:nvSpPr>
          <p:cNvPr id="9" name="Google Shape;1673;p65">
            <a:extLst>
              <a:ext uri="{FF2B5EF4-FFF2-40B4-BE49-F238E27FC236}">
                <a16:creationId xmlns:a16="http://schemas.microsoft.com/office/drawing/2014/main" id="{DDF45121-ADEC-4508-A222-9A07601CCEF6}"/>
              </a:ext>
            </a:extLst>
          </p:cNvPr>
          <p:cNvSpPr txBox="1"/>
          <p:nvPr/>
        </p:nvSpPr>
        <p:spPr>
          <a:xfrm>
            <a:off x="795006" y="3200701"/>
            <a:ext cx="2732099" cy="99450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0" cap="none" spc="0" baseline="0">
                <a:solidFill>
                  <a:srgbClr val="1C4966"/>
                </a:solidFill>
                <a:uFillTx/>
                <a:latin typeface="Maven Pro"/>
                <a:ea typeface="Maven Pro"/>
                <a:cs typeface="Maven Pro"/>
              </a:rPr>
              <a:t>Mercury is the closest planet to the Sun and the smallest one in the Solar System—it’s only a bit larger than the Moon</a:t>
            </a:r>
            <a:endParaRPr lang="en-US" sz="1700" b="0" i="0" u="none" strike="noStrike" kern="0" cap="none" spc="0" baseline="0">
              <a:solidFill>
                <a:srgbClr val="1C4966"/>
              </a:solidFill>
              <a:uFillTx/>
              <a:latin typeface="Lato"/>
              <a:ea typeface="Lato"/>
              <a:cs typeface="Lato"/>
            </a:endParaRPr>
          </a:p>
        </p:txBody>
      </p:sp>
      <p:grpSp>
        <p:nvGrpSpPr>
          <p:cNvPr id="10" name="Grupo 16">
            <a:extLst>
              <a:ext uri="{FF2B5EF4-FFF2-40B4-BE49-F238E27FC236}">
                <a16:creationId xmlns:a16="http://schemas.microsoft.com/office/drawing/2014/main" id="{650BD740-D97A-4E1B-8B92-1A9A70BB4C21}"/>
              </a:ext>
            </a:extLst>
          </p:cNvPr>
          <p:cNvGrpSpPr/>
          <p:nvPr/>
        </p:nvGrpSpPr>
        <p:grpSpPr>
          <a:xfrm>
            <a:off x="5597746" y="970269"/>
            <a:ext cx="1589090" cy="1144582"/>
            <a:chOff x="5597746" y="970269"/>
            <a:chExt cx="1589090" cy="1144582"/>
          </a:xfrm>
        </p:grpSpPr>
        <p:sp>
          <p:nvSpPr>
            <p:cNvPr id="11" name="Freeform 5">
              <a:extLst>
                <a:ext uri="{FF2B5EF4-FFF2-40B4-BE49-F238E27FC236}">
                  <a16:creationId xmlns:a16="http://schemas.microsoft.com/office/drawing/2014/main" id="{304B9A89-1E54-4109-A512-587DE8172488}"/>
                </a:ext>
              </a:extLst>
            </p:cNvPr>
            <p:cNvSpPr/>
            <p:nvPr/>
          </p:nvSpPr>
          <p:spPr>
            <a:xfrm>
              <a:off x="5597746" y="970269"/>
              <a:ext cx="1589090" cy="808036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952"/>
                <a:gd name="f8" fmla="val 484"/>
                <a:gd name="f9" fmla="val 210"/>
                <a:gd name="f10" fmla="val 367"/>
                <a:gd name="f11" fmla="val 178"/>
                <a:gd name="f12" fmla="val 148"/>
                <a:gd name="f13" fmla="val 118"/>
                <a:gd name="f14" fmla="val 366"/>
                <a:gd name="f15" fmla="val 115"/>
                <a:gd name="f16" fmla="val 109"/>
                <a:gd name="f17" fmla="val 357"/>
                <a:gd name="f18" fmla="val 108"/>
                <a:gd name="f19" fmla="val 351"/>
                <a:gd name="f20" fmla="val 107"/>
                <a:gd name="f21" fmla="val 328"/>
                <a:gd name="f22" fmla="val 305"/>
                <a:gd name="f23" fmla="val 281"/>
                <a:gd name="f24" fmla="val 269"/>
                <a:gd name="f25" fmla="val 104"/>
                <a:gd name="f26" fmla="val 265"/>
                <a:gd name="f27" fmla="val 92"/>
                <a:gd name="f28" fmla="val 67"/>
                <a:gd name="f29" fmla="val 266"/>
                <a:gd name="f30" fmla="val 43"/>
                <a:gd name="f31" fmla="val 18"/>
                <a:gd name="f32" fmla="val 5"/>
                <a:gd name="f33" fmla="val 260"/>
                <a:gd name="f34" fmla="val 247"/>
                <a:gd name="f35" fmla="val 1"/>
                <a:gd name="f36" fmla="val 223"/>
                <a:gd name="f37" fmla="val 198"/>
                <a:gd name="f38" fmla="val 173"/>
                <a:gd name="f39" fmla="val 162"/>
                <a:gd name="f40" fmla="val 4"/>
                <a:gd name="f41" fmla="val 157"/>
                <a:gd name="f42" fmla="val 16"/>
                <a:gd name="f43" fmla="val 158"/>
                <a:gd name="f44" fmla="val 17"/>
                <a:gd name="f45" fmla="val 57"/>
                <a:gd name="f46" fmla="val 59"/>
                <a:gd name="f47" fmla="val 60"/>
                <a:gd name="f48" fmla="val 106"/>
                <a:gd name="f49" fmla="val 64"/>
                <a:gd name="f50" fmla="val 103"/>
                <a:gd name="f51" fmla="val 75"/>
                <a:gd name="f52" fmla="val 131"/>
                <a:gd name="f53" fmla="val 161"/>
                <a:gd name="f54" fmla="val 86"/>
                <a:gd name="f55" fmla="val 71"/>
                <a:gd name="f56" fmla="val 54"/>
                <a:gd name="f57" fmla="val 196"/>
                <a:gd name="f58" fmla="val 228"/>
                <a:gd name="f59" fmla="val 264"/>
                <a:gd name="f60" fmla="val 41"/>
                <a:gd name="f61" fmla="val 30"/>
                <a:gd name="f62" fmla="val 19"/>
                <a:gd name="f63" fmla="val 262"/>
                <a:gd name="f64" fmla="val 282"/>
                <a:gd name="f65" fmla="val 345"/>
                <a:gd name="f66" fmla="val 408"/>
                <a:gd name="f67" fmla="val 470"/>
                <a:gd name="f68" fmla="val 535"/>
                <a:gd name="f69" fmla="val 600"/>
                <a:gd name="f70" fmla="val 664"/>
                <a:gd name="f71" fmla="val 671"/>
                <a:gd name="f72" fmla="val 679"/>
                <a:gd name="f73" fmla="val 688"/>
                <a:gd name="f74" fmla="val 35"/>
                <a:gd name="f75" fmla="val 53"/>
                <a:gd name="f76" fmla="val 717"/>
                <a:gd name="f77" fmla="val 744"/>
                <a:gd name="f78" fmla="val 770"/>
                <a:gd name="f79" fmla="val 787"/>
                <a:gd name="f80" fmla="val 52"/>
                <a:gd name="f81" fmla="val 793"/>
                <a:gd name="f82" fmla="val 792"/>
                <a:gd name="f83" fmla="val 74"/>
                <a:gd name="f84" fmla="val 791"/>
                <a:gd name="f85" fmla="val 822"/>
                <a:gd name="f86" fmla="val 842"/>
                <a:gd name="f87" fmla="val 863"/>
                <a:gd name="f88" fmla="val 884"/>
                <a:gd name="f89" fmla="val 895"/>
                <a:gd name="f90" fmla="val 899"/>
                <a:gd name="f91" fmla="val 901"/>
                <a:gd name="f92" fmla="val 902"/>
                <a:gd name="f93" fmla="val 942"/>
                <a:gd name="f94" fmla="val 945"/>
                <a:gd name="f95" fmla="val 159"/>
                <a:gd name="f96" fmla="val 948"/>
                <a:gd name="f97" fmla="val 160"/>
                <a:gd name="f98" fmla="val 194"/>
                <a:gd name="f99" fmla="val 919"/>
                <a:gd name="f100" fmla="val 887"/>
                <a:gd name="f101" fmla="val 851"/>
                <a:gd name="f102" fmla="val 292"/>
                <a:gd name="f103" fmla="val 849"/>
                <a:gd name="f104" fmla="val 318"/>
                <a:gd name="f105" fmla="val 344"/>
                <a:gd name="f106" fmla="val 852"/>
                <a:gd name="f107" fmla="val 363"/>
                <a:gd name="f108" fmla="val 845"/>
                <a:gd name="f109" fmla="val 369"/>
                <a:gd name="f110" fmla="val 826"/>
                <a:gd name="f111" fmla="val 368"/>
                <a:gd name="f112" fmla="val 797"/>
                <a:gd name="f113" fmla="val 768"/>
                <a:gd name="f114" fmla="val 737"/>
                <a:gd name="f115" fmla="val 350"/>
                <a:gd name="f116" fmla="val 335"/>
                <a:gd name="f117" fmla="val 706"/>
                <a:gd name="f118" fmla="val 676"/>
                <a:gd name="f119" fmla="val 646"/>
                <a:gd name="f120" fmla="val 644"/>
                <a:gd name="f121" fmla="val 640"/>
                <a:gd name="f122" fmla="val 320"/>
                <a:gd name="f123" fmla="val 639"/>
                <a:gd name="f124" fmla="val 321"/>
                <a:gd name="f125" fmla="val 638"/>
                <a:gd name="f126" fmla="val 334"/>
                <a:gd name="f127" fmla="val 636"/>
                <a:gd name="f128" fmla="val 347"/>
                <a:gd name="f129" fmla="val 637"/>
                <a:gd name="f130" fmla="val 649"/>
                <a:gd name="f131" fmla="val 655"/>
                <a:gd name="f132" fmla="val 666"/>
                <a:gd name="f133" fmla="val 405"/>
                <a:gd name="f134" fmla="val 441"/>
                <a:gd name="f135" fmla="val 479"/>
                <a:gd name="f136" fmla="val 657"/>
                <a:gd name="f137" fmla="val 626"/>
                <a:gd name="f138" fmla="val 480"/>
                <a:gd name="f139" fmla="val 596"/>
                <a:gd name="f140" fmla="val 593"/>
                <a:gd name="f141" fmla="val 588"/>
                <a:gd name="f142" fmla="val 587"/>
                <a:gd name="f143" fmla="val 465"/>
                <a:gd name="f144" fmla="val 584"/>
                <a:gd name="f145" fmla="val 421"/>
                <a:gd name="f146" fmla="val 540"/>
                <a:gd name="f147" fmla="val 492"/>
                <a:gd name="f148" fmla="val 443"/>
                <a:gd name="f149" fmla="val 422"/>
                <a:gd name="f150" fmla="val 394"/>
                <a:gd name="f151" fmla="val 377"/>
                <a:gd name="f152" fmla="val 420"/>
                <a:gd name="f153" fmla="val 371"/>
                <a:gd name="f154" fmla="val 425"/>
                <a:gd name="f155" fmla="val 372"/>
                <a:gd name="f156" fmla="val 378"/>
                <a:gd name="f157" fmla="val 336"/>
                <a:gd name="f158" fmla="val 317"/>
                <a:gd name="f159" fmla="val 297"/>
                <a:gd name="f160" fmla="val 278"/>
                <a:gd name="f161" fmla="val 268"/>
                <a:gd name="f162" fmla="val 476"/>
                <a:gd name="f163" fmla="val 438"/>
                <a:gd name="f164" fmla="val 411"/>
                <a:gd name="f165" fmla="val 383"/>
                <a:gd name="f166" fmla="val 280"/>
                <a:gd name="f167" fmla="val 285"/>
                <a:gd name="f168" fmla="val 291"/>
                <a:gd name="f169" fmla="val 296"/>
                <a:gd name="f170" fmla="val 324"/>
                <a:gd name="f171" fmla="val 323"/>
                <a:gd name="f172" fmla="val 338"/>
                <a:gd name="f173" fmla="val 316"/>
                <a:gd name="f174" fmla="val 304"/>
                <a:gd name="f175" fmla="val 319"/>
                <a:gd name="f176" fmla="val 256"/>
                <a:gd name="f177" fmla="val 232"/>
                <a:gd name="f178" fmla="val 215"/>
                <a:gd name="f179" fmla="val 208"/>
                <a:gd name="f180" fmla="val 322"/>
                <a:gd name="f181" fmla="val 339"/>
                <a:gd name="f182" fmla="val 211"/>
                <a:gd name="f183" fmla="val 356"/>
                <a:gd name="f184" fmla="val 216"/>
                <a:gd name="f185" fmla="val 190"/>
                <a:gd name="f186" fmla="val 218"/>
                <a:gd name="f187" fmla="val 253"/>
                <a:gd name="f188" fmla="val 263"/>
                <a:gd name="f189" fmla="val 207"/>
                <a:gd name="f190" fmla="val 191"/>
                <a:gd name="f191" fmla="val 176"/>
                <a:gd name="f192" fmla="val 163"/>
                <a:gd name="f193" fmla="val 165"/>
                <a:gd name="f194" fmla="val 167"/>
                <a:gd name="f195" fmla="val 183"/>
                <a:gd name="f196" fmla="val 200"/>
                <a:gd name="f197" fmla="val 217"/>
                <a:gd name="f198" fmla="val 149"/>
                <a:gd name="f199" fmla="val 136"/>
                <a:gd name="f200" fmla="val 124"/>
                <a:gd name="f201" fmla="val 113"/>
                <a:gd name="f202" fmla="val 219"/>
                <a:gd name="f203" fmla="val 231"/>
                <a:gd name="f204" fmla="val 140"/>
                <a:gd name="f205" fmla="val 147"/>
                <a:gd name="f206" fmla="val 153"/>
                <a:gd name="f207" fmla="val 246"/>
                <a:gd name="f208" fmla="val 794"/>
                <a:gd name="f209" fmla="val 227"/>
                <a:gd name="f210" fmla="val 790"/>
                <a:gd name="f211" fmla="val 829"/>
                <a:gd name="f212" fmla="val 257"/>
                <a:gd name="f213" fmla="val 240"/>
                <a:gd name="f214" fmla="val 224"/>
                <a:gd name="f215" fmla="val 850"/>
                <a:gd name="f216" fmla="val 213"/>
                <a:gd name="f217" fmla="val 817"/>
                <a:gd name="f218" fmla="val 805"/>
                <a:gd name="f219" fmla="val 179"/>
                <a:gd name="f220" fmla="val 755"/>
                <a:gd name="f221" fmla="val 722"/>
                <a:gd name="f222" fmla="val 143"/>
                <a:gd name="f223" fmla="val 680"/>
                <a:gd name="f224" fmla="val 674"/>
                <a:gd name="f225" fmla="val 668"/>
                <a:gd name="f226" fmla="val 541"/>
                <a:gd name="f227" fmla="val 414"/>
                <a:gd name="f228" fmla="val 287"/>
                <a:gd name="f229" fmla="val 133"/>
                <a:gd name="f230" fmla="val 152"/>
                <a:gd name="f231" fmla="val 267"/>
                <a:gd name="f232" fmla="val 288"/>
                <a:gd name="f233" fmla="val 413"/>
                <a:gd name="f234" fmla="val 539"/>
                <a:gd name="f235" fmla="val 665"/>
                <a:gd name="f236" fmla="val 673"/>
                <a:gd name="f237" fmla="val 195"/>
                <a:gd name="f238" fmla="val 725"/>
                <a:gd name="f239" fmla="val 759"/>
                <a:gd name="f240" fmla="val 307"/>
                <a:gd name="f241" fmla="val 299"/>
                <a:gd name="f242" fmla="val 610"/>
                <a:gd name="f243" fmla="val 524"/>
                <a:gd name="f244" fmla="val 343"/>
                <a:gd name="f245" fmla="val 284"/>
                <a:gd name="f246" fmla="val 428"/>
                <a:gd name="f247" fmla="val 531"/>
                <a:gd name="f248" fmla="+- 0 0 -90"/>
                <a:gd name="f249" fmla="*/ f4 1 952"/>
                <a:gd name="f250" fmla="*/ f5 1 484"/>
                <a:gd name="f251" fmla="+- f8 0 f6"/>
                <a:gd name="f252" fmla="+- f7 0 f6"/>
                <a:gd name="f253" fmla="*/ f248 f0 1"/>
                <a:gd name="f254" fmla="*/ f252 1 952"/>
                <a:gd name="f255" fmla="*/ f251 1 484"/>
                <a:gd name="f256" fmla="*/ 118 f252 1"/>
                <a:gd name="f257" fmla="*/ 366 f251 1"/>
                <a:gd name="f258" fmla="*/ 108 f252 1"/>
                <a:gd name="f259" fmla="*/ 281 f251 1"/>
                <a:gd name="f260" fmla="*/ 18 f252 1"/>
                <a:gd name="f261" fmla="*/ 265 f251 1"/>
                <a:gd name="f262" fmla="*/ 1 f252 1"/>
                <a:gd name="f263" fmla="*/ 173 f251 1"/>
                <a:gd name="f264" fmla="*/ 158 f251 1"/>
                <a:gd name="f265" fmla="*/ 75 f252 1"/>
                <a:gd name="f266" fmla="*/ 103 f251 1"/>
                <a:gd name="f267" fmla="*/ 161 f252 1"/>
                <a:gd name="f268" fmla="*/ 54 f251 1"/>
                <a:gd name="f269" fmla="*/ 264 f252 1"/>
                <a:gd name="f270" fmla="*/ 19 f251 1"/>
                <a:gd name="f271" fmla="*/ 470 f252 1"/>
                <a:gd name="f272" fmla="*/ 1 f251 1"/>
                <a:gd name="f273" fmla="*/ 688 f252 1"/>
                <a:gd name="f274" fmla="*/ 770 f252 1"/>
                <a:gd name="f275" fmla="*/ 53 f251 1"/>
                <a:gd name="f276" fmla="*/ 822 f252 1"/>
                <a:gd name="f277" fmla="*/ 899 f252 1"/>
                <a:gd name="f278" fmla="*/ 118 f251 1"/>
                <a:gd name="f279" fmla="*/ 952 f252 1"/>
                <a:gd name="f280" fmla="*/ 160 f251 1"/>
                <a:gd name="f281" fmla="*/ 851 f252 1"/>
                <a:gd name="f282" fmla="*/ 264 f251 1"/>
                <a:gd name="f283" fmla="*/ 826 f252 1"/>
                <a:gd name="f284" fmla="*/ 368 f251 1"/>
                <a:gd name="f285" fmla="*/ 737 f252 1"/>
                <a:gd name="f286" fmla="*/ 318 f251 1"/>
                <a:gd name="f287" fmla="*/ 639 f252 1"/>
                <a:gd name="f288" fmla="*/ 321 f251 1"/>
                <a:gd name="f289" fmla="*/ 655 f252 1"/>
                <a:gd name="f290" fmla="*/ 367 f251 1"/>
                <a:gd name="f291" fmla="*/ 479 f251 1"/>
                <a:gd name="f292" fmla="*/ 587 f252 1"/>
                <a:gd name="f293" fmla="*/ 465 f251 1"/>
                <a:gd name="f294" fmla="*/ 394 f252 1"/>
                <a:gd name="f295" fmla="*/ 421 f251 1"/>
                <a:gd name="f296" fmla="*/ 336 f252 1"/>
                <a:gd name="f297" fmla="*/ 480 f251 1"/>
                <a:gd name="f298" fmla="*/ 280 f252 1"/>
                <a:gd name="f299" fmla="*/ 324 f252 1"/>
                <a:gd name="f300" fmla="*/ 338 f251 1"/>
                <a:gd name="f301" fmla="*/ 232 f252 1"/>
                <a:gd name="f302" fmla="*/ 317 f251 1"/>
                <a:gd name="f303" fmla="*/ 210 f252 1"/>
                <a:gd name="f304" fmla="*/ 247 f252 1"/>
                <a:gd name="f305" fmla="*/ 215 f251 1"/>
                <a:gd name="f306" fmla="*/ 162 f252 1"/>
                <a:gd name="f307" fmla="*/ 167 f251 1"/>
                <a:gd name="f308" fmla="*/ 124 f252 1"/>
                <a:gd name="f309" fmla="*/ 216 f251 1"/>
                <a:gd name="f310" fmla="*/ 140 f252 1"/>
                <a:gd name="f311" fmla="*/ 792 f252 1"/>
                <a:gd name="f312" fmla="*/ 227 f251 1"/>
                <a:gd name="f313" fmla="*/ 240 f251 1"/>
                <a:gd name="f314" fmla="*/ 793 f252 1"/>
                <a:gd name="f315" fmla="*/ 162 f251 1"/>
                <a:gd name="f316" fmla="*/ 668 f252 1"/>
                <a:gd name="f317" fmla="*/ 263 f252 1"/>
                <a:gd name="f318" fmla="*/ 133 f251 1"/>
                <a:gd name="f319" fmla="*/ 665 f252 1"/>
                <a:gd name="f320" fmla="*/ 636 f252 1"/>
                <a:gd name="f321" fmla="*/ 316 f251 1"/>
                <a:gd name="f322" fmla="*/ 610 f252 1"/>
                <a:gd name="f323" fmla="*/ 266 f251 1"/>
                <a:gd name="f324" fmla="*/ f253 1 f3"/>
                <a:gd name="f325" fmla="*/ f256 1 952"/>
                <a:gd name="f326" fmla="*/ f257 1 484"/>
                <a:gd name="f327" fmla="*/ f258 1 952"/>
                <a:gd name="f328" fmla="*/ f259 1 484"/>
                <a:gd name="f329" fmla="*/ f260 1 952"/>
                <a:gd name="f330" fmla="*/ f261 1 484"/>
                <a:gd name="f331" fmla="*/ f262 1 952"/>
                <a:gd name="f332" fmla="*/ f263 1 484"/>
                <a:gd name="f333" fmla="*/ f264 1 484"/>
                <a:gd name="f334" fmla="*/ f265 1 952"/>
                <a:gd name="f335" fmla="*/ f266 1 484"/>
                <a:gd name="f336" fmla="*/ f267 1 952"/>
                <a:gd name="f337" fmla="*/ f268 1 484"/>
                <a:gd name="f338" fmla="*/ f269 1 952"/>
                <a:gd name="f339" fmla="*/ f270 1 484"/>
                <a:gd name="f340" fmla="*/ f271 1 952"/>
                <a:gd name="f341" fmla="*/ f272 1 484"/>
                <a:gd name="f342" fmla="*/ f273 1 952"/>
                <a:gd name="f343" fmla="*/ f274 1 952"/>
                <a:gd name="f344" fmla="*/ f275 1 484"/>
                <a:gd name="f345" fmla="*/ f276 1 952"/>
                <a:gd name="f346" fmla="*/ f277 1 952"/>
                <a:gd name="f347" fmla="*/ f278 1 484"/>
                <a:gd name="f348" fmla="*/ f279 1 952"/>
                <a:gd name="f349" fmla="*/ f280 1 484"/>
                <a:gd name="f350" fmla="*/ f281 1 952"/>
                <a:gd name="f351" fmla="*/ f282 1 484"/>
                <a:gd name="f352" fmla="*/ f283 1 952"/>
                <a:gd name="f353" fmla="*/ f284 1 484"/>
                <a:gd name="f354" fmla="*/ f285 1 952"/>
                <a:gd name="f355" fmla="*/ f286 1 484"/>
                <a:gd name="f356" fmla="*/ f287 1 952"/>
                <a:gd name="f357" fmla="*/ f288 1 484"/>
                <a:gd name="f358" fmla="*/ f289 1 952"/>
                <a:gd name="f359" fmla="*/ f290 1 484"/>
                <a:gd name="f360" fmla="*/ f291 1 484"/>
                <a:gd name="f361" fmla="*/ f292 1 952"/>
                <a:gd name="f362" fmla="*/ f293 1 484"/>
                <a:gd name="f363" fmla="*/ f294 1 952"/>
                <a:gd name="f364" fmla="*/ f295 1 484"/>
                <a:gd name="f365" fmla="*/ f296 1 952"/>
                <a:gd name="f366" fmla="*/ f297 1 484"/>
                <a:gd name="f367" fmla="*/ f298 1 952"/>
                <a:gd name="f368" fmla="*/ f299 1 952"/>
                <a:gd name="f369" fmla="*/ f300 1 484"/>
                <a:gd name="f370" fmla="*/ f301 1 952"/>
                <a:gd name="f371" fmla="*/ f302 1 484"/>
                <a:gd name="f372" fmla="*/ f303 1 952"/>
                <a:gd name="f373" fmla="*/ f304 1 952"/>
                <a:gd name="f374" fmla="*/ f305 1 484"/>
                <a:gd name="f375" fmla="*/ f306 1 952"/>
                <a:gd name="f376" fmla="*/ f307 1 484"/>
                <a:gd name="f377" fmla="*/ f308 1 952"/>
                <a:gd name="f378" fmla="*/ f309 1 484"/>
                <a:gd name="f379" fmla="*/ f310 1 952"/>
                <a:gd name="f380" fmla="*/ f311 1 952"/>
                <a:gd name="f381" fmla="*/ f312 1 484"/>
                <a:gd name="f382" fmla="*/ f313 1 484"/>
                <a:gd name="f383" fmla="*/ f314 1 952"/>
                <a:gd name="f384" fmla="*/ f315 1 484"/>
                <a:gd name="f385" fmla="*/ f316 1 952"/>
                <a:gd name="f386" fmla="*/ f317 1 952"/>
                <a:gd name="f387" fmla="*/ f318 1 484"/>
                <a:gd name="f388" fmla="*/ f319 1 952"/>
                <a:gd name="f389" fmla="*/ f320 1 952"/>
                <a:gd name="f390" fmla="*/ f321 1 484"/>
                <a:gd name="f391" fmla="*/ f322 1 952"/>
                <a:gd name="f392" fmla="*/ f323 1 484"/>
                <a:gd name="f393" fmla="*/ 0 1 f254"/>
                <a:gd name="f394" fmla="*/ f7 1 f254"/>
                <a:gd name="f395" fmla="*/ 0 1 f255"/>
                <a:gd name="f396" fmla="*/ f8 1 f255"/>
                <a:gd name="f397" fmla="+- f324 0 f1"/>
                <a:gd name="f398" fmla="*/ f325 1 f254"/>
                <a:gd name="f399" fmla="*/ f326 1 f255"/>
                <a:gd name="f400" fmla="*/ f327 1 f254"/>
                <a:gd name="f401" fmla="*/ f328 1 f255"/>
                <a:gd name="f402" fmla="*/ f329 1 f254"/>
                <a:gd name="f403" fmla="*/ f330 1 f255"/>
                <a:gd name="f404" fmla="*/ f331 1 f254"/>
                <a:gd name="f405" fmla="*/ f332 1 f255"/>
                <a:gd name="f406" fmla="*/ f333 1 f255"/>
                <a:gd name="f407" fmla="*/ f334 1 f254"/>
                <a:gd name="f408" fmla="*/ f335 1 f255"/>
                <a:gd name="f409" fmla="*/ f336 1 f254"/>
                <a:gd name="f410" fmla="*/ f337 1 f255"/>
                <a:gd name="f411" fmla="*/ f338 1 f254"/>
                <a:gd name="f412" fmla="*/ f339 1 f255"/>
                <a:gd name="f413" fmla="*/ f340 1 f254"/>
                <a:gd name="f414" fmla="*/ f341 1 f255"/>
                <a:gd name="f415" fmla="*/ f342 1 f254"/>
                <a:gd name="f416" fmla="*/ f343 1 f254"/>
                <a:gd name="f417" fmla="*/ f344 1 f255"/>
                <a:gd name="f418" fmla="*/ f345 1 f254"/>
                <a:gd name="f419" fmla="*/ f346 1 f254"/>
                <a:gd name="f420" fmla="*/ f347 1 f255"/>
                <a:gd name="f421" fmla="*/ f348 1 f254"/>
                <a:gd name="f422" fmla="*/ f349 1 f255"/>
                <a:gd name="f423" fmla="*/ f350 1 f254"/>
                <a:gd name="f424" fmla="*/ f351 1 f255"/>
                <a:gd name="f425" fmla="*/ f352 1 f254"/>
                <a:gd name="f426" fmla="*/ f353 1 f255"/>
                <a:gd name="f427" fmla="*/ f354 1 f254"/>
                <a:gd name="f428" fmla="*/ f355 1 f255"/>
                <a:gd name="f429" fmla="*/ f356 1 f254"/>
                <a:gd name="f430" fmla="*/ f357 1 f255"/>
                <a:gd name="f431" fmla="*/ f358 1 f254"/>
                <a:gd name="f432" fmla="*/ f359 1 f255"/>
                <a:gd name="f433" fmla="*/ f360 1 f255"/>
                <a:gd name="f434" fmla="*/ f361 1 f254"/>
                <a:gd name="f435" fmla="*/ f362 1 f255"/>
                <a:gd name="f436" fmla="*/ f363 1 f254"/>
                <a:gd name="f437" fmla="*/ f364 1 f255"/>
                <a:gd name="f438" fmla="*/ f365 1 f254"/>
                <a:gd name="f439" fmla="*/ f366 1 f255"/>
                <a:gd name="f440" fmla="*/ f367 1 f254"/>
                <a:gd name="f441" fmla="*/ f368 1 f254"/>
                <a:gd name="f442" fmla="*/ f369 1 f255"/>
                <a:gd name="f443" fmla="*/ f370 1 f254"/>
                <a:gd name="f444" fmla="*/ f371 1 f255"/>
                <a:gd name="f445" fmla="*/ f372 1 f254"/>
                <a:gd name="f446" fmla="*/ f373 1 f254"/>
                <a:gd name="f447" fmla="*/ f374 1 f255"/>
                <a:gd name="f448" fmla="*/ f375 1 f254"/>
                <a:gd name="f449" fmla="*/ f376 1 f255"/>
                <a:gd name="f450" fmla="*/ f377 1 f254"/>
                <a:gd name="f451" fmla="*/ f378 1 f255"/>
                <a:gd name="f452" fmla="*/ f379 1 f254"/>
                <a:gd name="f453" fmla="*/ f380 1 f254"/>
                <a:gd name="f454" fmla="*/ f381 1 f255"/>
                <a:gd name="f455" fmla="*/ f382 1 f255"/>
                <a:gd name="f456" fmla="*/ f383 1 f254"/>
                <a:gd name="f457" fmla="*/ f384 1 f255"/>
                <a:gd name="f458" fmla="*/ f385 1 f254"/>
                <a:gd name="f459" fmla="*/ f386 1 f254"/>
                <a:gd name="f460" fmla="*/ f387 1 f255"/>
                <a:gd name="f461" fmla="*/ f388 1 f254"/>
                <a:gd name="f462" fmla="*/ f389 1 f254"/>
                <a:gd name="f463" fmla="*/ f390 1 f255"/>
                <a:gd name="f464" fmla="*/ f391 1 f254"/>
                <a:gd name="f465" fmla="*/ f392 1 f255"/>
                <a:gd name="f466" fmla="*/ f393 f249 1"/>
                <a:gd name="f467" fmla="*/ f394 f249 1"/>
                <a:gd name="f468" fmla="*/ f396 f250 1"/>
                <a:gd name="f469" fmla="*/ f395 f250 1"/>
                <a:gd name="f470" fmla="*/ f398 f249 1"/>
                <a:gd name="f471" fmla="*/ f399 f250 1"/>
                <a:gd name="f472" fmla="*/ f400 f249 1"/>
                <a:gd name="f473" fmla="*/ f401 f250 1"/>
                <a:gd name="f474" fmla="*/ f402 f249 1"/>
                <a:gd name="f475" fmla="*/ f403 f250 1"/>
                <a:gd name="f476" fmla="*/ f404 f249 1"/>
                <a:gd name="f477" fmla="*/ f405 f250 1"/>
                <a:gd name="f478" fmla="*/ f406 f250 1"/>
                <a:gd name="f479" fmla="*/ f407 f249 1"/>
                <a:gd name="f480" fmla="*/ f408 f250 1"/>
                <a:gd name="f481" fmla="*/ f409 f249 1"/>
                <a:gd name="f482" fmla="*/ f410 f250 1"/>
                <a:gd name="f483" fmla="*/ f411 f249 1"/>
                <a:gd name="f484" fmla="*/ f412 f250 1"/>
                <a:gd name="f485" fmla="*/ f413 f249 1"/>
                <a:gd name="f486" fmla="*/ f414 f250 1"/>
                <a:gd name="f487" fmla="*/ f415 f249 1"/>
                <a:gd name="f488" fmla="*/ f416 f249 1"/>
                <a:gd name="f489" fmla="*/ f417 f250 1"/>
                <a:gd name="f490" fmla="*/ f418 f249 1"/>
                <a:gd name="f491" fmla="*/ f419 f249 1"/>
                <a:gd name="f492" fmla="*/ f420 f250 1"/>
                <a:gd name="f493" fmla="*/ f421 f249 1"/>
                <a:gd name="f494" fmla="*/ f422 f250 1"/>
                <a:gd name="f495" fmla="*/ f423 f249 1"/>
                <a:gd name="f496" fmla="*/ f424 f250 1"/>
                <a:gd name="f497" fmla="*/ f425 f249 1"/>
                <a:gd name="f498" fmla="*/ f426 f250 1"/>
                <a:gd name="f499" fmla="*/ f427 f249 1"/>
                <a:gd name="f500" fmla="*/ f428 f250 1"/>
                <a:gd name="f501" fmla="*/ f429 f249 1"/>
                <a:gd name="f502" fmla="*/ f430 f250 1"/>
                <a:gd name="f503" fmla="*/ f431 f249 1"/>
                <a:gd name="f504" fmla="*/ f432 f250 1"/>
                <a:gd name="f505" fmla="*/ f433 f250 1"/>
                <a:gd name="f506" fmla="*/ f434 f249 1"/>
                <a:gd name="f507" fmla="*/ f435 f250 1"/>
                <a:gd name="f508" fmla="*/ f436 f249 1"/>
                <a:gd name="f509" fmla="*/ f437 f250 1"/>
                <a:gd name="f510" fmla="*/ f438 f249 1"/>
                <a:gd name="f511" fmla="*/ f439 f250 1"/>
                <a:gd name="f512" fmla="*/ f440 f249 1"/>
                <a:gd name="f513" fmla="*/ f441 f249 1"/>
                <a:gd name="f514" fmla="*/ f442 f250 1"/>
                <a:gd name="f515" fmla="*/ f443 f249 1"/>
                <a:gd name="f516" fmla="*/ f444 f250 1"/>
                <a:gd name="f517" fmla="*/ f445 f249 1"/>
                <a:gd name="f518" fmla="*/ f446 f249 1"/>
                <a:gd name="f519" fmla="*/ f447 f250 1"/>
                <a:gd name="f520" fmla="*/ f448 f249 1"/>
                <a:gd name="f521" fmla="*/ f449 f250 1"/>
                <a:gd name="f522" fmla="*/ f450 f249 1"/>
                <a:gd name="f523" fmla="*/ f451 f250 1"/>
                <a:gd name="f524" fmla="*/ f452 f249 1"/>
                <a:gd name="f525" fmla="*/ f453 f249 1"/>
                <a:gd name="f526" fmla="*/ f454 f250 1"/>
                <a:gd name="f527" fmla="*/ f455 f250 1"/>
                <a:gd name="f528" fmla="*/ f456 f249 1"/>
                <a:gd name="f529" fmla="*/ f457 f250 1"/>
                <a:gd name="f530" fmla="*/ f458 f249 1"/>
                <a:gd name="f531" fmla="*/ f459 f249 1"/>
                <a:gd name="f532" fmla="*/ f460 f250 1"/>
                <a:gd name="f533" fmla="*/ f461 f249 1"/>
                <a:gd name="f534" fmla="*/ f462 f249 1"/>
                <a:gd name="f535" fmla="*/ f463 f250 1"/>
                <a:gd name="f536" fmla="*/ f464 f249 1"/>
                <a:gd name="f537" fmla="*/ f465 f2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7">
                  <a:pos x="f470" y="f471"/>
                </a:cxn>
                <a:cxn ang="f397">
                  <a:pos x="f472" y="f473"/>
                </a:cxn>
                <a:cxn ang="f397">
                  <a:pos x="f474" y="f475"/>
                </a:cxn>
                <a:cxn ang="f397">
                  <a:pos x="f476" y="f477"/>
                </a:cxn>
                <a:cxn ang="f397">
                  <a:pos x="f474" y="f478"/>
                </a:cxn>
                <a:cxn ang="f397">
                  <a:pos x="f479" y="f480"/>
                </a:cxn>
                <a:cxn ang="f397">
                  <a:pos x="f481" y="f482"/>
                </a:cxn>
                <a:cxn ang="f397">
                  <a:pos x="f483" y="f484"/>
                </a:cxn>
                <a:cxn ang="f397">
                  <a:pos x="f485" y="f486"/>
                </a:cxn>
                <a:cxn ang="f397">
                  <a:pos x="f487" y="f486"/>
                </a:cxn>
                <a:cxn ang="f397">
                  <a:pos x="f488" y="f489"/>
                </a:cxn>
                <a:cxn ang="f397">
                  <a:pos x="f490" y="f480"/>
                </a:cxn>
                <a:cxn ang="f397">
                  <a:pos x="f491" y="f492"/>
                </a:cxn>
                <a:cxn ang="f397">
                  <a:pos x="f493" y="f494"/>
                </a:cxn>
                <a:cxn ang="f397">
                  <a:pos x="f495" y="f496"/>
                </a:cxn>
                <a:cxn ang="f397">
                  <a:pos x="f497" y="f498"/>
                </a:cxn>
                <a:cxn ang="f397">
                  <a:pos x="f499" y="f500"/>
                </a:cxn>
                <a:cxn ang="f397">
                  <a:pos x="f501" y="f502"/>
                </a:cxn>
                <a:cxn ang="f397">
                  <a:pos x="f503" y="f504"/>
                </a:cxn>
                <a:cxn ang="f397">
                  <a:pos x="f487" y="f505"/>
                </a:cxn>
                <a:cxn ang="f397">
                  <a:pos x="f506" y="f507"/>
                </a:cxn>
                <a:cxn ang="f397">
                  <a:pos x="f508" y="f509"/>
                </a:cxn>
                <a:cxn ang="f397">
                  <a:pos x="f510" y="f511"/>
                </a:cxn>
                <a:cxn ang="f397">
                  <a:pos x="f483" y="f507"/>
                </a:cxn>
                <a:cxn ang="f397">
                  <a:pos x="f512" y="f504"/>
                </a:cxn>
                <a:cxn ang="f397">
                  <a:pos x="f513" y="f514"/>
                </a:cxn>
                <a:cxn ang="f397">
                  <a:pos x="f515" y="f516"/>
                </a:cxn>
                <a:cxn ang="f397">
                  <a:pos x="f517" y="f504"/>
                </a:cxn>
                <a:cxn ang="f397">
                  <a:pos x="f518" y="f519"/>
                </a:cxn>
                <a:cxn ang="f397">
                  <a:pos x="f483" y="f494"/>
                </a:cxn>
                <a:cxn ang="f397">
                  <a:pos x="f520" y="f521"/>
                </a:cxn>
                <a:cxn ang="f397">
                  <a:pos x="f522" y="f523"/>
                </a:cxn>
                <a:cxn ang="f397">
                  <a:pos x="f524" y="f475"/>
                </a:cxn>
                <a:cxn ang="f397">
                  <a:pos x="f481" y="f523"/>
                </a:cxn>
                <a:cxn ang="f397">
                  <a:pos x="f525" y="f526"/>
                </a:cxn>
                <a:cxn ang="f397">
                  <a:pos x="f495" y="f527"/>
                </a:cxn>
                <a:cxn ang="f397">
                  <a:pos x="f528" y="f523"/>
                </a:cxn>
                <a:cxn ang="f397">
                  <a:pos x="f487" y="f529"/>
                </a:cxn>
                <a:cxn ang="f397">
                  <a:pos x="f530" y="f480"/>
                </a:cxn>
                <a:cxn ang="f397">
                  <a:pos x="f531" y="f532"/>
                </a:cxn>
                <a:cxn ang="f397">
                  <a:pos x="f533" y="f478"/>
                </a:cxn>
                <a:cxn ang="f397">
                  <a:pos x="f487" y="f519"/>
                </a:cxn>
                <a:cxn ang="f397">
                  <a:pos x="f534" y="f535"/>
                </a:cxn>
                <a:cxn ang="f397">
                  <a:pos x="f536" y="f475"/>
                </a:cxn>
                <a:cxn ang="f397">
                  <a:pos x="f513" y="f537"/>
                </a:cxn>
                <a:cxn ang="f397">
                  <a:pos x="f534" y="f535"/>
                </a:cxn>
              </a:cxnLst>
              <a:rect l="f466" t="f469" r="f467" b="f468"/>
              <a:pathLst>
                <a:path w="952" h="483">
                  <a:moveTo>
                    <a:pt x="f9" y="f10"/>
                  </a:moveTo>
                  <a:cubicBezTo>
                    <a:pt x="f11" y="f10"/>
                    <a:pt x="f12" y="f10"/>
                    <a:pt x="f13" y="f14"/>
                  </a:cubicBezTo>
                  <a:cubicBezTo>
                    <a:pt x="f15" y="f14"/>
                    <a:pt x="f16" y="f17"/>
                    <a:pt x="f18" y="f19"/>
                  </a:cubicBezTo>
                  <a:cubicBezTo>
                    <a:pt x="f20" y="f21"/>
                    <a:pt x="f20" y="f22"/>
                    <a:pt x="f18" y="f23"/>
                  </a:cubicBezTo>
                  <a:cubicBezTo>
                    <a:pt x="f18" y="f24"/>
                    <a:pt x="f25" y="f26"/>
                    <a:pt x="f27" y="f26"/>
                  </a:cubicBezTo>
                  <a:cubicBezTo>
                    <a:pt x="f28" y="f29"/>
                    <a:pt x="f30" y="f26"/>
                    <a:pt x="f31" y="f26"/>
                  </a:cubicBezTo>
                  <a:cubicBezTo>
                    <a:pt x="f32" y="f26"/>
                    <a:pt x="f6" y="f33"/>
                    <a:pt x="f6" y="f34"/>
                  </a:cubicBezTo>
                  <a:cubicBezTo>
                    <a:pt x="f35" y="f36"/>
                    <a:pt x="f35" y="f37"/>
                    <a:pt x="f35" y="f38"/>
                  </a:cubicBezTo>
                  <a:cubicBezTo>
                    <a:pt x="f6" y="f39"/>
                    <a:pt x="f40" y="f41"/>
                    <a:pt x="f42" y="f43"/>
                  </a:cubicBezTo>
                  <a:cubicBezTo>
                    <a:pt x="f42" y="f43"/>
                    <a:pt x="f44" y="f43"/>
                    <a:pt x="f31" y="f43"/>
                  </a:cubicBezTo>
                  <a:cubicBezTo>
                    <a:pt x="f45" y="f41"/>
                    <a:pt x="f45" y="f41"/>
                    <a:pt x="f46" y="f13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0" y="f50"/>
                    <a:pt x="f52" y="f50"/>
                    <a:pt x="f53" y="f50"/>
                  </a:cubicBezTo>
                  <a:cubicBezTo>
                    <a:pt x="f53" y="f54"/>
                    <a:pt x="f53" y="f55"/>
                    <a:pt x="f53" y="f56"/>
                  </a:cubicBezTo>
                  <a:cubicBezTo>
                    <a:pt x="f57" y="f56"/>
                    <a:pt x="f58" y="f56"/>
                    <a:pt x="f59" y="f56"/>
                  </a:cubicBezTo>
                  <a:cubicBezTo>
                    <a:pt x="f59" y="f60"/>
                    <a:pt x="f26" y="f61"/>
                    <a:pt x="f59" y="f62"/>
                  </a:cubicBezTo>
                  <a:cubicBezTo>
                    <a:pt x="f63" y="f40"/>
                    <a:pt x="f24" y="f6"/>
                    <a:pt x="f64" y="f35"/>
                  </a:cubicBezTo>
                  <a:cubicBezTo>
                    <a:pt x="f65" y="f35"/>
                    <a:pt x="f66" y="f35"/>
                    <a:pt x="f67" y="f35"/>
                  </a:cubicBezTo>
                  <a:cubicBezTo>
                    <a:pt x="f68" y="f35"/>
                    <a:pt x="f69" y="f35"/>
                    <a:pt x="f70" y="f35"/>
                  </a:cubicBezTo>
                  <a:cubicBezTo>
                    <a:pt x="f71" y="f35"/>
                    <a:pt x="f72" y="f35"/>
                    <a:pt x="f73" y="f35"/>
                  </a:cubicBezTo>
                  <a:cubicBezTo>
                    <a:pt x="f73" y="f62"/>
                    <a:pt x="f73" y="f74"/>
                    <a:pt x="f73" y="f75"/>
                  </a:cubicBezTo>
                  <a:cubicBezTo>
                    <a:pt x="f76" y="f75"/>
                    <a:pt x="f77" y="f56"/>
                    <a:pt x="f78" y="f75"/>
                  </a:cubicBezTo>
                  <a:cubicBezTo>
                    <a:pt x="f79" y="f80"/>
                    <a:pt x="f81" y="f45"/>
                    <a:pt x="f82" y="f83"/>
                  </a:cubicBezTo>
                  <a:cubicBezTo>
                    <a:pt x="f84" y="f50"/>
                    <a:pt x="f82" y="f50"/>
                    <a:pt x="f85" y="f50"/>
                  </a:cubicBezTo>
                  <a:cubicBezTo>
                    <a:pt x="f86" y="f50"/>
                    <a:pt x="f87" y="f50"/>
                    <a:pt x="f88" y="f50"/>
                  </a:cubicBezTo>
                  <a:cubicBezTo>
                    <a:pt x="f89" y="f50"/>
                    <a:pt x="f90" y="f20"/>
                    <a:pt x="f90" y="f13"/>
                  </a:cubicBezTo>
                  <a:cubicBezTo>
                    <a:pt x="f91" y="f41"/>
                    <a:pt x="f92" y="f41"/>
                    <a:pt x="f93" y="f43"/>
                  </a:cubicBezTo>
                  <a:cubicBezTo>
                    <a:pt x="f94" y="f95"/>
                    <a:pt x="f96" y="f95"/>
                    <a:pt x="f7" y="f97"/>
                  </a:cubicBezTo>
                  <a:cubicBezTo>
                    <a:pt x="f7" y="f98"/>
                    <a:pt x="f7" y="f58"/>
                    <a:pt x="f7" y="f59"/>
                  </a:cubicBezTo>
                  <a:cubicBezTo>
                    <a:pt x="f99" y="f59"/>
                    <a:pt x="f100" y="f59"/>
                    <a:pt x="f101" y="f59"/>
                  </a:cubicBezTo>
                  <a:cubicBezTo>
                    <a:pt x="f101" y="f102"/>
                    <a:pt x="f103" y="f104"/>
                    <a:pt x="f101" y="f105"/>
                  </a:cubicBezTo>
                  <a:cubicBezTo>
                    <a:pt x="f106" y="f107"/>
                    <a:pt x="f108" y="f109"/>
                    <a:pt x="f110" y="f111"/>
                  </a:cubicBezTo>
                  <a:cubicBezTo>
                    <a:pt x="f112" y="f14"/>
                    <a:pt x="f113" y="f10"/>
                    <a:pt x="f114" y="f10"/>
                  </a:cubicBezTo>
                  <a:cubicBezTo>
                    <a:pt x="f114" y="f115"/>
                    <a:pt x="f114" y="f116"/>
                    <a:pt x="f114" y="f104"/>
                  </a:cubicBezTo>
                  <a:cubicBezTo>
                    <a:pt x="f117" y="f104"/>
                    <a:pt x="f118" y="f104"/>
                    <a:pt x="f119" y="f104"/>
                  </a:cubicBezTo>
                  <a:cubicBezTo>
                    <a:pt x="f120" y="f104"/>
                    <a:pt x="f121" y="f122"/>
                    <a:pt x="f123" y="f124"/>
                  </a:cubicBezTo>
                  <a:cubicBezTo>
                    <a:pt x="f125" y="f126"/>
                    <a:pt x="f127" y="f128"/>
                    <a:pt x="f129" y="f2"/>
                  </a:cubicBezTo>
                  <a:cubicBezTo>
                    <a:pt x="f125" y="f107"/>
                    <a:pt x="f130" y="f14"/>
                    <a:pt x="f131" y="f10"/>
                  </a:cubicBezTo>
                  <a:cubicBezTo>
                    <a:pt x="f132" y="f111"/>
                    <a:pt x="f118" y="f10"/>
                    <a:pt x="f73" y="f10"/>
                  </a:cubicBezTo>
                  <a:cubicBezTo>
                    <a:pt x="f73" y="f133"/>
                    <a:pt x="f73" y="f134"/>
                    <a:pt x="f73" y="f135"/>
                  </a:cubicBezTo>
                  <a:cubicBezTo>
                    <a:pt x="f136" y="f135"/>
                    <a:pt x="f137" y="f138"/>
                    <a:pt x="f139" y="f135"/>
                  </a:cubicBezTo>
                  <a:cubicBezTo>
                    <a:pt x="f140" y="f135"/>
                    <a:pt x="f141" y="f67"/>
                    <a:pt x="f142" y="f143"/>
                  </a:cubicBezTo>
                  <a:cubicBezTo>
                    <a:pt x="f144" y="f145"/>
                    <a:pt x="f144" y="f145"/>
                    <a:pt x="f146" y="f145"/>
                  </a:cubicBezTo>
                  <a:cubicBezTo>
                    <a:pt x="f147" y="f145"/>
                    <a:pt x="f148" y="f149"/>
                    <a:pt x="f150" y="f145"/>
                  </a:cubicBezTo>
                  <a:cubicBezTo>
                    <a:pt x="f151" y="f152"/>
                    <a:pt x="f153" y="f154"/>
                    <a:pt x="f153" y="f148"/>
                  </a:cubicBezTo>
                  <a:cubicBezTo>
                    <a:pt x="f155" y="f8"/>
                    <a:pt x="f156" y="f135"/>
                    <a:pt x="f157" y="f138"/>
                  </a:cubicBezTo>
                  <a:cubicBezTo>
                    <a:pt x="f158" y="f138"/>
                    <a:pt x="f159" y="f135"/>
                    <a:pt x="f160" y="f138"/>
                  </a:cubicBezTo>
                  <a:cubicBezTo>
                    <a:pt x="f161" y="f138"/>
                    <a:pt x="f59" y="f162"/>
                    <a:pt x="f59" y="f143"/>
                  </a:cubicBezTo>
                  <a:cubicBezTo>
                    <a:pt x="f59" y="f163"/>
                    <a:pt x="f59" y="f164"/>
                    <a:pt x="f59" y="f165"/>
                  </a:cubicBezTo>
                  <a:cubicBezTo>
                    <a:pt x="f59" y="f153"/>
                    <a:pt x="f161" y="f14"/>
                    <a:pt x="f166" y="f10"/>
                  </a:cubicBezTo>
                  <a:cubicBezTo>
                    <a:pt x="f167" y="f10"/>
                    <a:pt x="f168" y="f10"/>
                    <a:pt x="f169" y="f10"/>
                  </a:cubicBezTo>
                  <a:cubicBezTo>
                    <a:pt x="f170" y="f10"/>
                    <a:pt x="f171" y="f10"/>
                    <a:pt x="f170" y="f172"/>
                  </a:cubicBezTo>
                  <a:cubicBezTo>
                    <a:pt x="f170" y="f171"/>
                    <a:pt x="f122" y="f173"/>
                    <a:pt x="f174" y="f158"/>
                  </a:cubicBezTo>
                  <a:cubicBezTo>
                    <a:pt x="f166" y="f175"/>
                    <a:pt x="f176" y="f104"/>
                    <a:pt x="f177" y="f158"/>
                  </a:cubicBezTo>
                  <a:cubicBezTo>
                    <a:pt x="f178" y="f158"/>
                    <a:pt x="f179" y="f180"/>
                    <a:pt x="f9" y="f181"/>
                  </a:cubicBezTo>
                  <a:cubicBezTo>
                    <a:pt x="f182" y="f128"/>
                    <a:pt x="f9" y="f183"/>
                    <a:pt x="f9" y="f10"/>
                  </a:cubicBezTo>
                  <a:close/>
                  <a:moveTo>
                    <a:pt x="f53" y="f184"/>
                  </a:moveTo>
                  <a:cubicBezTo>
                    <a:pt x="f185" y="f184"/>
                    <a:pt x="f186" y="f184"/>
                    <a:pt x="f34" y="f178"/>
                  </a:cubicBezTo>
                  <a:cubicBezTo>
                    <a:pt x="f187" y="f178"/>
                    <a:pt x="f63" y="f9"/>
                    <a:pt x="f188" y="f189"/>
                  </a:cubicBezTo>
                  <a:cubicBezTo>
                    <a:pt x="f26" y="f190"/>
                    <a:pt x="f59" y="f191"/>
                    <a:pt x="f59" y="f97"/>
                  </a:cubicBezTo>
                  <a:cubicBezTo>
                    <a:pt x="f58" y="f97"/>
                    <a:pt x="f57" y="f97"/>
                    <a:pt x="f192" y="f97"/>
                  </a:cubicBezTo>
                  <a:cubicBezTo>
                    <a:pt x="f192" y="f192"/>
                    <a:pt x="f39" y="f193"/>
                    <a:pt x="f39" y="f194"/>
                  </a:cubicBezTo>
                  <a:cubicBezTo>
                    <a:pt x="f39" y="f195"/>
                    <a:pt x="f39" y="f196"/>
                    <a:pt x="f39" y="f197"/>
                  </a:cubicBezTo>
                  <a:cubicBezTo>
                    <a:pt x="f198" y="f184"/>
                    <a:pt x="f199" y="f184"/>
                    <a:pt x="f200" y="f184"/>
                  </a:cubicBezTo>
                  <a:cubicBezTo>
                    <a:pt x="f201" y="f178"/>
                    <a:pt x="f18" y="f202"/>
                    <a:pt x="f18" y="f203"/>
                  </a:cubicBezTo>
                  <a:cubicBezTo>
                    <a:pt x="f48" y="f59"/>
                    <a:pt x="f48" y="f26"/>
                    <a:pt x="f204" y="f26"/>
                  </a:cubicBezTo>
                  <a:cubicBezTo>
                    <a:pt x="f205" y="f26"/>
                    <a:pt x="f206" y="f59"/>
                    <a:pt x="f53" y="f188"/>
                  </a:cubicBezTo>
                  <a:cubicBezTo>
                    <a:pt x="f53" y="f207"/>
                    <a:pt x="f53" y="f203"/>
                    <a:pt x="f53" y="f184"/>
                  </a:cubicBezTo>
                  <a:close/>
                  <a:moveTo>
                    <a:pt x="f208" y="f178"/>
                  </a:moveTo>
                  <a:cubicBezTo>
                    <a:pt x="f81" y="f202"/>
                    <a:pt x="f82" y="f36"/>
                    <a:pt x="f82" y="f209"/>
                  </a:cubicBezTo>
                  <a:cubicBezTo>
                    <a:pt x="f210" y="f26"/>
                    <a:pt x="f210" y="f59"/>
                    <a:pt x="f211" y="f26"/>
                  </a:cubicBezTo>
                  <a:cubicBezTo>
                    <a:pt x="f103" y="f29"/>
                    <a:pt x="f106" y="f212"/>
                    <a:pt x="f101" y="f213"/>
                  </a:cubicBezTo>
                  <a:cubicBezTo>
                    <a:pt x="f101" y="f214"/>
                    <a:pt x="f215" y="f216"/>
                    <a:pt x="f211" y="f178"/>
                  </a:cubicBezTo>
                  <a:cubicBezTo>
                    <a:pt x="f217" y="f197"/>
                    <a:pt x="f218" y="f184"/>
                    <a:pt x="f81" y="f184"/>
                  </a:cubicBezTo>
                  <a:cubicBezTo>
                    <a:pt x="f81" y="f37"/>
                    <a:pt x="f81" y="f219"/>
                    <a:pt x="f81" y="f39"/>
                  </a:cubicBezTo>
                  <a:cubicBezTo>
                    <a:pt x="f220" y="f39"/>
                    <a:pt x="f221" y="f39"/>
                    <a:pt x="f73" y="f39"/>
                  </a:cubicBezTo>
                  <a:cubicBezTo>
                    <a:pt x="f73" y="f222"/>
                    <a:pt x="f73" y="f200"/>
                    <a:pt x="f73" y="f50"/>
                  </a:cubicBezTo>
                  <a:cubicBezTo>
                    <a:pt x="f223" y="f50"/>
                    <a:pt x="f224" y="f50"/>
                    <a:pt x="f225" y="f50"/>
                  </a:cubicBezTo>
                  <a:cubicBezTo>
                    <a:pt x="f226" y="f50"/>
                    <a:pt x="f227" y="f50"/>
                    <a:pt x="f228" y="f50"/>
                  </a:cubicBezTo>
                  <a:cubicBezTo>
                    <a:pt x="f59" y="f50"/>
                    <a:pt x="f26" y="f25"/>
                    <a:pt x="f188" y="f229"/>
                  </a:cubicBezTo>
                  <a:cubicBezTo>
                    <a:pt x="f188" y="f230"/>
                    <a:pt x="f231" y="f95"/>
                    <a:pt x="f232" y="f95"/>
                  </a:cubicBezTo>
                  <a:cubicBezTo>
                    <a:pt x="f233" y="f43"/>
                    <a:pt x="f234" y="f43"/>
                    <a:pt x="f235" y="f43"/>
                  </a:cubicBezTo>
                  <a:cubicBezTo>
                    <a:pt x="f236" y="f43"/>
                    <a:pt x="f223" y="f97"/>
                    <a:pt x="f73" y="f53"/>
                  </a:cubicBezTo>
                  <a:cubicBezTo>
                    <a:pt x="f73" y="f11"/>
                    <a:pt x="f73" y="f237"/>
                    <a:pt x="f73" y="f178"/>
                  </a:cubicBezTo>
                  <a:cubicBezTo>
                    <a:pt x="f238" y="f178"/>
                    <a:pt x="f239" y="f178"/>
                    <a:pt x="f208" y="f178"/>
                  </a:cubicBezTo>
                  <a:close/>
                  <a:moveTo>
                    <a:pt x="f127" y="f173"/>
                  </a:moveTo>
                  <a:cubicBezTo>
                    <a:pt x="f127" y="f240"/>
                    <a:pt x="f127" y="f241"/>
                    <a:pt x="f127" y="f102"/>
                  </a:cubicBezTo>
                  <a:cubicBezTo>
                    <a:pt x="f127" y="f26"/>
                    <a:pt x="f127" y="f26"/>
                    <a:pt x="f242" y="f26"/>
                  </a:cubicBezTo>
                  <a:cubicBezTo>
                    <a:pt x="f243" y="f26"/>
                    <a:pt x="f163" y="f26"/>
                    <a:pt x="f19" y="f26"/>
                  </a:cubicBezTo>
                  <a:cubicBezTo>
                    <a:pt x="f244" y="f26"/>
                    <a:pt x="f126" y="f29"/>
                    <a:pt x="f170" y="f29"/>
                  </a:cubicBezTo>
                  <a:cubicBezTo>
                    <a:pt x="f170" y="f245"/>
                    <a:pt x="f170" y="f241"/>
                    <a:pt x="f170" y="f173"/>
                  </a:cubicBezTo>
                  <a:cubicBezTo>
                    <a:pt x="f246" y="f173"/>
                    <a:pt x="f247" y="f173"/>
                    <a:pt x="f127" y="f173"/>
                  </a:cubicBez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Freeform 6">
              <a:extLst>
                <a:ext uri="{FF2B5EF4-FFF2-40B4-BE49-F238E27FC236}">
                  <a16:creationId xmlns:a16="http://schemas.microsoft.com/office/drawing/2014/main" id="{33B5870A-A446-482E-842D-33F150C5672A}"/>
                </a:ext>
              </a:extLst>
            </p:cNvPr>
            <p:cNvSpPr/>
            <p:nvPr/>
          </p:nvSpPr>
          <p:spPr>
            <a:xfrm>
              <a:off x="6218459" y="1771951"/>
              <a:ext cx="358773" cy="3429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5"/>
                <a:gd name="f7" fmla="val 205"/>
                <a:gd name="f8" fmla="val 213"/>
                <a:gd name="f9" fmla="val 150"/>
                <a:gd name="f10" fmla="val 199"/>
                <a:gd name="f11" fmla="val 187"/>
                <a:gd name="f12" fmla="val 174"/>
                <a:gd name="f13" fmla="val 160"/>
                <a:gd name="f14" fmla="val 149"/>
                <a:gd name="f15" fmla="val 156"/>
                <a:gd name="f16" fmla="val 154"/>
                <a:gd name="f17" fmla="val 168"/>
                <a:gd name="f18" fmla="val 155"/>
                <a:gd name="f19" fmla="val 118"/>
                <a:gd name="f20" fmla="val 97"/>
                <a:gd name="f21" fmla="val 77"/>
                <a:gd name="f22" fmla="val 54"/>
                <a:gd name="f23" fmla="val 186"/>
                <a:gd name="f24" fmla="val 169"/>
                <a:gd name="f25" fmla="val 35"/>
                <a:gd name="f26" fmla="val 19"/>
                <a:gd name="f27" fmla="val 89"/>
                <a:gd name="f28" fmla="val 1"/>
                <a:gd name="f29" fmla="val 60"/>
                <a:gd name="f30" fmla="val 56"/>
                <a:gd name="f31" fmla="val 8"/>
                <a:gd name="f32" fmla="val 50"/>
                <a:gd name="f33" fmla="val 13"/>
                <a:gd name="f34" fmla="val 49"/>
                <a:gd name="f35" fmla="val 25"/>
                <a:gd name="f36" fmla="val 48"/>
                <a:gd name="f37" fmla="val 38"/>
                <a:gd name="f38" fmla="val 52"/>
                <a:gd name="f39" fmla="val 32"/>
                <a:gd name="f40" fmla="val 18"/>
                <a:gd name="f41" fmla="val 85"/>
                <a:gd name="f42" fmla="val 116"/>
                <a:gd name="f43" fmla="val 147"/>
                <a:gd name="f44" fmla="val 7"/>
                <a:gd name="f45" fmla="val 11"/>
                <a:gd name="f46" fmla="val 157"/>
                <a:gd name="f47" fmla="val 17"/>
                <a:gd name="f48" fmla="val 24"/>
                <a:gd name="f49" fmla="val 31"/>
                <a:gd name="f50" fmla="val 46"/>
                <a:gd name="f51" fmla="val 161"/>
                <a:gd name="f52" fmla="val 177"/>
                <a:gd name="f53" fmla="val 51"/>
                <a:gd name="f54" fmla="val 47"/>
                <a:gd name="f55" fmla="val 105"/>
                <a:gd name="f56" fmla="val 126"/>
                <a:gd name="f57" fmla="+- 0 0 -90"/>
                <a:gd name="f58" fmla="*/ f3 1 215"/>
                <a:gd name="f59" fmla="*/ f4 1 205"/>
                <a:gd name="f60" fmla="+- f7 0 f5"/>
                <a:gd name="f61" fmla="+- f6 0 f5"/>
                <a:gd name="f62" fmla="*/ f57 f0 1"/>
                <a:gd name="f63" fmla="*/ f61 1 215"/>
                <a:gd name="f64" fmla="*/ f60 1 205"/>
                <a:gd name="f65" fmla="*/ 213 f61 1"/>
                <a:gd name="f66" fmla="*/ 150 f60 1"/>
                <a:gd name="f67" fmla="*/ 174 f61 1"/>
                <a:gd name="f68" fmla="*/ 156 f61 1"/>
                <a:gd name="f69" fmla="*/ 168 f60 1"/>
                <a:gd name="f70" fmla="*/ 118 f61 1"/>
                <a:gd name="f71" fmla="*/ 205 f60 1"/>
                <a:gd name="f72" fmla="*/ 54 f61 1"/>
                <a:gd name="f73" fmla="*/ 0 f61 1"/>
                <a:gd name="f74" fmla="*/ 1 f61 1"/>
                <a:gd name="f75" fmla="*/ 60 f60 1"/>
                <a:gd name="f76" fmla="*/ 13 f61 1"/>
                <a:gd name="f77" fmla="*/ 49 f60 1"/>
                <a:gd name="f78" fmla="*/ 52 f61 1"/>
                <a:gd name="f79" fmla="*/ 0 f60 1"/>
                <a:gd name="f80" fmla="*/ 147 f61 1"/>
                <a:gd name="f81" fmla="*/ 155 f61 1"/>
                <a:gd name="f82" fmla="*/ 11 f60 1"/>
                <a:gd name="f83" fmla="*/ 31 f60 1"/>
                <a:gd name="f84" fmla="*/ 177 f61 1"/>
                <a:gd name="f85" fmla="*/ 51 f60 1"/>
                <a:gd name="f86" fmla="*/ 85 f60 1"/>
                <a:gd name="f87" fmla="*/ f62 1 f2"/>
                <a:gd name="f88" fmla="*/ f65 1 215"/>
                <a:gd name="f89" fmla="*/ f66 1 205"/>
                <a:gd name="f90" fmla="*/ f67 1 215"/>
                <a:gd name="f91" fmla="*/ f68 1 215"/>
                <a:gd name="f92" fmla="*/ f69 1 205"/>
                <a:gd name="f93" fmla="*/ f70 1 215"/>
                <a:gd name="f94" fmla="*/ f71 1 205"/>
                <a:gd name="f95" fmla="*/ f72 1 215"/>
                <a:gd name="f96" fmla="*/ f73 1 215"/>
                <a:gd name="f97" fmla="*/ f74 1 215"/>
                <a:gd name="f98" fmla="*/ f75 1 205"/>
                <a:gd name="f99" fmla="*/ f76 1 215"/>
                <a:gd name="f100" fmla="*/ f77 1 205"/>
                <a:gd name="f101" fmla="*/ f78 1 215"/>
                <a:gd name="f102" fmla="*/ f79 1 205"/>
                <a:gd name="f103" fmla="*/ f80 1 215"/>
                <a:gd name="f104" fmla="*/ f81 1 215"/>
                <a:gd name="f105" fmla="*/ f82 1 205"/>
                <a:gd name="f106" fmla="*/ f83 1 205"/>
                <a:gd name="f107" fmla="*/ f84 1 215"/>
                <a:gd name="f108" fmla="*/ f85 1 205"/>
                <a:gd name="f109" fmla="*/ f86 1 205"/>
                <a:gd name="f110" fmla="*/ 0 1 f63"/>
                <a:gd name="f111" fmla="*/ f6 1 f63"/>
                <a:gd name="f112" fmla="*/ 0 1 f64"/>
                <a:gd name="f113" fmla="*/ f7 1 f64"/>
                <a:gd name="f114" fmla="+- f87 0 f1"/>
                <a:gd name="f115" fmla="*/ f88 1 f63"/>
                <a:gd name="f116" fmla="*/ f89 1 f64"/>
                <a:gd name="f117" fmla="*/ f90 1 f63"/>
                <a:gd name="f118" fmla="*/ f91 1 f63"/>
                <a:gd name="f119" fmla="*/ f92 1 f64"/>
                <a:gd name="f120" fmla="*/ f93 1 f63"/>
                <a:gd name="f121" fmla="*/ f94 1 f64"/>
                <a:gd name="f122" fmla="*/ f95 1 f63"/>
                <a:gd name="f123" fmla="*/ f96 1 f63"/>
                <a:gd name="f124" fmla="*/ f97 1 f63"/>
                <a:gd name="f125" fmla="*/ f98 1 f64"/>
                <a:gd name="f126" fmla="*/ f99 1 f63"/>
                <a:gd name="f127" fmla="*/ f100 1 f64"/>
                <a:gd name="f128" fmla="*/ f101 1 f63"/>
                <a:gd name="f129" fmla="*/ f102 1 f64"/>
                <a:gd name="f130" fmla="*/ f103 1 f63"/>
                <a:gd name="f131" fmla="*/ f104 1 f63"/>
                <a:gd name="f132" fmla="*/ f105 1 f64"/>
                <a:gd name="f133" fmla="*/ f106 1 f64"/>
                <a:gd name="f134" fmla="*/ f107 1 f63"/>
                <a:gd name="f135" fmla="*/ f108 1 f64"/>
                <a:gd name="f136" fmla="*/ f109 1 f64"/>
                <a:gd name="f137" fmla="*/ f110 f58 1"/>
                <a:gd name="f138" fmla="*/ f111 f58 1"/>
                <a:gd name="f139" fmla="*/ f113 f59 1"/>
                <a:gd name="f140" fmla="*/ f112 f59 1"/>
                <a:gd name="f141" fmla="*/ f115 f58 1"/>
                <a:gd name="f142" fmla="*/ f116 f59 1"/>
                <a:gd name="f143" fmla="*/ f117 f58 1"/>
                <a:gd name="f144" fmla="*/ f118 f58 1"/>
                <a:gd name="f145" fmla="*/ f119 f59 1"/>
                <a:gd name="f146" fmla="*/ f120 f58 1"/>
                <a:gd name="f147" fmla="*/ f121 f59 1"/>
                <a:gd name="f148" fmla="*/ f122 f58 1"/>
                <a:gd name="f149" fmla="*/ f123 f58 1"/>
                <a:gd name="f150" fmla="*/ f124 f58 1"/>
                <a:gd name="f151" fmla="*/ f125 f59 1"/>
                <a:gd name="f152" fmla="*/ f126 f58 1"/>
                <a:gd name="f153" fmla="*/ f127 f59 1"/>
                <a:gd name="f154" fmla="*/ f128 f58 1"/>
                <a:gd name="f155" fmla="*/ f129 f59 1"/>
                <a:gd name="f156" fmla="*/ f130 f58 1"/>
                <a:gd name="f157" fmla="*/ f131 f58 1"/>
                <a:gd name="f158" fmla="*/ f132 f59 1"/>
                <a:gd name="f159" fmla="*/ f133 f59 1"/>
                <a:gd name="f160" fmla="*/ f134 f58 1"/>
                <a:gd name="f161" fmla="*/ f135 f59 1"/>
                <a:gd name="f162" fmla="*/ f136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4">
                  <a:pos x="f141" y="f142"/>
                </a:cxn>
                <a:cxn ang="f114">
                  <a:pos x="f143" y="f142"/>
                </a:cxn>
                <a:cxn ang="f114">
                  <a:pos x="f144" y="f145"/>
                </a:cxn>
                <a:cxn ang="f114">
                  <a:pos x="f146" y="f147"/>
                </a:cxn>
                <a:cxn ang="f114">
                  <a:pos x="f148" y="f147"/>
                </a:cxn>
                <a:cxn ang="f114">
                  <a:pos x="f148" y="f142"/>
                </a:cxn>
                <a:cxn ang="f114">
                  <a:pos x="f149" y="f142"/>
                </a:cxn>
                <a:cxn ang="f114">
                  <a:pos x="f150" y="f151"/>
                </a:cxn>
                <a:cxn ang="f114">
                  <a:pos x="f152" y="f153"/>
                </a:cxn>
                <a:cxn ang="f114">
                  <a:pos x="f154" y="f153"/>
                </a:cxn>
                <a:cxn ang="f114">
                  <a:pos x="f154" y="f155"/>
                </a:cxn>
                <a:cxn ang="f114">
                  <a:pos x="f156" y="f155"/>
                </a:cxn>
                <a:cxn ang="f114">
                  <a:pos x="f157" y="f158"/>
                </a:cxn>
                <a:cxn ang="f114">
                  <a:pos x="f144" y="f159"/>
                </a:cxn>
                <a:cxn ang="f114">
                  <a:pos x="f160" y="f161"/>
                </a:cxn>
                <a:cxn ang="f114">
                  <a:pos x="f141" y="f162"/>
                </a:cxn>
                <a:cxn ang="f114">
                  <a:pos x="f141" y="f142"/>
                </a:cxn>
              </a:cxnLst>
              <a:rect l="f137" t="f140" r="f138" b="f139"/>
              <a:pathLst>
                <a:path w="215" h="205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3" y="f14"/>
                    <a:pt x="f15" y="f16"/>
                    <a:pt x="f15" y="f17"/>
                  </a:cubicBezTo>
                  <a:cubicBezTo>
                    <a:pt x="f18" y="f7"/>
                    <a:pt x="f16" y="f7"/>
                    <a:pt x="f19" y="f7"/>
                  </a:cubicBezTo>
                  <a:cubicBezTo>
                    <a:pt x="f20" y="f7"/>
                    <a:pt x="f21" y="f7"/>
                    <a:pt x="f22" y="f7"/>
                  </a:cubicBezTo>
                  <a:cubicBezTo>
                    <a:pt x="f22" y="f23"/>
                    <a:pt x="f22" y="f24"/>
                    <a:pt x="f22" y="f9"/>
                  </a:cubicBezTo>
                  <a:cubicBezTo>
                    <a:pt x="f25" y="f9"/>
                    <a:pt x="f26" y="f9"/>
                    <a:pt x="f5" y="f9"/>
                  </a:cubicBezTo>
                  <a:cubicBezTo>
                    <a:pt x="f5" y="f19"/>
                    <a:pt x="f5" y="f27"/>
                    <a:pt x="f28" y="f29"/>
                  </a:cubicBezTo>
                  <a:cubicBezTo>
                    <a:pt x="f28" y="f30"/>
                    <a:pt x="f31" y="f32"/>
                    <a:pt x="f33" y="f34"/>
                  </a:cubicBezTo>
                  <a:cubicBezTo>
                    <a:pt x="f35" y="f36"/>
                    <a:pt x="f37" y="f34"/>
                    <a:pt x="f38" y="f34"/>
                  </a:cubicBezTo>
                  <a:cubicBezTo>
                    <a:pt x="f38" y="f39"/>
                    <a:pt x="f38" y="f40"/>
                    <a:pt x="f38" y="f5"/>
                  </a:cubicBezTo>
                  <a:cubicBezTo>
                    <a:pt x="f41" y="f5"/>
                    <a:pt x="f42" y="f5"/>
                    <a:pt x="f43" y="f5"/>
                  </a:cubicBezTo>
                  <a:cubicBezTo>
                    <a:pt x="f9" y="f5"/>
                    <a:pt x="f16" y="f44"/>
                    <a:pt x="f18" y="f45"/>
                  </a:cubicBezTo>
                  <a:cubicBezTo>
                    <a:pt x="f46" y="f47"/>
                    <a:pt x="f15" y="f48"/>
                    <a:pt x="f15" y="f49"/>
                  </a:cubicBezTo>
                  <a:cubicBezTo>
                    <a:pt x="f18" y="f50"/>
                    <a:pt x="f51" y="f38"/>
                    <a:pt x="f52" y="f53"/>
                  </a:cubicBezTo>
                  <a:cubicBezTo>
                    <a:pt x="f6" y="f54"/>
                    <a:pt x="f6" y="f54"/>
                    <a:pt x="f8" y="f41"/>
                  </a:cubicBezTo>
                  <a:cubicBezTo>
                    <a:pt x="f8" y="f55"/>
                    <a:pt x="f8" y="f56"/>
                    <a:pt x="f8" y="f9"/>
                  </a:cubicBez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</p:cSld>
  <p:clrMapOvr>
    <a:masterClrMapping/>
  </p:clrMapOvr>
  <p:transition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35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697;p67">
            <a:extLst>
              <a:ext uri="{FF2B5EF4-FFF2-40B4-BE49-F238E27FC236}">
                <a16:creationId xmlns:a16="http://schemas.microsoft.com/office/drawing/2014/main" id="{8FF6FC99-19E1-4F78-93E1-FC818F7B718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595899" y="3134682"/>
            <a:ext cx="4099200" cy="593399"/>
          </a:xfrm>
        </p:spPr>
        <p:txBody>
          <a:bodyPr/>
          <a:lstStyle/>
          <a:p>
            <a:pPr lvl="0"/>
            <a:r>
              <a:rPr lang="en-US">
                <a:solidFill>
                  <a:srgbClr val="FFC000"/>
                </a:solidFill>
              </a:rPr>
              <a:t>THANKS </a:t>
            </a:r>
            <a:endParaRPr lang="en-US" u="sng">
              <a:solidFill>
                <a:srgbClr val="FFC000"/>
              </a:solidFill>
            </a:endParaRPr>
          </a:p>
        </p:txBody>
      </p:sp>
      <p:sp>
        <p:nvSpPr>
          <p:cNvPr id="3" name="Google Shape;1698;p67">
            <a:extLst>
              <a:ext uri="{FF2B5EF4-FFF2-40B4-BE49-F238E27FC236}">
                <a16:creationId xmlns:a16="http://schemas.microsoft.com/office/drawing/2014/main" id="{FED8E3D8-F529-4D09-A81C-FB703D6510A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271744" y="3980721"/>
            <a:ext cx="4561200" cy="311398"/>
          </a:xfrm>
        </p:spPr>
        <p:txBody>
          <a:bodyPr anchor="ctr" anchorCtr="1"/>
          <a:lstStyle/>
          <a:p>
            <a:pPr marL="0" lvl="0" indent="0" algn="ctr">
              <a:lnSpc>
                <a:spcPct val="100000"/>
              </a:lnSpc>
              <a:spcBef>
                <a:spcPts val="300"/>
              </a:spcBef>
              <a:buNone/>
            </a:pPr>
            <a:r>
              <a:rPr lang="en-US" sz="1400">
                <a:solidFill>
                  <a:srgbClr val="1C4966"/>
                </a:solidFill>
              </a:rPr>
              <a:t>Free Template</a:t>
            </a:r>
          </a:p>
        </p:txBody>
      </p:sp>
      <p:sp>
        <p:nvSpPr>
          <p:cNvPr id="4" name="Google Shape;1699;p67">
            <a:extLst>
              <a:ext uri="{FF2B5EF4-FFF2-40B4-BE49-F238E27FC236}">
                <a16:creationId xmlns:a16="http://schemas.microsoft.com/office/drawing/2014/main" id="{E93A315B-F1A1-4B83-A154-338D143EA9B2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591245" y="3669322"/>
            <a:ext cx="4069198" cy="311398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spcAft>
                <a:spcPts val="1600"/>
              </a:spcAft>
              <a:buNone/>
            </a:pPr>
            <a:r>
              <a:rPr lang="en-US" sz="1400">
                <a:solidFill>
                  <a:srgbClr val="FFC000"/>
                </a:solidFill>
              </a:rPr>
              <a:t>Do you have any questions? </a:t>
            </a:r>
          </a:p>
        </p:txBody>
      </p:sp>
      <p:grpSp>
        <p:nvGrpSpPr>
          <p:cNvPr id="5" name="Google Shape;1700;p67">
            <a:extLst>
              <a:ext uri="{FF2B5EF4-FFF2-40B4-BE49-F238E27FC236}">
                <a16:creationId xmlns:a16="http://schemas.microsoft.com/office/drawing/2014/main" id="{01F88D32-AF6C-4BEE-8F7A-C195BBCDF255}"/>
              </a:ext>
            </a:extLst>
          </p:cNvPr>
          <p:cNvGrpSpPr/>
          <p:nvPr/>
        </p:nvGrpSpPr>
        <p:grpSpPr>
          <a:xfrm>
            <a:off x="5008333" y="4379518"/>
            <a:ext cx="501575" cy="501575"/>
            <a:chOff x="5008333" y="4379518"/>
            <a:chExt cx="501575" cy="501575"/>
          </a:xfrm>
        </p:grpSpPr>
        <p:sp>
          <p:nvSpPr>
            <p:cNvPr id="6" name="Google Shape;1701;p67">
              <a:extLst>
                <a:ext uri="{FF2B5EF4-FFF2-40B4-BE49-F238E27FC236}">
                  <a16:creationId xmlns:a16="http://schemas.microsoft.com/office/drawing/2014/main" id="{F613EBB3-7757-4685-B13D-1E35273F7240}"/>
                </a:ext>
              </a:extLst>
            </p:cNvPr>
            <p:cNvSpPr/>
            <p:nvPr/>
          </p:nvSpPr>
          <p:spPr>
            <a:xfrm>
              <a:off x="5112163" y="4468681"/>
              <a:ext cx="29443" cy="293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19"/>
                <a:gd name="f4" fmla="val 1117"/>
                <a:gd name="f5" fmla="val 559"/>
                <a:gd name="f6" fmla="val 1"/>
                <a:gd name="f7" fmla="val 251"/>
                <a:gd name="f8" fmla="val 250"/>
                <a:gd name="f9" fmla="val 558"/>
                <a:gd name="f10" fmla="val 866"/>
                <a:gd name="f11" fmla="val 867"/>
                <a:gd name="f12" fmla="val 1118"/>
                <a:gd name="f13" fmla="*/ f0 1 1119"/>
                <a:gd name="f14" fmla="*/ f1 1 1117"/>
                <a:gd name="f15" fmla="+- f4 0 f2"/>
                <a:gd name="f16" fmla="+- f3 0 f2"/>
                <a:gd name="f17" fmla="*/ f16 1 1119"/>
                <a:gd name="f18" fmla="*/ f15 1 1117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1119" h="1117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4"/>
                    <a:pt x="f5" y="f4"/>
                  </a:cubicBezTo>
                  <a:cubicBezTo>
                    <a:pt x="f11" y="f4"/>
                    <a:pt x="f12" y="f10"/>
                    <a:pt x="f12" y="f9"/>
                  </a:cubicBezTo>
                  <a:cubicBezTo>
                    <a:pt x="f12" y="f8"/>
                    <a:pt x="f11" y="f6"/>
                    <a:pt x="f5" y="f6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" name="Google Shape;1702;p67">
              <a:extLst>
                <a:ext uri="{FF2B5EF4-FFF2-40B4-BE49-F238E27FC236}">
                  <a16:creationId xmlns:a16="http://schemas.microsoft.com/office/drawing/2014/main" id="{B88FC2C3-E058-4733-ADC5-DBB53E542EB7}"/>
                </a:ext>
              </a:extLst>
            </p:cNvPr>
            <p:cNvSpPr/>
            <p:nvPr/>
          </p:nvSpPr>
          <p:spPr>
            <a:xfrm>
              <a:off x="5008333" y="4379518"/>
              <a:ext cx="501575" cy="5015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065"/>
                <a:gd name="f4" fmla="val 4506"/>
                <a:gd name="f5" fmla="val 2271"/>
                <a:gd name="f6" fmla="val 5429"/>
                <a:gd name="f7" fmla="val 6181"/>
                <a:gd name="f8" fmla="val 3023"/>
                <a:gd name="f9" fmla="val 3947"/>
                <a:gd name="f10" fmla="val 4872"/>
                <a:gd name="f11" fmla="val 5622"/>
                <a:gd name="f12" fmla="val 3583"/>
                <a:gd name="f13" fmla="val 2831"/>
                <a:gd name="f14" fmla="val 6740"/>
                <a:gd name="f15" fmla="val 5932"/>
                <a:gd name="f16" fmla="val 6989"/>
                <a:gd name="f17" fmla="val 7299"/>
                <a:gd name="f18" fmla="val 16234"/>
                <a:gd name="f19" fmla="val 16544"/>
                <a:gd name="f20" fmla="val 16793"/>
                <a:gd name="f21" fmla="val 3388"/>
                <a:gd name="f22" fmla="val 3080"/>
                <a:gd name="f23" fmla="val 12596"/>
                <a:gd name="f24" fmla="val 6721"/>
                <a:gd name="f25" fmla="val 12811"/>
                <a:gd name="f26" fmla="val 13027"/>
                <a:gd name="f27" fmla="val 6739"/>
                <a:gd name="f28" fmla="val 13241"/>
                <a:gd name="f29" fmla="val 6774"/>
                <a:gd name="f30" fmla="val 15058"/>
                <a:gd name="f31" fmla="val 7069"/>
                <a:gd name="f32" fmla="val 16235"/>
                <a:gd name="f33" fmla="val 8557"/>
                <a:gd name="f34" fmla="val 10223"/>
                <a:gd name="f35" fmla="val 15985"/>
                <a:gd name="f36" fmla="val 15676"/>
                <a:gd name="f37" fmla="val 13441"/>
                <a:gd name="f38" fmla="val 13133"/>
                <a:gd name="f39" fmla="val 12884"/>
                <a:gd name="f40" fmla="val 11209"/>
                <a:gd name="f41" fmla="val 10593"/>
                <a:gd name="f42" fmla="val 12382"/>
                <a:gd name="f43" fmla="val 10091"/>
                <a:gd name="f44" fmla="val 11766"/>
                <a:gd name="f45" fmla="val 11150"/>
                <a:gd name="f46" fmla="val 10650"/>
                <a:gd name="f47" fmla="val 10399"/>
                <a:gd name="f48" fmla="val 7857"/>
                <a:gd name="f49" fmla="val 7547"/>
                <a:gd name="f50" fmla="val 7298"/>
                <a:gd name="f51" fmla="val 10377"/>
                <a:gd name="f52" fmla="val 10613"/>
                <a:gd name="f53" fmla="val 6956"/>
                <a:gd name="f54" fmla="val 10644"/>
                <a:gd name="f55" fmla="val 7234"/>
                <a:gd name="f56" fmla="val 11219"/>
                <a:gd name="f57" fmla="val 6901"/>
                <a:gd name="f58" fmla="val 11901"/>
                <a:gd name="f59" fmla="val 1290"/>
                <a:gd name="f60" fmla="val 17775"/>
                <a:gd name="f61" fmla="val 17774"/>
                <a:gd name="f62" fmla="*/ f0 1 19065"/>
                <a:gd name="f63" fmla="*/ f1 1 19065"/>
                <a:gd name="f64" fmla="+- f3 0 f2"/>
                <a:gd name="f65" fmla="*/ f64 1 19065"/>
                <a:gd name="f66" fmla="*/ f2 1 f65"/>
                <a:gd name="f67" fmla="*/ f3 1 f65"/>
                <a:gd name="f68" fmla="*/ f66 f62 1"/>
                <a:gd name="f69" fmla="*/ f67 f62 1"/>
                <a:gd name="f70" fmla="*/ f67 f63 1"/>
                <a:gd name="f71" fmla="*/ f66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19065" h="19065">
                  <a:moveTo>
                    <a:pt x="f4" y="f5"/>
                  </a:moveTo>
                  <a:cubicBezTo>
                    <a:pt x="f6" y="f5"/>
                    <a:pt x="f7" y="f8"/>
                    <a:pt x="f7" y="f9"/>
                  </a:cubicBezTo>
                  <a:cubicBezTo>
                    <a:pt x="f7" y="f10"/>
                    <a:pt x="f6" y="f11"/>
                    <a:pt x="f4" y="f11"/>
                  </a:cubicBezTo>
                  <a:cubicBezTo>
                    <a:pt x="f12" y="f11"/>
                    <a:pt x="f13" y="f10"/>
                    <a:pt x="f13" y="f9"/>
                  </a:cubicBezTo>
                  <a:cubicBezTo>
                    <a:pt x="f13" y="f8"/>
                    <a:pt x="f12" y="f5"/>
                    <a:pt x="f4" y="f5"/>
                  </a:cubicBezTo>
                  <a:close/>
                  <a:moveTo>
                    <a:pt x="f11" y="f14"/>
                  </a:moveTo>
                  <a:cubicBezTo>
                    <a:pt x="f15" y="f14"/>
                    <a:pt x="f7" y="f16"/>
                    <a:pt x="f7" y="f17"/>
                  </a:cubicBezTo>
                  <a:lnTo>
                    <a:pt x="f7" y="f18"/>
                  </a:lnTo>
                  <a:cubicBezTo>
                    <a:pt x="f7" y="f19"/>
                    <a:pt x="f15" y="f20"/>
                    <a:pt x="f11" y="f20"/>
                  </a:cubicBezTo>
                  <a:lnTo>
                    <a:pt x="f21" y="f20"/>
                  </a:lnTo>
                  <a:cubicBezTo>
                    <a:pt x="f22" y="f20"/>
                    <a:pt x="f13" y="f19"/>
                    <a:pt x="f13" y="f18"/>
                  </a:cubicBezTo>
                  <a:lnTo>
                    <a:pt x="f13" y="f17"/>
                  </a:lnTo>
                  <a:cubicBezTo>
                    <a:pt x="f13" y="f16"/>
                    <a:pt x="f22" y="f14"/>
                    <a:pt x="f21" y="f14"/>
                  </a:cubicBezTo>
                  <a:close/>
                  <a:moveTo>
                    <a:pt x="f23" y="f24"/>
                  </a:moveTo>
                  <a:cubicBezTo>
                    <a:pt x="f25" y="f24"/>
                    <a:pt x="f26" y="f27"/>
                    <a:pt x="f28" y="f29"/>
                  </a:cubicBezTo>
                  <a:cubicBezTo>
                    <a:pt x="f30" y="f31"/>
                    <a:pt x="f32" y="f33"/>
                    <a:pt x="f32" y="f34"/>
                  </a:cubicBezTo>
                  <a:lnTo>
                    <a:pt x="f32" y="f18"/>
                  </a:lnTo>
                  <a:cubicBezTo>
                    <a:pt x="f32" y="f19"/>
                    <a:pt x="f35" y="f20"/>
                    <a:pt x="f36" y="f20"/>
                  </a:cubicBezTo>
                  <a:lnTo>
                    <a:pt x="f37" y="f20"/>
                  </a:lnTo>
                  <a:cubicBezTo>
                    <a:pt x="f38" y="f20"/>
                    <a:pt x="f39" y="f19"/>
                    <a:pt x="f39" y="f18"/>
                  </a:cubicBezTo>
                  <a:lnTo>
                    <a:pt x="f39" y="f40"/>
                  </a:lnTo>
                  <a:cubicBezTo>
                    <a:pt x="f39" y="f41"/>
                    <a:pt x="f42" y="f43"/>
                    <a:pt x="f44" y="f43"/>
                  </a:cubicBezTo>
                  <a:cubicBezTo>
                    <a:pt x="f45" y="f43"/>
                    <a:pt x="f46" y="f41"/>
                    <a:pt x="f46" y="f40"/>
                  </a:cubicBezTo>
                  <a:lnTo>
                    <a:pt x="f46" y="f18"/>
                  </a:lnTo>
                  <a:cubicBezTo>
                    <a:pt x="f46" y="f19"/>
                    <a:pt x="f47" y="f20"/>
                    <a:pt x="f43" y="f20"/>
                  </a:cubicBezTo>
                  <a:lnTo>
                    <a:pt x="f48" y="f20"/>
                  </a:lnTo>
                  <a:cubicBezTo>
                    <a:pt x="f49" y="f20"/>
                    <a:pt x="f50" y="f19"/>
                    <a:pt x="f50" y="f18"/>
                  </a:cubicBezTo>
                  <a:lnTo>
                    <a:pt x="f50" y="f17"/>
                  </a:lnTo>
                  <a:cubicBezTo>
                    <a:pt x="f50" y="f16"/>
                    <a:pt x="f49" y="f14"/>
                    <a:pt x="f48" y="f14"/>
                  </a:cubicBezTo>
                  <a:lnTo>
                    <a:pt x="f43" y="f14"/>
                  </a:lnTo>
                  <a:cubicBezTo>
                    <a:pt x="f51" y="f14"/>
                    <a:pt x="f52" y="f53"/>
                    <a:pt x="f54" y="f55"/>
                  </a:cubicBezTo>
                  <a:cubicBezTo>
                    <a:pt x="f56" y="f57"/>
                    <a:pt x="f58" y="f24"/>
                    <a:pt x="f23" y="f24"/>
                  </a:cubicBezTo>
                  <a:close/>
                  <a:moveTo>
                    <a:pt x="f13" y="f2"/>
                  </a:moveTo>
                  <a:cubicBezTo>
                    <a:pt x="f59" y="f2"/>
                    <a:pt x="f2" y="f59"/>
                    <a:pt x="f2" y="f13"/>
                  </a:cubicBezTo>
                  <a:lnTo>
                    <a:pt x="f2" y="f18"/>
                  </a:lnTo>
                  <a:cubicBezTo>
                    <a:pt x="f2" y="f60"/>
                    <a:pt x="f59" y="f3"/>
                    <a:pt x="f13" y="f3"/>
                  </a:cubicBezTo>
                  <a:lnTo>
                    <a:pt x="f32" y="f3"/>
                  </a:lnTo>
                  <a:cubicBezTo>
                    <a:pt x="f61" y="f3"/>
                    <a:pt x="f3" y="f60"/>
                    <a:pt x="f3" y="f18"/>
                  </a:cubicBezTo>
                  <a:lnTo>
                    <a:pt x="f3" y="f13"/>
                  </a:lnTo>
                  <a:cubicBezTo>
                    <a:pt x="f3" y="f59"/>
                    <a:pt x="f61" y="f2"/>
                    <a:pt x="f32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" name="Google Shape;1703;p67">
              <a:extLst>
                <a:ext uri="{FF2B5EF4-FFF2-40B4-BE49-F238E27FC236}">
                  <a16:creationId xmlns:a16="http://schemas.microsoft.com/office/drawing/2014/main" id="{B82AF90F-4299-42DC-AC29-E167FB882240}"/>
                </a:ext>
              </a:extLst>
            </p:cNvPr>
            <p:cNvSpPr/>
            <p:nvPr/>
          </p:nvSpPr>
          <p:spPr>
            <a:xfrm>
              <a:off x="5229709" y="4585752"/>
              <a:ext cx="176369" cy="2061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04"/>
                <a:gd name="f4" fmla="val 7837"/>
                <a:gd name="f5" fmla="val 4182"/>
                <a:gd name="f6" fmla="val 3474"/>
                <a:gd name="f7" fmla="val 2782"/>
                <a:gd name="f8" fmla="val 261"/>
                <a:gd name="f9" fmla="val 2332"/>
                <a:gd name="f10" fmla="val 711"/>
                <a:gd name="f11" fmla="val 2108"/>
                <a:gd name="f12" fmla="val 935"/>
                <a:gd name="f13" fmla="val 1938"/>
                <a:gd name="f14" fmla="val 1142"/>
                <a:gd name="f15" fmla="val 1686"/>
                <a:gd name="f16" fmla="val 1618"/>
                <a:gd name="f17" fmla="val 1544"/>
                <a:gd name="f18" fmla="val 1127"/>
                <a:gd name="f19" fmla="val 1462"/>
                <a:gd name="f20" fmla="val 1093"/>
                <a:gd name="f21" fmla="val 1253"/>
                <a:gd name="f22" fmla="val 1006"/>
                <a:gd name="f23" fmla="val 1117"/>
                <a:gd name="f24" fmla="val 803"/>
                <a:gd name="f25" fmla="val 576"/>
                <a:gd name="f26" fmla="val 17"/>
                <a:gd name="f27" fmla="val 1"/>
                <a:gd name="f28" fmla="val 7836"/>
                <a:gd name="f29" fmla="val 3370"/>
                <a:gd name="f30" fmla="val 2137"/>
                <a:gd name="f31" fmla="val 2120"/>
                <a:gd name="f32" fmla="val 1135"/>
                <a:gd name="f33" fmla="val 3351"/>
                <a:gd name="f34" fmla="val 4584"/>
                <a:gd name="f35" fmla="val 5585"/>
                <a:gd name="f36" fmla="val 6703"/>
                <a:gd name="f37" fmla="val 2384"/>
                <a:gd name="f38" fmla="val 1266"/>
                <a:gd name="f39" fmla="val 5932"/>
                <a:gd name="f40" fmla="val 245"/>
                <a:gd name="f41" fmla="val 4648"/>
                <a:gd name="f42" fmla="val 38"/>
                <a:gd name="f43" fmla="val 4493"/>
                <a:gd name="f44" fmla="val 13"/>
                <a:gd name="f45" fmla="val 4337"/>
                <a:gd name="f46" fmla="*/ f0 1 6704"/>
                <a:gd name="f47" fmla="*/ f1 1 7837"/>
                <a:gd name="f48" fmla="+- f4 0 f2"/>
                <a:gd name="f49" fmla="+- f3 0 f2"/>
                <a:gd name="f50" fmla="*/ f49 1 6704"/>
                <a:gd name="f51" fmla="*/ f48 1 7837"/>
                <a:gd name="f52" fmla="*/ f2 1 f50"/>
                <a:gd name="f53" fmla="*/ f3 1 f50"/>
                <a:gd name="f54" fmla="*/ f2 1 f51"/>
                <a:gd name="f55" fmla="*/ f4 1 f51"/>
                <a:gd name="f56" fmla="*/ f52 f46 1"/>
                <a:gd name="f57" fmla="*/ f53 f46 1"/>
                <a:gd name="f58" fmla="*/ f55 f47 1"/>
                <a:gd name="f59" fmla="*/ f54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6704" h="78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2"/>
                    <a:pt x="f23" y="f24"/>
                    <a:pt x="f23" y="f25"/>
                  </a:cubicBezTo>
                  <a:lnTo>
                    <a:pt x="f23" y="f26"/>
                  </a:lnTo>
                  <a:lnTo>
                    <a:pt x="f27" y="f26"/>
                  </a:lnTo>
                  <a:lnTo>
                    <a:pt x="f27" y="f28"/>
                  </a:lnTo>
                  <a:lnTo>
                    <a:pt x="f23" y="f28"/>
                  </a:lnTo>
                  <a:lnTo>
                    <a:pt x="f23" y="f29"/>
                  </a:lnTo>
                  <a:cubicBezTo>
                    <a:pt x="f23" y="f30"/>
                    <a:pt x="f31" y="f32"/>
                    <a:pt x="f33" y="f32"/>
                  </a:cubicBezTo>
                  <a:cubicBezTo>
                    <a:pt x="f34" y="f32"/>
                    <a:pt x="f35" y="f30"/>
                    <a:pt x="f35" y="f29"/>
                  </a:cubicBezTo>
                  <a:lnTo>
                    <a:pt x="f35" y="f28"/>
                  </a:lnTo>
                  <a:lnTo>
                    <a:pt x="f36" y="f28"/>
                  </a:lnTo>
                  <a:lnTo>
                    <a:pt x="f36" y="f37"/>
                  </a:lnTo>
                  <a:cubicBezTo>
                    <a:pt x="f36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" name="Google Shape;1704;p67">
              <a:extLst>
                <a:ext uri="{FF2B5EF4-FFF2-40B4-BE49-F238E27FC236}">
                  <a16:creationId xmlns:a16="http://schemas.microsoft.com/office/drawing/2014/main" id="{6DB2F1C4-4493-4B0C-B287-88FA03CB850B}"/>
                </a:ext>
              </a:extLst>
            </p:cNvPr>
            <p:cNvSpPr/>
            <p:nvPr/>
          </p:nvSpPr>
          <p:spPr>
            <a:xfrm>
              <a:off x="5112163" y="4586191"/>
              <a:ext cx="29443" cy="2057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19"/>
                <a:gd name="f4" fmla="val 7820"/>
                <a:gd name="f5" fmla="val 7819"/>
                <a:gd name="f6" fmla="val 1118"/>
                <a:gd name="f7" fmla="*/ f0 1 1119"/>
                <a:gd name="f8" fmla="*/ f1 1 7820"/>
                <a:gd name="f9" fmla="+- f4 0 f2"/>
                <a:gd name="f10" fmla="+- f3 0 f2"/>
                <a:gd name="f11" fmla="*/ f10 1 1119"/>
                <a:gd name="f12" fmla="*/ f9 1 7820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119" h="7819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0" name="Google Shape;1705;p67">
            <a:extLst>
              <a:ext uri="{FF2B5EF4-FFF2-40B4-BE49-F238E27FC236}">
                <a16:creationId xmlns:a16="http://schemas.microsoft.com/office/drawing/2014/main" id="{C17B3ACF-7731-4B1F-8055-845BB6FCAADE}"/>
              </a:ext>
            </a:extLst>
          </p:cNvPr>
          <p:cNvGrpSpPr/>
          <p:nvPr/>
        </p:nvGrpSpPr>
        <p:grpSpPr>
          <a:xfrm>
            <a:off x="3634099" y="4379518"/>
            <a:ext cx="501603" cy="501575"/>
            <a:chOff x="3634099" y="4379518"/>
            <a:chExt cx="501603" cy="501575"/>
          </a:xfrm>
        </p:grpSpPr>
        <p:sp>
          <p:nvSpPr>
            <p:cNvPr id="11" name="Google Shape;1706;p67">
              <a:extLst>
                <a:ext uri="{FF2B5EF4-FFF2-40B4-BE49-F238E27FC236}">
                  <a16:creationId xmlns:a16="http://schemas.microsoft.com/office/drawing/2014/main" id="{D56DE012-5950-4FF4-8A6C-C22B93661B3C}"/>
                </a:ext>
              </a:extLst>
            </p:cNvPr>
            <p:cNvSpPr/>
            <p:nvPr/>
          </p:nvSpPr>
          <p:spPr>
            <a:xfrm>
              <a:off x="3871194" y="4467337"/>
              <a:ext cx="171715" cy="4137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527"/>
                <a:gd name="f4" fmla="val 15727"/>
                <a:gd name="f5" fmla="val 4957"/>
                <a:gd name="f6" fmla="val 1"/>
                <a:gd name="f7" fmla="val 4645"/>
                <a:gd name="f8" fmla="val 4336"/>
                <a:gd name="f9" fmla="val 24"/>
                <a:gd name="f10" fmla="val 4028"/>
                <a:gd name="f11" fmla="val 69"/>
                <a:gd name="f12" fmla="val 2588"/>
                <a:gd name="f13" fmla="val 280"/>
                <a:gd name="f14" fmla="val 1700"/>
                <a:gd name="f15" fmla="val 890"/>
                <a:gd name="f16" fmla="val 1675"/>
                <a:gd name="f17" fmla="val 2250"/>
                <a:gd name="f18" fmla="val 5040"/>
                <a:gd name="f19" fmla="val 5348"/>
                <a:gd name="f20" fmla="val 1426"/>
                <a:gd name="f21" fmla="val 5599"/>
                <a:gd name="f22" fmla="val 1118"/>
                <a:gd name="f23" fmla="val 6715"/>
                <a:gd name="f24" fmla="val 6965"/>
                <a:gd name="f25" fmla="val 7274"/>
                <a:gd name="f26" fmla="val 3352"/>
                <a:gd name="f27" fmla="val 3602"/>
                <a:gd name="f28" fmla="val 3910"/>
                <a:gd name="f29" fmla="val 5709"/>
                <a:gd name="f30" fmla="val 5987"/>
                <a:gd name="f31" fmla="val 3253"/>
                <a:gd name="f32" fmla="val 2316"/>
                <a:gd name="f33" fmla="val 3942"/>
                <a:gd name="f34" fmla="val 1677"/>
                <a:gd name="f35" fmla="val 4968"/>
                <a:gd name="f36" fmla="val 1504"/>
                <a:gd name="f37" fmla="val 5157"/>
                <a:gd name="f38" fmla="val 1473"/>
                <a:gd name="f39" fmla="val 5339"/>
                <a:gd name="f40" fmla="val 1460"/>
                <a:gd name="f41" fmla="val 5511"/>
                <a:gd name="f42" fmla="val 5810"/>
                <a:gd name="f43" fmla="val 6082"/>
                <a:gd name="f44" fmla="val 1498"/>
                <a:gd name="f45" fmla="val 6324"/>
                <a:gd name="f46" fmla="val 1546"/>
                <a:gd name="f47" fmla="val 6526"/>
                <a:gd name="f48" fmla="val 182"/>
                <a:gd name="f49" fmla="val 5988"/>
                <a:gd name="f50" fmla="val 62"/>
                <a:gd name="f51" fmla="val 5468"/>
                <a:gd name="f52" fmla="*/ f0 1 6527"/>
                <a:gd name="f53" fmla="*/ f1 1 15727"/>
                <a:gd name="f54" fmla="+- f4 0 f2"/>
                <a:gd name="f55" fmla="+- f3 0 f2"/>
                <a:gd name="f56" fmla="*/ f55 1 6527"/>
                <a:gd name="f57" fmla="*/ f54 1 15727"/>
                <a:gd name="f58" fmla="*/ f2 1 f56"/>
                <a:gd name="f59" fmla="*/ f3 1 f56"/>
                <a:gd name="f60" fmla="*/ f2 1 f57"/>
                <a:gd name="f61" fmla="*/ f4 1 f57"/>
                <a:gd name="f62" fmla="*/ f58 f52 1"/>
                <a:gd name="f63" fmla="*/ f59 f52 1"/>
                <a:gd name="f64" fmla="*/ f61 f53 1"/>
                <a:gd name="f65" fmla="*/ f60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6527" h="1572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6" y="f18"/>
                  </a:lnTo>
                  <a:cubicBezTo>
                    <a:pt x="f16" y="f19"/>
                    <a:pt x="f20" y="f21"/>
                    <a:pt x="f22" y="f21"/>
                  </a:cubicBezTo>
                  <a:lnTo>
                    <a:pt x="f2" y="f21"/>
                  </a:lnTo>
                  <a:lnTo>
                    <a:pt x="f2" y="f23"/>
                  </a:lnTo>
                  <a:lnTo>
                    <a:pt x="f22" y="f23"/>
                  </a:lnTo>
                  <a:cubicBezTo>
                    <a:pt x="f20" y="f23"/>
                    <a:pt x="f16" y="f24"/>
                    <a:pt x="f16" y="f25"/>
                  </a:cubicBezTo>
                  <a:lnTo>
                    <a:pt x="f16" y="f4"/>
                  </a:lnTo>
                  <a:lnTo>
                    <a:pt x="f26" y="f4"/>
                  </a:lnTo>
                  <a:lnTo>
                    <a:pt x="f26" y="f25"/>
                  </a:lnTo>
                  <a:cubicBezTo>
                    <a:pt x="f26" y="f24"/>
                    <a:pt x="f27" y="f23"/>
                    <a:pt x="f28" y="f23"/>
                  </a:cubicBezTo>
                  <a:lnTo>
                    <a:pt x="f29" y="f23"/>
                  </a:lnTo>
                  <a:lnTo>
                    <a:pt x="f30" y="f21"/>
                  </a:lnTo>
                  <a:lnTo>
                    <a:pt x="f28" y="f21"/>
                  </a:lnTo>
                  <a:cubicBezTo>
                    <a:pt x="f27" y="f21"/>
                    <a:pt x="f26" y="f19"/>
                    <a:pt x="f26" y="f18"/>
                  </a:cubicBezTo>
                  <a:lnTo>
                    <a:pt x="f26" y="f31"/>
                  </a:lnTo>
                  <a:cubicBezTo>
                    <a:pt x="f26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lnTo>
                    <a:pt x="f47" y="f48"/>
                  </a:lnTo>
                  <a:cubicBezTo>
                    <a:pt x="f49" y="f50"/>
                    <a:pt x="f51" y="f6"/>
                    <a:pt x="f5" y="f6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Google Shape;1707;p67">
              <a:extLst>
                <a:ext uri="{FF2B5EF4-FFF2-40B4-BE49-F238E27FC236}">
                  <a16:creationId xmlns:a16="http://schemas.microsoft.com/office/drawing/2014/main" id="{B7809CF8-85B0-4412-BC66-08D7555E6C1E}"/>
                </a:ext>
              </a:extLst>
            </p:cNvPr>
            <p:cNvSpPr/>
            <p:nvPr/>
          </p:nvSpPr>
          <p:spPr>
            <a:xfrm>
              <a:off x="3634099" y="4379518"/>
              <a:ext cx="501603" cy="5015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066"/>
                <a:gd name="f4" fmla="val 19065"/>
                <a:gd name="f5" fmla="val 2794"/>
                <a:gd name="f6" fmla="val 1255"/>
                <a:gd name="f7" fmla="val 1"/>
                <a:gd name="f8" fmla="val 1253"/>
                <a:gd name="f9" fmla="val 2793"/>
                <a:gd name="f10" fmla="val 16271"/>
                <a:gd name="f11" fmla="val 17812"/>
                <a:gd name="f12" fmla="val 9571"/>
                <a:gd name="f13" fmla="val 11171"/>
                <a:gd name="f14" fmla="val 8453"/>
                <a:gd name="f15" fmla="val 8145"/>
                <a:gd name="f16" fmla="val 7896"/>
                <a:gd name="f17" fmla="val 10920"/>
                <a:gd name="f18" fmla="val 10612"/>
                <a:gd name="f19" fmla="val 8378"/>
                <a:gd name="f20" fmla="val 8070"/>
                <a:gd name="f21" fmla="val 7819"/>
                <a:gd name="f22" fmla="val 5836"/>
                <a:gd name="f23" fmla="val 3710"/>
                <a:gd name="f24" fmla="val 10741"/>
                <a:gd name="f25" fmla="val 2615"/>
                <a:gd name="f26" fmla="val 12878"/>
                <a:gd name="f27" fmla="val 2302"/>
                <a:gd name="f28" fmla="val 13231"/>
                <a:gd name="f29" fmla="val 2249"/>
                <a:gd name="f30" fmla="val 13591"/>
                <a:gd name="f31" fmla="val 2223"/>
                <a:gd name="f32" fmla="val 13956"/>
                <a:gd name="f33" fmla="val 14725"/>
                <a:gd name="f34" fmla="val 15517"/>
                <a:gd name="f35" fmla="val 2339"/>
                <a:gd name="f36" fmla="val 16318"/>
                <a:gd name="f37" fmla="val 2567"/>
                <a:gd name="f38" fmla="val 16589"/>
                <a:gd name="f39" fmla="val 2643"/>
                <a:gd name="f40" fmla="val 16759"/>
                <a:gd name="f41" fmla="val 2908"/>
                <a:gd name="f42" fmla="val 16718"/>
                <a:gd name="f43" fmla="val 3186"/>
                <a:gd name="f44" fmla="val 16352"/>
                <a:gd name="f45" fmla="val 5650"/>
                <a:gd name="f46" fmla="val 16329"/>
                <a:gd name="f47" fmla="val 5806"/>
                <a:gd name="f48" fmla="val 16240"/>
                <a:gd name="f49" fmla="val 5944"/>
                <a:gd name="f50" fmla="val 16111"/>
                <a:gd name="f51" fmla="val 6031"/>
                <a:gd name="f52" fmla="val 16006"/>
                <a:gd name="f53" fmla="val 6102"/>
                <a:gd name="f54" fmla="val 15912"/>
                <a:gd name="f55" fmla="val 6127"/>
                <a:gd name="f56" fmla="val 15818"/>
                <a:gd name="f57" fmla="val 15717"/>
                <a:gd name="f58" fmla="val 15614"/>
                <a:gd name="f59" fmla="val 6098"/>
                <a:gd name="f60" fmla="val 15494"/>
                <a:gd name="f61" fmla="val 6068"/>
                <a:gd name="f62" fmla="val 15202"/>
                <a:gd name="f63" fmla="val 5995"/>
                <a:gd name="f64" fmla="val 14879"/>
                <a:gd name="f65" fmla="val 5914"/>
                <a:gd name="f66" fmla="val 14527"/>
                <a:gd name="f67" fmla="val 14409"/>
                <a:gd name="f68" fmla="val 14289"/>
                <a:gd name="f69" fmla="val 5923"/>
                <a:gd name="f70" fmla="val 14165"/>
                <a:gd name="f71" fmla="val 13534"/>
                <a:gd name="f72" fmla="val 6050"/>
                <a:gd name="f73" fmla="val 13481"/>
                <a:gd name="f74" fmla="val 6333"/>
                <a:gd name="f75" fmla="val 6590"/>
                <a:gd name="f76" fmla="val 15715"/>
                <a:gd name="f77" fmla="val 15887"/>
                <a:gd name="f78" fmla="val 16048"/>
                <a:gd name="f79" fmla="val 7899"/>
                <a:gd name="f80" fmla="val 16154"/>
                <a:gd name="f81" fmla="val 8035"/>
                <a:gd name="f82" fmla="val 16260"/>
                <a:gd name="f83" fmla="val 8169"/>
                <a:gd name="f84" fmla="val 16297"/>
                <a:gd name="f85" fmla="val 8346"/>
                <a:gd name="f86" fmla="val 16256"/>
                <a:gd name="f87" fmla="val 8513"/>
                <a:gd name="f88" fmla="val 15697"/>
                <a:gd name="f89" fmla="val 10747"/>
                <a:gd name="f90" fmla="val 15635"/>
                <a:gd name="f91" fmla="val 10996"/>
                <a:gd name="f92" fmla="val 15412"/>
                <a:gd name="f93" fmla="val 11170"/>
                <a:gd name="f94" fmla="val 15156"/>
                <a:gd name="f95" fmla="val 16272"/>
                <a:gd name="f96" fmla="val 17813"/>
                <a:gd name="f97" fmla="val 17810"/>
                <a:gd name="f98" fmla="val 16274"/>
                <a:gd name="f99" fmla="*/ f0 1 19066"/>
                <a:gd name="f100" fmla="*/ f1 1 19065"/>
                <a:gd name="f101" fmla="+- f4 0 f2"/>
                <a:gd name="f102" fmla="+- f3 0 f2"/>
                <a:gd name="f103" fmla="*/ f102 1 19066"/>
                <a:gd name="f104" fmla="*/ f101 1 19065"/>
                <a:gd name="f105" fmla="*/ f2 1 f103"/>
                <a:gd name="f106" fmla="*/ f3 1 f103"/>
                <a:gd name="f107" fmla="*/ f2 1 f104"/>
                <a:gd name="f108" fmla="*/ f4 1 f104"/>
                <a:gd name="f109" fmla="*/ f105 f99 1"/>
                <a:gd name="f110" fmla="*/ f106 f99 1"/>
                <a:gd name="f111" fmla="*/ f108 f100 1"/>
                <a:gd name="f112" fmla="*/ f107 f10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9" t="f112" r="f110" b="f111"/>
              <a:pathLst>
                <a:path w="19066" h="19065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6" y="f4"/>
                    <a:pt x="f5" y="f4"/>
                  </a:cubicBezTo>
                  <a:lnTo>
                    <a:pt x="f12" y="f4"/>
                  </a:lnTo>
                  <a:lnTo>
                    <a:pt x="f12" y="f13"/>
                  </a:lnTo>
                  <a:lnTo>
                    <a:pt x="f14" y="f13"/>
                  </a:lnTo>
                  <a:cubicBezTo>
                    <a:pt x="f15" y="f13"/>
                    <a:pt x="f16" y="f17"/>
                    <a:pt x="f16" y="f18"/>
                  </a:cubicBezTo>
                  <a:lnTo>
                    <a:pt x="f16" y="f19"/>
                  </a:lnTo>
                  <a:cubicBezTo>
                    <a:pt x="f16" y="f20"/>
                    <a:pt x="f15" y="f21"/>
                    <a:pt x="f14" y="f21"/>
                  </a:cubicBezTo>
                  <a:lnTo>
                    <a:pt x="f12" y="f21"/>
                  </a:lnTo>
                  <a:lnTo>
                    <a:pt x="f12" y="f22"/>
                  </a:lnTo>
                  <a:cubicBezTo>
                    <a:pt x="f1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5"/>
                  </a:cubicBezTo>
                  <a:cubicBezTo>
                    <a:pt x="f67" y="f65"/>
                    <a:pt x="f68" y="f69"/>
                    <a:pt x="f70" y="f49"/>
                  </a:cubicBezTo>
                  <a:cubicBezTo>
                    <a:pt x="f71" y="f72"/>
                    <a:pt x="f73" y="f74"/>
                    <a:pt x="f73" y="f75"/>
                  </a:cubicBezTo>
                  <a:lnTo>
                    <a:pt x="f73" y="f21"/>
                  </a:lnTo>
                  <a:lnTo>
                    <a:pt x="f76" y="f21"/>
                  </a:lnTo>
                  <a:cubicBezTo>
                    <a:pt x="f77" y="f21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7"/>
                  </a:cubicBezTo>
                  <a:lnTo>
                    <a:pt x="f88" y="f89"/>
                  </a:lnTo>
                  <a:cubicBezTo>
                    <a:pt x="f90" y="f91"/>
                    <a:pt x="f92" y="f93"/>
                    <a:pt x="f94" y="f93"/>
                  </a:cubicBezTo>
                  <a:lnTo>
                    <a:pt x="f73" y="f93"/>
                  </a:lnTo>
                  <a:lnTo>
                    <a:pt x="f73" y="f4"/>
                  </a:lnTo>
                  <a:lnTo>
                    <a:pt x="f95" y="f4"/>
                  </a:lnTo>
                  <a:cubicBezTo>
                    <a:pt x="f96" y="f4"/>
                    <a:pt x="f3" y="f97"/>
                    <a:pt x="f3" y="f10"/>
                  </a:cubicBezTo>
                  <a:lnTo>
                    <a:pt x="f3" y="f9"/>
                  </a:lnTo>
                  <a:cubicBezTo>
                    <a:pt x="f3" y="f8"/>
                    <a:pt x="f96" y="f2"/>
                    <a:pt x="f98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3" name="Google Shape;1708;p67">
            <a:extLst>
              <a:ext uri="{FF2B5EF4-FFF2-40B4-BE49-F238E27FC236}">
                <a16:creationId xmlns:a16="http://schemas.microsoft.com/office/drawing/2014/main" id="{4251B511-AF58-423B-A2CC-A569F32D20FC}"/>
              </a:ext>
            </a:extLst>
          </p:cNvPr>
          <p:cNvGrpSpPr/>
          <p:nvPr/>
        </p:nvGrpSpPr>
        <p:grpSpPr>
          <a:xfrm>
            <a:off x="4321225" y="4379518"/>
            <a:ext cx="501548" cy="501575"/>
            <a:chOff x="4321225" y="4379518"/>
            <a:chExt cx="501548" cy="501575"/>
          </a:xfrm>
        </p:grpSpPr>
        <p:sp>
          <p:nvSpPr>
            <p:cNvPr id="14" name="Google Shape;1709;p67">
              <a:extLst>
                <a:ext uri="{FF2B5EF4-FFF2-40B4-BE49-F238E27FC236}">
                  <a16:creationId xmlns:a16="http://schemas.microsoft.com/office/drawing/2014/main" id="{615E4F87-B5DD-4551-A28E-6780D2E2BF62}"/>
                </a:ext>
              </a:extLst>
            </p:cNvPr>
            <p:cNvSpPr/>
            <p:nvPr/>
          </p:nvSpPr>
          <p:spPr>
            <a:xfrm>
              <a:off x="4410361" y="4468681"/>
              <a:ext cx="323286" cy="3232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88"/>
                <a:gd name="f4" fmla="val 12287"/>
                <a:gd name="f5" fmla="val 10053"/>
                <a:gd name="f6" fmla="val 1117"/>
                <a:gd name="f7" fmla="val 10669"/>
                <a:gd name="f8" fmla="val 11171"/>
                <a:gd name="f9" fmla="val 1617"/>
                <a:gd name="f10" fmla="val 2233"/>
                <a:gd name="f11" fmla="val 11170"/>
                <a:gd name="f12" fmla="val 2850"/>
                <a:gd name="f13" fmla="val 3351"/>
                <a:gd name="f14" fmla="val 9438"/>
                <a:gd name="f15" fmla="val 8937"/>
                <a:gd name="f16" fmla="val 6144"/>
                <a:gd name="f17" fmla="val 8300"/>
                <a:gd name="f18" fmla="val 3988"/>
                <a:gd name="f19" fmla="val 8299"/>
                <a:gd name="f20" fmla="val 10054"/>
                <a:gd name="f21" fmla="val 3989"/>
                <a:gd name="f22" fmla="val 2234"/>
                <a:gd name="f23" fmla="val 3987"/>
                <a:gd name="f24" fmla="val 1675"/>
                <a:gd name="f25" fmla="val 1"/>
                <a:gd name="f26" fmla="val 752"/>
                <a:gd name="f27" fmla="val 751"/>
                <a:gd name="f28" fmla="val 1676"/>
                <a:gd name="f29" fmla="val 10611"/>
                <a:gd name="f30" fmla="val 11536"/>
                <a:gd name="f31" fmla="val 12286"/>
                <a:gd name="f32" fmla="val 10612"/>
                <a:gd name="f33" fmla="*/ f0 1 12288"/>
                <a:gd name="f34" fmla="*/ f1 1 12287"/>
                <a:gd name="f35" fmla="+- f4 0 f2"/>
                <a:gd name="f36" fmla="+- f3 0 f2"/>
                <a:gd name="f37" fmla="*/ f36 1 12288"/>
                <a:gd name="f38" fmla="*/ f35 1 12287"/>
                <a:gd name="f39" fmla="*/ f2 1 f37"/>
                <a:gd name="f40" fmla="*/ f3 1 f37"/>
                <a:gd name="f41" fmla="*/ f2 1 f38"/>
                <a:gd name="f42" fmla="*/ f4 1 f38"/>
                <a:gd name="f43" fmla="*/ f39 f33 1"/>
                <a:gd name="f44" fmla="*/ f40 f33 1"/>
                <a:gd name="f45" fmla="*/ f42 f34 1"/>
                <a:gd name="f46" fmla="*/ f41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288" h="1228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cubicBezTo>
                    <a:pt x="f14" y="f13"/>
                    <a:pt x="f15" y="f12"/>
                    <a:pt x="f15" y="f10"/>
                  </a:cubicBezTo>
                  <a:cubicBezTo>
                    <a:pt x="f15" y="f9"/>
                    <a:pt x="f14" y="f6"/>
                    <a:pt x="f5" y="f6"/>
                  </a:cubicBezTo>
                  <a:close/>
                  <a:moveTo>
                    <a:pt x="f16" y="f10"/>
                  </a:moveTo>
                  <a:cubicBezTo>
                    <a:pt x="f17" y="f10"/>
                    <a:pt x="f5" y="f18"/>
                    <a:pt x="f5" y="f16"/>
                  </a:cubicBezTo>
                  <a:cubicBezTo>
                    <a:pt x="f5" y="f19"/>
                    <a:pt x="f17" y="f20"/>
                    <a:pt x="f16" y="f20"/>
                  </a:cubicBezTo>
                  <a:cubicBezTo>
                    <a:pt x="f21" y="f20"/>
                    <a:pt x="f22" y="f19"/>
                    <a:pt x="f22" y="f16"/>
                  </a:cubicBezTo>
                  <a:cubicBezTo>
                    <a:pt x="f22" y="f18"/>
                    <a:pt x="f23" y="f10"/>
                    <a:pt x="f16" y="f10"/>
                  </a:cubicBezTo>
                  <a:close/>
                  <a:moveTo>
                    <a:pt x="f24" y="f25"/>
                  </a:moveTo>
                  <a:cubicBezTo>
                    <a:pt x="f26" y="f25"/>
                    <a:pt x="f2" y="f27"/>
                    <a:pt x="f2" y="f28"/>
                  </a:cubicBezTo>
                  <a:lnTo>
                    <a:pt x="f2" y="f29"/>
                  </a:lnTo>
                  <a:cubicBezTo>
                    <a:pt x="f2" y="f30"/>
                    <a:pt x="f26" y="f31"/>
                    <a:pt x="f24" y="f31"/>
                  </a:cubicBezTo>
                  <a:lnTo>
                    <a:pt x="f32" y="f31"/>
                  </a:lnTo>
                  <a:cubicBezTo>
                    <a:pt x="f30" y="f31"/>
                    <a:pt x="f3" y="f30"/>
                    <a:pt x="f3" y="f29"/>
                  </a:cubicBezTo>
                  <a:lnTo>
                    <a:pt x="f3" y="f28"/>
                  </a:lnTo>
                  <a:cubicBezTo>
                    <a:pt x="f3" y="f26"/>
                    <a:pt x="f30" y="f25"/>
                    <a:pt x="f32" y="f25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Google Shape;1710;p67">
              <a:extLst>
                <a:ext uri="{FF2B5EF4-FFF2-40B4-BE49-F238E27FC236}">
                  <a16:creationId xmlns:a16="http://schemas.microsoft.com/office/drawing/2014/main" id="{7CF63733-05AA-4275-9487-3FDFDDA4E7F8}"/>
                </a:ext>
              </a:extLst>
            </p:cNvPr>
            <p:cNvSpPr/>
            <p:nvPr/>
          </p:nvSpPr>
          <p:spPr>
            <a:xfrm>
              <a:off x="4498491" y="4556839"/>
              <a:ext cx="147017" cy="1469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88"/>
                <a:gd name="f4" fmla="val 5585"/>
                <a:gd name="f5" fmla="val 2794"/>
                <a:gd name="f6" fmla="val 1255"/>
                <a:gd name="f7" fmla="val 1"/>
                <a:gd name="f8" fmla="val 1252"/>
                <a:gd name="f9" fmla="val 2793"/>
                <a:gd name="f10" fmla="val 4332"/>
                <a:gd name="f11" fmla="val 4333"/>
                <a:gd name="f12" fmla="val 5587"/>
                <a:gd name="f13" fmla="*/ f0 1 5588"/>
                <a:gd name="f14" fmla="*/ f1 1 5585"/>
                <a:gd name="f15" fmla="+- f4 0 f2"/>
                <a:gd name="f16" fmla="+- f3 0 f2"/>
                <a:gd name="f17" fmla="*/ f16 1 5588"/>
                <a:gd name="f18" fmla="*/ f15 1 5585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5588" h="5585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4"/>
                    <a:pt x="f5" y="f4"/>
                  </a:cubicBezTo>
                  <a:cubicBezTo>
                    <a:pt x="f11" y="f4"/>
                    <a:pt x="f12" y="f10"/>
                    <a:pt x="f12" y="f9"/>
                  </a:cubicBezTo>
                  <a:cubicBezTo>
                    <a:pt x="f12" y="f8"/>
                    <a:pt x="f11" y="f2"/>
                    <a:pt x="f5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Google Shape;1711;p67">
              <a:extLst>
                <a:ext uri="{FF2B5EF4-FFF2-40B4-BE49-F238E27FC236}">
                  <a16:creationId xmlns:a16="http://schemas.microsoft.com/office/drawing/2014/main" id="{45F242B6-FF1C-46BA-88E7-C08964799475}"/>
                </a:ext>
              </a:extLst>
            </p:cNvPr>
            <p:cNvSpPr/>
            <p:nvPr/>
          </p:nvSpPr>
          <p:spPr>
            <a:xfrm>
              <a:off x="4321225" y="4379518"/>
              <a:ext cx="501548" cy="5015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064"/>
                <a:gd name="f4" fmla="val 19065"/>
                <a:gd name="f5" fmla="val 14000"/>
                <a:gd name="f6" fmla="val 2271"/>
                <a:gd name="f7" fmla="val 15539"/>
                <a:gd name="f8" fmla="val 16794"/>
                <a:gd name="f9" fmla="val 3524"/>
                <a:gd name="f10" fmla="val 5065"/>
                <a:gd name="f11" fmla="val 15541"/>
                <a:gd name="f12" fmla="val 16793"/>
                <a:gd name="f13" fmla="val 5063"/>
                <a:gd name="f14" fmla="val 2272"/>
                <a:gd name="f15" fmla="val 2829"/>
                <a:gd name="f16" fmla="val 1290"/>
                <a:gd name="f17" fmla="val 2831"/>
                <a:gd name="f18" fmla="val 16234"/>
                <a:gd name="f19" fmla="val 17775"/>
                <a:gd name="f20" fmla="val 16235"/>
                <a:gd name="f21" fmla="val 17774"/>
                <a:gd name="f22" fmla="val 19063"/>
                <a:gd name="f23" fmla="*/ f0 1 19064"/>
                <a:gd name="f24" fmla="*/ f1 1 19065"/>
                <a:gd name="f25" fmla="+- f4 0 f2"/>
                <a:gd name="f26" fmla="+- f3 0 f2"/>
                <a:gd name="f27" fmla="*/ f26 1 19064"/>
                <a:gd name="f28" fmla="*/ f25 1 19065"/>
                <a:gd name="f29" fmla="*/ f2 1 f27"/>
                <a:gd name="f30" fmla="*/ f3 1 f27"/>
                <a:gd name="f31" fmla="*/ f2 1 f28"/>
                <a:gd name="f32" fmla="*/ f4 1 f28"/>
                <a:gd name="f33" fmla="*/ f29 f23 1"/>
                <a:gd name="f34" fmla="*/ f30 f23 1"/>
                <a:gd name="f35" fmla="*/ f32 f24 1"/>
                <a:gd name="f36" fmla="*/ f31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9064" h="1906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5"/>
                  </a:ln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9" y="f12"/>
                    <a:pt x="f14" y="f11"/>
                    <a:pt x="f14" y="f5"/>
                  </a:cubicBezTo>
                  <a:lnTo>
                    <a:pt x="f14" y="f10"/>
                  </a:lnTo>
                  <a:cubicBezTo>
                    <a:pt x="f14" y="f9"/>
                    <a:pt x="f9" y="f6"/>
                    <a:pt x="f13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2" y="f16"/>
                    <a:pt x="f2" y="f17"/>
                  </a:cubicBezTo>
                  <a:lnTo>
                    <a:pt x="f2" y="f18"/>
                  </a:lnTo>
                  <a:cubicBezTo>
                    <a:pt x="f2" y="f19"/>
                    <a:pt x="f16" y="f4"/>
                    <a:pt x="f15" y="f4"/>
                  </a:cubicBezTo>
                  <a:lnTo>
                    <a:pt x="f20" y="f4"/>
                  </a:lnTo>
                  <a:cubicBezTo>
                    <a:pt x="f21" y="f4"/>
                    <a:pt x="f22" y="f19"/>
                    <a:pt x="f22" y="f18"/>
                  </a:cubicBezTo>
                  <a:lnTo>
                    <a:pt x="f22" y="f17"/>
                  </a:lnTo>
                  <a:cubicBezTo>
                    <a:pt x="f22" y="f16"/>
                    <a:pt x="f21" y="f2"/>
                    <a:pt x="f20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7" name="Rectángulo 19">
            <a:extLst>
              <a:ext uri="{FF2B5EF4-FFF2-40B4-BE49-F238E27FC236}">
                <a16:creationId xmlns:a16="http://schemas.microsoft.com/office/drawing/2014/main" id="{A58ADF1C-82A9-4027-B678-9F418DBE5570}"/>
              </a:ext>
            </a:extLst>
          </p:cNvPr>
          <p:cNvSpPr/>
          <p:nvPr/>
        </p:nvSpPr>
        <p:spPr>
          <a:xfrm>
            <a:off x="3122337" y="2299066"/>
            <a:ext cx="633706" cy="633706"/>
          </a:xfrm>
          <a:prstGeom prst="rect">
            <a:avLst/>
          </a:prstGeom>
          <a:solidFill>
            <a:srgbClr val="3792C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sp>
        <p:nvSpPr>
          <p:cNvPr id="18" name="Rectángulo 18">
            <a:extLst>
              <a:ext uri="{FF2B5EF4-FFF2-40B4-BE49-F238E27FC236}">
                <a16:creationId xmlns:a16="http://schemas.microsoft.com/office/drawing/2014/main" id="{034E20F4-6225-4F53-80F6-91DF006AED0F}"/>
              </a:ext>
            </a:extLst>
          </p:cNvPr>
          <p:cNvSpPr/>
          <p:nvPr/>
        </p:nvSpPr>
        <p:spPr>
          <a:xfrm>
            <a:off x="5673458" y="1015358"/>
            <a:ext cx="879341" cy="879341"/>
          </a:xfrm>
          <a:prstGeom prst="rect">
            <a:avLst/>
          </a:pr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FFC000"/>
              </a:solidFill>
              <a:uFillTx/>
              <a:latin typeface="Arial"/>
            </a:endParaRPr>
          </a:p>
        </p:txBody>
      </p:sp>
      <p:sp>
        <p:nvSpPr>
          <p:cNvPr id="19" name="Rectángulo 20">
            <a:extLst>
              <a:ext uri="{FF2B5EF4-FFF2-40B4-BE49-F238E27FC236}">
                <a16:creationId xmlns:a16="http://schemas.microsoft.com/office/drawing/2014/main" id="{2B54AA94-97FC-4290-938D-4AC8A55967E0}"/>
              </a:ext>
            </a:extLst>
          </p:cNvPr>
          <p:cNvSpPr/>
          <p:nvPr/>
        </p:nvSpPr>
        <p:spPr>
          <a:xfrm>
            <a:off x="3380015" y="1020726"/>
            <a:ext cx="376037" cy="376037"/>
          </a:xfrm>
          <a:prstGeom prst="rect">
            <a:avLst/>
          </a:pr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sp>
        <p:nvSpPr>
          <p:cNvPr id="20" name="Rectángulo 21">
            <a:extLst>
              <a:ext uri="{FF2B5EF4-FFF2-40B4-BE49-F238E27FC236}">
                <a16:creationId xmlns:a16="http://schemas.microsoft.com/office/drawing/2014/main" id="{FC27B173-9332-4D69-99C6-341E3EE47F2C}"/>
              </a:ext>
            </a:extLst>
          </p:cNvPr>
          <p:cNvSpPr/>
          <p:nvPr/>
        </p:nvSpPr>
        <p:spPr>
          <a:xfrm>
            <a:off x="5673458" y="1898111"/>
            <a:ext cx="376037" cy="376037"/>
          </a:xfrm>
          <a:prstGeom prst="rect">
            <a:avLst/>
          </a:pr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sp>
        <p:nvSpPr>
          <p:cNvPr id="21" name="Rectángulo 22">
            <a:extLst>
              <a:ext uri="{FF2B5EF4-FFF2-40B4-BE49-F238E27FC236}">
                <a16:creationId xmlns:a16="http://schemas.microsoft.com/office/drawing/2014/main" id="{FDC86BC2-F8F7-406D-964D-4D2C4232E02C}"/>
              </a:ext>
            </a:extLst>
          </p:cNvPr>
          <p:cNvSpPr/>
          <p:nvPr/>
        </p:nvSpPr>
        <p:spPr>
          <a:xfrm>
            <a:off x="6049496" y="1895752"/>
            <a:ext cx="633706" cy="633706"/>
          </a:xfrm>
          <a:prstGeom prst="rect">
            <a:avLst/>
          </a:prstGeom>
          <a:solidFill>
            <a:srgbClr val="3792C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sp>
        <p:nvSpPr>
          <p:cNvPr id="22" name="Rectángulo 23">
            <a:extLst>
              <a:ext uri="{FF2B5EF4-FFF2-40B4-BE49-F238E27FC236}">
                <a16:creationId xmlns:a16="http://schemas.microsoft.com/office/drawing/2014/main" id="{6A55A508-9186-4D7B-9608-1E82896BF2F2}"/>
              </a:ext>
            </a:extLst>
          </p:cNvPr>
          <p:cNvSpPr/>
          <p:nvPr/>
        </p:nvSpPr>
        <p:spPr>
          <a:xfrm>
            <a:off x="4374626" y="395889"/>
            <a:ext cx="633706" cy="633706"/>
          </a:xfrm>
          <a:prstGeom prst="rect">
            <a:avLst/>
          </a:pr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sp>
        <p:nvSpPr>
          <p:cNvPr id="23" name="Rectángulo 24">
            <a:extLst>
              <a:ext uri="{FF2B5EF4-FFF2-40B4-BE49-F238E27FC236}">
                <a16:creationId xmlns:a16="http://schemas.microsoft.com/office/drawing/2014/main" id="{23769ED8-BFA2-4D22-AE28-D8A3337CC0BA}"/>
              </a:ext>
            </a:extLst>
          </p:cNvPr>
          <p:cNvSpPr/>
          <p:nvPr/>
        </p:nvSpPr>
        <p:spPr>
          <a:xfrm>
            <a:off x="3884901" y="1211552"/>
            <a:ext cx="1700043" cy="1700043"/>
          </a:xfrm>
          <a:prstGeom prst="rect">
            <a:avLst/>
          </a:pr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FFC000"/>
              </a:solidFill>
              <a:uFillTx/>
              <a:latin typeface="Arial"/>
            </a:endParaRPr>
          </a:p>
        </p:txBody>
      </p:sp>
    </p:spTree>
  </p:cSld>
  <p:clrMapOvr>
    <a:masterClrMapping/>
  </p:clrMapOvr>
  <p:transition/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6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63;p42">
            <a:extLst>
              <a:ext uri="{FF2B5EF4-FFF2-40B4-BE49-F238E27FC236}">
                <a16:creationId xmlns:a16="http://schemas.microsoft.com/office/drawing/2014/main" id="{EF091A10-CC4A-44D8-B1E0-2BCD443204DC}"/>
              </a:ext>
            </a:extLst>
          </p:cNvPr>
          <p:cNvSpPr txBox="1"/>
          <p:nvPr/>
        </p:nvSpPr>
        <p:spPr>
          <a:xfrm>
            <a:off x="2498268" y="177750"/>
            <a:ext cx="4068302" cy="77360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4500" b="1" i="0" u="none" strike="noStrike" kern="0" cap="none" spc="0" baseline="0">
                <a:solidFill>
                  <a:srgbClr val="1C4966"/>
                </a:solidFill>
                <a:uFillTx/>
                <a:latin typeface="Arial (Títulos)"/>
                <a:ea typeface="DM Sans"/>
                <a:cs typeface="Rubik"/>
              </a:rPr>
              <a:t>FUENTE</a:t>
            </a:r>
          </a:p>
        </p:txBody>
      </p:sp>
      <p:sp>
        <p:nvSpPr>
          <p:cNvPr id="3" name="Google Shape;270;p42">
            <a:extLst>
              <a:ext uri="{FF2B5EF4-FFF2-40B4-BE49-F238E27FC236}">
                <a16:creationId xmlns:a16="http://schemas.microsoft.com/office/drawing/2014/main" id="{9684C739-5819-4C8D-A6D9-37D0B63E7ACC}"/>
              </a:ext>
            </a:extLst>
          </p:cNvPr>
          <p:cNvSpPr txBox="1"/>
          <p:nvPr/>
        </p:nvSpPr>
        <p:spPr>
          <a:xfrm>
            <a:off x="877421" y="1493270"/>
            <a:ext cx="4157667" cy="42405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1600" b="0" i="0" u="none" strike="noStrike" kern="0" cap="none" spc="0" baseline="0">
                <a:solidFill>
                  <a:srgbClr val="296D98"/>
                </a:solidFill>
                <a:uFillTx/>
                <a:latin typeface="Source Sans Pro" pitchFamily="34"/>
                <a:ea typeface="Rubik"/>
                <a:cs typeface="Rubik"/>
              </a:rPr>
              <a:t>ELABORADO POR  </a:t>
            </a:r>
            <a:r>
              <a:rPr lang="es-PE" sz="1600" b="0" i="0" u="none" strike="noStrike" kern="0" cap="none" spc="0" baseline="0">
                <a:solidFill>
                  <a:srgbClr val="296D98"/>
                </a:solidFill>
                <a:uFillTx/>
                <a:latin typeface="Source Sans Pro" pitchFamily="34"/>
                <a:ea typeface="Montserrat"/>
                <a:cs typeface="Assistant Light" pitchFamily="2"/>
              </a:rPr>
              <a:t>: </a:t>
            </a:r>
            <a:r>
              <a:rPr lang="es-PE" sz="1600" b="0" i="0" u="none" strike="noStrike" kern="0" cap="none" spc="0" baseline="0">
                <a:solidFill>
                  <a:srgbClr val="000000"/>
                </a:solidFill>
                <a:uFillTx/>
                <a:latin typeface="Source Sans Pro" pitchFamily="34"/>
                <a:ea typeface="Montserrat"/>
                <a:cs typeface="Kanit Light"/>
              </a:rPr>
              <a:t>slidesppt.net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600" b="1" i="0" u="none" strike="noStrike" kern="0" cap="none" spc="0" baseline="0">
              <a:solidFill>
                <a:srgbClr val="02FFB3"/>
              </a:solidFill>
              <a:uFillTx/>
              <a:latin typeface="Source Sans Pro" pitchFamily="34"/>
              <a:ea typeface="Rubik"/>
              <a:cs typeface="Rubik"/>
            </a:endParaRPr>
          </a:p>
        </p:txBody>
      </p:sp>
      <p:grpSp>
        <p:nvGrpSpPr>
          <p:cNvPr id="4" name="Grupo 3">
            <a:extLst>
              <a:ext uri="{FF2B5EF4-FFF2-40B4-BE49-F238E27FC236}">
                <a16:creationId xmlns:a16="http://schemas.microsoft.com/office/drawing/2014/main" id="{131D1AE4-AE7E-48B0-BA79-F046180B68B9}"/>
              </a:ext>
            </a:extLst>
          </p:cNvPr>
          <p:cNvGrpSpPr/>
          <p:nvPr/>
        </p:nvGrpSpPr>
        <p:grpSpPr>
          <a:xfrm>
            <a:off x="877421" y="2247650"/>
            <a:ext cx="2989182" cy="1594557"/>
            <a:chOff x="877421" y="2247650"/>
            <a:chExt cx="2989182" cy="1594557"/>
          </a:xfrm>
        </p:grpSpPr>
        <p:sp>
          <p:nvSpPr>
            <p:cNvPr id="5" name="Google Shape;272;p42">
              <a:extLst>
                <a:ext uri="{FF2B5EF4-FFF2-40B4-BE49-F238E27FC236}">
                  <a16:creationId xmlns:a16="http://schemas.microsoft.com/office/drawing/2014/main" id="{BED32F00-E0C0-406B-88F5-E15A02194418}"/>
                </a:ext>
              </a:extLst>
            </p:cNvPr>
            <p:cNvSpPr txBox="1"/>
            <p:nvPr/>
          </p:nvSpPr>
          <p:spPr>
            <a:xfrm>
              <a:off x="877421" y="2247650"/>
              <a:ext cx="2117101" cy="30870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21" tIns="91421" rIns="91421" bIns="91421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s-PE" sz="1600" b="0" i="0" u="none" strike="noStrike" kern="0" cap="none" spc="0" baseline="0">
                  <a:solidFill>
                    <a:srgbClr val="296D98"/>
                  </a:solidFill>
                  <a:uFillTx/>
                  <a:latin typeface="Source Sans Pro" pitchFamily="34"/>
                  <a:ea typeface="Rubik"/>
                  <a:cs typeface="Rubik"/>
                </a:rPr>
                <a:t>IMAGES :</a:t>
              </a:r>
            </a:p>
          </p:txBody>
        </p:sp>
        <p:sp>
          <p:nvSpPr>
            <p:cNvPr id="6" name="Google Shape;273;p42">
              <a:extLst>
                <a:ext uri="{FF2B5EF4-FFF2-40B4-BE49-F238E27FC236}">
                  <a16:creationId xmlns:a16="http://schemas.microsoft.com/office/drawing/2014/main" id="{5F741979-8913-409B-AB86-9F577003A695}"/>
                </a:ext>
              </a:extLst>
            </p:cNvPr>
            <p:cNvSpPr txBox="1"/>
            <p:nvPr/>
          </p:nvSpPr>
          <p:spPr>
            <a:xfrm>
              <a:off x="877421" y="2556278"/>
              <a:ext cx="2989182" cy="128592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21" tIns="91421" rIns="91421" bIns="91421" anchor="t" anchorCtr="0" compatLnSpc="1">
              <a:noAutofit/>
            </a:bodyPr>
            <a:lstStyle/>
            <a:p>
              <a:pPr marL="285722" marR="0" lvl="0" indent="-285722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 pitchFamily="34"/>
                <a:buChar char="•"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s-PE" sz="1500" b="0" i="0" u="none" strike="noStrike" kern="0" cap="none" spc="0" baseline="0">
                  <a:solidFill>
                    <a:srgbClr val="000000"/>
                  </a:solidFill>
                  <a:uFillTx/>
                  <a:latin typeface="Source Sans Pro" pitchFamily="34"/>
                  <a:ea typeface="Montserrat"/>
                  <a:cs typeface="Kanit Light"/>
                </a:rPr>
                <a:t>unsplash.com</a:t>
              </a:r>
            </a:p>
            <a:p>
              <a:pPr marL="285722" marR="0" lvl="0" indent="-285722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 pitchFamily="34"/>
                <a:buChar char="•"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s-PE" sz="1500" b="0" i="0" u="none" strike="noStrike" kern="0" cap="none" spc="0" baseline="0">
                  <a:solidFill>
                    <a:srgbClr val="000000"/>
                  </a:solidFill>
                  <a:uFillTx/>
                  <a:latin typeface="Source Sans Pro" pitchFamily="34"/>
                  <a:ea typeface="Montserrat"/>
                  <a:cs typeface="Kanit Light"/>
                </a:rPr>
                <a:t>pixabay.com</a:t>
              </a:r>
            </a:p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500" b="0" i="0" u="none" strike="noStrike" kern="0" cap="none" spc="0" baseline="0">
                <a:solidFill>
                  <a:srgbClr val="000000"/>
                </a:solidFill>
                <a:uFillTx/>
                <a:latin typeface="Source Sans Pro" pitchFamily="34"/>
                <a:ea typeface="Montserrat"/>
                <a:cs typeface="Kanit Light"/>
              </a:endParaRPr>
            </a:p>
          </p:txBody>
        </p:sp>
      </p:grpSp>
      <p:sp>
        <p:nvSpPr>
          <p:cNvPr id="7" name="Google Shape;274;p42">
            <a:extLst>
              <a:ext uri="{FF2B5EF4-FFF2-40B4-BE49-F238E27FC236}">
                <a16:creationId xmlns:a16="http://schemas.microsoft.com/office/drawing/2014/main" id="{DA9866B6-7A42-4ADE-95FA-F05A9E7DEC57}"/>
              </a:ext>
            </a:extLst>
          </p:cNvPr>
          <p:cNvSpPr txBox="1"/>
          <p:nvPr/>
        </p:nvSpPr>
        <p:spPr>
          <a:xfrm>
            <a:off x="877421" y="3198690"/>
            <a:ext cx="2117101" cy="30870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0" cap="none" spc="0" baseline="0">
                <a:solidFill>
                  <a:srgbClr val="296D98"/>
                </a:solidFill>
                <a:uFillTx/>
                <a:latin typeface="Source Sans Pro" pitchFamily="34"/>
                <a:ea typeface="Rubik"/>
                <a:cs typeface="Rubik"/>
              </a:rPr>
              <a:t>FONTS :</a:t>
            </a:r>
          </a:p>
        </p:txBody>
      </p:sp>
      <p:sp>
        <p:nvSpPr>
          <p:cNvPr id="8" name="Google Shape;275;p42">
            <a:extLst>
              <a:ext uri="{FF2B5EF4-FFF2-40B4-BE49-F238E27FC236}">
                <a16:creationId xmlns:a16="http://schemas.microsoft.com/office/drawing/2014/main" id="{D82F5912-9279-4A72-8B83-48AB2E930E64}"/>
              </a:ext>
            </a:extLst>
          </p:cNvPr>
          <p:cNvSpPr txBox="1"/>
          <p:nvPr/>
        </p:nvSpPr>
        <p:spPr>
          <a:xfrm>
            <a:off x="877421" y="3507318"/>
            <a:ext cx="2645377" cy="68460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285722" marR="0" lvl="0" indent="-285722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1500" b="0" i="0" u="none" strike="noStrike" kern="0" cap="none" spc="0" baseline="0">
                <a:solidFill>
                  <a:srgbClr val="000000"/>
                </a:solidFill>
                <a:uFillTx/>
                <a:latin typeface="Source Sans Pro" pitchFamily="34"/>
                <a:ea typeface="Montserrat"/>
                <a:cs typeface="Kanit Light"/>
              </a:rPr>
              <a:t>Press Start 2P</a:t>
            </a:r>
          </a:p>
          <a:p>
            <a:pPr marL="285722" marR="0" lvl="0" indent="-285722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1500" b="0" i="0" u="none" strike="noStrike" kern="0" cap="none" spc="0" baseline="0">
                <a:solidFill>
                  <a:srgbClr val="000000"/>
                </a:solidFill>
                <a:uFillTx/>
                <a:latin typeface="Source Sans Pro" pitchFamily="34"/>
                <a:ea typeface="Montserrat"/>
                <a:cs typeface="Kanit Light"/>
              </a:rPr>
              <a:t>Maven Pro</a:t>
            </a:r>
          </a:p>
        </p:txBody>
      </p:sp>
      <p:sp>
        <p:nvSpPr>
          <p:cNvPr id="9" name="TextBox 59">
            <a:extLst>
              <a:ext uri="{FF2B5EF4-FFF2-40B4-BE49-F238E27FC236}">
                <a16:creationId xmlns:a16="http://schemas.microsoft.com/office/drawing/2014/main" id="{07BF3D72-3D43-4C38-9F24-EB93010DAD3D}"/>
              </a:ext>
            </a:extLst>
          </p:cNvPr>
          <p:cNvSpPr txBox="1"/>
          <p:nvPr/>
        </p:nvSpPr>
        <p:spPr>
          <a:xfrm>
            <a:off x="7134359" y="4820835"/>
            <a:ext cx="1674001" cy="2539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0" compatLnSpc="1">
            <a:sp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050" b="0" i="0" u="none" strike="noStrike" kern="0" cap="none" spc="0" baseline="0">
                <a:solidFill>
                  <a:srgbClr val="1C4966"/>
                </a:solidFill>
                <a:uFillTx/>
                <a:latin typeface="Arial" pitchFamily="34"/>
                <a:ea typeface="Arial"/>
                <a:cs typeface="Arial" pitchFamily="34"/>
              </a:rPr>
              <a:t>slidesppt.net</a:t>
            </a:r>
          </a:p>
        </p:txBody>
      </p:sp>
      <p:grpSp>
        <p:nvGrpSpPr>
          <p:cNvPr id="10" name="Gráfico 10">
            <a:extLst>
              <a:ext uri="{FF2B5EF4-FFF2-40B4-BE49-F238E27FC236}">
                <a16:creationId xmlns:a16="http://schemas.microsoft.com/office/drawing/2014/main" id="{26826E2D-57CC-49AC-8721-31F604A5F2F1}"/>
              </a:ext>
            </a:extLst>
          </p:cNvPr>
          <p:cNvGrpSpPr/>
          <p:nvPr/>
        </p:nvGrpSpPr>
        <p:grpSpPr>
          <a:xfrm>
            <a:off x="8171334" y="4118146"/>
            <a:ext cx="637025" cy="637025"/>
            <a:chOff x="8171334" y="4118146"/>
            <a:chExt cx="637025" cy="637025"/>
          </a:xfrm>
        </p:grpSpPr>
        <p:sp>
          <p:nvSpPr>
            <p:cNvPr id="11" name="Forma libre: forma 30">
              <a:extLst>
                <a:ext uri="{FF2B5EF4-FFF2-40B4-BE49-F238E27FC236}">
                  <a16:creationId xmlns:a16="http://schemas.microsoft.com/office/drawing/2014/main" id="{50C53FFC-CF04-46F5-9C31-45F118BCA4DC}"/>
                </a:ext>
              </a:extLst>
            </p:cNvPr>
            <p:cNvSpPr/>
            <p:nvPr/>
          </p:nvSpPr>
          <p:spPr>
            <a:xfrm>
              <a:off x="8171334" y="4118146"/>
              <a:ext cx="637025" cy="6370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49367"/>
                <a:gd name="f7" fmla="val 424684"/>
                <a:gd name="f8" fmla="val 659230"/>
                <a:gd name="f9" fmla="val 190137"/>
                <a:gd name="f10" fmla="+- 0 0 -90"/>
                <a:gd name="f11" fmla="*/ f3 1 849367"/>
                <a:gd name="f12" fmla="*/ f4 1 849367"/>
                <a:gd name="f13" fmla="+- f6 0 f5"/>
                <a:gd name="f14" fmla="*/ f10 f0 1"/>
                <a:gd name="f15" fmla="*/ f13 1 849367"/>
                <a:gd name="f16" fmla="*/ 849367 f13 1"/>
                <a:gd name="f17" fmla="*/ 424684 f13 1"/>
                <a:gd name="f18" fmla="*/ 0 f13 1"/>
                <a:gd name="f19" fmla="*/ f14 1 f2"/>
                <a:gd name="f20" fmla="*/ f16 1 849367"/>
                <a:gd name="f21" fmla="*/ f17 1 849367"/>
                <a:gd name="f22" fmla="*/ f18 1 849367"/>
                <a:gd name="f23" fmla="*/ f5 1 f15"/>
                <a:gd name="f24" fmla="*/ f6 1 f15"/>
                <a:gd name="f25" fmla="+- f19 0 f1"/>
                <a:gd name="f26" fmla="*/ f20 1 f15"/>
                <a:gd name="f27" fmla="*/ f21 1 f15"/>
                <a:gd name="f28" fmla="*/ f22 1 f15"/>
                <a:gd name="f29" fmla="*/ f23 f11 1"/>
                <a:gd name="f30" fmla="*/ f24 f11 1"/>
                <a:gd name="f31" fmla="*/ f24 f12 1"/>
                <a:gd name="f32" fmla="*/ f23 f12 1"/>
                <a:gd name="f33" fmla="*/ f26 f11 1"/>
                <a:gd name="f34" fmla="*/ f27 f12 1"/>
                <a:gd name="f35" fmla="*/ f27 f11 1"/>
                <a:gd name="f36" fmla="*/ f26 f12 1"/>
                <a:gd name="f37" fmla="*/ f28 f11 1"/>
                <a:gd name="f38" fmla="*/ f28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">
                  <a:pos x="f33" y="f34"/>
                </a:cxn>
                <a:cxn ang="f25">
                  <a:pos x="f35" y="f36"/>
                </a:cxn>
                <a:cxn ang="f25">
                  <a:pos x="f37" y="f34"/>
                </a:cxn>
                <a:cxn ang="f25">
                  <a:pos x="f35" y="f38"/>
                </a:cxn>
                <a:cxn ang="f25">
                  <a:pos x="f33" y="f34"/>
                </a:cxn>
              </a:cxnLst>
              <a:rect l="f29" t="f32" r="f30" b="f31"/>
              <a:pathLst>
                <a:path w="849367" h="849367">
                  <a:moveTo>
                    <a:pt x="f6" y="f7"/>
                  </a:moveTo>
                  <a:cubicBezTo>
                    <a:pt x="f6" y="f8"/>
                    <a:pt x="f8" y="f6"/>
                    <a:pt x="f7" y="f6"/>
                  </a:cubicBezTo>
                  <a:cubicBezTo>
                    <a:pt x="f9" y="f6"/>
                    <a:pt x="f5" y="f8"/>
                    <a:pt x="f5" y="f7"/>
                  </a:cubicBezTo>
                  <a:cubicBezTo>
                    <a:pt x="f5" y="f9"/>
                    <a:pt x="f9" y="f5"/>
                    <a:pt x="f7" y="f5"/>
                  </a:cubicBezTo>
                  <a:cubicBezTo>
                    <a:pt x="f8" y="f5"/>
                    <a:pt x="f6" y="f9"/>
                    <a:pt x="f6" y="f7"/>
                  </a:cubicBez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Forma libre: forma 31">
              <a:extLst>
                <a:ext uri="{FF2B5EF4-FFF2-40B4-BE49-F238E27FC236}">
                  <a16:creationId xmlns:a16="http://schemas.microsoft.com/office/drawing/2014/main" id="{17FAF033-7D2A-4012-82BD-CD564BE66513}"/>
                </a:ext>
              </a:extLst>
            </p:cNvPr>
            <p:cNvSpPr/>
            <p:nvPr/>
          </p:nvSpPr>
          <p:spPr>
            <a:xfrm>
              <a:off x="8253282" y="4196401"/>
              <a:ext cx="496510" cy="48048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2009"/>
                <a:gd name="f7" fmla="val 640647"/>
                <a:gd name="f8" fmla="val 398577"/>
                <a:gd name="f9" fmla="val 121941"/>
                <a:gd name="f10" fmla="val 383196"/>
                <a:gd name="f11" fmla="val 81301"/>
                <a:gd name="f12" fmla="val 383219"/>
                <a:gd name="f13" fmla="val 40662"/>
                <a:gd name="f14" fmla="val 255480"/>
                <a:gd name="f15" fmla="val 21385"/>
                <a:gd name="f16" fmla="val 127740"/>
                <a:gd name="f17" fmla="val 42748"/>
                <a:gd name="f18" fmla="val 64133"/>
                <a:gd name="f19" fmla="val 234805"/>
                <a:gd name="f20" fmla="val 405476"/>
                <a:gd name="f21" fmla="val 576124"/>
                <a:gd name="f22" fmla="val 127717"/>
                <a:gd name="f23" fmla="val 597624"/>
                <a:gd name="f24" fmla="val 255411"/>
                <a:gd name="f25" fmla="val 619147"/>
                <a:gd name="f26" fmla="val 383128"/>
                <a:gd name="f27" fmla="val 383151"/>
                <a:gd name="f28" fmla="val 467982"/>
                <a:gd name="f29" fmla="val 295179"/>
                <a:gd name="f30" fmla="val 122514"/>
                <a:gd name="f31" fmla="val 398072"/>
                <a:gd name="f32" fmla="val 132530"/>
                <a:gd name="f33" fmla="val 398049"/>
                <a:gd name="f34" fmla="val 142639"/>
                <a:gd name="f35" fmla="val 152655"/>
                <a:gd name="f36" fmla="val 475569"/>
                <a:gd name="f37" fmla="val 553088"/>
                <a:gd name="f38" fmla="val 630608"/>
                <a:gd name="f39" fmla="val 248397"/>
                <a:gd name="f40" fmla="val 344322"/>
                <a:gd name="f41" fmla="val 440087"/>
                <a:gd name="f42" fmla="val 614907"/>
                <a:gd name="f43" fmla="val 349548"/>
                <a:gd name="f44" fmla="val 258803"/>
                <a:gd name="f45" fmla="val 168264"/>
                <a:gd name="f46" fmla="val 542590"/>
                <a:gd name="f47" fmla="val 470274"/>
                <a:gd name="f48" fmla="val 168242"/>
                <a:gd name="f49" fmla="val 397958"/>
                <a:gd name="f50" fmla="val 181490"/>
                <a:gd name="f51" fmla="val 194761"/>
                <a:gd name="f52" fmla="val 208010"/>
                <a:gd name="f53" fmla="val 400296"/>
                <a:gd name="f54" fmla="val 207781"/>
                <a:gd name="f55" fmla="val 407149"/>
                <a:gd name="f56" fmla="val 206910"/>
                <a:gd name="f57" fmla="val 413177"/>
                <a:gd name="f58" fmla="val 206337"/>
                <a:gd name="f59" fmla="val 419435"/>
                <a:gd name="f60" fmla="val 205741"/>
                <a:gd name="f61" fmla="val 424890"/>
                <a:gd name="f62" fmla="val 205488"/>
                <a:gd name="f63" fmla="val 427457"/>
                <a:gd name="f64" fmla="val 205236"/>
                <a:gd name="f65" fmla="val 232604"/>
                <a:gd name="f66" fmla="val 259972"/>
                <a:gd name="f67" fmla="val 287340"/>
                <a:gd name="f68" fmla="val 455467"/>
                <a:gd name="f69" fmla="val 483499"/>
                <a:gd name="f70" fmla="val 511509"/>
                <a:gd name="f71" fmla="val 511601"/>
                <a:gd name="f72" fmla="val 294491"/>
                <a:gd name="f73" fmla="val 510867"/>
                <a:gd name="f74" fmla="val 314272"/>
                <a:gd name="f75" fmla="val 497298"/>
                <a:gd name="f76" fmla="val 333435"/>
                <a:gd name="f77" fmla="val 495648"/>
                <a:gd name="f78" fmla="val 335772"/>
                <a:gd name="f79" fmla="val 481551"/>
                <a:gd name="f80" fmla="val 355118"/>
                <a:gd name="f81" fmla="val 455879"/>
                <a:gd name="f82" fmla="val 363003"/>
                <a:gd name="f83" fmla="val 442677"/>
                <a:gd name="f84" fmla="val 367060"/>
                <a:gd name="f85" fmla="val 430597"/>
                <a:gd name="f86" fmla="val 366808"/>
                <a:gd name="f87" fmla="val 421933"/>
                <a:gd name="f88" fmla="val 366624"/>
                <a:gd name="f89" fmla="val 412100"/>
                <a:gd name="f90" fmla="val 366418"/>
                <a:gd name="f91" fmla="val 403894"/>
                <a:gd name="f92" fmla="val 365180"/>
                <a:gd name="f93" fmla="val 363988"/>
                <a:gd name="f94" fmla="val 374143"/>
                <a:gd name="f95" fmla="val 384274"/>
                <a:gd name="f96" fmla="val 394428"/>
                <a:gd name="f97" fmla="val 448109"/>
                <a:gd name="f98" fmla="val 498261"/>
                <a:gd name="f99" fmla="val 548412"/>
                <a:gd name="f100" fmla="val 403986"/>
                <a:gd name="f101" fmla="val 413521"/>
                <a:gd name="f102" fmla="val 423079"/>
                <a:gd name="f103" fmla="val 448086"/>
                <a:gd name="f104" fmla="val 397935"/>
                <a:gd name="f105" fmla="val 431996"/>
                <a:gd name="f106" fmla="val 440935"/>
                <a:gd name="f107" fmla="val 449851"/>
                <a:gd name="f108" fmla="val 447788"/>
                <a:gd name="f109" fmla="val 497665"/>
                <a:gd name="f110" fmla="val 547518"/>
                <a:gd name="f111" fmla="val 460005"/>
                <a:gd name="f112" fmla="val 470159"/>
                <a:gd name="f113" fmla="val 480313"/>
                <a:gd name="f114" fmla="val 497642"/>
                <a:gd name="f115" fmla="val 447765"/>
                <a:gd name="f116" fmla="val 397912"/>
                <a:gd name="f117" fmla="val 492003"/>
                <a:gd name="f118" fmla="val 503693"/>
                <a:gd name="f119" fmla="val 515406"/>
                <a:gd name="f120" fmla="val 470251"/>
                <a:gd name="f121" fmla="val 542567"/>
                <a:gd name="f122" fmla="val 490468"/>
                <a:gd name="f123" fmla="val 465529"/>
                <a:gd name="f124" fmla="val 440591"/>
                <a:gd name="f125" fmla="val 641083"/>
                <a:gd name="f126" fmla="val 651535"/>
                <a:gd name="f127" fmla="val 662010"/>
                <a:gd name="f128" fmla="val 334420"/>
                <a:gd name="f129" fmla="val 228249"/>
                <a:gd name="f130" fmla="val 122101"/>
                <a:gd name="f131" fmla="val 574199"/>
                <a:gd name="f132" fmla="val 122032"/>
                <a:gd name="f133" fmla="val 486388"/>
                <a:gd name="f134" fmla="val 121987"/>
                <a:gd name="f135" fmla="val 267834"/>
                <a:gd name="f136" fmla="val 452946"/>
                <a:gd name="f137" fmla="val 246334"/>
                <a:gd name="f138" fmla="val 472451"/>
                <a:gd name="f139" fmla="val 215070"/>
                <a:gd name="f140" fmla="val 482743"/>
                <a:gd name="f141" fmla="val 177387"/>
                <a:gd name="f142" fmla="val 145572"/>
                <a:gd name="f143" fmla="val 109838"/>
                <a:gd name="f144" fmla="val 473735"/>
                <a:gd name="f145" fmla="val 90470"/>
                <a:gd name="f146" fmla="val 460808"/>
                <a:gd name="f147" fmla="val 86230"/>
                <a:gd name="f148" fmla="val 457988"/>
                <a:gd name="f149" fmla="val 100899"/>
                <a:gd name="f150" fmla="val 409281"/>
                <a:gd name="f151" fmla="val 108509"/>
                <a:gd name="f152" fmla="val 413957"/>
                <a:gd name="f153" fmla="val 129092"/>
                <a:gd name="f154" fmla="val 426632"/>
                <a:gd name="f155" fmla="val 155933"/>
                <a:gd name="f156" fmla="val 434196"/>
                <a:gd name="f157" fmla="val 180275"/>
                <a:gd name="f158" fmla="val 218049"/>
                <a:gd name="f159" fmla="val 241521"/>
                <a:gd name="f160" fmla="val 415538"/>
                <a:gd name="f161" fmla="val 385511"/>
                <a:gd name="f162" fmla="val 358625"/>
                <a:gd name="f163" fmla="val 226622"/>
                <a:gd name="f164" fmla="val 343359"/>
                <a:gd name="f165" fmla="val 184561"/>
                <a:gd name="f166" fmla="val 327177"/>
                <a:gd name="f167" fmla="val 122926"/>
                <a:gd name="f168" fmla="val 305333"/>
                <a:gd name="f169" fmla="val 94160"/>
                <a:gd name="f170" fmla="val 273954"/>
                <a:gd name="f171" fmla="val 228478"/>
                <a:gd name="f172" fmla="val 172367"/>
                <a:gd name="f173" fmla="val 140301"/>
                <a:gd name="f174" fmla="val 133195"/>
                <a:gd name="f175" fmla="val 206359"/>
                <a:gd name="f176" fmla="val 246082"/>
                <a:gd name="f177" fmla="val 270630"/>
                <a:gd name="f178" fmla="val 143739"/>
                <a:gd name="f179" fmla="val 281747"/>
                <a:gd name="f180" fmla="val 150042"/>
                <a:gd name="f181" fmla="val 286698"/>
                <a:gd name="f182" fmla="val 152838"/>
                <a:gd name="f183" fmla="val 270653"/>
                <a:gd name="f184" fmla="val 200285"/>
                <a:gd name="f185" fmla="val 263479"/>
                <a:gd name="f186" fmla="val 196366"/>
                <a:gd name="f187" fmla="val 251262"/>
                <a:gd name="f188" fmla="val 189696"/>
                <a:gd name="f189" fmla="val 231160"/>
                <a:gd name="f190" fmla="val 181742"/>
                <a:gd name="f191" fmla="val 204938"/>
                <a:gd name="f192" fmla="val 167302"/>
                <a:gd name="f193" fmla="val 150455"/>
                <a:gd name="f194" fmla="val 202807"/>
                <a:gd name="f195" fmla="val 223665"/>
                <a:gd name="f196" fmla="val 248672"/>
                <a:gd name="f197" fmla="val 165124"/>
                <a:gd name="f198" fmla="val 262379"/>
                <a:gd name="f199" fmla="val 210806"/>
                <a:gd name="f200" fmla="val 280051"/>
                <a:gd name="f201" fmla="val 272143"/>
                <a:gd name="f202" fmla="val 303729"/>
                <a:gd name="f203" fmla="val 298296"/>
                <a:gd name="f204" fmla="val 334260"/>
                <a:gd name="f205" fmla="val 382119"/>
                <a:gd name="f206" fmla="val 409968"/>
                <a:gd name="f207" fmla="val 287478"/>
                <a:gd name="f208" fmla="val 435113"/>
                <a:gd name="f209" fmla="+- 0 0 -90"/>
                <a:gd name="f210" fmla="*/ f3 1 662009"/>
                <a:gd name="f211" fmla="*/ f4 1 640647"/>
                <a:gd name="f212" fmla="+- f7 0 f5"/>
                <a:gd name="f213" fmla="+- f6 0 f5"/>
                <a:gd name="f214" fmla="*/ f209 f0 1"/>
                <a:gd name="f215" fmla="*/ f213 1 662009"/>
                <a:gd name="f216" fmla="*/ f212 1 640647"/>
                <a:gd name="f217" fmla="*/ 398577 f213 1"/>
                <a:gd name="f218" fmla="*/ 121941 f212 1"/>
                <a:gd name="f219" fmla="*/ 383196 f213 1"/>
                <a:gd name="f220" fmla="*/ 383219 f213 1"/>
                <a:gd name="f221" fmla="*/ 0 f212 1"/>
                <a:gd name="f222" fmla="*/ 0 f213 1"/>
                <a:gd name="f223" fmla="*/ 64133 f212 1"/>
                <a:gd name="f224" fmla="*/ 576124 f212 1"/>
                <a:gd name="f225" fmla="*/ 383128 f213 1"/>
                <a:gd name="f226" fmla="*/ 640647 f212 1"/>
                <a:gd name="f227" fmla="*/ 122514 f212 1"/>
                <a:gd name="f228" fmla="*/ 398072 f213 1"/>
                <a:gd name="f229" fmla="*/ 398049 f213 1"/>
                <a:gd name="f230" fmla="*/ 152655 f212 1"/>
                <a:gd name="f231" fmla="*/ 630608 f213 1"/>
                <a:gd name="f232" fmla="*/ 440087 f212 1"/>
                <a:gd name="f233" fmla="*/ 614907 f213 1"/>
                <a:gd name="f234" fmla="*/ 168264 f212 1"/>
                <a:gd name="f235" fmla="*/ 397958 f213 1"/>
                <a:gd name="f236" fmla="*/ 168242 f212 1"/>
                <a:gd name="f237" fmla="*/ 208010 f212 1"/>
                <a:gd name="f238" fmla="*/ 413177 f213 1"/>
                <a:gd name="f239" fmla="*/ 206337 f212 1"/>
                <a:gd name="f240" fmla="*/ 427457 f213 1"/>
                <a:gd name="f241" fmla="*/ 205236 f212 1"/>
                <a:gd name="f242" fmla="*/ 287340 f212 1"/>
                <a:gd name="f243" fmla="*/ 511509 f213 1"/>
                <a:gd name="f244" fmla="*/ 497298 f213 1"/>
                <a:gd name="f245" fmla="*/ 333435 f212 1"/>
                <a:gd name="f246" fmla="*/ 455879 f213 1"/>
                <a:gd name="f247" fmla="*/ 363003 f212 1"/>
                <a:gd name="f248" fmla="*/ 421933 f213 1"/>
                <a:gd name="f249" fmla="*/ 366624 f212 1"/>
                <a:gd name="f250" fmla="*/ 363988 f212 1"/>
                <a:gd name="f251" fmla="*/ 394428 f212 1"/>
                <a:gd name="f252" fmla="*/ 548412 f213 1"/>
                <a:gd name="f253" fmla="*/ 423079 f212 1"/>
                <a:gd name="f254" fmla="*/ 397935 f213 1"/>
                <a:gd name="f255" fmla="*/ 449851 f212 1"/>
                <a:gd name="f256" fmla="*/ 547518 f213 1"/>
                <a:gd name="f257" fmla="*/ 480313 f212 1"/>
                <a:gd name="f258" fmla="*/ 397912 f213 1"/>
                <a:gd name="f259" fmla="*/ 515406 f212 1"/>
                <a:gd name="f260" fmla="*/ 440591 f212 1"/>
                <a:gd name="f261" fmla="*/ 662010 f213 1"/>
                <a:gd name="f262" fmla="*/ 122101 f212 1"/>
                <a:gd name="f263" fmla="*/ 267834 f213 1"/>
                <a:gd name="f264" fmla="*/ 452946 f212 1"/>
                <a:gd name="f265" fmla="*/ 177387 f213 1"/>
                <a:gd name="f266" fmla="*/ 482743 f212 1"/>
                <a:gd name="f267" fmla="*/ 90470 f213 1"/>
                <a:gd name="f268" fmla="*/ 460808 f212 1"/>
                <a:gd name="f269" fmla="*/ 86230 f213 1"/>
                <a:gd name="f270" fmla="*/ 457988 f212 1"/>
                <a:gd name="f271" fmla="*/ 100899 f213 1"/>
                <a:gd name="f272" fmla="*/ 409281 f212 1"/>
                <a:gd name="f273" fmla="*/ 108509 f213 1"/>
                <a:gd name="f274" fmla="*/ 413957 f212 1"/>
                <a:gd name="f275" fmla="*/ 180275 f213 1"/>
                <a:gd name="f276" fmla="*/ 434196 f212 1"/>
                <a:gd name="f277" fmla="*/ 241521 f213 1"/>
                <a:gd name="f278" fmla="*/ 385511 f212 1"/>
                <a:gd name="f279" fmla="*/ 184561 f213 1"/>
                <a:gd name="f280" fmla="*/ 327177 f212 1"/>
                <a:gd name="f281" fmla="*/ 94160 f213 1"/>
                <a:gd name="f282" fmla="*/ 228478 f212 1"/>
                <a:gd name="f283" fmla="*/ 206359 f213 1"/>
                <a:gd name="f284" fmla="*/ 133195 f212 1"/>
                <a:gd name="f285" fmla="*/ 281747 f213 1"/>
                <a:gd name="f286" fmla="*/ 150042 f212 1"/>
                <a:gd name="f287" fmla="*/ 286698 f213 1"/>
                <a:gd name="f288" fmla="*/ 152838 f212 1"/>
                <a:gd name="f289" fmla="*/ 270653 f213 1"/>
                <a:gd name="f290" fmla="*/ 200285 f212 1"/>
                <a:gd name="f291" fmla="*/ 263479 f213 1"/>
                <a:gd name="f292" fmla="*/ 196366 f212 1"/>
                <a:gd name="f293" fmla="*/ 204938 f213 1"/>
                <a:gd name="f294" fmla="*/ 181742 f212 1"/>
                <a:gd name="f295" fmla="*/ 150455 f213 1"/>
                <a:gd name="f296" fmla="*/ 223665 f212 1"/>
                <a:gd name="f297" fmla="*/ 210806 f213 1"/>
                <a:gd name="f298" fmla="*/ 280051 f212 1"/>
                <a:gd name="f299" fmla="*/ 298296 f213 1"/>
                <a:gd name="f300" fmla="*/ 382119 f212 1"/>
                <a:gd name="f301" fmla="*/ f214 1 f2"/>
                <a:gd name="f302" fmla="*/ f217 1 662009"/>
                <a:gd name="f303" fmla="*/ f218 1 640647"/>
                <a:gd name="f304" fmla="*/ f219 1 662009"/>
                <a:gd name="f305" fmla="*/ f220 1 662009"/>
                <a:gd name="f306" fmla="*/ f221 1 640647"/>
                <a:gd name="f307" fmla="*/ f222 1 662009"/>
                <a:gd name="f308" fmla="*/ f223 1 640647"/>
                <a:gd name="f309" fmla="*/ f224 1 640647"/>
                <a:gd name="f310" fmla="*/ f225 1 662009"/>
                <a:gd name="f311" fmla="*/ f226 1 640647"/>
                <a:gd name="f312" fmla="*/ f227 1 640647"/>
                <a:gd name="f313" fmla="*/ f228 1 662009"/>
                <a:gd name="f314" fmla="*/ f229 1 662009"/>
                <a:gd name="f315" fmla="*/ f230 1 640647"/>
                <a:gd name="f316" fmla="*/ f231 1 662009"/>
                <a:gd name="f317" fmla="*/ f232 1 640647"/>
                <a:gd name="f318" fmla="*/ f233 1 662009"/>
                <a:gd name="f319" fmla="*/ f234 1 640647"/>
                <a:gd name="f320" fmla="*/ f235 1 662009"/>
                <a:gd name="f321" fmla="*/ f236 1 640647"/>
                <a:gd name="f322" fmla="*/ f237 1 640647"/>
                <a:gd name="f323" fmla="*/ f238 1 662009"/>
                <a:gd name="f324" fmla="*/ f239 1 640647"/>
                <a:gd name="f325" fmla="*/ f240 1 662009"/>
                <a:gd name="f326" fmla="*/ f241 1 640647"/>
                <a:gd name="f327" fmla="*/ f242 1 640647"/>
                <a:gd name="f328" fmla="*/ f243 1 662009"/>
                <a:gd name="f329" fmla="*/ f244 1 662009"/>
                <a:gd name="f330" fmla="*/ f245 1 640647"/>
                <a:gd name="f331" fmla="*/ f246 1 662009"/>
                <a:gd name="f332" fmla="*/ f247 1 640647"/>
                <a:gd name="f333" fmla="*/ f248 1 662009"/>
                <a:gd name="f334" fmla="*/ f249 1 640647"/>
                <a:gd name="f335" fmla="*/ f250 1 640647"/>
                <a:gd name="f336" fmla="*/ f251 1 640647"/>
                <a:gd name="f337" fmla="*/ f252 1 662009"/>
                <a:gd name="f338" fmla="*/ f253 1 640647"/>
                <a:gd name="f339" fmla="*/ f254 1 662009"/>
                <a:gd name="f340" fmla="*/ f255 1 640647"/>
                <a:gd name="f341" fmla="*/ f256 1 662009"/>
                <a:gd name="f342" fmla="*/ f257 1 640647"/>
                <a:gd name="f343" fmla="*/ f258 1 662009"/>
                <a:gd name="f344" fmla="*/ f259 1 640647"/>
                <a:gd name="f345" fmla="*/ f260 1 640647"/>
                <a:gd name="f346" fmla="*/ f261 1 662009"/>
                <a:gd name="f347" fmla="*/ f262 1 640647"/>
                <a:gd name="f348" fmla="*/ f263 1 662009"/>
                <a:gd name="f349" fmla="*/ f264 1 640647"/>
                <a:gd name="f350" fmla="*/ f265 1 662009"/>
                <a:gd name="f351" fmla="*/ f266 1 640647"/>
                <a:gd name="f352" fmla="*/ f267 1 662009"/>
                <a:gd name="f353" fmla="*/ f268 1 640647"/>
                <a:gd name="f354" fmla="*/ f269 1 662009"/>
                <a:gd name="f355" fmla="*/ f270 1 640647"/>
                <a:gd name="f356" fmla="*/ f271 1 662009"/>
                <a:gd name="f357" fmla="*/ f272 1 640647"/>
                <a:gd name="f358" fmla="*/ f273 1 662009"/>
                <a:gd name="f359" fmla="*/ f274 1 640647"/>
                <a:gd name="f360" fmla="*/ f275 1 662009"/>
                <a:gd name="f361" fmla="*/ f276 1 640647"/>
                <a:gd name="f362" fmla="*/ f277 1 662009"/>
                <a:gd name="f363" fmla="*/ f278 1 640647"/>
                <a:gd name="f364" fmla="*/ f279 1 662009"/>
                <a:gd name="f365" fmla="*/ f280 1 640647"/>
                <a:gd name="f366" fmla="*/ f281 1 662009"/>
                <a:gd name="f367" fmla="*/ f282 1 640647"/>
                <a:gd name="f368" fmla="*/ f283 1 662009"/>
                <a:gd name="f369" fmla="*/ f284 1 640647"/>
                <a:gd name="f370" fmla="*/ f285 1 662009"/>
                <a:gd name="f371" fmla="*/ f286 1 640647"/>
                <a:gd name="f372" fmla="*/ f287 1 662009"/>
                <a:gd name="f373" fmla="*/ f288 1 640647"/>
                <a:gd name="f374" fmla="*/ f289 1 662009"/>
                <a:gd name="f375" fmla="*/ f290 1 640647"/>
                <a:gd name="f376" fmla="*/ f291 1 662009"/>
                <a:gd name="f377" fmla="*/ f292 1 640647"/>
                <a:gd name="f378" fmla="*/ f293 1 662009"/>
                <a:gd name="f379" fmla="*/ f294 1 640647"/>
                <a:gd name="f380" fmla="*/ f295 1 662009"/>
                <a:gd name="f381" fmla="*/ f296 1 640647"/>
                <a:gd name="f382" fmla="*/ f297 1 662009"/>
                <a:gd name="f383" fmla="*/ f298 1 640647"/>
                <a:gd name="f384" fmla="*/ f299 1 662009"/>
                <a:gd name="f385" fmla="*/ f300 1 640647"/>
                <a:gd name="f386" fmla="*/ f5 1 f215"/>
                <a:gd name="f387" fmla="*/ f6 1 f215"/>
                <a:gd name="f388" fmla="*/ f5 1 f216"/>
                <a:gd name="f389" fmla="*/ f7 1 f216"/>
                <a:gd name="f390" fmla="+- f301 0 f1"/>
                <a:gd name="f391" fmla="*/ f302 1 f215"/>
                <a:gd name="f392" fmla="*/ f303 1 f216"/>
                <a:gd name="f393" fmla="*/ f304 1 f215"/>
                <a:gd name="f394" fmla="*/ f305 1 f215"/>
                <a:gd name="f395" fmla="*/ f306 1 f216"/>
                <a:gd name="f396" fmla="*/ f307 1 f215"/>
                <a:gd name="f397" fmla="*/ f308 1 f216"/>
                <a:gd name="f398" fmla="*/ f309 1 f216"/>
                <a:gd name="f399" fmla="*/ f310 1 f215"/>
                <a:gd name="f400" fmla="*/ f311 1 f216"/>
                <a:gd name="f401" fmla="*/ f312 1 f216"/>
                <a:gd name="f402" fmla="*/ f313 1 f215"/>
                <a:gd name="f403" fmla="*/ f314 1 f215"/>
                <a:gd name="f404" fmla="*/ f315 1 f216"/>
                <a:gd name="f405" fmla="*/ f316 1 f215"/>
                <a:gd name="f406" fmla="*/ f317 1 f216"/>
                <a:gd name="f407" fmla="*/ f318 1 f215"/>
                <a:gd name="f408" fmla="*/ f319 1 f216"/>
                <a:gd name="f409" fmla="*/ f320 1 f215"/>
                <a:gd name="f410" fmla="*/ f321 1 f216"/>
                <a:gd name="f411" fmla="*/ f322 1 f216"/>
                <a:gd name="f412" fmla="*/ f323 1 f215"/>
                <a:gd name="f413" fmla="*/ f324 1 f216"/>
                <a:gd name="f414" fmla="*/ f325 1 f215"/>
                <a:gd name="f415" fmla="*/ f326 1 f216"/>
                <a:gd name="f416" fmla="*/ f327 1 f216"/>
                <a:gd name="f417" fmla="*/ f328 1 f215"/>
                <a:gd name="f418" fmla="*/ f329 1 f215"/>
                <a:gd name="f419" fmla="*/ f330 1 f216"/>
                <a:gd name="f420" fmla="*/ f331 1 f215"/>
                <a:gd name="f421" fmla="*/ f332 1 f216"/>
                <a:gd name="f422" fmla="*/ f333 1 f215"/>
                <a:gd name="f423" fmla="*/ f334 1 f216"/>
                <a:gd name="f424" fmla="*/ f335 1 f216"/>
                <a:gd name="f425" fmla="*/ f336 1 f216"/>
                <a:gd name="f426" fmla="*/ f337 1 f215"/>
                <a:gd name="f427" fmla="*/ f338 1 f216"/>
                <a:gd name="f428" fmla="*/ f339 1 f215"/>
                <a:gd name="f429" fmla="*/ f340 1 f216"/>
                <a:gd name="f430" fmla="*/ f341 1 f215"/>
                <a:gd name="f431" fmla="*/ f342 1 f216"/>
                <a:gd name="f432" fmla="*/ f343 1 f215"/>
                <a:gd name="f433" fmla="*/ f344 1 f216"/>
                <a:gd name="f434" fmla="*/ f345 1 f216"/>
                <a:gd name="f435" fmla="*/ f346 1 f215"/>
                <a:gd name="f436" fmla="*/ f347 1 f216"/>
                <a:gd name="f437" fmla="*/ f348 1 f215"/>
                <a:gd name="f438" fmla="*/ f349 1 f216"/>
                <a:gd name="f439" fmla="*/ f350 1 f215"/>
                <a:gd name="f440" fmla="*/ f351 1 f216"/>
                <a:gd name="f441" fmla="*/ f352 1 f215"/>
                <a:gd name="f442" fmla="*/ f353 1 f216"/>
                <a:gd name="f443" fmla="*/ f354 1 f215"/>
                <a:gd name="f444" fmla="*/ f355 1 f216"/>
                <a:gd name="f445" fmla="*/ f356 1 f215"/>
                <a:gd name="f446" fmla="*/ f357 1 f216"/>
                <a:gd name="f447" fmla="*/ f358 1 f215"/>
                <a:gd name="f448" fmla="*/ f359 1 f216"/>
                <a:gd name="f449" fmla="*/ f360 1 f215"/>
                <a:gd name="f450" fmla="*/ f361 1 f216"/>
                <a:gd name="f451" fmla="*/ f362 1 f215"/>
                <a:gd name="f452" fmla="*/ f363 1 f216"/>
                <a:gd name="f453" fmla="*/ f364 1 f215"/>
                <a:gd name="f454" fmla="*/ f365 1 f216"/>
                <a:gd name="f455" fmla="*/ f366 1 f215"/>
                <a:gd name="f456" fmla="*/ f367 1 f216"/>
                <a:gd name="f457" fmla="*/ f368 1 f215"/>
                <a:gd name="f458" fmla="*/ f369 1 f216"/>
                <a:gd name="f459" fmla="*/ f370 1 f215"/>
                <a:gd name="f460" fmla="*/ f371 1 f216"/>
                <a:gd name="f461" fmla="*/ f372 1 f215"/>
                <a:gd name="f462" fmla="*/ f373 1 f216"/>
                <a:gd name="f463" fmla="*/ f374 1 f215"/>
                <a:gd name="f464" fmla="*/ f375 1 f216"/>
                <a:gd name="f465" fmla="*/ f376 1 f215"/>
                <a:gd name="f466" fmla="*/ f377 1 f216"/>
                <a:gd name="f467" fmla="*/ f378 1 f215"/>
                <a:gd name="f468" fmla="*/ f379 1 f216"/>
                <a:gd name="f469" fmla="*/ f380 1 f215"/>
                <a:gd name="f470" fmla="*/ f381 1 f216"/>
                <a:gd name="f471" fmla="*/ f382 1 f215"/>
                <a:gd name="f472" fmla="*/ f383 1 f216"/>
                <a:gd name="f473" fmla="*/ f384 1 f215"/>
                <a:gd name="f474" fmla="*/ f385 1 f216"/>
                <a:gd name="f475" fmla="*/ f386 f210 1"/>
                <a:gd name="f476" fmla="*/ f387 f210 1"/>
                <a:gd name="f477" fmla="*/ f389 f211 1"/>
                <a:gd name="f478" fmla="*/ f388 f211 1"/>
                <a:gd name="f479" fmla="*/ f391 f210 1"/>
                <a:gd name="f480" fmla="*/ f392 f211 1"/>
                <a:gd name="f481" fmla="*/ f393 f210 1"/>
                <a:gd name="f482" fmla="*/ f394 f210 1"/>
                <a:gd name="f483" fmla="*/ f395 f211 1"/>
                <a:gd name="f484" fmla="*/ f396 f210 1"/>
                <a:gd name="f485" fmla="*/ f397 f211 1"/>
                <a:gd name="f486" fmla="*/ f398 f211 1"/>
                <a:gd name="f487" fmla="*/ f399 f210 1"/>
                <a:gd name="f488" fmla="*/ f400 f211 1"/>
                <a:gd name="f489" fmla="*/ f401 f211 1"/>
                <a:gd name="f490" fmla="*/ f402 f210 1"/>
                <a:gd name="f491" fmla="*/ f403 f210 1"/>
                <a:gd name="f492" fmla="*/ f404 f211 1"/>
                <a:gd name="f493" fmla="*/ f405 f210 1"/>
                <a:gd name="f494" fmla="*/ f406 f211 1"/>
                <a:gd name="f495" fmla="*/ f407 f210 1"/>
                <a:gd name="f496" fmla="*/ f408 f211 1"/>
                <a:gd name="f497" fmla="*/ f409 f210 1"/>
                <a:gd name="f498" fmla="*/ f410 f211 1"/>
                <a:gd name="f499" fmla="*/ f411 f211 1"/>
                <a:gd name="f500" fmla="*/ f412 f210 1"/>
                <a:gd name="f501" fmla="*/ f413 f211 1"/>
                <a:gd name="f502" fmla="*/ f414 f210 1"/>
                <a:gd name="f503" fmla="*/ f415 f211 1"/>
                <a:gd name="f504" fmla="*/ f416 f211 1"/>
                <a:gd name="f505" fmla="*/ f417 f210 1"/>
                <a:gd name="f506" fmla="*/ f418 f210 1"/>
                <a:gd name="f507" fmla="*/ f419 f211 1"/>
                <a:gd name="f508" fmla="*/ f420 f210 1"/>
                <a:gd name="f509" fmla="*/ f421 f211 1"/>
                <a:gd name="f510" fmla="*/ f422 f210 1"/>
                <a:gd name="f511" fmla="*/ f423 f211 1"/>
                <a:gd name="f512" fmla="*/ f424 f211 1"/>
                <a:gd name="f513" fmla="*/ f425 f211 1"/>
                <a:gd name="f514" fmla="*/ f426 f210 1"/>
                <a:gd name="f515" fmla="*/ f427 f211 1"/>
                <a:gd name="f516" fmla="*/ f428 f210 1"/>
                <a:gd name="f517" fmla="*/ f429 f211 1"/>
                <a:gd name="f518" fmla="*/ f430 f210 1"/>
                <a:gd name="f519" fmla="*/ f431 f211 1"/>
                <a:gd name="f520" fmla="*/ f432 f210 1"/>
                <a:gd name="f521" fmla="*/ f433 f211 1"/>
                <a:gd name="f522" fmla="*/ f434 f211 1"/>
                <a:gd name="f523" fmla="*/ f435 f210 1"/>
                <a:gd name="f524" fmla="*/ f436 f211 1"/>
                <a:gd name="f525" fmla="*/ f437 f210 1"/>
                <a:gd name="f526" fmla="*/ f438 f211 1"/>
                <a:gd name="f527" fmla="*/ f439 f210 1"/>
                <a:gd name="f528" fmla="*/ f440 f211 1"/>
                <a:gd name="f529" fmla="*/ f441 f210 1"/>
                <a:gd name="f530" fmla="*/ f442 f211 1"/>
                <a:gd name="f531" fmla="*/ f443 f210 1"/>
                <a:gd name="f532" fmla="*/ f444 f211 1"/>
                <a:gd name="f533" fmla="*/ f445 f210 1"/>
                <a:gd name="f534" fmla="*/ f446 f211 1"/>
                <a:gd name="f535" fmla="*/ f447 f210 1"/>
                <a:gd name="f536" fmla="*/ f448 f211 1"/>
                <a:gd name="f537" fmla="*/ f449 f210 1"/>
                <a:gd name="f538" fmla="*/ f450 f211 1"/>
                <a:gd name="f539" fmla="*/ f451 f210 1"/>
                <a:gd name="f540" fmla="*/ f452 f211 1"/>
                <a:gd name="f541" fmla="*/ f453 f210 1"/>
                <a:gd name="f542" fmla="*/ f454 f211 1"/>
                <a:gd name="f543" fmla="*/ f455 f210 1"/>
                <a:gd name="f544" fmla="*/ f456 f211 1"/>
                <a:gd name="f545" fmla="*/ f457 f210 1"/>
                <a:gd name="f546" fmla="*/ f458 f211 1"/>
                <a:gd name="f547" fmla="*/ f459 f210 1"/>
                <a:gd name="f548" fmla="*/ f460 f211 1"/>
                <a:gd name="f549" fmla="*/ f461 f210 1"/>
                <a:gd name="f550" fmla="*/ f462 f211 1"/>
                <a:gd name="f551" fmla="*/ f463 f210 1"/>
                <a:gd name="f552" fmla="*/ f464 f211 1"/>
                <a:gd name="f553" fmla="*/ f465 f210 1"/>
                <a:gd name="f554" fmla="*/ f466 f211 1"/>
                <a:gd name="f555" fmla="*/ f467 f210 1"/>
                <a:gd name="f556" fmla="*/ f468 f211 1"/>
                <a:gd name="f557" fmla="*/ f469 f210 1"/>
                <a:gd name="f558" fmla="*/ f470 f211 1"/>
                <a:gd name="f559" fmla="*/ f471 f210 1"/>
                <a:gd name="f560" fmla="*/ f472 f211 1"/>
                <a:gd name="f561" fmla="*/ f473 f210 1"/>
                <a:gd name="f562" fmla="*/ f474 f2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0">
                  <a:pos x="f479" y="f480"/>
                </a:cxn>
                <a:cxn ang="f390">
                  <a:pos x="f479" y="f480"/>
                </a:cxn>
                <a:cxn ang="f390">
                  <a:pos x="f481" y="f480"/>
                </a:cxn>
                <a:cxn ang="f390">
                  <a:pos x="f482" y="f483"/>
                </a:cxn>
                <a:cxn ang="f390">
                  <a:pos x="f484" y="f485"/>
                </a:cxn>
                <a:cxn ang="f390">
                  <a:pos x="f484" y="f486"/>
                </a:cxn>
                <a:cxn ang="f390">
                  <a:pos x="f487" y="f488"/>
                </a:cxn>
                <a:cxn ang="f390">
                  <a:pos x="f482" y="f489"/>
                </a:cxn>
                <a:cxn ang="f390">
                  <a:pos x="f490" y="f489"/>
                </a:cxn>
                <a:cxn ang="f390">
                  <a:pos x="f491" y="f492"/>
                </a:cxn>
                <a:cxn ang="f390">
                  <a:pos x="f493" y="f492"/>
                </a:cxn>
                <a:cxn ang="f390">
                  <a:pos x="f493" y="f494"/>
                </a:cxn>
                <a:cxn ang="f390">
                  <a:pos x="f495" y="f494"/>
                </a:cxn>
                <a:cxn ang="f390">
                  <a:pos x="f495" y="f496"/>
                </a:cxn>
                <a:cxn ang="f390">
                  <a:pos x="f497" y="f498"/>
                </a:cxn>
                <a:cxn ang="f390">
                  <a:pos x="f497" y="f499"/>
                </a:cxn>
                <a:cxn ang="f390">
                  <a:pos x="f500" y="f501"/>
                </a:cxn>
                <a:cxn ang="f390">
                  <a:pos x="f502" y="f503"/>
                </a:cxn>
                <a:cxn ang="f390">
                  <a:pos x="f502" y="f504"/>
                </a:cxn>
                <a:cxn ang="f390">
                  <a:pos x="f505" y="f504"/>
                </a:cxn>
                <a:cxn ang="f390">
                  <a:pos x="f506" y="f507"/>
                </a:cxn>
                <a:cxn ang="f390">
                  <a:pos x="f508" y="f509"/>
                </a:cxn>
                <a:cxn ang="f390">
                  <a:pos x="f510" y="f511"/>
                </a:cxn>
                <a:cxn ang="f390">
                  <a:pos x="f497" y="f512"/>
                </a:cxn>
                <a:cxn ang="f390">
                  <a:pos x="f497" y="f513"/>
                </a:cxn>
                <a:cxn ang="f390">
                  <a:pos x="f514" y="f513"/>
                </a:cxn>
                <a:cxn ang="f390">
                  <a:pos x="f514" y="f515"/>
                </a:cxn>
                <a:cxn ang="f390">
                  <a:pos x="f516" y="f515"/>
                </a:cxn>
                <a:cxn ang="f390">
                  <a:pos x="f516" y="f517"/>
                </a:cxn>
                <a:cxn ang="f390">
                  <a:pos x="f518" y="f517"/>
                </a:cxn>
                <a:cxn ang="f390">
                  <a:pos x="f518" y="f519"/>
                </a:cxn>
                <a:cxn ang="f390">
                  <a:pos x="f520" y="f519"/>
                </a:cxn>
                <a:cxn ang="f390">
                  <a:pos x="f520" y="f521"/>
                </a:cxn>
                <a:cxn ang="f390">
                  <a:pos x="f495" y="f521"/>
                </a:cxn>
                <a:cxn ang="f390">
                  <a:pos x="f495" y="f522"/>
                </a:cxn>
                <a:cxn ang="f390">
                  <a:pos x="f493" y="f522"/>
                </a:cxn>
                <a:cxn ang="f390">
                  <a:pos x="f493" y="f522"/>
                </a:cxn>
                <a:cxn ang="f390">
                  <a:pos x="f523" y="f522"/>
                </a:cxn>
                <a:cxn ang="f390">
                  <a:pos x="f523" y="f524"/>
                </a:cxn>
                <a:cxn ang="f390">
                  <a:pos x="f479" y="f480"/>
                </a:cxn>
                <a:cxn ang="f390">
                  <a:pos x="f525" y="f526"/>
                </a:cxn>
                <a:cxn ang="f390">
                  <a:pos x="f527" y="f528"/>
                </a:cxn>
                <a:cxn ang="f390">
                  <a:pos x="f529" y="f530"/>
                </a:cxn>
                <a:cxn ang="f390">
                  <a:pos x="f531" y="f532"/>
                </a:cxn>
                <a:cxn ang="f390">
                  <a:pos x="f533" y="f534"/>
                </a:cxn>
                <a:cxn ang="f390">
                  <a:pos x="f535" y="f536"/>
                </a:cxn>
                <a:cxn ang="f390">
                  <a:pos x="f537" y="f538"/>
                </a:cxn>
                <a:cxn ang="f390">
                  <a:pos x="f539" y="f540"/>
                </a:cxn>
                <a:cxn ang="f390">
                  <a:pos x="f541" y="f542"/>
                </a:cxn>
                <a:cxn ang="f390">
                  <a:pos x="f543" y="f544"/>
                </a:cxn>
                <a:cxn ang="f390">
                  <a:pos x="f545" y="f546"/>
                </a:cxn>
                <a:cxn ang="f390">
                  <a:pos x="f547" y="f548"/>
                </a:cxn>
                <a:cxn ang="f390">
                  <a:pos x="f549" y="f550"/>
                </a:cxn>
                <a:cxn ang="f390">
                  <a:pos x="f551" y="f552"/>
                </a:cxn>
                <a:cxn ang="f390">
                  <a:pos x="f553" y="f554"/>
                </a:cxn>
                <a:cxn ang="f390">
                  <a:pos x="f555" y="f556"/>
                </a:cxn>
                <a:cxn ang="f390">
                  <a:pos x="f557" y="f558"/>
                </a:cxn>
                <a:cxn ang="f390">
                  <a:pos x="f559" y="f560"/>
                </a:cxn>
                <a:cxn ang="f390">
                  <a:pos x="f561" y="f562"/>
                </a:cxn>
                <a:cxn ang="f390">
                  <a:pos x="f525" y="f526"/>
                </a:cxn>
              </a:cxnLst>
              <a:rect l="f475" t="f478" r="f476" b="f477"/>
              <a:pathLst>
                <a:path w="662009" h="640647">
                  <a:moveTo>
                    <a:pt x="f8" y="f9"/>
                  </a:moveTo>
                  <a:lnTo>
                    <a:pt x="f8" y="f9"/>
                  </a:lnTo>
                  <a:lnTo>
                    <a:pt x="f10" y="f9"/>
                  </a:lnTo>
                  <a:cubicBezTo>
                    <a:pt x="f10" y="f11"/>
                    <a:pt x="f12" y="f13"/>
                    <a:pt x="f12" y="f5"/>
                  </a:cubicBezTo>
                  <a:cubicBezTo>
                    <a:pt x="f14" y="f15"/>
                    <a:pt x="f16" y="f17"/>
                    <a:pt x="f5" y="f18"/>
                  </a:cubicBezTo>
                  <a:cubicBezTo>
                    <a:pt x="f5" y="f19"/>
                    <a:pt x="f5" y="f20"/>
                    <a:pt x="f5" y="f21"/>
                  </a:cubicBezTo>
                  <a:cubicBezTo>
                    <a:pt x="f22" y="f23"/>
                    <a:pt x="f24" y="f25"/>
                    <a:pt x="f26" y="f7"/>
                  </a:cubicBezTo>
                  <a:cubicBezTo>
                    <a:pt x="f27" y="f28"/>
                    <a:pt x="f10" y="f29"/>
                    <a:pt x="f12" y="f30"/>
                  </a:cubicBezTo>
                  <a:lnTo>
                    <a:pt x="f31" y="f30"/>
                  </a:lnTo>
                  <a:cubicBezTo>
                    <a:pt x="f31" y="f32"/>
                    <a:pt x="f33" y="f34"/>
                    <a:pt x="f33" y="f35"/>
                  </a:cubicBezTo>
                  <a:cubicBezTo>
                    <a:pt x="f36" y="f35"/>
                    <a:pt x="f37" y="f35"/>
                    <a:pt x="f38" y="f35"/>
                  </a:cubicBezTo>
                  <a:cubicBezTo>
                    <a:pt x="f38" y="f39"/>
                    <a:pt x="f38" y="f40"/>
                    <a:pt x="f38" y="f41"/>
                  </a:cubicBezTo>
                  <a:lnTo>
                    <a:pt x="f42" y="f41"/>
                  </a:lnTo>
                  <a:cubicBezTo>
                    <a:pt x="f42" y="f43"/>
                    <a:pt x="f42" y="f44"/>
                    <a:pt x="f42" y="f45"/>
                  </a:cubicBezTo>
                  <a:cubicBezTo>
                    <a:pt x="f46" y="f45"/>
                    <a:pt x="f47" y="f48"/>
                    <a:pt x="f49" y="f48"/>
                  </a:cubicBezTo>
                  <a:cubicBezTo>
                    <a:pt x="f49" y="f50"/>
                    <a:pt x="f49" y="f51"/>
                    <a:pt x="f49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3" y="f65"/>
                    <a:pt x="f63" y="f66"/>
                    <a:pt x="f63" y="f67"/>
                  </a:cubicBezTo>
                  <a:cubicBezTo>
                    <a:pt x="f68" y="f67"/>
                    <a:pt x="f69" y="f67"/>
                    <a:pt x="f70" y="f67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49" y="f93"/>
                  </a:cubicBezTo>
                  <a:cubicBezTo>
                    <a:pt x="f49" y="f94"/>
                    <a:pt x="f49" y="f95"/>
                    <a:pt x="f49" y="f96"/>
                  </a:cubicBezTo>
                  <a:cubicBezTo>
                    <a:pt x="f97" y="f96"/>
                    <a:pt x="f98" y="f96"/>
                    <a:pt x="f99" y="f96"/>
                  </a:cubicBezTo>
                  <a:cubicBezTo>
                    <a:pt x="f99" y="f100"/>
                    <a:pt x="f99" y="f101"/>
                    <a:pt x="f99" y="f102"/>
                  </a:cubicBezTo>
                  <a:cubicBezTo>
                    <a:pt x="f98" y="f102"/>
                    <a:pt x="f103" y="f102"/>
                    <a:pt x="f104" y="f102"/>
                  </a:cubicBezTo>
                  <a:cubicBezTo>
                    <a:pt x="f104" y="f105"/>
                    <a:pt x="f104" y="f106"/>
                    <a:pt x="f104" y="f107"/>
                  </a:cubicBezTo>
                  <a:cubicBezTo>
                    <a:pt x="f108" y="f107"/>
                    <a:pt x="f109" y="f107"/>
                    <a:pt x="f110" y="f107"/>
                  </a:cubicBezTo>
                  <a:cubicBezTo>
                    <a:pt x="f110" y="f111"/>
                    <a:pt x="f110" y="f112"/>
                    <a:pt x="f110" y="f113"/>
                  </a:cubicBezTo>
                  <a:cubicBezTo>
                    <a:pt x="f114" y="f113"/>
                    <a:pt x="f115" y="f113"/>
                    <a:pt x="f116" y="f113"/>
                  </a:cubicBezTo>
                  <a:cubicBezTo>
                    <a:pt x="f116" y="f117"/>
                    <a:pt x="f116" y="f118"/>
                    <a:pt x="f116" y="f119"/>
                  </a:cubicBezTo>
                  <a:cubicBezTo>
                    <a:pt x="f120" y="f119"/>
                    <a:pt x="f121" y="f119"/>
                    <a:pt x="f42" y="f119"/>
                  </a:cubicBezTo>
                  <a:cubicBezTo>
                    <a:pt x="f42" y="f122"/>
                    <a:pt x="f42" y="f123"/>
                    <a:pt x="f42" y="f124"/>
                  </a:cubicBezTo>
                  <a:lnTo>
                    <a:pt x="f38" y="f124"/>
                  </a:lnTo>
                  <a:cubicBezTo>
                    <a:pt x="f38" y="f124"/>
                    <a:pt x="f38" y="f124"/>
                    <a:pt x="f38" y="f124"/>
                  </a:cubicBezTo>
                  <a:cubicBezTo>
                    <a:pt x="f125" y="f124"/>
                    <a:pt x="f126" y="f124"/>
                    <a:pt x="f127" y="f124"/>
                  </a:cubicBezTo>
                  <a:cubicBezTo>
                    <a:pt x="f127" y="f128"/>
                    <a:pt x="f127" y="f129"/>
                    <a:pt x="f127" y="f130"/>
                  </a:cubicBezTo>
                  <a:cubicBezTo>
                    <a:pt x="f131" y="f132"/>
                    <a:pt x="f133" y="f134"/>
                    <a:pt x="f8" y="f9"/>
                  </a:cubicBezTo>
                  <a:close/>
                  <a:moveTo>
                    <a:pt x="f135" y="f136"/>
                  </a:moveTo>
                  <a:cubicBezTo>
                    <a:pt x="f137" y="f138"/>
                    <a:pt x="f139" y="f140"/>
                    <a:pt x="f141" y="f140"/>
                  </a:cubicBezTo>
                  <a:cubicBezTo>
                    <a:pt x="f142" y="f140"/>
                    <a:pt x="f143" y="f144"/>
                    <a:pt x="f145" y="f146"/>
                  </a:cubicBezTo>
                  <a:lnTo>
                    <a:pt x="f147" y="f148"/>
                  </a:lnTo>
                  <a:lnTo>
                    <a:pt x="f149" y="f150"/>
                  </a:lnTo>
                  <a:lnTo>
                    <a:pt x="f151" y="f152"/>
                  </a:lnTo>
                  <a:cubicBezTo>
                    <a:pt x="f153" y="f154"/>
                    <a:pt x="f155" y="f156"/>
                    <a:pt x="f157" y="f156"/>
                  </a:cubicBezTo>
                  <a:cubicBezTo>
                    <a:pt x="f158" y="f156"/>
                    <a:pt x="f159" y="f160"/>
                    <a:pt x="f159" y="f161"/>
                  </a:cubicBezTo>
                  <a:cubicBezTo>
                    <a:pt x="f159" y="f162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69" y="f171"/>
                  </a:cubicBezTo>
                  <a:cubicBezTo>
                    <a:pt x="f169" y="f172"/>
                    <a:pt x="f173" y="f174"/>
                    <a:pt x="f175" y="f174"/>
                  </a:cubicBezTo>
                  <a:cubicBezTo>
                    <a:pt x="f176" y="f174"/>
                    <a:pt x="f177" y="f178"/>
                    <a:pt x="f179" y="f180"/>
                  </a:cubicBezTo>
                  <a:lnTo>
                    <a:pt x="f181" y="f182"/>
                  </a:lnTo>
                  <a:lnTo>
                    <a:pt x="f183" y="f184"/>
                  </a:lnTo>
                  <a:lnTo>
                    <a:pt x="f185" y="f186"/>
                  </a:lnTo>
                  <a:cubicBezTo>
                    <a:pt x="f187" y="f188"/>
                    <a:pt x="f189" y="f190"/>
                    <a:pt x="f191" y="f190"/>
                  </a:cubicBezTo>
                  <a:cubicBezTo>
                    <a:pt x="f192" y="f190"/>
                    <a:pt x="f193" y="f194"/>
                    <a:pt x="f193" y="f195"/>
                  </a:cubicBezTo>
                  <a:cubicBezTo>
                    <a:pt x="f193" y="f196"/>
                    <a:pt x="f197" y="f198"/>
                    <a:pt x="f199" y="f200"/>
                  </a:cubicBezTo>
                  <a:cubicBezTo>
                    <a:pt x="f201" y="f202"/>
                    <a:pt x="f203" y="f204"/>
                    <a:pt x="f203" y="f205"/>
                  </a:cubicBezTo>
                  <a:cubicBezTo>
                    <a:pt x="f203" y="f206"/>
                    <a:pt x="f207" y="f208"/>
                    <a:pt x="f135" y="f13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3" name="Freeform 5">
            <a:extLst>
              <a:ext uri="{FF2B5EF4-FFF2-40B4-BE49-F238E27FC236}">
                <a16:creationId xmlns:a16="http://schemas.microsoft.com/office/drawing/2014/main" id="{A8AA4D22-6396-4E92-A70B-B1BE25854167}"/>
              </a:ext>
            </a:extLst>
          </p:cNvPr>
          <p:cNvSpPr/>
          <p:nvPr/>
        </p:nvSpPr>
        <p:spPr>
          <a:xfrm>
            <a:off x="4444578" y="1792288"/>
            <a:ext cx="3102266" cy="281280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37"/>
              <a:gd name="f7" fmla="val 940"/>
              <a:gd name="f8" fmla="val 247"/>
              <a:gd name="f9" fmla="val 842"/>
              <a:gd name="f10" fmla="val 824"/>
              <a:gd name="f11" fmla="val 809"/>
              <a:gd name="f12" fmla="val 793"/>
              <a:gd name="f13" fmla="val 230"/>
              <a:gd name="f14" fmla="val 792"/>
              <a:gd name="f15" fmla="val 215"/>
              <a:gd name="f16" fmla="val 791"/>
              <a:gd name="f17" fmla="val 197"/>
              <a:gd name="f18" fmla="val 790"/>
              <a:gd name="f19" fmla="val 774"/>
              <a:gd name="f20" fmla="val 759"/>
              <a:gd name="f21" fmla="val 742"/>
              <a:gd name="f22" fmla="val 163"/>
              <a:gd name="f23" fmla="val 132"/>
              <a:gd name="f24" fmla="val 99"/>
              <a:gd name="f25" fmla="val 725"/>
              <a:gd name="f26" fmla="val 98"/>
              <a:gd name="f27" fmla="val 710"/>
              <a:gd name="f28" fmla="val 97"/>
              <a:gd name="f29" fmla="val 693"/>
              <a:gd name="f30" fmla="val 80"/>
              <a:gd name="f31" fmla="val 65"/>
              <a:gd name="f32" fmla="val 48"/>
              <a:gd name="f33" fmla="val 660"/>
              <a:gd name="f34" fmla="val 628"/>
              <a:gd name="f35" fmla="val 594"/>
              <a:gd name="f36" fmla="val 31"/>
              <a:gd name="f37" fmla="val 16"/>
              <a:gd name="f38" fmla="val 495"/>
              <a:gd name="f39" fmla="val 398"/>
              <a:gd name="f40" fmla="val 298"/>
              <a:gd name="f41" fmla="val 15"/>
              <a:gd name="f42" fmla="val 30"/>
              <a:gd name="f43" fmla="val 47"/>
              <a:gd name="f44" fmla="val 264"/>
              <a:gd name="f45" fmla="val 233"/>
              <a:gd name="f46" fmla="val 198"/>
              <a:gd name="f47" fmla="val 59"/>
              <a:gd name="f48" fmla="val 70"/>
              <a:gd name="f49" fmla="val 81"/>
              <a:gd name="f50" fmla="val 94"/>
              <a:gd name="f51" fmla="val 199"/>
              <a:gd name="f52" fmla="val 194"/>
              <a:gd name="f53" fmla="val 181"/>
              <a:gd name="f54" fmla="val 171"/>
              <a:gd name="f55" fmla="val 160"/>
              <a:gd name="f56" fmla="val 148"/>
              <a:gd name="f57" fmla="val 115"/>
              <a:gd name="f58" fmla="val 130"/>
              <a:gd name="f59" fmla="val 146"/>
              <a:gd name="f60" fmla="val 131"/>
              <a:gd name="f61" fmla="val 116"/>
              <a:gd name="f62" fmla="val 178"/>
              <a:gd name="f63" fmla="val 196"/>
              <a:gd name="f64" fmla="val 86"/>
              <a:gd name="f65" fmla="val 76"/>
              <a:gd name="f66" fmla="val 66"/>
              <a:gd name="f67" fmla="val 195"/>
              <a:gd name="f68" fmla="val 52"/>
              <a:gd name="f69" fmla="val 201"/>
              <a:gd name="f70" fmla="val 214"/>
              <a:gd name="f71" fmla="val 49"/>
              <a:gd name="f72" fmla="val 240"/>
              <a:gd name="f73" fmla="val 267"/>
              <a:gd name="f74" fmla="val 295"/>
              <a:gd name="f75" fmla="val 445"/>
              <a:gd name="f76" fmla="val 592"/>
              <a:gd name="f77" fmla="val 775"/>
              <a:gd name="f78" fmla="val 807"/>
              <a:gd name="f79" fmla="val 841"/>
              <a:gd name="f80" fmla="val 858"/>
              <a:gd name="f81" fmla="val 872"/>
              <a:gd name="f82" fmla="val 889"/>
              <a:gd name="f83" fmla="val 114"/>
              <a:gd name="f84" fmla="val 129"/>
              <a:gd name="f85" fmla="val 906"/>
              <a:gd name="f86" fmla="val 147"/>
              <a:gd name="f87" fmla="val 921"/>
              <a:gd name="f88" fmla="val 939"/>
              <a:gd name="f89" fmla="val 159"/>
              <a:gd name="f90" fmla="val 169"/>
              <a:gd name="f91" fmla="val 937"/>
              <a:gd name="f92" fmla="val 944"/>
              <a:gd name="f93" fmla="val 200"/>
              <a:gd name="f94" fmla="val 960"/>
              <a:gd name="f95" fmla="val 969"/>
              <a:gd name="f96" fmla="val 978"/>
              <a:gd name="f97" fmla="val 990"/>
              <a:gd name="f98" fmla="val 231"/>
              <a:gd name="f99" fmla="val 263"/>
              <a:gd name="f100" fmla="val 296"/>
              <a:gd name="f101" fmla="val 1006"/>
              <a:gd name="f102" fmla="val 297"/>
              <a:gd name="f103" fmla="val 1021"/>
              <a:gd name="f104" fmla="val 299"/>
              <a:gd name="f105" fmla="val 396"/>
              <a:gd name="f106" fmla="val 494"/>
              <a:gd name="f107" fmla="val 593"/>
              <a:gd name="f108" fmla="val 1022"/>
              <a:gd name="f109" fmla="val 1007"/>
              <a:gd name="f110" fmla="val 991"/>
              <a:gd name="f111" fmla="val 626"/>
              <a:gd name="f112" fmla="val 658"/>
              <a:gd name="f113" fmla="val 692"/>
              <a:gd name="f114" fmla="val 973"/>
              <a:gd name="f115" fmla="val 957"/>
              <a:gd name="f116" fmla="val 709"/>
              <a:gd name="f117" fmla="val 724"/>
              <a:gd name="f118" fmla="val 740"/>
              <a:gd name="f119" fmla="val 907"/>
              <a:gd name="f120" fmla="val 876"/>
              <a:gd name="f121" fmla="val 758"/>
              <a:gd name="f122" fmla="val 840"/>
              <a:gd name="f123" fmla="val 773"/>
              <a:gd name="f124" fmla="val 839"/>
              <a:gd name="f125" fmla="val 823"/>
              <a:gd name="f126" fmla="val 808"/>
              <a:gd name="f127" fmla="val 825"/>
              <a:gd name="f128" fmla="val 856"/>
              <a:gd name="f129" fmla="val 890"/>
              <a:gd name="f130" fmla="val 741"/>
              <a:gd name="f131" fmla="val 643"/>
              <a:gd name="f132" fmla="val 908"/>
              <a:gd name="f133" fmla="val 923"/>
              <a:gd name="f134" fmla="val 612"/>
              <a:gd name="f135" fmla="val 595"/>
              <a:gd name="f136" fmla="val 843"/>
              <a:gd name="f137" fmla="val 576"/>
              <a:gd name="f138" fmla="val 561"/>
              <a:gd name="f139" fmla="val 543"/>
              <a:gd name="f140" fmla="val 873"/>
              <a:gd name="f141" fmla="val 892"/>
              <a:gd name="f142" fmla="val 515"/>
              <a:gd name="f143" fmla="val 490"/>
              <a:gd name="f144" fmla="val 893"/>
              <a:gd name="f145" fmla="val 465"/>
              <a:gd name="f146" fmla="val 891"/>
              <a:gd name="f147" fmla="val 447"/>
              <a:gd name="f148" fmla="val 440"/>
              <a:gd name="f149" fmla="val 897"/>
              <a:gd name="f150" fmla="val 443"/>
              <a:gd name="f151" fmla="val 914"/>
              <a:gd name="f152" fmla="val 444"/>
              <a:gd name="f153" fmla="val 922"/>
              <a:gd name="f154" fmla="val 930"/>
              <a:gd name="f155" fmla="val 427"/>
              <a:gd name="f156" fmla="val 413"/>
              <a:gd name="f157" fmla="val 844"/>
              <a:gd name="f158" fmla="val 794"/>
              <a:gd name="f159" fmla="val 377"/>
              <a:gd name="f160" fmla="val 362"/>
              <a:gd name="f161" fmla="val 344"/>
              <a:gd name="f162" fmla="val 327"/>
              <a:gd name="f163" fmla="val 313"/>
              <a:gd name="f164" fmla="val 280"/>
              <a:gd name="f165" fmla="val 265"/>
              <a:gd name="f166" fmla="val 348"/>
              <a:gd name="f167" fmla="val 380"/>
              <a:gd name="f168" fmla="val 411"/>
              <a:gd name="f169" fmla="val 442"/>
              <a:gd name="f170" fmla="val 510"/>
              <a:gd name="f171" fmla="val 429"/>
              <a:gd name="f172" fmla="val 345"/>
              <a:gd name="f173" fmla="val 426"/>
              <a:gd name="f174" fmla="val 395"/>
              <a:gd name="f175" fmla="val 328"/>
              <a:gd name="f176" fmla="val 391"/>
              <a:gd name="f177" fmla="val 390"/>
              <a:gd name="f178" fmla="val 388"/>
              <a:gd name="f179" fmla="val 268"/>
              <a:gd name="f180" fmla="val 208"/>
              <a:gd name="f181" fmla="val 294"/>
              <a:gd name="f182" fmla="val 309"/>
              <a:gd name="f183" fmla="val 321"/>
              <a:gd name="f184" fmla="val 332"/>
              <a:gd name="f185" fmla="val 176"/>
              <a:gd name="f186" fmla="val 162"/>
              <a:gd name="f187" fmla="val 145"/>
              <a:gd name="f188" fmla="val 394"/>
              <a:gd name="f189" fmla="val 134"/>
              <a:gd name="f190" fmla="val 124"/>
              <a:gd name="f191" fmla="val 393"/>
              <a:gd name="f192" fmla="val 100"/>
              <a:gd name="f193" fmla="val 392"/>
              <a:gd name="f194" fmla="val 397"/>
              <a:gd name="f195" fmla="val 95"/>
              <a:gd name="f196" fmla="val 414"/>
              <a:gd name="f197" fmla="val 516"/>
              <a:gd name="f198" fmla="val 567"/>
              <a:gd name="f199" fmla="val 584"/>
              <a:gd name="f200" fmla="val 161"/>
              <a:gd name="f201" fmla="val 627"/>
              <a:gd name="f202" fmla="val 644"/>
              <a:gd name="f203" fmla="val 269"/>
              <a:gd name="f204" fmla="val 305"/>
              <a:gd name="f205" fmla="val 346"/>
              <a:gd name="f206" fmla="val 606"/>
              <a:gd name="f207" fmla="val 603"/>
              <a:gd name="f208" fmla="val 347"/>
              <a:gd name="f209" fmla="val 600"/>
              <a:gd name="f210" fmla="val 430"/>
              <a:gd name="f211" fmla="val 511"/>
              <a:gd name="f212" fmla="val 659"/>
              <a:gd name="f213" fmla="val 691"/>
              <a:gd name="f214" fmla="val 615"/>
              <a:gd name="f215" fmla="val 623"/>
              <a:gd name="f216" fmla="val 689"/>
              <a:gd name="f217" fmla="val 640"/>
              <a:gd name="f218" fmla="val 696"/>
              <a:gd name="f219" fmla="val 645"/>
              <a:gd name="f220" fmla="val 712"/>
              <a:gd name="f221" fmla="val 747"/>
              <a:gd name="f222" fmla="val 782"/>
              <a:gd name="f223" fmla="val 816"/>
              <a:gd name="f224" fmla="val 619"/>
              <a:gd name="f225" fmla="val 611"/>
              <a:gd name="f226" fmla="val 877"/>
              <a:gd name="f227" fmla="val 526"/>
              <a:gd name="f228" fmla="val 461"/>
              <a:gd name="f229" fmla="val 642"/>
              <a:gd name="f230" fmla="val 329"/>
              <a:gd name="f231" fmla="val 646"/>
              <a:gd name="f232" fmla="val 513"/>
              <a:gd name="f233" fmla="val 527"/>
              <a:gd name="f234" fmla="val 663"/>
              <a:gd name="f235" fmla="val 678"/>
              <a:gd name="f236" fmla="val 577"/>
              <a:gd name="f237" fmla="val 680"/>
              <a:gd name="f238" fmla="val 669"/>
              <a:gd name="f239" fmla="val 647"/>
              <a:gd name="f240" fmla="val 590"/>
              <a:gd name="f241" fmla="val 578"/>
              <a:gd name="f242" fmla="val 556"/>
              <a:gd name="f243" fmla="val 625"/>
              <a:gd name="f244" fmla="val 610"/>
              <a:gd name="f245" fmla="val 476"/>
              <a:gd name="f246" fmla="val 662"/>
              <a:gd name="f247" fmla="val 677"/>
              <a:gd name="f248" fmla="val 462"/>
              <a:gd name="f249" fmla="val 478"/>
              <a:gd name="f250" fmla="val 676"/>
              <a:gd name="f251" fmla="+- 0 0 -90"/>
              <a:gd name="f252" fmla="*/ f3 1 1037"/>
              <a:gd name="f253" fmla="*/ f4 1 940"/>
              <a:gd name="f254" fmla="+- f7 0 f5"/>
              <a:gd name="f255" fmla="+- f6 0 f5"/>
              <a:gd name="f256" fmla="*/ f251 f0 1"/>
              <a:gd name="f257" fmla="*/ f255 1 1037"/>
              <a:gd name="f258" fmla="*/ f254 1 940"/>
              <a:gd name="f259" fmla="*/ 247 f255 1"/>
              <a:gd name="f260" fmla="*/ 793 f254 1"/>
              <a:gd name="f261" fmla="*/ 197 f255 1"/>
              <a:gd name="f262" fmla="*/ 742 f254 1"/>
              <a:gd name="f263" fmla="*/ 97 f255 1"/>
              <a:gd name="f264" fmla="*/ 693 f254 1"/>
              <a:gd name="f265" fmla="*/ 48 f255 1"/>
              <a:gd name="f266" fmla="*/ 594 f254 1"/>
              <a:gd name="f267" fmla="*/ 0 f255 1"/>
              <a:gd name="f268" fmla="*/ 298 f254 1"/>
              <a:gd name="f269" fmla="*/ 47 f255 1"/>
              <a:gd name="f270" fmla="*/ 198 f254 1"/>
              <a:gd name="f271" fmla="*/ 98 f255 1"/>
              <a:gd name="f272" fmla="*/ 181 f254 1"/>
              <a:gd name="f273" fmla="*/ 146 f255 1"/>
              <a:gd name="f274" fmla="*/ 148 f254 1"/>
              <a:gd name="f275" fmla="*/ 196 f255 1"/>
              <a:gd name="f276" fmla="*/ 99 f254 1"/>
              <a:gd name="f277" fmla="*/ 214 f255 1"/>
              <a:gd name="f278" fmla="*/ 49 f254 1"/>
              <a:gd name="f279" fmla="*/ 295 f255 1"/>
              <a:gd name="f280" fmla="*/ 0 f254 1"/>
              <a:gd name="f281" fmla="*/ 742 f255 1"/>
              <a:gd name="f282" fmla="*/ 841 f255 1"/>
              <a:gd name="f283" fmla="*/ 98 f254 1"/>
              <a:gd name="f284" fmla="*/ 889 f255 1"/>
              <a:gd name="f285" fmla="*/ 146 f254 1"/>
              <a:gd name="f286" fmla="*/ 939 f255 1"/>
              <a:gd name="f287" fmla="*/ 178 f254 1"/>
              <a:gd name="f288" fmla="*/ 990 f255 1"/>
              <a:gd name="f289" fmla="*/ 1037 f255 1"/>
              <a:gd name="f290" fmla="*/ 299 f254 1"/>
              <a:gd name="f291" fmla="*/ 991 f255 1"/>
              <a:gd name="f292" fmla="*/ 593 f254 1"/>
              <a:gd name="f293" fmla="*/ 940 f255 1"/>
              <a:gd name="f294" fmla="*/ 692 f254 1"/>
              <a:gd name="f295" fmla="*/ 842 f255 1"/>
              <a:gd name="f296" fmla="*/ 740 f254 1"/>
              <a:gd name="f297" fmla="*/ 791 f255 1"/>
              <a:gd name="f298" fmla="*/ 792 f254 1"/>
              <a:gd name="f299" fmla="*/ 643 f255 1"/>
              <a:gd name="f300" fmla="*/ 890 f254 1"/>
              <a:gd name="f301" fmla="*/ 595 f255 1"/>
              <a:gd name="f302" fmla="*/ 940 f254 1"/>
              <a:gd name="f303" fmla="*/ 543 f255 1"/>
              <a:gd name="f304" fmla="*/ 843 f254 1"/>
              <a:gd name="f305" fmla="*/ 465 f255 1"/>
              <a:gd name="f306" fmla="*/ 891 f254 1"/>
              <a:gd name="f307" fmla="*/ 443 f255 1"/>
              <a:gd name="f308" fmla="*/ 939 f254 1"/>
              <a:gd name="f309" fmla="*/ 396 f255 1"/>
              <a:gd name="f310" fmla="*/ 794 f254 1"/>
              <a:gd name="f311" fmla="*/ 344 f255 1"/>
              <a:gd name="f312" fmla="*/ 297 f255 1"/>
              <a:gd name="f313" fmla="*/ 842 f254 1"/>
              <a:gd name="f314" fmla="*/ 348 f255 1"/>
              <a:gd name="f315" fmla="*/ 442 f255 1"/>
              <a:gd name="f316" fmla="*/ 345 f254 1"/>
              <a:gd name="f317" fmla="*/ 395 f255 1"/>
              <a:gd name="f318" fmla="*/ 208 f255 1"/>
              <a:gd name="f319" fmla="*/ 294 f254 1"/>
              <a:gd name="f320" fmla="*/ 194 f255 1"/>
              <a:gd name="f321" fmla="*/ 145 f255 1"/>
              <a:gd name="f322" fmla="*/ 394 f254 1"/>
              <a:gd name="f323" fmla="*/ 95 f255 1"/>
              <a:gd name="f324" fmla="*/ 414 f254 1"/>
              <a:gd name="f325" fmla="*/ 595 f254 1"/>
              <a:gd name="f326" fmla="*/ 195 f255 1"/>
              <a:gd name="f327" fmla="*/ 644 f254 1"/>
              <a:gd name="f328" fmla="*/ 346 f255 1"/>
              <a:gd name="f329" fmla="*/ 606 f254 1"/>
              <a:gd name="f330" fmla="*/ 346 f254 1"/>
              <a:gd name="f331" fmla="*/ 691 f255 1"/>
              <a:gd name="f332" fmla="*/ 712 f255 1"/>
              <a:gd name="f333" fmla="*/ 645 f254 1"/>
              <a:gd name="f334" fmla="*/ 843 f255 1"/>
              <a:gd name="f335" fmla="*/ 619 f254 1"/>
              <a:gd name="f336" fmla="*/ 890 f255 1"/>
              <a:gd name="f337" fmla="*/ 642 f255 1"/>
              <a:gd name="f338" fmla="*/ 297 f254 1"/>
              <a:gd name="f339" fmla="*/ 646 f254 1"/>
              <a:gd name="f340" fmla="*/ 594 f255 1"/>
              <a:gd name="f341" fmla="*/ 578 f255 1"/>
              <a:gd name="f342" fmla="*/ 643 f254 1"/>
              <a:gd name="f343" fmla="*/ 494 f255 1"/>
              <a:gd name="f344" fmla="*/ 445 f255 1"/>
              <a:gd name="f345" fmla="*/ 495 f255 1"/>
              <a:gd name="f346" fmla="*/ f256 1 f2"/>
              <a:gd name="f347" fmla="*/ f259 1 1037"/>
              <a:gd name="f348" fmla="*/ f260 1 940"/>
              <a:gd name="f349" fmla="*/ f261 1 1037"/>
              <a:gd name="f350" fmla="*/ f262 1 940"/>
              <a:gd name="f351" fmla="*/ f263 1 1037"/>
              <a:gd name="f352" fmla="*/ f264 1 940"/>
              <a:gd name="f353" fmla="*/ f265 1 1037"/>
              <a:gd name="f354" fmla="*/ f266 1 940"/>
              <a:gd name="f355" fmla="*/ f267 1 1037"/>
              <a:gd name="f356" fmla="*/ f268 1 940"/>
              <a:gd name="f357" fmla="*/ f269 1 1037"/>
              <a:gd name="f358" fmla="*/ f270 1 940"/>
              <a:gd name="f359" fmla="*/ f271 1 1037"/>
              <a:gd name="f360" fmla="*/ f272 1 940"/>
              <a:gd name="f361" fmla="*/ f273 1 1037"/>
              <a:gd name="f362" fmla="*/ f274 1 940"/>
              <a:gd name="f363" fmla="*/ f275 1 1037"/>
              <a:gd name="f364" fmla="*/ f276 1 940"/>
              <a:gd name="f365" fmla="*/ f277 1 1037"/>
              <a:gd name="f366" fmla="*/ f278 1 940"/>
              <a:gd name="f367" fmla="*/ f279 1 1037"/>
              <a:gd name="f368" fmla="*/ f280 1 940"/>
              <a:gd name="f369" fmla="*/ f281 1 1037"/>
              <a:gd name="f370" fmla="*/ f282 1 1037"/>
              <a:gd name="f371" fmla="*/ f283 1 940"/>
              <a:gd name="f372" fmla="*/ f284 1 1037"/>
              <a:gd name="f373" fmla="*/ f285 1 940"/>
              <a:gd name="f374" fmla="*/ f286 1 1037"/>
              <a:gd name="f375" fmla="*/ f287 1 940"/>
              <a:gd name="f376" fmla="*/ f288 1 1037"/>
              <a:gd name="f377" fmla="*/ f289 1 1037"/>
              <a:gd name="f378" fmla="*/ f290 1 940"/>
              <a:gd name="f379" fmla="*/ f291 1 1037"/>
              <a:gd name="f380" fmla="*/ f292 1 940"/>
              <a:gd name="f381" fmla="*/ f293 1 1037"/>
              <a:gd name="f382" fmla="*/ f294 1 940"/>
              <a:gd name="f383" fmla="*/ f295 1 1037"/>
              <a:gd name="f384" fmla="*/ f296 1 940"/>
              <a:gd name="f385" fmla="*/ f297 1 1037"/>
              <a:gd name="f386" fmla="*/ f298 1 940"/>
              <a:gd name="f387" fmla="*/ f299 1 1037"/>
              <a:gd name="f388" fmla="*/ f300 1 940"/>
              <a:gd name="f389" fmla="*/ f301 1 1037"/>
              <a:gd name="f390" fmla="*/ f302 1 940"/>
              <a:gd name="f391" fmla="*/ f303 1 1037"/>
              <a:gd name="f392" fmla="*/ f304 1 940"/>
              <a:gd name="f393" fmla="*/ f305 1 1037"/>
              <a:gd name="f394" fmla="*/ f306 1 940"/>
              <a:gd name="f395" fmla="*/ f307 1 1037"/>
              <a:gd name="f396" fmla="*/ f308 1 940"/>
              <a:gd name="f397" fmla="*/ f309 1 1037"/>
              <a:gd name="f398" fmla="*/ f310 1 940"/>
              <a:gd name="f399" fmla="*/ f311 1 1037"/>
              <a:gd name="f400" fmla="*/ f312 1 1037"/>
              <a:gd name="f401" fmla="*/ f313 1 940"/>
              <a:gd name="f402" fmla="*/ f314 1 1037"/>
              <a:gd name="f403" fmla="*/ f315 1 1037"/>
              <a:gd name="f404" fmla="*/ f316 1 940"/>
              <a:gd name="f405" fmla="*/ f317 1 1037"/>
              <a:gd name="f406" fmla="*/ f318 1 1037"/>
              <a:gd name="f407" fmla="*/ f319 1 940"/>
              <a:gd name="f408" fmla="*/ f320 1 1037"/>
              <a:gd name="f409" fmla="*/ f321 1 1037"/>
              <a:gd name="f410" fmla="*/ f322 1 940"/>
              <a:gd name="f411" fmla="*/ f323 1 1037"/>
              <a:gd name="f412" fmla="*/ f324 1 940"/>
              <a:gd name="f413" fmla="*/ f325 1 940"/>
              <a:gd name="f414" fmla="*/ f326 1 1037"/>
              <a:gd name="f415" fmla="*/ f327 1 940"/>
              <a:gd name="f416" fmla="*/ f328 1 1037"/>
              <a:gd name="f417" fmla="*/ f329 1 940"/>
              <a:gd name="f418" fmla="*/ f330 1 940"/>
              <a:gd name="f419" fmla="*/ f331 1 1037"/>
              <a:gd name="f420" fmla="*/ f332 1 1037"/>
              <a:gd name="f421" fmla="*/ f333 1 940"/>
              <a:gd name="f422" fmla="*/ f334 1 1037"/>
              <a:gd name="f423" fmla="*/ f335 1 940"/>
              <a:gd name="f424" fmla="*/ f336 1 1037"/>
              <a:gd name="f425" fmla="*/ f337 1 1037"/>
              <a:gd name="f426" fmla="*/ f338 1 940"/>
              <a:gd name="f427" fmla="*/ f339 1 940"/>
              <a:gd name="f428" fmla="*/ f340 1 1037"/>
              <a:gd name="f429" fmla="*/ f341 1 1037"/>
              <a:gd name="f430" fmla="*/ f342 1 940"/>
              <a:gd name="f431" fmla="*/ f343 1 1037"/>
              <a:gd name="f432" fmla="*/ f344 1 1037"/>
              <a:gd name="f433" fmla="*/ f345 1 1037"/>
              <a:gd name="f434" fmla="*/ 0 1 f257"/>
              <a:gd name="f435" fmla="*/ f6 1 f257"/>
              <a:gd name="f436" fmla="*/ 0 1 f258"/>
              <a:gd name="f437" fmla="*/ f7 1 f258"/>
              <a:gd name="f438" fmla="+- f346 0 f1"/>
              <a:gd name="f439" fmla="*/ f347 1 f257"/>
              <a:gd name="f440" fmla="*/ f348 1 f258"/>
              <a:gd name="f441" fmla="*/ f349 1 f257"/>
              <a:gd name="f442" fmla="*/ f350 1 f258"/>
              <a:gd name="f443" fmla="*/ f351 1 f257"/>
              <a:gd name="f444" fmla="*/ f352 1 f258"/>
              <a:gd name="f445" fmla="*/ f353 1 f257"/>
              <a:gd name="f446" fmla="*/ f354 1 f258"/>
              <a:gd name="f447" fmla="*/ f355 1 f257"/>
              <a:gd name="f448" fmla="*/ f356 1 f258"/>
              <a:gd name="f449" fmla="*/ f357 1 f257"/>
              <a:gd name="f450" fmla="*/ f358 1 f258"/>
              <a:gd name="f451" fmla="*/ f359 1 f257"/>
              <a:gd name="f452" fmla="*/ f360 1 f258"/>
              <a:gd name="f453" fmla="*/ f361 1 f257"/>
              <a:gd name="f454" fmla="*/ f362 1 f258"/>
              <a:gd name="f455" fmla="*/ f363 1 f257"/>
              <a:gd name="f456" fmla="*/ f364 1 f258"/>
              <a:gd name="f457" fmla="*/ f365 1 f257"/>
              <a:gd name="f458" fmla="*/ f366 1 f258"/>
              <a:gd name="f459" fmla="*/ f367 1 f257"/>
              <a:gd name="f460" fmla="*/ f368 1 f258"/>
              <a:gd name="f461" fmla="*/ f369 1 f257"/>
              <a:gd name="f462" fmla="*/ f370 1 f257"/>
              <a:gd name="f463" fmla="*/ f371 1 f258"/>
              <a:gd name="f464" fmla="*/ f372 1 f257"/>
              <a:gd name="f465" fmla="*/ f373 1 f258"/>
              <a:gd name="f466" fmla="*/ f374 1 f257"/>
              <a:gd name="f467" fmla="*/ f375 1 f258"/>
              <a:gd name="f468" fmla="*/ f376 1 f257"/>
              <a:gd name="f469" fmla="*/ f377 1 f257"/>
              <a:gd name="f470" fmla="*/ f378 1 f258"/>
              <a:gd name="f471" fmla="*/ f379 1 f257"/>
              <a:gd name="f472" fmla="*/ f380 1 f258"/>
              <a:gd name="f473" fmla="*/ f381 1 f257"/>
              <a:gd name="f474" fmla="*/ f382 1 f258"/>
              <a:gd name="f475" fmla="*/ f383 1 f257"/>
              <a:gd name="f476" fmla="*/ f384 1 f258"/>
              <a:gd name="f477" fmla="*/ f385 1 f257"/>
              <a:gd name="f478" fmla="*/ f386 1 f258"/>
              <a:gd name="f479" fmla="*/ f387 1 f257"/>
              <a:gd name="f480" fmla="*/ f388 1 f258"/>
              <a:gd name="f481" fmla="*/ f389 1 f257"/>
              <a:gd name="f482" fmla="*/ f390 1 f258"/>
              <a:gd name="f483" fmla="*/ f391 1 f257"/>
              <a:gd name="f484" fmla="*/ f392 1 f258"/>
              <a:gd name="f485" fmla="*/ f393 1 f257"/>
              <a:gd name="f486" fmla="*/ f394 1 f258"/>
              <a:gd name="f487" fmla="*/ f395 1 f257"/>
              <a:gd name="f488" fmla="*/ f396 1 f258"/>
              <a:gd name="f489" fmla="*/ f397 1 f257"/>
              <a:gd name="f490" fmla="*/ f398 1 f258"/>
              <a:gd name="f491" fmla="*/ f399 1 f257"/>
              <a:gd name="f492" fmla="*/ f400 1 f257"/>
              <a:gd name="f493" fmla="*/ f401 1 f258"/>
              <a:gd name="f494" fmla="*/ f402 1 f257"/>
              <a:gd name="f495" fmla="*/ f403 1 f257"/>
              <a:gd name="f496" fmla="*/ f404 1 f258"/>
              <a:gd name="f497" fmla="*/ f405 1 f257"/>
              <a:gd name="f498" fmla="*/ f406 1 f257"/>
              <a:gd name="f499" fmla="*/ f407 1 f258"/>
              <a:gd name="f500" fmla="*/ f408 1 f257"/>
              <a:gd name="f501" fmla="*/ f409 1 f257"/>
              <a:gd name="f502" fmla="*/ f410 1 f258"/>
              <a:gd name="f503" fmla="*/ f411 1 f257"/>
              <a:gd name="f504" fmla="*/ f412 1 f258"/>
              <a:gd name="f505" fmla="*/ f413 1 f258"/>
              <a:gd name="f506" fmla="*/ f414 1 f257"/>
              <a:gd name="f507" fmla="*/ f415 1 f258"/>
              <a:gd name="f508" fmla="*/ f416 1 f257"/>
              <a:gd name="f509" fmla="*/ f417 1 f258"/>
              <a:gd name="f510" fmla="*/ f418 1 f258"/>
              <a:gd name="f511" fmla="*/ f419 1 f257"/>
              <a:gd name="f512" fmla="*/ f420 1 f257"/>
              <a:gd name="f513" fmla="*/ f421 1 f258"/>
              <a:gd name="f514" fmla="*/ f422 1 f257"/>
              <a:gd name="f515" fmla="*/ f423 1 f258"/>
              <a:gd name="f516" fmla="*/ f424 1 f257"/>
              <a:gd name="f517" fmla="*/ f425 1 f257"/>
              <a:gd name="f518" fmla="*/ f426 1 f258"/>
              <a:gd name="f519" fmla="*/ f427 1 f258"/>
              <a:gd name="f520" fmla="*/ f428 1 f257"/>
              <a:gd name="f521" fmla="*/ f429 1 f257"/>
              <a:gd name="f522" fmla="*/ f430 1 f258"/>
              <a:gd name="f523" fmla="*/ f431 1 f257"/>
              <a:gd name="f524" fmla="*/ f432 1 f257"/>
              <a:gd name="f525" fmla="*/ f433 1 f257"/>
              <a:gd name="f526" fmla="*/ f434 f252 1"/>
              <a:gd name="f527" fmla="*/ f435 f252 1"/>
              <a:gd name="f528" fmla="*/ f437 f253 1"/>
              <a:gd name="f529" fmla="*/ f436 f253 1"/>
              <a:gd name="f530" fmla="*/ f439 f252 1"/>
              <a:gd name="f531" fmla="*/ f440 f253 1"/>
              <a:gd name="f532" fmla="*/ f441 f252 1"/>
              <a:gd name="f533" fmla="*/ f442 f253 1"/>
              <a:gd name="f534" fmla="*/ f443 f252 1"/>
              <a:gd name="f535" fmla="*/ f444 f253 1"/>
              <a:gd name="f536" fmla="*/ f445 f252 1"/>
              <a:gd name="f537" fmla="*/ f446 f253 1"/>
              <a:gd name="f538" fmla="*/ f447 f252 1"/>
              <a:gd name="f539" fmla="*/ f448 f253 1"/>
              <a:gd name="f540" fmla="*/ f449 f252 1"/>
              <a:gd name="f541" fmla="*/ f450 f253 1"/>
              <a:gd name="f542" fmla="*/ f451 f252 1"/>
              <a:gd name="f543" fmla="*/ f452 f253 1"/>
              <a:gd name="f544" fmla="*/ f453 f252 1"/>
              <a:gd name="f545" fmla="*/ f454 f253 1"/>
              <a:gd name="f546" fmla="*/ f455 f252 1"/>
              <a:gd name="f547" fmla="*/ f456 f253 1"/>
              <a:gd name="f548" fmla="*/ f457 f252 1"/>
              <a:gd name="f549" fmla="*/ f458 f253 1"/>
              <a:gd name="f550" fmla="*/ f459 f252 1"/>
              <a:gd name="f551" fmla="*/ f460 f253 1"/>
              <a:gd name="f552" fmla="*/ f461 f252 1"/>
              <a:gd name="f553" fmla="*/ f462 f252 1"/>
              <a:gd name="f554" fmla="*/ f463 f253 1"/>
              <a:gd name="f555" fmla="*/ f464 f252 1"/>
              <a:gd name="f556" fmla="*/ f465 f253 1"/>
              <a:gd name="f557" fmla="*/ f466 f252 1"/>
              <a:gd name="f558" fmla="*/ f467 f253 1"/>
              <a:gd name="f559" fmla="*/ f468 f252 1"/>
              <a:gd name="f560" fmla="*/ f469 f252 1"/>
              <a:gd name="f561" fmla="*/ f470 f253 1"/>
              <a:gd name="f562" fmla="*/ f471 f252 1"/>
              <a:gd name="f563" fmla="*/ f472 f253 1"/>
              <a:gd name="f564" fmla="*/ f473 f252 1"/>
              <a:gd name="f565" fmla="*/ f474 f253 1"/>
              <a:gd name="f566" fmla="*/ f475 f252 1"/>
              <a:gd name="f567" fmla="*/ f476 f253 1"/>
              <a:gd name="f568" fmla="*/ f477 f252 1"/>
              <a:gd name="f569" fmla="*/ f478 f253 1"/>
              <a:gd name="f570" fmla="*/ f479 f252 1"/>
              <a:gd name="f571" fmla="*/ f480 f253 1"/>
              <a:gd name="f572" fmla="*/ f481 f252 1"/>
              <a:gd name="f573" fmla="*/ f482 f253 1"/>
              <a:gd name="f574" fmla="*/ f483 f252 1"/>
              <a:gd name="f575" fmla="*/ f484 f253 1"/>
              <a:gd name="f576" fmla="*/ f485 f252 1"/>
              <a:gd name="f577" fmla="*/ f486 f253 1"/>
              <a:gd name="f578" fmla="*/ f487 f252 1"/>
              <a:gd name="f579" fmla="*/ f488 f253 1"/>
              <a:gd name="f580" fmla="*/ f489 f252 1"/>
              <a:gd name="f581" fmla="*/ f490 f253 1"/>
              <a:gd name="f582" fmla="*/ f491 f252 1"/>
              <a:gd name="f583" fmla="*/ f492 f252 1"/>
              <a:gd name="f584" fmla="*/ f493 f253 1"/>
              <a:gd name="f585" fmla="*/ f494 f252 1"/>
              <a:gd name="f586" fmla="*/ f495 f252 1"/>
              <a:gd name="f587" fmla="*/ f496 f253 1"/>
              <a:gd name="f588" fmla="*/ f497 f252 1"/>
              <a:gd name="f589" fmla="*/ f498 f252 1"/>
              <a:gd name="f590" fmla="*/ f499 f253 1"/>
              <a:gd name="f591" fmla="*/ f500 f252 1"/>
              <a:gd name="f592" fmla="*/ f501 f252 1"/>
              <a:gd name="f593" fmla="*/ f502 f253 1"/>
              <a:gd name="f594" fmla="*/ f503 f252 1"/>
              <a:gd name="f595" fmla="*/ f504 f253 1"/>
              <a:gd name="f596" fmla="*/ f505 f253 1"/>
              <a:gd name="f597" fmla="*/ f506 f252 1"/>
              <a:gd name="f598" fmla="*/ f507 f253 1"/>
              <a:gd name="f599" fmla="*/ f508 f252 1"/>
              <a:gd name="f600" fmla="*/ f509 f253 1"/>
              <a:gd name="f601" fmla="*/ f510 f253 1"/>
              <a:gd name="f602" fmla="*/ f511 f252 1"/>
              <a:gd name="f603" fmla="*/ f512 f252 1"/>
              <a:gd name="f604" fmla="*/ f513 f253 1"/>
              <a:gd name="f605" fmla="*/ f514 f252 1"/>
              <a:gd name="f606" fmla="*/ f515 f253 1"/>
              <a:gd name="f607" fmla="*/ f516 f252 1"/>
              <a:gd name="f608" fmla="*/ f517 f252 1"/>
              <a:gd name="f609" fmla="*/ f518 f253 1"/>
              <a:gd name="f610" fmla="*/ f519 f253 1"/>
              <a:gd name="f611" fmla="*/ f520 f252 1"/>
              <a:gd name="f612" fmla="*/ f521 f252 1"/>
              <a:gd name="f613" fmla="*/ f522 f253 1"/>
              <a:gd name="f614" fmla="*/ f523 f252 1"/>
              <a:gd name="f615" fmla="*/ f524 f252 1"/>
              <a:gd name="f616" fmla="*/ f525 f25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38">
                <a:pos x="f530" y="f531"/>
              </a:cxn>
              <a:cxn ang="f438">
                <a:pos x="f532" y="f533"/>
              </a:cxn>
              <a:cxn ang="f438">
                <a:pos x="f534" y="f535"/>
              </a:cxn>
              <a:cxn ang="f438">
                <a:pos x="f536" y="f537"/>
              </a:cxn>
              <a:cxn ang="f438">
                <a:pos x="f538" y="f539"/>
              </a:cxn>
              <a:cxn ang="f438">
                <a:pos x="f540" y="f541"/>
              </a:cxn>
              <a:cxn ang="f438">
                <a:pos x="f542" y="f543"/>
              </a:cxn>
              <a:cxn ang="f438">
                <a:pos x="f544" y="f545"/>
              </a:cxn>
              <a:cxn ang="f438">
                <a:pos x="f546" y="f547"/>
              </a:cxn>
              <a:cxn ang="f438">
                <a:pos x="f548" y="f549"/>
              </a:cxn>
              <a:cxn ang="f438">
                <a:pos x="f550" y="f551"/>
              </a:cxn>
              <a:cxn ang="f438">
                <a:pos x="f552" y="f549"/>
              </a:cxn>
              <a:cxn ang="f438">
                <a:pos x="f553" y="f554"/>
              </a:cxn>
              <a:cxn ang="f438">
                <a:pos x="f555" y="f556"/>
              </a:cxn>
              <a:cxn ang="f438">
                <a:pos x="f557" y="f558"/>
              </a:cxn>
              <a:cxn ang="f438">
                <a:pos x="f559" y="f541"/>
              </a:cxn>
              <a:cxn ang="f438">
                <a:pos x="f560" y="f561"/>
              </a:cxn>
              <a:cxn ang="f438">
                <a:pos x="f562" y="f563"/>
              </a:cxn>
              <a:cxn ang="f438">
                <a:pos x="f564" y="f565"/>
              </a:cxn>
              <a:cxn ang="f438">
                <a:pos x="f566" y="f567"/>
              </a:cxn>
              <a:cxn ang="f438">
                <a:pos x="f568" y="f569"/>
              </a:cxn>
              <a:cxn ang="f438">
                <a:pos x="f570" y="f571"/>
              </a:cxn>
              <a:cxn ang="f438">
                <a:pos x="f572" y="f573"/>
              </a:cxn>
              <a:cxn ang="f438">
                <a:pos x="f574" y="f575"/>
              </a:cxn>
              <a:cxn ang="f438">
                <a:pos x="f576" y="f577"/>
              </a:cxn>
              <a:cxn ang="f438">
                <a:pos x="f578" y="f579"/>
              </a:cxn>
              <a:cxn ang="f438">
                <a:pos x="f580" y="f581"/>
              </a:cxn>
              <a:cxn ang="f438">
                <a:pos x="f582" y="f573"/>
              </a:cxn>
              <a:cxn ang="f438">
                <a:pos x="f583" y="f584"/>
              </a:cxn>
              <a:cxn ang="f438">
                <a:pos x="f585" y="f537"/>
              </a:cxn>
              <a:cxn ang="f438">
                <a:pos x="f586" y="f587"/>
              </a:cxn>
              <a:cxn ang="f438">
                <a:pos x="f588" y="f539"/>
              </a:cxn>
              <a:cxn ang="f438">
                <a:pos x="f589" y="f590"/>
              </a:cxn>
              <a:cxn ang="f438">
                <a:pos x="f591" y="f587"/>
              </a:cxn>
              <a:cxn ang="f438">
                <a:pos x="f592" y="f593"/>
              </a:cxn>
              <a:cxn ang="f438">
                <a:pos x="f594" y="f595"/>
              </a:cxn>
              <a:cxn ang="f438">
                <a:pos x="f594" y="f596"/>
              </a:cxn>
              <a:cxn ang="f438">
                <a:pos x="f597" y="f598"/>
              </a:cxn>
              <a:cxn ang="f438">
                <a:pos x="f599" y="f600"/>
              </a:cxn>
              <a:cxn ang="f438">
                <a:pos x="f572" y="f601"/>
              </a:cxn>
              <a:cxn ang="f438">
                <a:pos x="f602" y="f596"/>
              </a:cxn>
              <a:cxn ang="f438">
                <a:pos x="f603" y="f604"/>
              </a:cxn>
              <a:cxn ang="f438">
                <a:pos x="f605" y="f606"/>
              </a:cxn>
              <a:cxn ang="f438">
                <a:pos x="f557" y="f537"/>
              </a:cxn>
              <a:cxn ang="f438">
                <a:pos x="f607" y="f593"/>
              </a:cxn>
              <a:cxn ang="f438">
                <a:pos x="f566" y="f587"/>
              </a:cxn>
              <a:cxn ang="f438">
                <a:pos x="f608" y="f609"/>
              </a:cxn>
              <a:cxn ang="f438">
                <a:pos x="f572" y="f601"/>
              </a:cxn>
              <a:cxn ang="f438">
                <a:pos x="f574" y="f610"/>
              </a:cxn>
              <a:cxn ang="f438">
                <a:pos x="f611" y="f565"/>
              </a:cxn>
              <a:cxn ang="f438">
                <a:pos x="f612" y="f613"/>
              </a:cxn>
              <a:cxn ang="f438">
                <a:pos x="f574" y="f596"/>
              </a:cxn>
              <a:cxn ang="f438">
                <a:pos x="f614" y="f598"/>
              </a:cxn>
              <a:cxn ang="f438">
                <a:pos x="f615" y="f535"/>
              </a:cxn>
              <a:cxn ang="f438">
                <a:pos x="f616" y="f610"/>
              </a:cxn>
            </a:cxnLst>
            <a:rect l="f526" t="f529" r="f527" b="f528"/>
            <a:pathLst>
              <a:path w="1037" h="940">
                <a:moveTo>
                  <a:pt x="f8" y="f9"/>
                </a:moveTo>
                <a:cubicBezTo>
                  <a:pt x="f8" y="f10"/>
                  <a:pt x="f8" y="f11"/>
                  <a:pt x="f8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7" y="f19"/>
                  <a:pt x="f17" y="f20"/>
                  <a:pt x="f17" y="f21"/>
                </a:cubicBezTo>
                <a:cubicBezTo>
                  <a:pt x="f22" y="f21"/>
                  <a:pt x="f23" y="f21"/>
                  <a:pt x="f24" y="f21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29"/>
                  <a:pt x="f31" y="f29"/>
                  <a:pt x="f32" y="f29"/>
                </a:cubicBezTo>
                <a:cubicBezTo>
                  <a:pt x="f32" y="f33"/>
                  <a:pt x="f32" y="f34"/>
                  <a:pt x="f32" y="f35"/>
                </a:cubicBezTo>
                <a:cubicBezTo>
                  <a:pt x="f36" y="f35"/>
                  <a:pt x="f37" y="f35"/>
                  <a:pt x="f5" y="f35"/>
                </a:cubicBezTo>
                <a:cubicBezTo>
                  <a:pt x="f5" y="f38"/>
                  <a:pt x="f5" y="f39"/>
                  <a:pt x="f5" y="f40"/>
                </a:cubicBezTo>
                <a:cubicBezTo>
                  <a:pt x="f41" y="f40"/>
                  <a:pt x="f42" y="f40"/>
                  <a:pt x="f43" y="f40"/>
                </a:cubicBezTo>
                <a:cubicBezTo>
                  <a:pt x="f43" y="f44"/>
                  <a:pt x="f43" y="f45"/>
                  <a:pt x="f43" y="f46"/>
                </a:cubicBezTo>
                <a:cubicBezTo>
                  <a:pt x="f47" y="f46"/>
                  <a:pt x="f48" y="f46"/>
                  <a:pt x="f49" y="f46"/>
                </a:cubicBezTo>
                <a:cubicBezTo>
                  <a:pt x="f50" y="f51"/>
                  <a:pt x="f24" y="f52"/>
                  <a:pt x="f26" y="f53"/>
                </a:cubicBezTo>
                <a:cubicBezTo>
                  <a:pt x="f26" y="f54"/>
                  <a:pt x="f26" y="f55"/>
                  <a:pt x="f26" y="f56"/>
                </a:cubicBezTo>
                <a:cubicBezTo>
                  <a:pt x="f57" y="f56"/>
                  <a:pt x="f58" y="f56"/>
                  <a:pt x="f59" y="f56"/>
                </a:cubicBezTo>
                <a:cubicBezTo>
                  <a:pt x="f59" y="f60"/>
                  <a:pt x="f59" y="f61"/>
                  <a:pt x="f59" y="f24"/>
                </a:cubicBezTo>
                <a:cubicBezTo>
                  <a:pt x="f22" y="f24"/>
                  <a:pt x="f62" y="f24"/>
                  <a:pt x="f63" y="f24"/>
                </a:cubicBezTo>
                <a:cubicBezTo>
                  <a:pt x="f63" y="f64"/>
                  <a:pt x="f17" y="f65"/>
                  <a:pt x="f63" y="f66"/>
                </a:cubicBezTo>
                <a:cubicBezTo>
                  <a:pt x="f67" y="f68"/>
                  <a:pt x="f69" y="f32"/>
                  <a:pt x="f70" y="f71"/>
                </a:cubicBezTo>
                <a:cubicBezTo>
                  <a:pt x="f72" y="f71"/>
                  <a:pt x="f73" y="f71"/>
                  <a:pt x="f74" y="f71"/>
                </a:cubicBezTo>
                <a:cubicBezTo>
                  <a:pt x="f74" y="f36"/>
                  <a:pt x="f74" y="f37"/>
                  <a:pt x="f74" y="f5"/>
                </a:cubicBezTo>
                <a:cubicBezTo>
                  <a:pt x="f75" y="f5"/>
                  <a:pt x="f76" y="f5"/>
                  <a:pt x="f21" y="f5"/>
                </a:cubicBezTo>
                <a:cubicBezTo>
                  <a:pt x="f21" y="f37"/>
                  <a:pt x="f21" y="f36"/>
                  <a:pt x="f21" y="f71"/>
                </a:cubicBezTo>
                <a:cubicBezTo>
                  <a:pt x="f77" y="f71"/>
                  <a:pt x="f78" y="f71"/>
                  <a:pt x="f79" y="f71"/>
                </a:cubicBezTo>
                <a:cubicBezTo>
                  <a:pt x="f79" y="f66"/>
                  <a:pt x="f79" y="f49"/>
                  <a:pt x="f79" y="f26"/>
                </a:cubicBezTo>
                <a:cubicBezTo>
                  <a:pt x="f80" y="f26"/>
                  <a:pt x="f81" y="f26"/>
                  <a:pt x="f82" y="f26"/>
                </a:cubicBezTo>
                <a:cubicBezTo>
                  <a:pt x="f82" y="f83"/>
                  <a:pt x="f82" y="f84"/>
                  <a:pt x="f82" y="f59"/>
                </a:cubicBezTo>
                <a:cubicBezTo>
                  <a:pt x="f85" y="f86"/>
                  <a:pt x="f87" y="f86"/>
                  <a:pt x="f88" y="f56"/>
                </a:cubicBezTo>
                <a:cubicBezTo>
                  <a:pt x="f88" y="f89"/>
                  <a:pt x="f7" y="f90"/>
                  <a:pt x="f88" y="f62"/>
                </a:cubicBezTo>
                <a:cubicBezTo>
                  <a:pt x="f91" y="f67"/>
                  <a:pt x="f92" y="f93"/>
                  <a:pt x="f94" y="f46"/>
                </a:cubicBezTo>
                <a:cubicBezTo>
                  <a:pt x="f95" y="f17"/>
                  <a:pt x="f96" y="f46"/>
                  <a:pt x="f97" y="f46"/>
                </a:cubicBezTo>
                <a:cubicBezTo>
                  <a:pt x="f97" y="f98"/>
                  <a:pt x="f97" y="f99"/>
                  <a:pt x="f97" y="f100"/>
                </a:cubicBezTo>
                <a:cubicBezTo>
                  <a:pt x="f101" y="f102"/>
                  <a:pt x="f103" y="f40"/>
                  <a:pt x="f6" y="f104"/>
                </a:cubicBezTo>
                <a:cubicBezTo>
                  <a:pt x="f6" y="f105"/>
                  <a:pt x="f6" y="f106"/>
                  <a:pt x="f6" y="f107"/>
                </a:cubicBezTo>
                <a:cubicBezTo>
                  <a:pt x="f108" y="f107"/>
                  <a:pt x="f109" y="f107"/>
                  <a:pt x="f110" y="f107"/>
                </a:cubicBezTo>
                <a:cubicBezTo>
                  <a:pt x="f110" y="f111"/>
                  <a:pt x="f110" y="f112"/>
                  <a:pt x="f110" y="f113"/>
                </a:cubicBezTo>
                <a:cubicBezTo>
                  <a:pt x="f114" y="f113"/>
                  <a:pt x="f115" y="f113"/>
                  <a:pt x="f7" y="f113"/>
                </a:cubicBezTo>
                <a:cubicBezTo>
                  <a:pt x="f7" y="f116"/>
                  <a:pt x="f7" y="f117"/>
                  <a:pt x="f7" y="f118"/>
                </a:cubicBezTo>
                <a:cubicBezTo>
                  <a:pt x="f119" y="f118"/>
                  <a:pt x="f120" y="f118"/>
                  <a:pt x="f9" y="f118"/>
                </a:cubicBezTo>
                <a:cubicBezTo>
                  <a:pt x="f79" y="f121"/>
                  <a:pt x="f122" y="f123"/>
                  <a:pt x="f124" y="f18"/>
                </a:cubicBezTo>
                <a:cubicBezTo>
                  <a:pt x="f125" y="f16"/>
                  <a:pt x="f126" y="f14"/>
                  <a:pt x="f16" y="f14"/>
                </a:cubicBezTo>
                <a:cubicBezTo>
                  <a:pt x="f16" y="f127"/>
                  <a:pt x="f16" y="f128"/>
                  <a:pt x="f16" y="f129"/>
                </a:cubicBezTo>
                <a:cubicBezTo>
                  <a:pt x="f130" y="f129"/>
                  <a:pt x="f29" y="f129"/>
                  <a:pt x="f131" y="f129"/>
                </a:cubicBezTo>
                <a:cubicBezTo>
                  <a:pt x="f131" y="f132"/>
                  <a:pt x="f131" y="f133"/>
                  <a:pt x="f131" y="f7"/>
                </a:cubicBezTo>
                <a:cubicBezTo>
                  <a:pt x="f111" y="f7"/>
                  <a:pt x="f134" y="f7"/>
                  <a:pt x="f135" y="f7"/>
                </a:cubicBezTo>
                <a:cubicBezTo>
                  <a:pt x="f135" y="f132"/>
                  <a:pt x="f135" y="f120"/>
                  <a:pt x="f135" y="f136"/>
                </a:cubicBezTo>
                <a:cubicBezTo>
                  <a:pt x="f137" y="f136"/>
                  <a:pt x="f138" y="f136"/>
                  <a:pt x="f139" y="f136"/>
                </a:cubicBezTo>
                <a:cubicBezTo>
                  <a:pt x="f139" y="f80"/>
                  <a:pt x="f139" y="f140"/>
                  <a:pt x="f139" y="f141"/>
                </a:cubicBezTo>
                <a:cubicBezTo>
                  <a:pt x="f142" y="f141"/>
                  <a:pt x="f143" y="f144"/>
                  <a:pt x="f145" y="f146"/>
                </a:cubicBezTo>
                <a:cubicBezTo>
                  <a:pt x="f147" y="f129"/>
                  <a:pt x="f148" y="f149"/>
                  <a:pt x="f150" y="f151"/>
                </a:cubicBezTo>
                <a:cubicBezTo>
                  <a:pt x="f152" y="f153"/>
                  <a:pt x="f150" y="f154"/>
                  <a:pt x="f150" y="f88"/>
                </a:cubicBezTo>
                <a:cubicBezTo>
                  <a:pt x="f155" y="f88"/>
                  <a:pt x="f156" y="f88"/>
                  <a:pt x="f105" y="f88"/>
                </a:cubicBezTo>
                <a:cubicBezTo>
                  <a:pt x="f105" y="f141"/>
                  <a:pt x="f105" y="f157"/>
                  <a:pt x="f105" y="f158"/>
                </a:cubicBezTo>
                <a:cubicBezTo>
                  <a:pt x="f159" y="f158"/>
                  <a:pt x="f160" y="f158"/>
                  <a:pt x="f161" y="f158"/>
                </a:cubicBezTo>
                <a:cubicBezTo>
                  <a:pt x="f161" y="f136"/>
                  <a:pt x="f161" y="f146"/>
                  <a:pt x="f161" y="f7"/>
                </a:cubicBezTo>
                <a:cubicBezTo>
                  <a:pt x="f162" y="f7"/>
                  <a:pt x="f163" y="f7"/>
                  <a:pt x="f102" y="f7"/>
                </a:cubicBezTo>
                <a:cubicBezTo>
                  <a:pt x="f102" y="f132"/>
                  <a:pt x="f102" y="f120"/>
                  <a:pt x="f102" y="f9"/>
                </a:cubicBezTo>
                <a:cubicBezTo>
                  <a:pt x="f164" y="f9"/>
                  <a:pt x="f165" y="f9"/>
                  <a:pt x="f8" y="f9"/>
                </a:cubicBezTo>
                <a:close/>
                <a:moveTo>
                  <a:pt x="f166" y="f35"/>
                </a:moveTo>
                <a:cubicBezTo>
                  <a:pt x="f167" y="f35"/>
                  <a:pt x="f168" y="f35"/>
                  <a:pt x="f169" y="f35"/>
                </a:cubicBezTo>
                <a:cubicBezTo>
                  <a:pt x="f169" y="f170"/>
                  <a:pt x="f169" y="f171"/>
                  <a:pt x="f169" y="f172"/>
                </a:cubicBezTo>
                <a:cubicBezTo>
                  <a:pt x="f173" y="f172"/>
                  <a:pt x="f168" y="f172"/>
                  <a:pt x="f174" y="f172"/>
                </a:cubicBezTo>
                <a:cubicBezTo>
                  <a:pt x="f174" y="f175"/>
                  <a:pt x="f174" y="f163"/>
                  <a:pt x="f174" y="f40"/>
                </a:cubicBezTo>
                <a:cubicBezTo>
                  <a:pt x="f176" y="f102"/>
                  <a:pt x="f177" y="f100"/>
                  <a:pt x="f178" y="f100"/>
                </a:cubicBezTo>
                <a:cubicBezTo>
                  <a:pt x="f175" y="f74"/>
                  <a:pt x="f179" y="f74"/>
                  <a:pt x="f180" y="f181"/>
                </a:cubicBezTo>
                <a:cubicBezTo>
                  <a:pt x="f17" y="f181"/>
                  <a:pt x="f52" y="f104"/>
                  <a:pt x="f52" y="f182"/>
                </a:cubicBezTo>
                <a:cubicBezTo>
                  <a:pt x="f67" y="f183"/>
                  <a:pt x="f52" y="f184"/>
                  <a:pt x="f52" y="f172"/>
                </a:cubicBezTo>
                <a:cubicBezTo>
                  <a:pt x="f185" y="f172"/>
                  <a:pt x="f186" y="f172"/>
                  <a:pt x="f187" y="f172"/>
                </a:cubicBezTo>
                <a:cubicBezTo>
                  <a:pt x="f187" y="f160"/>
                  <a:pt x="f187" y="f159"/>
                  <a:pt x="f187" y="f188"/>
                </a:cubicBezTo>
                <a:cubicBezTo>
                  <a:pt x="f189" y="f188"/>
                  <a:pt x="f190" y="f188"/>
                  <a:pt x="f57" y="f191"/>
                </a:cubicBezTo>
                <a:cubicBezTo>
                  <a:pt x="f192" y="f193"/>
                  <a:pt x="f50" y="f194"/>
                  <a:pt x="f195" y="f196"/>
                </a:cubicBezTo>
                <a:cubicBezTo>
                  <a:pt x="f195" y="f145"/>
                  <a:pt x="f195" y="f197"/>
                  <a:pt x="f195" y="f198"/>
                </a:cubicBezTo>
                <a:cubicBezTo>
                  <a:pt x="f195" y="f137"/>
                  <a:pt x="f195" y="f199"/>
                  <a:pt x="f195" y="f135"/>
                </a:cubicBezTo>
                <a:cubicBezTo>
                  <a:pt x="f84" y="f135"/>
                  <a:pt x="f200" y="f135"/>
                  <a:pt x="f67" y="f135"/>
                </a:cubicBezTo>
                <a:cubicBezTo>
                  <a:pt x="f67" y="f134"/>
                  <a:pt x="f67" y="f201"/>
                  <a:pt x="f67" y="f202"/>
                </a:cubicBezTo>
                <a:cubicBezTo>
                  <a:pt x="f45" y="f202"/>
                  <a:pt x="f203" y="f202"/>
                  <a:pt x="f204" y="f202"/>
                </a:cubicBezTo>
                <a:cubicBezTo>
                  <a:pt x="f172" y="f202"/>
                  <a:pt x="f172" y="f202"/>
                  <a:pt x="f205" y="f206"/>
                </a:cubicBezTo>
                <a:cubicBezTo>
                  <a:pt x="f205" y="f207"/>
                  <a:pt x="f208" y="f209"/>
                  <a:pt x="f166" y="f35"/>
                </a:cubicBezTo>
                <a:close/>
                <a:moveTo>
                  <a:pt x="f135" y="f205"/>
                </a:moveTo>
                <a:cubicBezTo>
                  <a:pt x="f135" y="f210"/>
                  <a:pt x="f135" y="f211"/>
                  <a:pt x="f135" y="f135"/>
                </a:cubicBezTo>
                <a:cubicBezTo>
                  <a:pt x="f34" y="f135"/>
                  <a:pt x="f212" y="f135"/>
                  <a:pt x="f213" y="f135"/>
                </a:cubicBezTo>
                <a:cubicBezTo>
                  <a:pt x="f213" y="f206"/>
                  <a:pt x="f113" y="f214"/>
                  <a:pt x="f213" y="f215"/>
                </a:cubicBezTo>
                <a:cubicBezTo>
                  <a:pt x="f216" y="f217"/>
                  <a:pt x="f218" y="f219"/>
                  <a:pt x="f220" y="f219"/>
                </a:cubicBezTo>
                <a:cubicBezTo>
                  <a:pt x="f221" y="f202"/>
                  <a:pt x="f222" y="f202"/>
                  <a:pt x="f223" y="f202"/>
                </a:cubicBezTo>
                <a:cubicBezTo>
                  <a:pt x="f136" y="f202"/>
                  <a:pt x="f136" y="f202"/>
                  <a:pt x="f136" y="f224"/>
                </a:cubicBezTo>
                <a:cubicBezTo>
                  <a:pt x="f136" y="f225"/>
                  <a:pt x="f136" y="f207"/>
                  <a:pt x="f136" y="f35"/>
                </a:cubicBezTo>
                <a:cubicBezTo>
                  <a:pt x="f226" y="f35"/>
                  <a:pt x="f132" y="f35"/>
                  <a:pt x="f88" y="f35"/>
                </a:cubicBezTo>
                <a:cubicBezTo>
                  <a:pt x="f88" y="f227"/>
                  <a:pt x="f88" y="f228"/>
                  <a:pt x="f88" y="f188"/>
                </a:cubicBezTo>
                <a:cubicBezTo>
                  <a:pt x="f133" y="f188"/>
                  <a:pt x="f132" y="f188"/>
                  <a:pt x="f129" y="f188"/>
                </a:cubicBezTo>
                <a:cubicBezTo>
                  <a:pt x="f129" y="f159"/>
                  <a:pt x="f129" y="f160"/>
                  <a:pt x="f129" y="f172"/>
                </a:cubicBezTo>
                <a:cubicBezTo>
                  <a:pt x="f140" y="f172"/>
                  <a:pt x="f80" y="f172"/>
                  <a:pt x="f9" y="f172"/>
                </a:cubicBezTo>
                <a:cubicBezTo>
                  <a:pt x="f9" y="f175"/>
                  <a:pt x="f9" y="f163"/>
                  <a:pt x="f9" y="f102"/>
                </a:cubicBezTo>
                <a:cubicBezTo>
                  <a:pt x="f77" y="f102"/>
                  <a:pt x="f27" y="f102"/>
                  <a:pt x="f229" y="f102"/>
                </a:cubicBezTo>
                <a:cubicBezTo>
                  <a:pt x="f229" y="f163"/>
                  <a:pt x="f229" y="f230"/>
                  <a:pt x="f229" y="f205"/>
                </a:cubicBezTo>
                <a:cubicBezTo>
                  <a:pt x="f111" y="f205"/>
                  <a:pt x="f225" y="f205"/>
                  <a:pt x="f135" y="f205"/>
                </a:cubicBezTo>
                <a:close/>
                <a:moveTo>
                  <a:pt x="f38" y="f231"/>
                </a:moveTo>
                <a:cubicBezTo>
                  <a:pt x="f232" y="f231"/>
                  <a:pt x="f233" y="f231"/>
                  <a:pt x="f139" y="f231"/>
                </a:cubicBezTo>
                <a:cubicBezTo>
                  <a:pt x="f139" y="f234"/>
                  <a:pt x="f139" y="f235"/>
                  <a:pt x="f139" y="f113"/>
                </a:cubicBezTo>
                <a:cubicBezTo>
                  <a:pt x="f138" y="f113"/>
                  <a:pt x="f236" y="f113"/>
                  <a:pt x="f35" y="f113"/>
                </a:cubicBezTo>
                <a:cubicBezTo>
                  <a:pt x="f35" y="f237"/>
                  <a:pt x="f107" y="f238"/>
                  <a:pt x="f35" y="f212"/>
                </a:cubicBezTo>
                <a:cubicBezTo>
                  <a:pt x="f135" y="f239"/>
                  <a:pt x="f240" y="f229"/>
                  <a:pt x="f241" y="f131"/>
                </a:cubicBezTo>
                <a:cubicBezTo>
                  <a:pt x="f198" y="f202"/>
                  <a:pt x="f242" y="f131"/>
                  <a:pt x="f139" y="f131"/>
                </a:cubicBezTo>
                <a:cubicBezTo>
                  <a:pt x="f139" y="f243"/>
                  <a:pt x="f139" y="f244"/>
                  <a:pt x="f139" y="f135"/>
                </a:cubicBezTo>
                <a:cubicBezTo>
                  <a:pt x="f227" y="f135"/>
                  <a:pt x="f211" y="f135"/>
                  <a:pt x="f106" y="f135"/>
                </a:cubicBezTo>
                <a:cubicBezTo>
                  <a:pt x="f106" y="f225"/>
                  <a:pt x="f106" y="f111"/>
                  <a:pt x="f106" y="f202"/>
                </a:cubicBezTo>
                <a:cubicBezTo>
                  <a:pt x="f245" y="f202"/>
                  <a:pt x="f228" y="f202"/>
                  <a:pt x="f75" y="f202"/>
                </a:cubicBezTo>
                <a:cubicBezTo>
                  <a:pt x="f75" y="f246"/>
                  <a:pt x="f75" y="f247"/>
                  <a:pt x="f75" y="f29"/>
                </a:cubicBezTo>
                <a:cubicBezTo>
                  <a:pt x="f248" y="f29"/>
                  <a:pt x="f249" y="f29"/>
                  <a:pt x="f38" y="f29"/>
                </a:cubicBezTo>
                <a:cubicBezTo>
                  <a:pt x="f38" y="f250"/>
                  <a:pt x="f38" y="f246"/>
                  <a:pt x="f38" y="f231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4" name="Rectángulo 10">
            <a:extLst>
              <a:ext uri="{FF2B5EF4-FFF2-40B4-BE49-F238E27FC236}">
                <a16:creationId xmlns:a16="http://schemas.microsoft.com/office/drawing/2014/main" id="{898A1E9C-370A-47F0-848A-08C40F6E2677}"/>
              </a:ext>
            </a:extLst>
          </p:cNvPr>
          <p:cNvSpPr/>
          <p:nvPr/>
        </p:nvSpPr>
        <p:spPr>
          <a:xfrm>
            <a:off x="75300" y="68744"/>
            <a:ext cx="8993389" cy="5006010"/>
          </a:xfrm>
          <a:prstGeom prst="rect">
            <a:avLst/>
          </a:prstGeom>
          <a:noFill/>
          <a:ln w="25402" cap="flat">
            <a:solidFill>
              <a:srgbClr val="1C4966"/>
            </a:solidFill>
            <a:prstDash val="solid"/>
            <a:miter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sp>
        <p:nvSpPr>
          <p:cNvPr id="15" name="Google Shape;819;p27">
            <a:extLst>
              <a:ext uri="{FF2B5EF4-FFF2-40B4-BE49-F238E27FC236}">
                <a16:creationId xmlns:a16="http://schemas.microsoft.com/office/drawing/2014/main" id="{042EC891-4470-4386-BAE0-A9DD96FDFA63}"/>
              </a:ext>
            </a:extLst>
          </p:cNvPr>
          <p:cNvSpPr/>
          <p:nvPr/>
        </p:nvSpPr>
        <p:spPr>
          <a:xfrm flipV="1">
            <a:off x="261719" y="271165"/>
            <a:ext cx="266419" cy="272408"/>
          </a:xfrm>
          <a:custGeom>
            <a:avLst/>
            <a:gdLst>
              <a:gd name="f0" fmla="val w"/>
              <a:gd name="f1" fmla="val h"/>
              <a:gd name="f2" fmla="val 0"/>
              <a:gd name="f3" fmla="val 9514"/>
              <a:gd name="f4" fmla="val 10578"/>
              <a:gd name="f5" fmla="*/ f0 1 9514"/>
              <a:gd name="f6" fmla="*/ f1 1 10578"/>
              <a:gd name="f7" fmla="+- f4 0 f2"/>
              <a:gd name="f8" fmla="+- f3 0 f2"/>
              <a:gd name="f9" fmla="*/ f8 1 9514"/>
              <a:gd name="f10" fmla="*/ f7 1 10578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9514" h="10578">
                <a:moveTo>
                  <a:pt x="f2" y="f2"/>
                </a:moveTo>
                <a:lnTo>
                  <a:pt x="f2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3792CB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6" name="Google Shape;820;p27">
            <a:extLst>
              <a:ext uri="{FF2B5EF4-FFF2-40B4-BE49-F238E27FC236}">
                <a16:creationId xmlns:a16="http://schemas.microsoft.com/office/drawing/2014/main" id="{87A7D3A5-48F1-40FD-814D-C56D2417B77C}"/>
              </a:ext>
            </a:extLst>
          </p:cNvPr>
          <p:cNvSpPr/>
          <p:nvPr/>
        </p:nvSpPr>
        <p:spPr>
          <a:xfrm flipV="1">
            <a:off x="793699" y="271165"/>
            <a:ext cx="266447" cy="27240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7" name="Google Shape;821;p27">
            <a:extLst>
              <a:ext uri="{FF2B5EF4-FFF2-40B4-BE49-F238E27FC236}">
                <a16:creationId xmlns:a16="http://schemas.microsoft.com/office/drawing/2014/main" id="{E0A2EB72-3263-49F3-A414-4298EF6FB77C}"/>
              </a:ext>
            </a:extLst>
          </p:cNvPr>
          <p:cNvSpPr/>
          <p:nvPr/>
        </p:nvSpPr>
        <p:spPr>
          <a:xfrm flipV="1">
            <a:off x="1325596" y="-7653"/>
            <a:ext cx="266447" cy="27240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1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5" y="f2"/>
                </a:moveTo>
                <a:lnTo>
                  <a:pt x="f5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8" name="Google Shape;826;p27">
            <a:extLst>
              <a:ext uri="{FF2B5EF4-FFF2-40B4-BE49-F238E27FC236}">
                <a16:creationId xmlns:a16="http://schemas.microsoft.com/office/drawing/2014/main" id="{A2CD96CA-F776-46E3-B08E-9E31629589A8}"/>
              </a:ext>
            </a:extLst>
          </p:cNvPr>
          <p:cNvSpPr/>
          <p:nvPr/>
        </p:nvSpPr>
        <p:spPr>
          <a:xfrm flipV="1">
            <a:off x="-3429" y="164"/>
            <a:ext cx="266447" cy="27240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9514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9" name="Google Shape;827;p27">
            <a:extLst>
              <a:ext uri="{FF2B5EF4-FFF2-40B4-BE49-F238E27FC236}">
                <a16:creationId xmlns:a16="http://schemas.microsoft.com/office/drawing/2014/main" id="{BED825F3-4FD1-4975-A479-0EAFE07DB755}"/>
              </a:ext>
            </a:extLst>
          </p:cNvPr>
          <p:cNvSpPr/>
          <p:nvPr/>
        </p:nvSpPr>
        <p:spPr>
          <a:xfrm flipV="1">
            <a:off x="528998" y="941"/>
            <a:ext cx="265587" cy="271668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9"/>
              <a:gd name="f5" fmla="val 1"/>
              <a:gd name="f6" fmla="val 10548"/>
              <a:gd name="f7" fmla="*/ f0 1 9484"/>
              <a:gd name="f8" fmla="*/ f1 1 10549"/>
              <a:gd name="f9" fmla="+- f4 0 f2"/>
              <a:gd name="f10" fmla="+- f3 0 f2"/>
              <a:gd name="f11" fmla="*/ f10 1 9484"/>
              <a:gd name="f12" fmla="*/ f9 1 1054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9484" h="10549">
                <a:moveTo>
                  <a:pt x="f2" y="f5"/>
                </a:moveTo>
                <a:lnTo>
                  <a:pt x="f2" y="f6"/>
                </a:lnTo>
                <a:lnTo>
                  <a:pt x="f3" y="f6"/>
                </a:lnTo>
                <a:lnTo>
                  <a:pt x="f3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0" name="Google Shape;828;p27">
            <a:extLst>
              <a:ext uri="{FF2B5EF4-FFF2-40B4-BE49-F238E27FC236}">
                <a16:creationId xmlns:a16="http://schemas.microsoft.com/office/drawing/2014/main" id="{46614319-A456-496B-8280-B8F4C370F961}"/>
              </a:ext>
            </a:extLst>
          </p:cNvPr>
          <p:cNvSpPr/>
          <p:nvPr/>
        </p:nvSpPr>
        <p:spPr>
          <a:xfrm flipV="1">
            <a:off x="1061024" y="960"/>
            <a:ext cx="265587" cy="271640"/>
          </a:xfrm>
          <a:custGeom>
            <a:avLst/>
            <a:gdLst>
              <a:gd name="f0" fmla="val w"/>
              <a:gd name="f1" fmla="val h"/>
              <a:gd name="f2" fmla="val 0"/>
              <a:gd name="f3" fmla="val 9484"/>
              <a:gd name="f4" fmla="val 10548"/>
              <a:gd name="f5" fmla="val 10547"/>
              <a:gd name="f6" fmla="*/ f0 1 9484"/>
              <a:gd name="f7" fmla="*/ f1 1 10548"/>
              <a:gd name="f8" fmla="+- f4 0 f2"/>
              <a:gd name="f9" fmla="+- f3 0 f2"/>
              <a:gd name="f10" fmla="*/ f9 1 9484"/>
              <a:gd name="f11" fmla="*/ f8 1 1054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484" h="10548">
                <a:moveTo>
                  <a:pt x="f2" y="f2"/>
                </a:moveTo>
                <a:lnTo>
                  <a:pt x="f2" y="f5"/>
                </a:lnTo>
                <a:lnTo>
                  <a:pt x="f3" y="f5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1" name="Google Shape;829;p27">
            <a:extLst>
              <a:ext uri="{FF2B5EF4-FFF2-40B4-BE49-F238E27FC236}">
                <a16:creationId xmlns:a16="http://schemas.microsoft.com/office/drawing/2014/main" id="{5C2F0810-76DC-4F1B-AA01-A383B8E57283}"/>
              </a:ext>
            </a:extLst>
          </p:cNvPr>
          <p:cNvSpPr/>
          <p:nvPr/>
        </p:nvSpPr>
        <p:spPr>
          <a:xfrm flipV="1">
            <a:off x="1592354" y="-6912"/>
            <a:ext cx="266447" cy="27166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49"/>
              <a:gd name="f5" fmla="val 1"/>
              <a:gd name="f6" fmla="val 10548"/>
              <a:gd name="f7" fmla="val 9514"/>
              <a:gd name="f8" fmla="*/ f0 1 9515"/>
              <a:gd name="f9" fmla="*/ f1 1 10549"/>
              <a:gd name="f10" fmla="+- f4 0 f2"/>
              <a:gd name="f11" fmla="+- f3 0 f2"/>
              <a:gd name="f12" fmla="*/ f11 1 9515"/>
              <a:gd name="f13" fmla="*/ f10 1 10549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9515" h="10549">
                <a:moveTo>
                  <a:pt x="f2" y="f5"/>
                </a:moveTo>
                <a:lnTo>
                  <a:pt x="f2" y="f6"/>
                </a:lnTo>
                <a:lnTo>
                  <a:pt x="f7" y="f6"/>
                </a:lnTo>
                <a:lnTo>
                  <a:pt x="f7" y="f5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2" name="Google Shape;840;p27">
            <a:extLst>
              <a:ext uri="{FF2B5EF4-FFF2-40B4-BE49-F238E27FC236}">
                <a16:creationId xmlns:a16="http://schemas.microsoft.com/office/drawing/2014/main" id="{7143B045-D40E-4AED-ADFB-D0C207FDFEE6}"/>
              </a:ext>
            </a:extLst>
          </p:cNvPr>
          <p:cNvSpPr/>
          <p:nvPr/>
        </p:nvSpPr>
        <p:spPr>
          <a:xfrm flipV="1">
            <a:off x="1325386" y="532866"/>
            <a:ext cx="266447" cy="272408"/>
          </a:xfrm>
          <a:custGeom>
            <a:avLst/>
            <a:gdLst>
              <a:gd name="f0" fmla="val w"/>
              <a:gd name="f1" fmla="val h"/>
              <a:gd name="f2" fmla="val 0"/>
              <a:gd name="f3" fmla="val 9515"/>
              <a:gd name="f4" fmla="val 10578"/>
              <a:gd name="f5" fmla="val 1"/>
              <a:gd name="f6" fmla="*/ f0 1 9515"/>
              <a:gd name="f7" fmla="*/ f1 1 10578"/>
              <a:gd name="f8" fmla="+- f4 0 f2"/>
              <a:gd name="f9" fmla="+- f3 0 f2"/>
              <a:gd name="f10" fmla="*/ f9 1 9515"/>
              <a:gd name="f11" fmla="*/ f8 1 10578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9515" h="10578">
                <a:moveTo>
                  <a:pt x="f5" y="f2"/>
                </a:moveTo>
                <a:lnTo>
                  <a:pt x="f5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3" name="Google Shape;841;p27">
            <a:extLst>
              <a:ext uri="{FF2B5EF4-FFF2-40B4-BE49-F238E27FC236}">
                <a16:creationId xmlns:a16="http://schemas.microsoft.com/office/drawing/2014/main" id="{06DACDA7-F005-4F3E-8FDD-FDFFCC682B2F}"/>
              </a:ext>
            </a:extLst>
          </p:cNvPr>
          <p:cNvSpPr/>
          <p:nvPr/>
        </p:nvSpPr>
        <p:spPr>
          <a:xfrm flipV="1">
            <a:off x="261719" y="815151"/>
            <a:ext cx="266419" cy="272408"/>
          </a:xfrm>
          <a:custGeom>
            <a:avLst/>
            <a:gdLst>
              <a:gd name="f0" fmla="val w"/>
              <a:gd name="f1" fmla="val h"/>
              <a:gd name="f2" fmla="val 0"/>
              <a:gd name="f3" fmla="val 9514"/>
              <a:gd name="f4" fmla="val 10578"/>
              <a:gd name="f5" fmla="*/ f0 1 9514"/>
              <a:gd name="f6" fmla="*/ f1 1 10578"/>
              <a:gd name="f7" fmla="+- f4 0 f2"/>
              <a:gd name="f8" fmla="+- f3 0 f2"/>
              <a:gd name="f9" fmla="*/ f8 1 9514"/>
              <a:gd name="f10" fmla="*/ f7 1 10578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9514" h="10578">
                <a:moveTo>
                  <a:pt x="f2" y="f2"/>
                </a:moveTo>
                <a:lnTo>
                  <a:pt x="f2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24" name="Grupo 45">
            <a:extLst>
              <a:ext uri="{FF2B5EF4-FFF2-40B4-BE49-F238E27FC236}">
                <a16:creationId xmlns:a16="http://schemas.microsoft.com/office/drawing/2014/main" id="{9B2BE334-3D55-4FB6-B78C-D3DEAD666DC8}"/>
              </a:ext>
            </a:extLst>
          </p:cNvPr>
          <p:cNvGrpSpPr/>
          <p:nvPr/>
        </p:nvGrpSpPr>
        <p:grpSpPr>
          <a:xfrm>
            <a:off x="-3430" y="4063511"/>
            <a:ext cx="1840660" cy="1082649"/>
            <a:chOff x="-3430" y="4063511"/>
            <a:chExt cx="1840660" cy="1082649"/>
          </a:xfrm>
        </p:grpSpPr>
        <p:sp>
          <p:nvSpPr>
            <p:cNvPr id="25" name="Google Shape;819;p27">
              <a:extLst>
                <a:ext uri="{FF2B5EF4-FFF2-40B4-BE49-F238E27FC236}">
                  <a16:creationId xmlns:a16="http://schemas.microsoft.com/office/drawing/2014/main" id="{448B3C67-6BB5-4D06-9272-5ECD22479562}"/>
                </a:ext>
              </a:extLst>
            </p:cNvPr>
            <p:cNvSpPr/>
            <p:nvPr/>
          </p:nvSpPr>
          <p:spPr>
            <a:xfrm rot="10799991" flipH="1" flipV="1">
              <a:off x="258628" y="4601196"/>
              <a:ext cx="263338" cy="2692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4"/>
                <a:gd name="f4" fmla="val 10578"/>
                <a:gd name="f5" fmla="*/ f0 1 9514"/>
                <a:gd name="f6" fmla="*/ f1 1 10578"/>
                <a:gd name="f7" fmla="+- f4 0 f2"/>
                <a:gd name="f8" fmla="+- f3 0 f2"/>
                <a:gd name="f9" fmla="*/ f8 1 9514"/>
                <a:gd name="f10" fmla="*/ f7 1 10578"/>
                <a:gd name="f11" fmla="*/ f2 1 f9"/>
                <a:gd name="f12" fmla="*/ f3 1 f9"/>
                <a:gd name="f13" fmla="*/ f2 1 f10"/>
                <a:gd name="f14" fmla="*/ f4 1 f10"/>
                <a:gd name="f15" fmla="*/ f11 f5 1"/>
                <a:gd name="f16" fmla="*/ f12 f5 1"/>
                <a:gd name="f17" fmla="*/ f14 f6 1"/>
                <a:gd name="f18" fmla="*/ f13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9514" h="10578">
                  <a:moveTo>
                    <a:pt x="f2" y="f2"/>
                  </a:moveTo>
                  <a:lnTo>
                    <a:pt x="f2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3792C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" name="Google Shape;820;p27">
              <a:extLst>
                <a:ext uri="{FF2B5EF4-FFF2-40B4-BE49-F238E27FC236}">
                  <a16:creationId xmlns:a16="http://schemas.microsoft.com/office/drawing/2014/main" id="{C0FF229D-9242-4AF2-815C-AA558A138524}"/>
                </a:ext>
              </a:extLst>
            </p:cNvPr>
            <p:cNvSpPr/>
            <p:nvPr/>
          </p:nvSpPr>
          <p:spPr>
            <a:xfrm rot="10799991" flipH="1" flipV="1">
              <a:off x="784463" y="4601196"/>
              <a:ext cx="263365" cy="2692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78"/>
                <a:gd name="f5" fmla="val 9514"/>
                <a:gd name="f6" fmla="*/ f0 1 9515"/>
                <a:gd name="f7" fmla="*/ f1 1 10578"/>
                <a:gd name="f8" fmla="+- f4 0 f2"/>
                <a:gd name="f9" fmla="+- f3 0 f2"/>
                <a:gd name="f10" fmla="*/ f9 1 9515"/>
                <a:gd name="f11" fmla="*/ f8 1 1057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515" h="10578">
                  <a:moveTo>
                    <a:pt x="f2" y="f2"/>
                  </a:moveTo>
                  <a:lnTo>
                    <a:pt x="f2" y="f4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" name="Google Shape;821;p27">
              <a:extLst>
                <a:ext uri="{FF2B5EF4-FFF2-40B4-BE49-F238E27FC236}">
                  <a16:creationId xmlns:a16="http://schemas.microsoft.com/office/drawing/2014/main" id="{224C8F3F-7D2C-48FA-89AA-6BA94F2EE851}"/>
                </a:ext>
              </a:extLst>
            </p:cNvPr>
            <p:cNvSpPr/>
            <p:nvPr/>
          </p:nvSpPr>
          <p:spPr>
            <a:xfrm rot="10799991" flipH="1" flipV="1">
              <a:off x="1310197" y="4876906"/>
              <a:ext cx="263365" cy="2692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78"/>
                <a:gd name="f5" fmla="val 1"/>
                <a:gd name="f6" fmla="*/ f0 1 9515"/>
                <a:gd name="f7" fmla="*/ f1 1 10578"/>
                <a:gd name="f8" fmla="+- f4 0 f2"/>
                <a:gd name="f9" fmla="+- f3 0 f2"/>
                <a:gd name="f10" fmla="*/ f9 1 9515"/>
                <a:gd name="f11" fmla="*/ f8 1 1057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515" h="10578">
                  <a:moveTo>
                    <a:pt x="f5" y="f2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8" name="Google Shape;826;p27">
              <a:extLst>
                <a:ext uri="{FF2B5EF4-FFF2-40B4-BE49-F238E27FC236}">
                  <a16:creationId xmlns:a16="http://schemas.microsoft.com/office/drawing/2014/main" id="{F62FFA9C-B9E7-4890-B1DB-A9BDC7261CD0}"/>
                </a:ext>
              </a:extLst>
            </p:cNvPr>
            <p:cNvSpPr/>
            <p:nvPr/>
          </p:nvSpPr>
          <p:spPr>
            <a:xfrm rot="10799991" flipH="1" flipV="1">
              <a:off x="-3430" y="4869052"/>
              <a:ext cx="263365" cy="2692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78"/>
                <a:gd name="f5" fmla="val 9514"/>
                <a:gd name="f6" fmla="*/ f0 1 9515"/>
                <a:gd name="f7" fmla="*/ f1 1 10578"/>
                <a:gd name="f8" fmla="+- f4 0 f2"/>
                <a:gd name="f9" fmla="+- f3 0 f2"/>
                <a:gd name="f10" fmla="*/ f9 1 9515"/>
                <a:gd name="f11" fmla="*/ f8 1 1057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515" h="10578">
                  <a:moveTo>
                    <a:pt x="f2" y="f2"/>
                  </a:moveTo>
                  <a:lnTo>
                    <a:pt x="f2" y="f4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9" name="Google Shape;827;p27">
              <a:extLst>
                <a:ext uri="{FF2B5EF4-FFF2-40B4-BE49-F238E27FC236}">
                  <a16:creationId xmlns:a16="http://schemas.microsoft.com/office/drawing/2014/main" id="{CE68390E-0502-459B-8710-AA3EE21E9EDE}"/>
                </a:ext>
              </a:extLst>
            </p:cNvPr>
            <p:cNvSpPr/>
            <p:nvPr/>
          </p:nvSpPr>
          <p:spPr>
            <a:xfrm rot="10799991" flipH="1" flipV="1">
              <a:off x="522835" y="4869024"/>
              <a:ext cx="262505" cy="268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84"/>
                <a:gd name="f4" fmla="val 10549"/>
                <a:gd name="f5" fmla="val 1"/>
                <a:gd name="f6" fmla="val 10548"/>
                <a:gd name="f7" fmla="*/ f0 1 9484"/>
                <a:gd name="f8" fmla="*/ f1 1 10549"/>
                <a:gd name="f9" fmla="+- f4 0 f2"/>
                <a:gd name="f10" fmla="+- f3 0 f2"/>
                <a:gd name="f11" fmla="*/ f10 1 9484"/>
                <a:gd name="f12" fmla="*/ f9 1 10549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9484" h="1054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" name="Google Shape;828;p27">
              <a:extLst>
                <a:ext uri="{FF2B5EF4-FFF2-40B4-BE49-F238E27FC236}">
                  <a16:creationId xmlns:a16="http://schemas.microsoft.com/office/drawing/2014/main" id="{5251F293-D827-4F14-8659-594BFDDE0718}"/>
                </a:ext>
              </a:extLst>
            </p:cNvPr>
            <p:cNvSpPr/>
            <p:nvPr/>
          </p:nvSpPr>
          <p:spPr>
            <a:xfrm rot="10799991" flipH="1" flipV="1">
              <a:off x="1048688" y="4869015"/>
              <a:ext cx="262505" cy="2684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84"/>
                <a:gd name="f4" fmla="val 10548"/>
                <a:gd name="f5" fmla="val 10547"/>
                <a:gd name="f6" fmla="*/ f0 1 9484"/>
                <a:gd name="f7" fmla="*/ f1 1 10548"/>
                <a:gd name="f8" fmla="+- f4 0 f2"/>
                <a:gd name="f9" fmla="+- f3 0 f2"/>
                <a:gd name="f10" fmla="*/ f9 1 9484"/>
                <a:gd name="f11" fmla="*/ f8 1 1054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484" h="10548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" name="Google Shape;829;p27">
              <a:extLst>
                <a:ext uri="{FF2B5EF4-FFF2-40B4-BE49-F238E27FC236}">
                  <a16:creationId xmlns:a16="http://schemas.microsoft.com/office/drawing/2014/main" id="{790F9FA1-53C3-49F5-B9D8-B790A8935D5E}"/>
                </a:ext>
              </a:extLst>
            </p:cNvPr>
            <p:cNvSpPr/>
            <p:nvPr/>
          </p:nvSpPr>
          <p:spPr>
            <a:xfrm rot="10799991" flipH="1" flipV="1">
              <a:off x="1573865" y="4876916"/>
              <a:ext cx="263365" cy="268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49"/>
                <a:gd name="f5" fmla="val 1"/>
                <a:gd name="f6" fmla="val 10548"/>
                <a:gd name="f7" fmla="val 9514"/>
                <a:gd name="f8" fmla="*/ f0 1 9515"/>
                <a:gd name="f9" fmla="*/ f1 1 10549"/>
                <a:gd name="f10" fmla="+- f4 0 f2"/>
                <a:gd name="f11" fmla="+- f3 0 f2"/>
                <a:gd name="f12" fmla="*/ f11 1 9515"/>
                <a:gd name="f13" fmla="*/ f10 1 10549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9515" h="10549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2" name="Google Shape;840;p27">
              <a:extLst>
                <a:ext uri="{FF2B5EF4-FFF2-40B4-BE49-F238E27FC236}">
                  <a16:creationId xmlns:a16="http://schemas.microsoft.com/office/drawing/2014/main" id="{6184B918-CD84-4BDF-A243-3402AD8CEE5D}"/>
                </a:ext>
              </a:extLst>
            </p:cNvPr>
            <p:cNvSpPr/>
            <p:nvPr/>
          </p:nvSpPr>
          <p:spPr>
            <a:xfrm rot="10799991" flipH="1" flipV="1">
              <a:off x="1309987" y="4342531"/>
              <a:ext cx="263365" cy="2692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5"/>
                <a:gd name="f4" fmla="val 10578"/>
                <a:gd name="f5" fmla="val 1"/>
                <a:gd name="f6" fmla="*/ f0 1 9515"/>
                <a:gd name="f7" fmla="*/ f1 1 10578"/>
                <a:gd name="f8" fmla="+- f4 0 f2"/>
                <a:gd name="f9" fmla="+- f3 0 f2"/>
                <a:gd name="f10" fmla="*/ f9 1 9515"/>
                <a:gd name="f11" fmla="*/ f8 1 10578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9515" h="10578">
                  <a:moveTo>
                    <a:pt x="f5" y="f2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" name="Google Shape;841;p27">
              <a:extLst>
                <a:ext uri="{FF2B5EF4-FFF2-40B4-BE49-F238E27FC236}">
                  <a16:creationId xmlns:a16="http://schemas.microsoft.com/office/drawing/2014/main" id="{FCB2B635-1BC6-4840-8A8B-E980D3B34B49}"/>
                </a:ext>
              </a:extLst>
            </p:cNvPr>
            <p:cNvSpPr/>
            <p:nvPr/>
          </p:nvSpPr>
          <p:spPr>
            <a:xfrm rot="10799991" flipH="1" flipV="1">
              <a:off x="258628" y="4063511"/>
              <a:ext cx="263338" cy="2692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4"/>
                <a:gd name="f4" fmla="val 10578"/>
                <a:gd name="f5" fmla="*/ f0 1 9514"/>
                <a:gd name="f6" fmla="*/ f1 1 10578"/>
                <a:gd name="f7" fmla="+- f4 0 f2"/>
                <a:gd name="f8" fmla="+- f3 0 f2"/>
                <a:gd name="f9" fmla="*/ f8 1 9514"/>
                <a:gd name="f10" fmla="*/ f7 1 10578"/>
                <a:gd name="f11" fmla="*/ f2 1 f9"/>
                <a:gd name="f12" fmla="*/ f3 1 f9"/>
                <a:gd name="f13" fmla="*/ f2 1 f10"/>
                <a:gd name="f14" fmla="*/ f4 1 f10"/>
                <a:gd name="f15" fmla="*/ f11 f5 1"/>
                <a:gd name="f16" fmla="*/ f12 f5 1"/>
                <a:gd name="f17" fmla="*/ f14 f6 1"/>
                <a:gd name="f18" fmla="*/ f13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9514" h="10578">
                  <a:moveTo>
                    <a:pt x="f2" y="f2"/>
                  </a:moveTo>
                  <a:lnTo>
                    <a:pt x="f2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41" name="Grupo 40">
            <a:extLst>
              <a:ext uri="{FF2B5EF4-FFF2-40B4-BE49-F238E27FC236}">
                <a16:creationId xmlns:a16="http://schemas.microsoft.com/office/drawing/2014/main" id="{A407DBB7-6EF3-A700-07CE-8EB34548C6FE}"/>
              </a:ext>
            </a:extLst>
          </p:cNvPr>
          <p:cNvGrpSpPr/>
          <p:nvPr/>
        </p:nvGrpSpPr>
        <p:grpSpPr>
          <a:xfrm>
            <a:off x="4948522" y="2908230"/>
            <a:ext cx="2030965" cy="1981194"/>
            <a:chOff x="4948522" y="2908230"/>
            <a:chExt cx="2030965" cy="1981194"/>
          </a:xfrm>
        </p:grpSpPr>
        <p:sp>
          <p:nvSpPr>
            <p:cNvPr id="34" name="Rectángulo 12">
              <a:extLst>
                <a:ext uri="{FF2B5EF4-FFF2-40B4-BE49-F238E27FC236}">
                  <a16:creationId xmlns:a16="http://schemas.microsoft.com/office/drawing/2014/main" id="{66C57301-97FF-4E14-B9A6-ABBF16AF49BD}"/>
                </a:ext>
              </a:extLst>
            </p:cNvPr>
            <p:cNvSpPr/>
            <p:nvPr/>
          </p:nvSpPr>
          <p:spPr>
            <a:xfrm>
              <a:off x="4948522" y="2915125"/>
              <a:ext cx="580909" cy="580909"/>
            </a:xfrm>
            <a:prstGeom prst="rect">
              <a:avLst/>
            </a:pr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35" name="Rectángulo 55">
              <a:extLst>
                <a:ext uri="{FF2B5EF4-FFF2-40B4-BE49-F238E27FC236}">
                  <a16:creationId xmlns:a16="http://schemas.microsoft.com/office/drawing/2014/main" id="{A36E0F7C-231F-499A-B774-E0890F9F22FB}"/>
                </a:ext>
              </a:extLst>
            </p:cNvPr>
            <p:cNvSpPr/>
            <p:nvPr/>
          </p:nvSpPr>
          <p:spPr>
            <a:xfrm>
              <a:off x="6398578" y="2908230"/>
              <a:ext cx="580909" cy="580909"/>
            </a:xfrm>
            <a:prstGeom prst="rect">
              <a:avLst/>
            </a:pr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36" name="Rectángulo 56">
              <a:extLst>
                <a:ext uri="{FF2B5EF4-FFF2-40B4-BE49-F238E27FC236}">
                  <a16:creationId xmlns:a16="http://schemas.microsoft.com/office/drawing/2014/main" id="{09BCDCE7-40C3-45C5-959E-77A8C5505A6B}"/>
                </a:ext>
              </a:extLst>
            </p:cNvPr>
            <p:cNvSpPr/>
            <p:nvPr/>
          </p:nvSpPr>
          <p:spPr>
            <a:xfrm>
              <a:off x="5104564" y="4361477"/>
              <a:ext cx="134407" cy="452783"/>
            </a:xfrm>
            <a:prstGeom prst="rect">
              <a:avLst/>
            </a:pr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37" name="Rectángulo 57">
              <a:extLst>
                <a:ext uri="{FF2B5EF4-FFF2-40B4-BE49-F238E27FC236}">
                  <a16:creationId xmlns:a16="http://schemas.microsoft.com/office/drawing/2014/main" id="{3E19926A-E45B-4BD4-BB99-1B2DADEAC668}"/>
                </a:ext>
              </a:extLst>
            </p:cNvPr>
            <p:cNvSpPr/>
            <p:nvPr/>
          </p:nvSpPr>
          <p:spPr>
            <a:xfrm>
              <a:off x="5493193" y="4436641"/>
              <a:ext cx="134407" cy="452783"/>
            </a:xfrm>
            <a:prstGeom prst="rect">
              <a:avLst/>
            </a:pr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38" name="Rectángulo 58">
              <a:extLst>
                <a:ext uri="{FF2B5EF4-FFF2-40B4-BE49-F238E27FC236}">
                  <a16:creationId xmlns:a16="http://schemas.microsoft.com/office/drawing/2014/main" id="{A0D3B105-C2BC-404B-93DE-562F70657C33}"/>
                </a:ext>
              </a:extLst>
            </p:cNvPr>
            <p:cNvSpPr/>
            <p:nvPr/>
          </p:nvSpPr>
          <p:spPr>
            <a:xfrm>
              <a:off x="6064191" y="4410087"/>
              <a:ext cx="134407" cy="452783"/>
            </a:xfrm>
            <a:prstGeom prst="rect">
              <a:avLst/>
            </a:pr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39" name="Rectángulo 59">
              <a:extLst>
                <a:ext uri="{FF2B5EF4-FFF2-40B4-BE49-F238E27FC236}">
                  <a16:creationId xmlns:a16="http://schemas.microsoft.com/office/drawing/2014/main" id="{32498964-E6CE-4C28-8512-FFF70B252715}"/>
                </a:ext>
              </a:extLst>
            </p:cNvPr>
            <p:cNvSpPr/>
            <p:nvPr/>
          </p:nvSpPr>
          <p:spPr>
            <a:xfrm>
              <a:off x="6560253" y="4361477"/>
              <a:ext cx="134407" cy="452783"/>
            </a:xfrm>
            <a:prstGeom prst="rect">
              <a:avLst/>
            </a:pr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</p:grpSp>
    </p:spTree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93;p36">
            <a:extLst>
              <a:ext uri="{FF2B5EF4-FFF2-40B4-BE49-F238E27FC236}">
                <a16:creationId xmlns:a16="http://schemas.microsoft.com/office/drawing/2014/main" id="{AB90D107-6C7A-4A27-8014-2F101AE3298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332424" y="4159916"/>
            <a:ext cx="5697598" cy="449098"/>
          </a:xfrm>
        </p:spPr>
        <p:txBody>
          <a:bodyPr/>
          <a:lstStyle/>
          <a:p>
            <a:pPr marL="457200" lvl="0">
              <a:buNone/>
            </a:pPr>
            <a:r>
              <a:rPr lang="en-US"/>
              <a:t>—SOMEONE FAMOUS</a:t>
            </a:r>
          </a:p>
        </p:txBody>
      </p:sp>
      <p:sp>
        <p:nvSpPr>
          <p:cNvPr id="3" name="Google Shape;994;p36">
            <a:extLst>
              <a:ext uri="{FF2B5EF4-FFF2-40B4-BE49-F238E27FC236}">
                <a16:creationId xmlns:a16="http://schemas.microsoft.com/office/drawing/2014/main" id="{0C6781B0-56AB-464C-AA7D-B63815D2BCBB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059149" y="2402037"/>
            <a:ext cx="7025700" cy="1460699"/>
          </a:xfrm>
        </p:spPr>
        <p:txBody>
          <a:bodyPr/>
          <a:lstStyle/>
          <a:p>
            <a:pPr marL="0" lvl="0" indent="0" algn="r">
              <a:lnSpc>
                <a:spcPct val="100000"/>
              </a:lnSpc>
              <a:buNone/>
            </a:pPr>
            <a:r>
              <a:rPr lang="en-US" sz="3100">
                <a:solidFill>
                  <a:srgbClr val="002060"/>
                </a:solidFill>
              </a:rPr>
              <a:t>“This is a quote, words full of wisdom that someone important said and can make the reader get inspired.”</a:t>
            </a:r>
          </a:p>
        </p:txBody>
      </p:sp>
      <p:pic>
        <p:nvPicPr>
          <p:cNvPr id="4" name="Picture 2" descr="Imágenes y Pixeles | Decodifica Imágenes enviadas desde la ISS">
            <a:extLst>
              <a:ext uri="{FF2B5EF4-FFF2-40B4-BE49-F238E27FC236}">
                <a16:creationId xmlns:a16="http://schemas.microsoft.com/office/drawing/2014/main" id="{82241369-37CE-48A3-B27E-28E42E31F39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04507" y="801380"/>
            <a:ext cx="1791035" cy="1452076"/>
          </a:xfrm>
          <a:prstGeom prst="rect">
            <a:avLst/>
          </a:prstGeom>
          <a:noFill/>
          <a:ln cap="flat">
            <a:noFill/>
          </a:ln>
        </p:spPr>
      </p:pic>
    </p:spTree>
  </p:cSld>
  <p:clrMapOvr>
    <a:masterClrMapping/>
  </p:clrMapOvr>
  <p:transition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8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89BE289E-3D5D-4E10-816D-C60C0E9C9CD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875" y="196522"/>
            <a:ext cx="1987667" cy="543181"/>
          </a:xfrm>
        </p:spPr>
        <p:txBody>
          <a:bodyPr anchor="ctr" anchorCtr="1"/>
          <a:lstStyle/>
          <a:p>
            <a:pPr marL="0" lvl="0" indent="0" algn="ctr">
              <a:buNone/>
            </a:pPr>
            <a:r>
              <a:rPr lang="en-US" sz="2700">
                <a:solidFill>
                  <a:srgbClr val="45B6FE"/>
                </a:solidFill>
                <a:latin typeface="Arial"/>
                <a:cs typeface="Arial" pitchFamily="34"/>
              </a:rPr>
              <a:t>Resources</a:t>
            </a:r>
          </a:p>
        </p:txBody>
      </p:sp>
      <p:sp>
        <p:nvSpPr>
          <p:cNvPr id="3" name="Freeform 5">
            <a:extLst>
              <a:ext uri="{FF2B5EF4-FFF2-40B4-BE49-F238E27FC236}">
                <a16:creationId xmlns:a16="http://schemas.microsoft.com/office/drawing/2014/main" id="{13EC9D29-221C-4690-8EA1-69D6113CDE5D}"/>
              </a:ext>
            </a:extLst>
          </p:cNvPr>
          <p:cNvSpPr/>
          <p:nvPr/>
        </p:nvSpPr>
        <p:spPr>
          <a:xfrm>
            <a:off x="1487491" y="4121155"/>
            <a:ext cx="627058" cy="62705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8"/>
              <a:gd name="f7" fmla="val 897"/>
              <a:gd name="f8" fmla="val 886"/>
              <a:gd name="f9" fmla="val 372"/>
              <a:gd name="f10" fmla="val 879"/>
              <a:gd name="f11" fmla="val 370"/>
              <a:gd name="f12" fmla="val 871"/>
              <a:gd name="f13" fmla="val 371"/>
              <a:gd name="f14" fmla="val 864"/>
              <a:gd name="f15" fmla="val 852"/>
              <a:gd name="f16" fmla="val 373"/>
              <a:gd name="f17" fmla="val 847"/>
              <a:gd name="f18" fmla="val 367"/>
              <a:gd name="f19" fmla="val 848"/>
              <a:gd name="f20" fmla="val 355"/>
              <a:gd name="f21" fmla="val 849"/>
              <a:gd name="f22" fmla="val 350"/>
              <a:gd name="f23" fmla="val 345"/>
              <a:gd name="f24" fmla="val 339"/>
              <a:gd name="f25" fmla="val 327"/>
              <a:gd name="f26" fmla="val 844"/>
              <a:gd name="f27" fmla="val 322"/>
              <a:gd name="f28" fmla="val 832"/>
              <a:gd name="f29" fmla="val 323"/>
              <a:gd name="f30" fmla="val 819"/>
              <a:gd name="f31" fmla="val 806"/>
              <a:gd name="f32" fmla="val 792"/>
              <a:gd name="f33" fmla="val 302"/>
              <a:gd name="f34" fmla="val 283"/>
              <a:gd name="f35" fmla="val 263"/>
              <a:gd name="f36" fmla="val 807"/>
              <a:gd name="f37" fmla="val 820"/>
              <a:gd name="f38" fmla="val 264"/>
              <a:gd name="f39" fmla="val 834"/>
              <a:gd name="f40" fmla="val 838"/>
              <a:gd name="f41" fmla="val 262"/>
              <a:gd name="f42" fmla="val 258"/>
              <a:gd name="f43" fmla="val 255"/>
              <a:gd name="f44" fmla="val 224"/>
              <a:gd name="f45" fmla="val 193"/>
              <a:gd name="f46" fmla="val 160"/>
              <a:gd name="f47" fmla="val 826"/>
              <a:gd name="f48" fmla="val 809"/>
              <a:gd name="f49" fmla="val 790"/>
              <a:gd name="f50" fmla="val 150"/>
              <a:gd name="f51" fmla="val 142"/>
              <a:gd name="f52" fmla="val 134"/>
              <a:gd name="f53" fmla="val 126"/>
              <a:gd name="f54" fmla="val 118"/>
              <a:gd name="f55" fmla="val 110"/>
              <a:gd name="f56" fmla="val 786"/>
              <a:gd name="f57" fmla="val 109"/>
              <a:gd name="f58" fmla="val 785"/>
              <a:gd name="f59" fmla="val 108"/>
              <a:gd name="f60" fmla="val 783"/>
              <a:gd name="f61" fmla="val 769"/>
              <a:gd name="f62" fmla="val 107"/>
              <a:gd name="f63" fmla="val 749"/>
              <a:gd name="f64" fmla="val 112"/>
              <a:gd name="f65" fmla="val 741"/>
              <a:gd name="f66" fmla="val 104"/>
              <a:gd name="f67" fmla="val 733"/>
              <a:gd name="f68" fmla="val 96"/>
              <a:gd name="f69" fmla="val 735"/>
              <a:gd name="f70" fmla="val 77"/>
              <a:gd name="f71" fmla="val 60"/>
              <a:gd name="f72" fmla="val 701"/>
              <a:gd name="f73" fmla="val 668"/>
              <a:gd name="f74" fmla="val 636"/>
              <a:gd name="f75" fmla="val 634"/>
              <a:gd name="f76" fmla="val 76"/>
              <a:gd name="f77" fmla="val 628"/>
              <a:gd name="f78" fmla="val 103"/>
              <a:gd name="f79" fmla="val 620"/>
              <a:gd name="f80" fmla="val 601"/>
              <a:gd name="f81" fmla="val 106"/>
              <a:gd name="f82" fmla="val 585"/>
              <a:gd name="f83" fmla="val 89"/>
              <a:gd name="f84" fmla="val 81"/>
              <a:gd name="f85" fmla="val 587"/>
              <a:gd name="f86" fmla="val 65"/>
              <a:gd name="f87" fmla="val 581"/>
              <a:gd name="f88" fmla="val 57"/>
              <a:gd name="f89" fmla="val 563"/>
              <a:gd name="f90" fmla="val 59"/>
              <a:gd name="f91" fmla="val 551"/>
              <a:gd name="f92" fmla="val 539"/>
              <a:gd name="f93" fmla="val 526"/>
              <a:gd name="f94" fmla="val 42"/>
              <a:gd name="f95" fmla="val 29"/>
              <a:gd name="f96" fmla="val 16"/>
              <a:gd name="f97" fmla="val 527"/>
              <a:gd name="f98" fmla="val 4"/>
              <a:gd name="f99" fmla="val 522"/>
              <a:gd name="f100" fmla="val 510"/>
              <a:gd name="f101" fmla="val 476"/>
              <a:gd name="f102" fmla="val 441"/>
              <a:gd name="f103" fmla="val 406"/>
              <a:gd name="f104" fmla="val 395"/>
              <a:gd name="f105" fmla="val 383"/>
              <a:gd name="f106" fmla="val 9"/>
              <a:gd name="f107" fmla="val 14"/>
              <a:gd name="f108" fmla="val 19"/>
              <a:gd name="f109" fmla="val 56"/>
              <a:gd name="f110" fmla="val 333"/>
              <a:gd name="f111" fmla="val 320"/>
              <a:gd name="f112" fmla="val 63"/>
              <a:gd name="f113" fmla="val 73"/>
              <a:gd name="f114" fmla="val 318"/>
              <a:gd name="f115" fmla="val 317"/>
              <a:gd name="f116" fmla="val 282"/>
              <a:gd name="f117" fmla="val 276"/>
              <a:gd name="f118" fmla="val 270"/>
              <a:gd name="f119" fmla="val 91"/>
              <a:gd name="f120" fmla="val 230"/>
              <a:gd name="f121" fmla="val 200"/>
              <a:gd name="f122" fmla="val 169"/>
              <a:gd name="f123" fmla="val 165"/>
              <a:gd name="f124" fmla="val 159"/>
              <a:gd name="f125" fmla="val 67"/>
              <a:gd name="f126" fmla="val 158"/>
              <a:gd name="f127" fmla="val 72"/>
              <a:gd name="f128" fmla="val 154"/>
              <a:gd name="f129" fmla="val 119"/>
              <a:gd name="f130" fmla="val 116"/>
              <a:gd name="f131" fmla="val 113"/>
              <a:gd name="f132" fmla="val 143"/>
              <a:gd name="f133" fmla="val 161"/>
              <a:gd name="f134" fmla="val 74"/>
              <a:gd name="f135" fmla="val 58"/>
              <a:gd name="f136" fmla="val 196"/>
              <a:gd name="f137" fmla="val 228"/>
              <a:gd name="f138" fmla="val 256"/>
              <a:gd name="f139" fmla="val 244"/>
              <a:gd name="f140" fmla="val 281"/>
              <a:gd name="f141" fmla="val 293"/>
              <a:gd name="f142" fmla="val 313"/>
              <a:gd name="f143" fmla="val 92"/>
              <a:gd name="f144" fmla="val 324"/>
              <a:gd name="f145" fmla="val 326"/>
              <a:gd name="f146" fmla="val 340"/>
              <a:gd name="f147" fmla="val 36"/>
              <a:gd name="f148" fmla="val 18"/>
              <a:gd name="f149" fmla="val 425"/>
              <a:gd name="f150" fmla="val 475"/>
              <a:gd name="f151" fmla="val 27"/>
              <a:gd name="f152" fmla="val 41"/>
              <a:gd name="f153" fmla="val 62"/>
              <a:gd name="f154" fmla="val 525"/>
              <a:gd name="f155" fmla="val 549"/>
              <a:gd name="f156" fmla="val 52"/>
              <a:gd name="f157" fmla="val 576"/>
              <a:gd name="f158" fmla="val 87"/>
              <a:gd name="f159" fmla="val 95"/>
              <a:gd name="f160" fmla="val 593"/>
              <a:gd name="f161" fmla="val 115"/>
              <a:gd name="f162" fmla="val 598"/>
              <a:gd name="f163" fmla="val 592"/>
              <a:gd name="f164" fmla="val 572"/>
              <a:gd name="f165" fmla="val 568"/>
              <a:gd name="f166" fmla="val 558"/>
              <a:gd name="f167" fmla="val 555"/>
              <a:gd name="f168" fmla="val 122"/>
              <a:gd name="f169" fmla="val 556"/>
              <a:gd name="f170" fmla="val 566"/>
              <a:gd name="f171" fmla="val 148"/>
              <a:gd name="f172" fmla="val 129"/>
              <a:gd name="f173" fmla="val 613"/>
              <a:gd name="f174" fmla="val 111"/>
              <a:gd name="f175" fmla="val 625"/>
              <a:gd name="f176" fmla="val 641"/>
              <a:gd name="f177" fmla="val 70"/>
              <a:gd name="f178" fmla="val 635"/>
              <a:gd name="f179" fmla="val 64"/>
              <a:gd name="f180" fmla="val 61"/>
              <a:gd name="f181" fmla="val 637"/>
              <a:gd name="f182" fmla="val 670"/>
              <a:gd name="f183" fmla="val 703"/>
              <a:gd name="f184" fmla="val 736"/>
              <a:gd name="f185" fmla="val 75"/>
              <a:gd name="f186" fmla="val 737"/>
              <a:gd name="f187" fmla="val 738"/>
              <a:gd name="f188" fmla="val 756"/>
              <a:gd name="f189" fmla="val 773"/>
              <a:gd name="f190" fmla="val 788"/>
              <a:gd name="f191" fmla="val 791"/>
              <a:gd name="f192" fmla="val 145"/>
              <a:gd name="f193" fmla="val 787"/>
              <a:gd name="f194" fmla="val 152"/>
              <a:gd name="f195" fmla="val 794"/>
              <a:gd name="f196" fmla="val 803"/>
              <a:gd name="f197" fmla="val 155"/>
              <a:gd name="f198" fmla="val 822"/>
              <a:gd name="f199" fmla="val 836"/>
              <a:gd name="f200" fmla="val 841"/>
              <a:gd name="f201" fmla="val 167"/>
              <a:gd name="f202" fmla="val 172"/>
              <a:gd name="f203" fmla="val 198"/>
              <a:gd name="f204" fmla="val 851"/>
              <a:gd name="f205" fmla="val 223"/>
              <a:gd name="f206" fmla="val 850"/>
              <a:gd name="f207" fmla="val 248"/>
              <a:gd name="f208" fmla="val 846"/>
              <a:gd name="f209" fmla="val 793"/>
              <a:gd name="f210" fmla="val 835"/>
              <a:gd name="f211" fmla="val 335"/>
              <a:gd name="f212" fmla="val 346"/>
              <a:gd name="f213" fmla="val 357"/>
              <a:gd name="f214" fmla="val 868"/>
              <a:gd name="f215" fmla="val 882"/>
              <a:gd name="f216" fmla="val 423"/>
              <a:gd name="f217" fmla="val 474"/>
              <a:gd name="f218" fmla="val 881"/>
              <a:gd name="f219" fmla="val 866"/>
              <a:gd name="f220" fmla="val 537"/>
              <a:gd name="f221" fmla="val 545"/>
              <a:gd name="f222" fmla="val 553"/>
              <a:gd name="f223" fmla="val 584"/>
              <a:gd name="f224" fmla="val 615"/>
              <a:gd name="f225" fmla="val 795"/>
              <a:gd name="f226" fmla="val 633"/>
              <a:gd name="f227" fmla="val 639"/>
              <a:gd name="f228" fmla="val 642"/>
              <a:gd name="f229" fmla="val 658"/>
              <a:gd name="f230" fmla="val 674"/>
              <a:gd name="f231" fmla="val 690"/>
              <a:gd name="f232" fmla="val 734"/>
              <a:gd name="f233" fmla="val 740"/>
              <a:gd name="f234" fmla="val 752"/>
              <a:gd name="f235" fmla="val 764"/>
              <a:gd name="f236" fmla="val 777"/>
              <a:gd name="f237" fmla="val 772"/>
              <a:gd name="f238" fmla="val 755"/>
              <a:gd name="f239" fmla="val 810"/>
              <a:gd name="f240" fmla="val 828"/>
              <a:gd name="f241" fmla="val 705"/>
              <a:gd name="f242" fmla="val 675"/>
              <a:gd name="f243" fmla="val 645"/>
              <a:gd name="f244" fmla="val 833"/>
              <a:gd name="f245" fmla="val 618"/>
              <a:gd name="f246" fmla="val 603"/>
              <a:gd name="f247" fmla="val 796"/>
              <a:gd name="f248" fmla="val 799"/>
              <a:gd name="f249" fmla="val 586"/>
              <a:gd name="f250" fmla="val 845"/>
              <a:gd name="f251" fmla="val 543"/>
              <a:gd name="f252" fmla="val 530"/>
              <a:gd name="f253" fmla="val 853"/>
              <a:gd name="f254" fmla="val 865"/>
              <a:gd name="f255" fmla="val 875"/>
              <a:gd name="f256" fmla="val 528"/>
              <a:gd name="f257" fmla="val 477"/>
              <a:gd name="f258" fmla="val 430"/>
              <a:gd name="f259" fmla="val 384"/>
              <a:gd name="f260" fmla="val 380"/>
              <a:gd name="f261" fmla="val 890"/>
              <a:gd name="f262" fmla="val 163"/>
              <a:gd name="f263" fmla="val 574"/>
              <a:gd name="f264" fmla="val 156"/>
              <a:gd name="f265" fmla="val 577"/>
              <a:gd name="f266" fmla="val 153"/>
              <a:gd name="f267" fmla="val 580"/>
              <a:gd name="f268" fmla="val 157"/>
              <a:gd name="f269" fmla="val 185"/>
              <a:gd name="f270" fmla="val 573"/>
              <a:gd name="f271" fmla="val 199"/>
              <a:gd name="f272" fmla="val 548"/>
              <a:gd name="f273" fmla="val 195"/>
              <a:gd name="f274" fmla="val 541"/>
              <a:gd name="f275" fmla="val 192"/>
              <a:gd name="f276" fmla="val 544"/>
              <a:gd name="f277" fmla="val 188"/>
              <a:gd name="f278" fmla="val 547"/>
              <a:gd name="f279" fmla="val 182"/>
              <a:gd name="f280" fmla="val 176"/>
              <a:gd name="f281" fmla="val 554"/>
              <a:gd name="f282" fmla="val 550"/>
              <a:gd name="f283" fmla="val 546"/>
              <a:gd name="f284" fmla="val 120"/>
              <a:gd name="f285" fmla="val 542"/>
              <a:gd name="f286" fmla="val 128"/>
              <a:gd name="f287" fmla="val 139"/>
              <a:gd name="f288" fmla="val 144"/>
              <a:gd name="f289" fmla="val 519"/>
              <a:gd name="f290" fmla="val 149"/>
              <a:gd name="f291" fmla="val 515"/>
              <a:gd name="f292" fmla="val 513"/>
              <a:gd name="f293" fmla="val 511"/>
              <a:gd name="f294" fmla="val 151"/>
              <a:gd name="f295" fmla="val 509"/>
              <a:gd name="f296" fmla="val 507"/>
              <a:gd name="f297" fmla="val 517"/>
              <a:gd name="f298" fmla="val 217"/>
              <a:gd name="f299" fmla="val 210"/>
              <a:gd name="f300" fmla="val 171"/>
              <a:gd name="f301" fmla="val 583"/>
              <a:gd name="f302" fmla="val 560"/>
              <a:gd name="f303" fmla="val 533"/>
              <a:gd name="f304" fmla="val 518"/>
              <a:gd name="f305" fmla="val 105"/>
              <a:gd name="f306" fmla="val 491"/>
              <a:gd name="f307" fmla="val 124"/>
              <a:gd name="f308" fmla="val 462"/>
              <a:gd name="f309" fmla="val 461"/>
              <a:gd name="f310" fmla="val 463"/>
              <a:gd name="f311" fmla="val 466"/>
              <a:gd name="f312" fmla="val 175"/>
              <a:gd name="f313" fmla="val 469"/>
              <a:gd name="f314" fmla="val 472"/>
              <a:gd name="f315" fmla="val 164"/>
              <a:gd name="f316" fmla="val 481"/>
              <a:gd name="f317" fmla="val 499"/>
              <a:gd name="f318" fmla="val 535"/>
              <a:gd name="f319" fmla="val 174"/>
              <a:gd name="f320" fmla="val 561"/>
              <a:gd name="f321" fmla="val 191"/>
              <a:gd name="f322" fmla="val 559"/>
              <a:gd name="f323" fmla="val 203"/>
              <a:gd name="f324" fmla="val 536"/>
              <a:gd name="f325" fmla="val 205"/>
              <a:gd name="f326" fmla="val 531"/>
              <a:gd name="f327" fmla="val 214"/>
              <a:gd name="f328" fmla="val 523"/>
              <a:gd name="f329" fmla="val 215"/>
              <a:gd name="f330" fmla="val 219"/>
              <a:gd name="f331" fmla="val 614"/>
              <a:gd name="f332" fmla="val 605"/>
              <a:gd name="f333" fmla="val 596"/>
              <a:gd name="f334" fmla="val 617"/>
              <a:gd name="f335" fmla="val 604"/>
              <a:gd name="f336" fmla="val 358"/>
              <a:gd name="f337" fmla="val 347"/>
              <a:gd name="f338" fmla="val 582"/>
              <a:gd name="f339" fmla="val 571"/>
              <a:gd name="f340" fmla="val 557"/>
              <a:gd name="f341" fmla="val 538"/>
              <a:gd name="f342" fmla="val 315"/>
              <a:gd name="f343" fmla="val 308"/>
              <a:gd name="f344" fmla="val 524"/>
              <a:gd name="f345" fmla="val 289"/>
              <a:gd name="f346" fmla="val 529"/>
              <a:gd name="f347" fmla="val 275"/>
              <a:gd name="f348" fmla="val 260"/>
              <a:gd name="f349" fmla="val 245"/>
              <a:gd name="f350" fmla="val 521"/>
              <a:gd name="f351" fmla="val 234"/>
              <a:gd name="f352" fmla="val 212"/>
              <a:gd name="f353" fmla="val 187"/>
              <a:gd name="f354" fmla="val 446"/>
              <a:gd name="f355" fmla="val 415"/>
              <a:gd name="f356" fmla="val 410"/>
              <a:gd name="f357" fmla="val 403"/>
              <a:gd name="f358" fmla="val 396"/>
              <a:gd name="f359" fmla="val 399"/>
              <a:gd name="f360" fmla="val 401"/>
              <a:gd name="f361" fmla="val 405"/>
              <a:gd name="f362" fmla="val 190"/>
              <a:gd name="f363" fmla="val 204"/>
              <a:gd name="f364" fmla="val 460"/>
              <a:gd name="f365" fmla="val 236"/>
              <a:gd name="f366" fmla="val 437"/>
              <a:gd name="f367" fmla="val 216"/>
              <a:gd name="f368" fmla="val 408"/>
              <a:gd name="f369" fmla="val 242"/>
              <a:gd name="f370" fmla="val 387"/>
              <a:gd name="f371" fmla="val 407"/>
              <a:gd name="f372" fmla="val 241"/>
              <a:gd name="f373" fmla="val 422"/>
              <a:gd name="f374" fmla="val 243"/>
              <a:gd name="f375" fmla="val 438"/>
              <a:gd name="f376" fmla="val 443"/>
              <a:gd name="f377" fmla="val 250"/>
              <a:gd name="f378" fmla="val 448"/>
              <a:gd name="f379" fmla="val 254"/>
              <a:gd name="f380" fmla="val 453"/>
              <a:gd name="f381" fmla="val 257"/>
              <a:gd name="f382" fmla="val 416"/>
              <a:gd name="f383" fmla="val 278"/>
              <a:gd name="f384" fmla="val 291"/>
              <a:gd name="f385" fmla="val 305"/>
              <a:gd name="f386" fmla="val 316"/>
              <a:gd name="f387" fmla="val 356"/>
              <a:gd name="f388" fmla="val 359"/>
              <a:gd name="f389" fmla="val 364"/>
              <a:gd name="f390" fmla="val 321"/>
              <a:gd name="f391" fmla="val 284"/>
              <a:gd name="f392" fmla="val 385"/>
              <a:gd name="f393" fmla="val 400"/>
              <a:gd name="f394" fmla="val 414"/>
              <a:gd name="f395" fmla="val 478"/>
              <a:gd name="f396" fmla="val 267"/>
              <a:gd name="f397" fmla="val 279"/>
              <a:gd name="f398" fmla="val 306"/>
              <a:gd name="f399" fmla="val 540"/>
              <a:gd name="f400" fmla="val 552"/>
              <a:gd name="f401" fmla="val 564"/>
              <a:gd name="f402" fmla="val 579"/>
              <a:gd name="f403" fmla="val 341"/>
              <a:gd name="f404" fmla="val 629"/>
              <a:gd name="f405" fmla="val 376"/>
              <a:gd name="f406" fmla="val 391"/>
              <a:gd name="f407" fmla="+- 0 0 -90"/>
              <a:gd name="f408" fmla="*/ f3 1 898"/>
              <a:gd name="f409" fmla="*/ f4 1 897"/>
              <a:gd name="f410" fmla="+- f7 0 f5"/>
              <a:gd name="f411" fmla="+- f6 0 f5"/>
              <a:gd name="f412" fmla="*/ f407 f0 1"/>
              <a:gd name="f413" fmla="*/ f411 1 898"/>
              <a:gd name="f414" fmla="*/ f410 1 897"/>
              <a:gd name="f415" fmla="*/ 848 f411 1"/>
              <a:gd name="f416" fmla="*/ 355 f410 1"/>
              <a:gd name="f417" fmla="*/ 792 f411 1"/>
              <a:gd name="f418" fmla="*/ 323 f410 1"/>
              <a:gd name="f419" fmla="*/ 847 f411 1"/>
              <a:gd name="f420" fmla="*/ 255 f410 1"/>
              <a:gd name="f421" fmla="*/ 790 f411 1"/>
              <a:gd name="f422" fmla="*/ 134 f410 1"/>
              <a:gd name="f423" fmla="*/ 741 f411 1"/>
              <a:gd name="f424" fmla="*/ 104 f410 1"/>
              <a:gd name="f425" fmla="*/ 628 f411 1"/>
              <a:gd name="f426" fmla="*/ 103 f410 1"/>
              <a:gd name="f427" fmla="*/ 563 f411 1"/>
              <a:gd name="f428" fmla="*/ 59 f410 1"/>
              <a:gd name="f429" fmla="*/ 510 f411 1"/>
              <a:gd name="f430" fmla="*/ 0 f410 1"/>
              <a:gd name="f431" fmla="*/ 370 f411 1"/>
              <a:gd name="f432" fmla="*/ 19 f410 1"/>
              <a:gd name="f433" fmla="*/ 282 f411 1"/>
              <a:gd name="f434" fmla="*/ 107 f410 1"/>
              <a:gd name="f435" fmla="*/ 169 f411 1"/>
              <a:gd name="f436" fmla="*/ 60 f410 1"/>
              <a:gd name="f437" fmla="*/ 106 f411 1"/>
              <a:gd name="f438" fmla="*/ 109 f410 1"/>
              <a:gd name="f439" fmla="*/ 58 f411 1"/>
              <a:gd name="f440" fmla="*/ 256 f410 1"/>
              <a:gd name="f441" fmla="*/ 326 f410 1"/>
              <a:gd name="f442" fmla="*/ 0 f411 1"/>
              <a:gd name="f443" fmla="*/ 527 f410 1"/>
              <a:gd name="f444" fmla="*/ 87 f411 1"/>
              <a:gd name="f445" fmla="*/ 587 f410 1"/>
              <a:gd name="f446" fmla="*/ 112 f411 1"/>
              <a:gd name="f447" fmla="*/ 558 f410 1"/>
              <a:gd name="f448" fmla="*/ 70 f411 1"/>
              <a:gd name="f449" fmla="*/ 636 f410 1"/>
              <a:gd name="f450" fmla="*/ 738 f410 1"/>
              <a:gd name="f451" fmla="*/ 152 f411 1"/>
              <a:gd name="f452" fmla="*/ 794 f410 1"/>
              <a:gd name="f453" fmla="*/ 248 f411 1"/>
              <a:gd name="f454" fmla="*/ 850 f410 1"/>
              <a:gd name="f455" fmla="*/ 320 f411 1"/>
              <a:gd name="f456" fmla="*/ 835 f410 1"/>
              <a:gd name="f457" fmla="*/ 897 f410 1"/>
              <a:gd name="f458" fmla="*/ 553 f411 1"/>
              <a:gd name="f459" fmla="*/ 634 f411 1"/>
              <a:gd name="f460" fmla="*/ 809 f410 1"/>
              <a:gd name="f461" fmla="*/ 690 f411 1"/>
              <a:gd name="f462" fmla="*/ 791 f411 1"/>
              <a:gd name="f463" fmla="*/ 791 f410 1"/>
              <a:gd name="f464" fmla="*/ 645 f410 1"/>
              <a:gd name="f465" fmla="*/ 865 f411 1"/>
              <a:gd name="f466" fmla="*/ 886 f411 1"/>
              <a:gd name="f467" fmla="*/ 372 f410 1"/>
              <a:gd name="f468" fmla="*/ 585 f411 1"/>
              <a:gd name="f469" fmla="*/ 165 f410 1"/>
              <a:gd name="f470" fmla="*/ 551 f411 1"/>
              <a:gd name="f471" fmla="*/ 182 f410 1"/>
              <a:gd name="f472" fmla="*/ 554 f411 1"/>
              <a:gd name="f473" fmla="*/ 111 f410 1"/>
              <a:gd name="f474" fmla="*/ 515 f411 1"/>
              <a:gd name="f475" fmla="*/ 154 f410 1"/>
              <a:gd name="f476" fmla="*/ 217 f411 1"/>
              <a:gd name="f477" fmla="*/ 543 f410 1"/>
              <a:gd name="f478" fmla="*/ 161 f411 1"/>
              <a:gd name="f479" fmla="*/ 461 f410 1"/>
              <a:gd name="f480" fmla="*/ 139 f411 1"/>
              <a:gd name="f481" fmla="*/ 519 f410 1"/>
              <a:gd name="f482" fmla="*/ 214 f411 1"/>
              <a:gd name="f483" fmla="*/ 523 f410 1"/>
              <a:gd name="f484" fmla="*/ 584 f411 1"/>
              <a:gd name="f485" fmla="*/ 527 f411 1"/>
              <a:gd name="f486" fmla="*/ 586 f410 1"/>
              <a:gd name="f487" fmla="*/ 315 f411 1"/>
              <a:gd name="f488" fmla="*/ 531 f410 1"/>
              <a:gd name="f489" fmla="*/ 163 f411 1"/>
              <a:gd name="f490" fmla="*/ 415 f410 1"/>
              <a:gd name="f491" fmla="*/ 219 f411 1"/>
              <a:gd name="f492" fmla="*/ 460 f410 1"/>
              <a:gd name="f493" fmla="*/ 254 f411 1"/>
              <a:gd name="f494" fmla="*/ 453 f410 1"/>
              <a:gd name="f495" fmla="*/ 305 f411 1"/>
              <a:gd name="f496" fmla="*/ 371 f410 1"/>
              <a:gd name="f497" fmla="*/ 320 f410 1"/>
              <a:gd name="f498" fmla="*/ 263 f410 1"/>
              <a:gd name="f499" fmla="*/ 564 f411 1"/>
              <a:gd name="f500" fmla="*/ 322 f410 1"/>
              <a:gd name="f501" fmla="*/ 391 f410 1"/>
              <a:gd name="f502" fmla="*/ f412 1 f2"/>
              <a:gd name="f503" fmla="*/ f415 1 898"/>
              <a:gd name="f504" fmla="*/ f416 1 897"/>
              <a:gd name="f505" fmla="*/ f417 1 898"/>
              <a:gd name="f506" fmla="*/ f418 1 897"/>
              <a:gd name="f507" fmla="*/ f419 1 898"/>
              <a:gd name="f508" fmla="*/ f420 1 897"/>
              <a:gd name="f509" fmla="*/ f421 1 898"/>
              <a:gd name="f510" fmla="*/ f422 1 897"/>
              <a:gd name="f511" fmla="*/ f423 1 898"/>
              <a:gd name="f512" fmla="*/ f424 1 897"/>
              <a:gd name="f513" fmla="*/ f425 1 898"/>
              <a:gd name="f514" fmla="*/ f426 1 897"/>
              <a:gd name="f515" fmla="*/ f427 1 898"/>
              <a:gd name="f516" fmla="*/ f428 1 897"/>
              <a:gd name="f517" fmla="*/ f429 1 898"/>
              <a:gd name="f518" fmla="*/ f430 1 897"/>
              <a:gd name="f519" fmla="*/ f431 1 898"/>
              <a:gd name="f520" fmla="*/ f432 1 897"/>
              <a:gd name="f521" fmla="*/ f433 1 898"/>
              <a:gd name="f522" fmla="*/ f434 1 897"/>
              <a:gd name="f523" fmla="*/ f435 1 898"/>
              <a:gd name="f524" fmla="*/ f436 1 897"/>
              <a:gd name="f525" fmla="*/ f437 1 898"/>
              <a:gd name="f526" fmla="*/ f438 1 897"/>
              <a:gd name="f527" fmla="*/ f439 1 898"/>
              <a:gd name="f528" fmla="*/ f440 1 897"/>
              <a:gd name="f529" fmla="*/ f441 1 897"/>
              <a:gd name="f530" fmla="*/ f442 1 898"/>
              <a:gd name="f531" fmla="*/ f443 1 897"/>
              <a:gd name="f532" fmla="*/ f444 1 898"/>
              <a:gd name="f533" fmla="*/ f445 1 897"/>
              <a:gd name="f534" fmla="*/ f446 1 898"/>
              <a:gd name="f535" fmla="*/ f447 1 897"/>
              <a:gd name="f536" fmla="*/ f448 1 898"/>
              <a:gd name="f537" fmla="*/ f449 1 897"/>
              <a:gd name="f538" fmla="*/ f450 1 897"/>
              <a:gd name="f539" fmla="*/ f451 1 898"/>
              <a:gd name="f540" fmla="*/ f452 1 897"/>
              <a:gd name="f541" fmla="*/ f453 1 898"/>
              <a:gd name="f542" fmla="*/ f454 1 897"/>
              <a:gd name="f543" fmla="*/ f455 1 898"/>
              <a:gd name="f544" fmla="*/ f456 1 897"/>
              <a:gd name="f545" fmla="*/ f457 1 897"/>
              <a:gd name="f546" fmla="*/ f458 1 898"/>
              <a:gd name="f547" fmla="*/ f459 1 898"/>
              <a:gd name="f548" fmla="*/ f460 1 897"/>
              <a:gd name="f549" fmla="*/ f461 1 898"/>
              <a:gd name="f550" fmla="*/ f462 1 898"/>
              <a:gd name="f551" fmla="*/ f463 1 897"/>
              <a:gd name="f552" fmla="*/ f464 1 897"/>
              <a:gd name="f553" fmla="*/ f465 1 898"/>
              <a:gd name="f554" fmla="*/ f466 1 898"/>
              <a:gd name="f555" fmla="*/ f467 1 897"/>
              <a:gd name="f556" fmla="*/ f468 1 898"/>
              <a:gd name="f557" fmla="*/ f469 1 897"/>
              <a:gd name="f558" fmla="*/ f470 1 898"/>
              <a:gd name="f559" fmla="*/ f471 1 897"/>
              <a:gd name="f560" fmla="*/ f472 1 898"/>
              <a:gd name="f561" fmla="*/ f473 1 897"/>
              <a:gd name="f562" fmla="*/ f474 1 898"/>
              <a:gd name="f563" fmla="*/ f475 1 897"/>
              <a:gd name="f564" fmla="*/ f476 1 898"/>
              <a:gd name="f565" fmla="*/ f477 1 897"/>
              <a:gd name="f566" fmla="*/ f478 1 898"/>
              <a:gd name="f567" fmla="*/ f479 1 897"/>
              <a:gd name="f568" fmla="*/ f480 1 898"/>
              <a:gd name="f569" fmla="*/ f481 1 897"/>
              <a:gd name="f570" fmla="*/ f482 1 898"/>
              <a:gd name="f571" fmla="*/ f483 1 897"/>
              <a:gd name="f572" fmla="*/ f484 1 898"/>
              <a:gd name="f573" fmla="*/ f485 1 898"/>
              <a:gd name="f574" fmla="*/ f486 1 897"/>
              <a:gd name="f575" fmla="*/ f487 1 898"/>
              <a:gd name="f576" fmla="*/ f488 1 897"/>
              <a:gd name="f577" fmla="*/ f489 1 898"/>
              <a:gd name="f578" fmla="*/ f490 1 897"/>
              <a:gd name="f579" fmla="*/ f491 1 898"/>
              <a:gd name="f580" fmla="*/ f492 1 897"/>
              <a:gd name="f581" fmla="*/ f493 1 898"/>
              <a:gd name="f582" fmla="*/ f494 1 897"/>
              <a:gd name="f583" fmla="*/ f495 1 898"/>
              <a:gd name="f584" fmla="*/ f496 1 897"/>
              <a:gd name="f585" fmla="*/ f497 1 897"/>
              <a:gd name="f586" fmla="*/ f498 1 897"/>
              <a:gd name="f587" fmla="*/ f499 1 898"/>
              <a:gd name="f588" fmla="*/ f500 1 897"/>
              <a:gd name="f589" fmla="*/ f501 1 897"/>
              <a:gd name="f590" fmla="*/ 0 1 f413"/>
              <a:gd name="f591" fmla="*/ f6 1 f413"/>
              <a:gd name="f592" fmla="*/ 0 1 f414"/>
              <a:gd name="f593" fmla="*/ f7 1 f414"/>
              <a:gd name="f594" fmla="+- f502 0 f1"/>
              <a:gd name="f595" fmla="*/ f503 1 f413"/>
              <a:gd name="f596" fmla="*/ f504 1 f414"/>
              <a:gd name="f597" fmla="*/ f505 1 f413"/>
              <a:gd name="f598" fmla="*/ f506 1 f414"/>
              <a:gd name="f599" fmla="*/ f507 1 f413"/>
              <a:gd name="f600" fmla="*/ f508 1 f414"/>
              <a:gd name="f601" fmla="*/ f509 1 f413"/>
              <a:gd name="f602" fmla="*/ f510 1 f414"/>
              <a:gd name="f603" fmla="*/ f511 1 f413"/>
              <a:gd name="f604" fmla="*/ f512 1 f414"/>
              <a:gd name="f605" fmla="*/ f513 1 f413"/>
              <a:gd name="f606" fmla="*/ f514 1 f414"/>
              <a:gd name="f607" fmla="*/ f515 1 f413"/>
              <a:gd name="f608" fmla="*/ f516 1 f414"/>
              <a:gd name="f609" fmla="*/ f517 1 f413"/>
              <a:gd name="f610" fmla="*/ f518 1 f414"/>
              <a:gd name="f611" fmla="*/ f519 1 f413"/>
              <a:gd name="f612" fmla="*/ f520 1 f414"/>
              <a:gd name="f613" fmla="*/ f521 1 f413"/>
              <a:gd name="f614" fmla="*/ f522 1 f414"/>
              <a:gd name="f615" fmla="*/ f523 1 f413"/>
              <a:gd name="f616" fmla="*/ f524 1 f414"/>
              <a:gd name="f617" fmla="*/ f525 1 f413"/>
              <a:gd name="f618" fmla="*/ f526 1 f414"/>
              <a:gd name="f619" fmla="*/ f527 1 f413"/>
              <a:gd name="f620" fmla="*/ f528 1 f414"/>
              <a:gd name="f621" fmla="*/ f529 1 f414"/>
              <a:gd name="f622" fmla="*/ f530 1 f413"/>
              <a:gd name="f623" fmla="*/ f531 1 f414"/>
              <a:gd name="f624" fmla="*/ f532 1 f413"/>
              <a:gd name="f625" fmla="*/ f533 1 f414"/>
              <a:gd name="f626" fmla="*/ f534 1 f413"/>
              <a:gd name="f627" fmla="*/ f535 1 f414"/>
              <a:gd name="f628" fmla="*/ f536 1 f413"/>
              <a:gd name="f629" fmla="*/ f537 1 f414"/>
              <a:gd name="f630" fmla="*/ f538 1 f414"/>
              <a:gd name="f631" fmla="*/ f539 1 f413"/>
              <a:gd name="f632" fmla="*/ f540 1 f414"/>
              <a:gd name="f633" fmla="*/ f541 1 f413"/>
              <a:gd name="f634" fmla="*/ f542 1 f414"/>
              <a:gd name="f635" fmla="*/ f543 1 f413"/>
              <a:gd name="f636" fmla="*/ f544 1 f414"/>
              <a:gd name="f637" fmla="*/ f545 1 f414"/>
              <a:gd name="f638" fmla="*/ f546 1 f413"/>
              <a:gd name="f639" fmla="*/ f547 1 f413"/>
              <a:gd name="f640" fmla="*/ f548 1 f414"/>
              <a:gd name="f641" fmla="*/ f549 1 f413"/>
              <a:gd name="f642" fmla="*/ f550 1 f413"/>
              <a:gd name="f643" fmla="*/ f551 1 f414"/>
              <a:gd name="f644" fmla="*/ f552 1 f414"/>
              <a:gd name="f645" fmla="*/ f553 1 f413"/>
              <a:gd name="f646" fmla="*/ f554 1 f413"/>
              <a:gd name="f647" fmla="*/ f555 1 f414"/>
              <a:gd name="f648" fmla="*/ f556 1 f413"/>
              <a:gd name="f649" fmla="*/ f557 1 f414"/>
              <a:gd name="f650" fmla="*/ f558 1 f413"/>
              <a:gd name="f651" fmla="*/ f559 1 f414"/>
              <a:gd name="f652" fmla="*/ f560 1 f413"/>
              <a:gd name="f653" fmla="*/ f561 1 f414"/>
              <a:gd name="f654" fmla="*/ f562 1 f413"/>
              <a:gd name="f655" fmla="*/ f563 1 f414"/>
              <a:gd name="f656" fmla="*/ f564 1 f413"/>
              <a:gd name="f657" fmla="*/ f565 1 f414"/>
              <a:gd name="f658" fmla="*/ f566 1 f413"/>
              <a:gd name="f659" fmla="*/ f567 1 f414"/>
              <a:gd name="f660" fmla="*/ f568 1 f413"/>
              <a:gd name="f661" fmla="*/ f569 1 f414"/>
              <a:gd name="f662" fmla="*/ f570 1 f413"/>
              <a:gd name="f663" fmla="*/ f571 1 f414"/>
              <a:gd name="f664" fmla="*/ f572 1 f413"/>
              <a:gd name="f665" fmla="*/ f573 1 f413"/>
              <a:gd name="f666" fmla="*/ f574 1 f414"/>
              <a:gd name="f667" fmla="*/ f575 1 f413"/>
              <a:gd name="f668" fmla="*/ f576 1 f414"/>
              <a:gd name="f669" fmla="*/ f577 1 f413"/>
              <a:gd name="f670" fmla="*/ f578 1 f414"/>
              <a:gd name="f671" fmla="*/ f579 1 f413"/>
              <a:gd name="f672" fmla="*/ f580 1 f414"/>
              <a:gd name="f673" fmla="*/ f581 1 f413"/>
              <a:gd name="f674" fmla="*/ f582 1 f414"/>
              <a:gd name="f675" fmla="*/ f583 1 f413"/>
              <a:gd name="f676" fmla="*/ f584 1 f414"/>
              <a:gd name="f677" fmla="*/ f585 1 f414"/>
              <a:gd name="f678" fmla="*/ f586 1 f414"/>
              <a:gd name="f679" fmla="*/ f587 1 f413"/>
              <a:gd name="f680" fmla="*/ f588 1 f414"/>
              <a:gd name="f681" fmla="*/ f589 1 f414"/>
              <a:gd name="f682" fmla="*/ f590 f408 1"/>
              <a:gd name="f683" fmla="*/ f591 f408 1"/>
              <a:gd name="f684" fmla="*/ f593 f409 1"/>
              <a:gd name="f685" fmla="*/ f592 f409 1"/>
              <a:gd name="f686" fmla="*/ f595 f408 1"/>
              <a:gd name="f687" fmla="*/ f596 f409 1"/>
              <a:gd name="f688" fmla="*/ f597 f408 1"/>
              <a:gd name="f689" fmla="*/ f598 f409 1"/>
              <a:gd name="f690" fmla="*/ f599 f408 1"/>
              <a:gd name="f691" fmla="*/ f600 f409 1"/>
              <a:gd name="f692" fmla="*/ f601 f408 1"/>
              <a:gd name="f693" fmla="*/ f602 f409 1"/>
              <a:gd name="f694" fmla="*/ f603 f408 1"/>
              <a:gd name="f695" fmla="*/ f604 f409 1"/>
              <a:gd name="f696" fmla="*/ f605 f408 1"/>
              <a:gd name="f697" fmla="*/ f606 f409 1"/>
              <a:gd name="f698" fmla="*/ f607 f408 1"/>
              <a:gd name="f699" fmla="*/ f608 f409 1"/>
              <a:gd name="f700" fmla="*/ f609 f408 1"/>
              <a:gd name="f701" fmla="*/ f610 f409 1"/>
              <a:gd name="f702" fmla="*/ f611 f408 1"/>
              <a:gd name="f703" fmla="*/ f612 f409 1"/>
              <a:gd name="f704" fmla="*/ f613 f408 1"/>
              <a:gd name="f705" fmla="*/ f614 f409 1"/>
              <a:gd name="f706" fmla="*/ f615 f408 1"/>
              <a:gd name="f707" fmla="*/ f616 f409 1"/>
              <a:gd name="f708" fmla="*/ f617 f408 1"/>
              <a:gd name="f709" fmla="*/ f618 f409 1"/>
              <a:gd name="f710" fmla="*/ f619 f408 1"/>
              <a:gd name="f711" fmla="*/ f620 f409 1"/>
              <a:gd name="f712" fmla="*/ f621 f409 1"/>
              <a:gd name="f713" fmla="*/ f622 f408 1"/>
              <a:gd name="f714" fmla="*/ f623 f409 1"/>
              <a:gd name="f715" fmla="*/ f624 f408 1"/>
              <a:gd name="f716" fmla="*/ f625 f409 1"/>
              <a:gd name="f717" fmla="*/ f626 f408 1"/>
              <a:gd name="f718" fmla="*/ f627 f409 1"/>
              <a:gd name="f719" fmla="*/ f628 f408 1"/>
              <a:gd name="f720" fmla="*/ f629 f409 1"/>
              <a:gd name="f721" fmla="*/ f630 f409 1"/>
              <a:gd name="f722" fmla="*/ f631 f408 1"/>
              <a:gd name="f723" fmla="*/ f632 f409 1"/>
              <a:gd name="f724" fmla="*/ f633 f408 1"/>
              <a:gd name="f725" fmla="*/ f634 f409 1"/>
              <a:gd name="f726" fmla="*/ f635 f408 1"/>
              <a:gd name="f727" fmla="*/ f636 f409 1"/>
              <a:gd name="f728" fmla="*/ f637 f409 1"/>
              <a:gd name="f729" fmla="*/ f638 f408 1"/>
              <a:gd name="f730" fmla="*/ f639 f408 1"/>
              <a:gd name="f731" fmla="*/ f640 f409 1"/>
              <a:gd name="f732" fmla="*/ f641 f408 1"/>
              <a:gd name="f733" fmla="*/ f642 f408 1"/>
              <a:gd name="f734" fmla="*/ f643 f409 1"/>
              <a:gd name="f735" fmla="*/ f644 f409 1"/>
              <a:gd name="f736" fmla="*/ f645 f408 1"/>
              <a:gd name="f737" fmla="*/ f646 f408 1"/>
              <a:gd name="f738" fmla="*/ f647 f409 1"/>
              <a:gd name="f739" fmla="*/ f648 f408 1"/>
              <a:gd name="f740" fmla="*/ f649 f409 1"/>
              <a:gd name="f741" fmla="*/ f650 f408 1"/>
              <a:gd name="f742" fmla="*/ f651 f409 1"/>
              <a:gd name="f743" fmla="*/ f652 f408 1"/>
              <a:gd name="f744" fmla="*/ f653 f409 1"/>
              <a:gd name="f745" fmla="*/ f654 f408 1"/>
              <a:gd name="f746" fmla="*/ f655 f409 1"/>
              <a:gd name="f747" fmla="*/ f656 f408 1"/>
              <a:gd name="f748" fmla="*/ f657 f409 1"/>
              <a:gd name="f749" fmla="*/ f658 f408 1"/>
              <a:gd name="f750" fmla="*/ f659 f409 1"/>
              <a:gd name="f751" fmla="*/ f660 f408 1"/>
              <a:gd name="f752" fmla="*/ f661 f409 1"/>
              <a:gd name="f753" fmla="*/ f662 f408 1"/>
              <a:gd name="f754" fmla="*/ f663 f409 1"/>
              <a:gd name="f755" fmla="*/ f664 f408 1"/>
              <a:gd name="f756" fmla="*/ f665 f408 1"/>
              <a:gd name="f757" fmla="*/ f666 f409 1"/>
              <a:gd name="f758" fmla="*/ f667 f408 1"/>
              <a:gd name="f759" fmla="*/ f668 f409 1"/>
              <a:gd name="f760" fmla="*/ f669 f408 1"/>
              <a:gd name="f761" fmla="*/ f670 f409 1"/>
              <a:gd name="f762" fmla="*/ f671 f408 1"/>
              <a:gd name="f763" fmla="*/ f672 f409 1"/>
              <a:gd name="f764" fmla="*/ f673 f408 1"/>
              <a:gd name="f765" fmla="*/ f674 f409 1"/>
              <a:gd name="f766" fmla="*/ f675 f408 1"/>
              <a:gd name="f767" fmla="*/ f676 f409 1"/>
              <a:gd name="f768" fmla="*/ f677 f409 1"/>
              <a:gd name="f769" fmla="*/ f678 f409 1"/>
              <a:gd name="f770" fmla="*/ f679 f408 1"/>
              <a:gd name="f771" fmla="*/ f680 f409 1"/>
              <a:gd name="f772" fmla="*/ f681 f40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94">
                <a:pos x="f686" y="f687"/>
              </a:cxn>
              <a:cxn ang="f594">
                <a:pos x="f688" y="f689"/>
              </a:cxn>
              <a:cxn ang="f594">
                <a:pos x="f690" y="f691"/>
              </a:cxn>
              <a:cxn ang="f594">
                <a:pos x="f692" y="f693"/>
              </a:cxn>
              <a:cxn ang="f594">
                <a:pos x="f694" y="f695"/>
              </a:cxn>
              <a:cxn ang="f594">
                <a:pos x="f696" y="f697"/>
              </a:cxn>
              <a:cxn ang="f594">
                <a:pos x="f698" y="f699"/>
              </a:cxn>
              <a:cxn ang="f594">
                <a:pos x="f700" y="f701"/>
              </a:cxn>
              <a:cxn ang="f594">
                <a:pos x="f702" y="f703"/>
              </a:cxn>
              <a:cxn ang="f594">
                <a:pos x="f704" y="f705"/>
              </a:cxn>
              <a:cxn ang="f594">
                <a:pos x="f706" y="f707"/>
              </a:cxn>
              <a:cxn ang="f594">
                <a:pos x="f708" y="f709"/>
              </a:cxn>
              <a:cxn ang="f594">
                <a:pos x="f710" y="f711"/>
              </a:cxn>
              <a:cxn ang="f594">
                <a:pos x="f710" y="f712"/>
              </a:cxn>
              <a:cxn ang="f594">
                <a:pos x="f713" y="f714"/>
              </a:cxn>
              <a:cxn ang="f594">
                <a:pos x="f715" y="f716"/>
              </a:cxn>
              <a:cxn ang="f594">
                <a:pos x="f717" y="f718"/>
              </a:cxn>
              <a:cxn ang="f594">
                <a:pos x="f719" y="f720"/>
              </a:cxn>
              <a:cxn ang="f594">
                <a:pos x="f708" y="f721"/>
              </a:cxn>
              <a:cxn ang="f594">
                <a:pos x="f722" y="f723"/>
              </a:cxn>
              <a:cxn ang="f594">
                <a:pos x="f724" y="f725"/>
              </a:cxn>
              <a:cxn ang="f594">
                <a:pos x="f726" y="f727"/>
              </a:cxn>
              <a:cxn ang="f594">
                <a:pos x="f702" y="f728"/>
              </a:cxn>
              <a:cxn ang="f594">
                <a:pos x="f729" y="f725"/>
              </a:cxn>
              <a:cxn ang="f594">
                <a:pos x="f730" y="f731"/>
              </a:cxn>
              <a:cxn ang="f594">
                <a:pos x="f732" y="f725"/>
              </a:cxn>
              <a:cxn ang="f594">
                <a:pos x="f733" y="f734"/>
              </a:cxn>
              <a:cxn ang="f594">
                <a:pos x="f690" y="f735"/>
              </a:cxn>
              <a:cxn ang="f594">
                <a:pos x="f688" y="f716"/>
              </a:cxn>
              <a:cxn ang="f594">
                <a:pos x="f736" y="f714"/>
              </a:cxn>
              <a:cxn ang="f594">
                <a:pos x="f737" y="f738"/>
              </a:cxn>
              <a:cxn ang="f594">
                <a:pos x="f739" y="f740"/>
              </a:cxn>
              <a:cxn ang="f594">
                <a:pos x="f741" y="f742"/>
              </a:cxn>
              <a:cxn ang="f594">
                <a:pos x="f743" y="f744"/>
              </a:cxn>
              <a:cxn ang="f594">
                <a:pos x="f745" y="f746"/>
              </a:cxn>
              <a:cxn ang="f594">
                <a:pos x="f747" y="f748"/>
              </a:cxn>
              <a:cxn ang="f594">
                <a:pos x="f749" y="f750"/>
              </a:cxn>
              <a:cxn ang="f594">
                <a:pos x="f751" y="f752"/>
              </a:cxn>
              <a:cxn ang="f594">
                <a:pos x="f753" y="f754"/>
              </a:cxn>
              <a:cxn ang="f594">
                <a:pos x="f755" y="f714"/>
              </a:cxn>
              <a:cxn ang="f594">
                <a:pos x="f756" y="f716"/>
              </a:cxn>
              <a:cxn ang="f594">
                <a:pos x="f702" y="f757"/>
              </a:cxn>
              <a:cxn ang="f594">
                <a:pos x="f758" y="f759"/>
              </a:cxn>
              <a:cxn ang="f594">
                <a:pos x="f760" y="f761"/>
              </a:cxn>
              <a:cxn ang="f594">
                <a:pos x="f762" y="f763"/>
              </a:cxn>
              <a:cxn ang="f594">
                <a:pos x="f764" y="f765"/>
              </a:cxn>
              <a:cxn ang="f594">
                <a:pos x="f766" y="f767"/>
              </a:cxn>
              <a:cxn ang="f594">
                <a:pos x="f702" y="f768"/>
              </a:cxn>
              <a:cxn ang="f594">
                <a:pos x="f700" y="f769"/>
              </a:cxn>
              <a:cxn ang="f594">
                <a:pos x="f770" y="f771"/>
              </a:cxn>
              <a:cxn ang="f594">
                <a:pos x="f730" y="f772"/>
              </a:cxn>
            </a:cxnLst>
            <a:rect l="f682" t="f685" r="f683" b="f684"/>
            <a:pathLst>
              <a:path w="898" h="897">
                <a:moveTo>
                  <a:pt x="f8" y="f9"/>
                </a:moveTo>
                <a:cubicBezTo>
                  <a:pt x="f10" y="f11"/>
                  <a:pt x="f12" y="f13"/>
                  <a:pt x="f14" y="f13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19" y="f23"/>
                  <a:pt x="f19" y="f24"/>
                </a:cubicBezTo>
                <a:cubicBezTo>
                  <a:pt x="f21" y="f25"/>
                  <a:pt x="f26" y="f27"/>
                  <a:pt x="f28" y="f29"/>
                </a:cubicBezTo>
                <a:cubicBezTo>
                  <a:pt x="f30" y="f29"/>
                  <a:pt x="f31" y="f29"/>
                  <a:pt x="f32" y="f29"/>
                </a:cubicBezTo>
                <a:cubicBezTo>
                  <a:pt x="f32" y="f33"/>
                  <a:pt x="f32" y="f34"/>
                  <a:pt x="f32" y="f35"/>
                </a:cubicBezTo>
                <a:cubicBezTo>
                  <a:pt x="f36" y="f35"/>
                  <a:pt x="f37" y="f38"/>
                  <a:pt x="f39" y="f35"/>
                </a:cubicBezTo>
                <a:cubicBezTo>
                  <a:pt x="f40" y="f41"/>
                  <a:pt x="f17" y="f42"/>
                  <a:pt x="f17" y="f43"/>
                </a:cubicBezTo>
                <a:cubicBezTo>
                  <a:pt x="f19" y="f44"/>
                  <a:pt x="f19" y="f45"/>
                  <a:pt x="f19" y="f46"/>
                </a:cubicBezTo>
                <a:cubicBezTo>
                  <a:pt x="f47" y="f46"/>
                  <a:pt x="f48" y="f46"/>
                  <a:pt x="f49" y="f46"/>
                </a:cubicBezTo>
                <a:cubicBezTo>
                  <a:pt x="f49" y="f50"/>
                  <a:pt x="f49" y="f51"/>
                  <a:pt x="f49" y="f52"/>
                </a:cubicBezTo>
                <a:cubicBezTo>
                  <a:pt x="f49" y="f53"/>
                  <a:pt x="f49" y="f54"/>
                  <a:pt x="f49" y="f55"/>
                </a:cubicBezTo>
                <a:cubicBezTo>
                  <a:pt x="f56" y="f57"/>
                  <a:pt x="f58" y="f59"/>
                  <a:pt x="f60" y="f59"/>
                </a:cubicBez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67" y="f71"/>
                </a:cubicBezTo>
                <a:cubicBezTo>
                  <a:pt x="f72" y="f71"/>
                  <a:pt x="f73" y="f71"/>
                  <a:pt x="f74" y="f71"/>
                </a:cubicBezTo>
                <a:cubicBezTo>
                  <a:pt x="f75" y="f76"/>
                  <a:pt x="f74" y="f68"/>
                  <a:pt x="f77" y="f78"/>
                </a:cubicBezTo>
                <a:cubicBezTo>
                  <a:pt x="f79" y="f55"/>
                  <a:pt x="f80" y="f81"/>
                  <a:pt x="f82" y="f62"/>
                </a:cubicBezTo>
                <a:cubicBezTo>
                  <a:pt x="f82" y="f68"/>
                  <a:pt x="f82" y="f83"/>
                  <a:pt x="f82" y="f84"/>
                </a:cubicBezTo>
                <a:cubicBezTo>
                  <a:pt x="f85" y="f86"/>
                  <a:pt x="f87" y="f88"/>
                  <a:pt x="f89" y="f90"/>
                </a:cubicBezTo>
                <a:cubicBezTo>
                  <a:pt x="f91" y="f71"/>
                  <a:pt x="f92" y="f90"/>
                  <a:pt x="f93" y="f90"/>
                </a:cubicBezTo>
                <a:cubicBezTo>
                  <a:pt x="f93" y="f94"/>
                  <a:pt x="f93" y="f95"/>
                  <a:pt x="f93" y="f96"/>
                </a:cubicBezTo>
                <a:cubicBezTo>
                  <a:pt x="f97" y="f98"/>
                  <a:pt x="f99" y="f5"/>
                  <a:pt x="f100" y="f5"/>
                </a:cubicBezTo>
                <a:cubicBezTo>
                  <a:pt x="f101" y="f5"/>
                  <a:pt x="f102" y="f5"/>
                  <a:pt x="f103" y="f5"/>
                </a:cubicBezTo>
                <a:cubicBezTo>
                  <a:pt x="f104" y="f5"/>
                  <a:pt x="f105" y="f5"/>
                  <a:pt x="f13" y="f5"/>
                </a:cubicBezTo>
                <a:cubicBezTo>
                  <a:pt x="f13" y="f106"/>
                  <a:pt x="f11" y="f107"/>
                  <a:pt x="f11" y="f108"/>
                </a:cubicBezTo>
                <a:cubicBezTo>
                  <a:pt x="f11" y="f109"/>
                  <a:pt x="f11" y="f109"/>
                  <a:pt x="f110" y="f90"/>
                </a:cubicBezTo>
                <a:cubicBezTo>
                  <a:pt x="f29" y="f90"/>
                  <a:pt x="f111" y="f112"/>
                  <a:pt x="f111" y="f113"/>
                </a:cubicBezTo>
                <a:cubicBezTo>
                  <a:pt x="f114" y="f59"/>
                  <a:pt x="f115" y="f59"/>
                  <a:pt x="f116" y="f62"/>
                </a:cubicBezTo>
                <a:cubicBezTo>
                  <a:pt x="f117" y="f62"/>
                  <a:pt x="f118" y="f62"/>
                  <a:pt x="f41" y="f81"/>
                </a:cubicBezTo>
                <a:cubicBezTo>
                  <a:pt x="f41" y="f119"/>
                  <a:pt x="f41" y="f76"/>
                  <a:pt x="f41" y="f90"/>
                </a:cubicBezTo>
                <a:cubicBezTo>
                  <a:pt x="f120" y="f90"/>
                  <a:pt x="f121" y="f90"/>
                  <a:pt x="f122" y="f71"/>
                </a:cubicBezTo>
                <a:cubicBezTo>
                  <a:pt x="f123" y="f71"/>
                  <a:pt x="f124" y="f125"/>
                  <a:pt x="f126" y="f127"/>
                </a:cubicBezTo>
                <a:cubicBezTo>
                  <a:pt x="f128" y="f81"/>
                  <a:pt x="f128" y="f81"/>
                  <a:pt x="f129" y="f62"/>
                </a:cubicBezTo>
                <a:cubicBezTo>
                  <a:pt x="f130" y="f59"/>
                  <a:pt x="f131" y="f59"/>
                  <a:pt x="f81" y="f57"/>
                </a:cubicBezTo>
                <a:cubicBezTo>
                  <a:pt x="f81" y="f53"/>
                  <a:pt x="f81" y="f132"/>
                  <a:pt x="f81" y="f133"/>
                </a:cubicBezTo>
                <a:cubicBezTo>
                  <a:pt x="f83" y="f133"/>
                  <a:pt x="f134" y="f133"/>
                  <a:pt x="f135" y="f133"/>
                </a:cubicBezTo>
                <a:cubicBezTo>
                  <a:pt x="f135" y="f136"/>
                  <a:pt x="f135" y="f137"/>
                  <a:pt x="f135" y="f138"/>
                </a:cubicBezTo>
                <a:cubicBezTo>
                  <a:pt x="f127" y="f117"/>
                  <a:pt x="f66" y="f139"/>
                  <a:pt x="f81" y="f140"/>
                </a:cubicBezTo>
                <a:cubicBezTo>
                  <a:pt x="f62" y="f141"/>
                  <a:pt x="f55" y="f142"/>
                  <a:pt x="f66" y="f115"/>
                </a:cubicBezTo>
                <a:cubicBezTo>
                  <a:pt x="f143" y="f144"/>
                  <a:pt x="f134" y="f29"/>
                  <a:pt x="f135" y="f145"/>
                </a:cubicBezTo>
                <a:cubicBezTo>
                  <a:pt x="f135" y="f146"/>
                  <a:pt x="f88" y="f20"/>
                  <a:pt x="f109" y="f9"/>
                </a:cubicBezTo>
                <a:cubicBezTo>
                  <a:pt x="f147" y="f9"/>
                  <a:pt x="f148" y="f9"/>
                  <a:pt x="f5" y="f9"/>
                </a:cubicBezTo>
                <a:cubicBezTo>
                  <a:pt x="f5" y="f149"/>
                  <a:pt x="f5" y="f150"/>
                  <a:pt x="f5" y="f97"/>
                </a:cubicBezTo>
                <a:cubicBezTo>
                  <a:pt x="f107" y="f97"/>
                  <a:pt x="f151" y="f97"/>
                  <a:pt x="f152" y="f97"/>
                </a:cubicBezTo>
                <a:cubicBezTo>
                  <a:pt x="f153" y="f154"/>
                  <a:pt x="f86" y="f97"/>
                  <a:pt x="f90" y="f155"/>
                </a:cubicBezTo>
                <a:cubicBezTo>
                  <a:pt x="f156" y="f157"/>
                  <a:pt x="f90" y="f82"/>
                  <a:pt x="f158" y="f85"/>
                </a:cubicBezTo>
                <a:cubicBezTo>
                  <a:pt x="f159" y="f85"/>
                  <a:pt x="f78" y="f160"/>
                  <a:pt x="f161" y="f162"/>
                </a:cubicBezTo>
                <a:cubicBezTo>
                  <a:pt x="f53" y="f163"/>
                  <a:pt x="f53" y="f163"/>
                  <a:pt x="f161" y="f164"/>
                </a:cubicBezTo>
                <a:cubicBezTo>
                  <a:pt x="f64" y="f165"/>
                  <a:pt x="f64" y="f89"/>
                  <a:pt x="f64" y="f166"/>
                </a:cubicBezTo>
                <a:cubicBezTo>
                  <a:pt x="f64" y="f166"/>
                  <a:pt x="f129" y="f167"/>
                  <a:pt x="f168" y="f169"/>
                </a:cubicBezTo>
                <a:cubicBezTo>
                  <a:pt x="f132" y="f170"/>
                  <a:pt x="f171" y="f80"/>
                  <a:pt x="f172" y="f173"/>
                </a:cubicBezTo>
                <a:cubicBezTo>
                  <a:pt x="f174" y="f175"/>
                  <a:pt x="f159" y="f176"/>
                  <a:pt x="f177" y="f74"/>
                </a:cubicBezTo>
                <a:cubicBezTo>
                  <a:pt x="f125" y="f178"/>
                  <a:pt x="f179" y="f74"/>
                  <a:pt x="f180" y="f181"/>
                </a:cubicBezTo>
                <a:cubicBezTo>
                  <a:pt x="f90" y="f182"/>
                  <a:pt x="f135" y="f183"/>
                  <a:pt x="f109" y="f184"/>
                </a:cubicBezTo>
                <a:cubicBezTo>
                  <a:pt x="f185" y="f186"/>
                  <a:pt x="f83" y="f186"/>
                  <a:pt x="f81" y="f187"/>
                </a:cubicBezTo>
                <a:cubicBezTo>
                  <a:pt x="f81" y="f188"/>
                  <a:pt x="f81" y="f189"/>
                  <a:pt x="f81" y="f190"/>
                </a:cubicBezTo>
                <a:cubicBezTo>
                  <a:pt x="f55" y="f49"/>
                  <a:pt x="f174" y="f49"/>
                  <a:pt x="f64" y="f191"/>
                </a:cubicBezTo>
                <a:cubicBezTo>
                  <a:pt x="f53" y="f191"/>
                  <a:pt x="f192" y="f193"/>
                  <a:pt x="f194" y="f195"/>
                </a:cubicBezTo>
                <a:cubicBezTo>
                  <a:pt x="f46" y="f196"/>
                  <a:pt x="f197" y="f198"/>
                  <a:pt x="f124" y="f199"/>
                </a:cubicBezTo>
                <a:cubicBezTo>
                  <a:pt x="f46" y="f200"/>
                  <a:pt x="f201" y="f21"/>
                  <a:pt x="f202" y="f21"/>
                </a:cubicBezTo>
                <a:cubicBezTo>
                  <a:pt x="f203" y="f204"/>
                  <a:pt x="f205" y="f206"/>
                  <a:pt x="f207" y="f206"/>
                </a:cubicBezTo>
                <a:cubicBezTo>
                  <a:pt x="f42" y="f206"/>
                  <a:pt x="f35" y="f208"/>
                  <a:pt x="f41" y="f199"/>
                </a:cubicBezTo>
                <a:cubicBezTo>
                  <a:pt x="f41" y="f198"/>
                  <a:pt x="f41" y="f36"/>
                  <a:pt x="f41" y="f209"/>
                </a:cubicBezTo>
                <a:cubicBezTo>
                  <a:pt x="f115" y="f56"/>
                  <a:pt x="f115" y="f56"/>
                  <a:pt x="f111" y="f210"/>
                </a:cubicBezTo>
                <a:cubicBezTo>
                  <a:pt x="f111" y="f208"/>
                  <a:pt x="f29" y="f204"/>
                  <a:pt x="f211" y="f206"/>
                </a:cubicBezTo>
                <a:cubicBezTo>
                  <a:pt x="f212" y="f206"/>
                  <a:pt x="f213" y="f206"/>
                  <a:pt x="f11" y="f206"/>
                </a:cubicBezTo>
                <a:cubicBezTo>
                  <a:pt x="f11" y="f214"/>
                  <a:pt x="f11" y="f215"/>
                  <a:pt x="f11" y="f7"/>
                </a:cubicBezTo>
                <a:cubicBezTo>
                  <a:pt x="f216" y="f7"/>
                  <a:pt x="f217" y="f7"/>
                  <a:pt x="f97" y="f7"/>
                </a:cubicBezTo>
                <a:cubicBezTo>
                  <a:pt x="f97" y="f218"/>
                  <a:pt x="f97" y="f219"/>
                  <a:pt x="f97" y="f206"/>
                </a:cubicBezTo>
                <a:cubicBezTo>
                  <a:pt x="f220" y="f206"/>
                  <a:pt x="f221" y="f206"/>
                  <a:pt x="f222" y="f206"/>
                </a:cubicBezTo>
                <a:cubicBezTo>
                  <a:pt x="f223" y="f206"/>
                  <a:pt x="f223" y="f206"/>
                  <a:pt x="f223" y="f30"/>
                </a:cubicBezTo>
                <a:cubicBezTo>
                  <a:pt x="f223" y="f49"/>
                  <a:pt x="f223" y="f191"/>
                  <a:pt x="f224" y="f191"/>
                </a:cubicBezTo>
                <a:cubicBezTo>
                  <a:pt x="f77" y="f191"/>
                  <a:pt x="f75" y="f225"/>
                  <a:pt x="f75" y="f48"/>
                </a:cubicBezTo>
                <a:cubicBezTo>
                  <a:pt x="f226" y="f198"/>
                  <a:pt x="f226" y="f210"/>
                  <a:pt x="f226" y="f19"/>
                </a:cubicBezTo>
                <a:cubicBezTo>
                  <a:pt x="f227" y="f21"/>
                  <a:pt x="f176" y="f206"/>
                  <a:pt x="f228" y="f206"/>
                </a:cubicBezTo>
                <a:cubicBezTo>
                  <a:pt x="f229" y="f206"/>
                  <a:pt x="f230" y="f206"/>
                  <a:pt x="f231" y="f206"/>
                </a:cubicBezTo>
                <a:cubicBezTo>
                  <a:pt x="f67" y="f206"/>
                  <a:pt x="f232" y="f206"/>
                  <a:pt x="f69" y="f36"/>
                </a:cubicBezTo>
                <a:cubicBezTo>
                  <a:pt x="f69" y="f195"/>
                  <a:pt x="f233" y="f49"/>
                  <a:pt x="f234" y="f191"/>
                </a:cubicBezTo>
                <a:cubicBezTo>
                  <a:pt x="f235" y="f32"/>
                  <a:pt x="f236" y="f191"/>
                  <a:pt x="f191" y="f191"/>
                </a:cubicBezTo>
                <a:cubicBezTo>
                  <a:pt x="f191" y="f237"/>
                  <a:pt x="f191" y="f238"/>
                  <a:pt x="f191" y="f186"/>
                </a:cubicBezTo>
                <a:cubicBezTo>
                  <a:pt x="f239" y="f186"/>
                  <a:pt x="f240" y="f186"/>
                  <a:pt x="f19" y="f186"/>
                </a:cubicBezTo>
                <a:cubicBezTo>
                  <a:pt x="f19" y="f241"/>
                  <a:pt x="f19" y="f242"/>
                  <a:pt x="f17" y="f243"/>
                </a:cubicBezTo>
                <a:cubicBezTo>
                  <a:pt x="f17" y="f228"/>
                  <a:pt x="f40" y="f74"/>
                  <a:pt x="f244" y="f74"/>
                </a:cubicBezTo>
                <a:cubicBezTo>
                  <a:pt x="f37" y="f178"/>
                  <a:pt x="f31" y="f178"/>
                  <a:pt x="f32" y="f178"/>
                </a:cubicBezTo>
                <a:cubicBezTo>
                  <a:pt x="f32" y="f245"/>
                  <a:pt x="f32" y="f246"/>
                  <a:pt x="f32" y="f85"/>
                </a:cubicBezTo>
                <a:cubicBezTo>
                  <a:pt x="f247" y="f85"/>
                  <a:pt x="f248" y="f249"/>
                  <a:pt x="f196" y="f249"/>
                </a:cubicBezTo>
                <a:cubicBezTo>
                  <a:pt x="f250" y="f82"/>
                  <a:pt x="f208" y="f82"/>
                  <a:pt x="f19" y="f251"/>
                </a:cubicBezTo>
                <a:cubicBezTo>
                  <a:pt x="f21" y="f252"/>
                  <a:pt x="f253" y="f93"/>
                  <a:pt x="f254" y="f97"/>
                </a:cubicBezTo>
                <a:cubicBezTo>
                  <a:pt x="f255" y="f256"/>
                  <a:pt x="f8" y="f97"/>
                  <a:pt x="f6" y="f97"/>
                </a:cubicBezTo>
                <a:cubicBezTo>
                  <a:pt x="f6" y="f257"/>
                  <a:pt x="f6" y="f258"/>
                  <a:pt x="f7" y="f259"/>
                </a:cubicBezTo>
                <a:cubicBezTo>
                  <a:pt x="f7" y="f260"/>
                  <a:pt x="f261" y="f16"/>
                  <a:pt x="f8" y="f9"/>
                </a:cubicBezTo>
                <a:close/>
                <a:moveTo>
                  <a:pt x="f165" y="f262"/>
                </a:moveTo>
                <a:cubicBezTo>
                  <a:pt x="f165" y="f46"/>
                  <a:pt x="f263" y="f264"/>
                  <a:pt x="f265" y="f266"/>
                </a:cubicBezTo>
                <a:cubicBezTo>
                  <a:pt x="f267" y="f268"/>
                  <a:pt x="f82" y="f133"/>
                  <a:pt x="f82" y="f123"/>
                </a:cubicBezTo>
                <a:cubicBezTo>
                  <a:pt x="f249" y="f269"/>
                  <a:pt x="f270" y="f203"/>
                  <a:pt x="f155" y="f271"/>
                </a:cubicBezTo>
                <a:cubicBezTo>
                  <a:pt x="f272" y="f203"/>
                  <a:pt x="f221" y="f273"/>
                  <a:pt x="f274" y="f275"/>
                </a:cubicBezTo>
                <a:cubicBezTo>
                  <a:pt x="f276" y="f277"/>
                  <a:pt x="f278" y="f279"/>
                  <a:pt x="f91" y="f279"/>
                </a:cubicBezTo>
                <a:cubicBezTo>
                  <a:pt x="f89" y="f279"/>
                  <a:pt x="f165" y="f280"/>
                  <a:pt x="f165" y="f262"/>
                </a:cubicBezTo>
                <a:close/>
                <a:moveTo>
                  <a:pt x="f92" y="f66"/>
                </a:moveTo>
                <a:cubicBezTo>
                  <a:pt x="f276" y="f66"/>
                  <a:pt x="f155" y="f57"/>
                  <a:pt x="f281" y="f174"/>
                </a:cubicBezTo>
                <a:cubicBezTo>
                  <a:pt x="f282" y="f161"/>
                  <a:pt x="f283" y="f284"/>
                  <a:pt x="f285" y="f284"/>
                </a:cubicBezTo>
                <a:cubicBezTo>
                  <a:pt x="f252" y="f168"/>
                  <a:pt x="f97" y="f286"/>
                  <a:pt x="f93" y="f287"/>
                </a:cubicBezTo>
                <a:cubicBezTo>
                  <a:pt x="f154" y="f288"/>
                  <a:pt x="f289" y="f290"/>
                  <a:pt x="f291" y="f128"/>
                </a:cubicBezTo>
                <a:cubicBezTo>
                  <a:pt x="f292" y="f194"/>
                  <a:pt x="f293" y="f294"/>
                  <a:pt x="f295" y="f290"/>
                </a:cubicBezTo>
                <a:cubicBezTo>
                  <a:pt x="f296" y="f54"/>
                  <a:pt x="f297" y="f78"/>
                  <a:pt x="f92" y="f66"/>
                </a:cubicBezTo>
                <a:close/>
                <a:moveTo>
                  <a:pt x="f298" y="f251"/>
                </a:moveTo>
                <a:cubicBezTo>
                  <a:pt x="f299" y="f164"/>
                  <a:pt x="f300" y="f301"/>
                  <a:pt x="f50" y="f302"/>
                </a:cubicBezTo>
                <a:cubicBezTo>
                  <a:pt x="f287" y="f272"/>
                  <a:pt x="f172" y="f303"/>
                  <a:pt x="f284" y="f304"/>
                </a:cubicBezTo>
                <a:cubicBezTo>
                  <a:pt x="f305" y="f306"/>
                  <a:pt x="f307" y="f308"/>
                  <a:pt x="f133" y="f309"/>
                </a:cubicBezTo>
                <a:cubicBezTo>
                  <a:pt x="f262" y="f310"/>
                  <a:pt x="f122" y="f311"/>
                  <a:pt x="f312" y="f313"/>
                </a:cubicBezTo>
                <a:cubicBezTo>
                  <a:pt x="f122" y="f314"/>
                  <a:pt x="f315" y="f101"/>
                  <a:pt x="f126" y="f257"/>
                </a:cubicBezTo>
                <a:cubicBezTo>
                  <a:pt x="f52" y="f316"/>
                  <a:pt x="f53" y="f317"/>
                  <a:pt x="f287" y="f289"/>
                </a:cubicBezTo>
                <a:cubicBezTo>
                  <a:pt x="f192" y="f97"/>
                  <a:pt x="f294" y="f318"/>
                  <a:pt x="f268" y="f285"/>
                </a:cubicBezTo>
                <a:cubicBezTo>
                  <a:pt x="f319" y="f320"/>
                  <a:pt x="f321" y="f322"/>
                  <a:pt x="f323" y="f324"/>
                </a:cubicBezTo>
                <a:cubicBezTo>
                  <a:pt x="f325" y="f326"/>
                  <a:pt x="f299" y="f256"/>
                  <a:pt x="f327" y="f328"/>
                </a:cubicBezTo>
                <a:cubicBezTo>
                  <a:pt x="f329" y="f252"/>
                  <a:pt x="f330" y="f220"/>
                  <a:pt x="f298" y="f251"/>
                </a:cubicBezTo>
                <a:close/>
                <a:moveTo>
                  <a:pt x="f331" y="f256"/>
                </a:moveTo>
                <a:cubicBezTo>
                  <a:pt x="f332" y="f97"/>
                  <a:pt x="f333" y="f97"/>
                  <a:pt x="f223" y="f97"/>
                </a:cubicBezTo>
                <a:cubicBezTo>
                  <a:pt x="f223" y="f220"/>
                  <a:pt x="f223" y="f276"/>
                  <a:pt x="f223" y="f91"/>
                </a:cubicBezTo>
                <a:cubicBezTo>
                  <a:pt x="f223" y="f163"/>
                  <a:pt x="f249" y="f249"/>
                  <a:pt x="f272" y="f249"/>
                </a:cubicBezTo>
                <a:cubicBezTo>
                  <a:pt x="f274" y="f249"/>
                  <a:pt x="f318" y="f85"/>
                  <a:pt x="f97" y="f85"/>
                </a:cubicBezTo>
                <a:cubicBezTo>
                  <a:pt x="f97" y="f246"/>
                  <a:pt x="f97" y="f334"/>
                  <a:pt x="f97" y="f75"/>
                </a:cubicBezTo>
                <a:cubicBezTo>
                  <a:pt x="f217" y="f75"/>
                  <a:pt x="f216" y="f75"/>
                  <a:pt x="f11" y="f75"/>
                </a:cubicBezTo>
                <a:cubicBezTo>
                  <a:pt x="f11" y="f245"/>
                  <a:pt x="f11" y="f335"/>
                  <a:pt x="f11" y="f249"/>
                </a:cubicBezTo>
                <a:cubicBezTo>
                  <a:pt x="f336" y="f249"/>
                  <a:pt x="f337" y="f249"/>
                  <a:pt x="f211" y="f249"/>
                </a:cubicBezTo>
                <a:cubicBezTo>
                  <a:pt x="f144" y="f85"/>
                  <a:pt x="f111" y="f338"/>
                  <a:pt x="f111" y="f339"/>
                </a:cubicBezTo>
                <a:cubicBezTo>
                  <a:pt x="f111" y="f340"/>
                  <a:pt x="f29" y="f341"/>
                  <a:pt x="f342" y="f326"/>
                </a:cubicBezTo>
                <a:cubicBezTo>
                  <a:pt x="f343" y="f344"/>
                  <a:pt x="f345" y="f346"/>
                  <a:pt x="f347" y="f97"/>
                </a:cubicBezTo>
                <a:cubicBezTo>
                  <a:pt x="f348" y="f344"/>
                  <a:pt x="f349" y="f350"/>
                  <a:pt x="f351" y="f296"/>
                </a:cubicBezTo>
                <a:cubicBezTo>
                  <a:pt x="f352" y="f150"/>
                  <a:pt x="f353" y="f354"/>
                  <a:pt x="f262" y="f355"/>
                </a:cubicBezTo>
                <a:cubicBezTo>
                  <a:pt x="f46" y="f356"/>
                  <a:pt x="f133" y="f357"/>
                  <a:pt x="f46" y="f358"/>
                </a:cubicBezTo>
                <a:cubicBezTo>
                  <a:pt x="f123" y="f359"/>
                  <a:pt x="f202" y="f360"/>
                  <a:pt x="f312" y="f361"/>
                </a:cubicBezTo>
                <a:cubicBezTo>
                  <a:pt x="f362" y="f216"/>
                  <a:pt x="f363" y="f102"/>
                  <a:pt x="f330" y="f364"/>
                </a:cubicBezTo>
                <a:cubicBezTo>
                  <a:pt x="f365" y="f366"/>
                  <a:pt x="f367" y="f368"/>
                  <a:pt x="f369" y="f370"/>
                </a:cubicBezTo>
                <a:cubicBezTo>
                  <a:pt x="f369" y="f371"/>
                  <a:pt x="f372" y="f373"/>
                  <a:pt x="f374" y="f375"/>
                </a:cubicBezTo>
                <a:cubicBezTo>
                  <a:pt x="f374" y="f376"/>
                  <a:pt x="f377" y="f378"/>
                  <a:pt x="f379" y="f380"/>
                </a:cubicBezTo>
                <a:cubicBezTo>
                  <a:pt x="f381" y="f378"/>
                  <a:pt x="f41" y="f376"/>
                  <a:pt x="f41" y="f375"/>
                </a:cubicBezTo>
                <a:cubicBezTo>
                  <a:pt x="f35" y="f382"/>
                  <a:pt x="f41" y="f104"/>
                  <a:pt x="f41" y="f13"/>
                </a:cubicBezTo>
                <a:cubicBezTo>
                  <a:pt x="f383" y="f13"/>
                  <a:pt x="f384" y="f13"/>
                  <a:pt x="f385" y="f13"/>
                </a:cubicBezTo>
                <a:cubicBezTo>
                  <a:pt x="f386" y="f9"/>
                  <a:pt x="f111" y="f18"/>
                  <a:pt x="f111" y="f387"/>
                </a:cubicBezTo>
                <a:cubicBezTo>
                  <a:pt x="f27" y="f144"/>
                  <a:pt x="f27" y="f144"/>
                  <a:pt x="f20" y="f29"/>
                </a:cubicBezTo>
                <a:cubicBezTo>
                  <a:pt x="f388" y="f27"/>
                  <a:pt x="f389" y="f390"/>
                  <a:pt x="f11" y="f111"/>
                </a:cubicBezTo>
                <a:cubicBezTo>
                  <a:pt x="f11" y="f33"/>
                  <a:pt x="f11" y="f391"/>
                  <a:pt x="f11" y="f35"/>
                </a:cubicBezTo>
                <a:cubicBezTo>
                  <a:pt x="f392" y="f35"/>
                  <a:pt x="f393" y="f35"/>
                  <a:pt x="f394" y="f35"/>
                </a:cubicBezTo>
                <a:cubicBezTo>
                  <a:pt x="f354" y="f35"/>
                  <a:pt x="f395" y="f35"/>
                  <a:pt x="f100" y="f35"/>
                </a:cubicBezTo>
                <a:cubicBezTo>
                  <a:pt x="f99" y="f35"/>
                  <a:pt x="f97" y="f396"/>
                  <a:pt x="f93" y="f397"/>
                </a:cubicBezTo>
                <a:cubicBezTo>
                  <a:pt x="f93" y="f141"/>
                  <a:pt x="f93" y="f398"/>
                  <a:pt x="f93" y="f29"/>
                </a:cubicBezTo>
                <a:cubicBezTo>
                  <a:pt x="f399" y="f29"/>
                  <a:pt x="f400" y="f29"/>
                  <a:pt x="f401" y="f27"/>
                </a:cubicBezTo>
                <a:cubicBezTo>
                  <a:pt x="f402" y="f390"/>
                  <a:pt x="f223" y="f145"/>
                  <a:pt x="f223" y="f403"/>
                </a:cubicBezTo>
                <a:cubicBezTo>
                  <a:pt x="f223" y="f11"/>
                  <a:pt x="f223" y="f13"/>
                  <a:pt x="f331" y="f13"/>
                </a:cubicBezTo>
                <a:cubicBezTo>
                  <a:pt x="f404" y="f13"/>
                  <a:pt x="f75" y="f405"/>
                  <a:pt x="f75" y="f406"/>
                </a:cubicBezTo>
                <a:cubicBezTo>
                  <a:pt x="f226" y="f258"/>
                  <a:pt x="f226" y="f313"/>
                  <a:pt x="f75" y="f295"/>
                </a:cubicBezTo>
                <a:cubicBezTo>
                  <a:pt x="f75" y="f344"/>
                  <a:pt x="f77" y="f346"/>
                  <a:pt x="f331" y="f256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" name="Freeform 6">
            <a:extLst>
              <a:ext uri="{FF2B5EF4-FFF2-40B4-BE49-F238E27FC236}">
                <a16:creationId xmlns:a16="http://schemas.microsoft.com/office/drawing/2014/main" id="{4A8C2275-7756-49DB-9790-2D71B91311AA}"/>
              </a:ext>
            </a:extLst>
          </p:cNvPr>
          <p:cNvSpPr/>
          <p:nvPr/>
        </p:nvSpPr>
        <p:spPr>
          <a:xfrm>
            <a:off x="3338510" y="4216398"/>
            <a:ext cx="695328" cy="43815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4"/>
              <a:gd name="f7" fmla="val 626"/>
              <a:gd name="f8" fmla="val 941"/>
              <a:gd name="f9" fmla="val 272"/>
              <a:gd name="f10" fmla="val 269"/>
              <a:gd name="f11" fmla="val 940"/>
              <a:gd name="f12" fmla="val 267"/>
              <a:gd name="f13" fmla="val 939"/>
              <a:gd name="f14" fmla="val 262"/>
              <a:gd name="f15" fmla="val 929"/>
              <a:gd name="f16" fmla="val 920"/>
              <a:gd name="f17" fmla="val 911"/>
              <a:gd name="f18" fmla="val 263"/>
              <a:gd name="f19" fmla="val 897"/>
              <a:gd name="f20" fmla="val 264"/>
              <a:gd name="f21" fmla="val 892"/>
              <a:gd name="f22" fmla="val 258"/>
              <a:gd name="f23" fmla="val 244"/>
              <a:gd name="f24" fmla="val 893"/>
              <a:gd name="f25" fmla="val 231"/>
              <a:gd name="f26" fmla="val 218"/>
              <a:gd name="f27" fmla="val 203"/>
              <a:gd name="f28" fmla="val 838"/>
              <a:gd name="f29" fmla="val 785"/>
              <a:gd name="f30" fmla="val 731"/>
              <a:gd name="f31" fmla="val 168"/>
              <a:gd name="f32" fmla="val 135"/>
              <a:gd name="f33" fmla="val 100"/>
              <a:gd name="f34" fmla="val 717"/>
              <a:gd name="f35" fmla="val 707"/>
              <a:gd name="f36" fmla="val 696"/>
              <a:gd name="f37" fmla="val 683"/>
              <a:gd name="f38" fmla="val 101"/>
              <a:gd name="f39" fmla="val 677"/>
              <a:gd name="f40" fmla="val 96"/>
              <a:gd name="f41" fmla="val 678"/>
              <a:gd name="f42" fmla="val 82"/>
              <a:gd name="f43" fmla="val 71"/>
              <a:gd name="f44" fmla="val 60"/>
              <a:gd name="f45" fmla="val 48"/>
              <a:gd name="f46" fmla="val 649"/>
              <a:gd name="f47" fmla="val 623"/>
              <a:gd name="f48" fmla="val 597"/>
              <a:gd name="f49" fmla="val 581"/>
              <a:gd name="f50" fmla="val 49"/>
              <a:gd name="f51" fmla="val 573"/>
              <a:gd name="f52" fmla="val 45"/>
              <a:gd name="f53" fmla="val 575"/>
              <a:gd name="f54" fmla="val 28"/>
              <a:gd name="f55" fmla="val 576"/>
              <a:gd name="f56" fmla="val 18"/>
              <a:gd name="f57" fmla="val 9"/>
              <a:gd name="f58" fmla="val 520"/>
              <a:gd name="f59" fmla="val 468"/>
              <a:gd name="f60" fmla="val 415"/>
              <a:gd name="f61" fmla="val 414"/>
              <a:gd name="f62" fmla="val 17"/>
              <a:gd name="f63" fmla="val 413"/>
              <a:gd name="f64" fmla="val 31"/>
              <a:gd name="f65" fmla="val 378"/>
              <a:gd name="f66" fmla="val 345"/>
              <a:gd name="f67" fmla="val 310"/>
              <a:gd name="f68" fmla="val 66"/>
              <a:gd name="f69" fmla="val 99"/>
              <a:gd name="f70" fmla="val 294"/>
              <a:gd name="f71" fmla="val 279"/>
              <a:gd name="f72" fmla="val 102"/>
              <a:gd name="f73" fmla="val 136"/>
              <a:gd name="f74" fmla="val 204"/>
              <a:gd name="f75" fmla="val 208"/>
              <a:gd name="f76" fmla="val 155"/>
              <a:gd name="f77" fmla="val 221"/>
              <a:gd name="f78" fmla="val 103"/>
              <a:gd name="f79" fmla="val 235"/>
              <a:gd name="f80" fmla="val 248"/>
              <a:gd name="f81" fmla="val 254"/>
              <a:gd name="f82" fmla="val 92"/>
              <a:gd name="f83" fmla="val 261"/>
              <a:gd name="f84" fmla="val 87"/>
              <a:gd name="f85" fmla="val 75"/>
              <a:gd name="f86" fmla="val 62"/>
              <a:gd name="f87" fmla="val 47"/>
              <a:gd name="f88" fmla="val 280"/>
              <a:gd name="f89" fmla="val 295"/>
              <a:gd name="f90" fmla="val 46"/>
              <a:gd name="f91" fmla="val 312"/>
              <a:gd name="f92" fmla="val 29"/>
              <a:gd name="f93" fmla="val 15"/>
              <a:gd name="f94" fmla="val 384"/>
              <a:gd name="f95" fmla="val 453"/>
              <a:gd name="f96" fmla="val 524"/>
              <a:gd name="f97" fmla="val 525"/>
              <a:gd name="f98" fmla="val 526"/>
              <a:gd name="f99" fmla="val 527"/>
              <a:gd name="f100" fmla="val 544"/>
              <a:gd name="f101" fmla="val 559"/>
              <a:gd name="f102" fmla="val 83"/>
              <a:gd name="f103" fmla="val 593"/>
              <a:gd name="f104" fmla="val 609"/>
              <a:gd name="f105" fmla="val 348"/>
              <a:gd name="f106" fmla="val 840"/>
              <a:gd name="f107" fmla="val 608"/>
              <a:gd name="f108" fmla="val 592"/>
              <a:gd name="f109" fmla="val 874"/>
              <a:gd name="f110" fmla="val 906"/>
              <a:gd name="f111" fmla="val 558"/>
              <a:gd name="f112" fmla="val 543"/>
              <a:gd name="f113" fmla="val 942"/>
              <a:gd name="f114" fmla="val 960"/>
              <a:gd name="f115" fmla="val 977"/>
              <a:gd name="f116" fmla="val 451"/>
              <a:gd name="f117" fmla="val 382"/>
              <a:gd name="f118" fmla="val 989"/>
              <a:gd name="f119" fmla="val 986"/>
              <a:gd name="f120" fmla="val 311"/>
              <a:gd name="f121" fmla="val 982"/>
              <a:gd name="f122" fmla="val 944"/>
              <a:gd name="f123" fmla="+- 0 0 -90"/>
              <a:gd name="f124" fmla="*/ f3 1 994"/>
              <a:gd name="f125" fmla="*/ f4 1 626"/>
              <a:gd name="f126" fmla="+- f7 0 f5"/>
              <a:gd name="f127" fmla="+- f6 0 f5"/>
              <a:gd name="f128" fmla="*/ f123 f0 1"/>
              <a:gd name="f129" fmla="*/ f127 1 994"/>
              <a:gd name="f130" fmla="*/ f126 1 626"/>
              <a:gd name="f131" fmla="*/ 941 f127 1"/>
              <a:gd name="f132" fmla="*/ 272 f126 1"/>
              <a:gd name="f133" fmla="*/ 939 f127 1"/>
              <a:gd name="f134" fmla="*/ 262 f126 1"/>
              <a:gd name="f135" fmla="*/ 911 f127 1"/>
              <a:gd name="f136" fmla="*/ 263 f126 1"/>
              <a:gd name="f137" fmla="*/ 892 f127 1"/>
              <a:gd name="f138" fmla="*/ 244 f126 1"/>
              <a:gd name="f139" fmla="*/ 893 f127 1"/>
              <a:gd name="f140" fmla="*/ 203 f126 1"/>
              <a:gd name="f141" fmla="*/ 731 f127 1"/>
              <a:gd name="f142" fmla="*/ 100 f126 1"/>
              <a:gd name="f143" fmla="*/ 696 f127 1"/>
              <a:gd name="f144" fmla="*/ 678 f127 1"/>
              <a:gd name="f145" fmla="*/ 82 f126 1"/>
              <a:gd name="f146" fmla="*/ 48 f126 1"/>
              <a:gd name="f147" fmla="*/ 597 f127 1"/>
              <a:gd name="f148" fmla="*/ 575 f127 1"/>
              <a:gd name="f149" fmla="*/ 28 f126 1"/>
              <a:gd name="f150" fmla="*/ 0 f126 1"/>
              <a:gd name="f151" fmla="*/ 415 f127 1"/>
              <a:gd name="f152" fmla="*/ 413 f127 1"/>
              <a:gd name="f153" fmla="*/ 310 f127 1"/>
              <a:gd name="f154" fmla="*/ 99 f126 1"/>
              <a:gd name="f155" fmla="*/ 263 f127 1"/>
              <a:gd name="f156" fmla="*/ 102 f126 1"/>
              <a:gd name="f157" fmla="*/ 204 f126 1"/>
              <a:gd name="f158" fmla="*/ 101 f127 1"/>
              <a:gd name="f159" fmla="*/ 248 f126 1"/>
              <a:gd name="f160" fmla="*/ 87 f127 1"/>
              <a:gd name="f161" fmla="*/ 48 f127 1"/>
              <a:gd name="f162" fmla="*/ 46 f127 1"/>
              <a:gd name="f163" fmla="*/ 312 f126 1"/>
              <a:gd name="f164" fmla="*/ 0 f127 1"/>
              <a:gd name="f165" fmla="*/ 524 f126 1"/>
              <a:gd name="f166" fmla="*/ 527 f126 1"/>
              <a:gd name="f167" fmla="*/ 576 f126 1"/>
              <a:gd name="f168" fmla="*/ 626 f126 1"/>
              <a:gd name="f169" fmla="*/ 840 f127 1"/>
              <a:gd name="f170" fmla="*/ 575 f126 1"/>
              <a:gd name="f171" fmla="*/ 940 f127 1"/>
              <a:gd name="f172" fmla="*/ 942 f127 1"/>
              <a:gd name="f173" fmla="*/ 994 f127 1"/>
              <a:gd name="f174" fmla="*/ 982 f127 1"/>
              <a:gd name="f175" fmla="*/ 311 f126 1"/>
              <a:gd name="f176" fmla="*/ f128 1 f2"/>
              <a:gd name="f177" fmla="*/ f131 1 994"/>
              <a:gd name="f178" fmla="*/ f132 1 626"/>
              <a:gd name="f179" fmla="*/ f133 1 994"/>
              <a:gd name="f180" fmla="*/ f134 1 626"/>
              <a:gd name="f181" fmla="*/ f135 1 994"/>
              <a:gd name="f182" fmla="*/ f136 1 626"/>
              <a:gd name="f183" fmla="*/ f137 1 994"/>
              <a:gd name="f184" fmla="*/ f138 1 626"/>
              <a:gd name="f185" fmla="*/ f139 1 994"/>
              <a:gd name="f186" fmla="*/ f140 1 626"/>
              <a:gd name="f187" fmla="*/ f141 1 994"/>
              <a:gd name="f188" fmla="*/ f142 1 626"/>
              <a:gd name="f189" fmla="*/ f143 1 994"/>
              <a:gd name="f190" fmla="*/ f144 1 994"/>
              <a:gd name="f191" fmla="*/ f145 1 626"/>
              <a:gd name="f192" fmla="*/ f146 1 626"/>
              <a:gd name="f193" fmla="*/ f147 1 994"/>
              <a:gd name="f194" fmla="*/ f148 1 994"/>
              <a:gd name="f195" fmla="*/ f149 1 626"/>
              <a:gd name="f196" fmla="*/ f150 1 626"/>
              <a:gd name="f197" fmla="*/ f151 1 994"/>
              <a:gd name="f198" fmla="*/ f152 1 994"/>
              <a:gd name="f199" fmla="*/ f153 1 994"/>
              <a:gd name="f200" fmla="*/ f154 1 626"/>
              <a:gd name="f201" fmla="*/ f155 1 994"/>
              <a:gd name="f202" fmla="*/ f156 1 626"/>
              <a:gd name="f203" fmla="*/ f157 1 626"/>
              <a:gd name="f204" fmla="*/ f158 1 994"/>
              <a:gd name="f205" fmla="*/ f159 1 626"/>
              <a:gd name="f206" fmla="*/ f160 1 994"/>
              <a:gd name="f207" fmla="*/ f161 1 994"/>
              <a:gd name="f208" fmla="*/ f162 1 994"/>
              <a:gd name="f209" fmla="*/ f163 1 626"/>
              <a:gd name="f210" fmla="*/ f164 1 994"/>
              <a:gd name="f211" fmla="*/ f165 1 626"/>
              <a:gd name="f212" fmla="*/ f166 1 626"/>
              <a:gd name="f213" fmla="*/ f167 1 626"/>
              <a:gd name="f214" fmla="*/ f168 1 626"/>
              <a:gd name="f215" fmla="*/ f169 1 994"/>
              <a:gd name="f216" fmla="*/ f170 1 626"/>
              <a:gd name="f217" fmla="*/ f171 1 994"/>
              <a:gd name="f218" fmla="*/ f172 1 994"/>
              <a:gd name="f219" fmla="*/ f173 1 994"/>
              <a:gd name="f220" fmla="*/ f174 1 994"/>
              <a:gd name="f221" fmla="*/ f175 1 626"/>
              <a:gd name="f222" fmla="*/ 0 1 f129"/>
              <a:gd name="f223" fmla="*/ f6 1 f129"/>
              <a:gd name="f224" fmla="*/ 0 1 f130"/>
              <a:gd name="f225" fmla="*/ f7 1 f130"/>
              <a:gd name="f226" fmla="+- f176 0 f1"/>
              <a:gd name="f227" fmla="*/ f177 1 f129"/>
              <a:gd name="f228" fmla="*/ f178 1 f130"/>
              <a:gd name="f229" fmla="*/ f179 1 f129"/>
              <a:gd name="f230" fmla="*/ f180 1 f130"/>
              <a:gd name="f231" fmla="*/ f181 1 f129"/>
              <a:gd name="f232" fmla="*/ f182 1 f130"/>
              <a:gd name="f233" fmla="*/ f183 1 f129"/>
              <a:gd name="f234" fmla="*/ f184 1 f130"/>
              <a:gd name="f235" fmla="*/ f185 1 f129"/>
              <a:gd name="f236" fmla="*/ f186 1 f130"/>
              <a:gd name="f237" fmla="*/ f187 1 f129"/>
              <a:gd name="f238" fmla="*/ f188 1 f130"/>
              <a:gd name="f239" fmla="*/ f189 1 f129"/>
              <a:gd name="f240" fmla="*/ f190 1 f129"/>
              <a:gd name="f241" fmla="*/ f191 1 f130"/>
              <a:gd name="f242" fmla="*/ f192 1 f130"/>
              <a:gd name="f243" fmla="*/ f193 1 f129"/>
              <a:gd name="f244" fmla="*/ f194 1 f129"/>
              <a:gd name="f245" fmla="*/ f195 1 f130"/>
              <a:gd name="f246" fmla="*/ f196 1 f130"/>
              <a:gd name="f247" fmla="*/ f197 1 f129"/>
              <a:gd name="f248" fmla="*/ f198 1 f129"/>
              <a:gd name="f249" fmla="*/ f199 1 f129"/>
              <a:gd name="f250" fmla="*/ f200 1 f130"/>
              <a:gd name="f251" fmla="*/ f201 1 f129"/>
              <a:gd name="f252" fmla="*/ f202 1 f130"/>
              <a:gd name="f253" fmla="*/ f203 1 f130"/>
              <a:gd name="f254" fmla="*/ f204 1 f129"/>
              <a:gd name="f255" fmla="*/ f205 1 f130"/>
              <a:gd name="f256" fmla="*/ f206 1 f129"/>
              <a:gd name="f257" fmla="*/ f207 1 f129"/>
              <a:gd name="f258" fmla="*/ f208 1 f129"/>
              <a:gd name="f259" fmla="*/ f209 1 f130"/>
              <a:gd name="f260" fmla="*/ f210 1 f129"/>
              <a:gd name="f261" fmla="*/ f211 1 f130"/>
              <a:gd name="f262" fmla="*/ f212 1 f130"/>
              <a:gd name="f263" fmla="*/ f213 1 f130"/>
              <a:gd name="f264" fmla="*/ f214 1 f130"/>
              <a:gd name="f265" fmla="*/ f215 1 f129"/>
              <a:gd name="f266" fmla="*/ f216 1 f130"/>
              <a:gd name="f267" fmla="*/ f217 1 f129"/>
              <a:gd name="f268" fmla="*/ f218 1 f129"/>
              <a:gd name="f269" fmla="*/ f219 1 f129"/>
              <a:gd name="f270" fmla="*/ f220 1 f129"/>
              <a:gd name="f271" fmla="*/ f221 1 f130"/>
              <a:gd name="f272" fmla="*/ f222 f124 1"/>
              <a:gd name="f273" fmla="*/ f223 f124 1"/>
              <a:gd name="f274" fmla="*/ f225 f125 1"/>
              <a:gd name="f275" fmla="*/ f224 f125 1"/>
              <a:gd name="f276" fmla="*/ f227 f124 1"/>
              <a:gd name="f277" fmla="*/ f228 f125 1"/>
              <a:gd name="f278" fmla="*/ f229 f124 1"/>
              <a:gd name="f279" fmla="*/ f230 f125 1"/>
              <a:gd name="f280" fmla="*/ f231 f124 1"/>
              <a:gd name="f281" fmla="*/ f232 f125 1"/>
              <a:gd name="f282" fmla="*/ f233 f124 1"/>
              <a:gd name="f283" fmla="*/ f234 f125 1"/>
              <a:gd name="f284" fmla="*/ f235 f124 1"/>
              <a:gd name="f285" fmla="*/ f236 f125 1"/>
              <a:gd name="f286" fmla="*/ f237 f124 1"/>
              <a:gd name="f287" fmla="*/ f238 f125 1"/>
              <a:gd name="f288" fmla="*/ f239 f124 1"/>
              <a:gd name="f289" fmla="*/ f240 f124 1"/>
              <a:gd name="f290" fmla="*/ f241 f125 1"/>
              <a:gd name="f291" fmla="*/ f242 f125 1"/>
              <a:gd name="f292" fmla="*/ f243 f124 1"/>
              <a:gd name="f293" fmla="*/ f244 f124 1"/>
              <a:gd name="f294" fmla="*/ f245 f125 1"/>
              <a:gd name="f295" fmla="*/ f246 f125 1"/>
              <a:gd name="f296" fmla="*/ f247 f124 1"/>
              <a:gd name="f297" fmla="*/ f248 f124 1"/>
              <a:gd name="f298" fmla="*/ f249 f124 1"/>
              <a:gd name="f299" fmla="*/ f250 f125 1"/>
              <a:gd name="f300" fmla="*/ f251 f124 1"/>
              <a:gd name="f301" fmla="*/ f252 f125 1"/>
              <a:gd name="f302" fmla="*/ f253 f125 1"/>
              <a:gd name="f303" fmla="*/ f254 f124 1"/>
              <a:gd name="f304" fmla="*/ f255 f125 1"/>
              <a:gd name="f305" fmla="*/ f256 f124 1"/>
              <a:gd name="f306" fmla="*/ f257 f124 1"/>
              <a:gd name="f307" fmla="*/ f258 f124 1"/>
              <a:gd name="f308" fmla="*/ f259 f125 1"/>
              <a:gd name="f309" fmla="*/ f260 f124 1"/>
              <a:gd name="f310" fmla="*/ f261 f125 1"/>
              <a:gd name="f311" fmla="*/ f262 f125 1"/>
              <a:gd name="f312" fmla="*/ f263 f125 1"/>
              <a:gd name="f313" fmla="*/ f264 f125 1"/>
              <a:gd name="f314" fmla="*/ f265 f124 1"/>
              <a:gd name="f315" fmla="*/ f266 f125 1"/>
              <a:gd name="f316" fmla="*/ f267 f124 1"/>
              <a:gd name="f317" fmla="*/ f268 f124 1"/>
              <a:gd name="f318" fmla="*/ f269 f124 1"/>
              <a:gd name="f319" fmla="*/ f270 f124 1"/>
              <a:gd name="f320" fmla="*/ f271 f1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6">
                <a:pos x="f276" y="f277"/>
              </a:cxn>
              <a:cxn ang="f226">
                <a:pos x="f278" y="f279"/>
              </a:cxn>
              <a:cxn ang="f226">
                <a:pos x="f280" y="f281"/>
              </a:cxn>
              <a:cxn ang="f226">
                <a:pos x="f282" y="f283"/>
              </a:cxn>
              <a:cxn ang="f226">
                <a:pos x="f284" y="f285"/>
              </a:cxn>
              <a:cxn ang="f226">
                <a:pos x="f286" y="f285"/>
              </a:cxn>
              <a:cxn ang="f226">
                <a:pos x="f286" y="f287"/>
              </a:cxn>
              <a:cxn ang="f226">
                <a:pos x="f288" y="f287"/>
              </a:cxn>
              <a:cxn ang="f226">
                <a:pos x="f289" y="f290"/>
              </a:cxn>
              <a:cxn ang="f226">
                <a:pos x="f289" y="f291"/>
              </a:cxn>
              <a:cxn ang="f226">
                <a:pos x="f292" y="f291"/>
              </a:cxn>
              <a:cxn ang="f226">
                <a:pos x="f293" y="f294"/>
              </a:cxn>
              <a:cxn ang="f226">
                <a:pos x="f293" y="f295"/>
              </a:cxn>
              <a:cxn ang="f226">
                <a:pos x="f296" y="f295"/>
              </a:cxn>
              <a:cxn ang="f226">
                <a:pos x="f297" y="f291"/>
              </a:cxn>
              <a:cxn ang="f226">
                <a:pos x="f298" y="f291"/>
              </a:cxn>
              <a:cxn ang="f226">
                <a:pos x="f298" y="f299"/>
              </a:cxn>
              <a:cxn ang="f226">
                <a:pos x="f300" y="f301"/>
              </a:cxn>
              <a:cxn ang="f226">
                <a:pos x="f300" y="f302"/>
              </a:cxn>
              <a:cxn ang="f226">
                <a:pos x="f303" y="f302"/>
              </a:cxn>
              <a:cxn ang="f226">
                <a:pos x="f303" y="f304"/>
              </a:cxn>
              <a:cxn ang="f226">
                <a:pos x="f305" y="f279"/>
              </a:cxn>
              <a:cxn ang="f226">
                <a:pos x="f306" y="f279"/>
              </a:cxn>
              <a:cxn ang="f226">
                <a:pos x="f307" y="f308"/>
              </a:cxn>
              <a:cxn ang="f226">
                <a:pos x="f309" y="f308"/>
              </a:cxn>
              <a:cxn ang="f226">
                <a:pos x="f309" y="f310"/>
              </a:cxn>
              <a:cxn ang="f226">
                <a:pos x="f306" y="f311"/>
              </a:cxn>
              <a:cxn ang="f226">
                <a:pos x="f306" y="f312"/>
              </a:cxn>
              <a:cxn ang="f226">
                <a:pos x="f303" y="f312"/>
              </a:cxn>
              <a:cxn ang="f226">
                <a:pos x="f303" y="f313"/>
              </a:cxn>
              <a:cxn ang="f226">
                <a:pos x="f314" y="f313"/>
              </a:cxn>
              <a:cxn ang="f226">
                <a:pos x="f314" y="f315"/>
              </a:cxn>
              <a:cxn ang="f226">
                <a:pos x="f316" y="f315"/>
              </a:cxn>
              <a:cxn ang="f226">
                <a:pos x="f317" y="f311"/>
              </a:cxn>
              <a:cxn ang="f226">
                <a:pos x="f318" y="f310"/>
              </a:cxn>
              <a:cxn ang="f226">
                <a:pos x="f318" y="f308"/>
              </a:cxn>
              <a:cxn ang="f226">
                <a:pos x="f319" y="f320"/>
              </a:cxn>
              <a:cxn ang="f226">
                <a:pos x="f276" y="f277"/>
              </a:cxn>
            </a:cxnLst>
            <a:rect l="f272" t="f275" r="f273" b="f274"/>
            <a:pathLst>
              <a:path w="994" h="626">
                <a:moveTo>
                  <a:pt x="f8" y="f9"/>
                </a:moveTo>
                <a:cubicBezTo>
                  <a:pt x="f8" y="f10"/>
                  <a:pt x="f11" y="f12"/>
                  <a:pt x="f13" y="f14"/>
                </a:cubicBezTo>
                <a:cubicBezTo>
                  <a:pt x="f15" y="f14"/>
                  <a:pt x="f16" y="f14"/>
                  <a:pt x="f17" y="f18"/>
                </a:cubicBezTo>
                <a:cubicBezTo>
                  <a:pt x="f19" y="f20"/>
                  <a:pt x="f21" y="f22"/>
                  <a:pt x="f21" y="f23"/>
                </a:cubicBezTo>
                <a:cubicBezTo>
                  <a:pt x="f24" y="f25"/>
                  <a:pt x="f24" y="f26"/>
                  <a:pt x="f24" y="f27"/>
                </a:cubicBezTo>
                <a:cubicBezTo>
                  <a:pt x="f28" y="f27"/>
                  <a:pt x="f29" y="f27"/>
                  <a:pt x="f30" y="f27"/>
                </a:cubicBezTo>
                <a:cubicBezTo>
                  <a:pt x="f30" y="f31"/>
                  <a:pt x="f30" y="f32"/>
                  <a:pt x="f30" y="f33"/>
                </a:cubicBezTo>
                <a:cubicBezTo>
                  <a:pt x="f34" y="f33"/>
                  <a:pt x="f35" y="f33"/>
                  <a:pt x="f36" y="f33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1" y="f43"/>
                  <a:pt x="f41" y="f44"/>
                  <a:pt x="f41" y="f45"/>
                </a:cubicBezTo>
                <a:cubicBezTo>
                  <a:pt x="f46" y="f45"/>
                  <a:pt x="f47" y="f45"/>
                  <a:pt x="f48" y="f45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3" y="f57"/>
                  <a:pt x="f53" y="f5"/>
                </a:cubicBezTo>
                <a:cubicBezTo>
                  <a:pt x="f58" y="f5"/>
                  <a:pt x="f59" y="f5"/>
                  <a:pt x="f60" y="f5"/>
                </a:cubicBezTo>
                <a:cubicBezTo>
                  <a:pt x="f61" y="f62"/>
                  <a:pt x="f63" y="f64"/>
                  <a:pt x="f63" y="f45"/>
                </a:cubicBezTo>
                <a:cubicBezTo>
                  <a:pt x="f65" y="f45"/>
                  <a:pt x="f66" y="f45"/>
                  <a:pt x="f67" y="f45"/>
                </a:cubicBezTo>
                <a:cubicBezTo>
                  <a:pt x="f67" y="f68"/>
                  <a:pt x="f67" y="f42"/>
                  <a:pt x="f67" y="f69"/>
                </a:cubicBezTo>
                <a:cubicBezTo>
                  <a:pt x="f70" y="f33"/>
                  <a:pt x="f71" y="f38"/>
                  <a:pt x="f18" y="f72"/>
                </a:cubicBezTo>
                <a:cubicBezTo>
                  <a:pt x="f18" y="f73"/>
                  <a:pt x="f18" y="f31"/>
                  <a:pt x="f18" y="f74"/>
                </a:cubicBezTo>
                <a:cubicBezTo>
                  <a:pt x="f75" y="f74"/>
                  <a:pt x="f76" y="f74"/>
                  <a:pt x="f38" y="f74"/>
                </a:cubicBezTo>
                <a:cubicBezTo>
                  <a:pt x="f38" y="f77"/>
                  <a:pt x="f78" y="f79"/>
                  <a:pt x="f38" y="f80"/>
                </a:cubicBezTo>
                <a:cubicBezTo>
                  <a:pt x="f33" y="f81"/>
                  <a:pt x="f82" y="f83"/>
                  <a:pt x="f84" y="f14"/>
                </a:cubicBezTo>
                <a:cubicBezTo>
                  <a:pt x="f85" y="f20"/>
                  <a:pt x="f86" y="f14"/>
                  <a:pt x="f45" y="f14"/>
                </a:cubicBezTo>
                <a:cubicBezTo>
                  <a:pt x="f87" y="f88"/>
                  <a:pt x="f87" y="f89"/>
                  <a:pt x="f90" y="f91"/>
                </a:cubicBezTo>
                <a:cubicBezTo>
                  <a:pt x="f92" y="f91"/>
                  <a:pt x="f93" y="f91"/>
                  <a:pt x="f5" y="f91"/>
                </a:cubicBezTo>
                <a:cubicBezTo>
                  <a:pt x="f5" y="f94"/>
                  <a:pt x="f5" y="f95"/>
                  <a:pt x="f5" y="f96"/>
                </a:cubicBezTo>
                <a:cubicBezTo>
                  <a:pt x="f62" y="f97"/>
                  <a:pt x="f64" y="f98"/>
                  <a:pt x="f45" y="f99"/>
                </a:cubicBezTo>
                <a:cubicBezTo>
                  <a:pt x="f45" y="f100"/>
                  <a:pt x="f45" y="f101"/>
                  <a:pt x="f45" y="f55"/>
                </a:cubicBezTo>
                <a:cubicBezTo>
                  <a:pt x="f68" y="f55"/>
                  <a:pt x="f102" y="f55"/>
                  <a:pt x="f38" y="f55"/>
                </a:cubicBezTo>
                <a:cubicBezTo>
                  <a:pt x="f38" y="f103"/>
                  <a:pt x="f38" y="f104"/>
                  <a:pt x="f38" y="f7"/>
                </a:cubicBezTo>
                <a:cubicBezTo>
                  <a:pt x="f105" y="f7"/>
                  <a:pt x="f103" y="f7"/>
                  <a:pt x="f106" y="f7"/>
                </a:cubicBezTo>
                <a:cubicBezTo>
                  <a:pt x="f106" y="f107"/>
                  <a:pt x="f106" y="f108"/>
                  <a:pt x="f106" y="f53"/>
                </a:cubicBezTo>
                <a:cubicBezTo>
                  <a:pt x="f109" y="f53"/>
                  <a:pt x="f110" y="f53"/>
                  <a:pt x="f11" y="f53"/>
                </a:cubicBezTo>
                <a:cubicBezTo>
                  <a:pt x="f8" y="f111"/>
                  <a:pt x="f8" y="f112"/>
                  <a:pt x="f113" y="f99"/>
                </a:cubicBezTo>
                <a:cubicBezTo>
                  <a:pt x="f114" y="f98"/>
                  <a:pt x="f115" y="f97"/>
                  <a:pt x="f6" y="f96"/>
                </a:cubicBezTo>
                <a:cubicBezTo>
                  <a:pt x="f6" y="f116"/>
                  <a:pt x="f6" y="f117"/>
                  <a:pt x="f6" y="f91"/>
                </a:cubicBezTo>
                <a:cubicBezTo>
                  <a:pt x="f118" y="f91"/>
                  <a:pt x="f119" y="f120"/>
                  <a:pt x="f121" y="f120"/>
                </a:cubicBezTo>
                <a:cubicBezTo>
                  <a:pt x="f122" y="f67"/>
                  <a:pt x="f122" y="f67"/>
                  <a:pt x="f8" y="f9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" name="Freeform 7">
            <a:extLst>
              <a:ext uri="{FF2B5EF4-FFF2-40B4-BE49-F238E27FC236}">
                <a16:creationId xmlns:a16="http://schemas.microsoft.com/office/drawing/2014/main" id="{A3BAB5B5-59F8-4B47-B34E-2D6D1C13F94E}"/>
              </a:ext>
            </a:extLst>
          </p:cNvPr>
          <p:cNvSpPr/>
          <p:nvPr/>
        </p:nvSpPr>
        <p:spPr>
          <a:xfrm>
            <a:off x="3429000" y="2160590"/>
            <a:ext cx="514350" cy="55721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36"/>
              <a:gd name="f7" fmla="val 799"/>
              <a:gd name="f8" fmla="val 15"/>
              <a:gd name="f9" fmla="val 374"/>
              <a:gd name="f10" fmla="val 29"/>
              <a:gd name="f11" fmla="val 376"/>
              <a:gd name="f12" fmla="val 42"/>
              <a:gd name="f13" fmla="val 375"/>
              <a:gd name="f14" fmla="val 58"/>
              <a:gd name="f15" fmla="val 420"/>
              <a:gd name="f16" fmla="val 462"/>
              <a:gd name="f17" fmla="val 504"/>
              <a:gd name="f18" fmla="val 536"/>
              <a:gd name="f19" fmla="val 55"/>
              <a:gd name="f20" fmla="val 534"/>
              <a:gd name="f21" fmla="val 86"/>
              <a:gd name="f22" fmla="val 533"/>
              <a:gd name="f23" fmla="val 102"/>
              <a:gd name="f24" fmla="val 108"/>
              <a:gd name="f25" fmla="val 539"/>
              <a:gd name="f26" fmla="val 107"/>
              <a:gd name="f27" fmla="val 554"/>
              <a:gd name="f28" fmla="val 106"/>
              <a:gd name="f29" fmla="val 577"/>
              <a:gd name="f30" fmla="val 600"/>
              <a:gd name="f31" fmla="val 622"/>
              <a:gd name="f32" fmla="val 634"/>
              <a:gd name="f33" fmla="val 111"/>
              <a:gd name="f34" fmla="val 640"/>
              <a:gd name="f35" fmla="val 123"/>
              <a:gd name="f36" fmla="val 639"/>
              <a:gd name="f37" fmla="val 135"/>
              <a:gd name="f38" fmla="val 638"/>
              <a:gd name="f39" fmla="val 147"/>
              <a:gd name="f40" fmla="val 157"/>
              <a:gd name="f41" fmla="val 159"/>
              <a:gd name="f42" fmla="val 656"/>
              <a:gd name="f43" fmla="val 156"/>
              <a:gd name="f44" fmla="val 676"/>
              <a:gd name="f45" fmla="val 165"/>
              <a:gd name="f46" fmla="val 683"/>
              <a:gd name="f47" fmla="val 173"/>
              <a:gd name="f48" fmla="val 691"/>
              <a:gd name="f49" fmla="val 192"/>
              <a:gd name="f50" fmla="val 687"/>
              <a:gd name="f51" fmla="val 209"/>
              <a:gd name="f52" fmla="val 689"/>
              <a:gd name="f53" fmla="val 699"/>
              <a:gd name="f54" fmla="val 210"/>
              <a:gd name="f55" fmla="val 709"/>
              <a:gd name="f56" fmla="val 719"/>
              <a:gd name="f57" fmla="val 207"/>
              <a:gd name="f58" fmla="val 735"/>
              <a:gd name="f59" fmla="val 213"/>
              <a:gd name="f60" fmla="val 741"/>
              <a:gd name="f61" fmla="val 230"/>
              <a:gd name="f62" fmla="val 265"/>
              <a:gd name="f63" fmla="val 740"/>
              <a:gd name="f64" fmla="val 263"/>
              <a:gd name="f65" fmla="val 737"/>
              <a:gd name="f66" fmla="val 773"/>
              <a:gd name="f67" fmla="val 775"/>
              <a:gd name="f68" fmla="val 777"/>
              <a:gd name="f69" fmla="val 779"/>
              <a:gd name="f70" fmla="val 261"/>
              <a:gd name="f71" fmla="val 794"/>
              <a:gd name="f72" fmla="val 267"/>
              <a:gd name="f73" fmla="val 798"/>
              <a:gd name="f74" fmla="val 282"/>
              <a:gd name="f75" fmla="val 337"/>
              <a:gd name="f76" fmla="val 797"/>
              <a:gd name="f77" fmla="val 393"/>
              <a:gd name="f78" fmla="val 448"/>
              <a:gd name="f79" fmla="val 468"/>
              <a:gd name="f80" fmla="val 475"/>
              <a:gd name="f81" fmla="val 474"/>
              <a:gd name="f82" fmla="val 472"/>
              <a:gd name="f83" fmla="val 738"/>
              <a:gd name="f84" fmla="val 471"/>
              <a:gd name="f85" fmla="val 506"/>
              <a:gd name="f86" fmla="val 507"/>
              <a:gd name="f87" fmla="val 508"/>
              <a:gd name="f88" fmla="val 510"/>
              <a:gd name="f89" fmla="val 523"/>
              <a:gd name="f90" fmla="val 742"/>
              <a:gd name="f91" fmla="val 528"/>
              <a:gd name="f92" fmla="val 527"/>
              <a:gd name="f93" fmla="val 723"/>
              <a:gd name="f94" fmla="val 712"/>
              <a:gd name="f95" fmla="val 701"/>
              <a:gd name="f96" fmla="val 688"/>
              <a:gd name="f97" fmla="val 547"/>
              <a:gd name="f98" fmla="val 564"/>
              <a:gd name="f99" fmla="val 582"/>
              <a:gd name="f100" fmla="val 583"/>
              <a:gd name="f101" fmla="val 682"/>
              <a:gd name="f102" fmla="val 584"/>
              <a:gd name="f103" fmla="val 677"/>
              <a:gd name="f104" fmla="val 585"/>
              <a:gd name="f105" fmla="val 673"/>
              <a:gd name="f106" fmla="val 587"/>
              <a:gd name="f107" fmla="val 641"/>
              <a:gd name="f108" fmla="val 618"/>
              <a:gd name="f109" fmla="val 632"/>
              <a:gd name="f110" fmla="val 635"/>
              <a:gd name="f111" fmla="val 631"/>
              <a:gd name="f112" fmla="val 620"/>
              <a:gd name="f113" fmla="val 597"/>
              <a:gd name="f114" fmla="val 573"/>
              <a:gd name="f115" fmla="val 550"/>
              <a:gd name="f116" fmla="val 538"/>
              <a:gd name="f117" fmla="val 652"/>
              <a:gd name="f118" fmla="val 663"/>
              <a:gd name="f119" fmla="val 674"/>
              <a:gd name="f120" fmla="val 488"/>
              <a:gd name="f121" fmla="val 444"/>
              <a:gd name="f122" fmla="val 401"/>
              <a:gd name="f123" fmla="val 714"/>
              <a:gd name="f124" fmla="val 731"/>
              <a:gd name="f125" fmla="val 371"/>
              <a:gd name="f126" fmla="val 354"/>
              <a:gd name="f127" fmla="val 278"/>
              <a:gd name="f128" fmla="val 203"/>
              <a:gd name="f129" fmla="val 128"/>
              <a:gd name="f130" fmla="val 118"/>
              <a:gd name="f131" fmla="val 734"/>
              <a:gd name="f132" fmla="val 110"/>
              <a:gd name="f133" fmla="val 726"/>
              <a:gd name="f134" fmla="val 718"/>
              <a:gd name="f135" fmla="val 711"/>
              <a:gd name="f136" fmla="val 659"/>
              <a:gd name="f137" fmla="val 606"/>
              <a:gd name="f138" fmla="val 553"/>
              <a:gd name="f139" fmla="val 84"/>
              <a:gd name="f140" fmla="val 81"/>
              <a:gd name="f141" fmla="val 78"/>
              <a:gd name="f142" fmla="val 76"/>
              <a:gd name="f143" fmla="val 529"/>
              <a:gd name="f144" fmla="val 61"/>
              <a:gd name="f145" fmla="val 522"/>
              <a:gd name="f146" fmla="val 56"/>
              <a:gd name="f147" fmla="val 486"/>
              <a:gd name="f148" fmla="val 57"/>
              <a:gd name="f149" fmla="val 465"/>
              <a:gd name="f150" fmla="val 443"/>
              <a:gd name="f151" fmla="val 429"/>
              <a:gd name="f152" fmla="val 421"/>
              <a:gd name="f153" fmla="val 53"/>
              <a:gd name="f154" fmla="val 423"/>
              <a:gd name="f155" fmla="val 36"/>
              <a:gd name="f156" fmla="val 424"/>
              <a:gd name="f157" fmla="val 27"/>
              <a:gd name="f158" fmla="val 422"/>
              <a:gd name="f159" fmla="val 17"/>
              <a:gd name="f160" fmla="val 5"/>
              <a:gd name="f161" fmla="val 398"/>
              <a:gd name="f162" fmla="val 377"/>
              <a:gd name="f163" fmla="val 356"/>
              <a:gd name="f164" fmla="val 321"/>
              <a:gd name="f165" fmla="val 6"/>
              <a:gd name="f166" fmla="val 322"/>
              <a:gd name="f167" fmla="val 38"/>
              <a:gd name="f168" fmla="val 52"/>
              <a:gd name="f169" fmla="val 317"/>
              <a:gd name="f170" fmla="val 303"/>
              <a:gd name="f171" fmla="val 284"/>
              <a:gd name="f172" fmla="val 264"/>
              <a:gd name="f173" fmla="val 245"/>
              <a:gd name="f174" fmla="val 206"/>
              <a:gd name="f175" fmla="val 208"/>
              <a:gd name="f176" fmla="val 91"/>
              <a:gd name="f177" fmla="val 204"/>
              <a:gd name="f178" fmla="val 189"/>
              <a:gd name="f179" fmla="val 137"/>
              <a:gd name="f180" fmla="val 31"/>
              <a:gd name="f181" fmla="val 22"/>
              <a:gd name="f182" fmla="val 12"/>
              <a:gd name="f183" fmla="val 1"/>
              <a:gd name="f184" fmla="val 197"/>
              <a:gd name="f185" fmla="val 280"/>
              <a:gd name="f186" fmla="val 363"/>
              <a:gd name="f187" fmla="val 367"/>
              <a:gd name="f188" fmla="val 10"/>
              <a:gd name="f189" fmla="val 373"/>
              <a:gd name="f190" fmla="val 633"/>
              <a:gd name="f191" fmla="val 449"/>
              <a:gd name="f192" fmla="val 628"/>
              <a:gd name="f193" fmla="val 455"/>
              <a:gd name="f194" fmla="val 624"/>
              <a:gd name="f195" fmla="val 459"/>
              <a:gd name="f196" fmla="val 463"/>
              <a:gd name="f197" fmla="val 613"/>
              <a:gd name="f198" fmla="val 464"/>
              <a:gd name="f199" fmla="val 607"/>
              <a:gd name="f200" fmla="val 467"/>
              <a:gd name="f201" fmla="val 601"/>
              <a:gd name="f202" fmla="val 470"/>
              <a:gd name="f203" fmla="val 614"/>
              <a:gd name="f204" fmla="val 650"/>
              <a:gd name="f205" fmla="val 445"/>
              <a:gd name="f206" fmla="val 648"/>
              <a:gd name="f207" fmla="val 442"/>
              <a:gd name="f208" fmla="val 647"/>
              <a:gd name="f209" fmla="val 438"/>
              <a:gd name="f210" fmla="val 644"/>
              <a:gd name="f211" fmla="val 435"/>
              <a:gd name="f212" fmla="val 441"/>
              <a:gd name="f213" fmla="val 636"/>
              <a:gd name="f214" fmla="val 425"/>
              <a:gd name="f215" fmla="val 557"/>
              <a:gd name="f216" fmla="val 433"/>
              <a:gd name="f217" fmla="val 561"/>
              <a:gd name="f218" fmla="val 437"/>
              <a:gd name="f219" fmla="val 563"/>
              <a:gd name="f220" fmla="val 434"/>
              <a:gd name="f221" fmla="val 566"/>
              <a:gd name="f222" fmla="val 431"/>
              <a:gd name="f223" fmla="val 568"/>
              <a:gd name="f224" fmla="val 428"/>
              <a:gd name="f225" fmla="val 571"/>
              <a:gd name="f226" fmla="val 576"/>
              <a:gd name="f227" fmla="val 418"/>
              <a:gd name="f228" fmla="val 581"/>
              <a:gd name="f229" fmla="val 414"/>
              <a:gd name="f230" fmla="val 586"/>
              <a:gd name="f231" fmla="val 410"/>
              <a:gd name="f232" fmla="val 591"/>
              <a:gd name="f233" fmla="val 408"/>
              <a:gd name="f234" fmla="val 405"/>
              <a:gd name="f235" fmla="val 602"/>
              <a:gd name="f236" fmla="val 592"/>
              <a:gd name="f237" fmla="val 396"/>
              <a:gd name="f238" fmla="val 589"/>
              <a:gd name="f239" fmla="val 556"/>
              <a:gd name="f240" fmla="+- 0 0 -90"/>
              <a:gd name="f241" fmla="*/ f3 1 736"/>
              <a:gd name="f242" fmla="*/ f4 1 799"/>
              <a:gd name="f243" fmla="+- f7 0 f5"/>
              <a:gd name="f244" fmla="+- f6 0 f5"/>
              <a:gd name="f245" fmla="*/ f240 f0 1"/>
              <a:gd name="f246" fmla="*/ f244 1 736"/>
              <a:gd name="f247" fmla="*/ f243 1 799"/>
              <a:gd name="f248" fmla="*/ 58 f244 1"/>
              <a:gd name="f249" fmla="*/ 375 f243 1"/>
              <a:gd name="f250" fmla="*/ 86 f244 1"/>
              <a:gd name="f251" fmla="*/ 533 f243 1"/>
              <a:gd name="f252" fmla="*/ 107 f244 1"/>
              <a:gd name="f253" fmla="*/ 622 f243 1"/>
              <a:gd name="f254" fmla="*/ 157 f244 1"/>
              <a:gd name="f255" fmla="*/ 639 f243 1"/>
              <a:gd name="f256" fmla="*/ 209 f244 1"/>
              <a:gd name="f257" fmla="*/ 689 f243 1"/>
              <a:gd name="f258" fmla="*/ 230 f244 1"/>
              <a:gd name="f259" fmla="*/ 741 f243 1"/>
              <a:gd name="f260" fmla="*/ 263 f244 1"/>
              <a:gd name="f261" fmla="*/ 779 f243 1"/>
              <a:gd name="f262" fmla="*/ 448 f244 1"/>
              <a:gd name="f263" fmla="*/ 798 f243 1"/>
              <a:gd name="f264" fmla="*/ 506 f244 1"/>
              <a:gd name="f265" fmla="*/ 740 f243 1"/>
              <a:gd name="f266" fmla="*/ 527 f244 1"/>
              <a:gd name="f267" fmla="*/ 723 f243 1"/>
              <a:gd name="f268" fmla="*/ 582 f244 1"/>
              <a:gd name="f269" fmla="*/ 688 f243 1"/>
              <a:gd name="f270" fmla="*/ 618 f244 1"/>
              <a:gd name="f271" fmla="*/ 635 f244 1"/>
              <a:gd name="f272" fmla="*/ 550 f243 1"/>
              <a:gd name="f273" fmla="*/ 687 f244 1"/>
              <a:gd name="f274" fmla="*/ 534 f243 1"/>
              <a:gd name="f275" fmla="*/ 714 f244 1"/>
              <a:gd name="f276" fmla="*/ 736 f244 1"/>
              <a:gd name="f277" fmla="*/ 128 f243 1"/>
              <a:gd name="f278" fmla="*/ 711 f244 1"/>
              <a:gd name="f279" fmla="*/ 110 f243 1"/>
              <a:gd name="f280" fmla="*/ 84 f243 1"/>
              <a:gd name="f281" fmla="*/ 507 f244 1"/>
              <a:gd name="f282" fmla="*/ 56 f243 1"/>
              <a:gd name="f283" fmla="*/ 423 f244 1"/>
              <a:gd name="f284" fmla="*/ 36 f243 1"/>
              <a:gd name="f285" fmla="*/ 356 f244 1"/>
              <a:gd name="f286" fmla="*/ 5 f243 1"/>
              <a:gd name="f287" fmla="*/ 303 f244 1"/>
              <a:gd name="f288" fmla="*/ 91 f243 1"/>
              <a:gd name="f289" fmla="*/ 31 f244 1"/>
              <a:gd name="f290" fmla="*/ 1 f244 1"/>
              <a:gd name="f291" fmla="*/ 363 f243 1"/>
              <a:gd name="f292" fmla="*/ 444 f244 1"/>
              <a:gd name="f293" fmla="*/ 633 f243 1"/>
              <a:gd name="f294" fmla="*/ 467 f244 1"/>
              <a:gd name="f295" fmla="*/ 601 f243 1"/>
              <a:gd name="f296" fmla="*/ 445 f244 1"/>
              <a:gd name="f297" fmla="*/ 648 f243 1"/>
              <a:gd name="f298" fmla="*/ 437 f244 1"/>
              <a:gd name="f299" fmla="*/ 563 f243 1"/>
              <a:gd name="f300" fmla="*/ 414 f244 1"/>
              <a:gd name="f301" fmla="*/ 586 f243 1"/>
              <a:gd name="f302" fmla="*/ 396 f244 1"/>
              <a:gd name="f303" fmla="*/ 589 f243 1"/>
              <a:gd name="f304" fmla="*/ f245 1 f2"/>
              <a:gd name="f305" fmla="*/ f248 1 736"/>
              <a:gd name="f306" fmla="*/ f249 1 799"/>
              <a:gd name="f307" fmla="*/ f250 1 736"/>
              <a:gd name="f308" fmla="*/ f251 1 799"/>
              <a:gd name="f309" fmla="*/ f252 1 736"/>
              <a:gd name="f310" fmla="*/ f253 1 799"/>
              <a:gd name="f311" fmla="*/ f254 1 736"/>
              <a:gd name="f312" fmla="*/ f255 1 799"/>
              <a:gd name="f313" fmla="*/ f256 1 736"/>
              <a:gd name="f314" fmla="*/ f257 1 799"/>
              <a:gd name="f315" fmla="*/ f258 1 736"/>
              <a:gd name="f316" fmla="*/ f259 1 799"/>
              <a:gd name="f317" fmla="*/ f260 1 736"/>
              <a:gd name="f318" fmla="*/ f261 1 799"/>
              <a:gd name="f319" fmla="*/ f262 1 736"/>
              <a:gd name="f320" fmla="*/ f263 1 799"/>
              <a:gd name="f321" fmla="*/ f264 1 736"/>
              <a:gd name="f322" fmla="*/ f265 1 799"/>
              <a:gd name="f323" fmla="*/ f266 1 736"/>
              <a:gd name="f324" fmla="*/ f267 1 799"/>
              <a:gd name="f325" fmla="*/ f268 1 736"/>
              <a:gd name="f326" fmla="*/ f269 1 799"/>
              <a:gd name="f327" fmla="*/ f270 1 736"/>
              <a:gd name="f328" fmla="*/ f271 1 736"/>
              <a:gd name="f329" fmla="*/ f272 1 799"/>
              <a:gd name="f330" fmla="*/ f273 1 736"/>
              <a:gd name="f331" fmla="*/ f274 1 799"/>
              <a:gd name="f332" fmla="*/ f275 1 736"/>
              <a:gd name="f333" fmla="*/ f276 1 736"/>
              <a:gd name="f334" fmla="*/ f277 1 799"/>
              <a:gd name="f335" fmla="*/ f278 1 736"/>
              <a:gd name="f336" fmla="*/ f279 1 799"/>
              <a:gd name="f337" fmla="*/ f280 1 799"/>
              <a:gd name="f338" fmla="*/ f281 1 736"/>
              <a:gd name="f339" fmla="*/ f282 1 799"/>
              <a:gd name="f340" fmla="*/ f283 1 736"/>
              <a:gd name="f341" fmla="*/ f284 1 799"/>
              <a:gd name="f342" fmla="*/ f285 1 736"/>
              <a:gd name="f343" fmla="*/ f286 1 799"/>
              <a:gd name="f344" fmla="*/ f287 1 736"/>
              <a:gd name="f345" fmla="*/ f288 1 799"/>
              <a:gd name="f346" fmla="*/ f289 1 736"/>
              <a:gd name="f347" fmla="*/ f290 1 736"/>
              <a:gd name="f348" fmla="*/ f291 1 799"/>
              <a:gd name="f349" fmla="*/ f292 1 736"/>
              <a:gd name="f350" fmla="*/ f293 1 799"/>
              <a:gd name="f351" fmla="*/ f294 1 736"/>
              <a:gd name="f352" fmla="*/ f295 1 799"/>
              <a:gd name="f353" fmla="*/ f296 1 736"/>
              <a:gd name="f354" fmla="*/ f297 1 799"/>
              <a:gd name="f355" fmla="*/ f298 1 736"/>
              <a:gd name="f356" fmla="*/ f299 1 799"/>
              <a:gd name="f357" fmla="*/ f300 1 736"/>
              <a:gd name="f358" fmla="*/ f301 1 799"/>
              <a:gd name="f359" fmla="*/ f302 1 736"/>
              <a:gd name="f360" fmla="*/ f303 1 799"/>
              <a:gd name="f361" fmla="*/ 0 1 f246"/>
              <a:gd name="f362" fmla="*/ f6 1 f246"/>
              <a:gd name="f363" fmla="*/ 0 1 f247"/>
              <a:gd name="f364" fmla="*/ f7 1 f247"/>
              <a:gd name="f365" fmla="+- f304 0 f1"/>
              <a:gd name="f366" fmla="*/ f305 1 f246"/>
              <a:gd name="f367" fmla="*/ f306 1 f247"/>
              <a:gd name="f368" fmla="*/ f307 1 f246"/>
              <a:gd name="f369" fmla="*/ f308 1 f247"/>
              <a:gd name="f370" fmla="*/ f309 1 f246"/>
              <a:gd name="f371" fmla="*/ f310 1 f247"/>
              <a:gd name="f372" fmla="*/ f311 1 f246"/>
              <a:gd name="f373" fmla="*/ f312 1 f247"/>
              <a:gd name="f374" fmla="*/ f313 1 f246"/>
              <a:gd name="f375" fmla="*/ f314 1 f247"/>
              <a:gd name="f376" fmla="*/ f315 1 f246"/>
              <a:gd name="f377" fmla="*/ f316 1 f247"/>
              <a:gd name="f378" fmla="*/ f317 1 f246"/>
              <a:gd name="f379" fmla="*/ f318 1 f247"/>
              <a:gd name="f380" fmla="*/ f319 1 f246"/>
              <a:gd name="f381" fmla="*/ f320 1 f247"/>
              <a:gd name="f382" fmla="*/ f321 1 f246"/>
              <a:gd name="f383" fmla="*/ f322 1 f247"/>
              <a:gd name="f384" fmla="*/ f323 1 f246"/>
              <a:gd name="f385" fmla="*/ f324 1 f247"/>
              <a:gd name="f386" fmla="*/ f325 1 f246"/>
              <a:gd name="f387" fmla="*/ f326 1 f247"/>
              <a:gd name="f388" fmla="*/ f327 1 f246"/>
              <a:gd name="f389" fmla="*/ f328 1 f246"/>
              <a:gd name="f390" fmla="*/ f329 1 f247"/>
              <a:gd name="f391" fmla="*/ f330 1 f246"/>
              <a:gd name="f392" fmla="*/ f331 1 f247"/>
              <a:gd name="f393" fmla="*/ f332 1 f246"/>
              <a:gd name="f394" fmla="*/ f333 1 f246"/>
              <a:gd name="f395" fmla="*/ f334 1 f247"/>
              <a:gd name="f396" fmla="*/ f335 1 f246"/>
              <a:gd name="f397" fmla="*/ f336 1 f247"/>
              <a:gd name="f398" fmla="*/ f337 1 f247"/>
              <a:gd name="f399" fmla="*/ f338 1 f246"/>
              <a:gd name="f400" fmla="*/ f339 1 f247"/>
              <a:gd name="f401" fmla="*/ f340 1 f246"/>
              <a:gd name="f402" fmla="*/ f341 1 f247"/>
              <a:gd name="f403" fmla="*/ f342 1 f246"/>
              <a:gd name="f404" fmla="*/ f343 1 f247"/>
              <a:gd name="f405" fmla="*/ f344 1 f246"/>
              <a:gd name="f406" fmla="*/ f345 1 f247"/>
              <a:gd name="f407" fmla="*/ f346 1 f246"/>
              <a:gd name="f408" fmla="*/ f347 1 f246"/>
              <a:gd name="f409" fmla="*/ f348 1 f247"/>
              <a:gd name="f410" fmla="*/ f349 1 f246"/>
              <a:gd name="f411" fmla="*/ f350 1 f247"/>
              <a:gd name="f412" fmla="*/ f351 1 f246"/>
              <a:gd name="f413" fmla="*/ f352 1 f247"/>
              <a:gd name="f414" fmla="*/ f353 1 f246"/>
              <a:gd name="f415" fmla="*/ f354 1 f247"/>
              <a:gd name="f416" fmla="*/ f355 1 f246"/>
              <a:gd name="f417" fmla="*/ f356 1 f247"/>
              <a:gd name="f418" fmla="*/ f357 1 f246"/>
              <a:gd name="f419" fmla="*/ f358 1 f247"/>
              <a:gd name="f420" fmla="*/ f359 1 f246"/>
              <a:gd name="f421" fmla="*/ f360 1 f247"/>
              <a:gd name="f422" fmla="*/ f361 f241 1"/>
              <a:gd name="f423" fmla="*/ f362 f241 1"/>
              <a:gd name="f424" fmla="*/ f364 f242 1"/>
              <a:gd name="f425" fmla="*/ f363 f242 1"/>
              <a:gd name="f426" fmla="*/ f366 f241 1"/>
              <a:gd name="f427" fmla="*/ f367 f242 1"/>
              <a:gd name="f428" fmla="*/ f368 f241 1"/>
              <a:gd name="f429" fmla="*/ f369 f242 1"/>
              <a:gd name="f430" fmla="*/ f370 f241 1"/>
              <a:gd name="f431" fmla="*/ f371 f242 1"/>
              <a:gd name="f432" fmla="*/ f372 f241 1"/>
              <a:gd name="f433" fmla="*/ f373 f242 1"/>
              <a:gd name="f434" fmla="*/ f374 f241 1"/>
              <a:gd name="f435" fmla="*/ f375 f242 1"/>
              <a:gd name="f436" fmla="*/ f376 f241 1"/>
              <a:gd name="f437" fmla="*/ f377 f242 1"/>
              <a:gd name="f438" fmla="*/ f378 f241 1"/>
              <a:gd name="f439" fmla="*/ f379 f242 1"/>
              <a:gd name="f440" fmla="*/ f380 f241 1"/>
              <a:gd name="f441" fmla="*/ f381 f242 1"/>
              <a:gd name="f442" fmla="*/ f382 f241 1"/>
              <a:gd name="f443" fmla="*/ f383 f242 1"/>
              <a:gd name="f444" fmla="*/ f384 f241 1"/>
              <a:gd name="f445" fmla="*/ f385 f242 1"/>
              <a:gd name="f446" fmla="*/ f386 f241 1"/>
              <a:gd name="f447" fmla="*/ f387 f242 1"/>
              <a:gd name="f448" fmla="*/ f388 f241 1"/>
              <a:gd name="f449" fmla="*/ f389 f241 1"/>
              <a:gd name="f450" fmla="*/ f390 f242 1"/>
              <a:gd name="f451" fmla="*/ f391 f241 1"/>
              <a:gd name="f452" fmla="*/ f392 f242 1"/>
              <a:gd name="f453" fmla="*/ f393 f241 1"/>
              <a:gd name="f454" fmla="*/ f394 f241 1"/>
              <a:gd name="f455" fmla="*/ f395 f242 1"/>
              <a:gd name="f456" fmla="*/ f396 f241 1"/>
              <a:gd name="f457" fmla="*/ f397 f242 1"/>
              <a:gd name="f458" fmla="*/ f398 f242 1"/>
              <a:gd name="f459" fmla="*/ f399 f241 1"/>
              <a:gd name="f460" fmla="*/ f400 f242 1"/>
              <a:gd name="f461" fmla="*/ f401 f241 1"/>
              <a:gd name="f462" fmla="*/ f402 f242 1"/>
              <a:gd name="f463" fmla="*/ f403 f241 1"/>
              <a:gd name="f464" fmla="*/ f404 f242 1"/>
              <a:gd name="f465" fmla="*/ f405 f241 1"/>
              <a:gd name="f466" fmla="*/ f406 f242 1"/>
              <a:gd name="f467" fmla="*/ f407 f241 1"/>
              <a:gd name="f468" fmla="*/ f408 f241 1"/>
              <a:gd name="f469" fmla="*/ f409 f242 1"/>
              <a:gd name="f470" fmla="*/ f410 f241 1"/>
              <a:gd name="f471" fmla="*/ f411 f242 1"/>
              <a:gd name="f472" fmla="*/ f412 f241 1"/>
              <a:gd name="f473" fmla="*/ f413 f242 1"/>
              <a:gd name="f474" fmla="*/ f414 f241 1"/>
              <a:gd name="f475" fmla="*/ f415 f242 1"/>
              <a:gd name="f476" fmla="*/ f416 f241 1"/>
              <a:gd name="f477" fmla="*/ f417 f242 1"/>
              <a:gd name="f478" fmla="*/ f418 f241 1"/>
              <a:gd name="f479" fmla="*/ f419 f242 1"/>
              <a:gd name="f480" fmla="*/ f420 f241 1"/>
              <a:gd name="f481" fmla="*/ f421 f2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65">
                <a:pos x="f426" y="f427"/>
              </a:cxn>
              <a:cxn ang="f365">
                <a:pos x="f428" y="f429"/>
              </a:cxn>
              <a:cxn ang="f365">
                <a:pos x="f430" y="f431"/>
              </a:cxn>
              <a:cxn ang="f365">
                <a:pos x="f432" y="f433"/>
              </a:cxn>
              <a:cxn ang="f365">
                <a:pos x="f434" y="f435"/>
              </a:cxn>
              <a:cxn ang="f365">
                <a:pos x="f436" y="f437"/>
              </a:cxn>
              <a:cxn ang="f365">
                <a:pos x="f438" y="f439"/>
              </a:cxn>
              <a:cxn ang="f365">
                <a:pos x="f440" y="f441"/>
              </a:cxn>
              <a:cxn ang="f365">
                <a:pos x="f442" y="f443"/>
              </a:cxn>
              <a:cxn ang="f365">
                <a:pos x="f444" y="f445"/>
              </a:cxn>
              <a:cxn ang="f365">
                <a:pos x="f446" y="f447"/>
              </a:cxn>
              <a:cxn ang="f365">
                <a:pos x="f448" y="f433"/>
              </a:cxn>
              <a:cxn ang="f365">
                <a:pos x="f449" y="f450"/>
              </a:cxn>
              <a:cxn ang="f365">
                <a:pos x="f451" y="f452"/>
              </a:cxn>
              <a:cxn ang="f365">
                <a:pos x="f453" y="f427"/>
              </a:cxn>
              <a:cxn ang="f365">
                <a:pos x="f454" y="f455"/>
              </a:cxn>
              <a:cxn ang="f365">
                <a:pos x="f456" y="f457"/>
              </a:cxn>
              <a:cxn ang="f365">
                <a:pos x="f444" y="f458"/>
              </a:cxn>
              <a:cxn ang="f365">
                <a:pos x="f459" y="f460"/>
              </a:cxn>
              <a:cxn ang="f365">
                <a:pos x="f461" y="f462"/>
              </a:cxn>
              <a:cxn ang="f365">
                <a:pos x="f463" y="f464"/>
              </a:cxn>
              <a:cxn ang="f365">
                <a:pos x="f465" y="f460"/>
              </a:cxn>
              <a:cxn ang="f365">
                <a:pos x="f434" y="f466"/>
              </a:cxn>
              <a:cxn ang="f365">
                <a:pos x="f467" y="f457"/>
              </a:cxn>
              <a:cxn ang="f365">
                <a:pos x="f468" y="f469"/>
              </a:cxn>
              <a:cxn ang="f365">
                <a:pos x="f470" y="f471"/>
              </a:cxn>
              <a:cxn ang="f365">
                <a:pos x="f472" y="f473"/>
              </a:cxn>
              <a:cxn ang="f365">
                <a:pos x="f474" y="f475"/>
              </a:cxn>
              <a:cxn ang="f365">
                <a:pos x="f470" y="f471"/>
              </a:cxn>
              <a:cxn ang="f365">
                <a:pos x="f476" y="f477"/>
              </a:cxn>
              <a:cxn ang="f365">
                <a:pos x="f478" y="f479"/>
              </a:cxn>
              <a:cxn ang="f365">
                <a:pos x="f480" y="f481"/>
              </a:cxn>
            </a:cxnLst>
            <a:rect l="f422" t="f425" r="f423" b="f424"/>
            <a:pathLst>
              <a:path w="736" h="799">
                <a:moveTo>
                  <a:pt x="f8" y="f9"/>
                </a:moveTo>
                <a:cubicBezTo>
                  <a:pt x="f10" y="f11"/>
                  <a:pt x="f12" y="f13"/>
                  <a:pt x="f14" y="f13"/>
                </a:cubicBezTo>
                <a:cubicBezTo>
                  <a:pt x="f14" y="f15"/>
                  <a:pt x="f14" y="f16"/>
                  <a:pt x="f14" y="f17"/>
                </a:cubicBezTo>
                <a:cubicBezTo>
                  <a:pt x="f14" y="f18"/>
                  <a:pt x="f19" y="f20"/>
                  <a:pt x="f21" y="f22"/>
                </a:cubicBezTo>
                <a:cubicBezTo>
                  <a:pt x="f23" y="f22"/>
                  <a:pt x="f24" y="f25"/>
                  <a:pt x="f26" y="f27"/>
                </a:cubicBezTo>
                <a:cubicBezTo>
                  <a:pt x="f28" y="f29"/>
                  <a:pt x="f26" y="f30"/>
                  <a:pt x="f26" y="f31"/>
                </a:cubicBezTo>
                <a:cubicBezTo>
                  <a:pt x="f26" y="f32"/>
                  <a:pt x="f33" y="f34"/>
                  <a:pt x="f35" y="f36"/>
                </a:cubicBezTo>
                <a:cubicBezTo>
                  <a:pt x="f37" y="f38"/>
                  <a:pt x="f39" y="f36"/>
                  <a:pt x="f40" y="f36"/>
                </a:cubicBezTo>
                <a:cubicBezTo>
                  <a:pt x="f41" y="f42"/>
                  <a:pt x="f43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1" y="f53"/>
                  <a:pt x="f54" y="f55"/>
                  <a:pt x="f51" y="f56"/>
                </a:cubicBezTo>
                <a:cubicBezTo>
                  <a:pt x="f57" y="f58"/>
                  <a:pt x="f59" y="f60"/>
                  <a:pt x="f61" y="f60"/>
                </a:cubicBezTo>
                <a:cubicBezTo>
                  <a:pt x="f62" y="f63"/>
                  <a:pt x="f64" y="f65"/>
                  <a:pt x="f64" y="f66"/>
                </a:cubicBezTo>
                <a:cubicBezTo>
                  <a:pt x="f64" y="f67"/>
                  <a:pt x="f64" y="f68"/>
                  <a:pt x="f64" y="f69"/>
                </a:cubicBezTo>
                <a:cubicBezTo>
                  <a:pt x="f70" y="f71"/>
                  <a:pt x="f72" y="f73"/>
                  <a:pt x="f74" y="f73"/>
                </a:cubicBezTo>
                <a:cubicBezTo>
                  <a:pt x="f75" y="f76"/>
                  <a:pt x="f77" y="f76"/>
                  <a:pt x="f78" y="f73"/>
                </a:cubicBezTo>
                <a:cubicBezTo>
                  <a:pt x="f79" y="f7"/>
                  <a:pt x="f80" y="f71"/>
                  <a:pt x="f81" y="f66"/>
                </a:cubicBezTo>
                <a:cubicBezTo>
                  <a:pt x="f82" y="f83"/>
                  <a:pt x="f84" y="f63"/>
                  <a:pt x="f85" y="f63"/>
                </a:cubicBezTo>
                <a:cubicBezTo>
                  <a:pt x="f86" y="f63"/>
                  <a:pt x="f87" y="f63"/>
                  <a:pt x="f88" y="f63"/>
                </a:cubicBezTo>
                <a:cubicBezTo>
                  <a:pt x="f89" y="f90"/>
                  <a:pt x="f91" y="f6"/>
                  <a:pt x="f92" y="f93"/>
                </a:cubicBezTo>
                <a:cubicBezTo>
                  <a:pt x="f92" y="f94"/>
                  <a:pt x="f92" y="f95"/>
                  <a:pt x="f92" y="f96"/>
                </a:cubicBezTo>
                <a:cubicBezTo>
                  <a:pt x="f97" y="f96"/>
                  <a:pt x="f98" y="f96"/>
                  <a:pt x="f99" y="f96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6" y="f34"/>
                  <a:pt x="f108" y="f36"/>
                </a:cubicBezTo>
                <a:cubicBezTo>
                  <a:pt x="f109" y="f38"/>
                  <a:pt x="f110" y="f111"/>
                  <a:pt x="f110" y="f112"/>
                </a:cubicBezTo>
                <a:cubicBezTo>
                  <a:pt x="f110" y="f113"/>
                  <a:pt x="f110" y="f114"/>
                  <a:pt x="f110" y="f115"/>
                </a:cubicBezTo>
                <a:cubicBezTo>
                  <a:pt x="f110" y="f116"/>
                  <a:pt x="f34" y="f22"/>
                  <a:pt x="f117" y="f22"/>
                </a:cubicBezTo>
                <a:cubicBezTo>
                  <a:pt x="f118" y="f20"/>
                  <a:pt x="f119" y="f20"/>
                  <a:pt x="f50" y="f20"/>
                </a:cubicBezTo>
                <a:cubicBezTo>
                  <a:pt x="f50" y="f120"/>
                  <a:pt x="f50" y="f121"/>
                  <a:pt x="f50" y="f122"/>
                </a:cubicBezTo>
                <a:cubicBezTo>
                  <a:pt x="f50" y="f13"/>
                  <a:pt x="f50" y="f9"/>
                  <a:pt x="f123" y="f13"/>
                </a:cubicBezTo>
                <a:cubicBezTo>
                  <a:pt x="f124" y="f11"/>
                  <a:pt x="f6" y="f125"/>
                  <a:pt x="f6" y="f126"/>
                </a:cubicBezTo>
                <a:cubicBezTo>
                  <a:pt x="f58" y="f127"/>
                  <a:pt x="f6" y="f128"/>
                  <a:pt x="f6" y="f129"/>
                </a:cubicBezTo>
                <a:cubicBezTo>
                  <a:pt x="f6" y="f35"/>
                  <a:pt x="f58" y="f130"/>
                  <a:pt x="f131" y="f132"/>
                </a:cubicBezTo>
                <a:cubicBezTo>
                  <a:pt x="f133" y="f132"/>
                  <a:pt x="f134" y="f132"/>
                  <a:pt x="f135" y="f132"/>
                </a:cubicBezTo>
                <a:cubicBezTo>
                  <a:pt x="f136" y="f132"/>
                  <a:pt x="f137" y="f132"/>
                  <a:pt x="f138" y="f132"/>
                </a:cubicBezTo>
                <a:cubicBezTo>
                  <a:pt x="f92" y="f132"/>
                  <a:pt x="f92" y="f132"/>
                  <a:pt x="f92" y="f139"/>
                </a:cubicBezTo>
                <a:cubicBezTo>
                  <a:pt x="f92" y="f140"/>
                  <a:pt x="f92" y="f141"/>
                  <a:pt x="f92" y="f142"/>
                </a:cubicBezTo>
                <a:cubicBezTo>
                  <a:pt x="f143" y="f144"/>
                  <a:pt x="f145" y="f146"/>
                  <a:pt x="f86" y="f146"/>
                </a:cubicBezTo>
                <a:cubicBezTo>
                  <a:pt x="f147" y="f148"/>
                  <a:pt x="f149" y="f146"/>
                  <a:pt x="f150" y="f146"/>
                </a:cubicBezTo>
                <a:cubicBezTo>
                  <a:pt x="f151" y="f148"/>
                  <a:pt x="f152" y="f153"/>
                  <a:pt x="f154" y="f155"/>
                </a:cubicBezTo>
                <a:cubicBezTo>
                  <a:pt x="f156" y="f157"/>
                  <a:pt x="f158" y="f159"/>
                  <a:pt x="f152" y="f160"/>
                </a:cubicBezTo>
                <a:cubicBezTo>
                  <a:pt x="f161" y="f160"/>
                  <a:pt x="f162" y="f160"/>
                  <a:pt x="f163" y="f160"/>
                </a:cubicBezTo>
                <a:cubicBezTo>
                  <a:pt x="f164" y="f165"/>
                  <a:pt x="f164" y="f5"/>
                  <a:pt x="f166" y="f167"/>
                </a:cubicBezTo>
                <a:cubicBezTo>
                  <a:pt x="f166" y="f168"/>
                  <a:pt x="f169" y="f148"/>
                  <a:pt x="f170" y="f146"/>
                </a:cubicBezTo>
                <a:cubicBezTo>
                  <a:pt x="f171" y="f146"/>
                  <a:pt x="f172" y="f146"/>
                  <a:pt x="f173" y="f146"/>
                </a:cubicBezTo>
                <a:cubicBezTo>
                  <a:pt x="f174" y="f146"/>
                  <a:pt x="f175" y="f153"/>
                  <a:pt x="f51" y="f176"/>
                </a:cubicBezTo>
                <a:cubicBezTo>
                  <a:pt x="f51" y="f28"/>
                  <a:pt x="f177" y="f33"/>
                  <a:pt x="f178" y="f33"/>
                </a:cubicBezTo>
                <a:cubicBezTo>
                  <a:pt x="f179" y="f132"/>
                  <a:pt x="f139" y="f132"/>
                  <a:pt x="f180" y="f132"/>
                </a:cubicBezTo>
                <a:cubicBezTo>
                  <a:pt x="f181" y="f132"/>
                  <a:pt x="f182" y="f132"/>
                  <a:pt x="f183" y="f132"/>
                </a:cubicBezTo>
                <a:cubicBezTo>
                  <a:pt x="f183" y="f184"/>
                  <a:pt x="f5" y="f185"/>
                  <a:pt x="f183" y="f186"/>
                </a:cubicBezTo>
                <a:cubicBezTo>
                  <a:pt x="f183" y="f187"/>
                  <a:pt x="f188" y="f189"/>
                  <a:pt x="f8" y="f9"/>
                </a:cubicBezTo>
                <a:close/>
                <a:moveTo>
                  <a:pt x="f121" y="f190"/>
                </a:moveTo>
                <a:cubicBezTo>
                  <a:pt x="f191" y="f192"/>
                  <a:pt x="f193" y="f194"/>
                  <a:pt x="f195" y="f108"/>
                </a:cubicBezTo>
                <a:cubicBezTo>
                  <a:pt x="f196" y="f197"/>
                  <a:pt x="f198" y="f199"/>
                  <a:pt x="f200" y="f201"/>
                </a:cubicBezTo>
                <a:cubicBezTo>
                  <a:pt x="f202" y="f199"/>
                  <a:pt x="f81" y="f197"/>
                  <a:pt x="f80" y="f203"/>
                </a:cubicBezTo>
                <a:cubicBezTo>
                  <a:pt x="f80" y="f36"/>
                  <a:pt x="f198" y="f204"/>
                  <a:pt x="f205" y="f206"/>
                </a:cubicBezTo>
                <a:cubicBezTo>
                  <a:pt x="f207" y="f208"/>
                  <a:pt x="f209" y="f210"/>
                  <a:pt x="f211" y="f107"/>
                </a:cubicBezTo>
                <a:cubicBezTo>
                  <a:pt x="f209" y="f38"/>
                  <a:pt x="f212" y="f213"/>
                  <a:pt x="f121" y="f190"/>
                </a:cubicBezTo>
                <a:close/>
                <a:moveTo>
                  <a:pt x="f214" y="f215"/>
                </a:moveTo>
                <a:cubicBezTo>
                  <a:pt x="f151" y="f215"/>
                  <a:pt x="f216" y="f217"/>
                  <a:pt x="f218" y="f219"/>
                </a:cubicBezTo>
                <a:cubicBezTo>
                  <a:pt x="f220" y="f221"/>
                  <a:pt x="f222" y="f223"/>
                  <a:pt x="f224" y="f225"/>
                </a:cubicBezTo>
                <a:cubicBezTo>
                  <a:pt x="f154" y="f226"/>
                  <a:pt x="f227" y="f228"/>
                  <a:pt x="f229" y="f230"/>
                </a:cubicBezTo>
                <a:cubicBezTo>
                  <a:pt x="f231" y="f232"/>
                  <a:pt x="f233" y="f113"/>
                  <a:pt x="f234" y="f235"/>
                </a:cubicBezTo>
                <a:cubicBezTo>
                  <a:pt x="f122" y="f113"/>
                  <a:pt x="f161" y="f236"/>
                  <a:pt x="f237" y="f238"/>
                </a:cubicBezTo>
                <a:cubicBezTo>
                  <a:pt x="f237" y="f223"/>
                  <a:pt x="f233" y="f239"/>
                  <a:pt x="f214" y="f215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" name="Freeform 8">
            <a:extLst>
              <a:ext uri="{FF2B5EF4-FFF2-40B4-BE49-F238E27FC236}">
                <a16:creationId xmlns:a16="http://schemas.microsoft.com/office/drawing/2014/main" id="{F8C2F86A-A46D-4D70-8AA5-FFB509F9E705}"/>
              </a:ext>
            </a:extLst>
          </p:cNvPr>
          <p:cNvSpPr/>
          <p:nvPr/>
        </p:nvSpPr>
        <p:spPr>
          <a:xfrm>
            <a:off x="2466978" y="3162296"/>
            <a:ext cx="552453" cy="550861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789"/>
              <a:gd name="f8" fmla="val 262"/>
              <a:gd name="f9" fmla="val 16"/>
              <a:gd name="f10" fmla="val 31"/>
              <a:gd name="f11" fmla="val 47"/>
              <a:gd name="f12" fmla="val 226"/>
              <a:gd name="f13" fmla="val 192"/>
              <a:gd name="f14" fmla="val 155"/>
              <a:gd name="f15" fmla="val 66"/>
              <a:gd name="f16" fmla="val 83"/>
              <a:gd name="f17" fmla="val 103"/>
              <a:gd name="f18" fmla="val 140"/>
              <a:gd name="f19" fmla="val 127"/>
              <a:gd name="f20" fmla="val 102"/>
              <a:gd name="f21" fmla="val 115"/>
              <a:gd name="f22" fmla="val 110"/>
              <a:gd name="f23" fmla="val 104"/>
              <a:gd name="f24" fmla="val 101"/>
              <a:gd name="f25" fmla="val 96"/>
              <a:gd name="f26" fmla="val 151"/>
              <a:gd name="f27" fmla="val 97"/>
              <a:gd name="f28" fmla="val 62"/>
              <a:gd name="f29" fmla="val 153"/>
              <a:gd name="f30" fmla="val 59"/>
              <a:gd name="f31" fmla="val 57"/>
              <a:gd name="f32" fmla="val 154"/>
              <a:gd name="f33" fmla="val 51"/>
              <a:gd name="f34" fmla="val 191"/>
              <a:gd name="f35" fmla="val 263"/>
              <a:gd name="f36" fmla="val 33"/>
              <a:gd name="f37" fmla="val 17"/>
              <a:gd name="f38" fmla="val 352"/>
              <a:gd name="f39" fmla="val 439"/>
              <a:gd name="f40" fmla="val 525"/>
              <a:gd name="f41" fmla="val 18"/>
              <a:gd name="f42" fmla="val 49"/>
              <a:gd name="f43" fmla="val 50"/>
              <a:gd name="f44" fmla="val 553"/>
              <a:gd name="f45" fmla="val 52"/>
              <a:gd name="f46" fmla="val 582"/>
              <a:gd name="f47" fmla="val 610"/>
              <a:gd name="f48" fmla="val 624"/>
              <a:gd name="f49" fmla="val 55"/>
              <a:gd name="f50" fmla="val 631"/>
              <a:gd name="f51" fmla="val 71"/>
              <a:gd name="f52" fmla="val 630"/>
              <a:gd name="f53" fmla="val 105"/>
              <a:gd name="f54" fmla="val 628"/>
              <a:gd name="f55" fmla="val 660"/>
              <a:gd name="f56" fmla="val 100"/>
              <a:gd name="f57" fmla="val 675"/>
              <a:gd name="f58" fmla="val 681"/>
              <a:gd name="f59" fmla="val 120"/>
              <a:gd name="f60" fmla="val 679"/>
              <a:gd name="f61" fmla="val 131"/>
              <a:gd name="f62" fmla="val 678"/>
              <a:gd name="f63" fmla="val 142"/>
              <a:gd name="f64" fmla="val 698"/>
              <a:gd name="f65" fmla="val 714"/>
              <a:gd name="f66" fmla="val 732"/>
              <a:gd name="f67" fmla="val 186"/>
              <a:gd name="f68" fmla="val 215"/>
              <a:gd name="f69" fmla="val 244"/>
              <a:gd name="f70" fmla="val 731"/>
              <a:gd name="f71" fmla="val 258"/>
              <a:gd name="f72" fmla="val 264"/>
              <a:gd name="f73" fmla="val 735"/>
              <a:gd name="f74" fmla="val 750"/>
              <a:gd name="f75" fmla="val 763"/>
              <a:gd name="f76" fmla="val 776"/>
              <a:gd name="f77" fmla="val 527"/>
              <a:gd name="f78" fmla="val 769"/>
              <a:gd name="f79" fmla="val 752"/>
              <a:gd name="f80" fmla="val 562"/>
              <a:gd name="f81" fmla="val 595"/>
              <a:gd name="f82" fmla="val 627"/>
              <a:gd name="f83" fmla="val 727"/>
              <a:gd name="f84" fmla="val 725"/>
              <a:gd name="f85" fmla="val 723"/>
              <a:gd name="f86" fmla="val 629"/>
              <a:gd name="f87" fmla="val 709"/>
              <a:gd name="f88" fmla="val 625"/>
              <a:gd name="f89" fmla="val 692"/>
              <a:gd name="f90" fmla="val 632"/>
              <a:gd name="f91" fmla="val 684"/>
              <a:gd name="f92" fmla="val 638"/>
              <a:gd name="f93" fmla="val 677"/>
              <a:gd name="f94" fmla="val 656"/>
              <a:gd name="f95" fmla="val 682"/>
              <a:gd name="f96" fmla="val 669"/>
              <a:gd name="f97" fmla="val 674"/>
              <a:gd name="f98" fmla="val 670"/>
              <a:gd name="f99" fmla="val 664"/>
              <a:gd name="f100" fmla="val 654"/>
              <a:gd name="f101" fmla="val 683"/>
              <a:gd name="f102" fmla="val 643"/>
              <a:gd name="f103" fmla="val 704"/>
              <a:gd name="f104" fmla="val 722"/>
              <a:gd name="f105" fmla="val 744"/>
              <a:gd name="f106" fmla="val 592"/>
              <a:gd name="f107" fmla="val 559"/>
              <a:gd name="f108" fmla="val 759"/>
              <a:gd name="f109" fmla="val 774"/>
              <a:gd name="f110" fmla="val 438"/>
              <a:gd name="f111" fmla="val 351"/>
              <a:gd name="f112" fmla="val 773"/>
              <a:gd name="f113" fmla="val 742"/>
              <a:gd name="f114" fmla="val 225"/>
              <a:gd name="f115" fmla="val 190"/>
              <a:gd name="f116" fmla="val 152"/>
              <a:gd name="f117" fmla="val 721"/>
              <a:gd name="f118" fmla="val 703"/>
              <a:gd name="f119" fmla="val 135"/>
              <a:gd name="f120" fmla="val 121"/>
              <a:gd name="f121" fmla="val 106"/>
              <a:gd name="f122" fmla="val 658"/>
              <a:gd name="f123" fmla="val 640"/>
              <a:gd name="f124" fmla="val 634"/>
              <a:gd name="f125" fmla="val 99"/>
              <a:gd name="f126" fmla="val 92"/>
              <a:gd name="f127" fmla="val 75"/>
              <a:gd name="f128" fmla="val 613"/>
              <a:gd name="f129" fmla="val 585"/>
              <a:gd name="f130" fmla="val 48"/>
              <a:gd name="f131" fmla="val 556"/>
              <a:gd name="f132" fmla="val 29"/>
              <a:gd name="f133" fmla="val 15"/>
              <a:gd name="f134" fmla="val 437"/>
              <a:gd name="f135" fmla="val 350"/>
              <a:gd name="f136" fmla="val 149"/>
              <a:gd name="f137" fmla="val 367"/>
              <a:gd name="f138" fmla="val 144"/>
              <a:gd name="f139" fmla="val 363"/>
              <a:gd name="f140" fmla="val 126"/>
              <a:gd name="f141" fmla="val 365"/>
              <a:gd name="f142" fmla="val 114"/>
              <a:gd name="f143" fmla="val 366"/>
              <a:gd name="f144" fmla="val 371"/>
              <a:gd name="f145" fmla="val 374"/>
              <a:gd name="f146" fmla="val 388"/>
              <a:gd name="f147" fmla="val 403"/>
              <a:gd name="f148" fmla="val 419"/>
              <a:gd name="f149" fmla="val 150"/>
              <a:gd name="f150" fmla="val 440"/>
              <a:gd name="f151" fmla="val 460"/>
              <a:gd name="f152" fmla="val 480"/>
              <a:gd name="f153" fmla="val 156"/>
              <a:gd name="f154" fmla="val 479"/>
              <a:gd name="f155" fmla="val 171"/>
              <a:gd name="f156" fmla="val 478"/>
              <a:gd name="f157" fmla="val 477"/>
              <a:gd name="f158" fmla="val 203"/>
              <a:gd name="f159" fmla="val 470"/>
              <a:gd name="f160" fmla="val 463"/>
              <a:gd name="f161" fmla="val 205"/>
              <a:gd name="f162" fmla="val 455"/>
              <a:gd name="f163" fmla="val 416"/>
              <a:gd name="f164" fmla="val 376"/>
              <a:gd name="f165" fmla="val 204"/>
              <a:gd name="f166" fmla="val 336"/>
              <a:gd name="f167" fmla="val 320"/>
              <a:gd name="f168" fmla="val 314"/>
              <a:gd name="f169" fmla="val 200"/>
              <a:gd name="f170" fmla="val 316"/>
              <a:gd name="f171" fmla="val 184"/>
              <a:gd name="f172" fmla="val 317"/>
              <a:gd name="f173" fmla="val 175"/>
              <a:gd name="f174" fmla="val 165"/>
              <a:gd name="f175" fmla="val 321"/>
              <a:gd name="f176" fmla="val 322"/>
              <a:gd name="f177" fmla="val 335"/>
              <a:gd name="f178" fmla="val 289"/>
              <a:gd name="f179" fmla="val 147"/>
              <a:gd name="f180" fmla="val 312"/>
              <a:gd name="f181" fmla="val 295"/>
              <a:gd name="f182" fmla="val 285"/>
              <a:gd name="f183" fmla="val 275"/>
              <a:gd name="f184" fmla="val 139"/>
              <a:gd name="f185" fmla="val 123"/>
              <a:gd name="f186" fmla="val 272"/>
              <a:gd name="f187" fmla="val 281"/>
              <a:gd name="f188" fmla="val 232"/>
              <a:gd name="f189" fmla="val 248"/>
              <a:gd name="f190" fmla="val 246"/>
              <a:gd name="f191" fmla="val 231"/>
              <a:gd name="f192" fmla="val 356"/>
              <a:gd name="f193" fmla="val 255"/>
              <a:gd name="f194" fmla="val 251"/>
              <a:gd name="f195" fmla="val 220"/>
              <a:gd name="f196" fmla="val 189"/>
              <a:gd name="f197" fmla="val 330"/>
              <a:gd name="f198" fmla="val 296"/>
              <a:gd name="f199" fmla="val 213"/>
              <a:gd name="f200" fmla="val 241"/>
              <a:gd name="f201" fmla="val 259"/>
              <a:gd name="f202" fmla="val 268"/>
              <a:gd name="f203" fmla="val 307"/>
              <a:gd name="f204" fmla="val 329"/>
              <a:gd name="f205" fmla="val 524"/>
              <a:gd name="f206" fmla="val 498"/>
              <a:gd name="f207" fmla="val 471"/>
              <a:gd name="f208" fmla="val 444"/>
              <a:gd name="f209" fmla="val 435"/>
              <a:gd name="f210" fmla="val 427"/>
              <a:gd name="f211" fmla="val 418"/>
              <a:gd name="f212" fmla="val 69"/>
              <a:gd name="f213" fmla="val 453"/>
              <a:gd name="f214" fmla="val 488"/>
              <a:gd name="f215" fmla="val 89"/>
              <a:gd name="f216" fmla="val 81"/>
              <a:gd name="f217" fmla="val 72"/>
              <a:gd name="f218" fmla="val 63"/>
              <a:gd name="f219" fmla="val 364"/>
              <a:gd name="f220" fmla="val 53"/>
              <a:gd name="f221" fmla="val 358"/>
              <a:gd name="f222" fmla="val 355"/>
              <a:gd name="f223" fmla="val 325"/>
              <a:gd name="f224" fmla="val 265"/>
              <a:gd name="f225" fmla="val 261"/>
              <a:gd name="f226" fmla="val 98"/>
              <a:gd name="f227" fmla="val 293"/>
              <a:gd name="f228" fmla="val 357"/>
              <a:gd name="f229" fmla="val 93"/>
              <a:gd name="f230" fmla="val 260"/>
              <a:gd name="f231" fmla="val 235"/>
              <a:gd name="f232" fmla="val 222"/>
              <a:gd name="f233" fmla="val 211"/>
              <a:gd name="f234" fmla="val 206"/>
              <a:gd name="f235" fmla="val 116"/>
              <a:gd name="f236" fmla="val 242"/>
              <a:gd name="f237" fmla="val 136"/>
              <a:gd name="f238" fmla="val 117"/>
              <a:gd name="f239" fmla="val 574"/>
              <a:gd name="f240" fmla="val 558"/>
              <a:gd name="f241" fmla="val 543"/>
              <a:gd name="f242" fmla="val 526"/>
              <a:gd name="f243" fmla="val 137"/>
              <a:gd name="f244" fmla="val 541"/>
              <a:gd name="f245" fmla="val 557"/>
              <a:gd name="f246" fmla="val 490"/>
              <a:gd name="f247" fmla="val 454"/>
              <a:gd name="f248" fmla="val 489"/>
              <a:gd name="f249" fmla="val 214"/>
              <a:gd name="f250" fmla="val 619"/>
              <a:gd name="f251" fmla="val 601"/>
              <a:gd name="f252" fmla="val 581"/>
              <a:gd name="f253" fmla="val 218"/>
              <a:gd name="f254" fmla="val 239"/>
              <a:gd name="f255" fmla="val 575"/>
              <a:gd name="f256" fmla="val 257"/>
              <a:gd name="f257" fmla="val 576"/>
              <a:gd name="f258" fmla="val 579"/>
              <a:gd name="f259" fmla="val 599"/>
              <a:gd name="f260" fmla="val 609"/>
              <a:gd name="f261" fmla="val 620"/>
              <a:gd name="f262" fmla="val 247"/>
              <a:gd name="f263" fmla="val 661"/>
              <a:gd name="f264" fmla="val 646"/>
              <a:gd name="f265" fmla="val 280"/>
              <a:gd name="f266" fmla="val 297"/>
              <a:gd name="f267" fmla="val 318"/>
              <a:gd name="f268" fmla="val 323"/>
              <a:gd name="f269" fmla="val 401"/>
              <a:gd name="f270" fmla="val 398"/>
              <a:gd name="f271" fmla="val 395"/>
              <a:gd name="f272" fmla="val 680"/>
              <a:gd name="f273" fmla="val 649"/>
              <a:gd name="f274" fmla="val 633"/>
              <a:gd name="f275" fmla="val 344"/>
              <a:gd name="f276" fmla="val 315"/>
              <a:gd name="f277" fmla="val 618"/>
              <a:gd name="f278" fmla="val 606"/>
              <a:gd name="f279" fmla="val 594"/>
              <a:gd name="f280" fmla="val 334"/>
              <a:gd name="f281" fmla="val 375"/>
              <a:gd name="f282" fmla="val 417"/>
              <a:gd name="f283" fmla="val 458"/>
              <a:gd name="f284" fmla="val 473"/>
              <a:gd name="f285" fmla="val 596"/>
              <a:gd name="f286" fmla="val 607"/>
              <a:gd name="f287" fmla="val 441"/>
              <a:gd name="f288" fmla="val 642"/>
              <a:gd name="f289" fmla="val 652"/>
              <a:gd name="f290" fmla="val 662"/>
              <a:gd name="f291" fmla="val 420"/>
              <a:gd name="f292" fmla="val 415"/>
              <a:gd name="f293" fmla="val 648"/>
              <a:gd name="f294" fmla="val 516"/>
              <a:gd name="f295" fmla="val 686"/>
              <a:gd name="f296" fmla="val 487"/>
              <a:gd name="f297" fmla="val 483"/>
              <a:gd name="f298" fmla="val 665"/>
              <a:gd name="f299" fmla="val 495"/>
              <a:gd name="f300" fmla="val 512"/>
              <a:gd name="f301" fmla="val 528"/>
              <a:gd name="f302" fmla="val 637"/>
              <a:gd name="f303" fmla="val 546"/>
              <a:gd name="f304" fmla="val 540"/>
              <a:gd name="f305" fmla="val 534"/>
              <a:gd name="f306" fmla="val 542"/>
              <a:gd name="f307" fmla="val 555"/>
              <a:gd name="f308" fmla="val 568"/>
              <a:gd name="f309" fmla="val 572"/>
              <a:gd name="f310" fmla="val 577"/>
              <a:gd name="f311" fmla="val 584"/>
              <a:gd name="f312" fmla="val 580"/>
              <a:gd name="f313" fmla="val 589"/>
              <a:gd name="f314" fmla="val 591"/>
              <a:gd name="f315" fmla="val 561"/>
              <a:gd name="f316" fmla="val 666"/>
              <a:gd name="f317" fmla="val 724"/>
              <a:gd name="f318" fmla="val 278"/>
              <a:gd name="f319" fmla="val 302"/>
              <a:gd name="f320" fmla="val 743"/>
              <a:gd name="f321" fmla="val 326"/>
              <a:gd name="f322" fmla="val 741"/>
              <a:gd name="f323" fmla="val 734"/>
              <a:gd name="f324" fmla="val 729"/>
              <a:gd name="f325" fmla="val 715"/>
              <a:gd name="f326" fmla="val 700"/>
              <a:gd name="f327" fmla="val 712"/>
              <a:gd name="f328" fmla="val 737"/>
              <a:gd name="f329" fmla="val 266"/>
              <a:gd name="f330" fmla="val 616"/>
              <a:gd name="f331" fmla="val 197"/>
              <a:gd name="f332" fmla="val 185"/>
              <a:gd name="f333" fmla="val 641"/>
              <a:gd name="f334" fmla="val 198"/>
              <a:gd name="f335" fmla="val 672"/>
              <a:gd name="f336" fmla="val 210"/>
              <a:gd name="f337" fmla="val 243"/>
              <a:gd name="f338" fmla="val 645"/>
              <a:gd name="f339" fmla="val 623"/>
              <a:gd name="f340" fmla="val 233"/>
              <a:gd name="f341" fmla="val 221"/>
              <a:gd name="f342" fmla="val 602"/>
              <a:gd name="f343" fmla="val 209"/>
              <a:gd name="f344" fmla="val 626"/>
              <a:gd name="f345" fmla="val 621"/>
              <a:gd name="f346" fmla="val 617"/>
              <a:gd name="f347" fmla="val 588"/>
              <a:gd name="f348" fmla="val 349"/>
              <a:gd name="f349" fmla="val 342"/>
              <a:gd name="f350" fmla="val 345"/>
              <a:gd name="f351" fmla="val 507"/>
              <a:gd name="f352" fmla="val 347"/>
              <a:gd name="f353" fmla="val 497"/>
              <a:gd name="f354" fmla="val 348"/>
              <a:gd name="f355" fmla="val 346"/>
              <a:gd name="f356" fmla="val 496"/>
              <a:gd name="f357" fmla="val 502"/>
              <a:gd name="f358" fmla="val 341"/>
              <a:gd name="f359" fmla="val 508"/>
              <a:gd name="f360" fmla="val 337"/>
              <a:gd name="f361" fmla="val 515"/>
              <a:gd name="f362" fmla="val 514"/>
              <a:gd name="f363" fmla="val 331"/>
              <a:gd name="f364" fmla="val 513"/>
              <a:gd name="f365" fmla="val 327"/>
              <a:gd name="f366" fmla="val 328"/>
              <a:gd name="f367" fmla="val 491"/>
              <a:gd name="f368" fmla="val 476"/>
              <a:gd name="f369" fmla="val 343"/>
              <a:gd name="f370" fmla="val 484"/>
              <a:gd name="f371" fmla="val 354"/>
              <a:gd name="f372" fmla="val 373"/>
              <a:gd name="f373" fmla="val 384"/>
              <a:gd name="f374" fmla="val 459"/>
              <a:gd name="f375" fmla="val 450"/>
              <a:gd name="f376" fmla="val 432"/>
              <a:gd name="f377" fmla="val 430"/>
              <a:gd name="f378" fmla="val 429"/>
              <a:gd name="f379" fmla="val 368"/>
              <a:gd name="f380" fmla="val 369"/>
              <a:gd name="f381" fmla="val 379"/>
              <a:gd name="f382" fmla="val 442"/>
              <a:gd name="f383" fmla="val 389"/>
              <a:gd name="f384" fmla="val 449"/>
              <a:gd name="f385" fmla="val 399"/>
              <a:gd name="f386" fmla="val 447"/>
              <a:gd name="f387" fmla="val 445"/>
              <a:gd name="f388" fmla="val 443"/>
              <a:gd name="f389" fmla="val 404"/>
              <a:gd name="f390" fmla="val 436"/>
              <a:gd name="f391" fmla="val 397"/>
              <a:gd name="f392" fmla="val 422"/>
              <a:gd name="f393" fmla="val 382"/>
              <a:gd name="f394" fmla="val 378"/>
              <a:gd name="f395" fmla="val 409"/>
              <a:gd name="f396" fmla="val 377"/>
              <a:gd name="f397" fmla="val 402"/>
              <a:gd name="f398" fmla="val 391"/>
              <a:gd name="f399" fmla="val 405"/>
              <a:gd name="f400" fmla="val 414"/>
              <a:gd name="f401" fmla="val 412"/>
              <a:gd name="f402" fmla="val 465"/>
              <a:gd name="f403" fmla="val 424"/>
              <a:gd name="f404" fmla="val 372"/>
              <a:gd name="f405" fmla="val 319"/>
              <a:gd name="f406" fmla="val 294"/>
              <a:gd name="f407" fmla="val 482"/>
              <a:gd name="f408" fmla="val 279"/>
              <a:gd name="f409" fmla="val 462"/>
              <a:gd name="f410" fmla="val 276"/>
              <a:gd name="f411" fmla="val 457"/>
              <a:gd name="f412" fmla="val 451"/>
              <a:gd name="f413" fmla="val 274"/>
              <a:gd name="f414" fmla="val 286"/>
              <a:gd name="f415" fmla="val 292"/>
              <a:gd name="f416" fmla="val 299"/>
              <a:gd name="f417" fmla="val 446"/>
              <a:gd name="f418" fmla="val 306"/>
              <a:gd name="f419" fmla="val 313"/>
              <a:gd name="f420" fmla="val 309"/>
              <a:gd name="f421" fmla="val 304"/>
              <a:gd name="f422" fmla="val 340"/>
              <a:gd name="f423" fmla="val 413"/>
              <a:gd name="f424" fmla="val 407"/>
              <a:gd name="f425" fmla="val 359"/>
              <a:gd name="f426" fmla="val 380"/>
              <a:gd name="f427" fmla="val 408"/>
              <a:gd name="f428" fmla="val 385"/>
              <a:gd name="f429" fmla="val 392"/>
              <a:gd name="f430" fmla="val 400"/>
              <a:gd name="f431" fmla="val 394"/>
              <a:gd name="f432" fmla="val 387"/>
              <a:gd name="f433" fmla="val 393"/>
              <a:gd name="f434" fmla="val 370"/>
              <a:gd name="f435" fmla="val 338"/>
              <a:gd name="f436" fmla="val 361"/>
              <a:gd name="f437" fmla="val 291"/>
              <a:gd name="f438" fmla="val 464"/>
              <a:gd name="f439" fmla="val 469"/>
              <a:gd name="f440" fmla="val 475"/>
              <a:gd name="f441" fmla="val 277"/>
              <a:gd name="f442" fmla="val 282"/>
              <a:gd name="f443" fmla="val 486"/>
              <a:gd name="f444" fmla="val 493"/>
              <a:gd name="f445" fmla="val 505"/>
              <a:gd name="f446" fmla="val 298"/>
              <a:gd name="f447" fmla="val 494"/>
              <a:gd name="f448" fmla="val 308"/>
              <a:gd name="f449" fmla="val 311"/>
              <a:gd name="f450" fmla="val 511"/>
              <a:gd name="f451" fmla="val 529"/>
              <a:gd name="f452" fmla="val 518"/>
              <a:gd name="f453" fmla="val 300"/>
              <a:gd name="f454" fmla="val 506"/>
              <a:gd name="f455" fmla="val 500"/>
              <a:gd name="f456" fmla="val 510"/>
              <a:gd name="f457" fmla="val 269"/>
              <a:gd name="f458" fmla="val 544"/>
              <a:gd name="f459" fmla="val 560"/>
              <a:gd name="f460" fmla="val 240"/>
              <a:gd name="f461" fmla="val 569"/>
              <a:gd name="f462" fmla="val 256"/>
              <a:gd name="f463" fmla="val 590"/>
              <a:gd name="f464" fmla="val 593"/>
              <a:gd name="f465" fmla="val 587"/>
              <a:gd name="f466" fmla="val 250"/>
              <a:gd name="f467" fmla="val 565"/>
              <a:gd name="f468" fmla="val 578"/>
              <a:gd name="f469" fmla="val 159"/>
              <a:gd name="f470" fmla="val 163"/>
              <a:gd name="f471" fmla="val 194"/>
              <a:gd name="f472" fmla="val 199"/>
              <a:gd name="f473" fmla="val 207"/>
              <a:gd name="f474" fmla="val 545"/>
              <a:gd name="f475" fmla="val 187"/>
              <a:gd name="f476" fmla="val 111"/>
              <a:gd name="f477" fmla="val 481"/>
              <a:gd name="f478" fmla="val 509"/>
              <a:gd name="f479" fmla="val 108"/>
              <a:gd name="f480" fmla="val 109"/>
              <a:gd name="f481" fmla="+- 0 0 -90"/>
              <a:gd name="f482" fmla="*/ f4 1 789"/>
              <a:gd name="f483" fmla="*/ f5 1 789"/>
              <a:gd name="f484" fmla="+- f7 0 f6"/>
              <a:gd name="f485" fmla="*/ f481 f0 1"/>
              <a:gd name="f486" fmla="*/ f484 1 789"/>
              <a:gd name="f487" fmla="*/ 155 f484 1"/>
              <a:gd name="f488" fmla="*/ 103 f484 1"/>
              <a:gd name="f489" fmla="*/ 51 f484 1"/>
              <a:gd name="f490" fmla="*/ 49 f484 1"/>
              <a:gd name="f491" fmla="*/ 525 f484 1"/>
              <a:gd name="f492" fmla="*/ 120 f484 1"/>
              <a:gd name="f493" fmla="*/ 679 f484 1"/>
              <a:gd name="f494" fmla="*/ 263 f484 1"/>
              <a:gd name="f495" fmla="*/ 750 f484 1"/>
              <a:gd name="f496" fmla="*/ 627 f484 1"/>
              <a:gd name="f497" fmla="*/ 731 f484 1"/>
              <a:gd name="f498" fmla="*/ 682 f484 1"/>
              <a:gd name="f499" fmla="*/ 664 f484 1"/>
              <a:gd name="f500" fmla="*/ 789 f484 1"/>
              <a:gd name="f501" fmla="*/ 683 f484 1"/>
              <a:gd name="f502" fmla="*/ 152 f484 1"/>
              <a:gd name="f503" fmla="*/ 629 f484 1"/>
              <a:gd name="f504" fmla="*/ 62 f484 1"/>
              <a:gd name="f505" fmla="*/ 262 f484 1"/>
              <a:gd name="f506" fmla="*/ 0 f484 1"/>
              <a:gd name="f507" fmla="*/ 419 f484 1"/>
              <a:gd name="f508" fmla="*/ 455 f484 1"/>
              <a:gd name="f509" fmla="*/ 205 f484 1"/>
              <a:gd name="f510" fmla="*/ 322 f484 1"/>
              <a:gd name="f511" fmla="*/ 153 f484 1"/>
              <a:gd name="f512" fmla="*/ 295 f484 1"/>
              <a:gd name="f513" fmla="*/ 215 f484 1"/>
              <a:gd name="f514" fmla="*/ 156 f484 1"/>
              <a:gd name="f515" fmla="*/ 99 f484 1"/>
              <a:gd name="f516" fmla="*/ 524 f484 1"/>
              <a:gd name="f517" fmla="*/ 418 f484 1"/>
              <a:gd name="f518" fmla="*/ 53 f484 1"/>
              <a:gd name="f519" fmla="*/ 355 f484 1"/>
              <a:gd name="f520" fmla="*/ 89 f484 1"/>
              <a:gd name="f521" fmla="*/ 365 f484 1"/>
              <a:gd name="f522" fmla="*/ 242 f484 1"/>
              <a:gd name="f523" fmla="*/ 102 f484 1"/>
              <a:gd name="f524" fmla="*/ 526 f484 1"/>
              <a:gd name="f525" fmla="*/ 599 f484 1"/>
              <a:gd name="f526" fmla="*/ 631 f484 1"/>
              <a:gd name="f527" fmla="*/ 395 f484 1"/>
              <a:gd name="f528" fmla="*/ 316 f484 1"/>
              <a:gd name="f529" fmla="*/ 594 f484 1"/>
              <a:gd name="f530" fmla="*/ 479 f484 1"/>
              <a:gd name="f531" fmla="*/ 630 f484 1"/>
              <a:gd name="f532" fmla="*/ 527 f484 1"/>
              <a:gd name="f533" fmla="*/ 648 f484 1"/>
              <a:gd name="f534" fmla="*/ 528 f484 1"/>
              <a:gd name="f535" fmla="*/ 576 f484 1"/>
              <a:gd name="f536" fmla="*/ 546 f484 1"/>
              <a:gd name="f537" fmla="*/ 628 f484 1"/>
              <a:gd name="f538" fmla="*/ 742 f484 1"/>
              <a:gd name="f539" fmla="*/ 278 f484 1"/>
              <a:gd name="f540" fmla="*/ 684 f484 1"/>
              <a:gd name="f541" fmla="*/ 261 f484 1"/>
              <a:gd name="f542" fmla="*/ 654 f484 1"/>
              <a:gd name="f543" fmla="*/ 198 f484 1"/>
              <a:gd name="f544" fmla="*/ 618 f484 1"/>
              <a:gd name="f545" fmla="*/ 233 f484 1"/>
              <a:gd name="f546" fmla="*/ 358 f484 1"/>
              <a:gd name="f547" fmla="*/ 498 f484 1"/>
              <a:gd name="f548" fmla="*/ 350 f484 1"/>
              <a:gd name="f549" fmla="*/ 476 f484 1"/>
              <a:gd name="f550" fmla="*/ 329 f484 1"/>
              <a:gd name="f551" fmla="*/ 427 f484 1"/>
              <a:gd name="f552" fmla="*/ 369 f484 1"/>
              <a:gd name="f553" fmla="*/ 402 f484 1"/>
              <a:gd name="f554" fmla="*/ 374 f484 1"/>
              <a:gd name="f555" fmla="*/ 477 f484 1"/>
              <a:gd name="f556" fmla="*/ 292 f484 1"/>
              <a:gd name="f557" fmla="*/ 444 f484 1"/>
              <a:gd name="f558" fmla="*/ 346 f484 1"/>
              <a:gd name="f559" fmla="*/ 407 f484 1"/>
              <a:gd name="f560" fmla="*/ 379 f484 1"/>
              <a:gd name="f561" fmla="*/ 382 f484 1"/>
              <a:gd name="f562" fmla="*/ 343 f484 1"/>
              <a:gd name="f563" fmla="*/ 529 f484 1"/>
              <a:gd name="f564" fmla="*/ 319 f484 1"/>
              <a:gd name="f565" fmla="*/ 562 f484 1"/>
              <a:gd name="f566" fmla="*/ 264 f484 1"/>
              <a:gd name="f567" fmla="*/ 593 f484 1"/>
              <a:gd name="f568" fmla="*/ 260 f484 1"/>
              <a:gd name="f569" fmla="*/ 151 f484 1"/>
              <a:gd name="f570" fmla="*/ 105 f484 1"/>
              <a:gd name="f571" fmla="*/ f485 1 f3"/>
              <a:gd name="f572" fmla="*/ f487 1 789"/>
              <a:gd name="f573" fmla="*/ f488 1 789"/>
              <a:gd name="f574" fmla="*/ f489 1 789"/>
              <a:gd name="f575" fmla="*/ f490 1 789"/>
              <a:gd name="f576" fmla="*/ f491 1 789"/>
              <a:gd name="f577" fmla="*/ f492 1 789"/>
              <a:gd name="f578" fmla="*/ f493 1 789"/>
              <a:gd name="f579" fmla="*/ f494 1 789"/>
              <a:gd name="f580" fmla="*/ f495 1 789"/>
              <a:gd name="f581" fmla="*/ f496 1 789"/>
              <a:gd name="f582" fmla="*/ f497 1 789"/>
              <a:gd name="f583" fmla="*/ f498 1 789"/>
              <a:gd name="f584" fmla="*/ f499 1 789"/>
              <a:gd name="f585" fmla="*/ f500 1 789"/>
              <a:gd name="f586" fmla="*/ f501 1 789"/>
              <a:gd name="f587" fmla="*/ f502 1 789"/>
              <a:gd name="f588" fmla="*/ f503 1 789"/>
              <a:gd name="f589" fmla="*/ f504 1 789"/>
              <a:gd name="f590" fmla="*/ f505 1 789"/>
              <a:gd name="f591" fmla="*/ f506 1 789"/>
              <a:gd name="f592" fmla="*/ f507 1 789"/>
              <a:gd name="f593" fmla="*/ f508 1 789"/>
              <a:gd name="f594" fmla="*/ f509 1 789"/>
              <a:gd name="f595" fmla="*/ f510 1 789"/>
              <a:gd name="f596" fmla="*/ f511 1 789"/>
              <a:gd name="f597" fmla="*/ f512 1 789"/>
              <a:gd name="f598" fmla="*/ f513 1 789"/>
              <a:gd name="f599" fmla="*/ f514 1 789"/>
              <a:gd name="f600" fmla="*/ f515 1 789"/>
              <a:gd name="f601" fmla="*/ f516 1 789"/>
              <a:gd name="f602" fmla="*/ f517 1 789"/>
              <a:gd name="f603" fmla="*/ f518 1 789"/>
              <a:gd name="f604" fmla="*/ f519 1 789"/>
              <a:gd name="f605" fmla="*/ f520 1 789"/>
              <a:gd name="f606" fmla="*/ f521 1 789"/>
              <a:gd name="f607" fmla="*/ f522 1 789"/>
              <a:gd name="f608" fmla="*/ f523 1 789"/>
              <a:gd name="f609" fmla="*/ f524 1 789"/>
              <a:gd name="f610" fmla="*/ f525 1 789"/>
              <a:gd name="f611" fmla="*/ f526 1 789"/>
              <a:gd name="f612" fmla="*/ f527 1 789"/>
              <a:gd name="f613" fmla="*/ f528 1 789"/>
              <a:gd name="f614" fmla="*/ f529 1 789"/>
              <a:gd name="f615" fmla="*/ f530 1 789"/>
              <a:gd name="f616" fmla="*/ f531 1 789"/>
              <a:gd name="f617" fmla="*/ f532 1 789"/>
              <a:gd name="f618" fmla="*/ f533 1 789"/>
              <a:gd name="f619" fmla="*/ f534 1 789"/>
              <a:gd name="f620" fmla="*/ f535 1 789"/>
              <a:gd name="f621" fmla="*/ f536 1 789"/>
              <a:gd name="f622" fmla="*/ f537 1 789"/>
              <a:gd name="f623" fmla="*/ f538 1 789"/>
              <a:gd name="f624" fmla="*/ f539 1 789"/>
              <a:gd name="f625" fmla="*/ f540 1 789"/>
              <a:gd name="f626" fmla="*/ f541 1 789"/>
              <a:gd name="f627" fmla="*/ f542 1 789"/>
              <a:gd name="f628" fmla="*/ f543 1 789"/>
              <a:gd name="f629" fmla="*/ f544 1 789"/>
              <a:gd name="f630" fmla="*/ f545 1 789"/>
              <a:gd name="f631" fmla="*/ f546 1 789"/>
              <a:gd name="f632" fmla="*/ f547 1 789"/>
              <a:gd name="f633" fmla="*/ f548 1 789"/>
              <a:gd name="f634" fmla="*/ f549 1 789"/>
              <a:gd name="f635" fmla="*/ f550 1 789"/>
              <a:gd name="f636" fmla="*/ f551 1 789"/>
              <a:gd name="f637" fmla="*/ f552 1 789"/>
              <a:gd name="f638" fmla="*/ f553 1 789"/>
              <a:gd name="f639" fmla="*/ f554 1 789"/>
              <a:gd name="f640" fmla="*/ f555 1 789"/>
              <a:gd name="f641" fmla="*/ f556 1 789"/>
              <a:gd name="f642" fmla="*/ f557 1 789"/>
              <a:gd name="f643" fmla="*/ f558 1 789"/>
              <a:gd name="f644" fmla="*/ f559 1 789"/>
              <a:gd name="f645" fmla="*/ f560 1 789"/>
              <a:gd name="f646" fmla="*/ f561 1 789"/>
              <a:gd name="f647" fmla="*/ f562 1 789"/>
              <a:gd name="f648" fmla="*/ f563 1 789"/>
              <a:gd name="f649" fmla="*/ f564 1 789"/>
              <a:gd name="f650" fmla="*/ f565 1 789"/>
              <a:gd name="f651" fmla="*/ f566 1 789"/>
              <a:gd name="f652" fmla="*/ f567 1 789"/>
              <a:gd name="f653" fmla="*/ f568 1 789"/>
              <a:gd name="f654" fmla="*/ f569 1 789"/>
              <a:gd name="f655" fmla="*/ f570 1 789"/>
              <a:gd name="f656" fmla="*/ 0 1 f486"/>
              <a:gd name="f657" fmla="*/ f7 1 f486"/>
              <a:gd name="f658" fmla="+- f571 0 f1"/>
              <a:gd name="f659" fmla="*/ f572 1 f486"/>
              <a:gd name="f660" fmla="*/ f573 1 f486"/>
              <a:gd name="f661" fmla="*/ f574 1 f486"/>
              <a:gd name="f662" fmla="*/ f575 1 f486"/>
              <a:gd name="f663" fmla="*/ f576 1 f486"/>
              <a:gd name="f664" fmla="*/ f577 1 f486"/>
              <a:gd name="f665" fmla="*/ f578 1 f486"/>
              <a:gd name="f666" fmla="*/ f579 1 f486"/>
              <a:gd name="f667" fmla="*/ f580 1 f486"/>
              <a:gd name="f668" fmla="*/ f581 1 f486"/>
              <a:gd name="f669" fmla="*/ f582 1 f486"/>
              <a:gd name="f670" fmla="*/ f583 1 f486"/>
              <a:gd name="f671" fmla="*/ f584 1 f486"/>
              <a:gd name="f672" fmla="*/ f585 1 f486"/>
              <a:gd name="f673" fmla="*/ f586 1 f486"/>
              <a:gd name="f674" fmla="*/ f587 1 f486"/>
              <a:gd name="f675" fmla="*/ f588 1 f486"/>
              <a:gd name="f676" fmla="*/ f589 1 f486"/>
              <a:gd name="f677" fmla="*/ f590 1 f486"/>
              <a:gd name="f678" fmla="*/ f591 1 f486"/>
              <a:gd name="f679" fmla="*/ f592 1 f486"/>
              <a:gd name="f680" fmla="*/ f593 1 f486"/>
              <a:gd name="f681" fmla="*/ f594 1 f486"/>
              <a:gd name="f682" fmla="*/ f595 1 f486"/>
              <a:gd name="f683" fmla="*/ f596 1 f486"/>
              <a:gd name="f684" fmla="*/ f597 1 f486"/>
              <a:gd name="f685" fmla="*/ f598 1 f486"/>
              <a:gd name="f686" fmla="*/ f599 1 f486"/>
              <a:gd name="f687" fmla="*/ f600 1 f486"/>
              <a:gd name="f688" fmla="*/ f601 1 f486"/>
              <a:gd name="f689" fmla="*/ f602 1 f486"/>
              <a:gd name="f690" fmla="*/ f603 1 f486"/>
              <a:gd name="f691" fmla="*/ f604 1 f486"/>
              <a:gd name="f692" fmla="*/ f605 1 f486"/>
              <a:gd name="f693" fmla="*/ f606 1 f486"/>
              <a:gd name="f694" fmla="*/ f607 1 f486"/>
              <a:gd name="f695" fmla="*/ f608 1 f486"/>
              <a:gd name="f696" fmla="*/ f609 1 f486"/>
              <a:gd name="f697" fmla="*/ f610 1 f486"/>
              <a:gd name="f698" fmla="*/ f611 1 f486"/>
              <a:gd name="f699" fmla="*/ f612 1 f486"/>
              <a:gd name="f700" fmla="*/ f613 1 f486"/>
              <a:gd name="f701" fmla="*/ f614 1 f486"/>
              <a:gd name="f702" fmla="*/ f615 1 f486"/>
              <a:gd name="f703" fmla="*/ f616 1 f486"/>
              <a:gd name="f704" fmla="*/ f617 1 f486"/>
              <a:gd name="f705" fmla="*/ f618 1 f486"/>
              <a:gd name="f706" fmla="*/ f619 1 f486"/>
              <a:gd name="f707" fmla="*/ f620 1 f486"/>
              <a:gd name="f708" fmla="*/ f621 1 f486"/>
              <a:gd name="f709" fmla="*/ f622 1 f486"/>
              <a:gd name="f710" fmla="*/ f623 1 f486"/>
              <a:gd name="f711" fmla="*/ f624 1 f486"/>
              <a:gd name="f712" fmla="*/ f625 1 f486"/>
              <a:gd name="f713" fmla="*/ f626 1 f486"/>
              <a:gd name="f714" fmla="*/ f627 1 f486"/>
              <a:gd name="f715" fmla="*/ f628 1 f486"/>
              <a:gd name="f716" fmla="*/ f629 1 f486"/>
              <a:gd name="f717" fmla="*/ f630 1 f486"/>
              <a:gd name="f718" fmla="*/ f631 1 f486"/>
              <a:gd name="f719" fmla="*/ f632 1 f486"/>
              <a:gd name="f720" fmla="*/ f633 1 f486"/>
              <a:gd name="f721" fmla="*/ f634 1 f486"/>
              <a:gd name="f722" fmla="*/ f635 1 f486"/>
              <a:gd name="f723" fmla="*/ f636 1 f486"/>
              <a:gd name="f724" fmla="*/ f637 1 f486"/>
              <a:gd name="f725" fmla="*/ f638 1 f486"/>
              <a:gd name="f726" fmla="*/ f639 1 f486"/>
              <a:gd name="f727" fmla="*/ f640 1 f486"/>
              <a:gd name="f728" fmla="*/ f641 1 f486"/>
              <a:gd name="f729" fmla="*/ f642 1 f486"/>
              <a:gd name="f730" fmla="*/ f643 1 f486"/>
              <a:gd name="f731" fmla="*/ f644 1 f486"/>
              <a:gd name="f732" fmla="*/ f645 1 f486"/>
              <a:gd name="f733" fmla="*/ f646 1 f486"/>
              <a:gd name="f734" fmla="*/ f647 1 f486"/>
              <a:gd name="f735" fmla="*/ f648 1 f486"/>
              <a:gd name="f736" fmla="*/ f649 1 f486"/>
              <a:gd name="f737" fmla="*/ f650 1 f486"/>
              <a:gd name="f738" fmla="*/ f651 1 f486"/>
              <a:gd name="f739" fmla="*/ f652 1 f486"/>
              <a:gd name="f740" fmla="*/ f653 1 f486"/>
              <a:gd name="f741" fmla="*/ f654 1 f486"/>
              <a:gd name="f742" fmla="*/ f655 1 f486"/>
              <a:gd name="f743" fmla="*/ f656 f482 1"/>
              <a:gd name="f744" fmla="*/ f657 f482 1"/>
              <a:gd name="f745" fmla="*/ f657 f483 1"/>
              <a:gd name="f746" fmla="*/ f656 f483 1"/>
              <a:gd name="f747" fmla="*/ f659 f482 1"/>
              <a:gd name="f748" fmla="*/ f660 f483 1"/>
              <a:gd name="f749" fmla="*/ f661 f482 1"/>
              <a:gd name="f750" fmla="*/ f659 f483 1"/>
              <a:gd name="f751" fmla="*/ f662 f482 1"/>
              <a:gd name="f752" fmla="*/ f663 f483 1"/>
              <a:gd name="f753" fmla="*/ f664 f482 1"/>
              <a:gd name="f754" fmla="*/ f665 f483 1"/>
              <a:gd name="f755" fmla="*/ f666 f482 1"/>
              <a:gd name="f756" fmla="*/ f667 f483 1"/>
              <a:gd name="f757" fmla="*/ f668 f482 1"/>
              <a:gd name="f758" fmla="*/ f669 f483 1"/>
              <a:gd name="f759" fmla="*/ f670 f482 1"/>
              <a:gd name="f760" fmla="*/ f671 f483 1"/>
              <a:gd name="f761" fmla="*/ f672 f482 1"/>
              <a:gd name="f762" fmla="*/ f673 f482 1"/>
              <a:gd name="f763" fmla="*/ f674 f483 1"/>
              <a:gd name="f764" fmla="*/ f675 f482 1"/>
              <a:gd name="f765" fmla="*/ f676 f483 1"/>
              <a:gd name="f766" fmla="*/ f677 f482 1"/>
              <a:gd name="f767" fmla="*/ f678 f483 1"/>
              <a:gd name="f768" fmla="*/ f679 f482 1"/>
              <a:gd name="f769" fmla="*/ f680 f482 1"/>
              <a:gd name="f770" fmla="*/ f681 f483 1"/>
              <a:gd name="f771" fmla="*/ f682 f482 1"/>
              <a:gd name="f772" fmla="*/ f683 f483 1"/>
              <a:gd name="f773" fmla="*/ f684 f482 1"/>
              <a:gd name="f774" fmla="*/ f685 f482 1"/>
              <a:gd name="f775" fmla="*/ f686 f482 1"/>
              <a:gd name="f776" fmla="*/ f677 f483 1"/>
              <a:gd name="f777" fmla="*/ f687 f482 1"/>
              <a:gd name="f778" fmla="*/ f688 f483 1"/>
              <a:gd name="f779" fmla="*/ f689 f483 1"/>
              <a:gd name="f780" fmla="*/ f690 f482 1"/>
              <a:gd name="f781" fmla="*/ f691 f483 1"/>
              <a:gd name="f782" fmla="*/ f692 f482 1"/>
              <a:gd name="f783" fmla="*/ f693 f483 1"/>
              <a:gd name="f784" fmla="*/ f694 f483 1"/>
              <a:gd name="f785" fmla="*/ f695 f482 1"/>
              <a:gd name="f786" fmla="*/ f696 f483 1"/>
              <a:gd name="f787" fmla="*/ f697 f483 1"/>
              <a:gd name="f788" fmla="*/ f698 f483 1"/>
              <a:gd name="f789" fmla="*/ f699 f482 1"/>
              <a:gd name="f790" fmla="*/ f700 f482 1"/>
              <a:gd name="f791" fmla="*/ f701 f483 1"/>
              <a:gd name="f792" fmla="*/ f702 f482 1"/>
              <a:gd name="f793" fmla="*/ f703 f483 1"/>
              <a:gd name="f794" fmla="*/ f704 f482 1"/>
              <a:gd name="f795" fmla="*/ f705 f483 1"/>
              <a:gd name="f796" fmla="*/ f706 f482 1"/>
              <a:gd name="f797" fmla="*/ f707 f483 1"/>
              <a:gd name="f798" fmla="*/ f708 f482 1"/>
              <a:gd name="f799" fmla="*/ f709 f482 1"/>
              <a:gd name="f800" fmla="*/ f710 f482 1"/>
              <a:gd name="f801" fmla="*/ f711 f483 1"/>
              <a:gd name="f802" fmla="*/ f712 f482 1"/>
              <a:gd name="f803" fmla="*/ f713 f483 1"/>
              <a:gd name="f804" fmla="*/ f714 f482 1"/>
              <a:gd name="f805" fmla="*/ f715 f483 1"/>
              <a:gd name="f806" fmla="*/ f716 f482 1"/>
              <a:gd name="f807" fmla="*/ f717 f483 1"/>
              <a:gd name="f808" fmla="*/ f718 f483 1"/>
              <a:gd name="f809" fmla="*/ f719 f482 1"/>
              <a:gd name="f810" fmla="*/ f720 f483 1"/>
              <a:gd name="f811" fmla="*/ f721 f482 1"/>
              <a:gd name="f812" fmla="*/ f722 f483 1"/>
              <a:gd name="f813" fmla="*/ f723 f482 1"/>
              <a:gd name="f814" fmla="*/ f724 f483 1"/>
              <a:gd name="f815" fmla="*/ f725 f482 1"/>
              <a:gd name="f816" fmla="*/ f726 f483 1"/>
              <a:gd name="f817" fmla="*/ f727 f482 1"/>
              <a:gd name="f818" fmla="*/ f728 f482 1"/>
              <a:gd name="f819" fmla="*/ f729 f483 1"/>
              <a:gd name="f820" fmla="*/ f730 f482 1"/>
              <a:gd name="f821" fmla="*/ f731 f483 1"/>
              <a:gd name="f822" fmla="*/ f732 f482 1"/>
              <a:gd name="f823" fmla="*/ f733 f483 1"/>
              <a:gd name="f824" fmla="*/ f734 f483 1"/>
              <a:gd name="f825" fmla="*/ f684 f483 1"/>
              <a:gd name="f826" fmla="*/ f735 f482 1"/>
              <a:gd name="f827" fmla="*/ f736 f483 1"/>
              <a:gd name="f828" fmla="*/ f737 f482 1"/>
              <a:gd name="f829" fmla="*/ f738 f483 1"/>
              <a:gd name="f830" fmla="*/ f739 f482 1"/>
              <a:gd name="f831" fmla="*/ f740 f483 1"/>
              <a:gd name="f832" fmla="*/ f741 f483 1"/>
              <a:gd name="f833" fmla="*/ f742 f48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58">
                <a:pos x="f747" y="f748"/>
              </a:cxn>
              <a:cxn ang="f658">
                <a:pos x="f749" y="f750"/>
              </a:cxn>
              <a:cxn ang="f658">
                <a:pos x="f751" y="f752"/>
              </a:cxn>
              <a:cxn ang="f658">
                <a:pos x="f753" y="f754"/>
              </a:cxn>
              <a:cxn ang="f658">
                <a:pos x="f755" y="f756"/>
              </a:cxn>
              <a:cxn ang="f658">
                <a:pos x="f757" y="f758"/>
              </a:cxn>
              <a:cxn ang="f658">
                <a:pos x="f759" y="f760"/>
              </a:cxn>
              <a:cxn ang="f658">
                <a:pos x="f761" y="f752"/>
              </a:cxn>
              <a:cxn ang="f658">
                <a:pos x="f762" y="f763"/>
              </a:cxn>
              <a:cxn ang="f658">
                <a:pos x="f764" y="f765"/>
              </a:cxn>
              <a:cxn ang="f658">
                <a:pos x="f766" y="f767"/>
              </a:cxn>
              <a:cxn ang="f658">
                <a:pos x="f768" y="f748"/>
              </a:cxn>
              <a:cxn ang="f658">
                <a:pos x="f769" y="f770"/>
              </a:cxn>
              <a:cxn ang="f658">
                <a:pos x="f771" y="f772"/>
              </a:cxn>
              <a:cxn ang="f658">
                <a:pos x="f773" y="f772"/>
              </a:cxn>
              <a:cxn ang="f658">
                <a:pos x="f774" y="f763"/>
              </a:cxn>
              <a:cxn ang="f658">
                <a:pos x="f774" y="f763"/>
              </a:cxn>
              <a:cxn ang="f658">
                <a:pos x="f775" y="f776"/>
              </a:cxn>
              <a:cxn ang="f658">
                <a:pos x="f777" y="f778"/>
              </a:cxn>
              <a:cxn ang="f658">
                <a:pos x="f777" y="f779"/>
              </a:cxn>
              <a:cxn ang="f658">
                <a:pos x="f780" y="f781"/>
              </a:cxn>
              <a:cxn ang="f658">
                <a:pos x="f782" y="f783"/>
              </a:cxn>
              <a:cxn ang="f658">
                <a:pos x="f747" y="f784"/>
              </a:cxn>
              <a:cxn ang="f658">
                <a:pos x="f785" y="f786"/>
              </a:cxn>
              <a:cxn ang="f658">
                <a:pos x="f747" y="f752"/>
              </a:cxn>
              <a:cxn ang="f658">
                <a:pos x="f747" y="f752"/>
              </a:cxn>
              <a:cxn ang="f658">
                <a:pos x="f755" y="f787"/>
              </a:cxn>
              <a:cxn ang="f658">
                <a:pos x="f755" y="f788"/>
              </a:cxn>
              <a:cxn ang="f658">
                <a:pos x="f789" y="f754"/>
              </a:cxn>
              <a:cxn ang="f658">
                <a:pos x="f790" y="f791"/>
              </a:cxn>
              <a:cxn ang="f658">
                <a:pos x="f792" y="f793"/>
              </a:cxn>
              <a:cxn ang="f658">
                <a:pos x="f794" y="f795"/>
              </a:cxn>
              <a:cxn ang="f658">
                <a:pos x="f796" y="f788"/>
              </a:cxn>
              <a:cxn ang="f658">
                <a:pos x="f796" y="f797"/>
              </a:cxn>
              <a:cxn ang="f658">
                <a:pos x="f798" y="f793"/>
              </a:cxn>
              <a:cxn ang="f658">
                <a:pos x="f799" y="f779"/>
              </a:cxn>
              <a:cxn ang="f658">
                <a:pos x="f762" y="f786"/>
              </a:cxn>
              <a:cxn ang="f658">
                <a:pos x="f762" y="f752"/>
              </a:cxn>
              <a:cxn ang="f658">
                <a:pos x="f800" y="f801"/>
              </a:cxn>
              <a:cxn ang="f658">
                <a:pos x="f802" y="f803"/>
              </a:cxn>
              <a:cxn ang="f658">
                <a:pos x="f804" y="f805"/>
              </a:cxn>
              <a:cxn ang="f658">
                <a:pos x="f806" y="f807"/>
              </a:cxn>
              <a:cxn ang="f658">
                <a:pos x="f799" y="f808"/>
              </a:cxn>
              <a:cxn ang="f658">
                <a:pos x="f809" y="f810"/>
              </a:cxn>
              <a:cxn ang="f658">
                <a:pos x="f811" y="f812"/>
              </a:cxn>
              <a:cxn ang="f658">
                <a:pos x="f813" y="f814"/>
              </a:cxn>
              <a:cxn ang="f658">
                <a:pos x="f815" y="f816"/>
              </a:cxn>
              <a:cxn ang="f658">
                <a:pos x="f817" y="f752"/>
              </a:cxn>
              <a:cxn ang="f658">
                <a:pos x="f818" y="f819"/>
              </a:cxn>
              <a:cxn ang="f658">
                <a:pos x="f820" y="f821"/>
              </a:cxn>
              <a:cxn ang="f658">
                <a:pos x="f822" y="f823"/>
              </a:cxn>
              <a:cxn ang="f658">
                <a:pos x="f790" y="f824"/>
              </a:cxn>
              <a:cxn ang="f658">
                <a:pos x="f792" y="f825"/>
              </a:cxn>
              <a:cxn ang="f658">
                <a:pos x="f826" y="f827"/>
              </a:cxn>
              <a:cxn ang="f658">
                <a:pos x="f828" y="f829"/>
              </a:cxn>
              <a:cxn ang="f658">
                <a:pos x="f830" y="f831"/>
              </a:cxn>
              <a:cxn ang="f658">
                <a:pos x="f796" y="f832"/>
              </a:cxn>
              <a:cxn ang="f658">
                <a:pos x="f796" y="f832"/>
              </a:cxn>
              <a:cxn ang="f658">
                <a:pos x="f817" y="f833"/>
              </a:cxn>
            </a:cxnLst>
            <a:rect l="f743" t="f746" r="f744" b="f745"/>
            <a:pathLst>
              <a:path w="789" h="789">
                <a:moveTo>
                  <a:pt x="f8" y="f6"/>
                </a:moveTo>
                <a:cubicBezTo>
                  <a:pt x="f8" y="f9"/>
                  <a:pt x="f8" y="f10"/>
                  <a:pt x="f8" y="f11"/>
                </a:cubicBezTo>
                <a:cubicBezTo>
                  <a:pt x="f12" y="f11"/>
                  <a:pt x="f13" y="f11"/>
                  <a:pt x="f14" y="f11"/>
                </a:cubicBezTo>
                <a:cubicBezTo>
                  <a:pt x="f14" y="f15"/>
                  <a:pt x="f14" y="f16"/>
                  <a:pt x="f14" y="f17"/>
                </a:cubicBezTo>
                <a:cubicBezTo>
                  <a:pt x="f18" y="f17"/>
                  <a:pt x="f19" y="f20"/>
                  <a:pt x="f21" y="f17"/>
                </a:cubicBezTo>
                <a:cubicBezTo>
                  <a:pt x="f22" y="f23"/>
                  <a:pt x="f20" y="f22"/>
                  <a:pt x="f24" y="f21"/>
                </a:cubicBezTo>
                <a:cubicBezTo>
                  <a:pt x="f25" y="f26"/>
                  <a:pt x="f27" y="f26"/>
                  <a:pt x="f28" y="f29"/>
                </a:cubicBezTo>
                <a:cubicBezTo>
                  <a:pt x="f30" y="f29"/>
                  <a:pt x="f31" y="f32"/>
                  <a:pt x="f33" y="f14"/>
                </a:cubicBezTo>
                <a:cubicBezTo>
                  <a:pt x="f33" y="f34"/>
                  <a:pt x="f33" y="f12"/>
                  <a:pt x="f33" y="f35"/>
                </a:cubicBezTo>
                <a:cubicBezTo>
                  <a:pt x="f36" y="f35"/>
                  <a:pt x="f37" y="f35"/>
                  <a:pt x="f6" y="f35"/>
                </a:cubicBezTo>
                <a:cubicBezTo>
                  <a:pt x="f6" y="f38"/>
                  <a:pt x="f6" y="f39"/>
                  <a:pt x="f6" y="f40"/>
                </a:cubicBezTo>
                <a:cubicBezTo>
                  <a:pt x="f41" y="f40"/>
                  <a:pt x="f36" y="f40"/>
                  <a:pt x="f42" y="f40"/>
                </a:cubicBezTo>
                <a:cubicBezTo>
                  <a:pt x="f43" y="f44"/>
                  <a:pt x="f45" y="f46"/>
                  <a:pt x="f45" y="f47"/>
                </a:cubicBezTo>
                <a:cubicBezTo>
                  <a:pt x="f45" y="f48"/>
                  <a:pt x="f49" y="f50"/>
                  <a:pt x="f51" y="f52"/>
                </a:cubicBezTo>
                <a:cubicBezTo>
                  <a:pt x="f53" y="f54"/>
                  <a:pt x="f24" y="f52"/>
                  <a:pt x="f24" y="f55"/>
                </a:cubicBezTo>
                <a:cubicBezTo>
                  <a:pt x="f56" y="f57"/>
                  <a:pt x="f53" y="f58"/>
                  <a:pt x="f59" y="f60"/>
                </a:cubicBezTo>
                <a:cubicBezTo>
                  <a:pt x="f61" y="f62"/>
                  <a:pt x="f63" y="f60"/>
                  <a:pt x="f14" y="f60"/>
                </a:cubicBezTo>
                <a:cubicBezTo>
                  <a:pt x="f14" y="f64"/>
                  <a:pt x="f14" y="f65"/>
                  <a:pt x="f14" y="f66"/>
                </a:cubicBezTo>
                <a:cubicBezTo>
                  <a:pt x="f67" y="f66"/>
                  <a:pt x="f68" y="f66"/>
                  <a:pt x="f69" y="f70"/>
                </a:cubicBezTo>
                <a:cubicBezTo>
                  <a:pt x="f71" y="f70"/>
                  <a:pt x="f72" y="f73"/>
                  <a:pt x="f35" y="f74"/>
                </a:cubicBezTo>
                <a:cubicBezTo>
                  <a:pt x="f8" y="f75"/>
                  <a:pt x="f35" y="f76"/>
                  <a:pt x="f35" y="f7"/>
                </a:cubicBezTo>
                <a:cubicBezTo>
                  <a:pt x="f38" y="f7"/>
                  <a:pt x="f39" y="f7"/>
                  <a:pt x="f77" y="f7"/>
                </a:cubicBezTo>
                <a:cubicBezTo>
                  <a:pt x="f77" y="f78"/>
                  <a:pt x="f77" y="f79"/>
                  <a:pt x="f77" y="f70"/>
                </a:cubicBezTo>
                <a:cubicBezTo>
                  <a:pt x="f80" y="f70"/>
                  <a:pt x="f81" y="f70"/>
                  <a:pt x="f82" y="f70"/>
                </a:cubicBezTo>
                <a:cubicBezTo>
                  <a:pt x="f54" y="f83"/>
                  <a:pt x="f54" y="f84"/>
                  <a:pt x="f5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96" y="f62"/>
                </a:cubicBezTo>
                <a:cubicBezTo>
                  <a:pt x="f97" y="f93"/>
                  <a:pt x="f58" y="f98"/>
                  <a:pt x="f95" y="f99"/>
                </a:cubicBezTo>
                <a:cubicBezTo>
                  <a:pt x="f91" y="f100"/>
                  <a:pt x="f101" y="f102"/>
                  <a:pt x="f101" y="f86"/>
                </a:cubicBezTo>
                <a:cubicBezTo>
                  <a:pt x="f103" y="f86"/>
                  <a:pt x="f104" y="f86"/>
                  <a:pt x="f105" y="f86"/>
                </a:cubicBezTo>
                <a:cubicBezTo>
                  <a:pt x="f105" y="f106"/>
                  <a:pt x="f105" y="f107"/>
                  <a:pt x="f105" y="f40"/>
                </a:cubicBezTo>
                <a:cubicBezTo>
                  <a:pt x="f108" y="f40"/>
                  <a:pt x="f109" y="f40"/>
                  <a:pt x="f7" y="f40"/>
                </a:cubicBezTo>
                <a:cubicBezTo>
                  <a:pt x="f7" y="f110"/>
                  <a:pt x="f7" y="f111"/>
                  <a:pt x="f7" y="f8"/>
                </a:cubicBezTo>
                <a:cubicBezTo>
                  <a:pt x="f112" y="f8"/>
                  <a:pt x="f108" y="f8"/>
                  <a:pt x="f113" y="f8"/>
                </a:cubicBezTo>
                <a:cubicBezTo>
                  <a:pt x="f113" y="f114"/>
                  <a:pt x="f113" y="f115"/>
                  <a:pt x="f113" y="f116"/>
                </a:cubicBezTo>
                <a:cubicBezTo>
                  <a:pt x="f117" y="f116"/>
                  <a:pt x="f118" y="f116"/>
                  <a:pt x="f101" y="f116"/>
                </a:cubicBezTo>
                <a:cubicBezTo>
                  <a:pt x="f101" y="f119"/>
                  <a:pt x="f101" y="f120"/>
                  <a:pt x="f101" y="f121"/>
                </a:cubicBezTo>
                <a:cubicBezTo>
                  <a:pt x="f62" y="f53"/>
                  <a:pt x="f97" y="f17"/>
                  <a:pt x="f98" y="f17"/>
                </a:cubicBezTo>
                <a:cubicBezTo>
                  <a:pt x="f122" y="f20"/>
                  <a:pt x="f123" y="f121"/>
                  <a:pt x="f124" y="f125"/>
                </a:cubicBezTo>
                <a:cubicBezTo>
                  <a:pt x="f82" y="f126"/>
                  <a:pt x="f86" y="f127"/>
                  <a:pt x="f86" y="f28"/>
                </a:cubicBezTo>
                <a:cubicBezTo>
                  <a:pt x="f86" y="f43"/>
                  <a:pt x="f48" y="f11"/>
                  <a:pt x="f128" y="f11"/>
                </a:cubicBezTo>
                <a:cubicBezTo>
                  <a:pt x="f129" y="f130"/>
                  <a:pt x="f131" y="f11"/>
                  <a:pt x="f40" y="f11"/>
                </a:cubicBezTo>
                <a:cubicBezTo>
                  <a:pt x="f40" y="f132"/>
                  <a:pt x="f40" y="f133"/>
                  <a:pt x="f40" y="f6"/>
                </a:cubicBezTo>
                <a:cubicBezTo>
                  <a:pt x="f134" y="f6"/>
                  <a:pt x="f135" y="f6"/>
                  <a:pt x="f8" y="f6"/>
                </a:cubicBezTo>
                <a:close/>
                <a:moveTo>
                  <a:pt x="f2" y="f136"/>
                </a:moveTo>
                <a:cubicBezTo>
                  <a:pt x="f137" y="f138"/>
                  <a:pt x="f139" y="f140"/>
                  <a:pt x="f141" y="f142"/>
                </a:cubicBezTo>
                <a:cubicBezTo>
                  <a:pt x="f143" y="f22"/>
                  <a:pt x="f144" y="f23"/>
                  <a:pt x="f145" y="f23"/>
                </a:cubicBezTo>
                <a:cubicBezTo>
                  <a:pt x="f146" y="f17"/>
                  <a:pt x="f147" y="f17"/>
                  <a:pt x="f148" y="f17"/>
                </a:cubicBezTo>
                <a:cubicBezTo>
                  <a:pt x="f148" y="f120"/>
                  <a:pt x="f148" y="f119"/>
                  <a:pt x="f148" y="f149"/>
                </a:cubicBezTo>
                <a:cubicBezTo>
                  <a:pt x="f150" y="f116"/>
                  <a:pt x="f151" y="f32"/>
                  <a:pt x="f152" y="f153"/>
                </a:cubicBezTo>
                <a:cubicBezTo>
                  <a:pt x="f154" y="f155"/>
                  <a:pt x="f156" y="f67"/>
                  <a:pt x="f157" y="f158"/>
                </a:cubicBezTo>
                <a:cubicBezTo>
                  <a:pt x="f159" y="f158"/>
                  <a:pt x="f160" y="f161"/>
                  <a:pt x="f162" y="f161"/>
                </a:cubicBezTo>
                <a:cubicBezTo>
                  <a:pt x="f163" y="f161"/>
                  <a:pt x="f164" y="f165"/>
                  <a:pt x="f166" y="f161"/>
                </a:cubicBezTo>
                <a:cubicBezTo>
                  <a:pt x="f167" y="f161"/>
                  <a:pt x="f168" y="f169"/>
                  <a:pt x="f170" y="f171"/>
                </a:cubicBezTo>
                <a:cubicBezTo>
                  <a:pt x="f172" y="f173"/>
                  <a:pt x="f170" y="f174"/>
                  <a:pt x="f170" y="f153"/>
                </a:cubicBezTo>
                <a:cubicBezTo>
                  <a:pt x="f167" y="f32"/>
                  <a:pt x="f175" y="f29"/>
                  <a:pt x="f176" y="f29"/>
                </a:cubicBezTo>
                <a:cubicBezTo>
                  <a:pt x="f177" y="f116"/>
                  <a:pt x="f38" y="f153"/>
                  <a:pt x="f2" y="f136"/>
                </a:cubicBezTo>
                <a:close/>
                <a:moveTo>
                  <a:pt x="f178" y="f17"/>
                </a:moveTo>
                <a:cubicBezTo>
                  <a:pt x="f170" y="f17"/>
                  <a:pt x="f170" y="f17"/>
                  <a:pt x="f170" y="f61"/>
                </a:cubicBezTo>
                <a:cubicBezTo>
                  <a:pt x="f172" y="f179"/>
                  <a:pt x="f180" y="f32"/>
                  <a:pt x="f181" y="f29"/>
                </a:cubicBezTo>
                <a:cubicBezTo>
                  <a:pt x="f182" y="f116"/>
                  <a:pt x="f183" y="f32"/>
                  <a:pt x="f72" y="f14"/>
                </a:cubicBezTo>
                <a:cubicBezTo>
                  <a:pt x="f72" y="f184"/>
                  <a:pt x="f35" y="f185"/>
                  <a:pt x="f8" y="f17"/>
                </a:cubicBezTo>
                <a:cubicBezTo>
                  <a:pt x="f186" y="f17"/>
                  <a:pt x="f187" y="f17"/>
                  <a:pt x="f178" y="f17"/>
                </a:cubicBezTo>
                <a:close/>
                <a:moveTo>
                  <a:pt x="f68" y="f116"/>
                </a:moveTo>
                <a:cubicBezTo>
                  <a:pt x="f188" y="f29"/>
                  <a:pt x="f189" y="f32"/>
                  <a:pt x="f72" y="f153"/>
                </a:cubicBezTo>
                <a:cubicBezTo>
                  <a:pt x="f35" y="f155"/>
                  <a:pt x="f35" y="f67"/>
                  <a:pt x="f8" y="f158"/>
                </a:cubicBezTo>
                <a:cubicBezTo>
                  <a:pt x="f190" y="f158"/>
                  <a:pt x="f191" y="f158"/>
                  <a:pt x="f68" y="f158"/>
                </a:cubicBezTo>
                <a:cubicBezTo>
                  <a:pt x="f68" y="f67"/>
                  <a:pt x="f68" y="f155"/>
                  <a:pt x="f68" y="f116"/>
                </a:cubicBezTo>
                <a:close/>
                <a:moveTo>
                  <a:pt x="f8" y="f111"/>
                </a:moveTo>
                <a:cubicBezTo>
                  <a:pt x="f8" y="f192"/>
                  <a:pt x="f193" y="f141"/>
                  <a:pt x="f194" y="f141"/>
                </a:cubicBezTo>
                <a:cubicBezTo>
                  <a:pt x="f195" y="f143"/>
                  <a:pt x="f196" y="f141"/>
                  <a:pt x="f153" y="f141"/>
                </a:cubicBezTo>
                <a:cubicBezTo>
                  <a:pt x="f153" y="f197"/>
                  <a:pt x="f153" y="f198"/>
                  <a:pt x="f153" y="f8"/>
                </a:cubicBezTo>
                <a:cubicBezTo>
                  <a:pt x="f171" y="f8"/>
                  <a:pt x="f199" y="f72"/>
                  <a:pt x="f200" y="f8"/>
                </a:cubicBezTo>
                <a:cubicBezTo>
                  <a:pt x="f201" y="f8"/>
                  <a:pt x="f72" y="f202"/>
                  <a:pt x="f35" y="f182"/>
                </a:cubicBezTo>
                <a:cubicBezTo>
                  <a:pt x="f8" y="f203"/>
                  <a:pt x="f35" y="f204"/>
                  <a:pt x="f8" y="f111"/>
                </a:cubicBezTo>
                <a:close/>
                <a:moveTo>
                  <a:pt x="f125" y="f205"/>
                </a:moveTo>
                <a:cubicBezTo>
                  <a:pt x="f16" y="f205"/>
                  <a:pt x="f15" y="f205"/>
                  <a:pt x="f43" y="f205"/>
                </a:cubicBezTo>
                <a:cubicBezTo>
                  <a:pt x="f43" y="f206"/>
                  <a:pt x="f33" y="f207"/>
                  <a:pt x="f45" y="f208"/>
                </a:cubicBezTo>
                <a:cubicBezTo>
                  <a:pt x="f45" y="f209"/>
                  <a:pt x="f45" y="f210"/>
                  <a:pt x="f45" y="f211"/>
                </a:cubicBezTo>
                <a:cubicBezTo>
                  <a:pt x="f212" y="f211"/>
                  <a:pt x="f16" y="f211"/>
                  <a:pt x="f125" y="f211"/>
                </a:cubicBezTo>
                <a:cubicBezTo>
                  <a:pt x="f125" y="f213"/>
                  <a:pt x="f125" y="f214"/>
                  <a:pt x="f125" y="f205"/>
                </a:cubicBezTo>
                <a:close/>
                <a:moveTo>
                  <a:pt x="f215" y="f141"/>
                </a:moveTo>
                <a:cubicBezTo>
                  <a:pt x="f216" y="f143"/>
                  <a:pt x="f217" y="f137"/>
                  <a:pt x="f218" y="f141"/>
                </a:cubicBezTo>
                <a:cubicBezTo>
                  <a:pt x="f30" y="f219"/>
                  <a:pt x="f220" y="f221"/>
                  <a:pt x="f220" y="f222"/>
                </a:cubicBezTo>
                <a:cubicBezTo>
                  <a:pt x="f45" y="f223"/>
                  <a:pt x="f45" y="f181"/>
                  <a:pt x="f45" y="f224"/>
                </a:cubicBezTo>
                <a:cubicBezTo>
                  <a:pt x="f212" y="f35"/>
                  <a:pt x="f16" y="f8"/>
                  <a:pt x="f27" y="f225"/>
                </a:cubicBezTo>
                <a:cubicBezTo>
                  <a:pt x="f226" y="f227"/>
                  <a:pt x="f56" y="f223"/>
                  <a:pt x="f56" y="f228"/>
                </a:cubicBezTo>
                <a:cubicBezTo>
                  <a:pt x="f56" y="f2"/>
                  <a:pt x="f229" y="f141"/>
                  <a:pt x="f215" y="f141"/>
                </a:cubicBezTo>
                <a:close/>
                <a:moveTo>
                  <a:pt x="f27" y="f230"/>
                </a:moveTo>
                <a:cubicBezTo>
                  <a:pt x="f125" y="f189"/>
                  <a:pt x="f56" y="f231"/>
                  <a:pt x="f56" y="f232"/>
                </a:cubicBezTo>
                <a:cubicBezTo>
                  <a:pt x="f56" y="f233"/>
                  <a:pt x="f23" y="f234"/>
                  <a:pt x="f235" y="f161"/>
                </a:cubicBezTo>
                <a:cubicBezTo>
                  <a:pt x="f14" y="f158"/>
                  <a:pt x="f14" y="f158"/>
                  <a:pt x="f14" y="f236"/>
                </a:cubicBezTo>
                <a:cubicBezTo>
                  <a:pt x="f14" y="f189"/>
                  <a:pt x="f14" y="f193"/>
                  <a:pt x="f14" y="f225"/>
                </a:cubicBezTo>
                <a:cubicBezTo>
                  <a:pt x="f237" y="f225"/>
                  <a:pt x="f238" y="f225"/>
                  <a:pt x="f27" y="f230"/>
                </a:cubicBezTo>
                <a:close/>
                <a:moveTo>
                  <a:pt x="f20" y="f239"/>
                </a:moveTo>
                <a:cubicBezTo>
                  <a:pt x="f20" y="f240"/>
                  <a:pt x="f20" y="f241"/>
                  <a:pt x="f20" y="f242"/>
                </a:cubicBezTo>
                <a:cubicBezTo>
                  <a:pt x="f59" y="f242"/>
                  <a:pt x="f243" y="f242"/>
                  <a:pt x="f32" y="f242"/>
                </a:cubicBezTo>
                <a:cubicBezTo>
                  <a:pt x="f32" y="f244"/>
                  <a:pt x="f32" y="f245"/>
                  <a:pt x="f32" y="f239"/>
                </a:cubicBezTo>
                <a:cubicBezTo>
                  <a:pt x="f243" y="f239"/>
                  <a:pt x="f59" y="f239"/>
                  <a:pt x="f20" y="f239"/>
                </a:cubicBezTo>
                <a:close/>
                <a:moveTo>
                  <a:pt x="f14" y="f40"/>
                </a:moveTo>
                <a:cubicBezTo>
                  <a:pt x="f14" y="f246"/>
                  <a:pt x="f14" y="f162"/>
                  <a:pt x="f14" y="f211"/>
                </a:cubicBezTo>
                <a:cubicBezTo>
                  <a:pt x="f34" y="f211"/>
                  <a:pt x="f114" y="f211"/>
                  <a:pt x="f225" y="f211"/>
                </a:cubicBezTo>
                <a:cubicBezTo>
                  <a:pt x="f225" y="f247"/>
                  <a:pt x="f225" y="f248"/>
                  <a:pt x="f225" y="f40"/>
                </a:cubicBezTo>
                <a:cubicBezTo>
                  <a:pt x="f12" y="f40"/>
                  <a:pt x="f115" y="f40"/>
                  <a:pt x="f14" y="f40"/>
                </a:cubicBezTo>
                <a:close/>
                <a:moveTo>
                  <a:pt x="f249" y="f52"/>
                </a:moveTo>
                <a:cubicBezTo>
                  <a:pt x="f249" y="f250"/>
                  <a:pt x="f68" y="f47"/>
                  <a:pt x="f249" y="f251"/>
                </a:cubicBezTo>
                <a:cubicBezTo>
                  <a:pt x="f233" y="f252"/>
                  <a:pt x="f253" y="f239"/>
                  <a:pt x="f254" y="f255"/>
                </a:cubicBezTo>
                <a:cubicBezTo>
                  <a:pt x="f256" y="f257"/>
                  <a:pt x="f224" y="f258"/>
                  <a:pt x="f35" y="f259"/>
                </a:cubicBezTo>
                <a:cubicBezTo>
                  <a:pt x="f225" y="f260"/>
                  <a:pt x="f8" y="f261"/>
                  <a:pt x="f8" y="f52"/>
                </a:cubicBezTo>
                <a:cubicBezTo>
                  <a:pt x="f262" y="f52"/>
                  <a:pt x="f188" y="f52"/>
                  <a:pt x="f249" y="f52"/>
                </a:cubicBezTo>
                <a:close/>
                <a:moveTo>
                  <a:pt x="f35" y="f93"/>
                </a:moveTo>
                <a:cubicBezTo>
                  <a:pt x="f35" y="f263"/>
                  <a:pt x="f35" y="f264"/>
                  <a:pt x="f35" y="f50"/>
                </a:cubicBezTo>
                <a:cubicBezTo>
                  <a:pt x="f265" y="f52"/>
                  <a:pt x="f266" y="f52"/>
                  <a:pt x="f168" y="f52"/>
                </a:cubicBezTo>
                <a:cubicBezTo>
                  <a:pt x="f267" y="f101"/>
                  <a:pt x="f268" y="f95"/>
                  <a:pt x="f35" y="f93"/>
                </a:cubicBezTo>
                <a:close/>
                <a:moveTo>
                  <a:pt x="f147" y="f60"/>
                </a:moveTo>
                <a:cubicBezTo>
                  <a:pt x="f269" y="f62"/>
                  <a:pt x="f270" y="f60"/>
                  <a:pt x="f271" y="f60"/>
                </a:cubicBezTo>
                <a:cubicBezTo>
                  <a:pt x="f2" y="f60"/>
                  <a:pt x="f219" y="f272"/>
                  <a:pt x="f141" y="f273"/>
                </a:cubicBezTo>
                <a:cubicBezTo>
                  <a:pt x="f143" y="f274"/>
                  <a:pt x="f2" y="f54"/>
                  <a:pt x="f275" y="f86"/>
                </a:cubicBezTo>
                <a:cubicBezTo>
                  <a:pt x="f177" y="f52"/>
                  <a:pt x="f223" y="f52"/>
                  <a:pt x="f276" y="f86"/>
                </a:cubicBezTo>
                <a:cubicBezTo>
                  <a:pt x="f276" y="f277"/>
                  <a:pt x="f170" y="f278"/>
                  <a:pt x="f170" y="f279"/>
                </a:cubicBezTo>
                <a:cubicBezTo>
                  <a:pt x="f276" y="f252"/>
                  <a:pt x="f167" y="f255"/>
                  <a:pt x="f280" y="f255"/>
                </a:cubicBezTo>
                <a:cubicBezTo>
                  <a:pt x="f281" y="f257"/>
                  <a:pt x="f282" y="f257"/>
                  <a:pt x="f283" y="f255"/>
                </a:cubicBezTo>
                <a:cubicBezTo>
                  <a:pt x="f284" y="f255"/>
                  <a:pt x="f152" y="f252"/>
                  <a:pt x="f156" y="f285"/>
                </a:cubicBezTo>
                <a:cubicBezTo>
                  <a:pt x="f157" y="f286"/>
                  <a:pt x="f156" y="f250"/>
                  <a:pt x="f154" y="f52"/>
                </a:cubicBezTo>
                <a:cubicBezTo>
                  <a:pt x="f151" y="f52"/>
                  <a:pt x="f287" y="f52"/>
                  <a:pt x="f148" y="f52"/>
                </a:cubicBezTo>
                <a:cubicBezTo>
                  <a:pt x="f148" y="f288"/>
                  <a:pt x="f211" y="f289"/>
                  <a:pt x="f148" y="f290"/>
                </a:cubicBezTo>
                <a:cubicBezTo>
                  <a:pt x="f291" y="f57"/>
                  <a:pt x="f292" y="f272"/>
                  <a:pt x="f147" y="f60"/>
                </a:cubicBezTo>
                <a:close/>
                <a:moveTo>
                  <a:pt x="f77" y="f293"/>
                </a:moveTo>
                <a:cubicBezTo>
                  <a:pt x="f242" y="f62"/>
                  <a:pt x="f294" y="f295"/>
                  <a:pt x="f296" y="f62"/>
                </a:cubicBezTo>
                <a:cubicBezTo>
                  <a:pt x="f297" y="f93"/>
                  <a:pt x="f154" y="f98"/>
                  <a:pt x="f154" y="f298"/>
                </a:cubicBezTo>
                <a:cubicBezTo>
                  <a:pt x="f156" y="f100"/>
                  <a:pt x="f154" y="f288"/>
                  <a:pt x="f154" y="f52"/>
                </a:cubicBezTo>
                <a:cubicBezTo>
                  <a:pt x="f299" y="f50"/>
                  <a:pt x="f300" y="f50"/>
                  <a:pt x="f301" y="f50"/>
                </a:cubicBezTo>
                <a:cubicBezTo>
                  <a:pt x="f77" y="f302"/>
                  <a:pt x="f77" y="f288"/>
                  <a:pt x="f77" y="f293"/>
                </a:cubicBezTo>
                <a:close/>
                <a:moveTo>
                  <a:pt x="f303" y="f52"/>
                </a:moveTo>
                <a:cubicBezTo>
                  <a:pt x="f304" y="f52"/>
                  <a:pt x="f305" y="f52"/>
                  <a:pt x="f301" y="f52"/>
                </a:cubicBezTo>
                <a:cubicBezTo>
                  <a:pt x="f301" y="f128"/>
                  <a:pt x="f301" y="f285"/>
                  <a:pt x="f301" y="f257"/>
                </a:cubicBezTo>
                <a:cubicBezTo>
                  <a:pt x="f306" y="f257"/>
                  <a:pt x="f307" y="f255"/>
                  <a:pt x="f308" y="f257"/>
                </a:cubicBezTo>
                <a:cubicBezTo>
                  <a:pt x="f309" y="f310"/>
                  <a:pt x="f257" y="f311"/>
                  <a:pt x="f312" y="f313"/>
                </a:cubicBezTo>
                <a:cubicBezTo>
                  <a:pt x="f252" y="f313"/>
                  <a:pt x="f312" y="f314"/>
                  <a:pt x="f312" y="f106"/>
                </a:cubicBezTo>
                <a:cubicBezTo>
                  <a:pt x="f46" y="f86"/>
                  <a:pt x="f46" y="f86"/>
                  <a:pt x="f303" y="f52"/>
                </a:cubicBezTo>
                <a:close/>
                <a:moveTo>
                  <a:pt x="f54" y="f40"/>
                </a:moveTo>
                <a:cubicBezTo>
                  <a:pt x="f279" y="f40"/>
                  <a:pt x="f315" y="f40"/>
                  <a:pt x="f77" y="f40"/>
                </a:cubicBezTo>
                <a:cubicBezTo>
                  <a:pt x="f77" y="f214"/>
                  <a:pt x="f77" y="f247"/>
                  <a:pt x="f77" y="f211"/>
                </a:cubicBezTo>
                <a:cubicBezTo>
                  <a:pt x="f315" y="f211"/>
                  <a:pt x="f279" y="f211"/>
                  <a:pt x="f54" y="f211"/>
                </a:cubicBezTo>
                <a:cubicBezTo>
                  <a:pt x="f54" y="f247"/>
                  <a:pt x="f54" y="f248"/>
                  <a:pt x="f54" y="f40"/>
                </a:cubicBezTo>
                <a:close/>
                <a:moveTo>
                  <a:pt x="f52" y="f239"/>
                </a:moveTo>
                <a:cubicBezTo>
                  <a:pt x="f52" y="f240"/>
                  <a:pt x="f52" y="f241"/>
                  <a:pt x="f52" y="f242"/>
                </a:cubicBezTo>
                <a:cubicBezTo>
                  <a:pt x="f273" y="f242"/>
                  <a:pt x="f316" y="f242"/>
                  <a:pt x="f101" y="f242"/>
                </a:cubicBezTo>
                <a:cubicBezTo>
                  <a:pt x="f101" y="f306"/>
                  <a:pt x="f101" y="f245"/>
                  <a:pt x="f101" y="f239"/>
                </a:cubicBezTo>
                <a:cubicBezTo>
                  <a:pt x="f298" y="f239"/>
                  <a:pt x="f293" y="f239"/>
                  <a:pt x="f52" y="f239"/>
                </a:cubicBezTo>
                <a:close/>
                <a:moveTo>
                  <a:pt x="f105" y="f40"/>
                </a:moveTo>
                <a:cubicBezTo>
                  <a:pt x="f317" y="f40"/>
                  <a:pt x="f118" y="f40"/>
                  <a:pt x="f101" y="f40"/>
                </a:cubicBezTo>
                <a:cubicBezTo>
                  <a:pt x="f101" y="f246"/>
                  <a:pt x="f101" y="f247"/>
                  <a:pt x="f101" y="f211"/>
                </a:cubicBezTo>
                <a:cubicBezTo>
                  <a:pt x="f118" y="f211"/>
                  <a:pt x="f117" y="f211"/>
                  <a:pt x="f105" y="f211"/>
                </a:cubicBezTo>
                <a:cubicBezTo>
                  <a:pt x="f105" y="f247"/>
                  <a:pt x="f105" y="f248"/>
                  <a:pt x="f105" y="f40"/>
                </a:cubicBezTo>
                <a:close/>
                <a:moveTo>
                  <a:pt x="f113" y="f318"/>
                </a:moveTo>
                <a:cubicBezTo>
                  <a:pt x="f113" y="f319"/>
                  <a:pt x="f320" y="f321"/>
                  <a:pt x="f113" y="f135"/>
                </a:cubicBezTo>
                <a:cubicBezTo>
                  <a:pt x="f322" y="f192"/>
                  <a:pt x="f323" y="f219"/>
                  <a:pt x="f324" y="f141"/>
                </a:cubicBezTo>
                <a:cubicBezTo>
                  <a:pt x="f325" y="f137"/>
                  <a:pt x="f326" y="f143"/>
                  <a:pt x="f91" y="f143"/>
                </a:cubicBezTo>
                <a:cubicBezTo>
                  <a:pt x="f91" y="f204"/>
                  <a:pt x="f91" y="f181"/>
                  <a:pt x="f91" y="f225"/>
                </a:cubicBezTo>
                <a:cubicBezTo>
                  <a:pt x="f64" y="f8"/>
                  <a:pt x="f327" y="f35"/>
                  <a:pt x="f84" y="f35"/>
                </a:cubicBezTo>
                <a:cubicBezTo>
                  <a:pt x="f328" y="f8"/>
                  <a:pt x="f320" y="f329"/>
                  <a:pt x="f113" y="f318"/>
                </a:cubicBezTo>
                <a:close/>
                <a:moveTo>
                  <a:pt x="f330" y="f331"/>
                </a:moveTo>
                <a:cubicBezTo>
                  <a:pt x="f86" y="f332"/>
                  <a:pt x="f333" y="f332"/>
                  <a:pt x="f100" y="f334"/>
                </a:cubicBezTo>
                <a:cubicBezTo>
                  <a:pt x="f55" y="f165"/>
                  <a:pt x="f335" y="f161"/>
                  <a:pt x="f91" y="f336"/>
                </a:cubicBezTo>
                <a:cubicBezTo>
                  <a:pt x="f91" y="f12"/>
                  <a:pt x="f91" y="f337"/>
                  <a:pt x="f91" y="f230"/>
                </a:cubicBezTo>
                <a:cubicBezTo>
                  <a:pt x="f99" y="f230"/>
                  <a:pt x="f338" y="f230"/>
                  <a:pt x="f88" y="f230"/>
                </a:cubicBezTo>
                <a:cubicBezTo>
                  <a:pt x="f339" y="f194"/>
                  <a:pt x="f339" y="f200"/>
                  <a:pt x="f277" y="f340"/>
                </a:cubicBezTo>
                <a:cubicBezTo>
                  <a:pt x="f47" y="f341"/>
                  <a:pt x="f342" y="f343"/>
                  <a:pt x="f330" y="f331"/>
                </a:cubicBezTo>
                <a:close/>
                <a:moveTo>
                  <a:pt x="f260" y="f201"/>
                </a:moveTo>
                <a:cubicBezTo>
                  <a:pt x="f128" y="f225"/>
                  <a:pt x="f261" y="f230"/>
                  <a:pt x="f88" y="f230"/>
                </a:cubicBezTo>
                <a:cubicBezTo>
                  <a:pt x="f344" y="f227"/>
                  <a:pt x="f54" y="f223"/>
                  <a:pt x="f54" y="f221"/>
                </a:cubicBezTo>
                <a:cubicBezTo>
                  <a:pt x="f54" y="f2"/>
                  <a:pt x="f345" y="f141"/>
                  <a:pt x="f346" y="f141"/>
                </a:cubicBezTo>
                <a:cubicBezTo>
                  <a:pt x="f347" y="f143"/>
                  <a:pt x="f107" y="f143"/>
                  <a:pt x="f301" y="f143"/>
                </a:cubicBezTo>
                <a:cubicBezTo>
                  <a:pt x="f77" y="f192"/>
                  <a:pt x="f242" y="f348"/>
                  <a:pt x="f242" y="f349"/>
                </a:cubicBezTo>
                <a:cubicBezTo>
                  <a:pt x="f294" y="f350"/>
                  <a:pt x="f351" y="f352"/>
                  <a:pt x="f206" y="f135"/>
                </a:cubicBezTo>
                <a:cubicBezTo>
                  <a:pt x="f353" y="f354"/>
                  <a:pt x="f353" y="f355"/>
                  <a:pt x="f356" y="f275"/>
                </a:cubicBezTo>
                <a:cubicBezTo>
                  <a:pt x="f357" y="f358"/>
                  <a:pt x="f359" y="f360"/>
                  <a:pt x="f361" y="f280"/>
                </a:cubicBezTo>
                <a:cubicBezTo>
                  <a:pt x="f362" y="f363"/>
                  <a:pt x="f364" y="f204"/>
                  <a:pt x="f364" y="f365"/>
                </a:cubicBezTo>
                <a:cubicBezTo>
                  <a:pt x="f357" y="f366"/>
                  <a:pt x="f367" y="f366"/>
                  <a:pt x="f368" y="f204"/>
                </a:cubicBezTo>
                <a:cubicBezTo>
                  <a:pt x="f152" y="f369"/>
                  <a:pt x="f370" y="f371"/>
                  <a:pt x="f248" y="f137"/>
                </a:cubicBezTo>
                <a:cubicBezTo>
                  <a:pt x="f152" y="f372"/>
                  <a:pt x="f159" y="f373"/>
                  <a:pt x="f374" y="f373"/>
                </a:cubicBezTo>
                <a:cubicBezTo>
                  <a:pt x="f375" y="f373"/>
                  <a:pt x="f287" y="f144"/>
                  <a:pt x="f376" y="f141"/>
                </a:cubicBezTo>
                <a:cubicBezTo>
                  <a:pt x="f377" y="f143"/>
                  <a:pt x="f378" y="f379"/>
                  <a:pt x="f210" y="f380"/>
                </a:cubicBezTo>
                <a:cubicBezTo>
                  <a:pt x="f209" y="f381"/>
                  <a:pt x="f382" y="f383"/>
                  <a:pt x="f384" y="f385"/>
                </a:cubicBezTo>
                <a:cubicBezTo>
                  <a:pt x="f386" y="f269"/>
                  <a:pt x="f387" y="f147"/>
                  <a:pt x="f388" y="f389"/>
                </a:cubicBezTo>
                <a:cubicBezTo>
                  <a:pt x="f390" y="f391"/>
                  <a:pt x="f377" y="f146"/>
                  <a:pt x="f392" y="f393"/>
                </a:cubicBezTo>
                <a:cubicBezTo>
                  <a:pt x="f163" y="f394"/>
                  <a:pt x="f395" y="f396"/>
                  <a:pt x="f397" y="f145"/>
                </a:cubicBezTo>
                <a:cubicBezTo>
                  <a:pt x="f147" y="f393"/>
                  <a:pt x="f397" y="f398"/>
                  <a:pt x="f399" y="f391"/>
                </a:cubicBezTo>
                <a:cubicBezTo>
                  <a:pt x="f400" y="f401"/>
                  <a:pt x="f210" y="f148"/>
                  <a:pt x="f387" y="f282"/>
                </a:cubicBezTo>
                <a:cubicBezTo>
                  <a:pt x="f162" y="f163"/>
                  <a:pt x="f402" y="f282"/>
                  <a:pt x="f157" y="f282"/>
                </a:cubicBezTo>
                <a:cubicBezTo>
                  <a:pt x="f157" y="f247"/>
                  <a:pt x="f157" y="f214"/>
                  <a:pt x="f157" y="f40"/>
                </a:cubicBezTo>
                <a:cubicBezTo>
                  <a:pt x="f403" y="f40"/>
                  <a:pt x="f404" y="f40"/>
                  <a:pt x="f267" y="f40"/>
                </a:cubicBezTo>
                <a:cubicBezTo>
                  <a:pt x="f405" y="f356"/>
                  <a:pt x="f406" y="f407"/>
                  <a:pt x="f408" y="f409"/>
                </a:cubicBezTo>
                <a:cubicBezTo>
                  <a:pt x="f410" y="f411"/>
                  <a:pt x="f183" y="f412"/>
                  <a:pt x="f413" y="f387"/>
                </a:cubicBezTo>
                <a:cubicBezTo>
                  <a:pt x="f265" y="f387"/>
                  <a:pt x="f414" y="f388"/>
                  <a:pt x="f415" y="f208"/>
                </a:cubicBezTo>
                <a:cubicBezTo>
                  <a:pt x="f416" y="f417"/>
                  <a:pt x="f418" y="f384"/>
                  <a:pt x="f172" y="f384"/>
                </a:cubicBezTo>
                <a:cubicBezTo>
                  <a:pt x="f419" y="f39"/>
                  <a:pt x="f420" y="f378"/>
                  <a:pt x="f421" y="f282"/>
                </a:cubicBezTo>
                <a:cubicBezTo>
                  <a:pt x="f420" y="f282"/>
                  <a:pt x="f276" y="f211"/>
                  <a:pt x="f167" y="f163"/>
                </a:cubicBezTo>
                <a:cubicBezTo>
                  <a:pt x="f204" y="f400"/>
                  <a:pt x="f422" y="f423"/>
                  <a:pt x="f355" y="f424"/>
                </a:cubicBezTo>
                <a:cubicBezTo>
                  <a:pt x="f425" y="f391"/>
                  <a:pt x="f379" y="f391"/>
                  <a:pt x="f426" y="f427"/>
                </a:cubicBezTo>
                <a:cubicBezTo>
                  <a:pt x="f428" y="f401"/>
                  <a:pt x="f429" y="f400"/>
                  <a:pt x="f391" y="f211"/>
                </a:cubicBezTo>
                <a:cubicBezTo>
                  <a:pt x="f385" y="f163"/>
                  <a:pt x="f430" y="f292"/>
                  <a:pt x="f397" y="f423"/>
                </a:cubicBezTo>
                <a:cubicBezTo>
                  <a:pt x="f431" y="f147"/>
                  <a:pt x="f432" y="f433"/>
                  <a:pt x="f381" y="f393"/>
                </a:cubicBezTo>
                <a:cubicBezTo>
                  <a:pt x="f373" y="f394"/>
                  <a:pt x="f146" y="f281"/>
                  <a:pt x="f433" y="f404"/>
                </a:cubicBezTo>
                <a:cubicBezTo>
                  <a:pt x="f429" y="f434"/>
                  <a:pt x="f429" y="f379"/>
                  <a:pt x="f429" y="f143"/>
                </a:cubicBezTo>
                <a:cubicBezTo>
                  <a:pt x="f145" y="f143"/>
                  <a:pt x="f192" y="f141"/>
                  <a:pt x="f435" y="f143"/>
                </a:cubicBezTo>
                <a:cubicBezTo>
                  <a:pt x="f167" y="f137"/>
                  <a:pt x="f276" y="f436"/>
                  <a:pt x="f170" y="f369"/>
                </a:cubicBezTo>
                <a:cubicBezTo>
                  <a:pt x="f172" y="f172"/>
                  <a:pt x="f170" y="f437"/>
                  <a:pt x="f170" y="f35"/>
                </a:cubicBezTo>
                <a:cubicBezTo>
                  <a:pt x="f379" y="f35"/>
                  <a:pt x="f163" y="f8"/>
                  <a:pt x="f438" y="f35"/>
                </a:cubicBezTo>
                <a:cubicBezTo>
                  <a:pt x="f439" y="f72"/>
                  <a:pt x="f440" y="f186"/>
                  <a:pt x="f156" y="f441"/>
                </a:cubicBezTo>
                <a:cubicBezTo>
                  <a:pt x="f152" y="f442"/>
                  <a:pt x="f154" y="f178"/>
                  <a:pt x="f154" y="f181"/>
                </a:cubicBezTo>
                <a:cubicBezTo>
                  <a:pt x="f443" y="f198"/>
                  <a:pt x="f444" y="f198"/>
                  <a:pt x="f445" y="f446"/>
                </a:cubicBezTo>
                <a:cubicBezTo>
                  <a:pt x="f447" y="f421"/>
                  <a:pt x="f214" y="f448"/>
                  <a:pt x="f407" y="f449"/>
                </a:cubicBezTo>
                <a:cubicBezTo>
                  <a:pt x="f297" y="f419"/>
                  <a:pt x="f297" y="f168"/>
                  <a:pt x="f370" y="f276"/>
                </a:cubicBezTo>
                <a:cubicBezTo>
                  <a:pt x="f353" y="f172"/>
                  <a:pt x="f450" y="f267"/>
                  <a:pt x="f451" y="f405"/>
                </a:cubicBezTo>
                <a:cubicBezTo>
                  <a:pt x="f452" y="f453"/>
                  <a:pt x="f454" y="f442"/>
                  <a:pt x="f299" y="f35"/>
                </a:cubicBezTo>
                <a:cubicBezTo>
                  <a:pt x="f353" y="f8"/>
                  <a:pt x="f206" y="f230"/>
                  <a:pt x="f455" y="f201"/>
                </a:cubicBezTo>
                <a:cubicBezTo>
                  <a:pt x="f445" y="f72"/>
                  <a:pt x="f456" y="f457"/>
                  <a:pt x="f294" y="f183"/>
                </a:cubicBezTo>
                <a:cubicBezTo>
                  <a:pt x="f242" y="f193"/>
                  <a:pt x="f458" y="f230"/>
                  <a:pt x="f80" y="f72"/>
                </a:cubicBezTo>
                <a:cubicBezTo>
                  <a:pt x="f459" y="f193"/>
                  <a:pt x="f240" y="f189"/>
                  <a:pt x="f131" y="f236"/>
                </a:cubicBezTo>
                <a:cubicBezTo>
                  <a:pt x="f245" y="f200"/>
                  <a:pt x="f240" y="f460"/>
                  <a:pt x="f107" y="f460"/>
                </a:cubicBezTo>
                <a:cubicBezTo>
                  <a:pt x="f461" y="f189"/>
                  <a:pt x="f258" y="f462"/>
                  <a:pt x="f313" y="f72"/>
                </a:cubicBezTo>
                <a:cubicBezTo>
                  <a:pt x="f463" y="f35"/>
                  <a:pt x="f106" y="f225"/>
                  <a:pt x="f464" y="f230"/>
                </a:cubicBezTo>
                <a:cubicBezTo>
                  <a:pt x="f465" y="f466"/>
                  <a:pt x="f252" y="f200"/>
                  <a:pt x="f239" y="f191"/>
                </a:cubicBezTo>
                <a:cubicBezTo>
                  <a:pt x="f252" y="f114"/>
                  <a:pt x="f347" y="f195"/>
                  <a:pt x="f81" y="f68"/>
                </a:cubicBezTo>
                <a:cubicBezTo>
                  <a:pt x="f463" y="f340"/>
                  <a:pt x="f285" y="f189"/>
                  <a:pt x="f260" y="f201"/>
                </a:cubicBezTo>
                <a:close/>
                <a:moveTo>
                  <a:pt x="f301" y="f26"/>
                </a:moveTo>
                <a:cubicBezTo>
                  <a:pt x="f303" y="f29"/>
                  <a:pt x="f467" y="f26"/>
                  <a:pt x="f468" y="f469"/>
                </a:cubicBezTo>
                <a:cubicBezTo>
                  <a:pt x="f311" y="f470"/>
                  <a:pt x="f311" y="f471"/>
                  <a:pt x="f310" y="f472"/>
                </a:cubicBezTo>
                <a:cubicBezTo>
                  <a:pt x="f467" y="f473"/>
                  <a:pt x="f474" y="f165"/>
                  <a:pt x="f301" y="f234"/>
                </a:cubicBezTo>
                <a:cubicBezTo>
                  <a:pt x="f301" y="f475"/>
                  <a:pt x="f301" y="f155"/>
                  <a:pt x="f301" y="f26"/>
                </a:cubicBezTo>
                <a:close/>
                <a:moveTo>
                  <a:pt x="f242" y="f476"/>
                </a:moveTo>
                <a:cubicBezTo>
                  <a:pt x="f301" y="f149"/>
                  <a:pt x="f301" y="f149"/>
                  <a:pt x="f248" y="f29"/>
                </a:cubicBezTo>
                <a:cubicBezTo>
                  <a:pt x="f443" y="f29"/>
                  <a:pt x="f370" y="f32"/>
                  <a:pt x="f477" y="f14"/>
                </a:cubicBezTo>
                <a:cubicBezTo>
                  <a:pt x="f152" y="f184"/>
                  <a:pt x="f154" y="f185"/>
                  <a:pt x="f157" y="f53"/>
                </a:cubicBezTo>
                <a:cubicBezTo>
                  <a:pt x="f299" y="f53"/>
                  <a:pt x="f478" y="f53"/>
                  <a:pt x="f205" y="f53"/>
                </a:cubicBezTo>
                <a:cubicBezTo>
                  <a:pt x="f40" y="f479"/>
                  <a:pt x="f242" y="f480"/>
                  <a:pt x="f242" y="f476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7" name="Freeform 9">
            <a:extLst>
              <a:ext uri="{FF2B5EF4-FFF2-40B4-BE49-F238E27FC236}">
                <a16:creationId xmlns:a16="http://schemas.microsoft.com/office/drawing/2014/main" id="{BCF53604-962D-4E78-ACBA-A22ED839AC18}"/>
              </a:ext>
            </a:extLst>
          </p:cNvPr>
          <p:cNvSpPr/>
          <p:nvPr/>
        </p:nvSpPr>
        <p:spPr>
          <a:xfrm flipH="1">
            <a:off x="2720970" y="4233864"/>
            <a:ext cx="0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90"/>
              <a:gd name="f8" fmla="abs f3"/>
              <a:gd name="f9" fmla="abs f4"/>
              <a:gd name="f10" fmla="abs f5"/>
              <a:gd name="f11" fmla="val f6"/>
              <a:gd name="f12" fmla="+- f6 0 f6"/>
              <a:gd name="f13" fmla="*/ f7 f0 1"/>
              <a:gd name="f14" fmla="?: f8 f3 1"/>
              <a:gd name="f15" fmla="?: f9 f4 1"/>
              <a:gd name="f16" fmla="?: f10 f5 1"/>
              <a:gd name="f17" fmla="*/ f12 1 0"/>
              <a:gd name="f18" fmla="*/ f13 1 f2"/>
              <a:gd name="f19" fmla="*/ f14 1 21600"/>
              <a:gd name="f20" fmla="*/ f15 1 21600"/>
              <a:gd name="f21" fmla="*/ 21600 f14 1"/>
              <a:gd name="f22" fmla="*/ 21600 f15 1"/>
              <a:gd name="f23" fmla="*/ 0 1 f17"/>
              <a:gd name="f24" fmla="*/ 1 1 f17"/>
              <a:gd name="f25" fmla="+- f18 0 f1"/>
              <a:gd name="f26" fmla="min f20 f19"/>
              <a:gd name="f27" fmla="*/ f21 1 f16"/>
              <a:gd name="f28" fmla="*/ f22 1 f16"/>
              <a:gd name="f29" fmla="val f27"/>
              <a:gd name="f30" fmla="val f28"/>
              <a:gd name="f31" fmla="*/ f6 f26 1"/>
              <a:gd name="f32" fmla="+- f30 0 f11"/>
              <a:gd name="f33" fmla="+- f29 0 f11"/>
              <a:gd name="f34" fmla="*/ f33 1 0"/>
              <a:gd name="f35" fmla="*/ f32 1 0"/>
              <a:gd name="f36" fmla="*/ f23 f34 1"/>
              <a:gd name="f37" fmla="*/ f24 f34 1"/>
              <a:gd name="f38" fmla="*/ f24 f35 1"/>
              <a:gd name="f39" fmla="*/ f23 f35 1"/>
              <a:gd name="f40" fmla="*/ f36 f26 1"/>
              <a:gd name="f41" fmla="*/ f39 f26 1"/>
              <a:gd name="f42" fmla="*/ f37 f26 1"/>
              <a:gd name="f43" fmla="*/ f38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</a:cxnLst>
            <a:rect l="f40" t="f41" r="f42" b="f43"/>
            <a:pathLst>
              <a:path>
                <a:moveTo>
                  <a:pt x="f31" y="f31"/>
                </a:move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8" name="Oval 10">
            <a:extLst>
              <a:ext uri="{FF2B5EF4-FFF2-40B4-BE49-F238E27FC236}">
                <a16:creationId xmlns:a16="http://schemas.microsoft.com/office/drawing/2014/main" id="{A52626EE-FE2A-467F-BD1B-BF1D9EA9F55C}"/>
              </a:ext>
            </a:extLst>
          </p:cNvPr>
          <p:cNvSpPr/>
          <p:nvPr/>
        </p:nvSpPr>
        <p:spPr>
          <a:xfrm>
            <a:off x="2760665" y="4233864"/>
            <a:ext cx="1591" cy="1591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+- 2700000 f2 0"/>
              <a:gd name="f15" fmla="*/ f9 f1 1"/>
              <a:gd name="f16" fmla="*/ f10 f1 1"/>
              <a:gd name="f17" fmla="?: f11 f4 1"/>
              <a:gd name="f18" fmla="?: f12 f5 1"/>
              <a:gd name="f19" fmla="?: f13 f6 1"/>
              <a:gd name="f20" fmla="+- f14 0 f2"/>
              <a:gd name="f21" fmla="*/ f15 1 f3"/>
              <a:gd name="f22" fmla="*/ f16 1 f3"/>
              <a:gd name="f23" fmla="*/ f17 1 21600"/>
              <a:gd name="f24" fmla="*/ f18 1 21600"/>
              <a:gd name="f25" fmla="*/ 21600 f17 1"/>
              <a:gd name="f26" fmla="*/ 21600 f18 1"/>
              <a:gd name="f27" fmla="+- f20 f2 0"/>
              <a:gd name="f28" fmla="+- f21 0 f2"/>
              <a:gd name="f29" fmla="+- f22 0 f2"/>
              <a:gd name="f30" fmla="min f24 f23"/>
              <a:gd name="f31" fmla="*/ f25 1 f19"/>
              <a:gd name="f32" fmla="*/ f26 1 f19"/>
              <a:gd name="f33" fmla="*/ f27 f8 1"/>
              <a:gd name="f34" fmla="val f31"/>
              <a:gd name="f35" fmla="val f32"/>
              <a:gd name="f36" fmla="*/ f33 1 f1"/>
              <a:gd name="f37" fmla="*/ f7 f30 1"/>
              <a:gd name="f38" fmla="+- f35 0 f7"/>
              <a:gd name="f39" fmla="+- f34 0 f7"/>
              <a:gd name="f40" fmla="+- 0 0 f36"/>
              <a:gd name="f41" fmla="*/ f38 1 2"/>
              <a:gd name="f42" fmla="*/ f39 1 2"/>
              <a:gd name="f43" fmla="+- 0 0 f40"/>
              <a:gd name="f44" fmla="+- f7 f41 0"/>
              <a:gd name="f45" fmla="+- f7 f42 0"/>
              <a:gd name="f46" fmla="*/ f43 f1 1"/>
              <a:gd name="f47" fmla="*/ f42 f30 1"/>
              <a:gd name="f48" fmla="*/ f41 f30 1"/>
              <a:gd name="f49" fmla="*/ f46 1 f8"/>
              <a:gd name="f50" fmla="*/ f44 f30 1"/>
              <a:gd name="f51" fmla="+- f49 0 f2"/>
              <a:gd name="f52" fmla="cos 1 f51"/>
              <a:gd name="f53" fmla="sin 1 f51"/>
              <a:gd name="f54" fmla="+- 0 0 f52"/>
              <a:gd name="f55" fmla="+- 0 0 f53"/>
              <a:gd name="f56" fmla="+- 0 0 f54"/>
              <a:gd name="f57" fmla="+- 0 0 f55"/>
              <a:gd name="f58" fmla="val f56"/>
              <a:gd name="f59" fmla="val f57"/>
              <a:gd name="f60" fmla="*/ f58 f42 1"/>
              <a:gd name="f61" fmla="*/ f59 f41 1"/>
              <a:gd name="f62" fmla="+- f45 0 f60"/>
              <a:gd name="f63" fmla="+- f45 f60 0"/>
              <a:gd name="f64" fmla="+- f44 0 f61"/>
              <a:gd name="f65" fmla="+- f44 f61 0"/>
              <a:gd name="f66" fmla="*/ f62 f30 1"/>
              <a:gd name="f67" fmla="*/ f64 f30 1"/>
              <a:gd name="f68" fmla="*/ f63 f30 1"/>
              <a:gd name="f69" fmla="*/ f65 f3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">
                <a:pos x="f66" y="f67"/>
              </a:cxn>
              <a:cxn ang="f29">
                <a:pos x="f66" y="f69"/>
              </a:cxn>
              <a:cxn ang="f29">
                <a:pos x="f68" y="f69"/>
              </a:cxn>
              <a:cxn ang="f28">
                <a:pos x="f68" y="f67"/>
              </a:cxn>
            </a:cxnLst>
            <a:rect l="f66" t="f67" r="f68" b="f69"/>
            <a:pathLst>
              <a:path>
                <a:moveTo>
                  <a:pt x="f37" y="f50"/>
                </a:moveTo>
                <a:arcTo wR="f47" hR="f48" stAng="f1" swAng="f0"/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9" name="Freeform 11">
            <a:extLst>
              <a:ext uri="{FF2B5EF4-FFF2-40B4-BE49-F238E27FC236}">
                <a16:creationId xmlns:a16="http://schemas.microsoft.com/office/drawing/2014/main" id="{E93C8219-F151-402B-90CB-9493209E43F5}"/>
              </a:ext>
            </a:extLst>
          </p:cNvPr>
          <p:cNvSpPr/>
          <p:nvPr/>
        </p:nvSpPr>
        <p:spPr>
          <a:xfrm flipH="1">
            <a:off x="2801941" y="4233864"/>
            <a:ext cx="0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90"/>
              <a:gd name="f8" fmla="abs f3"/>
              <a:gd name="f9" fmla="abs f4"/>
              <a:gd name="f10" fmla="abs f5"/>
              <a:gd name="f11" fmla="val f6"/>
              <a:gd name="f12" fmla="+- f6 0 f6"/>
              <a:gd name="f13" fmla="*/ f7 f0 1"/>
              <a:gd name="f14" fmla="?: f8 f3 1"/>
              <a:gd name="f15" fmla="?: f9 f4 1"/>
              <a:gd name="f16" fmla="?: f10 f5 1"/>
              <a:gd name="f17" fmla="*/ f12 1 0"/>
              <a:gd name="f18" fmla="*/ f13 1 f2"/>
              <a:gd name="f19" fmla="*/ f14 1 21600"/>
              <a:gd name="f20" fmla="*/ f15 1 21600"/>
              <a:gd name="f21" fmla="*/ 21600 f14 1"/>
              <a:gd name="f22" fmla="*/ 21600 f15 1"/>
              <a:gd name="f23" fmla="*/ 0 1 f17"/>
              <a:gd name="f24" fmla="*/ 1 1 f17"/>
              <a:gd name="f25" fmla="+- f18 0 f1"/>
              <a:gd name="f26" fmla="min f20 f19"/>
              <a:gd name="f27" fmla="*/ f21 1 f16"/>
              <a:gd name="f28" fmla="*/ f22 1 f16"/>
              <a:gd name="f29" fmla="val f27"/>
              <a:gd name="f30" fmla="val f28"/>
              <a:gd name="f31" fmla="*/ f6 f26 1"/>
              <a:gd name="f32" fmla="+- f30 0 f11"/>
              <a:gd name="f33" fmla="+- f29 0 f11"/>
              <a:gd name="f34" fmla="*/ f33 1 0"/>
              <a:gd name="f35" fmla="*/ f32 1 0"/>
              <a:gd name="f36" fmla="*/ f23 f34 1"/>
              <a:gd name="f37" fmla="*/ f24 f34 1"/>
              <a:gd name="f38" fmla="*/ f24 f35 1"/>
              <a:gd name="f39" fmla="*/ f23 f35 1"/>
              <a:gd name="f40" fmla="*/ f36 f26 1"/>
              <a:gd name="f41" fmla="*/ f39 f26 1"/>
              <a:gd name="f42" fmla="*/ f37 f26 1"/>
              <a:gd name="f43" fmla="*/ f38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</a:cxnLst>
            <a:rect l="f40" t="f41" r="f42" b="f43"/>
            <a:pathLst>
              <a:path>
                <a:moveTo>
                  <a:pt x="f31" y="f31"/>
                </a:move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0" name="Freeform 12">
            <a:extLst>
              <a:ext uri="{FF2B5EF4-FFF2-40B4-BE49-F238E27FC236}">
                <a16:creationId xmlns:a16="http://schemas.microsoft.com/office/drawing/2014/main" id="{5713907D-0DF8-4361-9D68-07A35E051473}"/>
              </a:ext>
            </a:extLst>
          </p:cNvPr>
          <p:cNvSpPr/>
          <p:nvPr/>
        </p:nvSpPr>
        <p:spPr>
          <a:xfrm>
            <a:off x="2466978" y="4200525"/>
            <a:ext cx="552453" cy="51117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89"/>
              <a:gd name="f7" fmla="val 730"/>
              <a:gd name="f8" fmla="val 742"/>
              <a:gd name="f9" fmla="val 263"/>
              <a:gd name="f10" fmla="val 721"/>
              <a:gd name="f11" fmla="val 702"/>
              <a:gd name="f12" fmla="val 683"/>
              <a:gd name="f13" fmla="val 278"/>
              <a:gd name="f14" fmla="val 293"/>
              <a:gd name="f15" fmla="val 310"/>
              <a:gd name="f16" fmla="val 665"/>
              <a:gd name="f17" fmla="val 648"/>
              <a:gd name="f18" fmla="val 630"/>
              <a:gd name="f19" fmla="val 629"/>
              <a:gd name="f20" fmla="val 294"/>
              <a:gd name="f21" fmla="val 628"/>
              <a:gd name="f22" fmla="val 279"/>
              <a:gd name="f23" fmla="val 627"/>
              <a:gd name="f24" fmla="val 612"/>
              <a:gd name="f25" fmla="val 598"/>
              <a:gd name="f26" fmla="val 582"/>
              <a:gd name="f27" fmla="val 581"/>
              <a:gd name="f28" fmla="val 243"/>
              <a:gd name="f29" fmla="val 579"/>
              <a:gd name="f30" fmla="val 224"/>
              <a:gd name="f31" fmla="val 578"/>
              <a:gd name="f32" fmla="val 205"/>
              <a:gd name="f33" fmla="val 594"/>
              <a:gd name="f34" fmla="val 204"/>
              <a:gd name="f35" fmla="val 610"/>
              <a:gd name="f36" fmla="val 203"/>
              <a:gd name="f37" fmla="val 185"/>
              <a:gd name="f38" fmla="val 168"/>
              <a:gd name="f39" fmla="val 149"/>
              <a:gd name="f40" fmla="val 611"/>
              <a:gd name="f41" fmla="val 597"/>
              <a:gd name="f42" fmla="val 580"/>
              <a:gd name="f43" fmla="val 132"/>
              <a:gd name="f44" fmla="val 117"/>
              <a:gd name="f45" fmla="val 100"/>
              <a:gd name="f46" fmla="val 561"/>
              <a:gd name="f47" fmla="val 544"/>
              <a:gd name="f48" fmla="val 526"/>
              <a:gd name="f49" fmla="val 81"/>
              <a:gd name="f50" fmla="val 65"/>
              <a:gd name="f51" fmla="val 47"/>
              <a:gd name="f52" fmla="val 509"/>
              <a:gd name="f53" fmla="val 494"/>
              <a:gd name="f54" fmla="val 479"/>
              <a:gd name="f55" fmla="val 480"/>
              <a:gd name="f56" fmla="val 64"/>
              <a:gd name="f57" fmla="val 97"/>
              <a:gd name="f58" fmla="val 461"/>
              <a:gd name="f59" fmla="val 99"/>
              <a:gd name="f60" fmla="val 441"/>
              <a:gd name="f61" fmla="val 419"/>
              <a:gd name="f62" fmla="val 102"/>
              <a:gd name="f63" fmla="val 82"/>
              <a:gd name="f64" fmla="val 400"/>
              <a:gd name="f65" fmla="val 382"/>
              <a:gd name="f66" fmla="val 363"/>
              <a:gd name="f67" fmla="val 364"/>
              <a:gd name="f68" fmla="val 56"/>
              <a:gd name="f69" fmla="val 365"/>
              <a:gd name="f70" fmla="val 74"/>
              <a:gd name="f71" fmla="val 367"/>
              <a:gd name="f72" fmla="val 92"/>
              <a:gd name="f73" fmla="val 103"/>
              <a:gd name="f74" fmla="val 341"/>
              <a:gd name="f75" fmla="val 322"/>
              <a:gd name="f76" fmla="val 101"/>
              <a:gd name="f77" fmla="val 313"/>
              <a:gd name="f78" fmla="val 316"/>
              <a:gd name="f79" fmla="val 76"/>
              <a:gd name="f80" fmla="val 317"/>
              <a:gd name="f81" fmla="val 67"/>
              <a:gd name="f82" fmla="val 315"/>
              <a:gd name="f83" fmla="val 57"/>
              <a:gd name="f84" fmla="val 298"/>
              <a:gd name="f85" fmla="val 281"/>
              <a:gd name="f86" fmla="val 262"/>
              <a:gd name="f87" fmla="val 30"/>
              <a:gd name="f88" fmla="val 15"/>
              <a:gd name="f89" fmla="val 207"/>
              <a:gd name="f90" fmla="val 155"/>
              <a:gd name="f91" fmla="val 9"/>
              <a:gd name="f92" fmla="val 16"/>
              <a:gd name="f93" fmla="val 23"/>
              <a:gd name="f94" fmla="val 95"/>
              <a:gd name="f95" fmla="val 167"/>
              <a:gd name="f96" fmla="val 239"/>
              <a:gd name="f97" fmla="val 248"/>
              <a:gd name="f98" fmla="val 98"/>
              <a:gd name="f99" fmla="val 256"/>
              <a:gd name="f100" fmla="val 264"/>
              <a:gd name="f101" fmla="val 83"/>
              <a:gd name="f102" fmla="val 69"/>
              <a:gd name="f103" fmla="val 53"/>
              <a:gd name="f104" fmla="val 52"/>
              <a:gd name="f105" fmla="val 280"/>
              <a:gd name="f106" fmla="val 295"/>
              <a:gd name="f107" fmla="val 51"/>
              <a:gd name="f108" fmla="val 312"/>
              <a:gd name="f109" fmla="val 32"/>
              <a:gd name="f110" fmla="val 330"/>
              <a:gd name="f111" fmla="val 347"/>
              <a:gd name="f112" fmla="val 34"/>
              <a:gd name="f113" fmla="val 66"/>
              <a:gd name="f114" fmla="val 488"/>
              <a:gd name="f115" fmla="val 609"/>
              <a:gd name="f116" fmla="val 174"/>
              <a:gd name="f117" fmla="val 244"/>
              <a:gd name="f118" fmla="val 641"/>
              <a:gd name="f119" fmla="val 555"/>
              <a:gd name="f120" fmla="val 469"/>
              <a:gd name="f121" fmla="val 372"/>
              <a:gd name="f122" fmla="val 425"/>
              <a:gd name="f123" fmla="val 557"/>
              <a:gd name="f124" fmla="val 643"/>
              <a:gd name="f125" fmla="val 548"/>
              <a:gd name="f126" fmla="val 615"/>
              <a:gd name="f127" fmla="val 608"/>
              <a:gd name="f128" fmla="val 487"/>
              <a:gd name="f129" fmla="val 720"/>
              <a:gd name="f130" fmla="val 754"/>
              <a:gd name="f131" fmla="val 345"/>
              <a:gd name="f132" fmla="val 329"/>
              <a:gd name="f133" fmla="val 773"/>
              <a:gd name="f134" fmla="val 758"/>
              <a:gd name="f135" fmla="val 265"/>
              <a:gd name="f136" fmla="val 136"/>
              <a:gd name="f137" fmla="val 137"/>
              <a:gd name="f138" fmla="val 121"/>
              <a:gd name="f139" fmla="val 199"/>
              <a:gd name="f140" fmla="val 170"/>
              <a:gd name="f141" fmla="val 156"/>
              <a:gd name="f142" fmla="val 225"/>
              <a:gd name="f143" fmla="val 176"/>
              <a:gd name="f144" fmla="val 196"/>
              <a:gd name="f145" fmla="val 216"/>
              <a:gd name="f146" fmla="val 215"/>
              <a:gd name="f147" fmla="val 219"/>
              <a:gd name="f148" fmla="val 214"/>
              <a:gd name="f149" fmla="val 233"/>
              <a:gd name="f150" fmla="val 247"/>
              <a:gd name="f151" fmla="val 258"/>
              <a:gd name="f152" fmla="val 211"/>
              <a:gd name="f153" fmla="val 186"/>
              <a:gd name="f154" fmla="val 169"/>
              <a:gd name="f155" fmla="val 213"/>
              <a:gd name="f156" fmla="val 148"/>
              <a:gd name="f157" fmla="val 232"/>
              <a:gd name="f158" fmla="val 150"/>
              <a:gd name="f159" fmla="val 151"/>
              <a:gd name="f160" fmla="val 153"/>
              <a:gd name="f161" fmla="val 261"/>
              <a:gd name="f162" fmla="val 246"/>
              <a:gd name="f163" fmla="val 231"/>
              <a:gd name="f164" fmla="val 277"/>
              <a:gd name="f165" fmla="val 273"/>
              <a:gd name="f166" fmla="val 269"/>
              <a:gd name="f167" fmla="val 152"/>
              <a:gd name="f168" fmla="val 120"/>
              <a:gd name="f169" fmla="val 297"/>
              <a:gd name="f170" fmla="val 314"/>
              <a:gd name="f171" fmla="val 147"/>
              <a:gd name="f172" fmla="val 321"/>
              <a:gd name="f173" fmla="val 477"/>
              <a:gd name="f174" fmla="val 354"/>
              <a:gd name="f175" fmla="val 358"/>
              <a:gd name="f176" fmla="val 468"/>
              <a:gd name="f177" fmla="val 463"/>
              <a:gd name="f178" fmla="val 449"/>
              <a:gd name="f179" fmla="val 366"/>
              <a:gd name="f180" fmla="val 435"/>
              <a:gd name="f181" fmla="val 420"/>
              <a:gd name="f182" fmla="val 381"/>
              <a:gd name="f183" fmla="val 395"/>
              <a:gd name="f184" fmla="val 412"/>
              <a:gd name="f185" fmla="val 384"/>
              <a:gd name="f186" fmla="val 397"/>
              <a:gd name="f187" fmla="val 348"/>
              <a:gd name="f188" fmla="val 334"/>
              <a:gd name="f189" fmla="val 318"/>
              <a:gd name="f190" fmla="val 346"/>
              <a:gd name="f191" fmla="val 332"/>
              <a:gd name="f192" fmla="val 383"/>
              <a:gd name="f193" fmla="val 418"/>
              <a:gd name="f194" fmla="val 311"/>
              <a:gd name="f195" fmla="val 439"/>
              <a:gd name="f196" fmla="val 457"/>
              <a:gd name="f197" fmla="val 478"/>
              <a:gd name="f198" fmla="val 326"/>
              <a:gd name="f199" fmla="val 340"/>
              <a:gd name="f200" fmla="val 511"/>
              <a:gd name="f201" fmla="val 496"/>
              <a:gd name="f202" fmla="val 131"/>
              <a:gd name="f203" fmla="val 114"/>
              <a:gd name="f204" fmla="val 481"/>
              <a:gd name="f205" fmla="val 495"/>
              <a:gd name="f206" fmla="val 510"/>
              <a:gd name="f207" fmla="val 528"/>
              <a:gd name="f208" fmla="val 530"/>
              <a:gd name="f209" fmla="val 532"/>
              <a:gd name="f210" fmla="val 534"/>
              <a:gd name="f211" fmla="val 583"/>
              <a:gd name="f212" fmla="val 589"/>
              <a:gd name="f213" fmla="val 577"/>
              <a:gd name="f214" fmla="val 562"/>
              <a:gd name="f215" fmla="val 546"/>
              <a:gd name="f216" fmla="+- 0 0 -90"/>
              <a:gd name="f217" fmla="*/ f3 1 789"/>
              <a:gd name="f218" fmla="*/ f4 1 730"/>
              <a:gd name="f219" fmla="+- f7 0 f5"/>
              <a:gd name="f220" fmla="+- f6 0 f5"/>
              <a:gd name="f221" fmla="*/ f216 f0 1"/>
              <a:gd name="f222" fmla="*/ f220 1 789"/>
              <a:gd name="f223" fmla="*/ f219 1 730"/>
              <a:gd name="f224" fmla="*/ 683 f220 1"/>
              <a:gd name="f225" fmla="*/ 263 f219 1"/>
              <a:gd name="f226" fmla="*/ 630 f220 1"/>
              <a:gd name="f227" fmla="*/ 310 f219 1"/>
              <a:gd name="f228" fmla="*/ 582 f220 1"/>
              <a:gd name="f229" fmla="*/ 627 f220 1"/>
              <a:gd name="f230" fmla="*/ 203 f219 1"/>
              <a:gd name="f231" fmla="*/ 581 f220 1"/>
              <a:gd name="f232" fmla="*/ 149 f219 1"/>
              <a:gd name="f233" fmla="*/ 526 f220 1"/>
              <a:gd name="f234" fmla="*/ 100 f219 1"/>
              <a:gd name="f235" fmla="*/ 479 f220 1"/>
              <a:gd name="f236" fmla="*/ 47 f219 1"/>
              <a:gd name="f237" fmla="*/ 419 f220 1"/>
              <a:gd name="f238" fmla="*/ 102 f219 1"/>
              <a:gd name="f239" fmla="*/ 363 f220 1"/>
              <a:gd name="f240" fmla="*/ 341 f220 1"/>
              <a:gd name="f241" fmla="*/ 315 f220 1"/>
              <a:gd name="f242" fmla="*/ 262 f220 1"/>
              <a:gd name="f243" fmla="*/ 0 f219 1"/>
              <a:gd name="f244" fmla="*/ 101 f220 1"/>
              <a:gd name="f245" fmla="*/ 23 f219 1"/>
              <a:gd name="f246" fmla="*/ 97 f220 1"/>
              <a:gd name="f247" fmla="*/ 264 f219 1"/>
              <a:gd name="f248" fmla="*/ 51 f220 1"/>
              <a:gd name="f249" fmla="*/ 312 f219 1"/>
              <a:gd name="f250" fmla="*/ 0 f220 1"/>
              <a:gd name="f251" fmla="*/ 365 f219 1"/>
              <a:gd name="f252" fmla="*/ 730 f219 1"/>
              <a:gd name="f253" fmla="*/ 317 f220 1"/>
              <a:gd name="f254" fmla="*/ 469 f219 1"/>
              <a:gd name="f255" fmla="*/ 364 f219 1"/>
              <a:gd name="f256" fmla="*/ 789 f220 1"/>
              <a:gd name="f257" fmla="*/ 742 f220 1"/>
              <a:gd name="f258" fmla="*/ 98 f220 1"/>
              <a:gd name="f259" fmla="*/ 265 f219 1"/>
              <a:gd name="f260" fmla="*/ 155 f220 1"/>
              <a:gd name="f261" fmla="*/ 199 f220 1"/>
              <a:gd name="f262" fmla="*/ 156 f220 1"/>
              <a:gd name="f263" fmla="*/ 204 f219 1"/>
              <a:gd name="f264" fmla="*/ 214 f220 1"/>
              <a:gd name="f265" fmla="*/ 247 f219 1"/>
              <a:gd name="f266" fmla="*/ 216 f220 1"/>
              <a:gd name="f267" fmla="*/ 264 f220 1"/>
              <a:gd name="f268" fmla="*/ 153 f219 1"/>
              <a:gd name="f269" fmla="*/ 265 f220 1"/>
              <a:gd name="f270" fmla="*/ 152 f219 1"/>
              <a:gd name="f271" fmla="*/ 314 f220 1"/>
              <a:gd name="f272" fmla="*/ 477 f220 1"/>
              <a:gd name="f273" fmla="*/ 354 f219 1"/>
              <a:gd name="f274" fmla="*/ 420 f220 1"/>
              <a:gd name="f275" fmla="*/ 365 f220 1"/>
              <a:gd name="f276" fmla="*/ 412 f219 1"/>
              <a:gd name="f277" fmla="*/ 318 f220 1"/>
              <a:gd name="f278" fmla="*/ 418 f220 1"/>
              <a:gd name="f279" fmla="*/ 478 f220 1"/>
              <a:gd name="f280" fmla="*/ 311 f219 1"/>
              <a:gd name="f281" fmla="*/ 148 f219 1"/>
              <a:gd name="f282" fmla="*/ 481 f220 1"/>
              <a:gd name="f283" fmla="*/ 98 f219 1"/>
              <a:gd name="f284" fmla="*/ 534 f220 1"/>
              <a:gd name="f285" fmla="*/ 150 f219 1"/>
              <a:gd name="f286" fmla="*/ 528 f220 1"/>
              <a:gd name="f287" fmla="*/ f221 1 f2"/>
              <a:gd name="f288" fmla="*/ f224 1 789"/>
              <a:gd name="f289" fmla="*/ f225 1 730"/>
              <a:gd name="f290" fmla="*/ f226 1 789"/>
              <a:gd name="f291" fmla="*/ f227 1 730"/>
              <a:gd name="f292" fmla="*/ f228 1 789"/>
              <a:gd name="f293" fmla="*/ f229 1 789"/>
              <a:gd name="f294" fmla="*/ f230 1 730"/>
              <a:gd name="f295" fmla="*/ f231 1 789"/>
              <a:gd name="f296" fmla="*/ f232 1 730"/>
              <a:gd name="f297" fmla="*/ f233 1 789"/>
              <a:gd name="f298" fmla="*/ f234 1 730"/>
              <a:gd name="f299" fmla="*/ f235 1 789"/>
              <a:gd name="f300" fmla="*/ f236 1 730"/>
              <a:gd name="f301" fmla="*/ f237 1 789"/>
              <a:gd name="f302" fmla="*/ f238 1 730"/>
              <a:gd name="f303" fmla="*/ f239 1 789"/>
              <a:gd name="f304" fmla="*/ f240 1 789"/>
              <a:gd name="f305" fmla="*/ f241 1 789"/>
              <a:gd name="f306" fmla="*/ f242 1 789"/>
              <a:gd name="f307" fmla="*/ f243 1 730"/>
              <a:gd name="f308" fmla="*/ f244 1 789"/>
              <a:gd name="f309" fmla="*/ f245 1 730"/>
              <a:gd name="f310" fmla="*/ f246 1 789"/>
              <a:gd name="f311" fmla="*/ f247 1 730"/>
              <a:gd name="f312" fmla="*/ f248 1 789"/>
              <a:gd name="f313" fmla="*/ f249 1 730"/>
              <a:gd name="f314" fmla="*/ f250 1 789"/>
              <a:gd name="f315" fmla="*/ f251 1 730"/>
              <a:gd name="f316" fmla="*/ f252 1 730"/>
              <a:gd name="f317" fmla="*/ f253 1 789"/>
              <a:gd name="f318" fmla="*/ f254 1 730"/>
              <a:gd name="f319" fmla="*/ f255 1 730"/>
              <a:gd name="f320" fmla="*/ f256 1 789"/>
              <a:gd name="f321" fmla="*/ f257 1 789"/>
              <a:gd name="f322" fmla="*/ f258 1 789"/>
              <a:gd name="f323" fmla="*/ f259 1 730"/>
              <a:gd name="f324" fmla="*/ f260 1 789"/>
              <a:gd name="f325" fmla="*/ f261 1 789"/>
              <a:gd name="f326" fmla="*/ f262 1 789"/>
              <a:gd name="f327" fmla="*/ f263 1 730"/>
              <a:gd name="f328" fmla="*/ f264 1 789"/>
              <a:gd name="f329" fmla="*/ f265 1 730"/>
              <a:gd name="f330" fmla="*/ f266 1 789"/>
              <a:gd name="f331" fmla="*/ f267 1 789"/>
              <a:gd name="f332" fmla="*/ f268 1 730"/>
              <a:gd name="f333" fmla="*/ f269 1 789"/>
              <a:gd name="f334" fmla="*/ f270 1 730"/>
              <a:gd name="f335" fmla="*/ f271 1 789"/>
              <a:gd name="f336" fmla="*/ f272 1 789"/>
              <a:gd name="f337" fmla="*/ f273 1 730"/>
              <a:gd name="f338" fmla="*/ f274 1 789"/>
              <a:gd name="f339" fmla="*/ f275 1 789"/>
              <a:gd name="f340" fmla="*/ f276 1 730"/>
              <a:gd name="f341" fmla="*/ f277 1 789"/>
              <a:gd name="f342" fmla="*/ f278 1 789"/>
              <a:gd name="f343" fmla="*/ f279 1 789"/>
              <a:gd name="f344" fmla="*/ f280 1 730"/>
              <a:gd name="f345" fmla="*/ f281 1 730"/>
              <a:gd name="f346" fmla="*/ f282 1 789"/>
              <a:gd name="f347" fmla="*/ f283 1 730"/>
              <a:gd name="f348" fmla="*/ f284 1 789"/>
              <a:gd name="f349" fmla="*/ f285 1 730"/>
              <a:gd name="f350" fmla="*/ f286 1 789"/>
              <a:gd name="f351" fmla="*/ 0 1 f222"/>
              <a:gd name="f352" fmla="*/ f6 1 f222"/>
              <a:gd name="f353" fmla="*/ 0 1 f223"/>
              <a:gd name="f354" fmla="*/ f7 1 f223"/>
              <a:gd name="f355" fmla="+- f287 0 f1"/>
              <a:gd name="f356" fmla="*/ f288 1 f222"/>
              <a:gd name="f357" fmla="*/ f289 1 f223"/>
              <a:gd name="f358" fmla="*/ f290 1 f222"/>
              <a:gd name="f359" fmla="*/ f291 1 f223"/>
              <a:gd name="f360" fmla="*/ f292 1 f222"/>
              <a:gd name="f361" fmla="*/ f293 1 f222"/>
              <a:gd name="f362" fmla="*/ f294 1 f223"/>
              <a:gd name="f363" fmla="*/ f295 1 f222"/>
              <a:gd name="f364" fmla="*/ f296 1 f223"/>
              <a:gd name="f365" fmla="*/ f297 1 f222"/>
              <a:gd name="f366" fmla="*/ f298 1 f223"/>
              <a:gd name="f367" fmla="*/ f299 1 f222"/>
              <a:gd name="f368" fmla="*/ f300 1 f223"/>
              <a:gd name="f369" fmla="*/ f301 1 f222"/>
              <a:gd name="f370" fmla="*/ f302 1 f223"/>
              <a:gd name="f371" fmla="*/ f303 1 f222"/>
              <a:gd name="f372" fmla="*/ f304 1 f222"/>
              <a:gd name="f373" fmla="*/ f305 1 f222"/>
              <a:gd name="f374" fmla="*/ f306 1 f222"/>
              <a:gd name="f375" fmla="*/ f307 1 f223"/>
              <a:gd name="f376" fmla="*/ f308 1 f222"/>
              <a:gd name="f377" fmla="*/ f309 1 f223"/>
              <a:gd name="f378" fmla="*/ f310 1 f222"/>
              <a:gd name="f379" fmla="*/ f311 1 f223"/>
              <a:gd name="f380" fmla="*/ f312 1 f222"/>
              <a:gd name="f381" fmla="*/ f313 1 f223"/>
              <a:gd name="f382" fmla="*/ f314 1 f222"/>
              <a:gd name="f383" fmla="*/ f315 1 f223"/>
              <a:gd name="f384" fmla="*/ f316 1 f223"/>
              <a:gd name="f385" fmla="*/ f317 1 f222"/>
              <a:gd name="f386" fmla="*/ f318 1 f223"/>
              <a:gd name="f387" fmla="*/ f319 1 f223"/>
              <a:gd name="f388" fmla="*/ f320 1 f222"/>
              <a:gd name="f389" fmla="*/ f321 1 f222"/>
              <a:gd name="f390" fmla="*/ f322 1 f222"/>
              <a:gd name="f391" fmla="*/ f323 1 f223"/>
              <a:gd name="f392" fmla="*/ f324 1 f222"/>
              <a:gd name="f393" fmla="*/ f325 1 f222"/>
              <a:gd name="f394" fmla="*/ f326 1 f222"/>
              <a:gd name="f395" fmla="*/ f327 1 f223"/>
              <a:gd name="f396" fmla="*/ f328 1 f222"/>
              <a:gd name="f397" fmla="*/ f329 1 f223"/>
              <a:gd name="f398" fmla="*/ f330 1 f222"/>
              <a:gd name="f399" fmla="*/ f331 1 f222"/>
              <a:gd name="f400" fmla="*/ f332 1 f223"/>
              <a:gd name="f401" fmla="*/ f333 1 f222"/>
              <a:gd name="f402" fmla="*/ f334 1 f223"/>
              <a:gd name="f403" fmla="*/ f335 1 f222"/>
              <a:gd name="f404" fmla="*/ f336 1 f222"/>
              <a:gd name="f405" fmla="*/ f337 1 f223"/>
              <a:gd name="f406" fmla="*/ f338 1 f222"/>
              <a:gd name="f407" fmla="*/ f339 1 f222"/>
              <a:gd name="f408" fmla="*/ f340 1 f223"/>
              <a:gd name="f409" fmla="*/ f341 1 f222"/>
              <a:gd name="f410" fmla="*/ f342 1 f222"/>
              <a:gd name="f411" fmla="*/ f343 1 f222"/>
              <a:gd name="f412" fmla="*/ f344 1 f223"/>
              <a:gd name="f413" fmla="*/ f345 1 f223"/>
              <a:gd name="f414" fmla="*/ f346 1 f222"/>
              <a:gd name="f415" fmla="*/ f347 1 f223"/>
              <a:gd name="f416" fmla="*/ f348 1 f222"/>
              <a:gd name="f417" fmla="*/ f349 1 f223"/>
              <a:gd name="f418" fmla="*/ f350 1 f222"/>
              <a:gd name="f419" fmla="*/ f351 f217 1"/>
              <a:gd name="f420" fmla="*/ f352 f217 1"/>
              <a:gd name="f421" fmla="*/ f354 f218 1"/>
              <a:gd name="f422" fmla="*/ f353 f218 1"/>
              <a:gd name="f423" fmla="*/ f356 f217 1"/>
              <a:gd name="f424" fmla="*/ f357 f218 1"/>
              <a:gd name="f425" fmla="*/ f358 f217 1"/>
              <a:gd name="f426" fmla="*/ f359 f218 1"/>
              <a:gd name="f427" fmla="*/ f360 f217 1"/>
              <a:gd name="f428" fmla="*/ f361 f217 1"/>
              <a:gd name="f429" fmla="*/ f362 f218 1"/>
              <a:gd name="f430" fmla="*/ f363 f217 1"/>
              <a:gd name="f431" fmla="*/ f364 f218 1"/>
              <a:gd name="f432" fmla="*/ f365 f217 1"/>
              <a:gd name="f433" fmla="*/ f366 f218 1"/>
              <a:gd name="f434" fmla="*/ f367 f217 1"/>
              <a:gd name="f435" fmla="*/ f368 f218 1"/>
              <a:gd name="f436" fmla="*/ f369 f217 1"/>
              <a:gd name="f437" fmla="*/ f370 f218 1"/>
              <a:gd name="f438" fmla="*/ f371 f217 1"/>
              <a:gd name="f439" fmla="*/ f372 f217 1"/>
              <a:gd name="f440" fmla="*/ f373 f217 1"/>
              <a:gd name="f441" fmla="*/ f374 f217 1"/>
              <a:gd name="f442" fmla="*/ f375 f218 1"/>
              <a:gd name="f443" fmla="*/ f376 f217 1"/>
              <a:gd name="f444" fmla="*/ f377 f218 1"/>
              <a:gd name="f445" fmla="*/ f378 f217 1"/>
              <a:gd name="f446" fmla="*/ f379 f218 1"/>
              <a:gd name="f447" fmla="*/ f380 f217 1"/>
              <a:gd name="f448" fmla="*/ f381 f218 1"/>
              <a:gd name="f449" fmla="*/ f382 f217 1"/>
              <a:gd name="f450" fmla="*/ f383 f218 1"/>
              <a:gd name="f451" fmla="*/ f384 f218 1"/>
              <a:gd name="f452" fmla="*/ f385 f217 1"/>
              <a:gd name="f453" fmla="*/ f386 f218 1"/>
              <a:gd name="f454" fmla="*/ f387 f218 1"/>
              <a:gd name="f455" fmla="*/ f388 f217 1"/>
              <a:gd name="f456" fmla="*/ f389 f217 1"/>
              <a:gd name="f457" fmla="*/ f390 f217 1"/>
              <a:gd name="f458" fmla="*/ f391 f218 1"/>
              <a:gd name="f459" fmla="*/ f392 f217 1"/>
              <a:gd name="f460" fmla="*/ f393 f217 1"/>
              <a:gd name="f461" fmla="*/ f394 f217 1"/>
              <a:gd name="f462" fmla="*/ f395 f218 1"/>
              <a:gd name="f463" fmla="*/ f396 f217 1"/>
              <a:gd name="f464" fmla="*/ f397 f218 1"/>
              <a:gd name="f465" fmla="*/ f398 f217 1"/>
              <a:gd name="f466" fmla="*/ f399 f217 1"/>
              <a:gd name="f467" fmla="*/ f400 f218 1"/>
              <a:gd name="f468" fmla="*/ f401 f217 1"/>
              <a:gd name="f469" fmla="*/ f402 f218 1"/>
              <a:gd name="f470" fmla="*/ f403 f217 1"/>
              <a:gd name="f471" fmla="*/ f404 f217 1"/>
              <a:gd name="f472" fmla="*/ f405 f218 1"/>
              <a:gd name="f473" fmla="*/ f406 f217 1"/>
              <a:gd name="f474" fmla="*/ f407 f217 1"/>
              <a:gd name="f475" fmla="*/ f408 f218 1"/>
              <a:gd name="f476" fmla="*/ f409 f217 1"/>
              <a:gd name="f477" fmla="*/ f410 f217 1"/>
              <a:gd name="f478" fmla="*/ f411 f217 1"/>
              <a:gd name="f479" fmla="*/ f412 f218 1"/>
              <a:gd name="f480" fmla="*/ f413 f218 1"/>
              <a:gd name="f481" fmla="*/ f414 f217 1"/>
              <a:gd name="f482" fmla="*/ f415 f218 1"/>
              <a:gd name="f483" fmla="*/ f416 f217 1"/>
              <a:gd name="f484" fmla="*/ f417 f218 1"/>
              <a:gd name="f485" fmla="*/ f418 f2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55">
                <a:pos x="f423" y="f424"/>
              </a:cxn>
              <a:cxn ang="f355">
                <a:pos x="f425" y="f426"/>
              </a:cxn>
              <a:cxn ang="f355">
                <a:pos x="f427" y="f424"/>
              </a:cxn>
              <a:cxn ang="f355">
                <a:pos x="f428" y="f429"/>
              </a:cxn>
              <a:cxn ang="f355">
                <a:pos x="f430" y="f431"/>
              </a:cxn>
              <a:cxn ang="f355">
                <a:pos x="f432" y="f433"/>
              </a:cxn>
              <a:cxn ang="f355">
                <a:pos x="f434" y="f435"/>
              </a:cxn>
              <a:cxn ang="f355">
                <a:pos x="f436" y="f437"/>
              </a:cxn>
              <a:cxn ang="f355">
                <a:pos x="f438" y="f435"/>
              </a:cxn>
              <a:cxn ang="f355">
                <a:pos x="f439" y="f437"/>
              </a:cxn>
              <a:cxn ang="f355">
                <a:pos x="f440" y="f435"/>
              </a:cxn>
              <a:cxn ang="f355">
                <a:pos x="f441" y="f442"/>
              </a:cxn>
              <a:cxn ang="f355">
                <a:pos x="f443" y="f444"/>
              </a:cxn>
              <a:cxn ang="f355">
                <a:pos x="f445" y="f446"/>
              </a:cxn>
              <a:cxn ang="f355">
                <a:pos x="f447" y="f448"/>
              </a:cxn>
              <a:cxn ang="f355">
                <a:pos x="f449" y="f450"/>
              </a:cxn>
              <a:cxn ang="f355">
                <a:pos x="f443" y="f451"/>
              </a:cxn>
              <a:cxn ang="f355">
                <a:pos x="f452" y="f453"/>
              </a:cxn>
              <a:cxn ang="f355">
                <a:pos x="f434" y="f451"/>
              </a:cxn>
              <a:cxn ang="f355">
                <a:pos x="f423" y="f454"/>
              </a:cxn>
              <a:cxn ang="f355">
                <a:pos x="f455" y="f426"/>
              </a:cxn>
              <a:cxn ang="f355">
                <a:pos x="f456" y="f424"/>
              </a:cxn>
              <a:cxn ang="f355">
                <a:pos x="f457" y="f458"/>
              </a:cxn>
              <a:cxn ang="f355">
                <a:pos x="f459" y="f426"/>
              </a:cxn>
              <a:cxn ang="f355">
                <a:pos x="f460" y="f424"/>
              </a:cxn>
              <a:cxn ang="f355">
                <a:pos x="f461" y="f462"/>
              </a:cxn>
              <a:cxn ang="f355">
                <a:pos x="f463" y="f464"/>
              </a:cxn>
              <a:cxn ang="f355">
                <a:pos x="f465" y="f462"/>
              </a:cxn>
              <a:cxn ang="f355">
                <a:pos x="f466" y="f467"/>
              </a:cxn>
              <a:cxn ang="f355">
                <a:pos x="f465" y="f462"/>
              </a:cxn>
              <a:cxn ang="f355">
                <a:pos x="f468" y="f469"/>
              </a:cxn>
              <a:cxn ang="f355">
                <a:pos x="f470" y="f437"/>
              </a:cxn>
              <a:cxn ang="f355">
                <a:pos x="f471" y="f472"/>
              </a:cxn>
              <a:cxn ang="f355">
                <a:pos x="f473" y="f450"/>
              </a:cxn>
              <a:cxn ang="f355">
                <a:pos x="f474" y="f475"/>
              </a:cxn>
              <a:cxn ang="f355">
                <a:pos x="f476" y="f450"/>
              </a:cxn>
              <a:cxn ang="f355">
                <a:pos x="f474" y="f448"/>
              </a:cxn>
              <a:cxn ang="f355">
                <a:pos x="f477" y="f446"/>
              </a:cxn>
              <a:cxn ang="f355">
                <a:pos x="f478" y="f479"/>
              </a:cxn>
              <a:cxn ang="f355">
                <a:pos x="f432" y="f480"/>
              </a:cxn>
              <a:cxn ang="f355">
                <a:pos x="f481" y="f482"/>
              </a:cxn>
              <a:cxn ang="f355">
                <a:pos x="f432" y="f480"/>
              </a:cxn>
              <a:cxn ang="f355">
                <a:pos x="f483" y="f484"/>
              </a:cxn>
              <a:cxn ang="f355">
                <a:pos x="f485" y="f462"/>
              </a:cxn>
            </a:cxnLst>
            <a:rect l="f419" t="f422" r="f420" b="f421"/>
            <a:pathLst>
              <a:path w="789" h="730">
                <a:moveTo>
                  <a:pt x="f8" y="f9"/>
                </a:moveTo>
                <a:cubicBezTo>
                  <a:pt x="f10" y="f9"/>
                  <a:pt x="f11" y="f9"/>
                  <a:pt x="f12" y="f9"/>
                </a:cubicBezTo>
                <a:cubicBezTo>
                  <a:pt x="f12" y="f13"/>
                  <a:pt x="f12" y="f14"/>
                  <a:pt x="f12" y="f15"/>
                </a:cubicBezTo>
                <a:cubicBezTo>
                  <a:pt x="f16" y="f15"/>
                  <a:pt x="f17" y="f15"/>
                  <a:pt x="f18" y="f15"/>
                </a:cubicBezTo>
                <a:cubicBezTo>
                  <a:pt x="f19" y="f20"/>
                  <a:pt x="f21" y="f22"/>
                  <a:pt x="f23" y="f9"/>
                </a:cubicBezTo>
                <a:cubicBezTo>
                  <a:pt x="f24" y="f9"/>
                  <a:pt x="f25" y="f9"/>
                  <a:pt x="f26" y="f9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23" y="f36"/>
                </a:cubicBezTo>
                <a:cubicBezTo>
                  <a:pt x="f23" y="f37"/>
                  <a:pt x="f21" y="f38"/>
                  <a:pt x="f19" y="f39"/>
                </a:cubicBezTo>
                <a:cubicBezTo>
                  <a:pt x="f40" y="f39"/>
                  <a:pt x="f41" y="f39"/>
                  <a:pt x="f27" y="f39"/>
                </a:cubicBezTo>
                <a:cubicBezTo>
                  <a:pt x="f42" y="f43"/>
                  <a:pt x="f42" y="f44"/>
                  <a:pt x="f29" y="f45"/>
                </a:cubicBezTo>
                <a:cubicBezTo>
                  <a:pt x="f46" y="f45"/>
                  <a:pt x="f47" y="f45"/>
                  <a:pt x="f48" y="f45"/>
                </a:cubicBezTo>
                <a:cubicBezTo>
                  <a:pt x="f48" y="f49"/>
                  <a:pt x="f48" y="f50"/>
                  <a:pt x="f48" y="f51"/>
                </a:cubicBezTo>
                <a:cubicBezTo>
                  <a:pt x="f52" y="f51"/>
                  <a:pt x="f53" y="f51"/>
                  <a:pt x="f54" y="f51"/>
                </a:cubicBezTo>
                <a:cubicBezTo>
                  <a:pt x="f55" y="f56"/>
                  <a:pt x="f55" y="f49"/>
                  <a:pt x="f55" y="f57"/>
                </a:cubicBezTo>
                <a:cubicBezTo>
                  <a:pt x="f58" y="f59"/>
                  <a:pt x="f60" y="f45"/>
                  <a:pt x="f61" y="f62"/>
                </a:cubicBezTo>
                <a:cubicBezTo>
                  <a:pt x="f61" y="f63"/>
                  <a:pt x="f61" y="f50"/>
                  <a:pt x="f61" y="f51"/>
                </a:cubicBezTo>
                <a:cubicBezTo>
                  <a:pt x="f64" y="f51"/>
                  <a:pt x="f65" y="f51"/>
                  <a:pt x="f66" y="f51"/>
                </a:cubicBezTo>
                <a:cubicBezTo>
                  <a:pt x="f67" y="f68"/>
                  <a:pt x="f67" y="f50"/>
                  <a:pt x="f69" y="f70"/>
                </a:cubicBezTo>
                <a:cubicBezTo>
                  <a:pt x="f71" y="f72"/>
                  <a:pt x="f67" y="f73"/>
                  <a:pt x="f74" y="f62"/>
                </a:cubicBezTo>
                <a:cubicBezTo>
                  <a:pt x="f75" y="f76"/>
                  <a:pt x="f77" y="f57"/>
                  <a:pt x="f78" y="f79"/>
                </a:cubicBezTo>
                <a:cubicBezTo>
                  <a:pt x="f80" y="f81"/>
                  <a:pt x="f82" y="f83"/>
                  <a:pt x="f82" y="f51"/>
                </a:cubicBezTo>
                <a:cubicBezTo>
                  <a:pt x="f84" y="f51"/>
                  <a:pt x="f85" y="f51"/>
                  <a:pt x="f86" y="f51"/>
                </a:cubicBezTo>
                <a:cubicBezTo>
                  <a:pt x="f86" y="f87"/>
                  <a:pt x="f86" y="f88"/>
                  <a:pt x="f86" y="f5"/>
                </a:cubicBezTo>
                <a:cubicBezTo>
                  <a:pt x="f89" y="f5"/>
                  <a:pt x="f90" y="f5"/>
                  <a:pt x="f76" y="f5"/>
                </a:cubicBezTo>
                <a:cubicBezTo>
                  <a:pt x="f76" y="f91"/>
                  <a:pt x="f76" y="f92"/>
                  <a:pt x="f76" y="f93"/>
                </a:cubicBezTo>
                <a:cubicBezTo>
                  <a:pt x="f76" y="f94"/>
                  <a:pt x="f76" y="f95"/>
                  <a:pt x="f76" y="f96"/>
                </a:cubicBezTo>
                <a:cubicBezTo>
                  <a:pt x="f76" y="f97"/>
                  <a:pt x="f98" y="f99"/>
                  <a:pt x="f57" y="f100"/>
                </a:cubicBezTo>
                <a:cubicBezTo>
                  <a:pt x="f101" y="f100"/>
                  <a:pt x="f102" y="f9"/>
                  <a:pt x="f103" y="f86"/>
                </a:cubicBezTo>
                <a:cubicBezTo>
                  <a:pt x="f104" y="f105"/>
                  <a:pt x="f104" y="f106"/>
                  <a:pt x="f107" y="f108"/>
                </a:cubicBezTo>
                <a:cubicBezTo>
                  <a:pt x="f109" y="f108"/>
                  <a:pt x="f92" y="f108"/>
                  <a:pt x="f5" y="f108"/>
                </a:cubicBezTo>
                <a:cubicBezTo>
                  <a:pt x="f5" y="f110"/>
                  <a:pt x="f5" y="f111"/>
                  <a:pt x="f5" y="f69"/>
                </a:cubicBezTo>
                <a:cubicBezTo>
                  <a:pt x="f112" y="f69"/>
                  <a:pt x="f113" y="f69"/>
                  <a:pt x="f76" y="f69"/>
                </a:cubicBezTo>
                <a:cubicBezTo>
                  <a:pt x="f76" y="f114"/>
                  <a:pt x="f76" y="f115"/>
                  <a:pt x="f76" y="f7"/>
                </a:cubicBezTo>
                <a:cubicBezTo>
                  <a:pt x="f116" y="f7"/>
                  <a:pt x="f117" y="f7"/>
                  <a:pt x="f80" y="f7"/>
                </a:cubicBezTo>
                <a:cubicBezTo>
                  <a:pt x="f80" y="f118"/>
                  <a:pt x="f80" y="f119"/>
                  <a:pt x="f80" y="f120"/>
                </a:cubicBezTo>
                <a:cubicBezTo>
                  <a:pt x="f121" y="f120"/>
                  <a:pt x="f122" y="f120"/>
                  <a:pt x="f54" y="f120"/>
                </a:cubicBezTo>
                <a:cubicBezTo>
                  <a:pt x="f54" y="f123"/>
                  <a:pt x="f54" y="f124"/>
                  <a:pt x="f54" y="f7"/>
                </a:cubicBezTo>
                <a:cubicBezTo>
                  <a:pt x="f125" y="f7"/>
                  <a:pt x="f126" y="f7"/>
                  <a:pt x="f12" y="f7"/>
                </a:cubicBezTo>
                <a:cubicBezTo>
                  <a:pt x="f12" y="f127"/>
                  <a:pt x="f12" y="f128"/>
                  <a:pt x="f12" y="f67"/>
                </a:cubicBezTo>
                <a:cubicBezTo>
                  <a:pt x="f129" y="f67"/>
                  <a:pt x="f130" y="f67"/>
                  <a:pt x="f6" y="f67"/>
                </a:cubicBezTo>
                <a:cubicBezTo>
                  <a:pt x="f6" y="f131"/>
                  <a:pt x="f6" y="f132"/>
                  <a:pt x="f6" y="f15"/>
                </a:cubicBezTo>
                <a:cubicBezTo>
                  <a:pt x="f133" y="f15"/>
                  <a:pt x="f134" y="f15"/>
                  <a:pt x="f8" y="f15"/>
                </a:cubicBezTo>
                <a:cubicBezTo>
                  <a:pt x="f8" y="f20"/>
                  <a:pt x="f8" y="f22"/>
                  <a:pt x="f8" y="f9"/>
                </a:cubicBezTo>
                <a:close/>
                <a:moveTo>
                  <a:pt x="f73" y="f15"/>
                </a:moveTo>
                <a:cubicBezTo>
                  <a:pt x="f76" y="f106"/>
                  <a:pt x="f59" y="f105"/>
                  <a:pt x="f98" y="f135"/>
                </a:cubicBezTo>
                <a:cubicBezTo>
                  <a:pt x="f44" y="f100"/>
                  <a:pt x="f136" y="f100"/>
                  <a:pt x="f90" y="f100"/>
                </a:cubicBezTo>
                <a:cubicBezTo>
                  <a:pt x="f90" y="f22"/>
                  <a:pt x="f90" y="f20"/>
                  <a:pt x="f90" y="f15"/>
                </a:cubicBezTo>
                <a:cubicBezTo>
                  <a:pt x="f137" y="f15"/>
                  <a:pt x="f138" y="f15"/>
                  <a:pt x="f73" y="f15"/>
                </a:cubicBezTo>
                <a:close/>
                <a:moveTo>
                  <a:pt x="f139" y="f9"/>
                </a:moveTo>
                <a:cubicBezTo>
                  <a:pt x="f37" y="f86"/>
                  <a:pt x="f140" y="f9"/>
                  <a:pt x="f141" y="f9"/>
                </a:cubicBezTo>
                <a:cubicBezTo>
                  <a:pt x="f141" y="f117"/>
                  <a:pt x="f141" y="f142"/>
                  <a:pt x="f141" y="f34"/>
                </a:cubicBezTo>
                <a:cubicBezTo>
                  <a:pt x="f143" y="f34"/>
                  <a:pt x="f144" y="f34"/>
                  <a:pt x="f145" y="f34"/>
                </a:cubicBezTo>
                <a:cubicBezTo>
                  <a:pt x="f146" y="f147"/>
                  <a:pt x="f148" y="f149"/>
                  <a:pt x="f148" y="f150"/>
                </a:cubicBezTo>
                <a:cubicBezTo>
                  <a:pt x="f148" y="f151"/>
                  <a:pt x="f152" y="f9"/>
                  <a:pt x="f139" y="f9"/>
                </a:cubicBezTo>
                <a:close/>
                <a:moveTo>
                  <a:pt x="f145" y="f34"/>
                </a:moveTo>
                <a:cubicBezTo>
                  <a:pt x="f145" y="f153"/>
                  <a:pt x="f146" y="f154"/>
                  <a:pt x="f155" y="f156"/>
                </a:cubicBezTo>
                <a:cubicBezTo>
                  <a:pt x="f157" y="f158"/>
                  <a:pt x="f97" y="f159"/>
                  <a:pt x="f100" y="f160"/>
                </a:cubicBezTo>
                <a:cubicBezTo>
                  <a:pt x="f9" y="f154"/>
                  <a:pt x="f86" y="f37"/>
                  <a:pt x="f161" y="f34"/>
                </a:cubicBezTo>
                <a:cubicBezTo>
                  <a:pt x="f162" y="f34"/>
                  <a:pt x="f163" y="f34"/>
                  <a:pt x="f145" y="f34"/>
                </a:cubicBezTo>
                <a:close/>
                <a:moveTo>
                  <a:pt x="f164" y="f39"/>
                </a:moveTo>
                <a:cubicBezTo>
                  <a:pt x="f165" y="f158"/>
                  <a:pt x="f166" y="f159"/>
                  <a:pt x="f135" y="f167"/>
                </a:cubicBezTo>
                <a:cubicBezTo>
                  <a:pt x="f100" y="f136"/>
                  <a:pt x="f9" y="f168"/>
                  <a:pt x="f86" y="f62"/>
                </a:cubicBezTo>
                <a:cubicBezTo>
                  <a:pt x="f85" y="f62"/>
                  <a:pt x="f169" y="f62"/>
                  <a:pt x="f170" y="f62"/>
                </a:cubicBezTo>
                <a:cubicBezTo>
                  <a:pt x="f75" y="f171"/>
                  <a:pt x="f172" y="f156"/>
                  <a:pt x="f164" y="f39"/>
                </a:cubicBezTo>
                <a:close/>
                <a:moveTo>
                  <a:pt x="f173" y="f174"/>
                </a:moveTo>
                <a:cubicBezTo>
                  <a:pt x="f173" y="f175"/>
                  <a:pt x="f176" y="f67"/>
                  <a:pt x="f177" y="f67"/>
                </a:cubicBezTo>
                <a:cubicBezTo>
                  <a:pt x="f178" y="f179"/>
                  <a:pt x="f180" y="f69"/>
                  <a:pt x="f181" y="f69"/>
                </a:cubicBezTo>
                <a:cubicBezTo>
                  <a:pt x="f181" y="f182"/>
                  <a:pt x="f181" y="f183"/>
                  <a:pt x="f181" y="f184"/>
                </a:cubicBezTo>
                <a:cubicBezTo>
                  <a:pt x="f64" y="f184"/>
                  <a:pt x="f185" y="f184"/>
                  <a:pt x="f69" y="f184"/>
                </a:cubicBezTo>
                <a:cubicBezTo>
                  <a:pt x="f69" y="f186"/>
                  <a:pt x="f69" y="f65"/>
                  <a:pt x="f69" y="f69"/>
                </a:cubicBezTo>
                <a:cubicBezTo>
                  <a:pt x="f187" y="f69"/>
                  <a:pt x="f188" y="f69"/>
                  <a:pt x="f189" y="f69"/>
                </a:cubicBezTo>
                <a:cubicBezTo>
                  <a:pt x="f189" y="f190"/>
                  <a:pt x="f189" y="f110"/>
                  <a:pt x="f189" y="f108"/>
                </a:cubicBezTo>
                <a:cubicBezTo>
                  <a:pt x="f191" y="f108"/>
                  <a:pt x="f111" y="f108"/>
                  <a:pt x="f69" y="f108"/>
                </a:cubicBezTo>
                <a:cubicBezTo>
                  <a:pt x="f69" y="f20"/>
                  <a:pt x="f69" y="f22"/>
                  <a:pt x="f69" y="f100"/>
                </a:cubicBezTo>
                <a:cubicBezTo>
                  <a:pt x="f192" y="f100"/>
                  <a:pt x="f64" y="f100"/>
                  <a:pt x="f193" y="f100"/>
                </a:cubicBezTo>
                <a:cubicBezTo>
                  <a:pt x="f193" y="f22"/>
                  <a:pt x="f193" y="f20"/>
                  <a:pt x="f193" y="f194"/>
                </a:cubicBezTo>
                <a:cubicBezTo>
                  <a:pt x="f195" y="f194"/>
                  <a:pt x="f196" y="f194"/>
                  <a:pt x="f197" y="f194"/>
                </a:cubicBezTo>
                <a:cubicBezTo>
                  <a:pt x="f197" y="f198"/>
                  <a:pt x="f54" y="f199"/>
                  <a:pt x="f173" y="f174"/>
                </a:cubicBezTo>
                <a:close/>
                <a:moveTo>
                  <a:pt x="f48" y="f156"/>
                </a:moveTo>
                <a:cubicBezTo>
                  <a:pt x="f200" y="f156"/>
                  <a:pt x="f201" y="f156"/>
                  <a:pt x="f197" y="f156"/>
                </a:cubicBezTo>
                <a:cubicBezTo>
                  <a:pt x="f54" y="f202"/>
                  <a:pt x="f55" y="f203"/>
                  <a:pt x="f204" y="f98"/>
                </a:cubicBezTo>
                <a:cubicBezTo>
                  <a:pt x="f205" y="f59"/>
                  <a:pt x="f206" y="f76"/>
                  <a:pt x="f48" y="f73"/>
                </a:cubicBezTo>
                <a:cubicBezTo>
                  <a:pt x="f48" y="f44"/>
                  <a:pt x="f48" y="f43"/>
                  <a:pt x="f48" y="f156"/>
                </a:cubicBezTo>
                <a:close/>
                <a:moveTo>
                  <a:pt x="f207" y="f159"/>
                </a:moveTo>
                <a:cubicBezTo>
                  <a:pt x="f208" y="f159"/>
                  <a:pt x="f209" y="f158"/>
                  <a:pt x="f210" y="f158"/>
                </a:cubicBezTo>
                <a:cubicBezTo>
                  <a:pt x="f211" y="f171"/>
                  <a:pt x="f212" y="f90"/>
                  <a:pt x="f213" y="f34"/>
                </a:cubicBezTo>
                <a:cubicBezTo>
                  <a:pt x="f214" y="f34"/>
                  <a:pt x="f215" y="f34"/>
                  <a:pt x="f207" y="f34"/>
                </a:cubicBezTo>
                <a:cubicBezTo>
                  <a:pt x="f207" y="f153"/>
                  <a:pt x="f207" y="f154"/>
                  <a:pt x="f207" y="f159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1" name="Freeform 13">
            <a:extLst>
              <a:ext uri="{FF2B5EF4-FFF2-40B4-BE49-F238E27FC236}">
                <a16:creationId xmlns:a16="http://schemas.microsoft.com/office/drawing/2014/main" id="{00B8E389-3020-42F2-BE9E-203DF1DD201D}"/>
              </a:ext>
            </a:extLst>
          </p:cNvPr>
          <p:cNvSpPr/>
          <p:nvPr/>
        </p:nvSpPr>
        <p:spPr>
          <a:xfrm>
            <a:off x="654052" y="2206630"/>
            <a:ext cx="404814" cy="47307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79"/>
              <a:gd name="f7" fmla="val 677"/>
              <a:gd name="f8" fmla="val 27"/>
              <a:gd name="f9" fmla="val 262"/>
              <a:gd name="f10" fmla="val 19"/>
              <a:gd name="f11" fmla="val 261"/>
              <a:gd name="f12" fmla="val 11"/>
              <a:gd name="f13" fmla="val 2"/>
              <a:gd name="f14" fmla="val 268"/>
              <a:gd name="f15" fmla="val 1"/>
              <a:gd name="f16" fmla="val 270"/>
              <a:gd name="f17" fmla="val 273"/>
              <a:gd name="f18" fmla="val 402"/>
              <a:gd name="f19" fmla="val 531"/>
              <a:gd name="f20" fmla="val 661"/>
              <a:gd name="f21" fmla="val 675"/>
              <a:gd name="f22" fmla="val 8"/>
              <a:gd name="f23" fmla="val 676"/>
              <a:gd name="f24" fmla="val 199"/>
              <a:gd name="f25" fmla="val 379"/>
              <a:gd name="f26" fmla="val 559"/>
              <a:gd name="f27" fmla="val 575"/>
              <a:gd name="f28" fmla="val 671"/>
              <a:gd name="f29" fmla="val 656"/>
              <a:gd name="f30" fmla="val 578"/>
              <a:gd name="f31" fmla="val 405"/>
              <a:gd name="f32" fmla="val 280"/>
              <a:gd name="f33" fmla="val 275"/>
              <a:gd name="f34" fmla="val 562"/>
              <a:gd name="f35" fmla="val 547"/>
              <a:gd name="f36" fmla="val 529"/>
              <a:gd name="f37" fmla="val 219"/>
              <a:gd name="f38" fmla="val 178"/>
              <a:gd name="f39" fmla="val 138"/>
              <a:gd name="f40" fmla="val 101"/>
              <a:gd name="f41" fmla="val 100"/>
              <a:gd name="f42" fmla="val 493"/>
              <a:gd name="f43" fmla="val 478"/>
              <a:gd name="f44" fmla="val 472"/>
              <a:gd name="f45" fmla="val 95"/>
              <a:gd name="f46" fmla="val 474"/>
              <a:gd name="f47" fmla="val 80"/>
              <a:gd name="f48" fmla="val 69"/>
              <a:gd name="f49" fmla="val 58"/>
              <a:gd name="f50" fmla="val 45"/>
              <a:gd name="f51" fmla="val 456"/>
              <a:gd name="f52" fmla="val 442"/>
              <a:gd name="f53" fmla="val 425"/>
              <a:gd name="f54" fmla="val 29"/>
              <a:gd name="f55" fmla="val 14"/>
              <a:gd name="f56" fmla="val 335"/>
              <a:gd name="f57" fmla="val 248"/>
              <a:gd name="f58" fmla="val 160"/>
              <a:gd name="f59" fmla="val 16"/>
              <a:gd name="f60" fmla="val 30"/>
              <a:gd name="f61" fmla="val 47"/>
              <a:gd name="f62" fmla="val 140"/>
              <a:gd name="f63" fmla="val 123"/>
              <a:gd name="f64" fmla="val 103"/>
              <a:gd name="f65" fmla="val 59"/>
              <a:gd name="f66" fmla="val 102"/>
              <a:gd name="f67" fmla="val 70"/>
              <a:gd name="f68" fmla="val 104"/>
              <a:gd name="f69" fmla="val 99"/>
              <a:gd name="f70" fmla="val 84"/>
              <a:gd name="f71" fmla="val 74"/>
              <a:gd name="f72" fmla="val 63"/>
              <a:gd name="f73" fmla="val 50"/>
              <a:gd name="f74" fmla="val 110"/>
              <a:gd name="f75" fmla="val 117"/>
              <a:gd name="f76" fmla="val 124"/>
              <a:gd name="f77" fmla="val 162"/>
              <a:gd name="f78" fmla="val 200"/>
              <a:gd name="f79" fmla="val 51"/>
              <a:gd name="f80" fmla="val 238"/>
              <a:gd name="f81" fmla="val 256"/>
              <a:gd name="f82" fmla="val 265"/>
              <a:gd name="f83" fmla="val 361"/>
              <a:gd name="f84" fmla="val 410"/>
              <a:gd name="f85" fmla="val 352"/>
              <a:gd name="f86" fmla="val 418"/>
              <a:gd name="f87" fmla="val 332"/>
              <a:gd name="f88" fmla="val 413"/>
              <a:gd name="f89" fmla="val 314"/>
              <a:gd name="f90" fmla="val 414"/>
              <a:gd name="f91" fmla="val 470"/>
              <a:gd name="f92" fmla="val 498"/>
              <a:gd name="f93" fmla="val 526"/>
              <a:gd name="f94" fmla="val 286"/>
              <a:gd name="f95" fmla="val 506"/>
              <a:gd name="f96" fmla="val 487"/>
              <a:gd name="f97" fmla="val 468"/>
              <a:gd name="f98" fmla="val 462"/>
              <a:gd name="f99" fmla="val 450"/>
              <a:gd name="f100" fmla="val 229"/>
              <a:gd name="f101" fmla="val 214"/>
              <a:gd name="f102" fmla="val 208"/>
              <a:gd name="f103" fmla="val 408"/>
              <a:gd name="f104" fmla="val 210"/>
              <a:gd name="f105" fmla="val 393"/>
              <a:gd name="f106" fmla="val 385"/>
              <a:gd name="f107" fmla="val 376"/>
              <a:gd name="f108" fmla="val 365"/>
              <a:gd name="f109" fmla="val 263"/>
              <a:gd name="f110" fmla="val 313"/>
              <a:gd name="f111" fmla="val 368"/>
              <a:gd name="f112" fmla="val 366"/>
              <a:gd name="f113" fmla="val 381"/>
              <a:gd name="f114" fmla="val 369"/>
              <a:gd name="f115" fmla="val 241"/>
              <a:gd name="f116" fmla="val 217"/>
              <a:gd name="f117" fmla="val 192"/>
              <a:gd name="f118" fmla="val 161"/>
              <a:gd name="f119" fmla="val 167"/>
              <a:gd name="f120" fmla="val 152"/>
              <a:gd name="f121" fmla="val 166"/>
              <a:gd name="f122" fmla="val 147"/>
              <a:gd name="f123" fmla="val 148"/>
              <a:gd name="f124" fmla="val 189"/>
              <a:gd name="f125" fmla="val 149"/>
              <a:gd name="f126" fmla="val 198"/>
              <a:gd name="f127" fmla="val 209"/>
              <a:gd name="f128" fmla="val 143"/>
              <a:gd name="f129" fmla="val 141"/>
              <a:gd name="f130" fmla="val 212"/>
              <a:gd name="f131" fmla="val 251"/>
              <a:gd name="f132" fmla="val 284"/>
              <a:gd name="f133" fmla="val 316"/>
              <a:gd name="f134" fmla="val 349"/>
              <a:gd name="f135" fmla="val 367"/>
              <a:gd name="f136" fmla="val 116"/>
              <a:gd name="f137" fmla="val 401"/>
              <a:gd name="f138" fmla="val 415"/>
              <a:gd name="f139" fmla="val 423"/>
              <a:gd name="f140" fmla="val 186"/>
              <a:gd name="f141" fmla="val 223"/>
              <a:gd name="f142" fmla="val 260"/>
              <a:gd name="f143" fmla="val 417"/>
              <a:gd name="f144" fmla="val 412"/>
              <a:gd name="f145" fmla="val 406"/>
              <a:gd name="f146" fmla="val 331"/>
              <a:gd name="f147" fmla="val 257"/>
              <a:gd name="f148" fmla="val 182"/>
              <a:gd name="f149" fmla="val 258"/>
              <a:gd name="f150" fmla="+- 0 0 -90"/>
              <a:gd name="f151" fmla="*/ f3 1 579"/>
              <a:gd name="f152" fmla="*/ f4 1 677"/>
              <a:gd name="f153" fmla="+- f7 0 f5"/>
              <a:gd name="f154" fmla="+- f6 0 f5"/>
              <a:gd name="f155" fmla="*/ f150 f0 1"/>
              <a:gd name="f156" fmla="*/ f154 1 579"/>
              <a:gd name="f157" fmla="*/ f153 1 677"/>
              <a:gd name="f158" fmla="*/ 27 f154 1"/>
              <a:gd name="f159" fmla="*/ 262 f153 1"/>
              <a:gd name="f160" fmla="*/ 2 f154 1"/>
              <a:gd name="f161" fmla="*/ 1 f154 1"/>
              <a:gd name="f162" fmla="*/ 273 f153 1"/>
              <a:gd name="f163" fmla="*/ 661 f153 1"/>
              <a:gd name="f164" fmla="*/ 19 f154 1"/>
              <a:gd name="f165" fmla="*/ 676 f153 1"/>
              <a:gd name="f166" fmla="*/ 559 f154 1"/>
              <a:gd name="f167" fmla="*/ 579 f154 1"/>
              <a:gd name="f168" fmla="*/ 656 f153 1"/>
              <a:gd name="f169" fmla="*/ 280 f153 1"/>
              <a:gd name="f170" fmla="*/ 578 f154 1"/>
              <a:gd name="f171" fmla="*/ 529 f154 1"/>
              <a:gd name="f172" fmla="*/ 138 f153 1"/>
              <a:gd name="f173" fmla="*/ 493 f154 1"/>
              <a:gd name="f174" fmla="*/ 100 f153 1"/>
              <a:gd name="f175" fmla="*/ 474 f154 1"/>
              <a:gd name="f176" fmla="*/ 80 f153 1"/>
              <a:gd name="f177" fmla="*/ 45 f153 1"/>
              <a:gd name="f178" fmla="*/ 425 f154 1"/>
              <a:gd name="f179" fmla="*/ 0 f153 1"/>
              <a:gd name="f180" fmla="*/ 160 f154 1"/>
              <a:gd name="f181" fmla="*/ 47 f153 1"/>
              <a:gd name="f182" fmla="*/ 103 f154 1"/>
              <a:gd name="f183" fmla="*/ 84 f154 1"/>
              <a:gd name="f184" fmla="*/ 50 f154 1"/>
              <a:gd name="f185" fmla="*/ 124 f153 1"/>
              <a:gd name="f186" fmla="*/ 51 f154 1"/>
              <a:gd name="f187" fmla="*/ 238 f153 1"/>
              <a:gd name="f188" fmla="*/ 361 f154 1"/>
              <a:gd name="f189" fmla="*/ 410 f153 1"/>
              <a:gd name="f190" fmla="*/ 314 f154 1"/>
              <a:gd name="f191" fmla="*/ 414 f153 1"/>
              <a:gd name="f192" fmla="*/ 498 f153 1"/>
              <a:gd name="f193" fmla="*/ 286 f154 1"/>
              <a:gd name="f194" fmla="*/ 526 f153 1"/>
              <a:gd name="f195" fmla="*/ 265 f154 1"/>
              <a:gd name="f196" fmla="*/ 468 f153 1"/>
              <a:gd name="f197" fmla="*/ 450 f153 1"/>
              <a:gd name="f198" fmla="*/ 229 f154 1"/>
              <a:gd name="f199" fmla="*/ 413 f153 1"/>
              <a:gd name="f200" fmla="*/ 210 f154 1"/>
              <a:gd name="f201" fmla="*/ 393 f153 1"/>
              <a:gd name="f202" fmla="*/ 365 f153 1"/>
              <a:gd name="f203" fmla="*/ 368 f154 1"/>
              <a:gd name="f204" fmla="*/ 241 f153 1"/>
              <a:gd name="f205" fmla="*/ 161 f154 1"/>
              <a:gd name="f206" fmla="*/ 167 f153 1"/>
              <a:gd name="f207" fmla="*/ 180 f154 1"/>
              <a:gd name="f208" fmla="*/ 148 f153 1"/>
              <a:gd name="f209" fmla="*/ 208 f154 1"/>
              <a:gd name="f210" fmla="*/ 209 f154 1"/>
              <a:gd name="f211" fmla="*/ 251 f154 1"/>
              <a:gd name="f212" fmla="*/ 349 f154 1"/>
              <a:gd name="f213" fmla="*/ 99 f153 1"/>
              <a:gd name="f214" fmla="*/ 367 f154 1"/>
              <a:gd name="f215" fmla="*/ 116 f153 1"/>
              <a:gd name="f216" fmla="*/ 401 f154 1"/>
              <a:gd name="f217" fmla="*/ 423 f154 1"/>
              <a:gd name="f218" fmla="*/ 260 f153 1"/>
              <a:gd name="f219" fmla="*/ 406 f154 1"/>
              <a:gd name="f220" fmla="*/ 182 f154 1"/>
              <a:gd name="f221" fmla="*/ f155 1 f2"/>
              <a:gd name="f222" fmla="*/ f158 1 579"/>
              <a:gd name="f223" fmla="*/ f159 1 677"/>
              <a:gd name="f224" fmla="*/ f160 1 579"/>
              <a:gd name="f225" fmla="*/ f161 1 579"/>
              <a:gd name="f226" fmla="*/ f162 1 677"/>
              <a:gd name="f227" fmla="*/ f163 1 677"/>
              <a:gd name="f228" fmla="*/ f164 1 579"/>
              <a:gd name="f229" fmla="*/ f165 1 677"/>
              <a:gd name="f230" fmla="*/ f166 1 579"/>
              <a:gd name="f231" fmla="*/ f167 1 579"/>
              <a:gd name="f232" fmla="*/ f168 1 677"/>
              <a:gd name="f233" fmla="*/ f169 1 677"/>
              <a:gd name="f234" fmla="*/ f170 1 579"/>
              <a:gd name="f235" fmla="*/ f171 1 579"/>
              <a:gd name="f236" fmla="*/ f172 1 677"/>
              <a:gd name="f237" fmla="*/ f173 1 579"/>
              <a:gd name="f238" fmla="*/ f174 1 677"/>
              <a:gd name="f239" fmla="*/ f175 1 579"/>
              <a:gd name="f240" fmla="*/ f176 1 677"/>
              <a:gd name="f241" fmla="*/ f177 1 677"/>
              <a:gd name="f242" fmla="*/ f178 1 579"/>
              <a:gd name="f243" fmla="*/ f179 1 677"/>
              <a:gd name="f244" fmla="*/ f180 1 579"/>
              <a:gd name="f245" fmla="*/ f181 1 677"/>
              <a:gd name="f246" fmla="*/ f182 1 579"/>
              <a:gd name="f247" fmla="*/ f183 1 579"/>
              <a:gd name="f248" fmla="*/ f184 1 579"/>
              <a:gd name="f249" fmla="*/ f185 1 677"/>
              <a:gd name="f250" fmla="*/ f186 1 579"/>
              <a:gd name="f251" fmla="*/ f187 1 677"/>
              <a:gd name="f252" fmla="*/ f188 1 579"/>
              <a:gd name="f253" fmla="*/ f189 1 677"/>
              <a:gd name="f254" fmla="*/ f190 1 579"/>
              <a:gd name="f255" fmla="*/ f191 1 677"/>
              <a:gd name="f256" fmla="*/ f192 1 677"/>
              <a:gd name="f257" fmla="*/ f193 1 579"/>
              <a:gd name="f258" fmla="*/ f194 1 677"/>
              <a:gd name="f259" fmla="*/ f195 1 579"/>
              <a:gd name="f260" fmla="*/ f196 1 677"/>
              <a:gd name="f261" fmla="*/ f197 1 677"/>
              <a:gd name="f262" fmla="*/ f198 1 579"/>
              <a:gd name="f263" fmla="*/ f199 1 677"/>
              <a:gd name="f264" fmla="*/ f200 1 579"/>
              <a:gd name="f265" fmla="*/ f201 1 677"/>
              <a:gd name="f266" fmla="*/ f202 1 677"/>
              <a:gd name="f267" fmla="*/ f203 1 579"/>
              <a:gd name="f268" fmla="*/ f204 1 677"/>
              <a:gd name="f269" fmla="*/ f205 1 579"/>
              <a:gd name="f270" fmla="*/ f206 1 677"/>
              <a:gd name="f271" fmla="*/ f207 1 579"/>
              <a:gd name="f272" fmla="*/ f208 1 677"/>
              <a:gd name="f273" fmla="*/ f209 1 579"/>
              <a:gd name="f274" fmla="*/ f210 1 579"/>
              <a:gd name="f275" fmla="*/ f211 1 579"/>
              <a:gd name="f276" fmla="*/ f212 1 579"/>
              <a:gd name="f277" fmla="*/ f213 1 677"/>
              <a:gd name="f278" fmla="*/ f214 1 579"/>
              <a:gd name="f279" fmla="*/ f215 1 677"/>
              <a:gd name="f280" fmla="*/ f216 1 579"/>
              <a:gd name="f281" fmla="*/ f217 1 579"/>
              <a:gd name="f282" fmla="*/ f218 1 677"/>
              <a:gd name="f283" fmla="*/ f219 1 579"/>
              <a:gd name="f284" fmla="*/ f220 1 579"/>
              <a:gd name="f285" fmla="*/ 0 1 f156"/>
              <a:gd name="f286" fmla="*/ f6 1 f156"/>
              <a:gd name="f287" fmla="*/ 0 1 f157"/>
              <a:gd name="f288" fmla="*/ f7 1 f157"/>
              <a:gd name="f289" fmla="+- f221 0 f1"/>
              <a:gd name="f290" fmla="*/ f222 1 f156"/>
              <a:gd name="f291" fmla="*/ f223 1 f157"/>
              <a:gd name="f292" fmla="*/ f224 1 f156"/>
              <a:gd name="f293" fmla="*/ f225 1 f156"/>
              <a:gd name="f294" fmla="*/ f226 1 f157"/>
              <a:gd name="f295" fmla="*/ f227 1 f157"/>
              <a:gd name="f296" fmla="*/ f228 1 f156"/>
              <a:gd name="f297" fmla="*/ f229 1 f157"/>
              <a:gd name="f298" fmla="*/ f230 1 f156"/>
              <a:gd name="f299" fmla="*/ f231 1 f156"/>
              <a:gd name="f300" fmla="*/ f232 1 f157"/>
              <a:gd name="f301" fmla="*/ f233 1 f157"/>
              <a:gd name="f302" fmla="*/ f234 1 f156"/>
              <a:gd name="f303" fmla="*/ f235 1 f156"/>
              <a:gd name="f304" fmla="*/ f236 1 f157"/>
              <a:gd name="f305" fmla="*/ f237 1 f156"/>
              <a:gd name="f306" fmla="*/ f238 1 f157"/>
              <a:gd name="f307" fmla="*/ f239 1 f156"/>
              <a:gd name="f308" fmla="*/ f240 1 f157"/>
              <a:gd name="f309" fmla="*/ f241 1 f157"/>
              <a:gd name="f310" fmla="*/ f242 1 f156"/>
              <a:gd name="f311" fmla="*/ f243 1 f157"/>
              <a:gd name="f312" fmla="*/ f244 1 f156"/>
              <a:gd name="f313" fmla="*/ f245 1 f157"/>
              <a:gd name="f314" fmla="*/ f246 1 f156"/>
              <a:gd name="f315" fmla="*/ f247 1 f156"/>
              <a:gd name="f316" fmla="*/ f248 1 f156"/>
              <a:gd name="f317" fmla="*/ f249 1 f157"/>
              <a:gd name="f318" fmla="*/ f250 1 f156"/>
              <a:gd name="f319" fmla="*/ f251 1 f157"/>
              <a:gd name="f320" fmla="*/ f252 1 f156"/>
              <a:gd name="f321" fmla="*/ f253 1 f157"/>
              <a:gd name="f322" fmla="*/ f254 1 f156"/>
              <a:gd name="f323" fmla="*/ f255 1 f157"/>
              <a:gd name="f324" fmla="*/ f256 1 f157"/>
              <a:gd name="f325" fmla="*/ f257 1 f156"/>
              <a:gd name="f326" fmla="*/ f258 1 f157"/>
              <a:gd name="f327" fmla="*/ f259 1 f156"/>
              <a:gd name="f328" fmla="*/ f260 1 f157"/>
              <a:gd name="f329" fmla="*/ f261 1 f157"/>
              <a:gd name="f330" fmla="*/ f262 1 f156"/>
              <a:gd name="f331" fmla="*/ f263 1 f157"/>
              <a:gd name="f332" fmla="*/ f264 1 f156"/>
              <a:gd name="f333" fmla="*/ f265 1 f157"/>
              <a:gd name="f334" fmla="*/ f266 1 f157"/>
              <a:gd name="f335" fmla="*/ f267 1 f156"/>
              <a:gd name="f336" fmla="*/ f268 1 f157"/>
              <a:gd name="f337" fmla="*/ f269 1 f156"/>
              <a:gd name="f338" fmla="*/ f270 1 f157"/>
              <a:gd name="f339" fmla="*/ f271 1 f156"/>
              <a:gd name="f340" fmla="*/ f272 1 f157"/>
              <a:gd name="f341" fmla="*/ f273 1 f156"/>
              <a:gd name="f342" fmla="*/ f274 1 f156"/>
              <a:gd name="f343" fmla="*/ f275 1 f156"/>
              <a:gd name="f344" fmla="*/ f276 1 f156"/>
              <a:gd name="f345" fmla="*/ f277 1 f157"/>
              <a:gd name="f346" fmla="*/ f278 1 f156"/>
              <a:gd name="f347" fmla="*/ f279 1 f157"/>
              <a:gd name="f348" fmla="*/ f280 1 f156"/>
              <a:gd name="f349" fmla="*/ f281 1 f156"/>
              <a:gd name="f350" fmla="*/ f282 1 f157"/>
              <a:gd name="f351" fmla="*/ f283 1 f156"/>
              <a:gd name="f352" fmla="*/ f284 1 f156"/>
              <a:gd name="f353" fmla="*/ f285 f151 1"/>
              <a:gd name="f354" fmla="*/ f286 f151 1"/>
              <a:gd name="f355" fmla="*/ f288 f152 1"/>
              <a:gd name="f356" fmla="*/ f287 f152 1"/>
              <a:gd name="f357" fmla="*/ f290 f151 1"/>
              <a:gd name="f358" fmla="*/ f291 f152 1"/>
              <a:gd name="f359" fmla="*/ f292 f151 1"/>
              <a:gd name="f360" fmla="*/ f293 f151 1"/>
              <a:gd name="f361" fmla="*/ f294 f152 1"/>
              <a:gd name="f362" fmla="*/ f295 f152 1"/>
              <a:gd name="f363" fmla="*/ f296 f151 1"/>
              <a:gd name="f364" fmla="*/ f297 f152 1"/>
              <a:gd name="f365" fmla="*/ f298 f151 1"/>
              <a:gd name="f366" fmla="*/ f299 f151 1"/>
              <a:gd name="f367" fmla="*/ f300 f152 1"/>
              <a:gd name="f368" fmla="*/ f301 f152 1"/>
              <a:gd name="f369" fmla="*/ f302 f151 1"/>
              <a:gd name="f370" fmla="*/ f303 f151 1"/>
              <a:gd name="f371" fmla="*/ f304 f152 1"/>
              <a:gd name="f372" fmla="*/ f305 f151 1"/>
              <a:gd name="f373" fmla="*/ f306 f152 1"/>
              <a:gd name="f374" fmla="*/ f307 f151 1"/>
              <a:gd name="f375" fmla="*/ f308 f152 1"/>
              <a:gd name="f376" fmla="*/ f309 f152 1"/>
              <a:gd name="f377" fmla="*/ f310 f151 1"/>
              <a:gd name="f378" fmla="*/ f311 f152 1"/>
              <a:gd name="f379" fmla="*/ f312 f151 1"/>
              <a:gd name="f380" fmla="*/ f313 f152 1"/>
              <a:gd name="f381" fmla="*/ f314 f151 1"/>
              <a:gd name="f382" fmla="*/ f315 f151 1"/>
              <a:gd name="f383" fmla="*/ f316 f151 1"/>
              <a:gd name="f384" fmla="*/ f317 f152 1"/>
              <a:gd name="f385" fmla="*/ f318 f151 1"/>
              <a:gd name="f386" fmla="*/ f319 f152 1"/>
              <a:gd name="f387" fmla="*/ f320 f151 1"/>
              <a:gd name="f388" fmla="*/ f321 f152 1"/>
              <a:gd name="f389" fmla="*/ f322 f151 1"/>
              <a:gd name="f390" fmla="*/ f323 f152 1"/>
              <a:gd name="f391" fmla="*/ f324 f152 1"/>
              <a:gd name="f392" fmla="*/ f325 f151 1"/>
              <a:gd name="f393" fmla="*/ f326 f152 1"/>
              <a:gd name="f394" fmla="*/ f327 f151 1"/>
              <a:gd name="f395" fmla="*/ f328 f152 1"/>
              <a:gd name="f396" fmla="*/ f329 f152 1"/>
              <a:gd name="f397" fmla="*/ f330 f151 1"/>
              <a:gd name="f398" fmla="*/ f331 f152 1"/>
              <a:gd name="f399" fmla="*/ f332 f151 1"/>
              <a:gd name="f400" fmla="*/ f333 f152 1"/>
              <a:gd name="f401" fmla="*/ f334 f152 1"/>
              <a:gd name="f402" fmla="*/ f335 f151 1"/>
              <a:gd name="f403" fmla="*/ f336 f152 1"/>
              <a:gd name="f404" fmla="*/ f337 f151 1"/>
              <a:gd name="f405" fmla="*/ f338 f152 1"/>
              <a:gd name="f406" fmla="*/ f339 f151 1"/>
              <a:gd name="f407" fmla="*/ f340 f152 1"/>
              <a:gd name="f408" fmla="*/ f341 f151 1"/>
              <a:gd name="f409" fmla="*/ f342 f151 1"/>
              <a:gd name="f410" fmla="*/ f343 f151 1"/>
              <a:gd name="f411" fmla="*/ f344 f151 1"/>
              <a:gd name="f412" fmla="*/ f345 f152 1"/>
              <a:gd name="f413" fmla="*/ f346 f151 1"/>
              <a:gd name="f414" fmla="*/ f347 f152 1"/>
              <a:gd name="f415" fmla="*/ f348 f151 1"/>
              <a:gd name="f416" fmla="*/ f349 f151 1"/>
              <a:gd name="f417" fmla="*/ f350 f152 1"/>
              <a:gd name="f418" fmla="*/ f351 f151 1"/>
              <a:gd name="f419" fmla="*/ f352 f1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9">
                <a:pos x="f357" y="f358"/>
              </a:cxn>
              <a:cxn ang="f289">
                <a:pos x="f359" y="f358"/>
              </a:cxn>
              <a:cxn ang="f289">
                <a:pos x="f360" y="f361"/>
              </a:cxn>
              <a:cxn ang="f289">
                <a:pos x="f360" y="f362"/>
              </a:cxn>
              <a:cxn ang="f289">
                <a:pos x="f363" y="f364"/>
              </a:cxn>
              <a:cxn ang="f289">
                <a:pos x="f365" y="f364"/>
              </a:cxn>
              <a:cxn ang="f289">
                <a:pos x="f366" y="f367"/>
              </a:cxn>
              <a:cxn ang="f289">
                <a:pos x="f366" y="f368"/>
              </a:cxn>
              <a:cxn ang="f289">
                <a:pos x="f369" y="f358"/>
              </a:cxn>
              <a:cxn ang="f289">
                <a:pos x="f370" y="f358"/>
              </a:cxn>
              <a:cxn ang="f289">
                <a:pos x="f370" y="f371"/>
              </a:cxn>
              <a:cxn ang="f289">
                <a:pos x="f372" y="f373"/>
              </a:cxn>
              <a:cxn ang="f289">
                <a:pos x="f374" y="f375"/>
              </a:cxn>
              <a:cxn ang="f289">
                <a:pos x="f374" y="f376"/>
              </a:cxn>
              <a:cxn ang="f289">
                <a:pos x="f377" y="f376"/>
              </a:cxn>
              <a:cxn ang="f289">
                <a:pos x="f377" y="f378"/>
              </a:cxn>
              <a:cxn ang="f289">
                <a:pos x="f379" y="f378"/>
              </a:cxn>
              <a:cxn ang="f289">
                <a:pos x="f379" y="f380"/>
              </a:cxn>
              <a:cxn ang="f289">
                <a:pos x="f381" y="f380"/>
              </a:cxn>
              <a:cxn ang="f289">
                <a:pos x="f381" y="f375"/>
              </a:cxn>
              <a:cxn ang="f289">
                <a:pos x="f382" y="f373"/>
              </a:cxn>
              <a:cxn ang="f289">
                <a:pos x="f383" y="f373"/>
              </a:cxn>
              <a:cxn ang="f289">
                <a:pos x="f383" y="f384"/>
              </a:cxn>
              <a:cxn ang="f289">
                <a:pos x="f385" y="f386"/>
              </a:cxn>
              <a:cxn ang="f289">
                <a:pos x="f357" y="f358"/>
              </a:cxn>
              <a:cxn ang="f289">
                <a:pos x="f387" y="f388"/>
              </a:cxn>
              <a:cxn ang="f289">
                <a:pos x="f389" y="f390"/>
              </a:cxn>
              <a:cxn ang="f289">
                <a:pos x="f389" y="f391"/>
              </a:cxn>
              <a:cxn ang="f289">
                <a:pos x="f392" y="f393"/>
              </a:cxn>
              <a:cxn ang="f289">
                <a:pos x="f394" y="f393"/>
              </a:cxn>
              <a:cxn ang="f289">
                <a:pos x="f394" y="f395"/>
              </a:cxn>
              <a:cxn ang="f289">
                <a:pos x="f394" y="f396"/>
              </a:cxn>
              <a:cxn ang="f289">
                <a:pos x="f397" y="f398"/>
              </a:cxn>
              <a:cxn ang="f289">
                <a:pos x="f399" y="f400"/>
              </a:cxn>
              <a:cxn ang="f289">
                <a:pos x="f399" y="f401"/>
              </a:cxn>
              <a:cxn ang="f289">
                <a:pos x="f402" y="f401"/>
              </a:cxn>
              <a:cxn ang="f289">
                <a:pos x="f387" y="f388"/>
              </a:cxn>
              <a:cxn ang="f289">
                <a:pos x="f379" y="f403"/>
              </a:cxn>
              <a:cxn ang="f289">
                <a:pos x="f404" y="f405"/>
              </a:cxn>
              <a:cxn ang="f289">
                <a:pos x="f406" y="f407"/>
              </a:cxn>
              <a:cxn ang="f289">
                <a:pos x="f408" y="f407"/>
              </a:cxn>
              <a:cxn ang="f289">
                <a:pos x="f409" y="f371"/>
              </a:cxn>
              <a:cxn ang="f289">
                <a:pos x="f410" y="f373"/>
              </a:cxn>
              <a:cxn ang="f289">
                <a:pos x="f411" y="f412"/>
              </a:cxn>
              <a:cxn ang="f289">
                <a:pos x="f413" y="f414"/>
              </a:cxn>
              <a:cxn ang="f289">
                <a:pos x="f415" y="f407"/>
              </a:cxn>
              <a:cxn ang="f289">
                <a:pos x="f416" y="f407"/>
              </a:cxn>
              <a:cxn ang="f289">
                <a:pos x="f416" y="f417"/>
              </a:cxn>
              <a:cxn ang="f289">
                <a:pos x="f418" y="f358"/>
              </a:cxn>
              <a:cxn ang="f289">
                <a:pos x="f419" y="f358"/>
              </a:cxn>
              <a:cxn ang="f289">
                <a:pos x="f379" y="f403"/>
              </a:cxn>
            </a:cxnLst>
            <a:rect l="f353" t="f356" r="f354" b="f355"/>
            <a:pathLst>
              <a:path w="579" h="677">
                <a:moveTo>
                  <a:pt x="f8" y="f9"/>
                </a:moveTo>
                <a:cubicBezTo>
                  <a:pt x="f10" y="f11"/>
                  <a:pt x="f12" y="f9"/>
                  <a:pt x="f13" y="f9"/>
                </a:cubicBezTo>
                <a:cubicBezTo>
                  <a:pt x="f13" y="f14"/>
                  <a:pt x="f15" y="f16"/>
                  <a:pt x="f15" y="f17"/>
                </a:cubicBezTo>
                <a:cubicBezTo>
                  <a:pt x="f15" y="f18"/>
                  <a:pt x="f15" y="f19"/>
                  <a:pt x="f15" y="f20"/>
                </a:cubicBezTo>
                <a:cubicBezTo>
                  <a:pt x="f5" y="f21"/>
                  <a:pt x="f22" y="f23"/>
                  <a:pt x="f10" y="f23"/>
                </a:cubicBezTo>
                <a:cubicBezTo>
                  <a:pt x="f24" y="f23"/>
                  <a:pt x="f25" y="f23"/>
                  <a:pt x="f26" y="f23"/>
                </a:cubicBezTo>
                <a:cubicBezTo>
                  <a:pt x="f27" y="f7"/>
                  <a:pt x="f6" y="f28"/>
                  <a:pt x="f6" y="f29"/>
                </a:cubicBezTo>
                <a:cubicBezTo>
                  <a:pt x="f30" y="f19"/>
                  <a:pt x="f6" y="f31"/>
                  <a:pt x="f6" y="f32"/>
                </a:cubicBezTo>
                <a:cubicBezTo>
                  <a:pt x="f6" y="f33"/>
                  <a:pt x="f30" y="f16"/>
                  <a:pt x="f30" y="f9"/>
                </a:cubicBezTo>
                <a:cubicBezTo>
                  <a:pt x="f34" y="f9"/>
                  <a:pt x="f35" y="f9"/>
                  <a:pt x="f36" y="f9"/>
                </a:cubicBezTo>
                <a:cubicBezTo>
                  <a:pt x="f36" y="f37"/>
                  <a:pt x="f36" y="f38"/>
                  <a:pt x="f36" y="f39"/>
                </a:cubicBezTo>
                <a:cubicBezTo>
                  <a:pt x="f36" y="f40"/>
                  <a:pt x="f36" y="f41"/>
                  <a:pt x="f42" y="f41"/>
                </a:cubicBezTo>
                <a:cubicBezTo>
                  <a:pt x="f43" y="f41"/>
                  <a:pt x="f44" y="f45"/>
                  <a:pt x="f46" y="f47"/>
                </a:cubicBezTo>
                <a:cubicBezTo>
                  <a:pt x="f46" y="f48"/>
                  <a:pt x="f46" y="f49"/>
                  <a:pt x="f46" y="f50"/>
                </a:cubicBezTo>
                <a:cubicBezTo>
                  <a:pt x="f51" y="f50"/>
                  <a:pt x="f52" y="f50"/>
                  <a:pt x="f53" y="f50"/>
                </a:cubicBezTo>
                <a:cubicBezTo>
                  <a:pt x="f53" y="f54"/>
                  <a:pt x="f53" y="f55"/>
                  <a:pt x="f53" y="f5"/>
                </a:cubicBezTo>
                <a:cubicBezTo>
                  <a:pt x="f56" y="f5"/>
                  <a:pt x="f57" y="f5"/>
                  <a:pt x="f58" y="f5"/>
                </a:cubicBezTo>
                <a:cubicBezTo>
                  <a:pt x="f58" y="f59"/>
                  <a:pt x="f58" y="f60"/>
                  <a:pt x="f58" y="f61"/>
                </a:cubicBezTo>
                <a:cubicBezTo>
                  <a:pt x="f62" y="f61"/>
                  <a:pt x="f63" y="f61"/>
                  <a:pt x="f64" y="f61"/>
                </a:cubicBezTo>
                <a:cubicBezTo>
                  <a:pt x="f64" y="f65"/>
                  <a:pt x="f66" y="f67"/>
                  <a:pt x="f64" y="f47"/>
                </a:cubicBezTo>
                <a:cubicBezTo>
                  <a:pt x="f68" y="f45"/>
                  <a:pt x="f69" y="f66"/>
                  <a:pt x="f70" y="f41"/>
                </a:cubicBezTo>
                <a:cubicBezTo>
                  <a:pt x="f71" y="f69"/>
                  <a:pt x="f72" y="f41"/>
                  <a:pt x="f73" y="f41"/>
                </a:cubicBezTo>
                <a:cubicBezTo>
                  <a:pt x="f73" y="f74"/>
                  <a:pt x="f73" y="f75"/>
                  <a:pt x="f73" y="f76"/>
                </a:cubicBezTo>
                <a:cubicBezTo>
                  <a:pt x="f73" y="f77"/>
                  <a:pt x="f73" y="f78"/>
                  <a:pt x="f79" y="f80"/>
                </a:cubicBezTo>
                <a:cubicBezTo>
                  <a:pt x="f79" y="f81"/>
                  <a:pt x="f61" y="f82"/>
                  <a:pt x="f8" y="f9"/>
                </a:cubicBezTo>
                <a:close/>
                <a:moveTo>
                  <a:pt x="f83" y="f84"/>
                </a:moveTo>
                <a:cubicBezTo>
                  <a:pt x="f85" y="f86"/>
                  <a:pt x="f87" y="f88"/>
                  <a:pt x="f89" y="f90"/>
                </a:cubicBezTo>
                <a:cubicBezTo>
                  <a:pt x="f89" y="f52"/>
                  <a:pt x="f89" y="f91"/>
                  <a:pt x="f89" y="f92"/>
                </a:cubicBezTo>
                <a:cubicBezTo>
                  <a:pt x="f89" y="f93"/>
                  <a:pt x="f89" y="f93"/>
                  <a:pt x="f94" y="f93"/>
                </a:cubicBezTo>
                <a:cubicBezTo>
                  <a:pt x="f32" y="f93"/>
                  <a:pt x="f33" y="f93"/>
                  <a:pt x="f82" y="f93"/>
                </a:cubicBezTo>
                <a:cubicBezTo>
                  <a:pt x="f82" y="f95"/>
                  <a:pt x="f82" y="f96"/>
                  <a:pt x="f82" y="f97"/>
                </a:cubicBezTo>
                <a:cubicBezTo>
                  <a:pt x="f82" y="f98"/>
                  <a:pt x="f82" y="f51"/>
                  <a:pt x="f82" y="f99"/>
                </a:cubicBezTo>
                <a:cubicBezTo>
                  <a:pt x="f82" y="f88"/>
                  <a:pt x="f82" y="f88"/>
                  <a:pt x="f100" y="f88"/>
                </a:cubicBezTo>
                <a:cubicBezTo>
                  <a:pt x="f101" y="f88"/>
                  <a:pt x="f102" y="f103"/>
                  <a:pt x="f104" y="f105"/>
                </a:cubicBezTo>
                <a:cubicBezTo>
                  <a:pt x="f104" y="f106"/>
                  <a:pt x="f104" y="f107"/>
                  <a:pt x="f104" y="f108"/>
                </a:cubicBezTo>
                <a:cubicBezTo>
                  <a:pt x="f109" y="f108"/>
                  <a:pt x="f110" y="f108"/>
                  <a:pt x="f111" y="f108"/>
                </a:cubicBezTo>
                <a:cubicBezTo>
                  <a:pt x="f112" y="f113"/>
                  <a:pt x="f114" y="f18"/>
                  <a:pt x="f83" y="f84"/>
                </a:cubicBezTo>
                <a:close/>
                <a:moveTo>
                  <a:pt x="f58" y="f115"/>
                </a:moveTo>
                <a:cubicBezTo>
                  <a:pt x="f77" y="f116"/>
                  <a:pt x="f77" y="f117"/>
                  <a:pt x="f118" y="f119"/>
                </a:cubicBezTo>
                <a:cubicBezTo>
                  <a:pt x="f58" y="f120"/>
                  <a:pt x="f121" y="f122"/>
                  <a:pt x="f2" y="f123"/>
                </a:cubicBezTo>
                <a:cubicBezTo>
                  <a:pt x="f124" y="f125"/>
                  <a:pt x="f126" y="f123"/>
                  <a:pt x="f102" y="f123"/>
                </a:cubicBezTo>
                <a:cubicBezTo>
                  <a:pt x="f127" y="f128"/>
                  <a:pt x="f127" y="f129"/>
                  <a:pt x="f127" y="f39"/>
                </a:cubicBezTo>
                <a:cubicBezTo>
                  <a:pt x="f130" y="f41"/>
                  <a:pt x="f130" y="f41"/>
                  <a:pt x="f131" y="f41"/>
                </a:cubicBezTo>
                <a:cubicBezTo>
                  <a:pt x="f132" y="f41"/>
                  <a:pt x="f133" y="f41"/>
                  <a:pt x="f134" y="f69"/>
                </a:cubicBezTo>
                <a:cubicBezTo>
                  <a:pt x="f83" y="f69"/>
                  <a:pt x="f135" y="f66"/>
                  <a:pt x="f135" y="f136"/>
                </a:cubicBezTo>
                <a:cubicBezTo>
                  <a:pt x="f111" y="f123"/>
                  <a:pt x="f111" y="f123"/>
                  <a:pt x="f137" y="f123"/>
                </a:cubicBezTo>
                <a:cubicBezTo>
                  <a:pt x="f103" y="f123"/>
                  <a:pt x="f138" y="f123"/>
                  <a:pt x="f139" y="f123"/>
                </a:cubicBezTo>
                <a:cubicBezTo>
                  <a:pt x="f139" y="f140"/>
                  <a:pt x="f139" y="f141"/>
                  <a:pt x="f139" y="f142"/>
                </a:cubicBezTo>
                <a:cubicBezTo>
                  <a:pt x="f143" y="f11"/>
                  <a:pt x="f144" y="f9"/>
                  <a:pt x="f145" y="f9"/>
                </a:cubicBezTo>
                <a:cubicBezTo>
                  <a:pt x="f146" y="f9"/>
                  <a:pt x="f147" y="f11"/>
                  <a:pt x="f148" y="f9"/>
                </a:cubicBezTo>
                <a:cubicBezTo>
                  <a:pt x="f121" y="f9"/>
                  <a:pt x="f58" y="f149"/>
                  <a:pt x="f58" y="f115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2" name="Freeform 14">
            <a:extLst>
              <a:ext uri="{FF2B5EF4-FFF2-40B4-BE49-F238E27FC236}">
                <a16:creationId xmlns:a16="http://schemas.microsoft.com/office/drawing/2014/main" id="{F932DC57-34AC-4ABB-A5B4-707B8A74213B}"/>
              </a:ext>
            </a:extLst>
          </p:cNvPr>
          <p:cNvSpPr/>
          <p:nvPr/>
        </p:nvSpPr>
        <p:spPr>
          <a:xfrm>
            <a:off x="536579" y="4119564"/>
            <a:ext cx="638178" cy="63182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14"/>
              <a:gd name="f7" fmla="val 906"/>
              <a:gd name="f8" fmla="val 867"/>
              <a:gd name="f9" fmla="val 743"/>
              <a:gd name="f10" fmla="val 866"/>
              <a:gd name="f11" fmla="val 865"/>
              <a:gd name="f12" fmla="val 853"/>
              <a:gd name="f13" fmla="val 744"/>
              <a:gd name="f14" fmla="val 849"/>
              <a:gd name="f15" fmla="val 738"/>
              <a:gd name="f16" fmla="val 850"/>
              <a:gd name="f17" fmla="val 727"/>
              <a:gd name="f18" fmla="val 851"/>
              <a:gd name="f19" fmla="val 715"/>
              <a:gd name="f20" fmla="val 704"/>
              <a:gd name="f21" fmla="val 690"/>
              <a:gd name="f22" fmla="val 830"/>
              <a:gd name="f23" fmla="val 814"/>
              <a:gd name="f24" fmla="val 795"/>
              <a:gd name="f25" fmla="val 672"/>
              <a:gd name="f26" fmla="val 657"/>
              <a:gd name="f27" fmla="val 642"/>
              <a:gd name="f28" fmla="val 778"/>
              <a:gd name="f29" fmla="val 641"/>
              <a:gd name="f30" fmla="val 764"/>
              <a:gd name="f31" fmla="val 640"/>
              <a:gd name="f32" fmla="val 748"/>
              <a:gd name="f33" fmla="val 639"/>
              <a:gd name="f34" fmla="val 620"/>
              <a:gd name="f35" fmla="val 602"/>
              <a:gd name="f36" fmla="val 583"/>
              <a:gd name="f37" fmla="val 713"/>
              <a:gd name="f38" fmla="val 681"/>
              <a:gd name="f39" fmla="val 649"/>
              <a:gd name="f40" fmla="val 647"/>
              <a:gd name="f41" fmla="val 579"/>
              <a:gd name="f42" fmla="val 646"/>
              <a:gd name="f43" fmla="val 578"/>
              <a:gd name="f44" fmla="val 576"/>
              <a:gd name="f45" fmla="val 645"/>
              <a:gd name="f46" fmla="val 561"/>
              <a:gd name="f47" fmla="val 650"/>
              <a:gd name="f48" fmla="val 541"/>
              <a:gd name="f49" fmla="val 534"/>
              <a:gd name="f50" fmla="val 633"/>
              <a:gd name="f51" fmla="val 526"/>
              <a:gd name="f52" fmla="val 613"/>
              <a:gd name="f53" fmla="val 530"/>
              <a:gd name="f54" fmla="val 599"/>
              <a:gd name="f55" fmla="val 528"/>
              <a:gd name="f56" fmla="val 594"/>
              <a:gd name="f57" fmla="val 527"/>
              <a:gd name="f58" fmla="val 587"/>
              <a:gd name="f59" fmla="val 521"/>
              <a:gd name="f60" fmla="val 518"/>
              <a:gd name="f61" fmla="val 586"/>
              <a:gd name="f62" fmla="val 488"/>
              <a:gd name="f63" fmla="val 458"/>
              <a:gd name="f64" fmla="val 427"/>
              <a:gd name="f65" fmla="val 600"/>
              <a:gd name="f66" fmla="val 611"/>
              <a:gd name="f67" fmla="val 426"/>
              <a:gd name="f68" fmla="val 622"/>
              <a:gd name="f69" fmla="val 429"/>
              <a:gd name="f70" fmla="val 423"/>
              <a:gd name="f71" fmla="val 405"/>
              <a:gd name="f72" fmla="val 644"/>
              <a:gd name="f73" fmla="val 351"/>
              <a:gd name="f74" fmla="val 297"/>
              <a:gd name="f75" fmla="val 243"/>
              <a:gd name="f76" fmla="val 214"/>
              <a:gd name="f77" fmla="val 615"/>
              <a:gd name="f78" fmla="val 603"/>
              <a:gd name="f79" fmla="val 213"/>
              <a:gd name="f80" fmla="val 588"/>
              <a:gd name="f81" fmla="val 218"/>
              <a:gd name="f82" fmla="val 199"/>
              <a:gd name="f83" fmla="val 200"/>
              <a:gd name="f84" fmla="val 575"/>
              <a:gd name="f85" fmla="val 202"/>
              <a:gd name="f86" fmla="val 571"/>
              <a:gd name="f87" fmla="val 565"/>
              <a:gd name="f88" fmla="val 201"/>
              <a:gd name="f89" fmla="val 560"/>
              <a:gd name="f90" fmla="val 198"/>
              <a:gd name="f91" fmla="val 554"/>
              <a:gd name="f92" fmla="val 196"/>
              <a:gd name="f93" fmla="val 558"/>
              <a:gd name="f94" fmla="val 192"/>
              <a:gd name="f95" fmla="val 563"/>
              <a:gd name="f96" fmla="val 188"/>
              <a:gd name="f97" fmla="val 567"/>
              <a:gd name="f98" fmla="val 185"/>
              <a:gd name="f99" fmla="val 181"/>
              <a:gd name="f100" fmla="val 179"/>
              <a:gd name="f101" fmla="val 580"/>
              <a:gd name="f102" fmla="val 174"/>
              <a:gd name="f103" fmla="val 584"/>
              <a:gd name="f104" fmla="val 160"/>
              <a:gd name="f105" fmla="val 146"/>
              <a:gd name="f106" fmla="val 132"/>
              <a:gd name="f107" fmla="val 125"/>
              <a:gd name="f108" fmla="val 119"/>
              <a:gd name="f109" fmla="val 581"/>
              <a:gd name="f110" fmla="val 112"/>
              <a:gd name="f111" fmla="val 115"/>
              <a:gd name="f112" fmla="val 121"/>
              <a:gd name="f113" fmla="val 562"/>
              <a:gd name="f114" fmla="val 123"/>
              <a:gd name="f115" fmla="val 559"/>
              <a:gd name="f116" fmla="val 124"/>
              <a:gd name="f117" fmla="val 556"/>
              <a:gd name="f118" fmla="val 544"/>
              <a:gd name="f119" fmla="val 126"/>
              <a:gd name="f120" fmla="val 540"/>
              <a:gd name="f121" fmla="val 539"/>
              <a:gd name="f122" fmla="val 144"/>
              <a:gd name="f123" fmla="val 538"/>
              <a:gd name="f124" fmla="val 150"/>
              <a:gd name="f125" fmla="val 531"/>
              <a:gd name="f126" fmla="val 155"/>
              <a:gd name="f127" fmla="val 159"/>
              <a:gd name="f128" fmla="val 524"/>
              <a:gd name="f129" fmla="val 158"/>
              <a:gd name="f130" fmla="val 522"/>
              <a:gd name="f131" fmla="val 157"/>
              <a:gd name="f132" fmla="val 90"/>
              <a:gd name="f133" fmla="val 535"/>
              <a:gd name="f134" fmla="val 58"/>
              <a:gd name="f135" fmla="val 56"/>
              <a:gd name="f136" fmla="val 506"/>
              <a:gd name="f137" fmla="val 55"/>
              <a:gd name="f138" fmla="val 487"/>
              <a:gd name="f139" fmla="val 468"/>
              <a:gd name="f140" fmla="val 431"/>
              <a:gd name="f141" fmla="val 430"/>
              <a:gd name="f142" fmla="val 18"/>
              <a:gd name="f143" fmla="val 4"/>
              <a:gd name="f144" fmla="val 412"/>
              <a:gd name="f145" fmla="val 353"/>
              <a:gd name="f146" fmla="val 1"/>
              <a:gd name="f147" fmla="val 295"/>
              <a:gd name="f148" fmla="val 236"/>
              <a:gd name="f149" fmla="val 231"/>
              <a:gd name="f150" fmla="val 226"/>
              <a:gd name="f151" fmla="val 2"/>
              <a:gd name="f152" fmla="val 219"/>
              <a:gd name="f153" fmla="val 3"/>
              <a:gd name="f154" fmla="val 20"/>
              <a:gd name="f155" fmla="val 37"/>
              <a:gd name="f156" fmla="val 186"/>
              <a:gd name="f157" fmla="val 170"/>
              <a:gd name="f158" fmla="val 153"/>
              <a:gd name="f159" fmla="val 137"/>
              <a:gd name="f160" fmla="val 118"/>
              <a:gd name="f161" fmla="val 70"/>
              <a:gd name="f162" fmla="val 117"/>
              <a:gd name="f163" fmla="val 84"/>
              <a:gd name="f164" fmla="val 97"/>
              <a:gd name="f165" fmla="val 109"/>
              <a:gd name="f166" fmla="val 113"/>
              <a:gd name="f167" fmla="val 102"/>
              <a:gd name="f168" fmla="val 88"/>
              <a:gd name="f169" fmla="val 74"/>
              <a:gd name="f170" fmla="val 172"/>
              <a:gd name="f171" fmla="val 59"/>
              <a:gd name="f172" fmla="val 209"/>
              <a:gd name="f173" fmla="val 57"/>
              <a:gd name="f174" fmla="val 215"/>
              <a:gd name="f175" fmla="val 46"/>
              <a:gd name="f176" fmla="val 32"/>
              <a:gd name="f177" fmla="val 216"/>
              <a:gd name="f178" fmla="val 13"/>
              <a:gd name="f179" fmla="val 7"/>
              <a:gd name="f180" fmla="val 221"/>
              <a:gd name="f181" fmla="val 230"/>
              <a:gd name="f182" fmla="val 248"/>
              <a:gd name="f183" fmla="val 262"/>
              <a:gd name="f184" fmla="val 276"/>
              <a:gd name="f185" fmla="val 290"/>
              <a:gd name="f186" fmla="val 304"/>
              <a:gd name="f187" fmla="val 344"/>
              <a:gd name="f188" fmla="val 384"/>
              <a:gd name="f189" fmla="val 425"/>
              <a:gd name="f190" fmla="val 23"/>
              <a:gd name="f191" fmla="val 40"/>
              <a:gd name="f192" fmla="val 428"/>
              <a:gd name="f193" fmla="val 432"/>
              <a:gd name="f194" fmla="val 433"/>
              <a:gd name="f195" fmla="val 451"/>
              <a:gd name="f196" fmla="val 469"/>
              <a:gd name="f197" fmla="val 99"/>
              <a:gd name="f198" fmla="val 101"/>
              <a:gd name="f199" fmla="val 529"/>
              <a:gd name="f200" fmla="val 103"/>
              <a:gd name="f201" fmla="val 533"/>
              <a:gd name="f202" fmla="val 557"/>
              <a:gd name="f203" fmla="val 569"/>
              <a:gd name="f204" fmla="val 154"/>
              <a:gd name="f205" fmla="val 187"/>
              <a:gd name="f206" fmla="val 604"/>
              <a:gd name="f207" fmla="val 288"/>
              <a:gd name="f208" fmla="val 354"/>
              <a:gd name="f209" fmla="val 419"/>
              <a:gd name="f210" fmla="val 631"/>
              <a:gd name="f211" fmla="val 626"/>
              <a:gd name="f212" fmla="val 612"/>
              <a:gd name="f213" fmla="val 466"/>
              <a:gd name="f214" fmla="val 498"/>
              <a:gd name="f215" fmla="val 532"/>
              <a:gd name="f216" fmla="val 621"/>
              <a:gd name="f217" fmla="val 553"/>
              <a:gd name="f218" fmla="val 638"/>
              <a:gd name="f219" fmla="val 666"/>
              <a:gd name="f220" fmla="val 585"/>
              <a:gd name="f221" fmla="val 691"/>
              <a:gd name="f222" fmla="val 716"/>
              <a:gd name="f223" fmla="val 628"/>
              <a:gd name="f224" fmla="val 747"/>
              <a:gd name="f225" fmla="val 761"/>
              <a:gd name="f226" fmla="val 791"/>
              <a:gd name="f227" fmla="val 678"/>
              <a:gd name="f228" fmla="val 792"/>
              <a:gd name="f229" fmla="val 689"/>
              <a:gd name="f230" fmla="val 695"/>
              <a:gd name="f231" fmla="val 796"/>
              <a:gd name="f232" fmla="val 694"/>
              <a:gd name="f233" fmla="val 808"/>
              <a:gd name="f234" fmla="val 693"/>
              <a:gd name="f235" fmla="val 821"/>
              <a:gd name="f236" fmla="val 833"/>
              <a:gd name="f237" fmla="val 848"/>
              <a:gd name="f238" fmla="val 714"/>
              <a:gd name="f239" fmla="val 730"/>
              <a:gd name="f240" fmla="val 884"/>
              <a:gd name="f241" fmla="val 904"/>
              <a:gd name="f242" fmla="val 757"/>
              <a:gd name="f243" fmla="val 763"/>
              <a:gd name="f244" fmla="val 905"/>
              <a:gd name="f245" fmla="val 768"/>
              <a:gd name="f246" fmla="val 815"/>
              <a:gd name="f247" fmla="val 838"/>
              <a:gd name="f248" fmla="val 843"/>
              <a:gd name="f249" fmla="val 896"/>
              <a:gd name="f250" fmla="val 890"/>
              <a:gd name="f251" fmla="val 877"/>
              <a:gd name="f252" fmla="val 863"/>
              <a:gd name="f253" fmla="val 871"/>
              <a:gd name="f254" fmla="val 847"/>
              <a:gd name="f255" fmla="val 841"/>
              <a:gd name="f256" fmla="val 909"/>
              <a:gd name="f257" fmla="val 806"/>
              <a:gd name="f258" fmla="val 787"/>
              <a:gd name="f259" fmla="val 745"/>
              <a:gd name="f260" fmla="val 484"/>
              <a:gd name="f261" fmla="val 450"/>
              <a:gd name="f262" fmla="val 435"/>
              <a:gd name="f263" fmla="val 442"/>
              <a:gd name="f264" fmla="val 449"/>
              <a:gd name="f265" fmla="val 481"/>
              <a:gd name="f266" fmla="val 479"/>
              <a:gd name="f267" fmla="val 400"/>
              <a:gd name="f268" fmla="val 349"/>
              <a:gd name="f269" fmla="val 246"/>
              <a:gd name="f270" fmla="val 238"/>
              <a:gd name="f271" fmla="val 220"/>
              <a:gd name="f272" fmla="val 460"/>
              <a:gd name="f273" fmla="val 445"/>
              <a:gd name="f274" fmla="val 206"/>
              <a:gd name="f275" fmla="val 194"/>
              <a:gd name="f276" fmla="val 182"/>
              <a:gd name="f277" fmla="val 171"/>
              <a:gd name="f278" fmla="val 166"/>
              <a:gd name="f279" fmla="val 422"/>
              <a:gd name="f280" fmla="val 411"/>
              <a:gd name="f281" fmla="val 167"/>
              <a:gd name="f282" fmla="val 229"/>
              <a:gd name="f283" fmla="val 225"/>
              <a:gd name="f284" fmla="val 175"/>
              <a:gd name="f285" fmla="val 217"/>
              <a:gd name="f286" fmla="val 193"/>
              <a:gd name="f287" fmla="val 197"/>
              <a:gd name="f288" fmla="val 164"/>
              <a:gd name="f289" fmla="val 359"/>
              <a:gd name="f290" fmla="val 457"/>
              <a:gd name="f291" fmla="val 475"/>
              <a:gd name="f292" fmla="val 483"/>
              <a:gd name="f293" fmla="val 223"/>
              <a:gd name="f294" fmla="val 227"/>
              <a:gd name="f295" fmla="val 293"/>
              <a:gd name="f296" fmla="val 358"/>
              <a:gd name="f297" fmla="+- 0 0 -90"/>
              <a:gd name="f298" fmla="*/ f3 1 914"/>
              <a:gd name="f299" fmla="*/ f4 1 906"/>
              <a:gd name="f300" fmla="+- f7 0 f5"/>
              <a:gd name="f301" fmla="+- f6 0 f5"/>
              <a:gd name="f302" fmla="*/ f297 f0 1"/>
              <a:gd name="f303" fmla="*/ f301 1 914"/>
              <a:gd name="f304" fmla="*/ f300 1 906"/>
              <a:gd name="f305" fmla="*/ 865 f301 1"/>
              <a:gd name="f306" fmla="*/ 743 f300 1"/>
              <a:gd name="f307" fmla="*/ 850 f301 1"/>
              <a:gd name="f308" fmla="*/ 690 f300 1"/>
              <a:gd name="f309" fmla="*/ 795 f301 1"/>
              <a:gd name="f310" fmla="*/ 642 f300 1"/>
              <a:gd name="f311" fmla="*/ 748 f301 1"/>
              <a:gd name="f312" fmla="*/ 583 f300 1"/>
              <a:gd name="f313" fmla="*/ 646 f301 1"/>
              <a:gd name="f314" fmla="*/ 576 f300 1"/>
              <a:gd name="f315" fmla="*/ 599 f301 1"/>
              <a:gd name="f316" fmla="*/ 528 f300 1"/>
              <a:gd name="f317" fmla="*/ 586 f301 1"/>
              <a:gd name="f318" fmla="*/ 427 f300 1"/>
              <a:gd name="f319" fmla="*/ 645 f301 1"/>
              <a:gd name="f320" fmla="*/ 405 f300 1"/>
              <a:gd name="f321" fmla="*/ 615 f301 1"/>
              <a:gd name="f322" fmla="*/ 214 f300 1"/>
              <a:gd name="f323" fmla="*/ 571 f301 1"/>
              <a:gd name="f324" fmla="*/ 202 f300 1"/>
              <a:gd name="f325" fmla="*/ 567 f301 1"/>
              <a:gd name="f326" fmla="*/ 185 f300 1"/>
              <a:gd name="f327" fmla="*/ 587 f301 1"/>
              <a:gd name="f328" fmla="*/ 132 f300 1"/>
              <a:gd name="f329" fmla="*/ 565 f301 1"/>
              <a:gd name="f330" fmla="*/ 121 f300 1"/>
              <a:gd name="f331" fmla="*/ 539 f301 1"/>
              <a:gd name="f332" fmla="*/ 144 f300 1"/>
              <a:gd name="f333" fmla="*/ 522 f301 1"/>
              <a:gd name="f334" fmla="*/ 157 f300 1"/>
              <a:gd name="f335" fmla="*/ 526 f301 1"/>
              <a:gd name="f336" fmla="*/ 56 f300 1"/>
              <a:gd name="f337" fmla="*/ 430 f301 1"/>
              <a:gd name="f338" fmla="*/ 18 f300 1"/>
              <a:gd name="f339" fmla="*/ 236 f301 1"/>
              <a:gd name="f340" fmla="*/ 0 f300 1"/>
              <a:gd name="f341" fmla="*/ 219 f301 1"/>
              <a:gd name="f342" fmla="*/ 55 f300 1"/>
              <a:gd name="f343" fmla="*/ 118 f301 1"/>
              <a:gd name="f344" fmla="*/ 102 f301 1"/>
              <a:gd name="f345" fmla="*/ 113 f300 1"/>
              <a:gd name="f346" fmla="*/ 58 f301 1"/>
              <a:gd name="f347" fmla="*/ 200 f300 1"/>
              <a:gd name="f348" fmla="*/ 7 f301 1"/>
              <a:gd name="f349" fmla="*/ 221 f300 1"/>
              <a:gd name="f350" fmla="*/ 4 f301 1"/>
              <a:gd name="f351" fmla="*/ 304 f300 1"/>
              <a:gd name="f352" fmla="*/ 56 f301 1"/>
              <a:gd name="f353" fmla="*/ 428 f300 1"/>
              <a:gd name="f354" fmla="*/ 487 f300 1"/>
              <a:gd name="f355" fmla="*/ 103 f301 1"/>
              <a:gd name="f356" fmla="*/ 584 f300 1"/>
              <a:gd name="f357" fmla="*/ 221 f301 1"/>
              <a:gd name="f358" fmla="*/ 641 f300 1"/>
              <a:gd name="f359" fmla="*/ 626 f300 1"/>
              <a:gd name="f360" fmla="*/ 532 f301 1"/>
              <a:gd name="f361" fmla="*/ 562 f301 1"/>
              <a:gd name="f362" fmla="*/ 761 f300 1"/>
              <a:gd name="f363" fmla="*/ 694 f301 1"/>
              <a:gd name="f364" fmla="*/ 808 f300 1"/>
              <a:gd name="f365" fmla="*/ 848 f300 1"/>
              <a:gd name="f366" fmla="*/ 768 f301 1"/>
              <a:gd name="f367" fmla="*/ 905 f300 1"/>
              <a:gd name="f368" fmla="*/ 890 f300 1"/>
              <a:gd name="f369" fmla="*/ 905 f301 1"/>
              <a:gd name="f370" fmla="*/ 841 f300 1"/>
              <a:gd name="f371" fmla="*/ 867 f301 1"/>
              <a:gd name="f372" fmla="*/ 431 f301 1"/>
              <a:gd name="f373" fmla="*/ 400 f301 1"/>
              <a:gd name="f374" fmla="*/ 479 f300 1"/>
              <a:gd name="f375" fmla="*/ 220 f301 1"/>
              <a:gd name="f376" fmla="*/ 182 f301 1"/>
              <a:gd name="f377" fmla="*/ 426 f300 1"/>
              <a:gd name="f378" fmla="*/ 167 f301 1"/>
              <a:gd name="f379" fmla="*/ 229 f300 1"/>
              <a:gd name="f380" fmla="*/ 215 f300 1"/>
              <a:gd name="f381" fmla="*/ 164 f300 1"/>
              <a:gd name="f382" fmla="*/ 469 f301 1"/>
              <a:gd name="f383" fmla="*/ 216 f300 1"/>
              <a:gd name="f384" fmla="*/ 484 f301 1"/>
              <a:gd name="f385" fmla="*/ 425 f300 1"/>
              <a:gd name="f386" fmla="*/ f302 1 f2"/>
              <a:gd name="f387" fmla="*/ f305 1 914"/>
              <a:gd name="f388" fmla="*/ f306 1 906"/>
              <a:gd name="f389" fmla="*/ f307 1 914"/>
              <a:gd name="f390" fmla="*/ f308 1 906"/>
              <a:gd name="f391" fmla="*/ f309 1 914"/>
              <a:gd name="f392" fmla="*/ f310 1 906"/>
              <a:gd name="f393" fmla="*/ f311 1 914"/>
              <a:gd name="f394" fmla="*/ f312 1 906"/>
              <a:gd name="f395" fmla="*/ f313 1 914"/>
              <a:gd name="f396" fmla="*/ f314 1 906"/>
              <a:gd name="f397" fmla="*/ f315 1 914"/>
              <a:gd name="f398" fmla="*/ f316 1 906"/>
              <a:gd name="f399" fmla="*/ f317 1 914"/>
              <a:gd name="f400" fmla="*/ f318 1 906"/>
              <a:gd name="f401" fmla="*/ f319 1 914"/>
              <a:gd name="f402" fmla="*/ f320 1 906"/>
              <a:gd name="f403" fmla="*/ f321 1 914"/>
              <a:gd name="f404" fmla="*/ f322 1 906"/>
              <a:gd name="f405" fmla="*/ f323 1 914"/>
              <a:gd name="f406" fmla="*/ f324 1 906"/>
              <a:gd name="f407" fmla="*/ f325 1 914"/>
              <a:gd name="f408" fmla="*/ f326 1 906"/>
              <a:gd name="f409" fmla="*/ f327 1 914"/>
              <a:gd name="f410" fmla="*/ f328 1 906"/>
              <a:gd name="f411" fmla="*/ f329 1 914"/>
              <a:gd name="f412" fmla="*/ f330 1 906"/>
              <a:gd name="f413" fmla="*/ f331 1 914"/>
              <a:gd name="f414" fmla="*/ f332 1 906"/>
              <a:gd name="f415" fmla="*/ f333 1 914"/>
              <a:gd name="f416" fmla="*/ f334 1 906"/>
              <a:gd name="f417" fmla="*/ f335 1 914"/>
              <a:gd name="f418" fmla="*/ f336 1 906"/>
              <a:gd name="f419" fmla="*/ f337 1 914"/>
              <a:gd name="f420" fmla="*/ f338 1 906"/>
              <a:gd name="f421" fmla="*/ f339 1 914"/>
              <a:gd name="f422" fmla="*/ f340 1 906"/>
              <a:gd name="f423" fmla="*/ f341 1 914"/>
              <a:gd name="f424" fmla="*/ f342 1 906"/>
              <a:gd name="f425" fmla="*/ f343 1 914"/>
              <a:gd name="f426" fmla="*/ f344 1 914"/>
              <a:gd name="f427" fmla="*/ f345 1 906"/>
              <a:gd name="f428" fmla="*/ f346 1 914"/>
              <a:gd name="f429" fmla="*/ f347 1 906"/>
              <a:gd name="f430" fmla="*/ f348 1 914"/>
              <a:gd name="f431" fmla="*/ f349 1 906"/>
              <a:gd name="f432" fmla="*/ f350 1 914"/>
              <a:gd name="f433" fmla="*/ f351 1 906"/>
              <a:gd name="f434" fmla="*/ f352 1 914"/>
              <a:gd name="f435" fmla="*/ f353 1 906"/>
              <a:gd name="f436" fmla="*/ f354 1 906"/>
              <a:gd name="f437" fmla="*/ f355 1 914"/>
              <a:gd name="f438" fmla="*/ f356 1 906"/>
              <a:gd name="f439" fmla="*/ f357 1 914"/>
              <a:gd name="f440" fmla="*/ f358 1 906"/>
              <a:gd name="f441" fmla="*/ f359 1 906"/>
              <a:gd name="f442" fmla="*/ f360 1 914"/>
              <a:gd name="f443" fmla="*/ f361 1 914"/>
              <a:gd name="f444" fmla="*/ f362 1 906"/>
              <a:gd name="f445" fmla="*/ f363 1 914"/>
              <a:gd name="f446" fmla="*/ f364 1 906"/>
              <a:gd name="f447" fmla="*/ f365 1 906"/>
              <a:gd name="f448" fmla="*/ f366 1 914"/>
              <a:gd name="f449" fmla="*/ f367 1 906"/>
              <a:gd name="f450" fmla="*/ f368 1 906"/>
              <a:gd name="f451" fmla="*/ f369 1 914"/>
              <a:gd name="f452" fmla="*/ f370 1 906"/>
              <a:gd name="f453" fmla="*/ f371 1 914"/>
              <a:gd name="f454" fmla="*/ f372 1 914"/>
              <a:gd name="f455" fmla="*/ f373 1 914"/>
              <a:gd name="f456" fmla="*/ f374 1 906"/>
              <a:gd name="f457" fmla="*/ f375 1 914"/>
              <a:gd name="f458" fmla="*/ f376 1 914"/>
              <a:gd name="f459" fmla="*/ f377 1 906"/>
              <a:gd name="f460" fmla="*/ f378 1 914"/>
              <a:gd name="f461" fmla="*/ f379 1 906"/>
              <a:gd name="f462" fmla="*/ f380 1 906"/>
              <a:gd name="f463" fmla="*/ f381 1 906"/>
              <a:gd name="f464" fmla="*/ f382 1 914"/>
              <a:gd name="f465" fmla="*/ f383 1 906"/>
              <a:gd name="f466" fmla="*/ f384 1 914"/>
              <a:gd name="f467" fmla="*/ f385 1 906"/>
              <a:gd name="f468" fmla="*/ 0 1 f303"/>
              <a:gd name="f469" fmla="*/ f6 1 f303"/>
              <a:gd name="f470" fmla="*/ 0 1 f304"/>
              <a:gd name="f471" fmla="*/ f7 1 f304"/>
              <a:gd name="f472" fmla="+- f386 0 f1"/>
              <a:gd name="f473" fmla="*/ f387 1 f303"/>
              <a:gd name="f474" fmla="*/ f388 1 f304"/>
              <a:gd name="f475" fmla="*/ f389 1 f303"/>
              <a:gd name="f476" fmla="*/ f390 1 f304"/>
              <a:gd name="f477" fmla="*/ f391 1 f303"/>
              <a:gd name="f478" fmla="*/ f392 1 f304"/>
              <a:gd name="f479" fmla="*/ f393 1 f303"/>
              <a:gd name="f480" fmla="*/ f394 1 f304"/>
              <a:gd name="f481" fmla="*/ f395 1 f303"/>
              <a:gd name="f482" fmla="*/ f396 1 f304"/>
              <a:gd name="f483" fmla="*/ f397 1 f303"/>
              <a:gd name="f484" fmla="*/ f398 1 f304"/>
              <a:gd name="f485" fmla="*/ f399 1 f303"/>
              <a:gd name="f486" fmla="*/ f400 1 f304"/>
              <a:gd name="f487" fmla="*/ f401 1 f303"/>
              <a:gd name="f488" fmla="*/ f402 1 f304"/>
              <a:gd name="f489" fmla="*/ f403 1 f303"/>
              <a:gd name="f490" fmla="*/ f404 1 f304"/>
              <a:gd name="f491" fmla="*/ f405 1 f303"/>
              <a:gd name="f492" fmla="*/ f406 1 f304"/>
              <a:gd name="f493" fmla="*/ f407 1 f303"/>
              <a:gd name="f494" fmla="*/ f408 1 f304"/>
              <a:gd name="f495" fmla="*/ f409 1 f303"/>
              <a:gd name="f496" fmla="*/ f410 1 f304"/>
              <a:gd name="f497" fmla="*/ f411 1 f303"/>
              <a:gd name="f498" fmla="*/ f412 1 f304"/>
              <a:gd name="f499" fmla="*/ f413 1 f303"/>
              <a:gd name="f500" fmla="*/ f414 1 f304"/>
              <a:gd name="f501" fmla="*/ f415 1 f303"/>
              <a:gd name="f502" fmla="*/ f416 1 f304"/>
              <a:gd name="f503" fmla="*/ f417 1 f303"/>
              <a:gd name="f504" fmla="*/ f418 1 f304"/>
              <a:gd name="f505" fmla="*/ f419 1 f303"/>
              <a:gd name="f506" fmla="*/ f420 1 f304"/>
              <a:gd name="f507" fmla="*/ f421 1 f303"/>
              <a:gd name="f508" fmla="*/ f422 1 f304"/>
              <a:gd name="f509" fmla="*/ f423 1 f303"/>
              <a:gd name="f510" fmla="*/ f424 1 f304"/>
              <a:gd name="f511" fmla="*/ f425 1 f303"/>
              <a:gd name="f512" fmla="*/ f426 1 f303"/>
              <a:gd name="f513" fmla="*/ f427 1 f304"/>
              <a:gd name="f514" fmla="*/ f428 1 f303"/>
              <a:gd name="f515" fmla="*/ f429 1 f304"/>
              <a:gd name="f516" fmla="*/ f430 1 f303"/>
              <a:gd name="f517" fmla="*/ f431 1 f304"/>
              <a:gd name="f518" fmla="*/ f432 1 f303"/>
              <a:gd name="f519" fmla="*/ f433 1 f304"/>
              <a:gd name="f520" fmla="*/ f434 1 f303"/>
              <a:gd name="f521" fmla="*/ f435 1 f304"/>
              <a:gd name="f522" fmla="*/ f436 1 f304"/>
              <a:gd name="f523" fmla="*/ f437 1 f303"/>
              <a:gd name="f524" fmla="*/ f438 1 f304"/>
              <a:gd name="f525" fmla="*/ f439 1 f303"/>
              <a:gd name="f526" fmla="*/ f440 1 f304"/>
              <a:gd name="f527" fmla="*/ f441 1 f304"/>
              <a:gd name="f528" fmla="*/ f442 1 f303"/>
              <a:gd name="f529" fmla="*/ f443 1 f303"/>
              <a:gd name="f530" fmla="*/ f444 1 f304"/>
              <a:gd name="f531" fmla="*/ f445 1 f303"/>
              <a:gd name="f532" fmla="*/ f446 1 f304"/>
              <a:gd name="f533" fmla="*/ f447 1 f304"/>
              <a:gd name="f534" fmla="*/ f448 1 f303"/>
              <a:gd name="f535" fmla="*/ f449 1 f304"/>
              <a:gd name="f536" fmla="*/ f450 1 f304"/>
              <a:gd name="f537" fmla="*/ f451 1 f303"/>
              <a:gd name="f538" fmla="*/ f452 1 f304"/>
              <a:gd name="f539" fmla="*/ f453 1 f303"/>
              <a:gd name="f540" fmla="*/ f454 1 f303"/>
              <a:gd name="f541" fmla="*/ f455 1 f303"/>
              <a:gd name="f542" fmla="*/ f456 1 f304"/>
              <a:gd name="f543" fmla="*/ f457 1 f303"/>
              <a:gd name="f544" fmla="*/ f458 1 f303"/>
              <a:gd name="f545" fmla="*/ f459 1 f304"/>
              <a:gd name="f546" fmla="*/ f460 1 f303"/>
              <a:gd name="f547" fmla="*/ f461 1 f304"/>
              <a:gd name="f548" fmla="*/ f462 1 f304"/>
              <a:gd name="f549" fmla="*/ f463 1 f304"/>
              <a:gd name="f550" fmla="*/ f464 1 f303"/>
              <a:gd name="f551" fmla="*/ f465 1 f304"/>
              <a:gd name="f552" fmla="*/ f466 1 f303"/>
              <a:gd name="f553" fmla="*/ f467 1 f304"/>
              <a:gd name="f554" fmla="*/ f468 f298 1"/>
              <a:gd name="f555" fmla="*/ f469 f298 1"/>
              <a:gd name="f556" fmla="*/ f471 f299 1"/>
              <a:gd name="f557" fmla="*/ f470 f299 1"/>
              <a:gd name="f558" fmla="*/ f473 f298 1"/>
              <a:gd name="f559" fmla="*/ f474 f299 1"/>
              <a:gd name="f560" fmla="*/ f475 f298 1"/>
              <a:gd name="f561" fmla="*/ f476 f299 1"/>
              <a:gd name="f562" fmla="*/ f477 f298 1"/>
              <a:gd name="f563" fmla="*/ f478 f299 1"/>
              <a:gd name="f564" fmla="*/ f479 f298 1"/>
              <a:gd name="f565" fmla="*/ f480 f299 1"/>
              <a:gd name="f566" fmla="*/ f481 f298 1"/>
              <a:gd name="f567" fmla="*/ f482 f299 1"/>
              <a:gd name="f568" fmla="*/ f483 f298 1"/>
              <a:gd name="f569" fmla="*/ f484 f299 1"/>
              <a:gd name="f570" fmla="*/ f485 f298 1"/>
              <a:gd name="f571" fmla="*/ f486 f299 1"/>
              <a:gd name="f572" fmla="*/ f487 f298 1"/>
              <a:gd name="f573" fmla="*/ f488 f299 1"/>
              <a:gd name="f574" fmla="*/ f489 f298 1"/>
              <a:gd name="f575" fmla="*/ f490 f299 1"/>
              <a:gd name="f576" fmla="*/ f491 f298 1"/>
              <a:gd name="f577" fmla="*/ f492 f299 1"/>
              <a:gd name="f578" fmla="*/ f493 f298 1"/>
              <a:gd name="f579" fmla="*/ f494 f299 1"/>
              <a:gd name="f580" fmla="*/ f495 f298 1"/>
              <a:gd name="f581" fmla="*/ f496 f299 1"/>
              <a:gd name="f582" fmla="*/ f497 f298 1"/>
              <a:gd name="f583" fmla="*/ f498 f299 1"/>
              <a:gd name="f584" fmla="*/ f499 f298 1"/>
              <a:gd name="f585" fmla="*/ f500 f299 1"/>
              <a:gd name="f586" fmla="*/ f501 f298 1"/>
              <a:gd name="f587" fmla="*/ f502 f299 1"/>
              <a:gd name="f588" fmla="*/ f503 f298 1"/>
              <a:gd name="f589" fmla="*/ f504 f299 1"/>
              <a:gd name="f590" fmla="*/ f505 f298 1"/>
              <a:gd name="f591" fmla="*/ f506 f299 1"/>
              <a:gd name="f592" fmla="*/ f507 f298 1"/>
              <a:gd name="f593" fmla="*/ f508 f299 1"/>
              <a:gd name="f594" fmla="*/ f509 f298 1"/>
              <a:gd name="f595" fmla="*/ f510 f299 1"/>
              <a:gd name="f596" fmla="*/ f511 f298 1"/>
              <a:gd name="f597" fmla="*/ f512 f298 1"/>
              <a:gd name="f598" fmla="*/ f513 f299 1"/>
              <a:gd name="f599" fmla="*/ f514 f298 1"/>
              <a:gd name="f600" fmla="*/ f515 f299 1"/>
              <a:gd name="f601" fmla="*/ f516 f298 1"/>
              <a:gd name="f602" fmla="*/ f517 f299 1"/>
              <a:gd name="f603" fmla="*/ f518 f298 1"/>
              <a:gd name="f604" fmla="*/ f519 f299 1"/>
              <a:gd name="f605" fmla="*/ f520 f298 1"/>
              <a:gd name="f606" fmla="*/ f521 f299 1"/>
              <a:gd name="f607" fmla="*/ f522 f299 1"/>
              <a:gd name="f608" fmla="*/ f523 f298 1"/>
              <a:gd name="f609" fmla="*/ f524 f299 1"/>
              <a:gd name="f610" fmla="*/ f525 f298 1"/>
              <a:gd name="f611" fmla="*/ f526 f299 1"/>
              <a:gd name="f612" fmla="*/ f527 f299 1"/>
              <a:gd name="f613" fmla="*/ f528 f298 1"/>
              <a:gd name="f614" fmla="*/ f529 f298 1"/>
              <a:gd name="f615" fmla="*/ f530 f299 1"/>
              <a:gd name="f616" fmla="*/ f531 f298 1"/>
              <a:gd name="f617" fmla="*/ f532 f299 1"/>
              <a:gd name="f618" fmla="*/ f533 f299 1"/>
              <a:gd name="f619" fmla="*/ f534 f298 1"/>
              <a:gd name="f620" fmla="*/ f535 f299 1"/>
              <a:gd name="f621" fmla="*/ f536 f299 1"/>
              <a:gd name="f622" fmla="*/ f537 f298 1"/>
              <a:gd name="f623" fmla="*/ f538 f299 1"/>
              <a:gd name="f624" fmla="*/ f539 f298 1"/>
              <a:gd name="f625" fmla="*/ f540 f298 1"/>
              <a:gd name="f626" fmla="*/ f541 f298 1"/>
              <a:gd name="f627" fmla="*/ f542 f299 1"/>
              <a:gd name="f628" fmla="*/ f543 f298 1"/>
              <a:gd name="f629" fmla="*/ f544 f298 1"/>
              <a:gd name="f630" fmla="*/ f545 f299 1"/>
              <a:gd name="f631" fmla="*/ f546 f298 1"/>
              <a:gd name="f632" fmla="*/ f547 f299 1"/>
              <a:gd name="f633" fmla="*/ f548 f299 1"/>
              <a:gd name="f634" fmla="*/ f549 f299 1"/>
              <a:gd name="f635" fmla="*/ f550 f298 1"/>
              <a:gd name="f636" fmla="*/ f551 f299 1"/>
              <a:gd name="f637" fmla="*/ f552 f298 1"/>
              <a:gd name="f638" fmla="*/ f553 f29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72">
                <a:pos x="f558" y="f559"/>
              </a:cxn>
              <a:cxn ang="f472">
                <a:pos x="f560" y="f561"/>
              </a:cxn>
              <a:cxn ang="f472">
                <a:pos x="f562" y="f563"/>
              </a:cxn>
              <a:cxn ang="f472">
                <a:pos x="f564" y="f565"/>
              </a:cxn>
              <a:cxn ang="f472">
                <a:pos x="f566" y="f567"/>
              </a:cxn>
              <a:cxn ang="f472">
                <a:pos x="f568" y="f569"/>
              </a:cxn>
              <a:cxn ang="f472">
                <a:pos x="f570" y="f571"/>
              </a:cxn>
              <a:cxn ang="f472">
                <a:pos x="f572" y="f573"/>
              </a:cxn>
              <a:cxn ang="f472">
                <a:pos x="f574" y="f575"/>
              </a:cxn>
              <a:cxn ang="f472">
                <a:pos x="f576" y="f577"/>
              </a:cxn>
              <a:cxn ang="f472">
                <a:pos x="f578" y="f579"/>
              </a:cxn>
              <a:cxn ang="f472">
                <a:pos x="f580" y="f581"/>
              </a:cxn>
              <a:cxn ang="f472">
                <a:pos x="f582" y="f583"/>
              </a:cxn>
              <a:cxn ang="f472">
                <a:pos x="f584" y="f585"/>
              </a:cxn>
              <a:cxn ang="f472">
                <a:pos x="f586" y="f587"/>
              </a:cxn>
              <a:cxn ang="f472">
                <a:pos x="f588" y="f589"/>
              </a:cxn>
              <a:cxn ang="f472">
                <a:pos x="f590" y="f591"/>
              </a:cxn>
              <a:cxn ang="f472">
                <a:pos x="f592" y="f593"/>
              </a:cxn>
              <a:cxn ang="f472">
                <a:pos x="f594" y="f595"/>
              </a:cxn>
              <a:cxn ang="f472">
                <a:pos x="f596" y="f595"/>
              </a:cxn>
              <a:cxn ang="f472">
                <a:pos x="f597" y="f598"/>
              </a:cxn>
              <a:cxn ang="f472">
                <a:pos x="f599" y="f600"/>
              </a:cxn>
              <a:cxn ang="f472">
                <a:pos x="f601" y="f602"/>
              </a:cxn>
              <a:cxn ang="f472">
                <a:pos x="f603" y="f604"/>
              </a:cxn>
              <a:cxn ang="f472">
                <a:pos x="f605" y="f606"/>
              </a:cxn>
              <a:cxn ang="f472">
                <a:pos x="f599" y="f607"/>
              </a:cxn>
              <a:cxn ang="f472">
                <a:pos x="f608" y="f569"/>
              </a:cxn>
              <a:cxn ang="f472">
                <a:pos x="f596" y="f609"/>
              </a:cxn>
              <a:cxn ang="f472">
                <a:pos x="f610" y="f611"/>
              </a:cxn>
              <a:cxn ang="f472">
                <a:pos x="f590" y="f612"/>
              </a:cxn>
              <a:cxn ang="f472">
                <a:pos x="f613" y="f609"/>
              </a:cxn>
              <a:cxn ang="f472">
                <a:pos x="f614" y="f611"/>
              </a:cxn>
              <a:cxn ang="f472">
                <a:pos x="f570" y="f559"/>
              </a:cxn>
              <a:cxn ang="f472">
                <a:pos x="f572" y="f615"/>
              </a:cxn>
              <a:cxn ang="f472">
                <a:pos x="f616" y="f617"/>
              </a:cxn>
              <a:cxn ang="f472">
                <a:pos x="f564" y="f618"/>
              </a:cxn>
              <a:cxn ang="f472">
                <a:pos x="f619" y="f620"/>
              </a:cxn>
              <a:cxn ang="f472">
                <a:pos x="f560" y="f621"/>
              </a:cxn>
              <a:cxn ang="f472">
                <a:pos x="f622" y="f623"/>
              </a:cxn>
              <a:cxn ang="f472">
                <a:pos x="f624" y="f559"/>
              </a:cxn>
              <a:cxn ang="f472">
                <a:pos x="f625" y="f571"/>
              </a:cxn>
              <a:cxn ang="f472">
                <a:pos x="f626" y="f627"/>
              </a:cxn>
              <a:cxn ang="f472">
                <a:pos x="f628" y="f627"/>
              </a:cxn>
              <a:cxn ang="f472">
                <a:pos x="f629" y="f630"/>
              </a:cxn>
              <a:cxn ang="f472">
                <a:pos x="f631" y="f632"/>
              </a:cxn>
              <a:cxn ang="f472">
                <a:pos x="f628" y="f633"/>
              </a:cxn>
              <a:cxn ang="f472">
                <a:pos x="f590" y="f634"/>
              </a:cxn>
              <a:cxn ang="f472">
                <a:pos x="f635" y="f636"/>
              </a:cxn>
              <a:cxn ang="f472">
                <a:pos x="f637" y="f638"/>
              </a:cxn>
            </a:cxnLst>
            <a:rect l="f554" t="f557" r="f555" b="f556"/>
            <a:pathLst>
              <a:path w="914" h="905">
                <a:moveTo>
                  <a:pt x="f8" y="f9"/>
                </a:moveTo>
                <a:cubicBezTo>
                  <a:pt x="f10" y="f9"/>
                  <a:pt x="f11" y="f9"/>
                  <a:pt x="f11" y="f9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16" y="f20"/>
                  <a:pt x="f16" y="f21"/>
                </a:cubicBezTo>
                <a:cubicBezTo>
                  <a:pt x="f22" y="f21"/>
                  <a:pt x="f23" y="f21"/>
                  <a:pt x="f24" y="f21"/>
                </a:cubicBezTo>
                <a:cubicBezTo>
                  <a:pt x="f24" y="f25"/>
                  <a:pt x="f24" y="f26"/>
                  <a:pt x="f24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2" y="f34"/>
                  <a:pt x="f32" y="f35"/>
                  <a:pt x="f32" y="f36"/>
                </a:cubicBezTo>
                <a:cubicBezTo>
                  <a:pt x="f37" y="f36"/>
                  <a:pt x="f38" y="f36"/>
                  <a:pt x="f39" y="f36"/>
                </a:cubicBezTo>
                <a:cubicBezTo>
                  <a:pt x="f40" y="f41"/>
                  <a:pt x="f42" y="f43"/>
                  <a:pt x="f42" y="f44"/>
                </a:cubicBezTo>
                <a:cubicBezTo>
                  <a:pt x="f45" y="f46"/>
                  <a:pt x="f47" y="f48"/>
                  <a:pt x="f27" y="f49"/>
                </a:cubicBez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59"/>
                  <a:pt x="f58" y="f60"/>
                </a:cubicBezTo>
                <a:cubicBezTo>
                  <a:pt x="f61" y="f62"/>
                  <a:pt x="f61" y="f63"/>
                  <a:pt x="f61" y="f64"/>
                </a:cubicBezTo>
                <a:cubicBezTo>
                  <a:pt x="f65" y="f64"/>
                  <a:pt x="f66" y="f67"/>
                  <a:pt x="f68" y="f64"/>
                </a:cubicBezTo>
                <a:cubicBezTo>
                  <a:pt x="f31" y="f69"/>
                  <a:pt x="f42" y="f70"/>
                  <a:pt x="f45" y="f71"/>
                </a:cubicBezTo>
                <a:cubicBezTo>
                  <a:pt x="f72" y="f73"/>
                  <a:pt x="f45" y="f74"/>
                  <a:pt x="f45" y="f75"/>
                </a:cubicBezTo>
                <a:cubicBezTo>
                  <a:pt x="f45" y="f76"/>
                  <a:pt x="f45" y="f76"/>
                  <a:pt x="f77" y="f76"/>
                </a:cubicBezTo>
                <a:cubicBezTo>
                  <a:pt x="f78" y="f79"/>
                  <a:pt x="f80" y="f81"/>
                  <a:pt x="f36" y="f82"/>
                </a:cubicBezTo>
                <a:cubicBezTo>
                  <a:pt x="f41" y="f83"/>
                  <a:pt x="f84" y="f85"/>
                  <a:pt x="f86" y="f85"/>
                </a:cubicBez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97" y="f98"/>
                </a:cubicBezTo>
                <a:cubicBezTo>
                  <a:pt x="f86" y="f99"/>
                  <a:pt x="f41" y="f100"/>
                  <a:pt x="f101" y="f102"/>
                </a:cubicBezTo>
                <a:cubicBezTo>
                  <a:pt x="f103" y="f104"/>
                  <a:pt x="f61" y="f105"/>
                  <a:pt x="f58" y="f106"/>
                </a:cubicBezTo>
                <a:cubicBezTo>
                  <a:pt x="f58" y="f107"/>
                  <a:pt x="f36" y="f108"/>
                  <a:pt x="f109" y="f110"/>
                </a:cubicBezTo>
                <a:cubicBezTo>
                  <a:pt x="f44" y="f111"/>
                  <a:pt x="f86" y="f108"/>
                  <a:pt x="f87" y="f112"/>
                </a:cubicBezTo>
                <a:cubicBezTo>
                  <a:pt x="f113" y="f114"/>
                  <a:pt x="f115" y="f116"/>
                  <a:pt x="f117" y="f107"/>
                </a:cubicBezTo>
                <a:cubicBezTo>
                  <a:pt x="f118" y="f119"/>
                  <a:pt x="f120" y="f106"/>
                  <a:pt x="f121" y="f122"/>
                </a:cubicBezTo>
                <a:cubicBezTo>
                  <a:pt x="f123" y="f124"/>
                  <a:pt x="f125" y="f126"/>
                  <a:pt x="f57" y="f104"/>
                </a:cubicBezTo>
                <a:cubicBezTo>
                  <a:pt x="f51" y="f127"/>
                  <a:pt x="f128" y="f129"/>
                  <a:pt x="f130" y="f131"/>
                </a:cubicBezTo>
                <a:cubicBezTo>
                  <a:pt x="f51" y="f116"/>
                  <a:pt x="f125" y="f132"/>
                  <a:pt x="f133" y="f134"/>
                </a:cubicBezTo>
                <a:cubicBezTo>
                  <a:pt x="f55" y="f135"/>
                  <a:pt x="f57" y="f135"/>
                  <a:pt x="f51" y="f135"/>
                </a:cubicBezTo>
                <a:cubicBezTo>
                  <a:pt x="f136" y="f137"/>
                  <a:pt x="f138" y="f137"/>
                  <a:pt x="f139" y="f137"/>
                </a:cubicBezTo>
                <a:cubicBezTo>
                  <a:pt x="f140" y="f137"/>
                  <a:pt x="f141" y="f137"/>
                  <a:pt x="f141" y="f142"/>
                </a:cubicBezTo>
                <a:cubicBezTo>
                  <a:pt x="f141" y="f143"/>
                  <a:pt x="f67" y="f5"/>
                  <a:pt x="f144" y="f5"/>
                </a:cubicBezTo>
                <a:cubicBezTo>
                  <a:pt x="f145" y="f146"/>
                  <a:pt x="f147" y="f5"/>
                  <a:pt x="f148" y="f5"/>
                </a:cubicBezTo>
                <a:cubicBezTo>
                  <a:pt x="f149" y="f5"/>
                  <a:pt x="f150" y="f151"/>
                  <a:pt x="f152" y="f153"/>
                </a:cubicBezTo>
                <a:cubicBezTo>
                  <a:pt x="f152" y="f154"/>
                  <a:pt x="f152" y="f155"/>
                  <a:pt x="f152" y="f137"/>
                </a:cubicBezTo>
                <a:cubicBezTo>
                  <a:pt x="f88" y="f137"/>
                  <a:pt x="f156" y="f137"/>
                  <a:pt x="f157" y="f137"/>
                </a:cubicBezTo>
                <a:cubicBezTo>
                  <a:pt x="f158" y="f137"/>
                  <a:pt x="f159" y="f137"/>
                  <a:pt x="f160" y="f137"/>
                </a:cubicBezTo>
                <a:cubicBezTo>
                  <a:pt x="f160" y="f161"/>
                  <a:pt x="f162" y="f163"/>
                  <a:pt x="f160" y="f164"/>
                </a:cubicBezTo>
                <a:cubicBezTo>
                  <a:pt x="f108" y="f165"/>
                  <a:pt x="f166" y="f166"/>
                  <a:pt x="f167" y="f166"/>
                </a:cubicBezTo>
                <a:cubicBezTo>
                  <a:pt x="f168" y="f110"/>
                  <a:pt x="f169" y="f166"/>
                  <a:pt x="f134" y="f166"/>
                </a:cubicBezTo>
                <a:cubicBezTo>
                  <a:pt x="f134" y="f122"/>
                  <a:pt x="f134" y="f170"/>
                  <a:pt x="f134" y="f83"/>
                </a:cubicBezTo>
                <a:cubicBezTo>
                  <a:pt x="f171" y="f172"/>
                  <a:pt x="f173" y="f174"/>
                  <a:pt x="f175" y="f174"/>
                </a:cubicBezTo>
                <a:cubicBezTo>
                  <a:pt x="f176" y="f177"/>
                  <a:pt x="f178" y="f76"/>
                  <a:pt x="f179" y="f180"/>
                </a:cubicBezTo>
                <a:cubicBezTo>
                  <a:pt x="f5" y="f181"/>
                  <a:pt x="f143" y="f182"/>
                  <a:pt x="f143" y="f183"/>
                </a:cubicBezTo>
                <a:cubicBezTo>
                  <a:pt x="f143" y="f184"/>
                  <a:pt x="f143" y="f185"/>
                  <a:pt x="f143" y="f186"/>
                </a:cubicBezTo>
                <a:cubicBezTo>
                  <a:pt x="f143" y="f187"/>
                  <a:pt x="f143" y="f188"/>
                  <a:pt x="f143" y="f189"/>
                </a:cubicBezTo>
                <a:cubicBezTo>
                  <a:pt x="f190" y="f67"/>
                  <a:pt x="f191" y="f64"/>
                  <a:pt x="f135" y="f192"/>
                </a:cubicBezTo>
                <a:cubicBezTo>
                  <a:pt x="f173" y="f140"/>
                  <a:pt x="f134" y="f193"/>
                  <a:pt x="f134" y="f194"/>
                </a:cubicBezTo>
                <a:cubicBezTo>
                  <a:pt x="f134" y="f195"/>
                  <a:pt x="f134" y="f196"/>
                  <a:pt x="f134" y="f138"/>
                </a:cubicBezTo>
                <a:cubicBezTo>
                  <a:pt x="f134" y="f55"/>
                  <a:pt x="f134" y="f55"/>
                  <a:pt x="f197" y="f55"/>
                </a:cubicBezTo>
                <a:cubicBezTo>
                  <a:pt x="f198" y="f55"/>
                  <a:pt x="f167" y="f199"/>
                  <a:pt x="f200" y="f55"/>
                </a:cubicBezTo>
                <a:cubicBezTo>
                  <a:pt x="f111" y="f57"/>
                  <a:pt x="f108" y="f201"/>
                  <a:pt x="f160" y="f118"/>
                </a:cubicBezTo>
                <a:cubicBezTo>
                  <a:pt x="f162" y="f202"/>
                  <a:pt x="f160" y="f203"/>
                  <a:pt x="f160" y="f103"/>
                </a:cubicBezTo>
                <a:cubicBezTo>
                  <a:pt x="f204" y="f103"/>
                  <a:pt x="f205" y="f103"/>
                  <a:pt x="f180" y="f103"/>
                </a:cubicBezTo>
                <a:cubicBezTo>
                  <a:pt x="f180" y="f206"/>
                  <a:pt x="f180" y="f68"/>
                  <a:pt x="f180" y="f29"/>
                </a:cubicBezTo>
                <a:cubicBezTo>
                  <a:pt x="f207" y="f29"/>
                  <a:pt x="f208" y="f29"/>
                  <a:pt x="f209" y="f31"/>
                </a:cubicBezTo>
                <a:cubicBezTo>
                  <a:pt x="f70" y="f31"/>
                  <a:pt x="f69" y="f210"/>
                  <a:pt x="f141" y="f211"/>
                </a:cubicBezTo>
                <a:cubicBezTo>
                  <a:pt x="f140" y="f212"/>
                  <a:pt x="f141" y="f54"/>
                  <a:pt x="f141" y="f103"/>
                </a:cubicBezTo>
                <a:cubicBezTo>
                  <a:pt x="f213" y="f103"/>
                  <a:pt x="f214" y="f103"/>
                  <a:pt x="f215" y="f103"/>
                </a:cubicBezTo>
                <a:cubicBezTo>
                  <a:pt x="f215" y="f78"/>
                  <a:pt x="f215" y="f216"/>
                  <a:pt x="f215" y="f29"/>
                </a:cubicBezTo>
                <a:cubicBezTo>
                  <a:pt x="f118" y="f29"/>
                  <a:pt x="f217" y="f27"/>
                  <a:pt x="f113" y="f29"/>
                </a:cubicBezTo>
                <a:cubicBezTo>
                  <a:pt x="f36" y="f218"/>
                  <a:pt x="f80" y="f40"/>
                  <a:pt x="f58" y="f219"/>
                </a:cubicBezTo>
                <a:cubicBezTo>
                  <a:pt x="f220" y="f221"/>
                  <a:pt x="f61" y="f222"/>
                  <a:pt x="f61" y="f9"/>
                </a:cubicBezTo>
                <a:cubicBezTo>
                  <a:pt x="f78" y="f9"/>
                  <a:pt x="f77" y="f13"/>
                  <a:pt x="f223" y="f9"/>
                </a:cubicBezTo>
                <a:cubicBezTo>
                  <a:pt x="f31" y="f9"/>
                  <a:pt x="f45" y="f224"/>
                  <a:pt x="f45" y="f225"/>
                </a:cubicBezTo>
                <a:cubicBezTo>
                  <a:pt x="f42" y="f226"/>
                  <a:pt x="f40" y="f226"/>
                  <a:pt x="f227" y="f228"/>
                </a:cubicBezTo>
                <a:cubicBezTo>
                  <a:pt x="f229" y="f228"/>
                  <a:pt x="f230" y="f231"/>
                  <a:pt x="f232" y="f233"/>
                </a:cubicBezTo>
                <a:cubicBezTo>
                  <a:pt x="f234" y="f235"/>
                  <a:pt x="f232" y="f236"/>
                  <a:pt x="f232" y="f237"/>
                </a:cubicBezTo>
                <a:cubicBezTo>
                  <a:pt x="f238" y="f237"/>
                  <a:pt x="f239" y="f237"/>
                  <a:pt x="f32" y="f237"/>
                </a:cubicBezTo>
                <a:cubicBezTo>
                  <a:pt x="f32" y="f8"/>
                  <a:pt x="f32" y="f240"/>
                  <a:pt x="f32" y="f241"/>
                </a:cubicBezTo>
                <a:cubicBezTo>
                  <a:pt x="f242" y="f241"/>
                  <a:pt x="f243" y="f244"/>
                  <a:pt x="f245" y="f244"/>
                </a:cubicBezTo>
                <a:cubicBezTo>
                  <a:pt x="f228" y="f244"/>
                  <a:pt x="f246" y="f7"/>
                  <a:pt x="f247" y="f241"/>
                </a:cubicBezTo>
                <a:cubicBezTo>
                  <a:pt x="f248" y="f241"/>
                  <a:pt x="f14" y="f249"/>
                  <a:pt x="f16" y="f250"/>
                </a:cubicBezTo>
                <a:cubicBezTo>
                  <a:pt x="f18" y="f251"/>
                  <a:pt x="f16" y="f252"/>
                  <a:pt x="f16" y="f14"/>
                </a:cubicBezTo>
                <a:cubicBezTo>
                  <a:pt x="f253" y="f254"/>
                  <a:pt x="f249" y="f18"/>
                  <a:pt x="f244" y="f255"/>
                </a:cubicBezTo>
                <a:cubicBezTo>
                  <a:pt x="f6" y="f22"/>
                  <a:pt x="f256" y="f257"/>
                  <a:pt x="f256" y="f258"/>
                </a:cubicBezTo>
                <a:cubicBezTo>
                  <a:pt x="f256" y="f259"/>
                  <a:pt x="f256" y="f259"/>
                  <a:pt x="f8" y="f9"/>
                </a:cubicBezTo>
                <a:close/>
                <a:moveTo>
                  <a:pt x="f260" y="f189"/>
                </a:moveTo>
                <a:cubicBezTo>
                  <a:pt x="f213" y="f67"/>
                  <a:pt x="f261" y="f64"/>
                  <a:pt x="f140" y="f64"/>
                </a:cubicBezTo>
                <a:cubicBezTo>
                  <a:pt x="f140" y="f262"/>
                  <a:pt x="f140" y="f263"/>
                  <a:pt x="f141" y="f264"/>
                </a:cubicBezTo>
                <a:cubicBezTo>
                  <a:pt x="f141" y="f265"/>
                  <a:pt x="f262" y="f266"/>
                  <a:pt x="f267" y="f266"/>
                </a:cubicBezTo>
                <a:cubicBezTo>
                  <a:pt x="f268" y="f266"/>
                  <a:pt x="f74" y="f266"/>
                  <a:pt x="f269" y="f266"/>
                </a:cubicBezTo>
                <a:cubicBezTo>
                  <a:pt x="f270" y="f266"/>
                  <a:pt x="f181" y="f266"/>
                  <a:pt x="f271" y="f266"/>
                </a:cubicBezTo>
                <a:cubicBezTo>
                  <a:pt x="f271" y="f272"/>
                  <a:pt x="f271" y="f273"/>
                  <a:pt x="f271" y="f67"/>
                </a:cubicBezTo>
                <a:cubicBezTo>
                  <a:pt x="f274" y="f67"/>
                  <a:pt x="f275" y="f67"/>
                  <a:pt x="f276" y="f67"/>
                </a:cubicBezTo>
                <a:cubicBezTo>
                  <a:pt x="f277" y="f64"/>
                  <a:pt x="f278" y="f279"/>
                  <a:pt x="f278" y="f280"/>
                </a:cubicBezTo>
                <a:cubicBezTo>
                  <a:pt x="f278" y="f73"/>
                  <a:pt x="f278" y="f185"/>
                  <a:pt x="f281" y="f282"/>
                </a:cubicBezTo>
                <a:cubicBezTo>
                  <a:pt x="f281" y="f283"/>
                  <a:pt x="f284" y="f285"/>
                  <a:pt x="f99" y="f177"/>
                </a:cubicBezTo>
                <a:cubicBezTo>
                  <a:pt x="f286" y="f76"/>
                  <a:pt x="f274" y="f174"/>
                  <a:pt x="f271" y="f174"/>
                </a:cubicBezTo>
                <a:cubicBezTo>
                  <a:pt x="f271" y="f287"/>
                  <a:pt x="f271" y="f99"/>
                  <a:pt x="f271" y="f288"/>
                </a:cubicBezTo>
                <a:cubicBezTo>
                  <a:pt x="f185" y="f288"/>
                  <a:pt x="f289" y="f288"/>
                  <a:pt x="f141" y="f288"/>
                </a:cubicBezTo>
                <a:cubicBezTo>
                  <a:pt x="f141" y="f99"/>
                  <a:pt x="f141" y="f92"/>
                  <a:pt x="f141" y="f174"/>
                </a:cubicBezTo>
                <a:cubicBezTo>
                  <a:pt x="f273" y="f174"/>
                  <a:pt x="f290" y="f76"/>
                  <a:pt x="f196" y="f177"/>
                </a:cubicBezTo>
                <a:cubicBezTo>
                  <a:pt x="f291" y="f285"/>
                  <a:pt x="f292" y="f293"/>
                  <a:pt x="f292" y="f294"/>
                </a:cubicBezTo>
                <a:cubicBezTo>
                  <a:pt x="f260" y="f295"/>
                  <a:pt x="f260" y="f296"/>
                  <a:pt x="f260" y="f189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3" name="Freeform 15">
            <a:extLst>
              <a:ext uri="{FF2B5EF4-FFF2-40B4-BE49-F238E27FC236}">
                <a16:creationId xmlns:a16="http://schemas.microsoft.com/office/drawing/2014/main" id="{F4FAA21C-BACF-4EA1-BFA9-530319F6C146}"/>
              </a:ext>
            </a:extLst>
          </p:cNvPr>
          <p:cNvSpPr/>
          <p:nvPr/>
        </p:nvSpPr>
        <p:spPr>
          <a:xfrm>
            <a:off x="1466853" y="2201866"/>
            <a:ext cx="663570" cy="338135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952"/>
              <a:gd name="f8" fmla="val 484"/>
              <a:gd name="f9" fmla="val 899"/>
              <a:gd name="f10" fmla="val 118"/>
              <a:gd name="f11" fmla="val 107"/>
              <a:gd name="f12" fmla="val 895"/>
              <a:gd name="f13" fmla="val 103"/>
              <a:gd name="f14" fmla="val 884"/>
              <a:gd name="f15" fmla="val 863"/>
              <a:gd name="f16" fmla="val 842"/>
              <a:gd name="f17" fmla="val 822"/>
              <a:gd name="f18" fmla="val 792"/>
              <a:gd name="f19" fmla="val 791"/>
              <a:gd name="f20" fmla="val 74"/>
              <a:gd name="f21" fmla="val 793"/>
              <a:gd name="f22" fmla="val 57"/>
              <a:gd name="f23" fmla="val 787"/>
              <a:gd name="f24" fmla="val 52"/>
              <a:gd name="f25" fmla="val 770"/>
              <a:gd name="f26" fmla="val 53"/>
              <a:gd name="f27" fmla="val 744"/>
              <a:gd name="f28" fmla="val 54"/>
              <a:gd name="f29" fmla="val 717"/>
              <a:gd name="f30" fmla="val 688"/>
              <a:gd name="f31" fmla="val 35"/>
              <a:gd name="f32" fmla="val 19"/>
              <a:gd name="f33" fmla="val 1"/>
              <a:gd name="f34" fmla="val 679"/>
              <a:gd name="f35" fmla="val 671"/>
              <a:gd name="f36" fmla="val 664"/>
              <a:gd name="f37" fmla="val 600"/>
              <a:gd name="f38" fmla="val 535"/>
              <a:gd name="f39" fmla="val 470"/>
              <a:gd name="f40" fmla="val 408"/>
              <a:gd name="f41" fmla="val 345"/>
              <a:gd name="f42" fmla="val 282"/>
              <a:gd name="f43" fmla="val 269"/>
              <a:gd name="f44" fmla="val 262"/>
              <a:gd name="f45" fmla="val 4"/>
              <a:gd name="f46" fmla="val 264"/>
              <a:gd name="f47" fmla="val 265"/>
              <a:gd name="f48" fmla="val 30"/>
              <a:gd name="f49" fmla="val 41"/>
              <a:gd name="f50" fmla="val 228"/>
              <a:gd name="f51" fmla="val 196"/>
              <a:gd name="f52" fmla="val 161"/>
              <a:gd name="f53" fmla="val 71"/>
              <a:gd name="f54" fmla="val 86"/>
              <a:gd name="f55" fmla="val 131"/>
              <a:gd name="f56" fmla="val 75"/>
              <a:gd name="f57" fmla="val 64"/>
              <a:gd name="f58" fmla="val 60"/>
              <a:gd name="f59" fmla="val 106"/>
              <a:gd name="f60" fmla="val 59"/>
              <a:gd name="f61" fmla="val 157"/>
              <a:gd name="f62" fmla="val 18"/>
              <a:gd name="f63" fmla="val 158"/>
              <a:gd name="f64" fmla="val 17"/>
              <a:gd name="f65" fmla="val 16"/>
              <a:gd name="f66" fmla="val 162"/>
              <a:gd name="f67" fmla="val 173"/>
              <a:gd name="f68" fmla="val 198"/>
              <a:gd name="f69" fmla="val 223"/>
              <a:gd name="f70" fmla="val 247"/>
              <a:gd name="f71" fmla="val 260"/>
              <a:gd name="f72" fmla="val 5"/>
              <a:gd name="f73" fmla="val 43"/>
              <a:gd name="f74" fmla="val 67"/>
              <a:gd name="f75" fmla="val 266"/>
              <a:gd name="f76" fmla="val 92"/>
              <a:gd name="f77" fmla="val 104"/>
              <a:gd name="f78" fmla="val 108"/>
              <a:gd name="f79" fmla="val 281"/>
              <a:gd name="f80" fmla="val 305"/>
              <a:gd name="f81" fmla="val 328"/>
              <a:gd name="f82" fmla="val 351"/>
              <a:gd name="f83" fmla="val 109"/>
              <a:gd name="f84" fmla="val 357"/>
              <a:gd name="f85" fmla="val 115"/>
              <a:gd name="f86" fmla="val 366"/>
              <a:gd name="f87" fmla="val 148"/>
              <a:gd name="f88" fmla="val 367"/>
              <a:gd name="f89" fmla="val 178"/>
              <a:gd name="f90" fmla="val 210"/>
              <a:gd name="f91" fmla="val 356"/>
              <a:gd name="f92" fmla="val 211"/>
              <a:gd name="f93" fmla="val 347"/>
              <a:gd name="f94" fmla="val 339"/>
              <a:gd name="f95" fmla="val 208"/>
              <a:gd name="f96" fmla="val 322"/>
              <a:gd name="f97" fmla="val 215"/>
              <a:gd name="f98" fmla="val 317"/>
              <a:gd name="f99" fmla="val 232"/>
              <a:gd name="f100" fmla="val 256"/>
              <a:gd name="f101" fmla="val 318"/>
              <a:gd name="f102" fmla="val 280"/>
              <a:gd name="f103" fmla="val 319"/>
              <a:gd name="f104" fmla="val 304"/>
              <a:gd name="f105" fmla="val 320"/>
              <a:gd name="f106" fmla="val 316"/>
              <a:gd name="f107" fmla="val 324"/>
              <a:gd name="f108" fmla="val 323"/>
              <a:gd name="f109" fmla="val 338"/>
              <a:gd name="f110" fmla="val 296"/>
              <a:gd name="f111" fmla="val 291"/>
              <a:gd name="f112" fmla="val 285"/>
              <a:gd name="f113" fmla="val 268"/>
              <a:gd name="f114" fmla="val 371"/>
              <a:gd name="f115" fmla="val 383"/>
              <a:gd name="f116" fmla="val 411"/>
              <a:gd name="f117" fmla="val 438"/>
              <a:gd name="f118" fmla="val 465"/>
              <a:gd name="f119" fmla="val 476"/>
              <a:gd name="f120" fmla="val 480"/>
              <a:gd name="f121" fmla="val 278"/>
              <a:gd name="f122" fmla="val 297"/>
              <a:gd name="f123" fmla="val 479"/>
              <a:gd name="f124" fmla="val 336"/>
              <a:gd name="f125" fmla="val 378"/>
              <a:gd name="f126" fmla="val 372"/>
              <a:gd name="f127" fmla="val 443"/>
              <a:gd name="f128" fmla="val 425"/>
              <a:gd name="f129" fmla="val 377"/>
              <a:gd name="f130" fmla="val 420"/>
              <a:gd name="f131" fmla="val 394"/>
              <a:gd name="f132" fmla="val 421"/>
              <a:gd name="f133" fmla="val 422"/>
              <a:gd name="f134" fmla="val 492"/>
              <a:gd name="f135" fmla="val 540"/>
              <a:gd name="f136" fmla="val 584"/>
              <a:gd name="f137" fmla="val 587"/>
              <a:gd name="f138" fmla="val 588"/>
              <a:gd name="f139" fmla="val 593"/>
              <a:gd name="f140" fmla="val 596"/>
              <a:gd name="f141" fmla="val 626"/>
              <a:gd name="f142" fmla="val 657"/>
              <a:gd name="f143" fmla="val 441"/>
              <a:gd name="f144" fmla="val 405"/>
              <a:gd name="f145" fmla="val 676"/>
              <a:gd name="f146" fmla="val 666"/>
              <a:gd name="f147" fmla="val 368"/>
              <a:gd name="f148" fmla="val 655"/>
              <a:gd name="f149" fmla="val 649"/>
              <a:gd name="f150" fmla="val 638"/>
              <a:gd name="f151" fmla="val 363"/>
              <a:gd name="f152" fmla="val 637"/>
              <a:gd name="f153" fmla="val 636"/>
              <a:gd name="f154" fmla="val 334"/>
              <a:gd name="f155" fmla="val 639"/>
              <a:gd name="f156" fmla="val 321"/>
              <a:gd name="f157" fmla="val 640"/>
              <a:gd name="f158" fmla="val 644"/>
              <a:gd name="f159" fmla="val 646"/>
              <a:gd name="f160" fmla="val 706"/>
              <a:gd name="f161" fmla="val 737"/>
              <a:gd name="f162" fmla="val 335"/>
              <a:gd name="f163" fmla="val 350"/>
              <a:gd name="f164" fmla="val 768"/>
              <a:gd name="f165" fmla="val 797"/>
              <a:gd name="f166" fmla="val 826"/>
              <a:gd name="f167" fmla="val 845"/>
              <a:gd name="f168" fmla="val 369"/>
              <a:gd name="f169" fmla="val 852"/>
              <a:gd name="f170" fmla="val 851"/>
              <a:gd name="f171" fmla="val 344"/>
              <a:gd name="f172" fmla="val 849"/>
              <a:gd name="f173" fmla="val 292"/>
              <a:gd name="f174" fmla="val 887"/>
              <a:gd name="f175" fmla="val 919"/>
              <a:gd name="f176" fmla="val 194"/>
              <a:gd name="f177" fmla="val 160"/>
              <a:gd name="f178" fmla="val 948"/>
              <a:gd name="f179" fmla="val 159"/>
              <a:gd name="f180" fmla="val 945"/>
              <a:gd name="f181" fmla="val 942"/>
              <a:gd name="f182" fmla="val 902"/>
              <a:gd name="f183" fmla="val 901"/>
              <a:gd name="f184" fmla="val 140"/>
              <a:gd name="f185" fmla="val 231"/>
              <a:gd name="f186" fmla="val 219"/>
              <a:gd name="f187" fmla="val 113"/>
              <a:gd name="f188" fmla="val 124"/>
              <a:gd name="f189" fmla="val 216"/>
              <a:gd name="f190" fmla="val 136"/>
              <a:gd name="f191" fmla="val 149"/>
              <a:gd name="f192" fmla="val 217"/>
              <a:gd name="f193" fmla="val 263"/>
              <a:gd name="f194" fmla="val 153"/>
              <a:gd name="f195" fmla="val 147"/>
              <a:gd name="f196" fmla="val 207"/>
              <a:gd name="f197" fmla="val 253"/>
              <a:gd name="f198" fmla="val 218"/>
              <a:gd name="f199" fmla="val 190"/>
              <a:gd name="f200" fmla="val 200"/>
              <a:gd name="f201" fmla="val 183"/>
              <a:gd name="f202" fmla="val 167"/>
              <a:gd name="f203" fmla="val 165"/>
              <a:gd name="f204" fmla="val 163"/>
              <a:gd name="f205" fmla="val 176"/>
              <a:gd name="f206" fmla="val 191"/>
              <a:gd name="f207" fmla="val 531"/>
              <a:gd name="f208" fmla="val 428"/>
              <a:gd name="f209" fmla="val 299"/>
              <a:gd name="f210" fmla="val 284"/>
              <a:gd name="f211" fmla="val 343"/>
              <a:gd name="f212" fmla="val 524"/>
              <a:gd name="f213" fmla="val 610"/>
              <a:gd name="f214" fmla="val 307"/>
              <a:gd name="f215" fmla="val 288"/>
              <a:gd name="f216" fmla="val 267"/>
              <a:gd name="f217" fmla="val 152"/>
              <a:gd name="f218" fmla="val 133"/>
              <a:gd name="f219" fmla="val 287"/>
              <a:gd name="f220" fmla="val 414"/>
              <a:gd name="f221" fmla="val 541"/>
              <a:gd name="f222" fmla="val 668"/>
              <a:gd name="f223" fmla="val 674"/>
              <a:gd name="f224" fmla="val 680"/>
              <a:gd name="f225" fmla="val 123"/>
              <a:gd name="f226" fmla="val 142"/>
              <a:gd name="f227" fmla="val 672"/>
              <a:gd name="f228" fmla="val 665"/>
              <a:gd name="f229" fmla="val 539"/>
              <a:gd name="f230" fmla="val 413"/>
              <a:gd name="f231" fmla="val 179"/>
              <a:gd name="f232" fmla="val 722"/>
              <a:gd name="f233" fmla="val 756"/>
              <a:gd name="f234" fmla="val 197"/>
              <a:gd name="f235" fmla="val 759"/>
              <a:gd name="f236" fmla="val 725"/>
              <a:gd name="f237" fmla="val 829"/>
              <a:gd name="f238" fmla="val 790"/>
              <a:gd name="f239" fmla="val 227"/>
              <a:gd name="f240" fmla="val 794"/>
              <a:gd name="f241" fmla="val 805"/>
              <a:gd name="f242" fmla="val 817"/>
              <a:gd name="f243" fmla="val 850"/>
              <a:gd name="f244" fmla="val 213"/>
              <a:gd name="f245" fmla="val 224"/>
              <a:gd name="f246" fmla="val 240"/>
              <a:gd name="f247" fmla="val 257"/>
              <a:gd name="f248" fmla="+- 0 0 -90"/>
              <a:gd name="f249" fmla="*/ f4 1 952"/>
              <a:gd name="f250" fmla="*/ f5 1 484"/>
              <a:gd name="f251" fmla="+- f8 0 f6"/>
              <a:gd name="f252" fmla="+- f7 0 f6"/>
              <a:gd name="f253" fmla="*/ f248 f0 1"/>
              <a:gd name="f254" fmla="*/ f252 1 952"/>
              <a:gd name="f255" fmla="*/ f251 1 484"/>
              <a:gd name="f256" fmla="*/ 884 f252 1"/>
              <a:gd name="f257" fmla="*/ 103 f251 1"/>
              <a:gd name="f258" fmla="*/ 792 f252 1"/>
              <a:gd name="f259" fmla="*/ 74 f251 1"/>
              <a:gd name="f260" fmla="*/ 688 f252 1"/>
              <a:gd name="f261" fmla="*/ 53 f251 1"/>
              <a:gd name="f262" fmla="*/ 664 f252 1"/>
              <a:gd name="f263" fmla="*/ 1 f251 1"/>
              <a:gd name="f264" fmla="*/ 282 f252 1"/>
              <a:gd name="f265" fmla="*/ 264 f252 1"/>
              <a:gd name="f266" fmla="*/ 54 f251 1"/>
              <a:gd name="f267" fmla="*/ 161 f252 1"/>
              <a:gd name="f268" fmla="*/ 59 f252 1"/>
              <a:gd name="f269" fmla="*/ 118 f251 1"/>
              <a:gd name="f270" fmla="*/ 16 f252 1"/>
              <a:gd name="f271" fmla="*/ 158 f251 1"/>
              <a:gd name="f272" fmla="*/ 0 f252 1"/>
              <a:gd name="f273" fmla="*/ 247 f251 1"/>
              <a:gd name="f274" fmla="*/ 92 f252 1"/>
              <a:gd name="f275" fmla="*/ 265 f251 1"/>
              <a:gd name="f276" fmla="*/ 108 f252 1"/>
              <a:gd name="f277" fmla="*/ 351 f251 1"/>
              <a:gd name="f278" fmla="*/ 210 f252 1"/>
              <a:gd name="f279" fmla="*/ 367 f251 1"/>
              <a:gd name="f280" fmla="*/ 232 f252 1"/>
              <a:gd name="f281" fmla="*/ 317 f251 1"/>
              <a:gd name="f282" fmla="*/ 324 f252 1"/>
              <a:gd name="f283" fmla="*/ 338 f251 1"/>
              <a:gd name="f284" fmla="*/ 280 f252 1"/>
              <a:gd name="f285" fmla="*/ 465 f251 1"/>
              <a:gd name="f286" fmla="*/ 336 f252 1"/>
              <a:gd name="f287" fmla="*/ 480 f251 1"/>
              <a:gd name="f288" fmla="*/ 394 f252 1"/>
              <a:gd name="f289" fmla="*/ 421 f251 1"/>
              <a:gd name="f290" fmla="*/ 587 f252 1"/>
              <a:gd name="f291" fmla="*/ 479 f251 1"/>
              <a:gd name="f292" fmla="*/ 655 f252 1"/>
              <a:gd name="f293" fmla="*/ 639 f252 1"/>
              <a:gd name="f294" fmla="*/ 321 f251 1"/>
              <a:gd name="f295" fmla="*/ 737 f252 1"/>
              <a:gd name="f296" fmla="*/ 318 f251 1"/>
              <a:gd name="f297" fmla="*/ 826 f252 1"/>
              <a:gd name="f298" fmla="*/ 368 f251 1"/>
              <a:gd name="f299" fmla="*/ 851 f252 1"/>
              <a:gd name="f300" fmla="*/ 264 f251 1"/>
              <a:gd name="f301" fmla="*/ 952 f252 1"/>
              <a:gd name="f302" fmla="*/ 160 f251 1"/>
              <a:gd name="f303" fmla="*/ 899 f252 1"/>
              <a:gd name="f304" fmla="*/ 231 f251 1"/>
              <a:gd name="f305" fmla="*/ 217 f251 1"/>
              <a:gd name="f306" fmla="*/ 140 f252 1"/>
              <a:gd name="f307" fmla="*/ 247 f252 1"/>
              <a:gd name="f308" fmla="*/ 215 f251 1"/>
              <a:gd name="f309" fmla="*/ 162 f252 1"/>
              <a:gd name="f310" fmla="*/ 167 f251 1"/>
              <a:gd name="f311" fmla="*/ 636 f252 1"/>
              <a:gd name="f312" fmla="*/ 316 f251 1"/>
              <a:gd name="f313" fmla="*/ 266 f251 1"/>
              <a:gd name="f314" fmla="*/ 610 f252 1"/>
              <a:gd name="f315" fmla="*/ 263 f252 1"/>
              <a:gd name="f316" fmla="*/ 133 f251 1"/>
              <a:gd name="f317" fmla="*/ 668 f252 1"/>
              <a:gd name="f318" fmla="*/ 161 f251 1"/>
              <a:gd name="f319" fmla="*/ 288 f252 1"/>
              <a:gd name="f320" fmla="*/ 159 f251 1"/>
              <a:gd name="f321" fmla="*/ 162 f251 1"/>
              <a:gd name="f322" fmla="*/ 793 f252 1"/>
              <a:gd name="f323" fmla="*/ 829 f252 1"/>
              <a:gd name="f324" fmla="*/ 794 f252 1"/>
              <a:gd name="f325" fmla="*/ 216 f251 1"/>
              <a:gd name="f326" fmla="*/ 240 f251 1"/>
              <a:gd name="f327" fmla="*/ f253 1 f3"/>
              <a:gd name="f328" fmla="*/ f256 1 952"/>
              <a:gd name="f329" fmla="*/ f257 1 484"/>
              <a:gd name="f330" fmla="*/ f258 1 952"/>
              <a:gd name="f331" fmla="*/ f259 1 484"/>
              <a:gd name="f332" fmla="*/ f260 1 952"/>
              <a:gd name="f333" fmla="*/ f261 1 484"/>
              <a:gd name="f334" fmla="*/ f262 1 952"/>
              <a:gd name="f335" fmla="*/ f263 1 484"/>
              <a:gd name="f336" fmla="*/ f264 1 952"/>
              <a:gd name="f337" fmla="*/ f265 1 952"/>
              <a:gd name="f338" fmla="*/ f266 1 484"/>
              <a:gd name="f339" fmla="*/ f267 1 952"/>
              <a:gd name="f340" fmla="*/ f268 1 952"/>
              <a:gd name="f341" fmla="*/ f269 1 484"/>
              <a:gd name="f342" fmla="*/ f270 1 952"/>
              <a:gd name="f343" fmla="*/ f271 1 484"/>
              <a:gd name="f344" fmla="*/ f272 1 952"/>
              <a:gd name="f345" fmla="*/ f273 1 484"/>
              <a:gd name="f346" fmla="*/ f274 1 952"/>
              <a:gd name="f347" fmla="*/ f275 1 484"/>
              <a:gd name="f348" fmla="*/ f276 1 952"/>
              <a:gd name="f349" fmla="*/ f277 1 484"/>
              <a:gd name="f350" fmla="*/ f278 1 952"/>
              <a:gd name="f351" fmla="*/ f279 1 484"/>
              <a:gd name="f352" fmla="*/ f280 1 952"/>
              <a:gd name="f353" fmla="*/ f281 1 484"/>
              <a:gd name="f354" fmla="*/ f282 1 952"/>
              <a:gd name="f355" fmla="*/ f283 1 484"/>
              <a:gd name="f356" fmla="*/ f284 1 952"/>
              <a:gd name="f357" fmla="*/ f285 1 484"/>
              <a:gd name="f358" fmla="*/ f286 1 952"/>
              <a:gd name="f359" fmla="*/ f287 1 484"/>
              <a:gd name="f360" fmla="*/ f288 1 952"/>
              <a:gd name="f361" fmla="*/ f289 1 484"/>
              <a:gd name="f362" fmla="*/ f290 1 952"/>
              <a:gd name="f363" fmla="*/ f291 1 484"/>
              <a:gd name="f364" fmla="*/ f292 1 952"/>
              <a:gd name="f365" fmla="*/ f293 1 952"/>
              <a:gd name="f366" fmla="*/ f294 1 484"/>
              <a:gd name="f367" fmla="*/ f295 1 952"/>
              <a:gd name="f368" fmla="*/ f296 1 484"/>
              <a:gd name="f369" fmla="*/ f297 1 952"/>
              <a:gd name="f370" fmla="*/ f298 1 484"/>
              <a:gd name="f371" fmla="*/ f299 1 952"/>
              <a:gd name="f372" fmla="*/ f300 1 484"/>
              <a:gd name="f373" fmla="*/ f301 1 952"/>
              <a:gd name="f374" fmla="*/ f302 1 484"/>
              <a:gd name="f375" fmla="*/ f303 1 952"/>
              <a:gd name="f376" fmla="*/ f304 1 484"/>
              <a:gd name="f377" fmla="*/ f305 1 484"/>
              <a:gd name="f378" fmla="*/ f306 1 952"/>
              <a:gd name="f379" fmla="*/ f307 1 952"/>
              <a:gd name="f380" fmla="*/ f308 1 484"/>
              <a:gd name="f381" fmla="*/ f309 1 952"/>
              <a:gd name="f382" fmla="*/ f310 1 484"/>
              <a:gd name="f383" fmla="*/ f311 1 952"/>
              <a:gd name="f384" fmla="*/ f312 1 484"/>
              <a:gd name="f385" fmla="*/ f313 1 484"/>
              <a:gd name="f386" fmla="*/ f314 1 952"/>
              <a:gd name="f387" fmla="*/ f315 1 952"/>
              <a:gd name="f388" fmla="*/ f316 1 484"/>
              <a:gd name="f389" fmla="*/ f317 1 952"/>
              <a:gd name="f390" fmla="*/ f318 1 484"/>
              <a:gd name="f391" fmla="*/ f319 1 952"/>
              <a:gd name="f392" fmla="*/ f320 1 484"/>
              <a:gd name="f393" fmla="*/ f321 1 484"/>
              <a:gd name="f394" fmla="*/ f322 1 952"/>
              <a:gd name="f395" fmla="*/ f323 1 952"/>
              <a:gd name="f396" fmla="*/ f324 1 952"/>
              <a:gd name="f397" fmla="*/ f325 1 484"/>
              <a:gd name="f398" fmla="*/ f326 1 484"/>
              <a:gd name="f399" fmla="*/ 0 1 f254"/>
              <a:gd name="f400" fmla="*/ f7 1 f254"/>
              <a:gd name="f401" fmla="*/ 0 1 f255"/>
              <a:gd name="f402" fmla="*/ f8 1 f255"/>
              <a:gd name="f403" fmla="+- f327 0 f1"/>
              <a:gd name="f404" fmla="*/ f328 1 f254"/>
              <a:gd name="f405" fmla="*/ f329 1 f255"/>
              <a:gd name="f406" fmla="*/ f330 1 f254"/>
              <a:gd name="f407" fmla="*/ f331 1 f255"/>
              <a:gd name="f408" fmla="*/ f332 1 f254"/>
              <a:gd name="f409" fmla="*/ f333 1 f255"/>
              <a:gd name="f410" fmla="*/ f334 1 f254"/>
              <a:gd name="f411" fmla="*/ f335 1 f255"/>
              <a:gd name="f412" fmla="*/ f336 1 f254"/>
              <a:gd name="f413" fmla="*/ f337 1 f254"/>
              <a:gd name="f414" fmla="*/ f338 1 f255"/>
              <a:gd name="f415" fmla="*/ f339 1 f254"/>
              <a:gd name="f416" fmla="*/ f340 1 f254"/>
              <a:gd name="f417" fmla="*/ f341 1 f255"/>
              <a:gd name="f418" fmla="*/ f342 1 f254"/>
              <a:gd name="f419" fmla="*/ f343 1 f255"/>
              <a:gd name="f420" fmla="*/ f344 1 f254"/>
              <a:gd name="f421" fmla="*/ f345 1 f255"/>
              <a:gd name="f422" fmla="*/ f346 1 f254"/>
              <a:gd name="f423" fmla="*/ f347 1 f255"/>
              <a:gd name="f424" fmla="*/ f348 1 f254"/>
              <a:gd name="f425" fmla="*/ f349 1 f255"/>
              <a:gd name="f426" fmla="*/ f350 1 f254"/>
              <a:gd name="f427" fmla="*/ f351 1 f255"/>
              <a:gd name="f428" fmla="*/ f352 1 f254"/>
              <a:gd name="f429" fmla="*/ f353 1 f255"/>
              <a:gd name="f430" fmla="*/ f354 1 f254"/>
              <a:gd name="f431" fmla="*/ f355 1 f255"/>
              <a:gd name="f432" fmla="*/ f356 1 f254"/>
              <a:gd name="f433" fmla="*/ f357 1 f255"/>
              <a:gd name="f434" fmla="*/ f358 1 f254"/>
              <a:gd name="f435" fmla="*/ f359 1 f255"/>
              <a:gd name="f436" fmla="*/ f360 1 f254"/>
              <a:gd name="f437" fmla="*/ f361 1 f255"/>
              <a:gd name="f438" fmla="*/ f362 1 f254"/>
              <a:gd name="f439" fmla="*/ f363 1 f255"/>
              <a:gd name="f440" fmla="*/ f364 1 f254"/>
              <a:gd name="f441" fmla="*/ f365 1 f254"/>
              <a:gd name="f442" fmla="*/ f366 1 f255"/>
              <a:gd name="f443" fmla="*/ f367 1 f254"/>
              <a:gd name="f444" fmla="*/ f368 1 f255"/>
              <a:gd name="f445" fmla="*/ f369 1 f254"/>
              <a:gd name="f446" fmla="*/ f370 1 f255"/>
              <a:gd name="f447" fmla="*/ f371 1 f254"/>
              <a:gd name="f448" fmla="*/ f372 1 f255"/>
              <a:gd name="f449" fmla="*/ f373 1 f254"/>
              <a:gd name="f450" fmla="*/ f374 1 f255"/>
              <a:gd name="f451" fmla="*/ f375 1 f254"/>
              <a:gd name="f452" fmla="*/ f376 1 f255"/>
              <a:gd name="f453" fmla="*/ f377 1 f255"/>
              <a:gd name="f454" fmla="*/ f378 1 f254"/>
              <a:gd name="f455" fmla="*/ f379 1 f254"/>
              <a:gd name="f456" fmla="*/ f380 1 f255"/>
              <a:gd name="f457" fmla="*/ f381 1 f254"/>
              <a:gd name="f458" fmla="*/ f382 1 f255"/>
              <a:gd name="f459" fmla="*/ f383 1 f254"/>
              <a:gd name="f460" fmla="*/ f384 1 f255"/>
              <a:gd name="f461" fmla="*/ f385 1 f255"/>
              <a:gd name="f462" fmla="*/ f386 1 f254"/>
              <a:gd name="f463" fmla="*/ f387 1 f254"/>
              <a:gd name="f464" fmla="*/ f388 1 f255"/>
              <a:gd name="f465" fmla="*/ f389 1 f254"/>
              <a:gd name="f466" fmla="*/ f390 1 f255"/>
              <a:gd name="f467" fmla="*/ f391 1 f254"/>
              <a:gd name="f468" fmla="*/ f392 1 f255"/>
              <a:gd name="f469" fmla="*/ f393 1 f255"/>
              <a:gd name="f470" fmla="*/ f394 1 f254"/>
              <a:gd name="f471" fmla="*/ f395 1 f254"/>
              <a:gd name="f472" fmla="*/ f396 1 f254"/>
              <a:gd name="f473" fmla="*/ f397 1 f255"/>
              <a:gd name="f474" fmla="*/ f398 1 f255"/>
              <a:gd name="f475" fmla="*/ f399 f249 1"/>
              <a:gd name="f476" fmla="*/ f400 f249 1"/>
              <a:gd name="f477" fmla="*/ f402 f250 1"/>
              <a:gd name="f478" fmla="*/ f401 f250 1"/>
              <a:gd name="f479" fmla="*/ f404 f249 1"/>
              <a:gd name="f480" fmla="*/ f405 f250 1"/>
              <a:gd name="f481" fmla="*/ f406 f249 1"/>
              <a:gd name="f482" fmla="*/ f407 f250 1"/>
              <a:gd name="f483" fmla="*/ f408 f249 1"/>
              <a:gd name="f484" fmla="*/ f409 f250 1"/>
              <a:gd name="f485" fmla="*/ f410 f249 1"/>
              <a:gd name="f486" fmla="*/ f411 f250 1"/>
              <a:gd name="f487" fmla="*/ f412 f249 1"/>
              <a:gd name="f488" fmla="*/ f413 f249 1"/>
              <a:gd name="f489" fmla="*/ f414 f250 1"/>
              <a:gd name="f490" fmla="*/ f415 f249 1"/>
              <a:gd name="f491" fmla="*/ f416 f249 1"/>
              <a:gd name="f492" fmla="*/ f417 f250 1"/>
              <a:gd name="f493" fmla="*/ f418 f249 1"/>
              <a:gd name="f494" fmla="*/ f419 f250 1"/>
              <a:gd name="f495" fmla="*/ f420 f249 1"/>
              <a:gd name="f496" fmla="*/ f421 f250 1"/>
              <a:gd name="f497" fmla="*/ f422 f249 1"/>
              <a:gd name="f498" fmla="*/ f423 f250 1"/>
              <a:gd name="f499" fmla="*/ f424 f249 1"/>
              <a:gd name="f500" fmla="*/ f425 f250 1"/>
              <a:gd name="f501" fmla="*/ f426 f249 1"/>
              <a:gd name="f502" fmla="*/ f427 f250 1"/>
              <a:gd name="f503" fmla="*/ f428 f249 1"/>
              <a:gd name="f504" fmla="*/ f429 f250 1"/>
              <a:gd name="f505" fmla="*/ f430 f249 1"/>
              <a:gd name="f506" fmla="*/ f431 f250 1"/>
              <a:gd name="f507" fmla="*/ f432 f249 1"/>
              <a:gd name="f508" fmla="*/ f433 f250 1"/>
              <a:gd name="f509" fmla="*/ f434 f249 1"/>
              <a:gd name="f510" fmla="*/ f435 f250 1"/>
              <a:gd name="f511" fmla="*/ f436 f249 1"/>
              <a:gd name="f512" fmla="*/ f437 f250 1"/>
              <a:gd name="f513" fmla="*/ f438 f249 1"/>
              <a:gd name="f514" fmla="*/ f439 f250 1"/>
              <a:gd name="f515" fmla="*/ f440 f249 1"/>
              <a:gd name="f516" fmla="*/ f441 f249 1"/>
              <a:gd name="f517" fmla="*/ f442 f250 1"/>
              <a:gd name="f518" fmla="*/ f443 f249 1"/>
              <a:gd name="f519" fmla="*/ f444 f250 1"/>
              <a:gd name="f520" fmla="*/ f445 f249 1"/>
              <a:gd name="f521" fmla="*/ f446 f250 1"/>
              <a:gd name="f522" fmla="*/ f447 f249 1"/>
              <a:gd name="f523" fmla="*/ f448 f250 1"/>
              <a:gd name="f524" fmla="*/ f449 f249 1"/>
              <a:gd name="f525" fmla="*/ f450 f250 1"/>
              <a:gd name="f526" fmla="*/ f451 f249 1"/>
              <a:gd name="f527" fmla="*/ f452 f250 1"/>
              <a:gd name="f528" fmla="*/ f453 f250 1"/>
              <a:gd name="f529" fmla="*/ f454 f249 1"/>
              <a:gd name="f530" fmla="*/ f455 f249 1"/>
              <a:gd name="f531" fmla="*/ f456 f250 1"/>
              <a:gd name="f532" fmla="*/ f457 f249 1"/>
              <a:gd name="f533" fmla="*/ f458 f250 1"/>
              <a:gd name="f534" fmla="*/ f459 f249 1"/>
              <a:gd name="f535" fmla="*/ f460 f250 1"/>
              <a:gd name="f536" fmla="*/ f461 f250 1"/>
              <a:gd name="f537" fmla="*/ f462 f249 1"/>
              <a:gd name="f538" fmla="*/ f463 f249 1"/>
              <a:gd name="f539" fmla="*/ f464 f250 1"/>
              <a:gd name="f540" fmla="*/ f465 f249 1"/>
              <a:gd name="f541" fmla="*/ f466 f250 1"/>
              <a:gd name="f542" fmla="*/ f467 f249 1"/>
              <a:gd name="f543" fmla="*/ f468 f250 1"/>
              <a:gd name="f544" fmla="*/ f469 f250 1"/>
              <a:gd name="f545" fmla="*/ f470 f249 1"/>
              <a:gd name="f546" fmla="*/ f471 f249 1"/>
              <a:gd name="f547" fmla="*/ f472 f249 1"/>
              <a:gd name="f548" fmla="*/ f473 f250 1"/>
              <a:gd name="f549" fmla="*/ f474 f2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03">
                <a:pos x="f479" y="f480"/>
              </a:cxn>
              <a:cxn ang="f403">
                <a:pos x="f481" y="f482"/>
              </a:cxn>
              <a:cxn ang="f403">
                <a:pos x="f483" y="f484"/>
              </a:cxn>
              <a:cxn ang="f403">
                <a:pos x="f485" y="f486"/>
              </a:cxn>
              <a:cxn ang="f403">
                <a:pos x="f487" y="f486"/>
              </a:cxn>
              <a:cxn ang="f403">
                <a:pos x="f488" y="f489"/>
              </a:cxn>
              <a:cxn ang="f403">
                <a:pos x="f490" y="f480"/>
              </a:cxn>
              <a:cxn ang="f403">
                <a:pos x="f491" y="f492"/>
              </a:cxn>
              <a:cxn ang="f403">
                <a:pos x="f493" y="f494"/>
              </a:cxn>
              <a:cxn ang="f403">
                <a:pos x="f495" y="f496"/>
              </a:cxn>
              <a:cxn ang="f403">
                <a:pos x="f497" y="f498"/>
              </a:cxn>
              <a:cxn ang="f403">
                <a:pos x="f499" y="f500"/>
              </a:cxn>
              <a:cxn ang="f403">
                <a:pos x="f501" y="f502"/>
              </a:cxn>
              <a:cxn ang="f403">
                <a:pos x="f503" y="f504"/>
              </a:cxn>
              <a:cxn ang="f403">
                <a:pos x="f505" y="f506"/>
              </a:cxn>
              <a:cxn ang="f403">
                <a:pos x="f507" y="f502"/>
              </a:cxn>
              <a:cxn ang="f403">
                <a:pos x="f488" y="f508"/>
              </a:cxn>
              <a:cxn ang="f403">
                <a:pos x="f509" y="f510"/>
              </a:cxn>
              <a:cxn ang="f403">
                <a:pos x="f511" y="f512"/>
              </a:cxn>
              <a:cxn ang="f403">
                <a:pos x="f513" y="f508"/>
              </a:cxn>
              <a:cxn ang="f403">
                <a:pos x="f483" y="f514"/>
              </a:cxn>
              <a:cxn ang="f403">
                <a:pos x="f515" y="f502"/>
              </a:cxn>
              <a:cxn ang="f403">
                <a:pos x="f516" y="f517"/>
              </a:cxn>
              <a:cxn ang="f403">
                <a:pos x="f518" y="f519"/>
              </a:cxn>
              <a:cxn ang="f403">
                <a:pos x="f520" y="f521"/>
              </a:cxn>
              <a:cxn ang="f403">
                <a:pos x="f522" y="f523"/>
              </a:cxn>
              <a:cxn ang="f403">
                <a:pos x="f524" y="f525"/>
              </a:cxn>
              <a:cxn ang="f403">
                <a:pos x="f526" y="f492"/>
              </a:cxn>
              <a:cxn ang="f403">
                <a:pos x="f499" y="f527"/>
              </a:cxn>
              <a:cxn ang="f403">
                <a:pos x="f490" y="f528"/>
              </a:cxn>
              <a:cxn ang="f403">
                <a:pos x="f529" y="f498"/>
              </a:cxn>
              <a:cxn ang="f403">
                <a:pos x="f530" y="f531"/>
              </a:cxn>
              <a:cxn ang="f403">
                <a:pos x="f532" y="f533"/>
              </a:cxn>
              <a:cxn ang="f403">
                <a:pos x="f488" y="f525"/>
              </a:cxn>
              <a:cxn ang="f403">
                <a:pos x="f534" y="f535"/>
              </a:cxn>
              <a:cxn ang="f403">
                <a:pos x="f505" y="f536"/>
              </a:cxn>
              <a:cxn ang="f403">
                <a:pos x="f537" y="f498"/>
              </a:cxn>
              <a:cxn ang="f403">
                <a:pos x="f534" y="f535"/>
              </a:cxn>
              <a:cxn ang="f403">
                <a:pos x="f538" y="f539"/>
              </a:cxn>
              <a:cxn ang="f403">
                <a:pos x="f540" y="f480"/>
              </a:cxn>
              <a:cxn ang="f403">
                <a:pos x="f483" y="f541"/>
              </a:cxn>
              <a:cxn ang="f403">
                <a:pos x="f542" y="f543"/>
              </a:cxn>
              <a:cxn ang="f403">
                <a:pos x="f483" y="f544"/>
              </a:cxn>
              <a:cxn ang="f403">
                <a:pos x="f545" y="f531"/>
              </a:cxn>
              <a:cxn ang="f403">
                <a:pos x="f546" y="f498"/>
              </a:cxn>
              <a:cxn ang="f403">
                <a:pos x="f547" y="f548"/>
              </a:cxn>
              <a:cxn ang="f403">
                <a:pos x="f522" y="f549"/>
              </a:cxn>
            </a:cxnLst>
            <a:rect l="f475" t="f478" r="f476" b="f477"/>
            <a:pathLst>
              <a:path w="952" h="483">
                <a:moveTo>
                  <a:pt x="f9" y="f10"/>
                </a:moveTo>
                <a:cubicBezTo>
                  <a:pt x="f9" y="f11"/>
                  <a:pt x="f12" y="f13"/>
                  <a:pt x="f14" y="f13"/>
                </a:cubicBezTo>
                <a:cubicBezTo>
                  <a:pt x="f15" y="f13"/>
                  <a:pt x="f16" y="f13"/>
                  <a:pt x="f17" y="f13"/>
                </a:cubicBezTo>
                <a:cubicBezTo>
                  <a:pt x="f18" y="f13"/>
                  <a:pt x="f19" y="f13"/>
                  <a:pt x="f18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26"/>
                  <a:pt x="f30" y="f26"/>
                </a:cubicBezTo>
                <a:cubicBezTo>
                  <a:pt x="f30" y="f31"/>
                  <a:pt x="f30" y="f32"/>
                  <a:pt x="f30" y="f33"/>
                </a:cubicBezTo>
                <a:cubicBezTo>
                  <a:pt x="f34" y="f33"/>
                  <a:pt x="f35" y="f33"/>
                  <a:pt x="f36" y="f33"/>
                </a:cubicBezTo>
                <a:cubicBezTo>
                  <a:pt x="f37" y="f33"/>
                  <a:pt x="f38" y="f33"/>
                  <a:pt x="f39" y="f33"/>
                </a:cubicBezTo>
                <a:cubicBezTo>
                  <a:pt x="f40" y="f33"/>
                  <a:pt x="f41" y="f33"/>
                  <a:pt x="f42" y="f33"/>
                </a:cubicBezTo>
                <a:cubicBezTo>
                  <a:pt x="f43" y="f6"/>
                  <a:pt x="f44" y="f45"/>
                  <a:pt x="f46" y="f32"/>
                </a:cubicBezTo>
                <a:cubicBezTo>
                  <a:pt x="f47" y="f48"/>
                  <a:pt x="f46" y="f49"/>
                  <a:pt x="f46" y="f28"/>
                </a:cubicBezTo>
                <a:cubicBezTo>
                  <a:pt x="f50" y="f28"/>
                  <a:pt x="f51" y="f28"/>
                  <a:pt x="f52" y="f28"/>
                </a:cubicBezTo>
                <a:cubicBezTo>
                  <a:pt x="f52" y="f53"/>
                  <a:pt x="f52" y="f54"/>
                  <a:pt x="f52" y="f13"/>
                </a:cubicBezTo>
                <a:cubicBezTo>
                  <a:pt x="f55" y="f13"/>
                  <a:pt x="f13" y="f13"/>
                  <a:pt x="f56" y="f13"/>
                </a:cubicBezTo>
                <a:cubicBezTo>
                  <a:pt x="f57" y="f13"/>
                  <a:pt x="f58" y="f59"/>
                  <a:pt x="f60" y="f10"/>
                </a:cubicBezTo>
                <a:cubicBezTo>
                  <a:pt x="f22" y="f61"/>
                  <a:pt x="f22" y="f61"/>
                  <a:pt x="f62" y="f63"/>
                </a:cubicBezTo>
                <a:cubicBezTo>
                  <a:pt x="f64" y="f63"/>
                  <a:pt x="f65" y="f63"/>
                  <a:pt x="f65" y="f63"/>
                </a:cubicBezTo>
                <a:cubicBezTo>
                  <a:pt x="f45" y="f61"/>
                  <a:pt x="f6" y="f66"/>
                  <a:pt x="f33" y="f67"/>
                </a:cubicBezTo>
                <a:cubicBezTo>
                  <a:pt x="f33" y="f68"/>
                  <a:pt x="f33" y="f69"/>
                  <a:pt x="f6" y="f70"/>
                </a:cubicBezTo>
                <a:cubicBezTo>
                  <a:pt x="f6" y="f71"/>
                  <a:pt x="f72" y="f47"/>
                  <a:pt x="f62" y="f47"/>
                </a:cubicBezTo>
                <a:cubicBezTo>
                  <a:pt x="f73" y="f47"/>
                  <a:pt x="f74" y="f75"/>
                  <a:pt x="f76" y="f47"/>
                </a:cubicBezTo>
                <a:cubicBezTo>
                  <a:pt x="f77" y="f47"/>
                  <a:pt x="f78" y="f43"/>
                  <a:pt x="f78" y="f79"/>
                </a:cubicBezTo>
                <a:cubicBezTo>
                  <a:pt x="f11" y="f80"/>
                  <a:pt x="f11" y="f81"/>
                  <a:pt x="f78" y="f82"/>
                </a:cubicBezTo>
                <a:cubicBezTo>
                  <a:pt x="f83" y="f84"/>
                  <a:pt x="f85" y="f86"/>
                  <a:pt x="f10" y="f86"/>
                </a:cubicBezTo>
                <a:cubicBezTo>
                  <a:pt x="f87" y="f88"/>
                  <a:pt x="f89" y="f88"/>
                  <a:pt x="f90" y="f88"/>
                </a:cubicBezTo>
                <a:cubicBezTo>
                  <a:pt x="f90" y="f91"/>
                  <a:pt x="f92" y="f93"/>
                  <a:pt x="f90" y="f94"/>
                </a:cubicBezTo>
                <a:cubicBezTo>
                  <a:pt x="f95" y="f96"/>
                  <a:pt x="f97" y="f98"/>
                  <a:pt x="f99" y="f98"/>
                </a:cubicBezTo>
                <a:cubicBezTo>
                  <a:pt x="f100" y="f101"/>
                  <a:pt x="f102" y="f103"/>
                  <a:pt x="f104" y="f98"/>
                </a:cubicBezTo>
                <a:cubicBezTo>
                  <a:pt x="f105" y="f106"/>
                  <a:pt x="f107" y="f108"/>
                  <a:pt x="f107" y="f109"/>
                </a:cubicBezTo>
                <a:cubicBezTo>
                  <a:pt x="f108" y="f88"/>
                  <a:pt x="f107" y="f88"/>
                  <a:pt x="f110" y="f88"/>
                </a:cubicBezTo>
                <a:cubicBezTo>
                  <a:pt x="f111" y="f88"/>
                  <a:pt x="f112" y="f88"/>
                  <a:pt x="f102" y="f88"/>
                </a:cubicBezTo>
                <a:cubicBezTo>
                  <a:pt x="f113" y="f86"/>
                  <a:pt x="f46" y="f114"/>
                  <a:pt x="f46" y="f115"/>
                </a:cubicBezTo>
                <a:cubicBezTo>
                  <a:pt x="f46" y="f116"/>
                  <a:pt x="f46" y="f117"/>
                  <a:pt x="f46" y="f118"/>
                </a:cubicBezTo>
                <a:cubicBezTo>
                  <a:pt x="f46" y="f119"/>
                  <a:pt x="f113" y="f120"/>
                  <a:pt x="f121" y="f120"/>
                </a:cubicBezTo>
                <a:cubicBezTo>
                  <a:pt x="f122" y="f123"/>
                  <a:pt x="f98" y="f120"/>
                  <a:pt x="f124" y="f120"/>
                </a:cubicBezTo>
                <a:cubicBezTo>
                  <a:pt x="f125" y="f123"/>
                  <a:pt x="f126" y="f8"/>
                  <a:pt x="f114" y="f127"/>
                </a:cubicBezTo>
                <a:cubicBezTo>
                  <a:pt x="f114" y="f128"/>
                  <a:pt x="f129" y="f130"/>
                  <a:pt x="f131" y="f132"/>
                </a:cubicBezTo>
                <a:cubicBezTo>
                  <a:pt x="f127" y="f133"/>
                  <a:pt x="f134" y="f132"/>
                  <a:pt x="f135" y="f132"/>
                </a:cubicBezTo>
                <a:cubicBezTo>
                  <a:pt x="f136" y="f132"/>
                  <a:pt x="f136" y="f132"/>
                  <a:pt x="f137" y="f118"/>
                </a:cubicBezTo>
                <a:cubicBezTo>
                  <a:pt x="f138" y="f39"/>
                  <a:pt x="f139" y="f123"/>
                  <a:pt x="f140" y="f123"/>
                </a:cubicBezTo>
                <a:cubicBezTo>
                  <a:pt x="f141" y="f120"/>
                  <a:pt x="f142" y="f123"/>
                  <a:pt x="f30" y="f123"/>
                </a:cubicBezTo>
                <a:cubicBezTo>
                  <a:pt x="f30" y="f143"/>
                  <a:pt x="f30" y="f144"/>
                  <a:pt x="f30" y="f88"/>
                </a:cubicBezTo>
                <a:cubicBezTo>
                  <a:pt x="f145" y="f88"/>
                  <a:pt x="f146" y="f147"/>
                  <a:pt x="f148" y="f88"/>
                </a:cubicBezTo>
                <a:cubicBezTo>
                  <a:pt x="f149" y="f86"/>
                  <a:pt x="f150" y="f151"/>
                  <a:pt x="f152" y="f2"/>
                </a:cubicBezTo>
                <a:cubicBezTo>
                  <a:pt x="f153" y="f93"/>
                  <a:pt x="f150" y="f154"/>
                  <a:pt x="f155" y="f156"/>
                </a:cubicBezTo>
                <a:cubicBezTo>
                  <a:pt x="f157" y="f105"/>
                  <a:pt x="f158" y="f101"/>
                  <a:pt x="f159" y="f101"/>
                </a:cubicBezTo>
                <a:cubicBezTo>
                  <a:pt x="f145" y="f101"/>
                  <a:pt x="f160" y="f101"/>
                  <a:pt x="f161" y="f101"/>
                </a:cubicBezTo>
                <a:cubicBezTo>
                  <a:pt x="f161" y="f162"/>
                  <a:pt x="f161" y="f163"/>
                  <a:pt x="f161" y="f88"/>
                </a:cubicBezTo>
                <a:cubicBezTo>
                  <a:pt x="f164" y="f88"/>
                  <a:pt x="f165" y="f86"/>
                  <a:pt x="f166" y="f147"/>
                </a:cubicBezTo>
                <a:cubicBezTo>
                  <a:pt x="f167" y="f168"/>
                  <a:pt x="f169" y="f151"/>
                  <a:pt x="f170" y="f171"/>
                </a:cubicBezTo>
                <a:cubicBezTo>
                  <a:pt x="f172" y="f101"/>
                  <a:pt x="f170" y="f173"/>
                  <a:pt x="f170" y="f46"/>
                </a:cubicBezTo>
                <a:cubicBezTo>
                  <a:pt x="f174" y="f46"/>
                  <a:pt x="f175" y="f46"/>
                  <a:pt x="f7" y="f46"/>
                </a:cubicBezTo>
                <a:cubicBezTo>
                  <a:pt x="f7" y="f50"/>
                  <a:pt x="f7" y="f176"/>
                  <a:pt x="f7" y="f177"/>
                </a:cubicBezTo>
                <a:cubicBezTo>
                  <a:pt x="f178" y="f179"/>
                  <a:pt x="f180" y="f179"/>
                  <a:pt x="f181" y="f63"/>
                </a:cubicBezTo>
                <a:cubicBezTo>
                  <a:pt x="f182" y="f61"/>
                  <a:pt x="f183" y="f61"/>
                  <a:pt x="f9" y="f10"/>
                </a:cubicBezTo>
                <a:close/>
                <a:moveTo>
                  <a:pt x="f184" y="f47"/>
                </a:moveTo>
                <a:cubicBezTo>
                  <a:pt x="f59" y="f47"/>
                  <a:pt x="f59" y="f46"/>
                  <a:pt x="f78" y="f185"/>
                </a:cubicBezTo>
                <a:cubicBezTo>
                  <a:pt x="f78" y="f186"/>
                  <a:pt x="f187" y="f97"/>
                  <a:pt x="f188" y="f189"/>
                </a:cubicBezTo>
                <a:cubicBezTo>
                  <a:pt x="f190" y="f189"/>
                  <a:pt x="f191" y="f189"/>
                  <a:pt x="f52" y="f192"/>
                </a:cubicBezTo>
                <a:cubicBezTo>
                  <a:pt x="f52" y="f99"/>
                  <a:pt x="f52" y="f70"/>
                  <a:pt x="f52" y="f193"/>
                </a:cubicBezTo>
                <a:cubicBezTo>
                  <a:pt x="f194" y="f46"/>
                  <a:pt x="f195" y="f47"/>
                  <a:pt x="f184" y="f47"/>
                </a:cubicBezTo>
                <a:close/>
                <a:moveTo>
                  <a:pt x="f193" y="f196"/>
                </a:moveTo>
                <a:cubicBezTo>
                  <a:pt x="f44" y="f90"/>
                  <a:pt x="f197" y="f97"/>
                  <a:pt x="f70" y="f97"/>
                </a:cubicBezTo>
                <a:cubicBezTo>
                  <a:pt x="f198" y="f189"/>
                  <a:pt x="f199" y="f189"/>
                  <a:pt x="f66" y="f189"/>
                </a:cubicBezTo>
                <a:cubicBezTo>
                  <a:pt x="f66" y="f200"/>
                  <a:pt x="f66" y="f201"/>
                  <a:pt x="f66" y="f202"/>
                </a:cubicBezTo>
                <a:cubicBezTo>
                  <a:pt x="f66" y="f203"/>
                  <a:pt x="f204" y="f204"/>
                  <a:pt x="f204" y="f177"/>
                </a:cubicBezTo>
                <a:cubicBezTo>
                  <a:pt x="f51" y="f177"/>
                  <a:pt x="f50" y="f177"/>
                  <a:pt x="f46" y="f177"/>
                </a:cubicBezTo>
                <a:cubicBezTo>
                  <a:pt x="f46" y="f205"/>
                  <a:pt x="f47" y="f206"/>
                  <a:pt x="f193" y="f196"/>
                </a:cubicBezTo>
                <a:close/>
                <a:moveTo>
                  <a:pt x="f153" y="f106"/>
                </a:moveTo>
                <a:cubicBezTo>
                  <a:pt x="f207" y="f106"/>
                  <a:pt x="f208" y="f106"/>
                  <a:pt x="f107" y="f106"/>
                </a:cubicBezTo>
                <a:cubicBezTo>
                  <a:pt x="f107" y="f209"/>
                  <a:pt x="f107" y="f210"/>
                  <a:pt x="f107" y="f75"/>
                </a:cubicBezTo>
                <a:cubicBezTo>
                  <a:pt x="f154" y="f75"/>
                  <a:pt x="f211" y="f47"/>
                  <a:pt x="f82" y="f47"/>
                </a:cubicBezTo>
                <a:cubicBezTo>
                  <a:pt x="f117" y="f47"/>
                  <a:pt x="f212" y="f47"/>
                  <a:pt x="f213" y="f47"/>
                </a:cubicBezTo>
                <a:cubicBezTo>
                  <a:pt x="f153" y="f47"/>
                  <a:pt x="f153" y="f47"/>
                  <a:pt x="f153" y="f173"/>
                </a:cubicBezTo>
                <a:cubicBezTo>
                  <a:pt x="f153" y="f209"/>
                  <a:pt x="f153" y="f214"/>
                  <a:pt x="f153" y="f106"/>
                </a:cubicBezTo>
                <a:close/>
                <a:moveTo>
                  <a:pt x="f215" y="f179"/>
                </a:moveTo>
                <a:cubicBezTo>
                  <a:pt x="f216" y="f179"/>
                  <a:pt x="f193" y="f217"/>
                  <a:pt x="f193" y="f218"/>
                </a:cubicBezTo>
                <a:cubicBezTo>
                  <a:pt x="f47" y="f77"/>
                  <a:pt x="f46" y="f13"/>
                  <a:pt x="f219" y="f13"/>
                </a:cubicBezTo>
                <a:cubicBezTo>
                  <a:pt x="f220" y="f13"/>
                  <a:pt x="f221" y="f13"/>
                  <a:pt x="f222" y="f13"/>
                </a:cubicBezTo>
                <a:cubicBezTo>
                  <a:pt x="f223" y="f13"/>
                  <a:pt x="f224" y="f13"/>
                  <a:pt x="f30" y="f13"/>
                </a:cubicBezTo>
                <a:cubicBezTo>
                  <a:pt x="f30" y="f225"/>
                  <a:pt x="f30" y="f226"/>
                  <a:pt x="f30" y="f52"/>
                </a:cubicBezTo>
                <a:cubicBezTo>
                  <a:pt x="f224" y="f177"/>
                  <a:pt x="f227" y="f63"/>
                  <a:pt x="f228" y="f63"/>
                </a:cubicBezTo>
                <a:cubicBezTo>
                  <a:pt x="f229" y="f63"/>
                  <a:pt x="f230" y="f63"/>
                  <a:pt x="f215" y="f179"/>
                </a:cubicBezTo>
                <a:close/>
                <a:moveTo>
                  <a:pt x="f30" y="f97"/>
                </a:moveTo>
                <a:cubicBezTo>
                  <a:pt x="f30" y="f51"/>
                  <a:pt x="f30" y="f231"/>
                  <a:pt x="f30" y="f66"/>
                </a:cubicBezTo>
                <a:cubicBezTo>
                  <a:pt x="f232" y="f66"/>
                  <a:pt x="f233" y="f66"/>
                  <a:pt x="f21" y="f66"/>
                </a:cubicBezTo>
                <a:cubicBezTo>
                  <a:pt x="f21" y="f231"/>
                  <a:pt x="f21" y="f234"/>
                  <a:pt x="f21" y="f97"/>
                </a:cubicBezTo>
                <a:cubicBezTo>
                  <a:pt x="f235" y="f97"/>
                  <a:pt x="f236" y="f97"/>
                  <a:pt x="f30" y="f97"/>
                </a:cubicBezTo>
                <a:close/>
                <a:moveTo>
                  <a:pt x="f237" y="f47"/>
                </a:moveTo>
                <a:cubicBezTo>
                  <a:pt x="f238" y="f46"/>
                  <a:pt x="f238" y="f47"/>
                  <a:pt x="f18" y="f239"/>
                </a:cubicBezTo>
                <a:cubicBezTo>
                  <a:pt x="f18" y="f69"/>
                  <a:pt x="f21" y="f186"/>
                  <a:pt x="f240" y="f189"/>
                </a:cubicBezTo>
                <a:cubicBezTo>
                  <a:pt x="f241" y="f189"/>
                  <a:pt x="f242" y="f192"/>
                  <a:pt x="f237" y="f97"/>
                </a:cubicBezTo>
                <a:cubicBezTo>
                  <a:pt x="f243" y="f244"/>
                  <a:pt x="f170" y="f245"/>
                  <a:pt x="f170" y="f246"/>
                </a:cubicBezTo>
                <a:cubicBezTo>
                  <a:pt x="f169" y="f247"/>
                  <a:pt x="f172" y="f75"/>
                  <a:pt x="f237" y="f47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4" name="Freeform 16">
            <a:extLst>
              <a:ext uri="{FF2B5EF4-FFF2-40B4-BE49-F238E27FC236}">
                <a16:creationId xmlns:a16="http://schemas.microsoft.com/office/drawing/2014/main" id="{27D1E86D-D9E6-43DC-A591-A350588CBB98}"/>
              </a:ext>
            </a:extLst>
          </p:cNvPr>
          <p:cNvSpPr/>
          <p:nvPr/>
        </p:nvSpPr>
        <p:spPr>
          <a:xfrm>
            <a:off x="615948" y="1208086"/>
            <a:ext cx="481010" cy="47307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9"/>
              <a:gd name="f7" fmla="val 678"/>
              <a:gd name="f8" fmla="val 54"/>
              <a:gd name="f9" fmla="val 467"/>
              <a:gd name="f10" fmla="val 70"/>
              <a:gd name="f11" fmla="val 83"/>
              <a:gd name="f12" fmla="val 468"/>
              <a:gd name="f13" fmla="val 96"/>
              <a:gd name="f14" fmla="val 108"/>
              <a:gd name="f15" fmla="val 466"/>
              <a:gd name="f16" fmla="val 113"/>
              <a:gd name="f17" fmla="val 472"/>
              <a:gd name="f18" fmla="val 112"/>
              <a:gd name="f19" fmla="val 484"/>
              <a:gd name="f20" fmla="val 497"/>
              <a:gd name="f21" fmla="val 511"/>
              <a:gd name="f22" fmla="val 527"/>
              <a:gd name="f23" fmla="val 129"/>
              <a:gd name="f24" fmla="val 144"/>
              <a:gd name="f25" fmla="val 160"/>
              <a:gd name="f26" fmla="val 161"/>
              <a:gd name="f27" fmla="val 544"/>
              <a:gd name="f28" fmla="val 559"/>
              <a:gd name="f29" fmla="val 162"/>
              <a:gd name="f30" fmla="val 576"/>
              <a:gd name="f31" fmla="val 181"/>
              <a:gd name="f32" fmla="val 197"/>
              <a:gd name="f33" fmla="val 215"/>
              <a:gd name="f34" fmla="val 595"/>
              <a:gd name="f35" fmla="val 611"/>
              <a:gd name="f36" fmla="val 630"/>
              <a:gd name="f37" fmla="val 250"/>
              <a:gd name="f38" fmla="val 283"/>
              <a:gd name="f39" fmla="val 318"/>
              <a:gd name="f40" fmla="val 647"/>
              <a:gd name="f41" fmla="val 661"/>
              <a:gd name="f42" fmla="val 328"/>
              <a:gd name="f43" fmla="val 337"/>
              <a:gd name="f44" fmla="val 345"/>
              <a:gd name="f45" fmla="val 434"/>
              <a:gd name="f46" fmla="val 523"/>
              <a:gd name="f47" fmla="val 646"/>
              <a:gd name="f48" fmla="val 640"/>
              <a:gd name="f49" fmla="val 649"/>
              <a:gd name="f50" fmla="val 643"/>
              <a:gd name="f51" fmla="val 641"/>
              <a:gd name="f52" fmla="val 637"/>
              <a:gd name="f53" fmla="val 642"/>
              <a:gd name="f54" fmla="val 629"/>
              <a:gd name="f55" fmla="val 657"/>
              <a:gd name="f56" fmla="val 672"/>
              <a:gd name="f57" fmla="val 597"/>
              <a:gd name="f58" fmla="val 688"/>
              <a:gd name="f59" fmla="val 567"/>
              <a:gd name="f60" fmla="val 538"/>
              <a:gd name="f61" fmla="val 526"/>
              <a:gd name="f62" fmla="val 518"/>
              <a:gd name="f63" fmla="val 674"/>
              <a:gd name="f64" fmla="val 515"/>
              <a:gd name="f65" fmla="val 666"/>
              <a:gd name="f66" fmla="val 513"/>
              <a:gd name="f67" fmla="val 656"/>
              <a:gd name="f68" fmla="val 504"/>
              <a:gd name="f69" fmla="val 654"/>
              <a:gd name="f70" fmla="val 648"/>
              <a:gd name="f71" fmla="val 476"/>
              <a:gd name="f72" fmla="val 454"/>
              <a:gd name="f73" fmla="val 432"/>
              <a:gd name="f74" fmla="val 639"/>
              <a:gd name="f75" fmla="val 417"/>
              <a:gd name="f76" fmla="val 634"/>
              <a:gd name="f77" fmla="val 414"/>
              <a:gd name="f78" fmla="val 621"/>
              <a:gd name="f79" fmla="val 584"/>
              <a:gd name="f80" fmla="val 415"/>
              <a:gd name="f81" fmla="val 547"/>
              <a:gd name="f82" fmla="val 509"/>
              <a:gd name="f83" fmla="val 482"/>
              <a:gd name="f84" fmla="val 455"/>
              <a:gd name="f85" fmla="val 425"/>
              <a:gd name="f86" fmla="val 433"/>
              <a:gd name="f87" fmla="val 449"/>
              <a:gd name="f88" fmla="val 388"/>
              <a:gd name="f89" fmla="val 354"/>
              <a:gd name="f90" fmla="val 317"/>
              <a:gd name="f91" fmla="val 298"/>
              <a:gd name="f92" fmla="val 281"/>
              <a:gd name="f93" fmla="val 263"/>
              <a:gd name="f94" fmla="val 397"/>
              <a:gd name="f95" fmla="val 382"/>
              <a:gd name="f96" fmla="val 366"/>
              <a:gd name="f97" fmla="val 246"/>
              <a:gd name="f98" fmla="val 231"/>
              <a:gd name="f99" fmla="val 365"/>
              <a:gd name="f100" fmla="val 216"/>
              <a:gd name="f101" fmla="val 364"/>
              <a:gd name="f102" fmla="val 330"/>
              <a:gd name="f103" fmla="val 297"/>
              <a:gd name="f104" fmla="val 232"/>
              <a:gd name="f105" fmla="val 247"/>
              <a:gd name="f106" fmla="val 261"/>
              <a:gd name="f107" fmla="val 190"/>
              <a:gd name="f108" fmla="val 119"/>
              <a:gd name="f109" fmla="val 46"/>
              <a:gd name="f110" fmla="val 245"/>
              <a:gd name="f111" fmla="val 214"/>
              <a:gd name="f112" fmla="val 30"/>
              <a:gd name="f113" fmla="val 15"/>
              <a:gd name="f114" fmla="val 107"/>
              <a:gd name="f115" fmla="val 53"/>
              <a:gd name="f116" fmla="val 16"/>
              <a:gd name="f117" fmla="val 31"/>
              <a:gd name="f118" fmla="val 48"/>
              <a:gd name="f119" fmla="val 34"/>
              <a:gd name="f120" fmla="val 18"/>
              <a:gd name="f121" fmla="val 154"/>
              <a:gd name="f122" fmla="val 259"/>
              <a:gd name="f123" fmla="val 35"/>
              <a:gd name="f124" fmla="val 400"/>
              <a:gd name="f125" fmla="+- 0 0 -90"/>
              <a:gd name="f126" fmla="*/ f3 1 689"/>
              <a:gd name="f127" fmla="*/ f4 1 678"/>
              <a:gd name="f128" fmla="+- f7 0 f5"/>
              <a:gd name="f129" fmla="+- f6 0 f5"/>
              <a:gd name="f130" fmla="*/ f125 f0 1"/>
              <a:gd name="f131" fmla="*/ f129 1 689"/>
              <a:gd name="f132" fmla="*/ f128 1 678"/>
              <a:gd name="f133" fmla="*/ 54 f129 1"/>
              <a:gd name="f134" fmla="*/ 467 f128 1"/>
              <a:gd name="f135" fmla="*/ 96 f129 1"/>
              <a:gd name="f136" fmla="*/ 112 f129 1"/>
              <a:gd name="f137" fmla="*/ 484 f128 1"/>
              <a:gd name="f138" fmla="*/ 527 f128 1"/>
              <a:gd name="f139" fmla="*/ 160 f129 1"/>
              <a:gd name="f140" fmla="*/ 162 f129 1"/>
              <a:gd name="f141" fmla="*/ 576 f128 1"/>
              <a:gd name="f142" fmla="*/ 215 f129 1"/>
              <a:gd name="f143" fmla="*/ 630 f128 1"/>
              <a:gd name="f144" fmla="*/ 318 f129 1"/>
              <a:gd name="f145" fmla="*/ 678 f128 1"/>
              <a:gd name="f146" fmla="*/ 345 f129 1"/>
              <a:gd name="f147" fmla="*/ 611 f129 1"/>
              <a:gd name="f148" fmla="*/ 640 f129 1"/>
              <a:gd name="f149" fmla="*/ 649 f128 1"/>
              <a:gd name="f150" fmla="*/ 642 f129 1"/>
              <a:gd name="f151" fmla="*/ 629 f128 1"/>
              <a:gd name="f152" fmla="*/ 689 f129 1"/>
              <a:gd name="f153" fmla="*/ 538 f128 1"/>
              <a:gd name="f154" fmla="*/ 674 f129 1"/>
              <a:gd name="f155" fmla="*/ 515 f128 1"/>
              <a:gd name="f156" fmla="*/ 654 f129 1"/>
              <a:gd name="f157" fmla="*/ 497 f128 1"/>
              <a:gd name="f158" fmla="*/ 641 f129 1"/>
              <a:gd name="f159" fmla="*/ 432 f128 1"/>
              <a:gd name="f160" fmla="*/ 621 f129 1"/>
              <a:gd name="f161" fmla="*/ 414 f128 1"/>
              <a:gd name="f162" fmla="*/ 509 f129 1"/>
              <a:gd name="f163" fmla="*/ 415 f128 1"/>
              <a:gd name="f164" fmla="*/ 425 f129 1"/>
              <a:gd name="f165" fmla="*/ 466 f128 1"/>
              <a:gd name="f166" fmla="*/ 317 f129 1"/>
              <a:gd name="f167" fmla="*/ 263 f129 1"/>
              <a:gd name="f168" fmla="*/ 366 f128 1"/>
              <a:gd name="f169" fmla="*/ 216 f129 1"/>
              <a:gd name="f170" fmla="*/ 364 f128 1"/>
              <a:gd name="f171" fmla="*/ 263 f128 1"/>
              <a:gd name="f172" fmla="*/ 261 f129 1"/>
              <a:gd name="f173" fmla="*/ 46 f128 1"/>
              <a:gd name="f174" fmla="*/ 214 f129 1"/>
              <a:gd name="f175" fmla="*/ 0 f128 1"/>
              <a:gd name="f176" fmla="*/ 53 f129 1"/>
              <a:gd name="f177" fmla="*/ 48 f128 1"/>
              <a:gd name="f178" fmla="*/ 0 f129 1"/>
              <a:gd name="f179" fmla="*/ 365 f128 1"/>
              <a:gd name="f180" fmla="*/ f130 1 f2"/>
              <a:gd name="f181" fmla="*/ f133 1 689"/>
              <a:gd name="f182" fmla="*/ f134 1 678"/>
              <a:gd name="f183" fmla="*/ f135 1 689"/>
              <a:gd name="f184" fmla="*/ f136 1 689"/>
              <a:gd name="f185" fmla="*/ f137 1 678"/>
              <a:gd name="f186" fmla="*/ f138 1 678"/>
              <a:gd name="f187" fmla="*/ f139 1 689"/>
              <a:gd name="f188" fmla="*/ f140 1 689"/>
              <a:gd name="f189" fmla="*/ f141 1 678"/>
              <a:gd name="f190" fmla="*/ f142 1 689"/>
              <a:gd name="f191" fmla="*/ f143 1 678"/>
              <a:gd name="f192" fmla="*/ f144 1 689"/>
              <a:gd name="f193" fmla="*/ f145 1 678"/>
              <a:gd name="f194" fmla="*/ f146 1 689"/>
              <a:gd name="f195" fmla="*/ f147 1 689"/>
              <a:gd name="f196" fmla="*/ f148 1 689"/>
              <a:gd name="f197" fmla="*/ f149 1 678"/>
              <a:gd name="f198" fmla="*/ f150 1 689"/>
              <a:gd name="f199" fmla="*/ f151 1 678"/>
              <a:gd name="f200" fmla="*/ f152 1 689"/>
              <a:gd name="f201" fmla="*/ f153 1 678"/>
              <a:gd name="f202" fmla="*/ f154 1 689"/>
              <a:gd name="f203" fmla="*/ f155 1 678"/>
              <a:gd name="f204" fmla="*/ f156 1 689"/>
              <a:gd name="f205" fmla="*/ f157 1 678"/>
              <a:gd name="f206" fmla="*/ f158 1 689"/>
              <a:gd name="f207" fmla="*/ f159 1 678"/>
              <a:gd name="f208" fmla="*/ f160 1 689"/>
              <a:gd name="f209" fmla="*/ f161 1 678"/>
              <a:gd name="f210" fmla="*/ f162 1 689"/>
              <a:gd name="f211" fmla="*/ f163 1 678"/>
              <a:gd name="f212" fmla="*/ f164 1 689"/>
              <a:gd name="f213" fmla="*/ f165 1 678"/>
              <a:gd name="f214" fmla="*/ f166 1 689"/>
              <a:gd name="f215" fmla="*/ f167 1 689"/>
              <a:gd name="f216" fmla="*/ f168 1 678"/>
              <a:gd name="f217" fmla="*/ f169 1 689"/>
              <a:gd name="f218" fmla="*/ f170 1 678"/>
              <a:gd name="f219" fmla="*/ f171 1 678"/>
              <a:gd name="f220" fmla="*/ f172 1 689"/>
              <a:gd name="f221" fmla="*/ f173 1 678"/>
              <a:gd name="f222" fmla="*/ f174 1 689"/>
              <a:gd name="f223" fmla="*/ f175 1 678"/>
              <a:gd name="f224" fmla="*/ f176 1 689"/>
              <a:gd name="f225" fmla="*/ f177 1 678"/>
              <a:gd name="f226" fmla="*/ f178 1 689"/>
              <a:gd name="f227" fmla="*/ f179 1 678"/>
              <a:gd name="f228" fmla="*/ 0 1 f131"/>
              <a:gd name="f229" fmla="*/ f6 1 f131"/>
              <a:gd name="f230" fmla="*/ 0 1 f132"/>
              <a:gd name="f231" fmla="*/ f7 1 f132"/>
              <a:gd name="f232" fmla="+- f180 0 f1"/>
              <a:gd name="f233" fmla="*/ f181 1 f131"/>
              <a:gd name="f234" fmla="*/ f182 1 f132"/>
              <a:gd name="f235" fmla="*/ f183 1 f131"/>
              <a:gd name="f236" fmla="*/ f184 1 f131"/>
              <a:gd name="f237" fmla="*/ f185 1 f132"/>
              <a:gd name="f238" fmla="*/ f186 1 f132"/>
              <a:gd name="f239" fmla="*/ f187 1 f131"/>
              <a:gd name="f240" fmla="*/ f188 1 f131"/>
              <a:gd name="f241" fmla="*/ f189 1 f132"/>
              <a:gd name="f242" fmla="*/ f190 1 f131"/>
              <a:gd name="f243" fmla="*/ f191 1 f132"/>
              <a:gd name="f244" fmla="*/ f192 1 f131"/>
              <a:gd name="f245" fmla="*/ f193 1 f132"/>
              <a:gd name="f246" fmla="*/ f194 1 f131"/>
              <a:gd name="f247" fmla="*/ f195 1 f131"/>
              <a:gd name="f248" fmla="*/ f196 1 f131"/>
              <a:gd name="f249" fmla="*/ f197 1 f132"/>
              <a:gd name="f250" fmla="*/ f198 1 f131"/>
              <a:gd name="f251" fmla="*/ f199 1 f132"/>
              <a:gd name="f252" fmla="*/ f200 1 f131"/>
              <a:gd name="f253" fmla="*/ f201 1 f132"/>
              <a:gd name="f254" fmla="*/ f202 1 f131"/>
              <a:gd name="f255" fmla="*/ f203 1 f132"/>
              <a:gd name="f256" fmla="*/ f204 1 f131"/>
              <a:gd name="f257" fmla="*/ f205 1 f132"/>
              <a:gd name="f258" fmla="*/ f206 1 f131"/>
              <a:gd name="f259" fmla="*/ f207 1 f132"/>
              <a:gd name="f260" fmla="*/ f208 1 f131"/>
              <a:gd name="f261" fmla="*/ f209 1 f132"/>
              <a:gd name="f262" fmla="*/ f210 1 f131"/>
              <a:gd name="f263" fmla="*/ f211 1 f132"/>
              <a:gd name="f264" fmla="*/ f212 1 f131"/>
              <a:gd name="f265" fmla="*/ f213 1 f132"/>
              <a:gd name="f266" fmla="*/ f214 1 f131"/>
              <a:gd name="f267" fmla="*/ f215 1 f131"/>
              <a:gd name="f268" fmla="*/ f216 1 f132"/>
              <a:gd name="f269" fmla="*/ f217 1 f131"/>
              <a:gd name="f270" fmla="*/ f218 1 f132"/>
              <a:gd name="f271" fmla="*/ f219 1 f132"/>
              <a:gd name="f272" fmla="*/ f220 1 f131"/>
              <a:gd name="f273" fmla="*/ f221 1 f132"/>
              <a:gd name="f274" fmla="*/ f222 1 f131"/>
              <a:gd name="f275" fmla="*/ f223 1 f132"/>
              <a:gd name="f276" fmla="*/ f224 1 f131"/>
              <a:gd name="f277" fmla="*/ f225 1 f132"/>
              <a:gd name="f278" fmla="*/ f226 1 f131"/>
              <a:gd name="f279" fmla="*/ f227 1 f132"/>
              <a:gd name="f280" fmla="*/ f228 f126 1"/>
              <a:gd name="f281" fmla="*/ f229 f126 1"/>
              <a:gd name="f282" fmla="*/ f231 f127 1"/>
              <a:gd name="f283" fmla="*/ f230 f127 1"/>
              <a:gd name="f284" fmla="*/ f233 f126 1"/>
              <a:gd name="f285" fmla="*/ f234 f127 1"/>
              <a:gd name="f286" fmla="*/ f235 f126 1"/>
              <a:gd name="f287" fmla="*/ f236 f126 1"/>
              <a:gd name="f288" fmla="*/ f237 f127 1"/>
              <a:gd name="f289" fmla="*/ f238 f127 1"/>
              <a:gd name="f290" fmla="*/ f239 f126 1"/>
              <a:gd name="f291" fmla="*/ f240 f126 1"/>
              <a:gd name="f292" fmla="*/ f241 f127 1"/>
              <a:gd name="f293" fmla="*/ f242 f126 1"/>
              <a:gd name="f294" fmla="*/ f243 f127 1"/>
              <a:gd name="f295" fmla="*/ f244 f126 1"/>
              <a:gd name="f296" fmla="*/ f245 f127 1"/>
              <a:gd name="f297" fmla="*/ f246 f126 1"/>
              <a:gd name="f298" fmla="*/ f247 f126 1"/>
              <a:gd name="f299" fmla="*/ f248 f126 1"/>
              <a:gd name="f300" fmla="*/ f249 f127 1"/>
              <a:gd name="f301" fmla="*/ f250 f126 1"/>
              <a:gd name="f302" fmla="*/ f251 f127 1"/>
              <a:gd name="f303" fmla="*/ f252 f126 1"/>
              <a:gd name="f304" fmla="*/ f253 f127 1"/>
              <a:gd name="f305" fmla="*/ f254 f126 1"/>
              <a:gd name="f306" fmla="*/ f255 f127 1"/>
              <a:gd name="f307" fmla="*/ f256 f126 1"/>
              <a:gd name="f308" fmla="*/ f257 f127 1"/>
              <a:gd name="f309" fmla="*/ f258 f126 1"/>
              <a:gd name="f310" fmla="*/ f259 f127 1"/>
              <a:gd name="f311" fmla="*/ f260 f126 1"/>
              <a:gd name="f312" fmla="*/ f261 f127 1"/>
              <a:gd name="f313" fmla="*/ f262 f126 1"/>
              <a:gd name="f314" fmla="*/ f263 f127 1"/>
              <a:gd name="f315" fmla="*/ f264 f126 1"/>
              <a:gd name="f316" fmla="*/ f265 f127 1"/>
              <a:gd name="f317" fmla="*/ f266 f126 1"/>
              <a:gd name="f318" fmla="*/ f267 f126 1"/>
              <a:gd name="f319" fmla="*/ f268 f127 1"/>
              <a:gd name="f320" fmla="*/ f269 f126 1"/>
              <a:gd name="f321" fmla="*/ f270 f127 1"/>
              <a:gd name="f322" fmla="*/ f271 f127 1"/>
              <a:gd name="f323" fmla="*/ f272 f126 1"/>
              <a:gd name="f324" fmla="*/ f273 f127 1"/>
              <a:gd name="f325" fmla="*/ f274 f126 1"/>
              <a:gd name="f326" fmla="*/ f275 f127 1"/>
              <a:gd name="f327" fmla="*/ f276 f126 1"/>
              <a:gd name="f328" fmla="*/ f277 f127 1"/>
              <a:gd name="f329" fmla="*/ f278 f126 1"/>
              <a:gd name="f330" fmla="*/ f279 f12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32">
                <a:pos x="f284" y="f285"/>
              </a:cxn>
              <a:cxn ang="f232">
                <a:pos x="f286" y="f285"/>
              </a:cxn>
              <a:cxn ang="f232">
                <a:pos x="f287" y="f288"/>
              </a:cxn>
              <a:cxn ang="f232">
                <a:pos x="f287" y="f289"/>
              </a:cxn>
              <a:cxn ang="f232">
                <a:pos x="f290" y="f289"/>
              </a:cxn>
              <a:cxn ang="f232">
                <a:pos x="f291" y="f292"/>
              </a:cxn>
              <a:cxn ang="f232">
                <a:pos x="f293" y="f292"/>
              </a:cxn>
              <a:cxn ang="f232">
                <a:pos x="f293" y="f294"/>
              </a:cxn>
              <a:cxn ang="f232">
                <a:pos x="f295" y="f294"/>
              </a:cxn>
              <a:cxn ang="f232">
                <a:pos x="f295" y="f296"/>
              </a:cxn>
              <a:cxn ang="f232">
                <a:pos x="f297" y="f296"/>
              </a:cxn>
              <a:cxn ang="f232">
                <a:pos x="f298" y="f296"/>
              </a:cxn>
              <a:cxn ang="f232">
                <a:pos x="f299" y="f300"/>
              </a:cxn>
              <a:cxn ang="f232">
                <a:pos x="f301" y="f302"/>
              </a:cxn>
              <a:cxn ang="f232">
                <a:pos x="f303" y="f302"/>
              </a:cxn>
              <a:cxn ang="f232">
                <a:pos x="f303" y="f304"/>
              </a:cxn>
              <a:cxn ang="f232">
                <a:pos x="f305" y="f306"/>
              </a:cxn>
              <a:cxn ang="f232">
                <a:pos x="f307" y="f308"/>
              </a:cxn>
              <a:cxn ang="f232">
                <a:pos x="f309" y="f310"/>
              </a:cxn>
              <a:cxn ang="f232">
                <a:pos x="f311" y="f312"/>
              </a:cxn>
              <a:cxn ang="f232">
                <a:pos x="f313" y="f314"/>
              </a:cxn>
              <a:cxn ang="f232">
                <a:pos x="f315" y="f314"/>
              </a:cxn>
              <a:cxn ang="f232">
                <a:pos x="f315" y="f316"/>
              </a:cxn>
              <a:cxn ang="f232">
                <a:pos x="f317" y="f316"/>
              </a:cxn>
              <a:cxn ang="f232">
                <a:pos x="f317" y="f312"/>
              </a:cxn>
              <a:cxn ang="f232">
                <a:pos x="f318" y="f312"/>
              </a:cxn>
              <a:cxn ang="f232">
                <a:pos x="f318" y="f319"/>
              </a:cxn>
              <a:cxn ang="f232">
                <a:pos x="f320" y="f321"/>
              </a:cxn>
              <a:cxn ang="f232">
                <a:pos x="f320" y="f322"/>
              </a:cxn>
              <a:cxn ang="f232">
                <a:pos x="f323" y="f322"/>
              </a:cxn>
              <a:cxn ang="f232">
                <a:pos x="f323" y="f324"/>
              </a:cxn>
              <a:cxn ang="f232">
                <a:pos x="f325" y="f324"/>
              </a:cxn>
              <a:cxn ang="f232">
                <a:pos x="f325" y="f326"/>
              </a:cxn>
              <a:cxn ang="f232">
                <a:pos x="f327" y="f326"/>
              </a:cxn>
              <a:cxn ang="f232">
                <a:pos x="f327" y="f328"/>
              </a:cxn>
              <a:cxn ang="f232">
                <a:pos x="f329" y="f328"/>
              </a:cxn>
              <a:cxn ang="f232">
                <a:pos x="f329" y="f330"/>
              </a:cxn>
              <a:cxn ang="f232">
                <a:pos x="f284" y="f330"/>
              </a:cxn>
              <a:cxn ang="f232">
                <a:pos x="f284" y="f285"/>
              </a:cxn>
            </a:cxnLst>
            <a:rect l="f280" t="f283" r="f281" b="f282"/>
            <a:pathLst>
              <a:path w="689" h="678">
                <a:moveTo>
                  <a:pt x="f8" y="f9"/>
                </a:moveTo>
                <a:cubicBezTo>
                  <a:pt x="f10" y="f9"/>
                  <a:pt x="f11" y="f12"/>
                  <a:pt x="f13" y="f9"/>
                </a:cubicBezTo>
                <a:cubicBezTo>
                  <a:pt x="f14" y="f15"/>
                  <a:pt x="f16" y="f17"/>
                  <a:pt x="f18" y="f19"/>
                </a:cubicBezTo>
                <a:cubicBezTo>
                  <a:pt x="f18" y="f20"/>
                  <a:pt x="f18" y="f21"/>
                  <a:pt x="f18" y="f22"/>
                </a:cubicBezTo>
                <a:cubicBezTo>
                  <a:pt x="f23" y="f22"/>
                  <a:pt x="f24" y="f22"/>
                  <a:pt x="f25" y="f22"/>
                </a:cubicBezTo>
                <a:cubicBezTo>
                  <a:pt x="f26" y="f27"/>
                  <a:pt x="f26" y="f28"/>
                  <a:pt x="f29" y="f30"/>
                </a:cubicBezTo>
                <a:cubicBezTo>
                  <a:pt x="f31" y="f30"/>
                  <a:pt x="f32" y="f30"/>
                  <a:pt x="f33" y="f30"/>
                </a:cubicBezTo>
                <a:cubicBezTo>
                  <a:pt x="f33" y="f34"/>
                  <a:pt x="f33" y="f35"/>
                  <a:pt x="f33" y="f36"/>
                </a:cubicBezTo>
                <a:cubicBezTo>
                  <a:pt x="f37" y="f36"/>
                  <a:pt x="f38" y="f36"/>
                  <a:pt x="f39" y="f36"/>
                </a:cubicBezTo>
                <a:cubicBezTo>
                  <a:pt x="f39" y="f40"/>
                  <a:pt x="f39" y="f41"/>
                  <a:pt x="f39" y="f7"/>
                </a:cubicBezTo>
                <a:cubicBezTo>
                  <a:pt x="f42" y="f7"/>
                  <a:pt x="f43" y="f7"/>
                  <a:pt x="f44" y="f7"/>
                </a:cubicBezTo>
                <a:cubicBezTo>
                  <a:pt x="f45" y="f7"/>
                  <a:pt x="f46" y="f7"/>
                  <a:pt x="f35" y="f7"/>
                </a:cubicBezTo>
                <a:cubicBezTo>
                  <a:pt x="f47" y="f7"/>
                  <a:pt x="f48" y="f7"/>
                  <a:pt x="f48" y="f49"/>
                </a:cubicBezTo>
                <a:cubicBezTo>
                  <a:pt x="f48" y="f50"/>
                  <a:pt x="f51" y="f52"/>
                  <a:pt x="f53" y="f54"/>
                </a:cubicBezTo>
                <a:cubicBezTo>
                  <a:pt x="f55" y="f54"/>
                  <a:pt x="f56" y="f54"/>
                  <a:pt x="f6" y="f54"/>
                </a:cubicBezTo>
                <a:cubicBezTo>
                  <a:pt x="f6" y="f57"/>
                  <a:pt x="f58" y="f59"/>
                  <a:pt x="f6" y="f60"/>
                </a:cubicBezTo>
                <a:cubicBezTo>
                  <a:pt x="f6" y="f61"/>
                  <a:pt x="f6" y="f62"/>
                  <a:pt x="f63" y="f64"/>
                </a:cubicBezTo>
                <a:cubicBezTo>
                  <a:pt x="f65" y="f66"/>
                  <a:pt x="f67" y="f68"/>
                  <a:pt x="f69" y="f20"/>
                </a:cubicBezTo>
                <a:cubicBezTo>
                  <a:pt x="f70" y="f71"/>
                  <a:pt x="f50" y="f72"/>
                  <a:pt x="f51" y="f73"/>
                </a:cubicBezTo>
                <a:cubicBezTo>
                  <a:pt x="f74" y="f75"/>
                  <a:pt x="f76" y="f77"/>
                  <a:pt x="f78" y="f77"/>
                </a:cubicBezTo>
                <a:cubicBezTo>
                  <a:pt x="f79" y="f80"/>
                  <a:pt x="f81" y="f80"/>
                  <a:pt x="f82" y="f80"/>
                </a:cubicBezTo>
                <a:cubicBezTo>
                  <a:pt x="f83" y="f80"/>
                  <a:pt x="f84" y="f80"/>
                  <a:pt x="f85" y="f80"/>
                </a:cubicBezTo>
                <a:cubicBezTo>
                  <a:pt x="f85" y="f86"/>
                  <a:pt x="f85" y="f87"/>
                  <a:pt x="f85" y="f15"/>
                </a:cubicBezTo>
                <a:cubicBezTo>
                  <a:pt x="f88" y="f15"/>
                  <a:pt x="f89" y="f15"/>
                  <a:pt x="f90" y="f15"/>
                </a:cubicBezTo>
                <a:cubicBezTo>
                  <a:pt x="f90" y="f87"/>
                  <a:pt x="f90" y="f86"/>
                  <a:pt x="f90" y="f77"/>
                </a:cubicBezTo>
                <a:cubicBezTo>
                  <a:pt x="f91" y="f77"/>
                  <a:pt x="f92" y="f77"/>
                  <a:pt x="f93" y="f77"/>
                </a:cubicBezTo>
                <a:cubicBezTo>
                  <a:pt x="f93" y="f94"/>
                  <a:pt x="f93" y="f95"/>
                  <a:pt x="f93" y="f96"/>
                </a:cubicBezTo>
                <a:cubicBezTo>
                  <a:pt x="f97" y="f96"/>
                  <a:pt x="f98" y="f99"/>
                  <a:pt x="f100" y="f101"/>
                </a:cubicBezTo>
                <a:cubicBezTo>
                  <a:pt x="f100" y="f102"/>
                  <a:pt x="f100" y="f103"/>
                  <a:pt x="f100" y="f93"/>
                </a:cubicBezTo>
                <a:cubicBezTo>
                  <a:pt x="f104" y="f93"/>
                  <a:pt x="f105" y="f93"/>
                  <a:pt x="f106" y="f93"/>
                </a:cubicBezTo>
                <a:cubicBezTo>
                  <a:pt x="f106" y="f107"/>
                  <a:pt x="f106" y="f108"/>
                  <a:pt x="f106" y="f109"/>
                </a:cubicBezTo>
                <a:cubicBezTo>
                  <a:pt x="f110" y="f109"/>
                  <a:pt x="f98" y="f109"/>
                  <a:pt x="f111" y="f109"/>
                </a:cubicBezTo>
                <a:cubicBezTo>
                  <a:pt x="f111" y="f112"/>
                  <a:pt x="f111" y="f113"/>
                  <a:pt x="f111" y="f5"/>
                </a:cubicBezTo>
                <a:cubicBezTo>
                  <a:pt x="f25" y="f5"/>
                  <a:pt x="f114" y="f5"/>
                  <a:pt x="f115" y="f5"/>
                </a:cubicBezTo>
                <a:cubicBezTo>
                  <a:pt x="f115" y="f116"/>
                  <a:pt x="f115" y="f117"/>
                  <a:pt x="f115" y="f118"/>
                </a:cubicBezTo>
                <a:cubicBezTo>
                  <a:pt x="f119" y="f118"/>
                  <a:pt x="f120" y="f118"/>
                  <a:pt x="f5" y="f118"/>
                </a:cubicBezTo>
                <a:cubicBezTo>
                  <a:pt x="f5" y="f121"/>
                  <a:pt x="f5" y="f122"/>
                  <a:pt x="f5" y="f99"/>
                </a:cubicBezTo>
                <a:cubicBezTo>
                  <a:pt x="f120" y="f99"/>
                  <a:pt x="f123" y="f99"/>
                  <a:pt x="f8" y="f99"/>
                </a:cubicBezTo>
                <a:cubicBezTo>
                  <a:pt x="f8" y="f124"/>
                  <a:pt x="f8" y="f86"/>
                  <a:pt x="f8" y="f9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5" name="Freeform 17">
            <a:extLst>
              <a:ext uri="{FF2B5EF4-FFF2-40B4-BE49-F238E27FC236}">
                <a16:creationId xmlns:a16="http://schemas.microsoft.com/office/drawing/2014/main" id="{9EF45CA4-9CC8-4BD2-8540-47CA506D1A1F}"/>
              </a:ext>
            </a:extLst>
          </p:cNvPr>
          <p:cNvSpPr/>
          <p:nvPr/>
        </p:nvSpPr>
        <p:spPr>
          <a:xfrm>
            <a:off x="3482977" y="1208086"/>
            <a:ext cx="407986" cy="47624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86"/>
              <a:gd name="f7" fmla="val 681"/>
              <a:gd name="f8" fmla="val 371"/>
              <a:gd name="f9" fmla="val 627"/>
              <a:gd name="f10" fmla="val 389"/>
              <a:gd name="f11" fmla="val 406"/>
              <a:gd name="f12" fmla="val 424"/>
              <a:gd name="f13" fmla="val 615"/>
              <a:gd name="f14" fmla="val 607"/>
              <a:gd name="f15" fmla="val 423"/>
              <a:gd name="f16" fmla="val 598"/>
              <a:gd name="f17" fmla="val 422"/>
              <a:gd name="f18" fmla="val 582"/>
              <a:gd name="f19" fmla="val 428"/>
              <a:gd name="f20" fmla="val 578"/>
              <a:gd name="f21" fmla="val 444"/>
              <a:gd name="f22" fmla="val 475"/>
              <a:gd name="f23" fmla="val 579"/>
              <a:gd name="f24" fmla="val 474"/>
              <a:gd name="f25" fmla="val 581"/>
              <a:gd name="f26" fmla="val 472"/>
              <a:gd name="f27" fmla="val 549"/>
              <a:gd name="f28" fmla="val 471"/>
              <a:gd name="f29" fmla="val 529"/>
              <a:gd name="f30" fmla="val 479"/>
              <a:gd name="f31" fmla="val 523"/>
              <a:gd name="f32" fmla="val 497"/>
              <a:gd name="f33" fmla="val 525"/>
              <a:gd name="f34" fmla="val 506"/>
              <a:gd name="f35" fmla="val 527"/>
              <a:gd name="f36" fmla="val 516"/>
              <a:gd name="f37" fmla="val 526"/>
              <a:gd name="f38" fmla="val 515"/>
              <a:gd name="f39" fmla="val 508"/>
              <a:gd name="f40" fmla="val 501"/>
              <a:gd name="f41" fmla="val 494"/>
              <a:gd name="f42" fmla="val 486"/>
              <a:gd name="f43" fmla="val 530"/>
              <a:gd name="f44" fmla="val 478"/>
              <a:gd name="f45" fmla="val 532"/>
              <a:gd name="f46" fmla="val 477"/>
              <a:gd name="f47" fmla="val 535"/>
              <a:gd name="f48" fmla="val 568"/>
              <a:gd name="f49" fmla="val 473"/>
              <a:gd name="f50" fmla="val 454"/>
              <a:gd name="f51" fmla="val 421"/>
              <a:gd name="f52" fmla="val 288"/>
              <a:gd name="f53" fmla="val 155"/>
              <a:gd name="f54" fmla="val 21"/>
              <a:gd name="f55" fmla="val 14"/>
              <a:gd name="f56" fmla="val 7"/>
              <a:gd name="f57" fmla="val 194"/>
              <a:gd name="f58" fmla="val 228"/>
              <a:gd name="f59" fmla="val 123"/>
              <a:gd name="f60" fmla="val 245"/>
              <a:gd name="f61" fmla="val 663"/>
              <a:gd name="f62" fmla="val 646"/>
              <a:gd name="f63" fmla="val 323"/>
              <a:gd name="f64" fmla="val 625"/>
              <a:gd name="f65" fmla="val 234"/>
              <a:gd name="f66" fmla="val 147"/>
              <a:gd name="f67" fmla="val 59"/>
              <a:gd name="f68" fmla="val 434"/>
              <a:gd name="f69" fmla="val 244"/>
              <a:gd name="f70" fmla="val 52"/>
              <a:gd name="f71" fmla="val 214"/>
              <a:gd name="f72" fmla="val 368"/>
              <a:gd name="f73" fmla="val 173"/>
              <a:gd name="f74" fmla="val 294"/>
              <a:gd name="f75" fmla="val 418"/>
              <a:gd name="f76" fmla="val 458"/>
              <a:gd name="f77" fmla="val 391"/>
              <a:gd name="f78" fmla="val 488"/>
              <a:gd name="f79" fmla="val 555"/>
              <a:gd name="f80" fmla="+- 0 0 -90"/>
              <a:gd name="f81" fmla="*/ f3 1 586"/>
              <a:gd name="f82" fmla="*/ f4 1 681"/>
              <a:gd name="f83" fmla="+- f7 0 f5"/>
              <a:gd name="f84" fmla="+- f6 0 f5"/>
              <a:gd name="f85" fmla="*/ f80 f0 1"/>
              <a:gd name="f86" fmla="*/ f84 1 586"/>
              <a:gd name="f87" fmla="*/ f83 1 681"/>
              <a:gd name="f88" fmla="*/ 371 f84 1"/>
              <a:gd name="f89" fmla="*/ 627 f83 1"/>
              <a:gd name="f90" fmla="*/ 424 f84 1"/>
              <a:gd name="f91" fmla="*/ 423 f84 1"/>
              <a:gd name="f92" fmla="*/ 598 f83 1"/>
              <a:gd name="f93" fmla="*/ 444 f84 1"/>
              <a:gd name="f94" fmla="*/ 578 f83 1"/>
              <a:gd name="f95" fmla="*/ 472 f84 1"/>
              <a:gd name="f96" fmla="*/ 549 f83 1"/>
              <a:gd name="f97" fmla="*/ 497 f84 1"/>
              <a:gd name="f98" fmla="*/ 525 f83 1"/>
              <a:gd name="f99" fmla="*/ 526 f84 1"/>
              <a:gd name="f100" fmla="*/ 526 f83 1"/>
              <a:gd name="f101" fmla="*/ 501 f83 1"/>
              <a:gd name="f102" fmla="*/ 479 f83 1"/>
              <a:gd name="f103" fmla="*/ 535 f84 1"/>
              <a:gd name="f104" fmla="*/ 477 f83 1"/>
              <a:gd name="f105" fmla="*/ 586 f84 1"/>
              <a:gd name="f106" fmla="*/ 421 f83 1"/>
              <a:gd name="f107" fmla="*/ 21 f83 1"/>
              <a:gd name="f108" fmla="*/ 0 f83 1"/>
              <a:gd name="f109" fmla="*/ 0 f84 1"/>
              <a:gd name="f110" fmla="*/ 681 f83 1"/>
              <a:gd name="f111" fmla="*/ 323 f84 1"/>
              <a:gd name="f112" fmla="*/ 625 f83 1"/>
              <a:gd name="f113" fmla="*/ 59 f84 1"/>
              <a:gd name="f114" fmla="*/ 52 f83 1"/>
              <a:gd name="f115" fmla="*/ 525 f84 1"/>
              <a:gd name="f116" fmla="*/ 418 f83 1"/>
              <a:gd name="f117" fmla="*/ f85 1 f2"/>
              <a:gd name="f118" fmla="*/ f88 1 586"/>
              <a:gd name="f119" fmla="*/ f89 1 681"/>
              <a:gd name="f120" fmla="*/ f90 1 586"/>
              <a:gd name="f121" fmla="*/ f91 1 586"/>
              <a:gd name="f122" fmla="*/ f92 1 681"/>
              <a:gd name="f123" fmla="*/ f93 1 586"/>
              <a:gd name="f124" fmla="*/ f94 1 681"/>
              <a:gd name="f125" fmla="*/ f95 1 586"/>
              <a:gd name="f126" fmla="*/ f96 1 681"/>
              <a:gd name="f127" fmla="*/ f97 1 586"/>
              <a:gd name="f128" fmla="*/ f98 1 681"/>
              <a:gd name="f129" fmla="*/ f99 1 586"/>
              <a:gd name="f130" fmla="*/ f100 1 681"/>
              <a:gd name="f131" fmla="*/ f101 1 681"/>
              <a:gd name="f132" fmla="*/ f102 1 681"/>
              <a:gd name="f133" fmla="*/ f103 1 586"/>
              <a:gd name="f134" fmla="*/ f104 1 681"/>
              <a:gd name="f135" fmla="*/ f105 1 586"/>
              <a:gd name="f136" fmla="*/ f106 1 681"/>
              <a:gd name="f137" fmla="*/ f107 1 681"/>
              <a:gd name="f138" fmla="*/ f108 1 681"/>
              <a:gd name="f139" fmla="*/ f109 1 586"/>
              <a:gd name="f140" fmla="*/ f110 1 681"/>
              <a:gd name="f141" fmla="*/ f111 1 586"/>
              <a:gd name="f142" fmla="*/ f112 1 681"/>
              <a:gd name="f143" fmla="*/ f113 1 586"/>
              <a:gd name="f144" fmla="*/ f114 1 681"/>
              <a:gd name="f145" fmla="*/ f115 1 586"/>
              <a:gd name="f146" fmla="*/ f116 1 681"/>
              <a:gd name="f147" fmla="*/ 0 1 f86"/>
              <a:gd name="f148" fmla="*/ f6 1 f86"/>
              <a:gd name="f149" fmla="*/ 0 1 f87"/>
              <a:gd name="f150" fmla="*/ f7 1 f87"/>
              <a:gd name="f151" fmla="+- f117 0 f1"/>
              <a:gd name="f152" fmla="*/ f118 1 f86"/>
              <a:gd name="f153" fmla="*/ f119 1 f87"/>
              <a:gd name="f154" fmla="*/ f120 1 f86"/>
              <a:gd name="f155" fmla="*/ f121 1 f86"/>
              <a:gd name="f156" fmla="*/ f122 1 f87"/>
              <a:gd name="f157" fmla="*/ f123 1 f86"/>
              <a:gd name="f158" fmla="*/ f124 1 f87"/>
              <a:gd name="f159" fmla="*/ f125 1 f86"/>
              <a:gd name="f160" fmla="*/ f126 1 f87"/>
              <a:gd name="f161" fmla="*/ f127 1 f86"/>
              <a:gd name="f162" fmla="*/ f128 1 f87"/>
              <a:gd name="f163" fmla="*/ f129 1 f86"/>
              <a:gd name="f164" fmla="*/ f130 1 f87"/>
              <a:gd name="f165" fmla="*/ f131 1 f87"/>
              <a:gd name="f166" fmla="*/ f132 1 f87"/>
              <a:gd name="f167" fmla="*/ f133 1 f86"/>
              <a:gd name="f168" fmla="*/ f134 1 f87"/>
              <a:gd name="f169" fmla="*/ f135 1 f86"/>
              <a:gd name="f170" fmla="*/ f136 1 f87"/>
              <a:gd name="f171" fmla="*/ f137 1 f87"/>
              <a:gd name="f172" fmla="*/ f138 1 f87"/>
              <a:gd name="f173" fmla="*/ f139 1 f86"/>
              <a:gd name="f174" fmla="*/ f140 1 f87"/>
              <a:gd name="f175" fmla="*/ f141 1 f86"/>
              <a:gd name="f176" fmla="*/ f142 1 f87"/>
              <a:gd name="f177" fmla="*/ f143 1 f86"/>
              <a:gd name="f178" fmla="*/ f144 1 f87"/>
              <a:gd name="f179" fmla="*/ f145 1 f86"/>
              <a:gd name="f180" fmla="*/ f146 1 f87"/>
              <a:gd name="f181" fmla="*/ f147 f81 1"/>
              <a:gd name="f182" fmla="*/ f148 f81 1"/>
              <a:gd name="f183" fmla="*/ f150 f82 1"/>
              <a:gd name="f184" fmla="*/ f149 f82 1"/>
              <a:gd name="f185" fmla="*/ f152 f81 1"/>
              <a:gd name="f186" fmla="*/ f153 f82 1"/>
              <a:gd name="f187" fmla="*/ f154 f81 1"/>
              <a:gd name="f188" fmla="*/ f155 f81 1"/>
              <a:gd name="f189" fmla="*/ f156 f82 1"/>
              <a:gd name="f190" fmla="*/ f157 f81 1"/>
              <a:gd name="f191" fmla="*/ f158 f82 1"/>
              <a:gd name="f192" fmla="*/ f159 f81 1"/>
              <a:gd name="f193" fmla="*/ f160 f82 1"/>
              <a:gd name="f194" fmla="*/ f161 f81 1"/>
              <a:gd name="f195" fmla="*/ f162 f82 1"/>
              <a:gd name="f196" fmla="*/ f163 f81 1"/>
              <a:gd name="f197" fmla="*/ f164 f82 1"/>
              <a:gd name="f198" fmla="*/ f165 f82 1"/>
              <a:gd name="f199" fmla="*/ f166 f82 1"/>
              <a:gd name="f200" fmla="*/ f167 f81 1"/>
              <a:gd name="f201" fmla="*/ f168 f82 1"/>
              <a:gd name="f202" fmla="*/ f169 f81 1"/>
              <a:gd name="f203" fmla="*/ f170 f82 1"/>
              <a:gd name="f204" fmla="*/ f171 f82 1"/>
              <a:gd name="f205" fmla="*/ f172 f82 1"/>
              <a:gd name="f206" fmla="*/ f173 f81 1"/>
              <a:gd name="f207" fmla="*/ f174 f82 1"/>
              <a:gd name="f208" fmla="*/ f175 f81 1"/>
              <a:gd name="f209" fmla="*/ f176 f82 1"/>
              <a:gd name="f210" fmla="*/ f177 f81 1"/>
              <a:gd name="f211" fmla="*/ f178 f82 1"/>
              <a:gd name="f212" fmla="*/ f179 f81 1"/>
              <a:gd name="f213" fmla="*/ f180 f8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51">
                <a:pos x="f185" y="f186"/>
              </a:cxn>
              <a:cxn ang="f151">
                <a:pos x="f187" y="f186"/>
              </a:cxn>
              <a:cxn ang="f151">
                <a:pos x="f188" y="f189"/>
              </a:cxn>
              <a:cxn ang="f151">
                <a:pos x="f190" y="f191"/>
              </a:cxn>
              <a:cxn ang="f151">
                <a:pos x="f192" y="f193"/>
              </a:cxn>
              <a:cxn ang="f151">
                <a:pos x="f194" y="f195"/>
              </a:cxn>
              <a:cxn ang="f151">
                <a:pos x="f196" y="f197"/>
              </a:cxn>
              <a:cxn ang="f151">
                <a:pos x="f196" y="f198"/>
              </a:cxn>
              <a:cxn ang="f151">
                <a:pos x="f196" y="f199"/>
              </a:cxn>
              <a:cxn ang="f151">
                <a:pos x="f200" y="f201"/>
              </a:cxn>
              <a:cxn ang="f151">
                <a:pos x="f202" y="f203"/>
              </a:cxn>
              <a:cxn ang="f151">
                <a:pos x="f202" y="f204"/>
              </a:cxn>
              <a:cxn ang="f151">
                <a:pos x="f202" y="f205"/>
              </a:cxn>
              <a:cxn ang="f151">
                <a:pos x="f206" y="f205"/>
              </a:cxn>
              <a:cxn ang="f151">
                <a:pos x="f206" y="f207"/>
              </a:cxn>
              <a:cxn ang="f151">
                <a:pos x="f185" y="f207"/>
              </a:cxn>
              <a:cxn ang="f151">
                <a:pos x="f185" y="f186"/>
              </a:cxn>
              <a:cxn ang="f151">
                <a:pos x="f208" y="f209"/>
              </a:cxn>
              <a:cxn ang="f151">
                <a:pos x="f210" y="f209"/>
              </a:cxn>
              <a:cxn ang="f151">
                <a:pos x="f210" y="f211"/>
              </a:cxn>
              <a:cxn ang="f151">
                <a:pos x="f212" y="f211"/>
              </a:cxn>
              <a:cxn ang="f151">
                <a:pos x="f212" y="f213"/>
              </a:cxn>
              <a:cxn ang="f151">
                <a:pos x="f208" y="f213"/>
              </a:cxn>
              <a:cxn ang="f151">
                <a:pos x="f208" y="f209"/>
              </a:cxn>
            </a:cxnLst>
            <a:rect l="f181" t="f184" r="f182" b="f183"/>
            <a:pathLst>
              <a:path w="586" h="681">
                <a:moveTo>
                  <a:pt x="f8" y="f9"/>
                </a:moveTo>
                <a:cubicBezTo>
                  <a:pt x="f10" y="f9"/>
                  <a:pt x="f11" y="f9"/>
                  <a:pt x="f12" y="f9"/>
                </a:cubicBezTo>
                <a:cubicBezTo>
                  <a:pt x="f12" y="f13"/>
                  <a:pt x="f12" y="f14"/>
                  <a:pt x="f15" y="f16"/>
                </a:cubicBezTo>
                <a:cubicBezTo>
                  <a:pt x="f17" y="f18"/>
                  <a:pt x="f19" y="f20"/>
                  <a:pt x="f21" y="f20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7" y="f37"/>
                </a:cubicBezTo>
                <a:cubicBezTo>
                  <a:pt x="f37" y="f38"/>
                  <a:pt x="f37" y="f39"/>
                  <a:pt x="f37" y="f40"/>
                </a:cubicBezTo>
                <a:cubicBezTo>
                  <a:pt x="f37" y="f41"/>
                  <a:pt x="f37" y="f42"/>
                  <a:pt x="f37" y="f30"/>
                </a:cubicBezTo>
                <a:cubicBezTo>
                  <a:pt x="f43" y="f44"/>
                  <a:pt x="f45" y="f46"/>
                  <a:pt x="f47" y="f46"/>
                </a:cubicBezTo>
                <a:cubicBezTo>
                  <a:pt x="f48" y="f49"/>
                  <a:pt x="f6" y="f50"/>
                  <a:pt x="f6" y="f51"/>
                </a:cubicBezTo>
                <a:cubicBezTo>
                  <a:pt x="f6" y="f52"/>
                  <a:pt x="f6" y="f53"/>
                  <a:pt x="f6" y="f54"/>
                </a:cubicBezTo>
                <a:cubicBezTo>
                  <a:pt x="f6" y="f55"/>
                  <a:pt x="f6" y="f56"/>
                  <a:pt x="f6" y="f5"/>
                </a:cubicBezTo>
                <a:cubicBezTo>
                  <a:pt x="f10" y="f5"/>
                  <a:pt x="f57" y="f5"/>
                  <a:pt x="f5" y="f5"/>
                </a:cubicBezTo>
                <a:cubicBezTo>
                  <a:pt x="f5" y="f58"/>
                  <a:pt x="f5" y="f50"/>
                  <a:pt x="f5" y="f7"/>
                </a:cubicBezTo>
                <a:cubicBezTo>
                  <a:pt x="f59" y="f7"/>
                  <a:pt x="f60" y="f7"/>
                  <a:pt x="f8" y="f7"/>
                </a:cubicBezTo>
                <a:cubicBezTo>
                  <a:pt x="f8" y="f61"/>
                  <a:pt x="f8" y="f62"/>
                  <a:pt x="f8" y="f9"/>
                </a:cubicBezTo>
                <a:close/>
                <a:moveTo>
                  <a:pt x="f63" y="f64"/>
                </a:moveTo>
                <a:cubicBezTo>
                  <a:pt x="f65" y="f64"/>
                  <a:pt x="f66" y="f64"/>
                  <a:pt x="f67" y="f64"/>
                </a:cubicBezTo>
                <a:cubicBezTo>
                  <a:pt x="f67" y="f68"/>
                  <a:pt x="f67" y="f69"/>
                  <a:pt x="f67" y="f70"/>
                </a:cubicBezTo>
                <a:cubicBezTo>
                  <a:pt x="f71" y="f70"/>
                  <a:pt x="f72" y="f70"/>
                  <a:pt x="f33" y="f70"/>
                </a:cubicBezTo>
                <a:cubicBezTo>
                  <a:pt x="f33" y="f73"/>
                  <a:pt x="f33" y="f74"/>
                  <a:pt x="f33" y="f75"/>
                </a:cubicBezTo>
                <a:cubicBezTo>
                  <a:pt x="f76" y="f75"/>
                  <a:pt x="f77" y="f75"/>
                  <a:pt x="f63" y="f75"/>
                </a:cubicBezTo>
                <a:cubicBezTo>
                  <a:pt x="f63" y="f78"/>
                  <a:pt x="f63" y="f79"/>
                  <a:pt x="f63" y="f64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6" name="Freeform 18">
            <a:extLst>
              <a:ext uri="{FF2B5EF4-FFF2-40B4-BE49-F238E27FC236}">
                <a16:creationId xmlns:a16="http://schemas.microsoft.com/office/drawing/2014/main" id="{AEC6B26B-C4B2-4769-9E95-6A2EFF90830C}"/>
              </a:ext>
            </a:extLst>
          </p:cNvPr>
          <p:cNvSpPr/>
          <p:nvPr/>
        </p:nvSpPr>
        <p:spPr>
          <a:xfrm>
            <a:off x="652460" y="3421063"/>
            <a:ext cx="406395" cy="21749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82"/>
              <a:gd name="f7" fmla="val 312"/>
              <a:gd name="f8" fmla="val 195"/>
              <a:gd name="f9" fmla="val 388"/>
              <a:gd name="f10" fmla="val 208"/>
              <a:gd name="f11" fmla="val 105"/>
              <a:gd name="f12" fmla="val 534"/>
              <a:gd name="f13" fmla="val 488"/>
              <a:gd name="f14" fmla="val 443"/>
              <a:gd name="f15" fmla="val 1"/>
              <a:gd name="f16" fmla="val 437"/>
              <a:gd name="f17" fmla="val 428"/>
              <a:gd name="f18" fmla="val 7"/>
              <a:gd name="f19" fmla="val 427"/>
              <a:gd name="f20" fmla="val 12"/>
              <a:gd name="f21" fmla="val 423"/>
              <a:gd name="f22" fmla="val 24"/>
              <a:gd name="f23" fmla="val 422"/>
              <a:gd name="f24" fmla="val 38"/>
              <a:gd name="f25" fmla="val 51"/>
              <a:gd name="f26" fmla="val 83"/>
              <a:gd name="f27" fmla="val 115"/>
              <a:gd name="f28" fmla="val 147"/>
              <a:gd name="f29" fmla="val 158"/>
              <a:gd name="f30" fmla="val 419"/>
              <a:gd name="f31" fmla="val 163"/>
              <a:gd name="f32" fmla="val 408"/>
              <a:gd name="f33" fmla="val 162"/>
              <a:gd name="f34" fmla="val 329"/>
              <a:gd name="f35" fmla="val 249"/>
              <a:gd name="f36" fmla="val 170"/>
              <a:gd name="f37" fmla="val 168"/>
              <a:gd name="f38" fmla="val 165"/>
              <a:gd name="f39" fmla="val 161"/>
              <a:gd name="f40" fmla="val 160"/>
              <a:gd name="f41" fmla="val 107"/>
              <a:gd name="f42" fmla="val 55"/>
              <a:gd name="f43" fmla="val 2"/>
              <a:gd name="f44" fmla="val 106"/>
              <a:gd name="f45" fmla="val 54"/>
              <a:gd name="f46" fmla="+- 0 0 -90"/>
              <a:gd name="f47" fmla="*/ f3 1 582"/>
              <a:gd name="f48" fmla="*/ f4 1 312"/>
              <a:gd name="f49" fmla="+- f7 0 f5"/>
              <a:gd name="f50" fmla="+- f6 0 f5"/>
              <a:gd name="f51" fmla="*/ f46 f0 1"/>
              <a:gd name="f52" fmla="*/ f50 1 582"/>
              <a:gd name="f53" fmla="*/ f49 1 312"/>
              <a:gd name="f54" fmla="*/ 0 f50 1"/>
              <a:gd name="f55" fmla="*/ 312 f49 1"/>
              <a:gd name="f56" fmla="*/ 582 f50 1"/>
              <a:gd name="f57" fmla="*/ 0 f49 1"/>
              <a:gd name="f58" fmla="*/ 443 f50 1"/>
              <a:gd name="f59" fmla="*/ 1 f49 1"/>
              <a:gd name="f60" fmla="*/ 427 f50 1"/>
              <a:gd name="f61" fmla="*/ 12 f49 1"/>
              <a:gd name="f62" fmla="*/ 422 f50 1"/>
              <a:gd name="f63" fmla="*/ 51 f49 1"/>
              <a:gd name="f64" fmla="*/ 423 f50 1"/>
              <a:gd name="f65" fmla="*/ 147 f49 1"/>
              <a:gd name="f66" fmla="*/ 408 f50 1"/>
              <a:gd name="f67" fmla="*/ 162 f49 1"/>
              <a:gd name="f68" fmla="*/ 170 f50 1"/>
              <a:gd name="f69" fmla="*/ 160 f50 1"/>
              <a:gd name="f70" fmla="*/ 160 f49 1"/>
              <a:gd name="f71" fmla="*/ 2 f49 1"/>
              <a:gd name="f72" fmla="*/ f51 1 f2"/>
              <a:gd name="f73" fmla="*/ f54 1 582"/>
              <a:gd name="f74" fmla="*/ f55 1 312"/>
              <a:gd name="f75" fmla="*/ f56 1 582"/>
              <a:gd name="f76" fmla="*/ f57 1 312"/>
              <a:gd name="f77" fmla="*/ f58 1 582"/>
              <a:gd name="f78" fmla="*/ f59 1 312"/>
              <a:gd name="f79" fmla="*/ f60 1 582"/>
              <a:gd name="f80" fmla="*/ f61 1 312"/>
              <a:gd name="f81" fmla="*/ f62 1 582"/>
              <a:gd name="f82" fmla="*/ f63 1 312"/>
              <a:gd name="f83" fmla="*/ f64 1 582"/>
              <a:gd name="f84" fmla="*/ f65 1 312"/>
              <a:gd name="f85" fmla="*/ f66 1 582"/>
              <a:gd name="f86" fmla="*/ f67 1 312"/>
              <a:gd name="f87" fmla="*/ f68 1 582"/>
              <a:gd name="f88" fmla="*/ f69 1 582"/>
              <a:gd name="f89" fmla="*/ f70 1 312"/>
              <a:gd name="f90" fmla="*/ f71 1 312"/>
              <a:gd name="f91" fmla="*/ 0 1 f52"/>
              <a:gd name="f92" fmla="*/ f6 1 f52"/>
              <a:gd name="f93" fmla="*/ 0 1 f53"/>
              <a:gd name="f94" fmla="*/ f7 1 f53"/>
              <a:gd name="f95" fmla="+- f72 0 f1"/>
              <a:gd name="f96" fmla="*/ f73 1 f52"/>
              <a:gd name="f97" fmla="*/ f74 1 f53"/>
              <a:gd name="f98" fmla="*/ f75 1 f52"/>
              <a:gd name="f99" fmla="*/ f76 1 f53"/>
              <a:gd name="f100" fmla="*/ f77 1 f52"/>
              <a:gd name="f101" fmla="*/ f78 1 f53"/>
              <a:gd name="f102" fmla="*/ f79 1 f52"/>
              <a:gd name="f103" fmla="*/ f80 1 f53"/>
              <a:gd name="f104" fmla="*/ f81 1 f52"/>
              <a:gd name="f105" fmla="*/ f82 1 f53"/>
              <a:gd name="f106" fmla="*/ f83 1 f52"/>
              <a:gd name="f107" fmla="*/ f84 1 f53"/>
              <a:gd name="f108" fmla="*/ f85 1 f52"/>
              <a:gd name="f109" fmla="*/ f86 1 f53"/>
              <a:gd name="f110" fmla="*/ f87 1 f52"/>
              <a:gd name="f111" fmla="*/ f88 1 f52"/>
              <a:gd name="f112" fmla="*/ f89 1 f53"/>
              <a:gd name="f113" fmla="*/ f90 1 f53"/>
              <a:gd name="f114" fmla="*/ f91 f47 1"/>
              <a:gd name="f115" fmla="*/ f92 f47 1"/>
              <a:gd name="f116" fmla="*/ f94 f48 1"/>
              <a:gd name="f117" fmla="*/ f93 f48 1"/>
              <a:gd name="f118" fmla="*/ f96 f47 1"/>
              <a:gd name="f119" fmla="*/ f97 f48 1"/>
              <a:gd name="f120" fmla="*/ f98 f47 1"/>
              <a:gd name="f121" fmla="*/ f99 f48 1"/>
              <a:gd name="f122" fmla="*/ f100 f47 1"/>
              <a:gd name="f123" fmla="*/ f101 f48 1"/>
              <a:gd name="f124" fmla="*/ f102 f47 1"/>
              <a:gd name="f125" fmla="*/ f103 f48 1"/>
              <a:gd name="f126" fmla="*/ f104 f47 1"/>
              <a:gd name="f127" fmla="*/ f105 f48 1"/>
              <a:gd name="f128" fmla="*/ f106 f47 1"/>
              <a:gd name="f129" fmla="*/ f107 f48 1"/>
              <a:gd name="f130" fmla="*/ f108 f47 1"/>
              <a:gd name="f131" fmla="*/ f109 f48 1"/>
              <a:gd name="f132" fmla="*/ f110 f47 1"/>
              <a:gd name="f133" fmla="*/ f111 f47 1"/>
              <a:gd name="f134" fmla="*/ f112 f48 1"/>
              <a:gd name="f135" fmla="*/ f113 f4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95">
                <a:pos x="f118" y="f119"/>
              </a:cxn>
              <a:cxn ang="f95">
                <a:pos x="f120" y="f119"/>
              </a:cxn>
              <a:cxn ang="f95">
                <a:pos x="f120" y="f121"/>
              </a:cxn>
              <a:cxn ang="f95">
                <a:pos x="f122" y="f123"/>
              </a:cxn>
              <a:cxn ang="f95">
                <a:pos x="f124" y="f125"/>
              </a:cxn>
              <a:cxn ang="f95">
                <a:pos x="f126" y="f127"/>
              </a:cxn>
              <a:cxn ang="f95">
                <a:pos x="f128" y="f129"/>
              </a:cxn>
              <a:cxn ang="f95">
                <a:pos x="f130" y="f131"/>
              </a:cxn>
              <a:cxn ang="f95">
                <a:pos x="f132" y="f131"/>
              </a:cxn>
              <a:cxn ang="f95">
                <a:pos x="f133" y="f134"/>
              </a:cxn>
              <a:cxn ang="f95">
                <a:pos x="f133" y="f135"/>
              </a:cxn>
              <a:cxn ang="f95">
                <a:pos x="f118" y="f135"/>
              </a:cxn>
              <a:cxn ang="f95">
                <a:pos x="f118" y="f119"/>
              </a:cxn>
            </a:cxnLst>
            <a:rect l="f114" t="f117" r="f115" b="f116"/>
            <a:pathLst>
              <a:path w="582" h="312">
                <a:moveTo>
                  <a:pt x="f5" y="f7"/>
                </a:moveTo>
                <a:cubicBezTo>
                  <a:pt x="f8" y="f7"/>
                  <a:pt x="f9" y="f7"/>
                  <a:pt x="f6" y="f7"/>
                </a:cubicBezTo>
                <a:cubicBezTo>
                  <a:pt x="f6" y="f10"/>
                  <a:pt x="f6" y="f11"/>
                  <a:pt x="f6" y="f5"/>
                </a:cubicBezTo>
                <a:cubicBezTo>
                  <a:pt x="f12" y="f5"/>
                  <a:pt x="f13" y="f5"/>
                  <a:pt x="f14" y="f15"/>
                </a:cubicBezTo>
                <a:cubicBezTo>
                  <a:pt x="f16" y="f15"/>
                  <a:pt x="f17" y="f18"/>
                  <a:pt x="f19" y="f20"/>
                </a:cubicBezTo>
                <a:cubicBezTo>
                  <a:pt x="f21" y="f22"/>
                  <a:pt x="f23" y="f24"/>
                  <a:pt x="f23" y="f25"/>
                </a:cubicBezTo>
                <a:cubicBezTo>
                  <a:pt x="f23" y="f26"/>
                  <a:pt x="f23" y="f27"/>
                  <a:pt x="f21" y="f28"/>
                </a:cubicBezTo>
                <a:cubicBezTo>
                  <a:pt x="f21" y="f29"/>
                  <a:pt x="f30" y="f31"/>
                  <a:pt x="f32" y="f33"/>
                </a:cubicBezTo>
                <a:cubicBezTo>
                  <a:pt x="f34" y="f33"/>
                  <a:pt x="f35" y="f33"/>
                  <a:pt x="f36" y="f33"/>
                </a:cubicBezTo>
                <a:cubicBezTo>
                  <a:pt x="f37" y="f33"/>
                  <a:pt x="f38" y="f39"/>
                  <a:pt x="f40" y="f40"/>
                </a:cubicBezTo>
                <a:cubicBezTo>
                  <a:pt x="f40" y="f41"/>
                  <a:pt x="f40" y="f42"/>
                  <a:pt x="f40" y="f43"/>
                </a:cubicBezTo>
                <a:cubicBezTo>
                  <a:pt x="f44" y="f43"/>
                  <a:pt x="f45" y="f43"/>
                  <a:pt x="f5" y="f43"/>
                </a:cubicBezTo>
                <a:cubicBezTo>
                  <a:pt x="f5" y="f11"/>
                  <a:pt x="f5" y="f10"/>
                  <a:pt x="f5" y="f7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7" name="Freeform 19">
            <a:extLst>
              <a:ext uri="{FF2B5EF4-FFF2-40B4-BE49-F238E27FC236}">
                <a16:creationId xmlns:a16="http://schemas.microsoft.com/office/drawing/2014/main" id="{BF84D6C9-9494-49F6-B16B-9BDB468924EA}"/>
              </a:ext>
            </a:extLst>
          </p:cNvPr>
          <p:cNvSpPr/>
          <p:nvPr/>
        </p:nvSpPr>
        <p:spPr>
          <a:xfrm flipH="1">
            <a:off x="2609853" y="1425577"/>
            <a:ext cx="0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90"/>
              <a:gd name="f8" fmla="abs f3"/>
              <a:gd name="f9" fmla="abs f4"/>
              <a:gd name="f10" fmla="abs f5"/>
              <a:gd name="f11" fmla="val f6"/>
              <a:gd name="f12" fmla="+- f6 0 f6"/>
              <a:gd name="f13" fmla="*/ f7 f0 1"/>
              <a:gd name="f14" fmla="?: f8 f3 1"/>
              <a:gd name="f15" fmla="?: f9 f4 1"/>
              <a:gd name="f16" fmla="?: f10 f5 1"/>
              <a:gd name="f17" fmla="*/ f12 1 0"/>
              <a:gd name="f18" fmla="*/ f13 1 f2"/>
              <a:gd name="f19" fmla="*/ f14 1 21600"/>
              <a:gd name="f20" fmla="*/ f15 1 21600"/>
              <a:gd name="f21" fmla="*/ 21600 f14 1"/>
              <a:gd name="f22" fmla="*/ 21600 f15 1"/>
              <a:gd name="f23" fmla="*/ 0 1 f17"/>
              <a:gd name="f24" fmla="*/ 1 1 f17"/>
              <a:gd name="f25" fmla="+- f18 0 f1"/>
              <a:gd name="f26" fmla="min f20 f19"/>
              <a:gd name="f27" fmla="*/ f21 1 f16"/>
              <a:gd name="f28" fmla="*/ f22 1 f16"/>
              <a:gd name="f29" fmla="val f27"/>
              <a:gd name="f30" fmla="val f28"/>
              <a:gd name="f31" fmla="*/ f6 f26 1"/>
              <a:gd name="f32" fmla="+- f30 0 f11"/>
              <a:gd name="f33" fmla="+- f29 0 f11"/>
              <a:gd name="f34" fmla="*/ f33 1 0"/>
              <a:gd name="f35" fmla="*/ f32 1 0"/>
              <a:gd name="f36" fmla="*/ f23 f34 1"/>
              <a:gd name="f37" fmla="*/ f24 f34 1"/>
              <a:gd name="f38" fmla="*/ f24 f35 1"/>
              <a:gd name="f39" fmla="*/ f23 f35 1"/>
              <a:gd name="f40" fmla="*/ f36 f26 1"/>
              <a:gd name="f41" fmla="*/ f39 f26 1"/>
              <a:gd name="f42" fmla="*/ f37 f26 1"/>
              <a:gd name="f43" fmla="*/ f38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</a:cxnLst>
            <a:rect l="f40" t="f41" r="f42" b="f43"/>
            <a:pathLst>
              <a:path>
                <a:moveTo>
                  <a:pt x="f31" y="f31"/>
                </a:move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8" name="Freeform 20">
            <a:extLst>
              <a:ext uri="{FF2B5EF4-FFF2-40B4-BE49-F238E27FC236}">
                <a16:creationId xmlns:a16="http://schemas.microsoft.com/office/drawing/2014/main" id="{7EF40A23-0881-470B-AAB9-0D0A2575E1C0}"/>
              </a:ext>
            </a:extLst>
          </p:cNvPr>
          <p:cNvSpPr/>
          <p:nvPr/>
        </p:nvSpPr>
        <p:spPr>
          <a:xfrm>
            <a:off x="2609853" y="1314449"/>
            <a:ext cx="368302" cy="36830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28"/>
              <a:gd name="f7" fmla="val 116"/>
              <a:gd name="f8" fmla="val 52"/>
              <a:gd name="f9" fmla="val 72"/>
              <a:gd name="f10" fmla="val 91"/>
              <a:gd name="f11" fmla="val 112"/>
              <a:gd name="f12" fmla="val 94"/>
              <a:gd name="f13" fmla="val 75"/>
              <a:gd name="f14" fmla="val 56"/>
              <a:gd name="f15" fmla="val 127"/>
              <a:gd name="f16" fmla="val 142"/>
              <a:gd name="f17" fmla="val 160"/>
              <a:gd name="f18" fmla="val 37"/>
              <a:gd name="f19" fmla="val 18"/>
              <a:gd name="f20" fmla="val 1"/>
              <a:gd name="f21" fmla="val 165"/>
              <a:gd name="f22" fmla="val 170"/>
              <a:gd name="f23" fmla="val 176"/>
              <a:gd name="f24" fmla="val 2"/>
              <a:gd name="f25" fmla="val 213"/>
              <a:gd name="f26" fmla="val 214"/>
              <a:gd name="f27" fmla="val 39"/>
              <a:gd name="f28" fmla="val 54"/>
              <a:gd name="f29" fmla="val 57"/>
              <a:gd name="f30" fmla="val 220"/>
              <a:gd name="f31" fmla="val 233"/>
              <a:gd name="f32" fmla="val 265"/>
              <a:gd name="f33" fmla="val 264"/>
              <a:gd name="f34" fmla="val 86"/>
              <a:gd name="f35" fmla="val 90"/>
              <a:gd name="f36" fmla="val 93"/>
              <a:gd name="f37" fmla="val 96"/>
              <a:gd name="f38" fmla="val 110"/>
              <a:gd name="f39" fmla="val 262"/>
              <a:gd name="f40" fmla="val 267"/>
              <a:gd name="f41" fmla="val 115"/>
              <a:gd name="f42" fmla="val 282"/>
              <a:gd name="f43" fmla="val 114"/>
              <a:gd name="f44" fmla="val 293"/>
              <a:gd name="f45" fmla="val 304"/>
              <a:gd name="f46" fmla="val 316"/>
              <a:gd name="f47" fmla="val 126"/>
              <a:gd name="f48" fmla="val 135"/>
              <a:gd name="f49" fmla="val 317"/>
              <a:gd name="f50" fmla="val 143"/>
              <a:gd name="f51" fmla="val 159"/>
              <a:gd name="f52" fmla="val 314"/>
              <a:gd name="f53" fmla="val 320"/>
              <a:gd name="f54" fmla="val 164"/>
              <a:gd name="f55" fmla="val 336"/>
              <a:gd name="f56" fmla="val 163"/>
              <a:gd name="f57" fmla="val 349"/>
              <a:gd name="f58" fmla="val 362"/>
              <a:gd name="f59" fmla="val 376"/>
              <a:gd name="f60" fmla="val 183"/>
              <a:gd name="f61" fmla="val 199"/>
              <a:gd name="f62" fmla="val 217"/>
              <a:gd name="f63" fmla="val 393"/>
              <a:gd name="f64" fmla="val 408"/>
              <a:gd name="f65" fmla="val 425"/>
              <a:gd name="f66" fmla="val 234"/>
              <a:gd name="f67" fmla="val 249"/>
              <a:gd name="f68" fmla="val 435"/>
              <a:gd name="f69" fmla="val 442"/>
              <a:gd name="f70" fmla="val 449"/>
              <a:gd name="f71" fmla="val 478"/>
              <a:gd name="f72" fmla="val 295"/>
              <a:gd name="f73" fmla="val 322"/>
              <a:gd name="f74" fmla="val 504"/>
              <a:gd name="f75" fmla="val 522"/>
              <a:gd name="f76" fmla="val 325"/>
              <a:gd name="f77" fmla="val 343"/>
              <a:gd name="f78" fmla="val 527"/>
              <a:gd name="f79" fmla="val 395"/>
              <a:gd name="f80" fmla="val 526"/>
              <a:gd name="f81" fmla="val 448"/>
              <a:gd name="f82" fmla="val 500"/>
              <a:gd name="f83" fmla="val 509"/>
              <a:gd name="f84" fmla="val 519"/>
              <a:gd name="f85" fmla="val 455"/>
              <a:gd name="f86" fmla="val 386"/>
              <a:gd name="f87" fmla="val 318"/>
              <a:gd name="f88" fmla="val 510"/>
              <a:gd name="f89" fmla="val 495"/>
              <a:gd name="f90" fmla="val 315"/>
              <a:gd name="f91" fmla="val 479"/>
              <a:gd name="f92" fmla="val 480"/>
              <a:gd name="f93" fmla="val 298"/>
              <a:gd name="f94" fmla="val 481"/>
              <a:gd name="f95" fmla="val 466"/>
              <a:gd name="f96" fmla="val 263"/>
              <a:gd name="f97" fmla="val 443"/>
              <a:gd name="f98" fmla="val 432"/>
              <a:gd name="f99" fmla="val 427"/>
              <a:gd name="f100" fmla="val 259"/>
              <a:gd name="f101" fmla="val 428"/>
              <a:gd name="f102" fmla="val 248"/>
              <a:gd name="f103" fmla="val 243"/>
              <a:gd name="f104" fmla="val 237"/>
              <a:gd name="f105" fmla="val 232"/>
              <a:gd name="f106" fmla="val 429"/>
              <a:gd name="f107" fmla="val 218"/>
              <a:gd name="f108" fmla="val 423"/>
              <a:gd name="f109" fmla="val 410"/>
              <a:gd name="f110" fmla="val 404"/>
              <a:gd name="f111" fmla="val 215"/>
              <a:gd name="f112" fmla="val 399"/>
              <a:gd name="f113" fmla="val 394"/>
              <a:gd name="f114" fmla="val 382"/>
              <a:gd name="f115" fmla="val 378"/>
              <a:gd name="f116" fmla="val 210"/>
              <a:gd name="f117" fmla="val 379"/>
              <a:gd name="f118" fmla="val 187"/>
              <a:gd name="f119" fmla="val 174"/>
              <a:gd name="f120" fmla="val 358"/>
              <a:gd name="f121" fmla="val 341"/>
              <a:gd name="f122" fmla="val 321"/>
              <a:gd name="f123" fmla="val 129"/>
              <a:gd name="f124" fmla="val 302"/>
              <a:gd name="f125" fmla="val 285"/>
              <a:gd name="f126" fmla="val 247"/>
              <a:gd name="f127" fmla="val 42"/>
              <a:gd name="f128" fmla="val 34"/>
              <a:gd name="f129" fmla="val 26"/>
              <a:gd name="f130" fmla="val 216"/>
              <a:gd name="f131" fmla="val 9"/>
              <a:gd name="f132" fmla="val 211"/>
              <a:gd name="f133" fmla="val 208"/>
              <a:gd name="f134" fmla="val 206"/>
              <a:gd name="f135" fmla="val 192"/>
              <a:gd name="f136" fmla="val 178"/>
              <a:gd name="f137" fmla="val 16"/>
              <a:gd name="f138" fmla="val 33"/>
              <a:gd name="f139" fmla="val 147"/>
              <a:gd name="f140" fmla="val 132"/>
              <a:gd name="f141" fmla="val 323"/>
              <a:gd name="f142" fmla="val 359"/>
              <a:gd name="f143" fmla="val 377"/>
              <a:gd name="f144" fmla="val 361"/>
              <a:gd name="f145" fmla="val 347"/>
              <a:gd name="f146" fmla="val 333"/>
              <a:gd name="f147" fmla="val 445"/>
              <a:gd name="f148" fmla="val 456"/>
              <a:gd name="f149" fmla="val 467"/>
              <a:gd name="f150" fmla="val 351"/>
              <a:gd name="f151" fmla="val 424"/>
              <a:gd name="f152" fmla="val 463"/>
              <a:gd name="f153" fmla="val 447"/>
              <a:gd name="f154" fmla="val 459"/>
              <a:gd name="f155" fmla="val 477"/>
              <a:gd name="f156" fmla="val 392"/>
              <a:gd name="f157" fmla="val 460"/>
              <a:gd name="f158" fmla="val 444"/>
              <a:gd name="f159" fmla="+- 0 0 -90"/>
              <a:gd name="f160" fmla="*/ f3 1 528"/>
              <a:gd name="f161" fmla="*/ f4 1 528"/>
              <a:gd name="f162" fmla="+- f6 0 f5"/>
              <a:gd name="f163" fmla="*/ f159 f0 1"/>
              <a:gd name="f164" fmla="*/ f162 1 528"/>
              <a:gd name="f165" fmla="*/ 116 f162 1"/>
              <a:gd name="f166" fmla="*/ 52 f162 1"/>
              <a:gd name="f167" fmla="*/ 112 f162 1"/>
              <a:gd name="f168" fmla="*/ 56 f162 1"/>
              <a:gd name="f169" fmla="*/ 160 f162 1"/>
              <a:gd name="f170" fmla="*/ 0 f162 1"/>
              <a:gd name="f171" fmla="*/ 1 f162 1"/>
              <a:gd name="f172" fmla="*/ 176 f162 1"/>
              <a:gd name="f173" fmla="*/ 39 f162 1"/>
              <a:gd name="f174" fmla="*/ 214 f162 1"/>
              <a:gd name="f175" fmla="*/ 57 f162 1"/>
              <a:gd name="f176" fmla="*/ 233 f162 1"/>
              <a:gd name="f177" fmla="*/ 86 f162 1"/>
              <a:gd name="f178" fmla="*/ 264 f162 1"/>
              <a:gd name="f179" fmla="*/ 96 f162 1"/>
              <a:gd name="f180" fmla="*/ 115 f162 1"/>
              <a:gd name="f181" fmla="*/ 282 f162 1"/>
              <a:gd name="f182" fmla="*/ 316 f162 1"/>
              <a:gd name="f183" fmla="*/ 143 f162 1"/>
              <a:gd name="f184" fmla="*/ 164 f162 1"/>
              <a:gd name="f185" fmla="*/ 336 f162 1"/>
              <a:gd name="f186" fmla="*/ 376 f162 1"/>
              <a:gd name="f187" fmla="*/ 217 f162 1"/>
              <a:gd name="f188" fmla="*/ 425 f162 1"/>
              <a:gd name="f189" fmla="*/ 265 f162 1"/>
              <a:gd name="f190" fmla="*/ 449 f162 1"/>
              <a:gd name="f191" fmla="*/ 295 f162 1"/>
              <a:gd name="f192" fmla="*/ 478 f162 1"/>
              <a:gd name="f193" fmla="*/ 320 f162 1"/>
              <a:gd name="f194" fmla="*/ 504 f162 1"/>
              <a:gd name="f195" fmla="*/ 343 f162 1"/>
              <a:gd name="f196" fmla="*/ 527 f162 1"/>
              <a:gd name="f197" fmla="*/ 500 f162 1"/>
              <a:gd name="f198" fmla="*/ 528 f162 1"/>
              <a:gd name="f199" fmla="*/ 318 f162 1"/>
              <a:gd name="f200" fmla="*/ 479 f162 1"/>
              <a:gd name="f201" fmla="*/ 314 f162 1"/>
              <a:gd name="f202" fmla="*/ 481 f162 1"/>
              <a:gd name="f203" fmla="*/ 443 f162 1"/>
              <a:gd name="f204" fmla="*/ 428 f162 1"/>
              <a:gd name="f205" fmla="*/ 248 f162 1"/>
              <a:gd name="f206" fmla="*/ 232 f162 1"/>
              <a:gd name="f207" fmla="*/ 410 f162 1"/>
              <a:gd name="f208" fmla="*/ 394 f162 1"/>
              <a:gd name="f209" fmla="*/ 379 f162 1"/>
              <a:gd name="f210" fmla="*/ 199 f162 1"/>
              <a:gd name="f211" fmla="*/ 322 f162 1"/>
              <a:gd name="f212" fmla="*/ 26 f162 1"/>
              <a:gd name="f213" fmla="*/ 216 f162 1"/>
              <a:gd name="f214" fmla="*/ 206 f162 1"/>
              <a:gd name="f215" fmla="*/ 323 f162 1"/>
              <a:gd name="f216" fmla="*/ 378 f162 1"/>
              <a:gd name="f217" fmla="*/ 377 f162 1"/>
              <a:gd name="f218" fmla="*/ 333 f162 1"/>
              <a:gd name="f219" fmla="*/ 445 f162 1"/>
              <a:gd name="f220" fmla="*/ 315 f162 1"/>
              <a:gd name="f221" fmla="*/ 424 f162 1"/>
              <a:gd name="f222" fmla="*/ 477 f162 1"/>
              <a:gd name="f223" fmla="*/ f163 1 f2"/>
              <a:gd name="f224" fmla="*/ f165 1 528"/>
              <a:gd name="f225" fmla="*/ f166 1 528"/>
              <a:gd name="f226" fmla="*/ f167 1 528"/>
              <a:gd name="f227" fmla="*/ f168 1 528"/>
              <a:gd name="f228" fmla="*/ f169 1 528"/>
              <a:gd name="f229" fmla="*/ f170 1 528"/>
              <a:gd name="f230" fmla="*/ f171 1 528"/>
              <a:gd name="f231" fmla="*/ f172 1 528"/>
              <a:gd name="f232" fmla="*/ f173 1 528"/>
              <a:gd name="f233" fmla="*/ f174 1 528"/>
              <a:gd name="f234" fmla="*/ f175 1 528"/>
              <a:gd name="f235" fmla="*/ f176 1 528"/>
              <a:gd name="f236" fmla="*/ f177 1 528"/>
              <a:gd name="f237" fmla="*/ f178 1 528"/>
              <a:gd name="f238" fmla="*/ f179 1 528"/>
              <a:gd name="f239" fmla="*/ f180 1 528"/>
              <a:gd name="f240" fmla="*/ f181 1 528"/>
              <a:gd name="f241" fmla="*/ f182 1 528"/>
              <a:gd name="f242" fmla="*/ f183 1 528"/>
              <a:gd name="f243" fmla="*/ f184 1 528"/>
              <a:gd name="f244" fmla="*/ f185 1 528"/>
              <a:gd name="f245" fmla="*/ f186 1 528"/>
              <a:gd name="f246" fmla="*/ f187 1 528"/>
              <a:gd name="f247" fmla="*/ f188 1 528"/>
              <a:gd name="f248" fmla="*/ f189 1 528"/>
              <a:gd name="f249" fmla="*/ f190 1 528"/>
              <a:gd name="f250" fmla="*/ f191 1 528"/>
              <a:gd name="f251" fmla="*/ f192 1 528"/>
              <a:gd name="f252" fmla="*/ f193 1 528"/>
              <a:gd name="f253" fmla="*/ f194 1 528"/>
              <a:gd name="f254" fmla="*/ f195 1 528"/>
              <a:gd name="f255" fmla="*/ f196 1 528"/>
              <a:gd name="f256" fmla="*/ f197 1 528"/>
              <a:gd name="f257" fmla="*/ f198 1 528"/>
              <a:gd name="f258" fmla="*/ f199 1 528"/>
              <a:gd name="f259" fmla="*/ f200 1 528"/>
              <a:gd name="f260" fmla="*/ f201 1 528"/>
              <a:gd name="f261" fmla="*/ f202 1 528"/>
              <a:gd name="f262" fmla="*/ f203 1 528"/>
              <a:gd name="f263" fmla="*/ f204 1 528"/>
              <a:gd name="f264" fmla="*/ f205 1 528"/>
              <a:gd name="f265" fmla="*/ f206 1 528"/>
              <a:gd name="f266" fmla="*/ f207 1 528"/>
              <a:gd name="f267" fmla="*/ f208 1 528"/>
              <a:gd name="f268" fmla="*/ f209 1 528"/>
              <a:gd name="f269" fmla="*/ f210 1 528"/>
              <a:gd name="f270" fmla="*/ f211 1 528"/>
              <a:gd name="f271" fmla="*/ f212 1 528"/>
              <a:gd name="f272" fmla="*/ f213 1 528"/>
              <a:gd name="f273" fmla="*/ f214 1 528"/>
              <a:gd name="f274" fmla="*/ f215 1 528"/>
              <a:gd name="f275" fmla="*/ f216 1 528"/>
              <a:gd name="f276" fmla="*/ f217 1 528"/>
              <a:gd name="f277" fmla="*/ f218 1 528"/>
              <a:gd name="f278" fmla="*/ f219 1 528"/>
              <a:gd name="f279" fmla="*/ f220 1 528"/>
              <a:gd name="f280" fmla="*/ f221 1 528"/>
              <a:gd name="f281" fmla="*/ f222 1 528"/>
              <a:gd name="f282" fmla="*/ 0 1 f164"/>
              <a:gd name="f283" fmla="*/ f6 1 f164"/>
              <a:gd name="f284" fmla="+- f223 0 f1"/>
              <a:gd name="f285" fmla="*/ f224 1 f164"/>
              <a:gd name="f286" fmla="*/ f225 1 f164"/>
              <a:gd name="f287" fmla="*/ f226 1 f164"/>
              <a:gd name="f288" fmla="*/ f227 1 f164"/>
              <a:gd name="f289" fmla="*/ f228 1 f164"/>
              <a:gd name="f290" fmla="*/ f229 1 f164"/>
              <a:gd name="f291" fmla="*/ f230 1 f164"/>
              <a:gd name="f292" fmla="*/ f231 1 f164"/>
              <a:gd name="f293" fmla="*/ f232 1 f164"/>
              <a:gd name="f294" fmla="*/ f233 1 f164"/>
              <a:gd name="f295" fmla="*/ f234 1 f164"/>
              <a:gd name="f296" fmla="*/ f235 1 f164"/>
              <a:gd name="f297" fmla="*/ f236 1 f164"/>
              <a:gd name="f298" fmla="*/ f237 1 f164"/>
              <a:gd name="f299" fmla="*/ f238 1 f164"/>
              <a:gd name="f300" fmla="*/ f239 1 f164"/>
              <a:gd name="f301" fmla="*/ f240 1 f164"/>
              <a:gd name="f302" fmla="*/ f241 1 f164"/>
              <a:gd name="f303" fmla="*/ f242 1 f164"/>
              <a:gd name="f304" fmla="*/ f243 1 f164"/>
              <a:gd name="f305" fmla="*/ f244 1 f164"/>
              <a:gd name="f306" fmla="*/ f245 1 f164"/>
              <a:gd name="f307" fmla="*/ f246 1 f164"/>
              <a:gd name="f308" fmla="*/ f247 1 f164"/>
              <a:gd name="f309" fmla="*/ f248 1 f164"/>
              <a:gd name="f310" fmla="*/ f249 1 f164"/>
              <a:gd name="f311" fmla="*/ f250 1 f164"/>
              <a:gd name="f312" fmla="*/ f251 1 f164"/>
              <a:gd name="f313" fmla="*/ f252 1 f164"/>
              <a:gd name="f314" fmla="*/ f253 1 f164"/>
              <a:gd name="f315" fmla="*/ f254 1 f164"/>
              <a:gd name="f316" fmla="*/ f255 1 f164"/>
              <a:gd name="f317" fmla="*/ f256 1 f164"/>
              <a:gd name="f318" fmla="*/ f257 1 f164"/>
              <a:gd name="f319" fmla="*/ f258 1 f164"/>
              <a:gd name="f320" fmla="*/ f259 1 f164"/>
              <a:gd name="f321" fmla="*/ f260 1 f164"/>
              <a:gd name="f322" fmla="*/ f261 1 f164"/>
              <a:gd name="f323" fmla="*/ f262 1 f164"/>
              <a:gd name="f324" fmla="*/ f263 1 f164"/>
              <a:gd name="f325" fmla="*/ f264 1 f164"/>
              <a:gd name="f326" fmla="*/ f265 1 f164"/>
              <a:gd name="f327" fmla="*/ f266 1 f164"/>
              <a:gd name="f328" fmla="*/ f267 1 f164"/>
              <a:gd name="f329" fmla="*/ f268 1 f164"/>
              <a:gd name="f330" fmla="*/ f269 1 f164"/>
              <a:gd name="f331" fmla="*/ f270 1 f164"/>
              <a:gd name="f332" fmla="*/ f271 1 f164"/>
              <a:gd name="f333" fmla="*/ f272 1 f164"/>
              <a:gd name="f334" fmla="*/ f273 1 f164"/>
              <a:gd name="f335" fmla="*/ f274 1 f164"/>
              <a:gd name="f336" fmla="*/ f275 1 f164"/>
              <a:gd name="f337" fmla="*/ f276 1 f164"/>
              <a:gd name="f338" fmla="*/ f277 1 f164"/>
              <a:gd name="f339" fmla="*/ f278 1 f164"/>
              <a:gd name="f340" fmla="*/ f279 1 f164"/>
              <a:gd name="f341" fmla="*/ f280 1 f164"/>
              <a:gd name="f342" fmla="*/ f281 1 f164"/>
              <a:gd name="f343" fmla="*/ f282 f160 1"/>
              <a:gd name="f344" fmla="*/ f283 f160 1"/>
              <a:gd name="f345" fmla="*/ f283 f161 1"/>
              <a:gd name="f346" fmla="*/ f282 f161 1"/>
              <a:gd name="f347" fmla="*/ f285 f160 1"/>
              <a:gd name="f348" fmla="*/ f286 f161 1"/>
              <a:gd name="f349" fmla="*/ f287 f161 1"/>
              <a:gd name="f350" fmla="*/ f288 f160 1"/>
              <a:gd name="f351" fmla="*/ f289 f161 1"/>
              <a:gd name="f352" fmla="*/ f290 f160 1"/>
              <a:gd name="f353" fmla="*/ f291 f160 1"/>
              <a:gd name="f354" fmla="*/ f292 f161 1"/>
              <a:gd name="f355" fmla="*/ f293 f160 1"/>
              <a:gd name="f356" fmla="*/ f294 f161 1"/>
              <a:gd name="f357" fmla="*/ f295 f160 1"/>
              <a:gd name="f358" fmla="*/ f296 f161 1"/>
              <a:gd name="f359" fmla="*/ f297 f160 1"/>
              <a:gd name="f360" fmla="*/ f298 f161 1"/>
              <a:gd name="f361" fmla="*/ f299 f160 1"/>
              <a:gd name="f362" fmla="*/ f300 f160 1"/>
              <a:gd name="f363" fmla="*/ f301 f161 1"/>
              <a:gd name="f364" fmla="*/ f302 f161 1"/>
              <a:gd name="f365" fmla="*/ f303 f160 1"/>
              <a:gd name="f366" fmla="*/ f304 f160 1"/>
              <a:gd name="f367" fmla="*/ f305 f161 1"/>
              <a:gd name="f368" fmla="*/ f306 f161 1"/>
              <a:gd name="f369" fmla="*/ f307 f160 1"/>
              <a:gd name="f370" fmla="*/ f308 f161 1"/>
              <a:gd name="f371" fmla="*/ f309 f160 1"/>
              <a:gd name="f372" fmla="*/ f310 f161 1"/>
              <a:gd name="f373" fmla="*/ f311 f160 1"/>
              <a:gd name="f374" fmla="*/ f312 f161 1"/>
              <a:gd name="f375" fmla="*/ f313 f160 1"/>
              <a:gd name="f376" fmla="*/ f314 f161 1"/>
              <a:gd name="f377" fmla="*/ f315 f160 1"/>
              <a:gd name="f378" fmla="*/ f316 f161 1"/>
              <a:gd name="f379" fmla="*/ f317 f160 1"/>
              <a:gd name="f380" fmla="*/ f318 f160 1"/>
              <a:gd name="f381" fmla="*/ f319 f161 1"/>
              <a:gd name="f382" fmla="*/ f320 f160 1"/>
              <a:gd name="f383" fmla="*/ f321 f161 1"/>
              <a:gd name="f384" fmla="*/ f322 f160 1"/>
              <a:gd name="f385" fmla="*/ f323 f160 1"/>
              <a:gd name="f386" fmla="*/ f324 f160 1"/>
              <a:gd name="f387" fmla="*/ f325 f161 1"/>
              <a:gd name="f388" fmla="*/ f326 f161 1"/>
              <a:gd name="f389" fmla="*/ f327 f160 1"/>
              <a:gd name="f390" fmla="*/ f328 f160 1"/>
              <a:gd name="f391" fmla="*/ f329 f160 1"/>
              <a:gd name="f392" fmla="*/ f330 f161 1"/>
              <a:gd name="f393" fmla="*/ f331 f160 1"/>
              <a:gd name="f394" fmla="*/ f332 f161 1"/>
              <a:gd name="f395" fmla="*/ f333 f160 1"/>
              <a:gd name="f396" fmla="*/ f291 f161 1"/>
              <a:gd name="f397" fmla="*/ f334 f160 1"/>
              <a:gd name="f398" fmla="*/ f290 f161 1"/>
              <a:gd name="f399" fmla="*/ f335 f160 1"/>
              <a:gd name="f400" fmla="*/ f336 f160 1"/>
              <a:gd name="f401" fmla="*/ f337 f161 1"/>
              <a:gd name="f402" fmla="*/ f338 f161 1"/>
              <a:gd name="f403" fmla="*/ f339 f160 1"/>
              <a:gd name="f404" fmla="*/ f340 f161 1"/>
              <a:gd name="f405" fmla="*/ f341 f161 1"/>
              <a:gd name="f406" fmla="*/ f342 f16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4">
                <a:pos x="f347" y="f348"/>
              </a:cxn>
              <a:cxn ang="f284">
                <a:pos x="f347" y="f349"/>
              </a:cxn>
              <a:cxn ang="f284">
                <a:pos x="f350" y="f349"/>
              </a:cxn>
              <a:cxn ang="f284">
                <a:pos x="f350" y="f351"/>
              </a:cxn>
              <a:cxn ang="f284">
                <a:pos x="f352" y="f351"/>
              </a:cxn>
              <a:cxn ang="f284">
                <a:pos x="f353" y="f354"/>
              </a:cxn>
              <a:cxn ang="f284">
                <a:pos x="f355" y="f356"/>
              </a:cxn>
              <a:cxn ang="f284">
                <a:pos x="f357" y="f358"/>
              </a:cxn>
              <a:cxn ang="f284">
                <a:pos x="f359" y="f360"/>
              </a:cxn>
              <a:cxn ang="f284">
                <a:pos x="f361" y="f360"/>
              </a:cxn>
              <a:cxn ang="f284">
                <a:pos x="f362" y="f363"/>
              </a:cxn>
              <a:cxn ang="f284">
                <a:pos x="f362" y="f364"/>
              </a:cxn>
              <a:cxn ang="f284">
                <a:pos x="f365" y="f364"/>
              </a:cxn>
              <a:cxn ang="f284">
                <a:pos x="f366" y="f367"/>
              </a:cxn>
              <a:cxn ang="f284">
                <a:pos x="f366" y="f368"/>
              </a:cxn>
              <a:cxn ang="f284">
                <a:pos x="f369" y="f368"/>
              </a:cxn>
              <a:cxn ang="f284">
                <a:pos x="f369" y="f370"/>
              </a:cxn>
              <a:cxn ang="f284">
                <a:pos x="f371" y="f370"/>
              </a:cxn>
              <a:cxn ang="f284">
                <a:pos x="f371" y="f372"/>
              </a:cxn>
              <a:cxn ang="f284">
                <a:pos x="f373" y="f374"/>
              </a:cxn>
              <a:cxn ang="f284">
                <a:pos x="f375" y="f376"/>
              </a:cxn>
              <a:cxn ang="f284">
                <a:pos x="f377" y="f378"/>
              </a:cxn>
              <a:cxn ang="f284">
                <a:pos x="f379" y="f378"/>
              </a:cxn>
              <a:cxn ang="f284">
                <a:pos x="f380" y="f378"/>
              </a:cxn>
              <a:cxn ang="f284">
                <a:pos x="f380" y="f381"/>
              </a:cxn>
              <a:cxn ang="f284">
                <a:pos x="f382" y="f383"/>
              </a:cxn>
              <a:cxn ang="f284">
                <a:pos x="f384" y="f360"/>
              </a:cxn>
              <a:cxn ang="f284">
                <a:pos x="f385" y="f360"/>
              </a:cxn>
              <a:cxn ang="f284">
                <a:pos x="f386" y="f387"/>
              </a:cxn>
              <a:cxn ang="f284">
                <a:pos x="f386" y="f388"/>
              </a:cxn>
              <a:cxn ang="f284">
                <a:pos x="f389" y="f356"/>
              </a:cxn>
              <a:cxn ang="f284">
                <a:pos x="f390" y="f356"/>
              </a:cxn>
              <a:cxn ang="f284">
                <a:pos x="f391" y="f392"/>
              </a:cxn>
              <a:cxn ang="f284">
                <a:pos x="f391" y="f351"/>
              </a:cxn>
              <a:cxn ang="f284">
                <a:pos x="f393" y="f351"/>
              </a:cxn>
              <a:cxn ang="f284">
                <a:pos x="f375" y="f349"/>
              </a:cxn>
              <a:cxn ang="f284">
                <a:pos x="f371" y="f349"/>
              </a:cxn>
              <a:cxn ang="f284">
                <a:pos x="f371" y="f348"/>
              </a:cxn>
              <a:cxn ang="f284">
                <a:pos x="f369" y="f348"/>
              </a:cxn>
              <a:cxn ang="f284">
                <a:pos x="f369" y="f394"/>
              </a:cxn>
              <a:cxn ang="f284">
                <a:pos x="f395" y="f396"/>
              </a:cxn>
              <a:cxn ang="f284">
                <a:pos x="f397" y="f398"/>
              </a:cxn>
              <a:cxn ang="f284">
                <a:pos x="f366" y="f398"/>
              </a:cxn>
              <a:cxn ang="f284">
                <a:pos x="f366" y="f348"/>
              </a:cxn>
              <a:cxn ang="f284">
                <a:pos x="f347" y="f348"/>
              </a:cxn>
              <a:cxn ang="f284">
                <a:pos x="f399" y="f370"/>
              </a:cxn>
              <a:cxn ang="f284">
                <a:pos x="f400" y="f370"/>
              </a:cxn>
              <a:cxn ang="f284">
                <a:pos x="f400" y="f401"/>
              </a:cxn>
              <a:cxn ang="f284">
                <a:pos x="f386" y="f401"/>
              </a:cxn>
              <a:cxn ang="f284">
                <a:pos x="f386" y="f402"/>
              </a:cxn>
              <a:cxn ang="f284">
                <a:pos x="f403" y="f364"/>
              </a:cxn>
              <a:cxn ang="f284">
                <a:pos x="f382" y="f404"/>
              </a:cxn>
              <a:cxn ang="f284">
                <a:pos x="f382" y="f405"/>
              </a:cxn>
              <a:cxn ang="f284">
                <a:pos x="f386" y="f405"/>
              </a:cxn>
              <a:cxn ang="f284">
                <a:pos x="f386" y="f406"/>
              </a:cxn>
              <a:cxn ang="f284">
                <a:pos x="f399" y="f406"/>
              </a:cxn>
              <a:cxn ang="f284">
                <a:pos x="f399" y="f370"/>
              </a:cxn>
            </a:cxnLst>
            <a:rect l="f343" t="f346" r="f344" b="f345"/>
            <a:pathLst>
              <a:path w="528" h="528">
                <a:moveTo>
                  <a:pt x="f7" y="f8"/>
                </a:moveTo>
                <a:cubicBezTo>
                  <a:pt x="f7" y="f9"/>
                  <a:pt x="f7" y="f10"/>
                  <a:pt x="f7" y="f11"/>
                </a:cubicBezTo>
                <a:cubicBezTo>
                  <a:pt x="f12" y="f11"/>
                  <a:pt x="f13" y="f11"/>
                  <a:pt x="f14" y="f11"/>
                </a:cubicBezTo>
                <a:cubicBezTo>
                  <a:pt x="f14" y="f15"/>
                  <a:pt x="f14" y="f16"/>
                  <a:pt x="f14" y="f17"/>
                </a:cubicBezTo>
                <a:cubicBezTo>
                  <a:pt x="f18" y="f17"/>
                  <a:pt x="f19" y="f17"/>
                  <a:pt x="f5" y="f17"/>
                </a:cubicBezTo>
                <a:cubicBezTo>
                  <a:pt x="f20" y="f21"/>
                  <a:pt x="f20" y="f22"/>
                  <a:pt x="f20" y="f23"/>
                </a:cubicBezTo>
                <a:cubicBezTo>
                  <a:pt x="f24" y="f25"/>
                  <a:pt x="f24" y="f26"/>
                  <a:pt x="f27" y="f26"/>
                </a:cubicBezTo>
                <a:cubicBezTo>
                  <a:pt x="f28" y="f26"/>
                  <a:pt x="f29" y="f30"/>
                  <a:pt x="f29" y="f31"/>
                </a:cubicBezTo>
                <a:cubicBezTo>
                  <a:pt x="f14" y="f32"/>
                  <a:pt x="f28" y="f33"/>
                  <a:pt x="f34" y="f33"/>
                </a:cubicBezTo>
                <a:cubicBezTo>
                  <a:pt x="f35" y="f33"/>
                  <a:pt x="f36" y="f33"/>
                  <a:pt x="f37" y="f33"/>
                </a:cubicBezTo>
                <a:cubicBezTo>
                  <a:pt x="f38" y="f39"/>
                  <a:pt x="f7" y="f40"/>
                  <a:pt x="f41" y="f42"/>
                </a:cubicBezTo>
                <a:cubicBezTo>
                  <a:pt x="f43" y="f44"/>
                  <a:pt x="f41" y="f45"/>
                  <a:pt x="f41" y="f46"/>
                </a:cubicBezTo>
                <a:cubicBezTo>
                  <a:pt x="f47" y="f46"/>
                  <a:pt x="f48" y="f49"/>
                  <a:pt x="f50" y="f46"/>
                </a:cubicBezTo>
                <a:cubicBezTo>
                  <a:pt x="f51" y="f52"/>
                  <a:pt x="f21" y="f53"/>
                  <a:pt x="f54" y="f55"/>
                </a:cubicBezTo>
                <a:cubicBezTo>
                  <a:pt x="f56" y="f57"/>
                  <a:pt x="f54" y="f58"/>
                  <a:pt x="f54" y="f59"/>
                </a:cubicBezTo>
                <a:cubicBezTo>
                  <a:pt x="f60" y="f59"/>
                  <a:pt x="f61" y="f59"/>
                  <a:pt x="f62" y="f59"/>
                </a:cubicBezTo>
                <a:cubicBezTo>
                  <a:pt x="f62" y="f63"/>
                  <a:pt x="f62" y="f64"/>
                  <a:pt x="f62" y="f65"/>
                </a:cubicBezTo>
                <a:cubicBezTo>
                  <a:pt x="f66" y="f65"/>
                  <a:pt x="f67" y="f65"/>
                  <a:pt x="f32" y="f65"/>
                </a:cubicBezTo>
                <a:cubicBezTo>
                  <a:pt x="f32" y="f68"/>
                  <a:pt x="f32" y="f69"/>
                  <a:pt x="f32" y="f70"/>
                </a:cubicBezTo>
                <a:cubicBezTo>
                  <a:pt x="f32" y="f71"/>
                  <a:pt x="f32" y="f71"/>
                  <a:pt x="f72" y="f71"/>
                </a:cubicBezTo>
                <a:cubicBezTo>
                  <a:pt x="f53" y="f71"/>
                  <a:pt x="f73" y="f71"/>
                  <a:pt x="f53" y="f74"/>
                </a:cubicBezTo>
                <a:cubicBezTo>
                  <a:pt x="f53" y="f75"/>
                  <a:pt x="f76" y="f6"/>
                  <a:pt x="f77" y="f78"/>
                </a:cubicBezTo>
                <a:cubicBezTo>
                  <a:pt x="f79" y="f80"/>
                  <a:pt x="f81" y="f78"/>
                  <a:pt x="f82" y="f78"/>
                </a:cubicBezTo>
                <a:cubicBezTo>
                  <a:pt x="f83" y="f78"/>
                  <a:pt x="f84" y="f78"/>
                  <a:pt x="f6" y="f78"/>
                </a:cubicBezTo>
                <a:cubicBezTo>
                  <a:pt x="f6" y="f85"/>
                  <a:pt x="f6" y="f86"/>
                  <a:pt x="f6" y="f87"/>
                </a:cubicBezTo>
                <a:cubicBezTo>
                  <a:pt x="f88" y="f46"/>
                  <a:pt x="f89" y="f90"/>
                  <a:pt x="f91" y="f52"/>
                </a:cubicBezTo>
                <a:cubicBezTo>
                  <a:pt x="f92" y="f93"/>
                  <a:pt x="f92" y="f42"/>
                  <a:pt x="f94" y="f33"/>
                </a:cubicBezTo>
                <a:cubicBezTo>
                  <a:pt x="f95" y="f33"/>
                  <a:pt x="f85" y="f96"/>
                  <a:pt x="f97" y="f33"/>
                </a:cubicBezTo>
                <a:cubicBezTo>
                  <a:pt x="f98" y="f33"/>
                  <a:pt x="f99" y="f100"/>
                  <a:pt x="f101" y="f102"/>
                </a:cubicBezTo>
                <a:cubicBezTo>
                  <a:pt x="f101" y="f103"/>
                  <a:pt x="f99" y="f104"/>
                  <a:pt x="f101" y="f105"/>
                </a:cubicBezTo>
                <a:cubicBezTo>
                  <a:pt x="f106" y="f107"/>
                  <a:pt x="f108" y="f25"/>
                  <a:pt x="f109" y="f26"/>
                </a:cubicBezTo>
                <a:cubicBezTo>
                  <a:pt x="f110" y="f111"/>
                  <a:pt x="f112" y="f26"/>
                  <a:pt x="f113" y="f26"/>
                </a:cubicBezTo>
                <a:cubicBezTo>
                  <a:pt x="f114" y="f111"/>
                  <a:pt x="f115" y="f116"/>
                  <a:pt x="f117" y="f61"/>
                </a:cubicBezTo>
                <a:cubicBezTo>
                  <a:pt x="f117" y="f118"/>
                  <a:pt x="f117" y="f119"/>
                  <a:pt x="f117" y="f17"/>
                </a:cubicBezTo>
                <a:cubicBezTo>
                  <a:pt x="f120" y="f17"/>
                  <a:pt x="f121" y="f17"/>
                  <a:pt x="f73" y="f17"/>
                </a:cubicBezTo>
                <a:cubicBezTo>
                  <a:pt x="f122" y="f50"/>
                  <a:pt x="f122" y="f123"/>
                  <a:pt x="f53" y="f11"/>
                </a:cubicBezTo>
                <a:cubicBezTo>
                  <a:pt x="f124" y="f11"/>
                  <a:pt x="f125" y="f11"/>
                  <a:pt x="f32" y="f11"/>
                </a:cubicBezTo>
                <a:cubicBezTo>
                  <a:pt x="f32" y="f10"/>
                  <a:pt x="f32" y="f9"/>
                  <a:pt x="f32" y="f8"/>
                </a:cubicBezTo>
                <a:cubicBezTo>
                  <a:pt x="f126" y="f8"/>
                  <a:pt x="f31" y="f8"/>
                  <a:pt x="f62" y="f8"/>
                </a:cubicBezTo>
                <a:cubicBezTo>
                  <a:pt x="f62" y="f127"/>
                  <a:pt x="f62" y="f128"/>
                  <a:pt x="f62" y="f129"/>
                </a:cubicBezTo>
                <a:cubicBezTo>
                  <a:pt x="f62" y="f19"/>
                  <a:pt x="f130" y="f131"/>
                  <a:pt x="f130" y="f20"/>
                </a:cubicBezTo>
                <a:cubicBezTo>
                  <a:pt x="f132" y="f5"/>
                  <a:pt x="f133" y="f5"/>
                  <a:pt x="f134" y="f5"/>
                </a:cubicBezTo>
                <a:cubicBezTo>
                  <a:pt x="f135" y="f5"/>
                  <a:pt x="f136" y="f5"/>
                  <a:pt x="f54" y="f5"/>
                </a:cubicBezTo>
                <a:cubicBezTo>
                  <a:pt x="f54" y="f137"/>
                  <a:pt x="f54" y="f138"/>
                  <a:pt x="f54" y="f8"/>
                </a:cubicBezTo>
                <a:cubicBezTo>
                  <a:pt x="f139" y="f8"/>
                  <a:pt x="f140" y="f8"/>
                  <a:pt x="f7" y="f8"/>
                </a:cubicBezTo>
                <a:close/>
                <a:moveTo>
                  <a:pt x="f141" y="f65"/>
                </a:moveTo>
                <a:cubicBezTo>
                  <a:pt x="f121" y="f65"/>
                  <a:pt x="f142" y="f65"/>
                  <a:pt x="f115" y="f65"/>
                </a:cubicBezTo>
                <a:cubicBezTo>
                  <a:pt x="f115" y="f64"/>
                  <a:pt x="f115" y="f63"/>
                  <a:pt x="f115" y="f143"/>
                </a:cubicBezTo>
                <a:cubicBezTo>
                  <a:pt x="f79" y="f143"/>
                  <a:pt x="f109" y="f143"/>
                  <a:pt x="f101" y="f143"/>
                </a:cubicBezTo>
                <a:cubicBezTo>
                  <a:pt x="f101" y="f144"/>
                  <a:pt x="f101" y="f145"/>
                  <a:pt x="f101" y="f146"/>
                </a:cubicBezTo>
                <a:cubicBezTo>
                  <a:pt x="f99" y="f53"/>
                  <a:pt x="f98" y="f90"/>
                  <a:pt x="f147" y="f46"/>
                </a:cubicBezTo>
                <a:cubicBezTo>
                  <a:pt x="f148" y="f49"/>
                  <a:pt x="f149" y="f46"/>
                  <a:pt x="f91" y="f90"/>
                </a:cubicBezTo>
                <a:cubicBezTo>
                  <a:pt x="f91" y="f150"/>
                  <a:pt x="f91" y="f86"/>
                  <a:pt x="f91" y="f151"/>
                </a:cubicBezTo>
                <a:cubicBezTo>
                  <a:pt x="f152" y="f151"/>
                  <a:pt x="f153" y="f151"/>
                  <a:pt x="f101" y="f151"/>
                </a:cubicBezTo>
                <a:cubicBezTo>
                  <a:pt x="f101" y="f69"/>
                  <a:pt x="f101" y="f154"/>
                  <a:pt x="f101" y="f155"/>
                </a:cubicBezTo>
                <a:cubicBezTo>
                  <a:pt x="f156" y="f155"/>
                  <a:pt x="f142" y="f155"/>
                  <a:pt x="f141" y="f155"/>
                </a:cubicBezTo>
                <a:cubicBezTo>
                  <a:pt x="f141" y="f157"/>
                  <a:pt x="f141" y="f158"/>
                  <a:pt x="f141" y="f65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9" name="Oval 21">
            <a:extLst>
              <a:ext uri="{FF2B5EF4-FFF2-40B4-BE49-F238E27FC236}">
                <a16:creationId xmlns:a16="http://schemas.microsoft.com/office/drawing/2014/main" id="{4FAEF156-5414-45D3-BCAF-FC4434CD908A}"/>
              </a:ext>
            </a:extLst>
          </p:cNvPr>
          <p:cNvSpPr/>
          <p:nvPr/>
        </p:nvSpPr>
        <p:spPr>
          <a:xfrm>
            <a:off x="2690814" y="1349380"/>
            <a:ext cx="1591" cy="1591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+- 2700000 f2 0"/>
              <a:gd name="f15" fmla="*/ f9 f1 1"/>
              <a:gd name="f16" fmla="*/ f10 f1 1"/>
              <a:gd name="f17" fmla="?: f11 f4 1"/>
              <a:gd name="f18" fmla="?: f12 f5 1"/>
              <a:gd name="f19" fmla="?: f13 f6 1"/>
              <a:gd name="f20" fmla="+- f14 0 f2"/>
              <a:gd name="f21" fmla="*/ f15 1 f3"/>
              <a:gd name="f22" fmla="*/ f16 1 f3"/>
              <a:gd name="f23" fmla="*/ f17 1 21600"/>
              <a:gd name="f24" fmla="*/ f18 1 21600"/>
              <a:gd name="f25" fmla="*/ 21600 f17 1"/>
              <a:gd name="f26" fmla="*/ 21600 f18 1"/>
              <a:gd name="f27" fmla="+- f20 f2 0"/>
              <a:gd name="f28" fmla="+- f21 0 f2"/>
              <a:gd name="f29" fmla="+- f22 0 f2"/>
              <a:gd name="f30" fmla="min f24 f23"/>
              <a:gd name="f31" fmla="*/ f25 1 f19"/>
              <a:gd name="f32" fmla="*/ f26 1 f19"/>
              <a:gd name="f33" fmla="*/ f27 f8 1"/>
              <a:gd name="f34" fmla="val f31"/>
              <a:gd name="f35" fmla="val f32"/>
              <a:gd name="f36" fmla="*/ f33 1 f1"/>
              <a:gd name="f37" fmla="*/ f7 f30 1"/>
              <a:gd name="f38" fmla="+- f35 0 f7"/>
              <a:gd name="f39" fmla="+- f34 0 f7"/>
              <a:gd name="f40" fmla="+- 0 0 f36"/>
              <a:gd name="f41" fmla="*/ f38 1 2"/>
              <a:gd name="f42" fmla="*/ f39 1 2"/>
              <a:gd name="f43" fmla="+- 0 0 f40"/>
              <a:gd name="f44" fmla="+- f7 f41 0"/>
              <a:gd name="f45" fmla="+- f7 f42 0"/>
              <a:gd name="f46" fmla="*/ f43 f1 1"/>
              <a:gd name="f47" fmla="*/ f42 f30 1"/>
              <a:gd name="f48" fmla="*/ f41 f30 1"/>
              <a:gd name="f49" fmla="*/ f46 1 f8"/>
              <a:gd name="f50" fmla="*/ f44 f30 1"/>
              <a:gd name="f51" fmla="+- f49 0 f2"/>
              <a:gd name="f52" fmla="cos 1 f51"/>
              <a:gd name="f53" fmla="sin 1 f51"/>
              <a:gd name="f54" fmla="+- 0 0 f52"/>
              <a:gd name="f55" fmla="+- 0 0 f53"/>
              <a:gd name="f56" fmla="+- 0 0 f54"/>
              <a:gd name="f57" fmla="+- 0 0 f55"/>
              <a:gd name="f58" fmla="val f56"/>
              <a:gd name="f59" fmla="val f57"/>
              <a:gd name="f60" fmla="*/ f58 f42 1"/>
              <a:gd name="f61" fmla="*/ f59 f41 1"/>
              <a:gd name="f62" fmla="+- f45 0 f60"/>
              <a:gd name="f63" fmla="+- f45 f60 0"/>
              <a:gd name="f64" fmla="+- f44 0 f61"/>
              <a:gd name="f65" fmla="+- f44 f61 0"/>
              <a:gd name="f66" fmla="*/ f62 f30 1"/>
              <a:gd name="f67" fmla="*/ f64 f30 1"/>
              <a:gd name="f68" fmla="*/ f63 f30 1"/>
              <a:gd name="f69" fmla="*/ f65 f3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">
                <a:pos x="f66" y="f67"/>
              </a:cxn>
              <a:cxn ang="f29">
                <a:pos x="f66" y="f69"/>
              </a:cxn>
              <a:cxn ang="f29">
                <a:pos x="f68" y="f69"/>
              </a:cxn>
              <a:cxn ang="f28">
                <a:pos x="f68" y="f67"/>
              </a:cxn>
            </a:cxnLst>
            <a:rect l="f66" t="f67" r="f68" b="f69"/>
            <a:pathLst>
              <a:path>
                <a:moveTo>
                  <a:pt x="f37" y="f50"/>
                </a:moveTo>
                <a:arcTo wR="f47" hR="f48" stAng="f1" swAng="f0"/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0" name="Oval 22">
            <a:extLst>
              <a:ext uri="{FF2B5EF4-FFF2-40B4-BE49-F238E27FC236}">
                <a16:creationId xmlns:a16="http://schemas.microsoft.com/office/drawing/2014/main" id="{CE821C1B-0C96-4FA5-949F-6C315985708B}"/>
              </a:ext>
            </a:extLst>
          </p:cNvPr>
          <p:cNvSpPr/>
          <p:nvPr/>
        </p:nvSpPr>
        <p:spPr>
          <a:xfrm>
            <a:off x="2647946" y="1392238"/>
            <a:ext cx="1591" cy="1591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+- 2700000 f2 0"/>
              <a:gd name="f15" fmla="*/ f9 f1 1"/>
              <a:gd name="f16" fmla="*/ f10 f1 1"/>
              <a:gd name="f17" fmla="?: f11 f4 1"/>
              <a:gd name="f18" fmla="?: f12 f5 1"/>
              <a:gd name="f19" fmla="?: f13 f6 1"/>
              <a:gd name="f20" fmla="+- f14 0 f2"/>
              <a:gd name="f21" fmla="*/ f15 1 f3"/>
              <a:gd name="f22" fmla="*/ f16 1 f3"/>
              <a:gd name="f23" fmla="*/ f17 1 21600"/>
              <a:gd name="f24" fmla="*/ f18 1 21600"/>
              <a:gd name="f25" fmla="*/ 21600 f17 1"/>
              <a:gd name="f26" fmla="*/ 21600 f18 1"/>
              <a:gd name="f27" fmla="+- f20 f2 0"/>
              <a:gd name="f28" fmla="+- f21 0 f2"/>
              <a:gd name="f29" fmla="+- f22 0 f2"/>
              <a:gd name="f30" fmla="min f24 f23"/>
              <a:gd name="f31" fmla="*/ f25 1 f19"/>
              <a:gd name="f32" fmla="*/ f26 1 f19"/>
              <a:gd name="f33" fmla="*/ f27 f8 1"/>
              <a:gd name="f34" fmla="val f31"/>
              <a:gd name="f35" fmla="val f32"/>
              <a:gd name="f36" fmla="*/ f33 1 f1"/>
              <a:gd name="f37" fmla="*/ f7 f30 1"/>
              <a:gd name="f38" fmla="+- f35 0 f7"/>
              <a:gd name="f39" fmla="+- f34 0 f7"/>
              <a:gd name="f40" fmla="+- 0 0 f36"/>
              <a:gd name="f41" fmla="*/ f38 1 2"/>
              <a:gd name="f42" fmla="*/ f39 1 2"/>
              <a:gd name="f43" fmla="+- 0 0 f40"/>
              <a:gd name="f44" fmla="+- f7 f41 0"/>
              <a:gd name="f45" fmla="+- f7 f42 0"/>
              <a:gd name="f46" fmla="*/ f43 f1 1"/>
              <a:gd name="f47" fmla="*/ f42 f30 1"/>
              <a:gd name="f48" fmla="*/ f41 f30 1"/>
              <a:gd name="f49" fmla="*/ f46 1 f8"/>
              <a:gd name="f50" fmla="*/ f44 f30 1"/>
              <a:gd name="f51" fmla="+- f49 0 f2"/>
              <a:gd name="f52" fmla="cos 1 f51"/>
              <a:gd name="f53" fmla="sin 1 f51"/>
              <a:gd name="f54" fmla="+- 0 0 f52"/>
              <a:gd name="f55" fmla="+- 0 0 f53"/>
              <a:gd name="f56" fmla="+- 0 0 f54"/>
              <a:gd name="f57" fmla="+- 0 0 f55"/>
              <a:gd name="f58" fmla="val f56"/>
              <a:gd name="f59" fmla="val f57"/>
              <a:gd name="f60" fmla="*/ f58 f42 1"/>
              <a:gd name="f61" fmla="*/ f59 f41 1"/>
              <a:gd name="f62" fmla="+- f45 0 f60"/>
              <a:gd name="f63" fmla="+- f45 f60 0"/>
              <a:gd name="f64" fmla="+- f44 0 f61"/>
              <a:gd name="f65" fmla="+- f44 f61 0"/>
              <a:gd name="f66" fmla="*/ f62 f30 1"/>
              <a:gd name="f67" fmla="*/ f64 f30 1"/>
              <a:gd name="f68" fmla="*/ f63 f30 1"/>
              <a:gd name="f69" fmla="*/ f65 f3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">
                <a:pos x="f66" y="f67"/>
              </a:cxn>
              <a:cxn ang="f29">
                <a:pos x="f66" y="f69"/>
              </a:cxn>
              <a:cxn ang="f29">
                <a:pos x="f68" y="f69"/>
              </a:cxn>
              <a:cxn ang="f28">
                <a:pos x="f68" y="f67"/>
              </a:cxn>
            </a:cxnLst>
            <a:rect l="f66" t="f67" r="f68" b="f69"/>
            <a:pathLst>
              <a:path>
                <a:moveTo>
                  <a:pt x="f37" y="f50"/>
                </a:moveTo>
                <a:arcTo wR="f47" hR="f48" stAng="f1" swAng="f0"/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BF347D2D-7BA0-4725-9F65-F31BA9658C88}"/>
              </a:ext>
            </a:extLst>
          </p:cNvPr>
          <p:cNvSpPr/>
          <p:nvPr/>
        </p:nvSpPr>
        <p:spPr>
          <a:xfrm>
            <a:off x="1743075" y="1408111"/>
            <a:ext cx="111127" cy="33019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60"/>
              <a:gd name="f7" fmla="val 472"/>
              <a:gd name="f8" fmla="val 6"/>
              <a:gd name="f9" fmla="val 157"/>
              <a:gd name="f10" fmla="val 307"/>
              <a:gd name="f11" fmla="val 458"/>
              <a:gd name="f12" fmla="val 8"/>
              <a:gd name="f13" fmla="val 18"/>
              <a:gd name="f14" fmla="val 59"/>
              <a:gd name="f15" fmla="val 100"/>
              <a:gd name="f16" fmla="val 142"/>
              <a:gd name="f17" fmla="val 148"/>
              <a:gd name="f18" fmla="val 153"/>
              <a:gd name="f19" fmla="val 471"/>
              <a:gd name="f20" fmla="val 313"/>
              <a:gd name="f21" fmla="val 107"/>
              <a:gd name="f22" fmla="val 55"/>
              <a:gd name="f23" fmla="val 2"/>
              <a:gd name="f24" fmla="val 1"/>
              <a:gd name="f25" fmla="val 4"/>
              <a:gd name="f26" fmla="val 5"/>
              <a:gd name="f27" fmla="+- 0 0 -90"/>
              <a:gd name="f28" fmla="*/ f3 1 160"/>
              <a:gd name="f29" fmla="*/ f4 1 472"/>
              <a:gd name="f30" fmla="+- f7 0 f5"/>
              <a:gd name="f31" fmla="+- f6 0 f5"/>
              <a:gd name="f32" fmla="*/ f27 f0 1"/>
              <a:gd name="f33" fmla="*/ f31 1 160"/>
              <a:gd name="f34" fmla="*/ f30 1 472"/>
              <a:gd name="f35" fmla="*/ 0 f31 1"/>
              <a:gd name="f36" fmla="*/ 6 f30 1"/>
              <a:gd name="f37" fmla="*/ 458 f30 1"/>
              <a:gd name="f38" fmla="*/ 18 f31 1"/>
              <a:gd name="f39" fmla="*/ 472 f30 1"/>
              <a:gd name="f40" fmla="*/ 142 f31 1"/>
              <a:gd name="f41" fmla="*/ 160 f31 1"/>
              <a:gd name="f42" fmla="*/ 471 f30 1"/>
              <a:gd name="f43" fmla="*/ 0 f30 1"/>
              <a:gd name="f44" fmla="*/ 2 f31 1"/>
              <a:gd name="f45" fmla="*/ f32 1 f2"/>
              <a:gd name="f46" fmla="*/ f35 1 160"/>
              <a:gd name="f47" fmla="*/ f36 1 472"/>
              <a:gd name="f48" fmla="*/ f37 1 472"/>
              <a:gd name="f49" fmla="*/ f38 1 160"/>
              <a:gd name="f50" fmla="*/ f39 1 472"/>
              <a:gd name="f51" fmla="*/ f40 1 160"/>
              <a:gd name="f52" fmla="*/ f41 1 160"/>
              <a:gd name="f53" fmla="*/ f42 1 472"/>
              <a:gd name="f54" fmla="*/ f43 1 472"/>
              <a:gd name="f55" fmla="*/ f44 1 160"/>
              <a:gd name="f56" fmla="*/ 0 1 f33"/>
              <a:gd name="f57" fmla="*/ f6 1 f33"/>
              <a:gd name="f58" fmla="*/ 0 1 f34"/>
              <a:gd name="f59" fmla="*/ f7 1 f34"/>
              <a:gd name="f60" fmla="+- f45 0 f1"/>
              <a:gd name="f61" fmla="*/ f46 1 f33"/>
              <a:gd name="f62" fmla="*/ f47 1 f34"/>
              <a:gd name="f63" fmla="*/ f48 1 f34"/>
              <a:gd name="f64" fmla="*/ f49 1 f33"/>
              <a:gd name="f65" fmla="*/ f50 1 f34"/>
              <a:gd name="f66" fmla="*/ f51 1 f33"/>
              <a:gd name="f67" fmla="*/ f52 1 f33"/>
              <a:gd name="f68" fmla="*/ f53 1 f34"/>
              <a:gd name="f69" fmla="*/ f54 1 f34"/>
              <a:gd name="f70" fmla="*/ f55 1 f33"/>
              <a:gd name="f71" fmla="*/ f56 f28 1"/>
              <a:gd name="f72" fmla="*/ f57 f28 1"/>
              <a:gd name="f73" fmla="*/ f59 f29 1"/>
              <a:gd name="f74" fmla="*/ f58 f29 1"/>
              <a:gd name="f75" fmla="*/ f61 f28 1"/>
              <a:gd name="f76" fmla="*/ f62 f29 1"/>
              <a:gd name="f77" fmla="*/ f63 f29 1"/>
              <a:gd name="f78" fmla="*/ f64 f28 1"/>
              <a:gd name="f79" fmla="*/ f65 f29 1"/>
              <a:gd name="f80" fmla="*/ f66 f28 1"/>
              <a:gd name="f81" fmla="*/ f67 f28 1"/>
              <a:gd name="f82" fmla="*/ f68 f29 1"/>
              <a:gd name="f83" fmla="*/ f69 f29 1"/>
              <a:gd name="f84" fmla="*/ f70 f2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75" y="f76"/>
              </a:cxn>
              <a:cxn ang="f60">
                <a:pos x="f75" y="f77"/>
              </a:cxn>
              <a:cxn ang="f60">
                <a:pos x="f78" y="f79"/>
              </a:cxn>
              <a:cxn ang="f60">
                <a:pos x="f80" y="f79"/>
              </a:cxn>
              <a:cxn ang="f60">
                <a:pos x="f81" y="f82"/>
              </a:cxn>
              <a:cxn ang="f60">
                <a:pos x="f81" y="f83"/>
              </a:cxn>
              <a:cxn ang="f60">
                <a:pos x="f84" y="f83"/>
              </a:cxn>
              <a:cxn ang="f60">
                <a:pos x="f75" y="f76"/>
              </a:cxn>
            </a:cxnLst>
            <a:rect l="f71" t="f74" r="f72" b="f73"/>
            <a:pathLst>
              <a:path w="160" h="472">
                <a:moveTo>
                  <a:pt x="f5" y="f8"/>
                </a:moveTo>
                <a:cubicBezTo>
                  <a:pt x="f5" y="f9"/>
                  <a:pt x="f5" y="f10"/>
                  <a:pt x="f5" y="f11"/>
                </a:cubicBezTo>
                <a:cubicBezTo>
                  <a:pt x="f5" y="f7"/>
                  <a:pt x="f12" y="f7"/>
                  <a:pt x="f13" y="f7"/>
                </a:cubicBezTo>
                <a:cubicBezTo>
                  <a:pt x="f14" y="f7"/>
                  <a:pt x="f15" y="f7"/>
                  <a:pt x="f16" y="f7"/>
                </a:cubicBezTo>
                <a:cubicBezTo>
                  <a:pt x="f17" y="f7"/>
                  <a:pt x="f18" y="f19"/>
                  <a:pt x="f6" y="f19"/>
                </a:cubicBezTo>
                <a:cubicBezTo>
                  <a:pt x="f6" y="f20"/>
                  <a:pt x="f6" y="f9"/>
                  <a:pt x="f6" y="f5"/>
                </a:cubicBezTo>
                <a:cubicBezTo>
                  <a:pt x="f21" y="f5"/>
                  <a:pt x="f22" y="f5"/>
                  <a:pt x="f23" y="f5"/>
                </a:cubicBezTo>
                <a:cubicBezTo>
                  <a:pt x="f24" y="f25"/>
                  <a:pt x="f5" y="f26"/>
                  <a:pt x="f5" y="f8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2" name="Freeform 24">
            <a:extLst>
              <a:ext uri="{FF2B5EF4-FFF2-40B4-BE49-F238E27FC236}">
                <a16:creationId xmlns:a16="http://schemas.microsoft.com/office/drawing/2014/main" id="{1F34FA9A-B828-4EDF-8EF8-8FCEAC64B9B9}"/>
              </a:ext>
            </a:extLst>
          </p:cNvPr>
          <p:cNvSpPr/>
          <p:nvPr/>
        </p:nvSpPr>
        <p:spPr>
          <a:xfrm>
            <a:off x="722311" y="3235330"/>
            <a:ext cx="260347" cy="25876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73"/>
              <a:gd name="f7" fmla="val 369"/>
              <a:gd name="f8" fmla="val 283"/>
              <a:gd name="f9" fmla="val 195"/>
              <a:gd name="f10" fmla="val 292"/>
              <a:gd name="f11" fmla="val 190"/>
              <a:gd name="f12" fmla="val 299"/>
              <a:gd name="f13" fmla="val 301"/>
              <a:gd name="f14" fmla="val 206"/>
              <a:gd name="f15" fmla="val 208"/>
              <a:gd name="f16" fmla="val 304"/>
              <a:gd name="f17" fmla="val 212"/>
              <a:gd name="f18" fmla="val 306"/>
              <a:gd name="f19" fmla="val 327"/>
              <a:gd name="f20" fmla="val 211"/>
              <a:gd name="f21" fmla="val 349"/>
              <a:gd name="f22" fmla="val 213"/>
              <a:gd name="f23" fmla="val 207"/>
              <a:gd name="f24" fmla="val 371"/>
              <a:gd name="f25" fmla="val 182"/>
              <a:gd name="f26" fmla="val 372"/>
              <a:gd name="f27" fmla="val 167"/>
              <a:gd name="f28" fmla="val 166"/>
              <a:gd name="f29" fmla="val 370"/>
              <a:gd name="f30" fmla="val 164"/>
              <a:gd name="f31" fmla="val 356"/>
              <a:gd name="f32" fmla="val 163"/>
              <a:gd name="f33" fmla="val 341"/>
              <a:gd name="f34" fmla="val 162"/>
              <a:gd name="f35" fmla="val 325"/>
              <a:gd name="f36" fmla="val 161"/>
              <a:gd name="f37" fmla="val 155"/>
              <a:gd name="f38" fmla="val 323"/>
              <a:gd name="f39" fmla="val 150"/>
              <a:gd name="f40" fmla="val 145"/>
              <a:gd name="f41" fmla="val 321"/>
              <a:gd name="f42" fmla="val 108"/>
              <a:gd name="f43" fmla="val 322"/>
              <a:gd name="f44" fmla="val 107"/>
              <a:gd name="f45" fmla="val 284"/>
              <a:gd name="f46" fmla="val 105"/>
              <a:gd name="f47" fmla="val 273"/>
              <a:gd name="f48" fmla="val 104"/>
              <a:gd name="f49" fmla="val 269"/>
              <a:gd name="f50" fmla="val 100"/>
              <a:gd name="f51" fmla="val 89"/>
              <a:gd name="f52" fmla="val 270"/>
              <a:gd name="f53" fmla="val 76"/>
              <a:gd name="f54" fmla="val 64"/>
              <a:gd name="f55" fmla="val 51"/>
              <a:gd name="f56" fmla="val 251"/>
              <a:gd name="f57" fmla="val 50"/>
              <a:gd name="f58" fmla="val 236"/>
              <a:gd name="f59" fmla="val 49"/>
              <a:gd name="f60" fmla="val 221"/>
              <a:gd name="f61" fmla="val 48"/>
              <a:gd name="f62" fmla="val 220"/>
              <a:gd name="f63" fmla="val 32"/>
              <a:gd name="f64" fmla="val 219"/>
              <a:gd name="f65" fmla="val 17"/>
              <a:gd name="f66" fmla="val 218"/>
              <a:gd name="f67" fmla="val 1"/>
              <a:gd name="f68" fmla="val 203"/>
              <a:gd name="f69" fmla="val 189"/>
              <a:gd name="f70" fmla="val 175"/>
              <a:gd name="f71" fmla="val 2"/>
              <a:gd name="f72" fmla="val 170"/>
              <a:gd name="f73" fmla="val 3"/>
              <a:gd name="f74" fmla="val 10"/>
              <a:gd name="f75" fmla="val 16"/>
              <a:gd name="f76" fmla="val 159"/>
              <a:gd name="f77" fmla="val 26"/>
              <a:gd name="f78" fmla="val 160"/>
              <a:gd name="f79" fmla="val 37"/>
              <a:gd name="f80" fmla="val 142"/>
              <a:gd name="f81" fmla="val 127"/>
              <a:gd name="f82" fmla="val 110"/>
              <a:gd name="f83" fmla="val 58"/>
              <a:gd name="f84" fmla="val 109"/>
              <a:gd name="f85" fmla="val 65"/>
              <a:gd name="f86" fmla="val 71"/>
              <a:gd name="f87" fmla="val 103"/>
              <a:gd name="f88" fmla="val 62"/>
              <a:gd name="f89" fmla="val 60"/>
              <a:gd name="f90" fmla="val 111"/>
              <a:gd name="f91" fmla="val 123"/>
              <a:gd name="f92" fmla="val 59"/>
              <a:gd name="f93" fmla="val 21"/>
              <a:gd name="f94" fmla="val 5"/>
              <a:gd name="f95" fmla="val 177"/>
              <a:gd name="f96" fmla="val 188"/>
              <a:gd name="f97" fmla="val 200"/>
              <a:gd name="f98" fmla="val 22"/>
              <a:gd name="f99" fmla="val 44"/>
              <a:gd name="f100" fmla="val 66"/>
              <a:gd name="f101" fmla="val 88"/>
              <a:gd name="f102" fmla="val 215"/>
              <a:gd name="f103" fmla="val 233"/>
              <a:gd name="f104" fmla="val 313"/>
              <a:gd name="f105" fmla="val 353"/>
              <a:gd name="f106" fmla="val 363"/>
              <a:gd name="f107" fmla="val 368"/>
              <a:gd name="f108" fmla="val 255"/>
              <a:gd name="f109" fmla="val 260"/>
              <a:gd name="f110" fmla="val 268"/>
              <a:gd name="f111" fmla="val 359"/>
              <a:gd name="f112" fmla="val 354"/>
              <a:gd name="f113" fmla="val 290"/>
              <a:gd name="f114" fmla="val 258"/>
              <a:gd name="f115" fmla="val 253"/>
              <a:gd name="f116" fmla="val 265"/>
              <a:gd name="f117" fmla="val 249"/>
              <a:gd name="f118" fmla="val 263"/>
              <a:gd name="f119" fmla="val 244"/>
              <a:gd name="f120" fmla="val 261"/>
              <a:gd name="f121" fmla="val 235"/>
              <a:gd name="f122" fmla="val 256"/>
              <a:gd name="f123" fmla="val 224"/>
              <a:gd name="f124" fmla="val 259"/>
              <a:gd name="f125" fmla="val 209"/>
              <a:gd name="f126" fmla="val 201"/>
              <a:gd name="f127" fmla="+- 0 0 -90"/>
              <a:gd name="f128" fmla="*/ f3 1 373"/>
              <a:gd name="f129" fmla="*/ f4 1 369"/>
              <a:gd name="f130" fmla="+- f7 0 f5"/>
              <a:gd name="f131" fmla="+- f6 0 f5"/>
              <a:gd name="f132" fmla="*/ f127 f0 1"/>
              <a:gd name="f133" fmla="*/ f131 1 373"/>
              <a:gd name="f134" fmla="*/ f130 1 369"/>
              <a:gd name="f135" fmla="*/ 283 f131 1"/>
              <a:gd name="f136" fmla="*/ 195 f130 1"/>
              <a:gd name="f137" fmla="*/ 301 f131 1"/>
              <a:gd name="f138" fmla="*/ 206 f130 1"/>
              <a:gd name="f139" fmla="*/ 306 f131 1"/>
              <a:gd name="f140" fmla="*/ 212 f130 1"/>
              <a:gd name="f141" fmla="*/ 369 f131 1"/>
              <a:gd name="f142" fmla="*/ 208 f130 1"/>
              <a:gd name="f143" fmla="*/ 372 f131 1"/>
              <a:gd name="f144" fmla="*/ 167 f130 1"/>
              <a:gd name="f145" fmla="*/ 370 f131 1"/>
              <a:gd name="f146" fmla="*/ 164 f130 1"/>
              <a:gd name="f147" fmla="*/ 325 f131 1"/>
              <a:gd name="f148" fmla="*/ 161 f130 1"/>
              <a:gd name="f149" fmla="*/ 323 f131 1"/>
              <a:gd name="f150" fmla="*/ 145 f130 1"/>
              <a:gd name="f151" fmla="*/ 284 f131 1"/>
              <a:gd name="f152" fmla="*/ 105 f130 1"/>
              <a:gd name="f153" fmla="*/ 269 f131 1"/>
              <a:gd name="f154" fmla="*/ 89 f130 1"/>
              <a:gd name="f155" fmla="*/ 51 f130 1"/>
              <a:gd name="f156" fmla="*/ 221 f131 1"/>
              <a:gd name="f157" fmla="*/ 48 f130 1"/>
              <a:gd name="f158" fmla="*/ 218 f131 1"/>
              <a:gd name="f159" fmla="*/ 1 f130 1"/>
              <a:gd name="f160" fmla="*/ 175 f131 1"/>
              <a:gd name="f161" fmla="*/ 2 f130 1"/>
              <a:gd name="f162" fmla="*/ 162 f131 1"/>
              <a:gd name="f163" fmla="*/ 16 f130 1"/>
              <a:gd name="f164" fmla="*/ 159 f131 1"/>
              <a:gd name="f165" fmla="*/ 50 f130 1"/>
              <a:gd name="f166" fmla="*/ 110 f131 1"/>
              <a:gd name="f167" fmla="*/ 109 f131 1"/>
              <a:gd name="f168" fmla="*/ 71 f130 1"/>
              <a:gd name="f169" fmla="*/ 76 f131 1"/>
              <a:gd name="f170" fmla="*/ 104 f130 1"/>
              <a:gd name="f171" fmla="*/ 60 f131 1"/>
              <a:gd name="f172" fmla="*/ 123 f130 1"/>
              <a:gd name="f173" fmla="*/ 21 f131 1"/>
              <a:gd name="f174" fmla="*/ 163 f130 1"/>
              <a:gd name="f175" fmla="*/ 5 f131 1"/>
              <a:gd name="f176" fmla="*/ 188 f130 1"/>
              <a:gd name="f177" fmla="*/ 22 f131 1"/>
              <a:gd name="f178" fmla="*/ 88 f131 1"/>
              <a:gd name="f179" fmla="*/ 233 f130 1"/>
              <a:gd name="f180" fmla="*/ 353 f130 1"/>
              <a:gd name="f181" fmla="*/ 123 f131 1"/>
              <a:gd name="f182" fmla="*/ 369 f130 1"/>
              <a:gd name="f183" fmla="*/ 255 f131 1"/>
              <a:gd name="f184" fmla="*/ 368 f130 1"/>
              <a:gd name="f185" fmla="*/ 354 f130 1"/>
              <a:gd name="f186" fmla="*/ 270 f131 1"/>
              <a:gd name="f187" fmla="*/ 258 f130 1"/>
              <a:gd name="f188" fmla="*/ 263 f131 1"/>
              <a:gd name="f189" fmla="*/ 244 f130 1"/>
              <a:gd name="f190" fmla="*/ 259 f131 1"/>
              <a:gd name="f191" fmla="*/ 218 f130 1"/>
              <a:gd name="f192" fmla="*/ f132 1 f2"/>
              <a:gd name="f193" fmla="*/ f135 1 373"/>
              <a:gd name="f194" fmla="*/ f136 1 369"/>
              <a:gd name="f195" fmla="*/ f137 1 373"/>
              <a:gd name="f196" fmla="*/ f138 1 369"/>
              <a:gd name="f197" fmla="*/ f139 1 373"/>
              <a:gd name="f198" fmla="*/ f140 1 369"/>
              <a:gd name="f199" fmla="*/ f141 1 373"/>
              <a:gd name="f200" fmla="*/ f142 1 369"/>
              <a:gd name="f201" fmla="*/ f143 1 373"/>
              <a:gd name="f202" fmla="*/ f144 1 369"/>
              <a:gd name="f203" fmla="*/ f145 1 373"/>
              <a:gd name="f204" fmla="*/ f146 1 369"/>
              <a:gd name="f205" fmla="*/ f147 1 373"/>
              <a:gd name="f206" fmla="*/ f148 1 369"/>
              <a:gd name="f207" fmla="*/ f149 1 373"/>
              <a:gd name="f208" fmla="*/ f150 1 369"/>
              <a:gd name="f209" fmla="*/ f151 1 373"/>
              <a:gd name="f210" fmla="*/ f152 1 369"/>
              <a:gd name="f211" fmla="*/ f153 1 373"/>
              <a:gd name="f212" fmla="*/ f154 1 369"/>
              <a:gd name="f213" fmla="*/ f155 1 369"/>
              <a:gd name="f214" fmla="*/ f156 1 373"/>
              <a:gd name="f215" fmla="*/ f157 1 369"/>
              <a:gd name="f216" fmla="*/ f158 1 373"/>
              <a:gd name="f217" fmla="*/ f159 1 369"/>
              <a:gd name="f218" fmla="*/ f160 1 373"/>
              <a:gd name="f219" fmla="*/ f161 1 369"/>
              <a:gd name="f220" fmla="*/ f162 1 373"/>
              <a:gd name="f221" fmla="*/ f163 1 369"/>
              <a:gd name="f222" fmla="*/ f164 1 373"/>
              <a:gd name="f223" fmla="*/ f165 1 369"/>
              <a:gd name="f224" fmla="*/ f166 1 373"/>
              <a:gd name="f225" fmla="*/ f167 1 373"/>
              <a:gd name="f226" fmla="*/ f168 1 369"/>
              <a:gd name="f227" fmla="*/ f169 1 373"/>
              <a:gd name="f228" fmla="*/ f170 1 369"/>
              <a:gd name="f229" fmla="*/ f171 1 373"/>
              <a:gd name="f230" fmla="*/ f172 1 369"/>
              <a:gd name="f231" fmla="*/ f173 1 373"/>
              <a:gd name="f232" fmla="*/ f174 1 369"/>
              <a:gd name="f233" fmla="*/ f175 1 373"/>
              <a:gd name="f234" fmla="*/ f176 1 369"/>
              <a:gd name="f235" fmla="*/ f177 1 373"/>
              <a:gd name="f236" fmla="*/ f178 1 373"/>
              <a:gd name="f237" fmla="*/ f179 1 369"/>
              <a:gd name="f238" fmla="*/ f180 1 369"/>
              <a:gd name="f239" fmla="*/ f181 1 373"/>
              <a:gd name="f240" fmla="*/ f182 1 369"/>
              <a:gd name="f241" fmla="*/ f183 1 373"/>
              <a:gd name="f242" fmla="*/ f184 1 369"/>
              <a:gd name="f243" fmla="*/ f185 1 369"/>
              <a:gd name="f244" fmla="*/ f186 1 373"/>
              <a:gd name="f245" fmla="*/ f187 1 369"/>
              <a:gd name="f246" fmla="*/ f188 1 373"/>
              <a:gd name="f247" fmla="*/ f189 1 369"/>
              <a:gd name="f248" fmla="*/ f190 1 373"/>
              <a:gd name="f249" fmla="*/ f191 1 369"/>
              <a:gd name="f250" fmla="*/ 0 1 f133"/>
              <a:gd name="f251" fmla="*/ f6 1 f133"/>
              <a:gd name="f252" fmla="*/ 0 1 f134"/>
              <a:gd name="f253" fmla="*/ f7 1 f134"/>
              <a:gd name="f254" fmla="+- f192 0 f1"/>
              <a:gd name="f255" fmla="*/ f193 1 f133"/>
              <a:gd name="f256" fmla="*/ f194 1 f134"/>
              <a:gd name="f257" fmla="*/ f195 1 f133"/>
              <a:gd name="f258" fmla="*/ f196 1 f134"/>
              <a:gd name="f259" fmla="*/ f197 1 f133"/>
              <a:gd name="f260" fmla="*/ f198 1 f134"/>
              <a:gd name="f261" fmla="*/ f199 1 f133"/>
              <a:gd name="f262" fmla="*/ f200 1 f134"/>
              <a:gd name="f263" fmla="*/ f201 1 f133"/>
              <a:gd name="f264" fmla="*/ f202 1 f134"/>
              <a:gd name="f265" fmla="*/ f203 1 f133"/>
              <a:gd name="f266" fmla="*/ f204 1 f134"/>
              <a:gd name="f267" fmla="*/ f205 1 f133"/>
              <a:gd name="f268" fmla="*/ f206 1 f134"/>
              <a:gd name="f269" fmla="*/ f207 1 f133"/>
              <a:gd name="f270" fmla="*/ f208 1 f134"/>
              <a:gd name="f271" fmla="*/ f209 1 f133"/>
              <a:gd name="f272" fmla="*/ f210 1 f134"/>
              <a:gd name="f273" fmla="*/ f211 1 f133"/>
              <a:gd name="f274" fmla="*/ f212 1 f134"/>
              <a:gd name="f275" fmla="*/ f213 1 f134"/>
              <a:gd name="f276" fmla="*/ f214 1 f133"/>
              <a:gd name="f277" fmla="*/ f215 1 f134"/>
              <a:gd name="f278" fmla="*/ f216 1 f133"/>
              <a:gd name="f279" fmla="*/ f217 1 f134"/>
              <a:gd name="f280" fmla="*/ f218 1 f133"/>
              <a:gd name="f281" fmla="*/ f219 1 f134"/>
              <a:gd name="f282" fmla="*/ f220 1 f133"/>
              <a:gd name="f283" fmla="*/ f221 1 f134"/>
              <a:gd name="f284" fmla="*/ f222 1 f133"/>
              <a:gd name="f285" fmla="*/ f223 1 f134"/>
              <a:gd name="f286" fmla="*/ f224 1 f133"/>
              <a:gd name="f287" fmla="*/ f225 1 f133"/>
              <a:gd name="f288" fmla="*/ f226 1 f134"/>
              <a:gd name="f289" fmla="*/ f227 1 f133"/>
              <a:gd name="f290" fmla="*/ f228 1 f134"/>
              <a:gd name="f291" fmla="*/ f229 1 f133"/>
              <a:gd name="f292" fmla="*/ f230 1 f134"/>
              <a:gd name="f293" fmla="*/ f231 1 f133"/>
              <a:gd name="f294" fmla="*/ f232 1 f134"/>
              <a:gd name="f295" fmla="*/ f233 1 f133"/>
              <a:gd name="f296" fmla="*/ f234 1 f134"/>
              <a:gd name="f297" fmla="*/ f235 1 f133"/>
              <a:gd name="f298" fmla="*/ f236 1 f133"/>
              <a:gd name="f299" fmla="*/ f237 1 f134"/>
              <a:gd name="f300" fmla="*/ f238 1 f134"/>
              <a:gd name="f301" fmla="*/ f239 1 f133"/>
              <a:gd name="f302" fmla="*/ f240 1 f134"/>
              <a:gd name="f303" fmla="*/ f241 1 f133"/>
              <a:gd name="f304" fmla="*/ f242 1 f134"/>
              <a:gd name="f305" fmla="*/ f243 1 f134"/>
              <a:gd name="f306" fmla="*/ f244 1 f133"/>
              <a:gd name="f307" fmla="*/ f245 1 f134"/>
              <a:gd name="f308" fmla="*/ f246 1 f133"/>
              <a:gd name="f309" fmla="*/ f247 1 f134"/>
              <a:gd name="f310" fmla="*/ f248 1 f133"/>
              <a:gd name="f311" fmla="*/ f249 1 f134"/>
              <a:gd name="f312" fmla="*/ f250 f128 1"/>
              <a:gd name="f313" fmla="*/ f251 f128 1"/>
              <a:gd name="f314" fmla="*/ f253 f129 1"/>
              <a:gd name="f315" fmla="*/ f252 f129 1"/>
              <a:gd name="f316" fmla="*/ f255 f128 1"/>
              <a:gd name="f317" fmla="*/ f256 f129 1"/>
              <a:gd name="f318" fmla="*/ f257 f128 1"/>
              <a:gd name="f319" fmla="*/ f258 f129 1"/>
              <a:gd name="f320" fmla="*/ f259 f128 1"/>
              <a:gd name="f321" fmla="*/ f260 f129 1"/>
              <a:gd name="f322" fmla="*/ f261 f128 1"/>
              <a:gd name="f323" fmla="*/ f262 f129 1"/>
              <a:gd name="f324" fmla="*/ f263 f128 1"/>
              <a:gd name="f325" fmla="*/ f264 f129 1"/>
              <a:gd name="f326" fmla="*/ f265 f128 1"/>
              <a:gd name="f327" fmla="*/ f266 f129 1"/>
              <a:gd name="f328" fmla="*/ f267 f128 1"/>
              <a:gd name="f329" fmla="*/ f268 f129 1"/>
              <a:gd name="f330" fmla="*/ f269 f128 1"/>
              <a:gd name="f331" fmla="*/ f270 f129 1"/>
              <a:gd name="f332" fmla="*/ f271 f128 1"/>
              <a:gd name="f333" fmla="*/ f272 f129 1"/>
              <a:gd name="f334" fmla="*/ f273 f128 1"/>
              <a:gd name="f335" fmla="*/ f274 f129 1"/>
              <a:gd name="f336" fmla="*/ f275 f129 1"/>
              <a:gd name="f337" fmla="*/ f276 f128 1"/>
              <a:gd name="f338" fmla="*/ f277 f129 1"/>
              <a:gd name="f339" fmla="*/ f278 f128 1"/>
              <a:gd name="f340" fmla="*/ f279 f129 1"/>
              <a:gd name="f341" fmla="*/ f280 f128 1"/>
              <a:gd name="f342" fmla="*/ f281 f129 1"/>
              <a:gd name="f343" fmla="*/ f282 f128 1"/>
              <a:gd name="f344" fmla="*/ f283 f129 1"/>
              <a:gd name="f345" fmla="*/ f284 f128 1"/>
              <a:gd name="f346" fmla="*/ f285 f129 1"/>
              <a:gd name="f347" fmla="*/ f286 f128 1"/>
              <a:gd name="f348" fmla="*/ f287 f128 1"/>
              <a:gd name="f349" fmla="*/ f288 f129 1"/>
              <a:gd name="f350" fmla="*/ f289 f128 1"/>
              <a:gd name="f351" fmla="*/ f290 f129 1"/>
              <a:gd name="f352" fmla="*/ f291 f128 1"/>
              <a:gd name="f353" fmla="*/ f292 f129 1"/>
              <a:gd name="f354" fmla="*/ f293 f128 1"/>
              <a:gd name="f355" fmla="*/ f294 f129 1"/>
              <a:gd name="f356" fmla="*/ f295 f128 1"/>
              <a:gd name="f357" fmla="*/ f296 f129 1"/>
              <a:gd name="f358" fmla="*/ f297 f128 1"/>
              <a:gd name="f359" fmla="*/ f298 f128 1"/>
              <a:gd name="f360" fmla="*/ f299 f129 1"/>
              <a:gd name="f361" fmla="*/ f300 f129 1"/>
              <a:gd name="f362" fmla="*/ f301 f128 1"/>
              <a:gd name="f363" fmla="*/ f302 f129 1"/>
              <a:gd name="f364" fmla="*/ f303 f128 1"/>
              <a:gd name="f365" fmla="*/ f304 f129 1"/>
              <a:gd name="f366" fmla="*/ f305 f129 1"/>
              <a:gd name="f367" fmla="*/ f306 f128 1"/>
              <a:gd name="f368" fmla="*/ f307 f129 1"/>
              <a:gd name="f369" fmla="*/ f308 f128 1"/>
              <a:gd name="f370" fmla="*/ f309 f129 1"/>
              <a:gd name="f371" fmla="*/ f310 f128 1"/>
              <a:gd name="f372" fmla="*/ f311 f1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4">
                <a:pos x="f316" y="f317"/>
              </a:cxn>
              <a:cxn ang="f254">
                <a:pos x="f318" y="f319"/>
              </a:cxn>
              <a:cxn ang="f254">
                <a:pos x="f320" y="f321"/>
              </a:cxn>
              <a:cxn ang="f254">
                <a:pos x="f322" y="f323"/>
              </a:cxn>
              <a:cxn ang="f254">
                <a:pos x="f324" y="f325"/>
              </a:cxn>
              <a:cxn ang="f254">
                <a:pos x="f326" y="f327"/>
              </a:cxn>
              <a:cxn ang="f254">
                <a:pos x="f328" y="f329"/>
              </a:cxn>
              <a:cxn ang="f254">
                <a:pos x="f330" y="f331"/>
              </a:cxn>
              <a:cxn ang="f254">
                <a:pos x="f332" y="f333"/>
              </a:cxn>
              <a:cxn ang="f254">
                <a:pos x="f334" y="f335"/>
              </a:cxn>
              <a:cxn ang="f254">
                <a:pos x="f334" y="f336"/>
              </a:cxn>
              <a:cxn ang="f254">
                <a:pos x="f337" y="f338"/>
              </a:cxn>
              <a:cxn ang="f254">
                <a:pos x="f339" y="f340"/>
              </a:cxn>
              <a:cxn ang="f254">
                <a:pos x="f341" y="f342"/>
              </a:cxn>
              <a:cxn ang="f254">
                <a:pos x="f343" y="f344"/>
              </a:cxn>
              <a:cxn ang="f254">
                <a:pos x="f345" y="f346"/>
              </a:cxn>
              <a:cxn ang="f254">
                <a:pos x="f347" y="f346"/>
              </a:cxn>
              <a:cxn ang="f254">
                <a:pos x="f348" y="f349"/>
              </a:cxn>
              <a:cxn ang="f254">
                <a:pos x="f350" y="f351"/>
              </a:cxn>
              <a:cxn ang="f254">
                <a:pos x="f352" y="f353"/>
              </a:cxn>
              <a:cxn ang="f254">
                <a:pos x="f354" y="f355"/>
              </a:cxn>
              <a:cxn ang="f254">
                <a:pos x="f356" y="f357"/>
              </a:cxn>
              <a:cxn ang="f254">
                <a:pos x="f358" y="f321"/>
              </a:cxn>
              <a:cxn ang="f254">
                <a:pos x="f359" y="f321"/>
              </a:cxn>
              <a:cxn ang="f254">
                <a:pos x="f347" y="f360"/>
              </a:cxn>
              <a:cxn ang="f254">
                <a:pos x="f348" y="f361"/>
              </a:cxn>
              <a:cxn ang="f254">
                <a:pos x="f362" y="f363"/>
              </a:cxn>
              <a:cxn ang="f254">
                <a:pos x="f364" y="f365"/>
              </a:cxn>
              <a:cxn ang="f254">
                <a:pos x="f334" y="f366"/>
              </a:cxn>
              <a:cxn ang="f254">
                <a:pos x="f367" y="f368"/>
              </a:cxn>
              <a:cxn ang="f254">
                <a:pos x="f369" y="f370"/>
              </a:cxn>
              <a:cxn ang="f254">
                <a:pos x="f371" y="f372"/>
              </a:cxn>
              <a:cxn ang="f254">
                <a:pos x="f316" y="f317"/>
              </a:cxn>
            </a:cxnLst>
            <a:rect l="f312" t="f315" r="f313" b="f314"/>
            <a:pathLst>
              <a:path w="373" h="369">
                <a:moveTo>
                  <a:pt x="f8" y="f9"/>
                </a:moveTo>
                <a:cubicBezTo>
                  <a:pt x="f10" y="f11"/>
                  <a:pt x="f12" y="f9"/>
                  <a:pt x="f13" y="f14"/>
                </a:cubicBezTo>
                <a:cubicBezTo>
                  <a:pt x="f13" y="f15"/>
                  <a:pt x="f16" y="f17"/>
                  <a:pt x="f18" y="f17"/>
                </a:cubicBezTo>
                <a:cubicBezTo>
                  <a:pt x="f19" y="f20"/>
                  <a:pt x="f21" y="f22"/>
                  <a:pt x="f7" y="f15"/>
                </a:cubicBezTo>
                <a:cubicBezTo>
                  <a:pt x="f6" y="f23"/>
                  <a:pt x="f24" y="f25"/>
                  <a:pt x="f26" y="f27"/>
                </a:cubicBezTo>
                <a:cubicBezTo>
                  <a:pt x="f26" y="f27"/>
                  <a:pt x="f24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5" y="f37"/>
                  <a:pt x="f38" y="f39"/>
                  <a:pt x="f38" y="f40"/>
                </a:cubicBezTo>
                <a:cubicBezTo>
                  <a:pt x="f41" y="f42"/>
                  <a:pt x="f43" y="f44"/>
                  <a:pt x="f45" y="f46"/>
                </a:cubicBezTo>
                <a:cubicBezTo>
                  <a:pt x="f47" y="f48"/>
                  <a:pt x="f49" y="f50"/>
                  <a:pt x="f49" y="f51"/>
                </a:cubicBezTo>
                <a:cubicBezTo>
                  <a:pt x="f52" y="f53"/>
                  <a:pt x="f49" y="f54"/>
                  <a:pt x="f49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7"/>
                  <a:pt x="f69" y="f5"/>
                  <a:pt x="f70" y="f71"/>
                </a:cubicBezTo>
                <a:cubicBezTo>
                  <a:pt x="f72" y="f73"/>
                  <a:pt x="f32" y="f74"/>
                  <a:pt x="f34" y="f75"/>
                </a:cubicBezTo>
                <a:cubicBezTo>
                  <a:pt x="f76" y="f77"/>
                  <a:pt x="f78" y="f79"/>
                  <a:pt x="f76" y="f57"/>
                </a:cubicBezTo>
                <a:cubicBezTo>
                  <a:pt x="f80" y="f57"/>
                  <a:pt x="f81" y="f57"/>
                  <a:pt x="f82" y="f57"/>
                </a:cubicBezTo>
                <a:cubicBezTo>
                  <a:pt x="f82" y="f83"/>
                  <a:pt x="f84" y="f85"/>
                  <a:pt x="f84" y="f86"/>
                </a:cubicBezTo>
                <a:cubicBezTo>
                  <a:pt x="f84" y="f87"/>
                  <a:pt x="f84" y="f48"/>
                  <a:pt x="f53" y="f48"/>
                </a:cubicBezTo>
                <a:cubicBezTo>
                  <a:pt x="f88" y="f48"/>
                  <a:pt x="f89" y="f90"/>
                  <a:pt x="f89" y="f91"/>
                </a:cubicBezTo>
                <a:cubicBezTo>
                  <a:pt x="f89" y="f36"/>
                  <a:pt x="f92" y="f34"/>
                  <a:pt x="f93" y="f32"/>
                </a:cubicBezTo>
                <a:cubicBezTo>
                  <a:pt x="f5" y="f32"/>
                  <a:pt x="f94" y="f95"/>
                  <a:pt x="f94" y="f96"/>
                </a:cubicBezTo>
                <a:cubicBezTo>
                  <a:pt x="f94" y="f97"/>
                  <a:pt x="f71" y="f22"/>
                  <a:pt x="f98" y="f17"/>
                </a:cubicBezTo>
                <a:cubicBezTo>
                  <a:pt x="f99" y="f20"/>
                  <a:pt x="f100" y="f22"/>
                  <a:pt x="f101" y="f17"/>
                </a:cubicBezTo>
                <a:cubicBezTo>
                  <a:pt x="f48" y="f20"/>
                  <a:pt x="f82" y="f102"/>
                  <a:pt x="f82" y="f103"/>
                </a:cubicBezTo>
                <a:cubicBezTo>
                  <a:pt x="f42" y="f47"/>
                  <a:pt x="f84" y="f104"/>
                  <a:pt x="f84" y="f105"/>
                </a:cubicBezTo>
                <a:cubicBezTo>
                  <a:pt x="f84" y="f106"/>
                  <a:pt x="f90" y="f7"/>
                  <a:pt x="f91" y="f7"/>
                </a:cubicBezTo>
                <a:cubicBezTo>
                  <a:pt x="f27" y="f107"/>
                  <a:pt x="f20" y="f7"/>
                  <a:pt x="f108" y="f107"/>
                </a:cubicBezTo>
                <a:cubicBezTo>
                  <a:pt x="f109" y="f107"/>
                  <a:pt x="f110" y="f111"/>
                  <a:pt x="f49" y="f112"/>
                </a:cubicBezTo>
                <a:cubicBezTo>
                  <a:pt x="f52" y="f43"/>
                  <a:pt x="f52" y="f113"/>
                  <a:pt x="f52" y="f114"/>
                </a:cubicBezTo>
                <a:cubicBezTo>
                  <a:pt x="f52" y="f115"/>
                  <a:pt x="f116" y="f117"/>
                  <a:pt x="f118" y="f119"/>
                </a:cubicBezTo>
                <a:cubicBezTo>
                  <a:pt x="f120" y="f121"/>
                  <a:pt x="f122" y="f123"/>
                  <a:pt x="f124" y="f66"/>
                </a:cubicBezTo>
                <a:cubicBezTo>
                  <a:pt x="f118" y="f125"/>
                  <a:pt x="f47" y="f126"/>
                  <a:pt x="f8" y="f9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3" name="Freeform 25">
            <a:extLst>
              <a:ext uri="{FF2B5EF4-FFF2-40B4-BE49-F238E27FC236}">
                <a16:creationId xmlns:a16="http://schemas.microsoft.com/office/drawing/2014/main" id="{C82EA34C-A8DC-4AB5-915F-A6FC539E3EE2}"/>
              </a:ext>
            </a:extLst>
          </p:cNvPr>
          <p:cNvSpPr/>
          <p:nvPr/>
        </p:nvSpPr>
        <p:spPr>
          <a:xfrm>
            <a:off x="1558923" y="1482727"/>
            <a:ext cx="111127" cy="25717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60"/>
              <a:gd name="f7" fmla="val 367"/>
              <a:gd name="f8" fmla="val 1"/>
              <a:gd name="f9" fmla="val 349"/>
              <a:gd name="f10" fmla="val 355"/>
              <a:gd name="f11" fmla="val 8"/>
              <a:gd name="f12" fmla="val 365"/>
              <a:gd name="f13" fmla="val 12"/>
              <a:gd name="f14" fmla="val 61"/>
              <a:gd name="f15" fmla="val 110"/>
              <a:gd name="f16" fmla="val 366"/>
              <a:gd name="f17" fmla="val 244"/>
              <a:gd name="f18" fmla="val 123"/>
              <a:gd name="f19" fmla="val 112"/>
              <a:gd name="f20" fmla="val 66"/>
              <a:gd name="f21" fmla="val 20"/>
              <a:gd name="f22" fmla="val 3"/>
              <a:gd name="f23" fmla="val 6"/>
              <a:gd name="f24" fmla="val 21"/>
              <a:gd name="f25" fmla="val 84"/>
              <a:gd name="f26" fmla="val 146"/>
              <a:gd name="f27" fmla="val 209"/>
              <a:gd name="f28" fmla="val 256"/>
              <a:gd name="f29" fmla="val 302"/>
              <a:gd name="f30" fmla="+- 0 0 -90"/>
              <a:gd name="f31" fmla="*/ f3 1 160"/>
              <a:gd name="f32" fmla="*/ f4 1 367"/>
              <a:gd name="f33" fmla="+- f7 0 f5"/>
              <a:gd name="f34" fmla="+- f6 0 f5"/>
              <a:gd name="f35" fmla="*/ f30 f0 1"/>
              <a:gd name="f36" fmla="*/ f34 1 160"/>
              <a:gd name="f37" fmla="*/ f33 1 367"/>
              <a:gd name="f38" fmla="*/ 1 f34 1"/>
              <a:gd name="f39" fmla="*/ 349 f33 1"/>
              <a:gd name="f40" fmla="*/ 12 f34 1"/>
              <a:gd name="f41" fmla="*/ 365 f33 1"/>
              <a:gd name="f42" fmla="*/ 160 f34 1"/>
              <a:gd name="f43" fmla="*/ 366 f33 1"/>
              <a:gd name="f44" fmla="*/ 0 f33 1"/>
              <a:gd name="f45" fmla="*/ 20 f34 1"/>
              <a:gd name="f46" fmla="*/ 0 f34 1"/>
              <a:gd name="f47" fmla="*/ 21 f33 1"/>
              <a:gd name="f48" fmla="*/ 209 f33 1"/>
              <a:gd name="f49" fmla="*/ f35 1 f2"/>
              <a:gd name="f50" fmla="*/ f38 1 160"/>
              <a:gd name="f51" fmla="*/ f39 1 367"/>
              <a:gd name="f52" fmla="*/ f40 1 160"/>
              <a:gd name="f53" fmla="*/ f41 1 367"/>
              <a:gd name="f54" fmla="*/ f42 1 160"/>
              <a:gd name="f55" fmla="*/ f43 1 367"/>
              <a:gd name="f56" fmla="*/ f44 1 367"/>
              <a:gd name="f57" fmla="*/ f45 1 160"/>
              <a:gd name="f58" fmla="*/ f46 1 160"/>
              <a:gd name="f59" fmla="*/ f47 1 367"/>
              <a:gd name="f60" fmla="*/ f48 1 367"/>
              <a:gd name="f61" fmla="*/ 0 1 f36"/>
              <a:gd name="f62" fmla="*/ f6 1 f36"/>
              <a:gd name="f63" fmla="*/ 0 1 f37"/>
              <a:gd name="f64" fmla="*/ f7 1 f37"/>
              <a:gd name="f65" fmla="+- f49 0 f1"/>
              <a:gd name="f66" fmla="*/ f50 1 f36"/>
              <a:gd name="f67" fmla="*/ f51 1 f37"/>
              <a:gd name="f68" fmla="*/ f52 1 f36"/>
              <a:gd name="f69" fmla="*/ f53 1 f37"/>
              <a:gd name="f70" fmla="*/ f54 1 f36"/>
              <a:gd name="f71" fmla="*/ f55 1 f37"/>
              <a:gd name="f72" fmla="*/ f56 1 f37"/>
              <a:gd name="f73" fmla="*/ f57 1 f36"/>
              <a:gd name="f74" fmla="*/ f58 1 f36"/>
              <a:gd name="f75" fmla="*/ f59 1 f37"/>
              <a:gd name="f76" fmla="*/ f60 1 f37"/>
              <a:gd name="f77" fmla="*/ f61 f31 1"/>
              <a:gd name="f78" fmla="*/ f62 f31 1"/>
              <a:gd name="f79" fmla="*/ f64 f32 1"/>
              <a:gd name="f80" fmla="*/ f63 f32 1"/>
              <a:gd name="f81" fmla="*/ f66 f31 1"/>
              <a:gd name="f82" fmla="*/ f67 f32 1"/>
              <a:gd name="f83" fmla="*/ f68 f31 1"/>
              <a:gd name="f84" fmla="*/ f69 f32 1"/>
              <a:gd name="f85" fmla="*/ f70 f31 1"/>
              <a:gd name="f86" fmla="*/ f71 f32 1"/>
              <a:gd name="f87" fmla="*/ f72 f32 1"/>
              <a:gd name="f88" fmla="*/ f73 f31 1"/>
              <a:gd name="f89" fmla="*/ f74 f31 1"/>
              <a:gd name="f90" fmla="*/ f75 f32 1"/>
              <a:gd name="f91" fmla="*/ f76 f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5">
                <a:pos x="f81" y="f82"/>
              </a:cxn>
              <a:cxn ang="f65">
                <a:pos x="f83" y="f84"/>
              </a:cxn>
              <a:cxn ang="f65">
                <a:pos x="f85" y="f86"/>
              </a:cxn>
              <a:cxn ang="f65">
                <a:pos x="f85" y="f87"/>
              </a:cxn>
              <a:cxn ang="f65">
                <a:pos x="f88" y="f87"/>
              </a:cxn>
              <a:cxn ang="f65">
                <a:pos x="f89" y="f90"/>
              </a:cxn>
              <a:cxn ang="f65">
                <a:pos x="f81" y="f91"/>
              </a:cxn>
              <a:cxn ang="f65">
                <a:pos x="f81" y="f82"/>
              </a:cxn>
            </a:cxnLst>
            <a:rect l="f77" t="f80" r="f78" b="f79"/>
            <a:pathLst>
              <a:path w="160" h="367">
                <a:moveTo>
                  <a:pt x="f8" y="f9"/>
                </a:moveTo>
                <a:cubicBezTo>
                  <a:pt x="f8" y="f10"/>
                  <a:pt x="f11" y="f12"/>
                  <a:pt x="f13" y="f12"/>
                </a:cubicBezTo>
                <a:cubicBezTo>
                  <a:pt x="f14" y="f7"/>
                  <a:pt x="f15" y="f16"/>
                  <a:pt x="f6" y="f16"/>
                </a:cubicBezTo>
                <a:cubicBezTo>
                  <a:pt x="f6" y="f17"/>
                  <a:pt x="f6" y="f18"/>
                  <a:pt x="f6" y="f5"/>
                </a:cubicBezTo>
                <a:cubicBezTo>
                  <a:pt x="f19" y="f5"/>
                  <a:pt x="f20" y="f8"/>
                  <a:pt x="f21" y="f5"/>
                </a:cubicBezTo>
                <a:cubicBezTo>
                  <a:pt x="f22" y="f5"/>
                  <a:pt x="f5" y="f23"/>
                  <a:pt x="f5" y="f24"/>
                </a:cubicBezTo>
                <a:cubicBezTo>
                  <a:pt x="f8" y="f25"/>
                  <a:pt x="f8" y="f26"/>
                  <a:pt x="f8" y="f27"/>
                </a:cubicBezTo>
                <a:cubicBezTo>
                  <a:pt x="f8" y="f28"/>
                  <a:pt x="f5" y="f29"/>
                  <a:pt x="f8" y="f9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4" name="Freeform 26">
            <a:extLst>
              <a:ext uri="{FF2B5EF4-FFF2-40B4-BE49-F238E27FC236}">
                <a16:creationId xmlns:a16="http://schemas.microsoft.com/office/drawing/2014/main" id="{A9806628-9BF9-4AA8-8936-FCF97FA9DB49}"/>
              </a:ext>
            </a:extLst>
          </p:cNvPr>
          <p:cNvSpPr/>
          <p:nvPr/>
        </p:nvSpPr>
        <p:spPr>
          <a:xfrm>
            <a:off x="3373441" y="3162296"/>
            <a:ext cx="517522" cy="10953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2"/>
              <a:gd name="f7" fmla="val 156"/>
              <a:gd name="f8" fmla="val 54"/>
              <a:gd name="f9" fmla="val 103"/>
              <a:gd name="f10" fmla="val 82"/>
              <a:gd name="f11" fmla="val 110"/>
              <a:gd name="f12" fmla="val 138"/>
              <a:gd name="f13" fmla="val 151"/>
              <a:gd name="f14" fmla="val 104"/>
              <a:gd name="f15" fmla="val 99"/>
              <a:gd name="f16" fmla="val 154"/>
              <a:gd name="f17" fmla="val 86"/>
              <a:gd name="f18" fmla="val 81"/>
              <a:gd name="f19" fmla="val 155"/>
              <a:gd name="f20" fmla="val 76"/>
              <a:gd name="f21" fmla="val 72"/>
              <a:gd name="f22" fmla="val 52"/>
              <a:gd name="f23" fmla="val 159"/>
              <a:gd name="f24" fmla="val 47"/>
              <a:gd name="f25" fmla="val 179"/>
              <a:gd name="f26" fmla="val 338"/>
              <a:gd name="f27" fmla="val 48"/>
              <a:gd name="f28" fmla="val 497"/>
              <a:gd name="f29" fmla="val 656"/>
              <a:gd name="f30" fmla="val 677"/>
              <a:gd name="f31" fmla="val 697"/>
              <a:gd name="f32" fmla="val 718"/>
              <a:gd name="f33" fmla="val 733"/>
              <a:gd name="f34" fmla="val 740"/>
              <a:gd name="f35" fmla="val 40"/>
              <a:gd name="f36" fmla="val 26"/>
              <a:gd name="f37" fmla="val 18"/>
              <a:gd name="f38" fmla="val 10"/>
              <a:gd name="f39" fmla="val 545"/>
              <a:gd name="f40" fmla="val 350"/>
              <a:gd name="f41" fmla="val 17"/>
              <a:gd name="f42" fmla="val 31"/>
              <a:gd name="f43" fmla="val 124"/>
              <a:gd name="f44" fmla="val 96"/>
              <a:gd name="f45" fmla="val 69"/>
              <a:gd name="f46" fmla="val 56"/>
              <a:gd name="f47" fmla="val 51"/>
              <a:gd name="f48" fmla="val 63"/>
              <a:gd name="f49" fmla="val 53"/>
              <a:gd name="f50" fmla="val 88"/>
              <a:gd name="f51" fmla="val 33"/>
              <a:gd name="f52" fmla="val 122"/>
              <a:gd name="f53" fmla="val 139"/>
              <a:gd name="f54" fmla="val 16"/>
              <a:gd name="f55" fmla="val 32"/>
              <a:gd name="f56" fmla="val 152"/>
              <a:gd name="f57" fmla="val 150"/>
              <a:gd name="f58" fmla="val 136"/>
              <a:gd name="f59" fmla="val 121"/>
              <a:gd name="f60" fmla="+- 0 0 -90"/>
              <a:gd name="f61" fmla="*/ f3 1 742"/>
              <a:gd name="f62" fmla="*/ f4 1 156"/>
              <a:gd name="f63" fmla="+- f7 0 f5"/>
              <a:gd name="f64" fmla="+- f6 0 f5"/>
              <a:gd name="f65" fmla="*/ f60 f0 1"/>
              <a:gd name="f66" fmla="*/ f64 1 742"/>
              <a:gd name="f67" fmla="*/ f63 1 156"/>
              <a:gd name="f68" fmla="*/ 54 f64 1"/>
              <a:gd name="f69" fmla="*/ 103 f63 1"/>
              <a:gd name="f70" fmla="*/ 138 f64 1"/>
              <a:gd name="f71" fmla="*/ 154 f64 1"/>
              <a:gd name="f72" fmla="*/ 86 f63 1"/>
              <a:gd name="f73" fmla="*/ 72 f63 1"/>
              <a:gd name="f74" fmla="*/ 179 f64 1"/>
              <a:gd name="f75" fmla="*/ 47 f63 1"/>
              <a:gd name="f76" fmla="*/ 656 f64 1"/>
              <a:gd name="f77" fmla="*/ 48 f63 1"/>
              <a:gd name="f78" fmla="*/ 718 f64 1"/>
              <a:gd name="f79" fmla="*/ 742 f64 1"/>
              <a:gd name="f80" fmla="*/ 26 f63 1"/>
              <a:gd name="f81" fmla="*/ 0 f63 1"/>
              <a:gd name="f82" fmla="*/ 69 f64 1"/>
              <a:gd name="f83" fmla="*/ 52 f64 1"/>
              <a:gd name="f84" fmla="*/ 63 f63 1"/>
              <a:gd name="f85" fmla="*/ 0 f64 1"/>
              <a:gd name="f86" fmla="*/ 156 f63 1"/>
              <a:gd name="f87" fmla="*/ 51 f64 1"/>
              <a:gd name="f88" fmla="*/ 150 f63 1"/>
              <a:gd name="f89" fmla="*/ f65 1 f2"/>
              <a:gd name="f90" fmla="*/ f68 1 742"/>
              <a:gd name="f91" fmla="*/ f69 1 156"/>
              <a:gd name="f92" fmla="*/ f70 1 742"/>
              <a:gd name="f93" fmla="*/ f71 1 742"/>
              <a:gd name="f94" fmla="*/ f72 1 156"/>
              <a:gd name="f95" fmla="*/ f73 1 156"/>
              <a:gd name="f96" fmla="*/ f74 1 742"/>
              <a:gd name="f97" fmla="*/ f75 1 156"/>
              <a:gd name="f98" fmla="*/ f76 1 742"/>
              <a:gd name="f99" fmla="*/ f77 1 156"/>
              <a:gd name="f100" fmla="*/ f78 1 742"/>
              <a:gd name="f101" fmla="*/ f79 1 742"/>
              <a:gd name="f102" fmla="*/ f80 1 156"/>
              <a:gd name="f103" fmla="*/ f81 1 156"/>
              <a:gd name="f104" fmla="*/ f82 1 742"/>
              <a:gd name="f105" fmla="*/ f83 1 742"/>
              <a:gd name="f106" fmla="*/ f84 1 156"/>
              <a:gd name="f107" fmla="*/ f85 1 742"/>
              <a:gd name="f108" fmla="*/ f86 1 156"/>
              <a:gd name="f109" fmla="*/ f87 1 742"/>
              <a:gd name="f110" fmla="*/ f88 1 156"/>
              <a:gd name="f111" fmla="*/ 0 1 f66"/>
              <a:gd name="f112" fmla="*/ f6 1 f66"/>
              <a:gd name="f113" fmla="*/ 0 1 f67"/>
              <a:gd name="f114" fmla="*/ f7 1 f67"/>
              <a:gd name="f115" fmla="+- f89 0 f1"/>
              <a:gd name="f116" fmla="*/ f90 1 f66"/>
              <a:gd name="f117" fmla="*/ f91 1 f67"/>
              <a:gd name="f118" fmla="*/ f92 1 f66"/>
              <a:gd name="f119" fmla="*/ f93 1 f66"/>
              <a:gd name="f120" fmla="*/ f94 1 f67"/>
              <a:gd name="f121" fmla="*/ f95 1 f67"/>
              <a:gd name="f122" fmla="*/ f96 1 f66"/>
              <a:gd name="f123" fmla="*/ f97 1 f67"/>
              <a:gd name="f124" fmla="*/ f98 1 f66"/>
              <a:gd name="f125" fmla="*/ f99 1 f67"/>
              <a:gd name="f126" fmla="*/ f100 1 f66"/>
              <a:gd name="f127" fmla="*/ f101 1 f66"/>
              <a:gd name="f128" fmla="*/ f102 1 f67"/>
              <a:gd name="f129" fmla="*/ f103 1 f67"/>
              <a:gd name="f130" fmla="*/ f104 1 f66"/>
              <a:gd name="f131" fmla="*/ f105 1 f66"/>
              <a:gd name="f132" fmla="*/ f106 1 f67"/>
              <a:gd name="f133" fmla="*/ f107 1 f66"/>
              <a:gd name="f134" fmla="*/ f108 1 f67"/>
              <a:gd name="f135" fmla="*/ f109 1 f66"/>
              <a:gd name="f136" fmla="*/ f110 1 f67"/>
              <a:gd name="f137" fmla="*/ f111 f61 1"/>
              <a:gd name="f138" fmla="*/ f112 f61 1"/>
              <a:gd name="f139" fmla="*/ f114 f62 1"/>
              <a:gd name="f140" fmla="*/ f113 f62 1"/>
              <a:gd name="f141" fmla="*/ f116 f61 1"/>
              <a:gd name="f142" fmla="*/ f117 f62 1"/>
              <a:gd name="f143" fmla="*/ f118 f61 1"/>
              <a:gd name="f144" fmla="*/ f119 f61 1"/>
              <a:gd name="f145" fmla="*/ f120 f62 1"/>
              <a:gd name="f146" fmla="*/ f121 f62 1"/>
              <a:gd name="f147" fmla="*/ f122 f61 1"/>
              <a:gd name="f148" fmla="*/ f123 f62 1"/>
              <a:gd name="f149" fmla="*/ f124 f61 1"/>
              <a:gd name="f150" fmla="*/ f125 f62 1"/>
              <a:gd name="f151" fmla="*/ f126 f61 1"/>
              <a:gd name="f152" fmla="*/ f127 f61 1"/>
              <a:gd name="f153" fmla="*/ f128 f62 1"/>
              <a:gd name="f154" fmla="*/ f129 f62 1"/>
              <a:gd name="f155" fmla="*/ f130 f61 1"/>
              <a:gd name="f156" fmla="*/ f131 f61 1"/>
              <a:gd name="f157" fmla="*/ f132 f62 1"/>
              <a:gd name="f158" fmla="*/ f133 f61 1"/>
              <a:gd name="f159" fmla="*/ f134 f62 1"/>
              <a:gd name="f160" fmla="*/ f135 f61 1"/>
              <a:gd name="f161" fmla="*/ f136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5">
                <a:pos x="f141" y="f142"/>
              </a:cxn>
              <a:cxn ang="f115">
                <a:pos x="f143" y="f142"/>
              </a:cxn>
              <a:cxn ang="f115">
                <a:pos x="f144" y="f145"/>
              </a:cxn>
              <a:cxn ang="f115">
                <a:pos x="f144" y="f146"/>
              </a:cxn>
              <a:cxn ang="f115">
                <a:pos x="f147" y="f148"/>
              </a:cxn>
              <a:cxn ang="f115">
                <a:pos x="f149" y="f150"/>
              </a:cxn>
              <a:cxn ang="f115">
                <a:pos x="f151" y="f150"/>
              </a:cxn>
              <a:cxn ang="f115">
                <a:pos x="f152" y="f153"/>
              </a:cxn>
              <a:cxn ang="f115">
                <a:pos x="f152" y="f154"/>
              </a:cxn>
              <a:cxn ang="f115">
                <a:pos x="f144" y="f154"/>
              </a:cxn>
              <a:cxn ang="f115">
                <a:pos x="f144" y="f148"/>
              </a:cxn>
              <a:cxn ang="f115">
                <a:pos x="f155" y="f148"/>
              </a:cxn>
              <a:cxn ang="f115">
                <a:pos x="f156" y="f157"/>
              </a:cxn>
              <a:cxn ang="f115">
                <a:pos x="f156" y="f142"/>
              </a:cxn>
              <a:cxn ang="f115">
                <a:pos x="f158" y="f142"/>
              </a:cxn>
              <a:cxn ang="f115">
                <a:pos x="f158" y="f159"/>
              </a:cxn>
              <a:cxn ang="f115">
                <a:pos x="f160" y="f161"/>
              </a:cxn>
              <a:cxn ang="f115">
                <a:pos x="f141" y="f142"/>
              </a:cxn>
            </a:cxnLst>
            <a:rect l="f137" t="f140" r="f138" b="f139"/>
            <a:pathLst>
              <a:path w="742" h="156">
                <a:moveTo>
                  <a:pt x="f8" y="f9"/>
                </a:moveTo>
                <a:cubicBezTo>
                  <a:pt x="f10" y="f9"/>
                  <a:pt x="f11" y="f9"/>
                  <a:pt x="f12" y="f9"/>
                </a:cubicBezTo>
                <a:cubicBezTo>
                  <a:pt x="f13" y="f14"/>
                  <a:pt x="f7" y="f15"/>
                  <a:pt x="f16" y="f17"/>
                </a:cubicBezTo>
                <a:cubicBezTo>
                  <a:pt x="f16" y="f18"/>
                  <a:pt x="f19" y="f20"/>
                  <a:pt x="f16" y="f21"/>
                </a:cubicBezTo>
                <a:cubicBezTo>
                  <a:pt x="f13" y="f22"/>
                  <a:pt x="f23" y="f24"/>
                  <a:pt x="f25" y="f24"/>
                </a:cubicBezTo>
                <a:cubicBezTo>
                  <a:pt x="f26" y="f27"/>
                  <a:pt x="f28" y="f27"/>
                  <a:pt x="f29" y="f27"/>
                </a:cubicBezTo>
                <a:cubicBezTo>
                  <a:pt x="f30" y="f27"/>
                  <a:pt x="f31" y="f24"/>
                  <a:pt x="f32" y="f27"/>
                </a:cubicBezTo>
                <a:cubicBezTo>
                  <a:pt x="f33" y="f27"/>
                  <a:pt x="f34" y="f35"/>
                  <a:pt x="f6" y="f36"/>
                </a:cubicBezTo>
                <a:cubicBezTo>
                  <a:pt x="f6" y="f37"/>
                  <a:pt x="f6" y="f38"/>
                  <a:pt x="f6" y="f5"/>
                </a:cubicBezTo>
                <a:cubicBezTo>
                  <a:pt x="f39" y="f5"/>
                  <a:pt x="f40" y="f5"/>
                  <a:pt x="f16" y="f5"/>
                </a:cubicBezTo>
                <a:cubicBezTo>
                  <a:pt x="f16" y="f41"/>
                  <a:pt x="f16" y="f42"/>
                  <a:pt x="f16" y="f24"/>
                </a:cubicBezTo>
                <a:cubicBezTo>
                  <a:pt x="f43" y="f24"/>
                  <a:pt x="f44" y="f27"/>
                  <a:pt x="f45" y="f24"/>
                </a:cubicBezTo>
                <a:cubicBezTo>
                  <a:pt x="f46" y="f24"/>
                  <a:pt x="f22" y="f47"/>
                  <a:pt x="f22" y="f48"/>
                </a:cubicBezTo>
                <a:cubicBezTo>
                  <a:pt x="f49" y="f20"/>
                  <a:pt x="f22" y="f50"/>
                  <a:pt x="f22" y="f9"/>
                </a:cubicBezTo>
                <a:cubicBezTo>
                  <a:pt x="f51" y="f9"/>
                  <a:pt x="f41" y="f9"/>
                  <a:pt x="f5" y="f9"/>
                </a:cubicBezTo>
                <a:cubicBezTo>
                  <a:pt x="f5" y="f52"/>
                  <a:pt x="f5" y="f53"/>
                  <a:pt x="f5" y="f7"/>
                </a:cubicBezTo>
                <a:cubicBezTo>
                  <a:pt x="f54" y="f16"/>
                  <a:pt x="f55" y="f56"/>
                  <a:pt x="f47" y="f57"/>
                </a:cubicBezTo>
                <a:cubicBezTo>
                  <a:pt x="f22" y="f58"/>
                  <a:pt x="f22" y="f59"/>
                  <a:pt x="f8" y="f9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5" name="Freeform 27">
            <a:extLst>
              <a:ext uri="{FF2B5EF4-FFF2-40B4-BE49-F238E27FC236}">
                <a16:creationId xmlns:a16="http://schemas.microsoft.com/office/drawing/2014/main" id="{9B90020F-2AC0-4804-B723-762BFF232A74}"/>
              </a:ext>
            </a:extLst>
          </p:cNvPr>
          <p:cNvSpPr/>
          <p:nvPr/>
        </p:nvSpPr>
        <p:spPr>
          <a:xfrm>
            <a:off x="1725609" y="2538410"/>
            <a:ext cx="150811" cy="14287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"/>
              <a:gd name="f7" fmla="val 205"/>
              <a:gd name="f8" fmla="val 155"/>
              <a:gd name="f9" fmla="val 11"/>
              <a:gd name="f10" fmla="val 154"/>
              <a:gd name="f11" fmla="val 7"/>
              <a:gd name="f12" fmla="val 150"/>
              <a:gd name="f13" fmla="val 147"/>
              <a:gd name="f14" fmla="val 116"/>
              <a:gd name="f15" fmla="val 85"/>
              <a:gd name="f16" fmla="val 52"/>
              <a:gd name="f17" fmla="val 18"/>
              <a:gd name="f18" fmla="val 32"/>
              <a:gd name="f19" fmla="val 49"/>
              <a:gd name="f20" fmla="val 38"/>
              <a:gd name="f21" fmla="val 25"/>
              <a:gd name="f22" fmla="val 48"/>
              <a:gd name="f23" fmla="val 13"/>
              <a:gd name="f24" fmla="val 8"/>
              <a:gd name="f25" fmla="val 50"/>
              <a:gd name="f26" fmla="val 1"/>
              <a:gd name="f27" fmla="val 56"/>
              <a:gd name="f28" fmla="val 60"/>
              <a:gd name="f29" fmla="val 89"/>
              <a:gd name="f30" fmla="val 118"/>
              <a:gd name="f31" fmla="val 19"/>
              <a:gd name="f32" fmla="val 35"/>
              <a:gd name="f33" fmla="val 54"/>
              <a:gd name="f34" fmla="val 169"/>
              <a:gd name="f35" fmla="val 186"/>
              <a:gd name="f36" fmla="val 77"/>
              <a:gd name="f37" fmla="val 97"/>
              <a:gd name="f38" fmla="val 156"/>
              <a:gd name="f39" fmla="val 168"/>
              <a:gd name="f40" fmla="val 160"/>
              <a:gd name="f41" fmla="val 149"/>
              <a:gd name="f42" fmla="val 174"/>
              <a:gd name="f43" fmla="val 187"/>
              <a:gd name="f44" fmla="val 199"/>
              <a:gd name="f45" fmla="val 213"/>
              <a:gd name="f46" fmla="val 126"/>
              <a:gd name="f47" fmla="val 105"/>
              <a:gd name="f48" fmla="val 47"/>
              <a:gd name="f49" fmla="val 177"/>
              <a:gd name="f50" fmla="val 51"/>
              <a:gd name="f51" fmla="val 161"/>
              <a:gd name="f52" fmla="val 46"/>
              <a:gd name="f53" fmla="val 31"/>
              <a:gd name="f54" fmla="val 24"/>
              <a:gd name="f55" fmla="val 157"/>
              <a:gd name="f56" fmla="val 17"/>
              <a:gd name="f57" fmla="+- 0 0 -90"/>
              <a:gd name="f58" fmla="*/ f3 1 215"/>
              <a:gd name="f59" fmla="*/ f4 1 205"/>
              <a:gd name="f60" fmla="+- f7 0 f5"/>
              <a:gd name="f61" fmla="+- f6 0 f5"/>
              <a:gd name="f62" fmla="*/ f57 f0 1"/>
              <a:gd name="f63" fmla="*/ f61 1 215"/>
              <a:gd name="f64" fmla="*/ f60 1 205"/>
              <a:gd name="f65" fmla="*/ 155 f61 1"/>
              <a:gd name="f66" fmla="*/ 11 f60 1"/>
              <a:gd name="f67" fmla="*/ 147 f61 1"/>
              <a:gd name="f68" fmla="*/ 0 f60 1"/>
              <a:gd name="f69" fmla="*/ 52 f61 1"/>
              <a:gd name="f70" fmla="*/ 49 f60 1"/>
              <a:gd name="f71" fmla="*/ 13 f61 1"/>
              <a:gd name="f72" fmla="*/ 1 f61 1"/>
              <a:gd name="f73" fmla="*/ 60 f60 1"/>
              <a:gd name="f74" fmla="*/ 0 f61 1"/>
              <a:gd name="f75" fmla="*/ 150 f60 1"/>
              <a:gd name="f76" fmla="*/ 54 f61 1"/>
              <a:gd name="f77" fmla="*/ 205 f60 1"/>
              <a:gd name="f78" fmla="*/ 118 f61 1"/>
              <a:gd name="f79" fmla="*/ 156 f61 1"/>
              <a:gd name="f80" fmla="*/ 168 f60 1"/>
              <a:gd name="f81" fmla="*/ 174 f61 1"/>
              <a:gd name="f82" fmla="*/ 149 f60 1"/>
              <a:gd name="f83" fmla="*/ 213 f61 1"/>
              <a:gd name="f84" fmla="*/ 85 f60 1"/>
              <a:gd name="f85" fmla="*/ 177 f61 1"/>
              <a:gd name="f86" fmla="*/ 51 f60 1"/>
              <a:gd name="f87" fmla="*/ 31 f60 1"/>
              <a:gd name="f88" fmla="*/ f62 1 f2"/>
              <a:gd name="f89" fmla="*/ f65 1 215"/>
              <a:gd name="f90" fmla="*/ f66 1 205"/>
              <a:gd name="f91" fmla="*/ f67 1 215"/>
              <a:gd name="f92" fmla="*/ f68 1 205"/>
              <a:gd name="f93" fmla="*/ f69 1 215"/>
              <a:gd name="f94" fmla="*/ f70 1 205"/>
              <a:gd name="f95" fmla="*/ f71 1 215"/>
              <a:gd name="f96" fmla="*/ f72 1 215"/>
              <a:gd name="f97" fmla="*/ f73 1 205"/>
              <a:gd name="f98" fmla="*/ f74 1 215"/>
              <a:gd name="f99" fmla="*/ f75 1 205"/>
              <a:gd name="f100" fmla="*/ f76 1 215"/>
              <a:gd name="f101" fmla="*/ f77 1 205"/>
              <a:gd name="f102" fmla="*/ f78 1 215"/>
              <a:gd name="f103" fmla="*/ f79 1 215"/>
              <a:gd name="f104" fmla="*/ f80 1 205"/>
              <a:gd name="f105" fmla="*/ f81 1 215"/>
              <a:gd name="f106" fmla="*/ f82 1 205"/>
              <a:gd name="f107" fmla="*/ f83 1 215"/>
              <a:gd name="f108" fmla="*/ f84 1 205"/>
              <a:gd name="f109" fmla="*/ f85 1 215"/>
              <a:gd name="f110" fmla="*/ f86 1 205"/>
              <a:gd name="f111" fmla="*/ f87 1 205"/>
              <a:gd name="f112" fmla="*/ 0 1 f63"/>
              <a:gd name="f113" fmla="*/ f6 1 f63"/>
              <a:gd name="f114" fmla="*/ 0 1 f64"/>
              <a:gd name="f115" fmla="*/ f7 1 f64"/>
              <a:gd name="f116" fmla="+- f88 0 f1"/>
              <a:gd name="f117" fmla="*/ f89 1 f63"/>
              <a:gd name="f118" fmla="*/ f90 1 f64"/>
              <a:gd name="f119" fmla="*/ f91 1 f63"/>
              <a:gd name="f120" fmla="*/ f92 1 f64"/>
              <a:gd name="f121" fmla="*/ f93 1 f63"/>
              <a:gd name="f122" fmla="*/ f94 1 f64"/>
              <a:gd name="f123" fmla="*/ f95 1 f63"/>
              <a:gd name="f124" fmla="*/ f96 1 f63"/>
              <a:gd name="f125" fmla="*/ f97 1 f64"/>
              <a:gd name="f126" fmla="*/ f98 1 f63"/>
              <a:gd name="f127" fmla="*/ f99 1 f64"/>
              <a:gd name="f128" fmla="*/ f100 1 f63"/>
              <a:gd name="f129" fmla="*/ f101 1 f64"/>
              <a:gd name="f130" fmla="*/ f102 1 f63"/>
              <a:gd name="f131" fmla="*/ f103 1 f63"/>
              <a:gd name="f132" fmla="*/ f104 1 f64"/>
              <a:gd name="f133" fmla="*/ f105 1 f63"/>
              <a:gd name="f134" fmla="*/ f106 1 f64"/>
              <a:gd name="f135" fmla="*/ f107 1 f63"/>
              <a:gd name="f136" fmla="*/ f108 1 f64"/>
              <a:gd name="f137" fmla="*/ f109 1 f63"/>
              <a:gd name="f138" fmla="*/ f110 1 f64"/>
              <a:gd name="f139" fmla="*/ f111 1 f64"/>
              <a:gd name="f140" fmla="*/ f112 f58 1"/>
              <a:gd name="f141" fmla="*/ f113 f58 1"/>
              <a:gd name="f142" fmla="*/ f115 f59 1"/>
              <a:gd name="f143" fmla="*/ f114 f59 1"/>
              <a:gd name="f144" fmla="*/ f117 f58 1"/>
              <a:gd name="f145" fmla="*/ f118 f59 1"/>
              <a:gd name="f146" fmla="*/ f119 f58 1"/>
              <a:gd name="f147" fmla="*/ f120 f59 1"/>
              <a:gd name="f148" fmla="*/ f121 f58 1"/>
              <a:gd name="f149" fmla="*/ f122 f59 1"/>
              <a:gd name="f150" fmla="*/ f123 f58 1"/>
              <a:gd name="f151" fmla="*/ f124 f58 1"/>
              <a:gd name="f152" fmla="*/ f125 f59 1"/>
              <a:gd name="f153" fmla="*/ f126 f58 1"/>
              <a:gd name="f154" fmla="*/ f127 f59 1"/>
              <a:gd name="f155" fmla="*/ f128 f58 1"/>
              <a:gd name="f156" fmla="*/ f129 f59 1"/>
              <a:gd name="f157" fmla="*/ f130 f58 1"/>
              <a:gd name="f158" fmla="*/ f131 f58 1"/>
              <a:gd name="f159" fmla="*/ f132 f59 1"/>
              <a:gd name="f160" fmla="*/ f133 f58 1"/>
              <a:gd name="f161" fmla="*/ f134 f59 1"/>
              <a:gd name="f162" fmla="*/ f135 f58 1"/>
              <a:gd name="f163" fmla="*/ f136 f59 1"/>
              <a:gd name="f164" fmla="*/ f137 f58 1"/>
              <a:gd name="f165" fmla="*/ f138 f59 1"/>
              <a:gd name="f166" fmla="*/ f139 f5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6">
                <a:pos x="f144" y="f145"/>
              </a:cxn>
              <a:cxn ang="f116">
                <a:pos x="f146" y="f147"/>
              </a:cxn>
              <a:cxn ang="f116">
                <a:pos x="f148" y="f147"/>
              </a:cxn>
              <a:cxn ang="f116">
                <a:pos x="f148" y="f149"/>
              </a:cxn>
              <a:cxn ang="f116">
                <a:pos x="f150" y="f149"/>
              </a:cxn>
              <a:cxn ang="f116">
                <a:pos x="f151" y="f152"/>
              </a:cxn>
              <a:cxn ang="f116">
                <a:pos x="f153" y="f154"/>
              </a:cxn>
              <a:cxn ang="f116">
                <a:pos x="f155" y="f154"/>
              </a:cxn>
              <a:cxn ang="f116">
                <a:pos x="f155" y="f156"/>
              </a:cxn>
              <a:cxn ang="f116">
                <a:pos x="f157" y="f156"/>
              </a:cxn>
              <a:cxn ang="f116">
                <a:pos x="f158" y="f159"/>
              </a:cxn>
              <a:cxn ang="f116">
                <a:pos x="f160" y="f161"/>
              </a:cxn>
              <a:cxn ang="f116">
                <a:pos x="f162" y="f154"/>
              </a:cxn>
              <a:cxn ang="f116">
                <a:pos x="f162" y="f163"/>
              </a:cxn>
              <a:cxn ang="f116">
                <a:pos x="f164" y="f165"/>
              </a:cxn>
              <a:cxn ang="f116">
                <a:pos x="f158" y="f166"/>
              </a:cxn>
              <a:cxn ang="f116">
                <a:pos x="f144" y="f145"/>
              </a:cxn>
            </a:cxnLst>
            <a:rect l="f140" t="f143" r="f141" b="f142"/>
            <a:pathLst>
              <a:path w="215" h="205">
                <a:moveTo>
                  <a:pt x="f8" y="f9"/>
                </a:moveTo>
                <a:cubicBezTo>
                  <a:pt x="f10" y="f11"/>
                  <a:pt x="f12" y="f5"/>
                  <a:pt x="f13" y="f5"/>
                </a:cubicBezTo>
                <a:cubicBezTo>
                  <a:pt x="f14" y="f5"/>
                  <a:pt x="f15" y="f5"/>
                  <a:pt x="f16" y="f5"/>
                </a:cubicBezTo>
                <a:cubicBezTo>
                  <a:pt x="f16" y="f17"/>
                  <a:pt x="f16" y="f18"/>
                  <a:pt x="f16" y="f19"/>
                </a:cubicBezTo>
                <a:cubicBezTo>
                  <a:pt x="f20" y="f19"/>
                  <a:pt x="f21" y="f22"/>
                  <a:pt x="f23" y="f19"/>
                </a:cubicBezTo>
                <a:cubicBezTo>
                  <a:pt x="f24" y="f25"/>
                  <a:pt x="f26" y="f27"/>
                  <a:pt x="f26" y="f28"/>
                </a:cubicBezTo>
                <a:cubicBezTo>
                  <a:pt x="f5" y="f29"/>
                  <a:pt x="f5" y="f30"/>
                  <a:pt x="f5" y="f12"/>
                </a:cubicBezTo>
                <a:cubicBezTo>
                  <a:pt x="f31" y="f12"/>
                  <a:pt x="f32" y="f12"/>
                  <a:pt x="f33" y="f12"/>
                </a:cubicBezTo>
                <a:cubicBezTo>
                  <a:pt x="f33" y="f34"/>
                  <a:pt x="f33" y="f35"/>
                  <a:pt x="f33" y="f7"/>
                </a:cubicBezTo>
                <a:cubicBezTo>
                  <a:pt x="f36" y="f7"/>
                  <a:pt x="f37" y="f7"/>
                  <a:pt x="f30" y="f7"/>
                </a:cubicBezTo>
                <a:cubicBezTo>
                  <a:pt x="f10" y="f7"/>
                  <a:pt x="f8" y="f7"/>
                  <a:pt x="f38" y="f39"/>
                </a:cubicBezTo>
                <a:cubicBezTo>
                  <a:pt x="f38" y="f10"/>
                  <a:pt x="f40" y="f41"/>
                  <a:pt x="f42" y="f41"/>
                </a:cubicBezTo>
                <a:cubicBezTo>
                  <a:pt x="f43" y="f12"/>
                  <a:pt x="f44" y="f12"/>
                  <a:pt x="f45" y="f12"/>
                </a:cubicBezTo>
                <a:cubicBezTo>
                  <a:pt x="f45" y="f46"/>
                  <a:pt x="f45" y="f47"/>
                  <a:pt x="f45" y="f15"/>
                </a:cubicBezTo>
                <a:cubicBezTo>
                  <a:pt x="f6" y="f48"/>
                  <a:pt x="f6" y="f48"/>
                  <a:pt x="f49" y="f50"/>
                </a:cubicBezTo>
                <a:cubicBezTo>
                  <a:pt x="f51" y="f16"/>
                  <a:pt x="f8" y="f52"/>
                  <a:pt x="f38" y="f53"/>
                </a:cubicBezTo>
                <a:cubicBezTo>
                  <a:pt x="f38" y="f54"/>
                  <a:pt x="f55" y="f56"/>
                  <a:pt x="f8" y="f9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6" name="Freeform 28">
            <a:extLst>
              <a:ext uri="{FF2B5EF4-FFF2-40B4-BE49-F238E27FC236}">
                <a16:creationId xmlns:a16="http://schemas.microsoft.com/office/drawing/2014/main" id="{97940858-21FB-411A-B588-559D313D4CFC}"/>
              </a:ext>
            </a:extLst>
          </p:cNvPr>
          <p:cNvSpPr/>
          <p:nvPr/>
        </p:nvSpPr>
        <p:spPr>
          <a:xfrm>
            <a:off x="3895728" y="3195635"/>
            <a:ext cx="180978" cy="33496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8"/>
              <a:gd name="f7" fmla="val 480"/>
              <a:gd name="f8" fmla="val 257"/>
              <a:gd name="f9" fmla="val 171"/>
              <a:gd name="f10" fmla="val 167"/>
              <a:gd name="f11" fmla="val 248"/>
              <a:gd name="f12" fmla="val 159"/>
              <a:gd name="f13" fmla="val 243"/>
              <a:gd name="f14" fmla="val 229"/>
              <a:gd name="f15" fmla="val 157"/>
              <a:gd name="f16" fmla="val 214"/>
              <a:gd name="f17" fmla="val 158"/>
              <a:gd name="f18" fmla="val 198"/>
              <a:gd name="f19" fmla="val 139"/>
              <a:gd name="f20" fmla="val 123"/>
              <a:gd name="f21" fmla="val 105"/>
              <a:gd name="f22" fmla="val 185"/>
              <a:gd name="f23" fmla="val 174"/>
              <a:gd name="f24" fmla="val 163"/>
              <a:gd name="f25" fmla="val 106"/>
              <a:gd name="f26" fmla="val 149"/>
              <a:gd name="f27" fmla="val 143"/>
              <a:gd name="f28" fmla="val 101"/>
              <a:gd name="f29" fmla="val 144"/>
              <a:gd name="f30" fmla="val 87"/>
              <a:gd name="f31" fmla="val 145"/>
              <a:gd name="f32" fmla="val 77"/>
              <a:gd name="f33" fmla="val 68"/>
              <a:gd name="f34" fmla="val 56"/>
              <a:gd name="f35" fmla="val 135"/>
              <a:gd name="f36" fmla="val 128"/>
              <a:gd name="f37" fmla="val 55"/>
              <a:gd name="f38" fmla="val 122"/>
              <a:gd name="f39" fmla="val 103"/>
              <a:gd name="f40" fmla="val 58"/>
              <a:gd name="f41" fmla="val 92"/>
              <a:gd name="f42" fmla="val 53"/>
              <a:gd name="f43" fmla="val 95"/>
              <a:gd name="f44" fmla="val 31"/>
              <a:gd name="f45" fmla="val 97"/>
              <a:gd name="f46" fmla="val 18"/>
              <a:gd name="f47" fmla="val 91"/>
              <a:gd name="f48" fmla="val 4"/>
              <a:gd name="f49" fmla="val 2"/>
              <a:gd name="f50" fmla="val 33"/>
              <a:gd name="f51" fmla="val 1"/>
              <a:gd name="f52" fmla="val 11"/>
              <a:gd name="f53" fmla="val 3"/>
              <a:gd name="f54" fmla="val 7"/>
              <a:gd name="f55" fmla="val 16"/>
              <a:gd name="f56" fmla="val 6"/>
              <a:gd name="f57" fmla="val 20"/>
              <a:gd name="f58" fmla="val 26"/>
              <a:gd name="f59" fmla="val 17"/>
              <a:gd name="f60" fmla="val 25"/>
              <a:gd name="f61" fmla="val 21"/>
              <a:gd name="f62" fmla="val 42"/>
              <a:gd name="f63" fmla="val 19"/>
              <a:gd name="f64" fmla="val 60"/>
              <a:gd name="f65" fmla="val 13"/>
              <a:gd name="f66" fmla="val 83"/>
              <a:gd name="f67" fmla="val 37"/>
              <a:gd name="f68" fmla="val 89"/>
              <a:gd name="f69" fmla="val 54"/>
              <a:gd name="f70" fmla="val 93"/>
              <a:gd name="f71" fmla="val 72"/>
              <a:gd name="f72" fmla="val 99"/>
              <a:gd name="f73" fmla="val 107"/>
              <a:gd name="f74" fmla="val 112"/>
              <a:gd name="f75" fmla="val 132"/>
              <a:gd name="f76" fmla="val 120"/>
              <a:gd name="f77" fmla="val 131"/>
              <a:gd name="f78" fmla="val 155"/>
              <a:gd name="f79" fmla="val 161"/>
              <a:gd name="f80" fmla="val 172"/>
              <a:gd name="f81" fmla="val 184"/>
              <a:gd name="f82" fmla="val 197"/>
              <a:gd name="f83" fmla="val 247"/>
              <a:gd name="f84" fmla="val 333"/>
              <a:gd name="f85" fmla="val 420"/>
              <a:gd name="f86" fmla="val 182"/>
              <a:gd name="f87" fmla="val 170"/>
              <a:gd name="f88" fmla="val 421"/>
              <a:gd name="f89" fmla="val 153"/>
              <a:gd name="f90" fmla="val 427"/>
              <a:gd name="f91" fmla="val 430"/>
              <a:gd name="f92" fmla="val 447"/>
              <a:gd name="f93" fmla="val 147"/>
              <a:gd name="f94" fmla="val 463"/>
              <a:gd name="f95" fmla="val 148"/>
              <a:gd name="f96" fmla="val 164"/>
              <a:gd name="f97" fmla="val 459"/>
              <a:gd name="f98" fmla="val 441"/>
              <a:gd name="f99" fmla="val 422"/>
              <a:gd name="f100" fmla="val 219"/>
              <a:gd name="f101" fmla="val 238"/>
              <a:gd name="f102" fmla="val 419"/>
              <a:gd name="f103" fmla="val 335"/>
              <a:gd name="f104" fmla="val 253"/>
              <a:gd name="f105" fmla="+- 0 0 -90"/>
              <a:gd name="f106" fmla="*/ f3 1 258"/>
              <a:gd name="f107" fmla="*/ f4 1 480"/>
              <a:gd name="f108" fmla="+- f7 0 f5"/>
              <a:gd name="f109" fmla="+- f6 0 f5"/>
              <a:gd name="f110" fmla="*/ f105 f0 1"/>
              <a:gd name="f111" fmla="*/ f109 1 258"/>
              <a:gd name="f112" fmla="*/ f108 1 480"/>
              <a:gd name="f113" fmla="*/ 257 f109 1"/>
              <a:gd name="f114" fmla="*/ 171 f108 1"/>
              <a:gd name="f115" fmla="*/ 243 f109 1"/>
              <a:gd name="f116" fmla="*/ 159 f108 1"/>
              <a:gd name="f117" fmla="*/ 198 f109 1"/>
              <a:gd name="f118" fmla="*/ 158 f108 1"/>
              <a:gd name="f119" fmla="*/ 105 f108 1"/>
              <a:gd name="f120" fmla="*/ 163 f109 1"/>
              <a:gd name="f121" fmla="*/ 106 f108 1"/>
              <a:gd name="f122" fmla="*/ 144 f109 1"/>
              <a:gd name="f123" fmla="*/ 87 f108 1"/>
              <a:gd name="f124" fmla="*/ 56 f108 1"/>
              <a:gd name="f125" fmla="*/ 122 f109 1"/>
              <a:gd name="f126" fmla="*/ 95 f109 1"/>
              <a:gd name="f127" fmla="*/ 31 f108 1"/>
              <a:gd name="f128" fmla="*/ 77 f109 1"/>
              <a:gd name="f129" fmla="*/ 2 f108 1"/>
              <a:gd name="f130" fmla="*/ 11 f109 1"/>
              <a:gd name="f131" fmla="*/ 3 f108 1"/>
              <a:gd name="f132" fmla="*/ 0 f109 1"/>
              <a:gd name="f133" fmla="*/ 16 f108 1"/>
              <a:gd name="f134" fmla="*/ 17 f109 1"/>
              <a:gd name="f135" fmla="*/ 26 f108 1"/>
              <a:gd name="f136" fmla="*/ 42 f109 1"/>
              <a:gd name="f137" fmla="*/ 19 f108 1"/>
              <a:gd name="f138" fmla="*/ 83 f109 1"/>
              <a:gd name="f139" fmla="*/ 37 f108 1"/>
              <a:gd name="f140" fmla="*/ 89 f108 1"/>
              <a:gd name="f141" fmla="*/ 112 f109 1"/>
              <a:gd name="f142" fmla="*/ 143 f108 1"/>
              <a:gd name="f143" fmla="*/ 161 f109 1"/>
              <a:gd name="f144" fmla="*/ 197 f109 1"/>
              <a:gd name="f145" fmla="*/ 420 f108 1"/>
              <a:gd name="f146" fmla="*/ 157 f109 1"/>
              <a:gd name="f147" fmla="*/ 421 f108 1"/>
              <a:gd name="f148" fmla="*/ 145 f109 1"/>
              <a:gd name="f149" fmla="*/ 430 f108 1"/>
              <a:gd name="f150" fmla="*/ 148 f109 1"/>
              <a:gd name="f151" fmla="*/ 480 f108 1"/>
              <a:gd name="f152" fmla="*/ 422 f108 1"/>
              <a:gd name="f153" fmla="*/ 258 f109 1"/>
              <a:gd name="f154" fmla="*/ 419 f108 1"/>
              <a:gd name="f155" fmla="*/ f110 1 f2"/>
              <a:gd name="f156" fmla="*/ f113 1 258"/>
              <a:gd name="f157" fmla="*/ f114 1 480"/>
              <a:gd name="f158" fmla="*/ f115 1 258"/>
              <a:gd name="f159" fmla="*/ f116 1 480"/>
              <a:gd name="f160" fmla="*/ f117 1 258"/>
              <a:gd name="f161" fmla="*/ f118 1 480"/>
              <a:gd name="f162" fmla="*/ f119 1 480"/>
              <a:gd name="f163" fmla="*/ f120 1 258"/>
              <a:gd name="f164" fmla="*/ f121 1 480"/>
              <a:gd name="f165" fmla="*/ f122 1 258"/>
              <a:gd name="f166" fmla="*/ f123 1 480"/>
              <a:gd name="f167" fmla="*/ f124 1 480"/>
              <a:gd name="f168" fmla="*/ f125 1 258"/>
              <a:gd name="f169" fmla="*/ f126 1 258"/>
              <a:gd name="f170" fmla="*/ f127 1 480"/>
              <a:gd name="f171" fmla="*/ f128 1 258"/>
              <a:gd name="f172" fmla="*/ f129 1 480"/>
              <a:gd name="f173" fmla="*/ f130 1 258"/>
              <a:gd name="f174" fmla="*/ f131 1 480"/>
              <a:gd name="f175" fmla="*/ f132 1 258"/>
              <a:gd name="f176" fmla="*/ f133 1 480"/>
              <a:gd name="f177" fmla="*/ f134 1 258"/>
              <a:gd name="f178" fmla="*/ f135 1 480"/>
              <a:gd name="f179" fmla="*/ f136 1 258"/>
              <a:gd name="f180" fmla="*/ f137 1 480"/>
              <a:gd name="f181" fmla="*/ f138 1 258"/>
              <a:gd name="f182" fmla="*/ f139 1 480"/>
              <a:gd name="f183" fmla="*/ f140 1 480"/>
              <a:gd name="f184" fmla="*/ f141 1 258"/>
              <a:gd name="f185" fmla="*/ f142 1 480"/>
              <a:gd name="f186" fmla="*/ f143 1 258"/>
              <a:gd name="f187" fmla="*/ f144 1 258"/>
              <a:gd name="f188" fmla="*/ f145 1 480"/>
              <a:gd name="f189" fmla="*/ f146 1 258"/>
              <a:gd name="f190" fmla="*/ f147 1 480"/>
              <a:gd name="f191" fmla="*/ f148 1 258"/>
              <a:gd name="f192" fmla="*/ f149 1 480"/>
              <a:gd name="f193" fmla="*/ f150 1 258"/>
              <a:gd name="f194" fmla="*/ f151 1 480"/>
              <a:gd name="f195" fmla="*/ f152 1 480"/>
              <a:gd name="f196" fmla="*/ f153 1 258"/>
              <a:gd name="f197" fmla="*/ f154 1 480"/>
              <a:gd name="f198" fmla="*/ 0 1 f111"/>
              <a:gd name="f199" fmla="*/ f6 1 f111"/>
              <a:gd name="f200" fmla="*/ 0 1 f112"/>
              <a:gd name="f201" fmla="*/ f7 1 f112"/>
              <a:gd name="f202" fmla="+- f155 0 f1"/>
              <a:gd name="f203" fmla="*/ f156 1 f111"/>
              <a:gd name="f204" fmla="*/ f157 1 f112"/>
              <a:gd name="f205" fmla="*/ f158 1 f111"/>
              <a:gd name="f206" fmla="*/ f159 1 f112"/>
              <a:gd name="f207" fmla="*/ f160 1 f111"/>
              <a:gd name="f208" fmla="*/ f161 1 f112"/>
              <a:gd name="f209" fmla="*/ f162 1 f112"/>
              <a:gd name="f210" fmla="*/ f163 1 f111"/>
              <a:gd name="f211" fmla="*/ f164 1 f112"/>
              <a:gd name="f212" fmla="*/ f165 1 f111"/>
              <a:gd name="f213" fmla="*/ f166 1 f112"/>
              <a:gd name="f214" fmla="*/ f167 1 f112"/>
              <a:gd name="f215" fmla="*/ f168 1 f111"/>
              <a:gd name="f216" fmla="*/ f169 1 f111"/>
              <a:gd name="f217" fmla="*/ f170 1 f112"/>
              <a:gd name="f218" fmla="*/ f171 1 f111"/>
              <a:gd name="f219" fmla="*/ f172 1 f112"/>
              <a:gd name="f220" fmla="*/ f173 1 f111"/>
              <a:gd name="f221" fmla="*/ f174 1 f112"/>
              <a:gd name="f222" fmla="*/ f175 1 f111"/>
              <a:gd name="f223" fmla="*/ f176 1 f112"/>
              <a:gd name="f224" fmla="*/ f177 1 f111"/>
              <a:gd name="f225" fmla="*/ f178 1 f112"/>
              <a:gd name="f226" fmla="*/ f179 1 f111"/>
              <a:gd name="f227" fmla="*/ f180 1 f112"/>
              <a:gd name="f228" fmla="*/ f181 1 f111"/>
              <a:gd name="f229" fmla="*/ f182 1 f112"/>
              <a:gd name="f230" fmla="*/ f183 1 f112"/>
              <a:gd name="f231" fmla="*/ f184 1 f111"/>
              <a:gd name="f232" fmla="*/ f185 1 f112"/>
              <a:gd name="f233" fmla="*/ f186 1 f111"/>
              <a:gd name="f234" fmla="*/ f187 1 f111"/>
              <a:gd name="f235" fmla="*/ f188 1 f112"/>
              <a:gd name="f236" fmla="*/ f189 1 f111"/>
              <a:gd name="f237" fmla="*/ f190 1 f112"/>
              <a:gd name="f238" fmla="*/ f191 1 f111"/>
              <a:gd name="f239" fmla="*/ f192 1 f112"/>
              <a:gd name="f240" fmla="*/ f193 1 f111"/>
              <a:gd name="f241" fmla="*/ f194 1 f112"/>
              <a:gd name="f242" fmla="*/ f195 1 f112"/>
              <a:gd name="f243" fmla="*/ f196 1 f111"/>
              <a:gd name="f244" fmla="*/ f197 1 f112"/>
              <a:gd name="f245" fmla="*/ f198 f106 1"/>
              <a:gd name="f246" fmla="*/ f199 f106 1"/>
              <a:gd name="f247" fmla="*/ f201 f107 1"/>
              <a:gd name="f248" fmla="*/ f200 f107 1"/>
              <a:gd name="f249" fmla="*/ f203 f106 1"/>
              <a:gd name="f250" fmla="*/ f204 f107 1"/>
              <a:gd name="f251" fmla="*/ f205 f106 1"/>
              <a:gd name="f252" fmla="*/ f206 f107 1"/>
              <a:gd name="f253" fmla="*/ f207 f106 1"/>
              <a:gd name="f254" fmla="*/ f208 f107 1"/>
              <a:gd name="f255" fmla="*/ f209 f107 1"/>
              <a:gd name="f256" fmla="*/ f210 f106 1"/>
              <a:gd name="f257" fmla="*/ f211 f107 1"/>
              <a:gd name="f258" fmla="*/ f212 f106 1"/>
              <a:gd name="f259" fmla="*/ f213 f107 1"/>
              <a:gd name="f260" fmla="*/ f214 f107 1"/>
              <a:gd name="f261" fmla="*/ f215 f106 1"/>
              <a:gd name="f262" fmla="*/ f216 f106 1"/>
              <a:gd name="f263" fmla="*/ f217 f107 1"/>
              <a:gd name="f264" fmla="*/ f218 f106 1"/>
              <a:gd name="f265" fmla="*/ f219 f107 1"/>
              <a:gd name="f266" fmla="*/ f220 f106 1"/>
              <a:gd name="f267" fmla="*/ f221 f107 1"/>
              <a:gd name="f268" fmla="*/ f222 f106 1"/>
              <a:gd name="f269" fmla="*/ f223 f107 1"/>
              <a:gd name="f270" fmla="*/ f224 f106 1"/>
              <a:gd name="f271" fmla="*/ f225 f107 1"/>
              <a:gd name="f272" fmla="*/ f226 f106 1"/>
              <a:gd name="f273" fmla="*/ f227 f107 1"/>
              <a:gd name="f274" fmla="*/ f228 f106 1"/>
              <a:gd name="f275" fmla="*/ f229 f107 1"/>
              <a:gd name="f276" fmla="*/ f230 f107 1"/>
              <a:gd name="f277" fmla="*/ f231 f106 1"/>
              <a:gd name="f278" fmla="*/ f232 f107 1"/>
              <a:gd name="f279" fmla="*/ f233 f106 1"/>
              <a:gd name="f280" fmla="*/ f234 f106 1"/>
              <a:gd name="f281" fmla="*/ f235 f107 1"/>
              <a:gd name="f282" fmla="*/ f236 f106 1"/>
              <a:gd name="f283" fmla="*/ f237 f107 1"/>
              <a:gd name="f284" fmla="*/ f238 f106 1"/>
              <a:gd name="f285" fmla="*/ f239 f107 1"/>
              <a:gd name="f286" fmla="*/ f240 f106 1"/>
              <a:gd name="f287" fmla="*/ f241 f107 1"/>
              <a:gd name="f288" fmla="*/ f242 f107 1"/>
              <a:gd name="f289" fmla="*/ f243 f106 1"/>
              <a:gd name="f290" fmla="*/ f244 f10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02">
                <a:pos x="f249" y="f250"/>
              </a:cxn>
              <a:cxn ang="f202">
                <a:pos x="f251" y="f252"/>
              </a:cxn>
              <a:cxn ang="f202">
                <a:pos x="f253" y="f254"/>
              </a:cxn>
              <a:cxn ang="f202">
                <a:pos x="f253" y="f255"/>
              </a:cxn>
              <a:cxn ang="f202">
                <a:pos x="f256" y="f257"/>
              </a:cxn>
              <a:cxn ang="f202">
                <a:pos x="f258" y="f259"/>
              </a:cxn>
              <a:cxn ang="f202">
                <a:pos x="f258" y="f260"/>
              </a:cxn>
              <a:cxn ang="f202">
                <a:pos x="f261" y="f260"/>
              </a:cxn>
              <a:cxn ang="f202">
                <a:pos x="f262" y="f263"/>
              </a:cxn>
              <a:cxn ang="f202">
                <a:pos x="f264" y="f265"/>
              </a:cxn>
              <a:cxn ang="f202">
                <a:pos x="f266" y="f267"/>
              </a:cxn>
              <a:cxn ang="f202">
                <a:pos x="f268" y="f269"/>
              </a:cxn>
              <a:cxn ang="f202">
                <a:pos x="f270" y="f271"/>
              </a:cxn>
              <a:cxn ang="f202">
                <a:pos x="f272" y="f273"/>
              </a:cxn>
              <a:cxn ang="f202">
                <a:pos x="f274" y="f275"/>
              </a:cxn>
              <a:cxn ang="f202">
                <a:pos x="f262" y="f276"/>
              </a:cxn>
              <a:cxn ang="f202">
                <a:pos x="f277" y="f257"/>
              </a:cxn>
              <a:cxn ang="f202">
                <a:pos x="f258" y="f257"/>
              </a:cxn>
              <a:cxn ang="f202">
                <a:pos x="f258" y="f278"/>
              </a:cxn>
              <a:cxn ang="f202">
                <a:pos x="f279" y="f254"/>
              </a:cxn>
              <a:cxn ang="f202">
                <a:pos x="f280" y="f254"/>
              </a:cxn>
              <a:cxn ang="f202">
                <a:pos x="f280" y="f281"/>
              </a:cxn>
              <a:cxn ang="f202">
                <a:pos x="f282" y="f283"/>
              </a:cxn>
              <a:cxn ang="f202">
                <a:pos x="f284" y="f285"/>
              </a:cxn>
              <a:cxn ang="f202">
                <a:pos x="f286" y="f287"/>
              </a:cxn>
              <a:cxn ang="f202">
                <a:pos x="f253" y="f287"/>
              </a:cxn>
              <a:cxn ang="f202">
                <a:pos x="f253" y="f288"/>
              </a:cxn>
              <a:cxn ang="f202">
                <a:pos x="f289" y="f290"/>
              </a:cxn>
              <a:cxn ang="f202">
                <a:pos x="f249" y="f250"/>
              </a:cxn>
            </a:cxnLst>
            <a:rect l="f245" t="f248" r="f246" b="f247"/>
            <a:pathLst>
              <a:path w="258" h="480">
                <a:moveTo>
                  <a:pt x="f8" y="f9"/>
                </a:moveTo>
                <a:cubicBezTo>
                  <a:pt x="f8" y="f10"/>
                  <a:pt x="f11" y="f12"/>
                  <a:pt x="f13" y="f12"/>
                </a:cubicBezTo>
                <a:cubicBezTo>
                  <a:pt x="f14" y="f15"/>
                  <a:pt x="f16" y="f17"/>
                  <a:pt x="f18" y="f17"/>
                </a:cubicBezTo>
                <a:cubicBezTo>
                  <a:pt x="f18" y="f19"/>
                  <a:pt x="f18" y="f20"/>
                  <a:pt x="f18" y="f21"/>
                </a:cubicBezTo>
                <a:cubicBezTo>
                  <a:pt x="f22" y="f21"/>
                  <a:pt x="f23" y="f21"/>
                  <a:pt x="f24" y="f25"/>
                </a:cubicBezTo>
                <a:cubicBezTo>
                  <a:pt x="f26" y="f25"/>
                  <a:pt x="f27" y="f28"/>
                  <a:pt x="f29" y="f30"/>
                </a:cubicBezTo>
                <a:cubicBezTo>
                  <a:pt x="f31" y="f32"/>
                  <a:pt x="f29" y="f33"/>
                  <a:pt x="f29" y="f34"/>
                </a:cubicBezTo>
                <a:cubicBezTo>
                  <a:pt x="f35" y="f34"/>
                  <a:pt x="f36" y="f37"/>
                  <a:pt x="f38" y="f34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32" y="f49"/>
                </a:cubicBezTo>
                <a:cubicBezTo>
                  <a:pt x="f37" y="f5"/>
                  <a:pt x="f50" y="f51"/>
                  <a:pt x="f52" y="f53"/>
                </a:cubicBezTo>
                <a:cubicBezTo>
                  <a:pt x="f54" y="f53"/>
                  <a:pt x="f48" y="f52"/>
                  <a:pt x="f5" y="f55"/>
                </a:cubicBezTo>
                <a:cubicBezTo>
                  <a:pt x="f56" y="f57"/>
                  <a:pt x="f52" y="f58"/>
                  <a:pt x="f59" y="f58"/>
                </a:cubicBezTo>
                <a:cubicBezTo>
                  <a:pt x="f60" y="f58"/>
                  <a:pt x="f50" y="f61"/>
                  <a:pt x="f62" y="f63"/>
                </a:cubicBezTo>
                <a:cubicBezTo>
                  <a:pt x="f64" y="f65"/>
                  <a:pt x="f32" y="f57"/>
                  <a:pt x="f66" y="f67"/>
                </a:cubicBezTo>
                <a:cubicBezTo>
                  <a:pt x="f68" y="f69"/>
                  <a:pt x="f70" y="f71"/>
                  <a:pt x="f43" y="f68"/>
                </a:cubicBezTo>
                <a:cubicBezTo>
                  <a:pt x="f45" y="f28"/>
                  <a:pt x="f72" y="f73"/>
                  <a:pt x="f74" y="f25"/>
                </a:cubicBezTo>
                <a:cubicBezTo>
                  <a:pt x="f38" y="f21"/>
                  <a:pt x="f75" y="f25"/>
                  <a:pt x="f29" y="f25"/>
                </a:cubicBezTo>
                <a:cubicBezTo>
                  <a:pt x="f29" y="f76"/>
                  <a:pt x="f31" y="f77"/>
                  <a:pt x="f29" y="f27"/>
                </a:cubicBezTo>
                <a:cubicBezTo>
                  <a:pt x="f27" y="f78"/>
                  <a:pt x="f26" y="f12"/>
                  <a:pt x="f79" y="f17"/>
                </a:cubicBezTo>
                <a:cubicBezTo>
                  <a:pt x="f80" y="f17"/>
                  <a:pt x="f81" y="f17"/>
                  <a:pt x="f82" y="f17"/>
                </a:cubicBezTo>
                <a:cubicBezTo>
                  <a:pt x="f82" y="f83"/>
                  <a:pt x="f82" y="f84"/>
                  <a:pt x="f82" y="f85"/>
                </a:cubicBezTo>
                <a:cubicBezTo>
                  <a:pt x="f86" y="f85"/>
                  <a:pt x="f87" y="f85"/>
                  <a:pt x="f15" y="f88"/>
                </a:cubicBezTo>
                <a:cubicBezTo>
                  <a:pt x="f89" y="f88"/>
                  <a:pt x="f31" y="f90"/>
                  <a:pt x="f31" y="f91"/>
                </a:cubicBezTo>
                <a:cubicBezTo>
                  <a:pt x="f31" y="f92"/>
                  <a:pt x="f93" y="f94"/>
                  <a:pt x="f95" y="f7"/>
                </a:cubicBezTo>
                <a:cubicBezTo>
                  <a:pt x="f96" y="f7"/>
                  <a:pt x="f2" y="f7"/>
                  <a:pt x="f18" y="f7"/>
                </a:cubicBezTo>
                <a:cubicBezTo>
                  <a:pt x="f18" y="f97"/>
                  <a:pt x="f18" y="f98"/>
                  <a:pt x="f18" y="f99"/>
                </a:cubicBezTo>
                <a:cubicBezTo>
                  <a:pt x="f100" y="f88"/>
                  <a:pt x="f101" y="f85"/>
                  <a:pt x="f6" y="f102"/>
                </a:cubicBezTo>
                <a:cubicBezTo>
                  <a:pt x="f6" y="f103"/>
                  <a:pt x="f6" y="f104"/>
                  <a:pt x="f8" y="f9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7" name="Freeform 29">
            <a:extLst>
              <a:ext uri="{FF2B5EF4-FFF2-40B4-BE49-F238E27FC236}">
                <a16:creationId xmlns:a16="http://schemas.microsoft.com/office/drawing/2014/main" id="{41B291AB-CFEF-41D5-A6C1-B04CDB68BB52}"/>
              </a:ext>
            </a:extLst>
          </p:cNvPr>
          <p:cNvSpPr/>
          <p:nvPr/>
        </p:nvSpPr>
        <p:spPr>
          <a:xfrm flipH="1">
            <a:off x="3998908" y="3530598"/>
            <a:ext cx="0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"/>
              <a:gd name="f7" fmla="+- 0 0 -90"/>
              <a:gd name="f8" fmla="*/ f3 1 1"/>
              <a:gd name="f9" fmla="*/ f4 1 1"/>
              <a:gd name="f10" fmla="+- f6 0 f5"/>
              <a:gd name="f11" fmla="*/ f7 f0 1"/>
              <a:gd name="f12" fmla="*/ 1 f10 1"/>
              <a:gd name="f13" fmla="*/ 0 f10 1"/>
              <a:gd name="f14" fmla="*/ 0 1 f10"/>
              <a:gd name="f15" fmla="*/ f6 1 f10"/>
              <a:gd name="f16" fmla="*/ f11 1 f2"/>
              <a:gd name="f17" fmla="*/ f12 1 f10"/>
              <a:gd name="f18" fmla="*/ f13 1 f10"/>
              <a:gd name="f19" fmla="*/ f14 f8 1"/>
              <a:gd name="f20" fmla="*/ f15 f8 1"/>
              <a:gd name="f21" fmla="*/ f15 f9 1"/>
              <a:gd name="f22" fmla="*/ f14 f9 1"/>
              <a:gd name="f23" fmla="+- f16 0 f1"/>
              <a:gd name="f24" fmla="*/ f17 f8 1"/>
              <a:gd name="f25" fmla="*/ f17 f9 1"/>
              <a:gd name="f26" fmla="*/ f18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3">
                <a:pos x="f24" y="f25"/>
              </a:cxn>
              <a:cxn ang="f23">
                <a:pos x="f24" y="f26"/>
              </a:cxn>
              <a:cxn ang="f23">
                <a:pos x="f24" y="f26"/>
              </a:cxn>
              <a:cxn ang="f23">
                <a:pos x="f24" y="f25"/>
              </a:cxn>
            </a:cxnLst>
            <a:rect l="f19" t="f22" r="f20" b="f21"/>
            <a:pathLst>
              <a:path w="1" h="1">
                <a:moveTo>
                  <a:pt x="f6" y="f6"/>
                </a:moveTo>
                <a:cubicBezTo>
                  <a:pt x="f6" y="f6"/>
                  <a:pt x="f6" y="f5"/>
                  <a:pt x="f6" y="f5"/>
                </a:cubicBezTo>
                <a:cubicBezTo>
                  <a:pt x="f6" y="f5"/>
                  <a:pt x="f6" y="f5"/>
                  <a:pt x="f6" y="f5"/>
                </a:cubicBezTo>
                <a:cubicBezTo>
                  <a:pt x="f5" y="f5"/>
                  <a:pt x="f6" y="f6"/>
                  <a:pt x="f6" y="f6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8" name="Freeform 30">
            <a:extLst>
              <a:ext uri="{FF2B5EF4-FFF2-40B4-BE49-F238E27FC236}">
                <a16:creationId xmlns:a16="http://schemas.microsoft.com/office/drawing/2014/main" id="{C4EE52DC-46AB-4C05-97B1-EE0350C3ABFB}"/>
              </a:ext>
            </a:extLst>
          </p:cNvPr>
          <p:cNvSpPr/>
          <p:nvPr/>
        </p:nvSpPr>
        <p:spPr>
          <a:xfrm>
            <a:off x="1782759" y="1149355"/>
            <a:ext cx="255583" cy="15081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67"/>
              <a:gd name="f7" fmla="val 215"/>
              <a:gd name="f8" fmla="val 104"/>
              <a:gd name="f9" fmla="val 167"/>
              <a:gd name="f10" fmla="val 108"/>
              <a:gd name="f11" fmla="val 166"/>
              <a:gd name="f12" fmla="val 110"/>
              <a:gd name="f13" fmla="val 165"/>
              <a:gd name="f14" fmla="val 112"/>
              <a:gd name="f15" fmla="val 131"/>
              <a:gd name="f16" fmla="val 164"/>
              <a:gd name="f17" fmla="val 151"/>
              <a:gd name="f18" fmla="val 170"/>
              <a:gd name="f19" fmla="val 211"/>
              <a:gd name="f20" fmla="val 206"/>
              <a:gd name="f21" fmla="val 168"/>
              <a:gd name="f22" fmla="val 207"/>
              <a:gd name="f23" fmla="val 128"/>
              <a:gd name="f24" fmla="val 121"/>
              <a:gd name="f25" fmla="val 208"/>
              <a:gd name="f26" fmla="val 114"/>
              <a:gd name="f27" fmla="val 107"/>
              <a:gd name="f28" fmla="val 228"/>
              <a:gd name="f29" fmla="val 246"/>
              <a:gd name="f30" fmla="val 266"/>
              <a:gd name="f31" fmla="val 117"/>
              <a:gd name="f32" fmla="val 126"/>
              <a:gd name="f33" fmla="val 134"/>
              <a:gd name="f34" fmla="val 298"/>
              <a:gd name="f35" fmla="val 311"/>
              <a:gd name="f36" fmla="val 315"/>
              <a:gd name="f37" fmla="val 159"/>
              <a:gd name="f38" fmla="val 314"/>
              <a:gd name="f39" fmla="val 148"/>
              <a:gd name="f40" fmla="val 106"/>
              <a:gd name="f41" fmla="val 333"/>
              <a:gd name="f42" fmla="val 349"/>
              <a:gd name="f43" fmla="val 88"/>
              <a:gd name="f44" fmla="val 71"/>
              <a:gd name="f45" fmla="val 52"/>
              <a:gd name="f46" fmla="val 359"/>
              <a:gd name="f47" fmla="val 352"/>
              <a:gd name="f48" fmla="val 346"/>
              <a:gd name="f49" fmla="val 54"/>
              <a:gd name="f50" fmla="val 21"/>
              <a:gd name="f51" fmla="val 19"/>
              <a:gd name="f52" fmla="val 17"/>
              <a:gd name="f53" fmla="val 15"/>
              <a:gd name="f54" fmla="val 310"/>
              <a:gd name="f55" fmla="val 11"/>
              <a:gd name="f56" fmla="val 306"/>
              <a:gd name="f57" fmla="val 4"/>
              <a:gd name="f58" fmla="val 301"/>
              <a:gd name="f59" fmla="val 3"/>
              <a:gd name="f60" fmla="val 294"/>
              <a:gd name="f61" fmla="val 286"/>
              <a:gd name="f62" fmla="val 279"/>
              <a:gd name="f63" fmla="val 274"/>
              <a:gd name="f64" fmla="val 268"/>
              <a:gd name="f65" fmla="val 10"/>
              <a:gd name="f66" fmla="val 264"/>
              <a:gd name="f67" fmla="val 265"/>
              <a:gd name="f68" fmla="val 28"/>
              <a:gd name="f69" fmla="val 35"/>
              <a:gd name="f70" fmla="val 267"/>
              <a:gd name="f71" fmla="val 48"/>
              <a:gd name="f72" fmla="val 262"/>
              <a:gd name="f73" fmla="val 53"/>
              <a:gd name="f74" fmla="val 249"/>
              <a:gd name="f75" fmla="val 236"/>
              <a:gd name="f76" fmla="val 222"/>
              <a:gd name="f77" fmla="val 72"/>
              <a:gd name="f78" fmla="val 205"/>
              <a:gd name="f79" fmla="val 171"/>
              <a:gd name="f80" fmla="val 138"/>
              <a:gd name="f81" fmla="val 144"/>
              <a:gd name="f82" fmla="val 69"/>
              <a:gd name="f83" fmla="val 37"/>
              <a:gd name="f84" fmla="val 2"/>
              <a:gd name="f85" fmla="val 182"/>
              <a:gd name="f86" fmla="val 1"/>
              <a:gd name="f87" fmla="val 198"/>
              <a:gd name="f88" fmla="val 34"/>
              <a:gd name="f89" fmla="val 68"/>
              <a:gd name="f90" fmla="val 197"/>
              <a:gd name="f91" fmla="+- 0 0 -90"/>
              <a:gd name="f92" fmla="*/ f3 1 367"/>
              <a:gd name="f93" fmla="*/ f4 1 215"/>
              <a:gd name="f94" fmla="+- f7 0 f5"/>
              <a:gd name="f95" fmla="+- f6 0 f5"/>
              <a:gd name="f96" fmla="*/ f91 f0 1"/>
              <a:gd name="f97" fmla="*/ f95 1 367"/>
              <a:gd name="f98" fmla="*/ f94 1 215"/>
              <a:gd name="f99" fmla="*/ 104 f95 1"/>
              <a:gd name="f100" fmla="*/ 167 f94 1"/>
              <a:gd name="f101" fmla="*/ 112 f95 1"/>
              <a:gd name="f102" fmla="*/ 165 f94 1"/>
              <a:gd name="f103" fmla="*/ 170 f95 1"/>
              <a:gd name="f104" fmla="*/ 164 f94 1"/>
              <a:gd name="f105" fmla="*/ 207 f95 1"/>
              <a:gd name="f106" fmla="*/ 128 f94 1"/>
              <a:gd name="f107" fmla="*/ 208 f95 1"/>
              <a:gd name="f108" fmla="*/ 107 f94 1"/>
              <a:gd name="f109" fmla="*/ 266 f95 1"/>
              <a:gd name="f110" fmla="*/ 134 f94 1"/>
              <a:gd name="f111" fmla="*/ 298 f95 1"/>
              <a:gd name="f112" fmla="*/ 314 f95 1"/>
              <a:gd name="f113" fmla="*/ 148 f94 1"/>
              <a:gd name="f114" fmla="*/ 106 f94 1"/>
              <a:gd name="f115" fmla="*/ 367 f95 1"/>
              <a:gd name="f116" fmla="*/ 52 f94 1"/>
              <a:gd name="f117" fmla="*/ 346 f95 1"/>
              <a:gd name="f118" fmla="*/ 21 f94 1"/>
              <a:gd name="f119" fmla="*/ 15 f94 1"/>
              <a:gd name="f120" fmla="*/ 301 f95 1"/>
              <a:gd name="f121" fmla="*/ 3 f94 1"/>
              <a:gd name="f122" fmla="*/ 279 f95 1"/>
              <a:gd name="f123" fmla="*/ 35 f94 1"/>
              <a:gd name="f124" fmla="*/ 249 f95 1"/>
              <a:gd name="f125" fmla="*/ 205 f95 1"/>
              <a:gd name="f126" fmla="*/ 4 f95 1"/>
              <a:gd name="f127" fmla="*/ 0 f95 1"/>
              <a:gd name="f128" fmla="*/ 215 f94 1"/>
              <a:gd name="f129" fmla="*/ f96 1 f2"/>
              <a:gd name="f130" fmla="*/ f99 1 367"/>
              <a:gd name="f131" fmla="*/ f100 1 215"/>
              <a:gd name="f132" fmla="*/ f101 1 367"/>
              <a:gd name="f133" fmla="*/ f102 1 215"/>
              <a:gd name="f134" fmla="*/ f103 1 367"/>
              <a:gd name="f135" fmla="*/ f104 1 215"/>
              <a:gd name="f136" fmla="*/ f105 1 367"/>
              <a:gd name="f137" fmla="*/ f106 1 215"/>
              <a:gd name="f138" fmla="*/ f107 1 367"/>
              <a:gd name="f139" fmla="*/ f108 1 215"/>
              <a:gd name="f140" fmla="*/ f109 1 367"/>
              <a:gd name="f141" fmla="*/ f110 1 215"/>
              <a:gd name="f142" fmla="*/ f111 1 367"/>
              <a:gd name="f143" fmla="*/ f112 1 367"/>
              <a:gd name="f144" fmla="*/ f113 1 215"/>
              <a:gd name="f145" fmla="*/ f114 1 215"/>
              <a:gd name="f146" fmla="*/ f115 1 367"/>
              <a:gd name="f147" fmla="*/ f116 1 215"/>
              <a:gd name="f148" fmla="*/ f117 1 367"/>
              <a:gd name="f149" fmla="*/ f118 1 215"/>
              <a:gd name="f150" fmla="*/ f119 1 215"/>
              <a:gd name="f151" fmla="*/ f120 1 367"/>
              <a:gd name="f152" fmla="*/ f121 1 215"/>
              <a:gd name="f153" fmla="*/ f122 1 367"/>
              <a:gd name="f154" fmla="*/ f123 1 215"/>
              <a:gd name="f155" fmla="*/ f124 1 367"/>
              <a:gd name="f156" fmla="*/ f125 1 367"/>
              <a:gd name="f157" fmla="*/ f126 1 367"/>
              <a:gd name="f158" fmla="*/ f127 1 367"/>
              <a:gd name="f159" fmla="*/ f128 1 215"/>
              <a:gd name="f160" fmla="*/ 0 1 f97"/>
              <a:gd name="f161" fmla="*/ f6 1 f97"/>
              <a:gd name="f162" fmla="*/ 0 1 f98"/>
              <a:gd name="f163" fmla="*/ f7 1 f98"/>
              <a:gd name="f164" fmla="+- f129 0 f1"/>
              <a:gd name="f165" fmla="*/ f130 1 f97"/>
              <a:gd name="f166" fmla="*/ f131 1 f98"/>
              <a:gd name="f167" fmla="*/ f132 1 f97"/>
              <a:gd name="f168" fmla="*/ f133 1 f98"/>
              <a:gd name="f169" fmla="*/ f134 1 f97"/>
              <a:gd name="f170" fmla="*/ f135 1 f98"/>
              <a:gd name="f171" fmla="*/ f136 1 f97"/>
              <a:gd name="f172" fmla="*/ f137 1 f98"/>
              <a:gd name="f173" fmla="*/ f138 1 f97"/>
              <a:gd name="f174" fmla="*/ f139 1 f98"/>
              <a:gd name="f175" fmla="*/ f140 1 f97"/>
              <a:gd name="f176" fmla="*/ f141 1 f98"/>
              <a:gd name="f177" fmla="*/ f142 1 f97"/>
              <a:gd name="f178" fmla="*/ f143 1 f97"/>
              <a:gd name="f179" fmla="*/ f144 1 f98"/>
              <a:gd name="f180" fmla="*/ f145 1 f98"/>
              <a:gd name="f181" fmla="*/ f146 1 f97"/>
              <a:gd name="f182" fmla="*/ f147 1 f98"/>
              <a:gd name="f183" fmla="*/ f148 1 f97"/>
              <a:gd name="f184" fmla="*/ f149 1 f98"/>
              <a:gd name="f185" fmla="*/ f150 1 f98"/>
              <a:gd name="f186" fmla="*/ f151 1 f97"/>
              <a:gd name="f187" fmla="*/ f152 1 f98"/>
              <a:gd name="f188" fmla="*/ f153 1 f97"/>
              <a:gd name="f189" fmla="*/ f154 1 f98"/>
              <a:gd name="f190" fmla="*/ f155 1 f97"/>
              <a:gd name="f191" fmla="*/ f156 1 f97"/>
              <a:gd name="f192" fmla="*/ f157 1 f97"/>
              <a:gd name="f193" fmla="*/ f158 1 f97"/>
              <a:gd name="f194" fmla="*/ f159 1 f98"/>
              <a:gd name="f195" fmla="*/ f160 f92 1"/>
              <a:gd name="f196" fmla="*/ f161 f92 1"/>
              <a:gd name="f197" fmla="*/ f163 f93 1"/>
              <a:gd name="f198" fmla="*/ f162 f93 1"/>
              <a:gd name="f199" fmla="*/ f165 f92 1"/>
              <a:gd name="f200" fmla="*/ f166 f93 1"/>
              <a:gd name="f201" fmla="*/ f167 f92 1"/>
              <a:gd name="f202" fmla="*/ f168 f93 1"/>
              <a:gd name="f203" fmla="*/ f169 f92 1"/>
              <a:gd name="f204" fmla="*/ f170 f93 1"/>
              <a:gd name="f205" fmla="*/ f171 f92 1"/>
              <a:gd name="f206" fmla="*/ f172 f93 1"/>
              <a:gd name="f207" fmla="*/ f173 f92 1"/>
              <a:gd name="f208" fmla="*/ f174 f93 1"/>
              <a:gd name="f209" fmla="*/ f175 f92 1"/>
              <a:gd name="f210" fmla="*/ f176 f93 1"/>
              <a:gd name="f211" fmla="*/ f177 f92 1"/>
              <a:gd name="f212" fmla="*/ f178 f92 1"/>
              <a:gd name="f213" fmla="*/ f179 f93 1"/>
              <a:gd name="f214" fmla="*/ f180 f93 1"/>
              <a:gd name="f215" fmla="*/ f181 f92 1"/>
              <a:gd name="f216" fmla="*/ f182 f93 1"/>
              <a:gd name="f217" fmla="*/ f183 f92 1"/>
              <a:gd name="f218" fmla="*/ f184 f93 1"/>
              <a:gd name="f219" fmla="*/ f185 f93 1"/>
              <a:gd name="f220" fmla="*/ f186 f92 1"/>
              <a:gd name="f221" fmla="*/ f187 f93 1"/>
              <a:gd name="f222" fmla="*/ f188 f92 1"/>
              <a:gd name="f223" fmla="*/ f189 f93 1"/>
              <a:gd name="f224" fmla="*/ f190 f92 1"/>
              <a:gd name="f225" fmla="*/ f191 f92 1"/>
              <a:gd name="f226" fmla="*/ f192 f92 1"/>
              <a:gd name="f227" fmla="*/ f193 f92 1"/>
              <a:gd name="f228" fmla="*/ f194 f9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64">
                <a:pos x="f199" y="f200"/>
              </a:cxn>
              <a:cxn ang="f164">
                <a:pos x="f201" y="f202"/>
              </a:cxn>
              <a:cxn ang="f164">
                <a:pos x="f203" y="f204"/>
              </a:cxn>
              <a:cxn ang="f164">
                <a:pos x="f205" y="f206"/>
              </a:cxn>
              <a:cxn ang="f164">
                <a:pos x="f207" y="f208"/>
              </a:cxn>
              <a:cxn ang="f164">
                <a:pos x="f209" y="f208"/>
              </a:cxn>
              <a:cxn ang="f164">
                <a:pos x="f209" y="f210"/>
              </a:cxn>
              <a:cxn ang="f164">
                <a:pos x="f211" y="f204"/>
              </a:cxn>
              <a:cxn ang="f164">
                <a:pos x="f212" y="f213"/>
              </a:cxn>
              <a:cxn ang="f164">
                <a:pos x="f212" y="f214"/>
              </a:cxn>
              <a:cxn ang="f164">
                <a:pos x="f215" y="f214"/>
              </a:cxn>
              <a:cxn ang="f164">
                <a:pos x="f215" y="f216"/>
              </a:cxn>
              <a:cxn ang="f164">
                <a:pos x="f217" y="f216"/>
              </a:cxn>
              <a:cxn ang="f164">
                <a:pos x="f212" y="f218"/>
              </a:cxn>
              <a:cxn ang="f164">
                <a:pos x="f212" y="f219"/>
              </a:cxn>
              <a:cxn ang="f164">
                <a:pos x="f220" y="f221"/>
              </a:cxn>
              <a:cxn ang="f164">
                <a:pos x="f222" y="f221"/>
              </a:cxn>
              <a:cxn ang="f164">
                <a:pos x="f209" y="f219"/>
              </a:cxn>
              <a:cxn ang="f164">
                <a:pos x="f209" y="f223"/>
              </a:cxn>
              <a:cxn ang="f164">
                <a:pos x="f224" y="f216"/>
              </a:cxn>
              <a:cxn ang="f164">
                <a:pos x="f207" y="f216"/>
              </a:cxn>
              <a:cxn ang="f164">
                <a:pos x="f225" y="f208"/>
              </a:cxn>
              <a:cxn ang="f164">
                <a:pos x="f199" y="f208"/>
              </a:cxn>
              <a:cxn ang="f164">
                <a:pos x="f199" y="f204"/>
              </a:cxn>
              <a:cxn ang="f164">
                <a:pos x="f226" y="f204"/>
              </a:cxn>
              <a:cxn ang="f164">
                <a:pos x="f227" y="f228"/>
              </a:cxn>
              <a:cxn ang="f164">
                <a:pos x="f199" y="f228"/>
              </a:cxn>
              <a:cxn ang="f164">
                <a:pos x="f199" y="f200"/>
              </a:cxn>
            </a:cxnLst>
            <a:rect l="f195" t="f198" r="f196" b="f197"/>
            <a:pathLst>
              <a:path w="367" h="215">
                <a:moveTo>
                  <a:pt x="f8" y="f9"/>
                </a:moveTo>
                <a:cubicBezTo>
                  <a:pt x="f10" y="f11"/>
                  <a:pt x="f12" y="f13"/>
                  <a:pt x="f14" y="f13"/>
                </a:cubicBezTo>
                <a:cubicBezTo>
                  <a:pt x="f15" y="f16"/>
                  <a:pt x="f17" y="f16"/>
                  <a:pt x="f18" y="f16"/>
                </a:cubicBezTo>
                <a:cubicBezTo>
                  <a:pt x="f19" y="f16"/>
                  <a:pt x="f20" y="f21"/>
                  <a:pt x="f22" y="f23"/>
                </a:cubicBezTo>
                <a:cubicBezTo>
                  <a:pt x="f22" y="f24"/>
                  <a:pt x="f25" y="f26"/>
                  <a:pt x="f25" y="f27"/>
                </a:cubicBezTo>
                <a:cubicBezTo>
                  <a:pt x="f28" y="f27"/>
                  <a:pt x="f29" y="f27"/>
                  <a:pt x="f30" y="f27"/>
                </a:cubicBezTo>
                <a:cubicBezTo>
                  <a:pt x="f30" y="f31"/>
                  <a:pt x="f30" y="f32"/>
                  <a:pt x="f30" y="f33"/>
                </a:cubicBezTo>
                <a:cubicBezTo>
                  <a:pt x="f30" y="f11"/>
                  <a:pt x="f30" y="f13"/>
                  <a:pt x="f34" y="f16"/>
                </a:cubicBezTo>
                <a:cubicBezTo>
                  <a:pt x="f35" y="f16"/>
                  <a:pt x="f36" y="f37"/>
                  <a:pt x="f38" y="f39"/>
                </a:cubicBezTo>
                <a:cubicBezTo>
                  <a:pt x="f38" y="f33"/>
                  <a:pt x="f38" y="f24"/>
                  <a:pt x="f38" y="f40"/>
                </a:cubicBezTo>
                <a:cubicBezTo>
                  <a:pt x="f41" y="f40"/>
                  <a:pt x="f42" y="f40"/>
                  <a:pt x="f6" y="f40"/>
                </a:cubicBezTo>
                <a:cubicBezTo>
                  <a:pt x="f6" y="f43"/>
                  <a:pt x="f6" y="f44"/>
                  <a:pt x="f6" y="f45"/>
                </a:cubicBezTo>
                <a:cubicBezTo>
                  <a:pt x="f46" y="f45"/>
                  <a:pt x="f47" y="f45"/>
                  <a:pt x="f48" y="f45"/>
                </a:cubicBezTo>
                <a:cubicBezTo>
                  <a:pt x="f35" y="f45"/>
                  <a:pt x="f38" y="f49"/>
                  <a:pt x="f38" y="f50"/>
                </a:cubicBezTo>
                <a:cubicBezTo>
                  <a:pt x="f38" y="f51"/>
                  <a:pt x="f36" y="f52"/>
                  <a:pt x="f38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5"/>
                  <a:pt x="f61" y="f5"/>
                  <a:pt x="f62" y="f59"/>
                </a:cubicBezTo>
                <a:cubicBezTo>
                  <a:pt x="f63" y="f57"/>
                  <a:pt x="f64" y="f65"/>
                  <a:pt x="f30" y="f53"/>
                </a:cubicBezTo>
                <a:cubicBezTo>
                  <a:pt x="f66" y="f50"/>
                  <a:pt x="f67" y="f68"/>
                  <a:pt x="f30" y="f69"/>
                </a:cubicBezTo>
                <a:cubicBezTo>
                  <a:pt x="f70" y="f71"/>
                  <a:pt x="f72" y="f73"/>
                  <a:pt x="f74" y="f45"/>
                </a:cubicBezTo>
                <a:cubicBezTo>
                  <a:pt x="f75" y="f45"/>
                  <a:pt x="f76" y="f45"/>
                  <a:pt x="f25" y="f45"/>
                </a:cubicBezTo>
                <a:cubicBezTo>
                  <a:pt x="f22" y="f77"/>
                  <a:pt x="f20" y="f43"/>
                  <a:pt x="f78" y="f27"/>
                </a:cubicBezTo>
                <a:cubicBezTo>
                  <a:pt x="f79" y="f27"/>
                  <a:pt x="f80" y="f27"/>
                  <a:pt x="f8" y="f27"/>
                </a:cubicBezTo>
                <a:cubicBezTo>
                  <a:pt x="f8" y="f32"/>
                  <a:pt x="f8" y="f81"/>
                  <a:pt x="f8" y="f16"/>
                </a:cubicBezTo>
                <a:cubicBezTo>
                  <a:pt x="f82" y="f16"/>
                  <a:pt x="f83" y="f16"/>
                  <a:pt x="f57" y="f16"/>
                </a:cubicBezTo>
                <a:cubicBezTo>
                  <a:pt x="f84" y="f85"/>
                  <a:pt x="f86" y="f87"/>
                  <a:pt x="f5" y="f7"/>
                </a:cubicBezTo>
                <a:cubicBezTo>
                  <a:pt x="f88" y="f7"/>
                  <a:pt x="f89" y="f7"/>
                  <a:pt x="f8" y="f7"/>
                </a:cubicBezTo>
                <a:cubicBezTo>
                  <a:pt x="f8" y="f90"/>
                  <a:pt x="f8" y="f85"/>
                  <a:pt x="f8" y="f9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9" name="Freeform 31">
            <a:extLst>
              <a:ext uri="{FF2B5EF4-FFF2-40B4-BE49-F238E27FC236}">
                <a16:creationId xmlns:a16="http://schemas.microsoft.com/office/drawing/2014/main" id="{942F706E-4AFE-4A99-A9C6-9E217CC1D8B1}"/>
              </a:ext>
            </a:extLst>
          </p:cNvPr>
          <p:cNvSpPr/>
          <p:nvPr/>
        </p:nvSpPr>
        <p:spPr>
          <a:xfrm>
            <a:off x="3297234" y="3267078"/>
            <a:ext cx="76196" cy="26352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10"/>
              <a:gd name="f8" fmla="val 376"/>
              <a:gd name="f9" fmla="val 109"/>
              <a:gd name="f10" fmla="val 316"/>
              <a:gd name="f11" fmla="val 91"/>
              <a:gd name="f12" fmla="val 76"/>
              <a:gd name="f13" fmla="val 61"/>
              <a:gd name="f14" fmla="val 228"/>
              <a:gd name="f15" fmla="val 142"/>
              <a:gd name="f16" fmla="val 55"/>
              <a:gd name="f17" fmla="val 77"/>
              <a:gd name="f18" fmla="val 92"/>
              <a:gd name="f19" fmla="val 54"/>
              <a:gd name="f20" fmla="val 107"/>
              <a:gd name="f21" fmla="val 53"/>
              <a:gd name="f22" fmla="val 108"/>
              <a:gd name="f23" fmla="val 35"/>
              <a:gd name="f24" fmla="val 20"/>
              <a:gd name="f25" fmla="val 5"/>
              <a:gd name="f26" fmla="val 94"/>
              <a:gd name="f27" fmla="val 4"/>
              <a:gd name="f28" fmla="val 78"/>
              <a:gd name="f29" fmla="val 2"/>
              <a:gd name="f30" fmla="val 60"/>
              <a:gd name="f31" fmla="val 19"/>
              <a:gd name="f32" fmla="val 48"/>
              <a:gd name="f33" fmla="val 37"/>
              <a:gd name="f34" fmla="val 27"/>
              <a:gd name="f35" fmla="val 80"/>
              <a:gd name="f36" fmla="val 149"/>
              <a:gd name="f37" fmla="val 218"/>
              <a:gd name="f38" fmla="val 287"/>
              <a:gd name="f39" fmla="val 296"/>
              <a:gd name="f40" fmla="val 305"/>
              <a:gd name="f41" fmla="val 317"/>
              <a:gd name="f42" fmla="val 16"/>
              <a:gd name="f43" fmla="val 30"/>
              <a:gd name="f44" fmla="val 44"/>
              <a:gd name="f45" fmla="val 56"/>
              <a:gd name="f46" fmla="val 320"/>
              <a:gd name="f47" fmla="val 333"/>
              <a:gd name="f48" fmla="val 59"/>
              <a:gd name="f49" fmla="val 346"/>
              <a:gd name="f50" fmla="val 375"/>
              <a:gd name="f51" fmla="val 93"/>
              <a:gd name="f52" fmla="val 374"/>
              <a:gd name="f53" fmla="val 373"/>
              <a:gd name="f54" fmla="val 355"/>
              <a:gd name="f55" fmla="val 337"/>
              <a:gd name="f56" fmla="+- 0 0 -90"/>
              <a:gd name="f57" fmla="*/ f4 1 110"/>
              <a:gd name="f58" fmla="*/ f5 1 376"/>
              <a:gd name="f59" fmla="+- f8 0 f6"/>
              <a:gd name="f60" fmla="+- f7 0 f6"/>
              <a:gd name="f61" fmla="*/ f56 f0 1"/>
              <a:gd name="f62" fmla="*/ f60 1 110"/>
              <a:gd name="f63" fmla="*/ f59 1 376"/>
              <a:gd name="f64" fmla="*/ 109 f60 1"/>
              <a:gd name="f65" fmla="*/ 316 f59 1"/>
              <a:gd name="f66" fmla="*/ 61 f60 1"/>
              <a:gd name="f67" fmla="*/ 55 f59 1"/>
              <a:gd name="f68" fmla="*/ 107 f60 1"/>
              <a:gd name="f69" fmla="*/ 53 f59 1"/>
              <a:gd name="f70" fmla="*/ 110 f60 1"/>
              <a:gd name="f71" fmla="*/ 5 f59 1"/>
              <a:gd name="f72" fmla="*/ 60 f60 1"/>
              <a:gd name="f73" fmla="*/ 0 f59 1"/>
              <a:gd name="f74" fmla="*/ 54 f59 1"/>
              <a:gd name="f75" fmla="*/ 27 f60 1"/>
              <a:gd name="f76" fmla="*/ 0 f60 1"/>
              <a:gd name="f77" fmla="*/ 80 f59 1"/>
              <a:gd name="f78" fmla="*/ 287 f59 1"/>
              <a:gd name="f79" fmla="*/ 317 f59 1"/>
              <a:gd name="f80" fmla="*/ 44 f60 1"/>
              <a:gd name="f81" fmla="*/ 333 f59 1"/>
              <a:gd name="f82" fmla="*/ 376 f59 1"/>
              <a:gd name="f83" fmla="*/ 373 f59 1"/>
              <a:gd name="f84" fmla="*/ f61 1 f3"/>
              <a:gd name="f85" fmla="*/ f64 1 110"/>
              <a:gd name="f86" fmla="*/ f65 1 376"/>
              <a:gd name="f87" fmla="*/ f66 1 110"/>
              <a:gd name="f88" fmla="*/ f67 1 376"/>
              <a:gd name="f89" fmla="*/ f68 1 110"/>
              <a:gd name="f90" fmla="*/ f69 1 376"/>
              <a:gd name="f91" fmla="*/ f70 1 110"/>
              <a:gd name="f92" fmla="*/ f71 1 376"/>
              <a:gd name="f93" fmla="*/ f72 1 110"/>
              <a:gd name="f94" fmla="*/ f73 1 376"/>
              <a:gd name="f95" fmla="*/ f74 1 376"/>
              <a:gd name="f96" fmla="*/ f75 1 110"/>
              <a:gd name="f97" fmla="*/ f76 1 110"/>
              <a:gd name="f98" fmla="*/ f77 1 376"/>
              <a:gd name="f99" fmla="*/ f78 1 376"/>
              <a:gd name="f100" fmla="*/ f79 1 376"/>
              <a:gd name="f101" fmla="*/ f80 1 110"/>
              <a:gd name="f102" fmla="*/ f81 1 376"/>
              <a:gd name="f103" fmla="*/ f82 1 376"/>
              <a:gd name="f104" fmla="*/ f83 1 376"/>
              <a:gd name="f105" fmla="*/ 0 1 f62"/>
              <a:gd name="f106" fmla="*/ f7 1 f62"/>
              <a:gd name="f107" fmla="*/ 0 1 f63"/>
              <a:gd name="f108" fmla="*/ f8 1 f63"/>
              <a:gd name="f109" fmla="+- f84 0 f1"/>
              <a:gd name="f110" fmla="*/ f85 1 f62"/>
              <a:gd name="f111" fmla="*/ f86 1 f63"/>
              <a:gd name="f112" fmla="*/ f87 1 f62"/>
              <a:gd name="f113" fmla="*/ f88 1 f63"/>
              <a:gd name="f114" fmla="*/ f89 1 f62"/>
              <a:gd name="f115" fmla="*/ f90 1 f63"/>
              <a:gd name="f116" fmla="*/ f91 1 f62"/>
              <a:gd name="f117" fmla="*/ f92 1 f63"/>
              <a:gd name="f118" fmla="*/ f93 1 f62"/>
              <a:gd name="f119" fmla="*/ f94 1 f63"/>
              <a:gd name="f120" fmla="*/ f95 1 f63"/>
              <a:gd name="f121" fmla="*/ f96 1 f62"/>
              <a:gd name="f122" fmla="*/ f97 1 f62"/>
              <a:gd name="f123" fmla="*/ f98 1 f63"/>
              <a:gd name="f124" fmla="*/ f99 1 f63"/>
              <a:gd name="f125" fmla="*/ f100 1 f63"/>
              <a:gd name="f126" fmla="*/ f101 1 f62"/>
              <a:gd name="f127" fmla="*/ f102 1 f63"/>
              <a:gd name="f128" fmla="*/ f103 1 f63"/>
              <a:gd name="f129" fmla="*/ f104 1 f63"/>
              <a:gd name="f130" fmla="*/ f105 f57 1"/>
              <a:gd name="f131" fmla="*/ f106 f57 1"/>
              <a:gd name="f132" fmla="*/ f108 f58 1"/>
              <a:gd name="f133" fmla="*/ f107 f58 1"/>
              <a:gd name="f134" fmla="*/ f110 f57 1"/>
              <a:gd name="f135" fmla="*/ f111 f58 1"/>
              <a:gd name="f136" fmla="*/ f112 f57 1"/>
              <a:gd name="f137" fmla="*/ f113 f58 1"/>
              <a:gd name="f138" fmla="*/ f114 f57 1"/>
              <a:gd name="f139" fmla="*/ f115 f58 1"/>
              <a:gd name="f140" fmla="*/ f116 f57 1"/>
              <a:gd name="f141" fmla="*/ f117 f58 1"/>
              <a:gd name="f142" fmla="*/ f118 f57 1"/>
              <a:gd name="f143" fmla="*/ f119 f58 1"/>
              <a:gd name="f144" fmla="*/ f120 f58 1"/>
              <a:gd name="f145" fmla="*/ f121 f57 1"/>
              <a:gd name="f146" fmla="*/ f122 f57 1"/>
              <a:gd name="f147" fmla="*/ f123 f58 1"/>
              <a:gd name="f148" fmla="*/ f124 f58 1"/>
              <a:gd name="f149" fmla="*/ f125 f58 1"/>
              <a:gd name="f150" fmla="*/ f126 f57 1"/>
              <a:gd name="f151" fmla="*/ f127 f58 1"/>
              <a:gd name="f152" fmla="*/ f128 f58 1"/>
              <a:gd name="f153" fmla="*/ f129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9">
                <a:pos x="f134" y="f135"/>
              </a:cxn>
              <a:cxn ang="f109">
                <a:pos x="f136" y="f135"/>
              </a:cxn>
              <a:cxn ang="f109">
                <a:pos x="f136" y="f137"/>
              </a:cxn>
              <a:cxn ang="f109">
                <a:pos x="f138" y="f139"/>
              </a:cxn>
              <a:cxn ang="f109">
                <a:pos x="f140" y="f141"/>
              </a:cxn>
              <a:cxn ang="f109">
                <a:pos x="f142" y="f143"/>
              </a:cxn>
              <a:cxn ang="f109">
                <a:pos x="f142" y="f144"/>
              </a:cxn>
              <a:cxn ang="f109">
                <a:pos x="f145" y="f144"/>
              </a:cxn>
              <a:cxn ang="f109">
                <a:pos x="f146" y="f147"/>
              </a:cxn>
              <a:cxn ang="f109">
                <a:pos x="f146" y="f148"/>
              </a:cxn>
              <a:cxn ang="f109">
                <a:pos x="f146" y="f149"/>
              </a:cxn>
              <a:cxn ang="f109">
                <a:pos x="f150" y="f149"/>
              </a:cxn>
              <a:cxn ang="f109">
                <a:pos x="f142" y="f151"/>
              </a:cxn>
              <a:cxn ang="f109">
                <a:pos x="f142" y="f152"/>
              </a:cxn>
              <a:cxn ang="f109">
                <a:pos x="f134" y="f153"/>
              </a:cxn>
              <a:cxn ang="f109">
                <a:pos x="f134" y="f135"/>
              </a:cxn>
            </a:cxnLst>
            <a:rect l="f130" t="f133" r="f131" b="f132"/>
            <a:pathLst>
              <a:path w="110" h="376">
                <a:moveTo>
                  <a:pt x="f9" y="f10"/>
                </a:moveTo>
                <a:cubicBezTo>
                  <a:pt x="f11" y="f10"/>
                  <a:pt x="f12" y="f10"/>
                  <a:pt x="f13" y="f10"/>
                </a:cubicBezTo>
                <a:cubicBezTo>
                  <a:pt x="f13" y="f14"/>
                  <a:pt x="f13" y="f15"/>
                  <a:pt x="f13" y="f16"/>
                </a:cubicBezTo>
                <a:cubicBezTo>
                  <a:pt x="f17" y="f16"/>
                  <a:pt x="f18" y="f19"/>
                  <a:pt x="f20" y="f21"/>
                </a:cubicBezTo>
                <a:cubicBezTo>
                  <a:pt x="f22" y="f23"/>
                  <a:pt x="f9" y="f24"/>
                  <a:pt x="f7" y="f25"/>
                </a:cubicBezTo>
                <a:cubicBezTo>
                  <a:pt x="f26" y="f27"/>
                  <a:pt x="f28" y="f29"/>
                  <a:pt x="f30" y="f6"/>
                </a:cubicBezTo>
                <a:cubicBezTo>
                  <a:pt x="f30" y="f31"/>
                  <a:pt x="f30" y="f23"/>
                  <a:pt x="f30" y="f19"/>
                </a:cubicBezTo>
                <a:cubicBezTo>
                  <a:pt x="f32" y="f19"/>
                  <a:pt x="f33" y="f19"/>
                  <a:pt x="f34" y="f19"/>
                </a:cubicBezTo>
                <a:cubicBezTo>
                  <a:pt x="f6" y="f19"/>
                  <a:pt x="f6" y="f19"/>
                  <a:pt x="f6" y="f35"/>
                </a:cubicBezTo>
                <a:cubicBezTo>
                  <a:pt x="f6" y="f36"/>
                  <a:pt x="f6" y="f37"/>
                  <a:pt x="f6" y="f38"/>
                </a:cubicBezTo>
                <a:cubicBezTo>
                  <a:pt x="f6" y="f39"/>
                  <a:pt x="f6" y="f40"/>
                  <a:pt x="f6" y="f41"/>
                </a:cubicBezTo>
                <a:cubicBezTo>
                  <a:pt x="f42" y="f41"/>
                  <a:pt x="f43" y="f41"/>
                  <a:pt x="f44" y="f41"/>
                </a:cubicBezTo>
                <a:cubicBezTo>
                  <a:pt x="f45" y="f10"/>
                  <a:pt x="f13" y="f46"/>
                  <a:pt x="f30" y="f47"/>
                </a:cubicBezTo>
                <a:cubicBezTo>
                  <a:pt x="f48" y="f49"/>
                  <a:pt x="f30" y="f2"/>
                  <a:pt x="f30" y="f8"/>
                </a:cubicBezTo>
                <a:cubicBezTo>
                  <a:pt x="f28" y="f50"/>
                  <a:pt x="f51" y="f52"/>
                  <a:pt x="f9" y="f53"/>
                </a:cubicBezTo>
                <a:cubicBezTo>
                  <a:pt x="f9" y="f54"/>
                  <a:pt x="f9" y="f55"/>
                  <a:pt x="f9" y="f10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0" name="Freeform 32">
            <a:extLst>
              <a:ext uri="{FF2B5EF4-FFF2-40B4-BE49-F238E27FC236}">
                <a16:creationId xmlns:a16="http://schemas.microsoft.com/office/drawing/2014/main" id="{265CD78F-98C6-4B74-BADE-746F109AEECB}"/>
              </a:ext>
            </a:extLst>
          </p:cNvPr>
          <p:cNvSpPr/>
          <p:nvPr/>
        </p:nvSpPr>
        <p:spPr>
          <a:xfrm flipH="1">
            <a:off x="3373441" y="3271842"/>
            <a:ext cx="0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90"/>
              <a:gd name="f8" fmla="abs f3"/>
              <a:gd name="f9" fmla="abs f4"/>
              <a:gd name="f10" fmla="abs f5"/>
              <a:gd name="f11" fmla="val f6"/>
              <a:gd name="f12" fmla="+- f6 0 f6"/>
              <a:gd name="f13" fmla="*/ f7 f0 1"/>
              <a:gd name="f14" fmla="?: f8 f3 1"/>
              <a:gd name="f15" fmla="?: f9 f4 1"/>
              <a:gd name="f16" fmla="?: f10 f5 1"/>
              <a:gd name="f17" fmla="*/ f12 1 0"/>
              <a:gd name="f18" fmla="*/ f13 1 f2"/>
              <a:gd name="f19" fmla="*/ f14 1 21600"/>
              <a:gd name="f20" fmla="*/ f15 1 21600"/>
              <a:gd name="f21" fmla="*/ 21600 f14 1"/>
              <a:gd name="f22" fmla="*/ 21600 f15 1"/>
              <a:gd name="f23" fmla="*/ 0 1 f17"/>
              <a:gd name="f24" fmla="*/ 1 1 f17"/>
              <a:gd name="f25" fmla="+- f18 0 f1"/>
              <a:gd name="f26" fmla="min f20 f19"/>
              <a:gd name="f27" fmla="*/ f21 1 f16"/>
              <a:gd name="f28" fmla="*/ f22 1 f16"/>
              <a:gd name="f29" fmla="val f27"/>
              <a:gd name="f30" fmla="val f28"/>
              <a:gd name="f31" fmla="*/ f6 f26 1"/>
              <a:gd name="f32" fmla="+- f30 0 f11"/>
              <a:gd name="f33" fmla="+- f29 0 f11"/>
              <a:gd name="f34" fmla="*/ f33 1 0"/>
              <a:gd name="f35" fmla="*/ f32 1 0"/>
              <a:gd name="f36" fmla="*/ f23 f34 1"/>
              <a:gd name="f37" fmla="*/ f24 f34 1"/>
              <a:gd name="f38" fmla="*/ f24 f35 1"/>
              <a:gd name="f39" fmla="*/ f23 f35 1"/>
              <a:gd name="f40" fmla="*/ f36 f26 1"/>
              <a:gd name="f41" fmla="*/ f39 f26 1"/>
              <a:gd name="f42" fmla="*/ f37 f26 1"/>
              <a:gd name="f43" fmla="*/ f38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</a:cxnLst>
            <a:rect l="f40" t="f41" r="f42" b="f43"/>
            <a:pathLst>
              <a:path>
                <a:moveTo>
                  <a:pt x="f31" y="f31"/>
                </a:move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1" name="Freeform 33">
            <a:extLst>
              <a:ext uri="{FF2B5EF4-FFF2-40B4-BE49-F238E27FC236}">
                <a16:creationId xmlns:a16="http://schemas.microsoft.com/office/drawing/2014/main" id="{085526F6-1FEF-4881-BC78-332BC84B9ECD}"/>
              </a:ext>
            </a:extLst>
          </p:cNvPr>
          <p:cNvSpPr/>
          <p:nvPr/>
        </p:nvSpPr>
        <p:spPr>
          <a:xfrm flipH="1">
            <a:off x="3373441" y="3529017"/>
            <a:ext cx="0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90"/>
              <a:gd name="f8" fmla="abs f3"/>
              <a:gd name="f9" fmla="abs f4"/>
              <a:gd name="f10" fmla="abs f5"/>
              <a:gd name="f11" fmla="val f6"/>
              <a:gd name="f12" fmla="+- f6 0 f6"/>
              <a:gd name="f13" fmla="*/ f7 f0 1"/>
              <a:gd name="f14" fmla="?: f8 f3 1"/>
              <a:gd name="f15" fmla="?: f9 f4 1"/>
              <a:gd name="f16" fmla="?: f10 f5 1"/>
              <a:gd name="f17" fmla="*/ f12 1 0"/>
              <a:gd name="f18" fmla="*/ f13 1 f2"/>
              <a:gd name="f19" fmla="*/ f14 1 21600"/>
              <a:gd name="f20" fmla="*/ f15 1 21600"/>
              <a:gd name="f21" fmla="*/ 21600 f14 1"/>
              <a:gd name="f22" fmla="*/ 21600 f15 1"/>
              <a:gd name="f23" fmla="*/ 0 1 f17"/>
              <a:gd name="f24" fmla="*/ 1 1 f17"/>
              <a:gd name="f25" fmla="+- f18 0 f1"/>
              <a:gd name="f26" fmla="min f20 f19"/>
              <a:gd name="f27" fmla="*/ f21 1 f16"/>
              <a:gd name="f28" fmla="*/ f22 1 f16"/>
              <a:gd name="f29" fmla="val f27"/>
              <a:gd name="f30" fmla="val f28"/>
              <a:gd name="f31" fmla="*/ f6 f26 1"/>
              <a:gd name="f32" fmla="+- f30 0 f11"/>
              <a:gd name="f33" fmla="+- f29 0 f11"/>
              <a:gd name="f34" fmla="*/ f33 1 0"/>
              <a:gd name="f35" fmla="*/ f32 1 0"/>
              <a:gd name="f36" fmla="*/ f23 f34 1"/>
              <a:gd name="f37" fmla="*/ f24 f34 1"/>
              <a:gd name="f38" fmla="*/ f24 f35 1"/>
              <a:gd name="f39" fmla="*/ f23 f35 1"/>
              <a:gd name="f40" fmla="*/ f36 f26 1"/>
              <a:gd name="f41" fmla="*/ f39 f26 1"/>
              <a:gd name="f42" fmla="*/ f37 f26 1"/>
              <a:gd name="f43" fmla="*/ f38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">
                <a:pos x="f40" y="f43"/>
              </a:cxn>
              <a:cxn ang="f25">
                <a:pos x="f40" y="f43"/>
              </a:cxn>
              <a:cxn ang="f25">
                <a:pos x="f40" y="f43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3"/>
              </a:cxn>
              <a:cxn ang="f25">
                <a:pos x="f40" y="f43"/>
              </a:cxn>
            </a:cxnLst>
            <a:rect l="f40" t="f41" r="f42" b="f43"/>
            <a:pathLst>
              <a:path>
                <a:moveTo>
                  <a:pt x="f31" y="f31"/>
                </a:move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2" name="Freeform 34">
            <a:extLst>
              <a:ext uri="{FF2B5EF4-FFF2-40B4-BE49-F238E27FC236}">
                <a16:creationId xmlns:a16="http://schemas.microsoft.com/office/drawing/2014/main" id="{7BF54C22-42FA-415B-9B1E-CC15CB885CF9}"/>
              </a:ext>
            </a:extLst>
          </p:cNvPr>
          <p:cNvSpPr/>
          <p:nvPr/>
        </p:nvSpPr>
        <p:spPr>
          <a:xfrm flipH="1">
            <a:off x="2609853" y="1425577"/>
            <a:ext cx="0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90"/>
              <a:gd name="f8" fmla="abs f3"/>
              <a:gd name="f9" fmla="abs f4"/>
              <a:gd name="f10" fmla="abs f5"/>
              <a:gd name="f11" fmla="val f6"/>
              <a:gd name="f12" fmla="+- f6 0 f6"/>
              <a:gd name="f13" fmla="*/ f7 f0 1"/>
              <a:gd name="f14" fmla="?: f8 f3 1"/>
              <a:gd name="f15" fmla="?: f9 f4 1"/>
              <a:gd name="f16" fmla="?: f10 f5 1"/>
              <a:gd name="f17" fmla="*/ f12 1 0"/>
              <a:gd name="f18" fmla="*/ f13 1 f2"/>
              <a:gd name="f19" fmla="*/ f14 1 21600"/>
              <a:gd name="f20" fmla="*/ f15 1 21600"/>
              <a:gd name="f21" fmla="*/ 21600 f14 1"/>
              <a:gd name="f22" fmla="*/ 21600 f15 1"/>
              <a:gd name="f23" fmla="*/ 0 1 f17"/>
              <a:gd name="f24" fmla="*/ 1 1 f17"/>
              <a:gd name="f25" fmla="+- f18 0 f1"/>
              <a:gd name="f26" fmla="min f20 f19"/>
              <a:gd name="f27" fmla="*/ f21 1 f16"/>
              <a:gd name="f28" fmla="*/ f22 1 f16"/>
              <a:gd name="f29" fmla="val f27"/>
              <a:gd name="f30" fmla="val f28"/>
              <a:gd name="f31" fmla="*/ f6 f26 1"/>
              <a:gd name="f32" fmla="+- f30 0 f11"/>
              <a:gd name="f33" fmla="+- f29 0 f11"/>
              <a:gd name="f34" fmla="*/ f33 1 0"/>
              <a:gd name="f35" fmla="*/ f32 1 0"/>
              <a:gd name="f36" fmla="*/ f23 f34 1"/>
              <a:gd name="f37" fmla="*/ f24 f34 1"/>
              <a:gd name="f38" fmla="*/ f24 f35 1"/>
              <a:gd name="f39" fmla="*/ f23 f35 1"/>
              <a:gd name="f40" fmla="*/ f36 f26 1"/>
              <a:gd name="f41" fmla="*/ f39 f26 1"/>
              <a:gd name="f42" fmla="*/ f37 f26 1"/>
              <a:gd name="f43" fmla="*/ f38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</a:cxnLst>
            <a:rect l="f40" t="f41" r="f42" b="f43"/>
            <a:pathLst>
              <a:path>
                <a:moveTo>
                  <a:pt x="f31" y="f31"/>
                </a:move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3" name="Freeform 35">
            <a:extLst>
              <a:ext uri="{FF2B5EF4-FFF2-40B4-BE49-F238E27FC236}">
                <a16:creationId xmlns:a16="http://schemas.microsoft.com/office/drawing/2014/main" id="{4ED31AF7-DD4C-4CF8-BB3D-FCAB05DD94FC}"/>
              </a:ext>
            </a:extLst>
          </p:cNvPr>
          <p:cNvSpPr/>
          <p:nvPr/>
        </p:nvSpPr>
        <p:spPr>
          <a:xfrm>
            <a:off x="2576514" y="1241426"/>
            <a:ext cx="114300" cy="1841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64"/>
              <a:gd name="f7" fmla="val 264"/>
              <a:gd name="f8" fmla="val 64"/>
              <a:gd name="f9" fmla="val 55"/>
              <a:gd name="f10" fmla="val 52"/>
              <a:gd name="f11" fmla="val 56"/>
              <a:gd name="f12" fmla="val 49"/>
              <a:gd name="f13" fmla="val 60"/>
              <a:gd name="f14" fmla="val 71"/>
              <a:gd name="f15" fmla="val 50"/>
              <a:gd name="f16" fmla="val 81"/>
              <a:gd name="f17" fmla="val 91"/>
              <a:gd name="f18" fmla="val 101"/>
              <a:gd name="f19" fmla="val 43"/>
              <a:gd name="f20" fmla="val 102"/>
              <a:gd name="f21" fmla="val 39"/>
              <a:gd name="f22" fmla="val 103"/>
              <a:gd name="f23" fmla="val 34"/>
              <a:gd name="f24" fmla="val 104"/>
              <a:gd name="f25" fmla="val 1"/>
              <a:gd name="f26" fmla="val 105"/>
              <a:gd name="f27" fmla="val 138"/>
              <a:gd name="f28" fmla="val 144"/>
              <a:gd name="f29" fmla="val 150"/>
              <a:gd name="f30" fmla="val 156"/>
              <a:gd name="f31" fmla="val 16"/>
              <a:gd name="f32" fmla="val 31"/>
              <a:gd name="f33" fmla="val 155"/>
              <a:gd name="f34" fmla="val 47"/>
              <a:gd name="f35" fmla="val 48"/>
              <a:gd name="f36" fmla="val 175"/>
              <a:gd name="f37" fmla="val 194"/>
              <a:gd name="f38" fmla="val 51"/>
              <a:gd name="f39" fmla="val 216"/>
              <a:gd name="f40" fmla="val 32"/>
              <a:gd name="f41" fmla="val 232"/>
              <a:gd name="f42" fmla="val 247"/>
              <a:gd name="f43" fmla="val 18"/>
              <a:gd name="f44" fmla="val 33"/>
              <a:gd name="f45" fmla="val 248"/>
              <a:gd name="f46" fmla="val 233"/>
              <a:gd name="f47" fmla="val 70"/>
              <a:gd name="f48" fmla="val 87"/>
              <a:gd name="f49" fmla="val 197"/>
              <a:gd name="f50" fmla="val 178"/>
              <a:gd name="f51" fmla="val 106"/>
              <a:gd name="f52" fmla="val 126"/>
              <a:gd name="f53" fmla="val 145"/>
              <a:gd name="f54" fmla="val 139"/>
              <a:gd name="f55" fmla="val 121"/>
              <a:gd name="f56" fmla="val 151"/>
              <a:gd name="f57" fmla="val 125"/>
              <a:gd name="f58" fmla="val 93"/>
              <a:gd name="f59" fmla="val 79"/>
              <a:gd name="f60" fmla="val 66"/>
              <a:gd name="f61" fmla="val 38"/>
              <a:gd name="f62" fmla="val 20"/>
              <a:gd name="f63" fmla="val 141"/>
              <a:gd name="f64" fmla="val 123"/>
              <a:gd name="f65" fmla="val 3"/>
              <a:gd name="f66" fmla="val 5"/>
              <a:gd name="f67" fmla="val 8"/>
              <a:gd name="f68" fmla="val 149"/>
              <a:gd name="f69" fmla="val 84"/>
              <a:gd name="f70" fmla="val 143"/>
              <a:gd name="f71" fmla="val 132"/>
              <a:gd name="f72" fmla="val 120"/>
              <a:gd name="f73" fmla="val 108"/>
              <a:gd name="f74" fmla="val 54"/>
              <a:gd name="f75" fmla="+- 0 0 -90"/>
              <a:gd name="f76" fmla="*/ f3 1 164"/>
              <a:gd name="f77" fmla="*/ f4 1 264"/>
              <a:gd name="f78" fmla="+- f7 0 f5"/>
              <a:gd name="f79" fmla="+- f6 0 f5"/>
              <a:gd name="f80" fmla="*/ f75 f0 1"/>
              <a:gd name="f81" fmla="*/ f79 1 164"/>
              <a:gd name="f82" fmla="*/ f78 1 264"/>
              <a:gd name="f83" fmla="*/ 64 f79 1"/>
              <a:gd name="f84" fmla="*/ 55 f78 1"/>
              <a:gd name="f85" fmla="*/ 49 f79 1"/>
              <a:gd name="f86" fmla="*/ 71 f78 1"/>
              <a:gd name="f87" fmla="*/ 101 f78 1"/>
              <a:gd name="f88" fmla="*/ 34 f79 1"/>
              <a:gd name="f89" fmla="*/ 104 f78 1"/>
              <a:gd name="f90" fmla="*/ 1 f79 1"/>
              <a:gd name="f91" fmla="*/ 138 f78 1"/>
              <a:gd name="f92" fmla="*/ 0 f79 1"/>
              <a:gd name="f93" fmla="*/ 156 f78 1"/>
              <a:gd name="f94" fmla="*/ 47 f79 1"/>
              <a:gd name="f95" fmla="*/ 155 f78 1"/>
              <a:gd name="f96" fmla="*/ 51 f79 1"/>
              <a:gd name="f97" fmla="*/ 216 f78 1"/>
              <a:gd name="f98" fmla="*/ 264 f78 1"/>
              <a:gd name="f99" fmla="*/ 48 f79 1"/>
              <a:gd name="f100" fmla="*/ 52 f79 1"/>
              <a:gd name="f101" fmla="*/ 104 f79 1"/>
              <a:gd name="f102" fmla="*/ 106 f79 1"/>
              <a:gd name="f103" fmla="*/ 164 f79 1"/>
              <a:gd name="f104" fmla="*/ 125 f79 1"/>
              <a:gd name="f105" fmla="*/ 105 f79 1"/>
              <a:gd name="f106" fmla="*/ 79 f78 1"/>
              <a:gd name="f107" fmla="*/ 56 f78 1"/>
              <a:gd name="f108" fmla="*/ 0 f78 1"/>
              <a:gd name="f109" fmla="*/ 8 f78 1"/>
              <a:gd name="f110" fmla="*/ 141 f78 1"/>
              <a:gd name="f111" fmla="*/ 103 f79 1"/>
              <a:gd name="f112" fmla="*/ 120 f78 1"/>
              <a:gd name="f113" fmla="*/ 66 f79 1"/>
              <a:gd name="f114" fmla="*/ f80 1 f2"/>
              <a:gd name="f115" fmla="*/ f83 1 164"/>
              <a:gd name="f116" fmla="*/ f84 1 264"/>
              <a:gd name="f117" fmla="*/ f85 1 164"/>
              <a:gd name="f118" fmla="*/ f86 1 264"/>
              <a:gd name="f119" fmla="*/ f87 1 264"/>
              <a:gd name="f120" fmla="*/ f88 1 164"/>
              <a:gd name="f121" fmla="*/ f89 1 264"/>
              <a:gd name="f122" fmla="*/ f90 1 164"/>
              <a:gd name="f123" fmla="*/ f91 1 264"/>
              <a:gd name="f124" fmla="*/ f92 1 164"/>
              <a:gd name="f125" fmla="*/ f93 1 264"/>
              <a:gd name="f126" fmla="*/ f94 1 164"/>
              <a:gd name="f127" fmla="*/ f95 1 264"/>
              <a:gd name="f128" fmla="*/ f96 1 164"/>
              <a:gd name="f129" fmla="*/ f97 1 264"/>
              <a:gd name="f130" fmla="*/ f98 1 264"/>
              <a:gd name="f131" fmla="*/ f99 1 164"/>
              <a:gd name="f132" fmla="*/ f100 1 164"/>
              <a:gd name="f133" fmla="*/ f101 1 164"/>
              <a:gd name="f134" fmla="*/ f102 1 164"/>
              <a:gd name="f135" fmla="*/ f103 1 164"/>
              <a:gd name="f136" fmla="*/ f104 1 164"/>
              <a:gd name="f137" fmla="*/ f105 1 164"/>
              <a:gd name="f138" fmla="*/ f106 1 264"/>
              <a:gd name="f139" fmla="*/ f107 1 264"/>
              <a:gd name="f140" fmla="*/ f108 1 264"/>
              <a:gd name="f141" fmla="*/ f109 1 264"/>
              <a:gd name="f142" fmla="*/ f110 1 264"/>
              <a:gd name="f143" fmla="*/ f111 1 164"/>
              <a:gd name="f144" fmla="*/ f112 1 264"/>
              <a:gd name="f145" fmla="*/ f113 1 164"/>
              <a:gd name="f146" fmla="*/ 0 1 f81"/>
              <a:gd name="f147" fmla="*/ f6 1 f81"/>
              <a:gd name="f148" fmla="*/ 0 1 f82"/>
              <a:gd name="f149" fmla="*/ f7 1 f82"/>
              <a:gd name="f150" fmla="+- f114 0 f1"/>
              <a:gd name="f151" fmla="*/ f115 1 f81"/>
              <a:gd name="f152" fmla="*/ f116 1 f82"/>
              <a:gd name="f153" fmla="*/ f117 1 f81"/>
              <a:gd name="f154" fmla="*/ f118 1 f82"/>
              <a:gd name="f155" fmla="*/ f119 1 f82"/>
              <a:gd name="f156" fmla="*/ f120 1 f81"/>
              <a:gd name="f157" fmla="*/ f121 1 f82"/>
              <a:gd name="f158" fmla="*/ f122 1 f81"/>
              <a:gd name="f159" fmla="*/ f123 1 f82"/>
              <a:gd name="f160" fmla="*/ f124 1 f81"/>
              <a:gd name="f161" fmla="*/ f125 1 f82"/>
              <a:gd name="f162" fmla="*/ f126 1 f81"/>
              <a:gd name="f163" fmla="*/ f127 1 f82"/>
              <a:gd name="f164" fmla="*/ f128 1 f81"/>
              <a:gd name="f165" fmla="*/ f129 1 f82"/>
              <a:gd name="f166" fmla="*/ f130 1 f82"/>
              <a:gd name="f167" fmla="*/ f131 1 f81"/>
              <a:gd name="f168" fmla="*/ f132 1 f81"/>
              <a:gd name="f169" fmla="*/ f133 1 f81"/>
              <a:gd name="f170" fmla="*/ f134 1 f81"/>
              <a:gd name="f171" fmla="*/ f135 1 f81"/>
              <a:gd name="f172" fmla="*/ f136 1 f81"/>
              <a:gd name="f173" fmla="*/ f137 1 f81"/>
              <a:gd name="f174" fmla="*/ f138 1 f82"/>
              <a:gd name="f175" fmla="*/ f139 1 f82"/>
              <a:gd name="f176" fmla="*/ f140 1 f82"/>
              <a:gd name="f177" fmla="*/ f141 1 f82"/>
              <a:gd name="f178" fmla="*/ f142 1 f82"/>
              <a:gd name="f179" fmla="*/ f143 1 f81"/>
              <a:gd name="f180" fmla="*/ f144 1 f82"/>
              <a:gd name="f181" fmla="*/ f145 1 f81"/>
              <a:gd name="f182" fmla="*/ f146 f76 1"/>
              <a:gd name="f183" fmla="*/ f147 f76 1"/>
              <a:gd name="f184" fmla="*/ f149 f77 1"/>
              <a:gd name="f185" fmla="*/ f148 f77 1"/>
              <a:gd name="f186" fmla="*/ f151 f76 1"/>
              <a:gd name="f187" fmla="*/ f152 f77 1"/>
              <a:gd name="f188" fmla="*/ f153 f76 1"/>
              <a:gd name="f189" fmla="*/ f154 f77 1"/>
              <a:gd name="f190" fmla="*/ f155 f77 1"/>
              <a:gd name="f191" fmla="*/ f156 f76 1"/>
              <a:gd name="f192" fmla="*/ f157 f77 1"/>
              <a:gd name="f193" fmla="*/ f158 f76 1"/>
              <a:gd name="f194" fmla="*/ f159 f77 1"/>
              <a:gd name="f195" fmla="*/ f160 f76 1"/>
              <a:gd name="f196" fmla="*/ f161 f77 1"/>
              <a:gd name="f197" fmla="*/ f162 f76 1"/>
              <a:gd name="f198" fmla="*/ f163 f77 1"/>
              <a:gd name="f199" fmla="*/ f164 f76 1"/>
              <a:gd name="f200" fmla="*/ f165 f77 1"/>
              <a:gd name="f201" fmla="*/ f166 f77 1"/>
              <a:gd name="f202" fmla="*/ f167 f76 1"/>
              <a:gd name="f203" fmla="*/ f168 f76 1"/>
              <a:gd name="f204" fmla="*/ f169 f76 1"/>
              <a:gd name="f205" fmla="*/ f170 f76 1"/>
              <a:gd name="f206" fmla="*/ f171 f76 1"/>
              <a:gd name="f207" fmla="*/ f172 f76 1"/>
              <a:gd name="f208" fmla="*/ f173 f76 1"/>
              <a:gd name="f209" fmla="*/ f174 f77 1"/>
              <a:gd name="f210" fmla="*/ f175 f77 1"/>
              <a:gd name="f211" fmla="*/ f176 f77 1"/>
              <a:gd name="f212" fmla="*/ f177 f77 1"/>
              <a:gd name="f213" fmla="*/ f178 f77 1"/>
              <a:gd name="f214" fmla="*/ f179 f76 1"/>
              <a:gd name="f215" fmla="*/ f180 f77 1"/>
              <a:gd name="f216" fmla="*/ f181 f7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50">
                <a:pos x="f186" y="f187"/>
              </a:cxn>
              <a:cxn ang="f150">
                <a:pos x="f188" y="f189"/>
              </a:cxn>
              <a:cxn ang="f150">
                <a:pos x="f188" y="f190"/>
              </a:cxn>
              <a:cxn ang="f150">
                <a:pos x="f191" y="f192"/>
              </a:cxn>
              <a:cxn ang="f150">
                <a:pos x="f193" y="f194"/>
              </a:cxn>
              <a:cxn ang="f150">
                <a:pos x="f195" y="f196"/>
              </a:cxn>
              <a:cxn ang="f150">
                <a:pos x="f197" y="f198"/>
              </a:cxn>
              <a:cxn ang="f150">
                <a:pos x="f199" y="f200"/>
              </a:cxn>
              <a:cxn ang="f150">
                <a:pos x="f195" y="f200"/>
              </a:cxn>
              <a:cxn ang="f150">
                <a:pos x="f195" y="f201"/>
              </a:cxn>
              <a:cxn ang="f150">
                <a:pos x="f202" y="f201"/>
              </a:cxn>
              <a:cxn ang="f150">
                <a:pos x="f203" y="f200"/>
              </a:cxn>
              <a:cxn ang="f150">
                <a:pos x="f204" y="f200"/>
              </a:cxn>
              <a:cxn ang="f150">
                <a:pos x="f205" y="f196"/>
              </a:cxn>
              <a:cxn ang="f150">
                <a:pos x="f206" y="f196"/>
              </a:cxn>
              <a:cxn ang="f150">
                <a:pos x="f206" y="f192"/>
              </a:cxn>
              <a:cxn ang="f150">
                <a:pos x="f207" y="f192"/>
              </a:cxn>
              <a:cxn ang="f150">
                <a:pos x="f208" y="f209"/>
              </a:cxn>
              <a:cxn ang="f150">
                <a:pos x="f207" y="f187"/>
              </a:cxn>
              <a:cxn ang="f150">
                <a:pos x="f206" y="f210"/>
              </a:cxn>
              <a:cxn ang="f150">
                <a:pos x="f206" y="f211"/>
              </a:cxn>
              <a:cxn ang="f150">
                <a:pos x="f204" y="f211"/>
              </a:cxn>
              <a:cxn ang="f150">
                <a:pos x="f204" y="f212"/>
              </a:cxn>
              <a:cxn ang="f150">
                <a:pos x="f186" y="f187"/>
              </a:cxn>
              <a:cxn ang="f150">
                <a:pos x="f208" y="f213"/>
              </a:cxn>
              <a:cxn ang="f150">
                <a:pos x="f214" y="f198"/>
              </a:cxn>
              <a:cxn ang="f150">
                <a:pos x="f197" y="f198"/>
              </a:cxn>
              <a:cxn ang="f150">
                <a:pos x="f188" y="f215"/>
              </a:cxn>
              <a:cxn ang="f150">
                <a:pos x="f216" y="f192"/>
              </a:cxn>
              <a:cxn ang="f150">
                <a:pos x="f208" y="f213"/>
              </a:cxn>
            </a:cxnLst>
            <a:rect l="f182" t="f185" r="f183" b="f184"/>
            <a:pathLst>
              <a:path w="164" h="264">
                <a:moveTo>
                  <a:pt x="f8" y="f9"/>
                </a:moveTo>
                <a:cubicBezTo>
                  <a:pt x="f10" y="f11"/>
                  <a:pt x="f12" y="f13"/>
                  <a:pt x="f12" y="f14"/>
                </a:cubicBezTo>
                <a:cubicBezTo>
                  <a:pt x="f15" y="f16"/>
                  <a:pt x="f12" y="f17"/>
                  <a:pt x="f12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5" y="f26"/>
                  <a:pt x="f25" y="f27"/>
                </a:cubicBezTo>
                <a:cubicBezTo>
                  <a:pt x="f25" y="f28"/>
                  <a:pt x="f5" y="f29"/>
                  <a:pt x="f5" y="f30"/>
                </a:cubicBezTo>
                <a:cubicBezTo>
                  <a:pt x="f31" y="f30"/>
                  <a:pt x="f32" y="f33"/>
                  <a:pt x="f34" y="f33"/>
                </a:cubicBezTo>
                <a:cubicBezTo>
                  <a:pt x="f35" y="f36"/>
                  <a:pt x="f12" y="f37"/>
                  <a:pt x="f38" y="f39"/>
                </a:cubicBezTo>
                <a:cubicBezTo>
                  <a:pt x="f40" y="f39"/>
                  <a:pt x="f31" y="f39"/>
                  <a:pt x="f5" y="f39"/>
                </a:cubicBezTo>
                <a:cubicBezTo>
                  <a:pt x="f5" y="f41"/>
                  <a:pt x="f5" y="f42"/>
                  <a:pt x="f5" y="f7"/>
                </a:cubicBezTo>
                <a:cubicBezTo>
                  <a:pt x="f43" y="f7"/>
                  <a:pt x="f44" y="f7"/>
                  <a:pt x="f35" y="f7"/>
                </a:cubicBezTo>
                <a:cubicBezTo>
                  <a:pt x="f12" y="f45"/>
                  <a:pt x="f15" y="f46"/>
                  <a:pt x="f10" y="f39"/>
                </a:cubicBezTo>
                <a:cubicBezTo>
                  <a:pt x="f47" y="f39"/>
                  <a:pt x="f48" y="f39"/>
                  <a:pt x="f24" y="f39"/>
                </a:cubicBezTo>
                <a:cubicBezTo>
                  <a:pt x="f26" y="f49"/>
                  <a:pt x="f26" y="f50"/>
                  <a:pt x="f51" y="f30"/>
                </a:cubicBezTo>
                <a:cubicBezTo>
                  <a:pt x="f52" y="f30"/>
                  <a:pt x="f53" y="f30"/>
                  <a:pt x="f6" y="f30"/>
                </a:cubicBezTo>
                <a:cubicBezTo>
                  <a:pt x="f6" y="f54"/>
                  <a:pt x="f6" y="f55"/>
                  <a:pt x="f6" y="f24"/>
                </a:cubicBezTo>
                <a:cubicBezTo>
                  <a:pt x="f56" y="f24"/>
                  <a:pt x="f27" y="f22"/>
                  <a:pt x="f57" y="f24"/>
                </a:cubicBezTo>
                <a:cubicBezTo>
                  <a:pt x="f24" y="f51"/>
                  <a:pt x="f26" y="f58"/>
                  <a:pt x="f26" y="f59"/>
                </a:cubicBezTo>
                <a:cubicBezTo>
                  <a:pt x="f26" y="f60"/>
                  <a:pt x="f24" y="f10"/>
                  <a:pt x="f57" y="f9"/>
                </a:cubicBezTo>
                <a:cubicBezTo>
                  <a:pt x="f27" y="f11"/>
                  <a:pt x="f56" y="f11"/>
                  <a:pt x="f6" y="f11"/>
                </a:cubicBezTo>
                <a:cubicBezTo>
                  <a:pt x="f6" y="f61"/>
                  <a:pt x="f6" y="f62"/>
                  <a:pt x="f6" y="f5"/>
                </a:cubicBezTo>
                <a:cubicBezTo>
                  <a:pt x="f63" y="f5"/>
                  <a:pt x="f64" y="f5"/>
                  <a:pt x="f24" y="f5"/>
                </a:cubicBezTo>
                <a:cubicBezTo>
                  <a:pt x="f24" y="f65"/>
                  <a:pt x="f24" y="f66"/>
                  <a:pt x="f24" y="f67"/>
                </a:cubicBezTo>
                <a:cubicBezTo>
                  <a:pt x="f51" y="f38"/>
                  <a:pt x="f51" y="f10"/>
                  <a:pt x="f8" y="f9"/>
                </a:cubicBezTo>
                <a:close/>
                <a:moveTo>
                  <a:pt x="f26" y="f63"/>
                </a:moveTo>
                <a:cubicBezTo>
                  <a:pt x="f26" y="f53"/>
                  <a:pt x="f24" y="f68"/>
                  <a:pt x="f22" y="f33"/>
                </a:cubicBezTo>
                <a:cubicBezTo>
                  <a:pt x="f69" y="f33"/>
                  <a:pt x="f60" y="f33"/>
                  <a:pt x="f34" y="f33"/>
                </a:cubicBezTo>
                <a:cubicBezTo>
                  <a:pt x="f35" y="f70"/>
                  <a:pt x="f15" y="f71"/>
                  <a:pt x="f12" y="f72"/>
                </a:cubicBezTo>
                <a:cubicBezTo>
                  <a:pt x="f12" y="f73"/>
                  <a:pt x="f74" y="f24"/>
                  <a:pt x="f60" y="f24"/>
                </a:cubicBezTo>
                <a:cubicBezTo>
                  <a:pt x="f26" y="f20"/>
                  <a:pt x="f51" y="f20"/>
                  <a:pt x="f26" y="f63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4" name="Freeform 36">
            <a:extLst>
              <a:ext uri="{FF2B5EF4-FFF2-40B4-BE49-F238E27FC236}">
                <a16:creationId xmlns:a16="http://schemas.microsoft.com/office/drawing/2014/main" id="{56FD6B57-A110-4062-9F4E-2CEDD9DA0C62}"/>
              </a:ext>
            </a:extLst>
          </p:cNvPr>
          <p:cNvSpPr/>
          <p:nvPr/>
        </p:nvSpPr>
        <p:spPr>
          <a:xfrm flipH="1">
            <a:off x="2576514" y="1349380"/>
            <a:ext cx="0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90"/>
              <a:gd name="f8" fmla="abs f3"/>
              <a:gd name="f9" fmla="abs f4"/>
              <a:gd name="f10" fmla="abs f5"/>
              <a:gd name="f11" fmla="val f6"/>
              <a:gd name="f12" fmla="+- f6 0 f6"/>
              <a:gd name="f13" fmla="*/ f7 f0 1"/>
              <a:gd name="f14" fmla="?: f8 f3 1"/>
              <a:gd name="f15" fmla="?: f9 f4 1"/>
              <a:gd name="f16" fmla="?: f10 f5 1"/>
              <a:gd name="f17" fmla="*/ f12 1 0"/>
              <a:gd name="f18" fmla="*/ f13 1 f2"/>
              <a:gd name="f19" fmla="*/ f14 1 21600"/>
              <a:gd name="f20" fmla="*/ f15 1 21600"/>
              <a:gd name="f21" fmla="*/ 21600 f14 1"/>
              <a:gd name="f22" fmla="*/ 21600 f15 1"/>
              <a:gd name="f23" fmla="*/ 0 1 f17"/>
              <a:gd name="f24" fmla="*/ 1 1 f17"/>
              <a:gd name="f25" fmla="+- f18 0 f1"/>
              <a:gd name="f26" fmla="min f20 f19"/>
              <a:gd name="f27" fmla="*/ f21 1 f16"/>
              <a:gd name="f28" fmla="*/ f22 1 f16"/>
              <a:gd name="f29" fmla="val f27"/>
              <a:gd name="f30" fmla="val f28"/>
              <a:gd name="f31" fmla="*/ f6 f26 1"/>
              <a:gd name="f32" fmla="+- f30 0 f11"/>
              <a:gd name="f33" fmla="+- f29 0 f11"/>
              <a:gd name="f34" fmla="*/ f33 1 0"/>
              <a:gd name="f35" fmla="*/ f32 1 0"/>
              <a:gd name="f36" fmla="*/ f23 f34 1"/>
              <a:gd name="f37" fmla="*/ f24 f34 1"/>
              <a:gd name="f38" fmla="*/ f24 f35 1"/>
              <a:gd name="f39" fmla="*/ f23 f35 1"/>
              <a:gd name="f40" fmla="*/ f36 f26 1"/>
              <a:gd name="f41" fmla="*/ f39 f26 1"/>
              <a:gd name="f42" fmla="*/ f37 f26 1"/>
              <a:gd name="f43" fmla="*/ f38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</a:cxnLst>
            <a:rect l="f40" t="f41" r="f42" b="f43"/>
            <a:pathLst>
              <a:path>
                <a:moveTo>
                  <a:pt x="f31" y="f31"/>
                </a:move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5" name="Freeform 37">
            <a:extLst>
              <a:ext uri="{FF2B5EF4-FFF2-40B4-BE49-F238E27FC236}">
                <a16:creationId xmlns:a16="http://schemas.microsoft.com/office/drawing/2014/main" id="{BE1BE490-1817-4E43-B09E-DE6C1E63A891}"/>
              </a:ext>
            </a:extLst>
          </p:cNvPr>
          <p:cNvSpPr/>
          <p:nvPr/>
        </p:nvSpPr>
        <p:spPr>
          <a:xfrm flipH="1">
            <a:off x="2647946" y="1241426"/>
            <a:ext cx="0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90"/>
              <a:gd name="f8" fmla="abs f3"/>
              <a:gd name="f9" fmla="abs f4"/>
              <a:gd name="f10" fmla="abs f5"/>
              <a:gd name="f11" fmla="val f6"/>
              <a:gd name="f12" fmla="+- f6 0 f6"/>
              <a:gd name="f13" fmla="*/ f7 f0 1"/>
              <a:gd name="f14" fmla="?: f8 f3 1"/>
              <a:gd name="f15" fmla="?: f9 f4 1"/>
              <a:gd name="f16" fmla="?: f10 f5 1"/>
              <a:gd name="f17" fmla="*/ f12 1 0"/>
              <a:gd name="f18" fmla="*/ f13 1 f2"/>
              <a:gd name="f19" fmla="*/ f14 1 21600"/>
              <a:gd name="f20" fmla="*/ f15 1 21600"/>
              <a:gd name="f21" fmla="*/ 21600 f14 1"/>
              <a:gd name="f22" fmla="*/ 21600 f15 1"/>
              <a:gd name="f23" fmla="*/ 0 1 f17"/>
              <a:gd name="f24" fmla="*/ 1 1 f17"/>
              <a:gd name="f25" fmla="+- f18 0 f1"/>
              <a:gd name="f26" fmla="min f20 f19"/>
              <a:gd name="f27" fmla="*/ f21 1 f16"/>
              <a:gd name="f28" fmla="*/ f22 1 f16"/>
              <a:gd name="f29" fmla="val f27"/>
              <a:gd name="f30" fmla="val f28"/>
              <a:gd name="f31" fmla="*/ f6 f26 1"/>
              <a:gd name="f32" fmla="+- f30 0 f11"/>
              <a:gd name="f33" fmla="+- f29 0 f11"/>
              <a:gd name="f34" fmla="*/ f33 1 0"/>
              <a:gd name="f35" fmla="*/ f32 1 0"/>
              <a:gd name="f36" fmla="*/ f23 f34 1"/>
              <a:gd name="f37" fmla="*/ f24 f34 1"/>
              <a:gd name="f38" fmla="*/ f24 f35 1"/>
              <a:gd name="f39" fmla="*/ f23 f35 1"/>
              <a:gd name="f40" fmla="*/ f36 f26 1"/>
              <a:gd name="f41" fmla="*/ f39 f26 1"/>
              <a:gd name="f42" fmla="*/ f37 f26 1"/>
              <a:gd name="f43" fmla="*/ f38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</a:cxnLst>
            <a:rect l="f40" t="f41" r="f42" b="f43"/>
            <a:pathLst>
              <a:path>
                <a:moveTo>
                  <a:pt x="f31" y="f31"/>
                </a:move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6" name="Freeform 38">
            <a:extLst>
              <a:ext uri="{FF2B5EF4-FFF2-40B4-BE49-F238E27FC236}">
                <a16:creationId xmlns:a16="http://schemas.microsoft.com/office/drawing/2014/main" id="{1FF21613-9C9D-47F4-AE66-6834BB5DADCC}"/>
              </a:ext>
            </a:extLst>
          </p:cNvPr>
          <p:cNvSpPr/>
          <p:nvPr/>
        </p:nvSpPr>
        <p:spPr>
          <a:xfrm>
            <a:off x="3625852" y="3346447"/>
            <a:ext cx="114300" cy="10636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63"/>
              <a:gd name="f7" fmla="val 151"/>
              <a:gd name="f8" fmla="val 117"/>
              <a:gd name="f9" fmla="val 134"/>
              <a:gd name="f10" fmla="val 119"/>
              <a:gd name="f11" fmla="val 101"/>
              <a:gd name="f12" fmla="val 133"/>
              <a:gd name="f13" fmla="val 148"/>
              <a:gd name="f14" fmla="val 83"/>
              <a:gd name="f15" fmla="val 66"/>
              <a:gd name="f16" fmla="val 50"/>
              <a:gd name="f17" fmla="val 153"/>
              <a:gd name="f18" fmla="val 145"/>
              <a:gd name="f19" fmla="val 136"/>
              <a:gd name="f20" fmla="val 51"/>
              <a:gd name="f21" fmla="val 121"/>
              <a:gd name="f22" fmla="val 52"/>
              <a:gd name="f23" fmla="val 114"/>
              <a:gd name="f24" fmla="val 47"/>
              <a:gd name="f25" fmla="val 116"/>
              <a:gd name="f26" fmla="val 31"/>
              <a:gd name="f27" fmla="val 20"/>
              <a:gd name="f28" fmla="val 10"/>
              <a:gd name="f29" fmla="val 94"/>
              <a:gd name="f30" fmla="val 76"/>
              <a:gd name="f31" fmla="val 55"/>
              <a:gd name="f32" fmla="val 16"/>
              <a:gd name="f33" fmla="val 49"/>
              <a:gd name="f34" fmla="val 44"/>
              <a:gd name="f35" fmla="val 39"/>
              <a:gd name="f36" fmla="val 48"/>
              <a:gd name="f37" fmla="val 3"/>
              <a:gd name="f38" fmla="val 87"/>
              <a:gd name="f39" fmla="val 98"/>
              <a:gd name="f40" fmla="val 7"/>
              <a:gd name="f41" fmla="val 102"/>
              <a:gd name="f42" fmla="val 17"/>
              <a:gd name="f43" fmla="val 29"/>
              <a:gd name="f44" fmla="val 42"/>
              <a:gd name="f45" fmla="val 57"/>
              <a:gd name="f46" fmla="val 120"/>
              <a:gd name="f47" fmla="val 78"/>
              <a:gd name="f48" fmla="val 96"/>
              <a:gd name="f49" fmla="+- 0 0 -90"/>
              <a:gd name="f50" fmla="*/ f3 1 163"/>
              <a:gd name="f51" fmla="*/ f4 1 151"/>
              <a:gd name="f52" fmla="+- f7 0 f5"/>
              <a:gd name="f53" fmla="+- f6 0 f5"/>
              <a:gd name="f54" fmla="*/ f49 f0 1"/>
              <a:gd name="f55" fmla="*/ f53 1 163"/>
              <a:gd name="f56" fmla="*/ f52 1 151"/>
              <a:gd name="f57" fmla="*/ 117 f53 1"/>
              <a:gd name="f58" fmla="*/ 151 f52 1"/>
              <a:gd name="f59" fmla="*/ 101 f52 1"/>
              <a:gd name="f60" fmla="*/ 163 f53 1"/>
              <a:gd name="f61" fmla="*/ 50 f52 1"/>
              <a:gd name="f62" fmla="*/ 136 f53 1"/>
              <a:gd name="f63" fmla="*/ 51 f52 1"/>
              <a:gd name="f64" fmla="*/ 116 f53 1"/>
              <a:gd name="f65" fmla="*/ 31 f52 1"/>
              <a:gd name="f66" fmla="*/ 0 f52 1"/>
              <a:gd name="f67" fmla="*/ 55 f53 1"/>
              <a:gd name="f68" fmla="*/ 47 f52 1"/>
              <a:gd name="f69" fmla="*/ 39 f53 1"/>
              <a:gd name="f70" fmla="*/ 3 f53 1"/>
              <a:gd name="f71" fmla="*/ 87 f52 1"/>
              <a:gd name="f72" fmla="*/ 17 f53 1"/>
              <a:gd name="f73" fmla="*/ 102 f52 1"/>
              <a:gd name="f74" fmla="*/ 57 f53 1"/>
              <a:gd name="f75" fmla="*/ f54 1 f2"/>
              <a:gd name="f76" fmla="*/ f57 1 163"/>
              <a:gd name="f77" fmla="*/ f58 1 151"/>
              <a:gd name="f78" fmla="*/ f59 1 151"/>
              <a:gd name="f79" fmla="*/ f60 1 163"/>
              <a:gd name="f80" fmla="*/ f61 1 151"/>
              <a:gd name="f81" fmla="*/ f62 1 163"/>
              <a:gd name="f82" fmla="*/ f63 1 151"/>
              <a:gd name="f83" fmla="*/ f64 1 163"/>
              <a:gd name="f84" fmla="*/ f65 1 151"/>
              <a:gd name="f85" fmla="*/ f66 1 151"/>
              <a:gd name="f86" fmla="*/ f67 1 163"/>
              <a:gd name="f87" fmla="*/ f68 1 151"/>
              <a:gd name="f88" fmla="*/ f69 1 163"/>
              <a:gd name="f89" fmla="*/ f70 1 163"/>
              <a:gd name="f90" fmla="*/ f71 1 151"/>
              <a:gd name="f91" fmla="*/ f72 1 163"/>
              <a:gd name="f92" fmla="*/ f73 1 151"/>
              <a:gd name="f93" fmla="*/ f74 1 163"/>
              <a:gd name="f94" fmla="*/ 0 1 f55"/>
              <a:gd name="f95" fmla="*/ f6 1 f55"/>
              <a:gd name="f96" fmla="*/ 0 1 f56"/>
              <a:gd name="f97" fmla="*/ f7 1 f56"/>
              <a:gd name="f98" fmla="+- f75 0 f1"/>
              <a:gd name="f99" fmla="*/ f76 1 f55"/>
              <a:gd name="f100" fmla="*/ f77 1 f56"/>
              <a:gd name="f101" fmla="*/ f78 1 f56"/>
              <a:gd name="f102" fmla="*/ f79 1 f55"/>
              <a:gd name="f103" fmla="*/ f80 1 f56"/>
              <a:gd name="f104" fmla="*/ f81 1 f55"/>
              <a:gd name="f105" fmla="*/ f82 1 f56"/>
              <a:gd name="f106" fmla="*/ f83 1 f55"/>
              <a:gd name="f107" fmla="*/ f84 1 f56"/>
              <a:gd name="f108" fmla="*/ f85 1 f56"/>
              <a:gd name="f109" fmla="*/ f86 1 f55"/>
              <a:gd name="f110" fmla="*/ f87 1 f56"/>
              <a:gd name="f111" fmla="*/ f88 1 f55"/>
              <a:gd name="f112" fmla="*/ f89 1 f55"/>
              <a:gd name="f113" fmla="*/ f90 1 f56"/>
              <a:gd name="f114" fmla="*/ f91 1 f55"/>
              <a:gd name="f115" fmla="*/ f92 1 f56"/>
              <a:gd name="f116" fmla="*/ f93 1 f55"/>
              <a:gd name="f117" fmla="*/ f94 f50 1"/>
              <a:gd name="f118" fmla="*/ f95 f50 1"/>
              <a:gd name="f119" fmla="*/ f97 f51 1"/>
              <a:gd name="f120" fmla="*/ f96 f51 1"/>
              <a:gd name="f121" fmla="*/ f99 f50 1"/>
              <a:gd name="f122" fmla="*/ f100 f51 1"/>
              <a:gd name="f123" fmla="*/ f101 f51 1"/>
              <a:gd name="f124" fmla="*/ f102 f50 1"/>
              <a:gd name="f125" fmla="*/ f103 f51 1"/>
              <a:gd name="f126" fmla="*/ f104 f50 1"/>
              <a:gd name="f127" fmla="*/ f105 f51 1"/>
              <a:gd name="f128" fmla="*/ f106 f50 1"/>
              <a:gd name="f129" fmla="*/ f107 f51 1"/>
              <a:gd name="f130" fmla="*/ f108 f51 1"/>
              <a:gd name="f131" fmla="*/ f109 f50 1"/>
              <a:gd name="f132" fmla="*/ f110 f51 1"/>
              <a:gd name="f133" fmla="*/ f111 f50 1"/>
              <a:gd name="f134" fmla="*/ f112 f50 1"/>
              <a:gd name="f135" fmla="*/ f113 f51 1"/>
              <a:gd name="f136" fmla="*/ f114 f50 1"/>
              <a:gd name="f137" fmla="*/ f115 f51 1"/>
              <a:gd name="f138" fmla="*/ f116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98">
                <a:pos x="f121" y="f122"/>
              </a:cxn>
              <a:cxn ang="f98">
                <a:pos x="f121" y="f123"/>
              </a:cxn>
              <a:cxn ang="f98">
                <a:pos x="f124" y="f123"/>
              </a:cxn>
              <a:cxn ang="f98">
                <a:pos x="f124" y="f125"/>
              </a:cxn>
              <a:cxn ang="f98">
                <a:pos x="f126" y="f127"/>
              </a:cxn>
              <a:cxn ang="f98">
                <a:pos x="f128" y="f129"/>
              </a:cxn>
              <a:cxn ang="f98">
                <a:pos x="f128" y="f130"/>
              </a:cxn>
              <a:cxn ang="f98">
                <a:pos x="f131" y="f130"/>
              </a:cxn>
              <a:cxn ang="f98">
                <a:pos x="f131" y="f132"/>
              </a:cxn>
              <a:cxn ang="f98">
                <a:pos x="f133" y="f132"/>
              </a:cxn>
              <a:cxn ang="f98">
                <a:pos x="f134" y="f135"/>
              </a:cxn>
              <a:cxn ang="f98">
                <a:pos x="f136" y="f137"/>
              </a:cxn>
              <a:cxn ang="f98">
                <a:pos x="f138" y="f137"/>
              </a:cxn>
              <a:cxn ang="f98">
                <a:pos x="f138" y="f122"/>
              </a:cxn>
              <a:cxn ang="f98">
                <a:pos x="f121" y="f122"/>
              </a:cxn>
            </a:cxnLst>
            <a:rect l="f117" t="f120" r="f118" b="f119"/>
            <a:pathLst>
              <a:path w="163" h="151">
                <a:moveTo>
                  <a:pt x="f8" y="f7"/>
                </a:moveTo>
                <a:cubicBezTo>
                  <a:pt x="f8" y="f9"/>
                  <a:pt x="f8" y="f10"/>
                  <a:pt x="f8" y="f11"/>
                </a:cubicBezTo>
                <a:cubicBezTo>
                  <a:pt x="f12" y="f11"/>
                  <a:pt x="f13" y="f11"/>
                  <a:pt x="f6" y="f11"/>
                </a:cubicBezTo>
                <a:cubicBezTo>
                  <a:pt x="f6" y="f14"/>
                  <a:pt x="f6" y="f15"/>
                  <a:pt x="f6" y="f16"/>
                </a:cubicBezTo>
                <a:cubicBezTo>
                  <a:pt x="f17" y="f16"/>
                  <a:pt x="f18" y="f16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8" y="f27"/>
                  <a:pt x="f25" y="f28"/>
                  <a:pt x="f25" y="f5"/>
                </a:cubicBezTo>
                <a:cubicBezTo>
                  <a:pt x="f29" y="f5"/>
                  <a:pt x="f30" y="f5"/>
                  <a:pt x="f31" y="f5"/>
                </a:cubicBezTo>
                <a:cubicBezTo>
                  <a:pt x="f31" y="f32"/>
                  <a:pt x="f31" y="f26"/>
                  <a:pt x="f31" y="f24"/>
                </a:cubicBezTo>
                <a:cubicBezTo>
                  <a:pt x="f33" y="f24"/>
                  <a:pt x="f34" y="f24"/>
                  <a:pt x="f35" y="f24"/>
                </a:cubicBezTo>
                <a:cubicBezTo>
                  <a:pt x="f5" y="f36"/>
                  <a:pt x="f5" y="f36"/>
                  <a:pt x="f37" y="f38"/>
                </a:cubicBezTo>
                <a:cubicBezTo>
                  <a:pt x="f37" y="f39"/>
                  <a:pt x="f40" y="f41"/>
                  <a:pt x="f42" y="f41"/>
                </a:cubicBezTo>
                <a:cubicBezTo>
                  <a:pt x="f43" y="f11"/>
                  <a:pt x="f44" y="f41"/>
                  <a:pt x="f45" y="f41"/>
                </a:cubicBezTo>
                <a:cubicBezTo>
                  <a:pt x="f45" y="f46"/>
                  <a:pt x="f45" y="f19"/>
                  <a:pt x="f45" y="f7"/>
                </a:cubicBezTo>
                <a:cubicBezTo>
                  <a:pt x="f47" y="f7"/>
                  <a:pt x="f48" y="f7"/>
                  <a:pt x="f8" y="f7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7" name="Freeform 39">
            <a:extLst>
              <a:ext uri="{FF2B5EF4-FFF2-40B4-BE49-F238E27FC236}">
                <a16:creationId xmlns:a16="http://schemas.microsoft.com/office/drawing/2014/main" id="{2835F1C2-BDDF-4086-B02C-A705C0F37299}"/>
              </a:ext>
            </a:extLst>
          </p:cNvPr>
          <p:cNvSpPr/>
          <p:nvPr/>
        </p:nvSpPr>
        <p:spPr>
          <a:xfrm>
            <a:off x="3779836" y="3343274"/>
            <a:ext cx="111127" cy="10953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58"/>
              <a:gd name="f7" fmla="val 47"/>
              <a:gd name="f8" fmla="val 147"/>
              <a:gd name="f9" fmla="val 51"/>
              <a:gd name="f10" fmla="val 150"/>
              <a:gd name="f11" fmla="val 54"/>
              <a:gd name="f12" fmla="val 157"/>
              <a:gd name="f13" fmla="val 58"/>
              <a:gd name="f14" fmla="val 71"/>
              <a:gd name="f15" fmla="val 85"/>
              <a:gd name="f16" fmla="val 100"/>
              <a:gd name="f17" fmla="val 140"/>
              <a:gd name="f18" fmla="val 124"/>
              <a:gd name="f19" fmla="val 106"/>
              <a:gd name="f20" fmla="val 121"/>
              <a:gd name="f21" fmla="val 87"/>
              <a:gd name="f22" fmla="val 52"/>
              <a:gd name="f23" fmla="val 139"/>
              <a:gd name="f24" fmla="val 120"/>
              <a:gd name="f25" fmla="val 36"/>
              <a:gd name="f26" fmla="val 21"/>
              <a:gd name="f27" fmla="val 6"/>
              <a:gd name="f28" fmla="val 46"/>
              <a:gd name="f29" fmla="val 45"/>
              <a:gd name="f30" fmla="val 48"/>
              <a:gd name="f31" fmla="val 44"/>
              <a:gd name="f32" fmla="val 30"/>
              <a:gd name="f33" fmla="val 16"/>
              <a:gd name="f34" fmla="val 88"/>
              <a:gd name="f35" fmla="val 105"/>
              <a:gd name="f36" fmla="val 4"/>
              <a:gd name="f37" fmla="val 7"/>
              <a:gd name="f38" fmla="val 11"/>
              <a:gd name="f39" fmla="val 107"/>
              <a:gd name="f40" fmla="val 108"/>
              <a:gd name="f41" fmla="val 143"/>
              <a:gd name="f42" fmla="val 144"/>
              <a:gd name="f43" fmla="val 146"/>
              <a:gd name="f44" fmla="+- 0 0 -90"/>
              <a:gd name="f45" fmla="*/ f3 1 158"/>
              <a:gd name="f46" fmla="*/ f4 1 158"/>
              <a:gd name="f47" fmla="+- f6 0 f5"/>
              <a:gd name="f48" fmla="*/ f44 f0 1"/>
              <a:gd name="f49" fmla="*/ f47 1 158"/>
              <a:gd name="f50" fmla="*/ 47 f47 1"/>
              <a:gd name="f51" fmla="*/ 147 f47 1"/>
              <a:gd name="f52" fmla="*/ 58 f47 1"/>
              <a:gd name="f53" fmla="*/ 157 f47 1"/>
              <a:gd name="f54" fmla="*/ 100 f47 1"/>
              <a:gd name="f55" fmla="*/ 158 f47 1"/>
              <a:gd name="f56" fmla="*/ 106 f47 1"/>
              <a:gd name="f57" fmla="*/ 52 f47 1"/>
              <a:gd name="f58" fmla="*/ 6 f47 1"/>
              <a:gd name="f59" fmla="*/ 46 f47 1"/>
              <a:gd name="f60" fmla="*/ 45 f47 1"/>
              <a:gd name="f61" fmla="*/ 44 f47 1"/>
              <a:gd name="f62" fmla="*/ 0 f47 1"/>
              <a:gd name="f63" fmla="*/ 105 f47 1"/>
              <a:gd name="f64" fmla="*/ 11 f47 1"/>
              <a:gd name="f65" fmla="*/ 107 f47 1"/>
              <a:gd name="f66" fmla="*/ 143 f47 1"/>
              <a:gd name="f67" fmla="*/ f48 1 f2"/>
              <a:gd name="f68" fmla="*/ f50 1 158"/>
              <a:gd name="f69" fmla="*/ f51 1 158"/>
              <a:gd name="f70" fmla="*/ f52 1 158"/>
              <a:gd name="f71" fmla="*/ f53 1 158"/>
              <a:gd name="f72" fmla="*/ f54 1 158"/>
              <a:gd name="f73" fmla="*/ f55 1 158"/>
              <a:gd name="f74" fmla="*/ f56 1 158"/>
              <a:gd name="f75" fmla="*/ f57 1 158"/>
              <a:gd name="f76" fmla="*/ f58 1 158"/>
              <a:gd name="f77" fmla="*/ f59 1 158"/>
              <a:gd name="f78" fmla="*/ f60 1 158"/>
              <a:gd name="f79" fmla="*/ f61 1 158"/>
              <a:gd name="f80" fmla="*/ f62 1 158"/>
              <a:gd name="f81" fmla="*/ f63 1 158"/>
              <a:gd name="f82" fmla="*/ f64 1 158"/>
              <a:gd name="f83" fmla="*/ f65 1 158"/>
              <a:gd name="f84" fmla="*/ f66 1 158"/>
              <a:gd name="f85" fmla="*/ 0 1 f49"/>
              <a:gd name="f86" fmla="*/ f6 1 f49"/>
              <a:gd name="f87" fmla="+- f67 0 f1"/>
              <a:gd name="f88" fmla="*/ f68 1 f49"/>
              <a:gd name="f89" fmla="*/ f69 1 f49"/>
              <a:gd name="f90" fmla="*/ f70 1 f49"/>
              <a:gd name="f91" fmla="*/ f71 1 f49"/>
              <a:gd name="f92" fmla="*/ f72 1 f49"/>
              <a:gd name="f93" fmla="*/ f73 1 f49"/>
              <a:gd name="f94" fmla="*/ f74 1 f49"/>
              <a:gd name="f95" fmla="*/ f75 1 f49"/>
              <a:gd name="f96" fmla="*/ f76 1 f49"/>
              <a:gd name="f97" fmla="*/ f77 1 f49"/>
              <a:gd name="f98" fmla="*/ f78 1 f49"/>
              <a:gd name="f99" fmla="*/ f79 1 f49"/>
              <a:gd name="f100" fmla="*/ f80 1 f49"/>
              <a:gd name="f101" fmla="*/ f81 1 f49"/>
              <a:gd name="f102" fmla="*/ f82 1 f49"/>
              <a:gd name="f103" fmla="*/ f83 1 f49"/>
              <a:gd name="f104" fmla="*/ f84 1 f49"/>
              <a:gd name="f105" fmla="*/ f85 f45 1"/>
              <a:gd name="f106" fmla="*/ f86 f45 1"/>
              <a:gd name="f107" fmla="*/ f86 f46 1"/>
              <a:gd name="f108" fmla="*/ f85 f46 1"/>
              <a:gd name="f109" fmla="*/ f88 f45 1"/>
              <a:gd name="f110" fmla="*/ f89 f46 1"/>
              <a:gd name="f111" fmla="*/ f90 f45 1"/>
              <a:gd name="f112" fmla="*/ f91 f46 1"/>
              <a:gd name="f113" fmla="*/ f92 f45 1"/>
              <a:gd name="f114" fmla="*/ f93 f46 1"/>
              <a:gd name="f115" fmla="*/ f94 f46 1"/>
              <a:gd name="f116" fmla="*/ f93 f45 1"/>
              <a:gd name="f117" fmla="*/ f95 f46 1"/>
              <a:gd name="f118" fmla="*/ f96 f46 1"/>
              <a:gd name="f119" fmla="*/ f97 f45 1"/>
              <a:gd name="f120" fmla="*/ f98 f46 1"/>
              <a:gd name="f121" fmla="*/ f99 f45 1"/>
              <a:gd name="f122" fmla="*/ f100 f45 1"/>
              <a:gd name="f123" fmla="*/ f101 f46 1"/>
              <a:gd name="f124" fmla="*/ f102 f45 1"/>
              <a:gd name="f125" fmla="*/ f103 f46 1"/>
              <a:gd name="f126" fmla="*/ f104 f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109" y="f110"/>
              </a:cxn>
              <a:cxn ang="f87">
                <a:pos x="f111" y="f112"/>
              </a:cxn>
              <a:cxn ang="f87">
                <a:pos x="f113" y="f114"/>
              </a:cxn>
              <a:cxn ang="f87">
                <a:pos x="f113" y="f115"/>
              </a:cxn>
              <a:cxn ang="f87">
                <a:pos x="f116" y="f115"/>
              </a:cxn>
              <a:cxn ang="f87">
                <a:pos x="f116" y="f117"/>
              </a:cxn>
              <a:cxn ang="f87">
                <a:pos x="f113" y="f117"/>
              </a:cxn>
              <a:cxn ang="f87">
                <a:pos x="f113" y="f118"/>
              </a:cxn>
              <a:cxn ang="f87">
                <a:pos x="f119" y="f120"/>
              </a:cxn>
              <a:cxn ang="f87">
                <a:pos x="f121" y="f117"/>
              </a:cxn>
              <a:cxn ang="f87">
                <a:pos x="f122" y="f117"/>
              </a:cxn>
              <a:cxn ang="f87">
                <a:pos x="f122" y="f123"/>
              </a:cxn>
              <a:cxn ang="f87">
                <a:pos x="f124" y="f125"/>
              </a:cxn>
              <a:cxn ang="f87">
                <a:pos x="f109" y="f126"/>
              </a:cxn>
              <a:cxn ang="f87">
                <a:pos x="f109" y="f110"/>
              </a:cxn>
            </a:cxnLst>
            <a:rect l="f105" t="f108" r="f106" b="f107"/>
            <a:pathLst>
              <a:path w="158" h="158">
                <a:moveTo>
                  <a:pt x="f7" y="f8"/>
                </a:moveTo>
                <a:cubicBezTo>
                  <a:pt x="f9" y="f10"/>
                  <a:pt x="f11" y="f12"/>
                  <a:pt x="f13" y="f12"/>
                </a:cubicBezTo>
                <a:cubicBezTo>
                  <a:pt x="f14" y="f6"/>
                  <a:pt x="f15" y="f6"/>
                  <a:pt x="f16" y="f6"/>
                </a:cubicBezTo>
                <a:cubicBezTo>
                  <a:pt x="f16" y="f17"/>
                  <a:pt x="f16" y="f18"/>
                  <a:pt x="f16" y="f19"/>
                </a:cubicBezTo>
                <a:cubicBezTo>
                  <a:pt x="f20" y="f19"/>
                  <a:pt x="f17" y="f19"/>
                  <a:pt x="f6" y="f19"/>
                </a:cubicBezTo>
                <a:cubicBezTo>
                  <a:pt x="f6" y="f21"/>
                  <a:pt x="f6" y="f14"/>
                  <a:pt x="f6" y="f22"/>
                </a:cubicBezTo>
                <a:cubicBezTo>
                  <a:pt x="f23" y="f22"/>
                  <a:pt x="f24" y="f22"/>
                  <a:pt x="f16" y="f22"/>
                </a:cubicBezTo>
                <a:cubicBezTo>
                  <a:pt x="f16" y="f25"/>
                  <a:pt x="f16" y="f26"/>
                  <a:pt x="f16" y="f27"/>
                </a:cubicBezTo>
                <a:cubicBezTo>
                  <a:pt x="f9" y="f5"/>
                  <a:pt x="f9" y="f5"/>
                  <a:pt x="f28" y="f29"/>
                </a:cubicBezTo>
                <a:cubicBezTo>
                  <a:pt x="f28" y="f7"/>
                  <a:pt x="f29" y="f30"/>
                  <a:pt x="f31" y="f22"/>
                </a:cubicBezTo>
                <a:cubicBezTo>
                  <a:pt x="f32" y="f22"/>
                  <a:pt x="f33" y="f22"/>
                  <a:pt x="f5" y="f22"/>
                </a:cubicBezTo>
                <a:cubicBezTo>
                  <a:pt x="f5" y="f14"/>
                  <a:pt x="f5" y="f34"/>
                  <a:pt x="f5" y="f35"/>
                </a:cubicBezTo>
                <a:cubicBezTo>
                  <a:pt x="f36" y="f19"/>
                  <a:pt x="f37" y="f19"/>
                  <a:pt x="f38" y="f39"/>
                </a:cubicBezTo>
                <a:cubicBezTo>
                  <a:pt x="f31" y="f40"/>
                  <a:pt x="f31" y="f40"/>
                  <a:pt x="f7" y="f41"/>
                </a:cubicBezTo>
                <a:cubicBezTo>
                  <a:pt x="f7" y="f42"/>
                  <a:pt x="f7" y="f43"/>
                  <a:pt x="f7" y="f8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8" name="Freeform 40">
            <a:extLst>
              <a:ext uri="{FF2B5EF4-FFF2-40B4-BE49-F238E27FC236}">
                <a16:creationId xmlns:a16="http://schemas.microsoft.com/office/drawing/2014/main" id="{44F86B54-3AA5-43CA-9654-687C2BED80E1}"/>
              </a:ext>
            </a:extLst>
          </p:cNvPr>
          <p:cNvSpPr/>
          <p:nvPr/>
        </p:nvSpPr>
        <p:spPr>
          <a:xfrm>
            <a:off x="3481385" y="3346447"/>
            <a:ext cx="115891" cy="10636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65"/>
              <a:gd name="f7" fmla="val 152"/>
              <a:gd name="f8" fmla="val 107"/>
              <a:gd name="f9" fmla="val 143"/>
              <a:gd name="f10" fmla="val 135"/>
              <a:gd name="f11" fmla="val 127"/>
              <a:gd name="f12" fmla="val 119"/>
              <a:gd name="f13" fmla="val 112"/>
              <a:gd name="f14" fmla="val 103"/>
              <a:gd name="f15" fmla="val 115"/>
              <a:gd name="f16" fmla="val 120"/>
              <a:gd name="f17" fmla="val 102"/>
              <a:gd name="f18" fmla="val 126"/>
              <a:gd name="f19" fmla="val 101"/>
              <a:gd name="f20" fmla="val 161"/>
              <a:gd name="f21" fmla="val 61"/>
              <a:gd name="f22" fmla="val 160"/>
              <a:gd name="f23" fmla="val 51"/>
              <a:gd name="f24" fmla="val 157"/>
              <a:gd name="f25" fmla="val 47"/>
              <a:gd name="f26" fmla="val 147"/>
              <a:gd name="f27" fmla="val 134"/>
              <a:gd name="f28" fmla="val 48"/>
              <a:gd name="f29" fmla="val 121"/>
              <a:gd name="f30" fmla="val 106"/>
              <a:gd name="f31" fmla="val 29"/>
              <a:gd name="f32" fmla="val 15"/>
              <a:gd name="f33" fmla="val 90"/>
              <a:gd name="f34" fmla="val 75"/>
              <a:gd name="f35" fmla="val 59"/>
              <a:gd name="f36" fmla="val 16"/>
              <a:gd name="f37" fmla="val 31"/>
              <a:gd name="f38" fmla="val 38"/>
              <a:gd name="f39" fmla="val 19"/>
              <a:gd name="f40" fmla="val 67"/>
              <a:gd name="f41" fmla="val 83"/>
              <a:gd name="f42" fmla="val 100"/>
              <a:gd name="f43" fmla="val 20"/>
              <a:gd name="f44" fmla="val 39"/>
              <a:gd name="f45" fmla="val 60"/>
              <a:gd name="f46" fmla="val 136"/>
              <a:gd name="f47" fmla="val 76"/>
              <a:gd name="f48" fmla="+- 0 0 -90"/>
              <a:gd name="f49" fmla="*/ f3 1 165"/>
              <a:gd name="f50" fmla="*/ f4 1 152"/>
              <a:gd name="f51" fmla="+- f7 0 f5"/>
              <a:gd name="f52" fmla="+- f6 0 f5"/>
              <a:gd name="f53" fmla="*/ f48 f0 1"/>
              <a:gd name="f54" fmla="*/ f52 1 165"/>
              <a:gd name="f55" fmla="*/ f51 1 152"/>
              <a:gd name="f56" fmla="*/ 107 f52 1"/>
              <a:gd name="f57" fmla="*/ 152 f51 1"/>
              <a:gd name="f58" fmla="*/ 127 f51 1"/>
              <a:gd name="f59" fmla="*/ 103 f51 1"/>
              <a:gd name="f60" fmla="*/ 126 f52 1"/>
              <a:gd name="f61" fmla="*/ 102 f51 1"/>
              <a:gd name="f62" fmla="*/ 161 f52 1"/>
              <a:gd name="f63" fmla="*/ 61 f51 1"/>
              <a:gd name="f64" fmla="*/ 147 f52 1"/>
              <a:gd name="f65" fmla="*/ 47 f51 1"/>
              <a:gd name="f66" fmla="*/ 106 f52 1"/>
              <a:gd name="f67" fmla="*/ 0 f51 1"/>
              <a:gd name="f68" fmla="*/ 59 f52 1"/>
              <a:gd name="f69" fmla="*/ 48 f51 1"/>
              <a:gd name="f70" fmla="*/ 0 f52 1"/>
              <a:gd name="f71" fmla="*/ 100 f51 1"/>
              <a:gd name="f72" fmla="*/ 60 f52 1"/>
              <a:gd name="f73" fmla="*/ f53 1 f2"/>
              <a:gd name="f74" fmla="*/ f56 1 165"/>
              <a:gd name="f75" fmla="*/ f57 1 152"/>
              <a:gd name="f76" fmla="*/ f58 1 152"/>
              <a:gd name="f77" fmla="*/ f59 1 152"/>
              <a:gd name="f78" fmla="*/ f60 1 165"/>
              <a:gd name="f79" fmla="*/ f61 1 152"/>
              <a:gd name="f80" fmla="*/ f62 1 165"/>
              <a:gd name="f81" fmla="*/ f63 1 152"/>
              <a:gd name="f82" fmla="*/ f64 1 165"/>
              <a:gd name="f83" fmla="*/ f65 1 152"/>
              <a:gd name="f84" fmla="*/ f66 1 165"/>
              <a:gd name="f85" fmla="*/ f67 1 152"/>
              <a:gd name="f86" fmla="*/ f68 1 165"/>
              <a:gd name="f87" fmla="*/ f69 1 152"/>
              <a:gd name="f88" fmla="*/ f70 1 165"/>
              <a:gd name="f89" fmla="*/ f71 1 152"/>
              <a:gd name="f90" fmla="*/ f72 1 165"/>
              <a:gd name="f91" fmla="*/ 0 1 f54"/>
              <a:gd name="f92" fmla="*/ f6 1 f54"/>
              <a:gd name="f93" fmla="*/ 0 1 f55"/>
              <a:gd name="f94" fmla="*/ f7 1 f55"/>
              <a:gd name="f95" fmla="+- f73 0 f1"/>
              <a:gd name="f96" fmla="*/ f74 1 f54"/>
              <a:gd name="f97" fmla="*/ f75 1 f55"/>
              <a:gd name="f98" fmla="*/ f76 1 f55"/>
              <a:gd name="f99" fmla="*/ f77 1 f55"/>
              <a:gd name="f100" fmla="*/ f78 1 f54"/>
              <a:gd name="f101" fmla="*/ f79 1 f55"/>
              <a:gd name="f102" fmla="*/ f80 1 f54"/>
              <a:gd name="f103" fmla="*/ f81 1 f55"/>
              <a:gd name="f104" fmla="*/ f82 1 f54"/>
              <a:gd name="f105" fmla="*/ f83 1 f55"/>
              <a:gd name="f106" fmla="*/ f84 1 f54"/>
              <a:gd name="f107" fmla="*/ f85 1 f55"/>
              <a:gd name="f108" fmla="*/ f86 1 f54"/>
              <a:gd name="f109" fmla="*/ f87 1 f55"/>
              <a:gd name="f110" fmla="*/ f88 1 f54"/>
              <a:gd name="f111" fmla="*/ f89 1 f55"/>
              <a:gd name="f112" fmla="*/ f90 1 f54"/>
              <a:gd name="f113" fmla="*/ f91 f49 1"/>
              <a:gd name="f114" fmla="*/ f92 f49 1"/>
              <a:gd name="f115" fmla="*/ f94 f50 1"/>
              <a:gd name="f116" fmla="*/ f93 f50 1"/>
              <a:gd name="f117" fmla="*/ f96 f49 1"/>
              <a:gd name="f118" fmla="*/ f97 f50 1"/>
              <a:gd name="f119" fmla="*/ f98 f50 1"/>
              <a:gd name="f120" fmla="*/ f99 f50 1"/>
              <a:gd name="f121" fmla="*/ f100 f49 1"/>
              <a:gd name="f122" fmla="*/ f101 f50 1"/>
              <a:gd name="f123" fmla="*/ f102 f49 1"/>
              <a:gd name="f124" fmla="*/ f103 f50 1"/>
              <a:gd name="f125" fmla="*/ f104 f49 1"/>
              <a:gd name="f126" fmla="*/ f105 f50 1"/>
              <a:gd name="f127" fmla="*/ f106 f49 1"/>
              <a:gd name="f128" fmla="*/ f107 f50 1"/>
              <a:gd name="f129" fmla="*/ f108 f49 1"/>
              <a:gd name="f130" fmla="*/ f109 f50 1"/>
              <a:gd name="f131" fmla="*/ f110 f49 1"/>
              <a:gd name="f132" fmla="*/ f111 f50 1"/>
              <a:gd name="f133" fmla="*/ f112 f4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95">
                <a:pos x="f117" y="f118"/>
              </a:cxn>
              <a:cxn ang="f95">
                <a:pos x="f117" y="f119"/>
              </a:cxn>
              <a:cxn ang="f95">
                <a:pos x="f117" y="f120"/>
              </a:cxn>
              <a:cxn ang="f95">
                <a:pos x="f121" y="f122"/>
              </a:cxn>
              <a:cxn ang="f95">
                <a:pos x="f123" y="f124"/>
              </a:cxn>
              <a:cxn ang="f95">
                <a:pos x="f125" y="f126"/>
              </a:cxn>
              <a:cxn ang="f95">
                <a:pos x="f127" y="f126"/>
              </a:cxn>
              <a:cxn ang="f95">
                <a:pos x="f127" y="f128"/>
              </a:cxn>
              <a:cxn ang="f95">
                <a:pos x="f129" y="f128"/>
              </a:cxn>
              <a:cxn ang="f95">
                <a:pos x="f129" y="f130"/>
              </a:cxn>
              <a:cxn ang="f95">
                <a:pos x="f131" y="f130"/>
              </a:cxn>
              <a:cxn ang="f95">
                <a:pos x="f131" y="f132"/>
              </a:cxn>
              <a:cxn ang="f95">
                <a:pos x="f133" y="f120"/>
              </a:cxn>
              <a:cxn ang="f95">
                <a:pos x="f133" y="f118"/>
              </a:cxn>
              <a:cxn ang="f95">
                <a:pos x="f117" y="f118"/>
              </a:cxn>
            </a:cxnLst>
            <a:rect l="f113" t="f116" r="f114" b="f115"/>
            <a:pathLst>
              <a:path w="165" h="152">
                <a:moveTo>
                  <a:pt x="f8" y="f7"/>
                </a:moveTo>
                <a:cubicBezTo>
                  <a:pt x="f8" y="f9"/>
                  <a:pt x="f8" y="f10"/>
                  <a:pt x="f8" y="f11"/>
                </a:cubicBezTo>
                <a:cubicBezTo>
                  <a:pt x="f8" y="f12"/>
                  <a:pt x="f8" y="f13"/>
                  <a:pt x="f8" y="f14"/>
                </a:cubicBezTo>
                <a:cubicBezTo>
                  <a:pt x="f15" y="f14"/>
                  <a:pt x="f16" y="f17"/>
                  <a:pt x="f18" y="f17"/>
                </a:cubicBezTo>
                <a:cubicBezTo>
                  <a:pt x="f6" y="f19"/>
                  <a:pt x="f6" y="f19"/>
                  <a:pt x="f20" y="f21"/>
                </a:cubicBezTo>
                <a:cubicBezTo>
                  <a:pt x="f22" y="f23"/>
                  <a:pt x="f24" y="f25"/>
                  <a:pt x="f26" y="f25"/>
                </a:cubicBezTo>
                <a:cubicBezTo>
                  <a:pt x="f27" y="f28"/>
                  <a:pt x="f29" y="f25"/>
                  <a:pt x="f30" y="f25"/>
                </a:cubicBezTo>
                <a:cubicBezTo>
                  <a:pt x="f30" y="f31"/>
                  <a:pt x="f30" y="f32"/>
                  <a:pt x="f30" y="f5"/>
                </a:cubicBezTo>
                <a:cubicBezTo>
                  <a:pt x="f33" y="f5"/>
                  <a:pt x="f34" y="f5"/>
                  <a:pt x="f35" y="f5"/>
                </a:cubicBezTo>
                <a:cubicBezTo>
                  <a:pt x="f35" y="f36"/>
                  <a:pt x="f35" y="f37"/>
                  <a:pt x="f35" y="f28"/>
                </a:cubicBezTo>
                <a:cubicBezTo>
                  <a:pt x="f38" y="f28"/>
                  <a:pt x="f39" y="f28"/>
                  <a:pt x="f5" y="f28"/>
                </a:cubicBezTo>
                <a:cubicBezTo>
                  <a:pt x="f5" y="f40"/>
                  <a:pt x="f5" y="f41"/>
                  <a:pt x="f5" y="f42"/>
                </a:cubicBezTo>
                <a:cubicBezTo>
                  <a:pt x="f43" y="f19"/>
                  <a:pt x="f44" y="f17"/>
                  <a:pt x="f45" y="f14"/>
                </a:cubicBezTo>
                <a:cubicBezTo>
                  <a:pt x="f45" y="f29"/>
                  <a:pt x="f45" y="f46"/>
                  <a:pt x="f45" y="f7"/>
                </a:cubicBezTo>
                <a:cubicBezTo>
                  <a:pt x="f47" y="f7"/>
                  <a:pt x="f33" y="f7"/>
                  <a:pt x="f8" y="f7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9" name="Freeform 41">
            <a:extLst>
              <a:ext uri="{FF2B5EF4-FFF2-40B4-BE49-F238E27FC236}">
                <a16:creationId xmlns:a16="http://schemas.microsoft.com/office/drawing/2014/main" id="{C9B8880E-8BD3-4856-B03C-0851D8E5BFE5}"/>
              </a:ext>
            </a:extLst>
          </p:cNvPr>
          <p:cNvSpPr/>
          <p:nvPr/>
        </p:nvSpPr>
        <p:spPr>
          <a:xfrm>
            <a:off x="3705221" y="3602041"/>
            <a:ext cx="187323" cy="7144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7"/>
              <a:gd name="f7" fmla="val 104"/>
              <a:gd name="f8" fmla="val 50"/>
              <a:gd name="f9" fmla="val 1"/>
              <a:gd name="f10" fmla="val 18"/>
              <a:gd name="f11" fmla="val 33"/>
              <a:gd name="f12" fmla="val 49"/>
              <a:gd name="f13" fmla="val 3"/>
              <a:gd name="f14" fmla="val 51"/>
              <a:gd name="f15" fmla="val 2"/>
              <a:gd name="f16" fmla="val 69"/>
              <a:gd name="f17" fmla="val 84"/>
              <a:gd name="f18" fmla="val 99"/>
              <a:gd name="f19" fmla="val 16"/>
              <a:gd name="f20" fmla="val 100"/>
              <a:gd name="f21" fmla="val 32"/>
              <a:gd name="f22" fmla="val 102"/>
              <a:gd name="f23" fmla="val 85"/>
              <a:gd name="f24" fmla="val 52"/>
              <a:gd name="f25" fmla="val 59"/>
              <a:gd name="f26" fmla="val 67"/>
              <a:gd name="f27" fmla="val 75"/>
              <a:gd name="f28" fmla="val 124"/>
              <a:gd name="f29" fmla="val 173"/>
              <a:gd name="f30" fmla="val 222"/>
              <a:gd name="f31" fmla="val 264"/>
              <a:gd name="f32" fmla="val 266"/>
              <a:gd name="f33" fmla="val 8"/>
              <a:gd name="f34" fmla="val 6"/>
              <a:gd name="f35" fmla="val 4"/>
              <a:gd name="f36" fmla="val 216"/>
              <a:gd name="f37" fmla="val 165"/>
              <a:gd name="f38" fmla="val 114"/>
              <a:gd name="f39" fmla="val 93"/>
              <a:gd name="f40" fmla="val 73"/>
              <a:gd name="f41" fmla="+- 0 0 -90"/>
              <a:gd name="f42" fmla="*/ f3 1 267"/>
              <a:gd name="f43" fmla="*/ f4 1 104"/>
              <a:gd name="f44" fmla="+- f7 0 f5"/>
              <a:gd name="f45" fmla="+- f6 0 f5"/>
              <a:gd name="f46" fmla="*/ f41 f0 1"/>
              <a:gd name="f47" fmla="*/ f45 1 267"/>
              <a:gd name="f48" fmla="*/ f44 1 104"/>
              <a:gd name="f49" fmla="*/ 50 f45 1"/>
              <a:gd name="f50" fmla="*/ 1 f44 1"/>
              <a:gd name="f51" fmla="*/ 49 f44 1"/>
              <a:gd name="f52" fmla="*/ 3 f45 1"/>
              <a:gd name="f53" fmla="*/ 51 f44 1"/>
              <a:gd name="f54" fmla="*/ 0 f45 1"/>
              <a:gd name="f55" fmla="*/ 99 f44 1"/>
              <a:gd name="f56" fmla="*/ 104 f44 1"/>
              <a:gd name="f57" fmla="*/ 52 f44 1"/>
              <a:gd name="f58" fmla="*/ 75 f45 1"/>
              <a:gd name="f59" fmla="*/ 50 f44 1"/>
              <a:gd name="f60" fmla="*/ 222 f45 1"/>
              <a:gd name="f61" fmla="*/ 266 f45 1"/>
              <a:gd name="f62" fmla="*/ 8 f44 1"/>
              <a:gd name="f63" fmla="*/ 267 f45 1"/>
              <a:gd name="f64" fmla="*/ 2 f44 1"/>
              <a:gd name="f65" fmla="*/ 114 f45 1"/>
              <a:gd name="f66" fmla="*/ f46 1 f2"/>
              <a:gd name="f67" fmla="*/ f49 1 267"/>
              <a:gd name="f68" fmla="*/ f50 1 104"/>
              <a:gd name="f69" fmla="*/ f51 1 104"/>
              <a:gd name="f70" fmla="*/ f52 1 267"/>
              <a:gd name="f71" fmla="*/ f53 1 104"/>
              <a:gd name="f72" fmla="*/ f54 1 267"/>
              <a:gd name="f73" fmla="*/ f55 1 104"/>
              <a:gd name="f74" fmla="*/ f56 1 104"/>
              <a:gd name="f75" fmla="*/ f57 1 104"/>
              <a:gd name="f76" fmla="*/ f58 1 267"/>
              <a:gd name="f77" fmla="*/ f59 1 104"/>
              <a:gd name="f78" fmla="*/ f60 1 267"/>
              <a:gd name="f79" fmla="*/ f61 1 267"/>
              <a:gd name="f80" fmla="*/ f62 1 104"/>
              <a:gd name="f81" fmla="*/ f63 1 267"/>
              <a:gd name="f82" fmla="*/ f64 1 104"/>
              <a:gd name="f83" fmla="*/ f65 1 267"/>
              <a:gd name="f84" fmla="*/ 0 1 f47"/>
              <a:gd name="f85" fmla="*/ f6 1 f47"/>
              <a:gd name="f86" fmla="*/ 0 1 f48"/>
              <a:gd name="f87" fmla="*/ f7 1 f48"/>
              <a:gd name="f88" fmla="+- f66 0 f1"/>
              <a:gd name="f89" fmla="*/ f67 1 f47"/>
              <a:gd name="f90" fmla="*/ f68 1 f48"/>
              <a:gd name="f91" fmla="*/ f69 1 f48"/>
              <a:gd name="f92" fmla="*/ f70 1 f47"/>
              <a:gd name="f93" fmla="*/ f71 1 f48"/>
              <a:gd name="f94" fmla="*/ f72 1 f47"/>
              <a:gd name="f95" fmla="*/ f73 1 f48"/>
              <a:gd name="f96" fmla="*/ f74 1 f48"/>
              <a:gd name="f97" fmla="*/ f75 1 f48"/>
              <a:gd name="f98" fmla="*/ f76 1 f47"/>
              <a:gd name="f99" fmla="*/ f77 1 f48"/>
              <a:gd name="f100" fmla="*/ f78 1 f47"/>
              <a:gd name="f101" fmla="*/ f79 1 f47"/>
              <a:gd name="f102" fmla="*/ f80 1 f48"/>
              <a:gd name="f103" fmla="*/ f81 1 f47"/>
              <a:gd name="f104" fmla="*/ f82 1 f48"/>
              <a:gd name="f105" fmla="*/ f83 1 f47"/>
              <a:gd name="f106" fmla="*/ f84 f42 1"/>
              <a:gd name="f107" fmla="*/ f85 f42 1"/>
              <a:gd name="f108" fmla="*/ f87 f43 1"/>
              <a:gd name="f109" fmla="*/ f86 f43 1"/>
              <a:gd name="f110" fmla="*/ f89 f42 1"/>
              <a:gd name="f111" fmla="*/ f90 f43 1"/>
              <a:gd name="f112" fmla="*/ f91 f43 1"/>
              <a:gd name="f113" fmla="*/ f92 f42 1"/>
              <a:gd name="f114" fmla="*/ f93 f43 1"/>
              <a:gd name="f115" fmla="*/ f94 f42 1"/>
              <a:gd name="f116" fmla="*/ f95 f43 1"/>
              <a:gd name="f117" fmla="*/ f96 f43 1"/>
              <a:gd name="f118" fmla="*/ f97 f43 1"/>
              <a:gd name="f119" fmla="*/ f98 f42 1"/>
              <a:gd name="f120" fmla="*/ f99 f43 1"/>
              <a:gd name="f121" fmla="*/ f100 f42 1"/>
              <a:gd name="f122" fmla="*/ f101 f42 1"/>
              <a:gd name="f123" fmla="*/ f102 f43 1"/>
              <a:gd name="f124" fmla="*/ f103 f42 1"/>
              <a:gd name="f125" fmla="*/ f104 f43 1"/>
              <a:gd name="f126" fmla="*/ f105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8">
                <a:pos x="f110" y="f111"/>
              </a:cxn>
              <a:cxn ang="f88">
                <a:pos x="f110" y="f112"/>
              </a:cxn>
              <a:cxn ang="f88">
                <a:pos x="f113" y="f114"/>
              </a:cxn>
              <a:cxn ang="f88">
                <a:pos x="f115" y="f116"/>
              </a:cxn>
              <a:cxn ang="f88">
                <a:pos x="f110" y="f117"/>
              </a:cxn>
              <a:cxn ang="f88">
                <a:pos x="f110" y="f118"/>
              </a:cxn>
              <a:cxn ang="f88">
                <a:pos x="f119" y="f120"/>
              </a:cxn>
              <a:cxn ang="f88">
                <a:pos x="f121" y="f120"/>
              </a:cxn>
              <a:cxn ang="f88">
                <a:pos x="f122" y="f123"/>
              </a:cxn>
              <a:cxn ang="f88">
                <a:pos x="f124" y="f125"/>
              </a:cxn>
              <a:cxn ang="f88">
                <a:pos x="f126" y="f111"/>
              </a:cxn>
              <a:cxn ang="f88">
                <a:pos x="f110" y="f111"/>
              </a:cxn>
            </a:cxnLst>
            <a:rect l="f106" t="f109" r="f107" b="f108"/>
            <a:pathLst>
              <a:path w="267" h="104">
                <a:moveTo>
                  <a:pt x="f8" y="f9"/>
                </a:moveTo>
                <a:cubicBezTo>
                  <a:pt x="f8" y="f10"/>
                  <a:pt x="f8" y="f11"/>
                  <a:pt x="f8" y="f12"/>
                </a:cubicBezTo>
                <a:cubicBezTo>
                  <a:pt x="f11" y="f12"/>
                  <a:pt x="f10" y="f8"/>
                  <a:pt x="f13" y="f14"/>
                </a:cubicBezTo>
                <a:cubicBezTo>
                  <a:pt x="f15" y="f16"/>
                  <a:pt x="f9" y="f17"/>
                  <a:pt x="f5" y="f18"/>
                </a:cubicBezTo>
                <a:cubicBezTo>
                  <a:pt x="f19" y="f20"/>
                  <a:pt x="f21" y="f22"/>
                  <a:pt x="f8" y="f7"/>
                </a:cubicBezTo>
                <a:cubicBezTo>
                  <a:pt x="f8" y="f23"/>
                  <a:pt x="f8" y="f16"/>
                  <a:pt x="f8" y="f24"/>
                </a:cubicBezTo>
                <a:cubicBezTo>
                  <a:pt x="f25" y="f14"/>
                  <a:pt x="f26" y="f8"/>
                  <a:pt x="f27" y="f8"/>
                </a:cubicBezTo>
                <a:cubicBezTo>
                  <a:pt x="f28" y="f8"/>
                  <a:pt x="f29" y="f8"/>
                  <a:pt x="f30" y="f8"/>
                </a:cubicBezTo>
                <a:cubicBezTo>
                  <a:pt x="f31" y="f8"/>
                  <a:pt x="f31" y="f8"/>
                  <a:pt x="f32" y="f33"/>
                </a:cubicBezTo>
                <a:cubicBezTo>
                  <a:pt x="f32" y="f34"/>
                  <a:pt x="f32" y="f35"/>
                  <a:pt x="f6" y="f15"/>
                </a:cubicBezTo>
                <a:cubicBezTo>
                  <a:pt x="f36" y="f15"/>
                  <a:pt x="f37" y="f9"/>
                  <a:pt x="f38" y="f9"/>
                </a:cubicBezTo>
                <a:cubicBezTo>
                  <a:pt x="f39" y="f5"/>
                  <a:pt x="f40" y="f9"/>
                  <a:pt x="f8" y="f9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0" name="Freeform 42">
            <a:extLst>
              <a:ext uri="{FF2B5EF4-FFF2-40B4-BE49-F238E27FC236}">
                <a16:creationId xmlns:a16="http://schemas.microsoft.com/office/drawing/2014/main" id="{105D86C4-6B42-4AF8-AAB9-D8243E21CE5C}"/>
              </a:ext>
            </a:extLst>
          </p:cNvPr>
          <p:cNvSpPr/>
          <p:nvPr/>
        </p:nvSpPr>
        <p:spPr>
          <a:xfrm flipH="1">
            <a:off x="3705221" y="3670301"/>
            <a:ext cx="0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90"/>
              <a:gd name="f8" fmla="abs f3"/>
              <a:gd name="f9" fmla="abs f4"/>
              <a:gd name="f10" fmla="abs f5"/>
              <a:gd name="f11" fmla="val f6"/>
              <a:gd name="f12" fmla="+- f6 0 f6"/>
              <a:gd name="f13" fmla="*/ f7 f0 1"/>
              <a:gd name="f14" fmla="?: f8 f3 1"/>
              <a:gd name="f15" fmla="?: f9 f4 1"/>
              <a:gd name="f16" fmla="?: f10 f5 1"/>
              <a:gd name="f17" fmla="*/ f12 1 0"/>
              <a:gd name="f18" fmla="*/ f13 1 f2"/>
              <a:gd name="f19" fmla="*/ f14 1 21600"/>
              <a:gd name="f20" fmla="*/ f15 1 21600"/>
              <a:gd name="f21" fmla="*/ 21600 f14 1"/>
              <a:gd name="f22" fmla="*/ 21600 f15 1"/>
              <a:gd name="f23" fmla="*/ 0 1 f17"/>
              <a:gd name="f24" fmla="*/ 1 1 f17"/>
              <a:gd name="f25" fmla="+- f18 0 f1"/>
              <a:gd name="f26" fmla="min f20 f19"/>
              <a:gd name="f27" fmla="*/ f21 1 f16"/>
              <a:gd name="f28" fmla="*/ f22 1 f16"/>
              <a:gd name="f29" fmla="val f27"/>
              <a:gd name="f30" fmla="val f28"/>
              <a:gd name="f31" fmla="*/ f6 f26 1"/>
              <a:gd name="f32" fmla="+- f30 0 f11"/>
              <a:gd name="f33" fmla="+- f29 0 f11"/>
              <a:gd name="f34" fmla="*/ f33 1 0"/>
              <a:gd name="f35" fmla="*/ f32 1 0"/>
              <a:gd name="f36" fmla="*/ f23 f34 1"/>
              <a:gd name="f37" fmla="*/ f24 f34 1"/>
              <a:gd name="f38" fmla="*/ f24 f35 1"/>
              <a:gd name="f39" fmla="*/ f23 f35 1"/>
              <a:gd name="f40" fmla="*/ f36 f26 1"/>
              <a:gd name="f41" fmla="*/ f39 f26 1"/>
              <a:gd name="f42" fmla="*/ f37 f26 1"/>
              <a:gd name="f43" fmla="*/ f38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</a:cxnLst>
            <a:rect l="f40" t="f41" r="f42" b="f43"/>
            <a:pathLst>
              <a:path>
                <a:moveTo>
                  <a:pt x="f31" y="f31"/>
                </a:move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1" name="Freeform 43">
            <a:extLst>
              <a:ext uri="{FF2B5EF4-FFF2-40B4-BE49-F238E27FC236}">
                <a16:creationId xmlns:a16="http://schemas.microsoft.com/office/drawing/2014/main" id="{18E89857-C2CA-4D2E-8CD9-D5BD9ECFDA7F}"/>
              </a:ext>
            </a:extLst>
          </p:cNvPr>
          <p:cNvSpPr/>
          <p:nvPr/>
        </p:nvSpPr>
        <p:spPr>
          <a:xfrm>
            <a:off x="1557342" y="1335088"/>
            <a:ext cx="146047" cy="7302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0"/>
              <a:gd name="f7" fmla="val 104"/>
              <a:gd name="f8" fmla="val 3"/>
              <a:gd name="f9" fmla="val 95"/>
              <a:gd name="f10" fmla="val 6"/>
              <a:gd name="f11" fmla="val 98"/>
              <a:gd name="f12" fmla="val 10"/>
              <a:gd name="f13" fmla="val 14"/>
              <a:gd name="f14" fmla="val 45"/>
              <a:gd name="f15" fmla="val 76"/>
              <a:gd name="f16" fmla="val 110"/>
              <a:gd name="f17" fmla="val 92"/>
              <a:gd name="f18" fmla="val 111"/>
              <a:gd name="f19" fmla="val 82"/>
              <a:gd name="f20" fmla="val 72"/>
              <a:gd name="f21" fmla="val 107"/>
              <a:gd name="f22" fmla="val 54"/>
              <a:gd name="f23" fmla="val 115"/>
              <a:gd name="f24" fmla="val 48"/>
              <a:gd name="f25" fmla="val 133"/>
              <a:gd name="f26" fmla="val 49"/>
              <a:gd name="f27" fmla="val 159"/>
              <a:gd name="f28" fmla="val 50"/>
              <a:gd name="f29" fmla="val 184"/>
              <a:gd name="f30" fmla="val 31"/>
              <a:gd name="f31" fmla="val 16"/>
              <a:gd name="f32" fmla="val 1"/>
              <a:gd name="f33" fmla="val 182"/>
              <a:gd name="f34" fmla="val 153"/>
              <a:gd name="f35" fmla="val 125"/>
              <a:gd name="f36" fmla="val 114"/>
              <a:gd name="f37" fmla="val 109"/>
              <a:gd name="f38" fmla="val 5"/>
              <a:gd name="f39" fmla="val 20"/>
              <a:gd name="f40" fmla="val 25"/>
              <a:gd name="f41" fmla="val 30"/>
              <a:gd name="f42" fmla="val 112"/>
              <a:gd name="f43" fmla="val 46"/>
              <a:gd name="f44" fmla="val 89"/>
              <a:gd name="f45" fmla="val 73"/>
              <a:gd name="f46" fmla="val 56"/>
              <a:gd name="f47" fmla="val 39"/>
              <a:gd name="f48" fmla="val 91"/>
              <a:gd name="f49" fmla="val 2"/>
              <a:gd name="f50" fmla="val 94"/>
              <a:gd name="f51" fmla="+- 0 0 -90"/>
              <a:gd name="f52" fmla="*/ f3 1 210"/>
              <a:gd name="f53" fmla="*/ f4 1 104"/>
              <a:gd name="f54" fmla="+- f7 0 f5"/>
              <a:gd name="f55" fmla="+- f6 0 f5"/>
              <a:gd name="f56" fmla="*/ f51 f0 1"/>
              <a:gd name="f57" fmla="*/ f55 1 210"/>
              <a:gd name="f58" fmla="*/ f54 1 104"/>
              <a:gd name="f59" fmla="*/ 3 f55 1"/>
              <a:gd name="f60" fmla="*/ 95 f54 1"/>
              <a:gd name="f61" fmla="*/ 14 f55 1"/>
              <a:gd name="f62" fmla="*/ 104 f54 1"/>
              <a:gd name="f63" fmla="*/ 110 f55 1"/>
              <a:gd name="f64" fmla="*/ 72 f54 1"/>
              <a:gd name="f65" fmla="*/ 133 f55 1"/>
              <a:gd name="f66" fmla="*/ 49 f54 1"/>
              <a:gd name="f67" fmla="*/ 210 f55 1"/>
              <a:gd name="f68" fmla="*/ 1 f54 1"/>
              <a:gd name="f69" fmla="*/ 125 f55 1"/>
              <a:gd name="f70" fmla="*/ 0 f54 1"/>
              <a:gd name="f71" fmla="*/ 16 f54 1"/>
              <a:gd name="f72" fmla="*/ 30 f54 1"/>
              <a:gd name="f73" fmla="*/ 89 f55 1"/>
              <a:gd name="f74" fmla="*/ 39 f55 1"/>
              <a:gd name="f75" fmla="*/ 89 f54 1"/>
              <a:gd name="f76" fmla="*/ f56 1 f2"/>
              <a:gd name="f77" fmla="*/ f59 1 210"/>
              <a:gd name="f78" fmla="*/ f60 1 104"/>
              <a:gd name="f79" fmla="*/ f61 1 210"/>
              <a:gd name="f80" fmla="*/ f62 1 104"/>
              <a:gd name="f81" fmla="*/ f63 1 210"/>
              <a:gd name="f82" fmla="*/ f64 1 104"/>
              <a:gd name="f83" fmla="*/ f65 1 210"/>
              <a:gd name="f84" fmla="*/ f66 1 104"/>
              <a:gd name="f85" fmla="*/ f67 1 210"/>
              <a:gd name="f86" fmla="*/ f68 1 104"/>
              <a:gd name="f87" fmla="*/ f69 1 210"/>
              <a:gd name="f88" fmla="*/ f70 1 104"/>
              <a:gd name="f89" fmla="*/ f71 1 104"/>
              <a:gd name="f90" fmla="*/ f72 1 104"/>
              <a:gd name="f91" fmla="*/ f73 1 210"/>
              <a:gd name="f92" fmla="*/ f74 1 210"/>
              <a:gd name="f93" fmla="*/ f75 1 104"/>
              <a:gd name="f94" fmla="*/ 0 1 f57"/>
              <a:gd name="f95" fmla="*/ f6 1 f57"/>
              <a:gd name="f96" fmla="*/ 0 1 f58"/>
              <a:gd name="f97" fmla="*/ f7 1 f58"/>
              <a:gd name="f98" fmla="+- f76 0 f1"/>
              <a:gd name="f99" fmla="*/ f77 1 f57"/>
              <a:gd name="f100" fmla="*/ f78 1 f58"/>
              <a:gd name="f101" fmla="*/ f79 1 f57"/>
              <a:gd name="f102" fmla="*/ f80 1 f58"/>
              <a:gd name="f103" fmla="*/ f81 1 f57"/>
              <a:gd name="f104" fmla="*/ f82 1 f58"/>
              <a:gd name="f105" fmla="*/ f83 1 f57"/>
              <a:gd name="f106" fmla="*/ f84 1 f58"/>
              <a:gd name="f107" fmla="*/ f85 1 f57"/>
              <a:gd name="f108" fmla="*/ f86 1 f58"/>
              <a:gd name="f109" fmla="*/ f87 1 f57"/>
              <a:gd name="f110" fmla="*/ f88 1 f58"/>
              <a:gd name="f111" fmla="*/ f89 1 f58"/>
              <a:gd name="f112" fmla="*/ f90 1 f58"/>
              <a:gd name="f113" fmla="*/ f91 1 f57"/>
              <a:gd name="f114" fmla="*/ f92 1 f57"/>
              <a:gd name="f115" fmla="*/ f93 1 f58"/>
              <a:gd name="f116" fmla="*/ f94 f52 1"/>
              <a:gd name="f117" fmla="*/ f95 f52 1"/>
              <a:gd name="f118" fmla="*/ f97 f53 1"/>
              <a:gd name="f119" fmla="*/ f96 f53 1"/>
              <a:gd name="f120" fmla="*/ f99 f52 1"/>
              <a:gd name="f121" fmla="*/ f100 f53 1"/>
              <a:gd name="f122" fmla="*/ f101 f52 1"/>
              <a:gd name="f123" fmla="*/ f102 f53 1"/>
              <a:gd name="f124" fmla="*/ f103 f52 1"/>
              <a:gd name="f125" fmla="*/ f104 f53 1"/>
              <a:gd name="f126" fmla="*/ f105 f52 1"/>
              <a:gd name="f127" fmla="*/ f106 f53 1"/>
              <a:gd name="f128" fmla="*/ f107 f52 1"/>
              <a:gd name="f129" fmla="*/ f108 f53 1"/>
              <a:gd name="f130" fmla="*/ f109 f52 1"/>
              <a:gd name="f131" fmla="*/ f110 f53 1"/>
              <a:gd name="f132" fmla="*/ f111 f53 1"/>
              <a:gd name="f133" fmla="*/ f112 f53 1"/>
              <a:gd name="f134" fmla="*/ f113 f52 1"/>
              <a:gd name="f135" fmla="*/ f114 f52 1"/>
              <a:gd name="f136" fmla="*/ f115 f5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98">
                <a:pos x="f120" y="f121"/>
              </a:cxn>
              <a:cxn ang="f98">
                <a:pos x="f122" y="f123"/>
              </a:cxn>
              <a:cxn ang="f98">
                <a:pos x="f124" y="f123"/>
              </a:cxn>
              <a:cxn ang="f98">
                <a:pos x="f124" y="f125"/>
              </a:cxn>
              <a:cxn ang="f98">
                <a:pos x="f126" y="f127"/>
              </a:cxn>
              <a:cxn ang="f98">
                <a:pos x="f128" y="f127"/>
              </a:cxn>
              <a:cxn ang="f98">
                <a:pos x="f128" y="f129"/>
              </a:cxn>
              <a:cxn ang="f98">
                <a:pos x="f130" y="f131"/>
              </a:cxn>
              <a:cxn ang="f98">
                <a:pos x="f124" y="f132"/>
              </a:cxn>
              <a:cxn ang="f98">
                <a:pos x="f124" y="f133"/>
              </a:cxn>
              <a:cxn ang="f98">
                <a:pos x="f134" y="f127"/>
              </a:cxn>
              <a:cxn ang="f98">
                <a:pos x="f135" y="f127"/>
              </a:cxn>
              <a:cxn ang="f98">
                <a:pos x="f120" y="f136"/>
              </a:cxn>
              <a:cxn ang="f98">
                <a:pos x="f120" y="f121"/>
              </a:cxn>
            </a:cxnLst>
            <a:rect l="f116" t="f119" r="f117" b="f118"/>
            <a:pathLst>
              <a:path w="210" h="104">
                <a:moveTo>
                  <a:pt x="f8" y="f9"/>
                </a:moveTo>
                <a:cubicBezTo>
                  <a:pt x="f10" y="f11"/>
                  <a:pt x="f12" y="f7"/>
                  <a:pt x="f13" y="f7"/>
                </a:cubicBezTo>
                <a:cubicBezTo>
                  <a:pt x="f14" y="f7"/>
                  <a:pt x="f15" y="f7"/>
                  <a:pt x="f16" y="f7"/>
                </a:cubicBezTo>
                <a:cubicBezTo>
                  <a:pt x="f16" y="f17"/>
                  <a:pt x="f18" y="f19"/>
                  <a:pt x="f16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26"/>
                  <a:pt x="f6" y="f26"/>
                </a:cubicBezTo>
                <a:cubicBezTo>
                  <a:pt x="f6" y="f30"/>
                  <a:pt x="f6" y="f31"/>
                  <a:pt x="f6" y="f32"/>
                </a:cubicBezTo>
                <a:cubicBezTo>
                  <a:pt x="f33" y="f32"/>
                  <a:pt x="f34" y="f5"/>
                  <a:pt x="f35" y="f5"/>
                </a:cubicBezTo>
                <a:cubicBezTo>
                  <a:pt x="f36" y="f5"/>
                  <a:pt x="f37" y="f38"/>
                  <a:pt x="f16" y="f31"/>
                </a:cubicBezTo>
                <a:cubicBezTo>
                  <a:pt x="f16" y="f39"/>
                  <a:pt x="f37" y="f40"/>
                  <a:pt x="f16" y="f41"/>
                </a:cubicBezTo>
                <a:cubicBezTo>
                  <a:pt x="f42" y="f43"/>
                  <a:pt x="f7" y="f28"/>
                  <a:pt x="f44" y="f26"/>
                </a:cubicBezTo>
                <a:cubicBezTo>
                  <a:pt x="f45" y="f26"/>
                  <a:pt x="f46" y="f26"/>
                  <a:pt x="f47" y="f26"/>
                </a:cubicBezTo>
                <a:cubicBezTo>
                  <a:pt x="f5" y="f26"/>
                  <a:pt x="f5" y="f26"/>
                  <a:pt x="f8" y="f44"/>
                </a:cubicBezTo>
                <a:cubicBezTo>
                  <a:pt x="f8" y="f48"/>
                  <a:pt x="f49" y="f50"/>
                  <a:pt x="f8" y="f9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2" name="Freeform 44">
            <a:extLst>
              <a:ext uri="{FF2B5EF4-FFF2-40B4-BE49-F238E27FC236}">
                <a16:creationId xmlns:a16="http://schemas.microsoft.com/office/drawing/2014/main" id="{54EBDAA7-EC3D-4173-BE7D-232B011FEEC1}"/>
              </a:ext>
            </a:extLst>
          </p:cNvPr>
          <p:cNvSpPr/>
          <p:nvPr/>
        </p:nvSpPr>
        <p:spPr>
          <a:xfrm>
            <a:off x="1703390" y="1336679"/>
            <a:ext cx="1591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val 1587"/>
              <a:gd name="f8" fmla="+- 0 0 -90"/>
              <a:gd name="f9" fmla="abs f3"/>
              <a:gd name="f10" fmla="abs f4"/>
              <a:gd name="f11" fmla="abs f5"/>
              <a:gd name="f12" fmla="*/ f3 1 1587"/>
              <a:gd name="f13" fmla="val f6"/>
              <a:gd name="f14" fmla="+- f6 0 f6"/>
              <a:gd name="f15" fmla="+- f7 0 f6"/>
              <a:gd name="f16" fmla="*/ f8 f0 1"/>
              <a:gd name="f17" fmla="?: f9 f3 1"/>
              <a:gd name="f18" fmla="?: f10 f4 1"/>
              <a:gd name="f19" fmla="?: f11 f5 1"/>
              <a:gd name="f20" fmla="*/ f15 1 1587"/>
              <a:gd name="f21" fmla="*/ f14 1 0"/>
              <a:gd name="f22" fmla="*/ f16 1 f2"/>
              <a:gd name="f23" fmla="*/ f17 1 1587"/>
              <a:gd name="f24" fmla="*/ f18 1 21600"/>
              <a:gd name="f25" fmla="*/ 21600 f18 1"/>
              <a:gd name="f26" fmla="*/ 0 1 f20"/>
              <a:gd name="f27" fmla="*/ 0 1 f21"/>
              <a:gd name="f28" fmla="*/ 1587 1 f20"/>
              <a:gd name="f29" fmla="*/ 1 1 f21"/>
              <a:gd name="f30" fmla="+- f22 0 f1"/>
              <a:gd name="f31" fmla="min f24 f23"/>
              <a:gd name="f32" fmla="*/ f25 1 f19"/>
              <a:gd name="f33" fmla="*/ f26 f12 1"/>
              <a:gd name="f34" fmla="*/ f28 f12 1"/>
              <a:gd name="f35" fmla="val f32"/>
              <a:gd name="f36" fmla="*/ f6 f31 1"/>
              <a:gd name="f37" fmla="+- f35 0 f13"/>
              <a:gd name="f38" fmla="*/ f37 1 0"/>
              <a:gd name="f39" fmla="*/ f29 f38 1"/>
              <a:gd name="f40" fmla="*/ f27 f38 1"/>
              <a:gd name="f41" fmla="*/ f40 f31 1"/>
              <a:gd name="f42" fmla="*/ f39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33" y="f41"/>
              </a:cxn>
              <a:cxn ang="f30">
                <a:pos x="f33" y="f41"/>
              </a:cxn>
              <a:cxn ang="f30">
                <a:pos x="f34" y="f41"/>
              </a:cxn>
              <a:cxn ang="f30">
                <a:pos x="f33" y="f41"/>
              </a:cxn>
            </a:cxnLst>
            <a:rect l="f33" t="f41" r="f34" b="f42"/>
            <a:pathLst>
              <a:path w="1587">
                <a:moveTo>
                  <a:pt x="f6" y="f36"/>
                </a:moveTo>
                <a:cubicBezTo>
                  <a:pt x="f6" y="f36"/>
                  <a:pt x="f6" y="f36"/>
                  <a:pt x="f6" y="f36"/>
                </a:cubicBezTo>
                <a:cubicBezTo>
                  <a:pt x="f7" y="f36"/>
                  <a:pt x="f7" y="f36"/>
                  <a:pt x="f7" y="f36"/>
                </a:cubicBezTo>
                <a:cubicBezTo>
                  <a:pt x="f7" y="f36"/>
                  <a:pt x="f6" y="f36"/>
                  <a:pt x="f6" y="f36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3" name="Freeform 45">
            <a:extLst>
              <a:ext uri="{FF2B5EF4-FFF2-40B4-BE49-F238E27FC236}">
                <a16:creationId xmlns:a16="http://schemas.microsoft.com/office/drawing/2014/main" id="{5B7BDF17-6AAB-4F9D-9689-B87972FF372C}"/>
              </a:ext>
            </a:extLst>
          </p:cNvPr>
          <p:cNvSpPr/>
          <p:nvPr/>
        </p:nvSpPr>
        <p:spPr>
          <a:xfrm flipH="1">
            <a:off x="3667128" y="3670301"/>
            <a:ext cx="0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90"/>
              <a:gd name="f8" fmla="abs f3"/>
              <a:gd name="f9" fmla="abs f4"/>
              <a:gd name="f10" fmla="abs f5"/>
              <a:gd name="f11" fmla="val f6"/>
              <a:gd name="f12" fmla="+- f6 0 f6"/>
              <a:gd name="f13" fmla="*/ f7 f0 1"/>
              <a:gd name="f14" fmla="?: f8 f3 1"/>
              <a:gd name="f15" fmla="?: f9 f4 1"/>
              <a:gd name="f16" fmla="?: f10 f5 1"/>
              <a:gd name="f17" fmla="*/ f12 1 0"/>
              <a:gd name="f18" fmla="*/ f13 1 f2"/>
              <a:gd name="f19" fmla="*/ f14 1 21600"/>
              <a:gd name="f20" fmla="*/ f15 1 21600"/>
              <a:gd name="f21" fmla="*/ 21600 f14 1"/>
              <a:gd name="f22" fmla="*/ 21600 f15 1"/>
              <a:gd name="f23" fmla="*/ 0 1 f17"/>
              <a:gd name="f24" fmla="*/ 1 1 f17"/>
              <a:gd name="f25" fmla="+- f18 0 f1"/>
              <a:gd name="f26" fmla="min f20 f19"/>
              <a:gd name="f27" fmla="*/ f21 1 f16"/>
              <a:gd name="f28" fmla="*/ f22 1 f16"/>
              <a:gd name="f29" fmla="val f27"/>
              <a:gd name="f30" fmla="val f28"/>
              <a:gd name="f31" fmla="*/ f6 f26 1"/>
              <a:gd name="f32" fmla="+- f30 0 f11"/>
              <a:gd name="f33" fmla="+- f29 0 f11"/>
              <a:gd name="f34" fmla="*/ f33 1 0"/>
              <a:gd name="f35" fmla="*/ f32 1 0"/>
              <a:gd name="f36" fmla="*/ f23 f34 1"/>
              <a:gd name="f37" fmla="*/ f24 f34 1"/>
              <a:gd name="f38" fmla="*/ f24 f35 1"/>
              <a:gd name="f39" fmla="*/ f23 f35 1"/>
              <a:gd name="f40" fmla="*/ f36 f26 1"/>
              <a:gd name="f41" fmla="*/ f39 f26 1"/>
              <a:gd name="f42" fmla="*/ f37 f26 1"/>
              <a:gd name="f43" fmla="*/ f38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</a:cxnLst>
            <a:rect l="f40" t="f41" r="f42" b="f43"/>
            <a:pathLst>
              <a:path>
                <a:moveTo>
                  <a:pt x="f31" y="f31"/>
                </a:move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4" name="Freeform 46">
            <a:extLst>
              <a:ext uri="{FF2B5EF4-FFF2-40B4-BE49-F238E27FC236}">
                <a16:creationId xmlns:a16="http://schemas.microsoft.com/office/drawing/2014/main" id="{E005853F-2595-48E5-A06B-D8262C55EF3D}"/>
              </a:ext>
            </a:extLst>
          </p:cNvPr>
          <p:cNvSpPr/>
          <p:nvPr/>
        </p:nvSpPr>
        <p:spPr>
          <a:xfrm>
            <a:off x="3524253" y="3602041"/>
            <a:ext cx="142875" cy="7144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04"/>
              <a:gd name="f7" fmla="val 104"/>
              <a:gd name="f8" fmla="val 186"/>
              <a:gd name="f9" fmla="val 50"/>
              <a:gd name="f10" fmla="val 152"/>
              <a:gd name="f11" fmla="val 49"/>
              <a:gd name="f12" fmla="val 151"/>
              <a:gd name="f13" fmla="val 149"/>
              <a:gd name="f14" fmla="val 14"/>
              <a:gd name="f15" fmla="val 148"/>
              <a:gd name="f16" fmla="val 2"/>
              <a:gd name="f17" fmla="val 142"/>
              <a:gd name="f18" fmla="val 132"/>
              <a:gd name="f19" fmla="val 1"/>
              <a:gd name="f20" fmla="val 95"/>
              <a:gd name="f21" fmla="val 57"/>
              <a:gd name="f22" fmla="val 19"/>
              <a:gd name="f23" fmla="val 15"/>
              <a:gd name="f24" fmla="val 12"/>
              <a:gd name="f25" fmla="val 8"/>
              <a:gd name="f26" fmla="val 3"/>
              <a:gd name="f27" fmla="val 5"/>
              <a:gd name="f28" fmla="val 6"/>
              <a:gd name="f29" fmla="val 7"/>
              <a:gd name="f30" fmla="val 29"/>
              <a:gd name="f31" fmla="val 20"/>
              <a:gd name="f32" fmla="val 70"/>
              <a:gd name="f33" fmla="val 26"/>
              <a:gd name="f34" fmla="val 69"/>
              <a:gd name="f35" fmla="val 31"/>
              <a:gd name="f36" fmla="val 34"/>
              <a:gd name="f37" fmla="val 61"/>
              <a:gd name="f38" fmla="val 35"/>
              <a:gd name="f39" fmla="val 53"/>
              <a:gd name="f40" fmla="val 37"/>
              <a:gd name="f41" fmla="val 46"/>
              <a:gd name="f42" fmla="val 36"/>
              <a:gd name="f43" fmla="val 28"/>
              <a:gd name="f44" fmla="val 30"/>
              <a:gd name="f45" fmla="val 13"/>
              <a:gd name="f46" fmla="val 33"/>
              <a:gd name="f47" fmla="val 38"/>
              <a:gd name="f48" fmla="val 9"/>
              <a:gd name="f49" fmla="val 45"/>
              <a:gd name="f50" fmla="val 18"/>
              <a:gd name="f51" fmla="val 51"/>
              <a:gd name="f52" fmla="val 25"/>
              <a:gd name="f53" fmla="val 64"/>
              <a:gd name="f54" fmla="val 98"/>
              <a:gd name="f55" fmla="val 145"/>
              <a:gd name="f56" fmla="val 150"/>
              <a:gd name="f57" fmla="val 54"/>
              <a:gd name="f58" fmla="val 67"/>
              <a:gd name="f59" fmla="val 78"/>
              <a:gd name="f60" fmla="val 89"/>
              <a:gd name="f61" fmla="val 169"/>
              <a:gd name="f62" fmla="val 102"/>
              <a:gd name="f63" fmla="val 187"/>
              <a:gd name="f64" fmla="val 100"/>
              <a:gd name="f65" fmla="val 99"/>
              <a:gd name="f66" fmla="val 203"/>
              <a:gd name="f67" fmla="val 83"/>
              <a:gd name="f68" fmla="val 202"/>
              <a:gd name="f69" fmla="val 68"/>
              <a:gd name="f70" fmla="val 201"/>
              <a:gd name="f71" fmla="val 195"/>
              <a:gd name="f72" fmla="val 191"/>
              <a:gd name="f73" fmla="+- 0 0 -90"/>
              <a:gd name="f74" fmla="*/ f3 1 204"/>
              <a:gd name="f75" fmla="*/ f4 1 104"/>
              <a:gd name="f76" fmla="+- f7 0 f5"/>
              <a:gd name="f77" fmla="+- f6 0 f5"/>
              <a:gd name="f78" fmla="*/ f73 f0 1"/>
              <a:gd name="f79" fmla="*/ f77 1 204"/>
              <a:gd name="f80" fmla="*/ f76 1 104"/>
              <a:gd name="f81" fmla="*/ 186 f77 1"/>
              <a:gd name="f82" fmla="*/ 50 f76 1"/>
              <a:gd name="f83" fmla="*/ 149 f77 1"/>
              <a:gd name="f84" fmla="*/ 14 f76 1"/>
              <a:gd name="f85" fmla="*/ 132 f77 1"/>
              <a:gd name="f86" fmla="*/ 1 f76 1"/>
              <a:gd name="f87" fmla="*/ 19 f77 1"/>
              <a:gd name="f88" fmla="*/ 8 f77 1"/>
              <a:gd name="f89" fmla="*/ 3 f76 1"/>
              <a:gd name="f90" fmla="*/ 7 f76 1"/>
              <a:gd name="f91" fmla="*/ 70 f77 1"/>
              <a:gd name="f92" fmla="*/ 26 f76 1"/>
              <a:gd name="f93" fmla="*/ 69 f77 1"/>
              <a:gd name="f94" fmla="*/ 34 f76 1"/>
              <a:gd name="f95" fmla="*/ 46 f77 1"/>
              <a:gd name="f96" fmla="*/ 36 f76 1"/>
              <a:gd name="f97" fmla="*/ 29 f76 1"/>
              <a:gd name="f98" fmla="*/ 0 f77 1"/>
              <a:gd name="f99" fmla="*/ 33 f76 1"/>
              <a:gd name="f100" fmla="*/ 15 f77 1"/>
              <a:gd name="f101" fmla="*/ 49 f76 1"/>
              <a:gd name="f102" fmla="*/ 30 f77 1"/>
              <a:gd name="f103" fmla="*/ 67 f76 1"/>
              <a:gd name="f104" fmla="*/ 104 f76 1"/>
              <a:gd name="f105" fmla="*/ 204 f77 1"/>
              <a:gd name="f106" fmla="*/ 99 f76 1"/>
              <a:gd name="f107" fmla="*/ 201 f77 1"/>
              <a:gd name="f108" fmla="*/ 51 f76 1"/>
              <a:gd name="f109" fmla="*/ f78 1 f2"/>
              <a:gd name="f110" fmla="*/ f81 1 204"/>
              <a:gd name="f111" fmla="*/ f82 1 104"/>
              <a:gd name="f112" fmla="*/ f83 1 204"/>
              <a:gd name="f113" fmla="*/ f84 1 104"/>
              <a:gd name="f114" fmla="*/ f85 1 204"/>
              <a:gd name="f115" fmla="*/ f86 1 104"/>
              <a:gd name="f116" fmla="*/ f87 1 204"/>
              <a:gd name="f117" fmla="*/ f88 1 204"/>
              <a:gd name="f118" fmla="*/ f89 1 104"/>
              <a:gd name="f119" fmla="*/ f90 1 104"/>
              <a:gd name="f120" fmla="*/ f91 1 204"/>
              <a:gd name="f121" fmla="*/ f92 1 104"/>
              <a:gd name="f122" fmla="*/ f93 1 204"/>
              <a:gd name="f123" fmla="*/ f94 1 104"/>
              <a:gd name="f124" fmla="*/ f95 1 204"/>
              <a:gd name="f125" fmla="*/ f96 1 104"/>
              <a:gd name="f126" fmla="*/ f97 1 104"/>
              <a:gd name="f127" fmla="*/ f98 1 204"/>
              <a:gd name="f128" fmla="*/ f99 1 104"/>
              <a:gd name="f129" fmla="*/ f100 1 204"/>
              <a:gd name="f130" fmla="*/ f101 1 104"/>
              <a:gd name="f131" fmla="*/ f102 1 204"/>
              <a:gd name="f132" fmla="*/ f103 1 104"/>
              <a:gd name="f133" fmla="*/ f104 1 104"/>
              <a:gd name="f134" fmla="*/ f105 1 204"/>
              <a:gd name="f135" fmla="*/ f106 1 104"/>
              <a:gd name="f136" fmla="*/ f107 1 204"/>
              <a:gd name="f137" fmla="*/ f108 1 104"/>
              <a:gd name="f138" fmla="*/ 0 1 f79"/>
              <a:gd name="f139" fmla="*/ f6 1 f79"/>
              <a:gd name="f140" fmla="*/ 0 1 f80"/>
              <a:gd name="f141" fmla="*/ f7 1 f80"/>
              <a:gd name="f142" fmla="+- f109 0 f1"/>
              <a:gd name="f143" fmla="*/ f110 1 f79"/>
              <a:gd name="f144" fmla="*/ f111 1 f80"/>
              <a:gd name="f145" fmla="*/ f112 1 f79"/>
              <a:gd name="f146" fmla="*/ f113 1 f80"/>
              <a:gd name="f147" fmla="*/ f114 1 f79"/>
              <a:gd name="f148" fmla="*/ f115 1 f80"/>
              <a:gd name="f149" fmla="*/ f116 1 f79"/>
              <a:gd name="f150" fmla="*/ f117 1 f79"/>
              <a:gd name="f151" fmla="*/ f118 1 f80"/>
              <a:gd name="f152" fmla="*/ f119 1 f80"/>
              <a:gd name="f153" fmla="*/ f120 1 f79"/>
              <a:gd name="f154" fmla="*/ f121 1 f80"/>
              <a:gd name="f155" fmla="*/ f122 1 f79"/>
              <a:gd name="f156" fmla="*/ f123 1 f80"/>
              <a:gd name="f157" fmla="*/ f124 1 f79"/>
              <a:gd name="f158" fmla="*/ f125 1 f80"/>
              <a:gd name="f159" fmla="*/ f126 1 f80"/>
              <a:gd name="f160" fmla="*/ f127 1 f79"/>
              <a:gd name="f161" fmla="*/ f128 1 f80"/>
              <a:gd name="f162" fmla="*/ f129 1 f79"/>
              <a:gd name="f163" fmla="*/ f130 1 f80"/>
              <a:gd name="f164" fmla="*/ f131 1 f79"/>
              <a:gd name="f165" fmla="*/ f132 1 f80"/>
              <a:gd name="f166" fmla="*/ f133 1 f80"/>
              <a:gd name="f167" fmla="*/ f134 1 f79"/>
              <a:gd name="f168" fmla="*/ f135 1 f80"/>
              <a:gd name="f169" fmla="*/ f136 1 f79"/>
              <a:gd name="f170" fmla="*/ f137 1 f80"/>
              <a:gd name="f171" fmla="*/ f138 f74 1"/>
              <a:gd name="f172" fmla="*/ f139 f74 1"/>
              <a:gd name="f173" fmla="*/ f141 f75 1"/>
              <a:gd name="f174" fmla="*/ f140 f75 1"/>
              <a:gd name="f175" fmla="*/ f143 f74 1"/>
              <a:gd name="f176" fmla="*/ f144 f75 1"/>
              <a:gd name="f177" fmla="*/ f145 f74 1"/>
              <a:gd name="f178" fmla="*/ f146 f75 1"/>
              <a:gd name="f179" fmla="*/ f147 f74 1"/>
              <a:gd name="f180" fmla="*/ f148 f75 1"/>
              <a:gd name="f181" fmla="*/ f149 f74 1"/>
              <a:gd name="f182" fmla="*/ f150 f74 1"/>
              <a:gd name="f183" fmla="*/ f151 f75 1"/>
              <a:gd name="f184" fmla="*/ f152 f75 1"/>
              <a:gd name="f185" fmla="*/ f153 f74 1"/>
              <a:gd name="f186" fmla="*/ f154 f75 1"/>
              <a:gd name="f187" fmla="*/ f155 f74 1"/>
              <a:gd name="f188" fmla="*/ f156 f75 1"/>
              <a:gd name="f189" fmla="*/ f157 f74 1"/>
              <a:gd name="f190" fmla="*/ f158 f75 1"/>
              <a:gd name="f191" fmla="*/ f159 f75 1"/>
              <a:gd name="f192" fmla="*/ f160 f74 1"/>
              <a:gd name="f193" fmla="*/ f161 f75 1"/>
              <a:gd name="f194" fmla="*/ f162 f74 1"/>
              <a:gd name="f195" fmla="*/ f163 f75 1"/>
              <a:gd name="f196" fmla="*/ f164 f74 1"/>
              <a:gd name="f197" fmla="*/ f165 f75 1"/>
              <a:gd name="f198" fmla="*/ f166 f75 1"/>
              <a:gd name="f199" fmla="*/ f167 f74 1"/>
              <a:gd name="f200" fmla="*/ f168 f75 1"/>
              <a:gd name="f201" fmla="*/ f169 f74 1"/>
              <a:gd name="f202" fmla="*/ f170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75" y="f176"/>
              </a:cxn>
              <a:cxn ang="f142">
                <a:pos x="f177" y="f178"/>
              </a:cxn>
              <a:cxn ang="f142">
                <a:pos x="f179" y="f180"/>
              </a:cxn>
              <a:cxn ang="f142">
                <a:pos x="f181" y="f180"/>
              </a:cxn>
              <a:cxn ang="f142">
                <a:pos x="f182" y="f183"/>
              </a:cxn>
              <a:cxn ang="f142">
                <a:pos x="f182" y="f184"/>
              </a:cxn>
              <a:cxn ang="f142">
                <a:pos x="f185" y="f186"/>
              </a:cxn>
              <a:cxn ang="f142">
                <a:pos x="f187" y="f188"/>
              </a:cxn>
              <a:cxn ang="f142">
                <a:pos x="f189" y="f190"/>
              </a:cxn>
              <a:cxn ang="f142">
                <a:pos x="f181" y="f191"/>
              </a:cxn>
              <a:cxn ang="f142">
                <a:pos x="f192" y="f193"/>
              </a:cxn>
              <a:cxn ang="f142">
                <a:pos x="f194" y="f195"/>
              </a:cxn>
              <a:cxn ang="f142">
                <a:pos x="f196" y="f176"/>
              </a:cxn>
              <a:cxn ang="f142">
                <a:pos x="f179" y="f176"/>
              </a:cxn>
              <a:cxn ang="f142">
                <a:pos x="f177" y="f197"/>
              </a:cxn>
              <a:cxn ang="f142">
                <a:pos x="f177" y="f198"/>
              </a:cxn>
              <a:cxn ang="f142">
                <a:pos x="f199" y="f200"/>
              </a:cxn>
              <a:cxn ang="f142">
                <a:pos x="f201" y="f202"/>
              </a:cxn>
              <a:cxn ang="f142">
                <a:pos x="f175" y="f176"/>
              </a:cxn>
            </a:cxnLst>
            <a:rect l="f171" t="f174" r="f172" b="f173"/>
            <a:pathLst>
              <a:path w="204" h="104">
                <a:moveTo>
                  <a:pt x="f8" y="f9"/>
                </a:moveTo>
                <a:cubicBezTo>
                  <a:pt x="f10" y="f11"/>
                  <a:pt x="f12" y="f11"/>
                  <a:pt x="f13" y="f14"/>
                </a:cubicBezTo>
                <a:cubicBezTo>
                  <a:pt x="f15" y="f16"/>
                  <a:pt x="f17" y="f5"/>
                  <a:pt x="f18" y="f19"/>
                </a:cubicBezTo>
                <a:cubicBezTo>
                  <a:pt x="f20" y="f19"/>
                  <a:pt x="f21" y="f19"/>
                  <a:pt x="f22" y="f19"/>
                </a:cubicBezTo>
                <a:cubicBezTo>
                  <a:pt x="f23" y="f19"/>
                  <a:pt x="f24" y="f16"/>
                  <a:pt x="f25" y="f26"/>
                </a:cubicBezTo>
                <a:cubicBezTo>
                  <a:pt x="f25" y="f27"/>
                  <a:pt x="f25" y="f28"/>
                  <a:pt x="f25" y="f29"/>
                </a:cubicBezTo>
                <a:cubicBezTo>
                  <a:pt x="f30" y="f14"/>
                  <a:pt x="f11" y="f31"/>
                  <a:pt x="f32" y="f33"/>
                </a:cubicBezTo>
                <a:cubicBezTo>
                  <a:pt x="f34" y="f30"/>
                  <a:pt x="f34" y="f35"/>
                  <a:pt x="f34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2" y="f36"/>
                  <a:pt x="f43" y="f44"/>
                  <a:pt x="f22" y="f30"/>
                </a:cubicBezTo>
                <a:cubicBezTo>
                  <a:pt x="f45" y="f43"/>
                  <a:pt x="f28" y="f35"/>
                  <a:pt x="f5" y="f46"/>
                </a:cubicBezTo>
                <a:cubicBezTo>
                  <a:pt x="f27" y="f47"/>
                  <a:pt x="f48" y="f49"/>
                  <a:pt x="f23" y="f11"/>
                </a:cubicBezTo>
                <a:cubicBezTo>
                  <a:pt x="f50" y="f51"/>
                  <a:pt x="f52" y="f9"/>
                  <a:pt x="f44" y="f9"/>
                </a:cubicBezTo>
                <a:cubicBezTo>
                  <a:pt x="f53" y="f9"/>
                  <a:pt x="f54" y="f51"/>
                  <a:pt x="f18" y="f9"/>
                </a:cubicBezTo>
                <a:cubicBezTo>
                  <a:pt x="f55" y="f9"/>
                  <a:pt x="f56" y="f57"/>
                  <a:pt x="f13" y="f58"/>
                </a:cubicBezTo>
                <a:cubicBezTo>
                  <a:pt x="f15" y="f59"/>
                  <a:pt x="f13" y="f60"/>
                  <a:pt x="f13" y="f7"/>
                </a:cubicBezTo>
                <a:cubicBezTo>
                  <a:pt x="f61" y="f62"/>
                  <a:pt x="f63" y="f64"/>
                  <a:pt x="f6" y="f65"/>
                </a:cubicBezTo>
                <a:cubicBezTo>
                  <a:pt x="f66" y="f67"/>
                  <a:pt x="f68" y="f69"/>
                  <a:pt x="f70" y="f51"/>
                </a:cubicBezTo>
                <a:cubicBezTo>
                  <a:pt x="f71" y="f51"/>
                  <a:pt x="f72" y="f9"/>
                  <a:pt x="f8" y="f9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5" name="Freeform 47">
            <a:extLst>
              <a:ext uri="{FF2B5EF4-FFF2-40B4-BE49-F238E27FC236}">
                <a16:creationId xmlns:a16="http://schemas.microsoft.com/office/drawing/2014/main" id="{8378DCC8-A3BC-458B-8ABF-0A4DF21125CB}"/>
              </a:ext>
            </a:extLst>
          </p:cNvPr>
          <p:cNvSpPr/>
          <p:nvPr/>
        </p:nvSpPr>
        <p:spPr>
          <a:xfrm>
            <a:off x="3892545" y="3530598"/>
            <a:ext cx="106363" cy="7302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53"/>
              <a:gd name="f7" fmla="val 103"/>
              <a:gd name="f8" fmla="val 101"/>
              <a:gd name="f9" fmla="val 47"/>
              <a:gd name="f10" fmla="val 66"/>
              <a:gd name="f11" fmla="val 33"/>
              <a:gd name="f12" fmla="val 68"/>
              <a:gd name="f13" fmla="val 85"/>
              <a:gd name="f14" fmla="val 29"/>
              <a:gd name="f15" fmla="val 102"/>
              <a:gd name="f16" fmla="val 57"/>
              <a:gd name="f17" fmla="val 90"/>
              <a:gd name="f18" fmla="val 99"/>
              <a:gd name="f19" fmla="val 96"/>
              <a:gd name="f20" fmla="val 100"/>
              <a:gd name="f21" fmla="val 91"/>
              <a:gd name="f22" fmla="val 78"/>
              <a:gd name="f23" fmla="val 98"/>
              <a:gd name="f24" fmla="val 58"/>
              <a:gd name="f25" fmla="val 105"/>
              <a:gd name="f26" fmla="val 52"/>
              <a:gd name="f27" fmla="val 114"/>
              <a:gd name="f28" fmla="val 44"/>
              <a:gd name="f29" fmla="val 132"/>
              <a:gd name="f30" fmla="val 147"/>
              <a:gd name="f31" fmla="val 45"/>
              <a:gd name="f32" fmla="val 149"/>
              <a:gd name="f33" fmla="val 30"/>
              <a:gd name="f34" fmla="val 151"/>
              <a:gd name="f35" fmla="val 15"/>
              <a:gd name="f36" fmla="val 136"/>
              <a:gd name="f37" fmla="val 120"/>
              <a:gd name="f38" fmla="+- 0 0 -90"/>
              <a:gd name="f39" fmla="*/ f3 1 153"/>
              <a:gd name="f40" fmla="*/ f4 1 103"/>
              <a:gd name="f41" fmla="+- f7 0 f5"/>
              <a:gd name="f42" fmla="+- f6 0 f5"/>
              <a:gd name="f43" fmla="*/ f38 f0 1"/>
              <a:gd name="f44" fmla="*/ f42 1 153"/>
              <a:gd name="f45" fmla="*/ f41 1 103"/>
              <a:gd name="f46" fmla="*/ 101 f42 1"/>
              <a:gd name="f47" fmla="*/ 47 f41 1"/>
              <a:gd name="f48" fmla="*/ 0 f42 1"/>
              <a:gd name="f49" fmla="*/ 103 f41 1"/>
              <a:gd name="f50" fmla="*/ 85 f42 1"/>
              <a:gd name="f51" fmla="*/ 101 f41 1"/>
              <a:gd name="f52" fmla="*/ 100 f42 1"/>
              <a:gd name="f53" fmla="*/ 91 f41 1"/>
              <a:gd name="f54" fmla="*/ 105 f42 1"/>
              <a:gd name="f55" fmla="*/ 52 f41 1"/>
              <a:gd name="f56" fmla="*/ 147 f42 1"/>
              <a:gd name="f57" fmla="*/ 45 f41 1"/>
              <a:gd name="f58" fmla="*/ 153 f42 1"/>
              <a:gd name="f59" fmla="*/ 0 f41 1"/>
              <a:gd name="f60" fmla="*/ f43 1 f2"/>
              <a:gd name="f61" fmla="*/ f46 1 153"/>
              <a:gd name="f62" fmla="*/ f47 1 103"/>
              <a:gd name="f63" fmla="*/ f48 1 153"/>
              <a:gd name="f64" fmla="*/ f49 1 103"/>
              <a:gd name="f65" fmla="*/ f50 1 153"/>
              <a:gd name="f66" fmla="*/ f51 1 103"/>
              <a:gd name="f67" fmla="*/ f52 1 153"/>
              <a:gd name="f68" fmla="*/ f53 1 103"/>
              <a:gd name="f69" fmla="*/ f54 1 153"/>
              <a:gd name="f70" fmla="*/ f55 1 103"/>
              <a:gd name="f71" fmla="*/ f56 1 153"/>
              <a:gd name="f72" fmla="*/ f57 1 103"/>
              <a:gd name="f73" fmla="*/ f58 1 153"/>
              <a:gd name="f74" fmla="*/ f59 1 103"/>
              <a:gd name="f75" fmla="*/ 0 1 f44"/>
              <a:gd name="f76" fmla="*/ f6 1 f44"/>
              <a:gd name="f77" fmla="*/ 0 1 f45"/>
              <a:gd name="f78" fmla="*/ f7 1 f45"/>
              <a:gd name="f79" fmla="+- f60 0 f1"/>
              <a:gd name="f80" fmla="*/ f61 1 f44"/>
              <a:gd name="f81" fmla="*/ f62 1 f45"/>
              <a:gd name="f82" fmla="*/ f63 1 f44"/>
              <a:gd name="f83" fmla="*/ f64 1 f45"/>
              <a:gd name="f84" fmla="*/ f65 1 f44"/>
              <a:gd name="f85" fmla="*/ f66 1 f45"/>
              <a:gd name="f86" fmla="*/ f67 1 f44"/>
              <a:gd name="f87" fmla="*/ f68 1 f45"/>
              <a:gd name="f88" fmla="*/ f69 1 f44"/>
              <a:gd name="f89" fmla="*/ f70 1 f45"/>
              <a:gd name="f90" fmla="*/ f71 1 f44"/>
              <a:gd name="f91" fmla="*/ f72 1 f45"/>
              <a:gd name="f92" fmla="*/ f73 1 f44"/>
              <a:gd name="f93" fmla="*/ f74 1 f45"/>
              <a:gd name="f94" fmla="*/ f75 f39 1"/>
              <a:gd name="f95" fmla="*/ f76 f39 1"/>
              <a:gd name="f96" fmla="*/ f78 f40 1"/>
              <a:gd name="f97" fmla="*/ f77 f40 1"/>
              <a:gd name="f98" fmla="*/ f80 f39 1"/>
              <a:gd name="f99" fmla="*/ f81 f40 1"/>
              <a:gd name="f100" fmla="*/ f82 f39 1"/>
              <a:gd name="f101" fmla="*/ f83 f40 1"/>
              <a:gd name="f102" fmla="*/ f84 f39 1"/>
              <a:gd name="f103" fmla="*/ f85 f40 1"/>
              <a:gd name="f104" fmla="*/ f86 f39 1"/>
              <a:gd name="f105" fmla="*/ f87 f40 1"/>
              <a:gd name="f106" fmla="*/ f88 f39 1"/>
              <a:gd name="f107" fmla="*/ f89 f40 1"/>
              <a:gd name="f108" fmla="*/ f90 f39 1"/>
              <a:gd name="f109" fmla="*/ f91 f40 1"/>
              <a:gd name="f110" fmla="*/ f92 f39 1"/>
              <a:gd name="f111" fmla="*/ f93 f4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9">
                <a:pos x="f98" y="f99"/>
              </a:cxn>
              <a:cxn ang="f79">
                <a:pos x="f100" y="f99"/>
              </a:cxn>
              <a:cxn ang="f79">
                <a:pos x="f100" y="f101"/>
              </a:cxn>
              <a:cxn ang="f79">
                <a:pos x="f102" y="f103"/>
              </a:cxn>
              <a:cxn ang="f79">
                <a:pos x="f104" y="f105"/>
              </a:cxn>
              <a:cxn ang="f79">
                <a:pos x="f106" y="f107"/>
              </a:cxn>
              <a:cxn ang="f79">
                <a:pos x="f108" y="f109"/>
              </a:cxn>
              <a:cxn ang="f79">
                <a:pos x="f110" y="f111"/>
              </a:cxn>
              <a:cxn ang="f79">
                <a:pos x="f98" y="f111"/>
              </a:cxn>
              <a:cxn ang="f79">
                <a:pos x="f98" y="f99"/>
              </a:cxn>
            </a:cxnLst>
            <a:rect l="f94" t="f97" r="f95" b="f96"/>
            <a:pathLst>
              <a:path w="153" h="103">
                <a:moveTo>
                  <a:pt x="f8" y="f9"/>
                </a:moveTo>
                <a:cubicBezTo>
                  <a:pt x="f10" y="f9"/>
                  <a:pt x="f11" y="f9"/>
                  <a:pt x="f5" y="f9"/>
                </a:cubicBezTo>
                <a:cubicBezTo>
                  <a:pt x="f5" y="f12"/>
                  <a:pt x="f5" y="f13"/>
                  <a:pt x="f5" y="f7"/>
                </a:cubicBezTo>
                <a:cubicBezTo>
                  <a:pt x="f14" y="f15"/>
                  <a:pt x="f16" y="f7"/>
                  <a:pt x="f13" y="f8"/>
                </a:cubicBezTo>
                <a:cubicBezTo>
                  <a:pt x="f17" y="f8"/>
                  <a:pt x="f18" y="f19"/>
                  <a:pt x="f20" y="f21"/>
                </a:cubicBezTo>
                <a:cubicBezTo>
                  <a:pt x="f7" y="f22"/>
                  <a:pt x="f23" y="f24"/>
                  <a:pt x="f25" y="f26"/>
                </a:cubicBezTo>
                <a:cubicBezTo>
                  <a:pt x="f27" y="f28"/>
                  <a:pt x="f29" y="f9"/>
                  <a:pt x="f30" y="f31"/>
                </a:cubicBezTo>
                <a:cubicBezTo>
                  <a:pt x="f32" y="f33"/>
                  <a:pt x="f34" y="f35"/>
                  <a:pt x="f6" y="f5"/>
                </a:cubicBezTo>
                <a:cubicBezTo>
                  <a:pt x="f36" y="f5"/>
                  <a:pt x="f37" y="f5"/>
                  <a:pt x="f8" y="f5"/>
                </a:cubicBezTo>
                <a:cubicBezTo>
                  <a:pt x="f8" y="f35"/>
                  <a:pt x="f8" y="f33"/>
                  <a:pt x="f8" y="f9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6" name="Freeform 48">
            <a:extLst>
              <a:ext uri="{FF2B5EF4-FFF2-40B4-BE49-F238E27FC236}">
                <a16:creationId xmlns:a16="http://schemas.microsoft.com/office/drawing/2014/main" id="{34A689E8-EC7C-452A-9735-C8200E78C88E}"/>
              </a:ext>
            </a:extLst>
          </p:cNvPr>
          <p:cNvSpPr/>
          <p:nvPr/>
        </p:nvSpPr>
        <p:spPr>
          <a:xfrm flipH="1">
            <a:off x="3998908" y="3530598"/>
            <a:ext cx="0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"/>
              <a:gd name="f7" fmla="+- 0 0 -90"/>
              <a:gd name="f8" fmla="*/ f3 1 1"/>
              <a:gd name="f9" fmla="*/ f4 1 1"/>
              <a:gd name="f10" fmla="+- f6 0 f5"/>
              <a:gd name="f11" fmla="*/ f7 f0 1"/>
              <a:gd name="f12" fmla="*/ 1 f10 1"/>
              <a:gd name="f13" fmla="*/ 0 f10 1"/>
              <a:gd name="f14" fmla="*/ 0 1 f10"/>
              <a:gd name="f15" fmla="*/ f6 1 f10"/>
              <a:gd name="f16" fmla="*/ f11 1 f2"/>
              <a:gd name="f17" fmla="*/ f12 1 f10"/>
              <a:gd name="f18" fmla="*/ f13 1 f10"/>
              <a:gd name="f19" fmla="*/ f14 f8 1"/>
              <a:gd name="f20" fmla="*/ f15 f8 1"/>
              <a:gd name="f21" fmla="*/ f15 f9 1"/>
              <a:gd name="f22" fmla="*/ f14 f9 1"/>
              <a:gd name="f23" fmla="+- f16 0 f1"/>
              <a:gd name="f24" fmla="*/ f17 f8 1"/>
              <a:gd name="f25" fmla="*/ f17 f9 1"/>
              <a:gd name="f26" fmla="*/ f18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3">
                <a:pos x="f24" y="f25"/>
              </a:cxn>
              <a:cxn ang="f23">
                <a:pos x="f24" y="f26"/>
              </a:cxn>
              <a:cxn ang="f23">
                <a:pos x="f24" y="f25"/>
              </a:cxn>
              <a:cxn ang="f23">
                <a:pos x="f24" y="f25"/>
              </a:cxn>
            </a:cxnLst>
            <a:rect l="f19" t="f22" r="f20" b="f21"/>
            <a:pathLst>
              <a:path w="1" h="1">
                <a:moveTo>
                  <a:pt x="f6" y="f6"/>
                </a:moveTo>
                <a:cubicBezTo>
                  <a:pt x="f6" y="f6"/>
                  <a:pt x="f5" y="f5"/>
                  <a:pt x="f6" y="f5"/>
                </a:cubicBezTo>
                <a:cubicBezTo>
                  <a:pt x="f6" y="f5"/>
                  <a:pt x="f6" y="f5"/>
                  <a:pt x="f6" y="f6"/>
                </a:cubicBezTo>
                <a:cubicBezTo>
                  <a:pt x="f6" y="f6"/>
                  <a:pt x="f6" y="f6"/>
                  <a:pt x="f6" y="f6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7" name="Freeform 49">
            <a:extLst>
              <a:ext uri="{FF2B5EF4-FFF2-40B4-BE49-F238E27FC236}">
                <a16:creationId xmlns:a16="http://schemas.microsoft.com/office/drawing/2014/main" id="{134511F9-9274-449B-A4AF-BC920BC9C79E}"/>
              </a:ext>
            </a:extLst>
          </p:cNvPr>
          <p:cNvSpPr/>
          <p:nvPr/>
        </p:nvSpPr>
        <p:spPr>
          <a:xfrm flipH="1">
            <a:off x="3892545" y="3603622"/>
            <a:ext cx="0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90"/>
              <a:gd name="f8" fmla="abs f3"/>
              <a:gd name="f9" fmla="abs f4"/>
              <a:gd name="f10" fmla="abs f5"/>
              <a:gd name="f11" fmla="val f6"/>
              <a:gd name="f12" fmla="+- f6 0 f6"/>
              <a:gd name="f13" fmla="*/ f7 f0 1"/>
              <a:gd name="f14" fmla="?: f8 f3 1"/>
              <a:gd name="f15" fmla="?: f9 f4 1"/>
              <a:gd name="f16" fmla="?: f10 f5 1"/>
              <a:gd name="f17" fmla="*/ f12 1 0"/>
              <a:gd name="f18" fmla="*/ f13 1 f2"/>
              <a:gd name="f19" fmla="*/ f14 1 21600"/>
              <a:gd name="f20" fmla="*/ f15 1 21600"/>
              <a:gd name="f21" fmla="*/ 21600 f14 1"/>
              <a:gd name="f22" fmla="*/ 21600 f15 1"/>
              <a:gd name="f23" fmla="*/ 0 1 f17"/>
              <a:gd name="f24" fmla="*/ 1 1 f17"/>
              <a:gd name="f25" fmla="+- f18 0 f1"/>
              <a:gd name="f26" fmla="min f20 f19"/>
              <a:gd name="f27" fmla="*/ f21 1 f16"/>
              <a:gd name="f28" fmla="*/ f22 1 f16"/>
              <a:gd name="f29" fmla="val f27"/>
              <a:gd name="f30" fmla="val f28"/>
              <a:gd name="f31" fmla="*/ f6 f26 1"/>
              <a:gd name="f32" fmla="+- f30 0 f11"/>
              <a:gd name="f33" fmla="+- f29 0 f11"/>
              <a:gd name="f34" fmla="*/ f33 1 0"/>
              <a:gd name="f35" fmla="*/ f32 1 0"/>
              <a:gd name="f36" fmla="*/ f23 f34 1"/>
              <a:gd name="f37" fmla="*/ f24 f34 1"/>
              <a:gd name="f38" fmla="*/ f24 f35 1"/>
              <a:gd name="f39" fmla="*/ f23 f35 1"/>
              <a:gd name="f40" fmla="*/ f36 f26 1"/>
              <a:gd name="f41" fmla="*/ f39 f26 1"/>
              <a:gd name="f42" fmla="*/ f37 f26 1"/>
              <a:gd name="f43" fmla="*/ f38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</a:cxnLst>
            <a:rect l="f40" t="f41" r="f42" b="f43"/>
            <a:pathLst>
              <a:path>
                <a:moveTo>
                  <a:pt x="f31" y="f31"/>
                </a:move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8" name="Freeform 50">
            <a:extLst>
              <a:ext uri="{FF2B5EF4-FFF2-40B4-BE49-F238E27FC236}">
                <a16:creationId xmlns:a16="http://schemas.microsoft.com/office/drawing/2014/main" id="{897F1EA1-0AC2-484D-AC0E-C4A34489FFBB}"/>
              </a:ext>
            </a:extLst>
          </p:cNvPr>
          <p:cNvSpPr/>
          <p:nvPr/>
        </p:nvSpPr>
        <p:spPr>
          <a:xfrm>
            <a:off x="2505071" y="1241426"/>
            <a:ext cx="71432" cy="10795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1"/>
              <a:gd name="f7" fmla="val 156"/>
              <a:gd name="f8" fmla="val 49"/>
              <a:gd name="f9" fmla="val 129"/>
              <a:gd name="f10" fmla="val 51"/>
              <a:gd name="f11" fmla="val 103"/>
              <a:gd name="f12" fmla="val 50"/>
              <a:gd name="f13" fmla="val 77"/>
              <a:gd name="f14" fmla="val 60"/>
              <a:gd name="f15" fmla="val 54"/>
              <a:gd name="f16" fmla="val 52"/>
              <a:gd name="f17" fmla="val 72"/>
              <a:gd name="f18" fmla="val 55"/>
              <a:gd name="f19" fmla="val 81"/>
              <a:gd name="f20" fmla="val 56"/>
              <a:gd name="f21" fmla="val 90"/>
              <a:gd name="f22" fmla="val 35"/>
              <a:gd name="f23" fmla="val 18"/>
              <a:gd name="f24" fmla="val 84"/>
              <a:gd name="f25" fmla="val 68"/>
              <a:gd name="f26" fmla="val 14"/>
              <a:gd name="f27" fmla="val 25"/>
              <a:gd name="f28" fmla="val 37"/>
              <a:gd name="f29" fmla="val 46"/>
              <a:gd name="f30" fmla="val 57"/>
              <a:gd name="f31" fmla="val 32"/>
              <a:gd name="f32" fmla="val 17"/>
              <a:gd name="f33" fmla="val 10"/>
              <a:gd name="f34" fmla="val 6"/>
              <a:gd name="f35" fmla="val 1"/>
              <a:gd name="f36" fmla="val 63"/>
              <a:gd name="f37" fmla="val 94"/>
              <a:gd name="f38" fmla="val 125"/>
              <a:gd name="f39" fmla="val 19"/>
              <a:gd name="f40" fmla="val 34"/>
              <a:gd name="f41" fmla="+- 0 0 -90"/>
              <a:gd name="f42" fmla="*/ f3 1 101"/>
              <a:gd name="f43" fmla="*/ f4 1 156"/>
              <a:gd name="f44" fmla="+- f7 0 f5"/>
              <a:gd name="f45" fmla="+- f6 0 f5"/>
              <a:gd name="f46" fmla="*/ f41 f0 1"/>
              <a:gd name="f47" fmla="*/ f45 1 101"/>
              <a:gd name="f48" fmla="*/ f44 1 156"/>
              <a:gd name="f49" fmla="*/ 49 f45 1"/>
              <a:gd name="f50" fmla="*/ 156 f44 1"/>
              <a:gd name="f51" fmla="*/ 50 f45 1"/>
              <a:gd name="f52" fmla="*/ 77 f44 1"/>
              <a:gd name="f53" fmla="*/ 72 f45 1"/>
              <a:gd name="f54" fmla="*/ 55 f44 1"/>
              <a:gd name="f55" fmla="*/ 101 f45 1"/>
              <a:gd name="f56" fmla="*/ 0 f44 1"/>
              <a:gd name="f57" fmla="*/ 37 f44 1"/>
              <a:gd name="f58" fmla="*/ 32 f45 1"/>
              <a:gd name="f59" fmla="*/ 10 f45 1"/>
              <a:gd name="f60" fmla="*/ 1 f45 1"/>
              <a:gd name="f61" fmla="*/ 63 f44 1"/>
              <a:gd name="f62" fmla="*/ 0 f45 1"/>
              <a:gd name="f63" fmla="*/ f46 1 f2"/>
              <a:gd name="f64" fmla="*/ f49 1 101"/>
              <a:gd name="f65" fmla="*/ f50 1 156"/>
              <a:gd name="f66" fmla="*/ f51 1 101"/>
              <a:gd name="f67" fmla="*/ f52 1 156"/>
              <a:gd name="f68" fmla="*/ f53 1 101"/>
              <a:gd name="f69" fmla="*/ f54 1 156"/>
              <a:gd name="f70" fmla="*/ f55 1 101"/>
              <a:gd name="f71" fmla="*/ f56 1 156"/>
              <a:gd name="f72" fmla="*/ f57 1 156"/>
              <a:gd name="f73" fmla="*/ f58 1 101"/>
              <a:gd name="f74" fmla="*/ f59 1 101"/>
              <a:gd name="f75" fmla="*/ f60 1 101"/>
              <a:gd name="f76" fmla="*/ f61 1 156"/>
              <a:gd name="f77" fmla="*/ f62 1 101"/>
              <a:gd name="f78" fmla="*/ 0 1 f47"/>
              <a:gd name="f79" fmla="*/ f6 1 f47"/>
              <a:gd name="f80" fmla="*/ 0 1 f48"/>
              <a:gd name="f81" fmla="*/ f7 1 f48"/>
              <a:gd name="f82" fmla="+- f63 0 f1"/>
              <a:gd name="f83" fmla="*/ f64 1 f47"/>
              <a:gd name="f84" fmla="*/ f65 1 f48"/>
              <a:gd name="f85" fmla="*/ f66 1 f47"/>
              <a:gd name="f86" fmla="*/ f67 1 f48"/>
              <a:gd name="f87" fmla="*/ f68 1 f47"/>
              <a:gd name="f88" fmla="*/ f69 1 f48"/>
              <a:gd name="f89" fmla="*/ f70 1 f47"/>
              <a:gd name="f90" fmla="*/ f71 1 f48"/>
              <a:gd name="f91" fmla="*/ f72 1 f48"/>
              <a:gd name="f92" fmla="*/ f73 1 f47"/>
              <a:gd name="f93" fmla="*/ f74 1 f47"/>
              <a:gd name="f94" fmla="*/ f75 1 f47"/>
              <a:gd name="f95" fmla="*/ f76 1 f48"/>
              <a:gd name="f96" fmla="*/ f77 1 f47"/>
              <a:gd name="f97" fmla="*/ f78 f42 1"/>
              <a:gd name="f98" fmla="*/ f79 f42 1"/>
              <a:gd name="f99" fmla="*/ f81 f43 1"/>
              <a:gd name="f100" fmla="*/ f80 f43 1"/>
              <a:gd name="f101" fmla="*/ f83 f42 1"/>
              <a:gd name="f102" fmla="*/ f84 f43 1"/>
              <a:gd name="f103" fmla="*/ f85 f42 1"/>
              <a:gd name="f104" fmla="*/ f86 f43 1"/>
              <a:gd name="f105" fmla="*/ f87 f42 1"/>
              <a:gd name="f106" fmla="*/ f88 f43 1"/>
              <a:gd name="f107" fmla="*/ f89 f42 1"/>
              <a:gd name="f108" fmla="*/ f90 f43 1"/>
              <a:gd name="f109" fmla="*/ f91 f43 1"/>
              <a:gd name="f110" fmla="*/ f92 f42 1"/>
              <a:gd name="f111" fmla="*/ f93 f42 1"/>
              <a:gd name="f112" fmla="*/ f94 f42 1"/>
              <a:gd name="f113" fmla="*/ f95 f43 1"/>
              <a:gd name="f114" fmla="*/ f96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101" y="f102"/>
              </a:cxn>
              <a:cxn ang="f82">
                <a:pos x="f103" y="f104"/>
              </a:cxn>
              <a:cxn ang="f82">
                <a:pos x="f105" y="f106"/>
              </a:cxn>
              <a:cxn ang="f82">
                <a:pos x="f107" y="f106"/>
              </a:cxn>
              <a:cxn ang="f82">
                <a:pos x="f107" y="f108"/>
              </a:cxn>
              <a:cxn ang="f82">
                <a:pos x="f103" y="f108"/>
              </a:cxn>
              <a:cxn ang="f82">
                <a:pos x="f103" y="f109"/>
              </a:cxn>
              <a:cxn ang="f82">
                <a:pos x="f110" y="f106"/>
              </a:cxn>
              <a:cxn ang="f82">
                <a:pos x="f111" y="f106"/>
              </a:cxn>
              <a:cxn ang="f82">
                <a:pos x="f112" y="f113"/>
              </a:cxn>
              <a:cxn ang="f82">
                <a:pos x="f114" y="f102"/>
              </a:cxn>
              <a:cxn ang="f82">
                <a:pos x="f101" y="f102"/>
              </a:cxn>
            </a:cxnLst>
            <a:rect l="f97" t="f100" r="f98" b="f99"/>
            <a:pathLst>
              <a:path w="100" h="156">
                <a:moveTo>
                  <a:pt x="f8" y="f7"/>
                </a:moveTo>
                <a:cubicBezTo>
                  <a:pt x="f8" y="f9"/>
                  <a:pt x="f10" y="f11"/>
                  <a:pt x="f12" y="f13"/>
                </a:cubicBezTo>
                <a:cubicBezTo>
                  <a:pt x="f8" y="f14"/>
                  <a:pt x="f15" y="f16"/>
                  <a:pt x="f17" y="f18"/>
                </a:cubicBezTo>
                <a:cubicBezTo>
                  <a:pt x="f19" y="f20"/>
                  <a:pt x="f21" y="f18"/>
                  <a:pt x="f6" y="f18"/>
                </a:cubicBezTo>
                <a:cubicBezTo>
                  <a:pt x="f6" y="f22"/>
                  <a:pt x="f6" y="f23"/>
                  <a:pt x="f6" y="f5"/>
                </a:cubicBezTo>
                <a:cubicBezTo>
                  <a:pt x="f24" y="f5"/>
                  <a:pt x="f25" y="f5"/>
                  <a:pt x="f12" y="f5"/>
                </a:cubicBezTo>
                <a:cubicBezTo>
                  <a:pt x="f12" y="f26"/>
                  <a:pt x="f8" y="f27"/>
                  <a:pt x="f12" y="f28"/>
                </a:cubicBezTo>
                <a:cubicBezTo>
                  <a:pt x="f10" y="f12"/>
                  <a:pt x="f29" y="f30"/>
                  <a:pt x="f31" y="f18"/>
                </a:cubicBezTo>
                <a:cubicBezTo>
                  <a:pt x="f27" y="f15"/>
                  <a:pt x="f32" y="f15"/>
                  <a:pt x="f33" y="f18"/>
                </a:cubicBezTo>
                <a:cubicBezTo>
                  <a:pt x="f34" y="f20"/>
                  <a:pt x="f35" y="f14"/>
                  <a:pt x="f35" y="f36"/>
                </a:cubicBezTo>
                <a:cubicBezTo>
                  <a:pt x="f5" y="f37"/>
                  <a:pt x="f5" y="f38"/>
                  <a:pt x="f5" y="f7"/>
                </a:cubicBezTo>
                <a:cubicBezTo>
                  <a:pt x="f39" y="f7"/>
                  <a:pt x="f40" y="f7"/>
                  <a:pt x="f8" y="f7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9" name="Freeform 51">
            <a:extLst>
              <a:ext uri="{FF2B5EF4-FFF2-40B4-BE49-F238E27FC236}">
                <a16:creationId xmlns:a16="http://schemas.microsoft.com/office/drawing/2014/main" id="{40F213F5-3E42-43DC-8ED1-FE7FA01BB4EA}"/>
              </a:ext>
            </a:extLst>
          </p:cNvPr>
          <p:cNvSpPr/>
          <p:nvPr/>
        </p:nvSpPr>
        <p:spPr>
          <a:xfrm flipH="1">
            <a:off x="2540002" y="1349380"/>
            <a:ext cx="0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90"/>
              <a:gd name="f8" fmla="abs f3"/>
              <a:gd name="f9" fmla="abs f4"/>
              <a:gd name="f10" fmla="abs f5"/>
              <a:gd name="f11" fmla="val f6"/>
              <a:gd name="f12" fmla="+- f6 0 f6"/>
              <a:gd name="f13" fmla="*/ f7 f0 1"/>
              <a:gd name="f14" fmla="?: f8 f3 1"/>
              <a:gd name="f15" fmla="?: f9 f4 1"/>
              <a:gd name="f16" fmla="?: f10 f5 1"/>
              <a:gd name="f17" fmla="*/ f12 1 0"/>
              <a:gd name="f18" fmla="*/ f13 1 f2"/>
              <a:gd name="f19" fmla="*/ f14 1 21600"/>
              <a:gd name="f20" fmla="*/ f15 1 21600"/>
              <a:gd name="f21" fmla="*/ 21600 f14 1"/>
              <a:gd name="f22" fmla="*/ 21600 f15 1"/>
              <a:gd name="f23" fmla="*/ 0 1 f17"/>
              <a:gd name="f24" fmla="*/ 1 1 f17"/>
              <a:gd name="f25" fmla="+- f18 0 f1"/>
              <a:gd name="f26" fmla="min f20 f19"/>
              <a:gd name="f27" fmla="*/ f21 1 f16"/>
              <a:gd name="f28" fmla="*/ f22 1 f16"/>
              <a:gd name="f29" fmla="val f27"/>
              <a:gd name="f30" fmla="val f28"/>
              <a:gd name="f31" fmla="*/ f6 f26 1"/>
              <a:gd name="f32" fmla="+- f30 0 f11"/>
              <a:gd name="f33" fmla="+- f29 0 f11"/>
              <a:gd name="f34" fmla="*/ f33 1 0"/>
              <a:gd name="f35" fmla="*/ f32 1 0"/>
              <a:gd name="f36" fmla="*/ f23 f34 1"/>
              <a:gd name="f37" fmla="*/ f24 f34 1"/>
              <a:gd name="f38" fmla="*/ f24 f35 1"/>
              <a:gd name="f39" fmla="*/ f23 f35 1"/>
              <a:gd name="f40" fmla="*/ f36 f26 1"/>
              <a:gd name="f41" fmla="*/ f39 f26 1"/>
              <a:gd name="f42" fmla="*/ f37 f26 1"/>
              <a:gd name="f43" fmla="*/ f38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</a:cxnLst>
            <a:rect l="f40" t="f41" r="f42" b="f43"/>
            <a:pathLst>
              <a:path>
                <a:moveTo>
                  <a:pt x="f31" y="f31"/>
                </a:move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0" name="Freeform 52">
            <a:extLst>
              <a:ext uri="{FF2B5EF4-FFF2-40B4-BE49-F238E27FC236}">
                <a16:creationId xmlns:a16="http://schemas.microsoft.com/office/drawing/2014/main" id="{1858BA53-2CC1-461C-A656-AEDE2DA7A6FC}"/>
              </a:ext>
            </a:extLst>
          </p:cNvPr>
          <p:cNvSpPr/>
          <p:nvPr/>
        </p:nvSpPr>
        <p:spPr>
          <a:xfrm flipH="1">
            <a:off x="3481385" y="3602041"/>
            <a:ext cx="0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90"/>
              <a:gd name="f8" fmla="abs f3"/>
              <a:gd name="f9" fmla="abs f4"/>
              <a:gd name="f10" fmla="abs f5"/>
              <a:gd name="f11" fmla="val f6"/>
              <a:gd name="f12" fmla="+- f6 0 f6"/>
              <a:gd name="f13" fmla="*/ f7 f0 1"/>
              <a:gd name="f14" fmla="?: f8 f3 1"/>
              <a:gd name="f15" fmla="?: f9 f4 1"/>
              <a:gd name="f16" fmla="?: f10 f5 1"/>
              <a:gd name="f17" fmla="*/ f12 1 0"/>
              <a:gd name="f18" fmla="*/ f13 1 f2"/>
              <a:gd name="f19" fmla="*/ f14 1 21600"/>
              <a:gd name="f20" fmla="*/ f15 1 21600"/>
              <a:gd name="f21" fmla="*/ 21600 f14 1"/>
              <a:gd name="f22" fmla="*/ 21600 f15 1"/>
              <a:gd name="f23" fmla="*/ 1 1 f17"/>
              <a:gd name="f24" fmla="*/ 0 1 f17"/>
              <a:gd name="f25" fmla="+- f18 0 f1"/>
              <a:gd name="f26" fmla="min f20 f19"/>
              <a:gd name="f27" fmla="*/ f21 1 f16"/>
              <a:gd name="f28" fmla="*/ f22 1 f16"/>
              <a:gd name="f29" fmla="val f27"/>
              <a:gd name="f30" fmla="val f28"/>
              <a:gd name="f31" fmla="*/ f6 f26 1"/>
              <a:gd name="f32" fmla="+- f30 0 f11"/>
              <a:gd name="f33" fmla="+- f29 0 f11"/>
              <a:gd name="f34" fmla="*/ f33 1 0"/>
              <a:gd name="f35" fmla="*/ f32 1 0"/>
              <a:gd name="f36" fmla="*/ f24 f34 1"/>
              <a:gd name="f37" fmla="*/ f23 f34 1"/>
              <a:gd name="f38" fmla="*/ f23 f35 1"/>
              <a:gd name="f39" fmla="*/ f24 f35 1"/>
              <a:gd name="f40" fmla="*/ f36 f26 1"/>
              <a:gd name="f41" fmla="*/ f39 f26 1"/>
              <a:gd name="f42" fmla="*/ f37 f26 1"/>
              <a:gd name="f43" fmla="*/ f38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">
                <a:pos x="f42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2" y="f41"/>
              </a:cxn>
            </a:cxnLst>
            <a:rect l="f40" t="f41" r="f42" b="f43"/>
            <a:pathLst>
              <a:path>
                <a:moveTo>
                  <a:pt x="f31" y="f31"/>
                </a:move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lnTo>
                  <a:pt x="f31" y="f31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1" name="Freeform 53">
            <a:extLst>
              <a:ext uri="{FF2B5EF4-FFF2-40B4-BE49-F238E27FC236}">
                <a16:creationId xmlns:a16="http://schemas.microsoft.com/office/drawing/2014/main" id="{C7FC65E5-75E0-4095-AAA6-D71F94004AB8}"/>
              </a:ext>
            </a:extLst>
          </p:cNvPr>
          <p:cNvSpPr/>
          <p:nvPr/>
        </p:nvSpPr>
        <p:spPr>
          <a:xfrm>
            <a:off x="3373441" y="3529017"/>
            <a:ext cx="107954" cy="7302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55"/>
              <a:gd name="f7" fmla="val 105"/>
              <a:gd name="f8" fmla="val 13"/>
              <a:gd name="f9" fmla="val 51"/>
              <a:gd name="f10" fmla="val 52"/>
              <a:gd name="f11" fmla="val 53"/>
              <a:gd name="f12" fmla="val 90"/>
              <a:gd name="f13" fmla="val 54"/>
              <a:gd name="f14" fmla="val 101"/>
              <a:gd name="f15" fmla="val 57"/>
              <a:gd name="f16" fmla="val 68"/>
              <a:gd name="f17" fmla="val 97"/>
              <a:gd name="f18" fmla="val 104"/>
              <a:gd name="f19" fmla="val 126"/>
              <a:gd name="f20" fmla="val 145"/>
              <a:gd name="f21" fmla="val 87"/>
              <a:gd name="f22" fmla="val 136"/>
              <a:gd name="f23" fmla="val 69"/>
              <a:gd name="f24" fmla="val 124"/>
              <a:gd name="f25" fmla="val 49"/>
              <a:gd name="f26" fmla="val 103"/>
              <a:gd name="f27" fmla="val 78"/>
              <a:gd name="f28" fmla="val 32"/>
              <a:gd name="f29" fmla="val 17"/>
              <a:gd name="f30" fmla="val 2"/>
              <a:gd name="f31" fmla="val 33"/>
              <a:gd name="f32" fmla="val 1"/>
              <a:gd name="f33" fmla="val 16"/>
              <a:gd name="f34" fmla="val 5"/>
              <a:gd name="f35" fmla="val 50"/>
              <a:gd name="f36" fmla="val 9"/>
              <a:gd name="f37" fmla="+- 0 0 -90"/>
              <a:gd name="f38" fmla="*/ f3 1 155"/>
              <a:gd name="f39" fmla="*/ f4 1 105"/>
              <a:gd name="f40" fmla="+- f7 0 f5"/>
              <a:gd name="f41" fmla="+- f6 0 f5"/>
              <a:gd name="f42" fmla="*/ f37 f0 1"/>
              <a:gd name="f43" fmla="*/ f41 1 155"/>
              <a:gd name="f44" fmla="*/ f40 1 105"/>
              <a:gd name="f45" fmla="*/ 13 f41 1"/>
              <a:gd name="f46" fmla="*/ 51 f40 1"/>
              <a:gd name="f47" fmla="*/ 53 f41 1"/>
              <a:gd name="f48" fmla="*/ 90 f40 1"/>
              <a:gd name="f49" fmla="*/ 68 f41 1"/>
              <a:gd name="f50" fmla="*/ 105 f40 1"/>
              <a:gd name="f51" fmla="*/ 155 f41 1"/>
              <a:gd name="f52" fmla="*/ 104 f40 1"/>
              <a:gd name="f53" fmla="*/ 124 f41 1"/>
              <a:gd name="f54" fmla="*/ 49 f40 1"/>
              <a:gd name="f55" fmla="*/ 54 f41 1"/>
              <a:gd name="f56" fmla="*/ 52 f41 1"/>
              <a:gd name="f57" fmla="*/ 2 f40 1"/>
              <a:gd name="f58" fmla="*/ 0 f41 1"/>
              <a:gd name="f59" fmla="*/ 0 f40 1"/>
              <a:gd name="f60" fmla="*/ f42 1 f2"/>
              <a:gd name="f61" fmla="*/ f45 1 155"/>
              <a:gd name="f62" fmla="*/ f46 1 105"/>
              <a:gd name="f63" fmla="*/ f47 1 155"/>
              <a:gd name="f64" fmla="*/ f48 1 105"/>
              <a:gd name="f65" fmla="*/ f49 1 155"/>
              <a:gd name="f66" fmla="*/ f50 1 105"/>
              <a:gd name="f67" fmla="*/ f51 1 155"/>
              <a:gd name="f68" fmla="*/ f52 1 105"/>
              <a:gd name="f69" fmla="*/ f53 1 155"/>
              <a:gd name="f70" fmla="*/ f54 1 105"/>
              <a:gd name="f71" fmla="*/ f55 1 155"/>
              <a:gd name="f72" fmla="*/ f56 1 155"/>
              <a:gd name="f73" fmla="*/ f57 1 105"/>
              <a:gd name="f74" fmla="*/ f58 1 155"/>
              <a:gd name="f75" fmla="*/ f59 1 105"/>
              <a:gd name="f76" fmla="*/ 0 1 f43"/>
              <a:gd name="f77" fmla="*/ f6 1 f43"/>
              <a:gd name="f78" fmla="*/ 0 1 f44"/>
              <a:gd name="f79" fmla="*/ f7 1 f44"/>
              <a:gd name="f80" fmla="+- f60 0 f1"/>
              <a:gd name="f81" fmla="*/ f61 1 f43"/>
              <a:gd name="f82" fmla="*/ f62 1 f44"/>
              <a:gd name="f83" fmla="*/ f63 1 f43"/>
              <a:gd name="f84" fmla="*/ f64 1 f44"/>
              <a:gd name="f85" fmla="*/ f65 1 f43"/>
              <a:gd name="f86" fmla="*/ f66 1 f44"/>
              <a:gd name="f87" fmla="*/ f67 1 f43"/>
              <a:gd name="f88" fmla="*/ f68 1 f44"/>
              <a:gd name="f89" fmla="*/ f69 1 f43"/>
              <a:gd name="f90" fmla="*/ f70 1 f44"/>
              <a:gd name="f91" fmla="*/ f71 1 f43"/>
              <a:gd name="f92" fmla="*/ f72 1 f43"/>
              <a:gd name="f93" fmla="*/ f73 1 f44"/>
              <a:gd name="f94" fmla="*/ f74 1 f43"/>
              <a:gd name="f95" fmla="*/ f75 1 f44"/>
              <a:gd name="f96" fmla="*/ f76 f38 1"/>
              <a:gd name="f97" fmla="*/ f77 f38 1"/>
              <a:gd name="f98" fmla="*/ f79 f39 1"/>
              <a:gd name="f99" fmla="*/ f78 f39 1"/>
              <a:gd name="f100" fmla="*/ f81 f38 1"/>
              <a:gd name="f101" fmla="*/ f82 f39 1"/>
              <a:gd name="f102" fmla="*/ f83 f38 1"/>
              <a:gd name="f103" fmla="*/ f84 f39 1"/>
              <a:gd name="f104" fmla="*/ f85 f38 1"/>
              <a:gd name="f105" fmla="*/ f86 f39 1"/>
              <a:gd name="f106" fmla="*/ f87 f38 1"/>
              <a:gd name="f107" fmla="*/ f88 f39 1"/>
              <a:gd name="f108" fmla="*/ f89 f38 1"/>
              <a:gd name="f109" fmla="*/ f90 f39 1"/>
              <a:gd name="f110" fmla="*/ f91 f38 1"/>
              <a:gd name="f111" fmla="*/ f92 f38 1"/>
              <a:gd name="f112" fmla="*/ f93 f39 1"/>
              <a:gd name="f113" fmla="*/ f94 f38 1"/>
              <a:gd name="f114" fmla="*/ f95 f3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100" y="f101"/>
              </a:cxn>
              <a:cxn ang="f80">
                <a:pos x="f102" y="f103"/>
              </a:cxn>
              <a:cxn ang="f80">
                <a:pos x="f104" y="f105"/>
              </a:cxn>
              <a:cxn ang="f80">
                <a:pos x="f106" y="f107"/>
              </a:cxn>
              <a:cxn ang="f80">
                <a:pos x="f108" y="f109"/>
              </a:cxn>
              <a:cxn ang="f80">
                <a:pos x="f110" y="f109"/>
              </a:cxn>
              <a:cxn ang="f80">
                <a:pos x="f111" y="f112"/>
              </a:cxn>
              <a:cxn ang="f80">
                <a:pos x="f113" y="f114"/>
              </a:cxn>
              <a:cxn ang="f80">
                <a:pos x="f113" y="f109"/>
              </a:cxn>
              <a:cxn ang="f80">
                <a:pos x="f100" y="f101"/>
              </a:cxn>
            </a:cxnLst>
            <a:rect l="f96" t="f99" r="f97" b="f98"/>
            <a:pathLst>
              <a:path w="155" h="105">
                <a:moveTo>
                  <a:pt x="f8" y="f9"/>
                </a:moveTo>
                <a:cubicBezTo>
                  <a:pt x="f9" y="f10"/>
                  <a:pt x="f10" y="f10"/>
                  <a:pt x="f11" y="f12"/>
                </a:cubicBezTo>
                <a:cubicBezTo>
                  <a:pt x="f13" y="f14"/>
                  <a:pt x="f15" y="f7"/>
                  <a:pt x="f16" y="f7"/>
                </a:cubicBezTo>
                <a:cubicBezTo>
                  <a:pt x="f17" y="f18"/>
                  <a:pt x="f19" y="f18"/>
                  <a:pt x="f6" y="f18"/>
                </a:cubicBezTo>
                <a:cubicBezTo>
                  <a:pt x="f20" y="f21"/>
                  <a:pt x="f22" y="f23"/>
                  <a:pt x="f24" y="f25"/>
                </a:cubicBezTo>
                <a:cubicBezTo>
                  <a:pt x="f26" y="f25"/>
                  <a:pt x="f27" y="f25"/>
                  <a:pt x="f13" y="f25"/>
                </a:cubicBezTo>
                <a:cubicBezTo>
                  <a:pt x="f11" y="f28"/>
                  <a:pt x="f11" y="f29"/>
                  <a:pt x="f10" y="f30"/>
                </a:cubicBezTo>
                <a:cubicBezTo>
                  <a:pt x="f31" y="f32"/>
                  <a:pt x="f29" y="f32"/>
                  <a:pt x="f5" y="f5"/>
                </a:cubicBezTo>
                <a:cubicBezTo>
                  <a:pt x="f5" y="f33"/>
                  <a:pt x="f5" y="f28"/>
                  <a:pt x="f5" y="f25"/>
                </a:cubicBezTo>
                <a:cubicBezTo>
                  <a:pt x="f34" y="f35"/>
                  <a:pt x="f36" y="f35"/>
                  <a:pt x="f8" y="f9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2" name="Freeform 54">
            <a:extLst>
              <a:ext uri="{FF2B5EF4-FFF2-40B4-BE49-F238E27FC236}">
                <a16:creationId xmlns:a16="http://schemas.microsoft.com/office/drawing/2014/main" id="{D0368DAC-2845-4986-9A77-E11CD88BAB23}"/>
              </a:ext>
            </a:extLst>
          </p:cNvPr>
          <p:cNvSpPr/>
          <p:nvPr/>
        </p:nvSpPr>
        <p:spPr>
          <a:xfrm>
            <a:off x="1703390" y="1336679"/>
            <a:ext cx="1591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val 1587"/>
              <a:gd name="f8" fmla="+- 0 0 -90"/>
              <a:gd name="f9" fmla="abs f3"/>
              <a:gd name="f10" fmla="abs f4"/>
              <a:gd name="f11" fmla="abs f5"/>
              <a:gd name="f12" fmla="*/ f3 1 1587"/>
              <a:gd name="f13" fmla="val f6"/>
              <a:gd name="f14" fmla="+- f6 0 f6"/>
              <a:gd name="f15" fmla="+- f7 0 f6"/>
              <a:gd name="f16" fmla="*/ f8 f0 1"/>
              <a:gd name="f17" fmla="?: f9 f3 1"/>
              <a:gd name="f18" fmla="?: f10 f4 1"/>
              <a:gd name="f19" fmla="?: f11 f5 1"/>
              <a:gd name="f20" fmla="*/ f15 1 1587"/>
              <a:gd name="f21" fmla="*/ f14 1 0"/>
              <a:gd name="f22" fmla="*/ f16 1 f2"/>
              <a:gd name="f23" fmla="*/ f17 1 1587"/>
              <a:gd name="f24" fmla="*/ f18 1 21600"/>
              <a:gd name="f25" fmla="*/ 21600 f18 1"/>
              <a:gd name="f26" fmla="*/ 0 1 f20"/>
              <a:gd name="f27" fmla="*/ 0 1 f21"/>
              <a:gd name="f28" fmla="*/ 1587 1 f20"/>
              <a:gd name="f29" fmla="*/ 1 1 f21"/>
              <a:gd name="f30" fmla="+- f22 0 f1"/>
              <a:gd name="f31" fmla="min f24 f23"/>
              <a:gd name="f32" fmla="*/ f25 1 f19"/>
              <a:gd name="f33" fmla="*/ f26 f12 1"/>
              <a:gd name="f34" fmla="*/ f28 f12 1"/>
              <a:gd name="f35" fmla="val f32"/>
              <a:gd name="f36" fmla="*/ f6 f31 1"/>
              <a:gd name="f37" fmla="+- f35 0 f13"/>
              <a:gd name="f38" fmla="*/ f37 1 0"/>
              <a:gd name="f39" fmla="*/ f29 f38 1"/>
              <a:gd name="f40" fmla="*/ f27 f38 1"/>
              <a:gd name="f41" fmla="*/ f40 f31 1"/>
              <a:gd name="f42" fmla="*/ f39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33" y="f41"/>
              </a:cxn>
              <a:cxn ang="f30">
                <a:pos x="f34" y="f41"/>
              </a:cxn>
              <a:cxn ang="f30">
                <a:pos x="f34" y="f41"/>
              </a:cxn>
              <a:cxn ang="f30">
                <a:pos x="f33" y="f41"/>
              </a:cxn>
            </a:cxnLst>
            <a:rect l="f33" t="f41" r="f34" b="f42"/>
            <a:pathLst>
              <a:path w="1587">
                <a:moveTo>
                  <a:pt x="f6" y="f36"/>
                </a:moveTo>
                <a:cubicBezTo>
                  <a:pt x="f6" y="f36"/>
                  <a:pt x="f7" y="f36"/>
                  <a:pt x="f7" y="f36"/>
                </a:cubicBezTo>
                <a:cubicBezTo>
                  <a:pt x="f7" y="f36"/>
                  <a:pt x="f7" y="f36"/>
                  <a:pt x="f7" y="f36"/>
                </a:cubicBezTo>
                <a:cubicBezTo>
                  <a:pt x="f7" y="f36"/>
                  <a:pt x="f7" y="f36"/>
                  <a:pt x="f6" y="f36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3" name="Freeform 55">
            <a:extLst>
              <a:ext uri="{FF2B5EF4-FFF2-40B4-BE49-F238E27FC236}">
                <a16:creationId xmlns:a16="http://schemas.microsoft.com/office/drawing/2014/main" id="{FE6682EC-CE51-44F3-B68A-59FB17A859BC}"/>
              </a:ext>
            </a:extLst>
          </p:cNvPr>
          <p:cNvSpPr/>
          <p:nvPr/>
        </p:nvSpPr>
        <p:spPr>
          <a:xfrm>
            <a:off x="1781178" y="1300167"/>
            <a:ext cx="1591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val 1587"/>
              <a:gd name="f8" fmla="+- 0 0 -90"/>
              <a:gd name="f9" fmla="abs f3"/>
              <a:gd name="f10" fmla="abs f4"/>
              <a:gd name="f11" fmla="abs f5"/>
              <a:gd name="f12" fmla="*/ f3 1 1587"/>
              <a:gd name="f13" fmla="val f6"/>
              <a:gd name="f14" fmla="+- f6 0 f6"/>
              <a:gd name="f15" fmla="+- f7 0 f6"/>
              <a:gd name="f16" fmla="*/ f8 f0 1"/>
              <a:gd name="f17" fmla="?: f9 f3 1"/>
              <a:gd name="f18" fmla="?: f10 f4 1"/>
              <a:gd name="f19" fmla="?: f11 f5 1"/>
              <a:gd name="f20" fmla="*/ f15 1 1587"/>
              <a:gd name="f21" fmla="*/ f14 1 0"/>
              <a:gd name="f22" fmla="*/ f16 1 f2"/>
              <a:gd name="f23" fmla="*/ f17 1 1587"/>
              <a:gd name="f24" fmla="*/ f18 1 21600"/>
              <a:gd name="f25" fmla="*/ 21600 f18 1"/>
              <a:gd name="f26" fmla="*/ 1587 1 f20"/>
              <a:gd name="f27" fmla="*/ 0 1 f21"/>
              <a:gd name="f28" fmla="*/ 0 1 f20"/>
              <a:gd name="f29" fmla="*/ 1 1 f21"/>
              <a:gd name="f30" fmla="+- f22 0 f1"/>
              <a:gd name="f31" fmla="min f24 f23"/>
              <a:gd name="f32" fmla="*/ f25 1 f19"/>
              <a:gd name="f33" fmla="*/ f28 f12 1"/>
              <a:gd name="f34" fmla="*/ f26 f12 1"/>
              <a:gd name="f35" fmla="val f32"/>
              <a:gd name="f36" fmla="*/ f6 f31 1"/>
              <a:gd name="f37" fmla="+- f35 0 f13"/>
              <a:gd name="f38" fmla="*/ f37 1 0"/>
              <a:gd name="f39" fmla="*/ f29 f38 1"/>
              <a:gd name="f40" fmla="*/ f27 f38 1"/>
              <a:gd name="f41" fmla="*/ f40 f31 1"/>
              <a:gd name="f42" fmla="*/ f39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34" y="f41"/>
              </a:cxn>
              <a:cxn ang="f30">
                <a:pos x="f34" y="f41"/>
              </a:cxn>
              <a:cxn ang="f30">
                <a:pos x="f33" y="f41"/>
              </a:cxn>
              <a:cxn ang="f30">
                <a:pos x="f33" y="f41"/>
              </a:cxn>
              <a:cxn ang="f30">
                <a:pos x="f34" y="f41"/>
              </a:cxn>
              <a:cxn ang="f30">
                <a:pos x="f34" y="f41"/>
              </a:cxn>
            </a:cxnLst>
            <a:rect l="f33" t="f41" r="f34" b="f42"/>
            <a:pathLst>
              <a:path w="1587">
                <a:moveTo>
                  <a:pt x="f7" y="f36"/>
                </a:moveTo>
                <a:cubicBezTo>
                  <a:pt x="f7" y="f36"/>
                  <a:pt x="f7" y="f36"/>
                  <a:pt x="f7" y="f36"/>
                </a:cubicBezTo>
                <a:cubicBezTo>
                  <a:pt x="f7" y="f36"/>
                  <a:pt x="f7" y="f36"/>
                  <a:pt x="f6" y="f36"/>
                </a:cubicBezTo>
                <a:cubicBezTo>
                  <a:pt x="f6" y="f36"/>
                  <a:pt x="f6" y="f36"/>
                  <a:pt x="f6" y="f36"/>
                </a:cubicBezTo>
                <a:cubicBezTo>
                  <a:pt x="f7" y="f36"/>
                  <a:pt x="f7" y="f36"/>
                  <a:pt x="f7" y="f36"/>
                </a:cubicBezTo>
                <a:cubicBezTo>
                  <a:pt x="f7" y="f36"/>
                  <a:pt x="f7" y="f36"/>
                  <a:pt x="f7" y="f36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4" name="Freeform 56">
            <a:extLst>
              <a:ext uri="{FF2B5EF4-FFF2-40B4-BE49-F238E27FC236}">
                <a16:creationId xmlns:a16="http://schemas.microsoft.com/office/drawing/2014/main" id="{79B52E55-46DD-4AC2-8FBC-2DDC59C56E01}"/>
              </a:ext>
            </a:extLst>
          </p:cNvPr>
          <p:cNvSpPr/>
          <p:nvPr/>
        </p:nvSpPr>
        <p:spPr>
          <a:xfrm>
            <a:off x="1704971" y="1300167"/>
            <a:ext cx="79379" cy="3651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4"/>
              <a:gd name="f7" fmla="val 52"/>
              <a:gd name="f8" fmla="val 111"/>
              <a:gd name="f9" fmla="val 75"/>
              <a:gd name="f10" fmla="val 39"/>
              <a:gd name="f11" fmla="val 19"/>
              <a:gd name="f12" fmla="val 35"/>
              <a:gd name="f13" fmla="val 37"/>
              <a:gd name="f14" fmla="val 74"/>
              <a:gd name="f15" fmla="val 113"/>
              <a:gd name="f16" fmla="val 32"/>
              <a:gd name="f17" fmla="val 112"/>
              <a:gd name="f18" fmla="val 16"/>
              <a:gd name="f19" fmla="+- 0 0 -90"/>
              <a:gd name="f20" fmla="*/ f3 1 114"/>
              <a:gd name="f21" fmla="*/ f4 1 52"/>
              <a:gd name="f22" fmla="+- f7 0 f5"/>
              <a:gd name="f23" fmla="+- f6 0 f5"/>
              <a:gd name="f24" fmla="*/ f19 f0 1"/>
              <a:gd name="f25" fmla="*/ f23 1 114"/>
              <a:gd name="f26" fmla="*/ f22 1 52"/>
              <a:gd name="f27" fmla="*/ 111 f23 1"/>
              <a:gd name="f28" fmla="*/ 0 f22 1"/>
              <a:gd name="f29" fmla="*/ 0 f23 1"/>
              <a:gd name="f30" fmla="*/ 52 f22 1"/>
              <a:gd name="f31" fmla="*/ 114 f23 1"/>
              <a:gd name="f32" fmla="*/ f24 1 f2"/>
              <a:gd name="f33" fmla="*/ f27 1 114"/>
              <a:gd name="f34" fmla="*/ f28 1 52"/>
              <a:gd name="f35" fmla="*/ f29 1 114"/>
              <a:gd name="f36" fmla="*/ f30 1 52"/>
              <a:gd name="f37" fmla="*/ f31 1 114"/>
              <a:gd name="f38" fmla="*/ 0 1 f25"/>
              <a:gd name="f39" fmla="*/ f6 1 f25"/>
              <a:gd name="f40" fmla="*/ 0 1 f26"/>
              <a:gd name="f41" fmla="*/ f7 1 f26"/>
              <a:gd name="f42" fmla="+- f32 0 f1"/>
              <a:gd name="f43" fmla="*/ f33 1 f25"/>
              <a:gd name="f44" fmla="*/ f34 1 f26"/>
              <a:gd name="f45" fmla="*/ f35 1 f25"/>
              <a:gd name="f46" fmla="*/ f36 1 f26"/>
              <a:gd name="f47" fmla="*/ f37 1 f25"/>
              <a:gd name="f48" fmla="*/ f38 f20 1"/>
              <a:gd name="f49" fmla="*/ f39 f20 1"/>
              <a:gd name="f50" fmla="*/ f41 f21 1"/>
              <a:gd name="f51" fmla="*/ f40 f21 1"/>
              <a:gd name="f52" fmla="*/ f43 f20 1"/>
              <a:gd name="f53" fmla="*/ f44 f21 1"/>
              <a:gd name="f54" fmla="*/ f45 f20 1"/>
              <a:gd name="f55" fmla="*/ f46 f21 1"/>
              <a:gd name="f56" fmla="*/ f47 f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2">
                <a:pos x="f52" y="f53"/>
              </a:cxn>
              <a:cxn ang="f42">
                <a:pos x="f54" y="f53"/>
              </a:cxn>
              <a:cxn ang="f42">
                <a:pos x="f54" y="f55"/>
              </a:cxn>
              <a:cxn ang="f42">
                <a:pos x="f56" y="f55"/>
              </a:cxn>
              <a:cxn ang="f42">
                <a:pos x="f52" y="f53"/>
              </a:cxn>
            </a:cxnLst>
            <a:rect l="f48" t="f51" r="f49" b="f50"/>
            <a:pathLst>
              <a:path w="114" h="52">
                <a:moveTo>
                  <a:pt x="f8" y="f5"/>
                </a:moveTo>
                <a:cubicBezTo>
                  <a:pt x="f9" y="f5"/>
                  <a:pt x="f10" y="f5"/>
                  <a:pt x="f5" y="f5"/>
                </a:cubicBezTo>
                <a:cubicBezTo>
                  <a:pt x="f5" y="f11"/>
                  <a:pt x="f5" y="f12"/>
                  <a:pt x="f5" y="f7"/>
                </a:cubicBezTo>
                <a:cubicBezTo>
                  <a:pt x="f13" y="f7"/>
                  <a:pt x="f14" y="f7"/>
                  <a:pt x="f6" y="f7"/>
                </a:cubicBezTo>
                <a:cubicBezTo>
                  <a:pt x="f15" y="f16"/>
                  <a:pt x="f17" y="f18"/>
                  <a:pt x="f8" y="f5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5" name="Oval 57">
            <a:extLst>
              <a:ext uri="{FF2B5EF4-FFF2-40B4-BE49-F238E27FC236}">
                <a16:creationId xmlns:a16="http://schemas.microsoft.com/office/drawing/2014/main" id="{7017D219-3050-4246-8C1C-F2E7F3FE1718}"/>
              </a:ext>
            </a:extLst>
          </p:cNvPr>
          <p:cNvSpPr/>
          <p:nvPr/>
        </p:nvSpPr>
        <p:spPr>
          <a:xfrm>
            <a:off x="2576514" y="1241426"/>
            <a:ext cx="1591" cy="1591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+- 2700000 f2 0"/>
              <a:gd name="f15" fmla="*/ f9 f1 1"/>
              <a:gd name="f16" fmla="*/ f10 f1 1"/>
              <a:gd name="f17" fmla="?: f11 f4 1"/>
              <a:gd name="f18" fmla="?: f12 f5 1"/>
              <a:gd name="f19" fmla="?: f13 f6 1"/>
              <a:gd name="f20" fmla="+- f14 0 f2"/>
              <a:gd name="f21" fmla="*/ f15 1 f3"/>
              <a:gd name="f22" fmla="*/ f16 1 f3"/>
              <a:gd name="f23" fmla="*/ f17 1 21600"/>
              <a:gd name="f24" fmla="*/ f18 1 21600"/>
              <a:gd name="f25" fmla="*/ 21600 f17 1"/>
              <a:gd name="f26" fmla="*/ 21600 f18 1"/>
              <a:gd name="f27" fmla="+- f20 f2 0"/>
              <a:gd name="f28" fmla="+- f21 0 f2"/>
              <a:gd name="f29" fmla="+- f22 0 f2"/>
              <a:gd name="f30" fmla="min f24 f23"/>
              <a:gd name="f31" fmla="*/ f25 1 f19"/>
              <a:gd name="f32" fmla="*/ f26 1 f19"/>
              <a:gd name="f33" fmla="*/ f27 f8 1"/>
              <a:gd name="f34" fmla="val f31"/>
              <a:gd name="f35" fmla="val f32"/>
              <a:gd name="f36" fmla="*/ f33 1 f1"/>
              <a:gd name="f37" fmla="*/ f7 f30 1"/>
              <a:gd name="f38" fmla="+- f35 0 f7"/>
              <a:gd name="f39" fmla="+- f34 0 f7"/>
              <a:gd name="f40" fmla="+- 0 0 f36"/>
              <a:gd name="f41" fmla="*/ f38 1 2"/>
              <a:gd name="f42" fmla="*/ f39 1 2"/>
              <a:gd name="f43" fmla="+- 0 0 f40"/>
              <a:gd name="f44" fmla="+- f7 f41 0"/>
              <a:gd name="f45" fmla="+- f7 f42 0"/>
              <a:gd name="f46" fmla="*/ f43 f1 1"/>
              <a:gd name="f47" fmla="*/ f42 f30 1"/>
              <a:gd name="f48" fmla="*/ f41 f30 1"/>
              <a:gd name="f49" fmla="*/ f46 1 f8"/>
              <a:gd name="f50" fmla="*/ f44 f30 1"/>
              <a:gd name="f51" fmla="+- f49 0 f2"/>
              <a:gd name="f52" fmla="cos 1 f51"/>
              <a:gd name="f53" fmla="sin 1 f51"/>
              <a:gd name="f54" fmla="+- 0 0 f52"/>
              <a:gd name="f55" fmla="+- 0 0 f53"/>
              <a:gd name="f56" fmla="+- 0 0 f54"/>
              <a:gd name="f57" fmla="+- 0 0 f55"/>
              <a:gd name="f58" fmla="val f56"/>
              <a:gd name="f59" fmla="val f57"/>
              <a:gd name="f60" fmla="*/ f58 f42 1"/>
              <a:gd name="f61" fmla="*/ f59 f41 1"/>
              <a:gd name="f62" fmla="+- f45 0 f60"/>
              <a:gd name="f63" fmla="+- f45 f60 0"/>
              <a:gd name="f64" fmla="+- f44 0 f61"/>
              <a:gd name="f65" fmla="+- f44 f61 0"/>
              <a:gd name="f66" fmla="*/ f62 f30 1"/>
              <a:gd name="f67" fmla="*/ f64 f30 1"/>
              <a:gd name="f68" fmla="*/ f63 f30 1"/>
              <a:gd name="f69" fmla="*/ f65 f3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">
                <a:pos x="f66" y="f67"/>
              </a:cxn>
              <a:cxn ang="f29">
                <a:pos x="f66" y="f69"/>
              </a:cxn>
              <a:cxn ang="f29">
                <a:pos x="f68" y="f69"/>
              </a:cxn>
              <a:cxn ang="f28">
                <a:pos x="f68" y="f67"/>
              </a:cxn>
            </a:cxnLst>
            <a:rect l="f66" t="f67" r="f68" b="f69"/>
            <a:pathLst>
              <a:path>
                <a:moveTo>
                  <a:pt x="f37" y="f50"/>
                </a:moveTo>
                <a:arcTo wR="f47" hR="f48" stAng="f1" swAng="f0"/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6" name="Freeform 58">
            <a:extLst>
              <a:ext uri="{FF2B5EF4-FFF2-40B4-BE49-F238E27FC236}">
                <a16:creationId xmlns:a16="http://schemas.microsoft.com/office/drawing/2014/main" id="{2749F8E8-57E7-4B0A-814E-F75C5A6CF9E1}"/>
              </a:ext>
            </a:extLst>
          </p:cNvPr>
          <p:cNvSpPr/>
          <p:nvPr/>
        </p:nvSpPr>
        <p:spPr>
          <a:xfrm>
            <a:off x="2576514" y="1208086"/>
            <a:ext cx="71432" cy="333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4"/>
              <a:gd name="f7" fmla="val 47"/>
              <a:gd name="f8" fmla="val 68"/>
              <a:gd name="f9" fmla="val 35"/>
              <a:gd name="f10" fmla="val 17"/>
              <a:gd name="f11" fmla="val 32"/>
              <a:gd name="f12" fmla="val 69"/>
              <a:gd name="f13" fmla="val 31"/>
              <a:gd name="f14" fmla="val 16"/>
              <a:gd name="f15" fmla="+- 0 0 -90"/>
              <a:gd name="f16" fmla="*/ f3 1 104"/>
              <a:gd name="f17" fmla="*/ f4 1 47"/>
              <a:gd name="f18" fmla="+- f7 0 f5"/>
              <a:gd name="f19" fmla="+- f6 0 f5"/>
              <a:gd name="f20" fmla="*/ f15 f0 1"/>
              <a:gd name="f21" fmla="*/ f19 1 104"/>
              <a:gd name="f22" fmla="*/ f18 1 47"/>
              <a:gd name="f23" fmla="*/ 104 f19 1"/>
              <a:gd name="f24" fmla="*/ 0 f18 1"/>
              <a:gd name="f25" fmla="*/ 0 f19 1"/>
              <a:gd name="f26" fmla="*/ 47 f18 1"/>
              <a:gd name="f27" fmla="*/ f20 1 f2"/>
              <a:gd name="f28" fmla="*/ f23 1 104"/>
              <a:gd name="f29" fmla="*/ f24 1 47"/>
              <a:gd name="f30" fmla="*/ f25 1 104"/>
              <a:gd name="f31" fmla="*/ f26 1 47"/>
              <a:gd name="f32" fmla="*/ 0 1 f21"/>
              <a:gd name="f33" fmla="*/ f6 1 f21"/>
              <a:gd name="f34" fmla="*/ 0 1 f22"/>
              <a:gd name="f35" fmla="*/ f7 1 f22"/>
              <a:gd name="f36" fmla="+- f27 0 f1"/>
              <a:gd name="f37" fmla="*/ f28 1 f21"/>
              <a:gd name="f38" fmla="*/ f29 1 f22"/>
              <a:gd name="f39" fmla="*/ f30 1 f21"/>
              <a:gd name="f40" fmla="*/ f31 1 f22"/>
              <a:gd name="f41" fmla="*/ f32 f16 1"/>
              <a:gd name="f42" fmla="*/ f33 f16 1"/>
              <a:gd name="f43" fmla="*/ f35 f17 1"/>
              <a:gd name="f44" fmla="*/ f34 f17 1"/>
              <a:gd name="f45" fmla="*/ f37 f16 1"/>
              <a:gd name="f46" fmla="*/ f38 f17 1"/>
              <a:gd name="f47" fmla="*/ f39 f16 1"/>
              <a:gd name="f48" fmla="*/ f40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6">
                <a:pos x="f45" y="f46"/>
              </a:cxn>
              <a:cxn ang="f36">
                <a:pos x="f47" y="f46"/>
              </a:cxn>
              <a:cxn ang="f36">
                <a:pos x="f47" y="f48"/>
              </a:cxn>
              <a:cxn ang="f36">
                <a:pos x="f45" y="f48"/>
              </a:cxn>
              <a:cxn ang="f36">
                <a:pos x="f45" y="f46"/>
              </a:cxn>
            </a:cxnLst>
            <a:rect l="f41" t="f44" r="f42" b="f43"/>
            <a:pathLst>
              <a:path w="104" h="47">
                <a:moveTo>
                  <a:pt x="f6" y="f5"/>
                </a:moveTo>
                <a:cubicBezTo>
                  <a:pt x="f8" y="f5"/>
                  <a:pt x="f9" y="f5"/>
                  <a:pt x="f5" y="f5"/>
                </a:cubicBezTo>
                <a:cubicBezTo>
                  <a:pt x="f5" y="f10"/>
                  <a:pt x="f5" y="f11"/>
                  <a:pt x="f5" y="f7"/>
                </a:cubicBezTo>
                <a:cubicBezTo>
                  <a:pt x="f9" y="f7"/>
                  <a:pt x="f12" y="f7"/>
                  <a:pt x="f6" y="f7"/>
                </a:cubicBezTo>
                <a:cubicBezTo>
                  <a:pt x="f6" y="f13"/>
                  <a:pt x="f6" y="f14"/>
                  <a:pt x="f6" y="f5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7" name="Freeform 59">
            <a:extLst>
              <a:ext uri="{FF2B5EF4-FFF2-40B4-BE49-F238E27FC236}">
                <a16:creationId xmlns:a16="http://schemas.microsoft.com/office/drawing/2014/main" id="{40CEEC39-36A6-4E16-A28B-93AA1B2A70BB}"/>
              </a:ext>
            </a:extLst>
          </p:cNvPr>
          <p:cNvSpPr/>
          <p:nvPr/>
        </p:nvSpPr>
        <p:spPr>
          <a:xfrm flipH="1">
            <a:off x="3667128" y="3670301"/>
            <a:ext cx="0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90"/>
              <a:gd name="f8" fmla="abs f3"/>
              <a:gd name="f9" fmla="abs f4"/>
              <a:gd name="f10" fmla="abs f5"/>
              <a:gd name="f11" fmla="val f6"/>
              <a:gd name="f12" fmla="+- f6 0 f6"/>
              <a:gd name="f13" fmla="*/ f7 f0 1"/>
              <a:gd name="f14" fmla="?: f8 f3 1"/>
              <a:gd name="f15" fmla="?: f9 f4 1"/>
              <a:gd name="f16" fmla="?: f10 f5 1"/>
              <a:gd name="f17" fmla="*/ f12 1 0"/>
              <a:gd name="f18" fmla="*/ f13 1 f2"/>
              <a:gd name="f19" fmla="*/ f14 1 21600"/>
              <a:gd name="f20" fmla="*/ f15 1 21600"/>
              <a:gd name="f21" fmla="*/ 21600 f14 1"/>
              <a:gd name="f22" fmla="*/ 21600 f15 1"/>
              <a:gd name="f23" fmla="*/ 0 1 f17"/>
              <a:gd name="f24" fmla="*/ 1 1 f17"/>
              <a:gd name="f25" fmla="+- f18 0 f1"/>
              <a:gd name="f26" fmla="min f20 f19"/>
              <a:gd name="f27" fmla="*/ f21 1 f16"/>
              <a:gd name="f28" fmla="*/ f22 1 f16"/>
              <a:gd name="f29" fmla="val f27"/>
              <a:gd name="f30" fmla="val f28"/>
              <a:gd name="f31" fmla="*/ f6 f26 1"/>
              <a:gd name="f32" fmla="+- f30 0 f11"/>
              <a:gd name="f33" fmla="+- f29 0 f11"/>
              <a:gd name="f34" fmla="*/ f33 1 0"/>
              <a:gd name="f35" fmla="*/ f32 1 0"/>
              <a:gd name="f36" fmla="*/ f23 f34 1"/>
              <a:gd name="f37" fmla="*/ f24 f34 1"/>
              <a:gd name="f38" fmla="*/ f24 f35 1"/>
              <a:gd name="f39" fmla="*/ f23 f35 1"/>
              <a:gd name="f40" fmla="*/ f36 f26 1"/>
              <a:gd name="f41" fmla="*/ f39 f26 1"/>
              <a:gd name="f42" fmla="*/ f37 f26 1"/>
              <a:gd name="f43" fmla="*/ f38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</a:cxnLst>
            <a:rect l="f40" t="f41" r="f42" b="f43"/>
            <a:pathLst>
              <a:path>
                <a:moveTo>
                  <a:pt x="f31" y="f31"/>
                </a:move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8" name="Freeform 60">
            <a:extLst>
              <a:ext uri="{FF2B5EF4-FFF2-40B4-BE49-F238E27FC236}">
                <a16:creationId xmlns:a16="http://schemas.microsoft.com/office/drawing/2014/main" id="{2CFFD786-C5A6-4C30-BC1D-2DB734C3E6D1}"/>
              </a:ext>
            </a:extLst>
          </p:cNvPr>
          <p:cNvSpPr/>
          <p:nvPr/>
        </p:nvSpPr>
        <p:spPr>
          <a:xfrm>
            <a:off x="3667128" y="3670301"/>
            <a:ext cx="41276" cy="4286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9"/>
              <a:gd name="f7" fmla="val 61"/>
              <a:gd name="f8" fmla="val 19"/>
              <a:gd name="f9" fmla="val 38"/>
              <a:gd name="f10" fmla="val 58"/>
              <a:gd name="f11" fmla="val 39"/>
              <a:gd name="f12" fmla="val 57"/>
              <a:gd name="f13" fmla="val 20"/>
              <a:gd name="f14" fmla="val 56"/>
              <a:gd name="f15" fmla="val 37"/>
              <a:gd name="f16" fmla="val 40"/>
              <a:gd name="f17" fmla="+- 0 0 -90"/>
              <a:gd name="f18" fmla="*/ f3 1 59"/>
              <a:gd name="f19" fmla="*/ f4 1 61"/>
              <a:gd name="f20" fmla="+- f7 0 f5"/>
              <a:gd name="f21" fmla="+- f6 0 f5"/>
              <a:gd name="f22" fmla="*/ f17 f0 1"/>
              <a:gd name="f23" fmla="*/ f21 1 59"/>
              <a:gd name="f24" fmla="*/ f20 1 61"/>
              <a:gd name="f25" fmla="*/ 0 f21 1"/>
              <a:gd name="f26" fmla="*/ 61 f20 1"/>
              <a:gd name="f27" fmla="*/ 59 f21 1"/>
              <a:gd name="f28" fmla="*/ 56 f21 1"/>
              <a:gd name="f29" fmla="*/ 0 f20 1"/>
              <a:gd name="f30" fmla="*/ f22 1 f2"/>
              <a:gd name="f31" fmla="*/ f25 1 59"/>
              <a:gd name="f32" fmla="*/ f26 1 61"/>
              <a:gd name="f33" fmla="*/ f27 1 59"/>
              <a:gd name="f34" fmla="*/ f28 1 59"/>
              <a:gd name="f35" fmla="*/ f29 1 61"/>
              <a:gd name="f36" fmla="*/ 0 1 f23"/>
              <a:gd name="f37" fmla="*/ f6 1 f23"/>
              <a:gd name="f38" fmla="*/ 0 1 f24"/>
              <a:gd name="f39" fmla="*/ f7 1 f24"/>
              <a:gd name="f40" fmla="+- f30 0 f1"/>
              <a:gd name="f41" fmla="*/ f31 1 f23"/>
              <a:gd name="f42" fmla="*/ f32 1 f24"/>
              <a:gd name="f43" fmla="*/ f33 1 f23"/>
              <a:gd name="f44" fmla="*/ f34 1 f23"/>
              <a:gd name="f45" fmla="*/ f35 1 f24"/>
              <a:gd name="f46" fmla="*/ f36 f18 1"/>
              <a:gd name="f47" fmla="*/ f37 f18 1"/>
              <a:gd name="f48" fmla="*/ f39 f19 1"/>
              <a:gd name="f49" fmla="*/ f38 f19 1"/>
              <a:gd name="f50" fmla="*/ f41 f18 1"/>
              <a:gd name="f51" fmla="*/ f42 f19 1"/>
              <a:gd name="f52" fmla="*/ f43 f18 1"/>
              <a:gd name="f53" fmla="*/ f44 f18 1"/>
              <a:gd name="f54" fmla="*/ f45 f1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0">
                <a:pos x="f50" y="f51"/>
              </a:cxn>
              <a:cxn ang="f40">
                <a:pos x="f52" y="f51"/>
              </a:cxn>
              <a:cxn ang="f40">
                <a:pos x="f53" y="f54"/>
              </a:cxn>
              <a:cxn ang="f40">
                <a:pos x="f50" y="f54"/>
              </a:cxn>
              <a:cxn ang="f40">
                <a:pos x="f50" y="f51"/>
              </a:cxn>
            </a:cxnLst>
            <a:rect l="f46" t="f49" r="f47" b="f48"/>
            <a:pathLst>
              <a:path w="59" h="61">
                <a:moveTo>
                  <a:pt x="f5" y="f7"/>
                </a:moveTo>
                <a:cubicBezTo>
                  <a:pt x="f8" y="f7"/>
                  <a:pt x="f9" y="f7"/>
                  <a:pt x="f6" y="f7"/>
                </a:cubicBezTo>
                <a:cubicBezTo>
                  <a:pt x="f10" y="f11"/>
                  <a:pt x="f12" y="f13"/>
                  <a:pt x="f14" y="f5"/>
                </a:cubicBezTo>
                <a:cubicBezTo>
                  <a:pt x="f15" y="f5"/>
                  <a:pt x="f8" y="f5"/>
                  <a:pt x="f5" y="f5"/>
                </a:cubicBezTo>
                <a:cubicBezTo>
                  <a:pt x="f5" y="f13"/>
                  <a:pt x="f5" y="f16"/>
                  <a:pt x="f5" y="f7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9" name="Freeform 61">
            <a:extLst>
              <a:ext uri="{FF2B5EF4-FFF2-40B4-BE49-F238E27FC236}">
                <a16:creationId xmlns:a16="http://schemas.microsoft.com/office/drawing/2014/main" id="{CBFC2AEA-2617-4BDC-9A65-614287AAFF8E}"/>
              </a:ext>
            </a:extLst>
          </p:cNvPr>
          <p:cNvSpPr/>
          <p:nvPr/>
        </p:nvSpPr>
        <p:spPr>
          <a:xfrm flipH="1">
            <a:off x="3705221" y="3670301"/>
            <a:ext cx="0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90"/>
              <a:gd name="f8" fmla="abs f3"/>
              <a:gd name="f9" fmla="abs f4"/>
              <a:gd name="f10" fmla="abs f5"/>
              <a:gd name="f11" fmla="val f6"/>
              <a:gd name="f12" fmla="+- f6 0 f6"/>
              <a:gd name="f13" fmla="*/ f7 f0 1"/>
              <a:gd name="f14" fmla="?: f8 f3 1"/>
              <a:gd name="f15" fmla="?: f9 f4 1"/>
              <a:gd name="f16" fmla="?: f10 f5 1"/>
              <a:gd name="f17" fmla="*/ f12 1 0"/>
              <a:gd name="f18" fmla="*/ f13 1 f2"/>
              <a:gd name="f19" fmla="*/ f14 1 21600"/>
              <a:gd name="f20" fmla="*/ f15 1 21600"/>
              <a:gd name="f21" fmla="*/ 21600 f14 1"/>
              <a:gd name="f22" fmla="*/ 21600 f15 1"/>
              <a:gd name="f23" fmla="*/ 0 1 f17"/>
              <a:gd name="f24" fmla="*/ 1 1 f17"/>
              <a:gd name="f25" fmla="+- f18 0 f1"/>
              <a:gd name="f26" fmla="min f20 f19"/>
              <a:gd name="f27" fmla="*/ f21 1 f16"/>
              <a:gd name="f28" fmla="*/ f22 1 f16"/>
              <a:gd name="f29" fmla="val f27"/>
              <a:gd name="f30" fmla="val f28"/>
              <a:gd name="f31" fmla="*/ f6 f26 1"/>
              <a:gd name="f32" fmla="+- f30 0 f11"/>
              <a:gd name="f33" fmla="+- f29 0 f11"/>
              <a:gd name="f34" fmla="*/ f33 1 0"/>
              <a:gd name="f35" fmla="*/ f32 1 0"/>
              <a:gd name="f36" fmla="*/ f23 f34 1"/>
              <a:gd name="f37" fmla="*/ f24 f34 1"/>
              <a:gd name="f38" fmla="*/ f24 f35 1"/>
              <a:gd name="f39" fmla="*/ f23 f35 1"/>
              <a:gd name="f40" fmla="*/ f36 f26 1"/>
              <a:gd name="f41" fmla="*/ f39 f26 1"/>
              <a:gd name="f42" fmla="*/ f37 f26 1"/>
              <a:gd name="f43" fmla="*/ f38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</a:cxnLst>
            <a:rect l="f40" t="f41" r="f42" b="f43"/>
            <a:pathLst>
              <a:path>
                <a:moveTo>
                  <a:pt x="f31" y="f31"/>
                </a:move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0" name="Freeform 62">
            <a:extLst>
              <a:ext uri="{FF2B5EF4-FFF2-40B4-BE49-F238E27FC236}">
                <a16:creationId xmlns:a16="http://schemas.microsoft.com/office/drawing/2014/main" id="{B8E3EE36-615D-469B-A685-41DF2D892579}"/>
              </a:ext>
            </a:extLst>
          </p:cNvPr>
          <p:cNvSpPr/>
          <p:nvPr/>
        </p:nvSpPr>
        <p:spPr>
          <a:xfrm>
            <a:off x="2720970" y="4159248"/>
            <a:ext cx="39684" cy="4127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6"/>
              <a:gd name="f7" fmla="val 59"/>
              <a:gd name="f8" fmla="val 37"/>
              <a:gd name="f9" fmla="val 21"/>
              <a:gd name="f10" fmla="val 3"/>
              <a:gd name="f11" fmla="val 2"/>
              <a:gd name="f12" fmla="val 20"/>
              <a:gd name="f13" fmla="val 1"/>
              <a:gd name="f14" fmla="val 39"/>
              <a:gd name="f15" fmla="val 19"/>
              <a:gd name="f16" fmla="+- 0 0 -90"/>
              <a:gd name="f17" fmla="*/ f3 1 56"/>
              <a:gd name="f18" fmla="*/ f4 1 59"/>
              <a:gd name="f19" fmla="+- f7 0 f5"/>
              <a:gd name="f20" fmla="+- f6 0 f5"/>
              <a:gd name="f21" fmla="*/ f16 f0 1"/>
              <a:gd name="f22" fmla="*/ f20 1 56"/>
              <a:gd name="f23" fmla="*/ f19 1 59"/>
              <a:gd name="f24" fmla="*/ 56 f20 1"/>
              <a:gd name="f25" fmla="*/ 0 f19 1"/>
              <a:gd name="f26" fmla="*/ 3 f20 1"/>
              <a:gd name="f27" fmla="*/ 0 f20 1"/>
              <a:gd name="f28" fmla="*/ 59 f19 1"/>
              <a:gd name="f29" fmla="*/ f21 1 f2"/>
              <a:gd name="f30" fmla="*/ f24 1 56"/>
              <a:gd name="f31" fmla="*/ f25 1 59"/>
              <a:gd name="f32" fmla="*/ f26 1 56"/>
              <a:gd name="f33" fmla="*/ f27 1 56"/>
              <a:gd name="f34" fmla="*/ f28 1 59"/>
              <a:gd name="f35" fmla="*/ 0 1 f22"/>
              <a:gd name="f36" fmla="*/ f6 1 f22"/>
              <a:gd name="f37" fmla="*/ 0 1 f23"/>
              <a:gd name="f38" fmla="*/ f7 1 f23"/>
              <a:gd name="f39" fmla="+- f29 0 f1"/>
              <a:gd name="f40" fmla="*/ f30 1 f22"/>
              <a:gd name="f41" fmla="*/ f31 1 f23"/>
              <a:gd name="f42" fmla="*/ f32 1 f22"/>
              <a:gd name="f43" fmla="*/ f33 1 f22"/>
              <a:gd name="f44" fmla="*/ f34 1 f23"/>
              <a:gd name="f45" fmla="*/ f35 f17 1"/>
              <a:gd name="f46" fmla="*/ f36 f17 1"/>
              <a:gd name="f47" fmla="*/ f38 f18 1"/>
              <a:gd name="f48" fmla="*/ f37 f18 1"/>
              <a:gd name="f49" fmla="*/ f40 f17 1"/>
              <a:gd name="f50" fmla="*/ f41 f18 1"/>
              <a:gd name="f51" fmla="*/ f42 f17 1"/>
              <a:gd name="f52" fmla="*/ f43 f17 1"/>
              <a:gd name="f53" fmla="*/ f44 f1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9">
                <a:pos x="f49" y="f50"/>
              </a:cxn>
              <a:cxn ang="f39">
                <a:pos x="f51" y="f50"/>
              </a:cxn>
              <a:cxn ang="f39">
                <a:pos x="f52" y="f53"/>
              </a:cxn>
              <a:cxn ang="f39">
                <a:pos x="f49" y="f53"/>
              </a:cxn>
              <a:cxn ang="f39">
                <a:pos x="f49" y="f50"/>
              </a:cxn>
            </a:cxnLst>
            <a:rect l="f45" t="f48" r="f46" b="f47"/>
            <a:pathLst>
              <a:path w="56" h="59">
                <a:moveTo>
                  <a:pt x="f6" y="f5"/>
                </a:moveTo>
                <a:cubicBezTo>
                  <a:pt x="f8" y="f5"/>
                  <a:pt x="f9" y="f5"/>
                  <a:pt x="f10" y="f5"/>
                </a:cubicBezTo>
                <a:cubicBezTo>
                  <a:pt x="f11" y="f12"/>
                  <a:pt x="f13" y="f14"/>
                  <a:pt x="f5" y="f7"/>
                </a:cubicBezTo>
                <a:cubicBezTo>
                  <a:pt x="f15" y="f7"/>
                  <a:pt x="f8" y="f7"/>
                  <a:pt x="f6" y="f7"/>
                </a:cubicBezTo>
                <a:cubicBezTo>
                  <a:pt x="f6" y="f14"/>
                  <a:pt x="f6" y="f12"/>
                  <a:pt x="f6" y="f5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1" name="Freeform 63">
            <a:extLst>
              <a:ext uri="{FF2B5EF4-FFF2-40B4-BE49-F238E27FC236}">
                <a16:creationId xmlns:a16="http://schemas.microsoft.com/office/drawing/2014/main" id="{162EDC44-B80C-459F-B91C-9D0A94335454}"/>
              </a:ext>
            </a:extLst>
          </p:cNvPr>
          <p:cNvSpPr/>
          <p:nvPr/>
        </p:nvSpPr>
        <p:spPr>
          <a:xfrm flipH="1">
            <a:off x="2944816" y="4384676"/>
            <a:ext cx="0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90"/>
              <a:gd name="f8" fmla="abs f3"/>
              <a:gd name="f9" fmla="abs f4"/>
              <a:gd name="f10" fmla="abs f5"/>
              <a:gd name="f11" fmla="val f6"/>
              <a:gd name="f12" fmla="+- f6 0 f6"/>
              <a:gd name="f13" fmla="*/ f7 f0 1"/>
              <a:gd name="f14" fmla="?: f8 f3 1"/>
              <a:gd name="f15" fmla="?: f9 f4 1"/>
              <a:gd name="f16" fmla="?: f10 f5 1"/>
              <a:gd name="f17" fmla="*/ f12 1 0"/>
              <a:gd name="f18" fmla="*/ f13 1 f2"/>
              <a:gd name="f19" fmla="*/ f14 1 21600"/>
              <a:gd name="f20" fmla="*/ f15 1 21600"/>
              <a:gd name="f21" fmla="*/ 21600 f14 1"/>
              <a:gd name="f22" fmla="*/ 21600 f15 1"/>
              <a:gd name="f23" fmla="*/ 0 1 f17"/>
              <a:gd name="f24" fmla="*/ 1 1 f17"/>
              <a:gd name="f25" fmla="+- f18 0 f1"/>
              <a:gd name="f26" fmla="min f20 f19"/>
              <a:gd name="f27" fmla="*/ f21 1 f16"/>
              <a:gd name="f28" fmla="*/ f22 1 f16"/>
              <a:gd name="f29" fmla="val f27"/>
              <a:gd name="f30" fmla="val f28"/>
              <a:gd name="f31" fmla="*/ f6 f26 1"/>
              <a:gd name="f32" fmla="+- f30 0 f11"/>
              <a:gd name="f33" fmla="+- f29 0 f11"/>
              <a:gd name="f34" fmla="*/ f33 1 0"/>
              <a:gd name="f35" fmla="*/ f32 1 0"/>
              <a:gd name="f36" fmla="*/ f23 f34 1"/>
              <a:gd name="f37" fmla="*/ f24 f34 1"/>
              <a:gd name="f38" fmla="*/ f24 f35 1"/>
              <a:gd name="f39" fmla="*/ f23 f35 1"/>
              <a:gd name="f40" fmla="*/ f36 f26 1"/>
              <a:gd name="f41" fmla="*/ f39 f26 1"/>
              <a:gd name="f42" fmla="*/ f37 f26 1"/>
              <a:gd name="f43" fmla="*/ f38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</a:cxnLst>
            <a:rect l="f40" t="f41" r="f42" b="f43"/>
            <a:pathLst>
              <a:path>
                <a:moveTo>
                  <a:pt x="f31" y="f31"/>
                </a:move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2" name="Oval 64">
            <a:extLst>
              <a:ext uri="{FF2B5EF4-FFF2-40B4-BE49-F238E27FC236}">
                <a16:creationId xmlns:a16="http://schemas.microsoft.com/office/drawing/2014/main" id="{7D8B03AB-E3F7-4AB9-9C90-C7C044BE6713}"/>
              </a:ext>
            </a:extLst>
          </p:cNvPr>
          <p:cNvSpPr/>
          <p:nvPr/>
        </p:nvSpPr>
        <p:spPr>
          <a:xfrm>
            <a:off x="2905121" y="4343400"/>
            <a:ext cx="1591" cy="1591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+- 2700000 f2 0"/>
              <a:gd name="f15" fmla="*/ f9 f1 1"/>
              <a:gd name="f16" fmla="*/ f10 f1 1"/>
              <a:gd name="f17" fmla="?: f11 f4 1"/>
              <a:gd name="f18" fmla="?: f12 f5 1"/>
              <a:gd name="f19" fmla="?: f13 f6 1"/>
              <a:gd name="f20" fmla="+- f14 0 f2"/>
              <a:gd name="f21" fmla="*/ f15 1 f3"/>
              <a:gd name="f22" fmla="*/ f16 1 f3"/>
              <a:gd name="f23" fmla="*/ f17 1 21600"/>
              <a:gd name="f24" fmla="*/ f18 1 21600"/>
              <a:gd name="f25" fmla="*/ 21600 f17 1"/>
              <a:gd name="f26" fmla="*/ 21600 f18 1"/>
              <a:gd name="f27" fmla="+- f20 f2 0"/>
              <a:gd name="f28" fmla="+- f21 0 f2"/>
              <a:gd name="f29" fmla="+- f22 0 f2"/>
              <a:gd name="f30" fmla="min f24 f23"/>
              <a:gd name="f31" fmla="*/ f25 1 f19"/>
              <a:gd name="f32" fmla="*/ f26 1 f19"/>
              <a:gd name="f33" fmla="*/ f27 f8 1"/>
              <a:gd name="f34" fmla="val f31"/>
              <a:gd name="f35" fmla="val f32"/>
              <a:gd name="f36" fmla="*/ f33 1 f1"/>
              <a:gd name="f37" fmla="*/ f7 f30 1"/>
              <a:gd name="f38" fmla="+- f35 0 f7"/>
              <a:gd name="f39" fmla="+- f34 0 f7"/>
              <a:gd name="f40" fmla="+- 0 0 f36"/>
              <a:gd name="f41" fmla="*/ f38 1 2"/>
              <a:gd name="f42" fmla="*/ f39 1 2"/>
              <a:gd name="f43" fmla="+- 0 0 f40"/>
              <a:gd name="f44" fmla="+- f7 f41 0"/>
              <a:gd name="f45" fmla="+- f7 f42 0"/>
              <a:gd name="f46" fmla="*/ f43 f1 1"/>
              <a:gd name="f47" fmla="*/ f42 f30 1"/>
              <a:gd name="f48" fmla="*/ f41 f30 1"/>
              <a:gd name="f49" fmla="*/ f46 1 f8"/>
              <a:gd name="f50" fmla="*/ f44 f30 1"/>
              <a:gd name="f51" fmla="+- f49 0 f2"/>
              <a:gd name="f52" fmla="cos 1 f51"/>
              <a:gd name="f53" fmla="sin 1 f51"/>
              <a:gd name="f54" fmla="+- 0 0 f52"/>
              <a:gd name="f55" fmla="+- 0 0 f53"/>
              <a:gd name="f56" fmla="+- 0 0 f54"/>
              <a:gd name="f57" fmla="+- 0 0 f55"/>
              <a:gd name="f58" fmla="val f56"/>
              <a:gd name="f59" fmla="val f57"/>
              <a:gd name="f60" fmla="*/ f58 f42 1"/>
              <a:gd name="f61" fmla="*/ f59 f41 1"/>
              <a:gd name="f62" fmla="+- f45 0 f60"/>
              <a:gd name="f63" fmla="+- f45 f60 0"/>
              <a:gd name="f64" fmla="+- f44 0 f61"/>
              <a:gd name="f65" fmla="+- f44 f61 0"/>
              <a:gd name="f66" fmla="*/ f62 f30 1"/>
              <a:gd name="f67" fmla="*/ f64 f30 1"/>
              <a:gd name="f68" fmla="*/ f63 f30 1"/>
              <a:gd name="f69" fmla="*/ f65 f3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">
                <a:pos x="f66" y="f67"/>
              </a:cxn>
              <a:cxn ang="f29">
                <a:pos x="f66" y="f69"/>
              </a:cxn>
              <a:cxn ang="f29">
                <a:pos x="f68" y="f69"/>
              </a:cxn>
              <a:cxn ang="f28">
                <a:pos x="f68" y="f67"/>
              </a:cxn>
            </a:cxnLst>
            <a:rect l="f66" t="f67" r="f68" b="f69"/>
            <a:pathLst>
              <a:path>
                <a:moveTo>
                  <a:pt x="f37" y="f50"/>
                </a:moveTo>
                <a:arcTo wR="f47" hR="f48" stAng="f1" swAng="f0"/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3" name="Freeform 65">
            <a:extLst>
              <a:ext uri="{FF2B5EF4-FFF2-40B4-BE49-F238E27FC236}">
                <a16:creationId xmlns:a16="http://schemas.microsoft.com/office/drawing/2014/main" id="{85872483-F3B5-4789-9C82-91F5ED2DFA9D}"/>
              </a:ext>
            </a:extLst>
          </p:cNvPr>
          <p:cNvSpPr/>
          <p:nvPr/>
        </p:nvSpPr>
        <p:spPr>
          <a:xfrm>
            <a:off x="2905121" y="4343400"/>
            <a:ext cx="39684" cy="4127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6"/>
              <a:gd name="f7" fmla="val 60"/>
              <a:gd name="f8" fmla="val 40"/>
              <a:gd name="f9" fmla="val 21"/>
              <a:gd name="f10" fmla="val 35"/>
              <a:gd name="f11" fmla="val 18"/>
              <a:gd name="f12" fmla="val 20"/>
              <a:gd name="f13" fmla="val 19"/>
              <a:gd name="f14" fmla="val 37"/>
              <a:gd name="f15" fmla="+- 0 0 -90"/>
              <a:gd name="f16" fmla="*/ f3 1 56"/>
              <a:gd name="f17" fmla="*/ f4 1 60"/>
              <a:gd name="f18" fmla="+- f7 0 f5"/>
              <a:gd name="f19" fmla="+- f6 0 f5"/>
              <a:gd name="f20" fmla="*/ f15 f0 1"/>
              <a:gd name="f21" fmla="*/ f19 1 56"/>
              <a:gd name="f22" fmla="*/ f18 1 60"/>
              <a:gd name="f23" fmla="*/ 56 f19 1"/>
              <a:gd name="f24" fmla="*/ 60 f18 1"/>
              <a:gd name="f25" fmla="*/ 0 f18 1"/>
              <a:gd name="f26" fmla="*/ 0 f19 1"/>
              <a:gd name="f27" fmla="*/ f20 1 f2"/>
              <a:gd name="f28" fmla="*/ f23 1 56"/>
              <a:gd name="f29" fmla="*/ f24 1 60"/>
              <a:gd name="f30" fmla="*/ f25 1 60"/>
              <a:gd name="f31" fmla="*/ f26 1 56"/>
              <a:gd name="f32" fmla="*/ 0 1 f21"/>
              <a:gd name="f33" fmla="*/ f6 1 f21"/>
              <a:gd name="f34" fmla="*/ 0 1 f22"/>
              <a:gd name="f35" fmla="*/ f7 1 f22"/>
              <a:gd name="f36" fmla="+- f27 0 f1"/>
              <a:gd name="f37" fmla="*/ f28 1 f21"/>
              <a:gd name="f38" fmla="*/ f29 1 f22"/>
              <a:gd name="f39" fmla="*/ f30 1 f22"/>
              <a:gd name="f40" fmla="*/ f31 1 f21"/>
              <a:gd name="f41" fmla="*/ f32 f16 1"/>
              <a:gd name="f42" fmla="*/ f33 f16 1"/>
              <a:gd name="f43" fmla="*/ f35 f17 1"/>
              <a:gd name="f44" fmla="*/ f34 f17 1"/>
              <a:gd name="f45" fmla="*/ f37 f16 1"/>
              <a:gd name="f46" fmla="*/ f38 f17 1"/>
              <a:gd name="f47" fmla="*/ f39 f17 1"/>
              <a:gd name="f48" fmla="*/ f40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6">
                <a:pos x="f45" y="f46"/>
              </a:cxn>
              <a:cxn ang="f36">
                <a:pos x="f45" y="f47"/>
              </a:cxn>
              <a:cxn ang="f36">
                <a:pos x="f48" y="f47"/>
              </a:cxn>
              <a:cxn ang="f36">
                <a:pos x="f48" y="f46"/>
              </a:cxn>
              <a:cxn ang="f36">
                <a:pos x="f45" y="f46"/>
              </a:cxn>
            </a:cxnLst>
            <a:rect l="f41" t="f44" r="f42" b="f43"/>
            <a:pathLst>
              <a:path w="56" h="60">
                <a:moveTo>
                  <a:pt x="f6" y="f7"/>
                </a:moveTo>
                <a:cubicBezTo>
                  <a:pt x="f6" y="f8"/>
                  <a:pt x="f6" y="f9"/>
                  <a:pt x="f6" y="f5"/>
                </a:cubicBezTo>
                <a:cubicBezTo>
                  <a:pt x="f10" y="f5"/>
                  <a:pt x="f11" y="f5"/>
                  <a:pt x="f5" y="f5"/>
                </a:cubicBezTo>
                <a:cubicBezTo>
                  <a:pt x="f5" y="f12"/>
                  <a:pt x="f5" y="f8"/>
                  <a:pt x="f5" y="f7"/>
                </a:cubicBezTo>
                <a:cubicBezTo>
                  <a:pt x="f13" y="f7"/>
                  <a:pt x="f14" y="f7"/>
                  <a:pt x="f6" y="f7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4" name="Freeform 66">
            <a:extLst>
              <a:ext uri="{FF2B5EF4-FFF2-40B4-BE49-F238E27FC236}">
                <a16:creationId xmlns:a16="http://schemas.microsoft.com/office/drawing/2014/main" id="{5E786744-B96D-43CE-A0CB-B85AB4B2D273}"/>
              </a:ext>
            </a:extLst>
          </p:cNvPr>
          <p:cNvSpPr/>
          <p:nvPr/>
        </p:nvSpPr>
        <p:spPr>
          <a:xfrm flipH="1">
            <a:off x="2905121" y="4384676"/>
            <a:ext cx="0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90"/>
              <a:gd name="f8" fmla="abs f3"/>
              <a:gd name="f9" fmla="abs f4"/>
              <a:gd name="f10" fmla="abs f5"/>
              <a:gd name="f11" fmla="val f6"/>
              <a:gd name="f12" fmla="+- f6 0 f6"/>
              <a:gd name="f13" fmla="*/ f7 f0 1"/>
              <a:gd name="f14" fmla="?: f8 f3 1"/>
              <a:gd name="f15" fmla="?: f9 f4 1"/>
              <a:gd name="f16" fmla="?: f10 f5 1"/>
              <a:gd name="f17" fmla="*/ f12 1 0"/>
              <a:gd name="f18" fmla="*/ f13 1 f2"/>
              <a:gd name="f19" fmla="*/ f14 1 21600"/>
              <a:gd name="f20" fmla="*/ f15 1 21600"/>
              <a:gd name="f21" fmla="*/ 21600 f14 1"/>
              <a:gd name="f22" fmla="*/ 21600 f15 1"/>
              <a:gd name="f23" fmla="*/ 0 1 f17"/>
              <a:gd name="f24" fmla="*/ 1 1 f17"/>
              <a:gd name="f25" fmla="+- f18 0 f1"/>
              <a:gd name="f26" fmla="min f20 f19"/>
              <a:gd name="f27" fmla="*/ f21 1 f16"/>
              <a:gd name="f28" fmla="*/ f22 1 f16"/>
              <a:gd name="f29" fmla="val f27"/>
              <a:gd name="f30" fmla="val f28"/>
              <a:gd name="f31" fmla="*/ f6 f26 1"/>
              <a:gd name="f32" fmla="+- f30 0 f11"/>
              <a:gd name="f33" fmla="+- f29 0 f11"/>
              <a:gd name="f34" fmla="*/ f33 1 0"/>
              <a:gd name="f35" fmla="*/ f32 1 0"/>
              <a:gd name="f36" fmla="*/ f23 f34 1"/>
              <a:gd name="f37" fmla="*/ f24 f34 1"/>
              <a:gd name="f38" fmla="*/ f24 f35 1"/>
              <a:gd name="f39" fmla="*/ f23 f35 1"/>
              <a:gd name="f40" fmla="*/ f36 f26 1"/>
              <a:gd name="f41" fmla="*/ f39 f26 1"/>
              <a:gd name="f42" fmla="*/ f37 f26 1"/>
              <a:gd name="f43" fmla="*/ f38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</a:cxnLst>
            <a:rect l="f40" t="f41" r="f42" b="f43"/>
            <a:pathLst>
              <a:path>
                <a:moveTo>
                  <a:pt x="f31" y="f31"/>
                </a:move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5" name="Freeform 67">
            <a:extLst>
              <a:ext uri="{FF2B5EF4-FFF2-40B4-BE49-F238E27FC236}">
                <a16:creationId xmlns:a16="http://schemas.microsoft.com/office/drawing/2014/main" id="{AC5E57C9-1A42-4652-805D-FCBA2C425D60}"/>
              </a:ext>
            </a:extLst>
          </p:cNvPr>
          <p:cNvSpPr/>
          <p:nvPr/>
        </p:nvSpPr>
        <p:spPr>
          <a:xfrm>
            <a:off x="2540002" y="1349380"/>
            <a:ext cx="36511" cy="4286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2"/>
              <a:gd name="f7" fmla="val 60"/>
              <a:gd name="f8" fmla="val 20"/>
              <a:gd name="f9" fmla="val 39"/>
              <a:gd name="f10" fmla="val 19"/>
              <a:gd name="f11" fmla="val 36"/>
              <a:gd name="f12" fmla="val 40"/>
              <a:gd name="f13" fmla="val 34"/>
              <a:gd name="f14" fmla="val 17"/>
              <a:gd name="f15" fmla="+- 0 0 -90"/>
              <a:gd name="f16" fmla="*/ f3 1 52"/>
              <a:gd name="f17" fmla="*/ f4 1 60"/>
              <a:gd name="f18" fmla="+- f7 0 f5"/>
              <a:gd name="f19" fmla="+- f6 0 f5"/>
              <a:gd name="f20" fmla="*/ f15 f0 1"/>
              <a:gd name="f21" fmla="*/ f19 1 52"/>
              <a:gd name="f22" fmla="*/ f18 1 60"/>
              <a:gd name="f23" fmla="*/ 0 f19 1"/>
              <a:gd name="f24" fmla="*/ 0 f18 1"/>
              <a:gd name="f25" fmla="*/ 60 f18 1"/>
              <a:gd name="f26" fmla="*/ 52 f19 1"/>
              <a:gd name="f27" fmla="*/ f20 1 f2"/>
              <a:gd name="f28" fmla="*/ f23 1 52"/>
              <a:gd name="f29" fmla="*/ f24 1 60"/>
              <a:gd name="f30" fmla="*/ f25 1 60"/>
              <a:gd name="f31" fmla="*/ f26 1 52"/>
              <a:gd name="f32" fmla="*/ 0 1 f21"/>
              <a:gd name="f33" fmla="*/ f6 1 f21"/>
              <a:gd name="f34" fmla="*/ 0 1 f22"/>
              <a:gd name="f35" fmla="*/ f7 1 f22"/>
              <a:gd name="f36" fmla="+- f27 0 f1"/>
              <a:gd name="f37" fmla="*/ f28 1 f21"/>
              <a:gd name="f38" fmla="*/ f29 1 f22"/>
              <a:gd name="f39" fmla="*/ f30 1 f22"/>
              <a:gd name="f40" fmla="*/ f31 1 f21"/>
              <a:gd name="f41" fmla="*/ f32 f16 1"/>
              <a:gd name="f42" fmla="*/ f33 f16 1"/>
              <a:gd name="f43" fmla="*/ f35 f17 1"/>
              <a:gd name="f44" fmla="*/ f34 f17 1"/>
              <a:gd name="f45" fmla="*/ f37 f16 1"/>
              <a:gd name="f46" fmla="*/ f38 f17 1"/>
              <a:gd name="f47" fmla="*/ f39 f17 1"/>
              <a:gd name="f48" fmla="*/ f40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6">
                <a:pos x="f45" y="f46"/>
              </a:cxn>
              <a:cxn ang="f36">
                <a:pos x="f45" y="f47"/>
              </a:cxn>
              <a:cxn ang="f36">
                <a:pos x="f48" y="f47"/>
              </a:cxn>
              <a:cxn ang="f36">
                <a:pos x="f48" y="f46"/>
              </a:cxn>
              <a:cxn ang="f36">
                <a:pos x="f45" y="f46"/>
              </a:cxn>
            </a:cxnLst>
            <a:rect l="f41" t="f44" r="f42" b="f43"/>
            <a:pathLst>
              <a:path w="52" h="60">
                <a:moveTo>
                  <a:pt x="f5" y="f5"/>
                </a:moveTo>
                <a:cubicBezTo>
                  <a:pt x="f5" y="f8"/>
                  <a:pt x="f5" y="f9"/>
                  <a:pt x="f5" y="f7"/>
                </a:cubicBezTo>
                <a:cubicBezTo>
                  <a:pt x="f10" y="f7"/>
                  <a:pt x="f11" y="f7"/>
                  <a:pt x="f6" y="f7"/>
                </a:cubicBezTo>
                <a:cubicBezTo>
                  <a:pt x="f6" y="f12"/>
                  <a:pt x="f6" y="f8"/>
                  <a:pt x="f6" y="f5"/>
                </a:cubicBezTo>
                <a:cubicBezTo>
                  <a:pt x="f13" y="f5"/>
                  <a:pt x="f14" y="f5"/>
                  <a:pt x="f5" y="f5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6" name="Freeform 68">
            <a:extLst>
              <a:ext uri="{FF2B5EF4-FFF2-40B4-BE49-F238E27FC236}">
                <a16:creationId xmlns:a16="http://schemas.microsoft.com/office/drawing/2014/main" id="{C64575A4-F273-4EA3-9C6B-79818F1D16D7}"/>
              </a:ext>
            </a:extLst>
          </p:cNvPr>
          <p:cNvSpPr/>
          <p:nvPr/>
        </p:nvSpPr>
        <p:spPr>
          <a:xfrm flipH="1">
            <a:off x="2540002" y="1349380"/>
            <a:ext cx="0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90"/>
              <a:gd name="f8" fmla="abs f3"/>
              <a:gd name="f9" fmla="abs f4"/>
              <a:gd name="f10" fmla="abs f5"/>
              <a:gd name="f11" fmla="val f6"/>
              <a:gd name="f12" fmla="+- f6 0 f6"/>
              <a:gd name="f13" fmla="*/ f7 f0 1"/>
              <a:gd name="f14" fmla="?: f8 f3 1"/>
              <a:gd name="f15" fmla="?: f9 f4 1"/>
              <a:gd name="f16" fmla="?: f10 f5 1"/>
              <a:gd name="f17" fmla="*/ f12 1 0"/>
              <a:gd name="f18" fmla="*/ f13 1 f2"/>
              <a:gd name="f19" fmla="*/ f14 1 21600"/>
              <a:gd name="f20" fmla="*/ f15 1 21600"/>
              <a:gd name="f21" fmla="*/ 21600 f14 1"/>
              <a:gd name="f22" fmla="*/ 21600 f15 1"/>
              <a:gd name="f23" fmla="*/ 0 1 f17"/>
              <a:gd name="f24" fmla="*/ 1 1 f17"/>
              <a:gd name="f25" fmla="+- f18 0 f1"/>
              <a:gd name="f26" fmla="min f20 f19"/>
              <a:gd name="f27" fmla="*/ f21 1 f16"/>
              <a:gd name="f28" fmla="*/ f22 1 f16"/>
              <a:gd name="f29" fmla="val f27"/>
              <a:gd name="f30" fmla="val f28"/>
              <a:gd name="f31" fmla="*/ f6 f26 1"/>
              <a:gd name="f32" fmla="+- f30 0 f11"/>
              <a:gd name="f33" fmla="+- f29 0 f11"/>
              <a:gd name="f34" fmla="*/ f33 1 0"/>
              <a:gd name="f35" fmla="*/ f32 1 0"/>
              <a:gd name="f36" fmla="*/ f23 f34 1"/>
              <a:gd name="f37" fmla="*/ f24 f34 1"/>
              <a:gd name="f38" fmla="*/ f24 f35 1"/>
              <a:gd name="f39" fmla="*/ f23 f35 1"/>
              <a:gd name="f40" fmla="*/ f36 f26 1"/>
              <a:gd name="f41" fmla="*/ f39 f26 1"/>
              <a:gd name="f42" fmla="*/ f37 f26 1"/>
              <a:gd name="f43" fmla="*/ f38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</a:cxnLst>
            <a:rect l="f40" t="f41" r="f42" b="f43"/>
            <a:pathLst>
              <a:path>
                <a:moveTo>
                  <a:pt x="f31" y="f31"/>
                </a:move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7" name="Freeform 69">
            <a:extLst>
              <a:ext uri="{FF2B5EF4-FFF2-40B4-BE49-F238E27FC236}">
                <a16:creationId xmlns:a16="http://schemas.microsoft.com/office/drawing/2014/main" id="{4853CC68-A133-46DE-A696-DC34B1E8BD41}"/>
              </a:ext>
            </a:extLst>
          </p:cNvPr>
          <p:cNvSpPr/>
          <p:nvPr/>
        </p:nvSpPr>
        <p:spPr>
          <a:xfrm flipH="1">
            <a:off x="2576514" y="1392238"/>
            <a:ext cx="0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90"/>
              <a:gd name="f8" fmla="abs f3"/>
              <a:gd name="f9" fmla="abs f4"/>
              <a:gd name="f10" fmla="abs f5"/>
              <a:gd name="f11" fmla="val f6"/>
              <a:gd name="f12" fmla="+- f6 0 f6"/>
              <a:gd name="f13" fmla="*/ f7 f0 1"/>
              <a:gd name="f14" fmla="?: f8 f3 1"/>
              <a:gd name="f15" fmla="?: f9 f4 1"/>
              <a:gd name="f16" fmla="?: f10 f5 1"/>
              <a:gd name="f17" fmla="*/ f12 1 0"/>
              <a:gd name="f18" fmla="*/ f13 1 f2"/>
              <a:gd name="f19" fmla="*/ f14 1 21600"/>
              <a:gd name="f20" fmla="*/ f15 1 21600"/>
              <a:gd name="f21" fmla="*/ 21600 f14 1"/>
              <a:gd name="f22" fmla="*/ 21600 f15 1"/>
              <a:gd name="f23" fmla="*/ 0 1 f17"/>
              <a:gd name="f24" fmla="*/ 1 1 f17"/>
              <a:gd name="f25" fmla="+- f18 0 f1"/>
              <a:gd name="f26" fmla="min f20 f19"/>
              <a:gd name="f27" fmla="*/ f21 1 f16"/>
              <a:gd name="f28" fmla="*/ f22 1 f16"/>
              <a:gd name="f29" fmla="val f27"/>
              <a:gd name="f30" fmla="val f28"/>
              <a:gd name="f31" fmla="*/ f6 f26 1"/>
              <a:gd name="f32" fmla="+- f30 0 f11"/>
              <a:gd name="f33" fmla="+- f29 0 f11"/>
              <a:gd name="f34" fmla="*/ f33 1 0"/>
              <a:gd name="f35" fmla="*/ f32 1 0"/>
              <a:gd name="f36" fmla="*/ f23 f34 1"/>
              <a:gd name="f37" fmla="*/ f24 f34 1"/>
              <a:gd name="f38" fmla="*/ f24 f35 1"/>
              <a:gd name="f39" fmla="*/ f23 f35 1"/>
              <a:gd name="f40" fmla="*/ f36 f26 1"/>
              <a:gd name="f41" fmla="*/ f39 f26 1"/>
              <a:gd name="f42" fmla="*/ f37 f26 1"/>
              <a:gd name="f43" fmla="*/ f38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</a:cxnLst>
            <a:rect l="f40" t="f41" r="f42" b="f43"/>
            <a:pathLst>
              <a:path>
                <a:moveTo>
                  <a:pt x="f31" y="f31"/>
                </a:move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8" name="Oval 70">
            <a:extLst>
              <a:ext uri="{FF2B5EF4-FFF2-40B4-BE49-F238E27FC236}">
                <a16:creationId xmlns:a16="http://schemas.microsoft.com/office/drawing/2014/main" id="{40A39805-E0F9-43D4-9314-681A1D187430}"/>
              </a:ext>
            </a:extLst>
          </p:cNvPr>
          <p:cNvSpPr/>
          <p:nvPr/>
        </p:nvSpPr>
        <p:spPr>
          <a:xfrm>
            <a:off x="2760665" y="4200525"/>
            <a:ext cx="1591" cy="1591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+- 2700000 f2 0"/>
              <a:gd name="f15" fmla="*/ f9 f1 1"/>
              <a:gd name="f16" fmla="*/ f10 f1 1"/>
              <a:gd name="f17" fmla="?: f11 f4 1"/>
              <a:gd name="f18" fmla="?: f12 f5 1"/>
              <a:gd name="f19" fmla="?: f13 f6 1"/>
              <a:gd name="f20" fmla="+- f14 0 f2"/>
              <a:gd name="f21" fmla="*/ f15 1 f3"/>
              <a:gd name="f22" fmla="*/ f16 1 f3"/>
              <a:gd name="f23" fmla="*/ f17 1 21600"/>
              <a:gd name="f24" fmla="*/ f18 1 21600"/>
              <a:gd name="f25" fmla="*/ 21600 f17 1"/>
              <a:gd name="f26" fmla="*/ 21600 f18 1"/>
              <a:gd name="f27" fmla="+- f20 f2 0"/>
              <a:gd name="f28" fmla="+- f21 0 f2"/>
              <a:gd name="f29" fmla="+- f22 0 f2"/>
              <a:gd name="f30" fmla="min f24 f23"/>
              <a:gd name="f31" fmla="*/ f25 1 f19"/>
              <a:gd name="f32" fmla="*/ f26 1 f19"/>
              <a:gd name="f33" fmla="*/ f27 f8 1"/>
              <a:gd name="f34" fmla="val f31"/>
              <a:gd name="f35" fmla="val f32"/>
              <a:gd name="f36" fmla="*/ f33 1 f1"/>
              <a:gd name="f37" fmla="*/ f7 f30 1"/>
              <a:gd name="f38" fmla="+- f35 0 f7"/>
              <a:gd name="f39" fmla="+- f34 0 f7"/>
              <a:gd name="f40" fmla="+- 0 0 f36"/>
              <a:gd name="f41" fmla="*/ f38 1 2"/>
              <a:gd name="f42" fmla="*/ f39 1 2"/>
              <a:gd name="f43" fmla="+- 0 0 f40"/>
              <a:gd name="f44" fmla="+- f7 f41 0"/>
              <a:gd name="f45" fmla="+- f7 f42 0"/>
              <a:gd name="f46" fmla="*/ f43 f1 1"/>
              <a:gd name="f47" fmla="*/ f42 f30 1"/>
              <a:gd name="f48" fmla="*/ f41 f30 1"/>
              <a:gd name="f49" fmla="*/ f46 1 f8"/>
              <a:gd name="f50" fmla="*/ f44 f30 1"/>
              <a:gd name="f51" fmla="+- f49 0 f2"/>
              <a:gd name="f52" fmla="cos 1 f51"/>
              <a:gd name="f53" fmla="sin 1 f51"/>
              <a:gd name="f54" fmla="+- 0 0 f52"/>
              <a:gd name="f55" fmla="+- 0 0 f53"/>
              <a:gd name="f56" fmla="+- 0 0 f54"/>
              <a:gd name="f57" fmla="+- 0 0 f55"/>
              <a:gd name="f58" fmla="val f56"/>
              <a:gd name="f59" fmla="val f57"/>
              <a:gd name="f60" fmla="*/ f58 f42 1"/>
              <a:gd name="f61" fmla="*/ f59 f41 1"/>
              <a:gd name="f62" fmla="+- f45 0 f60"/>
              <a:gd name="f63" fmla="+- f45 f60 0"/>
              <a:gd name="f64" fmla="+- f44 0 f61"/>
              <a:gd name="f65" fmla="+- f44 f61 0"/>
              <a:gd name="f66" fmla="*/ f62 f30 1"/>
              <a:gd name="f67" fmla="*/ f64 f30 1"/>
              <a:gd name="f68" fmla="*/ f63 f30 1"/>
              <a:gd name="f69" fmla="*/ f65 f3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">
                <a:pos x="f66" y="f67"/>
              </a:cxn>
              <a:cxn ang="f29">
                <a:pos x="f66" y="f69"/>
              </a:cxn>
              <a:cxn ang="f29">
                <a:pos x="f68" y="f69"/>
              </a:cxn>
              <a:cxn ang="f28">
                <a:pos x="f68" y="f67"/>
              </a:cxn>
            </a:cxnLst>
            <a:rect l="f66" t="f67" r="f68" b="f69"/>
            <a:pathLst>
              <a:path>
                <a:moveTo>
                  <a:pt x="f37" y="f50"/>
                </a:moveTo>
                <a:arcTo wR="f47" hR="f48" stAng="f1" swAng="f0"/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9" name="Freeform 71">
            <a:extLst>
              <a:ext uri="{FF2B5EF4-FFF2-40B4-BE49-F238E27FC236}">
                <a16:creationId xmlns:a16="http://schemas.microsoft.com/office/drawing/2014/main" id="{1ADC00F9-26B8-4DAB-8391-0621D88D4533}"/>
              </a:ext>
            </a:extLst>
          </p:cNvPr>
          <p:cNvSpPr/>
          <p:nvPr/>
        </p:nvSpPr>
        <p:spPr>
          <a:xfrm>
            <a:off x="2760665" y="4200525"/>
            <a:ext cx="41276" cy="333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48"/>
              <a:gd name="f8" fmla="val 57"/>
              <a:gd name="f9" fmla="val 8"/>
              <a:gd name="f10" fmla="val 5"/>
              <a:gd name="f11" fmla="val 3"/>
              <a:gd name="f12" fmla="val 16"/>
              <a:gd name="f13" fmla="val 32"/>
              <a:gd name="f14" fmla="val 20"/>
              <a:gd name="f15" fmla="val 40"/>
              <a:gd name="f16" fmla="+- 0 0 -90"/>
              <a:gd name="f17" fmla="*/ f3 1 60"/>
              <a:gd name="f18" fmla="*/ f4 1 48"/>
              <a:gd name="f19" fmla="+- f7 0 f5"/>
              <a:gd name="f20" fmla="+- f6 0 f5"/>
              <a:gd name="f21" fmla="*/ f16 f0 1"/>
              <a:gd name="f22" fmla="*/ f20 1 60"/>
              <a:gd name="f23" fmla="*/ f19 1 48"/>
              <a:gd name="f24" fmla="*/ 60 f20 1"/>
              <a:gd name="f25" fmla="*/ 48 f19 1"/>
              <a:gd name="f26" fmla="*/ 8 f20 1"/>
              <a:gd name="f27" fmla="*/ 0 f19 1"/>
              <a:gd name="f28" fmla="*/ 0 f20 1"/>
              <a:gd name="f29" fmla="*/ f21 1 f2"/>
              <a:gd name="f30" fmla="*/ f24 1 60"/>
              <a:gd name="f31" fmla="*/ f25 1 48"/>
              <a:gd name="f32" fmla="*/ f26 1 60"/>
              <a:gd name="f33" fmla="*/ f27 1 48"/>
              <a:gd name="f34" fmla="*/ f28 1 60"/>
              <a:gd name="f35" fmla="*/ 0 1 f22"/>
              <a:gd name="f36" fmla="*/ f6 1 f22"/>
              <a:gd name="f37" fmla="*/ 0 1 f23"/>
              <a:gd name="f38" fmla="*/ f7 1 f23"/>
              <a:gd name="f39" fmla="+- f29 0 f1"/>
              <a:gd name="f40" fmla="*/ f30 1 f22"/>
              <a:gd name="f41" fmla="*/ f31 1 f23"/>
              <a:gd name="f42" fmla="*/ f32 1 f22"/>
              <a:gd name="f43" fmla="*/ f33 1 f23"/>
              <a:gd name="f44" fmla="*/ f34 1 f22"/>
              <a:gd name="f45" fmla="*/ f35 f17 1"/>
              <a:gd name="f46" fmla="*/ f36 f17 1"/>
              <a:gd name="f47" fmla="*/ f38 f18 1"/>
              <a:gd name="f48" fmla="*/ f37 f18 1"/>
              <a:gd name="f49" fmla="*/ f40 f17 1"/>
              <a:gd name="f50" fmla="*/ f41 f18 1"/>
              <a:gd name="f51" fmla="*/ f42 f17 1"/>
              <a:gd name="f52" fmla="*/ f43 f18 1"/>
              <a:gd name="f53" fmla="*/ f44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9">
                <a:pos x="f49" y="f50"/>
              </a:cxn>
              <a:cxn ang="f39">
                <a:pos x="f51" y="f52"/>
              </a:cxn>
              <a:cxn ang="f39">
                <a:pos x="f53" y="f52"/>
              </a:cxn>
              <a:cxn ang="f39">
                <a:pos x="f53" y="f50"/>
              </a:cxn>
              <a:cxn ang="f39">
                <a:pos x="f49" y="f50"/>
              </a:cxn>
            </a:cxnLst>
            <a:rect l="f45" t="f48" r="f46" b="f47"/>
            <a:pathLst>
              <a:path w="60" h="48">
                <a:moveTo>
                  <a:pt x="f6" y="f7"/>
                </a:moveTo>
                <a:cubicBezTo>
                  <a:pt x="f8" y="f5"/>
                  <a:pt x="f8" y="f5"/>
                  <a:pt x="f9" y="f5"/>
                </a:cubicBezTo>
                <a:cubicBezTo>
                  <a:pt x="f10" y="f5"/>
                  <a:pt x="f11" y="f5"/>
                  <a:pt x="f5" y="f5"/>
                </a:cubicBezTo>
                <a:cubicBezTo>
                  <a:pt x="f5" y="f12"/>
                  <a:pt x="f5" y="f13"/>
                  <a:pt x="f5" y="f7"/>
                </a:cubicBezTo>
                <a:cubicBezTo>
                  <a:pt x="f14" y="f7"/>
                  <a:pt x="f15" y="f7"/>
                  <a:pt x="f6" y="f7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70" name="Freeform 72">
            <a:extLst>
              <a:ext uri="{FF2B5EF4-FFF2-40B4-BE49-F238E27FC236}">
                <a16:creationId xmlns:a16="http://schemas.microsoft.com/office/drawing/2014/main" id="{5CF8FA40-7951-4370-A422-74F3E575C116}"/>
              </a:ext>
            </a:extLst>
          </p:cNvPr>
          <p:cNvSpPr/>
          <p:nvPr/>
        </p:nvSpPr>
        <p:spPr>
          <a:xfrm flipH="1">
            <a:off x="2801941" y="4233864"/>
            <a:ext cx="0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90"/>
              <a:gd name="f8" fmla="abs f3"/>
              <a:gd name="f9" fmla="abs f4"/>
              <a:gd name="f10" fmla="abs f5"/>
              <a:gd name="f11" fmla="val f6"/>
              <a:gd name="f12" fmla="+- f6 0 f6"/>
              <a:gd name="f13" fmla="*/ f7 f0 1"/>
              <a:gd name="f14" fmla="?: f8 f3 1"/>
              <a:gd name="f15" fmla="?: f9 f4 1"/>
              <a:gd name="f16" fmla="?: f10 f5 1"/>
              <a:gd name="f17" fmla="*/ f12 1 0"/>
              <a:gd name="f18" fmla="*/ f13 1 f2"/>
              <a:gd name="f19" fmla="*/ f14 1 21600"/>
              <a:gd name="f20" fmla="*/ f15 1 21600"/>
              <a:gd name="f21" fmla="*/ 21600 f14 1"/>
              <a:gd name="f22" fmla="*/ 21600 f15 1"/>
              <a:gd name="f23" fmla="*/ 0 1 f17"/>
              <a:gd name="f24" fmla="*/ 1 1 f17"/>
              <a:gd name="f25" fmla="+- f18 0 f1"/>
              <a:gd name="f26" fmla="min f20 f19"/>
              <a:gd name="f27" fmla="*/ f21 1 f16"/>
              <a:gd name="f28" fmla="*/ f22 1 f16"/>
              <a:gd name="f29" fmla="val f27"/>
              <a:gd name="f30" fmla="val f28"/>
              <a:gd name="f31" fmla="*/ f6 f26 1"/>
              <a:gd name="f32" fmla="+- f30 0 f11"/>
              <a:gd name="f33" fmla="+- f29 0 f11"/>
              <a:gd name="f34" fmla="*/ f33 1 0"/>
              <a:gd name="f35" fmla="*/ f32 1 0"/>
              <a:gd name="f36" fmla="*/ f23 f34 1"/>
              <a:gd name="f37" fmla="*/ f24 f34 1"/>
              <a:gd name="f38" fmla="*/ f24 f35 1"/>
              <a:gd name="f39" fmla="*/ f23 f35 1"/>
              <a:gd name="f40" fmla="*/ f36 f26 1"/>
              <a:gd name="f41" fmla="*/ f39 f26 1"/>
              <a:gd name="f42" fmla="*/ f37 f26 1"/>
              <a:gd name="f43" fmla="*/ f38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</a:cxnLst>
            <a:rect l="f40" t="f41" r="f42" b="f43"/>
            <a:pathLst>
              <a:path>
                <a:moveTo>
                  <a:pt x="f31" y="f31"/>
                </a:move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71" name="Oval 73">
            <a:extLst>
              <a:ext uri="{FF2B5EF4-FFF2-40B4-BE49-F238E27FC236}">
                <a16:creationId xmlns:a16="http://schemas.microsoft.com/office/drawing/2014/main" id="{77039E62-441B-4291-A81B-FD589F193955}"/>
              </a:ext>
            </a:extLst>
          </p:cNvPr>
          <p:cNvSpPr/>
          <p:nvPr/>
        </p:nvSpPr>
        <p:spPr>
          <a:xfrm>
            <a:off x="2690814" y="1314449"/>
            <a:ext cx="1591" cy="1591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+- 2700000 f2 0"/>
              <a:gd name="f15" fmla="*/ f9 f1 1"/>
              <a:gd name="f16" fmla="*/ f10 f1 1"/>
              <a:gd name="f17" fmla="?: f11 f4 1"/>
              <a:gd name="f18" fmla="?: f12 f5 1"/>
              <a:gd name="f19" fmla="?: f13 f6 1"/>
              <a:gd name="f20" fmla="+- f14 0 f2"/>
              <a:gd name="f21" fmla="*/ f15 1 f3"/>
              <a:gd name="f22" fmla="*/ f16 1 f3"/>
              <a:gd name="f23" fmla="*/ f17 1 21600"/>
              <a:gd name="f24" fmla="*/ f18 1 21600"/>
              <a:gd name="f25" fmla="*/ 21600 f17 1"/>
              <a:gd name="f26" fmla="*/ 21600 f18 1"/>
              <a:gd name="f27" fmla="+- f20 f2 0"/>
              <a:gd name="f28" fmla="+- f21 0 f2"/>
              <a:gd name="f29" fmla="+- f22 0 f2"/>
              <a:gd name="f30" fmla="min f24 f23"/>
              <a:gd name="f31" fmla="*/ f25 1 f19"/>
              <a:gd name="f32" fmla="*/ f26 1 f19"/>
              <a:gd name="f33" fmla="*/ f27 f8 1"/>
              <a:gd name="f34" fmla="val f31"/>
              <a:gd name="f35" fmla="val f32"/>
              <a:gd name="f36" fmla="*/ f33 1 f1"/>
              <a:gd name="f37" fmla="*/ f7 f30 1"/>
              <a:gd name="f38" fmla="+- f35 0 f7"/>
              <a:gd name="f39" fmla="+- f34 0 f7"/>
              <a:gd name="f40" fmla="+- 0 0 f36"/>
              <a:gd name="f41" fmla="*/ f38 1 2"/>
              <a:gd name="f42" fmla="*/ f39 1 2"/>
              <a:gd name="f43" fmla="+- 0 0 f40"/>
              <a:gd name="f44" fmla="+- f7 f41 0"/>
              <a:gd name="f45" fmla="+- f7 f42 0"/>
              <a:gd name="f46" fmla="*/ f43 f1 1"/>
              <a:gd name="f47" fmla="*/ f42 f30 1"/>
              <a:gd name="f48" fmla="*/ f41 f30 1"/>
              <a:gd name="f49" fmla="*/ f46 1 f8"/>
              <a:gd name="f50" fmla="*/ f44 f30 1"/>
              <a:gd name="f51" fmla="+- f49 0 f2"/>
              <a:gd name="f52" fmla="cos 1 f51"/>
              <a:gd name="f53" fmla="sin 1 f51"/>
              <a:gd name="f54" fmla="+- 0 0 f52"/>
              <a:gd name="f55" fmla="+- 0 0 f53"/>
              <a:gd name="f56" fmla="+- 0 0 f54"/>
              <a:gd name="f57" fmla="+- 0 0 f55"/>
              <a:gd name="f58" fmla="val f56"/>
              <a:gd name="f59" fmla="val f57"/>
              <a:gd name="f60" fmla="*/ f58 f42 1"/>
              <a:gd name="f61" fmla="*/ f59 f41 1"/>
              <a:gd name="f62" fmla="+- f45 0 f60"/>
              <a:gd name="f63" fmla="+- f45 f60 0"/>
              <a:gd name="f64" fmla="+- f44 0 f61"/>
              <a:gd name="f65" fmla="+- f44 f61 0"/>
              <a:gd name="f66" fmla="*/ f62 f30 1"/>
              <a:gd name="f67" fmla="*/ f64 f30 1"/>
              <a:gd name="f68" fmla="*/ f63 f30 1"/>
              <a:gd name="f69" fmla="*/ f65 f3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">
                <a:pos x="f66" y="f67"/>
              </a:cxn>
              <a:cxn ang="f29">
                <a:pos x="f66" y="f69"/>
              </a:cxn>
              <a:cxn ang="f29">
                <a:pos x="f68" y="f69"/>
              </a:cxn>
              <a:cxn ang="f28">
                <a:pos x="f68" y="f67"/>
              </a:cxn>
            </a:cxnLst>
            <a:rect l="f66" t="f67" r="f68" b="f69"/>
            <a:pathLst>
              <a:path>
                <a:moveTo>
                  <a:pt x="f37" y="f50"/>
                </a:moveTo>
                <a:arcTo wR="f47" hR="f48" stAng="f1" swAng="f0"/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72" name="Oval 74">
            <a:extLst>
              <a:ext uri="{FF2B5EF4-FFF2-40B4-BE49-F238E27FC236}">
                <a16:creationId xmlns:a16="http://schemas.microsoft.com/office/drawing/2014/main" id="{3412767B-03E3-4384-A506-9B5D71E4DEEB}"/>
              </a:ext>
            </a:extLst>
          </p:cNvPr>
          <p:cNvSpPr/>
          <p:nvPr/>
        </p:nvSpPr>
        <p:spPr>
          <a:xfrm>
            <a:off x="2690814" y="1279529"/>
            <a:ext cx="1591" cy="1591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+- 2700000 f2 0"/>
              <a:gd name="f15" fmla="*/ f9 f1 1"/>
              <a:gd name="f16" fmla="*/ f10 f1 1"/>
              <a:gd name="f17" fmla="?: f11 f4 1"/>
              <a:gd name="f18" fmla="?: f12 f5 1"/>
              <a:gd name="f19" fmla="?: f13 f6 1"/>
              <a:gd name="f20" fmla="+- f14 0 f2"/>
              <a:gd name="f21" fmla="*/ f15 1 f3"/>
              <a:gd name="f22" fmla="*/ f16 1 f3"/>
              <a:gd name="f23" fmla="*/ f17 1 21600"/>
              <a:gd name="f24" fmla="*/ f18 1 21600"/>
              <a:gd name="f25" fmla="*/ 21600 f17 1"/>
              <a:gd name="f26" fmla="*/ 21600 f18 1"/>
              <a:gd name="f27" fmla="+- f20 f2 0"/>
              <a:gd name="f28" fmla="+- f21 0 f2"/>
              <a:gd name="f29" fmla="+- f22 0 f2"/>
              <a:gd name="f30" fmla="min f24 f23"/>
              <a:gd name="f31" fmla="*/ f25 1 f19"/>
              <a:gd name="f32" fmla="*/ f26 1 f19"/>
              <a:gd name="f33" fmla="*/ f27 f8 1"/>
              <a:gd name="f34" fmla="val f31"/>
              <a:gd name="f35" fmla="val f32"/>
              <a:gd name="f36" fmla="*/ f33 1 f1"/>
              <a:gd name="f37" fmla="*/ f7 f30 1"/>
              <a:gd name="f38" fmla="+- f35 0 f7"/>
              <a:gd name="f39" fmla="+- f34 0 f7"/>
              <a:gd name="f40" fmla="+- 0 0 f36"/>
              <a:gd name="f41" fmla="*/ f38 1 2"/>
              <a:gd name="f42" fmla="*/ f39 1 2"/>
              <a:gd name="f43" fmla="+- 0 0 f40"/>
              <a:gd name="f44" fmla="+- f7 f41 0"/>
              <a:gd name="f45" fmla="+- f7 f42 0"/>
              <a:gd name="f46" fmla="*/ f43 f1 1"/>
              <a:gd name="f47" fmla="*/ f42 f30 1"/>
              <a:gd name="f48" fmla="*/ f41 f30 1"/>
              <a:gd name="f49" fmla="*/ f46 1 f8"/>
              <a:gd name="f50" fmla="*/ f44 f30 1"/>
              <a:gd name="f51" fmla="+- f49 0 f2"/>
              <a:gd name="f52" fmla="cos 1 f51"/>
              <a:gd name="f53" fmla="sin 1 f51"/>
              <a:gd name="f54" fmla="+- 0 0 f52"/>
              <a:gd name="f55" fmla="+- 0 0 f53"/>
              <a:gd name="f56" fmla="+- 0 0 f54"/>
              <a:gd name="f57" fmla="+- 0 0 f55"/>
              <a:gd name="f58" fmla="val f56"/>
              <a:gd name="f59" fmla="val f57"/>
              <a:gd name="f60" fmla="*/ f58 f42 1"/>
              <a:gd name="f61" fmla="*/ f59 f41 1"/>
              <a:gd name="f62" fmla="+- f45 0 f60"/>
              <a:gd name="f63" fmla="+- f45 f60 0"/>
              <a:gd name="f64" fmla="+- f44 0 f61"/>
              <a:gd name="f65" fmla="+- f44 f61 0"/>
              <a:gd name="f66" fmla="*/ f62 f30 1"/>
              <a:gd name="f67" fmla="*/ f64 f30 1"/>
              <a:gd name="f68" fmla="*/ f63 f30 1"/>
              <a:gd name="f69" fmla="*/ f65 f3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">
                <a:pos x="f66" y="f67"/>
              </a:cxn>
              <a:cxn ang="f29">
                <a:pos x="f66" y="f69"/>
              </a:cxn>
              <a:cxn ang="f29">
                <a:pos x="f68" y="f69"/>
              </a:cxn>
              <a:cxn ang="f28">
                <a:pos x="f68" y="f67"/>
              </a:cxn>
            </a:cxnLst>
            <a:rect l="f66" t="f67" r="f68" b="f69"/>
            <a:pathLst>
              <a:path>
                <a:moveTo>
                  <a:pt x="f37" y="f50"/>
                </a:moveTo>
                <a:arcTo wR="f47" hR="f48" stAng="f1" swAng="f0"/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73" name="Freeform 75">
            <a:extLst>
              <a:ext uri="{FF2B5EF4-FFF2-40B4-BE49-F238E27FC236}">
                <a16:creationId xmlns:a16="http://schemas.microsoft.com/office/drawing/2014/main" id="{D7710A72-559B-45E6-ACBE-4F25CC68A20B}"/>
              </a:ext>
            </a:extLst>
          </p:cNvPr>
          <p:cNvSpPr/>
          <p:nvPr/>
        </p:nvSpPr>
        <p:spPr>
          <a:xfrm>
            <a:off x="2690814" y="1276346"/>
            <a:ext cx="33339" cy="3810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8"/>
              <a:gd name="f7" fmla="val 53"/>
              <a:gd name="f8" fmla="val 47"/>
              <a:gd name="f9" fmla="val 5"/>
              <a:gd name="f10" fmla="val 21"/>
              <a:gd name="f11" fmla="val 37"/>
              <a:gd name="f12" fmla="val 16"/>
              <a:gd name="f13" fmla="val 32"/>
              <a:gd name="f14" fmla="+- 0 0 -90"/>
              <a:gd name="f15" fmla="*/ f3 1 48"/>
              <a:gd name="f16" fmla="*/ f4 1 53"/>
              <a:gd name="f17" fmla="+- f7 0 f5"/>
              <a:gd name="f18" fmla="+- f6 0 f5"/>
              <a:gd name="f19" fmla="*/ f14 f0 1"/>
              <a:gd name="f20" fmla="*/ f18 1 48"/>
              <a:gd name="f21" fmla="*/ f17 1 53"/>
              <a:gd name="f22" fmla="*/ 48 f18 1"/>
              <a:gd name="f23" fmla="*/ 53 f17 1"/>
              <a:gd name="f24" fmla="*/ 0 f18 1"/>
              <a:gd name="f25" fmla="*/ 5 f17 1"/>
              <a:gd name="f26" fmla="*/ f19 1 f2"/>
              <a:gd name="f27" fmla="*/ f22 1 48"/>
              <a:gd name="f28" fmla="*/ f23 1 53"/>
              <a:gd name="f29" fmla="*/ f24 1 48"/>
              <a:gd name="f30" fmla="*/ f25 1 53"/>
              <a:gd name="f31" fmla="*/ 0 1 f20"/>
              <a:gd name="f32" fmla="*/ f6 1 f20"/>
              <a:gd name="f33" fmla="*/ 0 1 f21"/>
              <a:gd name="f34" fmla="*/ f7 1 f21"/>
              <a:gd name="f35" fmla="+- f26 0 f1"/>
              <a:gd name="f36" fmla="*/ f27 1 f20"/>
              <a:gd name="f37" fmla="*/ f28 1 f21"/>
              <a:gd name="f38" fmla="*/ f29 1 f20"/>
              <a:gd name="f39" fmla="*/ f30 1 f21"/>
              <a:gd name="f40" fmla="*/ f31 f15 1"/>
              <a:gd name="f41" fmla="*/ f32 f15 1"/>
              <a:gd name="f42" fmla="*/ f34 f16 1"/>
              <a:gd name="f43" fmla="*/ f33 f16 1"/>
              <a:gd name="f44" fmla="*/ f36 f15 1"/>
              <a:gd name="f45" fmla="*/ f37 f16 1"/>
              <a:gd name="f46" fmla="*/ f38 f15 1"/>
              <a:gd name="f47" fmla="*/ f39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5">
                <a:pos x="f44" y="f45"/>
              </a:cxn>
              <a:cxn ang="f35">
                <a:pos x="f46" y="f47"/>
              </a:cxn>
              <a:cxn ang="f35">
                <a:pos x="f46" y="f45"/>
              </a:cxn>
              <a:cxn ang="f35">
                <a:pos x="f44" y="f45"/>
              </a:cxn>
            </a:cxnLst>
            <a:rect l="f40" t="f43" r="f41" b="f42"/>
            <a:pathLst>
              <a:path w="48" h="52">
                <a:moveTo>
                  <a:pt x="f6" y="f7"/>
                </a:moveTo>
                <a:cubicBezTo>
                  <a:pt x="f8" y="f5"/>
                  <a:pt x="f8" y="f5"/>
                  <a:pt x="f5" y="f9"/>
                </a:cubicBezTo>
                <a:cubicBezTo>
                  <a:pt x="f5" y="f10"/>
                  <a:pt x="f5" y="f11"/>
                  <a:pt x="f5" y="f7"/>
                </a:cubicBezTo>
                <a:cubicBezTo>
                  <a:pt x="f12" y="f7"/>
                  <a:pt x="f13" y="f7"/>
                  <a:pt x="f6" y="f7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74" name="Freeform 76">
            <a:extLst>
              <a:ext uri="{FF2B5EF4-FFF2-40B4-BE49-F238E27FC236}">
                <a16:creationId xmlns:a16="http://schemas.microsoft.com/office/drawing/2014/main" id="{08E9F01C-3982-4D60-953F-A712D4BBC2FC}"/>
              </a:ext>
            </a:extLst>
          </p:cNvPr>
          <p:cNvSpPr/>
          <p:nvPr/>
        </p:nvSpPr>
        <p:spPr>
          <a:xfrm flipH="1">
            <a:off x="2724153" y="1314449"/>
            <a:ext cx="0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90"/>
              <a:gd name="f8" fmla="abs f3"/>
              <a:gd name="f9" fmla="abs f4"/>
              <a:gd name="f10" fmla="abs f5"/>
              <a:gd name="f11" fmla="val f6"/>
              <a:gd name="f12" fmla="+- f6 0 f6"/>
              <a:gd name="f13" fmla="*/ f7 f0 1"/>
              <a:gd name="f14" fmla="?: f8 f3 1"/>
              <a:gd name="f15" fmla="?: f9 f4 1"/>
              <a:gd name="f16" fmla="?: f10 f5 1"/>
              <a:gd name="f17" fmla="*/ f12 1 0"/>
              <a:gd name="f18" fmla="*/ f13 1 f2"/>
              <a:gd name="f19" fmla="*/ f14 1 21600"/>
              <a:gd name="f20" fmla="*/ f15 1 21600"/>
              <a:gd name="f21" fmla="*/ 21600 f14 1"/>
              <a:gd name="f22" fmla="*/ 21600 f15 1"/>
              <a:gd name="f23" fmla="*/ 0 1 f17"/>
              <a:gd name="f24" fmla="*/ 1 1 f17"/>
              <a:gd name="f25" fmla="+- f18 0 f1"/>
              <a:gd name="f26" fmla="min f20 f19"/>
              <a:gd name="f27" fmla="*/ f21 1 f16"/>
              <a:gd name="f28" fmla="*/ f22 1 f16"/>
              <a:gd name="f29" fmla="val f27"/>
              <a:gd name="f30" fmla="val f28"/>
              <a:gd name="f31" fmla="*/ f6 f26 1"/>
              <a:gd name="f32" fmla="+- f30 0 f11"/>
              <a:gd name="f33" fmla="+- f29 0 f11"/>
              <a:gd name="f34" fmla="*/ f33 1 0"/>
              <a:gd name="f35" fmla="*/ f32 1 0"/>
              <a:gd name="f36" fmla="*/ f23 f34 1"/>
              <a:gd name="f37" fmla="*/ f24 f34 1"/>
              <a:gd name="f38" fmla="*/ f24 f35 1"/>
              <a:gd name="f39" fmla="*/ f23 f35 1"/>
              <a:gd name="f40" fmla="*/ f36 f26 1"/>
              <a:gd name="f41" fmla="*/ f39 f26 1"/>
              <a:gd name="f42" fmla="*/ f37 f26 1"/>
              <a:gd name="f43" fmla="*/ f38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</a:cxnLst>
            <a:rect l="f40" t="f41" r="f42" b="f43"/>
            <a:pathLst>
              <a:path>
                <a:moveTo>
                  <a:pt x="f31" y="f31"/>
                </a:move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75" name="Freeform 77">
            <a:extLst>
              <a:ext uri="{FF2B5EF4-FFF2-40B4-BE49-F238E27FC236}">
                <a16:creationId xmlns:a16="http://schemas.microsoft.com/office/drawing/2014/main" id="{E6D49521-342C-45CD-BDAC-83EC78BECB1F}"/>
              </a:ext>
            </a:extLst>
          </p:cNvPr>
          <p:cNvSpPr/>
          <p:nvPr/>
        </p:nvSpPr>
        <p:spPr>
          <a:xfrm flipH="1">
            <a:off x="2720970" y="4200525"/>
            <a:ext cx="0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90"/>
              <a:gd name="f8" fmla="abs f3"/>
              <a:gd name="f9" fmla="abs f4"/>
              <a:gd name="f10" fmla="abs f5"/>
              <a:gd name="f11" fmla="val f6"/>
              <a:gd name="f12" fmla="+- f6 0 f6"/>
              <a:gd name="f13" fmla="*/ f7 f0 1"/>
              <a:gd name="f14" fmla="?: f8 f3 1"/>
              <a:gd name="f15" fmla="?: f9 f4 1"/>
              <a:gd name="f16" fmla="?: f10 f5 1"/>
              <a:gd name="f17" fmla="*/ f12 1 0"/>
              <a:gd name="f18" fmla="*/ f13 1 f2"/>
              <a:gd name="f19" fmla="*/ f14 1 21600"/>
              <a:gd name="f20" fmla="*/ f15 1 21600"/>
              <a:gd name="f21" fmla="*/ 21600 f14 1"/>
              <a:gd name="f22" fmla="*/ 21600 f15 1"/>
              <a:gd name="f23" fmla="*/ 0 1 f17"/>
              <a:gd name="f24" fmla="*/ 1 1 f17"/>
              <a:gd name="f25" fmla="+- f18 0 f1"/>
              <a:gd name="f26" fmla="min f20 f19"/>
              <a:gd name="f27" fmla="*/ f21 1 f16"/>
              <a:gd name="f28" fmla="*/ f22 1 f16"/>
              <a:gd name="f29" fmla="val f27"/>
              <a:gd name="f30" fmla="val f28"/>
              <a:gd name="f31" fmla="*/ f6 f26 1"/>
              <a:gd name="f32" fmla="+- f30 0 f11"/>
              <a:gd name="f33" fmla="+- f29 0 f11"/>
              <a:gd name="f34" fmla="*/ f33 1 0"/>
              <a:gd name="f35" fmla="*/ f32 1 0"/>
              <a:gd name="f36" fmla="*/ f23 f34 1"/>
              <a:gd name="f37" fmla="*/ f24 f34 1"/>
              <a:gd name="f38" fmla="*/ f24 f35 1"/>
              <a:gd name="f39" fmla="*/ f23 f35 1"/>
              <a:gd name="f40" fmla="*/ f36 f26 1"/>
              <a:gd name="f41" fmla="*/ f39 f26 1"/>
              <a:gd name="f42" fmla="*/ f37 f26 1"/>
              <a:gd name="f43" fmla="*/ f38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</a:cxnLst>
            <a:rect l="f40" t="f41" r="f42" b="f43"/>
            <a:pathLst>
              <a:path>
                <a:moveTo>
                  <a:pt x="f31" y="f31"/>
                </a:move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76" name="Oval 78">
            <a:extLst>
              <a:ext uri="{FF2B5EF4-FFF2-40B4-BE49-F238E27FC236}">
                <a16:creationId xmlns:a16="http://schemas.microsoft.com/office/drawing/2014/main" id="{9D7DB5FE-B18E-430A-99F8-49DC4BC70C25}"/>
              </a:ext>
            </a:extLst>
          </p:cNvPr>
          <p:cNvSpPr/>
          <p:nvPr/>
        </p:nvSpPr>
        <p:spPr>
          <a:xfrm>
            <a:off x="2687641" y="4233864"/>
            <a:ext cx="1591" cy="1591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+- 2700000 f2 0"/>
              <a:gd name="f15" fmla="*/ f9 f1 1"/>
              <a:gd name="f16" fmla="*/ f10 f1 1"/>
              <a:gd name="f17" fmla="?: f11 f4 1"/>
              <a:gd name="f18" fmla="?: f12 f5 1"/>
              <a:gd name="f19" fmla="?: f13 f6 1"/>
              <a:gd name="f20" fmla="+- f14 0 f2"/>
              <a:gd name="f21" fmla="*/ f15 1 f3"/>
              <a:gd name="f22" fmla="*/ f16 1 f3"/>
              <a:gd name="f23" fmla="*/ f17 1 21600"/>
              <a:gd name="f24" fmla="*/ f18 1 21600"/>
              <a:gd name="f25" fmla="*/ 21600 f17 1"/>
              <a:gd name="f26" fmla="*/ 21600 f18 1"/>
              <a:gd name="f27" fmla="+- f20 f2 0"/>
              <a:gd name="f28" fmla="+- f21 0 f2"/>
              <a:gd name="f29" fmla="+- f22 0 f2"/>
              <a:gd name="f30" fmla="min f24 f23"/>
              <a:gd name="f31" fmla="*/ f25 1 f19"/>
              <a:gd name="f32" fmla="*/ f26 1 f19"/>
              <a:gd name="f33" fmla="*/ f27 f8 1"/>
              <a:gd name="f34" fmla="val f31"/>
              <a:gd name="f35" fmla="val f32"/>
              <a:gd name="f36" fmla="*/ f33 1 f1"/>
              <a:gd name="f37" fmla="*/ f7 f30 1"/>
              <a:gd name="f38" fmla="+- f35 0 f7"/>
              <a:gd name="f39" fmla="+- f34 0 f7"/>
              <a:gd name="f40" fmla="+- 0 0 f36"/>
              <a:gd name="f41" fmla="*/ f38 1 2"/>
              <a:gd name="f42" fmla="*/ f39 1 2"/>
              <a:gd name="f43" fmla="+- 0 0 f40"/>
              <a:gd name="f44" fmla="+- f7 f41 0"/>
              <a:gd name="f45" fmla="+- f7 f42 0"/>
              <a:gd name="f46" fmla="*/ f43 f1 1"/>
              <a:gd name="f47" fmla="*/ f42 f30 1"/>
              <a:gd name="f48" fmla="*/ f41 f30 1"/>
              <a:gd name="f49" fmla="*/ f46 1 f8"/>
              <a:gd name="f50" fmla="*/ f44 f30 1"/>
              <a:gd name="f51" fmla="+- f49 0 f2"/>
              <a:gd name="f52" fmla="cos 1 f51"/>
              <a:gd name="f53" fmla="sin 1 f51"/>
              <a:gd name="f54" fmla="+- 0 0 f52"/>
              <a:gd name="f55" fmla="+- 0 0 f53"/>
              <a:gd name="f56" fmla="+- 0 0 f54"/>
              <a:gd name="f57" fmla="+- 0 0 f55"/>
              <a:gd name="f58" fmla="val f56"/>
              <a:gd name="f59" fmla="val f57"/>
              <a:gd name="f60" fmla="*/ f58 f42 1"/>
              <a:gd name="f61" fmla="*/ f59 f41 1"/>
              <a:gd name="f62" fmla="+- f45 0 f60"/>
              <a:gd name="f63" fmla="+- f45 f60 0"/>
              <a:gd name="f64" fmla="+- f44 0 f61"/>
              <a:gd name="f65" fmla="+- f44 f61 0"/>
              <a:gd name="f66" fmla="*/ f62 f30 1"/>
              <a:gd name="f67" fmla="*/ f64 f30 1"/>
              <a:gd name="f68" fmla="*/ f63 f30 1"/>
              <a:gd name="f69" fmla="*/ f65 f3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">
                <a:pos x="f66" y="f67"/>
              </a:cxn>
              <a:cxn ang="f29">
                <a:pos x="f66" y="f69"/>
              </a:cxn>
              <a:cxn ang="f29">
                <a:pos x="f68" y="f69"/>
              </a:cxn>
              <a:cxn ang="f28">
                <a:pos x="f68" y="f67"/>
              </a:cxn>
            </a:cxnLst>
            <a:rect l="f66" t="f67" r="f68" b="f69"/>
            <a:pathLst>
              <a:path>
                <a:moveTo>
                  <a:pt x="f37" y="f50"/>
                </a:moveTo>
                <a:arcTo wR="f47" hR="f48" stAng="f1" swAng="f0"/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77" name="Freeform 79">
            <a:extLst>
              <a:ext uri="{FF2B5EF4-FFF2-40B4-BE49-F238E27FC236}">
                <a16:creationId xmlns:a16="http://schemas.microsoft.com/office/drawing/2014/main" id="{DBCFDFDC-FDD8-42C2-9A76-F941B9640B71}"/>
              </a:ext>
            </a:extLst>
          </p:cNvPr>
          <p:cNvSpPr/>
          <p:nvPr/>
        </p:nvSpPr>
        <p:spPr>
          <a:xfrm>
            <a:off x="2687641" y="4200525"/>
            <a:ext cx="33339" cy="333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8"/>
              <a:gd name="f7" fmla="val 33"/>
              <a:gd name="f8" fmla="val 18"/>
              <a:gd name="f9" fmla="val 2"/>
              <a:gd name="f10" fmla="val 17"/>
              <a:gd name="f11" fmla="val 1"/>
              <a:gd name="f12" fmla="val 32"/>
              <a:gd name="f13" fmla="val 16"/>
              <a:gd name="f14" fmla="+- 0 0 -90"/>
              <a:gd name="f15" fmla="*/ f3 1 48"/>
              <a:gd name="f16" fmla="*/ f4 1 48"/>
              <a:gd name="f17" fmla="+- f6 0 f5"/>
              <a:gd name="f18" fmla="*/ f14 f0 1"/>
              <a:gd name="f19" fmla="*/ f17 1 48"/>
              <a:gd name="f20" fmla="*/ 48 f17 1"/>
              <a:gd name="f21" fmla="*/ 0 f17 1"/>
              <a:gd name="f22" fmla="*/ 2 f17 1"/>
              <a:gd name="f23" fmla="*/ f18 1 f2"/>
              <a:gd name="f24" fmla="*/ f20 1 48"/>
              <a:gd name="f25" fmla="*/ f21 1 48"/>
              <a:gd name="f26" fmla="*/ f22 1 48"/>
              <a:gd name="f27" fmla="*/ 0 1 f19"/>
              <a:gd name="f28" fmla="*/ f6 1 f19"/>
              <a:gd name="f29" fmla="+- f23 0 f1"/>
              <a:gd name="f30" fmla="*/ f24 1 f19"/>
              <a:gd name="f31" fmla="*/ f25 1 f19"/>
              <a:gd name="f32" fmla="*/ f26 1 f19"/>
              <a:gd name="f33" fmla="*/ f27 f15 1"/>
              <a:gd name="f34" fmla="*/ f28 f15 1"/>
              <a:gd name="f35" fmla="*/ f28 f16 1"/>
              <a:gd name="f36" fmla="*/ f27 f16 1"/>
              <a:gd name="f37" fmla="*/ f30 f15 1"/>
              <a:gd name="f38" fmla="*/ f31 f16 1"/>
              <a:gd name="f39" fmla="*/ f32 f15 1"/>
              <a:gd name="f40" fmla="*/ f31 f15 1"/>
              <a:gd name="f41" fmla="*/ f30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37" y="f38"/>
              </a:cxn>
              <a:cxn ang="f29">
                <a:pos x="f39" y="f38"/>
              </a:cxn>
              <a:cxn ang="f29">
                <a:pos x="f40" y="f41"/>
              </a:cxn>
              <a:cxn ang="f29">
                <a:pos x="f37" y="f41"/>
              </a:cxn>
              <a:cxn ang="f29">
                <a:pos x="f37" y="f38"/>
              </a:cxn>
            </a:cxnLst>
            <a:rect l="f33" t="f36" r="f34" b="f35"/>
            <a:pathLst>
              <a:path w="48" h="48">
                <a:moveTo>
                  <a:pt x="f6" y="f5"/>
                </a:moveTo>
                <a:cubicBezTo>
                  <a:pt x="f7" y="f5"/>
                  <a:pt x="f8" y="f5"/>
                  <a:pt x="f9" y="f5"/>
                </a:cubicBezTo>
                <a:cubicBezTo>
                  <a:pt x="f9" y="f10"/>
                  <a:pt x="f11" y="f12"/>
                  <a:pt x="f5" y="f6"/>
                </a:cubicBezTo>
                <a:cubicBezTo>
                  <a:pt x="f13" y="f6"/>
                  <a:pt x="f12" y="f6"/>
                  <a:pt x="f6" y="f6"/>
                </a:cubicBezTo>
                <a:cubicBezTo>
                  <a:pt x="f6" y="f12"/>
                  <a:pt x="f6" y="f13"/>
                  <a:pt x="f6" y="f5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78" name="Freeform 80">
            <a:extLst>
              <a:ext uri="{FF2B5EF4-FFF2-40B4-BE49-F238E27FC236}">
                <a16:creationId xmlns:a16="http://schemas.microsoft.com/office/drawing/2014/main" id="{E36172F0-EFB1-4744-AA5D-AF7194FE6324}"/>
              </a:ext>
            </a:extLst>
          </p:cNvPr>
          <p:cNvSpPr/>
          <p:nvPr/>
        </p:nvSpPr>
        <p:spPr>
          <a:xfrm flipH="1">
            <a:off x="2720970" y="4233864"/>
            <a:ext cx="0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90"/>
              <a:gd name="f8" fmla="abs f3"/>
              <a:gd name="f9" fmla="abs f4"/>
              <a:gd name="f10" fmla="abs f5"/>
              <a:gd name="f11" fmla="val f6"/>
              <a:gd name="f12" fmla="+- f6 0 f6"/>
              <a:gd name="f13" fmla="*/ f7 f0 1"/>
              <a:gd name="f14" fmla="?: f8 f3 1"/>
              <a:gd name="f15" fmla="?: f9 f4 1"/>
              <a:gd name="f16" fmla="?: f10 f5 1"/>
              <a:gd name="f17" fmla="*/ f12 1 0"/>
              <a:gd name="f18" fmla="*/ f13 1 f2"/>
              <a:gd name="f19" fmla="*/ f14 1 21600"/>
              <a:gd name="f20" fmla="*/ f15 1 21600"/>
              <a:gd name="f21" fmla="*/ 21600 f14 1"/>
              <a:gd name="f22" fmla="*/ 21600 f15 1"/>
              <a:gd name="f23" fmla="*/ 0 1 f17"/>
              <a:gd name="f24" fmla="*/ 1 1 f17"/>
              <a:gd name="f25" fmla="+- f18 0 f1"/>
              <a:gd name="f26" fmla="min f20 f19"/>
              <a:gd name="f27" fmla="*/ f21 1 f16"/>
              <a:gd name="f28" fmla="*/ f22 1 f16"/>
              <a:gd name="f29" fmla="val f27"/>
              <a:gd name="f30" fmla="val f28"/>
              <a:gd name="f31" fmla="*/ f6 f26 1"/>
              <a:gd name="f32" fmla="+- f30 0 f11"/>
              <a:gd name="f33" fmla="+- f29 0 f11"/>
              <a:gd name="f34" fmla="*/ f33 1 0"/>
              <a:gd name="f35" fmla="*/ f32 1 0"/>
              <a:gd name="f36" fmla="*/ f23 f34 1"/>
              <a:gd name="f37" fmla="*/ f24 f34 1"/>
              <a:gd name="f38" fmla="*/ f24 f35 1"/>
              <a:gd name="f39" fmla="*/ f23 f35 1"/>
              <a:gd name="f40" fmla="*/ f36 f26 1"/>
              <a:gd name="f41" fmla="*/ f39 f26 1"/>
              <a:gd name="f42" fmla="*/ f37 f26 1"/>
              <a:gd name="f43" fmla="*/ f38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</a:cxnLst>
            <a:rect l="f40" t="f41" r="f42" b="f43"/>
            <a:pathLst>
              <a:path>
                <a:moveTo>
                  <a:pt x="f31" y="f31"/>
                </a:move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79" name="Freeform 81">
            <a:extLst>
              <a:ext uri="{FF2B5EF4-FFF2-40B4-BE49-F238E27FC236}">
                <a16:creationId xmlns:a16="http://schemas.microsoft.com/office/drawing/2014/main" id="{40E4BCE4-3C93-45BE-BC8F-47A23066075F}"/>
              </a:ext>
            </a:extLst>
          </p:cNvPr>
          <p:cNvSpPr/>
          <p:nvPr/>
        </p:nvSpPr>
        <p:spPr>
          <a:xfrm>
            <a:off x="3479804" y="3602041"/>
            <a:ext cx="30166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3"/>
              <a:gd name="f7" fmla="val 50"/>
              <a:gd name="f8" fmla="val 17"/>
              <a:gd name="f9" fmla="val 49"/>
              <a:gd name="f10" fmla="val 24"/>
              <a:gd name="f11" fmla="val 32"/>
              <a:gd name="f12" fmla="val 48"/>
              <a:gd name="f13" fmla="val 39"/>
              <a:gd name="f14" fmla="val 40"/>
              <a:gd name="f15" fmla="val 46"/>
              <a:gd name="f16" fmla="val 42"/>
              <a:gd name="f17" fmla="val 44"/>
              <a:gd name="f18" fmla="val 29"/>
              <a:gd name="f19" fmla="val 28"/>
              <a:gd name="f20" fmla="val 15"/>
              <a:gd name="f21" fmla="val 14"/>
              <a:gd name="f22" fmla="val 2"/>
              <a:gd name="f23" fmla="val 11"/>
              <a:gd name="f24" fmla="val 22"/>
              <a:gd name="f25" fmla="val 1"/>
              <a:gd name="f26" fmla="val 5"/>
              <a:gd name="f27" fmla="+- 0 0 -90"/>
              <a:gd name="f28" fmla="*/ f3 1 43"/>
              <a:gd name="f29" fmla="*/ f4 1 50"/>
              <a:gd name="f30" fmla="+- f7 0 f5"/>
              <a:gd name="f31" fmla="+- f6 0 f5"/>
              <a:gd name="f32" fmla="*/ f27 f0 1"/>
              <a:gd name="f33" fmla="*/ f31 1 43"/>
              <a:gd name="f34" fmla="*/ f30 1 50"/>
              <a:gd name="f35" fmla="*/ 17 f31 1"/>
              <a:gd name="f36" fmla="*/ 49 f30 1"/>
              <a:gd name="f37" fmla="*/ 39 f31 1"/>
              <a:gd name="f38" fmla="*/ 48 f30 1"/>
              <a:gd name="f39" fmla="*/ 43 f31 1"/>
              <a:gd name="f40" fmla="*/ 42 f30 1"/>
              <a:gd name="f41" fmla="*/ 2 f31 1"/>
              <a:gd name="f42" fmla="*/ 0 f30 1"/>
              <a:gd name="f43" fmla="*/ 1 f31 1"/>
              <a:gd name="f44" fmla="*/ 32 f30 1"/>
              <a:gd name="f45" fmla="*/ f32 1 f2"/>
              <a:gd name="f46" fmla="*/ f35 1 43"/>
              <a:gd name="f47" fmla="*/ f36 1 50"/>
              <a:gd name="f48" fmla="*/ f37 1 43"/>
              <a:gd name="f49" fmla="*/ f38 1 50"/>
              <a:gd name="f50" fmla="*/ f39 1 43"/>
              <a:gd name="f51" fmla="*/ f40 1 50"/>
              <a:gd name="f52" fmla="*/ f41 1 43"/>
              <a:gd name="f53" fmla="*/ f42 1 50"/>
              <a:gd name="f54" fmla="*/ f43 1 43"/>
              <a:gd name="f55" fmla="*/ f44 1 50"/>
              <a:gd name="f56" fmla="*/ 0 1 f33"/>
              <a:gd name="f57" fmla="*/ f6 1 f33"/>
              <a:gd name="f58" fmla="*/ 0 1 f34"/>
              <a:gd name="f59" fmla="*/ f7 1 f34"/>
              <a:gd name="f60" fmla="+- f45 0 f1"/>
              <a:gd name="f61" fmla="*/ f46 1 f33"/>
              <a:gd name="f62" fmla="*/ f47 1 f34"/>
              <a:gd name="f63" fmla="*/ f48 1 f33"/>
              <a:gd name="f64" fmla="*/ f49 1 f34"/>
              <a:gd name="f65" fmla="*/ f50 1 f33"/>
              <a:gd name="f66" fmla="*/ f51 1 f34"/>
              <a:gd name="f67" fmla="*/ f52 1 f33"/>
              <a:gd name="f68" fmla="*/ f53 1 f34"/>
              <a:gd name="f69" fmla="*/ f54 1 f33"/>
              <a:gd name="f70" fmla="*/ f55 1 f34"/>
              <a:gd name="f71" fmla="*/ f56 f28 1"/>
              <a:gd name="f72" fmla="*/ f57 f28 1"/>
              <a:gd name="f73" fmla="*/ f59 f29 1"/>
              <a:gd name="f74" fmla="*/ f58 f29 1"/>
              <a:gd name="f75" fmla="*/ f61 f28 1"/>
              <a:gd name="f76" fmla="*/ f62 f29 1"/>
              <a:gd name="f77" fmla="*/ f63 f28 1"/>
              <a:gd name="f78" fmla="*/ f64 f29 1"/>
              <a:gd name="f79" fmla="*/ f65 f28 1"/>
              <a:gd name="f80" fmla="*/ f66 f29 1"/>
              <a:gd name="f81" fmla="*/ f67 f28 1"/>
              <a:gd name="f82" fmla="*/ f68 f29 1"/>
              <a:gd name="f83" fmla="*/ f69 f28 1"/>
              <a:gd name="f84" fmla="*/ f70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75" y="f76"/>
              </a:cxn>
              <a:cxn ang="f60">
                <a:pos x="f77" y="f78"/>
              </a:cxn>
              <a:cxn ang="f60">
                <a:pos x="f79" y="f80"/>
              </a:cxn>
              <a:cxn ang="f60">
                <a:pos x="f81" y="f82"/>
              </a:cxn>
              <a:cxn ang="f60">
                <a:pos x="f83" y="f84"/>
              </a:cxn>
              <a:cxn ang="f60">
                <a:pos x="f75" y="f76"/>
              </a:cxn>
            </a:cxnLst>
            <a:rect l="f71" t="f74" r="f72" b="f73"/>
            <a:pathLst>
              <a:path w="43" h="50">
                <a:moveTo>
                  <a:pt x="f8" y="f9"/>
                </a:moveTo>
                <a:cubicBezTo>
                  <a:pt x="f10" y="f9"/>
                  <a:pt x="f11" y="f12"/>
                  <a:pt x="f13" y="f12"/>
                </a:cubicBezTo>
                <a:cubicBezTo>
                  <a:pt x="f14" y="f15"/>
                  <a:pt x="f16" y="f17"/>
                  <a:pt x="f6" y="f16"/>
                </a:cubicBezTo>
                <a:cubicBezTo>
                  <a:pt x="f18" y="f19"/>
                  <a:pt x="f20" y="f21"/>
                  <a:pt x="f22" y="f5"/>
                </a:cubicBezTo>
                <a:cubicBezTo>
                  <a:pt x="f22" y="f23"/>
                  <a:pt x="f22" y="f24"/>
                  <a:pt x="f25" y="f11"/>
                </a:cubicBezTo>
                <a:cubicBezTo>
                  <a:pt x="f5" y="f17"/>
                  <a:pt x="f26" y="f7"/>
                  <a:pt x="f8" y="f9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80" name="Freeform 82">
            <a:extLst>
              <a:ext uri="{FF2B5EF4-FFF2-40B4-BE49-F238E27FC236}">
                <a16:creationId xmlns:a16="http://schemas.microsoft.com/office/drawing/2014/main" id="{256E455D-1124-4EA5-B69F-BE62B29244C5}"/>
              </a:ext>
            </a:extLst>
          </p:cNvPr>
          <p:cNvSpPr/>
          <p:nvPr/>
        </p:nvSpPr>
        <p:spPr>
          <a:xfrm flipH="1">
            <a:off x="3481385" y="3602041"/>
            <a:ext cx="0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"/>
              <a:gd name="f7" fmla="+- 0 0 -90"/>
              <a:gd name="f8" fmla="*/ f3 1 1"/>
              <a:gd name="f9" fmla="*/ f4 1 1"/>
              <a:gd name="f10" fmla="+- f6 0 f5"/>
              <a:gd name="f11" fmla="*/ f7 f0 1"/>
              <a:gd name="f12" fmla="*/ 1 f10 1"/>
              <a:gd name="f13" fmla="*/ 0 f10 1"/>
              <a:gd name="f14" fmla="*/ 0 1 f10"/>
              <a:gd name="f15" fmla="*/ f6 1 f10"/>
              <a:gd name="f16" fmla="*/ f11 1 f2"/>
              <a:gd name="f17" fmla="*/ f12 1 f10"/>
              <a:gd name="f18" fmla="*/ f13 1 f10"/>
              <a:gd name="f19" fmla="*/ f14 f8 1"/>
              <a:gd name="f20" fmla="*/ f15 f8 1"/>
              <a:gd name="f21" fmla="*/ f15 f9 1"/>
              <a:gd name="f22" fmla="*/ f14 f9 1"/>
              <a:gd name="f23" fmla="+- f16 0 f1"/>
              <a:gd name="f24" fmla="*/ f17 f8 1"/>
              <a:gd name="f25" fmla="*/ f18 f9 1"/>
              <a:gd name="f26" fmla="*/ f18 f8 1"/>
              <a:gd name="f27" fmla="*/ f17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3">
                <a:pos x="f24" y="f25"/>
              </a:cxn>
              <a:cxn ang="f23">
                <a:pos x="f26" y="f25"/>
              </a:cxn>
              <a:cxn ang="f23">
                <a:pos x="f24" y="f27"/>
              </a:cxn>
              <a:cxn ang="f23">
                <a:pos x="f24" y="f25"/>
              </a:cxn>
            </a:cxnLst>
            <a:rect l="f19" t="f22" r="f20" b="f21"/>
            <a:pathLst>
              <a:path w="1" h="1">
                <a:moveTo>
                  <a:pt x="f6" y="f5"/>
                </a:moveTo>
                <a:cubicBezTo>
                  <a:pt x="f6" y="f5"/>
                  <a:pt x="f5" y="f5"/>
                  <a:pt x="f5" y="f5"/>
                </a:cubicBezTo>
                <a:cubicBezTo>
                  <a:pt x="f5" y="f6"/>
                  <a:pt x="f6" y="f6"/>
                  <a:pt x="f6" y="f6"/>
                </a:cubicBezTo>
                <a:cubicBezTo>
                  <a:pt x="f6" y="f6"/>
                  <a:pt x="f6" y="f5"/>
                  <a:pt x="f6" y="f5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81" name="Freeform 83">
            <a:extLst>
              <a:ext uri="{FF2B5EF4-FFF2-40B4-BE49-F238E27FC236}">
                <a16:creationId xmlns:a16="http://schemas.microsoft.com/office/drawing/2014/main" id="{E0369E4F-B633-4290-9A80-983B8910377A}"/>
              </a:ext>
            </a:extLst>
          </p:cNvPr>
          <p:cNvSpPr/>
          <p:nvPr/>
        </p:nvSpPr>
        <p:spPr>
          <a:xfrm>
            <a:off x="3890964" y="3219446"/>
            <a:ext cx="50804" cy="1587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3"/>
              <a:gd name="f7" fmla="val 23"/>
              <a:gd name="f8" fmla="val 13"/>
              <a:gd name="f9" fmla="val 22"/>
              <a:gd name="f10" fmla="val 27"/>
              <a:gd name="f11" fmla="val 41"/>
              <a:gd name="f12" fmla="val 55"/>
              <a:gd name="f13" fmla="val 61"/>
              <a:gd name="f14" fmla="val 21"/>
              <a:gd name="f15" fmla="val 67"/>
              <a:gd name="f16" fmla="val 18"/>
              <a:gd name="f17" fmla="val 72"/>
              <a:gd name="f18" fmla="val 16"/>
              <a:gd name="f19" fmla="val 15"/>
              <a:gd name="f20" fmla="val 6"/>
              <a:gd name="f21" fmla="val 70"/>
              <a:gd name="f22" fmla="val 5"/>
              <a:gd name="f23" fmla="val 64"/>
              <a:gd name="f24" fmla="val 3"/>
              <a:gd name="f25" fmla="val 57"/>
              <a:gd name="f26" fmla="val 51"/>
              <a:gd name="f27" fmla="val 1"/>
              <a:gd name="f28" fmla="val 34"/>
              <a:gd name="f29" fmla="val 19"/>
              <a:gd name="f30" fmla="val 11"/>
              <a:gd name="f31" fmla="val 9"/>
              <a:gd name="f32" fmla="+- 0 0 -90"/>
              <a:gd name="f33" fmla="*/ f3 1 73"/>
              <a:gd name="f34" fmla="*/ f4 1 23"/>
              <a:gd name="f35" fmla="+- f7 0 f5"/>
              <a:gd name="f36" fmla="+- f6 0 f5"/>
              <a:gd name="f37" fmla="*/ f32 f0 1"/>
              <a:gd name="f38" fmla="*/ f36 1 73"/>
              <a:gd name="f39" fmla="*/ f35 1 23"/>
              <a:gd name="f40" fmla="*/ 13 f36 1"/>
              <a:gd name="f41" fmla="*/ 22 f35 1"/>
              <a:gd name="f42" fmla="*/ 55 f36 1"/>
              <a:gd name="f43" fmla="*/ 72 f36 1"/>
              <a:gd name="f44" fmla="*/ 16 f35 1"/>
              <a:gd name="f45" fmla="*/ 70 f36 1"/>
              <a:gd name="f46" fmla="*/ 5 f35 1"/>
              <a:gd name="f47" fmla="*/ 51 f36 1"/>
              <a:gd name="f48" fmla="*/ 1 f35 1"/>
              <a:gd name="f49" fmla="*/ 0 f36 1"/>
              <a:gd name="f50" fmla="*/ f37 1 f2"/>
              <a:gd name="f51" fmla="*/ f40 1 73"/>
              <a:gd name="f52" fmla="*/ f41 1 23"/>
              <a:gd name="f53" fmla="*/ f42 1 73"/>
              <a:gd name="f54" fmla="*/ f43 1 73"/>
              <a:gd name="f55" fmla="*/ f44 1 23"/>
              <a:gd name="f56" fmla="*/ f45 1 73"/>
              <a:gd name="f57" fmla="*/ f46 1 23"/>
              <a:gd name="f58" fmla="*/ f47 1 73"/>
              <a:gd name="f59" fmla="*/ f48 1 23"/>
              <a:gd name="f60" fmla="*/ f49 1 73"/>
              <a:gd name="f61" fmla="*/ 0 1 f38"/>
              <a:gd name="f62" fmla="*/ f6 1 f38"/>
              <a:gd name="f63" fmla="*/ 0 1 f39"/>
              <a:gd name="f64" fmla="*/ f7 1 f39"/>
              <a:gd name="f65" fmla="+- f50 0 f1"/>
              <a:gd name="f66" fmla="*/ f51 1 f38"/>
              <a:gd name="f67" fmla="*/ f52 1 f39"/>
              <a:gd name="f68" fmla="*/ f53 1 f38"/>
              <a:gd name="f69" fmla="*/ f54 1 f38"/>
              <a:gd name="f70" fmla="*/ f55 1 f39"/>
              <a:gd name="f71" fmla="*/ f56 1 f38"/>
              <a:gd name="f72" fmla="*/ f57 1 f39"/>
              <a:gd name="f73" fmla="*/ f58 1 f38"/>
              <a:gd name="f74" fmla="*/ f59 1 f39"/>
              <a:gd name="f75" fmla="*/ f60 1 f38"/>
              <a:gd name="f76" fmla="*/ f61 f33 1"/>
              <a:gd name="f77" fmla="*/ f62 f33 1"/>
              <a:gd name="f78" fmla="*/ f64 f34 1"/>
              <a:gd name="f79" fmla="*/ f63 f34 1"/>
              <a:gd name="f80" fmla="*/ f66 f33 1"/>
              <a:gd name="f81" fmla="*/ f67 f34 1"/>
              <a:gd name="f82" fmla="*/ f68 f33 1"/>
              <a:gd name="f83" fmla="*/ f69 f33 1"/>
              <a:gd name="f84" fmla="*/ f70 f34 1"/>
              <a:gd name="f85" fmla="*/ f71 f33 1"/>
              <a:gd name="f86" fmla="*/ f72 f34 1"/>
              <a:gd name="f87" fmla="*/ f73 f33 1"/>
              <a:gd name="f88" fmla="*/ f74 f34 1"/>
              <a:gd name="f89" fmla="*/ f75 f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5">
                <a:pos x="f80" y="f81"/>
              </a:cxn>
              <a:cxn ang="f65">
                <a:pos x="f82" y="f81"/>
              </a:cxn>
              <a:cxn ang="f65">
                <a:pos x="f83" y="f84"/>
              </a:cxn>
              <a:cxn ang="f65">
                <a:pos x="f85" y="f86"/>
              </a:cxn>
              <a:cxn ang="f65">
                <a:pos x="f87" y="f88"/>
              </a:cxn>
              <a:cxn ang="f65">
                <a:pos x="f89" y="f84"/>
              </a:cxn>
              <a:cxn ang="f65">
                <a:pos x="f80" y="f81"/>
              </a:cxn>
            </a:cxnLst>
            <a:rect l="f76" t="f79" r="f77" b="f78"/>
            <a:pathLst>
              <a:path w="73" h="23">
                <a:moveTo>
                  <a:pt x="f8" y="f9"/>
                </a:moveTo>
                <a:cubicBezTo>
                  <a:pt x="f10" y="f7"/>
                  <a:pt x="f11" y="f7"/>
                  <a:pt x="f12" y="f9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6" y="f19"/>
                  <a:pt x="f17" y="f20"/>
                  <a:pt x="f21" y="f22"/>
                </a:cubicBezTo>
                <a:cubicBezTo>
                  <a:pt x="f23" y="f24"/>
                  <a:pt x="f25" y="f5"/>
                  <a:pt x="f26" y="f27"/>
                </a:cubicBezTo>
                <a:cubicBezTo>
                  <a:pt x="f28" y="f22"/>
                  <a:pt x="f29" y="f30"/>
                  <a:pt x="f5" y="f18"/>
                </a:cubicBezTo>
                <a:cubicBezTo>
                  <a:pt x="f22" y="f16"/>
                  <a:pt x="f31" y="f9"/>
                  <a:pt x="f8" y="f9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82" name="Freeform 84">
            <a:extLst>
              <a:ext uri="{FF2B5EF4-FFF2-40B4-BE49-F238E27FC236}">
                <a16:creationId xmlns:a16="http://schemas.microsoft.com/office/drawing/2014/main" id="{9E0AB81F-646E-4657-9823-0F8AA8764DDE}"/>
              </a:ext>
            </a:extLst>
          </p:cNvPr>
          <p:cNvSpPr/>
          <p:nvPr/>
        </p:nvSpPr>
        <p:spPr>
          <a:xfrm>
            <a:off x="1082677" y="1535113"/>
            <a:ext cx="12701" cy="2222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"/>
              <a:gd name="f7" fmla="val 33"/>
              <a:gd name="f8" fmla="val 13"/>
              <a:gd name="f9" fmla="val 15"/>
              <a:gd name="f10" fmla="val 32"/>
              <a:gd name="f11" fmla="val 16"/>
              <a:gd name="f12" fmla="val 31"/>
              <a:gd name="f13" fmla="val 30"/>
              <a:gd name="f14" fmla="val 21"/>
              <a:gd name="f15" fmla="val 4"/>
              <a:gd name="f16" fmla="val 2"/>
              <a:gd name="f17" fmla="val 1"/>
              <a:gd name="f18" fmla="val 8"/>
              <a:gd name="f19" fmla="val 6"/>
              <a:gd name="f20" fmla="val 12"/>
              <a:gd name="f21" fmla="val 19"/>
              <a:gd name="f22" fmla="val 23"/>
              <a:gd name="f23" fmla="val 28"/>
              <a:gd name="f24" fmla="+- 0 0 -90"/>
              <a:gd name="f25" fmla="*/ f3 1 18"/>
              <a:gd name="f26" fmla="*/ f4 1 33"/>
              <a:gd name="f27" fmla="+- f7 0 f5"/>
              <a:gd name="f28" fmla="+- f6 0 f5"/>
              <a:gd name="f29" fmla="*/ f24 f0 1"/>
              <a:gd name="f30" fmla="*/ f28 1 18"/>
              <a:gd name="f31" fmla="*/ f27 1 33"/>
              <a:gd name="f32" fmla="*/ 13 f28 1"/>
              <a:gd name="f33" fmla="*/ 33 f27 1"/>
              <a:gd name="f34" fmla="*/ 18 f28 1"/>
              <a:gd name="f35" fmla="*/ 30 f27 1"/>
              <a:gd name="f36" fmla="*/ 4 f27 1"/>
              <a:gd name="f37" fmla="*/ 0 f27 1"/>
              <a:gd name="f38" fmla="*/ 0 f28 1"/>
              <a:gd name="f39" fmla="*/ 19 f27 1"/>
              <a:gd name="f40" fmla="*/ f29 1 f2"/>
              <a:gd name="f41" fmla="*/ f32 1 18"/>
              <a:gd name="f42" fmla="*/ f33 1 33"/>
              <a:gd name="f43" fmla="*/ f34 1 18"/>
              <a:gd name="f44" fmla="*/ f35 1 33"/>
              <a:gd name="f45" fmla="*/ f36 1 33"/>
              <a:gd name="f46" fmla="*/ f37 1 33"/>
              <a:gd name="f47" fmla="*/ f38 1 18"/>
              <a:gd name="f48" fmla="*/ f39 1 33"/>
              <a:gd name="f49" fmla="*/ 0 1 f30"/>
              <a:gd name="f50" fmla="*/ f6 1 f30"/>
              <a:gd name="f51" fmla="*/ 0 1 f31"/>
              <a:gd name="f52" fmla="*/ f7 1 f31"/>
              <a:gd name="f53" fmla="+- f40 0 f1"/>
              <a:gd name="f54" fmla="*/ f41 1 f30"/>
              <a:gd name="f55" fmla="*/ f42 1 f31"/>
              <a:gd name="f56" fmla="*/ f43 1 f30"/>
              <a:gd name="f57" fmla="*/ f44 1 f31"/>
              <a:gd name="f58" fmla="*/ f45 1 f31"/>
              <a:gd name="f59" fmla="*/ f46 1 f31"/>
              <a:gd name="f60" fmla="*/ f47 1 f30"/>
              <a:gd name="f61" fmla="*/ f48 1 f31"/>
              <a:gd name="f62" fmla="*/ f49 f25 1"/>
              <a:gd name="f63" fmla="*/ f50 f25 1"/>
              <a:gd name="f64" fmla="*/ f52 f26 1"/>
              <a:gd name="f65" fmla="*/ f51 f26 1"/>
              <a:gd name="f66" fmla="*/ f54 f25 1"/>
              <a:gd name="f67" fmla="*/ f55 f26 1"/>
              <a:gd name="f68" fmla="*/ f56 f25 1"/>
              <a:gd name="f69" fmla="*/ f57 f26 1"/>
              <a:gd name="f70" fmla="*/ f58 f26 1"/>
              <a:gd name="f71" fmla="*/ f59 f26 1"/>
              <a:gd name="f72" fmla="*/ f60 f25 1"/>
              <a:gd name="f73" fmla="*/ f61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3">
                <a:pos x="f66" y="f67"/>
              </a:cxn>
              <a:cxn ang="f53">
                <a:pos x="f68" y="f69"/>
              </a:cxn>
              <a:cxn ang="f53">
                <a:pos x="f68" y="f70"/>
              </a:cxn>
              <a:cxn ang="f53">
                <a:pos x="f66" y="f71"/>
              </a:cxn>
              <a:cxn ang="f53">
                <a:pos x="f72" y="f73"/>
              </a:cxn>
              <a:cxn ang="f53">
                <a:pos x="f66" y="f67"/>
              </a:cxn>
            </a:cxnLst>
            <a:rect l="f62" t="f65" r="f63" b="f64"/>
            <a:pathLst>
              <a:path w="18" h="33">
                <a:moveTo>
                  <a:pt x="f8" y="f7"/>
                </a:moveTo>
                <a:cubicBezTo>
                  <a:pt x="f9" y="f10"/>
                  <a:pt x="f11" y="f12"/>
                  <a:pt x="f6" y="f13"/>
                </a:cubicBezTo>
                <a:cubicBezTo>
                  <a:pt x="f6" y="f14"/>
                  <a:pt x="f6" y="f8"/>
                  <a:pt x="f6" y="f15"/>
                </a:cubicBezTo>
                <a:cubicBezTo>
                  <a:pt x="f11" y="f16"/>
                  <a:pt x="f9" y="f17"/>
                  <a:pt x="f8" y="f5"/>
                </a:cubicBezTo>
                <a:cubicBezTo>
                  <a:pt x="f18" y="f19"/>
                  <a:pt x="f17" y="f20"/>
                  <a:pt x="f5" y="f21"/>
                </a:cubicBezTo>
                <a:cubicBezTo>
                  <a:pt x="f5" y="f22"/>
                  <a:pt x="f18" y="f23"/>
                  <a:pt x="f8" y="f7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83" name="Freeform 85">
            <a:extLst>
              <a:ext uri="{FF2B5EF4-FFF2-40B4-BE49-F238E27FC236}">
                <a16:creationId xmlns:a16="http://schemas.microsoft.com/office/drawing/2014/main" id="{F29DF346-B59E-4E63-8753-D41D6F44F759}"/>
              </a:ext>
            </a:extLst>
          </p:cNvPr>
          <p:cNvSpPr/>
          <p:nvPr/>
        </p:nvSpPr>
        <p:spPr>
          <a:xfrm>
            <a:off x="1655758" y="4451354"/>
            <a:ext cx="17465" cy="2222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"/>
              <a:gd name="f7" fmla="val 33"/>
              <a:gd name="f8" fmla="val 5"/>
              <a:gd name="f9" fmla="val 4"/>
              <a:gd name="f10" fmla="val 15"/>
              <a:gd name="f11" fmla="val 9"/>
              <a:gd name="f12" fmla="val 24"/>
              <a:gd name="f13" fmla="val 13"/>
              <a:gd name="f14" fmla="val 17"/>
              <a:gd name="f15" fmla="val 31"/>
              <a:gd name="f16" fmla="val 21"/>
              <a:gd name="f17" fmla="val 29"/>
              <a:gd name="f18" fmla="val 28"/>
              <a:gd name="f19" fmla="val 20"/>
              <a:gd name="f20" fmla="val 18"/>
              <a:gd name="f21" fmla="val 16"/>
              <a:gd name="f22" fmla="val 11"/>
              <a:gd name="f23" fmla="val 7"/>
              <a:gd name="f24" fmla="val 2"/>
              <a:gd name="f25" fmla="+- 0 0 -90"/>
              <a:gd name="f26" fmla="*/ f3 1 25"/>
              <a:gd name="f27" fmla="*/ f4 1 33"/>
              <a:gd name="f28" fmla="+- f7 0 f5"/>
              <a:gd name="f29" fmla="+- f6 0 f5"/>
              <a:gd name="f30" fmla="*/ f25 f0 1"/>
              <a:gd name="f31" fmla="*/ f29 1 25"/>
              <a:gd name="f32" fmla="*/ f28 1 33"/>
              <a:gd name="f33" fmla="*/ 0 f29 1"/>
              <a:gd name="f34" fmla="*/ 5 f28 1"/>
              <a:gd name="f35" fmla="*/ 13 f29 1"/>
              <a:gd name="f36" fmla="*/ 33 f28 1"/>
              <a:gd name="f37" fmla="*/ 25 f29 1"/>
              <a:gd name="f38" fmla="*/ 28 f28 1"/>
              <a:gd name="f39" fmla="*/ 11 f29 1"/>
              <a:gd name="f40" fmla="*/ 0 f28 1"/>
              <a:gd name="f41" fmla="*/ f30 1 f2"/>
              <a:gd name="f42" fmla="*/ f33 1 25"/>
              <a:gd name="f43" fmla="*/ f34 1 33"/>
              <a:gd name="f44" fmla="*/ f35 1 25"/>
              <a:gd name="f45" fmla="*/ f36 1 33"/>
              <a:gd name="f46" fmla="*/ f37 1 25"/>
              <a:gd name="f47" fmla="*/ f38 1 33"/>
              <a:gd name="f48" fmla="*/ f39 1 25"/>
              <a:gd name="f49" fmla="*/ f40 1 33"/>
              <a:gd name="f50" fmla="*/ 0 1 f31"/>
              <a:gd name="f51" fmla="*/ f6 1 f31"/>
              <a:gd name="f52" fmla="*/ 0 1 f32"/>
              <a:gd name="f53" fmla="*/ f7 1 f32"/>
              <a:gd name="f54" fmla="+- f41 0 f1"/>
              <a:gd name="f55" fmla="*/ f42 1 f31"/>
              <a:gd name="f56" fmla="*/ f43 1 f32"/>
              <a:gd name="f57" fmla="*/ f44 1 f31"/>
              <a:gd name="f58" fmla="*/ f45 1 f32"/>
              <a:gd name="f59" fmla="*/ f46 1 f31"/>
              <a:gd name="f60" fmla="*/ f47 1 f32"/>
              <a:gd name="f61" fmla="*/ f48 1 f31"/>
              <a:gd name="f62" fmla="*/ f49 1 f32"/>
              <a:gd name="f63" fmla="*/ f50 f26 1"/>
              <a:gd name="f64" fmla="*/ f51 f26 1"/>
              <a:gd name="f65" fmla="*/ f53 f27 1"/>
              <a:gd name="f66" fmla="*/ f52 f27 1"/>
              <a:gd name="f67" fmla="*/ f55 f26 1"/>
              <a:gd name="f68" fmla="*/ f56 f27 1"/>
              <a:gd name="f69" fmla="*/ f57 f26 1"/>
              <a:gd name="f70" fmla="*/ f58 f27 1"/>
              <a:gd name="f71" fmla="*/ f59 f26 1"/>
              <a:gd name="f72" fmla="*/ f60 f27 1"/>
              <a:gd name="f73" fmla="*/ f61 f26 1"/>
              <a:gd name="f74" fmla="*/ f62 f2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67" y="f68"/>
              </a:cxn>
              <a:cxn ang="f54">
                <a:pos x="f69" y="f70"/>
              </a:cxn>
              <a:cxn ang="f54">
                <a:pos x="f71" y="f72"/>
              </a:cxn>
              <a:cxn ang="f54">
                <a:pos x="f73" y="f74"/>
              </a:cxn>
              <a:cxn ang="f54">
                <a:pos x="f67" y="f68"/>
              </a:cxn>
            </a:cxnLst>
            <a:rect l="f63" t="f66" r="f64" b="f65"/>
            <a:pathLst>
              <a:path w="25" h="33">
                <a:moveTo>
                  <a:pt x="f5" y="f8"/>
                </a:moveTo>
                <a:cubicBezTo>
                  <a:pt x="f9" y="f10"/>
                  <a:pt x="f11" y="f12"/>
                  <a:pt x="f13" y="f7"/>
                </a:cubicBezTo>
                <a:cubicBezTo>
                  <a:pt x="f14" y="f15"/>
                  <a:pt x="f16" y="f17"/>
                  <a:pt x="f6" y="f18"/>
                </a:cubicBezTo>
                <a:cubicBezTo>
                  <a:pt x="f19" y="f20"/>
                  <a:pt x="f21" y="f11"/>
                  <a:pt x="f22" y="f5"/>
                </a:cubicBezTo>
                <a:cubicBezTo>
                  <a:pt x="f23" y="f24"/>
                  <a:pt x="f5" y="f8"/>
                  <a:pt x="f5" y="f8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84" name="Freeform 86">
            <a:extLst>
              <a:ext uri="{FF2B5EF4-FFF2-40B4-BE49-F238E27FC236}">
                <a16:creationId xmlns:a16="http://schemas.microsoft.com/office/drawing/2014/main" id="{E8CAB049-6C13-43BF-893A-2E1171727CBB}"/>
              </a:ext>
            </a:extLst>
          </p:cNvPr>
          <p:cNvSpPr/>
          <p:nvPr/>
        </p:nvSpPr>
        <p:spPr>
          <a:xfrm>
            <a:off x="3557592" y="1277938"/>
            <a:ext cx="255583" cy="7778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67"/>
              <a:gd name="f7" fmla="val 113"/>
              <a:gd name="f8" fmla="val 343"/>
              <a:gd name="f9" fmla="val 236"/>
              <a:gd name="f10" fmla="val 1"/>
              <a:gd name="f11" fmla="val 128"/>
              <a:gd name="f12" fmla="val 21"/>
              <a:gd name="f13" fmla="val 14"/>
              <a:gd name="f14" fmla="val 7"/>
              <a:gd name="f15" fmla="val 39"/>
              <a:gd name="f16" fmla="val 74"/>
              <a:gd name="f17" fmla="val 111"/>
              <a:gd name="f18" fmla="val 4"/>
              <a:gd name="f19" fmla="val 112"/>
              <a:gd name="f20" fmla="val 9"/>
              <a:gd name="f21" fmla="val 123"/>
              <a:gd name="f22" fmla="val 237"/>
              <a:gd name="f23" fmla="val 351"/>
              <a:gd name="f24" fmla="val 362"/>
              <a:gd name="f25" fmla="val 366"/>
              <a:gd name="f26" fmla="val 108"/>
              <a:gd name="f27" fmla="val 97"/>
              <a:gd name="f28" fmla="val 73"/>
              <a:gd name="f29" fmla="val 365"/>
              <a:gd name="f30" fmla="val 48"/>
              <a:gd name="f31" fmla="val 24"/>
              <a:gd name="f32" fmla="val 5"/>
              <a:gd name="f33" fmla="val 361"/>
              <a:gd name="f34" fmla="+- 0 0 -90"/>
              <a:gd name="f35" fmla="*/ f3 1 367"/>
              <a:gd name="f36" fmla="*/ f4 1 113"/>
              <a:gd name="f37" fmla="+- f7 0 f5"/>
              <a:gd name="f38" fmla="+- f6 0 f5"/>
              <a:gd name="f39" fmla="*/ f34 f0 1"/>
              <a:gd name="f40" fmla="*/ f38 1 367"/>
              <a:gd name="f41" fmla="*/ f37 1 113"/>
              <a:gd name="f42" fmla="*/ 343 f38 1"/>
              <a:gd name="f43" fmla="*/ 0 f37 1"/>
              <a:gd name="f44" fmla="*/ 21 f38 1"/>
              <a:gd name="f45" fmla="*/ 0 f38 1"/>
              <a:gd name="f46" fmla="*/ 1 f37 1"/>
              <a:gd name="f47" fmla="*/ 111 f37 1"/>
              <a:gd name="f48" fmla="*/ 9 f38 1"/>
              <a:gd name="f49" fmla="*/ 113 f37 1"/>
              <a:gd name="f50" fmla="*/ 351 f38 1"/>
              <a:gd name="f51" fmla="*/ 366 f38 1"/>
              <a:gd name="f52" fmla="*/ 97 f37 1"/>
              <a:gd name="f53" fmla="*/ 24 f37 1"/>
              <a:gd name="f54" fmla="*/ f39 1 f2"/>
              <a:gd name="f55" fmla="*/ f42 1 367"/>
              <a:gd name="f56" fmla="*/ f43 1 113"/>
              <a:gd name="f57" fmla="*/ f44 1 367"/>
              <a:gd name="f58" fmla="*/ f45 1 367"/>
              <a:gd name="f59" fmla="*/ f46 1 113"/>
              <a:gd name="f60" fmla="*/ f47 1 113"/>
              <a:gd name="f61" fmla="*/ f48 1 367"/>
              <a:gd name="f62" fmla="*/ f49 1 113"/>
              <a:gd name="f63" fmla="*/ f50 1 367"/>
              <a:gd name="f64" fmla="*/ f51 1 367"/>
              <a:gd name="f65" fmla="*/ f52 1 113"/>
              <a:gd name="f66" fmla="*/ f53 1 113"/>
              <a:gd name="f67" fmla="*/ 0 1 f40"/>
              <a:gd name="f68" fmla="*/ f6 1 f40"/>
              <a:gd name="f69" fmla="*/ 0 1 f41"/>
              <a:gd name="f70" fmla="*/ f7 1 f41"/>
              <a:gd name="f71" fmla="+- f54 0 f1"/>
              <a:gd name="f72" fmla="*/ f55 1 f40"/>
              <a:gd name="f73" fmla="*/ f56 1 f41"/>
              <a:gd name="f74" fmla="*/ f57 1 f40"/>
              <a:gd name="f75" fmla="*/ f58 1 f40"/>
              <a:gd name="f76" fmla="*/ f59 1 f41"/>
              <a:gd name="f77" fmla="*/ f60 1 f41"/>
              <a:gd name="f78" fmla="*/ f61 1 f40"/>
              <a:gd name="f79" fmla="*/ f62 1 f41"/>
              <a:gd name="f80" fmla="*/ f63 1 f40"/>
              <a:gd name="f81" fmla="*/ f64 1 f40"/>
              <a:gd name="f82" fmla="*/ f65 1 f41"/>
              <a:gd name="f83" fmla="*/ f66 1 f41"/>
              <a:gd name="f84" fmla="*/ f67 f35 1"/>
              <a:gd name="f85" fmla="*/ f68 f35 1"/>
              <a:gd name="f86" fmla="*/ f70 f36 1"/>
              <a:gd name="f87" fmla="*/ f69 f36 1"/>
              <a:gd name="f88" fmla="*/ f72 f35 1"/>
              <a:gd name="f89" fmla="*/ f73 f36 1"/>
              <a:gd name="f90" fmla="*/ f74 f35 1"/>
              <a:gd name="f91" fmla="*/ f75 f35 1"/>
              <a:gd name="f92" fmla="*/ f76 f36 1"/>
              <a:gd name="f93" fmla="*/ f77 f36 1"/>
              <a:gd name="f94" fmla="*/ f78 f35 1"/>
              <a:gd name="f95" fmla="*/ f79 f36 1"/>
              <a:gd name="f96" fmla="*/ f80 f35 1"/>
              <a:gd name="f97" fmla="*/ f81 f35 1"/>
              <a:gd name="f98" fmla="*/ f82 f36 1"/>
              <a:gd name="f99" fmla="*/ f83 f3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88" y="f89"/>
              </a:cxn>
              <a:cxn ang="f71">
                <a:pos x="f90" y="f89"/>
              </a:cxn>
              <a:cxn ang="f71">
                <a:pos x="f91" y="f92"/>
              </a:cxn>
              <a:cxn ang="f71">
                <a:pos x="f91" y="f93"/>
              </a:cxn>
              <a:cxn ang="f71">
                <a:pos x="f94" y="f95"/>
              </a:cxn>
              <a:cxn ang="f71">
                <a:pos x="f96" y="f95"/>
              </a:cxn>
              <a:cxn ang="f71">
                <a:pos x="f97" y="f98"/>
              </a:cxn>
              <a:cxn ang="f71">
                <a:pos x="f97" y="f99"/>
              </a:cxn>
              <a:cxn ang="f71">
                <a:pos x="f88" y="f89"/>
              </a:cxn>
            </a:cxnLst>
            <a:rect l="f84" t="f87" r="f85" b="f86"/>
            <a:pathLst>
              <a:path w="367" h="113">
                <a:moveTo>
                  <a:pt x="f8" y="f5"/>
                </a:moveTo>
                <a:cubicBezTo>
                  <a:pt x="f9" y="f10"/>
                  <a:pt x="f11" y="f5"/>
                  <a:pt x="f12" y="f5"/>
                </a:cubicBezTo>
                <a:cubicBezTo>
                  <a:pt x="f13" y="f5"/>
                  <a:pt x="f14" y="f10"/>
                  <a:pt x="f5" y="f10"/>
                </a:cubicBezTo>
                <a:cubicBezTo>
                  <a:pt x="f5" y="f15"/>
                  <a:pt x="f5" y="f16"/>
                  <a:pt x="f5" y="f17"/>
                </a:cubicBezTo>
                <a:cubicBezTo>
                  <a:pt x="f18" y="f19"/>
                  <a:pt x="f14" y="f7"/>
                  <a:pt x="f20" y="f7"/>
                </a:cubicBezTo>
                <a:cubicBezTo>
                  <a:pt x="f21" y="f7"/>
                  <a:pt x="f22" y="f7"/>
                  <a:pt x="f23" y="f7"/>
                </a:cubicBezTo>
                <a:cubicBezTo>
                  <a:pt x="f24" y="f7"/>
                  <a:pt x="f25" y="f26"/>
                  <a:pt x="f25" y="f27"/>
                </a:cubicBezTo>
                <a:cubicBezTo>
                  <a:pt x="f25" y="f28"/>
                  <a:pt x="f29" y="f30"/>
                  <a:pt x="f25" y="f31"/>
                </a:cubicBezTo>
                <a:cubicBezTo>
                  <a:pt x="f6" y="f32"/>
                  <a:pt x="f33" y="f5"/>
                  <a:pt x="f8" y="f5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85" name="Freeform 87">
            <a:extLst>
              <a:ext uri="{FF2B5EF4-FFF2-40B4-BE49-F238E27FC236}">
                <a16:creationId xmlns:a16="http://schemas.microsoft.com/office/drawing/2014/main" id="{CC1942AA-4F84-470C-AF07-96B1C23FEB94}"/>
              </a:ext>
            </a:extLst>
          </p:cNvPr>
          <p:cNvSpPr/>
          <p:nvPr/>
        </p:nvSpPr>
        <p:spPr>
          <a:xfrm>
            <a:off x="3557592" y="1392238"/>
            <a:ext cx="255583" cy="698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65"/>
              <a:gd name="f7" fmla="val 100"/>
              <a:gd name="f8" fmla="val 33"/>
              <a:gd name="f9" fmla="val 66"/>
              <a:gd name="f10" fmla="val 118"/>
              <a:gd name="f11" fmla="val 235"/>
              <a:gd name="f12" fmla="val 353"/>
              <a:gd name="f13" fmla="val 357"/>
              <a:gd name="f14" fmla="val 364"/>
              <a:gd name="f15" fmla="val 94"/>
              <a:gd name="f16" fmla="val 90"/>
              <a:gd name="f17" fmla="val 61"/>
              <a:gd name="f18" fmla="val 31"/>
              <a:gd name="f19" fmla="val 242"/>
              <a:gd name="f20" fmla="val 121"/>
              <a:gd name="f21" fmla="+- 0 0 -90"/>
              <a:gd name="f22" fmla="*/ f3 1 365"/>
              <a:gd name="f23" fmla="*/ f4 1 100"/>
              <a:gd name="f24" fmla="+- f7 0 f5"/>
              <a:gd name="f25" fmla="+- f6 0 f5"/>
              <a:gd name="f26" fmla="*/ f21 f0 1"/>
              <a:gd name="f27" fmla="*/ f25 1 365"/>
              <a:gd name="f28" fmla="*/ f24 1 100"/>
              <a:gd name="f29" fmla="*/ 0 f25 1"/>
              <a:gd name="f30" fmla="*/ 0 f24 1"/>
              <a:gd name="f31" fmla="*/ 100 f24 1"/>
              <a:gd name="f32" fmla="*/ 353 f25 1"/>
              <a:gd name="f33" fmla="*/ 364 f25 1"/>
              <a:gd name="f34" fmla="*/ 90 f24 1"/>
              <a:gd name="f35" fmla="*/ 365 f25 1"/>
              <a:gd name="f36" fmla="*/ f26 1 f2"/>
              <a:gd name="f37" fmla="*/ f29 1 365"/>
              <a:gd name="f38" fmla="*/ f30 1 100"/>
              <a:gd name="f39" fmla="*/ f31 1 100"/>
              <a:gd name="f40" fmla="*/ f32 1 365"/>
              <a:gd name="f41" fmla="*/ f33 1 365"/>
              <a:gd name="f42" fmla="*/ f34 1 100"/>
              <a:gd name="f43" fmla="*/ f35 1 365"/>
              <a:gd name="f44" fmla="*/ 0 1 f27"/>
              <a:gd name="f45" fmla="*/ f6 1 f27"/>
              <a:gd name="f46" fmla="*/ 0 1 f28"/>
              <a:gd name="f47" fmla="*/ f7 1 f28"/>
              <a:gd name="f48" fmla="+- f36 0 f1"/>
              <a:gd name="f49" fmla="*/ f37 1 f27"/>
              <a:gd name="f50" fmla="*/ f38 1 f28"/>
              <a:gd name="f51" fmla="*/ f39 1 f28"/>
              <a:gd name="f52" fmla="*/ f40 1 f27"/>
              <a:gd name="f53" fmla="*/ f41 1 f27"/>
              <a:gd name="f54" fmla="*/ f42 1 f28"/>
              <a:gd name="f55" fmla="*/ f43 1 f27"/>
              <a:gd name="f56" fmla="*/ f44 f22 1"/>
              <a:gd name="f57" fmla="*/ f45 f22 1"/>
              <a:gd name="f58" fmla="*/ f47 f23 1"/>
              <a:gd name="f59" fmla="*/ f46 f23 1"/>
              <a:gd name="f60" fmla="*/ f49 f22 1"/>
              <a:gd name="f61" fmla="*/ f50 f23 1"/>
              <a:gd name="f62" fmla="*/ f51 f23 1"/>
              <a:gd name="f63" fmla="*/ f52 f22 1"/>
              <a:gd name="f64" fmla="*/ f53 f22 1"/>
              <a:gd name="f65" fmla="*/ f54 f23 1"/>
              <a:gd name="f66" fmla="*/ f55 f2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8">
                <a:pos x="f60" y="f61"/>
              </a:cxn>
              <a:cxn ang="f48">
                <a:pos x="f60" y="f62"/>
              </a:cxn>
              <a:cxn ang="f48">
                <a:pos x="f63" y="f62"/>
              </a:cxn>
              <a:cxn ang="f48">
                <a:pos x="f64" y="f65"/>
              </a:cxn>
              <a:cxn ang="f48">
                <a:pos x="f66" y="f61"/>
              </a:cxn>
              <a:cxn ang="f48">
                <a:pos x="f60" y="f61"/>
              </a:cxn>
            </a:cxnLst>
            <a:rect l="f56" t="f59" r="f57" b="f58"/>
            <a:pathLst>
              <a:path w="365" h="100">
                <a:moveTo>
                  <a:pt x="f5" y="f5"/>
                </a:moveTo>
                <a:cubicBezTo>
                  <a:pt x="f5" y="f8"/>
                  <a:pt x="f5" y="f9"/>
                  <a:pt x="f5" y="f7"/>
                </a:cubicBezTo>
                <a:cubicBezTo>
                  <a:pt x="f10" y="f7"/>
                  <a:pt x="f11" y="f7"/>
                  <a:pt x="f12" y="f7"/>
                </a:cubicBezTo>
                <a:cubicBezTo>
                  <a:pt x="f13" y="f7"/>
                  <a:pt x="f14" y="f15"/>
                  <a:pt x="f14" y="f16"/>
                </a:cubicBezTo>
                <a:cubicBezTo>
                  <a:pt x="f6" y="f17"/>
                  <a:pt x="f6" y="f18"/>
                  <a:pt x="f6" y="f5"/>
                </a:cubicBezTo>
                <a:cubicBezTo>
                  <a:pt x="f19" y="f5"/>
                  <a:pt x="f20" y="f5"/>
                  <a:pt x="f5" y="f5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86" name="Freeform 88">
            <a:extLst>
              <a:ext uri="{FF2B5EF4-FFF2-40B4-BE49-F238E27FC236}">
                <a16:creationId xmlns:a16="http://schemas.microsoft.com/office/drawing/2014/main" id="{5785B180-8489-471D-90D5-30FF0CF0F66C}"/>
              </a:ext>
            </a:extLst>
          </p:cNvPr>
          <p:cNvSpPr/>
          <p:nvPr/>
        </p:nvSpPr>
        <p:spPr>
          <a:xfrm>
            <a:off x="3557592" y="1500192"/>
            <a:ext cx="106363" cy="7461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54"/>
              <a:gd name="f7" fmla="val 106"/>
              <a:gd name="f8" fmla="val 52"/>
              <a:gd name="f9" fmla="val 102"/>
              <a:gd name="f10" fmla="val 70"/>
              <a:gd name="f11" fmla="val 35"/>
              <a:gd name="f12" fmla="val 51"/>
              <a:gd name="f13" fmla="val 36"/>
              <a:gd name="f14" fmla="+- 0 0 -90"/>
              <a:gd name="f15" fmla="*/ f3 1 154"/>
              <a:gd name="f16" fmla="*/ f4 1 106"/>
              <a:gd name="f17" fmla="+- f7 0 f5"/>
              <a:gd name="f18" fmla="+- f6 0 f5"/>
              <a:gd name="f19" fmla="*/ f14 f0 1"/>
              <a:gd name="f20" fmla="*/ f18 1 154"/>
              <a:gd name="f21" fmla="*/ f17 1 106"/>
              <a:gd name="f22" fmla="*/ 0 f18 1"/>
              <a:gd name="f23" fmla="*/ 106 f17 1"/>
              <a:gd name="f24" fmla="*/ 154 f18 1"/>
              <a:gd name="f25" fmla="*/ 0 f17 1"/>
              <a:gd name="f26" fmla="*/ f19 1 f2"/>
              <a:gd name="f27" fmla="*/ f22 1 154"/>
              <a:gd name="f28" fmla="*/ f23 1 106"/>
              <a:gd name="f29" fmla="*/ f24 1 154"/>
              <a:gd name="f30" fmla="*/ f25 1 106"/>
              <a:gd name="f31" fmla="*/ 0 1 f20"/>
              <a:gd name="f32" fmla="*/ f6 1 f20"/>
              <a:gd name="f33" fmla="*/ 0 1 f21"/>
              <a:gd name="f34" fmla="*/ f7 1 f21"/>
              <a:gd name="f35" fmla="+- f26 0 f1"/>
              <a:gd name="f36" fmla="*/ f27 1 f20"/>
              <a:gd name="f37" fmla="*/ f28 1 f21"/>
              <a:gd name="f38" fmla="*/ f29 1 f20"/>
              <a:gd name="f39" fmla="*/ f30 1 f21"/>
              <a:gd name="f40" fmla="*/ f31 f15 1"/>
              <a:gd name="f41" fmla="*/ f32 f15 1"/>
              <a:gd name="f42" fmla="*/ f34 f16 1"/>
              <a:gd name="f43" fmla="*/ f33 f16 1"/>
              <a:gd name="f44" fmla="*/ f36 f15 1"/>
              <a:gd name="f45" fmla="*/ f37 f16 1"/>
              <a:gd name="f46" fmla="*/ f38 f15 1"/>
              <a:gd name="f47" fmla="*/ f39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5">
                <a:pos x="f44" y="f45"/>
              </a:cxn>
              <a:cxn ang="f35">
                <a:pos x="f46" y="f45"/>
              </a:cxn>
              <a:cxn ang="f35">
                <a:pos x="f46" y="f47"/>
              </a:cxn>
              <a:cxn ang="f35">
                <a:pos x="f44" y="f47"/>
              </a:cxn>
              <a:cxn ang="f35">
                <a:pos x="f44" y="f45"/>
              </a:cxn>
            </a:cxnLst>
            <a:rect l="f40" t="f43" r="f41" b="f42"/>
            <a:pathLst>
              <a:path w="154" h="105">
                <a:moveTo>
                  <a:pt x="f5" y="f7"/>
                </a:moveTo>
                <a:cubicBezTo>
                  <a:pt x="f8" y="f7"/>
                  <a:pt x="f9" y="f7"/>
                  <a:pt x="f6" y="f7"/>
                </a:cubicBezTo>
                <a:cubicBezTo>
                  <a:pt x="f6" y="f10"/>
                  <a:pt x="f6" y="f11"/>
                  <a:pt x="f6" y="f5"/>
                </a:cubicBezTo>
                <a:cubicBezTo>
                  <a:pt x="f9" y="f5"/>
                  <a:pt x="f12" y="f5"/>
                  <a:pt x="f5" y="f5"/>
                </a:cubicBezTo>
                <a:cubicBezTo>
                  <a:pt x="f5" y="f13"/>
                  <a:pt x="f5" y="f10"/>
                  <a:pt x="f5" y="f7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87" name="Freeform 89">
            <a:extLst>
              <a:ext uri="{FF2B5EF4-FFF2-40B4-BE49-F238E27FC236}">
                <a16:creationId xmlns:a16="http://schemas.microsoft.com/office/drawing/2014/main" id="{173DEBB8-C13B-4415-9DAC-565B33BA7B9F}"/>
              </a:ext>
            </a:extLst>
          </p:cNvPr>
          <p:cNvSpPr/>
          <p:nvPr/>
        </p:nvSpPr>
        <p:spPr>
          <a:xfrm>
            <a:off x="1925634" y="1335088"/>
            <a:ext cx="112708" cy="40322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62"/>
              <a:gd name="f7" fmla="val 576"/>
              <a:gd name="f8" fmla="val 1"/>
              <a:gd name="f9" fmla="val 537"/>
              <a:gd name="f10" fmla="val 3"/>
              <a:gd name="f11" fmla="val 553"/>
              <a:gd name="f12" fmla="val 4"/>
              <a:gd name="f13" fmla="val 564"/>
              <a:gd name="f14" fmla="val 5"/>
              <a:gd name="f15" fmla="val 59"/>
              <a:gd name="f16" fmla="val 110"/>
              <a:gd name="f17" fmla="val 384"/>
              <a:gd name="f18" fmla="val 193"/>
              <a:gd name="f19" fmla="val 111"/>
              <a:gd name="f20" fmla="val 64"/>
              <a:gd name="f21" fmla="val 16"/>
              <a:gd name="f22" fmla="val 2"/>
              <a:gd name="f23" fmla="val 9"/>
              <a:gd name="f24" fmla="val 19"/>
              <a:gd name="f25" fmla="val 168"/>
              <a:gd name="f26" fmla="val 318"/>
              <a:gd name="f27" fmla="val 467"/>
              <a:gd name="f28" fmla="val 476"/>
              <a:gd name="f29" fmla="val 8"/>
              <a:gd name="f30" fmla="val 485"/>
              <a:gd name="f31" fmla="val 13"/>
              <a:gd name="f32" fmla="val 493"/>
              <a:gd name="f33" fmla="val 23"/>
              <a:gd name="f34" fmla="val 508"/>
              <a:gd name="f35" fmla="val 36"/>
              <a:gd name="f36" fmla="val 521"/>
              <a:gd name="f37" fmla="val 47"/>
              <a:gd name="f38" fmla="val 535"/>
              <a:gd name="f39" fmla="val 45"/>
              <a:gd name="f40" fmla="val 43"/>
              <a:gd name="f41" fmla="val 539"/>
              <a:gd name="f42" fmla="val 41"/>
              <a:gd name="f43" fmla="val 540"/>
              <a:gd name="f44" fmla="val 29"/>
              <a:gd name="f45" fmla="val 528"/>
              <a:gd name="f46" fmla="val 17"/>
              <a:gd name="f47" fmla="val 516"/>
              <a:gd name="f48" fmla="val 6"/>
              <a:gd name="f49" fmla="val 503"/>
              <a:gd name="f50" fmla="val 505"/>
              <a:gd name="f51" fmla="val 506"/>
              <a:gd name="f52" fmla="val 507"/>
              <a:gd name="f53" fmla="val 522"/>
              <a:gd name="f54" fmla="val 18"/>
              <a:gd name="f55" fmla="val 536"/>
              <a:gd name="f56" fmla="val 27"/>
              <a:gd name="f57" fmla="val 550"/>
              <a:gd name="f58" fmla="val 26"/>
              <a:gd name="f59" fmla="val 551"/>
              <a:gd name="f60" fmla="val 25"/>
              <a:gd name="f61" fmla="val 552"/>
              <a:gd name="f62" fmla="val 24"/>
              <a:gd name="f63" fmla="val 549"/>
              <a:gd name="f64" fmla="val 11"/>
              <a:gd name="f65" fmla="val 544"/>
              <a:gd name="f66" fmla="+- 0 0 -90"/>
              <a:gd name="f67" fmla="*/ f3 1 162"/>
              <a:gd name="f68" fmla="*/ f4 1 576"/>
              <a:gd name="f69" fmla="+- f7 0 f5"/>
              <a:gd name="f70" fmla="+- f6 0 f5"/>
              <a:gd name="f71" fmla="*/ f66 f0 1"/>
              <a:gd name="f72" fmla="*/ f70 1 162"/>
              <a:gd name="f73" fmla="*/ f69 1 576"/>
              <a:gd name="f74" fmla="*/ 1 f70 1"/>
              <a:gd name="f75" fmla="*/ 537 f69 1"/>
              <a:gd name="f76" fmla="*/ 5 f70 1"/>
              <a:gd name="f77" fmla="*/ 576 f69 1"/>
              <a:gd name="f78" fmla="*/ 162 f70 1"/>
              <a:gd name="f79" fmla="*/ 0 f69 1"/>
              <a:gd name="f80" fmla="*/ 16 f70 1"/>
              <a:gd name="f81" fmla="*/ 2 f70 1"/>
              <a:gd name="f82" fmla="*/ 19 f69 1"/>
              <a:gd name="f83" fmla="*/ 467 f69 1"/>
              <a:gd name="f84" fmla="*/ 13 f70 1"/>
              <a:gd name="f85" fmla="*/ 493 f69 1"/>
              <a:gd name="f86" fmla="*/ 47 f70 1"/>
              <a:gd name="f87" fmla="*/ 535 f69 1"/>
              <a:gd name="f88" fmla="*/ 41 f70 1"/>
              <a:gd name="f89" fmla="*/ 540 f69 1"/>
              <a:gd name="f90" fmla="*/ 6 f70 1"/>
              <a:gd name="f91" fmla="*/ 503 f69 1"/>
              <a:gd name="f92" fmla="*/ 0 f70 1"/>
              <a:gd name="f93" fmla="*/ 507 f69 1"/>
              <a:gd name="f94" fmla="*/ 27 f70 1"/>
              <a:gd name="f95" fmla="*/ 550 f69 1"/>
              <a:gd name="f96" fmla="*/ 24 f70 1"/>
              <a:gd name="f97" fmla="*/ 553 f69 1"/>
              <a:gd name="f98" fmla="*/ f71 1 f2"/>
              <a:gd name="f99" fmla="*/ f74 1 162"/>
              <a:gd name="f100" fmla="*/ f75 1 576"/>
              <a:gd name="f101" fmla="*/ f76 1 162"/>
              <a:gd name="f102" fmla="*/ f77 1 576"/>
              <a:gd name="f103" fmla="*/ f78 1 162"/>
              <a:gd name="f104" fmla="*/ f79 1 576"/>
              <a:gd name="f105" fmla="*/ f80 1 162"/>
              <a:gd name="f106" fmla="*/ f81 1 162"/>
              <a:gd name="f107" fmla="*/ f82 1 576"/>
              <a:gd name="f108" fmla="*/ f83 1 576"/>
              <a:gd name="f109" fmla="*/ f84 1 162"/>
              <a:gd name="f110" fmla="*/ f85 1 576"/>
              <a:gd name="f111" fmla="*/ f86 1 162"/>
              <a:gd name="f112" fmla="*/ f87 1 576"/>
              <a:gd name="f113" fmla="*/ f88 1 162"/>
              <a:gd name="f114" fmla="*/ f89 1 576"/>
              <a:gd name="f115" fmla="*/ f90 1 162"/>
              <a:gd name="f116" fmla="*/ f91 1 576"/>
              <a:gd name="f117" fmla="*/ f92 1 162"/>
              <a:gd name="f118" fmla="*/ f93 1 576"/>
              <a:gd name="f119" fmla="*/ f94 1 162"/>
              <a:gd name="f120" fmla="*/ f95 1 576"/>
              <a:gd name="f121" fmla="*/ f96 1 162"/>
              <a:gd name="f122" fmla="*/ f97 1 576"/>
              <a:gd name="f123" fmla="*/ 0 1 f72"/>
              <a:gd name="f124" fmla="*/ f6 1 f72"/>
              <a:gd name="f125" fmla="*/ 0 1 f73"/>
              <a:gd name="f126" fmla="*/ f7 1 f73"/>
              <a:gd name="f127" fmla="+- f98 0 f1"/>
              <a:gd name="f128" fmla="*/ f99 1 f72"/>
              <a:gd name="f129" fmla="*/ f100 1 f73"/>
              <a:gd name="f130" fmla="*/ f101 1 f72"/>
              <a:gd name="f131" fmla="*/ f102 1 f73"/>
              <a:gd name="f132" fmla="*/ f103 1 f72"/>
              <a:gd name="f133" fmla="*/ f104 1 f73"/>
              <a:gd name="f134" fmla="*/ f105 1 f72"/>
              <a:gd name="f135" fmla="*/ f106 1 f72"/>
              <a:gd name="f136" fmla="*/ f107 1 f73"/>
              <a:gd name="f137" fmla="*/ f108 1 f73"/>
              <a:gd name="f138" fmla="*/ f109 1 f72"/>
              <a:gd name="f139" fmla="*/ f110 1 f73"/>
              <a:gd name="f140" fmla="*/ f111 1 f72"/>
              <a:gd name="f141" fmla="*/ f112 1 f73"/>
              <a:gd name="f142" fmla="*/ f113 1 f72"/>
              <a:gd name="f143" fmla="*/ f114 1 f73"/>
              <a:gd name="f144" fmla="*/ f115 1 f72"/>
              <a:gd name="f145" fmla="*/ f116 1 f73"/>
              <a:gd name="f146" fmla="*/ f117 1 f72"/>
              <a:gd name="f147" fmla="*/ f118 1 f73"/>
              <a:gd name="f148" fmla="*/ f119 1 f72"/>
              <a:gd name="f149" fmla="*/ f120 1 f73"/>
              <a:gd name="f150" fmla="*/ f121 1 f72"/>
              <a:gd name="f151" fmla="*/ f122 1 f73"/>
              <a:gd name="f152" fmla="*/ f123 f67 1"/>
              <a:gd name="f153" fmla="*/ f124 f67 1"/>
              <a:gd name="f154" fmla="*/ f126 f68 1"/>
              <a:gd name="f155" fmla="*/ f125 f68 1"/>
              <a:gd name="f156" fmla="*/ f128 f67 1"/>
              <a:gd name="f157" fmla="*/ f129 f68 1"/>
              <a:gd name="f158" fmla="*/ f130 f67 1"/>
              <a:gd name="f159" fmla="*/ f131 f68 1"/>
              <a:gd name="f160" fmla="*/ f132 f67 1"/>
              <a:gd name="f161" fmla="*/ f133 f68 1"/>
              <a:gd name="f162" fmla="*/ f134 f67 1"/>
              <a:gd name="f163" fmla="*/ f135 f67 1"/>
              <a:gd name="f164" fmla="*/ f136 f68 1"/>
              <a:gd name="f165" fmla="*/ f137 f68 1"/>
              <a:gd name="f166" fmla="*/ f138 f67 1"/>
              <a:gd name="f167" fmla="*/ f139 f68 1"/>
              <a:gd name="f168" fmla="*/ f140 f67 1"/>
              <a:gd name="f169" fmla="*/ f141 f68 1"/>
              <a:gd name="f170" fmla="*/ f142 f67 1"/>
              <a:gd name="f171" fmla="*/ f143 f68 1"/>
              <a:gd name="f172" fmla="*/ f144 f67 1"/>
              <a:gd name="f173" fmla="*/ f145 f68 1"/>
              <a:gd name="f174" fmla="*/ f146 f67 1"/>
              <a:gd name="f175" fmla="*/ f147 f68 1"/>
              <a:gd name="f176" fmla="*/ f148 f67 1"/>
              <a:gd name="f177" fmla="*/ f149 f68 1"/>
              <a:gd name="f178" fmla="*/ f150 f67 1"/>
              <a:gd name="f179" fmla="*/ f151 f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7">
                <a:pos x="f156" y="f157"/>
              </a:cxn>
              <a:cxn ang="f127">
                <a:pos x="f158" y="f159"/>
              </a:cxn>
              <a:cxn ang="f127">
                <a:pos x="f160" y="f159"/>
              </a:cxn>
              <a:cxn ang="f127">
                <a:pos x="f160" y="f161"/>
              </a:cxn>
              <a:cxn ang="f127">
                <a:pos x="f162" y="f161"/>
              </a:cxn>
              <a:cxn ang="f127">
                <a:pos x="f163" y="f164"/>
              </a:cxn>
              <a:cxn ang="f127">
                <a:pos x="f163" y="f165"/>
              </a:cxn>
              <a:cxn ang="f127">
                <a:pos x="f166" y="f167"/>
              </a:cxn>
              <a:cxn ang="f127">
                <a:pos x="f168" y="f169"/>
              </a:cxn>
              <a:cxn ang="f127">
                <a:pos x="f170" y="f171"/>
              </a:cxn>
              <a:cxn ang="f127">
                <a:pos x="f172" y="f173"/>
              </a:cxn>
              <a:cxn ang="f127">
                <a:pos x="f174" y="f175"/>
              </a:cxn>
              <a:cxn ang="f127">
                <a:pos x="f176" y="f177"/>
              </a:cxn>
              <a:cxn ang="f127">
                <a:pos x="f178" y="f179"/>
              </a:cxn>
              <a:cxn ang="f127">
                <a:pos x="f156" y="f157"/>
              </a:cxn>
            </a:cxnLst>
            <a:rect l="f152" t="f155" r="f153" b="f154"/>
            <a:pathLst>
              <a:path w="162" h="576">
                <a:moveTo>
                  <a:pt x="f8" y="f9"/>
                </a:moveTo>
                <a:cubicBezTo>
                  <a:pt x="f10" y="f11"/>
                  <a:pt x="f12" y="f13"/>
                  <a:pt x="f14" y="f7"/>
                </a:cubicBezTo>
                <a:cubicBezTo>
                  <a:pt x="f15" y="f7"/>
                  <a:pt x="f16" y="f7"/>
                  <a:pt x="f6" y="f7"/>
                </a:cubicBezTo>
                <a:cubicBezTo>
                  <a:pt x="f6" y="f17"/>
                  <a:pt x="f6" y="f18"/>
                  <a:pt x="f6" y="f5"/>
                </a:cubicBezTo>
                <a:cubicBezTo>
                  <a:pt x="f19" y="f5"/>
                  <a:pt x="f20" y="f5"/>
                  <a:pt x="f21" y="f5"/>
                </a:cubicBezTo>
                <a:cubicBezTo>
                  <a:pt x="f22" y="f5"/>
                  <a:pt x="f22" y="f23"/>
                  <a:pt x="f22" y="f24"/>
                </a:cubicBezTo>
                <a:cubicBezTo>
                  <a:pt x="f22" y="f25"/>
                  <a:pt x="f22" y="f26"/>
                  <a:pt x="f22" y="f27"/>
                </a:cubicBezTo>
                <a:cubicBezTo>
                  <a:pt x="f22" y="f28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cubicBezTo>
                  <a:pt x="f39" y="f9"/>
                  <a:pt x="f40" y="f41"/>
                  <a:pt x="f42" y="f43"/>
                </a:cubicBezTo>
                <a:cubicBezTo>
                  <a:pt x="f44" y="f45"/>
                  <a:pt x="f46" y="f47"/>
                  <a:pt x="f48" y="f49"/>
                </a:cubicBezTo>
                <a:cubicBezTo>
                  <a:pt x="f12" y="f50"/>
                  <a:pt x="f22" y="f51"/>
                  <a:pt x="f5" y="f52"/>
                </a:cubicBezTo>
                <a:cubicBezTo>
                  <a:pt x="f23" y="f53"/>
                  <a:pt x="f54" y="f55"/>
                  <a:pt x="f56" y="f57"/>
                </a:cubicBezTo>
                <a:cubicBezTo>
                  <a:pt x="f58" y="f59"/>
                  <a:pt x="f60" y="f61"/>
                  <a:pt x="f62" y="f11"/>
                </a:cubicBezTo>
                <a:cubicBezTo>
                  <a:pt x="f46" y="f63"/>
                  <a:pt x="f64" y="f65"/>
                  <a:pt x="f8" y="f9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88" name="Freeform 90">
            <a:extLst>
              <a:ext uri="{FF2B5EF4-FFF2-40B4-BE49-F238E27FC236}">
                <a16:creationId xmlns:a16="http://schemas.microsoft.com/office/drawing/2014/main" id="{0DEB8B0C-7D02-4816-B588-566C964761D1}"/>
              </a:ext>
            </a:extLst>
          </p:cNvPr>
          <p:cNvSpPr/>
          <p:nvPr/>
        </p:nvSpPr>
        <p:spPr>
          <a:xfrm flipH="1">
            <a:off x="1889122" y="3421063"/>
            <a:ext cx="0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90"/>
              <a:gd name="f8" fmla="abs f3"/>
              <a:gd name="f9" fmla="abs f4"/>
              <a:gd name="f10" fmla="abs f5"/>
              <a:gd name="f11" fmla="val f6"/>
              <a:gd name="f12" fmla="+- f6 0 f6"/>
              <a:gd name="f13" fmla="*/ f7 f0 1"/>
              <a:gd name="f14" fmla="?: f8 f3 1"/>
              <a:gd name="f15" fmla="?: f9 f4 1"/>
              <a:gd name="f16" fmla="?: f10 f5 1"/>
              <a:gd name="f17" fmla="*/ f12 1 0"/>
              <a:gd name="f18" fmla="*/ f13 1 f2"/>
              <a:gd name="f19" fmla="*/ f14 1 21600"/>
              <a:gd name="f20" fmla="*/ f15 1 21600"/>
              <a:gd name="f21" fmla="*/ 21600 f14 1"/>
              <a:gd name="f22" fmla="*/ 21600 f15 1"/>
              <a:gd name="f23" fmla="*/ 0 1 f17"/>
              <a:gd name="f24" fmla="*/ 1 1 f17"/>
              <a:gd name="f25" fmla="+- f18 0 f1"/>
              <a:gd name="f26" fmla="min f20 f19"/>
              <a:gd name="f27" fmla="*/ f21 1 f16"/>
              <a:gd name="f28" fmla="*/ f22 1 f16"/>
              <a:gd name="f29" fmla="val f27"/>
              <a:gd name="f30" fmla="val f28"/>
              <a:gd name="f31" fmla="*/ f6 f26 1"/>
              <a:gd name="f32" fmla="+- f30 0 f11"/>
              <a:gd name="f33" fmla="+- f29 0 f11"/>
              <a:gd name="f34" fmla="*/ f33 1 0"/>
              <a:gd name="f35" fmla="*/ f32 1 0"/>
              <a:gd name="f36" fmla="*/ f23 f34 1"/>
              <a:gd name="f37" fmla="*/ f24 f34 1"/>
              <a:gd name="f38" fmla="*/ f24 f35 1"/>
              <a:gd name="f39" fmla="*/ f23 f35 1"/>
              <a:gd name="f40" fmla="*/ f36 f26 1"/>
              <a:gd name="f41" fmla="*/ f39 f26 1"/>
              <a:gd name="f42" fmla="*/ f37 f26 1"/>
              <a:gd name="f43" fmla="*/ f38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</a:cxnLst>
            <a:rect l="f40" t="f41" r="f42" b="f43"/>
            <a:pathLst>
              <a:path>
                <a:moveTo>
                  <a:pt x="f31" y="f31"/>
                </a:move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89" name="Freeform 91">
            <a:extLst>
              <a:ext uri="{FF2B5EF4-FFF2-40B4-BE49-F238E27FC236}">
                <a16:creationId xmlns:a16="http://schemas.microsoft.com/office/drawing/2014/main" id="{C2236D0A-6580-41F4-AA25-64D65CE6E7BB}"/>
              </a:ext>
            </a:extLst>
          </p:cNvPr>
          <p:cNvSpPr/>
          <p:nvPr/>
        </p:nvSpPr>
        <p:spPr>
          <a:xfrm>
            <a:off x="1595435" y="3421063"/>
            <a:ext cx="404814" cy="21907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79"/>
              <a:gd name="f7" fmla="val 314"/>
              <a:gd name="f8" fmla="val 97"/>
              <a:gd name="f9" fmla="val 312"/>
              <a:gd name="f10" fmla="val 100"/>
              <a:gd name="f11" fmla="val 106"/>
              <a:gd name="f12" fmla="val 313"/>
              <a:gd name="f13" fmla="val 110"/>
              <a:gd name="f14" fmla="val 126"/>
              <a:gd name="f15" fmla="val 141"/>
              <a:gd name="f16" fmla="val 157"/>
              <a:gd name="f17" fmla="val 187"/>
              <a:gd name="f18" fmla="val 311"/>
              <a:gd name="f19" fmla="val 434"/>
              <a:gd name="f20" fmla="val 558"/>
              <a:gd name="f21" fmla="val 565"/>
              <a:gd name="f22" fmla="val 572"/>
              <a:gd name="f23" fmla="val 207"/>
              <a:gd name="f24" fmla="val 105"/>
              <a:gd name="f25" fmla="val 525"/>
              <a:gd name="f26" fmla="val 473"/>
              <a:gd name="f27" fmla="val 420"/>
              <a:gd name="f28" fmla="val 53"/>
              <a:gd name="f29" fmla="val 161"/>
              <a:gd name="f30" fmla="val 332"/>
              <a:gd name="f31" fmla="val 245"/>
              <a:gd name="f32" fmla="val 156"/>
              <a:gd name="f33" fmla="val 107"/>
              <a:gd name="f34" fmla="val 54"/>
              <a:gd name="f35" fmla="val 111"/>
              <a:gd name="f36" fmla="val 67"/>
              <a:gd name="f37" fmla="val 1"/>
              <a:gd name="f38" fmla="val 22"/>
              <a:gd name="f39" fmla="val 7"/>
              <a:gd name="f40" fmla="val 2"/>
              <a:gd name="f41" fmla="val 5"/>
              <a:gd name="f42" fmla="val 3"/>
              <a:gd name="f43" fmla="val 19"/>
              <a:gd name="f44" fmla="val 48"/>
              <a:gd name="f45" fmla="val 4"/>
              <a:gd name="f46" fmla="val 76"/>
              <a:gd name="f47" fmla="val 143"/>
              <a:gd name="f48" fmla="val 152"/>
              <a:gd name="f49" fmla="val 160"/>
              <a:gd name="f50" fmla="val 168"/>
              <a:gd name="f51" fmla="+- 0 0 -90"/>
              <a:gd name="f52" fmla="*/ f3 1 579"/>
              <a:gd name="f53" fmla="*/ f4 1 314"/>
              <a:gd name="f54" fmla="+- f7 0 f5"/>
              <a:gd name="f55" fmla="+- f6 0 f5"/>
              <a:gd name="f56" fmla="*/ f51 f0 1"/>
              <a:gd name="f57" fmla="*/ f55 1 579"/>
              <a:gd name="f58" fmla="*/ f54 1 314"/>
              <a:gd name="f59" fmla="*/ 97 f55 1"/>
              <a:gd name="f60" fmla="*/ 312 f54 1"/>
              <a:gd name="f61" fmla="*/ 110 f55 1"/>
              <a:gd name="f62" fmla="*/ 313 f54 1"/>
              <a:gd name="f63" fmla="*/ 157 f55 1"/>
              <a:gd name="f64" fmla="*/ 187 f55 1"/>
              <a:gd name="f65" fmla="*/ 558 f55 1"/>
              <a:gd name="f66" fmla="*/ 579 f55 1"/>
              <a:gd name="f67" fmla="*/ 0 f54 1"/>
              <a:gd name="f68" fmla="*/ 420 f55 1"/>
              <a:gd name="f69" fmla="*/ 161 f54 1"/>
              <a:gd name="f70" fmla="*/ 156 f55 1"/>
              <a:gd name="f71" fmla="*/ 22 f55 1"/>
              <a:gd name="f72" fmla="*/ 3 f55 1"/>
              <a:gd name="f73" fmla="*/ 19 f54 1"/>
              <a:gd name="f74" fmla="*/ 4 f55 1"/>
              <a:gd name="f75" fmla="*/ 105 f54 1"/>
              <a:gd name="f76" fmla="*/ 2 f55 1"/>
              <a:gd name="f77" fmla="*/ 143 f54 1"/>
              <a:gd name="f78" fmla="*/ 168 f54 1"/>
              <a:gd name="f79" fmla="*/ 0 f55 1"/>
              <a:gd name="f80" fmla="*/ 311 f54 1"/>
              <a:gd name="f81" fmla="*/ f56 1 f2"/>
              <a:gd name="f82" fmla="*/ f59 1 579"/>
              <a:gd name="f83" fmla="*/ f60 1 314"/>
              <a:gd name="f84" fmla="*/ f61 1 579"/>
              <a:gd name="f85" fmla="*/ f62 1 314"/>
              <a:gd name="f86" fmla="*/ f63 1 579"/>
              <a:gd name="f87" fmla="*/ f64 1 579"/>
              <a:gd name="f88" fmla="*/ f65 1 579"/>
              <a:gd name="f89" fmla="*/ f66 1 579"/>
              <a:gd name="f90" fmla="*/ f67 1 314"/>
              <a:gd name="f91" fmla="*/ f68 1 579"/>
              <a:gd name="f92" fmla="*/ f69 1 314"/>
              <a:gd name="f93" fmla="*/ f70 1 579"/>
              <a:gd name="f94" fmla="*/ f71 1 579"/>
              <a:gd name="f95" fmla="*/ f72 1 579"/>
              <a:gd name="f96" fmla="*/ f73 1 314"/>
              <a:gd name="f97" fmla="*/ f74 1 579"/>
              <a:gd name="f98" fmla="*/ f75 1 314"/>
              <a:gd name="f99" fmla="*/ f76 1 579"/>
              <a:gd name="f100" fmla="*/ f77 1 314"/>
              <a:gd name="f101" fmla="*/ f78 1 314"/>
              <a:gd name="f102" fmla="*/ f79 1 579"/>
              <a:gd name="f103" fmla="*/ f80 1 314"/>
              <a:gd name="f104" fmla="*/ 0 1 f57"/>
              <a:gd name="f105" fmla="*/ f6 1 f57"/>
              <a:gd name="f106" fmla="*/ 0 1 f58"/>
              <a:gd name="f107" fmla="*/ f7 1 f58"/>
              <a:gd name="f108" fmla="+- f81 0 f1"/>
              <a:gd name="f109" fmla="*/ f82 1 f57"/>
              <a:gd name="f110" fmla="*/ f83 1 f58"/>
              <a:gd name="f111" fmla="*/ f84 1 f57"/>
              <a:gd name="f112" fmla="*/ f85 1 f58"/>
              <a:gd name="f113" fmla="*/ f86 1 f57"/>
              <a:gd name="f114" fmla="*/ f87 1 f57"/>
              <a:gd name="f115" fmla="*/ f88 1 f57"/>
              <a:gd name="f116" fmla="*/ f89 1 f57"/>
              <a:gd name="f117" fmla="*/ f90 1 f58"/>
              <a:gd name="f118" fmla="*/ f91 1 f57"/>
              <a:gd name="f119" fmla="*/ f92 1 f58"/>
              <a:gd name="f120" fmla="*/ f93 1 f57"/>
              <a:gd name="f121" fmla="*/ f94 1 f57"/>
              <a:gd name="f122" fmla="*/ f95 1 f57"/>
              <a:gd name="f123" fmla="*/ f96 1 f58"/>
              <a:gd name="f124" fmla="*/ f97 1 f57"/>
              <a:gd name="f125" fmla="*/ f98 1 f58"/>
              <a:gd name="f126" fmla="*/ f99 1 f57"/>
              <a:gd name="f127" fmla="*/ f100 1 f58"/>
              <a:gd name="f128" fmla="*/ f101 1 f58"/>
              <a:gd name="f129" fmla="*/ f102 1 f57"/>
              <a:gd name="f130" fmla="*/ f103 1 f58"/>
              <a:gd name="f131" fmla="*/ f104 f52 1"/>
              <a:gd name="f132" fmla="*/ f105 f52 1"/>
              <a:gd name="f133" fmla="*/ f107 f53 1"/>
              <a:gd name="f134" fmla="*/ f106 f53 1"/>
              <a:gd name="f135" fmla="*/ f109 f52 1"/>
              <a:gd name="f136" fmla="*/ f110 f53 1"/>
              <a:gd name="f137" fmla="*/ f111 f52 1"/>
              <a:gd name="f138" fmla="*/ f112 f53 1"/>
              <a:gd name="f139" fmla="*/ f113 f52 1"/>
              <a:gd name="f140" fmla="*/ f114 f52 1"/>
              <a:gd name="f141" fmla="*/ f115 f52 1"/>
              <a:gd name="f142" fmla="*/ f116 f52 1"/>
              <a:gd name="f143" fmla="*/ f117 f53 1"/>
              <a:gd name="f144" fmla="*/ f118 f52 1"/>
              <a:gd name="f145" fmla="*/ f119 f53 1"/>
              <a:gd name="f146" fmla="*/ f120 f52 1"/>
              <a:gd name="f147" fmla="*/ f121 f52 1"/>
              <a:gd name="f148" fmla="*/ f122 f52 1"/>
              <a:gd name="f149" fmla="*/ f123 f53 1"/>
              <a:gd name="f150" fmla="*/ f124 f52 1"/>
              <a:gd name="f151" fmla="*/ f125 f53 1"/>
              <a:gd name="f152" fmla="*/ f126 f52 1"/>
              <a:gd name="f153" fmla="*/ f127 f53 1"/>
              <a:gd name="f154" fmla="*/ f128 f53 1"/>
              <a:gd name="f155" fmla="*/ f129 f52 1"/>
              <a:gd name="f156" fmla="*/ f130 f5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35" y="f136"/>
              </a:cxn>
              <a:cxn ang="f108">
                <a:pos x="f135" y="f136"/>
              </a:cxn>
              <a:cxn ang="f108">
                <a:pos x="f137" y="f138"/>
              </a:cxn>
              <a:cxn ang="f108">
                <a:pos x="f139" y="f138"/>
              </a:cxn>
              <a:cxn ang="f108">
                <a:pos x="f140" y="f138"/>
              </a:cxn>
              <a:cxn ang="f108">
                <a:pos x="f140" y="f138"/>
              </a:cxn>
              <a:cxn ang="f108">
                <a:pos x="f141" y="f138"/>
              </a:cxn>
              <a:cxn ang="f108">
                <a:pos x="f142" y="f136"/>
              </a:cxn>
              <a:cxn ang="f108">
                <a:pos x="f142" y="f143"/>
              </a:cxn>
              <a:cxn ang="f108">
                <a:pos x="f144" y="f143"/>
              </a:cxn>
              <a:cxn ang="f108">
                <a:pos x="f144" y="f145"/>
              </a:cxn>
              <a:cxn ang="f108">
                <a:pos x="f146" y="f145"/>
              </a:cxn>
              <a:cxn ang="f108">
                <a:pos x="f146" y="f143"/>
              </a:cxn>
              <a:cxn ang="f108">
                <a:pos x="f147" y="f143"/>
              </a:cxn>
              <a:cxn ang="f108">
                <a:pos x="f148" y="f149"/>
              </a:cxn>
              <a:cxn ang="f108">
                <a:pos x="f150" y="f151"/>
              </a:cxn>
              <a:cxn ang="f108">
                <a:pos x="f152" y="f153"/>
              </a:cxn>
              <a:cxn ang="f108">
                <a:pos x="f152" y="f154"/>
              </a:cxn>
              <a:cxn ang="f108">
                <a:pos x="f155" y="f156"/>
              </a:cxn>
              <a:cxn ang="f108">
                <a:pos x="f135" y="f136"/>
              </a:cxn>
            </a:cxnLst>
            <a:rect l="f131" t="f134" r="f132" b="f133"/>
            <a:pathLst>
              <a:path w="579" h="314">
                <a:moveTo>
                  <a:pt x="f8" y="f9"/>
                </a:moveTo>
                <a:cubicBezTo>
                  <a:pt x="f8" y="f9"/>
                  <a:pt x="f8" y="f9"/>
                  <a:pt x="f8" y="f9"/>
                </a:cubicBezTo>
                <a:cubicBezTo>
                  <a:pt x="f10" y="f7"/>
                  <a:pt x="f11" y="f12"/>
                  <a:pt x="f13" y="f12"/>
                </a:cubicBezTo>
                <a:cubicBezTo>
                  <a:pt x="f14" y="f12"/>
                  <a:pt x="f15" y="f12"/>
                  <a:pt x="f16" y="f12"/>
                </a:cubicBezTo>
                <a:cubicBezTo>
                  <a:pt x="f17" y="f12"/>
                  <a:pt x="f17" y="f12"/>
                  <a:pt x="f17" y="f12"/>
                </a:cubicBezTo>
                <a:cubicBezTo>
                  <a:pt x="f17" y="f12"/>
                  <a:pt x="f17" y="f12"/>
                  <a:pt x="f17" y="f12"/>
                </a:cubicBezTo>
                <a:cubicBezTo>
                  <a:pt x="f18" y="f12"/>
                  <a:pt x="f19" y="f12"/>
                  <a:pt x="f20" y="f12"/>
                </a:cubicBezTo>
                <a:cubicBezTo>
                  <a:pt x="f21" y="f12"/>
                  <a:pt x="f22" y="f9"/>
                  <a:pt x="f6" y="f9"/>
                </a:cubicBezTo>
                <a:cubicBezTo>
                  <a:pt x="f6" y="f23"/>
                  <a:pt x="f6" y="f24"/>
                  <a:pt x="f6" y="f5"/>
                </a:cubicBezTo>
                <a:cubicBezTo>
                  <a:pt x="f25" y="f5"/>
                  <a:pt x="f26" y="f5"/>
                  <a:pt x="f27" y="f5"/>
                </a:cubicBezTo>
                <a:cubicBezTo>
                  <a:pt x="f27" y="f28"/>
                  <a:pt x="f27" y="f11"/>
                  <a:pt x="f27" y="f29"/>
                </a:cubicBezTo>
                <a:cubicBezTo>
                  <a:pt x="f30" y="f29"/>
                  <a:pt x="f31" y="f29"/>
                  <a:pt x="f32" y="f29"/>
                </a:cubicBezTo>
                <a:cubicBezTo>
                  <a:pt x="f32" y="f33"/>
                  <a:pt x="f32" y="f34"/>
                  <a:pt x="f32" y="f5"/>
                </a:cubicBezTo>
                <a:cubicBezTo>
                  <a:pt x="f35" y="f5"/>
                  <a:pt x="f36" y="f37"/>
                  <a:pt x="f38" y="f5"/>
                </a:cubicBezTo>
                <a:cubicBezTo>
                  <a:pt x="f39" y="f5"/>
                  <a:pt x="f40" y="f41"/>
                  <a:pt x="f42" y="f43"/>
                </a:cubicBezTo>
                <a:cubicBezTo>
                  <a:pt x="f42" y="f44"/>
                  <a:pt x="f45" y="f46"/>
                  <a:pt x="f45" y="f24"/>
                </a:cubicBezTo>
                <a:cubicBezTo>
                  <a:pt x="f40" y="f47"/>
                  <a:pt x="f40" y="f47"/>
                  <a:pt x="f40" y="f47"/>
                </a:cubicBezTo>
                <a:cubicBezTo>
                  <a:pt x="f40" y="f48"/>
                  <a:pt x="f37" y="f49"/>
                  <a:pt x="f40" y="f50"/>
                </a:cubicBezTo>
                <a:cubicBezTo>
                  <a:pt x="f5" y="f18"/>
                  <a:pt x="f5" y="f18"/>
                  <a:pt x="f5" y="f18"/>
                </a:cubicBezTo>
                <a:lnTo>
                  <a:pt x="f8" y="f9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90" name="Oval 92">
            <a:extLst>
              <a:ext uri="{FF2B5EF4-FFF2-40B4-BE49-F238E27FC236}">
                <a16:creationId xmlns:a16="http://schemas.microsoft.com/office/drawing/2014/main" id="{F80A1CBF-1C4A-4E5E-A44B-295A4C1904A9}"/>
              </a:ext>
            </a:extLst>
          </p:cNvPr>
          <p:cNvSpPr/>
          <p:nvPr/>
        </p:nvSpPr>
        <p:spPr>
          <a:xfrm>
            <a:off x="1889122" y="3421063"/>
            <a:ext cx="1591" cy="1591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+- 2700000 f2 0"/>
              <a:gd name="f15" fmla="*/ f9 f1 1"/>
              <a:gd name="f16" fmla="*/ f10 f1 1"/>
              <a:gd name="f17" fmla="?: f11 f4 1"/>
              <a:gd name="f18" fmla="?: f12 f5 1"/>
              <a:gd name="f19" fmla="?: f13 f6 1"/>
              <a:gd name="f20" fmla="+- f14 0 f2"/>
              <a:gd name="f21" fmla="*/ f15 1 f3"/>
              <a:gd name="f22" fmla="*/ f16 1 f3"/>
              <a:gd name="f23" fmla="*/ f17 1 21600"/>
              <a:gd name="f24" fmla="*/ f18 1 21600"/>
              <a:gd name="f25" fmla="*/ 21600 f17 1"/>
              <a:gd name="f26" fmla="*/ 21600 f18 1"/>
              <a:gd name="f27" fmla="+- f20 f2 0"/>
              <a:gd name="f28" fmla="+- f21 0 f2"/>
              <a:gd name="f29" fmla="+- f22 0 f2"/>
              <a:gd name="f30" fmla="min f24 f23"/>
              <a:gd name="f31" fmla="*/ f25 1 f19"/>
              <a:gd name="f32" fmla="*/ f26 1 f19"/>
              <a:gd name="f33" fmla="*/ f27 f8 1"/>
              <a:gd name="f34" fmla="val f31"/>
              <a:gd name="f35" fmla="val f32"/>
              <a:gd name="f36" fmla="*/ f33 1 f1"/>
              <a:gd name="f37" fmla="*/ f7 f30 1"/>
              <a:gd name="f38" fmla="+- f35 0 f7"/>
              <a:gd name="f39" fmla="+- f34 0 f7"/>
              <a:gd name="f40" fmla="+- 0 0 f36"/>
              <a:gd name="f41" fmla="*/ f38 1 2"/>
              <a:gd name="f42" fmla="*/ f39 1 2"/>
              <a:gd name="f43" fmla="+- 0 0 f40"/>
              <a:gd name="f44" fmla="+- f7 f41 0"/>
              <a:gd name="f45" fmla="+- f7 f42 0"/>
              <a:gd name="f46" fmla="*/ f43 f1 1"/>
              <a:gd name="f47" fmla="*/ f42 f30 1"/>
              <a:gd name="f48" fmla="*/ f41 f30 1"/>
              <a:gd name="f49" fmla="*/ f46 1 f8"/>
              <a:gd name="f50" fmla="*/ f44 f30 1"/>
              <a:gd name="f51" fmla="+- f49 0 f2"/>
              <a:gd name="f52" fmla="cos 1 f51"/>
              <a:gd name="f53" fmla="sin 1 f51"/>
              <a:gd name="f54" fmla="+- 0 0 f52"/>
              <a:gd name="f55" fmla="+- 0 0 f53"/>
              <a:gd name="f56" fmla="+- 0 0 f54"/>
              <a:gd name="f57" fmla="+- 0 0 f55"/>
              <a:gd name="f58" fmla="val f56"/>
              <a:gd name="f59" fmla="val f57"/>
              <a:gd name="f60" fmla="*/ f58 f42 1"/>
              <a:gd name="f61" fmla="*/ f59 f41 1"/>
              <a:gd name="f62" fmla="+- f45 0 f60"/>
              <a:gd name="f63" fmla="+- f45 f60 0"/>
              <a:gd name="f64" fmla="+- f44 0 f61"/>
              <a:gd name="f65" fmla="+- f44 f61 0"/>
              <a:gd name="f66" fmla="*/ f62 f30 1"/>
              <a:gd name="f67" fmla="*/ f64 f30 1"/>
              <a:gd name="f68" fmla="*/ f63 f30 1"/>
              <a:gd name="f69" fmla="*/ f65 f3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">
                <a:pos x="f66" y="f67"/>
              </a:cxn>
              <a:cxn ang="f29">
                <a:pos x="f66" y="f69"/>
              </a:cxn>
              <a:cxn ang="f29">
                <a:pos x="f68" y="f69"/>
              </a:cxn>
              <a:cxn ang="f28">
                <a:pos x="f68" y="f67"/>
              </a:cxn>
            </a:cxnLst>
            <a:rect l="f66" t="f67" r="f68" b="f69"/>
            <a:pathLst>
              <a:path>
                <a:moveTo>
                  <a:pt x="f37" y="f50"/>
                </a:moveTo>
                <a:arcTo wR="f47" hR="f48" stAng="f1" swAng="f0"/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91" name="Freeform 93">
            <a:extLst>
              <a:ext uri="{FF2B5EF4-FFF2-40B4-BE49-F238E27FC236}">
                <a16:creationId xmlns:a16="http://schemas.microsoft.com/office/drawing/2014/main" id="{96E5B506-1973-40ED-BFDE-40B5FD532AF9}"/>
              </a:ext>
            </a:extLst>
          </p:cNvPr>
          <p:cNvSpPr/>
          <p:nvPr/>
        </p:nvSpPr>
        <p:spPr>
          <a:xfrm>
            <a:off x="1671642" y="3236911"/>
            <a:ext cx="252410" cy="2619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63"/>
              <a:gd name="f7" fmla="val 375"/>
              <a:gd name="f8" fmla="val 94"/>
              <a:gd name="f9" fmla="val 266"/>
              <a:gd name="f10" fmla="val 103"/>
              <a:gd name="f11" fmla="val 273"/>
              <a:gd name="f12" fmla="val 101"/>
              <a:gd name="f13" fmla="val 294"/>
              <a:gd name="f14" fmla="val 105"/>
              <a:gd name="f15" fmla="val 312"/>
              <a:gd name="f16" fmla="val 121"/>
              <a:gd name="f17" fmla="val 138"/>
              <a:gd name="f18" fmla="val 159"/>
              <a:gd name="f19" fmla="val 326"/>
              <a:gd name="f20" fmla="val 340"/>
              <a:gd name="f21" fmla="val 353"/>
              <a:gd name="f22" fmla="val 368"/>
              <a:gd name="f23" fmla="val 170"/>
              <a:gd name="f24" fmla="val 366"/>
              <a:gd name="f25" fmla="val 190"/>
              <a:gd name="f26" fmla="val 365"/>
              <a:gd name="f27" fmla="val 206"/>
              <a:gd name="f28" fmla="val 208"/>
              <a:gd name="f29" fmla="val 355"/>
              <a:gd name="f30" fmla="val 210"/>
              <a:gd name="f31" fmla="val 341"/>
              <a:gd name="f32" fmla="val 322"/>
              <a:gd name="f33" fmla="val 214"/>
              <a:gd name="f34" fmla="val 315"/>
              <a:gd name="f35" fmla="val 221"/>
              <a:gd name="f36" fmla="val 308"/>
              <a:gd name="f37" fmla="val 240"/>
              <a:gd name="f38" fmla="val 254"/>
              <a:gd name="f39" fmla="val 256"/>
              <a:gd name="f40" fmla="val 311"/>
              <a:gd name="f41" fmla="val 259"/>
              <a:gd name="f42" fmla="val 310"/>
              <a:gd name="f43" fmla="val 263"/>
              <a:gd name="f44" fmla="val 309"/>
              <a:gd name="f45" fmla="val 295"/>
              <a:gd name="f46" fmla="val 280"/>
              <a:gd name="f47" fmla="val 281"/>
              <a:gd name="f48" fmla="val 296"/>
              <a:gd name="f49" fmla="val 246"/>
              <a:gd name="f50" fmla="val 229"/>
              <a:gd name="f51" fmla="val 330"/>
              <a:gd name="f52" fmla="val 347"/>
              <a:gd name="f53" fmla="val 192"/>
              <a:gd name="f54" fmla="val 177"/>
              <a:gd name="f55" fmla="val 161"/>
              <a:gd name="f56" fmla="val 329"/>
              <a:gd name="f57" fmla="val 297"/>
              <a:gd name="f58" fmla="val 106"/>
              <a:gd name="f59" fmla="val 54"/>
              <a:gd name="f60" fmla="val 156"/>
              <a:gd name="f61" fmla="val 66"/>
              <a:gd name="f62" fmla="val 33"/>
              <a:gd name="f63" fmla="val 179"/>
              <a:gd name="f64" fmla="val 193"/>
              <a:gd name="f65" fmla="val 207"/>
              <a:gd name="f66" fmla="val 17"/>
              <a:gd name="f67" fmla="val 38"/>
              <a:gd name="f68" fmla="val 45"/>
              <a:gd name="f69" fmla="val 217"/>
              <a:gd name="f70" fmla="val 53"/>
              <a:gd name="f71" fmla="val 227"/>
              <a:gd name="f72" fmla="val 48"/>
              <a:gd name="f73" fmla="val 247"/>
              <a:gd name="f74" fmla="val 64"/>
              <a:gd name="f75" fmla="val 84"/>
              <a:gd name="f76" fmla="val 258"/>
              <a:gd name="f77" fmla="+- 0 0 -90"/>
              <a:gd name="f78" fmla="*/ f3 1 363"/>
              <a:gd name="f79" fmla="*/ f4 1 375"/>
              <a:gd name="f80" fmla="+- f7 0 f5"/>
              <a:gd name="f81" fmla="+- f6 0 f5"/>
              <a:gd name="f82" fmla="*/ f77 f0 1"/>
              <a:gd name="f83" fmla="*/ f81 1 363"/>
              <a:gd name="f84" fmla="*/ f80 1 375"/>
              <a:gd name="f85" fmla="*/ 94 f81 1"/>
              <a:gd name="f86" fmla="*/ 266 f80 1"/>
              <a:gd name="f87" fmla="*/ 105 f81 1"/>
              <a:gd name="f88" fmla="*/ 312 f80 1"/>
              <a:gd name="f89" fmla="*/ 159 f81 1"/>
              <a:gd name="f90" fmla="*/ 353 f80 1"/>
              <a:gd name="f91" fmla="*/ 180 f81 1"/>
              <a:gd name="f92" fmla="*/ 366 f80 1"/>
              <a:gd name="f93" fmla="*/ 208 f81 1"/>
              <a:gd name="f94" fmla="*/ 355 f80 1"/>
              <a:gd name="f95" fmla="*/ 214 f81 1"/>
              <a:gd name="f96" fmla="*/ 315 f80 1"/>
              <a:gd name="f97" fmla="*/ 254 f81 1"/>
              <a:gd name="f98" fmla="*/ 263 f81 1"/>
              <a:gd name="f99" fmla="*/ 309 f80 1"/>
              <a:gd name="f100" fmla="*/ 263 f80 1"/>
              <a:gd name="f101" fmla="*/ 312 f81 1"/>
              <a:gd name="f102" fmla="*/ 210 f80 1"/>
              <a:gd name="f103" fmla="*/ 363 f81 1"/>
              <a:gd name="f104" fmla="*/ 161 f80 1"/>
              <a:gd name="f105" fmla="*/ 0 f80 1"/>
              <a:gd name="f106" fmla="*/ 101 f81 1"/>
              <a:gd name="f107" fmla="*/ 0 f81 1"/>
              <a:gd name="f108" fmla="*/ 207 f80 1"/>
              <a:gd name="f109" fmla="*/ 45 f81 1"/>
              <a:gd name="f110" fmla="*/ 217 f80 1"/>
              <a:gd name="f111" fmla="*/ 48 f81 1"/>
              <a:gd name="f112" fmla="*/ f82 1 f2"/>
              <a:gd name="f113" fmla="*/ f85 1 363"/>
              <a:gd name="f114" fmla="*/ f86 1 375"/>
              <a:gd name="f115" fmla="*/ f87 1 363"/>
              <a:gd name="f116" fmla="*/ f88 1 375"/>
              <a:gd name="f117" fmla="*/ f89 1 363"/>
              <a:gd name="f118" fmla="*/ f90 1 375"/>
              <a:gd name="f119" fmla="*/ f91 1 363"/>
              <a:gd name="f120" fmla="*/ f92 1 375"/>
              <a:gd name="f121" fmla="*/ f93 1 363"/>
              <a:gd name="f122" fmla="*/ f94 1 375"/>
              <a:gd name="f123" fmla="*/ f95 1 363"/>
              <a:gd name="f124" fmla="*/ f96 1 375"/>
              <a:gd name="f125" fmla="*/ f97 1 363"/>
              <a:gd name="f126" fmla="*/ f98 1 363"/>
              <a:gd name="f127" fmla="*/ f99 1 375"/>
              <a:gd name="f128" fmla="*/ f100 1 375"/>
              <a:gd name="f129" fmla="*/ f101 1 363"/>
              <a:gd name="f130" fmla="*/ f102 1 375"/>
              <a:gd name="f131" fmla="*/ f103 1 363"/>
              <a:gd name="f132" fmla="*/ f104 1 375"/>
              <a:gd name="f133" fmla="*/ f105 1 375"/>
              <a:gd name="f134" fmla="*/ f106 1 363"/>
              <a:gd name="f135" fmla="*/ f107 1 363"/>
              <a:gd name="f136" fmla="*/ f108 1 375"/>
              <a:gd name="f137" fmla="*/ f109 1 363"/>
              <a:gd name="f138" fmla="*/ f110 1 375"/>
              <a:gd name="f139" fmla="*/ f111 1 363"/>
              <a:gd name="f140" fmla="*/ 0 1 f83"/>
              <a:gd name="f141" fmla="*/ f6 1 f83"/>
              <a:gd name="f142" fmla="*/ 0 1 f84"/>
              <a:gd name="f143" fmla="*/ f7 1 f84"/>
              <a:gd name="f144" fmla="+- f112 0 f1"/>
              <a:gd name="f145" fmla="*/ f113 1 f83"/>
              <a:gd name="f146" fmla="*/ f114 1 f84"/>
              <a:gd name="f147" fmla="*/ f115 1 f83"/>
              <a:gd name="f148" fmla="*/ f116 1 f84"/>
              <a:gd name="f149" fmla="*/ f117 1 f83"/>
              <a:gd name="f150" fmla="*/ f118 1 f84"/>
              <a:gd name="f151" fmla="*/ f119 1 f83"/>
              <a:gd name="f152" fmla="*/ f120 1 f84"/>
              <a:gd name="f153" fmla="*/ f121 1 f83"/>
              <a:gd name="f154" fmla="*/ f122 1 f84"/>
              <a:gd name="f155" fmla="*/ f123 1 f83"/>
              <a:gd name="f156" fmla="*/ f124 1 f84"/>
              <a:gd name="f157" fmla="*/ f125 1 f83"/>
              <a:gd name="f158" fmla="*/ f126 1 f83"/>
              <a:gd name="f159" fmla="*/ f127 1 f84"/>
              <a:gd name="f160" fmla="*/ f128 1 f84"/>
              <a:gd name="f161" fmla="*/ f129 1 f83"/>
              <a:gd name="f162" fmla="*/ f130 1 f84"/>
              <a:gd name="f163" fmla="*/ f131 1 f83"/>
              <a:gd name="f164" fmla="*/ f132 1 f84"/>
              <a:gd name="f165" fmla="*/ f133 1 f84"/>
              <a:gd name="f166" fmla="*/ f134 1 f83"/>
              <a:gd name="f167" fmla="*/ f135 1 f83"/>
              <a:gd name="f168" fmla="*/ f136 1 f84"/>
              <a:gd name="f169" fmla="*/ f137 1 f83"/>
              <a:gd name="f170" fmla="*/ f138 1 f84"/>
              <a:gd name="f171" fmla="*/ f139 1 f83"/>
              <a:gd name="f172" fmla="*/ f140 f78 1"/>
              <a:gd name="f173" fmla="*/ f141 f78 1"/>
              <a:gd name="f174" fmla="*/ f143 f79 1"/>
              <a:gd name="f175" fmla="*/ f142 f79 1"/>
              <a:gd name="f176" fmla="*/ f145 f78 1"/>
              <a:gd name="f177" fmla="*/ f146 f79 1"/>
              <a:gd name="f178" fmla="*/ f147 f78 1"/>
              <a:gd name="f179" fmla="*/ f148 f79 1"/>
              <a:gd name="f180" fmla="*/ f149 f78 1"/>
              <a:gd name="f181" fmla="*/ f150 f79 1"/>
              <a:gd name="f182" fmla="*/ f151 f78 1"/>
              <a:gd name="f183" fmla="*/ f152 f79 1"/>
              <a:gd name="f184" fmla="*/ f153 f78 1"/>
              <a:gd name="f185" fmla="*/ f154 f79 1"/>
              <a:gd name="f186" fmla="*/ f155 f78 1"/>
              <a:gd name="f187" fmla="*/ f156 f79 1"/>
              <a:gd name="f188" fmla="*/ f157 f78 1"/>
              <a:gd name="f189" fmla="*/ f158 f78 1"/>
              <a:gd name="f190" fmla="*/ f159 f79 1"/>
              <a:gd name="f191" fmla="*/ f160 f79 1"/>
              <a:gd name="f192" fmla="*/ f161 f78 1"/>
              <a:gd name="f193" fmla="*/ f162 f79 1"/>
              <a:gd name="f194" fmla="*/ f163 f78 1"/>
              <a:gd name="f195" fmla="*/ f164 f79 1"/>
              <a:gd name="f196" fmla="*/ f165 f79 1"/>
              <a:gd name="f197" fmla="*/ f166 f78 1"/>
              <a:gd name="f198" fmla="*/ f167 f78 1"/>
              <a:gd name="f199" fmla="*/ f168 f79 1"/>
              <a:gd name="f200" fmla="*/ f169 f78 1"/>
              <a:gd name="f201" fmla="*/ f170 f79 1"/>
              <a:gd name="f202" fmla="*/ f171 f7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4">
                <a:pos x="f176" y="f177"/>
              </a:cxn>
              <a:cxn ang="f144">
                <a:pos x="f178" y="f179"/>
              </a:cxn>
              <a:cxn ang="f144">
                <a:pos x="f180" y="f179"/>
              </a:cxn>
              <a:cxn ang="f144">
                <a:pos x="f180" y="f181"/>
              </a:cxn>
              <a:cxn ang="f144">
                <a:pos x="f182" y="f183"/>
              </a:cxn>
              <a:cxn ang="f144">
                <a:pos x="f184" y="f185"/>
              </a:cxn>
              <a:cxn ang="f144">
                <a:pos x="f186" y="f187"/>
              </a:cxn>
              <a:cxn ang="f144">
                <a:pos x="f188" y="f179"/>
              </a:cxn>
              <a:cxn ang="f144">
                <a:pos x="f189" y="f190"/>
              </a:cxn>
              <a:cxn ang="f144">
                <a:pos x="f189" y="f191"/>
              </a:cxn>
              <a:cxn ang="f144">
                <a:pos x="f192" y="f191"/>
              </a:cxn>
              <a:cxn ang="f144">
                <a:pos x="f192" y="f193"/>
              </a:cxn>
              <a:cxn ang="f144">
                <a:pos x="f194" y="f193"/>
              </a:cxn>
              <a:cxn ang="f144">
                <a:pos x="f194" y="f195"/>
              </a:cxn>
              <a:cxn ang="f144">
                <a:pos x="f189" y="f195"/>
              </a:cxn>
              <a:cxn ang="f144">
                <a:pos x="f189" y="f196"/>
              </a:cxn>
              <a:cxn ang="f144">
                <a:pos x="f197" y="f196"/>
              </a:cxn>
              <a:cxn ang="f144">
                <a:pos x="f197" y="f195"/>
              </a:cxn>
              <a:cxn ang="f144">
                <a:pos x="f198" y="f195"/>
              </a:cxn>
              <a:cxn ang="f144">
                <a:pos x="f198" y="f199"/>
              </a:cxn>
              <a:cxn ang="f144">
                <a:pos x="f200" y="f201"/>
              </a:cxn>
              <a:cxn ang="f144">
                <a:pos x="f202" y="f191"/>
              </a:cxn>
              <a:cxn ang="f144">
                <a:pos x="f176" y="f177"/>
              </a:cxn>
            </a:cxnLst>
            <a:rect l="f172" t="f175" r="f173" b="f174"/>
            <a:pathLst>
              <a:path w="363" h="375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5"/>
                  <a:pt x="f17" y="f15"/>
                  <a:pt x="f18" y="f15"/>
                </a:cubicBezTo>
                <a:cubicBezTo>
                  <a:pt x="f18" y="f19"/>
                  <a:pt x="f18" y="f20"/>
                  <a:pt x="f18" y="f21"/>
                </a:cubicBezTo>
                <a:cubicBezTo>
                  <a:pt x="f18" y="f22"/>
                  <a:pt x="f23" y="f22"/>
                  <a:pt x="f2" y="f24"/>
                </a:cubicBezTo>
                <a:cubicBezTo>
                  <a:pt x="f25" y="f26"/>
                  <a:pt x="f27" y="f7"/>
                  <a:pt x="f28" y="f29"/>
                </a:cubicBezTo>
                <a:cubicBezTo>
                  <a:pt x="f30" y="f31"/>
                  <a:pt x="f27" y="f32"/>
                  <a:pt x="f33" y="f34"/>
                </a:cubicBezTo>
                <a:cubicBezTo>
                  <a:pt x="f35" y="f36"/>
                  <a:pt x="f37" y="f15"/>
                  <a:pt x="f38" y="f15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3" y="f45"/>
                  <a:pt x="f43" y="f46"/>
                  <a:pt x="f43" y="f43"/>
                </a:cubicBezTo>
                <a:cubicBezTo>
                  <a:pt x="f47" y="f43"/>
                  <a:pt x="f48" y="f43"/>
                  <a:pt x="f15" y="f43"/>
                </a:cubicBezTo>
                <a:cubicBezTo>
                  <a:pt x="f15" y="f49"/>
                  <a:pt x="f15" y="f50"/>
                  <a:pt x="f15" y="f30"/>
                </a:cubicBezTo>
                <a:cubicBezTo>
                  <a:pt x="f51" y="f30"/>
                  <a:pt x="f52" y="f30"/>
                  <a:pt x="f6" y="f30"/>
                </a:cubicBezTo>
                <a:cubicBezTo>
                  <a:pt x="f6" y="f53"/>
                  <a:pt x="f6" y="f54"/>
                  <a:pt x="f6" y="f55"/>
                </a:cubicBezTo>
                <a:cubicBezTo>
                  <a:pt x="f56" y="f55"/>
                  <a:pt x="f57" y="f55"/>
                  <a:pt x="f43" y="f55"/>
                </a:cubicBezTo>
                <a:cubicBezTo>
                  <a:pt x="f43" y="f58"/>
                  <a:pt x="f43" y="f59"/>
                  <a:pt x="f43" y="f5"/>
                </a:cubicBezTo>
                <a:cubicBezTo>
                  <a:pt x="f28" y="f5"/>
                  <a:pt x="f60" y="f5"/>
                  <a:pt x="f12" y="f5"/>
                </a:cubicBezTo>
                <a:cubicBezTo>
                  <a:pt x="f12" y="f59"/>
                  <a:pt x="f12" y="f58"/>
                  <a:pt x="f12" y="f55"/>
                </a:cubicBezTo>
                <a:cubicBezTo>
                  <a:pt x="f61" y="f55"/>
                  <a:pt x="f62" y="f55"/>
                  <a:pt x="f5" y="f55"/>
                </a:cubicBezTo>
                <a:cubicBezTo>
                  <a:pt x="f5" y="f63"/>
                  <a:pt x="f5" y="f64"/>
                  <a:pt x="f5" y="f65"/>
                </a:cubicBezTo>
                <a:cubicBezTo>
                  <a:pt x="f66" y="f30"/>
                  <a:pt x="f67" y="f28"/>
                  <a:pt x="f68" y="f69"/>
                </a:cubicBezTo>
                <a:cubicBezTo>
                  <a:pt x="f70" y="f71"/>
                  <a:pt x="f72" y="f73"/>
                  <a:pt x="f72" y="f43"/>
                </a:cubicBezTo>
                <a:cubicBezTo>
                  <a:pt x="f74" y="f43"/>
                  <a:pt x="f75" y="f76"/>
                  <a:pt x="f8" y="f9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92" name="Oval 94">
            <a:extLst>
              <a:ext uri="{FF2B5EF4-FFF2-40B4-BE49-F238E27FC236}">
                <a16:creationId xmlns:a16="http://schemas.microsoft.com/office/drawing/2014/main" id="{F77AE814-D698-4143-B606-87703BAD07D4}"/>
              </a:ext>
            </a:extLst>
          </p:cNvPr>
          <p:cNvSpPr/>
          <p:nvPr/>
        </p:nvSpPr>
        <p:spPr>
          <a:xfrm>
            <a:off x="1704971" y="3421063"/>
            <a:ext cx="1591" cy="1591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+- 2700000 f2 0"/>
              <a:gd name="f15" fmla="*/ f9 f1 1"/>
              <a:gd name="f16" fmla="*/ f10 f1 1"/>
              <a:gd name="f17" fmla="?: f11 f4 1"/>
              <a:gd name="f18" fmla="?: f12 f5 1"/>
              <a:gd name="f19" fmla="?: f13 f6 1"/>
              <a:gd name="f20" fmla="+- f14 0 f2"/>
              <a:gd name="f21" fmla="*/ f15 1 f3"/>
              <a:gd name="f22" fmla="*/ f16 1 f3"/>
              <a:gd name="f23" fmla="*/ f17 1 21600"/>
              <a:gd name="f24" fmla="*/ f18 1 21600"/>
              <a:gd name="f25" fmla="*/ 21600 f17 1"/>
              <a:gd name="f26" fmla="*/ 21600 f18 1"/>
              <a:gd name="f27" fmla="+- f20 f2 0"/>
              <a:gd name="f28" fmla="+- f21 0 f2"/>
              <a:gd name="f29" fmla="+- f22 0 f2"/>
              <a:gd name="f30" fmla="min f24 f23"/>
              <a:gd name="f31" fmla="*/ f25 1 f19"/>
              <a:gd name="f32" fmla="*/ f26 1 f19"/>
              <a:gd name="f33" fmla="*/ f27 f8 1"/>
              <a:gd name="f34" fmla="val f31"/>
              <a:gd name="f35" fmla="val f32"/>
              <a:gd name="f36" fmla="*/ f33 1 f1"/>
              <a:gd name="f37" fmla="*/ f7 f30 1"/>
              <a:gd name="f38" fmla="+- f35 0 f7"/>
              <a:gd name="f39" fmla="+- f34 0 f7"/>
              <a:gd name="f40" fmla="+- 0 0 f36"/>
              <a:gd name="f41" fmla="*/ f38 1 2"/>
              <a:gd name="f42" fmla="*/ f39 1 2"/>
              <a:gd name="f43" fmla="+- 0 0 f40"/>
              <a:gd name="f44" fmla="+- f7 f41 0"/>
              <a:gd name="f45" fmla="+- f7 f42 0"/>
              <a:gd name="f46" fmla="*/ f43 f1 1"/>
              <a:gd name="f47" fmla="*/ f42 f30 1"/>
              <a:gd name="f48" fmla="*/ f41 f30 1"/>
              <a:gd name="f49" fmla="*/ f46 1 f8"/>
              <a:gd name="f50" fmla="*/ f44 f30 1"/>
              <a:gd name="f51" fmla="+- f49 0 f2"/>
              <a:gd name="f52" fmla="cos 1 f51"/>
              <a:gd name="f53" fmla="sin 1 f51"/>
              <a:gd name="f54" fmla="+- 0 0 f52"/>
              <a:gd name="f55" fmla="+- 0 0 f53"/>
              <a:gd name="f56" fmla="+- 0 0 f54"/>
              <a:gd name="f57" fmla="+- 0 0 f55"/>
              <a:gd name="f58" fmla="val f56"/>
              <a:gd name="f59" fmla="val f57"/>
              <a:gd name="f60" fmla="*/ f58 f42 1"/>
              <a:gd name="f61" fmla="*/ f59 f41 1"/>
              <a:gd name="f62" fmla="+- f45 0 f60"/>
              <a:gd name="f63" fmla="+- f45 f60 0"/>
              <a:gd name="f64" fmla="+- f44 0 f61"/>
              <a:gd name="f65" fmla="+- f44 f61 0"/>
              <a:gd name="f66" fmla="*/ f62 f30 1"/>
              <a:gd name="f67" fmla="*/ f64 f30 1"/>
              <a:gd name="f68" fmla="*/ f63 f30 1"/>
              <a:gd name="f69" fmla="*/ f65 f3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">
                <a:pos x="f66" y="f67"/>
              </a:cxn>
              <a:cxn ang="f29">
                <a:pos x="f66" y="f69"/>
              </a:cxn>
              <a:cxn ang="f29">
                <a:pos x="f68" y="f69"/>
              </a:cxn>
              <a:cxn ang="f28">
                <a:pos x="f68" y="f67"/>
              </a:cxn>
            </a:cxnLst>
            <a:rect l="f66" t="f67" r="f68" b="f69"/>
            <a:pathLst>
              <a:path>
                <a:moveTo>
                  <a:pt x="f37" y="f50"/>
                </a:moveTo>
                <a:arcTo wR="f47" hR="f48" stAng="f1" swAng="f0"/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93" name="Freeform 95">
            <a:extLst>
              <a:ext uri="{FF2B5EF4-FFF2-40B4-BE49-F238E27FC236}">
                <a16:creationId xmlns:a16="http://schemas.microsoft.com/office/drawing/2014/main" id="{D835903D-2A67-4090-900F-40D9BDB71189}"/>
              </a:ext>
            </a:extLst>
          </p:cNvPr>
          <p:cNvSpPr/>
          <p:nvPr/>
        </p:nvSpPr>
        <p:spPr>
          <a:xfrm>
            <a:off x="2428874" y="2158998"/>
            <a:ext cx="628650" cy="55879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0"/>
              <a:gd name="f7" fmla="val 799"/>
              <a:gd name="f8" fmla="val 899"/>
              <a:gd name="f9" fmla="val 225"/>
              <a:gd name="f10" fmla="val 224"/>
              <a:gd name="f11" fmla="val 222"/>
              <a:gd name="f12" fmla="val 221"/>
              <a:gd name="f13" fmla="val 137"/>
              <a:gd name="f14" fmla="val 898"/>
              <a:gd name="f15" fmla="val 121"/>
              <a:gd name="f16" fmla="val 105"/>
              <a:gd name="f17" fmla="val 89"/>
              <a:gd name="f18" fmla="val 62"/>
              <a:gd name="f19" fmla="val 871"/>
              <a:gd name="f20" fmla="val 834"/>
              <a:gd name="f21" fmla="val 797"/>
              <a:gd name="f22" fmla="val 761"/>
              <a:gd name="f23" fmla="val 754"/>
              <a:gd name="f24" fmla="val 747"/>
              <a:gd name="f25" fmla="val 61"/>
              <a:gd name="f26" fmla="val 738"/>
              <a:gd name="f27" fmla="val 60"/>
              <a:gd name="f28" fmla="val 41"/>
              <a:gd name="f29" fmla="val 25"/>
              <a:gd name="f30" fmla="val 6"/>
              <a:gd name="f31" fmla="val 713"/>
              <a:gd name="f32" fmla="val 689"/>
              <a:gd name="f33" fmla="val 666"/>
              <a:gd name="f34" fmla="val 637"/>
              <a:gd name="f35" fmla="val 7"/>
              <a:gd name="f36" fmla="val 635"/>
              <a:gd name="f37" fmla="val 37"/>
              <a:gd name="f38" fmla="val 638"/>
              <a:gd name="f39" fmla="val 58"/>
              <a:gd name="f40" fmla="val 630"/>
              <a:gd name="f41" fmla="val 610"/>
              <a:gd name="f42" fmla="val 509"/>
              <a:gd name="f43" fmla="val 408"/>
              <a:gd name="f44" fmla="val 306"/>
              <a:gd name="f45" fmla="val 266"/>
              <a:gd name="f46" fmla="val 267"/>
              <a:gd name="f47" fmla="val 264"/>
              <a:gd name="f48" fmla="val 23"/>
              <a:gd name="f49" fmla="val 17"/>
              <a:gd name="f50" fmla="val 258"/>
              <a:gd name="f51" fmla="val 255"/>
              <a:gd name="f52" fmla="val 194"/>
              <a:gd name="f53" fmla="val 163"/>
              <a:gd name="f54" fmla="val 20"/>
              <a:gd name="f55" fmla="val 162"/>
              <a:gd name="f56" fmla="val 30"/>
              <a:gd name="f57" fmla="val 40"/>
              <a:gd name="f58" fmla="val 165"/>
              <a:gd name="f59" fmla="val 157"/>
              <a:gd name="f60" fmla="val 140"/>
              <a:gd name="f61" fmla="val 102"/>
              <a:gd name="f62" fmla="val 63"/>
              <a:gd name="f63" fmla="val 24"/>
              <a:gd name="f64" fmla="val 65"/>
              <a:gd name="f65" fmla="val 84"/>
              <a:gd name="f66" fmla="val 1"/>
              <a:gd name="f67" fmla="val 315"/>
              <a:gd name="f68" fmla="val 546"/>
              <a:gd name="f69" fmla="val 776"/>
              <a:gd name="f70" fmla="val 783"/>
              <a:gd name="f71" fmla="val 2"/>
              <a:gd name="f72" fmla="val 790"/>
              <a:gd name="f73" fmla="val 798"/>
              <a:gd name="f74" fmla="val 8"/>
              <a:gd name="f75" fmla="val 12"/>
              <a:gd name="f76" fmla="val 16"/>
              <a:gd name="f77" fmla="val 304"/>
              <a:gd name="f78" fmla="val 592"/>
              <a:gd name="f79" fmla="val 880"/>
              <a:gd name="f80" fmla="val 897"/>
              <a:gd name="f81" fmla="val 793"/>
              <a:gd name="f82" fmla="val 778"/>
              <a:gd name="f83" fmla="val 647"/>
              <a:gd name="f84" fmla="val 517"/>
              <a:gd name="f85" fmla="val 386"/>
              <a:gd name="f86" fmla="val 851"/>
              <a:gd name="f87" fmla="val 748"/>
              <a:gd name="f88" fmla="val 585"/>
              <a:gd name="f89" fmla="val 323"/>
              <a:gd name="f90" fmla="val 741"/>
              <a:gd name="f91" fmla="val 59"/>
              <a:gd name="f92" fmla="val 734"/>
              <a:gd name="f93" fmla="val 728"/>
              <a:gd name="f94" fmla="val 549"/>
              <a:gd name="f95" fmla="val 370"/>
              <a:gd name="f96" fmla="val 192"/>
              <a:gd name="f97" fmla="val 170"/>
              <a:gd name="f98" fmla="val 148"/>
              <a:gd name="f99" fmla="val 126"/>
              <a:gd name="f100" fmla="val 66"/>
              <a:gd name="f101" fmla="val 113"/>
              <a:gd name="f102" fmla="val 69"/>
              <a:gd name="f103" fmla="val 112"/>
              <a:gd name="f104" fmla="val 100"/>
              <a:gd name="f105" fmla="val 111"/>
              <a:gd name="f106" fmla="val 130"/>
              <a:gd name="f107" fmla="val 146"/>
              <a:gd name="f108" fmla="val 164"/>
              <a:gd name="f109" fmla="val 195"/>
              <a:gd name="f110" fmla="val 256"/>
              <a:gd name="f111" fmla="val 259"/>
              <a:gd name="f112" fmla="val 156"/>
              <a:gd name="f113" fmla="val 151"/>
              <a:gd name="f114" fmla="val 265"/>
              <a:gd name="f115" fmla="val 139"/>
              <a:gd name="f116" fmla="val 275"/>
              <a:gd name="f117" fmla="val 283"/>
              <a:gd name="f118" fmla="val 291"/>
              <a:gd name="f119" fmla="val 393"/>
              <a:gd name="f120" fmla="val 496"/>
              <a:gd name="f121" fmla="val 599"/>
              <a:gd name="f122" fmla="val 634"/>
              <a:gd name="f123" fmla="val 154"/>
              <a:gd name="f124" fmla="val 643"/>
              <a:gd name="f125" fmla="val 646"/>
              <a:gd name="f126" fmla="val 677"/>
              <a:gd name="f127" fmla="val 707"/>
              <a:gd name="f128" fmla="val 739"/>
              <a:gd name="f129" fmla="val 145"/>
              <a:gd name="f130" fmla="val 129"/>
              <a:gd name="f131" fmla="val 771"/>
              <a:gd name="f132" fmla="val 801"/>
              <a:gd name="f133" fmla="val 831"/>
              <a:gd name="f134" fmla="val 845"/>
              <a:gd name="f135" fmla="val 115"/>
              <a:gd name="f136" fmla="val 850"/>
              <a:gd name="f137" fmla="val 133"/>
              <a:gd name="f138" fmla="val 135"/>
              <a:gd name="f139" fmla="val 848"/>
              <a:gd name="f140" fmla="val 257"/>
              <a:gd name="f141" fmla="val 262"/>
              <a:gd name="f142" fmla="val 628"/>
              <a:gd name="f143" fmla="+- 0 0 -90"/>
              <a:gd name="f144" fmla="*/ f3 1 900"/>
              <a:gd name="f145" fmla="*/ f4 1 799"/>
              <a:gd name="f146" fmla="+- f7 0 f5"/>
              <a:gd name="f147" fmla="+- f6 0 f5"/>
              <a:gd name="f148" fmla="*/ f143 f0 1"/>
              <a:gd name="f149" fmla="*/ f147 1 900"/>
              <a:gd name="f150" fmla="*/ f146 1 799"/>
              <a:gd name="f151" fmla="*/ 899 f147 1"/>
              <a:gd name="f152" fmla="*/ 225 f146 1"/>
              <a:gd name="f153" fmla="*/ 900 f147 1"/>
              <a:gd name="f154" fmla="*/ 221 f146 1"/>
              <a:gd name="f155" fmla="*/ 137 f146 1"/>
              <a:gd name="f156" fmla="*/ 898 f147 1"/>
              <a:gd name="f157" fmla="*/ 89 f146 1"/>
              <a:gd name="f158" fmla="*/ 871 f147 1"/>
              <a:gd name="f159" fmla="*/ 62 f146 1"/>
              <a:gd name="f160" fmla="*/ 761 f147 1"/>
              <a:gd name="f161" fmla="*/ 738 f147 1"/>
              <a:gd name="f162" fmla="*/ 60 f146 1"/>
              <a:gd name="f163" fmla="*/ 6 f146 1"/>
              <a:gd name="f164" fmla="*/ 666 f147 1"/>
              <a:gd name="f165" fmla="*/ 637 f147 1"/>
              <a:gd name="f166" fmla="*/ 37 f146 1"/>
              <a:gd name="f167" fmla="*/ 610 f147 1"/>
              <a:gd name="f168" fmla="*/ 306 f147 1"/>
              <a:gd name="f169" fmla="*/ 264 f147 1"/>
              <a:gd name="f170" fmla="*/ 23 f146 1"/>
              <a:gd name="f171" fmla="*/ 255 f147 1"/>
              <a:gd name="f172" fmla="*/ 7 f146 1"/>
              <a:gd name="f173" fmla="*/ 163 f147 1"/>
              <a:gd name="f174" fmla="*/ 40 f146 1"/>
              <a:gd name="f175" fmla="*/ 140 f147 1"/>
              <a:gd name="f176" fmla="*/ 24 f147 1"/>
              <a:gd name="f177" fmla="*/ 61 f146 1"/>
              <a:gd name="f178" fmla="*/ 0 f147 1"/>
              <a:gd name="f179" fmla="*/ 84 f146 1"/>
              <a:gd name="f180" fmla="*/ 1 f147 1"/>
              <a:gd name="f181" fmla="*/ 776 f146 1"/>
              <a:gd name="f182" fmla="*/ 2 f147 1"/>
              <a:gd name="f183" fmla="*/ 798 f146 1"/>
              <a:gd name="f184" fmla="*/ 16 f147 1"/>
              <a:gd name="f185" fmla="*/ 799 f146 1"/>
              <a:gd name="f186" fmla="*/ 880 f147 1"/>
              <a:gd name="f187" fmla="*/ 778 f146 1"/>
              <a:gd name="f188" fmla="*/ 386 f146 1"/>
              <a:gd name="f189" fmla="*/ 851 f147 1"/>
              <a:gd name="f190" fmla="*/ 748 f146 1"/>
              <a:gd name="f191" fmla="*/ 60 f147 1"/>
              <a:gd name="f192" fmla="*/ 59 f147 1"/>
              <a:gd name="f193" fmla="*/ 728 f146 1"/>
              <a:gd name="f194" fmla="*/ 192 f146 1"/>
              <a:gd name="f195" fmla="*/ 126 f146 1"/>
              <a:gd name="f196" fmla="*/ 69 f147 1"/>
              <a:gd name="f197" fmla="*/ 112 f146 1"/>
              <a:gd name="f198" fmla="*/ 162 f147 1"/>
              <a:gd name="f199" fmla="*/ 164 f146 1"/>
              <a:gd name="f200" fmla="*/ 256 f147 1"/>
              <a:gd name="f201" fmla="*/ 163 f146 1"/>
              <a:gd name="f202" fmla="*/ 151 f146 1"/>
              <a:gd name="f203" fmla="*/ 265 f147 1"/>
              <a:gd name="f204" fmla="*/ 291 f147 1"/>
              <a:gd name="f205" fmla="*/ 599 f147 1"/>
              <a:gd name="f206" fmla="*/ 148 f146 1"/>
              <a:gd name="f207" fmla="*/ 646 f147 1"/>
              <a:gd name="f208" fmla="*/ 739 f147 1"/>
              <a:gd name="f209" fmla="*/ 831 f147 1"/>
              <a:gd name="f210" fmla="*/ 111 f146 1"/>
              <a:gd name="f211" fmla="*/ 850 f147 1"/>
              <a:gd name="f212" fmla="*/ 130 f146 1"/>
              <a:gd name="f213" fmla="*/ 848 f147 1"/>
              <a:gd name="f214" fmla="*/ 257 f146 1"/>
              <a:gd name="f215" fmla="*/ 264 f146 1"/>
              <a:gd name="f216" fmla="*/ f148 1 f2"/>
              <a:gd name="f217" fmla="*/ f151 1 900"/>
              <a:gd name="f218" fmla="*/ f152 1 799"/>
              <a:gd name="f219" fmla="*/ f153 1 900"/>
              <a:gd name="f220" fmla="*/ f154 1 799"/>
              <a:gd name="f221" fmla="*/ f155 1 799"/>
              <a:gd name="f222" fmla="*/ f156 1 900"/>
              <a:gd name="f223" fmla="*/ f157 1 799"/>
              <a:gd name="f224" fmla="*/ f158 1 900"/>
              <a:gd name="f225" fmla="*/ f159 1 799"/>
              <a:gd name="f226" fmla="*/ f160 1 900"/>
              <a:gd name="f227" fmla="*/ f161 1 900"/>
              <a:gd name="f228" fmla="*/ f162 1 799"/>
              <a:gd name="f229" fmla="*/ f163 1 799"/>
              <a:gd name="f230" fmla="*/ f164 1 900"/>
              <a:gd name="f231" fmla="*/ f165 1 900"/>
              <a:gd name="f232" fmla="*/ f166 1 799"/>
              <a:gd name="f233" fmla="*/ f167 1 900"/>
              <a:gd name="f234" fmla="*/ f168 1 900"/>
              <a:gd name="f235" fmla="*/ f169 1 900"/>
              <a:gd name="f236" fmla="*/ f170 1 799"/>
              <a:gd name="f237" fmla="*/ f171 1 900"/>
              <a:gd name="f238" fmla="*/ f172 1 799"/>
              <a:gd name="f239" fmla="*/ f173 1 900"/>
              <a:gd name="f240" fmla="*/ f174 1 799"/>
              <a:gd name="f241" fmla="*/ f175 1 900"/>
              <a:gd name="f242" fmla="*/ f176 1 900"/>
              <a:gd name="f243" fmla="*/ f177 1 799"/>
              <a:gd name="f244" fmla="*/ f178 1 900"/>
              <a:gd name="f245" fmla="*/ f179 1 799"/>
              <a:gd name="f246" fmla="*/ f180 1 900"/>
              <a:gd name="f247" fmla="*/ f181 1 799"/>
              <a:gd name="f248" fmla="*/ f182 1 900"/>
              <a:gd name="f249" fmla="*/ f183 1 799"/>
              <a:gd name="f250" fmla="*/ f184 1 900"/>
              <a:gd name="f251" fmla="*/ f185 1 799"/>
              <a:gd name="f252" fmla="*/ f186 1 900"/>
              <a:gd name="f253" fmla="*/ f187 1 799"/>
              <a:gd name="f254" fmla="*/ f188 1 799"/>
              <a:gd name="f255" fmla="*/ f189 1 900"/>
              <a:gd name="f256" fmla="*/ f190 1 799"/>
              <a:gd name="f257" fmla="*/ f191 1 900"/>
              <a:gd name="f258" fmla="*/ f192 1 900"/>
              <a:gd name="f259" fmla="*/ f193 1 799"/>
              <a:gd name="f260" fmla="*/ f194 1 799"/>
              <a:gd name="f261" fmla="*/ f195 1 799"/>
              <a:gd name="f262" fmla="*/ f196 1 900"/>
              <a:gd name="f263" fmla="*/ f197 1 799"/>
              <a:gd name="f264" fmla="*/ f198 1 900"/>
              <a:gd name="f265" fmla="*/ f199 1 799"/>
              <a:gd name="f266" fmla="*/ f200 1 900"/>
              <a:gd name="f267" fmla="*/ f201 1 799"/>
              <a:gd name="f268" fmla="*/ f202 1 799"/>
              <a:gd name="f269" fmla="*/ f203 1 900"/>
              <a:gd name="f270" fmla="*/ f204 1 900"/>
              <a:gd name="f271" fmla="*/ f205 1 900"/>
              <a:gd name="f272" fmla="*/ f206 1 799"/>
              <a:gd name="f273" fmla="*/ f207 1 900"/>
              <a:gd name="f274" fmla="*/ f208 1 900"/>
              <a:gd name="f275" fmla="*/ f209 1 900"/>
              <a:gd name="f276" fmla="*/ f210 1 799"/>
              <a:gd name="f277" fmla="*/ f211 1 900"/>
              <a:gd name="f278" fmla="*/ f212 1 799"/>
              <a:gd name="f279" fmla="*/ f213 1 900"/>
              <a:gd name="f280" fmla="*/ f214 1 799"/>
              <a:gd name="f281" fmla="*/ f215 1 799"/>
              <a:gd name="f282" fmla="*/ 0 1 f149"/>
              <a:gd name="f283" fmla="*/ f6 1 f149"/>
              <a:gd name="f284" fmla="*/ 0 1 f150"/>
              <a:gd name="f285" fmla="*/ f7 1 f150"/>
              <a:gd name="f286" fmla="+- f216 0 f1"/>
              <a:gd name="f287" fmla="*/ f217 1 f149"/>
              <a:gd name="f288" fmla="*/ f218 1 f150"/>
              <a:gd name="f289" fmla="*/ f219 1 f149"/>
              <a:gd name="f290" fmla="*/ f220 1 f150"/>
              <a:gd name="f291" fmla="*/ f221 1 f150"/>
              <a:gd name="f292" fmla="*/ f222 1 f149"/>
              <a:gd name="f293" fmla="*/ f223 1 f150"/>
              <a:gd name="f294" fmla="*/ f224 1 f149"/>
              <a:gd name="f295" fmla="*/ f225 1 f150"/>
              <a:gd name="f296" fmla="*/ f226 1 f149"/>
              <a:gd name="f297" fmla="*/ f227 1 f149"/>
              <a:gd name="f298" fmla="*/ f228 1 f150"/>
              <a:gd name="f299" fmla="*/ f229 1 f150"/>
              <a:gd name="f300" fmla="*/ f230 1 f149"/>
              <a:gd name="f301" fmla="*/ f231 1 f149"/>
              <a:gd name="f302" fmla="*/ f232 1 f150"/>
              <a:gd name="f303" fmla="*/ f233 1 f149"/>
              <a:gd name="f304" fmla="*/ f234 1 f149"/>
              <a:gd name="f305" fmla="*/ f235 1 f149"/>
              <a:gd name="f306" fmla="*/ f236 1 f150"/>
              <a:gd name="f307" fmla="*/ f237 1 f149"/>
              <a:gd name="f308" fmla="*/ f238 1 f150"/>
              <a:gd name="f309" fmla="*/ f239 1 f149"/>
              <a:gd name="f310" fmla="*/ f240 1 f150"/>
              <a:gd name="f311" fmla="*/ f241 1 f149"/>
              <a:gd name="f312" fmla="*/ f242 1 f149"/>
              <a:gd name="f313" fmla="*/ f243 1 f150"/>
              <a:gd name="f314" fmla="*/ f244 1 f149"/>
              <a:gd name="f315" fmla="*/ f245 1 f150"/>
              <a:gd name="f316" fmla="*/ f246 1 f149"/>
              <a:gd name="f317" fmla="*/ f247 1 f150"/>
              <a:gd name="f318" fmla="*/ f248 1 f149"/>
              <a:gd name="f319" fmla="*/ f249 1 f150"/>
              <a:gd name="f320" fmla="*/ f250 1 f149"/>
              <a:gd name="f321" fmla="*/ f251 1 f150"/>
              <a:gd name="f322" fmla="*/ f252 1 f149"/>
              <a:gd name="f323" fmla="*/ f253 1 f150"/>
              <a:gd name="f324" fmla="*/ f254 1 f150"/>
              <a:gd name="f325" fmla="*/ f255 1 f149"/>
              <a:gd name="f326" fmla="*/ f256 1 f150"/>
              <a:gd name="f327" fmla="*/ f257 1 f149"/>
              <a:gd name="f328" fmla="*/ f258 1 f149"/>
              <a:gd name="f329" fmla="*/ f259 1 f150"/>
              <a:gd name="f330" fmla="*/ f260 1 f150"/>
              <a:gd name="f331" fmla="*/ f261 1 f150"/>
              <a:gd name="f332" fmla="*/ f262 1 f149"/>
              <a:gd name="f333" fmla="*/ f263 1 f150"/>
              <a:gd name="f334" fmla="*/ f264 1 f149"/>
              <a:gd name="f335" fmla="*/ f265 1 f150"/>
              <a:gd name="f336" fmla="*/ f266 1 f149"/>
              <a:gd name="f337" fmla="*/ f267 1 f150"/>
              <a:gd name="f338" fmla="*/ f268 1 f150"/>
              <a:gd name="f339" fmla="*/ f269 1 f149"/>
              <a:gd name="f340" fmla="*/ f270 1 f149"/>
              <a:gd name="f341" fmla="*/ f271 1 f149"/>
              <a:gd name="f342" fmla="*/ f272 1 f150"/>
              <a:gd name="f343" fmla="*/ f273 1 f149"/>
              <a:gd name="f344" fmla="*/ f274 1 f149"/>
              <a:gd name="f345" fmla="*/ f275 1 f149"/>
              <a:gd name="f346" fmla="*/ f276 1 f150"/>
              <a:gd name="f347" fmla="*/ f277 1 f149"/>
              <a:gd name="f348" fmla="*/ f278 1 f150"/>
              <a:gd name="f349" fmla="*/ f279 1 f149"/>
              <a:gd name="f350" fmla="*/ f280 1 f150"/>
              <a:gd name="f351" fmla="*/ f281 1 f150"/>
              <a:gd name="f352" fmla="*/ f282 f144 1"/>
              <a:gd name="f353" fmla="*/ f283 f144 1"/>
              <a:gd name="f354" fmla="*/ f285 f145 1"/>
              <a:gd name="f355" fmla="*/ f284 f145 1"/>
              <a:gd name="f356" fmla="*/ f287 f144 1"/>
              <a:gd name="f357" fmla="*/ f288 f145 1"/>
              <a:gd name="f358" fmla="*/ f289 f144 1"/>
              <a:gd name="f359" fmla="*/ f290 f145 1"/>
              <a:gd name="f360" fmla="*/ f291 f145 1"/>
              <a:gd name="f361" fmla="*/ f292 f144 1"/>
              <a:gd name="f362" fmla="*/ f293 f145 1"/>
              <a:gd name="f363" fmla="*/ f294 f144 1"/>
              <a:gd name="f364" fmla="*/ f295 f145 1"/>
              <a:gd name="f365" fmla="*/ f296 f144 1"/>
              <a:gd name="f366" fmla="*/ f297 f144 1"/>
              <a:gd name="f367" fmla="*/ f298 f145 1"/>
              <a:gd name="f368" fmla="*/ f299 f145 1"/>
              <a:gd name="f369" fmla="*/ f300 f144 1"/>
              <a:gd name="f370" fmla="*/ f301 f144 1"/>
              <a:gd name="f371" fmla="*/ f302 f145 1"/>
              <a:gd name="f372" fmla="*/ f303 f144 1"/>
              <a:gd name="f373" fmla="*/ f304 f144 1"/>
              <a:gd name="f374" fmla="*/ f305 f144 1"/>
              <a:gd name="f375" fmla="*/ f306 f145 1"/>
              <a:gd name="f376" fmla="*/ f307 f144 1"/>
              <a:gd name="f377" fmla="*/ f308 f145 1"/>
              <a:gd name="f378" fmla="*/ f309 f144 1"/>
              <a:gd name="f379" fmla="*/ f310 f145 1"/>
              <a:gd name="f380" fmla="*/ f311 f144 1"/>
              <a:gd name="f381" fmla="*/ f312 f144 1"/>
              <a:gd name="f382" fmla="*/ f313 f145 1"/>
              <a:gd name="f383" fmla="*/ f314 f144 1"/>
              <a:gd name="f384" fmla="*/ f315 f145 1"/>
              <a:gd name="f385" fmla="*/ f316 f144 1"/>
              <a:gd name="f386" fmla="*/ f317 f145 1"/>
              <a:gd name="f387" fmla="*/ f318 f144 1"/>
              <a:gd name="f388" fmla="*/ f319 f145 1"/>
              <a:gd name="f389" fmla="*/ f320 f144 1"/>
              <a:gd name="f390" fmla="*/ f321 f145 1"/>
              <a:gd name="f391" fmla="*/ f322 f144 1"/>
              <a:gd name="f392" fmla="*/ f323 f145 1"/>
              <a:gd name="f393" fmla="*/ f324 f145 1"/>
              <a:gd name="f394" fmla="*/ f325 f144 1"/>
              <a:gd name="f395" fmla="*/ f326 f145 1"/>
              <a:gd name="f396" fmla="*/ f327 f144 1"/>
              <a:gd name="f397" fmla="*/ f328 f144 1"/>
              <a:gd name="f398" fmla="*/ f329 f145 1"/>
              <a:gd name="f399" fmla="*/ f330 f145 1"/>
              <a:gd name="f400" fmla="*/ f331 f145 1"/>
              <a:gd name="f401" fmla="*/ f332 f144 1"/>
              <a:gd name="f402" fmla="*/ f333 f145 1"/>
              <a:gd name="f403" fmla="*/ f334 f144 1"/>
              <a:gd name="f404" fmla="*/ f335 f145 1"/>
              <a:gd name="f405" fmla="*/ f336 f144 1"/>
              <a:gd name="f406" fmla="*/ f337 f145 1"/>
              <a:gd name="f407" fmla="*/ f338 f145 1"/>
              <a:gd name="f408" fmla="*/ f339 f144 1"/>
              <a:gd name="f409" fmla="*/ f340 f144 1"/>
              <a:gd name="f410" fmla="*/ f341 f144 1"/>
              <a:gd name="f411" fmla="*/ f342 f145 1"/>
              <a:gd name="f412" fmla="*/ f343 f144 1"/>
              <a:gd name="f413" fmla="*/ f344 f144 1"/>
              <a:gd name="f414" fmla="*/ f345 f144 1"/>
              <a:gd name="f415" fmla="*/ f346 f145 1"/>
              <a:gd name="f416" fmla="*/ f347 f144 1"/>
              <a:gd name="f417" fmla="*/ f348 f145 1"/>
              <a:gd name="f418" fmla="*/ f349 f144 1"/>
              <a:gd name="f419" fmla="*/ f350 f145 1"/>
              <a:gd name="f420" fmla="*/ f351 f14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6">
                <a:pos x="f356" y="f357"/>
              </a:cxn>
              <a:cxn ang="f286">
                <a:pos x="f358" y="f357"/>
              </a:cxn>
              <a:cxn ang="f286">
                <a:pos x="f356" y="f359"/>
              </a:cxn>
              <a:cxn ang="f286">
                <a:pos x="f356" y="f360"/>
              </a:cxn>
              <a:cxn ang="f286">
                <a:pos x="f361" y="f360"/>
              </a:cxn>
              <a:cxn ang="f286">
                <a:pos x="f356" y="f362"/>
              </a:cxn>
              <a:cxn ang="f286">
                <a:pos x="f363" y="f364"/>
              </a:cxn>
              <a:cxn ang="f286">
                <a:pos x="f365" y="f364"/>
              </a:cxn>
              <a:cxn ang="f286">
                <a:pos x="f366" y="f367"/>
              </a:cxn>
              <a:cxn ang="f286">
                <a:pos x="f366" y="f368"/>
              </a:cxn>
              <a:cxn ang="f286">
                <a:pos x="f369" y="f368"/>
              </a:cxn>
              <a:cxn ang="f286">
                <a:pos x="f370" y="f371"/>
              </a:cxn>
              <a:cxn ang="f286">
                <a:pos x="f372" y="f364"/>
              </a:cxn>
              <a:cxn ang="f286">
                <a:pos x="f373" y="f364"/>
              </a:cxn>
              <a:cxn ang="f286">
                <a:pos x="f374" y="f375"/>
              </a:cxn>
              <a:cxn ang="f286">
                <a:pos x="f376" y="f377"/>
              </a:cxn>
              <a:cxn ang="f286">
                <a:pos x="f378" y="f377"/>
              </a:cxn>
              <a:cxn ang="f286">
                <a:pos x="f378" y="f379"/>
              </a:cxn>
              <a:cxn ang="f286">
                <a:pos x="f380" y="f364"/>
              </a:cxn>
              <a:cxn ang="f286">
                <a:pos x="f381" y="f382"/>
              </a:cxn>
              <a:cxn ang="f286">
                <a:pos x="f383" y="f384"/>
              </a:cxn>
              <a:cxn ang="f286">
                <a:pos x="f385" y="f386"/>
              </a:cxn>
              <a:cxn ang="f286">
                <a:pos x="f387" y="f388"/>
              </a:cxn>
              <a:cxn ang="f286">
                <a:pos x="f389" y="f390"/>
              </a:cxn>
              <a:cxn ang="f286">
                <a:pos x="f391" y="f390"/>
              </a:cxn>
              <a:cxn ang="f286">
                <a:pos x="f358" y="f392"/>
              </a:cxn>
              <a:cxn ang="f286">
                <a:pos x="f356" y="f393"/>
              </a:cxn>
              <a:cxn ang="f286">
                <a:pos x="f356" y="f393"/>
              </a:cxn>
              <a:cxn ang="f286">
                <a:pos x="f356" y="f357"/>
              </a:cxn>
              <a:cxn ang="f286">
                <a:pos x="f394" y="f395"/>
              </a:cxn>
              <a:cxn ang="f286">
                <a:pos x="f396" y="f395"/>
              </a:cxn>
              <a:cxn ang="f286">
                <a:pos x="f397" y="f398"/>
              </a:cxn>
              <a:cxn ang="f286">
                <a:pos x="f397" y="f399"/>
              </a:cxn>
              <a:cxn ang="f286">
                <a:pos x="f396" y="f400"/>
              </a:cxn>
              <a:cxn ang="f286">
                <a:pos x="f401" y="f402"/>
              </a:cxn>
              <a:cxn ang="f286">
                <a:pos x="f403" y="f402"/>
              </a:cxn>
              <a:cxn ang="f286">
                <a:pos x="f403" y="f404"/>
              </a:cxn>
              <a:cxn ang="f286">
                <a:pos x="f405" y="f406"/>
              </a:cxn>
              <a:cxn ang="f286">
                <a:pos x="f374" y="f407"/>
              </a:cxn>
              <a:cxn ang="f286">
                <a:pos x="f408" y="f402"/>
              </a:cxn>
              <a:cxn ang="f286">
                <a:pos x="f409" y="f402"/>
              </a:cxn>
              <a:cxn ang="f286">
                <a:pos x="f410" y="f402"/>
              </a:cxn>
              <a:cxn ang="f286">
                <a:pos x="f370" y="f411"/>
              </a:cxn>
              <a:cxn ang="f286">
                <a:pos x="f412" y="f406"/>
              </a:cxn>
              <a:cxn ang="f286">
                <a:pos x="f413" y="f404"/>
              </a:cxn>
              <a:cxn ang="f286">
                <a:pos x="f413" y="f402"/>
              </a:cxn>
              <a:cxn ang="f286">
                <a:pos x="f414" y="f415"/>
              </a:cxn>
              <a:cxn ang="f286">
                <a:pos x="f416" y="f417"/>
              </a:cxn>
              <a:cxn ang="f286">
                <a:pos x="f416" y="f360"/>
              </a:cxn>
              <a:cxn ang="f286">
                <a:pos x="f418" y="f360"/>
              </a:cxn>
              <a:cxn ang="f286">
                <a:pos x="f418" y="f419"/>
              </a:cxn>
              <a:cxn ang="f286">
                <a:pos x="f418" y="f420"/>
              </a:cxn>
              <a:cxn ang="f286">
                <a:pos x="f418" y="f393"/>
              </a:cxn>
              <a:cxn ang="f286">
                <a:pos x="f394" y="f393"/>
              </a:cxn>
              <a:cxn ang="f286">
                <a:pos x="f394" y="f395"/>
              </a:cxn>
            </a:cxnLst>
            <a:rect l="f352" t="f355" r="f353" b="f354"/>
            <a:pathLst>
              <a:path w="900" h="799">
                <a:moveTo>
                  <a:pt x="f8" y="f9"/>
                </a:moveTo>
                <a:cubicBezTo>
                  <a:pt x="f6" y="f9"/>
                  <a:pt x="f6" y="f9"/>
                  <a:pt x="f6" y="f9"/>
                </a:cubicBezTo>
                <a:cubicBezTo>
                  <a:pt x="f6" y="f10"/>
                  <a:pt x="f6" y="f11"/>
                  <a:pt x="f8" y="f12"/>
                </a:cubicBezTo>
                <a:cubicBezTo>
                  <a:pt x="f8" y="f13"/>
                  <a:pt x="f8" y="f13"/>
                  <a:pt x="f8" y="f13"/>
                </a:cubicBezTo>
                <a:cubicBezTo>
                  <a:pt x="f14" y="f13"/>
                  <a:pt x="f14" y="f13"/>
                  <a:pt x="f14" y="f13"/>
                </a:cubicBezTo>
                <a:cubicBezTo>
                  <a:pt x="f14" y="f15"/>
                  <a:pt x="f8" y="f16"/>
                  <a:pt x="f8" y="f17"/>
                </a:cubicBezTo>
                <a:cubicBezTo>
                  <a:pt x="f6" y="f18"/>
                  <a:pt x="f8" y="f18"/>
                  <a:pt x="f19" y="f18"/>
                </a:cubicBezTo>
                <a:cubicBezTo>
                  <a:pt x="f20" y="f18"/>
                  <a:pt x="f21" y="f18"/>
                  <a:pt x="f22" y="f18"/>
                </a:cubicBezTo>
                <a:cubicBezTo>
                  <a:pt x="f23" y="f18"/>
                  <a:pt x="f24" y="f25"/>
                  <a:pt x="f26" y="f27"/>
                </a:cubicBezTo>
                <a:cubicBezTo>
                  <a:pt x="f26" y="f28"/>
                  <a:pt x="f26" y="f29"/>
                  <a:pt x="f26" y="f30"/>
                </a:cubicBezTo>
                <a:cubicBezTo>
                  <a:pt x="f31" y="f30"/>
                  <a:pt x="f32" y="f30"/>
                  <a:pt x="f33" y="f30"/>
                </a:cubicBezTo>
                <a:cubicBezTo>
                  <a:pt x="f34" y="f35"/>
                  <a:pt x="f36" y="f5"/>
                  <a:pt x="f34" y="f37"/>
                </a:cubicBezTo>
                <a:cubicBezTo>
                  <a:pt x="f38" y="f39"/>
                  <a:pt x="f40" y="f18"/>
                  <a:pt x="f41" y="f18"/>
                </a:cubicBezTo>
                <a:cubicBezTo>
                  <a:pt x="f42" y="f25"/>
                  <a:pt x="f43" y="f18"/>
                  <a:pt x="f44" y="f18"/>
                </a:cubicBezTo>
                <a:cubicBezTo>
                  <a:pt x="f45" y="f18"/>
                  <a:pt x="f46" y="f18"/>
                  <a:pt x="f47" y="f48"/>
                </a:cubicBezTo>
                <a:cubicBezTo>
                  <a:pt x="f47" y="f49"/>
                  <a:pt x="f50" y="f35"/>
                  <a:pt x="f51" y="f35"/>
                </a:cubicBezTo>
                <a:cubicBezTo>
                  <a:pt x="f9" y="f30"/>
                  <a:pt x="f52" y="f35"/>
                  <a:pt x="f53" y="f35"/>
                </a:cubicBezTo>
                <a:cubicBezTo>
                  <a:pt x="f53" y="f54"/>
                  <a:pt x="f55" y="f56"/>
                  <a:pt x="f53" y="f57"/>
                </a:cubicBezTo>
                <a:cubicBezTo>
                  <a:pt x="f58" y="f39"/>
                  <a:pt x="f59" y="f18"/>
                  <a:pt x="f60" y="f18"/>
                </a:cubicBezTo>
                <a:cubicBezTo>
                  <a:pt x="f61" y="f25"/>
                  <a:pt x="f62" y="f62"/>
                  <a:pt x="f63" y="f25"/>
                </a:cubicBezTo>
                <a:cubicBezTo>
                  <a:pt x="f35" y="f25"/>
                  <a:pt x="f5" y="f64"/>
                  <a:pt x="f5" y="f65"/>
                </a:cubicBezTo>
                <a:cubicBezTo>
                  <a:pt x="f66" y="f67"/>
                  <a:pt x="f66" y="f68"/>
                  <a:pt x="f66" y="f69"/>
                </a:cubicBezTo>
                <a:cubicBezTo>
                  <a:pt x="f66" y="f70"/>
                  <a:pt x="f71" y="f72"/>
                  <a:pt x="f71" y="f73"/>
                </a:cubicBezTo>
                <a:cubicBezTo>
                  <a:pt x="f74" y="f73"/>
                  <a:pt x="f75" y="f7"/>
                  <a:pt x="f76" y="f7"/>
                </a:cubicBezTo>
                <a:cubicBezTo>
                  <a:pt x="f77" y="f7"/>
                  <a:pt x="f78" y="f73"/>
                  <a:pt x="f79" y="f7"/>
                </a:cubicBezTo>
                <a:cubicBezTo>
                  <a:pt x="f80" y="f7"/>
                  <a:pt x="f6" y="f81"/>
                  <a:pt x="f6" y="f82"/>
                </a:cubicBezTo>
                <a:cubicBezTo>
                  <a:pt x="f8" y="f83"/>
                  <a:pt x="f8" y="f84"/>
                  <a:pt x="f8" y="f85"/>
                </a:cubicBezTo>
                <a:cubicBezTo>
                  <a:pt x="f8" y="f85"/>
                  <a:pt x="f8" y="f85"/>
                  <a:pt x="f8" y="f85"/>
                </a:cubicBezTo>
                <a:lnTo>
                  <a:pt x="f8" y="f9"/>
                </a:lnTo>
                <a:close/>
                <a:moveTo>
                  <a:pt x="f86" y="f87"/>
                </a:moveTo>
                <a:cubicBezTo>
                  <a:pt x="f88" y="f87"/>
                  <a:pt x="f89" y="f87"/>
                  <a:pt x="f27" y="f87"/>
                </a:cubicBezTo>
                <a:cubicBezTo>
                  <a:pt x="f27" y="f90"/>
                  <a:pt x="f91" y="f92"/>
                  <a:pt x="f91" y="f93"/>
                </a:cubicBezTo>
                <a:cubicBezTo>
                  <a:pt x="f91" y="f94"/>
                  <a:pt x="f91" y="f95"/>
                  <a:pt x="f91" y="f96"/>
                </a:cubicBezTo>
                <a:cubicBezTo>
                  <a:pt x="f91" y="f97"/>
                  <a:pt x="f91" y="f98"/>
                  <a:pt x="f27" y="f99"/>
                </a:cubicBezTo>
                <a:cubicBezTo>
                  <a:pt x="f27" y="f15"/>
                  <a:pt x="f100" y="f101"/>
                  <a:pt x="f102" y="f103"/>
                </a:cubicBezTo>
                <a:cubicBezTo>
                  <a:pt x="f104" y="f105"/>
                  <a:pt x="f106" y="f103"/>
                  <a:pt x="f55" y="f103"/>
                </a:cubicBezTo>
                <a:cubicBezTo>
                  <a:pt x="f55" y="f106"/>
                  <a:pt x="f55" y="f107"/>
                  <a:pt x="f55" y="f108"/>
                </a:cubicBezTo>
                <a:cubicBezTo>
                  <a:pt x="f109" y="f108"/>
                  <a:pt x="f9" y="f108"/>
                  <a:pt x="f110" y="f53"/>
                </a:cubicBezTo>
                <a:cubicBezTo>
                  <a:pt x="f111" y="f53"/>
                  <a:pt x="f47" y="f112"/>
                  <a:pt x="f47" y="f113"/>
                </a:cubicBezTo>
                <a:cubicBezTo>
                  <a:pt x="f114" y="f115"/>
                  <a:pt x="f114" y="f99"/>
                  <a:pt x="f114" y="f103"/>
                </a:cubicBezTo>
                <a:cubicBezTo>
                  <a:pt x="f116" y="f103"/>
                  <a:pt x="f117" y="f103"/>
                  <a:pt x="f118" y="f103"/>
                </a:cubicBezTo>
                <a:cubicBezTo>
                  <a:pt x="f119" y="f103"/>
                  <a:pt x="f120" y="f103"/>
                  <a:pt x="f121" y="f103"/>
                </a:cubicBezTo>
                <a:cubicBezTo>
                  <a:pt x="f122" y="f103"/>
                  <a:pt x="f122" y="f103"/>
                  <a:pt x="f34" y="f98"/>
                </a:cubicBezTo>
                <a:cubicBezTo>
                  <a:pt x="f34" y="f123"/>
                  <a:pt x="f124" y="f53"/>
                  <a:pt x="f125" y="f53"/>
                </a:cubicBezTo>
                <a:cubicBezTo>
                  <a:pt x="f126" y="f58"/>
                  <a:pt x="f127" y="f108"/>
                  <a:pt x="f128" y="f108"/>
                </a:cubicBezTo>
                <a:cubicBezTo>
                  <a:pt x="f128" y="f129"/>
                  <a:pt x="f128" y="f130"/>
                  <a:pt x="f128" y="f103"/>
                </a:cubicBezTo>
                <a:cubicBezTo>
                  <a:pt x="f131" y="f103"/>
                  <a:pt x="f132" y="f103"/>
                  <a:pt x="f133" y="f105"/>
                </a:cubicBezTo>
                <a:cubicBezTo>
                  <a:pt x="f134" y="f105"/>
                  <a:pt x="f86" y="f135"/>
                  <a:pt x="f136" y="f106"/>
                </a:cubicBezTo>
                <a:cubicBezTo>
                  <a:pt x="f136" y="f137"/>
                  <a:pt x="f136" y="f138"/>
                  <a:pt x="f136" y="f13"/>
                </a:cubicBezTo>
                <a:cubicBezTo>
                  <a:pt x="f139" y="f13"/>
                  <a:pt x="f139" y="f13"/>
                  <a:pt x="f139" y="f13"/>
                </a:cubicBezTo>
                <a:cubicBezTo>
                  <a:pt x="f139" y="f140"/>
                  <a:pt x="f139" y="f140"/>
                  <a:pt x="f139" y="f140"/>
                </a:cubicBezTo>
                <a:cubicBezTo>
                  <a:pt x="f139" y="f111"/>
                  <a:pt x="f139" y="f141"/>
                  <a:pt x="f139" y="f47"/>
                </a:cubicBezTo>
                <a:cubicBezTo>
                  <a:pt x="f139" y="f85"/>
                  <a:pt x="f139" y="f85"/>
                  <a:pt x="f139" y="f85"/>
                </a:cubicBezTo>
                <a:cubicBezTo>
                  <a:pt x="f86" y="f85"/>
                  <a:pt x="f86" y="f85"/>
                  <a:pt x="f86" y="f85"/>
                </a:cubicBezTo>
                <a:cubicBezTo>
                  <a:pt x="f86" y="f42"/>
                  <a:pt x="f86" y="f142"/>
                  <a:pt x="f86" y="f87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94" name="Freeform 96">
            <a:extLst>
              <a:ext uri="{FF2B5EF4-FFF2-40B4-BE49-F238E27FC236}">
                <a16:creationId xmlns:a16="http://schemas.microsoft.com/office/drawing/2014/main" id="{99869A3A-7CF7-4690-9785-2F75EAA0D863}"/>
              </a:ext>
            </a:extLst>
          </p:cNvPr>
          <p:cNvSpPr/>
          <p:nvPr/>
        </p:nvSpPr>
        <p:spPr>
          <a:xfrm>
            <a:off x="2505071" y="2314574"/>
            <a:ext cx="479429" cy="32702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6"/>
              <a:gd name="f7" fmla="val 468"/>
              <a:gd name="f8" fmla="val 683"/>
              <a:gd name="f9" fmla="val 139"/>
              <a:gd name="f10" fmla="val 682"/>
              <a:gd name="f11" fmla="val 138"/>
              <a:gd name="f12" fmla="val 680"/>
              <a:gd name="f13" fmla="val 679"/>
              <a:gd name="f14" fmla="val 137"/>
              <a:gd name="f15" fmla="val 108"/>
              <a:gd name="f16" fmla="val 102"/>
              <a:gd name="f17" fmla="val 93"/>
              <a:gd name="f18" fmla="val 80"/>
              <a:gd name="f19" fmla="val 54"/>
              <a:gd name="f20" fmla="val 45"/>
              <a:gd name="f21" fmla="val 32"/>
              <a:gd name="f22" fmla="val 20"/>
              <a:gd name="f23" fmla="val 678"/>
              <a:gd name="f24" fmla="val 5"/>
              <a:gd name="f25" fmla="val 668"/>
              <a:gd name="f26" fmla="val 652"/>
              <a:gd name="f27" fmla="val 441"/>
              <a:gd name="f28" fmla="val 1"/>
              <a:gd name="f29" fmla="val 231"/>
              <a:gd name="f30" fmla="val 14"/>
              <a:gd name="f31" fmla="val 7"/>
              <a:gd name="f32" fmla="val 2"/>
              <a:gd name="f33" fmla="val 158"/>
              <a:gd name="f34" fmla="val 313"/>
              <a:gd name="f35" fmla="val 228"/>
              <a:gd name="f36" fmla="val 454"/>
              <a:gd name="f37" fmla="val 459"/>
              <a:gd name="f38" fmla="val 452"/>
              <a:gd name="f39" fmla="val 445"/>
              <a:gd name="f40" fmla="val 368"/>
              <a:gd name="f41" fmla="val 292"/>
              <a:gd name="f42" fmla="val 215"/>
              <a:gd name="f43" fmla="val 210"/>
              <a:gd name="f44" fmla="val 205"/>
              <a:gd name="f45" fmla="val 200"/>
              <a:gd name="f46" fmla="val 152"/>
              <a:gd name="f47" fmla="val 681"/>
              <a:gd name="f48" fmla="val 147"/>
              <a:gd name="f49" fmla="val 142"/>
              <a:gd name="f50" fmla="val 239"/>
              <a:gd name="f51" fmla="val 50"/>
              <a:gd name="f52" fmla="val 259"/>
              <a:gd name="f53" fmla="val 279"/>
              <a:gd name="f54" fmla="val 299"/>
              <a:gd name="f55" fmla="val 311"/>
              <a:gd name="f56" fmla="val 49"/>
              <a:gd name="f57" fmla="val 317"/>
              <a:gd name="f58" fmla="val 53"/>
              <a:gd name="f59" fmla="val 66"/>
              <a:gd name="f60" fmla="val 316"/>
              <a:gd name="f61" fmla="val 109"/>
              <a:gd name="f62" fmla="val 323"/>
              <a:gd name="f63" fmla="val 104"/>
              <a:gd name="f64" fmla="val 281"/>
              <a:gd name="f65" fmla="val 105"/>
              <a:gd name="f66" fmla="val 276"/>
              <a:gd name="f67" fmla="val 270"/>
              <a:gd name="f68" fmla="val 265"/>
              <a:gd name="f69" fmla="val 257"/>
              <a:gd name="f70" fmla="val 249"/>
              <a:gd name="f71" fmla="val 241"/>
              <a:gd name="f72" fmla="val 213"/>
              <a:gd name="f73" fmla="val 76"/>
              <a:gd name="f74" fmla="val 155"/>
              <a:gd name="f75" fmla="val 192"/>
              <a:gd name="f76" fmla="val 227"/>
              <a:gd name="f77" fmla="val 263"/>
              <a:gd name="f78" fmla="val 282"/>
              <a:gd name="f79" fmla="val 214"/>
              <a:gd name="f80" fmla="val 230"/>
              <a:gd name="f81" fmla="val 198"/>
              <a:gd name="f82" fmla="val 165"/>
              <a:gd name="f83" fmla="val 162"/>
              <a:gd name="f84" fmla="val 221"/>
              <a:gd name="f85" fmla="val 225"/>
              <a:gd name="f86" fmla="val 254"/>
              <a:gd name="f87" fmla="val 154"/>
              <a:gd name="f88" fmla="val 284"/>
              <a:gd name="f89" fmla="val 403"/>
              <a:gd name="f90" fmla="val 408"/>
              <a:gd name="f91" fmla="val 148"/>
              <a:gd name="f92" fmla="val 417"/>
              <a:gd name="f93" fmla="val 144"/>
              <a:gd name="f94" fmla="val 114"/>
              <a:gd name="f95" fmla="val 419"/>
              <a:gd name="f96" fmla="val 84"/>
              <a:gd name="f97" fmla="val 418"/>
              <a:gd name="f98" fmla="val 383"/>
              <a:gd name="f99" fmla="val 350"/>
              <a:gd name="f100" fmla="val 314"/>
              <a:gd name="f101" fmla="val 143"/>
              <a:gd name="f102" fmla="val 315"/>
              <a:gd name="f103" fmla="val 324"/>
              <a:gd name="f104" fmla="val 329"/>
              <a:gd name="f105" fmla="val 354"/>
              <a:gd name="f106" fmla="val 378"/>
              <a:gd name="f107" fmla="val 193"/>
              <a:gd name="f108" fmla="val 156"/>
              <a:gd name="f109" fmla="val 87"/>
              <a:gd name="f110" fmla="val 119"/>
              <a:gd name="f111" fmla="val 120"/>
              <a:gd name="f112" fmla="val 88"/>
              <a:gd name="f113" fmla="val 98"/>
              <a:gd name="f114" fmla="val 77"/>
              <a:gd name="f115" fmla="val 85"/>
              <a:gd name="f116" fmla="val 69"/>
              <a:gd name="f117" fmla="val 116"/>
              <a:gd name="f118" fmla="val 51"/>
              <a:gd name="f119" fmla="val 149"/>
              <a:gd name="f120" fmla="val 57"/>
              <a:gd name="f121" fmla="val 60"/>
              <a:gd name="f122" fmla="val 163"/>
              <a:gd name="f123" fmla="val 96"/>
              <a:gd name="f124" fmla="val 298"/>
              <a:gd name="f125" fmla="val 253"/>
              <a:gd name="f126" fmla="val 217"/>
              <a:gd name="f127" fmla="val 413"/>
              <a:gd name="f128" fmla="val 401"/>
              <a:gd name="f129" fmla="val 377"/>
              <a:gd name="f130" fmla="val 331"/>
              <a:gd name="f131" fmla="val 318"/>
              <a:gd name="f132" fmla="val 218"/>
              <a:gd name="f133" fmla="val 319"/>
              <a:gd name="f134" fmla="val 332"/>
              <a:gd name="f135" fmla="val 344"/>
              <a:gd name="f136" fmla="val 355"/>
              <a:gd name="f137" fmla="val 366"/>
              <a:gd name="f138" fmla="val 389"/>
              <a:gd name="f139" fmla="val 400"/>
              <a:gd name="f140" fmla="val 415"/>
              <a:gd name="f141" fmla="val 477"/>
              <a:gd name="f142" fmla="val 404"/>
              <a:gd name="f143" fmla="val 469"/>
              <a:gd name="f144" fmla="val 428"/>
              <a:gd name="f145" fmla="val 398"/>
              <a:gd name="f146" fmla="val 432"/>
              <a:gd name="f147" fmla="val 464"/>
              <a:gd name="f148" fmla="val 476"/>
              <a:gd name="f149" fmla="val 328"/>
              <a:gd name="f150" fmla="val 478"/>
              <a:gd name="f151" fmla="val 353"/>
              <a:gd name="f152" fmla="val 367"/>
              <a:gd name="f153" fmla="val 264"/>
              <a:gd name="f154" fmla="val 433"/>
              <a:gd name="f155" fmla="val 467"/>
              <a:gd name="f156" fmla="val 470"/>
              <a:gd name="f157" fmla="val 161"/>
              <a:gd name="f158" fmla="val 197"/>
              <a:gd name="f159" fmla="val 229"/>
              <a:gd name="f160" fmla="val 438"/>
              <a:gd name="f161" fmla="val 396"/>
              <a:gd name="f162" fmla="val 373"/>
              <a:gd name="f163" fmla="val 371"/>
              <a:gd name="f164" fmla="val 369"/>
              <a:gd name="f165" fmla="val 103"/>
              <a:gd name="f166" fmla="val 365"/>
              <a:gd name="f167" fmla="val 91"/>
              <a:gd name="f168" fmla="val 81"/>
              <a:gd name="f169" fmla="val 71"/>
              <a:gd name="f170" fmla="val 65"/>
              <a:gd name="f171" fmla="val 59"/>
              <a:gd name="f172" fmla="val 58"/>
              <a:gd name="f173" fmla="val 62"/>
              <a:gd name="f174" fmla="val 483"/>
              <a:gd name="f175" fmla="val 100"/>
              <a:gd name="f176" fmla="val 479"/>
              <a:gd name="f177" fmla="val 628"/>
              <a:gd name="f178" fmla="val 596"/>
              <a:gd name="f179" fmla="val 565"/>
              <a:gd name="f180" fmla="val 534"/>
              <a:gd name="f181" fmla="val 531"/>
              <a:gd name="f182" fmla="val 527"/>
              <a:gd name="f183" fmla="val 411"/>
              <a:gd name="f184" fmla="val 407"/>
              <a:gd name="f185" fmla="val 526"/>
              <a:gd name="f186" fmla="val 379"/>
              <a:gd name="f187" fmla="val 352"/>
              <a:gd name="f188" fmla="val 320"/>
              <a:gd name="f189" fmla="val 533"/>
              <a:gd name="f190" fmla="val 536"/>
              <a:gd name="f191" fmla="val 567"/>
              <a:gd name="f192" fmla="val 597"/>
              <a:gd name="f193" fmla="val 349"/>
              <a:gd name="f194" fmla="val 382"/>
              <a:gd name="f195" fmla="val 562"/>
              <a:gd name="f196" fmla="val 594"/>
              <a:gd name="f197" fmla="val 561"/>
              <a:gd name="f198" fmla="val 112"/>
              <a:gd name="f199" fmla="val 621"/>
              <a:gd name="f200" fmla="val 612"/>
              <a:gd name="f201" fmla="val 601"/>
              <a:gd name="f202" fmla="val 588"/>
              <a:gd name="f203" fmla="val 576"/>
              <a:gd name="f204" fmla="val 563"/>
              <a:gd name="f205" fmla="val 524"/>
              <a:gd name="f206" fmla="val 520"/>
              <a:gd name="f207" fmla="val 99"/>
              <a:gd name="f208" fmla="val 61"/>
              <a:gd name="f209" fmla="val 532"/>
              <a:gd name="f210" fmla="val 535"/>
              <a:gd name="f211" fmla="+- 0 0 -90"/>
              <a:gd name="f212" fmla="*/ f3 1 686"/>
              <a:gd name="f213" fmla="*/ f4 1 468"/>
              <a:gd name="f214" fmla="+- f7 0 f5"/>
              <a:gd name="f215" fmla="+- f6 0 f5"/>
              <a:gd name="f216" fmla="*/ f211 f0 1"/>
              <a:gd name="f217" fmla="*/ f215 1 686"/>
              <a:gd name="f218" fmla="*/ f214 1 468"/>
              <a:gd name="f219" fmla="*/ 679 f215 1"/>
              <a:gd name="f220" fmla="*/ 137 f214 1"/>
              <a:gd name="f221" fmla="*/ 80 f214 1"/>
              <a:gd name="f222" fmla="*/ 54 f214 1"/>
              <a:gd name="f223" fmla="*/ 652 f215 1"/>
              <a:gd name="f224" fmla="*/ 0 f214 1"/>
              <a:gd name="f225" fmla="*/ 0 f215 1"/>
              <a:gd name="f226" fmla="*/ 2 f214 1"/>
              <a:gd name="f227" fmla="*/ 682 f215 1"/>
              <a:gd name="f228" fmla="*/ 468 f214 1"/>
              <a:gd name="f229" fmla="*/ 215 f214 1"/>
              <a:gd name="f230" fmla="*/ 152 f214 1"/>
              <a:gd name="f231" fmla="*/ 239 f215 1"/>
              <a:gd name="f232" fmla="*/ 50 f214 1"/>
              <a:gd name="f233" fmla="*/ 317 f215 1"/>
              <a:gd name="f234" fmla="*/ 66 f214 1"/>
              <a:gd name="f235" fmla="*/ 265 f215 1"/>
              <a:gd name="f236" fmla="*/ 105 f214 1"/>
              <a:gd name="f237" fmla="*/ 213 f215 1"/>
              <a:gd name="f238" fmla="*/ 76 f214 1"/>
              <a:gd name="f239" fmla="*/ 316 f215 1"/>
              <a:gd name="f240" fmla="*/ 155 f214 1"/>
              <a:gd name="f241" fmla="*/ 214 f215 1"/>
              <a:gd name="f242" fmla="*/ 263 f214 1"/>
              <a:gd name="f243" fmla="*/ 225 f215 1"/>
              <a:gd name="f244" fmla="*/ 154 f215 1"/>
              <a:gd name="f245" fmla="*/ 403 f214 1"/>
              <a:gd name="f246" fmla="*/ 54 f215 1"/>
              <a:gd name="f247" fmla="*/ 418 f214 1"/>
              <a:gd name="f248" fmla="*/ 143 f215 1"/>
              <a:gd name="f249" fmla="*/ 315 f214 1"/>
              <a:gd name="f250" fmla="*/ 156 f214 1"/>
              <a:gd name="f251" fmla="*/ 119 f215 1"/>
              <a:gd name="f252" fmla="*/ 53 f215 1"/>
              <a:gd name="f253" fmla="*/ 60 f214 1"/>
              <a:gd name="f254" fmla="*/ 298 f215 1"/>
              <a:gd name="f255" fmla="*/ 401 f214 1"/>
              <a:gd name="f256" fmla="*/ 231 f215 1"/>
              <a:gd name="f257" fmla="*/ 313 f214 1"/>
              <a:gd name="f258" fmla="*/ 332 f214 1"/>
              <a:gd name="f259" fmla="*/ 400 f214 1"/>
              <a:gd name="f260" fmla="*/ 477 f215 1"/>
              <a:gd name="f261" fmla="*/ 404 f214 1"/>
              <a:gd name="f262" fmla="*/ 366 f215 1"/>
              <a:gd name="f263" fmla="*/ 419 f214 1"/>
              <a:gd name="f264" fmla="*/ 464 f215 1"/>
              <a:gd name="f265" fmla="*/ 314 f214 1"/>
              <a:gd name="f266" fmla="*/ 367 f215 1"/>
              <a:gd name="f267" fmla="*/ 165 f214 1"/>
              <a:gd name="f268" fmla="*/ 264 f214 1"/>
              <a:gd name="f269" fmla="*/ 373 f215 1"/>
              <a:gd name="f270" fmla="*/ 104 f214 1"/>
              <a:gd name="f271" fmla="*/ 365 f215 1"/>
              <a:gd name="f272" fmla="*/ 71 f214 1"/>
              <a:gd name="f273" fmla="*/ 467 f215 1"/>
              <a:gd name="f274" fmla="*/ 441 f215 1"/>
              <a:gd name="f275" fmla="*/ 534 f215 1"/>
              <a:gd name="f276" fmla="*/ 417 f214 1"/>
              <a:gd name="f277" fmla="*/ 527 f215 1"/>
              <a:gd name="f278" fmla="*/ 324 f214 1"/>
              <a:gd name="f279" fmla="*/ 628 f215 1"/>
              <a:gd name="f280" fmla="*/ 601 f215 1"/>
              <a:gd name="f281" fmla="*/ 61 f214 1"/>
              <a:gd name="f282" fmla="*/ f216 1 f2"/>
              <a:gd name="f283" fmla="*/ f219 1 686"/>
              <a:gd name="f284" fmla="*/ f220 1 468"/>
              <a:gd name="f285" fmla="*/ f221 1 468"/>
              <a:gd name="f286" fmla="*/ f222 1 468"/>
              <a:gd name="f287" fmla="*/ f223 1 686"/>
              <a:gd name="f288" fmla="*/ f224 1 468"/>
              <a:gd name="f289" fmla="*/ f225 1 686"/>
              <a:gd name="f290" fmla="*/ f226 1 468"/>
              <a:gd name="f291" fmla="*/ f227 1 686"/>
              <a:gd name="f292" fmla="*/ f228 1 468"/>
              <a:gd name="f293" fmla="*/ f229 1 468"/>
              <a:gd name="f294" fmla="*/ f230 1 468"/>
              <a:gd name="f295" fmla="*/ f231 1 686"/>
              <a:gd name="f296" fmla="*/ f232 1 468"/>
              <a:gd name="f297" fmla="*/ f233 1 686"/>
              <a:gd name="f298" fmla="*/ f234 1 468"/>
              <a:gd name="f299" fmla="*/ f235 1 686"/>
              <a:gd name="f300" fmla="*/ f236 1 468"/>
              <a:gd name="f301" fmla="*/ f237 1 686"/>
              <a:gd name="f302" fmla="*/ f238 1 468"/>
              <a:gd name="f303" fmla="*/ f239 1 686"/>
              <a:gd name="f304" fmla="*/ f240 1 468"/>
              <a:gd name="f305" fmla="*/ f241 1 686"/>
              <a:gd name="f306" fmla="*/ f242 1 468"/>
              <a:gd name="f307" fmla="*/ f243 1 686"/>
              <a:gd name="f308" fmla="*/ f244 1 686"/>
              <a:gd name="f309" fmla="*/ f245 1 468"/>
              <a:gd name="f310" fmla="*/ f246 1 686"/>
              <a:gd name="f311" fmla="*/ f247 1 468"/>
              <a:gd name="f312" fmla="*/ f248 1 686"/>
              <a:gd name="f313" fmla="*/ f249 1 468"/>
              <a:gd name="f314" fmla="*/ f250 1 468"/>
              <a:gd name="f315" fmla="*/ f251 1 686"/>
              <a:gd name="f316" fmla="*/ f252 1 686"/>
              <a:gd name="f317" fmla="*/ f253 1 468"/>
              <a:gd name="f318" fmla="*/ f254 1 686"/>
              <a:gd name="f319" fmla="*/ f255 1 468"/>
              <a:gd name="f320" fmla="*/ f256 1 686"/>
              <a:gd name="f321" fmla="*/ f257 1 468"/>
              <a:gd name="f322" fmla="*/ f258 1 468"/>
              <a:gd name="f323" fmla="*/ f259 1 468"/>
              <a:gd name="f324" fmla="*/ f260 1 686"/>
              <a:gd name="f325" fmla="*/ f261 1 468"/>
              <a:gd name="f326" fmla="*/ f262 1 686"/>
              <a:gd name="f327" fmla="*/ f263 1 468"/>
              <a:gd name="f328" fmla="*/ f264 1 686"/>
              <a:gd name="f329" fmla="*/ f265 1 468"/>
              <a:gd name="f330" fmla="*/ f266 1 686"/>
              <a:gd name="f331" fmla="*/ f267 1 468"/>
              <a:gd name="f332" fmla="*/ f268 1 468"/>
              <a:gd name="f333" fmla="*/ f269 1 686"/>
              <a:gd name="f334" fmla="*/ f270 1 468"/>
              <a:gd name="f335" fmla="*/ f271 1 686"/>
              <a:gd name="f336" fmla="*/ f272 1 468"/>
              <a:gd name="f337" fmla="*/ f273 1 686"/>
              <a:gd name="f338" fmla="*/ f274 1 686"/>
              <a:gd name="f339" fmla="*/ f275 1 686"/>
              <a:gd name="f340" fmla="*/ f276 1 468"/>
              <a:gd name="f341" fmla="*/ f277 1 686"/>
              <a:gd name="f342" fmla="*/ f278 1 468"/>
              <a:gd name="f343" fmla="*/ f279 1 686"/>
              <a:gd name="f344" fmla="*/ f280 1 686"/>
              <a:gd name="f345" fmla="*/ f281 1 468"/>
              <a:gd name="f346" fmla="*/ 0 1 f217"/>
              <a:gd name="f347" fmla="*/ f6 1 f217"/>
              <a:gd name="f348" fmla="*/ 0 1 f218"/>
              <a:gd name="f349" fmla="*/ f7 1 f218"/>
              <a:gd name="f350" fmla="+- f282 0 f1"/>
              <a:gd name="f351" fmla="*/ f283 1 f217"/>
              <a:gd name="f352" fmla="*/ f284 1 f218"/>
              <a:gd name="f353" fmla="*/ f285 1 f218"/>
              <a:gd name="f354" fmla="*/ f286 1 f218"/>
              <a:gd name="f355" fmla="*/ f287 1 f217"/>
              <a:gd name="f356" fmla="*/ f288 1 f218"/>
              <a:gd name="f357" fmla="*/ f289 1 f217"/>
              <a:gd name="f358" fmla="*/ f290 1 f218"/>
              <a:gd name="f359" fmla="*/ f291 1 f217"/>
              <a:gd name="f360" fmla="*/ f292 1 f218"/>
              <a:gd name="f361" fmla="*/ f293 1 f218"/>
              <a:gd name="f362" fmla="*/ f294 1 f218"/>
              <a:gd name="f363" fmla="*/ f295 1 f217"/>
              <a:gd name="f364" fmla="*/ f296 1 f218"/>
              <a:gd name="f365" fmla="*/ f297 1 f217"/>
              <a:gd name="f366" fmla="*/ f298 1 f218"/>
              <a:gd name="f367" fmla="*/ f299 1 f217"/>
              <a:gd name="f368" fmla="*/ f300 1 f218"/>
              <a:gd name="f369" fmla="*/ f301 1 f217"/>
              <a:gd name="f370" fmla="*/ f302 1 f218"/>
              <a:gd name="f371" fmla="*/ f303 1 f217"/>
              <a:gd name="f372" fmla="*/ f304 1 f218"/>
              <a:gd name="f373" fmla="*/ f305 1 f217"/>
              <a:gd name="f374" fmla="*/ f306 1 f218"/>
              <a:gd name="f375" fmla="*/ f307 1 f217"/>
              <a:gd name="f376" fmla="*/ f308 1 f217"/>
              <a:gd name="f377" fmla="*/ f309 1 f218"/>
              <a:gd name="f378" fmla="*/ f310 1 f217"/>
              <a:gd name="f379" fmla="*/ f311 1 f218"/>
              <a:gd name="f380" fmla="*/ f312 1 f217"/>
              <a:gd name="f381" fmla="*/ f313 1 f218"/>
              <a:gd name="f382" fmla="*/ f314 1 f218"/>
              <a:gd name="f383" fmla="*/ f315 1 f217"/>
              <a:gd name="f384" fmla="*/ f316 1 f217"/>
              <a:gd name="f385" fmla="*/ f317 1 f218"/>
              <a:gd name="f386" fmla="*/ f318 1 f217"/>
              <a:gd name="f387" fmla="*/ f319 1 f218"/>
              <a:gd name="f388" fmla="*/ f320 1 f217"/>
              <a:gd name="f389" fmla="*/ f321 1 f218"/>
              <a:gd name="f390" fmla="*/ f322 1 f218"/>
              <a:gd name="f391" fmla="*/ f323 1 f218"/>
              <a:gd name="f392" fmla="*/ f324 1 f217"/>
              <a:gd name="f393" fmla="*/ f325 1 f218"/>
              <a:gd name="f394" fmla="*/ f326 1 f217"/>
              <a:gd name="f395" fmla="*/ f327 1 f218"/>
              <a:gd name="f396" fmla="*/ f328 1 f217"/>
              <a:gd name="f397" fmla="*/ f329 1 f218"/>
              <a:gd name="f398" fmla="*/ f330 1 f217"/>
              <a:gd name="f399" fmla="*/ f331 1 f218"/>
              <a:gd name="f400" fmla="*/ f332 1 f218"/>
              <a:gd name="f401" fmla="*/ f333 1 f217"/>
              <a:gd name="f402" fmla="*/ f334 1 f218"/>
              <a:gd name="f403" fmla="*/ f335 1 f217"/>
              <a:gd name="f404" fmla="*/ f336 1 f218"/>
              <a:gd name="f405" fmla="*/ f337 1 f217"/>
              <a:gd name="f406" fmla="*/ f338 1 f217"/>
              <a:gd name="f407" fmla="*/ f339 1 f217"/>
              <a:gd name="f408" fmla="*/ f340 1 f218"/>
              <a:gd name="f409" fmla="*/ f341 1 f217"/>
              <a:gd name="f410" fmla="*/ f342 1 f218"/>
              <a:gd name="f411" fmla="*/ f343 1 f217"/>
              <a:gd name="f412" fmla="*/ f344 1 f217"/>
              <a:gd name="f413" fmla="*/ f345 1 f218"/>
              <a:gd name="f414" fmla="*/ f346 f212 1"/>
              <a:gd name="f415" fmla="*/ f347 f212 1"/>
              <a:gd name="f416" fmla="*/ f349 f213 1"/>
              <a:gd name="f417" fmla="*/ f348 f213 1"/>
              <a:gd name="f418" fmla="*/ f351 f212 1"/>
              <a:gd name="f419" fmla="*/ f352 f213 1"/>
              <a:gd name="f420" fmla="*/ f353 f213 1"/>
              <a:gd name="f421" fmla="*/ f354 f213 1"/>
              <a:gd name="f422" fmla="*/ f355 f212 1"/>
              <a:gd name="f423" fmla="*/ f356 f213 1"/>
              <a:gd name="f424" fmla="*/ f357 f212 1"/>
              <a:gd name="f425" fmla="*/ f358 f213 1"/>
              <a:gd name="f426" fmla="*/ f359 f212 1"/>
              <a:gd name="f427" fmla="*/ f360 f213 1"/>
              <a:gd name="f428" fmla="*/ f361 f213 1"/>
              <a:gd name="f429" fmla="*/ f362 f213 1"/>
              <a:gd name="f430" fmla="*/ f363 f212 1"/>
              <a:gd name="f431" fmla="*/ f364 f213 1"/>
              <a:gd name="f432" fmla="*/ f365 f212 1"/>
              <a:gd name="f433" fmla="*/ f366 f213 1"/>
              <a:gd name="f434" fmla="*/ f367 f212 1"/>
              <a:gd name="f435" fmla="*/ f368 f213 1"/>
              <a:gd name="f436" fmla="*/ f369 f212 1"/>
              <a:gd name="f437" fmla="*/ f370 f213 1"/>
              <a:gd name="f438" fmla="*/ f371 f212 1"/>
              <a:gd name="f439" fmla="*/ f372 f213 1"/>
              <a:gd name="f440" fmla="*/ f373 f212 1"/>
              <a:gd name="f441" fmla="*/ f374 f213 1"/>
              <a:gd name="f442" fmla="*/ f375 f212 1"/>
              <a:gd name="f443" fmla="*/ f376 f212 1"/>
              <a:gd name="f444" fmla="*/ f377 f213 1"/>
              <a:gd name="f445" fmla="*/ f378 f212 1"/>
              <a:gd name="f446" fmla="*/ f379 f213 1"/>
              <a:gd name="f447" fmla="*/ f380 f212 1"/>
              <a:gd name="f448" fmla="*/ f381 f213 1"/>
              <a:gd name="f449" fmla="*/ f382 f213 1"/>
              <a:gd name="f450" fmla="*/ f383 f212 1"/>
              <a:gd name="f451" fmla="*/ f384 f212 1"/>
              <a:gd name="f452" fmla="*/ f385 f213 1"/>
              <a:gd name="f453" fmla="*/ f386 f212 1"/>
              <a:gd name="f454" fmla="*/ f387 f213 1"/>
              <a:gd name="f455" fmla="*/ f388 f212 1"/>
              <a:gd name="f456" fmla="*/ f389 f213 1"/>
              <a:gd name="f457" fmla="*/ f390 f213 1"/>
              <a:gd name="f458" fmla="*/ f391 f213 1"/>
              <a:gd name="f459" fmla="*/ f392 f212 1"/>
              <a:gd name="f460" fmla="*/ f393 f213 1"/>
              <a:gd name="f461" fmla="*/ f394 f212 1"/>
              <a:gd name="f462" fmla="*/ f395 f213 1"/>
              <a:gd name="f463" fmla="*/ f396 f212 1"/>
              <a:gd name="f464" fmla="*/ f397 f213 1"/>
              <a:gd name="f465" fmla="*/ f398 f212 1"/>
              <a:gd name="f466" fmla="*/ f399 f213 1"/>
              <a:gd name="f467" fmla="*/ f400 f213 1"/>
              <a:gd name="f468" fmla="*/ f401 f212 1"/>
              <a:gd name="f469" fmla="*/ f402 f213 1"/>
              <a:gd name="f470" fmla="*/ f403 f212 1"/>
              <a:gd name="f471" fmla="*/ f404 f213 1"/>
              <a:gd name="f472" fmla="*/ f405 f212 1"/>
              <a:gd name="f473" fmla="*/ f406 f212 1"/>
              <a:gd name="f474" fmla="*/ f407 f212 1"/>
              <a:gd name="f475" fmla="*/ f408 f213 1"/>
              <a:gd name="f476" fmla="*/ f409 f212 1"/>
              <a:gd name="f477" fmla="*/ f410 f213 1"/>
              <a:gd name="f478" fmla="*/ f411 f212 1"/>
              <a:gd name="f479" fmla="*/ f412 f212 1"/>
              <a:gd name="f480" fmla="*/ f413 f2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50">
                <a:pos x="f418" y="f419"/>
              </a:cxn>
              <a:cxn ang="f350">
                <a:pos x="f418" y="f420"/>
              </a:cxn>
              <a:cxn ang="f350">
                <a:pos x="f418" y="f421"/>
              </a:cxn>
              <a:cxn ang="f350">
                <a:pos x="f422" y="f423"/>
              </a:cxn>
              <a:cxn ang="f350">
                <a:pos x="f424" y="f425"/>
              </a:cxn>
              <a:cxn ang="f350">
                <a:pos x="f426" y="f427"/>
              </a:cxn>
              <a:cxn ang="f350">
                <a:pos x="f426" y="f428"/>
              </a:cxn>
              <a:cxn ang="f350">
                <a:pos x="f418" y="f429"/>
              </a:cxn>
              <a:cxn ang="f350">
                <a:pos x="f430" y="f431"/>
              </a:cxn>
              <a:cxn ang="f350">
                <a:pos x="f432" y="f433"/>
              </a:cxn>
              <a:cxn ang="f350">
                <a:pos x="f434" y="f435"/>
              </a:cxn>
              <a:cxn ang="f350">
                <a:pos x="f436" y="f437"/>
              </a:cxn>
              <a:cxn ang="f350">
                <a:pos x="f438" y="f439"/>
              </a:cxn>
              <a:cxn ang="f350">
                <a:pos x="f440" y="f441"/>
              </a:cxn>
              <a:cxn ang="f350">
                <a:pos x="f442" y="f439"/>
              </a:cxn>
              <a:cxn ang="f350">
                <a:pos x="f443" y="f444"/>
              </a:cxn>
              <a:cxn ang="f350">
                <a:pos x="f445" y="f446"/>
              </a:cxn>
              <a:cxn ang="f350">
                <a:pos x="f447" y="f448"/>
              </a:cxn>
              <a:cxn ang="f350">
                <a:pos x="f443" y="f444"/>
              </a:cxn>
              <a:cxn ang="f350">
                <a:pos x="f445" y="f449"/>
              </a:cxn>
              <a:cxn ang="f350">
                <a:pos x="f443" y="f441"/>
              </a:cxn>
              <a:cxn ang="f350">
                <a:pos x="f450" y="f435"/>
              </a:cxn>
              <a:cxn ang="f350">
                <a:pos x="f451" y="f431"/>
              </a:cxn>
              <a:cxn ang="f350">
                <a:pos x="f443" y="f452"/>
              </a:cxn>
              <a:cxn ang="f350">
                <a:pos x="f453" y="f446"/>
              </a:cxn>
              <a:cxn ang="f350">
                <a:pos x="f436" y="f454"/>
              </a:cxn>
              <a:cxn ang="f350">
                <a:pos x="f455" y="f456"/>
              </a:cxn>
              <a:cxn ang="f350">
                <a:pos x="f432" y="f457"/>
              </a:cxn>
              <a:cxn ang="f350">
                <a:pos x="f432" y="f458"/>
              </a:cxn>
              <a:cxn ang="f350">
                <a:pos x="f459" y="f460"/>
              </a:cxn>
              <a:cxn ang="f350">
                <a:pos x="f461" y="f462"/>
              </a:cxn>
              <a:cxn ang="f350">
                <a:pos x="f463" y="f464"/>
              </a:cxn>
              <a:cxn ang="f350">
                <a:pos x="f459" y="f460"/>
              </a:cxn>
              <a:cxn ang="f350">
                <a:pos x="f465" y="f439"/>
              </a:cxn>
              <a:cxn ang="f350">
                <a:pos x="f459" y="f466"/>
              </a:cxn>
              <a:cxn ang="f350">
                <a:pos x="f465" y="f467"/>
              </a:cxn>
              <a:cxn ang="f350">
                <a:pos x="f468" y="f469"/>
              </a:cxn>
              <a:cxn ang="f350">
                <a:pos x="f470" y="f471"/>
              </a:cxn>
              <a:cxn ang="f350">
                <a:pos x="f472" y="f431"/>
              </a:cxn>
              <a:cxn ang="f350">
                <a:pos x="f473" y="f435"/>
              </a:cxn>
              <a:cxn ang="f350">
                <a:pos x="f474" y="f475"/>
              </a:cxn>
              <a:cxn ang="f350">
                <a:pos x="f476" y="f477"/>
              </a:cxn>
              <a:cxn ang="f350">
                <a:pos x="f478" y="f464"/>
              </a:cxn>
              <a:cxn ang="f350">
                <a:pos x="f476" y="f467"/>
              </a:cxn>
              <a:cxn ang="f350">
                <a:pos x="f478" y="f449"/>
              </a:cxn>
              <a:cxn ang="f350">
                <a:pos x="f476" y="f467"/>
              </a:cxn>
              <a:cxn ang="f350">
                <a:pos x="f479" y="f435"/>
              </a:cxn>
              <a:cxn ang="f350">
                <a:pos x="f476" y="f480"/>
              </a:cxn>
              <a:cxn ang="f350">
                <a:pos x="f478" y="f431"/>
              </a:cxn>
            </a:cxnLst>
            <a:rect l="f414" t="f417" r="f415" b="f416"/>
            <a:pathLst>
              <a:path w="686" h="468">
                <a:moveTo>
                  <a:pt x="f8" y="f9"/>
                </a:moveTo>
                <a:cubicBezTo>
                  <a:pt x="f10" y="f11"/>
                  <a:pt x="f12" y="f11"/>
                  <a:pt x="f13" y="f14"/>
                </a:cubicBezTo>
                <a:cubicBezTo>
                  <a:pt x="f13" y="f15"/>
                  <a:pt x="f13" y="f15"/>
                  <a:pt x="f13" y="f15"/>
                </a:cubicBezTo>
                <a:cubicBezTo>
                  <a:pt x="f10" y="f16"/>
                  <a:pt x="f10" y="f17"/>
                  <a:pt x="f13" y="f18"/>
                </a:cubicBezTo>
                <a:cubicBezTo>
                  <a:pt x="f13" y="f18"/>
                  <a:pt x="f13" y="f18"/>
                  <a:pt x="f13" y="f18"/>
                </a:cubicBezTo>
                <a:cubicBezTo>
                  <a:pt x="f13" y="f19"/>
                  <a:pt x="f13" y="f19"/>
                  <a:pt x="f13" y="f19"/>
                </a:cubicBezTo>
                <a:cubicBezTo>
                  <a:pt x="f6" y="f20"/>
                  <a:pt x="f10" y="f21"/>
                  <a:pt x="f12" y="f22"/>
                </a:cubicBezTo>
                <a:cubicBezTo>
                  <a:pt x="f23" y="f24"/>
                  <a:pt x="f25" y="f5"/>
                  <a:pt x="f26" y="f5"/>
                </a:cubicBezTo>
                <a:cubicBezTo>
                  <a:pt x="f27" y="f28"/>
                  <a:pt x="f29" y="f28"/>
                  <a:pt x="f22" y="f28"/>
                </a:cubicBezTo>
                <a:cubicBezTo>
                  <a:pt x="f30" y="f28"/>
                  <a:pt x="f31" y="f28"/>
                  <a:pt x="f5" y="f32"/>
                </a:cubicBezTo>
                <a:cubicBezTo>
                  <a:pt x="f5" y="f33"/>
                  <a:pt x="f5" y="f34"/>
                  <a:pt x="f5" y="f7"/>
                </a:cubicBezTo>
                <a:cubicBezTo>
                  <a:pt x="f35" y="f7"/>
                  <a:pt x="f36" y="f7"/>
                  <a:pt x="f10" y="f7"/>
                </a:cubicBezTo>
                <a:cubicBezTo>
                  <a:pt x="f10" y="f37"/>
                  <a:pt x="f10" y="f38"/>
                  <a:pt x="f10" y="f39"/>
                </a:cubicBezTo>
                <a:cubicBezTo>
                  <a:pt x="f10" y="f40"/>
                  <a:pt x="f10" y="f41"/>
                  <a:pt x="f10" y="f42"/>
                </a:cubicBezTo>
                <a:cubicBezTo>
                  <a:pt x="f10" y="f43"/>
                  <a:pt x="f12" y="f44"/>
                  <a:pt x="f13" y="f45"/>
                </a:cubicBezTo>
                <a:cubicBezTo>
                  <a:pt x="f13" y="f46"/>
                  <a:pt x="f13" y="f46"/>
                  <a:pt x="f13" y="f46"/>
                </a:cubicBezTo>
                <a:cubicBezTo>
                  <a:pt x="f47" y="f48"/>
                  <a:pt x="f10" y="f49"/>
                  <a:pt x="f8" y="f9"/>
                </a:cubicBezTo>
                <a:close/>
                <a:moveTo>
                  <a:pt x="f50" y="f51"/>
                </a:moveTo>
                <a:cubicBezTo>
                  <a:pt x="f52" y="f51"/>
                  <a:pt x="f53" y="f51"/>
                  <a:pt x="f54" y="f51"/>
                </a:cubicBezTo>
                <a:cubicBezTo>
                  <a:pt x="f55" y="f56"/>
                  <a:pt x="f57" y="f58"/>
                  <a:pt x="f57" y="f59"/>
                </a:cubicBezTo>
                <a:cubicBezTo>
                  <a:pt x="f60" y="f61"/>
                  <a:pt x="f62" y="f63"/>
                  <a:pt x="f64" y="f65"/>
                </a:cubicBezTo>
                <a:cubicBezTo>
                  <a:pt x="f66" y="f65"/>
                  <a:pt x="f67" y="f65"/>
                  <a:pt x="f68" y="f65"/>
                </a:cubicBezTo>
                <a:cubicBezTo>
                  <a:pt x="f69" y="f65"/>
                  <a:pt x="f70" y="f65"/>
                  <a:pt x="f71" y="f65"/>
                </a:cubicBezTo>
                <a:cubicBezTo>
                  <a:pt x="f72" y="f65"/>
                  <a:pt x="f72" y="f65"/>
                  <a:pt x="f72" y="f73"/>
                </a:cubicBezTo>
                <a:cubicBezTo>
                  <a:pt x="f72" y="f51"/>
                  <a:pt x="f72" y="f51"/>
                  <a:pt x="f50" y="f51"/>
                </a:cubicBezTo>
                <a:close/>
                <a:moveTo>
                  <a:pt x="f60" y="f74"/>
                </a:moveTo>
                <a:cubicBezTo>
                  <a:pt x="f60" y="f75"/>
                  <a:pt x="f60" y="f76"/>
                  <a:pt x="f60" y="f77"/>
                </a:cubicBezTo>
                <a:cubicBezTo>
                  <a:pt x="f78" y="f77"/>
                  <a:pt x="f70" y="f77"/>
                  <a:pt x="f79" y="f77"/>
                </a:cubicBezTo>
                <a:cubicBezTo>
                  <a:pt x="f79" y="f80"/>
                  <a:pt x="f72" y="f81"/>
                  <a:pt x="f79" y="f82"/>
                </a:cubicBezTo>
                <a:cubicBezTo>
                  <a:pt x="f79" y="f83"/>
                  <a:pt x="f84" y="f74"/>
                  <a:pt x="f85" y="f74"/>
                </a:cubicBezTo>
                <a:cubicBezTo>
                  <a:pt x="f86" y="f87"/>
                  <a:pt x="f88" y="f74"/>
                  <a:pt x="f60" y="f74"/>
                </a:cubicBezTo>
                <a:close/>
                <a:moveTo>
                  <a:pt x="f87" y="f89"/>
                </a:moveTo>
                <a:cubicBezTo>
                  <a:pt x="f87" y="f90"/>
                  <a:pt x="f91" y="f92"/>
                  <a:pt x="f93" y="f92"/>
                </a:cubicBezTo>
                <a:cubicBezTo>
                  <a:pt x="f94" y="f95"/>
                  <a:pt x="f96" y="f97"/>
                  <a:pt x="f19" y="f97"/>
                </a:cubicBezTo>
                <a:cubicBezTo>
                  <a:pt x="f19" y="f98"/>
                  <a:pt x="f19" y="f99"/>
                  <a:pt x="f19" y="f100"/>
                </a:cubicBezTo>
                <a:cubicBezTo>
                  <a:pt x="f96" y="f100"/>
                  <a:pt x="f94" y="f34"/>
                  <a:pt x="f101" y="f102"/>
                </a:cubicBezTo>
                <a:cubicBezTo>
                  <a:pt x="f48" y="f102"/>
                  <a:pt x="f87" y="f103"/>
                  <a:pt x="f87" y="f104"/>
                </a:cubicBezTo>
                <a:cubicBezTo>
                  <a:pt x="f74" y="f105"/>
                  <a:pt x="f74" y="f106"/>
                  <a:pt x="f87" y="f89"/>
                </a:cubicBezTo>
                <a:close/>
                <a:moveTo>
                  <a:pt x="f19" y="f77"/>
                </a:moveTo>
                <a:cubicBezTo>
                  <a:pt x="f19" y="f35"/>
                  <a:pt x="f19" y="f107"/>
                  <a:pt x="f19" y="f108"/>
                </a:cubicBezTo>
                <a:cubicBezTo>
                  <a:pt x="f109" y="f108"/>
                  <a:pt x="f110" y="f108"/>
                  <a:pt x="f87" y="f108"/>
                </a:cubicBezTo>
                <a:cubicBezTo>
                  <a:pt x="f87" y="f107"/>
                  <a:pt x="f87" y="f76"/>
                  <a:pt x="f87" y="f77"/>
                </a:cubicBezTo>
                <a:cubicBezTo>
                  <a:pt x="f111" y="f77"/>
                  <a:pt x="f112" y="f77"/>
                  <a:pt x="f19" y="f77"/>
                </a:cubicBezTo>
                <a:close/>
                <a:moveTo>
                  <a:pt x="f110" y="f65"/>
                </a:moveTo>
                <a:cubicBezTo>
                  <a:pt x="f113" y="f65"/>
                  <a:pt x="f114" y="f65"/>
                  <a:pt x="f58" y="f65"/>
                </a:cubicBezTo>
                <a:cubicBezTo>
                  <a:pt x="f58" y="f115"/>
                  <a:pt x="f58" y="f116"/>
                  <a:pt x="f58" y="f51"/>
                </a:cubicBezTo>
                <a:cubicBezTo>
                  <a:pt x="f115" y="f51"/>
                  <a:pt x="f117" y="f51"/>
                  <a:pt x="f48" y="f118"/>
                </a:cubicBezTo>
                <a:cubicBezTo>
                  <a:pt x="f119" y="f118"/>
                  <a:pt x="f87" y="f120"/>
                  <a:pt x="f87" y="f121"/>
                </a:cubicBezTo>
                <a:cubicBezTo>
                  <a:pt x="f122" y="f123"/>
                  <a:pt x="f74" y="f65"/>
                  <a:pt x="f110" y="f65"/>
                </a:cubicBezTo>
                <a:close/>
                <a:moveTo>
                  <a:pt x="f124" y="f97"/>
                </a:moveTo>
                <a:cubicBezTo>
                  <a:pt x="f66" y="f97"/>
                  <a:pt x="f125" y="f97"/>
                  <a:pt x="f80" y="f95"/>
                </a:cubicBezTo>
                <a:cubicBezTo>
                  <a:pt x="f126" y="f95"/>
                  <a:pt x="f72" y="f127"/>
                  <a:pt x="f72" y="f128"/>
                </a:cubicBezTo>
                <a:cubicBezTo>
                  <a:pt x="f79" y="f129"/>
                  <a:pt x="f79" y="f105"/>
                  <a:pt x="f72" y="f130"/>
                </a:cubicBezTo>
                <a:cubicBezTo>
                  <a:pt x="f72" y="f131"/>
                  <a:pt x="f132" y="f34"/>
                  <a:pt x="f29" y="f34"/>
                </a:cubicBezTo>
                <a:cubicBezTo>
                  <a:pt x="f125" y="f100"/>
                  <a:pt x="f66" y="f100"/>
                  <a:pt x="f54" y="f34"/>
                </a:cubicBezTo>
                <a:cubicBezTo>
                  <a:pt x="f34" y="f34"/>
                  <a:pt x="f131" y="f133"/>
                  <a:pt x="f57" y="f134"/>
                </a:cubicBezTo>
                <a:cubicBezTo>
                  <a:pt x="f60" y="f135"/>
                  <a:pt x="f57" y="f136"/>
                  <a:pt x="f57" y="f137"/>
                </a:cubicBezTo>
                <a:cubicBezTo>
                  <a:pt x="f57" y="f106"/>
                  <a:pt x="f60" y="f138"/>
                  <a:pt x="f57" y="f139"/>
                </a:cubicBezTo>
                <a:cubicBezTo>
                  <a:pt x="f131" y="f140"/>
                  <a:pt x="f55" y="f95"/>
                  <a:pt x="f124" y="f97"/>
                </a:cubicBezTo>
                <a:close/>
                <a:moveTo>
                  <a:pt x="f141" y="f142"/>
                </a:moveTo>
                <a:cubicBezTo>
                  <a:pt x="f141" y="f92"/>
                  <a:pt x="f143" y="f95"/>
                  <a:pt x="f37" y="f95"/>
                </a:cubicBezTo>
                <a:cubicBezTo>
                  <a:pt x="f144" y="f95"/>
                  <a:pt x="f145" y="f95"/>
                  <a:pt x="f137" y="f95"/>
                </a:cubicBezTo>
                <a:cubicBezTo>
                  <a:pt x="f137" y="f98"/>
                  <a:pt x="f137" y="f99"/>
                  <a:pt x="f137" y="f100"/>
                </a:cubicBezTo>
                <a:cubicBezTo>
                  <a:pt x="f139" y="f100"/>
                  <a:pt x="f146" y="f34"/>
                  <a:pt x="f147" y="f100"/>
                </a:cubicBezTo>
                <a:cubicBezTo>
                  <a:pt x="f143" y="f102"/>
                  <a:pt x="f148" y="f62"/>
                  <a:pt x="f141" y="f149"/>
                </a:cubicBezTo>
                <a:cubicBezTo>
                  <a:pt x="f150" y="f151"/>
                  <a:pt x="f141" y="f106"/>
                  <a:pt x="f141" y="f142"/>
                </a:cubicBezTo>
                <a:close/>
                <a:moveTo>
                  <a:pt x="f152" y="f153"/>
                </a:moveTo>
                <a:cubicBezTo>
                  <a:pt x="f152" y="f35"/>
                  <a:pt x="f152" y="f107"/>
                  <a:pt x="f152" y="f74"/>
                </a:cubicBezTo>
                <a:cubicBezTo>
                  <a:pt x="f139" y="f74"/>
                  <a:pt x="f154" y="f74"/>
                  <a:pt x="f155" y="f74"/>
                </a:cubicBezTo>
                <a:cubicBezTo>
                  <a:pt x="f156" y="f74"/>
                  <a:pt x="f141" y="f157"/>
                  <a:pt x="f141" y="f82"/>
                </a:cubicBezTo>
                <a:cubicBezTo>
                  <a:pt x="f141" y="f158"/>
                  <a:pt x="f141" y="f159"/>
                  <a:pt x="f141" y="f153"/>
                </a:cubicBezTo>
                <a:cubicBezTo>
                  <a:pt x="f160" y="f153"/>
                  <a:pt x="f89" y="f153"/>
                  <a:pt x="f152" y="f153"/>
                </a:cubicBezTo>
                <a:close/>
                <a:moveTo>
                  <a:pt x="f27" y="f65"/>
                </a:moveTo>
                <a:cubicBezTo>
                  <a:pt x="f97" y="f65"/>
                  <a:pt x="f161" y="f65"/>
                  <a:pt x="f162" y="f63"/>
                </a:cubicBezTo>
                <a:cubicBezTo>
                  <a:pt x="f163" y="f63"/>
                  <a:pt x="f164" y="f165"/>
                  <a:pt x="f166" y="f16"/>
                </a:cubicBezTo>
                <a:cubicBezTo>
                  <a:pt x="f166" y="f167"/>
                  <a:pt x="f166" y="f168"/>
                  <a:pt x="f166" y="f169"/>
                </a:cubicBezTo>
                <a:cubicBezTo>
                  <a:pt x="f166" y="f170"/>
                  <a:pt x="f166" y="f171"/>
                  <a:pt x="f166" y="f51"/>
                </a:cubicBezTo>
                <a:cubicBezTo>
                  <a:pt x="f139" y="f51"/>
                  <a:pt x="f154" y="f51"/>
                  <a:pt x="f155" y="f51"/>
                </a:cubicBezTo>
                <a:cubicBezTo>
                  <a:pt x="f156" y="f118"/>
                  <a:pt x="f148" y="f172"/>
                  <a:pt x="f141" y="f173"/>
                </a:cubicBezTo>
                <a:cubicBezTo>
                  <a:pt x="f174" y="f175"/>
                  <a:pt x="f176" y="f65"/>
                  <a:pt x="f27" y="f65"/>
                </a:cubicBezTo>
                <a:close/>
                <a:moveTo>
                  <a:pt x="f177" y="f97"/>
                </a:moveTo>
                <a:cubicBezTo>
                  <a:pt x="f178" y="f97"/>
                  <a:pt x="f179" y="f97"/>
                  <a:pt x="f180" y="f92"/>
                </a:cubicBezTo>
                <a:cubicBezTo>
                  <a:pt x="f181" y="f92"/>
                  <a:pt x="f182" y="f183"/>
                  <a:pt x="f182" y="f184"/>
                </a:cubicBezTo>
                <a:cubicBezTo>
                  <a:pt x="f185" y="f186"/>
                  <a:pt x="f185" y="f187"/>
                  <a:pt x="f182" y="f103"/>
                </a:cubicBezTo>
                <a:cubicBezTo>
                  <a:pt x="f182" y="f188"/>
                  <a:pt x="f189" y="f100"/>
                  <a:pt x="f190" y="f100"/>
                </a:cubicBezTo>
                <a:cubicBezTo>
                  <a:pt x="f191" y="f34"/>
                  <a:pt x="f192" y="f100"/>
                  <a:pt x="f177" y="f100"/>
                </a:cubicBezTo>
                <a:cubicBezTo>
                  <a:pt x="f177" y="f193"/>
                  <a:pt x="f177" y="f194"/>
                  <a:pt x="f177" y="f97"/>
                </a:cubicBezTo>
                <a:close/>
                <a:moveTo>
                  <a:pt x="f182" y="f153"/>
                </a:moveTo>
                <a:cubicBezTo>
                  <a:pt x="f182" y="f35"/>
                  <a:pt x="f182" y="f107"/>
                  <a:pt x="f182" y="f108"/>
                </a:cubicBezTo>
                <a:cubicBezTo>
                  <a:pt x="f195" y="f108"/>
                  <a:pt x="f196" y="f108"/>
                  <a:pt x="f177" y="f108"/>
                </a:cubicBezTo>
                <a:cubicBezTo>
                  <a:pt x="f177" y="f75"/>
                  <a:pt x="f177" y="f76"/>
                  <a:pt x="f177" y="f153"/>
                </a:cubicBezTo>
                <a:cubicBezTo>
                  <a:pt x="f196" y="f153"/>
                  <a:pt x="f197" y="f153"/>
                  <a:pt x="f182" y="f153"/>
                </a:cubicBezTo>
                <a:close/>
                <a:moveTo>
                  <a:pt x="f177" y="f198"/>
                </a:moveTo>
                <a:cubicBezTo>
                  <a:pt x="f199" y="f65"/>
                  <a:pt x="f200" y="f63"/>
                  <a:pt x="f201" y="f65"/>
                </a:cubicBezTo>
                <a:cubicBezTo>
                  <a:pt x="f202" y="f65"/>
                  <a:pt x="f203" y="f65"/>
                  <a:pt x="f204" y="f65"/>
                </a:cubicBezTo>
                <a:cubicBezTo>
                  <a:pt x="f205" y="f65"/>
                  <a:pt x="f206" y="f207"/>
                  <a:pt x="f182" y="f208"/>
                </a:cubicBezTo>
                <a:cubicBezTo>
                  <a:pt x="f182" y="f120"/>
                  <a:pt x="f209" y="f118"/>
                  <a:pt x="f210" y="f51"/>
                </a:cubicBezTo>
                <a:cubicBezTo>
                  <a:pt x="f179" y="f51"/>
                  <a:pt x="f178" y="f51"/>
                  <a:pt x="f177" y="f51"/>
                </a:cubicBezTo>
                <a:lnTo>
                  <a:pt x="f177" y="f198"/>
                </a:ln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95" name="Freeform 100">
            <a:extLst>
              <a:ext uri="{FF2B5EF4-FFF2-40B4-BE49-F238E27FC236}">
                <a16:creationId xmlns:a16="http://schemas.microsoft.com/office/drawing/2014/main" id="{4DF04744-00A4-4847-B66B-E6AE957C8F0A}"/>
              </a:ext>
            </a:extLst>
          </p:cNvPr>
          <p:cNvSpPr/>
          <p:nvPr/>
        </p:nvSpPr>
        <p:spPr>
          <a:xfrm flipH="1">
            <a:off x="5089522" y="2376489"/>
            <a:ext cx="0" cy="159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val 1588"/>
              <a:gd name="f8" fmla="+- 0 0 -90"/>
              <a:gd name="f9" fmla="abs f3"/>
              <a:gd name="f10" fmla="abs f4"/>
              <a:gd name="f11" fmla="abs f5"/>
              <a:gd name="f12" fmla="*/ f4 1 1588"/>
              <a:gd name="f13" fmla="val f6"/>
              <a:gd name="f14" fmla="+- f7 0 f6"/>
              <a:gd name="f15" fmla="+- f6 0 f6"/>
              <a:gd name="f16" fmla="*/ f8 f0 1"/>
              <a:gd name="f17" fmla="?: f9 f3 1"/>
              <a:gd name="f18" fmla="?: f10 f4 1"/>
              <a:gd name="f19" fmla="?: f11 f5 1"/>
              <a:gd name="f20" fmla="*/ f15 1 0"/>
              <a:gd name="f21" fmla="*/ f14 1 1588"/>
              <a:gd name="f22" fmla="*/ f16 1 f2"/>
              <a:gd name="f23" fmla="*/ f17 1 21600"/>
              <a:gd name="f24" fmla="*/ f18 1 1588"/>
              <a:gd name="f25" fmla="*/ 21600 f17 1"/>
              <a:gd name="f26" fmla="*/ 0 1 f20"/>
              <a:gd name="f27" fmla="*/ 1588 1 f21"/>
              <a:gd name="f28" fmla="*/ 0 1 f21"/>
              <a:gd name="f29" fmla="*/ 1 1 f20"/>
              <a:gd name="f30" fmla="+- f22 0 f1"/>
              <a:gd name="f31" fmla="min f24 f23"/>
              <a:gd name="f32" fmla="*/ f25 1 f19"/>
              <a:gd name="f33" fmla="*/ f27 f12 1"/>
              <a:gd name="f34" fmla="*/ f28 f12 1"/>
              <a:gd name="f35" fmla="val f32"/>
              <a:gd name="f36" fmla="*/ f6 f31 1"/>
              <a:gd name="f37" fmla="+- f35 0 f13"/>
              <a:gd name="f38" fmla="*/ f37 1 0"/>
              <a:gd name="f39" fmla="*/ f26 f38 1"/>
              <a:gd name="f40" fmla="*/ f29 f38 1"/>
              <a:gd name="f41" fmla="*/ f39 f31 1"/>
              <a:gd name="f42" fmla="*/ f40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1" y="f33"/>
              </a:cxn>
              <a:cxn ang="f30">
                <a:pos x="f41" y="f33"/>
              </a:cxn>
              <a:cxn ang="f30">
                <a:pos x="f41" y="f33"/>
              </a:cxn>
              <a:cxn ang="f30">
                <a:pos x="f41" y="f34"/>
              </a:cxn>
              <a:cxn ang="f30">
                <a:pos x="f41" y="f33"/>
              </a:cxn>
              <a:cxn ang="f30">
                <a:pos x="f41" y="f33"/>
              </a:cxn>
            </a:cxnLst>
            <a:rect l="f41" t="f34" r="f42" b="f33"/>
            <a:pathLst>
              <a:path h="1588">
                <a:moveTo>
                  <a:pt x="f36" y="f7"/>
                </a:moveTo>
                <a:cubicBezTo>
                  <a:pt x="f36" y="f7"/>
                  <a:pt x="f36" y="f7"/>
                  <a:pt x="f36" y="f7"/>
                </a:cubicBezTo>
                <a:cubicBezTo>
                  <a:pt x="f36" y="f7"/>
                  <a:pt x="f36" y="f7"/>
                  <a:pt x="f36" y="f7"/>
                </a:cubicBezTo>
                <a:cubicBezTo>
                  <a:pt x="f36" y="f7"/>
                  <a:pt x="f36" y="f7"/>
                  <a:pt x="f36" y="f6"/>
                </a:cubicBezTo>
                <a:cubicBezTo>
                  <a:pt x="f36" y="f6"/>
                  <a:pt x="f36" y="f6"/>
                  <a:pt x="f36" y="f7"/>
                </a:cubicBezTo>
                <a:cubicBezTo>
                  <a:pt x="f36" y="f7"/>
                  <a:pt x="f36" y="f7"/>
                  <a:pt x="f36" y="f7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96" name="Freeform 101">
            <a:extLst>
              <a:ext uri="{FF2B5EF4-FFF2-40B4-BE49-F238E27FC236}">
                <a16:creationId xmlns:a16="http://schemas.microsoft.com/office/drawing/2014/main" id="{140F0B2E-ADB5-485A-A0F0-C7B4897E1666}"/>
              </a:ext>
            </a:extLst>
          </p:cNvPr>
          <p:cNvSpPr/>
          <p:nvPr/>
        </p:nvSpPr>
        <p:spPr>
          <a:xfrm flipH="1">
            <a:off x="5089522" y="4746622"/>
            <a:ext cx="0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90"/>
              <a:gd name="f8" fmla="abs f3"/>
              <a:gd name="f9" fmla="abs f4"/>
              <a:gd name="f10" fmla="abs f5"/>
              <a:gd name="f11" fmla="val f6"/>
              <a:gd name="f12" fmla="+- f6 0 f6"/>
              <a:gd name="f13" fmla="*/ f7 f0 1"/>
              <a:gd name="f14" fmla="?: f8 f3 1"/>
              <a:gd name="f15" fmla="?: f9 f4 1"/>
              <a:gd name="f16" fmla="?: f10 f5 1"/>
              <a:gd name="f17" fmla="*/ f12 1 0"/>
              <a:gd name="f18" fmla="*/ f13 1 f2"/>
              <a:gd name="f19" fmla="*/ f14 1 21600"/>
              <a:gd name="f20" fmla="*/ f15 1 21600"/>
              <a:gd name="f21" fmla="*/ 21600 f14 1"/>
              <a:gd name="f22" fmla="*/ 21600 f15 1"/>
              <a:gd name="f23" fmla="*/ 0 1 f17"/>
              <a:gd name="f24" fmla="*/ 1 1 f17"/>
              <a:gd name="f25" fmla="+- f18 0 f1"/>
              <a:gd name="f26" fmla="min f20 f19"/>
              <a:gd name="f27" fmla="*/ f21 1 f16"/>
              <a:gd name="f28" fmla="*/ f22 1 f16"/>
              <a:gd name="f29" fmla="val f27"/>
              <a:gd name="f30" fmla="val f28"/>
              <a:gd name="f31" fmla="*/ f6 f26 1"/>
              <a:gd name="f32" fmla="+- f30 0 f11"/>
              <a:gd name="f33" fmla="+- f29 0 f11"/>
              <a:gd name="f34" fmla="*/ f33 1 0"/>
              <a:gd name="f35" fmla="*/ f32 1 0"/>
              <a:gd name="f36" fmla="*/ f23 f34 1"/>
              <a:gd name="f37" fmla="*/ f24 f34 1"/>
              <a:gd name="f38" fmla="*/ f24 f35 1"/>
              <a:gd name="f39" fmla="*/ f23 f35 1"/>
              <a:gd name="f40" fmla="*/ f36 f26 1"/>
              <a:gd name="f41" fmla="*/ f39 f26 1"/>
              <a:gd name="f42" fmla="*/ f37 f26 1"/>
              <a:gd name="f43" fmla="*/ f38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</a:cxnLst>
            <a:rect l="f40" t="f41" r="f42" b="f43"/>
            <a:pathLst>
              <a:path>
                <a:moveTo>
                  <a:pt x="f31" y="f31"/>
                </a:move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97" name="Freeform 102">
            <a:extLst>
              <a:ext uri="{FF2B5EF4-FFF2-40B4-BE49-F238E27FC236}">
                <a16:creationId xmlns:a16="http://schemas.microsoft.com/office/drawing/2014/main" id="{2410956D-AABE-4EAE-9419-DE766DD45816}"/>
              </a:ext>
            </a:extLst>
          </p:cNvPr>
          <p:cNvSpPr/>
          <p:nvPr/>
        </p:nvSpPr>
        <p:spPr>
          <a:xfrm flipH="1">
            <a:off x="5219696" y="4746622"/>
            <a:ext cx="0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90"/>
              <a:gd name="f8" fmla="abs f3"/>
              <a:gd name="f9" fmla="abs f4"/>
              <a:gd name="f10" fmla="abs f5"/>
              <a:gd name="f11" fmla="val f6"/>
              <a:gd name="f12" fmla="+- f6 0 f6"/>
              <a:gd name="f13" fmla="*/ f7 f0 1"/>
              <a:gd name="f14" fmla="?: f8 f3 1"/>
              <a:gd name="f15" fmla="?: f9 f4 1"/>
              <a:gd name="f16" fmla="?: f10 f5 1"/>
              <a:gd name="f17" fmla="*/ f12 1 0"/>
              <a:gd name="f18" fmla="*/ f13 1 f2"/>
              <a:gd name="f19" fmla="*/ f14 1 21600"/>
              <a:gd name="f20" fmla="*/ f15 1 21600"/>
              <a:gd name="f21" fmla="*/ 21600 f14 1"/>
              <a:gd name="f22" fmla="*/ 21600 f15 1"/>
              <a:gd name="f23" fmla="*/ 0 1 f17"/>
              <a:gd name="f24" fmla="*/ 1 1 f17"/>
              <a:gd name="f25" fmla="+- f18 0 f1"/>
              <a:gd name="f26" fmla="min f20 f19"/>
              <a:gd name="f27" fmla="*/ f21 1 f16"/>
              <a:gd name="f28" fmla="*/ f22 1 f16"/>
              <a:gd name="f29" fmla="val f27"/>
              <a:gd name="f30" fmla="val f28"/>
              <a:gd name="f31" fmla="*/ f6 f26 1"/>
              <a:gd name="f32" fmla="+- f30 0 f11"/>
              <a:gd name="f33" fmla="+- f29 0 f11"/>
              <a:gd name="f34" fmla="*/ f33 1 0"/>
              <a:gd name="f35" fmla="*/ f32 1 0"/>
              <a:gd name="f36" fmla="*/ f23 f34 1"/>
              <a:gd name="f37" fmla="*/ f24 f34 1"/>
              <a:gd name="f38" fmla="*/ f24 f35 1"/>
              <a:gd name="f39" fmla="*/ f23 f35 1"/>
              <a:gd name="f40" fmla="*/ f36 f26 1"/>
              <a:gd name="f41" fmla="*/ f39 f26 1"/>
              <a:gd name="f42" fmla="*/ f37 f26 1"/>
              <a:gd name="f43" fmla="*/ f38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</a:cxnLst>
            <a:rect l="f40" t="f41" r="f42" b="f43"/>
            <a:pathLst>
              <a:path>
                <a:moveTo>
                  <a:pt x="f31" y="f31"/>
                </a:move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98" name="Freeform 103">
            <a:extLst>
              <a:ext uri="{FF2B5EF4-FFF2-40B4-BE49-F238E27FC236}">
                <a16:creationId xmlns:a16="http://schemas.microsoft.com/office/drawing/2014/main" id="{98B87B26-D021-4A6E-B1CB-DA782D57C66F}"/>
              </a:ext>
            </a:extLst>
          </p:cNvPr>
          <p:cNvSpPr/>
          <p:nvPr/>
        </p:nvSpPr>
        <p:spPr>
          <a:xfrm flipH="1">
            <a:off x="5483227" y="3954459"/>
            <a:ext cx="0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90"/>
              <a:gd name="f8" fmla="abs f3"/>
              <a:gd name="f9" fmla="abs f4"/>
              <a:gd name="f10" fmla="abs f5"/>
              <a:gd name="f11" fmla="val f6"/>
              <a:gd name="f12" fmla="+- f6 0 f6"/>
              <a:gd name="f13" fmla="*/ f7 f0 1"/>
              <a:gd name="f14" fmla="?: f8 f3 1"/>
              <a:gd name="f15" fmla="?: f9 f4 1"/>
              <a:gd name="f16" fmla="?: f10 f5 1"/>
              <a:gd name="f17" fmla="*/ f12 1 0"/>
              <a:gd name="f18" fmla="*/ f13 1 f2"/>
              <a:gd name="f19" fmla="*/ f14 1 21600"/>
              <a:gd name="f20" fmla="*/ f15 1 21600"/>
              <a:gd name="f21" fmla="*/ 21600 f14 1"/>
              <a:gd name="f22" fmla="*/ 21600 f15 1"/>
              <a:gd name="f23" fmla="*/ 0 1 f17"/>
              <a:gd name="f24" fmla="*/ 1 1 f17"/>
              <a:gd name="f25" fmla="+- f18 0 f1"/>
              <a:gd name="f26" fmla="min f20 f19"/>
              <a:gd name="f27" fmla="*/ f21 1 f16"/>
              <a:gd name="f28" fmla="*/ f22 1 f16"/>
              <a:gd name="f29" fmla="val f27"/>
              <a:gd name="f30" fmla="val f28"/>
              <a:gd name="f31" fmla="*/ f6 f26 1"/>
              <a:gd name="f32" fmla="+- f30 0 f11"/>
              <a:gd name="f33" fmla="+- f29 0 f11"/>
              <a:gd name="f34" fmla="*/ f33 1 0"/>
              <a:gd name="f35" fmla="*/ f32 1 0"/>
              <a:gd name="f36" fmla="*/ f23 f34 1"/>
              <a:gd name="f37" fmla="*/ f24 f34 1"/>
              <a:gd name="f38" fmla="*/ f24 f35 1"/>
              <a:gd name="f39" fmla="*/ f23 f35 1"/>
              <a:gd name="f40" fmla="*/ f36 f26 1"/>
              <a:gd name="f41" fmla="*/ f39 f26 1"/>
              <a:gd name="f42" fmla="*/ f37 f26 1"/>
              <a:gd name="f43" fmla="*/ f38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</a:cxnLst>
            <a:rect l="f40" t="f41" r="f42" b="f43"/>
            <a:pathLst>
              <a:path>
                <a:moveTo>
                  <a:pt x="f31" y="f31"/>
                </a:move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lose/>
                <a:moveTo>
                  <a:pt x="f31" y="f31"/>
                </a:move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99" name="Freeform 104">
            <a:extLst>
              <a:ext uri="{FF2B5EF4-FFF2-40B4-BE49-F238E27FC236}">
                <a16:creationId xmlns:a16="http://schemas.microsoft.com/office/drawing/2014/main" id="{84E3D5FB-4CDF-43D5-AE01-8AC8720A14BC}"/>
              </a:ext>
            </a:extLst>
          </p:cNvPr>
          <p:cNvSpPr/>
          <p:nvPr/>
        </p:nvSpPr>
        <p:spPr>
          <a:xfrm>
            <a:off x="5734046" y="935038"/>
            <a:ext cx="144466" cy="27622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172"/>
              <a:gd name="f8" fmla="val 13"/>
              <a:gd name="f9" fmla="val 160"/>
              <a:gd name="f10" fmla="val 27"/>
              <a:gd name="f11" fmla="val 54"/>
              <a:gd name="f12" fmla="val 162"/>
              <a:gd name="f13" fmla="val 75"/>
              <a:gd name="f14" fmla="val 164"/>
              <a:gd name="f15" fmla="val 86"/>
              <a:gd name="f16" fmla="val 165"/>
              <a:gd name="f17" fmla="val 149"/>
              <a:gd name="f18" fmla="val 89"/>
              <a:gd name="f19" fmla="val 99"/>
              <a:gd name="f20" fmla="val 50"/>
              <a:gd name="f21" fmla="val 62"/>
              <a:gd name="f22" fmla="val 36"/>
              <a:gd name="f23" fmla="val 9"/>
              <a:gd name="f24" fmla="val 34"/>
              <a:gd name="f25" fmla="val 8"/>
              <a:gd name="f26" fmla="val 68"/>
              <a:gd name="f27" fmla="val 101"/>
              <a:gd name="f28" fmla="val 122"/>
              <a:gd name="f29" fmla="+- 0 0 -90"/>
              <a:gd name="f30" fmla="*/ f3 1 90"/>
              <a:gd name="f31" fmla="*/ f4 1 172"/>
              <a:gd name="f32" fmla="+- f7 0 f5"/>
              <a:gd name="f33" fmla="+- f6 0 f5"/>
              <a:gd name="f34" fmla="*/ f29 f0 1"/>
              <a:gd name="f35" fmla="*/ f33 1 90"/>
              <a:gd name="f36" fmla="*/ f32 1 172"/>
              <a:gd name="f37" fmla="*/ 13 f33 1"/>
              <a:gd name="f38" fmla="*/ 160 f32 1"/>
              <a:gd name="f39" fmla="*/ 75 f33 1"/>
              <a:gd name="f40" fmla="*/ 164 f32 1"/>
              <a:gd name="f41" fmla="*/ 90 f33 1"/>
              <a:gd name="f42" fmla="*/ 149 f32 1"/>
              <a:gd name="f43" fmla="*/ 89 f33 1"/>
              <a:gd name="f44" fmla="*/ 0 f32 1"/>
              <a:gd name="f45" fmla="*/ 9 f33 1"/>
              <a:gd name="f46" fmla="*/ 101 f32 1"/>
              <a:gd name="f47" fmla="*/ f34 1 f2"/>
              <a:gd name="f48" fmla="*/ f37 1 90"/>
              <a:gd name="f49" fmla="*/ f38 1 172"/>
              <a:gd name="f50" fmla="*/ f39 1 90"/>
              <a:gd name="f51" fmla="*/ f40 1 172"/>
              <a:gd name="f52" fmla="*/ f41 1 90"/>
              <a:gd name="f53" fmla="*/ f42 1 172"/>
              <a:gd name="f54" fmla="*/ f43 1 90"/>
              <a:gd name="f55" fmla="*/ f44 1 172"/>
              <a:gd name="f56" fmla="*/ f45 1 90"/>
              <a:gd name="f57" fmla="*/ f46 1 172"/>
              <a:gd name="f58" fmla="*/ 0 1 f35"/>
              <a:gd name="f59" fmla="*/ f6 1 f35"/>
              <a:gd name="f60" fmla="*/ 0 1 f36"/>
              <a:gd name="f61" fmla="*/ f7 1 f36"/>
              <a:gd name="f62" fmla="+- f47 0 f1"/>
              <a:gd name="f63" fmla="*/ f48 1 f35"/>
              <a:gd name="f64" fmla="*/ f49 1 f36"/>
              <a:gd name="f65" fmla="*/ f50 1 f35"/>
              <a:gd name="f66" fmla="*/ f51 1 f36"/>
              <a:gd name="f67" fmla="*/ f52 1 f35"/>
              <a:gd name="f68" fmla="*/ f53 1 f36"/>
              <a:gd name="f69" fmla="*/ f54 1 f35"/>
              <a:gd name="f70" fmla="*/ f55 1 f36"/>
              <a:gd name="f71" fmla="*/ f56 1 f35"/>
              <a:gd name="f72" fmla="*/ f57 1 f36"/>
              <a:gd name="f73" fmla="*/ f58 f30 1"/>
              <a:gd name="f74" fmla="*/ f59 f30 1"/>
              <a:gd name="f75" fmla="*/ f61 f31 1"/>
              <a:gd name="f76" fmla="*/ f60 f31 1"/>
              <a:gd name="f77" fmla="*/ f63 f30 1"/>
              <a:gd name="f78" fmla="*/ f64 f31 1"/>
              <a:gd name="f79" fmla="*/ f65 f30 1"/>
              <a:gd name="f80" fmla="*/ f66 f31 1"/>
              <a:gd name="f81" fmla="*/ f67 f30 1"/>
              <a:gd name="f82" fmla="*/ f68 f31 1"/>
              <a:gd name="f83" fmla="*/ f69 f30 1"/>
              <a:gd name="f84" fmla="*/ f70 f31 1"/>
              <a:gd name="f85" fmla="*/ f71 f30 1"/>
              <a:gd name="f86" fmla="*/ f7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2">
                <a:pos x="f77" y="f78"/>
              </a:cxn>
              <a:cxn ang="f62">
                <a:pos x="f79" y="f80"/>
              </a:cxn>
              <a:cxn ang="f62">
                <a:pos x="f81" y="f82"/>
              </a:cxn>
              <a:cxn ang="f62">
                <a:pos x="f83" y="f84"/>
              </a:cxn>
              <a:cxn ang="f62">
                <a:pos x="f85" y="f84"/>
              </a:cxn>
              <a:cxn ang="f62">
                <a:pos x="f85" y="f86"/>
              </a:cxn>
              <a:cxn ang="f62">
                <a:pos x="f77" y="f78"/>
              </a:cxn>
            </a:cxnLst>
            <a:rect l="f73" t="f76" r="f74" b="f75"/>
            <a:pathLst>
              <a:path w="90" h="172">
                <a:moveTo>
                  <a:pt x="f8" y="f9"/>
                </a:moveTo>
                <a:cubicBezTo>
                  <a:pt x="f10" y="f7"/>
                  <a:pt x="f11" y="f12"/>
                  <a:pt x="f13" y="f14"/>
                </a:cubicBezTo>
                <a:cubicBezTo>
                  <a:pt x="f15" y="f16"/>
                  <a:pt x="f6" y="f9"/>
                  <a:pt x="f6" y="f17"/>
                </a:cubicBezTo>
                <a:cubicBezTo>
                  <a:pt x="f18" y="f19"/>
                  <a:pt x="f18" y="f20"/>
                  <a:pt x="f18" y="f5"/>
                </a:cubicBezTo>
                <a:cubicBezTo>
                  <a:pt x="f21" y="f5"/>
                  <a:pt x="f22" y="f5"/>
                  <a:pt x="f23" y="f5"/>
                </a:cubicBezTo>
                <a:cubicBezTo>
                  <a:pt x="f23" y="f24"/>
                  <a:pt x="f25" y="f26"/>
                  <a:pt x="f23" y="f27"/>
                </a:cubicBezTo>
                <a:cubicBezTo>
                  <a:pt x="f23" y="f28"/>
                  <a:pt x="f5" y="f17"/>
                  <a:pt x="f8" y="f9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00" name="Freeform 105">
            <a:extLst>
              <a:ext uri="{FF2B5EF4-FFF2-40B4-BE49-F238E27FC236}">
                <a16:creationId xmlns:a16="http://schemas.microsoft.com/office/drawing/2014/main" id="{E44599E6-2A17-44BA-8C1C-AB98522498FB}"/>
              </a:ext>
            </a:extLst>
          </p:cNvPr>
          <p:cNvSpPr/>
          <p:nvPr/>
        </p:nvSpPr>
        <p:spPr>
          <a:xfrm>
            <a:off x="5089522" y="4738685"/>
            <a:ext cx="130173" cy="13652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0"/>
              <a:gd name="f7" fmla="val 85"/>
              <a:gd name="f8" fmla="val 4"/>
              <a:gd name="f9" fmla="val 5"/>
              <a:gd name="f10" fmla="val 3"/>
              <a:gd name="f11" fmla="val 2"/>
              <a:gd name="f12" fmla="val 32"/>
              <a:gd name="f13" fmla="val 59"/>
              <a:gd name="f14" fmla="val 30"/>
              <a:gd name="f15" fmla="val 55"/>
              <a:gd name="f16" fmla="+- 0 0 -90"/>
              <a:gd name="f17" fmla="*/ f3 1 80"/>
              <a:gd name="f18" fmla="*/ f4 1 85"/>
              <a:gd name="f19" fmla="+- f7 0 f5"/>
              <a:gd name="f20" fmla="+- f6 0 f5"/>
              <a:gd name="f21" fmla="*/ f16 f0 1"/>
              <a:gd name="f22" fmla="*/ f20 1 80"/>
              <a:gd name="f23" fmla="*/ f19 1 85"/>
              <a:gd name="f24" fmla="*/ 4 f20 1"/>
              <a:gd name="f25" fmla="*/ 5 f19 1"/>
              <a:gd name="f26" fmla="*/ 0 f20 1"/>
              <a:gd name="f27" fmla="*/ 85 f19 1"/>
              <a:gd name="f28" fmla="*/ 80 f20 1"/>
              <a:gd name="f29" fmla="*/ f21 1 f2"/>
              <a:gd name="f30" fmla="*/ f24 1 80"/>
              <a:gd name="f31" fmla="*/ f25 1 85"/>
              <a:gd name="f32" fmla="*/ f26 1 80"/>
              <a:gd name="f33" fmla="*/ f27 1 85"/>
              <a:gd name="f34" fmla="*/ f28 1 80"/>
              <a:gd name="f35" fmla="*/ 0 1 f22"/>
              <a:gd name="f36" fmla="*/ f6 1 f22"/>
              <a:gd name="f37" fmla="*/ 0 1 f23"/>
              <a:gd name="f38" fmla="*/ f7 1 f23"/>
              <a:gd name="f39" fmla="+- f29 0 f1"/>
              <a:gd name="f40" fmla="*/ f30 1 f22"/>
              <a:gd name="f41" fmla="*/ f31 1 f23"/>
              <a:gd name="f42" fmla="*/ f32 1 f22"/>
              <a:gd name="f43" fmla="*/ f33 1 f23"/>
              <a:gd name="f44" fmla="*/ f34 1 f22"/>
              <a:gd name="f45" fmla="*/ f35 f17 1"/>
              <a:gd name="f46" fmla="*/ f36 f17 1"/>
              <a:gd name="f47" fmla="*/ f38 f18 1"/>
              <a:gd name="f48" fmla="*/ f37 f18 1"/>
              <a:gd name="f49" fmla="*/ f40 f17 1"/>
              <a:gd name="f50" fmla="*/ f41 f18 1"/>
              <a:gd name="f51" fmla="*/ f42 f17 1"/>
              <a:gd name="f52" fmla="*/ f43 f18 1"/>
              <a:gd name="f53" fmla="*/ f44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9">
                <a:pos x="f49" y="f50"/>
              </a:cxn>
              <a:cxn ang="f39">
                <a:pos x="f51" y="f50"/>
              </a:cxn>
              <a:cxn ang="f39">
                <a:pos x="f51" y="f52"/>
              </a:cxn>
              <a:cxn ang="f39">
                <a:pos x="f49" y="f52"/>
              </a:cxn>
              <a:cxn ang="f39">
                <a:pos x="f53" y="f52"/>
              </a:cxn>
              <a:cxn ang="f39">
                <a:pos x="f53" y="f50"/>
              </a:cxn>
              <a:cxn ang="f39">
                <a:pos x="f49" y="f50"/>
              </a:cxn>
            </a:cxnLst>
            <a:rect l="f45" t="f48" r="f46" b="f47"/>
            <a:pathLst>
              <a:path w="80" h="85">
                <a:moveTo>
                  <a:pt x="f8" y="f9"/>
                </a:moveTo>
                <a:cubicBezTo>
                  <a:pt x="f10" y="f9"/>
                  <a:pt x="f11" y="f9"/>
                  <a:pt x="f5" y="f9"/>
                </a:cubicBezTo>
                <a:cubicBezTo>
                  <a:pt x="f5" y="f12"/>
                  <a:pt x="f5" y="f13"/>
                  <a:pt x="f5" y="f7"/>
                </a:cubicBezTo>
                <a:cubicBezTo>
                  <a:pt x="f11" y="f7"/>
                  <a:pt x="f10" y="f7"/>
                  <a:pt x="f8" y="f7"/>
                </a:cubicBezTo>
                <a:cubicBezTo>
                  <a:pt x="f14" y="f7"/>
                  <a:pt x="f15" y="f7"/>
                  <a:pt x="f6" y="f7"/>
                </a:cubicBezTo>
                <a:cubicBezTo>
                  <a:pt x="f6" y="f13"/>
                  <a:pt x="f6" y="f12"/>
                  <a:pt x="f6" y="f9"/>
                </a:cubicBezTo>
                <a:cubicBezTo>
                  <a:pt x="f15" y="f5"/>
                  <a:pt x="f14" y="f5"/>
                  <a:pt x="f8" y="f9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01" name="Freeform 106">
            <a:extLst>
              <a:ext uri="{FF2B5EF4-FFF2-40B4-BE49-F238E27FC236}">
                <a16:creationId xmlns:a16="http://schemas.microsoft.com/office/drawing/2014/main" id="{01A5419F-6ECE-402F-9414-B0DFC6A7AF48}"/>
              </a:ext>
            </a:extLst>
          </p:cNvPr>
          <p:cNvSpPr/>
          <p:nvPr/>
        </p:nvSpPr>
        <p:spPr>
          <a:xfrm flipH="1">
            <a:off x="5219696" y="4746622"/>
            <a:ext cx="0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90"/>
              <a:gd name="f8" fmla="abs f3"/>
              <a:gd name="f9" fmla="abs f4"/>
              <a:gd name="f10" fmla="abs f5"/>
              <a:gd name="f11" fmla="val f6"/>
              <a:gd name="f12" fmla="+- f6 0 f6"/>
              <a:gd name="f13" fmla="*/ f7 f0 1"/>
              <a:gd name="f14" fmla="?: f8 f3 1"/>
              <a:gd name="f15" fmla="?: f9 f4 1"/>
              <a:gd name="f16" fmla="?: f10 f5 1"/>
              <a:gd name="f17" fmla="*/ f12 1 0"/>
              <a:gd name="f18" fmla="*/ f13 1 f2"/>
              <a:gd name="f19" fmla="*/ f14 1 21600"/>
              <a:gd name="f20" fmla="*/ f15 1 21600"/>
              <a:gd name="f21" fmla="*/ 21600 f14 1"/>
              <a:gd name="f22" fmla="*/ 21600 f15 1"/>
              <a:gd name="f23" fmla="*/ 0 1 f17"/>
              <a:gd name="f24" fmla="*/ 1 1 f17"/>
              <a:gd name="f25" fmla="+- f18 0 f1"/>
              <a:gd name="f26" fmla="min f20 f19"/>
              <a:gd name="f27" fmla="*/ f21 1 f16"/>
              <a:gd name="f28" fmla="*/ f22 1 f16"/>
              <a:gd name="f29" fmla="val f27"/>
              <a:gd name="f30" fmla="val f28"/>
              <a:gd name="f31" fmla="*/ f6 f26 1"/>
              <a:gd name="f32" fmla="+- f30 0 f11"/>
              <a:gd name="f33" fmla="+- f29 0 f11"/>
              <a:gd name="f34" fmla="*/ f33 1 0"/>
              <a:gd name="f35" fmla="*/ f32 1 0"/>
              <a:gd name="f36" fmla="*/ f23 f34 1"/>
              <a:gd name="f37" fmla="*/ f24 f34 1"/>
              <a:gd name="f38" fmla="*/ f24 f35 1"/>
              <a:gd name="f39" fmla="*/ f23 f35 1"/>
              <a:gd name="f40" fmla="*/ f36 f26 1"/>
              <a:gd name="f41" fmla="*/ f39 f26 1"/>
              <a:gd name="f42" fmla="*/ f37 f26 1"/>
              <a:gd name="f43" fmla="*/ f38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</a:cxnLst>
            <a:rect l="f40" t="f41" r="f42" b="f43"/>
            <a:pathLst>
              <a:path>
                <a:moveTo>
                  <a:pt x="f31" y="f31"/>
                </a:move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02" name="Freeform 107">
            <a:extLst>
              <a:ext uri="{FF2B5EF4-FFF2-40B4-BE49-F238E27FC236}">
                <a16:creationId xmlns:a16="http://schemas.microsoft.com/office/drawing/2014/main" id="{AF48680D-DAB8-429E-9F04-79DDA25B33C8}"/>
              </a:ext>
            </a:extLst>
          </p:cNvPr>
          <p:cNvSpPr/>
          <p:nvPr/>
        </p:nvSpPr>
        <p:spPr>
          <a:xfrm>
            <a:off x="4960940" y="1198558"/>
            <a:ext cx="1591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val 1587"/>
              <a:gd name="f8" fmla="+- 0 0 -90"/>
              <a:gd name="f9" fmla="abs f3"/>
              <a:gd name="f10" fmla="abs f4"/>
              <a:gd name="f11" fmla="abs f5"/>
              <a:gd name="f12" fmla="*/ f3 1 1587"/>
              <a:gd name="f13" fmla="val f6"/>
              <a:gd name="f14" fmla="+- f6 0 f6"/>
              <a:gd name="f15" fmla="+- f7 0 f6"/>
              <a:gd name="f16" fmla="*/ f8 f0 1"/>
              <a:gd name="f17" fmla="?: f9 f3 1"/>
              <a:gd name="f18" fmla="?: f10 f4 1"/>
              <a:gd name="f19" fmla="?: f11 f5 1"/>
              <a:gd name="f20" fmla="*/ f15 1 1587"/>
              <a:gd name="f21" fmla="*/ f14 1 0"/>
              <a:gd name="f22" fmla="*/ f16 1 f2"/>
              <a:gd name="f23" fmla="*/ f17 1 1587"/>
              <a:gd name="f24" fmla="*/ f18 1 21600"/>
              <a:gd name="f25" fmla="*/ 21600 f18 1"/>
              <a:gd name="f26" fmla="*/ 0 1 f20"/>
              <a:gd name="f27" fmla="*/ 0 1 f21"/>
              <a:gd name="f28" fmla="*/ 1587 1 f20"/>
              <a:gd name="f29" fmla="*/ 1 1 f21"/>
              <a:gd name="f30" fmla="+- f22 0 f1"/>
              <a:gd name="f31" fmla="min f24 f23"/>
              <a:gd name="f32" fmla="*/ f25 1 f19"/>
              <a:gd name="f33" fmla="*/ f26 f12 1"/>
              <a:gd name="f34" fmla="*/ f28 f12 1"/>
              <a:gd name="f35" fmla="val f32"/>
              <a:gd name="f36" fmla="*/ f6 f31 1"/>
              <a:gd name="f37" fmla="+- f35 0 f13"/>
              <a:gd name="f38" fmla="*/ f37 1 0"/>
              <a:gd name="f39" fmla="*/ f29 f38 1"/>
              <a:gd name="f40" fmla="*/ f27 f38 1"/>
              <a:gd name="f41" fmla="*/ f40 f31 1"/>
              <a:gd name="f42" fmla="*/ f39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33" y="f41"/>
              </a:cxn>
              <a:cxn ang="f30">
                <a:pos x="f33" y="f41"/>
              </a:cxn>
              <a:cxn ang="f30">
                <a:pos x="f33" y="f41"/>
              </a:cxn>
              <a:cxn ang="f30">
                <a:pos x="f34" y="f41"/>
              </a:cxn>
              <a:cxn ang="f30">
                <a:pos x="f34" y="f41"/>
              </a:cxn>
              <a:cxn ang="f30">
                <a:pos x="f33" y="f41"/>
              </a:cxn>
              <a:cxn ang="f30">
                <a:pos x="f33" y="f41"/>
              </a:cxn>
              <a:cxn ang="f30">
                <a:pos x="f33" y="f41"/>
              </a:cxn>
            </a:cxnLst>
            <a:rect l="f33" t="f41" r="f34" b="f42"/>
            <a:pathLst>
              <a:path w="1587">
                <a:moveTo>
                  <a:pt x="f6" y="f36"/>
                </a:moveTo>
                <a:cubicBezTo>
                  <a:pt x="f6" y="f36"/>
                  <a:pt x="f6" y="f36"/>
                  <a:pt x="f6" y="f36"/>
                </a:cubicBezTo>
                <a:cubicBezTo>
                  <a:pt x="f6" y="f36"/>
                  <a:pt x="f6" y="f36"/>
                  <a:pt x="f6" y="f36"/>
                </a:cubicBezTo>
                <a:cubicBezTo>
                  <a:pt x="f6" y="f36"/>
                  <a:pt x="f6" y="f36"/>
                  <a:pt x="f7" y="f36"/>
                </a:cubicBezTo>
                <a:cubicBezTo>
                  <a:pt x="f7" y="f36"/>
                  <a:pt x="f7" y="f36"/>
                  <a:pt x="f7" y="f36"/>
                </a:cubicBezTo>
                <a:cubicBezTo>
                  <a:pt x="f7" y="f36"/>
                  <a:pt x="f7" y="f36"/>
                  <a:pt x="f6" y="f36"/>
                </a:cubicBezTo>
                <a:cubicBezTo>
                  <a:pt x="f6" y="f36"/>
                  <a:pt x="f6" y="f36"/>
                  <a:pt x="f6" y="f36"/>
                </a:cubicBezTo>
                <a:cubicBezTo>
                  <a:pt x="f6" y="f36"/>
                  <a:pt x="f6" y="f36"/>
                  <a:pt x="f6" y="f36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03" name="Freeform 108">
            <a:extLst>
              <a:ext uri="{FF2B5EF4-FFF2-40B4-BE49-F238E27FC236}">
                <a16:creationId xmlns:a16="http://schemas.microsoft.com/office/drawing/2014/main" id="{543902D9-3B62-489F-9FEC-ECB16823CC24}"/>
              </a:ext>
            </a:extLst>
          </p:cNvPr>
          <p:cNvSpPr/>
          <p:nvPr/>
        </p:nvSpPr>
        <p:spPr>
          <a:xfrm flipH="1">
            <a:off x="5619746" y="3954459"/>
            <a:ext cx="0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90"/>
              <a:gd name="f8" fmla="abs f3"/>
              <a:gd name="f9" fmla="abs f4"/>
              <a:gd name="f10" fmla="abs f5"/>
              <a:gd name="f11" fmla="val f6"/>
              <a:gd name="f12" fmla="+- f6 0 f6"/>
              <a:gd name="f13" fmla="*/ f7 f0 1"/>
              <a:gd name="f14" fmla="?: f8 f3 1"/>
              <a:gd name="f15" fmla="?: f9 f4 1"/>
              <a:gd name="f16" fmla="?: f10 f5 1"/>
              <a:gd name="f17" fmla="*/ f12 1 0"/>
              <a:gd name="f18" fmla="*/ f13 1 f2"/>
              <a:gd name="f19" fmla="*/ f14 1 21600"/>
              <a:gd name="f20" fmla="*/ f15 1 21600"/>
              <a:gd name="f21" fmla="*/ 21600 f14 1"/>
              <a:gd name="f22" fmla="*/ 21600 f15 1"/>
              <a:gd name="f23" fmla="*/ 0 1 f17"/>
              <a:gd name="f24" fmla="*/ 1 1 f17"/>
              <a:gd name="f25" fmla="+- f18 0 f1"/>
              <a:gd name="f26" fmla="min f20 f19"/>
              <a:gd name="f27" fmla="*/ f21 1 f16"/>
              <a:gd name="f28" fmla="*/ f22 1 f16"/>
              <a:gd name="f29" fmla="val f27"/>
              <a:gd name="f30" fmla="val f28"/>
              <a:gd name="f31" fmla="*/ f6 f26 1"/>
              <a:gd name="f32" fmla="+- f30 0 f11"/>
              <a:gd name="f33" fmla="+- f29 0 f11"/>
              <a:gd name="f34" fmla="*/ f33 1 0"/>
              <a:gd name="f35" fmla="*/ f32 1 0"/>
              <a:gd name="f36" fmla="*/ f23 f34 1"/>
              <a:gd name="f37" fmla="*/ f24 f34 1"/>
              <a:gd name="f38" fmla="*/ f24 f35 1"/>
              <a:gd name="f39" fmla="*/ f23 f35 1"/>
              <a:gd name="f40" fmla="*/ f36 f26 1"/>
              <a:gd name="f41" fmla="*/ f39 f26 1"/>
              <a:gd name="f42" fmla="*/ f37 f26 1"/>
              <a:gd name="f43" fmla="*/ f38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</a:cxnLst>
            <a:rect l="f40" t="f41" r="f42" b="f43"/>
            <a:pathLst>
              <a:path>
                <a:moveTo>
                  <a:pt x="f31" y="f31"/>
                </a:move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04" name="Oval 109">
            <a:extLst>
              <a:ext uri="{FF2B5EF4-FFF2-40B4-BE49-F238E27FC236}">
                <a16:creationId xmlns:a16="http://schemas.microsoft.com/office/drawing/2014/main" id="{12F3E0F3-8406-406F-9F6B-BF135AA09FE6}"/>
              </a:ext>
            </a:extLst>
          </p:cNvPr>
          <p:cNvSpPr/>
          <p:nvPr/>
        </p:nvSpPr>
        <p:spPr>
          <a:xfrm>
            <a:off x="5876921" y="3954459"/>
            <a:ext cx="1591" cy="1591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+- 2700000 f2 0"/>
              <a:gd name="f15" fmla="*/ f9 f1 1"/>
              <a:gd name="f16" fmla="*/ f10 f1 1"/>
              <a:gd name="f17" fmla="?: f11 f4 1"/>
              <a:gd name="f18" fmla="?: f12 f5 1"/>
              <a:gd name="f19" fmla="?: f13 f6 1"/>
              <a:gd name="f20" fmla="+- f14 0 f2"/>
              <a:gd name="f21" fmla="*/ f15 1 f3"/>
              <a:gd name="f22" fmla="*/ f16 1 f3"/>
              <a:gd name="f23" fmla="*/ f17 1 21600"/>
              <a:gd name="f24" fmla="*/ f18 1 21600"/>
              <a:gd name="f25" fmla="*/ 21600 f17 1"/>
              <a:gd name="f26" fmla="*/ 21600 f18 1"/>
              <a:gd name="f27" fmla="+- f20 f2 0"/>
              <a:gd name="f28" fmla="+- f21 0 f2"/>
              <a:gd name="f29" fmla="+- f22 0 f2"/>
              <a:gd name="f30" fmla="min f24 f23"/>
              <a:gd name="f31" fmla="*/ f25 1 f19"/>
              <a:gd name="f32" fmla="*/ f26 1 f19"/>
              <a:gd name="f33" fmla="*/ f27 f8 1"/>
              <a:gd name="f34" fmla="val f31"/>
              <a:gd name="f35" fmla="val f32"/>
              <a:gd name="f36" fmla="*/ f33 1 f1"/>
              <a:gd name="f37" fmla="*/ f7 f30 1"/>
              <a:gd name="f38" fmla="+- f35 0 f7"/>
              <a:gd name="f39" fmla="+- f34 0 f7"/>
              <a:gd name="f40" fmla="+- 0 0 f36"/>
              <a:gd name="f41" fmla="*/ f38 1 2"/>
              <a:gd name="f42" fmla="*/ f39 1 2"/>
              <a:gd name="f43" fmla="+- 0 0 f40"/>
              <a:gd name="f44" fmla="+- f7 f41 0"/>
              <a:gd name="f45" fmla="+- f7 f42 0"/>
              <a:gd name="f46" fmla="*/ f43 f1 1"/>
              <a:gd name="f47" fmla="*/ f42 f30 1"/>
              <a:gd name="f48" fmla="*/ f41 f30 1"/>
              <a:gd name="f49" fmla="*/ f46 1 f8"/>
              <a:gd name="f50" fmla="*/ f44 f30 1"/>
              <a:gd name="f51" fmla="+- f49 0 f2"/>
              <a:gd name="f52" fmla="cos 1 f51"/>
              <a:gd name="f53" fmla="sin 1 f51"/>
              <a:gd name="f54" fmla="+- 0 0 f52"/>
              <a:gd name="f55" fmla="+- 0 0 f53"/>
              <a:gd name="f56" fmla="+- 0 0 f54"/>
              <a:gd name="f57" fmla="+- 0 0 f55"/>
              <a:gd name="f58" fmla="val f56"/>
              <a:gd name="f59" fmla="val f57"/>
              <a:gd name="f60" fmla="*/ f58 f42 1"/>
              <a:gd name="f61" fmla="*/ f59 f41 1"/>
              <a:gd name="f62" fmla="+- f45 0 f60"/>
              <a:gd name="f63" fmla="+- f45 f60 0"/>
              <a:gd name="f64" fmla="+- f44 0 f61"/>
              <a:gd name="f65" fmla="+- f44 f61 0"/>
              <a:gd name="f66" fmla="*/ f62 f30 1"/>
              <a:gd name="f67" fmla="*/ f64 f30 1"/>
              <a:gd name="f68" fmla="*/ f63 f30 1"/>
              <a:gd name="f69" fmla="*/ f65 f3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">
                <a:pos x="f66" y="f67"/>
              </a:cxn>
              <a:cxn ang="f29">
                <a:pos x="f66" y="f69"/>
              </a:cxn>
              <a:cxn ang="f29">
                <a:pos x="f68" y="f69"/>
              </a:cxn>
              <a:cxn ang="f28">
                <a:pos x="f68" y="f67"/>
              </a:cxn>
            </a:cxnLst>
            <a:rect l="f66" t="f67" r="f68" b="f69"/>
            <a:pathLst>
              <a:path>
                <a:moveTo>
                  <a:pt x="f37" y="f50"/>
                </a:moveTo>
                <a:arcTo wR="f47" hR="f48" stAng="f1" swAng="f0"/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05" name="Freeform 110">
            <a:extLst>
              <a:ext uri="{FF2B5EF4-FFF2-40B4-BE49-F238E27FC236}">
                <a16:creationId xmlns:a16="http://schemas.microsoft.com/office/drawing/2014/main" id="{3DDF2407-972A-4530-A541-52E68B2EB576}"/>
              </a:ext>
            </a:extLst>
          </p:cNvPr>
          <p:cNvSpPr/>
          <p:nvPr/>
        </p:nvSpPr>
        <p:spPr>
          <a:xfrm>
            <a:off x="4432297" y="933446"/>
            <a:ext cx="1711327" cy="3941758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061"/>
              <a:gd name="f8" fmla="val 2448"/>
              <a:gd name="f9" fmla="val 896"/>
              <a:gd name="f10" fmla="val 1977"/>
              <a:gd name="f11" fmla="val 895"/>
              <a:gd name="f12" fmla="val 1963"/>
              <a:gd name="f13" fmla="val 901"/>
              <a:gd name="f14" fmla="val 1959"/>
              <a:gd name="f15" fmla="val 915"/>
              <a:gd name="f16" fmla="val 1960"/>
              <a:gd name="f17" fmla="val 931"/>
              <a:gd name="f18" fmla="val 1961"/>
              <a:gd name="f19" fmla="val 948"/>
              <a:gd name="f20" fmla="val 964"/>
              <a:gd name="f21" fmla="val 976"/>
              <a:gd name="f22" fmla="val 980"/>
              <a:gd name="f23" fmla="val 1958"/>
              <a:gd name="f24" fmla="val 1946"/>
              <a:gd name="f25" fmla="val 979"/>
              <a:gd name="f26" fmla="val 1927"/>
              <a:gd name="f27" fmla="val 1909"/>
              <a:gd name="f28" fmla="val 1890"/>
              <a:gd name="f29" fmla="val 1879"/>
              <a:gd name="f30" fmla="val 1876"/>
              <a:gd name="f31" fmla="val 966"/>
              <a:gd name="f32" fmla="val 943"/>
              <a:gd name="f33" fmla="val 1877"/>
              <a:gd name="f34" fmla="val 919"/>
              <a:gd name="f35" fmla="val 1899"/>
              <a:gd name="f36" fmla="val 1921"/>
              <a:gd name="f37" fmla="val 1944"/>
              <a:gd name="f38" fmla="val 897"/>
              <a:gd name="f39" fmla="val 1953"/>
              <a:gd name="f40" fmla="val 893"/>
              <a:gd name="f41" fmla="val 1957"/>
              <a:gd name="f42" fmla="val 884"/>
              <a:gd name="f43" fmla="val 866"/>
              <a:gd name="f44" fmla="val 848"/>
              <a:gd name="f45" fmla="val 1956"/>
              <a:gd name="f46" fmla="val 830"/>
              <a:gd name="f47" fmla="val 819"/>
              <a:gd name="f48" fmla="val 816"/>
              <a:gd name="f49" fmla="val 1943"/>
              <a:gd name="f50" fmla="val 817"/>
              <a:gd name="f51" fmla="val 843"/>
              <a:gd name="f52" fmla="val 870"/>
              <a:gd name="f53" fmla="val 1854"/>
              <a:gd name="f54" fmla="val 1832"/>
              <a:gd name="f55" fmla="val 1811"/>
              <a:gd name="f56" fmla="val 1800"/>
              <a:gd name="f57" fmla="val 894"/>
              <a:gd name="f58" fmla="val 1795"/>
              <a:gd name="f59" fmla="val 882"/>
              <a:gd name="f60" fmla="val 867"/>
              <a:gd name="f61" fmla="val 1796"/>
              <a:gd name="f62" fmla="val 852"/>
              <a:gd name="f63" fmla="val 836"/>
              <a:gd name="f64" fmla="val 820"/>
              <a:gd name="f65" fmla="val 1797"/>
              <a:gd name="f66" fmla="val 1791"/>
              <a:gd name="f67" fmla="val 1775"/>
              <a:gd name="f68" fmla="val 1733"/>
              <a:gd name="f69" fmla="val 1691"/>
              <a:gd name="f70" fmla="val 1649"/>
              <a:gd name="f71" fmla="val 1643"/>
              <a:gd name="f72" fmla="val 1633"/>
              <a:gd name="f73" fmla="val 808"/>
              <a:gd name="f74" fmla="val 771"/>
              <a:gd name="f75" fmla="val 733"/>
              <a:gd name="f76" fmla="val 1629"/>
              <a:gd name="f77" fmla="val 696"/>
              <a:gd name="f78" fmla="val 1635"/>
              <a:gd name="f79" fmla="val 664"/>
              <a:gd name="f80" fmla="val 1640"/>
              <a:gd name="f81" fmla="val 653"/>
              <a:gd name="f82" fmla="val 1632"/>
              <a:gd name="f83" fmla="val 1600"/>
              <a:gd name="f84" fmla="val 1591"/>
              <a:gd name="f85" fmla="val 1582"/>
              <a:gd name="f86" fmla="val 652"/>
              <a:gd name="f87" fmla="val 1574"/>
              <a:gd name="f88" fmla="val 651"/>
              <a:gd name="f89" fmla="val 1558"/>
              <a:gd name="f90" fmla="val 656"/>
              <a:gd name="f91" fmla="val 1550"/>
              <a:gd name="f92" fmla="val 673"/>
              <a:gd name="f93" fmla="val 1552"/>
              <a:gd name="f94" fmla="val 689"/>
              <a:gd name="f95" fmla="val 1553"/>
              <a:gd name="f96" fmla="val 704"/>
              <a:gd name="f97" fmla="val 1551"/>
              <a:gd name="f98" fmla="val 719"/>
              <a:gd name="f99" fmla="val 736"/>
              <a:gd name="f100" fmla="val 1548"/>
              <a:gd name="f101" fmla="val 1535"/>
              <a:gd name="f102" fmla="val 735"/>
              <a:gd name="f103" fmla="val 1518"/>
              <a:gd name="f104" fmla="val 1502"/>
              <a:gd name="f105" fmla="val 1485"/>
              <a:gd name="f106" fmla="val 1475"/>
              <a:gd name="f107" fmla="val 739"/>
              <a:gd name="f108" fmla="val 1471"/>
              <a:gd name="f109" fmla="val 749"/>
              <a:gd name="f110" fmla="val 768"/>
              <a:gd name="f111" fmla="val 787"/>
              <a:gd name="f112" fmla="val 1470"/>
              <a:gd name="f113" fmla="val 805"/>
              <a:gd name="f114" fmla="val 815"/>
              <a:gd name="f115" fmla="val 1467"/>
              <a:gd name="f116" fmla="val 1459"/>
              <a:gd name="f117" fmla="val 1385"/>
              <a:gd name="f118" fmla="val 1311"/>
              <a:gd name="f119" fmla="val 1237"/>
              <a:gd name="f120" fmla="val 1227"/>
              <a:gd name="f121" fmla="val 812"/>
              <a:gd name="f122" fmla="val 1224"/>
              <a:gd name="f123" fmla="val 802"/>
              <a:gd name="f124" fmla="val 780"/>
              <a:gd name="f125" fmla="val 1225"/>
              <a:gd name="f126" fmla="val 758"/>
              <a:gd name="f127" fmla="val 1202"/>
              <a:gd name="f128" fmla="val 1179"/>
              <a:gd name="f129" fmla="val 1157"/>
              <a:gd name="f130" fmla="val 1147"/>
              <a:gd name="f131" fmla="val 1144"/>
              <a:gd name="f132" fmla="val 748"/>
              <a:gd name="f133" fmla="val 766"/>
              <a:gd name="f134" fmla="val 1145"/>
              <a:gd name="f135" fmla="val 784"/>
              <a:gd name="f136" fmla="val 813"/>
              <a:gd name="f137" fmla="val 1142"/>
              <a:gd name="f138" fmla="val 1131"/>
              <a:gd name="f139" fmla="val 1084"/>
              <a:gd name="f140" fmla="val 1038"/>
              <a:gd name="f141" fmla="val 991"/>
              <a:gd name="f142" fmla="val 981"/>
              <a:gd name="f143" fmla="val 978"/>
              <a:gd name="f144" fmla="val 803"/>
              <a:gd name="f145" fmla="val 770"/>
              <a:gd name="f146" fmla="val 753"/>
              <a:gd name="f147" fmla="val 962"/>
              <a:gd name="f148" fmla="val 875"/>
              <a:gd name="f149" fmla="val 832"/>
              <a:gd name="f150" fmla="val 732"/>
              <a:gd name="f151" fmla="val 720"/>
              <a:gd name="f152" fmla="val 703"/>
              <a:gd name="f153" fmla="val 685"/>
              <a:gd name="f154" fmla="val 668"/>
              <a:gd name="f155" fmla="val 657"/>
              <a:gd name="f156" fmla="val 814"/>
              <a:gd name="f157" fmla="val 738"/>
              <a:gd name="f158" fmla="val 649"/>
              <a:gd name="f159" fmla="val 639"/>
              <a:gd name="f160" fmla="val 565"/>
              <a:gd name="f161" fmla="val 734"/>
              <a:gd name="f162" fmla="val 491"/>
              <a:gd name="f163" fmla="val 417"/>
              <a:gd name="f164" fmla="val 395"/>
              <a:gd name="f165" fmla="val 374"/>
              <a:gd name="f166" fmla="val 352"/>
              <a:gd name="f167" fmla="val 350"/>
              <a:gd name="f168" fmla="val 349"/>
              <a:gd name="f169" fmla="val 347"/>
              <a:gd name="f170" fmla="val 345"/>
              <a:gd name="f171" fmla="val 343"/>
              <a:gd name="f172" fmla="val 341"/>
              <a:gd name="f173" fmla="val 337"/>
              <a:gd name="f174" fmla="val 329"/>
              <a:gd name="f175" fmla="val 326"/>
              <a:gd name="f176" fmla="val 728"/>
              <a:gd name="f177" fmla="val 727"/>
              <a:gd name="f178" fmla="val 726"/>
              <a:gd name="f179" fmla="val 725"/>
              <a:gd name="f180" fmla="val 724"/>
              <a:gd name="f181" fmla="val 327"/>
              <a:gd name="f182" fmla="val 723"/>
              <a:gd name="f183" fmla="val 721"/>
              <a:gd name="f184" fmla="val 718"/>
              <a:gd name="f185" fmla="val 715"/>
              <a:gd name="f186" fmla="val 712"/>
              <a:gd name="f187" fmla="val 710"/>
              <a:gd name="f188" fmla="val 707"/>
              <a:gd name="f189" fmla="val 705"/>
              <a:gd name="f190" fmla="val 694"/>
              <a:gd name="f191" fmla="val 683"/>
              <a:gd name="f192" fmla="val 658"/>
              <a:gd name="f193" fmla="val 334"/>
              <a:gd name="f194" fmla="val 655"/>
              <a:gd name="f195" fmla="val 348"/>
              <a:gd name="f196" fmla="val 411"/>
              <a:gd name="f197" fmla="val 475"/>
              <a:gd name="f198" fmla="val 538"/>
              <a:gd name="f199" fmla="val 572"/>
              <a:gd name="f200" fmla="val 622"/>
              <a:gd name="f201" fmla="val 612"/>
              <a:gd name="f202" fmla="val 573"/>
              <a:gd name="f203" fmla="val 601"/>
              <a:gd name="f204" fmla="val 592"/>
              <a:gd name="f205" fmla="val 570"/>
              <a:gd name="f206" fmla="val 576"/>
              <a:gd name="f207" fmla="val 577"/>
              <a:gd name="f208" fmla="val 591"/>
              <a:gd name="f209" fmla="val 633"/>
              <a:gd name="f210" fmla="val 674"/>
              <a:gd name="f211" fmla="val 730"/>
              <a:gd name="f212" fmla="val 737"/>
              <a:gd name="f213" fmla="val 554"/>
              <a:gd name="f214" fmla="val 523"/>
              <a:gd name="f215" fmla="val 508"/>
              <a:gd name="f216" fmla="val 495"/>
              <a:gd name="f217" fmla="val 492"/>
              <a:gd name="f218" fmla="val 751"/>
              <a:gd name="f219" fmla="val 795"/>
              <a:gd name="f220" fmla="val 838"/>
              <a:gd name="f221" fmla="val 881"/>
              <a:gd name="f222" fmla="val 892"/>
              <a:gd name="f223" fmla="val 507"/>
              <a:gd name="f224" fmla="val 539"/>
              <a:gd name="f225" fmla="val 555"/>
              <a:gd name="f226" fmla="val 574"/>
              <a:gd name="f227" fmla="val 929"/>
              <a:gd name="f228" fmla="val 957"/>
              <a:gd name="f229" fmla="val 972"/>
              <a:gd name="f230" fmla="val 977"/>
              <a:gd name="f231" fmla="val 608"/>
              <a:gd name="f232" fmla="val 625"/>
              <a:gd name="f233" fmla="val 642"/>
              <a:gd name="f234" fmla="val 987"/>
              <a:gd name="f235" fmla="val 1007"/>
              <a:gd name="f236" fmla="val 1027"/>
              <a:gd name="f237" fmla="val 1047"/>
              <a:gd name="f238" fmla="val 1057"/>
              <a:gd name="f239" fmla="val 1060"/>
              <a:gd name="f240" fmla="val 602"/>
              <a:gd name="f241" fmla="val 582"/>
              <a:gd name="f242" fmla="val 1058"/>
              <a:gd name="f243" fmla="val 1050"/>
              <a:gd name="f244" fmla="val 1032"/>
              <a:gd name="f245" fmla="val 571"/>
              <a:gd name="f246" fmla="val 1015"/>
              <a:gd name="f247" fmla="val 998"/>
              <a:gd name="f248" fmla="val 984"/>
              <a:gd name="f249" fmla="val 566"/>
              <a:gd name="f250" fmla="val 552"/>
              <a:gd name="f251" fmla="val 510"/>
              <a:gd name="f252" fmla="val 468"/>
              <a:gd name="f253" fmla="val 427"/>
              <a:gd name="f254" fmla="val 413"/>
              <a:gd name="f255" fmla="val 407"/>
              <a:gd name="f256" fmla="val 408"/>
              <a:gd name="f257" fmla="val 946"/>
              <a:gd name="f258" fmla="val 410"/>
              <a:gd name="f259" fmla="val 930"/>
              <a:gd name="f260" fmla="val 914"/>
              <a:gd name="f261" fmla="val 409"/>
              <a:gd name="f262" fmla="val 900"/>
              <a:gd name="f263" fmla="val 405"/>
              <a:gd name="f264" fmla="val 391"/>
              <a:gd name="f265" fmla="val 305"/>
              <a:gd name="f266" fmla="val 261"/>
              <a:gd name="f267" fmla="val 252"/>
              <a:gd name="f268" fmla="val 245"/>
              <a:gd name="f269" fmla="val 792"/>
              <a:gd name="f270" fmla="val 746"/>
              <a:gd name="f271" fmla="val 249"/>
              <a:gd name="f272" fmla="val 259"/>
              <a:gd name="f273" fmla="val 277"/>
              <a:gd name="f274" fmla="val 295"/>
              <a:gd name="f275" fmla="val 313"/>
              <a:gd name="f276" fmla="val 328"/>
              <a:gd name="f277" fmla="val 782"/>
              <a:gd name="f278" fmla="val 799"/>
              <a:gd name="f279" fmla="val 810"/>
              <a:gd name="f280" fmla="val 332"/>
              <a:gd name="f281" fmla="val 375"/>
              <a:gd name="f282" fmla="val 404"/>
              <a:gd name="f283" fmla="val 811"/>
              <a:gd name="f284" fmla="val 798"/>
              <a:gd name="f285" fmla="val 781"/>
              <a:gd name="f286" fmla="val 764"/>
              <a:gd name="f287" fmla="val 412"/>
              <a:gd name="f288" fmla="val 422"/>
              <a:gd name="f289" fmla="val 438"/>
              <a:gd name="f290" fmla="val 454"/>
              <a:gd name="f291" fmla="val 470"/>
              <a:gd name="f292" fmla="val 485"/>
              <a:gd name="f293" fmla="val 729"/>
              <a:gd name="f294" fmla="val 490"/>
              <a:gd name="f295" fmla="val 714"/>
              <a:gd name="f296" fmla="val 489"/>
              <a:gd name="f297" fmla="val 671"/>
              <a:gd name="f298" fmla="val 488"/>
              <a:gd name="f299" fmla="val 628"/>
              <a:gd name="f300" fmla="val 584"/>
              <a:gd name="f301" fmla="val 569"/>
              <a:gd name="f302" fmla="val 504"/>
              <a:gd name="f303" fmla="val 520"/>
              <a:gd name="f304" fmla="val 568"/>
              <a:gd name="f305" fmla="val 537"/>
              <a:gd name="f306" fmla="val 564"/>
              <a:gd name="f307" fmla="val 531"/>
              <a:gd name="f308" fmla="val 509"/>
              <a:gd name="f309" fmla="val 464"/>
              <a:gd name="f310" fmla="val 441"/>
              <a:gd name="f311" fmla="val 414"/>
              <a:gd name="f312" fmla="val 544"/>
              <a:gd name="f313" fmla="val 518"/>
              <a:gd name="f314" fmla="val 493"/>
              <a:gd name="f315" fmla="val 430"/>
              <a:gd name="f316" fmla="val 452"/>
              <a:gd name="f317" fmla="val 474"/>
              <a:gd name="f318" fmla="val 459"/>
              <a:gd name="f319" fmla="val 443"/>
              <a:gd name="f320" fmla="val 594"/>
              <a:gd name="f321" fmla="val 637"/>
              <a:gd name="f322" fmla="val 406"/>
              <a:gd name="f323" fmla="val 394"/>
              <a:gd name="f324" fmla="val 302"/>
              <a:gd name="f325" fmla="val 256"/>
              <a:gd name="f326" fmla="val 247"/>
              <a:gd name="f327" fmla="val 650"/>
              <a:gd name="f328" fmla="val 624"/>
              <a:gd name="f329" fmla="val 606"/>
              <a:gd name="f330" fmla="val 588"/>
              <a:gd name="f331" fmla="val 242"/>
              <a:gd name="f332" fmla="val 230"/>
              <a:gd name="f333" fmla="val 186"/>
              <a:gd name="f334" fmla="val 143"/>
              <a:gd name="f335" fmla="val 99"/>
              <a:gd name="f336" fmla="val 89"/>
              <a:gd name="f337" fmla="val 84"/>
              <a:gd name="f338" fmla="val 585"/>
              <a:gd name="f339" fmla="val 603"/>
              <a:gd name="f340" fmla="val 85"/>
              <a:gd name="f341" fmla="val 621"/>
              <a:gd name="f342" fmla="val 115"/>
              <a:gd name="f343" fmla="val 132"/>
              <a:gd name="f344" fmla="val 149"/>
              <a:gd name="f345" fmla="val 160"/>
              <a:gd name="f346" fmla="val 654"/>
              <a:gd name="f347" fmla="val 166"/>
              <a:gd name="f348" fmla="val 667"/>
              <a:gd name="f349" fmla="val 165"/>
              <a:gd name="f350" fmla="val 164"/>
              <a:gd name="f351" fmla="val 702"/>
              <a:gd name="f352" fmla="val 731"/>
              <a:gd name="f353" fmla="val 163"/>
              <a:gd name="f354" fmla="val 150"/>
              <a:gd name="f355" fmla="val 114"/>
              <a:gd name="f356" fmla="val 96"/>
              <a:gd name="f357" fmla="val 81"/>
              <a:gd name="f358" fmla="val 82"/>
              <a:gd name="f359" fmla="val 686"/>
              <a:gd name="f360" fmla="val 669"/>
              <a:gd name="f361" fmla="val 77"/>
              <a:gd name="f362" fmla="val 65"/>
              <a:gd name="f363" fmla="val 44"/>
              <a:gd name="f364" fmla="val 22"/>
              <a:gd name="f365" fmla="val 1"/>
              <a:gd name="f366" fmla="val 598"/>
              <a:gd name="f367" fmla="val 543"/>
              <a:gd name="f368" fmla="val 43"/>
              <a:gd name="f369" fmla="val 64"/>
              <a:gd name="f370" fmla="val 78"/>
              <a:gd name="f371" fmla="val 484"/>
              <a:gd name="f372" fmla="val 471"/>
              <a:gd name="f373" fmla="val 432"/>
              <a:gd name="f374" fmla="val 392"/>
              <a:gd name="f375" fmla="val 354"/>
              <a:gd name="f376" fmla="val 359"/>
              <a:gd name="f377" fmla="val 364"/>
              <a:gd name="f378" fmla="val 342"/>
              <a:gd name="f379" fmla="val 336"/>
              <a:gd name="f380" fmla="val 80"/>
              <a:gd name="f381" fmla="val 74"/>
              <a:gd name="f382" fmla="val 67"/>
              <a:gd name="f383" fmla="val 45"/>
              <a:gd name="f384" fmla="val 23"/>
              <a:gd name="f385" fmla="val 324"/>
              <a:gd name="f386" fmla="val 320"/>
              <a:gd name="f387" fmla="val 316"/>
              <a:gd name="f388" fmla="val 217"/>
              <a:gd name="f389" fmla="val 118"/>
              <a:gd name="f390" fmla="val 19"/>
              <a:gd name="f391" fmla="val 3"/>
              <a:gd name="f392" fmla="val 4"/>
              <a:gd name="f393" fmla="val 829"/>
              <a:gd name="f394" fmla="val 1638"/>
              <a:gd name="f395" fmla="val 110"/>
              <a:gd name="f396" fmla="val 219"/>
              <a:gd name="f397" fmla="val 2426"/>
              <a:gd name="f398" fmla="val 2403"/>
              <a:gd name="f399" fmla="val 2381"/>
              <a:gd name="f400" fmla="val 2376"/>
              <a:gd name="f401" fmla="val 2370"/>
              <a:gd name="f402" fmla="val 333"/>
              <a:gd name="f403" fmla="val 2367"/>
              <a:gd name="f404" fmla="val 2363"/>
              <a:gd name="f405" fmla="val 2362"/>
              <a:gd name="f406" fmla="val 2366"/>
              <a:gd name="f407" fmla="val 357"/>
              <a:gd name="f408" fmla="val 380"/>
              <a:gd name="f409" fmla="val 2368"/>
              <a:gd name="f410" fmla="val 2340"/>
              <a:gd name="f411" fmla="val 2312"/>
              <a:gd name="f412" fmla="val 2284"/>
              <a:gd name="f413" fmla="val 435"/>
              <a:gd name="f414" fmla="val 462"/>
              <a:gd name="f415" fmla="val 586"/>
              <a:gd name="f416" fmla="val 635"/>
              <a:gd name="f417" fmla="val 648"/>
              <a:gd name="f418" fmla="val 2371"/>
              <a:gd name="f419" fmla="val 2384"/>
              <a:gd name="f420" fmla="val 2406"/>
              <a:gd name="f421" fmla="val 2427"/>
              <a:gd name="f422" fmla="val 659"/>
              <a:gd name="f423" fmla="val 660"/>
              <a:gd name="f424" fmla="val 663"/>
              <a:gd name="f425" fmla="val 666"/>
              <a:gd name="f426" fmla="val 670"/>
              <a:gd name="f427" fmla="val 672"/>
              <a:gd name="f428" fmla="val 2404"/>
              <a:gd name="f429" fmla="val 2382"/>
              <a:gd name="f430" fmla="val 750"/>
              <a:gd name="f431" fmla="val 785"/>
              <a:gd name="f432" fmla="val 2365"/>
              <a:gd name="f433" fmla="val 2354"/>
              <a:gd name="f434" fmla="val 2336"/>
              <a:gd name="f435" fmla="val 2317"/>
              <a:gd name="f436" fmla="val 2298"/>
              <a:gd name="f437" fmla="val 2286"/>
              <a:gd name="f438" fmla="val 801"/>
              <a:gd name="f439" fmla="val 2285"/>
              <a:gd name="f440" fmla="val 767"/>
              <a:gd name="f441" fmla="val 2281"/>
              <a:gd name="f442" fmla="val 2271"/>
              <a:gd name="f443" fmla="val 2253"/>
              <a:gd name="f444" fmla="val 2235"/>
              <a:gd name="f445" fmla="val 2217"/>
              <a:gd name="f446" fmla="val 2207"/>
              <a:gd name="f447" fmla="val 2204"/>
              <a:gd name="f448" fmla="val 783"/>
              <a:gd name="f449" fmla="val 800"/>
              <a:gd name="f450" fmla="val 2205"/>
              <a:gd name="f451" fmla="val 2202"/>
              <a:gd name="f452" fmla="val 2189"/>
              <a:gd name="f453" fmla="val 2172"/>
              <a:gd name="f454" fmla="val 2154"/>
              <a:gd name="f455" fmla="val 2137"/>
              <a:gd name="f456" fmla="val 2124"/>
              <a:gd name="f457" fmla="val 2120"/>
              <a:gd name="f458" fmla="val 759"/>
              <a:gd name="f459" fmla="val 2121"/>
              <a:gd name="f460" fmla="val 678"/>
              <a:gd name="f461" fmla="val 2122"/>
              <a:gd name="f462" fmla="val 2117"/>
              <a:gd name="f463" fmla="val 2096"/>
              <a:gd name="f464" fmla="val 2023"/>
              <a:gd name="f465" fmla="val 1950"/>
              <a:gd name="f466" fmla="val 604"/>
              <a:gd name="f467" fmla="val 487"/>
              <a:gd name="f468" fmla="val 1895"/>
              <a:gd name="f469" fmla="val 1910"/>
              <a:gd name="f470" fmla="val 1926"/>
              <a:gd name="f471" fmla="val 1942"/>
              <a:gd name="f472" fmla="val 1949"/>
              <a:gd name="f473" fmla="val 480"/>
              <a:gd name="f474" fmla="val 416"/>
              <a:gd name="f475" fmla="val 1964"/>
              <a:gd name="f476" fmla="val 415"/>
              <a:gd name="f477" fmla="val 1969"/>
              <a:gd name="f478" fmla="val 1968"/>
              <a:gd name="f479" fmla="val 1955"/>
              <a:gd name="f480" fmla="val 1954"/>
              <a:gd name="f481" fmla="val 1951"/>
              <a:gd name="f482" fmla="val 1947"/>
              <a:gd name="f483" fmla="val 1898"/>
              <a:gd name="f484" fmla="val 1853"/>
              <a:gd name="f485" fmla="val 1808"/>
              <a:gd name="f486" fmla="val 1806"/>
              <a:gd name="f487" fmla="val 1803"/>
              <a:gd name="f488" fmla="val 1801"/>
              <a:gd name="f489" fmla="val 388"/>
              <a:gd name="f490" fmla="val 368"/>
              <a:gd name="f491" fmla="val 1789"/>
              <a:gd name="f492" fmla="val 398"/>
              <a:gd name="f493" fmla="val 1794"/>
              <a:gd name="f494" fmla="val 393"/>
              <a:gd name="f495" fmla="val 371"/>
              <a:gd name="f496" fmla="val 1793"/>
              <a:gd name="f497" fmla="val 1771"/>
              <a:gd name="f498" fmla="val 1750"/>
              <a:gd name="f499" fmla="val 1728"/>
              <a:gd name="f500" fmla="val 1727"/>
              <a:gd name="f501" fmla="val 323"/>
              <a:gd name="f502" fmla="val 1726"/>
              <a:gd name="f503" fmla="val 1723"/>
              <a:gd name="f504" fmla="val 1720"/>
              <a:gd name="f505" fmla="val 1719"/>
              <a:gd name="f506" fmla="val 1718"/>
              <a:gd name="f507" fmla="val 1716"/>
              <a:gd name="f508" fmla="val 376"/>
              <a:gd name="f509" fmla="val 424"/>
              <a:gd name="f510" fmla="val 1715"/>
              <a:gd name="f511" fmla="val 472"/>
              <a:gd name="f512" fmla="val 1712"/>
              <a:gd name="f513" fmla="val 1696"/>
              <a:gd name="f514" fmla="val 1680"/>
              <a:gd name="f515" fmla="val 1663"/>
              <a:gd name="f516" fmla="val 1646"/>
              <a:gd name="f517" fmla="val 1636"/>
              <a:gd name="f518" fmla="val 494"/>
              <a:gd name="f519" fmla="val 1631"/>
              <a:gd name="f520" fmla="val 505"/>
              <a:gd name="f521" fmla="val 506"/>
              <a:gd name="f522" fmla="val 526"/>
              <a:gd name="f523" fmla="val 1624"/>
              <a:gd name="f524" fmla="val 578"/>
              <a:gd name="f525" fmla="val 1648"/>
              <a:gd name="f526" fmla="val 1674"/>
              <a:gd name="f527" fmla="val 1693"/>
              <a:gd name="f528" fmla="val 1722"/>
              <a:gd name="f529" fmla="val 1779"/>
              <a:gd name="f530" fmla="val 587"/>
              <a:gd name="f531" fmla="val 619"/>
              <a:gd name="f532" fmla="val 1799"/>
              <a:gd name="f533" fmla="val 1813"/>
              <a:gd name="f534" fmla="val 1834"/>
              <a:gd name="f535" fmla="val 1855"/>
              <a:gd name="f536" fmla="val 680"/>
              <a:gd name="f537" fmla="val 708"/>
              <a:gd name="f538" fmla="val 1833"/>
              <a:gd name="f539" fmla="val 1810"/>
              <a:gd name="f540" fmla="val 789"/>
              <a:gd name="f541" fmla="val 763"/>
              <a:gd name="f542" fmla="val 1882"/>
              <a:gd name="f543" fmla="val 1885"/>
              <a:gd name="f544" fmla="val 1933"/>
              <a:gd name="f545" fmla="val 1981"/>
              <a:gd name="f546" fmla="val 2029"/>
              <a:gd name="f547" fmla="val 2040"/>
              <a:gd name="f548" fmla="val 747"/>
              <a:gd name="f549" fmla="val 837"/>
              <a:gd name="f550" fmla="val 883"/>
              <a:gd name="f551" fmla="val 2041"/>
              <a:gd name="f552" fmla="val 2036"/>
              <a:gd name="f553" fmla="val 2025"/>
              <a:gd name="f554" fmla="val 2009"/>
              <a:gd name="f555" fmla="val 1993"/>
              <a:gd name="f556" fmla="val 2131"/>
              <a:gd name="f557" fmla="val 2130"/>
              <a:gd name="f558" fmla="val 647"/>
              <a:gd name="f559" fmla="val 1457"/>
              <a:gd name="f560" fmla="val 1462"/>
              <a:gd name="f561" fmla="val 1469"/>
              <a:gd name="f562" fmla="val 1468"/>
              <a:gd name="f563" fmla="val 701"/>
              <a:gd name="f564" fmla="val 676"/>
              <a:gd name="f565" fmla="val 1473"/>
              <a:gd name="f566" fmla="val 1464"/>
              <a:gd name="f567" fmla="val 1439"/>
              <a:gd name="f568" fmla="val 1422"/>
              <a:gd name="f569" fmla="val 1405"/>
              <a:gd name="f570" fmla="val 1393"/>
              <a:gd name="f571" fmla="val 1388"/>
              <a:gd name="f572" fmla="val 1389"/>
              <a:gd name="f573" fmla="val 1392"/>
              <a:gd name="f574" fmla="val 1401"/>
              <a:gd name="f575" fmla="val 1420"/>
              <a:gd name="f576" fmla="val 1438"/>
              <a:gd name="f577" fmla="val 1245"/>
              <a:gd name="f578" fmla="val 1266"/>
              <a:gd name="f579" fmla="val 1287"/>
              <a:gd name="f580" fmla="val 1301"/>
              <a:gd name="f581" fmla="val 1306"/>
              <a:gd name="f582" fmla="val 1305"/>
              <a:gd name="f583" fmla="val 695"/>
              <a:gd name="f584" fmla="val 1303"/>
              <a:gd name="f585" fmla="val 1313"/>
              <a:gd name="f586" fmla="val 644"/>
              <a:gd name="f587" fmla="val 1289"/>
              <a:gd name="f588" fmla="val 1264"/>
              <a:gd name="f589" fmla="val 1244"/>
              <a:gd name="f590" fmla="val 1235"/>
              <a:gd name="f591" fmla="val 1223"/>
              <a:gd name="f592" fmla="val 1221"/>
              <a:gd name="f593" fmla="val 665"/>
              <a:gd name="f594" fmla="val 1222"/>
              <a:gd name="f595" fmla="val 691"/>
              <a:gd name="f596" fmla="val 713"/>
              <a:gd name="f597" fmla="val 2114"/>
              <a:gd name="f598" fmla="val 310"/>
              <a:gd name="f599" fmla="val 288"/>
              <a:gd name="f600" fmla="val 266"/>
              <a:gd name="f601" fmla="val 2099"/>
              <a:gd name="f602" fmla="val 2078"/>
              <a:gd name="f603" fmla="val 2057"/>
              <a:gd name="f604" fmla="val 244"/>
              <a:gd name="f605" fmla="val 2045"/>
              <a:gd name="f606" fmla="val 248"/>
              <a:gd name="f607" fmla="val 280"/>
              <a:gd name="f608" fmla="val 300"/>
              <a:gd name="f609" fmla="val 330"/>
              <a:gd name="f610" fmla="val 2064"/>
              <a:gd name="f611" fmla="val 2089"/>
              <a:gd name="f612" fmla="val 1137"/>
              <a:gd name="f613" fmla="val 319"/>
              <a:gd name="f614" fmla="val 1141"/>
              <a:gd name="f615" fmla="val 315"/>
              <a:gd name="f616" fmla="val 297"/>
              <a:gd name="f617" fmla="val 278"/>
              <a:gd name="f618" fmla="val 260"/>
              <a:gd name="f619" fmla="val 1126"/>
              <a:gd name="f620" fmla="val 1114"/>
              <a:gd name="f621" fmla="val 1101"/>
              <a:gd name="f622" fmla="val 1089"/>
              <a:gd name="f623" fmla="val 246"/>
              <a:gd name="f624" fmla="val 273"/>
              <a:gd name="f625" fmla="val 289"/>
              <a:gd name="f626" fmla="val 321"/>
              <a:gd name="f627" fmla="val 1059"/>
              <a:gd name="f628" fmla="val 322"/>
              <a:gd name="f629" fmla="val 1086"/>
              <a:gd name="f630" fmla="val 1112"/>
              <a:gd name="f631" fmla="val 325"/>
              <a:gd name="f632" fmla="val 240"/>
              <a:gd name="f633" fmla="val 1105"/>
              <a:gd name="f634" fmla="val 1103"/>
              <a:gd name="f635" fmla="val 1099"/>
              <a:gd name="f636" fmla="val 467"/>
              <a:gd name="f637" fmla="val 448"/>
              <a:gd name="f638" fmla="val 265"/>
              <a:gd name="f639" fmla="val 317"/>
              <a:gd name="f640" fmla="val 481"/>
              <a:gd name="f641" fmla="val 482"/>
              <a:gd name="f642" fmla="val 483"/>
              <a:gd name="f643" fmla="val 486"/>
              <a:gd name="f644" fmla="val 298"/>
              <a:gd name="f645" fmla="val 271"/>
              <a:gd name="f646" fmla="val 168"/>
              <a:gd name="f647" fmla="val 272"/>
              <a:gd name="f648" fmla="val 169"/>
              <a:gd name="f649" fmla="val 264"/>
              <a:gd name="f650" fmla="val 170"/>
              <a:gd name="f651" fmla="val 173"/>
              <a:gd name="f652" fmla="val 283"/>
              <a:gd name="f653" fmla="val 286"/>
              <a:gd name="f654" fmla="val 1428"/>
              <a:gd name="f655" fmla="val 285"/>
              <a:gd name="f656" fmla="val 1429"/>
              <a:gd name="f657" fmla="val 898"/>
              <a:gd name="f658" fmla="val 899"/>
              <a:gd name="f659" fmla="val 365"/>
              <a:gd name="f660" fmla="val 378"/>
              <a:gd name="f661" fmla="val 396"/>
              <a:gd name="f662" fmla="val 400"/>
              <a:gd name="f663" fmla="val 844"/>
              <a:gd name="f664" fmla="val 818"/>
              <a:gd name="f665" fmla="val 809"/>
              <a:gd name="f666" fmla="val 806"/>
              <a:gd name="f667" fmla="val 419"/>
              <a:gd name="f668" fmla="val 821"/>
              <a:gd name="f669" fmla="val 831"/>
              <a:gd name="f670" fmla="val 839"/>
              <a:gd name="f671" fmla="val 857"/>
              <a:gd name="f672" fmla="val 496"/>
              <a:gd name="f673" fmla="val 880"/>
              <a:gd name="f674" fmla="val 905"/>
              <a:gd name="f675" fmla="val 450"/>
              <a:gd name="f676" fmla="val 920"/>
              <a:gd name="f677" fmla="val 423"/>
              <a:gd name="f678" fmla="val 440"/>
              <a:gd name="f679" fmla="val 457"/>
              <a:gd name="f680" fmla="val 994"/>
              <a:gd name="f681" fmla="val 995"/>
              <a:gd name="f682" fmla="val 996"/>
              <a:gd name="f683" fmla="val 373"/>
              <a:gd name="f684" fmla="val 346"/>
              <a:gd name="f685" fmla="val 339"/>
              <a:gd name="f686" fmla="val 1062"/>
              <a:gd name="f687" fmla="val 1014"/>
              <a:gd name="f688" fmla="val 971"/>
              <a:gd name="f689" fmla="val 927"/>
              <a:gd name="f690" fmla="val 925"/>
              <a:gd name="f691" fmla="val 923"/>
              <a:gd name="f692" fmla="val 926"/>
              <a:gd name="f693" fmla="val 924"/>
              <a:gd name="f694" fmla="val 921"/>
              <a:gd name="f695" fmla="val 918"/>
              <a:gd name="f696" fmla="val 912"/>
              <a:gd name="f697" fmla="val 911"/>
              <a:gd name="f698" fmla="val 910"/>
              <a:gd name="f699" fmla="val 908"/>
              <a:gd name="f700" fmla="val 907"/>
              <a:gd name="f701" fmla="val 906"/>
              <a:gd name="f702" fmla="val 418"/>
              <a:gd name="f703" fmla="val 331"/>
              <a:gd name="f704" fmla="val 397"/>
              <a:gd name="f705" fmla="val 451"/>
              <a:gd name="f706" fmla="val 428"/>
              <a:gd name="f707" fmla="val 353"/>
              <a:gd name="f708" fmla="val 340"/>
              <a:gd name="f709" fmla="val 358"/>
              <a:gd name="f710" fmla="val 162"/>
              <a:gd name="f711" fmla="val 161"/>
              <a:gd name="f712" fmla="val 383"/>
              <a:gd name="f713" fmla="val 270"/>
              <a:gd name="f714" fmla="val 87"/>
              <a:gd name="f715" fmla="val 83"/>
              <a:gd name="f716" fmla="val 104"/>
              <a:gd name="f717" fmla="val 124"/>
              <a:gd name="f718" fmla="val 145"/>
              <a:gd name="f719" fmla="val 125"/>
              <a:gd name="f720" fmla="val 106"/>
              <a:gd name="f721" fmla="val 367"/>
              <a:gd name="f722" fmla="val 386"/>
              <a:gd name="f723" fmla="val 403"/>
              <a:gd name="f724" fmla="val 185"/>
              <a:gd name="f725" fmla="val 203"/>
              <a:gd name="f726" fmla="val 220"/>
              <a:gd name="f727" fmla="val 239"/>
              <a:gd name="f728" fmla="val 384"/>
              <a:gd name="f729" fmla="val 366"/>
              <a:gd name="f730" fmla="val 243"/>
              <a:gd name="f731" fmla="val 253"/>
              <a:gd name="f732" fmla="val 227"/>
              <a:gd name="f733" fmla="val 204"/>
              <a:gd name="f734" fmla="val 178"/>
              <a:gd name="f735" fmla="val 172"/>
              <a:gd name="f736" fmla="val 303"/>
              <a:gd name="f737" fmla="val 282"/>
              <a:gd name="f738" fmla="val 254"/>
              <a:gd name="f739" fmla="val 156"/>
              <a:gd name="f740" fmla="val 131"/>
              <a:gd name="f741" fmla="val 250"/>
              <a:gd name="f742" fmla="val 251"/>
              <a:gd name="f743" fmla="val 98"/>
              <a:gd name="f744" fmla="val 232"/>
              <a:gd name="f745" fmla="val 101"/>
              <a:gd name="f746" fmla="val 226"/>
              <a:gd name="f747" fmla="val 107"/>
              <a:gd name="f748" fmla="val 228"/>
              <a:gd name="f749" fmla="val 122"/>
              <a:gd name="f750" fmla="val 123"/>
              <a:gd name="f751" fmla="val 205"/>
              <a:gd name="f752" fmla="val 229"/>
              <a:gd name="f753" fmla="val 212"/>
              <a:gd name="f754" fmla="val 2203"/>
              <a:gd name="f755" fmla="val 195"/>
              <a:gd name="f756" fmla="val 177"/>
              <a:gd name="f757" fmla="val 167"/>
              <a:gd name="f758" fmla="val 2199"/>
              <a:gd name="f759" fmla="val 2190"/>
              <a:gd name="f760" fmla="val 2155"/>
              <a:gd name="f761" fmla="val 2138"/>
              <a:gd name="f762" fmla="val 171"/>
              <a:gd name="f763" fmla="val 2119"/>
              <a:gd name="f764" fmla="val 184"/>
              <a:gd name="f765" fmla="val 224"/>
              <a:gd name="f766" fmla="val 2123"/>
              <a:gd name="f767" fmla="val 2143"/>
              <a:gd name="f768" fmla="val 2165"/>
              <a:gd name="f769" fmla="val 2188"/>
              <a:gd name="f770" fmla="val 318"/>
              <a:gd name="f771" fmla="val 2359"/>
              <a:gd name="f772" fmla="val 2358"/>
              <a:gd name="f773" fmla="val 2357"/>
              <a:gd name="f774" fmla="val 2360"/>
              <a:gd name="f775" fmla="val 2364"/>
              <a:gd name="f776" fmla="val 279"/>
              <a:gd name="f777" fmla="val 255"/>
              <a:gd name="f778" fmla="val 2369"/>
              <a:gd name="f779" fmla="val 2343"/>
              <a:gd name="f780" fmla="val 2321"/>
              <a:gd name="f781" fmla="val 2300"/>
              <a:gd name="f782" fmla="val 2288"/>
              <a:gd name="f783" fmla="val 2290"/>
              <a:gd name="f784" fmla="val 2295"/>
              <a:gd name="f785" fmla="val 2301"/>
              <a:gd name="f786" fmla="val 2302"/>
              <a:gd name="f787" fmla="val 2303"/>
              <a:gd name="f788" fmla="val 2304"/>
              <a:gd name="f789" fmla="val 2322"/>
              <a:gd name="f790" fmla="val 2339"/>
              <a:gd name="f791" fmla="val 558"/>
              <a:gd name="f792" fmla="val 2044"/>
              <a:gd name="f793" fmla="val 2053"/>
              <a:gd name="f794" fmla="val 2126"/>
              <a:gd name="f795" fmla="val 2272"/>
              <a:gd name="f796" fmla="val 2282"/>
              <a:gd name="f797" fmla="val 567"/>
              <a:gd name="f798" fmla="val 535"/>
              <a:gd name="f799" fmla="val 512"/>
              <a:gd name="f800" fmla="val 2043"/>
              <a:gd name="f801" fmla="val 2042"/>
              <a:gd name="f802" fmla="val 513"/>
              <a:gd name="f803" fmla="val 479"/>
              <a:gd name="f804" fmla="val 1966"/>
              <a:gd name="f805" fmla="val 1967"/>
              <a:gd name="f806" fmla="val 401"/>
              <a:gd name="f807" fmla="val 2197"/>
              <a:gd name="f808" fmla="val 2196"/>
              <a:gd name="f809" fmla="val 399"/>
              <a:gd name="f810" fmla="val 387"/>
              <a:gd name="f811" fmla="val 2195"/>
              <a:gd name="f812" fmla="val 2201"/>
              <a:gd name="f813" fmla="val 2210"/>
              <a:gd name="f814" fmla="val 2229"/>
              <a:gd name="f815" fmla="val 2247"/>
              <a:gd name="f816" fmla="val 2266"/>
              <a:gd name="f817" fmla="val 382"/>
              <a:gd name="f818" fmla="val 355"/>
              <a:gd name="f819" fmla="val 2277"/>
              <a:gd name="f820" fmla="val 2273"/>
              <a:gd name="f821" fmla="val 2256"/>
              <a:gd name="f822" fmla="val 2239"/>
              <a:gd name="f823" fmla="val 2222"/>
              <a:gd name="f824" fmla="val 2209"/>
              <a:gd name="f825" fmla="val 1312"/>
              <a:gd name="f826" fmla="val 1309"/>
              <a:gd name="f827" fmla="val 1310"/>
              <a:gd name="f828" fmla="val 1316"/>
              <a:gd name="f829" fmla="val 1326"/>
              <a:gd name="f830" fmla="val 1336"/>
              <a:gd name="f831" fmla="val 1346"/>
              <a:gd name="f832" fmla="val 1387"/>
              <a:gd name="f833" fmla="val 1410"/>
              <a:gd name="f834" fmla="val 1431"/>
              <a:gd name="f835" fmla="val 1452"/>
              <a:gd name="f836" fmla="val 473"/>
              <a:gd name="f837" fmla="val 1466"/>
              <a:gd name="f838" fmla="val 1454"/>
              <a:gd name="f839" fmla="val 1436"/>
              <a:gd name="f840" fmla="val 1418"/>
              <a:gd name="f841" fmla="val 1394"/>
              <a:gd name="f842" fmla="val 1667"/>
              <a:gd name="f843" fmla="val 1669"/>
              <a:gd name="f844" fmla="val 1671"/>
              <a:gd name="f845" fmla="val 1673"/>
              <a:gd name="f846" fmla="val 1660"/>
              <a:gd name="f847" fmla="val 1656"/>
              <a:gd name="f848" fmla="val 1651"/>
              <a:gd name="f849" fmla="val 1647"/>
              <a:gd name="f850" fmla="val 1637"/>
              <a:gd name="f851" fmla="val 1642"/>
              <a:gd name="f852" fmla="val 434"/>
              <a:gd name="f853" fmla="val 1610"/>
              <a:gd name="f854" fmla="val 1588"/>
              <a:gd name="f855" fmla="val 1566"/>
              <a:gd name="f856" fmla="val 1556"/>
              <a:gd name="f857" fmla="val 1561"/>
              <a:gd name="f858" fmla="val 1585"/>
              <a:gd name="f859" fmla="val 1609"/>
              <a:gd name="f860" fmla="val 550"/>
              <a:gd name="f861" fmla="val 529"/>
              <a:gd name="f862" fmla="val 1365"/>
              <a:gd name="f863" fmla="val 1341"/>
              <a:gd name="f864" fmla="val 1317"/>
              <a:gd name="f865" fmla="val 1308"/>
              <a:gd name="f866" fmla="val 344"/>
              <a:gd name="f867" fmla="val 1278"/>
              <a:gd name="f868" fmla="val 1252"/>
              <a:gd name="f869" fmla="val 1226"/>
              <a:gd name="f870" fmla="val 556"/>
              <a:gd name="f871" fmla="val 1229"/>
              <a:gd name="f872" fmla="val 1241"/>
              <a:gd name="f873" fmla="val 1283"/>
              <a:gd name="f874" fmla="val 1324"/>
              <a:gd name="f875" fmla="val 1366"/>
              <a:gd name="f876" fmla="val 1382"/>
              <a:gd name="f877" fmla="val 1046"/>
              <a:gd name="f878" fmla="val 1029"/>
              <a:gd name="f879" fmla="val 1013"/>
              <a:gd name="f880" fmla="val 632"/>
              <a:gd name="f881" fmla="val 675"/>
              <a:gd name="f882" fmla="val 1012"/>
              <a:gd name="f883" fmla="val 1030"/>
              <a:gd name="f884" fmla="val 630"/>
              <a:gd name="f885" fmla="val 614"/>
              <a:gd name="f886" fmla="val 1549"/>
              <a:gd name="f887" fmla="val 1507"/>
              <a:gd name="f888" fmla="val 1465"/>
              <a:gd name="f889" fmla="val 610"/>
              <a:gd name="f890" fmla="val 611"/>
              <a:gd name="f891" fmla="val 1511"/>
              <a:gd name="f892" fmla="val 693"/>
              <a:gd name="f893" fmla="val 1755"/>
              <a:gd name="f894" fmla="val 1802"/>
              <a:gd name="f895" fmla="+- 0 0 -90"/>
              <a:gd name="f896" fmla="*/ f4 1 1061"/>
              <a:gd name="f897" fmla="*/ f5 1 2448"/>
              <a:gd name="f898" fmla="+- f8 0 f6"/>
              <a:gd name="f899" fmla="+- f7 0 f6"/>
              <a:gd name="f900" fmla="*/ f895 f0 1"/>
              <a:gd name="f901" fmla="*/ f899 1 1061"/>
              <a:gd name="f902" fmla="*/ f898 1 2448"/>
              <a:gd name="f903" fmla="*/ 884 f899 1"/>
              <a:gd name="f904" fmla="*/ 1957 f898 1"/>
              <a:gd name="f905" fmla="*/ 816 f899 1"/>
              <a:gd name="f906" fmla="*/ 1775 f898 1"/>
              <a:gd name="f907" fmla="*/ 735 f899 1"/>
              <a:gd name="f908" fmla="*/ 1485 f898 1"/>
              <a:gd name="f909" fmla="*/ 802 f899 1"/>
              <a:gd name="f910" fmla="*/ 1145 f898 1"/>
              <a:gd name="f911" fmla="*/ 653 f899 1"/>
              <a:gd name="f912" fmla="*/ 802 f898 1"/>
              <a:gd name="f913" fmla="*/ 326 f899 1"/>
              <a:gd name="f914" fmla="*/ 721 f898 1"/>
              <a:gd name="f915" fmla="*/ 715 f899 1"/>
              <a:gd name="f916" fmla="*/ 573 f898 1"/>
              <a:gd name="f917" fmla="*/ 977 f899 1"/>
              <a:gd name="f918" fmla="*/ 592 f898 1"/>
              <a:gd name="f919" fmla="*/ 980 f899 1"/>
              <a:gd name="f920" fmla="*/ 427 f898 1"/>
              <a:gd name="f921" fmla="*/ 749 f899 1"/>
              <a:gd name="f922" fmla="*/ 329 f898 1"/>
              <a:gd name="f923" fmla="*/ 584 f899 1"/>
              <a:gd name="f924" fmla="*/ 489 f898 1"/>
              <a:gd name="f925" fmla="*/ 408 f899 1"/>
              <a:gd name="f926" fmla="*/ 493 f898 1"/>
              <a:gd name="f927" fmla="*/ 642 f899 1"/>
              <a:gd name="f928" fmla="*/ 245 f898 1"/>
              <a:gd name="f929" fmla="*/ 719 f899 1"/>
              <a:gd name="f930" fmla="*/ 165 f898 1"/>
              <a:gd name="f931" fmla="*/ 471 f899 1"/>
              <a:gd name="f932" fmla="*/ 82 f898 1"/>
              <a:gd name="f933" fmla="*/ 19 f899 1"/>
              <a:gd name="f934" fmla="*/ 1 f898 1"/>
              <a:gd name="f935" fmla="*/ 2368 f898 1"/>
              <a:gd name="f936" fmla="*/ 668 f899 1"/>
              <a:gd name="f937" fmla="*/ 2448 f898 1"/>
              <a:gd name="f938" fmla="*/ 2285 f898 1"/>
              <a:gd name="f939" fmla="*/ 652 f899 1"/>
              <a:gd name="f940" fmla="*/ 2096 f898 1"/>
              <a:gd name="f941" fmla="*/ 416 f899 1"/>
              <a:gd name="f942" fmla="*/ 1959 f898 1"/>
              <a:gd name="f943" fmla="*/ 393 f899 1"/>
              <a:gd name="f944" fmla="*/ 1794 f898 1"/>
              <a:gd name="f945" fmla="*/ 472 f899 1"/>
              <a:gd name="f946" fmla="*/ 1716 f898 1"/>
              <a:gd name="f947" fmla="*/ 635 f899 1"/>
              <a:gd name="f948" fmla="*/ 1796 f898 1"/>
              <a:gd name="f949" fmla="*/ 1876 f898 1"/>
              <a:gd name="f950" fmla="*/ 651 f899 1"/>
              <a:gd name="f951" fmla="*/ 2131 f898 1"/>
              <a:gd name="f952" fmla="*/ 1388 f898 1"/>
              <a:gd name="f953" fmla="*/ 664 f899 1"/>
              <a:gd name="f954" fmla="*/ 1221 f898 1"/>
              <a:gd name="f955" fmla="*/ 320 f899 1"/>
              <a:gd name="f956" fmla="*/ 2040 f898 1"/>
              <a:gd name="f957" fmla="*/ 1061 f898 1"/>
              <a:gd name="f958" fmla="*/ 240 f899 1"/>
              <a:gd name="f959" fmla="*/ 1105 f898 1"/>
              <a:gd name="f960" fmla="*/ 481 f898 1"/>
              <a:gd name="f961" fmla="*/ 286 f899 1"/>
              <a:gd name="f962" fmla="*/ 1469 f898 1"/>
              <a:gd name="f963" fmla="*/ 405 f899 1"/>
              <a:gd name="f964" fmla="*/ 897 f898 1"/>
              <a:gd name="f965" fmla="*/ 485 f899 1"/>
              <a:gd name="f966" fmla="*/ 893 f898 1"/>
              <a:gd name="f967" fmla="*/ 346 f899 1"/>
              <a:gd name="f968" fmla="*/ 1060 f898 1"/>
              <a:gd name="f969" fmla="*/ 908 f898 1"/>
              <a:gd name="f970" fmla="*/ 331 f899 1"/>
              <a:gd name="f971" fmla="*/ 406 f898 1"/>
              <a:gd name="f972" fmla="*/ 412 f899 1"/>
              <a:gd name="f973" fmla="*/ 327 f898 1"/>
              <a:gd name="f974" fmla="*/ 325 f899 1"/>
              <a:gd name="f975" fmla="*/ 104 f898 1"/>
              <a:gd name="f976" fmla="*/ 168 f898 1"/>
              <a:gd name="f977" fmla="*/ 261 f899 1"/>
              <a:gd name="f978" fmla="*/ 164 f898 1"/>
              <a:gd name="f979" fmla="*/ 232 f899 1"/>
              <a:gd name="f980" fmla="*/ 101 f898 1"/>
              <a:gd name="f981" fmla="*/ 164 f899 1"/>
              <a:gd name="f982" fmla="*/ 2138 f898 1"/>
              <a:gd name="f983" fmla="*/ 318 f899 1"/>
              <a:gd name="f984" fmla="*/ 2367 f898 1"/>
              <a:gd name="f985" fmla="*/ 245 f899 1"/>
              <a:gd name="f986" fmla="*/ 2364 f898 1"/>
              <a:gd name="f987" fmla="*/ 2357 f898 1"/>
              <a:gd name="f988" fmla="*/ 558 f899 1"/>
              <a:gd name="f989" fmla="*/ 384 f899 1"/>
              <a:gd name="f990" fmla="*/ 2203 f898 1"/>
              <a:gd name="f991" fmla="*/ 345 f899 1"/>
              <a:gd name="f992" fmla="*/ 2204 f898 1"/>
              <a:gd name="f993" fmla="*/ 1346 f898 1"/>
              <a:gd name="f994" fmla="*/ 1401 f898 1"/>
              <a:gd name="f995" fmla="*/ 484 f899 1"/>
              <a:gd name="f996" fmla="*/ 1660 f898 1"/>
              <a:gd name="f997" fmla="*/ 1633 f898 1"/>
              <a:gd name="f998" fmla="*/ 327 f899 1"/>
              <a:gd name="f999" fmla="*/ 1226 f898 1"/>
              <a:gd name="f1000" fmla="*/ 733 f899 1"/>
              <a:gd name="f1001" fmla="*/ 995 f898 1"/>
              <a:gd name="f1002" fmla="*/ 610 f899 1"/>
              <a:gd name="f1003" fmla="*/ f900 1 f3"/>
              <a:gd name="f1004" fmla="*/ f903 1 1061"/>
              <a:gd name="f1005" fmla="*/ f904 1 2448"/>
              <a:gd name="f1006" fmla="*/ f905 1 1061"/>
              <a:gd name="f1007" fmla="*/ f906 1 2448"/>
              <a:gd name="f1008" fmla="*/ f907 1 1061"/>
              <a:gd name="f1009" fmla="*/ f908 1 2448"/>
              <a:gd name="f1010" fmla="*/ f909 1 1061"/>
              <a:gd name="f1011" fmla="*/ f910 1 2448"/>
              <a:gd name="f1012" fmla="*/ f911 1 1061"/>
              <a:gd name="f1013" fmla="*/ f912 1 2448"/>
              <a:gd name="f1014" fmla="*/ f913 1 1061"/>
              <a:gd name="f1015" fmla="*/ f914 1 2448"/>
              <a:gd name="f1016" fmla="*/ f915 1 1061"/>
              <a:gd name="f1017" fmla="*/ f916 1 2448"/>
              <a:gd name="f1018" fmla="*/ f917 1 1061"/>
              <a:gd name="f1019" fmla="*/ f918 1 2448"/>
              <a:gd name="f1020" fmla="*/ f919 1 1061"/>
              <a:gd name="f1021" fmla="*/ f920 1 2448"/>
              <a:gd name="f1022" fmla="*/ f921 1 1061"/>
              <a:gd name="f1023" fmla="*/ f922 1 2448"/>
              <a:gd name="f1024" fmla="*/ f923 1 1061"/>
              <a:gd name="f1025" fmla="*/ f924 1 2448"/>
              <a:gd name="f1026" fmla="*/ f925 1 1061"/>
              <a:gd name="f1027" fmla="*/ f926 1 2448"/>
              <a:gd name="f1028" fmla="*/ f927 1 1061"/>
              <a:gd name="f1029" fmla="*/ f928 1 2448"/>
              <a:gd name="f1030" fmla="*/ f929 1 1061"/>
              <a:gd name="f1031" fmla="*/ f930 1 2448"/>
              <a:gd name="f1032" fmla="*/ f931 1 1061"/>
              <a:gd name="f1033" fmla="*/ f932 1 2448"/>
              <a:gd name="f1034" fmla="*/ f933 1 1061"/>
              <a:gd name="f1035" fmla="*/ f934 1 2448"/>
              <a:gd name="f1036" fmla="*/ f935 1 2448"/>
              <a:gd name="f1037" fmla="*/ f936 1 1061"/>
              <a:gd name="f1038" fmla="*/ f937 1 2448"/>
              <a:gd name="f1039" fmla="*/ f938 1 2448"/>
              <a:gd name="f1040" fmla="*/ f939 1 1061"/>
              <a:gd name="f1041" fmla="*/ f940 1 2448"/>
              <a:gd name="f1042" fmla="*/ f941 1 1061"/>
              <a:gd name="f1043" fmla="*/ f942 1 2448"/>
              <a:gd name="f1044" fmla="*/ f943 1 1061"/>
              <a:gd name="f1045" fmla="*/ f944 1 2448"/>
              <a:gd name="f1046" fmla="*/ f945 1 1061"/>
              <a:gd name="f1047" fmla="*/ f946 1 2448"/>
              <a:gd name="f1048" fmla="*/ f947 1 1061"/>
              <a:gd name="f1049" fmla="*/ f948 1 2448"/>
              <a:gd name="f1050" fmla="*/ f949 1 2448"/>
              <a:gd name="f1051" fmla="*/ f950 1 1061"/>
              <a:gd name="f1052" fmla="*/ f951 1 2448"/>
              <a:gd name="f1053" fmla="*/ f952 1 2448"/>
              <a:gd name="f1054" fmla="*/ f953 1 1061"/>
              <a:gd name="f1055" fmla="*/ f954 1 2448"/>
              <a:gd name="f1056" fmla="*/ f955 1 1061"/>
              <a:gd name="f1057" fmla="*/ f956 1 2448"/>
              <a:gd name="f1058" fmla="*/ f957 1 2448"/>
              <a:gd name="f1059" fmla="*/ f958 1 1061"/>
              <a:gd name="f1060" fmla="*/ f959 1 2448"/>
              <a:gd name="f1061" fmla="*/ f960 1 2448"/>
              <a:gd name="f1062" fmla="*/ f961 1 1061"/>
              <a:gd name="f1063" fmla="*/ f962 1 2448"/>
              <a:gd name="f1064" fmla="*/ f963 1 1061"/>
              <a:gd name="f1065" fmla="*/ f964 1 2448"/>
              <a:gd name="f1066" fmla="*/ f965 1 1061"/>
              <a:gd name="f1067" fmla="*/ f966 1 2448"/>
              <a:gd name="f1068" fmla="*/ f967 1 1061"/>
              <a:gd name="f1069" fmla="*/ f968 1 2448"/>
              <a:gd name="f1070" fmla="*/ f969 1 2448"/>
              <a:gd name="f1071" fmla="*/ f970 1 1061"/>
              <a:gd name="f1072" fmla="*/ f971 1 2448"/>
              <a:gd name="f1073" fmla="*/ f972 1 1061"/>
              <a:gd name="f1074" fmla="*/ f973 1 2448"/>
              <a:gd name="f1075" fmla="*/ f974 1 1061"/>
              <a:gd name="f1076" fmla="*/ f975 1 2448"/>
              <a:gd name="f1077" fmla="*/ f976 1 2448"/>
              <a:gd name="f1078" fmla="*/ f977 1 1061"/>
              <a:gd name="f1079" fmla="*/ f978 1 2448"/>
              <a:gd name="f1080" fmla="*/ f979 1 1061"/>
              <a:gd name="f1081" fmla="*/ f980 1 2448"/>
              <a:gd name="f1082" fmla="*/ f981 1 1061"/>
              <a:gd name="f1083" fmla="*/ f982 1 2448"/>
              <a:gd name="f1084" fmla="*/ f983 1 1061"/>
              <a:gd name="f1085" fmla="*/ f984 1 2448"/>
              <a:gd name="f1086" fmla="*/ f985 1 1061"/>
              <a:gd name="f1087" fmla="*/ f986 1 2448"/>
              <a:gd name="f1088" fmla="*/ f987 1 2448"/>
              <a:gd name="f1089" fmla="*/ f988 1 1061"/>
              <a:gd name="f1090" fmla="*/ f989 1 1061"/>
              <a:gd name="f1091" fmla="*/ f990 1 2448"/>
              <a:gd name="f1092" fmla="*/ f991 1 1061"/>
              <a:gd name="f1093" fmla="*/ f992 1 2448"/>
              <a:gd name="f1094" fmla="*/ f993 1 2448"/>
              <a:gd name="f1095" fmla="*/ f994 1 2448"/>
              <a:gd name="f1096" fmla="*/ f995 1 1061"/>
              <a:gd name="f1097" fmla="*/ f996 1 2448"/>
              <a:gd name="f1098" fmla="*/ f997 1 2448"/>
              <a:gd name="f1099" fmla="*/ f998 1 1061"/>
              <a:gd name="f1100" fmla="*/ f999 1 2448"/>
              <a:gd name="f1101" fmla="*/ f1000 1 1061"/>
              <a:gd name="f1102" fmla="*/ f1001 1 2448"/>
              <a:gd name="f1103" fmla="*/ f1002 1 1061"/>
              <a:gd name="f1104" fmla="*/ 0 1 f901"/>
              <a:gd name="f1105" fmla="*/ f7 1 f901"/>
              <a:gd name="f1106" fmla="*/ 0 1 f902"/>
              <a:gd name="f1107" fmla="*/ f8 1 f902"/>
              <a:gd name="f1108" fmla="+- f1003 0 f1"/>
              <a:gd name="f1109" fmla="*/ f1004 1 f901"/>
              <a:gd name="f1110" fmla="*/ f1005 1 f902"/>
              <a:gd name="f1111" fmla="*/ f1006 1 f901"/>
              <a:gd name="f1112" fmla="*/ f1007 1 f902"/>
              <a:gd name="f1113" fmla="*/ f1008 1 f901"/>
              <a:gd name="f1114" fmla="*/ f1009 1 f902"/>
              <a:gd name="f1115" fmla="*/ f1010 1 f901"/>
              <a:gd name="f1116" fmla="*/ f1011 1 f902"/>
              <a:gd name="f1117" fmla="*/ f1012 1 f901"/>
              <a:gd name="f1118" fmla="*/ f1013 1 f902"/>
              <a:gd name="f1119" fmla="*/ f1014 1 f901"/>
              <a:gd name="f1120" fmla="*/ f1015 1 f902"/>
              <a:gd name="f1121" fmla="*/ f1016 1 f901"/>
              <a:gd name="f1122" fmla="*/ f1017 1 f902"/>
              <a:gd name="f1123" fmla="*/ f1018 1 f901"/>
              <a:gd name="f1124" fmla="*/ f1019 1 f902"/>
              <a:gd name="f1125" fmla="*/ f1020 1 f901"/>
              <a:gd name="f1126" fmla="*/ f1021 1 f902"/>
              <a:gd name="f1127" fmla="*/ f1022 1 f901"/>
              <a:gd name="f1128" fmla="*/ f1023 1 f902"/>
              <a:gd name="f1129" fmla="*/ f1024 1 f901"/>
              <a:gd name="f1130" fmla="*/ f1025 1 f902"/>
              <a:gd name="f1131" fmla="*/ f1026 1 f901"/>
              <a:gd name="f1132" fmla="*/ f1027 1 f902"/>
              <a:gd name="f1133" fmla="*/ f1028 1 f901"/>
              <a:gd name="f1134" fmla="*/ f1029 1 f902"/>
              <a:gd name="f1135" fmla="*/ f1030 1 f901"/>
              <a:gd name="f1136" fmla="*/ f1031 1 f902"/>
              <a:gd name="f1137" fmla="*/ f1032 1 f901"/>
              <a:gd name="f1138" fmla="*/ f1033 1 f902"/>
              <a:gd name="f1139" fmla="*/ f1034 1 f901"/>
              <a:gd name="f1140" fmla="*/ f1035 1 f902"/>
              <a:gd name="f1141" fmla="*/ f1036 1 f902"/>
              <a:gd name="f1142" fmla="*/ f1037 1 f901"/>
              <a:gd name="f1143" fmla="*/ f1038 1 f902"/>
              <a:gd name="f1144" fmla="*/ f1039 1 f902"/>
              <a:gd name="f1145" fmla="*/ f1040 1 f901"/>
              <a:gd name="f1146" fmla="*/ f1041 1 f902"/>
              <a:gd name="f1147" fmla="*/ f1042 1 f901"/>
              <a:gd name="f1148" fmla="*/ f1043 1 f902"/>
              <a:gd name="f1149" fmla="*/ f1044 1 f901"/>
              <a:gd name="f1150" fmla="*/ f1045 1 f902"/>
              <a:gd name="f1151" fmla="*/ f1046 1 f901"/>
              <a:gd name="f1152" fmla="*/ f1047 1 f902"/>
              <a:gd name="f1153" fmla="*/ f1048 1 f901"/>
              <a:gd name="f1154" fmla="*/ f1049 1 f902"/>
              <a:gd name="f1155" fmla="*/ f1050 1 f902"/>
              <a:gd name="f1156" fmla="*/ f1051 1 f901"/>
              <a:gd name="f1157" fmla="*/ f1052 1 f902"/>
              <a:gd name="f1158" fmla="*/ f1053 1 f902"/>
              <a:gd name="f1159" fmla="*/ f1054 1 f901"/>
              <a:gd name="f1160" fmla="*/ f1055 1 f902"/>
              <a:gd name="f1161" fmla="*/ f1056 1 f901"/>
              <a:gd name="f1162" fmla="*/ f1057 1 f902"/>
              <a:gd name="f1163" fmla="*/ f1058 1 f902"/>
              <a:gd name="f1164" fmla="*/ f1059 1 f901"/>
              <a:gd name="f1165" fmla="*/ f1060 1 f902"/>
              <a:gd name="f1166" fmla="*/ f1061 1 f902"/>
              <a:gd name="f1167" fmla="*/ f1062 1 f901"/>
              <a:gd name="f1168" fmla="*/ f1063 1 f902"/>
              <a:gd name="f1169" fmla="*/ f1064 1 f901"/>
              <a:gd name="f1170" fmla="*/ f1065 1 f902"/>
              <a:gd name="f1171" fmla="*/ f1066 1 f901"/>
              <a:gd name="f1172" fmla="*/ f1067 1 f902"/>
              <a:gd name="f1173" fmla="*/ f1068 1 f901"/>
              <a:gd name="f1174" fmla="*/ f1069 1 f902"/>
              <a:gd name="f1175" fmla="*/ f1070 1 f902"/>
              <a:gd name="f1176" fmla="*/ f1071 1 f901"/>
              <a:gd name="f1177" fmla="*/ f1072 1 f902"/>
              <a:gd name="f1178" fmla="*/ f1073 1 f901"/>
              <a:gd name="f1179" fmla="*/ f1074 1 f902"/>
              <a:gd name="f1180" fmla="*/ f1075 1 f901"/>
              <a:gd name="f1181" fmla="*/ f1076 1 f902"/>
              <a:gd name="f1182" fmla="*/ f1077 1 f902"/>
              <a:gd name="f1183" fmla="*/ f1078 1 f901"/>
              <a:gd name="f1184" fmla="*/ f1079 1 f902"/>
              <a:gd name="f1185" fmla="*/ f1080 1 f901"/>
              <a:gd name="f1186" fmla="*/ f1081 1 f902"/>
              <a:gd name="f1187" fmla="*/ f1082 1 f901"/>
              <a:gd name="f1188" fmla="*/ f1083 1 f902"/>
              <a:gd name="f1189" fmla="*/ f1084 1 f901"/>
              <a:gd name="f1190" fmla="*/ f1085 1 f902"/>
              <a:gd name="f1191" fmla="*/ f1086 1 f901"/>
              <a:gd name="f1192" fmla="*/ f1087 1 f902"/>
              <a:gd name="f1193" fmla="*/ f1088 1 f902"/>
              <a:gd name="f1194" fmla="*/ f1089 1 f901"/>
              <a:gd name="f1195" fmla="*/ f1090 1 f901"/>
              <a:gd name="f1196" fmla="*/ f1091 1 f902"/>
              <a:gd name="f1197" fmla="*/ f1092 1 f901"/>
              <a:gd name="f1198" fmla="*/ f1093 1 f902"/>
              <a:gd name="f1199" fmla="*/ f1094 1 f902"/>
              <a:gd name="f1200" fmla="*/ f1095 1 f902"/>
              <a:gd name="f1201" fmla="*/ f1096 1 f901"/>
              <a:gd name="f1202" fmla="*/ f1097 1 f902"/>
              <a:gd name="f1203" fmla="*/ f1098 1 f902"/>
              <a:gd name="f1204" fmla="*/ f1099 1 f901"/>
              <a:gd name="f1205" fmla="*/ f1100 1 f902"/>
              <a:gd name="f1206" fmla="*/ f1101 1 f901"/>
              <a:gd name="f1207" fmla="*/ f1102 1 f902"/>
              <a:gd name="f1208" fmla="*/ f1103 1 f901"/>
              <a:gd name="f1209" fmla="*/ f1104 f896 1"/>
              <a:gd name="f1210" fmla="*/ f1105 f896 1"/>
              <a:gd name="f1211" fmla="*/ f1107 f897 1"/>
              <a:gd name="f1212" fmla="*/ f1106 f897 1"/>
              <a:gd name="f1213" fmla="*/ f1109 f896 1"/>
              <a:gd name="f1214" fmla="*/ f1110 f897 1"/>
              <a:gd name="f1215" fmla="*/ f1111 f896 1"/>
              <a:gd name="f1216" fmla="*/ f1112 f897 1"/>
              <a:gd name="f1217" fmla="*/ f1113 f896 1"/>
              <a:gd name="f1218" fmla="*/ f1114 f897 1"/>
              <a:gd name="f1219" fmla="*/ f1115 f896 1"/>
              <a:gd name="f1220" fmla="*/ f1116 f897 1"/>
              <a:gd name="f1221" fmla="*/ f1117 f896 1"/>
              <a:gd name="f1222" fmla="*/ f1118 f897 1"/>
              <a:gd name="f1223" fmla="*/ f1119 f896 1"/>
              <a:gd name="f1224" fmla="*/ f1120 f897 1"/>
              <a:gd name="f1225" fmla="*/ f1121 f896 1"/>
              <a:gd name="f1226" fmla="*/ f1122 f897 1"/>
              <a:gd name="f1227" fmla="*/ f1123 f896 1"/>
              <a:gd name="f1228" fmla="*/ f1124 f897 1"/>
              <a:gd name="f1229" fmla="*/ f1125 f896 1"/>
              <a:gd name="f1230" fmla="*/ f1126 f897 1"/>
              <a:gd name="f1231" fmla="*/ f1127 f896 1"/>
              <a:gd name="f1232" fmla="*/ f1128 f897 1"/>
              <a:gd name="f1233" fmla="*/ f1129 f896 1"/>
              <a:gd name="f1234" fmla="*/ f1130 f897 1"/>
              <a:gd name="f1235" fmla="*/ f1131 f896 1"/>
              <a:gd name="f1236" fmla="*/ f1132 f897 1"/>
              <a:gd name="f1237" fmla="*/ f1133 f896 1"/>
              <a:gd name="f1238" fmla="*/ f1134 f897 1"/>
              <a:gd name="f1239" fmla="*/ f1135 f896 1"/>
              <a:gd name="f1240" fmla="*/ f1136 f897 1"/>
              <a:gd name="f1241" fmla="*/ f1137 f896 1"/>
              <a:gd name="f1242" fmla="*/ f1138 f897 1"/>
              <a:gd name="f1243" fmla="*/ f1139 f896 1"/>
              <a:gd name="f1244" fmla="*/ f1140 f897 1"/>
              <a:gd name="f1245" fmla="*/ f1141 f897 1"/>
              <a:gd name="f1246" fmla="*/ f1142 f896 1"/>
              <a:gd name="f1247" fmla="*/ f1143 f897 1"/>
              <a:gd name="f1248" fmla="*/ f1144 f897 1"/>
              <a:gd name="f1249" fmla="*/ f1145 f896 1"/>
              <a:gd name="f1250" fmla="*/ f1146 f897 1"/>
              <a:gd name="f1251" fmla="*/ f1147 f896 1"/>
              <a:gd name="f1252" fmla="*/ f1148 f897 1"/>
              <a:gd name="f1253" fmla="*/ f1149 f896 1"/>
              <a:gd name="f1254" fmla="*/ f1150 f897 1"/>
              <a:gd name="f1255" fmla="*/ f1151 f896 1"/>
              <a:gd name="f1256" fmla="*/ f1152 f897 1"/>
              <a:gd name="f1257" fmla="*/ f1153 f896 1"/>
              <a:gd name="f1258" fmla="*/ f1154 f897 1"/>
              <a:gd name="f1259" fmla="*/ f1155 f897 1"/>
              <a:gd name="f1260" fmla="*/ f1156 f896 1"/>
              <a:gd name="f1261" fmla="*/ f1157 f897 1"/>
              <a:gd name="f1262" fmla="*/ f1158 f897 1"/>
              <a:gd name="f1263" fmla="*/ f1159 f896 1"/>
              <a:gd name="f1264" fmla="*/ f1160 f897 1"/>
              <a:gd name="f1265" fmla="*/ f1161 f896 1"/>
              <a:gd name="f1266" fmla="*/ f1162 f897 1"/>
              <a:gd name="f1267" fmla="*/ f1163 f897 1"/>
              <a:gd name="f1268" fmla="*/ f1164 f896 1"/>
              <a:gd name="f1269" fmla="*/ f1165 f897 1"/>
              <a:gd name="f1270" fmla="*/ f1166 f897 1"/>
              <a:gd name="f1271" fmla="*/ f1167 f896 1"/>
              <a:gd name="f1272" fmla="*/ f1168 f897 1"/>
              <a:gd name="f1273" fmla="*/ f1169 f896 1"/>
              <a:gd name="f1274" fmla="*/ f1170 f897 1"/>
              <a:gd name="f1275" fmla="*/ f1171 f896 1"/>
              <a:gd name="f1276" fmla="*/ f1172 f897 1"/>
              <a:gd name="f1277" fmla="*/ f1173 f896 1"/>
              <a:gd name="f1278" fmla="*/ f1174 f897 1"/>
              <a:gd name="f1279" fmla="*/ f1175 f897 1"/>
              <a:gd name="f1280" fmla="*/ f1176 f896 1"/>
              <a:gd name="f1281" fmla="*/ f1177 f897 1"/>
              <a:gd name="f1282" fmla="*/ f1178 f896 1"/>
              <a:gd name="f1283" fmla="*/ f1179 f897 1"/>
              <a:gd name="f1284" fmla="*/ f1180 f896 1"/>
              <a:gd name="f1285" fmla="*/ f1181 f897 1"/>
              <a:gd name="f1286" fmla="*/ f1182 f897 1"/>
              <a:gd name="f1287" fmla="*/ f1183 f896 1"/>
              <a:gd name="f1288" fmla="*/ f1184 f897 1"/>
              <a:gd name="f1289" fmla="*/ f1185 f896 1"/>
              <a:gd name="f1290" fmla="*/ f1186 f897 1"/>
              <a:gd name="f1291" fmla="*/ f1187 f896 1"/>
              <a:gd name="f1292" fmla="*/ f1188 f897 1"/>
              <a:gd name="f1293" fmla="*/ f1189 f896 1"/>
              <a:gd name="f1294" fmla="*/ f1190 f897 1"/>
              <a:gd name="f1295" fmla="*/ f1191 f896 1"/>
              <a:gd name="f1296" fmla="*/ f1192 f897 1"/>
              <a:gd name="f1297" fmla="*/ f1193 f897 1"/>
              <a:gd name="f1298" fmla="*/ f1194 f896 1"/>
              <a:gd name="f1299" fmla="*/ f1195 f896 1"/>
              <a:gd name="f1300" fmla="*/ f1196 f897 1"/>
              <a:gd name="f1301" fmla="*/ f1197 f896 1"/>
              <a:gd name="f1302" fmla="*/ f1198 f897 1"/>
              <a:gd name="f1303" fmla="*/ f1199 f897 1"/>
              <a:gd name="f1304" fmla="*/ f1200 f897 1"/>
              <a:gd name="f1305" fmla="*/ f1201 f896 1"/>
              <a:gd name="f1306" fmla="*/ f1202 f897 1"/>
              <a:gd name="f1307" fmla="*/ f1203 f897 1"/>
              <a:gd name="f1308" fmla="*/ f1204 f896 1"/>
              <a:gd name="f1309" fmla="*/ f1205 f897 1"/>
              <a:gd name="f1310" fmla="*/ f1206 f896 1"/>
              <a:gd name="f1311" fmla="*/ f1207 f897 1"/>
              <a:gd name="f1312" fmla="*/ f1208 f89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08">
                <a:pos x="f1213" y="f1214"/>
              </a:cxn>
              <a:cxn ang="f1108">
                <a:pos x="f1215" y="f1216"/>
              </a:cxn>
              <a:cxn ang="f1108">
                <a:pos x="f1217" y="f1218"/>
              </a:cxn>
              <a:cxn ang="f1108">
                <a:pos x="f1219" y="f1220"/>
              </a:cxn>
              <a:cxn ang="f1108">
                <a:pos x="f1221" y="f1222"/>
              </a:cxn>
              <a:cxn ang="f1108">
                <a:pos x="f1223" y="f1224"/>
              </a:cxn>
              <a:cxn ang="f1108">
                <a:pos x="f1225" y="f1226"/>
              </a:cxn>
              <a:cxn ang="f1108">
                <a:pos x="f1227" y="f1228"/>
              </a:cxn>
              <a:cxn ang="f1108">
                <a:pos x="f1229" y="f1230"/>
              </a:cxn>
              <a:cxn ang="f1108">
                <a:pos x="f1231" y="f1232"/>
              </a:cxn>
              <a:cxn ang="f1108">
                <a:pos x="f1233" y="f1234"/>
              </a:cxn>
              <a:cxn ang="f1108">
                <a:pos x="f1235" y="f1236"/>
              </a:cxn>
              <a:cxn ang="f1108">
                <a:pos x="f1237" y="f1238"/>
              </a:cxn>
              <a:cxn ang="f1108">
                <a:pos x="f1239" y="f1240"/>
              </a:cxn>
              <a:cxn ang="f1108">
                <a:pos x="f1241" y="f1242"/>
              </a:cxn>
              <a:cxn ang="f1108">
                <a:pos x="f1243" y="f1244"/>
              </a:cxn>
              <a:cxn ang="f1108">
                <a:pos x="f1235" y="f1245"/>
              </a:cxn>
              <a:cxn ang="f1108">
                <a:pos x="f1246" y="f1247"/>
              </a:cxn>
              <a:cxn ang="f1108">
                <a:pos x="f1231" y="f1248"/>
              </a:cxn>
              <a:cxn ang="f1108">
                <a:pos x="f1249" y="f1250"/>
              </a:cxn>
              <a:cxn ang="f1108">
                <a:pos x="f1251" y="f1252"/>
              </a:cxn>
              <a:cxn ang="f1108">
                <a:pos x="f1253" y="f1254"/>
              </a:cxn>
              <a:cxn ang="f1108">
                <a:pos x="f1255" y="f1256"/>
              </a:cxn>
              <a:cxn ang="f1108">
                <a:pos x="f1257" y="f1258"/>
              </a:cxn>
              <a:cxn ang="f1108">
                <a:pos x="f1215" y="f1259"/>
              </a:cxn>
              <a:cxn ang="f1108">
                <a:pos x="f1260" y="f1261"/>
              </a:cxn>
              <a:cxn ang="f1108">
                <a:pos x="f1246" y="f1262"/>
              </a:cxn>
              <a:cxn ang="f1108">
                <a:pos x="f1263" y="f1264"/>
              </a:cxn>
              <a:cxn ang="f1108">
                <a:pos x="f1265" y="f1266"/>
              </a:cxn>
              <a:cxn ang="f1108">
                <a:pos x="f1265" y="f1267"/>
              </a:cxn>
              <a:cxn ang="f1108">
                <a:pos x="f1268" y="f1269"/>
              </a:cxn>
              <a:cxn ang="f1108">
                <a:pos x="f1223" y="f1270"/>
              </a:cxn>
              <a:cxn ang="f1108">
                <a:pos x="f1271" y="f1272"/>
              </a:cxn>
              <a:cxn ang="f1108">
                <a:pos x="f1273" y="f1274"/>
              </a:cxn>
              <a:cxn ang="f1108">
                <a:pos x="f1275" y="f1276"/>
              </a:cxn>
              <a:cxn ang="f1108">
                <a:pos x="f1277" y="f1278"/>
              </a:cxn>
              <a:cxn ang="f1108">
                <a:pos x="f1223" y="f1279"/>
              </a:cxn>
              <a:cxn ang="f1108">
                <a:pos x="f1280" y="f1274"/>
              </a:cxn>
              <a:cxn ang="f1108">
                <a:pos x="f1273" y="f1281"/>
              </a:cxn>
              <a:cxn ang="f1108">
                <a:pos x="f1282" y="f1283"/>
              </a:cxn>
              <a:cxn ang="f1108">
                <a:pos x="f1284" y="f1285"/>
              </a:cxn>
              <a:cxn ang="f1108">
                <a:pos x="f1282" y="f1286"/>
              </a:cxn>
              <a:cxn ang="f1108">
                <a:pos x="f1287" y="f1288"/>
              </a:cxn>
              <a:cxn ang="f1108">
                <a:pos x="f1289" y="f1290"/>
              </a:cxn>
              <a:cxn ang="f1108">
                <a:pos x="f1291" y="f1292"/>
              </a:cxn>
              <a:cxn ang="f1108">
                <a:pos x="f1293" y="f1294"/>
              </a:cxn>
              <a:cxn ang="f1108">
                <a:pos x="f1295" y="f1296"/>
              </a:cxn>
              <a:cxn ang="f1108">
                <a:pos x="f1223" y="f1297"/>
              </a:cxn>
              <a:cxn ang="f1108">
                <a:pos x="f1298" y="f1266"/>
              </a:cxn>
              <a:cxn ang="f1108">
                <a:pos x="f1299" y="f1300"/>
              </a:cxn>
              <a:cxn ang="f1108">
                <a:pos x="f1301" y="f1302"/>
              </a:cxn>
              <a:cxn ang="f1108">
                <a:pos x="f1275" y="f1303"/>
              </a:cxn>
              <a:cxn ang="f1108">
                <a:pos x="f1235" y="f1304"/>
              </a:cxn>
              <a:cxn ang="f1108">
                <a:pos x="f1305" y="f1306"/>
              </a:cxn>
              <a:cxn ang="f1108">
                <a:pos x="f1305" y="f1307"/>
              </a:cxn>
              <a:cxn ang="f1108">
                <a:pos x="f1308" y="f1309"/>
              </a:cxn>
              <a:cxn ang="f1108">
                <a:pos x="f1310" y="f1311"/>
              </a:cxn>
              <a:cxn ang="f1108">
                <a:pos x="f1312" y="f1272"/>
              </a:cxn>
            </a:cxnLst>
            <a:rect l="f1209" t="f1212" r="f1210" b="f1211"/>
            <a:pathLst>
              <a:path w="1061" h="2448">
                <a:moveTo>
                  <a:pt x="f9" y="f10"/>
                </a:move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14"/>
                  <a:pt x="f20" y="f16"/>
                </a:cubicBezTo>
                <a:cubicBezTo>
                  <a:pt x="f21" y="f18"/>
                  <a:pt x="f22" y="f23"/>
                  <a:pt x="f22" y="f24"/>
                </a:cubicBezTo>
                <a:cubicBezTo>
                  <a:pt x="f25" y="f26"/>
                  <a:pt x="f25" y="f27"/>
                  <a:pt x="f22" y="f28"/>
                </a:cubicBezTo>
                <a:cubicBezTo>
                  <a:pt x="f22" y="f29"/>
                  <a:pt x="f21" y="f30"/>
                  <a:pt x="f31" y="f30"/>
                </a:cubicBezTo>
                <a:cubicBezTo>
                  <a:pt x="f32" y="f33"/>
                  <a:pt x="f34" y="f30"/>
                  <a:pt x="f9" y="f30"/>
                </a:cubicBezTo>
                <a:cubicBezTo>
                  <a:pt x="f9" y="f35"/>
                  <a:pt x="f9" y="f36"/>
                  <a:pt x="f9" y="f37"/>
                </a:cubicBezTo>
                <a:cubicBezTo>
                  <a:pt x="f38" y="f39"/>
                  <a:pt x="f40" y="f41"/>
                  <a:pt x="f42" y="f41"/>
                </a:cubicBezTo>
                <a:cubicBezTo>
                  <a:pt x="f43" y="f41"/>
                  <a:pt x="f44" y="f45"/>
                  <a:pt x="f46" y="f41"/>
                </a:cubicBezTo>
                <a:cubicBezTo>
                  <a:pt x="f47" y="f41"/>
                  <a:pt x="f48" y="f39"/>
                  <a:pt x="f48" y="f49"/>
                </a:cubicBezTo>
                <a:cubicBezTo>
                  <a:pt x="f50" y="f36"/>
                  <a:pt x="f50" y="f35"/>
                  <a:pt x="f50" y="f33"/>
                </a:cubicBezTo>
                <a:cubicBezTo>
                  <a:pt x="f50" y="f33"/>
                  <a:pt x="f50" y="f33"/>
                  <a:pt x="f50" y="f33"/>
                </a:cubicBezTo>
                <a:cubicBezTo>
                  <a:pt x="f51" y="f33"/>
                  <a:pt x="f52" y="f30"/>
                  <a:pt x="f9" y="f30"/>
                </a:cubicBezTo>
                <a:cubicBezTo>
                  <a:pt x="f9" y="f53"/>
                  <a:pt x="f9" y="f54"/>
                  <a:pt x="f38" y="f55"/>
                </a:cubicBezTo>
                <a:cubicBezTo>
                  <a:pt x="f38" y="f56"/>
                  <a:pt x="f57" y="f58"/>
                  <a:pt x="f59" y="f58"/>
                </a:cubicBezTo>
                <a:cubicBezTo>
                  <a:pt x="f60" y="f61"/>
                  <a:pt x="f62" y="f58"/>
                  <a:pt x="f63" y="f61"/>
                </a:cubicBezTo>
                <a:cubicBezTo>
                  <a:pt x="f64" y="f65"/>
                  <a:pt x="f48" y="f66"/>
                  <a:pt x="f48" y="f67"/>
                </a:cubicBezTo>
                <a:cubicBezTo>
                  <a:pt x="f50" y="f68"/>
                  <a:pt x="f48" y="f69"/>
                  <a:pt x="f48" y="f70"/>
                </a:cubicBezTo>
                <a:cubicBezTo>
                  <a:pt x="f48" y="f71"/>
                  <a:pt x="f64" y="f72"/>
                  <a:pt x="f73" y="f72"/>
                </a:cubicBezTo>
                <a:cubicBezTo>
                  <a:pt x="f74" y="f72"/>
                  <a:pt x="f75" y="f76"/>
                  <a:pt x="f77" y="f78"/>
                </a:cubicBezTo>
                <a:cubicBezTo>
                  <a:pt x="f79" y="f80"/>
                  <a:pt x="f81" y="f82"/>
                  <a:pt x="f81" y="f83"/>
                </a:cubicBezTo>
                <a:cubicBezTo>
                  <a:pt x="f81" y="f84"/>
                  <a:pt x="f81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97"/>
                  <a:pt x="f98" y="f93"/>
                </a:cubicBezTo>
                <a:cubicBezTo>
                  <a:pt x="f75" y="f95"/>
                  <a:pt x="f99" y="f100"/>
                  <a:pt x="f99" y="f101"/>
                </a:cubicBezTo>
                <a:cubicBezTo>
                  <a:pt x="f102" y="f103"/>
                  <a:pt x="f99" y="f104"/>
                  <a:pt x="f102" y="f105"/>
                </a:cubicBezTo>
                <a:cubicBezTo>
                  <a:pt x="f102" y="f106"/>
                  <a:pt x="f107" y="f108"/>
                  <a:pt x="f109" y="f108"/>
                </a:cubicBezTo>
                <a:cubicBezTo>
                  <a:pt x="f110" y="f108"/>
                  <a:pt x="f111" y="f112"/>
                  <a:pt x="f113" y="f112"/>
                </a:cubicBezTo>
                <a:cubicBezTo>
                  <a:pt x="f114" y="f108"/>
                  <a:pt x="f48" y="f115"/>
                  <a:pt x="f48" y="f116"/>
                </a:cubicBezTo>
                <a:cubicBezTo>
                  <a:pt x="f48" y="f117"/>
                  <a:pt x="f48" y="f118"/>
                  <a:pt x="f48" y="f119"/>
                </a:cubicBezTo>
                <a:cubicBezTo>
                  <a:pt x="f48" y="f120"/>
                  <a:pt x="f121" y="f122"/>
                  <a:pt x="f123" y="f122"/>
                </a:cubicBezTo>
                <a:cubicBezTo>
                  <a:pt x="f124" y="f125"/>
                  <a:pt x="f126" y="f122"/>
                  <a:pt x="f99" y="f122"/>
                </a:cubicBezTo>
                <a:cubicBezTo>
                  <a:pt x="f99" y="f127"/>
                  <a:pt x="f99" y="f128"/>
                  <a:pt x="f102" y="f129"/>
                </a:cubicBezTo>
                <a:cubicBezTo>
                  <a:pt x="f102" y="f130"/>
                  <a:pt x="f107" y="f131"/>
                  <a:pt x="f132" y="f131"/>
                </a:cubicBezTo>
                <a:cubicBezTo>
                  <a:pt x="f133" y="f134"/>
                  <a:pt x="f135" y="f131"/>
                  <a:pt x="f123" y="f134"/>
                </a:cubicBezTo>
                <a:cubicBezTo>
                  <a:pt x="f136" y="f134"/>
                  <a:pt x="f50" y="f137"/>
                  <a:pt x="f48" y="f138"/>
                </a:cubicBezTo>
                <a:cubicBezTo>
                  <a:pt x="f48" y="f139"/>
                  <a:pt x="f48" y="f140"/>
                  <a:pt x="f48" y="f141"/>
                </a:cubicBezTo>
                <a:cubicBezTo>
                  <a:pt x="f48" y="f142"/>
                  <a:pt x="f136" y="f143"/>
                  <a:pt x="f144" y="f25"/>
                </a:cubicBezTo>
                <a:cubicBezTo>
                  <a:pt x="f111" y="f22"/>
                  <a:pt x="f145" y="f25"/>
                  <a:pt x="f146" y="f22"/>
                </a:cubicBezTo>
                <a:cubicBezTo>
                  <a:pt x="f107" y="f142"/>
                  <a:pt x="f102" y="f21"/>
                  <a:pt x="f102" y="f147"/>
                </a:cubicBezTo>
                <a:cubicBezTo>
                  <a:pt x="f99" y="f34"/>
                  <a:pt x="f102" y="f148"/>
                  <a:pt x="f99" y="f149"/>
                </a:cubicBezTo>
                <a:cubicBezTo>
                  <a:pt x="f99" y="f64"/>
                  <a:pt x="f150" y="f48"/>
                  <a:pt x="f151" y="f48"/>
                </a:cubicBezTo>
                <a:cubicBezTo>
                  <a:pt x="f152" y="f50"/>
                  <a:pt x="f153" y="f48"/>
                  <a:pt x="f154" y="f50"/>
                </a:cubicBezTo>
                <a:cubicBezTo>
                  <a:pt x="f155" y="f50"/>
                  <a:pt x="f86" y="f156"/>
                  <a:pt x="f81" y="f123"/>
                </a:cubicBezTo>
                <a:cubicBezTo>
                  <a:pt x="f81" y="f135"/>
                  <a:pt x="f86" y="f133"/>
                  <a:pt x="f81" y="f132"/>
                </a:cubicBezTo>
                <a:cubicBezTo>
                  <a:pt x="f81" y="f157"/>
                  <a:pt x="f158" y="f75"/>
                  <a:pt x="f159" y="f75"/>
                </a:cubicBezTo>
                <a:cubicBezTo>
                  <a:pt x="f160" y="f161"/>
                  <a:pt x="f162" y="f161"/>
                  <a:pt x="f163" y="f102"/>
                </a:cubicBezTo>
                <a:cubicBezTo>
                  <a:pt x="f164" y="f75"/>
                  <a:pt x="f165" y="f75"/>
                  <a:pt x="f166" y="f102"/>
                </a:cubicBezTo>
                <a:cubicBezTo>
                  <a:pt x="f167" y="f102"/>
                  <a:pt x="f168" y="f99"/>
                  <a:pt x="f169" y="f99"/>
                </a:cubicBezTo>
                <a:cubicBezTo>
                  <a:pt x="f170" y="f99"/>
                  <a:pt x="f171" y="f99"/>
                  <a:pt x="f172" y="f99"/>
                </a:cubicBezTo>
                <a:cubicBezTo>
                  <a:pt x="f173" y="f150"/>
                  <a:pt x="f174" y="f161"/>
                  <a:pt x="f175" y="f176"/>
                </a:cubicBezTo>
                <a:cubicBezTo>
                  <a:pt x="f175" y="f177"/>
                  <a:pt x="f175" y="f178"/>
                  <a:pt x="f175" y="f179"/>
                </a:cubicBezTo>
                <a:cubicBezTo>
                  <a:pt x="f175" y="f180"/>
                  <a:pt x="f181" y="f182"/>
                  <a:pt x="f175" y="f183"/>
                </a:cubicBezTo>
                <a:cubicBezTo>
                  <a:pt x="f181" y="f184"/>
                  <a:pt x="f181" y="f185"/>
                  <a:pt x="f181" y="f186"/>
                </a:cubicBezTo>
                <a:cubicBezTo>
                  <a:pt x="f181" y="f187"/>
                  <a:pt x="f181" y="f188"/>
                  <a:pt x="f181" y="f189"/>
                </a:cubicBezTo>
                <a:cubicBezTo>
                  <a:pt x="f181" y="f190"/>
                  <a:pt x="f181" y="f191"/>
                  <a:pt x="f181" y="f92"/>
                </a:cubicBezTo>
                <a:cubicBezTo>
                  <a:pt x="f181" y="f192"/>
                  <a:pt x="f193" y="f194"/>
                  <a:pt x="f195" y="f194"/>
                </a:cubicBezTo>
                <a:cubicBezTo>
                  <a:pt x="f196" y="f90"/>
                  <a:pt x="f197" y="f194"/>
                  <a:pt x="f198" y="f194"/>
                </a:cubicBezTo>
                <a:cubicBezTo>
                  <a:pt x="f199" y="f194"/>
                  <a:pt x="f199" y="f194"/>
                  <a:pt x="f199" y="f200"/>
                </a:cubicBezTo>
                <a:cubicBezTo>
                  <a:pt x="f199" y="f201"/>
                  <a:pt x="f202" y="f203"/>
                  <a:pt x="f199" y="f204"/>
                </a:cubicBezTo>
                <a:cubicBezTo>
                  <a:pt x="f205" y="f206"/>
                  <a:pt x="f207" y="f199"/>
                  <a:pt x="f208" y="f199"/>
                </a:cubicBezTo>
                <a:cubicBezTo>
                  <a:pt x="f209" y="f202"/>
                  <a:pt x="f210" y="f199"/>
                  <a:pt x="f185" y="f202"/>
                </a:cubicBezTo>
                <a:cubicBezTo>
                  <a:pt x="f211" y="f202"/>
                  <a:pt x="f212" y="f205"/>
                  <a:pt x="f99" y="f213"/>
                </a:cubicBezTo>
                <a:cubicBezTo>
                  <a:pt x="f161" y="f198"/>
                  <a:pt x="f99" y="f214"/>
                  <a:pt x="f102" y="f215"/>
                </a:cubicBezTo>
                <a:cubicBezTo>
                  <a:pt x="f102" y="f216"/>
                  <a:pt x="f107" y="f217"/>
                  <a:pt x="f218" y="f217"/>
                </a:cubicBezTo>
                <a:cubicBezTo>
                  <a:pt x="f219" y="f217"/>
                  <a:pt x="f220" y="f217"/>
                  <a:pt x="f221" y="f217"/>
                </a:cubicBezTo>
                <a:cubicBezTo>
                  <a:pt x="f222" y="f217"/>
                  <a:pt x="f38" y="f216"/>
                  <a:pt x="f9" y="f223"/>
                </a:cubicBezTo>
                <a:cubicBezTo>
                  <a:pt x="f9" y="f214"/>
                  <a:pt x="f38" y="f224"/>
                  <a:pt x="f9" y="f225"/>
                </a:cubicBezTo>
                <a:cubicBezTo>
                  <a:pt x="f11" y="f205"/>
                  <a:pt x="f13" y="f226"/>
                  <a:pt x="f15" y="f202"/>
                </a:cubicBezTo>
                <a:cubicBezTo>
                  <a:pt x="f227" y="f199"/>
                  <a:pt x="f32" y="f202"/>
                  <a:pt x="f228" y="f202"/>
                </a:cubicBezTo>
                <a:cubicBezTo>
                  <a:pt x="f229" y="f199"/>
                  <a:pt x="f143" y="f206"/>
                  <a:pt x="f230" y="f204"/>
                </a:cubicBezTo>
                <a:cubicBezTo>
                  <a:pt x="f21" y="f231"/>
                  <a:pt x="f230" y="f232"/>
                  <a:pt x="f230" y="f233"/>
                </a:cubicBezTo>
                <a:cubicBezTo>
                  <a:pt x="f21" y="f158"/>
                  <a:pt x="f143" y="f90"/>
                  <a:pt x="f234" y="f194"/>
                </a:cubicBezTo>
                <a:cubicBezTo>
                  <a:pt x="f235" y="f88"/>
                  <a:pt x="f236" y="f90"/>
                  <a:pt x="f237" y="f194"/>
                </a:cubicBezTo>
                <a:cubicBezTo>
                  <a:pt x="f238" y="f194"/>
                  <a:pt x="f7" y="f86"/>
                  <a:pt x="f7" y="f233"/>
                </a:cubicBezTo>
                <a:cubicBezTo>
                  <a:pt x="f239" y="f200"/>
                  <a:pt x="f239" y="f240"/>
                  <a:pt x="f7" y="f241"/>
                </a:cubicBezTo>
                <a:cubicBezTo>
                  <a:pt x="f7" y="f199"/>
                  <a:pt x="f242" y="f205"/>
                  <a:pt x="f243" y="f205"/>
                </a:cubicBezTo>
                <a:cubicBezTo>
                  <a:pt x="f244" y="f245"/>
                  <a:pt x="f246" y="f205"/>
                  <a:pt x="f247" y="f245"/>
                </a:cubicBezTo>
                <a:cubicBezTo>
                  <a:pt x="f248" y="f245"/>
                  <a:pt x="f25" y="f249"/>
                  <a:pt x="f25" y="f250"/>
                </a:cubicBezTo>
                <a:cubicBezTo>
                  <a:pt x="f22" y="f251"/>
                  <a:pt x="f25" y="f252"/>
                  <a:pt x="f22" y="f253"/>
                </a:cubicBezTo>
                <a:cubicBezTo>
                  <a:pt x="f22" y="f254"/>
                  <a:pt x="f230" y="f255"/>
                  <a:pt x="f147" y="f256"/>
                </a:cubicBezTo>
                <a:cubicBezTo>
                  <a:pt x="f257" y="f258"/>
                  <a:pt x="f259" y="f256"/>
                  <a:pt x="f260" y="f261"/>
                </a:cubicBezTo>
                <a:cubicBezTo>
                  <a:pt x="f262" y="f258"/>
                  <a:pt x="f9" y="f263"/>
                  <a:pt x="f9" y="f264"/>
                </a:cubicBezTo>
                <a:cubicBezTo>
                  <a:pt x="f38" y="f195"/>
                  <a:pt x="f38" y="f265"/>
                  <a:pt x="f38" y="f266"/>
                </a:cubicBezTo>
                <a:cubicBezTo>
                  <a:pt x="f38" y="f267"/>
                  <a:pt x="f38" y="f268"/>
                  <a:pt x="f42" y="f268"/>
                </a:cubicBezTo>
                <a:cubicBezTo>
                  <a:pt x="f220" y="f268"/>
                  <a:pt x="f269" y="f268"/>
                  <a:pt x="f270" y="f268"/>
                </a:cubicBezTo>
                <a:cubicBezTo>
                  <a:pt x="f102" y="f268"/>
                  <a:pt x="f150" y="f271"/>
                  <a:pt x="f150" y="f272"/>
                </a:cubicBezTo>
                <a:cubicBezTo>
                  <a:pt x="f75" y="f273"/>
                  <a:pt x="f75" y="f274"/>
                  <a:pt x="f150" y="f275"/>
                </a:cubicBezTo>
                <a:cubicBezTo>
                  <a:pt x="f150" y="f175"/>
                  <a:pt x="f212" y="f174"/>
                  <a:pt x="f109" y="f174"/>
                </a:cubicBezTo>
                <a:cubicBezTo>
                  <a:pt x="f133" y="f276"/>
                  <a:pt x="f277" y="f276"/>
                  <a:pt x="f278" y="f276"/>
                </a:cubicBezTo>
                <a:cubicBezTo>
                  <a:pt x="f279" y="f276"/>
                  <a:pt x="f48" y="f280"/>
                  <a:pt x="f114" y="f170"/>
                </a:cubicBezTo>
                <a:cubicBezTo>
                  <a:pt x="f136" y="f2"/>
                  <a:pt x="f114" y="f281"/>
                  <a:pt x="f48" y="f264"/>
                </a:cubicBezTo>
                <a:cubicBezTo>
                  <a:pt x="f50" y="f282"/>
                  <a:pt x="f283" y="f261"/>
                  <a:pt x="f284" y="f261"/>
                </a:cubicBezTo>
                <a:cubicBezTo>
                  <a:pt x="f285" y="f256"/>
                  <a:pt x="f286" y="f261"/>
                  <a:pt x="f270" y="f256"/>
                </a:cubicBezTo>
                <a:cubicBezTo>
                  <a:pt x="f99" y="f256"/>
                  <a:pt x="f150" y="f287"/>
                  <a:pt x="f150" y="f288"/>
                </a:cubicBezTo>
                <a:cubicBezTo>
                  <a:pt x="f75" y="f289"/>
                  <a:pt x="f150" y="f290"/>
                  <a:pt x="f75" y="f291"/>
                </a:cubicBezTo>
                <a:cubicBezTo>
                  <a:pt x="f161" y="f292"/>
                  <a:pt x="f293" y="f294"/>
                  <a:pt x="f295" y="f296"/>
                </a:cubicBezTo>
                <a:cubicBezTo>
                  <a:pt x="f297" y="f298"/>
                  <a:pt x="f299" y="f296"/>
                  <a:pt x="f300" y="f296"/>
                </a:cubicBezTo>
                <a:cubicBezTo>
                  <a:pt x="f202" y="f296"/>
                  <a:pt x="f301" y="f217"/>
                  <a:pt x="f301" y="f302"/>
                </a:cubicBezTo>
                <a:cubicBezTo>
                  <a:pt x="f205" y="f303"/>
                  <a:pt x="f304" y="f305"/>
                  <a:pt x="f301" y="f213"/>
                </a:cubicBezTo>
                <a:cubicBezTo>
                  <a:pt x="f205" y="f304"/>
                  <a:pt x="f306" y="f245"/>
                  <a:pt x="f250" y="f245"/>
                </a:cubicBezTo>
                <a:cubicBezTo>
                  <a:pt x="f307" y="f245"/>
                  <a:pt x="f308" y="f304"/>
                  <a:pt x="f298" y="f202"/>
                </a:cubicBezTo>
                <a:cubicBezTo>
                  <a:pt x="f309" y="f199"/>
                  <a:pt x="f310" y="f199"/>
                  <a:pt x="f163" y="f199"/>
                </a:cubicBezTo>
                <a:cubicBezTo>
                  <a:pt x="f311" y="f245"/>
                  <a:pt x="f196" y="f205"/>
                  <a:pt x="f256" y="f301"/>
                </a:cubicBezTo>
                <a:cubicBezTo>
                  <a:pt x="f256" y="f301"/>
                  <a:pt x="f256" y="f205"/>
                  <a:pt x="f256" y="f205"/>
                </a:cubicBezTo>
                <a:cubicBezTo>
                  <a:pt x="f256" y="f205"/>
                  <a:pt x="f256" y="f301"/>
                  <a:pt x="f256" y="f301"/>
                </a:cubicBezTo>
                <a:cubicBezTo>
                  <a:pt x="f256" y="f312"/>
                  <a:pt x="f256" y="f313"/>
                  <a:pt x="f256" y="f314"/>
                </a:cubicBezTo>
                <a:cubicBezTo>
                  <a:pt x="f256" y="f314"/>
                  <a:pt x="f256" y="f314"/>
                  <a:pt x="f256" y="f314"/>
                </a:cubicBezTo>
                <a:cubicBezTo>
                  <a:pt x="f315" y="f314"/>
                  <a:pt x="f316" y="f217"/>
                  <a:pt x="f317" y="f217"/>
                </a:cubicBezTo>
                <a:cubicBezTo>
                  <a:pt x="f298" y="f314"/>
                  <a:pt x="f217" y="f298"/>
                  <a:pt x="f162" y="f197"/>
                </a:cubicBezTo>
                <a:cubicBezTo>
                  <a:pt x="f294" y="f318"/>
                  <a:pt x="f217" y="f319"/>
                  <a:pt x="f162" y="f253"/>
                </a:cubicBezTo>
                <a:cubicBezTo>
                  <a:pt x="f294" y="f254"/>
                  <a:pt x="f216" y="f261"/>
                  <a:pt x="f308" y="f261"/>
                </a:cubicBezTo>
                <a:cubicBezTo>
                  <a:pt x="f250" y="f261"/>
                  <a:pt x="f320" y="f256"/>
                  <a:pt x="f321" y="f261"/>
                </a:cubicBezTo>
                <a:cubicBezTo>
                  <a:pt x="f158" y="f258"/>
                  <a:pt x="f81" y="f322"/>
                  <a:pt x="f81" y="f323"/>
                </a:cubicBezTo>
                <a:cubicBezTo>
                  <a:pt x="f86" y="f195"/>
                  <a:pt x="f86" y="f324"/>
                  <a:pt x="f81" y="f325"/>
                </a:cubicBezTo>
                <a:cubicBezTo>
                  <a:pt x="f81" y="f326"/>
                  <a:pt x="f327" y="f268"/>
                  <a:pt x="f233" y="f268"/>
                </a:cubicBezTo>
                <a:cubicBezTo>
                  <a:pt x="f328" y="f268"/>
                  <a:pt x="f329" y="f268"/>
                  <a:pt x="f330" y="f268"/>
                </a:cubicBezTo>
                <a:cubicBezTo>
                  <a:pt x="f207" y="f268"/>
                  <a:pt x="f199" y="f331"/>
                  <a:pt x="f199" y="f332"/>
                </a:cubicBezTo>
                <a:cubicBezTo>
                  <a:pt x="f199" y="f333"/>
                  <a:pt x="f199" y="f334"/>
                  <a:pt x="f199" y="f335"/>
                </a:cubicBezTo>
                <a:cubicBezTo>
                  <a:pt x="f199" y="f336"/>
                  <a:pt x="f226" y="f337"/>
                  <a:pt x="f338" y="f337"/>
                </a:cubicBezTo>
                <a:cubicBezTo>
                  <a:pt x="f339" y="f340"/>
                  <a:pt x="f341" y="f340"/>
                  <a:pt x="f159" y="f337"/>
                </a:cubicBezTo>
                <a:cubicBezTo>
                  <a:pt x="f327" y="f337"/>
                  <a:pt x="f81" y="f336"/>
                  <a:pt x="f86" y="f335"/>
                </a:cubicBezTo>
                <a:cubicBezTo>
                  <a:pt x="f86" y="f342"/>
                  <a:pt x="f81" y="f343"/>
                  <a:pt x="f86" y="f344"/>
                </a:cubicBezTo>
                <a:cubicBezTo>
                  <a:pt x="f86" y="f345"/>
                  <a:pt x="f346" y="f347"/>
                  <a:pt x="f348" y="f349"/>
                </a:cubicBezTo>
                <a:cubicBezTo>
                  <a:pt x="f153" y="f350"/>
                  <a:pt x="f351" y="f350"/>
                  <a:pt x="f98" y="f349"/>
                </a:cubicBezTo>
                <a:cubicBezTo>
                  <a:pt x="f352" y="f349"/>
                  <a:pt x="f99" y="f353"/>
                  <a:pt x="f99" y="f354"/>
                </a:cubicBezTo>
                <a:cubicBezTo>
                  <a:pt x="f102" y="f343"/>
                  <a:pt x="f102" y="f355"/>
                  <a:pt x="f99" y="f356"/>
                </a:cubicBezTo>
                <a:cubicBezTo>
                  <a:pt x="f99" y="f337"/>
                  <a:pt x="f150" y="f357"/>
                  <a:pt x="f183" y="f357"/>
                </a:cubicBezTo>
                <a:cubicBezTo>
                  <a:pt x="f152" y="f358"/>
                  <a:pt x="f359" y="f357"/>
                  <a:pt x="f360" y="f357"/>
                </a:cubicBezTo>
                <a:cubicBezTo>
                  <a:pt x="f155" y="f358"/>
                  <a:pt x="f86" y="f361"/>
                  <a:pt x="f86" y="f362"/>
                </a:cubicBezTo>
                <a:cubicBezTo>
                  <a:pt x="f81" y="f363"/>
                  <a:pt x="f86" y="f364"/>
                  <a:pt x="f86" y="f365"/>
                </a:cubicBezTo>
                <a:cubicBezTo>
                  <a:pt x="f366" y="f365"/>
                  <a:pt x="f367" y="f365"/>
                  <a:pt x="f298" y="f365"/>
                </a:cubicBezTo>
                <a:cubicBezTo>
                  <a:pt x="f298" y="f364"/>
                  <a:pt x="f298" y="f368"/>
                  <a:pt x="f298" y="f369"/>
                </a:cubicBezTo>
                <a:cubicBezTo>
                  <a:pt x="f296" y="f370"/>
                  <a:pt x="f371" y="f358"/>
                  <a:pt x="f372" y="f358"/>
                </a:cubicBezTo>
                <a:cubicBezTo>
                  <a:pt x="f373" y="f357"/>
                  <a:pt x="f374" y="f358"/>
                  <a:pt x="f166" y="f358"/>
                </a:cubicBezTo>
                <a:cubicBezTo>
                  <a:pt x="f375" y="f336"/>
                  <a:pt x="f376" y="f336"/>
                  <a:pt x="f377" y="f336"/>
                </a:cubicBezTo>
                <a:cubicBezTo>
                  <a:pt x="f376" y="f336"/>
                  <a:pt x="f375" y="f336"/>
                  <a:pt x="f166" y="f358"/>
                </a:cubicBezTo>
                <a:cubicBezTo>
                  <a:pt x="f169" y="f358"/>
                  <a:pt x="f378" y="f358"/>
                  <a:pt x="f379" y="f358"/>
                </a:cubicBezTo>
                <a:cubicBezTo>
                  <a:pt x="f379" y="f358"/>
                  <a:pt x="f379" y="f358"/>
                  <a:pt x="f379" y="f358"/>
                </a:cubicBezTo>
                <a:cubicBezTo>
                  <a:pt x="f276" y="f380"/>
                  <a:pt x="f276" y="f381"/>
                  <a:pt x="f276" y="f382"/>
                </a:cubicBezTo>
                <a:cubicBezTo>
                  <a:pt x="f276" y="f383"/>
                  <a:pt x="f276" y="f384"/>
                  <a:pt x="f276" y="f365"/>
                </a:cubicBezTo>
                <a:cubicBezTo>
                  <a:pt x="f385" y="f365"/>
                  <a:pt x="f386" y="f365"/>
                  <a:pt x="f387" y="f365"/>
                </a:cubicBezTo>
                <a:cubicBezTo>
                  <a:pt x="f388" y="f365"/>
                  <a:pt x="f389" y="f365"/>
                  <a:pt x="f390" y="f365"/>
                </a:cubicBezTo>
                <a:cubicBezTo>
                  <a:pt x="f391" y="f6"/>
                  <a:pt x="f6" y="f392"/>
                  <a:pt x="f6" y="f390"/>
                </a:cubicBezTo>
                <a:cubicBezTo>
                  <a:pt x="f365" y="f393"/>
                  <a:pt x="f365" y="f394"/>
                  <a:pt x="f365" y="f8"/>
                </a:cubicBezTo>
                <a:cubicBezTo>
                  <a:pt x="f395" y="f8"/>
                  <a:pt x="f396" y="f8"/>
                  <a:pt x="f276" y="f8"/>
                </a:cubicBezTo>
                <a:cubicBezTo>
                  <a:pt x="f276" y="f397"/>
                  <a:pt x="f276" y="f398"/>
                  <a:pt x="f276" y="f399"/>
                </a:cubicBezTo>
                <a:cubicBezTo>
                  <a:pt x="f276" y="f400"/>
                  <a:pt x="f181" y="f401"/>
                  <a:pt x="f402" y="f403"/>
                </a:cubicBezTo>
                <a:cubicBezTo>
                  <a:pt x="f375" y="f404"/>
                  <a:pt x="f165" y="f405"/>
                  <a:pt x="f164" y="f406"/>
                </a:cubicBezTo>
                <a:cubicBezTo>
                  <a:pt x="f165" y="f405"/>
                  <a:pt x="f375" y="f404"/>
                  <a:pt x="f402" y="f403"/>
                </a:cubicBezTo>
                <a:cubicBezTo>
                  <a:pt x="f407" y="f403"/>
                  <a:pt x="f408" y="f403"/>
                  <a:pt x="f282" y="f403"/>
                </a:cubicBezTo>
                <a:cubicBezTo>
                  <a:pt x="f263" y="f403"/>
                  <a:pt x="f255" y="f409"/>
                  <a:pt x="f256" y="f409"/>
                </a:cubicBezTo>
                <a:cubicBezTo>
                  <a:pt x="f256" y="f410"/>
                  <a:pt x="f256" y="f411"/>
                  <a:pt x="f256" y="f412"/>
                </a:cubicBezTo>
                <a:cubicBezTo>
                  <a:pt x="f413" y="f412"/>
                  <a:pt x="f414" y="f412"/>
                  <a:pt x="f298" y="f412"/>
                </a:cubicBezTo>
                <a:cubicBezTo>
                  <a:pt x="f298" y="f411"/>
                  <a:pt x="f298" y="f410"/>
                  <a:pt x="f298" y="f409"/>
                </a:cubicBezTo>
                <a:cubicBezTo>
                  <a:pt x="f305" y="f409"/>
                  <a:pt x="f415" y="f409"/>
                  <a:pt x="f416" y="f409"/>
                </a:cubicBezTo>
                <a:cubicBezTo>
                  <a:pt x="f417" y="f403"/>
                  <a:pt x="f81" y="f418"/>
                  <a:pt x="f86" y="f419"/>
                </a:cubicBezTo>
                <a:cubicBezTo>
                  <a:pt x="f88" y="f420"/>
                  <a:pt x="f86" y="f421"/>
                  <a:pt x="f86" y="f8"/>
                </a:cubicBezTo>
                <a:cubicBezTo>
                  <a:pt x="f346" y="f8"/>
                  <a:pt x="f194" y="f8"/>
                  <a:pt x="f90" y="f8"/>
                </a:cubicBezTo>
                <a:cubicBezTo>
                  <a:pt x="f192" y="f8"/>
                  <a:pt x="f422" y="f8"/>
                  <a:pt x="f423" y="f8"/>
                </a:cubicBezTo>
                <a:cubicBezTo>
                  <a:pt x="f424" y="f8"/>
                  <a:pt x="f425" y="f8"/>
                  <a:pt x="f154" y="f8"/>
                </a:cubicBezTo>
                <a:cubicBezTo>
                  <a:pt x="f426" y="f8"/>
                  <a:pt x="f297" y="f8"/>
                  <a:pt x="f427" y="f8"/>
                </a:cubicBezTo>
                <a:cubicBezTo>
                  <a:pt x="f190" y="f8"/>
                  <a:pt x="f185" y="f8"/>
                  <a:pt x="f99" y="f8"/>
                </a:cubicBezTo>
                <a:cubicBezTo>
                  <a:pt x="f99" y="f397"/>
                  <a:pt x="f99" y="f428"/>
                  <a:pt x="f102" y="f429"/>
                </a:cubicBezTo>
                <a:cubicBezTo>
                  <a:pt x="f102" y="f418"/>
                  <a:pt x="f107" y="f403"/>
                  <a:pt x="f430" y="f409"/>
                </a:cubicBezTo>
                <a:cubicBezTo>
                  <a:pt x="f110" y="f409"/>
                  <a:pt x="f431" y="f403"/>
                  <a:pt x="f123" y="f409"/>
                </a:cubicBezTo>
                <a:cubicBezTo>
                  <a:pt x="f121" y="f409"/>
                  <a:pt x="f50" y="f432"/>
                  <a:pt x="f48" y="f433"/>
                </a:cubicBezTo>
                <a:cubicBezTo>
                  <a:pt x="f48" y="f434"/>
                  <a:pt x="f48" y="f435"/>
                  <a:pt x="f50" y="f436"/>
                </a:cubicBezTo>
                <a:cubicBezTo>
                  <a:pt x="f50" y="f437"/>
                  <a:pt x="f121" y="f412"/>
                  <a:pt x="f438" y="f412"/>
                </a:cubicBezTo>
                <a:cubicBezTo>
                  <a:pt x="f135" y="f439"/>
                  <a:pt x="f440" y="f412"/>
                  <a:pt x="f109" y="f439"/>
                </a:cubicBezTo>
                <a:cubicBezTo>
                  <a:pt x="f107" y="f439"/>
                  <a:pt x="f102" y="f441"/>
                  <a:pt x="f102" y="f442"/>
                </a:cubicBezTo>
                <a:cubicBezTo>
                  <a:pt x="f99" y="f443"/>
                  <a:pt x="f99" y="f444"/>
                  <a:pt x="f102" y="f445"/>
                </a:cubicBezTo>
                <a:cubicBezTo>
                  <a:pt x="f102" y="f446"/>
                  <a:pt x="f107" y="f447"/>
                  <a:pt x="f132" y="f447"/>
                </a:cubicBezTo>
                <a:cubicBezTo>
                  <a:pt x="f133" y="f447"/>
                  <a:pt x="f448" y="f447"/>
                  <a:pt x="f449" y="f447"/>
                </a:cubicBezTo>
                <a:cubicBezTo>
                  <a:pt x="f121" y="f450"/>
                  <a:pt x="f50" y="f451"/>
                  <a:pt x="f48" y="f452"/>
                </a:cubicBezTo>
                <a:cubicBezTo>
                  <a:pt x="f114" y="f453"/>
                  <a:pt x="f114" y="f454"/>
                  <a:pt x="f48" y="f455"/>
                </a:cubicBezTo>
                <a:cubicBezTo>
                  <a:pt x="f50" y="f456"/>
                  <a:pt x="f136" y="f457"/>
                  <a:pt x="f449" y="f457"/>
                </a:cubicBezTo>
                <a:cubicBezTo>
                  <a:pt x="f458" y="f459"/>
                  <a:pt x="f184" y="f457"/>
                  <a:pt x="f460" y="f459"/>
                </a:cubicBezTo>
                <a:cubicBezTo>
                  <a:pt x="f192" y="f461"/>
                  <a:pt x="f86" y="f462"/>
                  <a:pt x="f86" y="f463"/>
                </a:cubicBezTo>
                <a:cubicBezTo>
                  <a:pt x="f81" y="f464"/>
                  <a:pt x="f86" y="f465"/>
                  <a:pt x="f86" y="f30"/>
                </a:cubicBezTo>
                <a:cubicBezTo>
                  <a:pt x="f466" y="f30"/>
                  <a:pt x="f225" y="f33"/>
                  <a:pt x="f223" y="f30"/>
                </a:cubicBezTo>
                <a:cubicBezTo>
                  <a:pt x="f314" y="f30"/>
                  <a:pt x="f467" y="f29"/>
                  <a:pt x="f298" y="f468"/>
                </a:cubicBezTo>
                <a:cubicBezTo>
                  <a:pt x="f294" y="f469"/>
                  <a:pt x="f298" y="f470"/>
                  <a:pt x="f298" y="f471"/>
                </a:cubicBezTo>
                <a:cubicBezTo>
                  <a:pt x="f296" y="f472"/>
                  <a:pt x="f298" y="f45"/>
                  <a:pt x="f473" y="f23"/>
                </a:cubicBezTo>
                <a:cubicBezTo>
                  <a:pt x="f473" y="f23"/>
                  <a:pt x="f473" y="f23"/>
                  <a:pt x="f473" y="f23"/>
                </a:cubicBezTo>
                <a:cubicBezTo>
                  <a:pt x="f318" y="f41"/>
                  <a:pt x="f289" y="f45"/>
                  <a:pt x="f474" y="f14"/>
                </a:cubicBezTo>
                <a:cubicBezTo>
                  <a:pt x="f474" y="f475"/>
                  <a:pt x="f476" y="f477"/>
                  <a:pt x="f258" y="f478"/>
                </a:cubicBezTo>
                <a:cubicBezTo>
                  <a:pt x="f476" y="f477"/>
                  <a:pt x="f474" y="f475"/>
                  <a:pt x="f474" y="f14"/>
                </a:cubicBezTo>
                <a:cubicBezTo>
                  <a:pt x="f254" y="f23"/>
                  <a:pt x="f261" y="f41"/>
                  <a:pt x="f263" y="f45"/>
                </a:cubicBezTo>
                <a:cubicBezTo>
                  <a:pt x="f263" y="f479"/>
                  <a:pt x="f263" y="f480"/>
                  <a:pt x="f263" y="f39"/>
                </a:cubicBezTo>
                <a:cubicBezTo>
                  <a:pt x="f263" y="f39"/>
                  <a:pt x="f263" y="f39"/>
                  <a:pt x="f263" y="f39"/>
                </a:cubicBezTo>
                <a:cubicBezTo>
                  <a:pt x="f256" y="f481"/>
                  <a:pt x="f256" y="f482"/>
                  <a:pt x="f256" y="f49"/>
                </a:cubicBezTo>
                <a:cubicBezTo>
                  <a:pt x="f256" y="f483"/>
                  <a:pt x="f256" y="f484"/>
                  <a:pt x="f256" y="f485"/>
                </a:cubicBezTo>
                <a:cubicBezTo>
                  <a:pt x="f256" y="f486"/>
                  <a:pt x="f256" y="f487"/>
                  <a:pt x="f256" y="f488"/>
                </a:cubicBezTo>
                <a:cubicBezTo>
                  <a:pt x="f489" y="f487"/>
                  <a:pt x="f490" y="f488"/>
                  <a:pt x="f169" y="f56"/>
                </a:cubicBezTo>
                <a:cubicBezTo>
                  <a:pt x="f490" y="f488"/>
                  <a:pt x="f489" y="f487"/>
                  <a:pt x="f256" y="f488"/>
                </a:cubicBezTo>
                <a:cubicBezTo>
                  <a:pt x="f255" y="f491"/>
                  <a:pt x="f492" y="f493"/>
                  <a:pt x="f494" y="f493"/>
                </a:cubicBezTo>
                <a:cubicBezTo>
                  <a:pt x="f495" y="f496"/>
                  <a:pt x="f168" y="f496"/>
                  <a:pt x="f181" y="f496"/>
                </a:cubicBezTo>
                <a:cubicBezTo>
                  <a:pt x="f181" y="f497"/>
                  <a:pt x="f181" y="f498"/>
                  <a:pt x="f181" y="f499"/>
                </a:cubicBezTo>
                <a:cubicBezTo>
                  <a:pt x="f175" y="f499"/>
                  <a:pt x="f385" y="f500"/>
                  <a:pt x="f501" y="f502"/>
                </a:cubicBezTo>
                <a:cubicBezTo>
                  <a:pt x="f385" y="f500"/>
                  <a:pt x="f175" y="f499"/>
                  <a:pt x="f181" y="f499"/>
                </a:cubicBezTo>
                <a:cubicBezTo>
                  <a:pt x="f181" y="f502"/>
                  <a:pt x="f181" y="f503"/>
                  <a:pt x="f181" y="f504"/>
                </a:cubicBezTo>
                <a:cubicBezTo>
                  <a:pt x="f181" y="f504"/>
                  <a:pt x="f181" y="f504"/>
                  <a:pt x="f181" y="f504"/>
                </a:cubicBezTo>
                <a:cubicBezTo>
                  <a:pt x="f181" y="f505"/>
                  <a:pt x="f276" y="f506"/>
                  <a:pt x="f276" y="f507"/>
                </a:cubicBezTo>
                <a:cubicBezTo>
                  <a:pt x="f276" y="f507"/>
                  <a:pt x="f276" y="f507"/>
                  <a:pt x="f276" y="f507"/>
                </a:cubicBezTo>
                <a:cubicBezTo>
                  <a:pt x="f508" y="f507"/>
                  <a:pt x="f509" y="f510"/>
                  <a:pt x="f511" y="f507"/>
                </a:cubicBezTo>
                <a:cubicBezTo>
                  <a:pt x="f467" y="f507"/>
                  <a:pt x="f217" y="f512"/>
                  <a:pt x="f162" y="f513"/>
                </a:cubicBezTo>
                <a:cubicBezTo>
                  <a:pt x="f294" y="f514"/>
                  <a:pt x="f162" y="f515"/>
                  <a:pt x="f162" y="f516"/>
                </a:cubicBezTo>
                <a:cubicBezTo>
                  <a:pt x="f162" y="f517"/>
                  <a:pt x="f518" y="f519"/>
                  <a:pt x="f520" y="f82"/>
                </a:cubicBezTo>
                <a:cubicBezTo>
                  <a:pt x="f520" y="f72"/>
                  <a:pt x="f521" y="f82"/>
                  <a:pt x="f223" y="f82"/>
                </a:cubicBezTo>
                <a:cubicBezTo>
                  <a:pt x="f522" y="f72"/>
                  <a:pt x="f250" y="f523"/>
                  <a:pt x="f160" y="f517"/>
                </a:cubicBezTo>
                <a:cubicBezTo>
                  <a:pt x="f524" y="f525"/>
                  <a:pt x="f301" y="f526"/>
                  <a:pt x="f301" y="f527"/>
                </a:cubicBezTo>
                <a:cubicBezTo>
                  <a:pt x="f205" y="f528"/>
                  <a:pt x="f205" y="f498"/>
                  <a:pt x="f301" y="f529"/>
                </a:cubicBezTo>
                <a:cubicBezTo>
                  <a:pt x="f304" y="f493"/>
                  <a:pt x="f226" y="f65"/>
                  <a:pt x="f530" y="f65"/>
                </a:cubicBezTo>
                <a:cubicBezTo>
                  <a:pt x="f339" y="f61"/>
                  <a:pt x="f531" y="f65"/>
                  <a:pt x="f416" y="f61"/>
                </a:cubicBezTo>
                <a:cubicBezTo>
                  <a:pt x="f417" y="f58"/>
                  <a:pt x="f81" y="f532"/>
                  <a:pt x="f86" y="f533"/>
                </a:cubicBezTo>
                <a:cubicBezTo>
                  <a:pt x="f88" y="f534"/>
                  <a:pt x="f86" y="f535"/>
                  <a:pt x="f86" y="f30"/>
                </a:cubicBezTo>
                <a:cubicBezTo>
                  <a:pt x="f536" y="f30"/>
                  <a:pt x="f537" y="f30"/>
                  <a:pt x="f99" y="f30"/>
                </a:cubicBezTo>
                <a:cubicBezTo>
                  <a:pt x="f99" y="f53"/>
                  <a:pt x="f99" y="f538"/>
                  <a:pt x="f102" y="f55"/>
                </a:cubicBezTo>
                <a:cubicBezTo>
                  <a:pt x="f102" y="f56"/>
                  <a:pt x="f107" y="f61"/>
                  <a:pt x="f430" y="f61"/>
                </a:cubicBezTo>
                <a:cubicBezTo>
                  <a:pt x="f110" y="f65"/>
                  <a:pt x="f431" y="f65"/>
                  <a:pt x="f123" y="f61"/>
                </a:cubicBezTo>
                <a:cubicBezTo>
                  <a:pt x="f121" y="f61"/>
                  <a:pt x="f48" y="f56"/>
                  <a:pt x="f48" y="f539"/>
                </a:cubicBezTo>
                <a:cubicBezTo>
                  <a:pt x="f114" y="f54"/>
                  <a:pt x="f48" y="f53"/>
                  <a:pt x="f48" y="f30"/>
                </a:cubicBezTo>
                <a:cubicBezTo>
                  <a:pt x="f48" y="f30"/>
                  <a:pt x="f48" y="f30"/>
                  <a:pt x="f48" y="f30"/>
                </a:cubicBezTo>
                <a:cubicBezTo>
                  <a:pt x="f48" y="f30"/>
                  <a:pt x="f48" y="f30"/>
                  <a:pt x="f48" y="f30"/>
                </a:cubicBezTo>
                <a:cubicBezTo>
                  <a:pt x="f540" y="f30"/>
                  <a:pt x="f541" y="f30"/>
                  <a:pt x="f99" y="f30"/>
                </a:cubicBezTo>
                <a:cubicBezTo>
                  <a:pt x="f102" y="f29"/>
                  <a:pt x="f75" y="f542"/>
                  <a:pt x="f75" y="f543"/>
                </a:cubicBezTo>
                <a:cubicBezTo>
                  <a:pt x="f75" y="f544"/>
                  <a:pt x="f75" y="f545"/>
                  <a:pt x="f150" y="f546"/>
                </a:cubicBezTo>
                <a:cubicBezTo>
                  <a:pt x="f150" y="f547"/>
                  <a:pt x="f107" y="f547"/>
                  <a:pt x="f548" y="f547"/>
                </a:cubicBezTo>
                <a:cubicBezTo>
                  <a:pt x="f269" y="f547"/>
                  <a:pt x="f549" y="f547"/>
                  <a:pt x="f550" y="f551"/>
                </a:cubicBezTo>
                <a:cubicBezTo>
                  <a:pt x="f11" y="f551"/>
                  <a:pt x="f38" y="f552"/>
                  <a:pt x="f38" y="f553"/>
                </a:cubicBezTo>
                <a:cubicBezTo>
                  <a:pt x="f9" y="f554"/>
                  <a:pt x="f38" y="f555"/>
                  <a:pt x="f9" y="f10"/>
                </a:cubicBezTo>
                <a:close/>
                <a:moveTo>
                  <a:pt x="f88" y="f556"/>
                </a:moveTo>
                <a:cubicBezTo>
                  <a:pt x="f88" y="f556"/>
                  <a:pt x="f88" y="f556"/>
                  <a:pt x="f88" y="f556"/>
                </a:cubicBezTo>
                <a:cubicBezTo>
                  <a:pt x="f327" y="f556"/>
                  <a:pt x="f417" y="f557"/>
                  <a:pt x="f558" y="f557"/>
                </a:cubicBezTo>
                <a:cubicBezTo>
                  <a:pt x="f417" y="f557"/>
                  <a:pt x="f327" y="f556"/>
                  <a:pt x="f88" y="f556"/>
                </a:cubicBezTo>
                <a:close/>
                <a:moveTo>
                  <a:pt x="f150" y="f559"/>
                </a:moveTo>
                <a:cubicBezTo>
                  <a:pt x="f150" y="f560"/>
                  <a:pt x="f75" y="f561"/>
                  <a:pt x="f179" y="f562"/>
                </a:cubicBezTo>
                <a:cubicBezTo>
                  <a:pt x="f563" y="f115"/>
                  <a:pt x="f564" y="f565"/>
                  <a:pt x="f86" y="f566"/>
                </a:cubicBezTo>
                <a:cubicBezTo>
                  <a:pt x="f86" y="f560"/>
                  <a:pt x="f86" y="f116"/>
                  <a:pt x="f86" y="f559"/>
                </a:cubicBezTo>
                <a:cubicBezTo>
                  <a:pt x="f86" y="f567"/>
                  <a:pt x="f81" y="f568"/>
                  <a:pt x="f86" y="f569"/>
                </a:cubicBezTo>
                <a:cubicBezTo>
                  <a:pt x="f86" y="f570"/>
                  <a:pt x="f194" y="f571"/>
                  <a:pt x="f154" y="f571"/>
                </a:cubicBezTo>
                <a:cubicBezTo>
                  <a:pt x="f153" y="f572"/>
                  <a:pt x="f152" y="f571"/>
                  <a:pt x="f151" y="f571"/>
                </a:cubicBezTo>
                <a:cubicBezTo>
                  <a:pt x="f211" y="f571"/>
                  <a:pt x="f75" y="f573"/>
                  <a:pt x="f75" y="f574"/>
                </a:cubicBezTo>
                <a:cubicBezTo>
                  <a:pt x="f150" y="f575"/>
                  <a:pt x="f150" y="f576"/>
                  <a:pt x="f150" y="f559"/>
                </a:cubicBezTo>
                <a:close/>
                <a:moveTo>
                  <a:pt x="f99" y="f125"/>
                </a:moveTo>
                <a:cubicBezTo>
                  <a:pt x="f176" y="f577"/>
                  <a:pt x="f75" y="f578"/>
                  <a:pt x="f75" y="f579"/>
                </a:cubicBezTo>
                <a:cubicBezTo>
                  <a:pt x="f75" y="f580"/>
                  <a:pt x="f293" y="f581"/>
                  <a:pt x="f185" y="f582"/>
                </a:cubicBezTo>
                <a:cubicBezTo>
                  <a:pt x="f583" y="f584"/>
                  <a:pt x="f426" y="f585"/>
                  <a:pt x="f155" y="f580"/>
                </a:cubicBezTo>
                <a:cubicBezTo>
                  <a:pt x="f586" y="f587"/>
                  <a:pt x="f346" y="f588"/>
                  <a:pt x="f81" y="f589"/>
                </a:cubicBezTo>
                <a:cubicBezTo>
                  <a:pt x="f81" y="f590"/>
                  <a:pt x="f417" y="f591"/>
                  <a:pt x="f79" y="f592"/>
                </a:cubicBezTo>
                <a:cubicBezTo>
                  <a:pt x="f79" y="f592"/>
                  <a:pt x="f79" y="f592"/>
                  <a:pt x="f79" y="f592"/>
                </a:cubicBezTo>
                <a:cubicBezTo>
                  <a:pt x="f593" y="f594"/>
                  <a:pt x="f348" y="f591"/>
                  <a:pt x="f154" y="f122"/>
                </a:cubicBezTo>
                <a:cubicBezTo>
                  <a:pt x="f595" y="f122"/>
                  <a:pt x="f596" y="f122"/>
                  <a:pt x="f99" y="f125"/>
                </a:cubicBezTo>
                <a:close/>
                <a:moveTo>
                  <a:pt x="f385" y="f597"/>
                </a:moveTo>
                <a:cubicBezTo>
                  <a:pt x="f385" y="f461"/>
                  <a:pt x="f387" y="f459"/>
                  <a:pt x="f598" y="f459"/>
                </a:cubicBezTo>
                <a:cubicBezTo>
                  <a:pt x="f599" y="f459"/>
                  <a:pt x="f600" y="f457"/>
                  <a:pt x="f268" y="f457"/>
                </a:cubicBezTo>
                <a:cubicBezTo>
                  <a:pt x="f268" y="f601"/>
                  <a:pt x="f268" y="f602"/>
                  <a:pt x="f268" y="f603"/>
                </a:cubicBezTo>
                <a:cubicBezTo>
                  <a:pt x="f604" y="f605"/>
                  <a:pt x="f606" y="f547"/>
                  <a:pt x="f266" y="f547"/>
                </a:cubicBezTo>
                <a:cubicBezTo>
                  <a:pt x="f607" y="f551"/>
                  <a:pt x="f608" y="f547"/>
                  <a:pt x="f386" y="f547"/>
                </a:cubicBezTo>
                <a:cubicBezTo>
                  <a:pt x="f609" y="f610"/>
                  <a:pt x="f385" y="f611"/>
                  <a:pt x="f385" y="f597"/>
                </a:cubicBezTo>
                <a:close/>
                <a:moveTo>
                  <a:pt x="f385" y="f612"/>
                </a:moveTo>
                <a:cubicBezTo>
                  <a:pt x="f385" y="f137"/>
                  <a:pt x="f613" y="f614"/>
                  <a:pt x="f615" y="f614"/>
                </a:cubicBezTo>
                <a:cubicBezTo>
                  <a:pt x="f616" y="f614"/>
                  <a:pt x="f617" y="f614"/>
                  <a:pt x="f618" y="f614"/>
                </a:cubicBezTo>
                <a:cubicBezTo>
                  <a:pt x="f606" y="f137"/>
                  <a:pt x="f604" y="f612"/>
                  <a:pt x="f268" y="f619"/>
                </a:cubicBezTo>
                <a:cubicBezTo>
                  <a:pt x="f268" y="f620"/>
                  <a:pt x="f268" y="f621"/>
                  <a:pt x="f604" y="f622"/>
                </a:cubicBezTo>
                <a:cubicBezTo>
                  <a:pt x="f604" y="f622"/>
                  <a:pt x="f604" y="f622"/>
                  <a:pt x="f604" y="f622"/>
                </a:cubicBezTo>
                <a:cubicBezTo>
                  <a:pt x="f623" y="f7"/>
                  <a:pt x="f623" y="f7"/>
                  <a:pt x="f624" y="f7"/>
                </a:cubicBezTo>
                <a:cubicBezTo>
                  <a:pt x="f625" y="f7"/>
                  <a:pt x="f265" y="f7"/>
                  <a:pt x="f386" y="f7"/>
                </a:cubicBezTo>
                <a:cubicBezTo>
                  <a:pt x="f626" y="f627"/>
                  <a:pt x="f628" y="f242"/>
                  <a:pt x="f501" y="f242"/>
                </a:cubicBezTo>
                <a:cubicBezTo>
                  <a:pt x="f628" y="f242"/>
                  <a:pt x="f626" y="f627"/>
                  <a:pt x="f386" y="f7"/>
                </a:cubicBezTo>
                <a:cubicBezTo>
                  <a:pt x="f609" y="f629"/>
                  <a:pt x="f501" y="f630"/>
                  <a:pt x="f385" y="f612"/>
                </a:cubicBezTo>
                <a:close/>
                <a:moveTo>
                  <a:pt x="f501" y="f242"/>
                </a:moveTo>
                <a:cubicBezTo>
                  <a:pt x="f385" y="f238"/>
                  <a:pt x="f385" y="f238"/>
                  <a:pt x="f631" y="f238"/>
                </a:cubicBezTo>
                <a:cubicBezTo>
                  <a:pt x="f385" y="f238"/>
                  <a:pt x="f385" y="f238"/>
                  <a:pt x="f501" y="f242"/>
                </a:cubicBezTo>
                <a:close/>
                <a:moveTo>
                  <a:pt x="f632" y="f633"/>
                </a:moveTo>
                <a:cubicBezTo>
                  <a:pt x="f632" y="f634"/>
                  <a:pt x="f632" y="f621"/>
                  <a:pt x="f632" y="f635"/>
                </a:cubicBezTo>
                <a:cubicBezTo>
                  <a:pt x="f632" y="f621"/>
                  <a:pt x="f632" y="f634"/>
                  <a:pt x="f632" y="f633"/>
                </a:cubicBezTo>
                <a:close/>
                <a:moveTo>
                  <a:pt x="f268" y="f292"/>
                </a:moveTo>
                <a:cubicBezTo>
                  <a:pt x="f268" y="f292"/>
                  <a:pt x="f268" y="f292"/>
                  <a:pt x="f268" y="f292"/>
                </a:cubicBezTo>
                <a:cubicBezTo>
                  <a:pt x="f268" y="f636"/>
                  <a:pt x="f623" y="f637"/>
                  <a:pt x="f268" y="f315"/>
                </a:cubicBezTo>
                <a:cubicBezTo>
                  <a:pt x="f604" y="f476"/>
                  <a:pt x="f271" y="f256"/>
                  <a:pt x="f638" y="f261"/>
                </a:cubicBezTo>
                <a:cubicBezTo>
                  <a:pt x="f607" y="f258"/>
                  <a:pt x="f274" y="f261"/>
                  <a:pt x="f598" y="f261"/>
                </a:cubicBezTo>
                <a:cubicBezTo>
                  <a:pt x="f639" y="f261"/>
                  <a:pt x="f385" y="f261"/>
                  <a:pt x="f175" y="f163"/>
                </a:cubicBezTo>
                <a:cubicBezTo>
                  <a:pt x="f385" y="f289"/>
                  <a:pt x="f385" y="f318"/>
                  <a:pt x="f175" y="f640"/>
                </a:cubicBezTo>
                <a:cubicBezTo>
                  <a:pt x="f174" y="f640"/>
                  <a:pt x="f280" y="f473"/>
                  <a:pt x="f193" y="f641"/>
                </a:cubicBezTo>
                <a:cubicBezTo>
                  <a:pt x="f280" y="f473"/>
                  <a:pt x="f174" y="f640"/>
                  <a:pt x="f175" y="f640"/>
                </a:cubicBezTo>
                <a:cubicBezTo>
                  <a:pt x="f175" y="f642"/>
                  <a:pt x="f631" y="f643"/>
                  <a:pt x="f385" y="f296"/>
                </a:cubicBezTo>
                <a:cubicBezTo>
                  <a:pt x="f644" y="f298"/>
                  <a:pt x="f645" y="f518"/>
                  <a:pt x="f268" y="f292"/>
                </a:cubicBezTo>
                <a:close/>
                <a:moveTo>
                  <a:pt x="f607" y="f646"/>
                </a:moveTo>
                <a:cubicBezTo>
                  <a:pt x="f647" y="f648"/>
                  <a:pt x="f649" y="f650"/>
                  <a:pt x="f325" y="f651"/>
                </a:cubicBezTo>
                <a:cubicBezTo>
                  <a:pt x="f325" y="f651"/>
                  <a:pt x="f325" y="f651"/>
                  <a:pt x="f325" y="f651"/>
                </a:cubicBezTo>
                <a:cubicBezTo>
                  <a:pt x="f649" y="f650"/>
                  <a:pt x="f647" y="f648"/>
                  <a:pt x="f607" y="f646"/>
                </a:cubicBezTo>
                <a:cubicBezTo>
                  <a:pt x="f652" y="f646"/>
                  <a:pt x="f653" y="f646"/>
                  <a:pt x="f599" y="f646"/>
                </a:cubicBezTo>
                <a:cubicBezTo>
                  <a:pt x="f653" y="f646"/>
                  <a:pt x="f652" y="f646"/>
                  <a:pt x="f607" y="f646"/>
                </a:cubicBezTo>
                <a:close/>
                <a:moveTo>
                  <a:pt x="f653" y="f561"/>
                </a:moveTo>
                <a:cubicBezTo>
                  <a:pt x="f268" y="f561"/>
                  <a:pt x="f268" y="f561"/>
                  <a:pt x="f268" y="f654"/>
                </a:cubicBezTo>
                <a:cubicBezTo>
                  <a:pt x="f268" y="f571"/>
                  <a:pt x="f268" y="f571"/>
                  <a:pt x="f655" y="f571"/>
                </a:cubicBezTo>
                <a:cubicBezTo>
                  <a:pt x="f631" y="f571"/>
                  <a:pt x="f631" y="f571"/>
                  <a:pt x="f631" y="f656"/>
                </a:cubicBezTo>
                <a:cubicBezTo>
                  <a:pt x="f631" y="f561"/>
                  <a:pt x="f631" y="f561"/>
                  <a:pt x="f653" y="f561"/>
                </a:cubicBezTo>
                <a:close/>
                <a:moveTo>
                  <a:pt x="f169" y="f38"/>
                </a:moveTo>
                <a:cubicBezTo>
                  <a:pt x="f168" y="f657"/>
                  <a:pt x="f167" y="f657"/>
                  <a:pt x="f166" y="f658"/>
                </a:cubicBezTo>
                <a:cubicBezTo>
                  <a:pt x="f659" y="f13"/>
                  <a:pt x="f660" y="f13"/>
                  <a:pt x="f264" y="f38"/>
                </a:cubicBezTo>
                <a:cubicBezTo>
                  <a:pt x="f264" y="f38"/>
                  <a:pt x="f264" y="f38"/>
                  <a:pt x="f264" y="f38"/>
                </a:cubicBezTo>
                <a:cubicBezTo>
                  <a:pt x="f661" y="f13"/>
                  <a:pt x="f662" y="f13"/>
                  <a:pt x="f263" y="f38"/>
                </a:cubicBezTo>
                <a:cubicBezTo>
                  <a:pt x="f322" y="f38"/>
                  <a:pt x="f255" y="f38"/>
                  <a:pt x="f256" y="f38"/>
                </a:cubicBezTo>
                <a:cubicBezTo>
                  <a:pt x="f256" y="f52"/>
                  <a:pt x="f261" y="f663"/>
                  <a:pt x="f261" y="f664"/>
                </a:cubicBezTo>
                <a:cubicBezTo>
                  <a:pt x="f256" y="f665"/>
                  <a:pt x="f254" y="f666"/>
                  <a:pt x="f667" y="f113"/>
                </a:cubicBezTo>
                <a:cubicBezTo>
                  <a:pt x="f254" y="f666"/>
                  <a:pt x="f256" y="f665"/>
                  <a:pt x="f261" y="f664"/>
                </a:cubicBezTo>
                <a:cubicBezTo>
                  <a:pt x="f287" y="f664"/>
                  <a:pt x="f311" y="f50"/>
                  <a:pt x="f474" y="f48"/>
                </a:cubicBezTo>
                <a:cubicBezTo>
                  <a:pt x="f474" y="f48"/>
                  <a:pt x="f474" y="f48"/>
                  <a:pt x="f474" y="f48"/>
                </a:cubicBezTo>
                <a:cubicBezTo>
                  <a:pt x="f289" y="f48"/>
                  <a:pt x="f318" y="f48"/>
                  <a:pt x="f473" y="f48"/>
                </a:cubicBezTo>
                <a:cubicBezTo>
                  <a:pt x="f162" y="f668"/>
                  <a:pt x="f298" y="f669"/>
                  <a:pt x="f298" y="f670"/>
                </a:cubicBezTo>
                <a:cubicBezTo>
                  <a:pt x="f298" y="f671"/>
                  <a:pt x="f672" y="f673"/>
                  <a:pt x="f292" y="f40"/>
                </a:cubicBezTo>
                <a:cubicBezTo>
                  <a:pt x="f317" y="f674"/>
                  <a:pt x="f675" y="f9"/>
                  <a:pt x="f373" y="f38"/>
                </a:cubicBezTo>
                <a:cubicBezTo>
                  <a:pt x="f509" y="f657"/>
                  <a:pt x="f474" y="f38"/>
                  <a:pt x="f256" y="f38"/>
                </a:cubicBezTo>
                <a:cubicBezTo>
                  <a:pt x="f256" y="f676"/>
                  <a:pt x="f261" y="f32"/>
                  <a:pt x="f256" y="f31"/>
                </a:cubicBezTo>
                <a:cubicBezTo>
                  <a:pt x="f255" y="f143"/>
                  <a:pt x="f196" y="f142"/>
                  <a:pt x="f677" y="f142"/>
                </a:cubicBezTo>
                <a:cubicBezTo>
                  <a:pt x="f678" y="f22"/>
                  <a:pt x="f679" y="f142"/>
                  <a:pt x="f317" y="f22"/>
                </a:cubicBezTo>
                <a:cubicBezTo>
                  <a:pt x="f292" y="f22"/>
                  <a:pt x="f296" y="f248"/>
                  <a:pt x="f298" y="f680"/>
                </a:cubicBezTo>
                <a:cubicBezTo>
                  <a:pt x="f298" y="f681"/>
                  <a:pt x="f298" y="f682"/>
                  <a:pt x="f298" y="f682"/>
                </a:cubicBezTo>
                <a:cubicBezTo>
                  <a:pt x="f217" y="f239"/>
                  <a:pt x="f217" y="f7"/>
                  <a:pt x="f253" y="f7"/>
                </a:cubicBezTo>
                <a:cubicBezTo>
                  <a:pt x="f662" y="f7"/>
                  <a:pt x="f683" y="f7"/>
                  <a:pt x="f684" y="f239"/>
                </a:cubicBezTo>
                <a:cubicBezTo>
                  <a:pt x="f685" y="f239"/>
                  <a:pt x="f280" y="f686"/>
                  <a:pt x="f181" y="f238"/>
                </a:cubicBezTo>
                <a:cubicBezTo>
                  <a:pt x="f181" y="f238"/>
                  <a:pt x="f181" y="f238"/>
                  <a:pt x="f181" y="f238"/>
                </a:cubicBezTo>
                <a:cubicBezTo>
                  <a:pt x="f181" y="f687"/>
                  <a:pt x="f181" y="f688"/>
                  <a:pt x="f181" y="f227"/>
                </a:cubicBezTo>
                <a:cubicBezTo>
                  <a:pt x="f386" y="f689"/>
                  <a:pt x="f628" y="f690"/>
                  <a:pt x="f385" y="f691"/>
                </a:cubicBezTo>
                <a:cubicBezTo>
                  <a:pt x="f628" y="f690"/>
                  <a:pt x="f386" y="f689"/>
                  <a:pt x="f181" y="f227"/>
                </a:cubicBezTo>
                <a:cubicBezTo>
                  <a:pt x="f181" y="f692"/>
                  <a:pt x="f181" y="f693"/>
                  <a:pt x="f181" y="f694"/>
                </a:cubicBezTo>
                <a:cubicBezTo>
                  <a:pt x="f181" y="f695"/>
                  <a:pt x="f181" y="f15"/>
                  <a:pt x="f175" y="f696"/>
                </a:cubicBezTo>
                <a:cubicBezTo>
                  <a:pt x="f175" y="f696"/>
                  <a:pt x="f175" y="f696"/>
                  <a:pt x="f175" y="f696"/>
                </a:cubicBezTo>
                <a:cubicBezTo>
                  <a:pt x="f181" y="f697"/>
                  <a:pt x="f175" y="f698"/>
                  <a:pt x="f175" y="f699"/>
                </a:cubicBezTo>
                <a:cubicBezTo>
                  <a:pt x="f175" y="f700"/>
                  <a:pt x="f175" y="f701"/>
                  <a:pt x="f175" y="f674"/>
                </a:cubicBezTo>
                <a:cubicBezTo>
                  <a:pt x="f175" y="f674"/>
                  <a:pt x="f175" y="f674"/>
                  <a:pt x="f175" y="f674"/>
                </a:cubicBezTo>
                <a:cubicBezTo>
                  <a:pt x="f174" y="f658"/>
                  <a:pt x="f173" y="f13"/>
                  <a:pt x="f172" y="f38"/>
                </a:cubicBezTo>
                <a:cubicBezTo>
                  <a:pt x="f171" y="f38"/>
                  <a:pt x="f170" y="f38"/>
                  <a:pt x="f169" y="f38"/>
                </a:cubicBezTo>
                <a:close/>
                <a:moveTo>
                  <a:pt x="f667" y="f279"/>
                </a:moveTo>
                <a:cubicBezTo>
                  <a:pt x="f667" y="f283"/>
                  <a:pt x="f667" y="f283"/>
                  <a:pt x="f702" y="f283"/>
                </a:cubicBezTo>
                <a:cubicBezTo>
                  <a:pt x="f667" y="f283"/>
                  <a:pt x="f667" y="f283"/>
                  <a:pt x="f667" y="f279"/>
                </a:cubicBezTo>
                <a:close/>
                <a:moveTo>
                  <a:pt x="f703" y="f38"/>
                </a:moveTo>
                <a:cubicBezTo>
                  <a:pt x="f703" y="f38"/>
                  <a:pt x="f703" y="f38"/>
                  <a:pt x="f703" y="f38"/>
                </a:cubicBezTo>
                <a:cubicBezTo>
                  <a:pt x="f703" y="f38"/>
                  <a:pt x="f703" y="f38"/>
                  <a:pt x="f703" y="f38"/>
                </a:cubicBezTo>
                <a:close/>
                <a:moveTo>
                  <a:pt x="f476" y="f311"/>
                </a:moveTo>
                <a:cubicBezTo>
                  <a:pt x="f474" y="f311"/>
                  <a:pt x="f474" y="f311"/>
                  <a:pt x="f163" y="f311"/>
                </a:cubicBezTo>
                <a:cubicBezTo>
                  <a:pt x="f474" y="f311"/>
                  <a:pt x="f474" y="f311"/>
                  <a:pt x="f476" y="f311"/>
                </a:cubicBezTo>
                <a:close/>
                <a:moveTo>
                  <a:pt x="f298" y="f704"/>
                </a:moveTo>
                <a:cubicBezTo>
                  <a:pt x="f298" y="f255"/>
                  <a:pt x="f642" y="f261"/>
                  <a:pt x="f197" y="f261"/>
                </a:cubicBezTo>
                <a:cubicBezTo>
                  <a:pt x="f705" y="f256"/>
                  <a:pt x="f706" y="f256"/>
                  <a:pt x="f263" y="f256"/>
                </a:cubicBezTo>
                <a:cubicBezTo>
                  <a:pt x="f263" y="f256"/>
                  <a:pt x="f263" y="f256"/>
                  <a:pt x="f263" y="f256"/>
                </a:cubicBezTo>
                <a:cubicBezTo>
                  <a:pt x="f263" y="f255"/>
                  <a:pt x="f263" y="f322"/>
                  <a:pt x="f263" y="f322"/>
                </a:cubicBezTo>
                <a:cubicBezTo>
                  <a:pt x="f263" y="f322"/>
                  <a:pt x="f263" y="f322"/>
                  <a:pt x="f263" y="f322"/>
                </a:cubicBezTo>
                <a:cubicBezTo>
                  <a:pt x="f287" y="f489"/>
                  <a:pt x="f255" y="f495"/>
                  <a:pt x="f256" y="f707"/>
                </a:cubicBezTo>
                <a:cubicBezTo>
                  <a:pt x="f255" y="f684"/>
                  <a:pt x="f322" y="f708"/>
                  <a:pt x="f263" y="f402"/>
                </a:cubicBezTo>
                <a:cubicBezTo>
                  <a:pt x="f322" y="f280"/>
                  <a:pt x="f255" y="f609"/>
                  <a:pt x="f256" y="f174"/>
                </a:cubicBezTo>
                <a:cubicBezTo>
                  <a:pt x="f256" y="f174"/>
                  <a:pt x="f256" y="f174"/>
                  <a:pt x="f256" y="f174"/>
                </a:cubicBezTo>
                <a:cubicBezTo>
                  <a:pt x="f256" y="f174"/>
                  <a:pt x="f256" y="f174"/>
                  <a:pt x="f256" y="f174"/>
                </a:cubicBezTo>
                <a:cubicBezTo>
                  <a:pt x="f256" y="f174"/>
                  <a:pt x="f256" y="f174"/>
                  <a:pt x="f256" y="f174"/>
                </a:cubicBezTo>
                <a:cubicBezTo>
                  <a:pt x="f256" y="f174"/>
                  <a:pt x="f256" y="f174"/>
                  <a:pt x="f256" y="f174"/>
                </a:cubicBezTo>
                <a:cubicBezTo>
                  <a:pt x="f258" y="f174"/>
                  <a:pt x="f196" y="f276"/>
                  <a:pt x="f287" y="f181"/>
                </a:cubicBezTo>
                <a:cubicBezTo>
                  <a:pt x="f413" y="f181"/>
                  <a:pt x="f679" y="f276"/>
                  <a:pt x="f473" y="f276"/>
                </a:cubicBezTo>
                <a:cubicBezTo>
                  <a:pt x="f643" y="f174"/>
                  <a:pt x="f296" y="f402"/>
                  <a:pt x="f296" y="f685"/>
                </a:cubicBezTo>
                <a:cubicBezTo>
                  <a:pt x="f298" y="f709"/>
                  <a:pt x="f298" y="f660"/>
                  <a:pt x="f298" y="f704"/>
                </a:cubicBezTo>
                <a:close/>
                <a:moveTo>
                  <a:pt x="f704" y="f710"/>
                </a:moveTo>
                <a:cubicBezTo>
                  <a:pt x="f494" y="f711"/>
                  <a:pt x="f489" y="f711"/>
                  <a:pt x="f712" y="f345"/>
                </a:cubicBezTo>
                <a:cubicBezTo>
                  <a:pt x="f489" y="f711"/>
                  <a:pt x="f494" y="f711"/>
                  <a:pt x="f704" y="f710"/>
                </a:cubicBezTo>
                <a:close/>
                <a:moveTo>
                  <a:pt x="f267" y="f358"/>
                </a:moveTo>
                <a:cubicBezTo>
                  <a:pt x="f713" y="f714"/>
                  <a:pt x="f599" y="f340"/>
                  <a:pt x="f265" y="f337"/>
                </a:cubicBezTo>
                <a:cubicBezTo>
                  <a:pt x="f628" y="f715"/>
                  <a:pt x="f631" y="f336"/>
                  <a:pt x="f631" y="f716"/>
                </a:cubicBezTo>
                <a:cubicBezTo>
                  <a:pt x="f631" y="f717"/>
                  <a:pt x="f626" y="f718"/>
                  <a:pt x="f276" y="f349"/>
                </a:cubicBezTo>
                <a:cubicBezTo>
                  <a:pt x="f280" y="f349"/>
                  <a:pt x="f379" y="f350"/>
                  <a:pt x="f172" y="f350"/>
                </a:cubicBezTo>
                <a:cubicBezTo>
                  <a:pt x="f609" y="f718"/>
                  <a:pt x="f609" y="f719"/>
                  <a:pt x="f280" y="f720"/>
                </a:cubicBezTo>
                <a:cubicBezTo>
                  <a:pt x="f609" y="f719"/>
                  <a:pt x="f609" y="f718"/>
                  <a:pt x="f172" y="f350"/>
                </a:cubicBezTo>
                <a:cubicBezTo>
                  <a:pt x="f171" y="f350"/>
                  <a:pt x="f684" y="f350"/>
                  <a:pt x="f195" y="f350"/>
                </a:cubicBezTo>
                <a:cubicBezTo>
                  <a:pt x="f709" y="f710"/>
                  <a:pt x="f721" y="f345"/>
                  <a:pt x="f508" y="f345"/>
                </a:cubicBezTo>
                <a:cubicBezTo>
                  <a:pt x="f721" y="f345"/>
                  <a:pt x="f709" y="f710"/>
                  <a:pt x="f195" y="f350"/>
                </a:cubicBezTo>
                <a:cubicBezTo>
                  <a:pt x="f721" y="f350"/>
                  <a:pt x="f722" y="f350"/>
                  <a:pt x="f282" y="f350"/>
                </a:cubicBezTo>
                <a:cubicBezTo>
                  <a:pt x="f255" y="f349"/>
                  <a:pt x="f196" y="f349"/>
                  <a:pt x="f287" y="f646"/>
                </a:cubicBezTo>
                <a:cubicBezTo>
                  <a:pt x="f287" y="f646"/>
                  <a:pt x="f287" y="f646"/>
                  <a:pt x="f287" y="f646"/>
                </a:cubicBezTo>
                <a:cubicBezTo>
                  <a:pt x="f723" y="f724"/>
                  <a:pt x="f256" y="f725"/>
                  <a:pt x="f261" y="f726"/>
                </a:cubicBezTo>
                <a:cubicBezTo>
                  <a:pt x="f261" y="f727"/>
                  <a:pt x="f282" y="f606"/>
                  <a:pt x="f728" y="f623"/>
                </a:cubicBezTo>
                <a:cubicBezTo>
                  <a:pt x="f729" y="f730"/>
                  <a:pt x="f378" y="f731"/>
                  <a:pt x="f703" y="f632"/>
                </a:cubicBezTo>
                <a:cubicBezTo>
                  <a:pt x="f386" y="f732"/>
                  <a:pt x="f174" y="f733"/>
                  <a:pt x="f276" y="f724"/>
                </a:cubicBezTo>
                <a:cubicBezTo>
                  <a:pt x="f181" y="f734"/>
                  <a:pt x="f276" y="f735"/>
                  <a:pt x="f276" y="f349"/>
                </a:cubicBezTo>
                <a:cubicBezTo>
                  <a:pt x="f181" y="f349"/>
                  <a:pt x="f175" y="f349"/>
                  <a:pt x="f385" y="f349"/>
                </a:cubicBezTo>
                <a:cubicBezTo>
                  <a:pt x="f385" y="f349"/>
                  <a:pt x="f385" y="f349"/>
                  <a:pt x="f385" y="f349"/>
                </a:cubicBezTo>
                <a:cubicBezTo>
                  <a:pt x="f736" y="f350"/>
                  <a:pt x="f737" y="f350"/>
                  <a:pt x="f266" y="f350"/>
                </a:cubicBezTo>
                <a:cubicBezTo>
                  <a:pt x="f738" y="f350"/>
                  <a:pt x="f268" y="f349"/>
                  <a:pt x="f623" y="f739"/>
                </a:cubicBezTo>
                <a:cubicBezTo>
                  <a:pt x="f623" y="f740"/>
                  <a:pt x="f632" y="f720"/>
                  <a:pt x="f741" y="f358"/>
                </a:cubicBezTo>
                <a:cubicBezTo>
                  <a:pt x="f741" y="f358"/>
                  <a:pt x="f742" y="f358"/>
                  <a:pt x="f267" y="f358"/>
                </a:cubicBezTo>
                <a:close/>
                <a:moveTo>
                  <a:pt x="f193" y="f743"/>
                </a:moveTo>
                <a:cubicBezTo>
                  <a:pt x="f193" y="f743"/>
                  <a:pt x="f193" y="f743"/>
                  <a:pt x="f193" y="f743"/>
                </a:cubicBezTo>
                <a:cubicBezTo>
                  <a:pt x="f193" y="f743"/>
                  <a:pt x="f193" y="f743"/>
                  <a:pt x="f193" y="f743"/>
                </a:cubicBezTo>
                <a:close/>
                <a:moveTo>
                  <a:pt x="f744" y="f745"/>
                </a:moveTo>
                <a:cubicBezTo>
                  <a:pt x="f746" y="f747"/>
                  <a:pt x="f748" y="f342"/>
                  <a:pt x="f748" y="f749"/>
                </a:cubicBezTo>
                <a:cubicBezTo>
                  <a:pt x="f748" y="f342"/>
                  <a:pt x="f746" y="f747"/>
                  <a:pt x="f744" y="f745"/>
                </a:cubicBezTo>
                <a:close/>
                <a:moveTo>
                  <a:pt x="f717" y="f268"/>
                </a:moveTo>
                <a:cubicBezTo>
                  <a:pt x="f358" y="f268"/>
                  <a:pt x="f358" y="f268"/>
                  <a:pt x="f358" y="f725"/>
                </a:cubicBezTo>
                <a:cubicBezTo>
                  <a:pt x="f358" y="f349"/>
                  <a:pt x="f358" y="f349"/>
                  <a:pt x="f750" y="f349"/>
                </a:cubicBezTo>
                <a:cubicBezTo>
                  <a:pt x="f350" y="f349"/>
                  <a:pt x="f350" y="f349"/>
                  <a:pt x="f350" y="f751"/>
                </a:cubicBezTo>
                <a:cubicBezTo>
                  <a:pt x="f350" y="f268"/>
                  <a:pt x="f350" y="f268"/>
                  <a:pt x="f717" y="f268"/>
                </a:cubicBezTo>
                <a:close/>
                <a:moveTo>
                  <a:pt x="f752" y="f447"/>
                </a:moveTo>
                <a:cubicBezTo>
                  <a:pt x="f753" y="f754"/>
                  <a:pt x="f755" y="f754"/>
                  <a:pt x="f756" y="f447"/>
                </a:cubicBezTo>
                <a:cubicBezTo>
                  <a:pt x="f757" y="f447"/>
                  <a:pt x="f350" y="f758"/>
                  <a:pt x="f350" y="f759"/>
                </a:cubicBezTo>
                <a:cubicBezTo>
                  <a:pt x="f349" y="f453"/>
                  <a:pt x="f349" y="f760"/>
                  <a:pt x="f350" y="f761"/>
                </a:cubicBezTo>
                <a:cubicBezTo>
                  <a:pt x="f353" y="f461"/>
                  <a:pt x="f762" y="f763"/>
                  <a:pt x="f764" y="f459"/>
                </a:cubicBezTo>
                <a:cubicBezTo>
                  <a:pt x="f764" y="f459"/>
                  <a:pt x="f764" y="f459"/>
                  <a:pt x="f764" y="f459"/>
                </a:cubicBezTo>
                <a:cubicBezTo>
                  <a:pt x="f733" y="f461"/>
                  <a:pt x="f765" y="f766"/>
                  <a:pt x="f604" y="f457"/>
                </a:cubicBezTo>
                <a:cubicBezTo>
                  <a:pt x="f604" y="f767"/>
                  <a:pt x="f604" y="f768"/>
                  <a:pt x="f268" y="f769"/>
                </a:cubicBezTo>
                <a:cubicBezTo>
                  <a:pt x="f268" y="f758"/>
                  <a:pt x="f331" y="f447"/>
                  <a:pt x="f752" y="f447"/>
                </a:cubicBezTo>
                <a:close/>
                <a:moveTo>
                  <a:pt x="f770" y="f403"/>
                </a:moveTo>
                <a:cubicBezTo>
                  <a:pt x="f386" y="f409"/>
                  <a:pt x="f628" y="f409"/>
                  <a:pt x="f385" y="f406"/>
                </a:cubicBezTo>
                <a:cubicBezTo>
                  <a:pt x="f385" y="f406"/>
                  <a:pt x="f385" y="f406"/>
                  <a:pt x="f385" y="f406"/>
                </a:cubicBezTo>
                <a:cubicBezTo>
                  <a:pt x="f628" y="f409"/>
                  <a:pt x="f386" y="f409"/>
                  <a:pt x="f770" y="f403"/>
                </a:cubicBezTo>
                <a:close/>
                <a:moveTo>
                  <a:pt x="f181" y="f771"/>
                </a:moveTo>
                <a:cubicBezTo>
                  <a:pt x="f181" y="f772"/>
                  <a:pt x="f181" y="f773"/>
                  <a:pt x="f175" y="f773"/>
                </a:cubicBezTo>
                <a:cubicBezTo>
                  <a:pt x="f175" y="f772"/>
                  <a:pt x="f175" y="f771"/>
                  <a:pt x="f175" y="f774"/>
                </a:cubicBezTo>
                <a:cubicBezTo>
                  <a:pt x="f175" y="f405"/>
                  <a:pt x="f631" y="f775"/>
                  <a:pt x="f385" y="f406"/>
                </a:cubicBezTo>
                <a:cubicBezTo>
                  <a:pt x="f628" y="f406"/>
                  <a:pt x="f613" y="f406"/>
                  <a:pt x="f639" y="f406"/>
                </a:cubicBezTo>
                <a:cubicBezTo>
                  <a:pt x="f644" y="f775"/>
                  <a:pt x="f776" y="f775"/>
                  <a:pt x="f618" y="f406"/>
                </a:cubicBezTo>
                <a:cubicBezTo>
                  <a:pt x="f777" y="f778"/>
                  <a:pt x="f741" y="f401"/>
                  <a:pt x="f623" y="f406"/>
                </a:cubicBezTo>
                <a:cubicBezTo>
                  <a:pt x="f741" y="f401"/>
                  <a:pt x="f777" y="f778"/>
                  <a:pt x="f618" y="f406"/>
                </a:cubicBezTo>
                <a:cubicBezTo>
                  <a:pt x="f777" y="f432"/>
                  <a:pt x="f741" y="f775"/>
                  <a:pt x="f268" y="f775"/>
                </a:cubicBezTo>
                <a:cubicBezTo>
                  <a:pt x="f268" y="f775"/>
                  <a:pt x="f268" y="f775"/>
                  <a:pt x="f268" y="f775"/>
                </a:cubicBezTo>
                <a:cubicBezTo>
                  <a:pt x="f268" y="f779"/>
                  <a:pt x="f268" y="f780"/>
                  <a:pt x="f268" y="f781"/>
                </a:cubicBezTo>
                <a:cubicBezTo>
                  <a:pt x="f604" y="f782"/>
                  <a:pt x="f271" y="f412"/>
                  <a:pt x="f266" y="f439"/>
                </a:cubicBezTo>
                <a:cubicBezTo>
                  <a:pt x="f737" y="f439"/>
                  <a:pt x="f736" y="f439"/>
                  <a:pt x="f385" y="f439"/>
                </a:cubicBezTo>
                <a:cubicBezTo>
                  <a:pt x="f631" y="f783"/>
                  <a:pt x="f631" y="f784"/>
                  <a:pt x="f175" y="f781"/>
                </a:cubicBezTo>
                <a:cubicBezTo>
                  <a:pt x="f175" y="f785"/>
                  <a:pt x="f181" y="f786"/>
                  <a:pt x="f181" y="f787"/>
                </a:cubicBezTo>
                <a:cubicBezTo>
                  <a:pt x="f181" y="f786"/>
                  <a:pt x="f175" y="f785"/>
                  <a:pt x="f175" y="f781"/>
                </a:cubicBezTo>
                <a:cubicBezTo>
                  <a:pt x="f631" y="f786"/>
                  <a:pt x="f631" y="f787"/>
                  <a:pt x="f175" y="f788"/>
                </a:cubicBezTo>
                <a:cubicBezTo>
                  <a:pt x="f631" y="f789"/>
                  <a:pt x="f385" y="f790"/>
                  <a:pt x="f175" y="f773"/>
                </a:cubicBezTo>
                <a:cubicBezTo>
                  <a:pt x="f181" y="f773"/>
                  <a:pt x="f181" y="f772"/>
                  <a:pt x="f181" y="f771"/>
                </a:cubicBezTo>
                <a:close/>
                <a:moveTo>
                  <a:pt x="f791" y="f547"/>
                </a:moveTo>
                <a:cubicBezTo>
                  <a:pt x="f304" y="f547"/>
                  <a:pt x="f245" y="f792"/>
                  <a:pt x="f245" y="f793"/>
                </a:cubicBezTo>
                <a:cubicBezTo>
                  <a:pt x="f245" y="f794"/>
                  <a:pt x="f245" y="f758"/>
                  <a:pt x="f245" y="f795"/>
                </a:cubicBezTo>
                <a:cubicBezTo>
                  <a:pt x="f245" y="f796"/>
                  <a:pt x="f797" y="f439"/>
                  <a:pt x="f791" y="f412"/>
                </a:cubicBezTo>
                <a:cubicBezTo>
                  <a:pt x="f798" y="f412"/>
                  <a:pt x="f799" y="f412"/>
                  <a:pt x="f298" y="f412"/>
                </a:cubicBezTo>
                <a:cubicBezTo>
                  <a:pt x="f296" y="f447"/>
                  <a:pt x="f296" y="f456"/>
                  <a:pt x="f296" y="f792"/>
                </a:cubicBezTo>
                <a:cubicBezTo>
                  <a:pt x="f294" y="f800"/>
                  <a:pt x="f294" y="f801"/>
                  <a:pt x="f294" y="f551"/>
                </a:cubicBezTo>
                <a:cubicBezTo>
                  <a:pt x="f802" y="f551"/>
                  <a:pt x="f798" y="f551"/>
                  <a:pt x="f791" y="f547"/>
                </a:cubicBezTo>
                <a:close/>
                <a:moveTo>
                  <a:pt x="f473" y="f16"/>
                </a:moveTo>
                <a:cubicBezTo>
                  <a:pt x="f803" y="f804"/>
                  <a:pt x="f292" y="f805"/>
                  <a:pt x="f294" y="f477"/>
                </a:cubicBezTo>
                <a:cubicBezTo>
                  <a:pt x="f292" y="f805"/>
                  <a:pt x="f803" y="f804"/>
                  <a:pt x="f473" y="f16"/>
                </a:cubicBezTo>
                <a:close/>
                <a:moveTo>
                  <a:pt x="f806" y="f807"/>
                </a:moveTo>
                <a:cubicBezTo>
                  <a:pt x="f662" y="f808"/>
                  <a:pt x="f809" y="f808"/>
                  <a:pt x="f492" y="f808"/>
                </a:cubicBezTo>
                <a:cubicBezTo>
                  <a:pt x="f809" y="f808"/>
                  <a:pt x="f662" y="f808"/>
                  <a:pt x="f806" y="f807"/>
                </a:cubicBezTo>
                <a:close/>
                <a:moveTo>
                  <a:pt x="f728" y="f754"/>
                </a:moveTo>
                <a:cubicBezTo>
                  <a:pt x="f810" y="f808"/>
                  <a:pt x="f374" y="f811"/>
                  <a:pt x="f704" y="f808"/>
                </a:cubicBezTo>
                <a:cubicBezTo>
                  <a:pt x="f374" y="f811"/>
                  <a:pt x="f810" y="f808"/>
                  <a:pt x="f728" y="f754"/>
                </a:cubicBezTo>
                <a:cubicBezTo>
                  <a:pt x="f282" y="f812"/>
                  <a:pt x="f258" y="f813"/>
                  <a:pt x="f256" y="f814"/>
                </a:cubicBezTo>
                <a:cubicBezTo>
                  <a:pt x="f255" y="f815"/>
                  <a:pt x="f256" y="f816"/>
                  <a:pt x="f256" y="f412"/>
                </a:cubicBezTo>
                <a:cubicBezTo>
                  <a:pt x="f817" y="f412"/>
                  <a:pt x="f818" y="f412"/>
                  <a:pt x="f276" y="f412"/>
                </a:cubicBezTo>
                <a:cubicBezTo>
                  <a:pt x="f181" y="f412"/>
                  <a:pt x="f175" y="f412"/>
                  <a:pt x="f385" y="f439"/>
                </a:cubicBezTo>
                <a:cubicBezTo>
                  <a:pt x="f385" y="f439"/>
                  <a:pt x="f385" y="f439"/>
                  <a:pt x="f385" y="f439"/>
                </a:cubicBezTo>
                <a:cubicBezTo>
                  <a:pt x="f385" y="f439"/>
                  <a:pt x="f385" y="f439"/>
                  <a:pt x="f385" y="f439"/>
                </a:cubicBezTo>
                <a:cubicBezTo>
                  <a:pt x="f631" y="f441"/>
                  <a:pt x="f175" y="f819"/>
                  <a:pt x="f175" y="f820"/>
                </a:cubicBezTo>
                <a:cubicBezTo>
                  <a:pt x="f181" y="f821"/>
                  <a:pt x="f276" y="f822"/>
                  <a:pt x="f276" y="f823"/>
                </a:cubicBezTo>
                <a:cubicBezTo>
                  <a:pt x="f181" y="f824"/>
                  <a:pt x="f703" y="f754"/>
                  <a:pt x="f170" y="f447"/>
                </a:cubicBezTo>
                <a:cubicBezTo>
                  <a:pt x="f709" y="f450"/>
                  <a:pt x="f495" y="f447"/>
                  <a:pt x="f728" y="f754"/>
                </a:cubicBezTo>
                <a:close/>
                <a:moveTo>
                  <a:pt x="f379" y="f825"/>
                </a:moveTo>
                <a:cubicBezTo>
                  <a:pt x="f379" y="f825"/>
                  <a:pt x="f173" y="f825"/>
                  <a:pt x="f173" y="f825"/>
                </a:cubicBezTo>
                <a:cubicBezTo>
                  <a:pt x="f173" y="f825"/>
                  <a:pt x="f379" y="f825"/>
                  <a:pt x="f379" y="f825"/>
                </a:cubicBezTo>
                <a:close/>
                <a:moveTo>
                  <a:pt x="f703" y="f826"/>
                </a:moveTo>
                <a:cubicBezTo>
                  <a:pt x="f280" y="f827"/>
                  <a:pt x="f402" y="f118"/>
                  <a:pt x="f193" y="f118"/>
                </a:cubicBezTo>
                <a:cubicBezTo>
                  <a:pt x="f402" y="f118"/>
                  <a:pt x="f280" y="f827"/>
                  <a:pt x="f703" y="f826"/>
                </a:cubicBezTo>
                <a:close/>
                <a:moveTo>
                  <a:pt x="f641" y="f828"/>
                </a:moveTo>
                <a:cubicBezTo>
                  <a:pt x="f371" y="f829"/>
                  <a:pt x="f292" y="f830"/>
                  <a:pt x="f292" y="f831"/>
                </a:cubicBezTo>
                <a:cubicBezTo>
                  <a:pt x="f292" y="f830"/>
                  <a:pt x="f371" y="f829"/>
                  <a:pt x="f641" y="f828"/>
                </a:cubicBezTo>
                <a:close/>
                <a:moveTo>
                  <a:pt x="f473" y="f832"/>
                </a:moveTo>
                <a:cubicBezTo>
                  <a:pt x="f473" y="f832"/>
                  <a:pt x="f473" y="f832"/>
                  <a:pt x="f473" y="f832"/>
                </a:cubicBezTo>
                <a:cubicBezTo>
                  <a:pt x="f641" y="f571"/>
                  <a:pt x="f292" y="f571"/>
                  <a:pt x="f298" y="f572"/>
                </a:cubicBezTo>
                <a:cubicBezTo>
                  <a:pt x="f298" y="f833"/>
                  <a:pt x="f298" y="f834"/>
                  <a:pt x="f296" y="f835"/>
                </a:cubicBezTo>
                <a:cubicBezTo>
                  <a:pt x="f296" y="f566"/>
                  <a:pt x="f643" y="f561"/>
                  <a:pt x="f836" y="f561"/>
                </a:cubicBezTo>
                <a:cubicBezTo>
                  <a:pt x="f679" y="f562"/>
                  <a:pt x="f678" y="f562"/>
                  <a:pt x="f509" y="f561"/>
                </a:cubicBezTo>
                <a:cubicBezTo>
                  <a:pt x="f254" y="f561"/>
                  <a:pt x="f256" y="f837"/>
                  <a:pt x="f256" y="f838"/>
                </a:cubicBezTo>
                <a:cubicBezTo>
                  <a:pt x="f261" y="f839"/>
                  <a:pt x="f261" y="f840"/>
                  <a:pt x="f256" y="f574"/>
                </a:cubicBezTo>
                <a:cubicBezTo>
                  <a:pt x="f256" y="f841"/>
                  <a:pt x="f258" y="f572"/>
                  <a:pt x="f163" y="f832"/>
                </a:cubicBezTo>
                <a:cubicBezTo>
                  <a:pt x="f163" y="f832"/>
                  <a:pt x="f163" y="f832"/>
                  <a:pt x="f163" y="f832"/>
                </a:cubicBezTo>
                <a:cubicBezTo>
                  <a:pt x="f289" y="f832"/>
                  <a:pt x="f318" y="f832"/>
                  <a:pt x="f473" y="f832"/>
                </a:cubicBezTo>
                <a:close/>
                <a:moveTo>
                  <a:pt x="f371" y="f842"/>
                </a:moveTo>
                <a:cubicBezTo>
                  <a:pt x="f371" y="f843"/>
                  <a:pt x="f371" y="f844"/>
                  <a:pt x="f371" y="f845"/>
                </a:cubicBezTo>
                <a:cubicBezTo>
                  <a:pt x="f371" y="f844"/>
                  <a:pt x="f371" y="f843"/>
                  <a:pt x="f371" y="f842"/>
                </a:cubicBezTo>
                <a:close/>
                <a:moveTo>
                  <a:pt x="f371" y="f846"/>
                </a:moveTo>
                <a:cubicBezTo>
                  <a:pt x="f371" y="f847"/>
                  <a:pt x="f371" y="f848"/>
                  <a:pt x="f371" y="f849"/>
                </a:cubicBezTo>
                <a:cubicBezTo>
                  <a:pt x="f371" y="f848"/>
                  <a:pt x="f371" y="f847"/>
                  <a:pt x="f371" y="f846"/>
                </a:cubicBezTo>
                <a:close/>
                <a:moveTo>
                  <a:pt x="f371" y="f72"/>
                </a:moveTo>
                <a:cubicBezTo>
                  <a:pt x="f371" y="f850"/>
                  <a:pt x="f371" y="f851"/>
                  <a:pt x="f371" y="f516"/>
                </a:cubicBezTo>
                <a:cubicBezTo>
                  <a:pt x="f371" y="f851"/>
                  <a:pt x="f371" y="f850"/>
                  <a:pt x="f371" y="f72"/>
                </a:cubicBezTo>
                <a:cubicBezTo>
                  <a:pt x="f318" y="f72"/>
                  <a:pt x="f852" y="f82"/>
                  <a:pt x="f261" y="f82"/>
                </a:cubicBezTo>
                <a:cubicBezTo>
                  <a:pt x="f261" y="f853"/>
                  <a:pt x="f261" y="f854"/>
                  <a:pt x="f256" y="f855"/>
                </a:cubicBezTo>
                <a:cubicBezTo>
                  <a:pt x="f256" y="f856"/>
                  <a:pt x="f287" y="f93"/>
                  <a:pt x="f677" y="f93"/>
                </a:cubicBezTo>
                <a:cubicBezTo>
                  <a:pt x="f678" y="f93"/>
                  <a:pt x="f679" y="f93"/>
                  <a:pt x="f317" y="f93"/>
                </a:cubicBezTo>
                <a:cubicBezTo>
                  <a:pt x="f640" y="f93"/>
                  <a:pt x="f298" y="f95"/>
                  <a:pt x="f298" y="f857"/>
                </a:cubicBezTo>
                <a:cubicBezTo>
                  <a:pt x="f467" y="f858"/>
                  <a:pt x="f314" y="f859"/>
                  <a:pt x="f371" y="f72"/>
                </a:cubicBezTo>
                <a:close/>
                <a:moveTo>
                  <a:pt x="f860" y="f571"/>
                </a:moveTo>
                <a:cubicBezTo>
                  <a:pt x="f861" y="f832"/>
                  <a:pt x="f308" y="f571"/>
                  <a:pt x="f298" y="f571"/>
                </a:cubicBezTo>
                <a:cubicBezTo>
                  <a:pt x="f296" y="f862"/>
                  <a:pt x="f296" y="f863"/>
                  <a:pt x="f296" y="f864"/>
                </a:cubicBezTo>
                <a:cubicBezTo>
                  <a:pt x="f296" y="f118"/>
                  <a:pt x="f294" y="f582"/>
                  <a:pt x="f473" y="f581"/>
                </a:cubicBezTo>
                <a:cubicBezTo>
                  <a:pt x="f289" y="f581"/>
                  <a:pt x="f164" y="f581"/>
                  <a:pt x="f166" y="f581"/>
                </a:cubicBezTo>
                <a:cubicBezTo>
                  <a:pt x="f195" y="f865"/>
                  <a:pt x="f171" y="f825"/>
                  <a:pt x="f685" y="f825"/>
                </a:cubicBezTo>
                <a:cubicBezTo>
                  <a:pt x="f171" y="f825"/>
                  <a:pt x="f195" y="f865"/>
                  <a:pt x="f166" y="f581"/>
                </a:cubicBezTo>
                <a:cubicBezTo>
                  <a:pt x="f866" y="f582"/>
                  <a:pt x="f379" y="f582"/>
                  <a:pt x="f276" y="f582"/>
                </a:cubicBezTo>
                <a:cubicBezTo>
                  <a:pt x="f276" y="f867"/>
                  <a:pt x="f181" y="f868"/>
                  <a:pt x="f181" y="f869"/>
                </a:cubicBezTo>
                <a:cubicBezTo>
                  <a:pt x="f723" y="f125"/>
                  <a:pt x="f803" y="f125"/>
                  <a:pt x="f870" y="f125"/>
                </a:cubicBezTo>
                <a:cubicBezTo>
                  <a:pt x="f301" y="f122"/>
                  <a:pt x="f245" y="f871"/>
                  <a:pt x="f245" y="f872"/>
                </a:cubicBezTo>
                <a:cubicBezTo>
                  <a:pt x="f245" y="f873"/>
                  <a:pt x="f245" y="f874"/>
                  <a:pt x="f245" y="f875"/>
                </a:cubicBezTo>
                <a:cubicBezTo>
                  <a:pt x="f199" y="f876"/>
                  <a:pt x="f797" y="f572"/>
                  <a:pt x="f860" y="f571"/>
                </a:cubicBezTo>
                <a:close/>
                <a:moveTo>
                  <a:pt x="f199" y="f877"/>
                </a:moveTo>
                <a:cubicBezTo>
                  <a:pt x="f202" y="f878"/>
                  <a:pt x="f202" y="f879"/>
                  <a:pt x="f199" y="f682"/>
                </a:cubicBezTo>
                <a:cubicBezTo>
                  <a:pt x="f245" y="f248"/>
                  <a:pt x="f206" y="f22"/>
                  <a:pt x="f330" y="f22"/>
                </a:cubicBezTo>
                <a:cubicBezTo>
                  <a:pt x="f880" y="f142"/>
                  <a:pt x="f881" y="f142"/>
                  <a:pt x="f184" y="f22"/>
                </a:cubicBezTo>
                <a:cubicBezTo>
                  <a:pt x="f293" y="f22"/>
                  <a:pt x="f75" y="f248"/>
                  <a:pt x="f75" y="f681"/>
                </a:cubicBezTo>
                <a:cubicBezTo>
                  <a:pt x="f150" y="f882"/>
                  <a:pt x="f150" y="f883"/>
                  <a:pt x="f75" y="f237"/>
                </a:cubicBezTo>
                <a:cubicBezTo>
                  <a:pt x="f75" y="f238"/>
                  <a:pt x="f293" y="f7"/>
                  <a:pt x="f98" y="f7"/>
                </a:cubicBezTo>
                <a:cubicBezTo>
                  <a:pt x="f77" y="f239"/>
                  <a:pt x="f92" y="f7"/>
                  <a:pt x="f88" y="f7"/>
                </a:cubicBezTo>
                <a:cubicBezTo>
                  <a:pt x="f88" y="f7"/>
                  <a:pt x="f88" y="f7"/>
                  <a:pt x="f88" y="f7"/>
                </a:cubicBezTo>
                <a:cubicBezTo>
                  <a:pt x="f884" y="f7"/>
                  <a:pt x="f231" y="f239"/>
                  <a:pt x="f530" y="f7"/>
                </a:cubicBezTo>
                <a:cubicBezTo>
                  <a:pt x="f206" y="f7"/>
                  <a:pt x="f245" y="f238"/>
                  <a:pt x="f199" y="f877"/>
                </a:cubicBezTo>
                <a:close/>
                <a:moveTo>
                  <a:pt x="f885" y="f886"/>
                </a:moveTo>
                <a:cubicBezTo>
                  <a:pt x="f199" y="f886"/>
                  <a:pt x="f199" y="f886"/>
                  <a:pt x="f199" y="f887"/>
                </a:cubicBezTo>
                <a:cubicBezTo>
                  <a:pt x="f199" y="f888"/>
                  <a:pt x="f160" y="f112"/>
                  <a:pt x="f889" y="f561"/>
                </a:cubicBezTo>
                <a:cubicBezTo>
                  <a:pt x="f889" y="f561"/>
                  <a:pt x="f890" y="f561"/>
                  <a:pt x="f201" y="f561"/>
                </a:cubicBezTo>
                <a:cubicBezTo>
                  <a:pt x="f86" y="f561"/>
                  <a:pt x="f86" y="f561"/>
                  <a:pt x="f86" y="f891"/>
                </a:cubicBezTo>
                <a:cubicBezTo>
                  <a:pt x="f86" y="f886"/>
                  <a:pt x="f86" y="f886"/>
                  <a:pt x="f885" y="f886"/>
                </a:cubicBezTo>
                <a:close/>
                <a:moveTo>
                  <a:pt x="f892" y="f61"/>
                </a:moveTo>
                <a:cubicBezTo>
                  <a:pt x="f586" y="f61"/>
                  <a:pt x="f81" y="f65"/>
                  <a:pt x="f81" y="f893"/>
                </a:cubicBezTo>
                <a:cubicBezTo>
                  <a:pt x="f86" y="f507"/>
                  <a:pt x="f81" y="f507"/>
                  <a:pt x="f892" y="f507"/>
                </a:cubicBezTo>
                <a:cubicBezTo>
                  <a:pt x="f75" y="f507"/>
                  <a:pt x="f75" y="f507"/>
                  <a:pt x="f75" y="f893"/>
                </a:cubicBezTo>
                <a:cubicBezTo>
                  <a:pt x="f150" y="f894"/>
                  <a:pt x="f157" y="f58"/>
                  <a:pt x="f892" y="f61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06" name="Freeform 111">
            <a:extLst>
              <a:ext uri="{FF2B5EF4-FFF2-40B4-BE49-F238E27FC236}">
                <a16:creationId xmlns:a16="http://schemas.microsoft.com/office/drawing/2014/main" id="{E47B245B-8DCA-48C0-9100-80B0AF887DD2}"/>
              </a:ext>
            </a:extLst>
          </p:cNvPr>
          <p:cNvSpPr/>
          <p:nvPr/>
        </p:nvSpPr>
        <p:spPr>
          <a:xfrm>
            <a:off x="5876921" y="4348164"/>
            <a:ext cx="265111" cy="39845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64"/>
              <a:gd name="f7" fmla="val 247"/>
              <a:gd name="f8" fmla="val 124"/>
              <a:gd name="f9" fmla="val 82"/>
              <a:gd name="f10" fmla="val 85"/>
              <a:gd name="f11" fmla="val 86"/>
              <a:gd name="f12" fmla="val 84"/>
              <a:gd name="f13" fmla="val 46"/>
              <a:gd name="f14" fmla="val 42"/>
              <a:gd name="f15" fmla="val 38"/>
              <a:gd name="f16" fmla="val 34"/>
              <a:gd name="f17" fmla="val 49"/>
              <a:gd name="f18" fmla="val 48"/>
              <a:gd name="f19" fmla="val 83"/>
              <a:gd name="f20" fmla="val 36"/>
              <a:gd name="f21" fmla="val 81"/>
              <a:gd name="f22" fmla="val 128"/>
              <a:gd name="f23" fmla="val 80"/>
              <a:gd name="f24" fmla="val 166"/>
              <a:gd name="f25" fmla="val 88"/>
              <a:gd name="f26" fmla="val 163"/>
              <a:gd name="f27" fmla="val 209"/>
              <a:gd name="f28" fmla="val 201"/>
              <a:gd name="f29" fmla="val 156"/>
              <a:gd name="f30" fmla="val 120"/>
              <a:gd name="f31" fmla="val 79"/>
              <a:gd name="f32" fmla="+- 0 0 -90"/>
              <a:gd name="f33" fmla="*/ f3 1 164"/>
              <a:gd name="f34" fmla="*/ f4 1 247"/>
              <a:gd name="f35" fmla="+- f7 0 f5"/>
              <a:gd name="f36" fmla="+- f6 0 f5"/>
              <a:gd name="f37" fmla="*/ f32 f0 1"/>
              <a:gd name="f38" fmla="*/ f36 1 164"/>
              <a:gd name="f39" fmla="*/ f35 1 247"/>
              <a:gd name="f40" fmla="*/ 124 f36 1"/>
              <a:gd name="f41" fmla="*/ 82 f35 1"/>
              <a:gd name="f42" fmla="*/ 84 f36 1"/>
              <a:gd name="f43" fmla="*/ 46 f35 1"/>
              <a:gd name="f44" fmla="*/ 34 f35 1"/>
              <a:gd name="f45" fmla="*/ 49 f36 1"/>
              <a:gd name="f46" fmla="*/ 0 f35 1"/>
              <a:gd name="f47" fmla="*/ 0 f36 1"/>
              <a:gd name="f48" fmla="*/ 48 f35 1"/>
              <a:gd name="f49" fmla="*/ 36 f36 1"/>
              <a:gd name="f50" fmla="*/ 83 f35 1"/>
              <a:gd name="f51" fmla="*/ 81 f36 1"/>
              <a:gd name="f52" fmla="*/ 128 f35 1"/>
              <a:gd name="f53" fmla="*/ 46 f36 1"/>
              <a:gd name="f54" fmla="*/ 163 f35 1"/>
              <a:gd name="f55" fmla="*/ 209 f35 1"/>
              <a:gd name="f56" fmla="*/ 38 f36 1"/>
              <a:gd name="f57" fmla="*/ 247 f35 1"/>
              <a:gd name="f58" fmla="*/ 201 f35 1"/>
              <a:gd name="f59" fmla="*/ 120 f36 1"/>
              <a:gd name="f60" fmla="*/ 164 f35 1"/>
              <a:gd name="f61" fmla="*/ 164 f36 1"/>
              <a:gd name="f62" fmla="*/ 120 f35 1"/>
              <a:gd name="f63" fmla="*/ f37 1 f2"/>
              <a:gd name="f64" fmla="*/ f40 1 164"/>
              <a:gd name="f65" fmla="*/ f41 1 247"/>
              <a:gd name="f66" fmla="*/ f42 1 164"/>
              <a:gd name="f67" fmla="*/ f43 1 247"/>
              <a:gd name="f68" fmla="*/ f44 1 247"/>
              <a:gd name="f69" fmla="*/ f45 1 164"/>
              <a:gd name="f70" fmla="*/ f46 1 247"/>
              <a:gd name="f71" fmla="*/ f47 1 164"/>
              <a:gd name="f72" fmla="*/ f48 1 247"/>
              <a:gd name="f73" fmla="*/ f49 1 164"/>
              <a:gd name="f74" fmla="*/ f50 1 247"/>
              <a:gd name="f75" fmla="*/ f51 1 164"/>
              <a:gd name="f76" fmla="*/ f52 1 247"/>
              <a:gd name="f77" fmla="*/ f53 1 164"/>
              <a:gd name="f78" fmla="*/ f54 1 247"/>
              <a:gd name="f79" fmla="*/ f55 1 247"/>
              <a:gd name="f80" fmla="*/ f56 1 164"/>
              <a:gd name="f81" fmla="*/ f57 1 247"/>
              <a:gd name="f82" fmla="*/ f58 1 247"/>
              <a:gd name="f83" fmla="*/ f59 1 164"/>
              <a:gd name="f84" fmla="*/ f60 1 247"/>
              <a:gd name="f85" fmla="*/ f61 1 164"/>
              <a:gd name="f86" fmla="*/ f62 1 247"/>
              <a:gd name="f87" fmla="*/ 0 1 f38"/>
              <a:gd name="f88" fmla="*/ f6 1 f38"/>
              <a:gd name="f89" fmla="*/ 0 1 f39"/>
              <a:gd name="f90" fmla="*/ f7 1 f39"/>
              <a:gd name="f91" fmla="+- f63 0 f1"/>
              <a:gd name="f92" fmla="*/ f64 1 f38"/>
              <a:gd name="f93" fmla="*/ f65 1 f39"/>
              <a:gd name="f94" fmla="*/ f66 1 f38"/>
              <a:gd name="f95" fmla="*/ f67 1 f39"/>
              <a:gd name="f96" fmla="*/ f68 1 f39"/>
              <a:gd name="f97" fmla="*/ f69 1 f38"/>
              <a:gd name="f98" fmla="*/ f70 1 f39"/>
              <a:gd name="f99" fmla="*/ f71 1 f38"/>
              <a:gd name="f100" fmla="*/ f72 1 f39"/>
              <a:gd name="f101" fmla="*/ f73 1 f38"/>
              <a:gd name="f102" fmla="*/ f74 1 f39"/>
              <a:gd name="f103" fmla="*/ f75 1 f38"/>
              <a:gd name="f104" fmla="*/ f76 1 f39"/>
              <a:gd name="f105" fmla="*/ f77 1 f38"/>
              <a:gd name="f106" fmla="*/ f78 1 f39"/>
              <a:gd name="f107" fmla="*/ f79 1 f39"/>
              <a:gd name="f108" fmla="*/ f80 1 f38"/>
              <a:gd name="f109" fmla="*/ f81 1 f39"/>
              <a:gd name="f110" fmla="*/ f82 1 f39"/>
              <a:gd name="f111" fmla="*/ f83 1 f38"/>
              <a:gd name="f112" fmla="*/ f84 1 f39"/>
              <a:gd name="f113" fmla="*/ f85 1 f38"/>
              <a:gd name="f114" fmla="*/ f86 1 f39"/>
              <a:gd name="f115" fmla="*/ f87 f33 1"/>
              <a:gd name="f116" fmla="*/ f88 f33 1"/>
              <a:gd name="f117" fmla="*/ f90 f34 1"/>
              <a:gd name="f118" fmla="*/ f89 f34 1"/>
              <a:gd name="f119" fmla="*/ f92 f33 1"/>
              <a:gd name="f120" fmla="*/ f93 f34 1"/>
              <a:gd name="f121" fmla="*/ f94 f33 1"/>
              <a:gd name="f122" fmla="*/ f95 f34 1"/>
              <a:gd name="f123" fmla="*/ f96 f34 1"/>
              <a:gd name="f124" fmla="*/ f97 f33 1"/>
              <a:gd name="f125" fmla="*/ f98 f34 1"/>
              <a:gd name="f126" fmla="*/ f99 f33 1"/>
              <a:gd name="f127" fmla="*/ f100 f34 1"/>
              <a:gd name="f128" fmla="*/ f101 f33 1"/>
              <a:gd name="f129" fmla="*/ f102 f34 1"/>
              <a:gd name="f130" fmla="*/ f103 f33 1"/>
              <a:gd name="f131" fmla="*/ f104 f34 1"/>
              <a:gd name="f132" fmla="*/ f105 f33 1"/>
              <a:gd name="f133" fmla="*/ f106 f34 1"/>
              <a:gd name="f134" fmla="*/ f107 f34 1"/>
              <a:gd name="f135" fmla="*/ f108 f33 1"/>
              <a:gd name="f136" fmla="*/ f109 f34 1"/>
              <a:gd name="f137" fmla="*/ f110 f34 1"/>
              <a:gd name="f138" fmla="*/ f111 f33 1"/>
              <a:gd name="f139" fmla="*/ f112 f34 1"/>
              <a:gd name="f140" fmla="*/ f113 f33 1"/>
              <a:gd name="f141" fmla="*/ f114 f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91">
                <a:pos x="f119" y="f120"/>
              </a:cxn>
              <a:cxn ang="f91">
                <a:pos x="f121" y="f122"/>
              </a:cxn>
              <a:cxn ang="f91">
                <a:pos x="f121" y="f123"/>
              </a:cxn>
              <a:cxn ang="f91">
                <a:pos x="f124" y="f125"/>
              </a:cxn>
              <a:cxn ang="f91">
                <a:pos x="f126" y="f127"/>
              </a:cxn>
              <a:cxn ang="f91">
                <a:pos x="f128" y="f129"/>
              </a:cxn>
              <a:cxn ang="f91">
                <a:pos x="f130" y="f131"/>
              </a:cxn>
              <a:cxn ang="f91">
                <a:pos x="f132" y="f133"/>
              </a:cxn>
              <a:cxn ang="f91">
                <a:pos x="f126" y="f134"/>
              </a:cxn>
              <a:cxn ang="f91">
                <a:pos x="f135" y="f136"/>
              </a:cxn>
              <a:cxn ang="f91">
                <a:pos x="f121" y="f137"/>
              </a:cxn>
              <a:cxn ang="f91">
                <a:pos x="f138" y="f139"/>
              </a:cxn>
              <a:cxn ang="f91">
                <a:pos x="f140" y="f141"/>
              </a:cxn>
              <a:cxn ang="f91">
                <a:pos x="f119" y="f120"/>
              </a:cxn>
            </a:cxnLst>
            <a:rect l="f115" t="f118" r="f116" b="f117"/>
            <a:pathLst>
              <a:path w="164" h="246">
                <a:moveTo>
                  <a:pt x="f8" y="f9"/>
                </a:moveTo>
                <a:cubicBezTo>
                  <a:pt x="f10" y="f11"/>
                  <a:pt x="f12" y="f10"/>
                  <a:pt x="f12" y="f13"/>
                </a:cubicBezTo>
                <a:cubicBezTo>
                  <a:pt x="f12" y="f14"/>
                  <a:pt x="f12" y="f15"/>
                  <a:pt x="f12" y="f16"/>
                </a:cubicBezTo>
                <a:cubicBezTo>
                  <a:pt x="f12" y="f5"/>
                  <a:pt x="f12" y="f5"/>
                  <a:pt x="f17" y="f5"/>
                </a:cubicBezTo>
                <a:cubicBezTo>
                  <a:pt x="f5" y="f5"/>
                  <a:pt x="f5" y="f5"/>
                  <a:pt x="f5" y="f18"/>
                </a:cubicBezTo>
                <a:cubicBezTo>
                  <a:pt x="f5" y="f19"/>
                  <a:pt x="f5" y="f19"/>
                  <a:pt x="f20" y="f19"/>
                </a:cubicBezTo>
                <a:cubicBezTo>
                  <a:pt x="f21" y="f19"/>
                  <a:pt x="f21" y="f19"/>
                  <a:pt x="f21" y="f22"/>
                </a:cubicBezTo>
                <a:cubicBezTo>
                  <a:pt x="f23" y="f24"/>
                  <a:pt x="f25" y="f26"/>
                  <a:pt x="f13" y="f26"/>
                </a:cubicBezTo>
                <a:cubicBezTo>
                  <a:pt x="f5" y="f26"/>
                  <a:pt x="f5" y="f26"/>
                  <a:pt x="f5" y="f27"/>
                </a:cubicBezTo>
                <a:cubicBezTo>
                  <a:pt x="f5" y="f7"/>
                  <a:pt x="f5" y="f7"/>
                  <a:pt x="f15" y="f7"/>
                </a:cubicBezTo>
                <a:cubicBezTo>
                  <a:pt x="f12" y="f7"/>
                  <a:pt x="f12" y="f7"/>
                  <a:pt x="f12" y="f28"/>
                </a:cubicBezTo>
                <a:cubicBezTo>
                  <a:pt x="f12" y="f29"/>
                  <a:pt x="f21" y="f6"/>
                  <a:pt x="f30" y="f6"/>
                </a:cubicBezTo>
                <a:cubicBezTo>
                  <a:pt x="f6" y="f26"/>
                  <a:pt x="f6" y="f6"/>
                  <a:pt x="f6" y="f30"/>
                </a:cubicBezTo>
                <a:cubicBezTo>
                  <a:pt x="f6" y="f31"/>
                  <a:pt x="f6" y="f31"/>
                  <a:pt x="f8" y="f9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07" name="Freeform 112">
            <a:extLst>
              <a:ext uri="{FF2B5EF4-FFF2-40B4-BE49-F238E27FC236}">
                <a16:creationId xmlns:a16="http://schemas.microsoft.com/office/drawing/2014/main" id="{92AAC5CC-D1CC-4248-874E-9F34C3BC93ED}"/>
              </a:ext>
            </a:extLst>
          </p:cNvPr>
          <p:cNvSpPr/>
          <p:nvPr/>
        </p:nvSpPr>
        <p:spPr>
          <a:xfrm>
            <a:off x="5875340" y="3165479"/>
            <a:ext cx="268284" cy="39845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66"/>
              <a:gd name="f7" fmla="val 248"/>
              <a:gd name="f8" fmla="val 150"/>
              <a:gd name="f9" fmla="val 2"/>
              <a:gd name="f10" fmla="val 132"/>
              <a:gd name="f11" fmla="val 113"/>
              <a:gd name="f12" fmla="val 1"/>
              <a:gd name="f13" fmla="val 95"/>
              <a:gd name="f14" fmla="val 85"/>
              <a:gd name="f15" fmla="val 82"/>
              <a:gd name="f16" fmla="val 4"/>
              <a:gd name="f17" fmla="val 13"/>
              <a:gd name="f18" fmla="val 29"/>
              <a:gd name="f19" fmla="val 80"/>
              <a:gd name="f20" fmla="val 45"/>
              <a:gd name="f21" fmla="val 61"/>
              <a:gd name="f22" fmla="val 84"/>
              <a:gd name="f23" fmla="val 76"/>
              <a:gd name="f24" fmla="val 59"/>
              <a:gd name="f25" fmla="val 83"/>
              <a:gd name="f26" fmla="val 46"/>
              <a:gd name="f27" fmla="val 33"/>
              <a:gd name="f28" fmla="val 19"/>
              <a:gd name="f29" fmla="val 81"/>
              <a:gd name="f30" fmla="val 87"/>
              <a:gd name="f31" fmla="val 102"/>
              <a:gd name="f32" fmla="val 122"/>
              <a:gd name="f33" fmla="val 143"/>
              <a:gd name="f34" fmla="val 163"/>
              <a:gd name="f35" fmla="val 185"/>
              <a:gd name="f36" fmla="val 206"/>
              <a:gd name="f37" fmla="val 227"/>
              <a:gd name="f38" fmla="val 244"/>
              <a:gd name="f39" fmla="val 6"/>
              <a:gd name="f40" fmla="val 21"/>
              <a:gd name="f41" fmla="val 247"/>
              <a:gd name="f42" fmla="val 37"/>
              <a:gd name="f43" fmla="val 245"/>
              <a:gd name="f44" fmla="val 52"/>
              <a:gd name="f45" fmla="val 246"/>
              <a:gd name="f46" fmla="val 67"/>
              <a:gd name="f47" fmla="val 243"/>
              <a:gd name="f48" fmla="val 229"/>
              <a:gd name="f49" fmla="val 187"/>
              <a:gd name="f50" fmla="val 146"/>
              <a:gd name="f51" fmla="val 105"/>
              <a:gd name="f52" fmla="val 89"/>
              <a:gd name="f53" fmla="val 86"/>
              <a:gd name="f54" fmla="val 120"/>
              <a:gd name="f55" fmla="val 136"/>
              <a:gd name="f56" fmla="val 151"/>
              <a:gd name="f57" fmla="val 165"/>
              <a:gd name="f58" fmla="val 70"/>
              <a:gd name="f59" fmla="val 34"/>
              <a:gd name="f60" fmla="val 16"/>
              <a:gd name="f61" fmla="val 5"/>
              <a:gd name="f62" fmla="val 161"/>
              <a:gd name="f63" fmla="+- 0 0 -90"/>
              <a:gd name="f64" fmla="*/ f3 1 166"/>
              <a:gd name="f65" fmla="*/ f4 1 248"/>
              <a:gd name="f66" fmla="+- f7 0 f5"/>
              <a:gd name="f67" fmla="+- f6 0 f5"/>
              <a:gd name="f68" fmla="*/ f63 f0 1"/>
              <a:gd name="f69" fmla="*/ f67 1 166"/>
              <a:gd name="f70" fmla="*/ f66 1 248"/>
              <a:gd name="f71" fmla="*/ 150 f67 1"/>
              <a:gd name="f72" fmla="*/ 2 f66 1"/>
              <a:gd name="f73" fmla="*/ 95 f67 1"/>
              <a:gd name="f74" fmla="*/ 0 f66 1"/>
              <a:gd name="f75" fmla="*/ 82 f67 1"/>
              <a:gd name="f76" fmla="*/ 13 f66 1"/>
              <a:gd name="f77" fmla="*/ 61 f66 1"/>
              <a:gd name="f78" fmla="*/ 59 f67 1"/>
              <a:gd name="f79" fmla="*/ 83 f66 1"/>
              <a:gd name="f80" fmla="*/ 19 f67 1"/>
              <a:gd name="f81" fmla="*/ 82 f66 1"/>
              <a:gd name="f82" fmla="*/ 1 f67 1"/>
              <a:gd name="f83" fmla="*/ 102 f66 1"/>
              <a:gd name="f84" fmla="*/ 163 f66 1"/>
              <a:gd name="f85" fmla="*/ 227 f66 1"/>
              <a:gd name="f86" fmla="*/ 21 f67 1"/>
              <a:gd name="f87" fmla="*/ 247 f66 1"/>
              <a:gd name="f88" fmla="*/ 67 f67 1"/>
              <a:gd name="f89" fmla="*/ 85 f67 1"/>
              <a:gd name="f90" fmla="*/ 229 f66 1"/>
              <a:gd name="f91" fmla="*/ 84 f67 1"/>
              <a:gd name="f92" fmla="*/ 105 f66 1"/>
              <a:gd name="f93" fmla="*/ 105 f67 1"/>
              <a:gd name="f94" fmla="*/ 84 f66 1"/>
              <a:gd name="f95" fmla="*/ 151 f67 1"/>
              <a:gd name="f96" fmla="*/ 85 f66 1"/>
              <a:gd name="f97" fmla="*/ 165 f67 1"/>
              <a:gd name="f98" fmla="*/ 70 f66 1"/>
              <a:gd name="f99" fmla="*/ 16 f66 1"/>
              <a:gd name="f100" fmla="*/ f68 1 f2"/>
              <a:gd name="f101" fmla="*/ f71 1 166"/>
              <a:gd name="f102" fmla="*/ f72 1 248"/>
              <a:gd name="f103" fmla="*/ f73 1 166"/>
              <a:gd name="f104" fmla="*/ f74 1 248"/>
              <a:gd name="f105" fmla="*/ f75 1 166"/>
              <a:gd name="f106" fmla="*/ f76 1 248"/>
              <a:gd name="f107" fmla="*/ f77 1 248"/>
              <a:gd name="f108" fmla="*/ f78 1 166"/>
              <a:gd name="f109" fmla="*/ f79 1 248"/>
              <a:gd name="f110" fmla="*/ f80 1 166"/>
              <a:gd name="f111" fmla="*/ f81 1 248"/>
              <a:gd name="f112" fmla="*/ f82 1 166"/>
              <a:gd name="f113" fmla="*/ f83 1 248"/>
              <a:gd name="f114" fmla="*/ f84 1 248"/>
              <a:gd name="f115" fmla="*/ f85 1 248"/>
              <a:gd name="f116" fmla="*/ f86 1 166"/>
              <a:gd name="f117" fmla="*/ f87 1 248"/>
              <a:gd name="f118" fmla="*/ f88 1 166"/>
              <a:gd name="f119" fmla="*/ f89 1 166"/>
              <a:gd name="f120" fmla="*/ f90 1 248"/>
              <a:gd name="f121" fmla="*/ f91 1 166"/>
              <a:gd name="f122" fmla="*/ f92 1 248"/>
              <a:gd name="f123" fmla="*/ f93 1 166"/>
              <a:gd name="f124" fmla="*/ f94 1 248"/>
              <a:gd name="f125" fmla="*/ f95 1 166"/>
              <a:gd name="f126" fmla="*/ f96 1 248"/>
              <a:gd name="f127" fmla="*/ f97 1 166"/>
              <a:gd name="f128" fmla="*/ f98 1 248"/>
              <a:gd name="f129" fmla="*/ f99 1 248"/>
              <a:gd name="f130" fmla="*/ 0 1 f69"/>
              <a:gd name="f131" fmla="*/ f6 1 f69"/>
              <a:gd name="f132" fmla="*/ 0 1 f70"/>
              <a:gd name="f133" fmla="*/ f7 1 f70"/>
              <a:gd name="f134" fmla="+- f100 0 f1"/>
              <a:gd name="f135" fmla="*/ f101 1 f69"/>
              <a:gd name="f136" fmla="*/ f102 1 f70"/>
              <a:gd name="f137" fmla="*/ f103 1 f69"/>
              <a:gd name="f138" fmla="*/ f104 1 f70"/>
              <a:gd name="f139" fmla="*/ f105 1 f69"/>
              <a:gd name="f140" fmla="*/ f106 1 f70"/>
              <a:gd name="f141" fmla="*/ f107 1 f70"/>
              <a:gd name="f142" fmla="*/ f108 1 f69"/>
              <a:gd name="f143" fmla="*/ f109 1 f70"/>
              <a:gd name="f144" fmla="*/ f110 1 f69"/>
              <a:gd name="f145" fmla="*/ f111 1 f70"/>
              <a:gd name="f146" fmla="*/ f112 1 f69"/>
              <a:gd name="f147" fmla="*/ f113 1 f70"/>
              <a:gd name="f148" fmla="*/ f114 1 f70"/>
              <a:gd name="f149" fmla="*/ f115 1 f70"/>
              <a:gd name="f150" fmla="*/ f116 1 f69"/>
              <a:gd name="f151" fmla="*/ f117 1 f70"/>
              <a:gd name="f152" fmla="*/ f118 1 f69"/>
              <a:gd name="f153" fmla="*/ f119 1 f69"/>
              <a:gd name="f154" fmla="*/ f120 1 f70"/>
              <a:gd name="f155" fmla="*/ f121 1 f69"/>
              <a:gd name="f156" fmla="*/ f122 1 f70"/>
              <a:gd name="f157" fmla="*/ f123 1 f69"/>
              <a:gd name="f158" fmla="*/ f124 1 f70"/>
              <a:gd name="f159" fmla="*/ f125 1 f69"/>
              <a:gd name="f160" fmla="*/ f126 1 f70"/>
              <a:gd name="f161" fmla="*/ f127 1 f69"/>
              <a:gd name="f162" fmla="*/ f128 1 f70"/>
              <a:gd name="f163" fmla="*/ f129 1 f70"/>
              <a:gd name="f164" fmla="*/ f130 f64 1"/>
              <a:gd name="f165" fmla="*/ f131 f64 1"/>
              <a:gd name="f166" fmla="*/ f133 f65 1"/>
              <a:gd name="f167" fmla="*/ f132 f65 1"/>
              <a:gd name="f168" fmla="*/ f135 f64 1"/>
              <a:gd name="f169" fmla="*/ f136 f65 1"/>
              <a:gd name="f170" fmla="*/ f137 f64 1"/>
              <a:gd name="f171" fmla="*/ f138 f65 1"/>
              <a:gd name="f172" fmla="*/ f139 f64 1"/>
              <a:gd name="f173" fmla="*/ f140 f65 1"/>
              <a:gd name="f174" fmla="*/ f141 f65 1"/>
              <a:gd name="f175" fmla="*/ f142 f64 1"/>
              <a:gd name="f176" fmla="*/ f143 f65 1"/>
              <a:gd name="f177" fmla="*/ f144 f64 1"/>
              <a:gd name="f178" fmla="*/ f145 f65 1"/>
              <a:gd name="f179" fmla="*/ f146 f64 1"/>
              <a:gd name="f180" fmla="*/ f147 f65 1"/>
              <a:gd name="f181" fmla="*/ f148 f65 1"/>
              <a:gd name="f182" fmla="*/ f149 f65 1"/>
              <a:gd name="f183" fmla="*/ f150 f64 1"/>
              <a:gd name="f184" fmla="*/ f151 f65 1"/>
              <a:gd name="f185" fmla="*/ f152 f64 1"/>
              <a:gd name="f186" fmla="*/ f153 f64 1"/>
              <a:gd name="f187" fmla="*/ f154 f65 1"/>
              <a:gd name="f188" fmla="*/ f155 f64 1"/>
              <a:gd name="f189" fmla="*/ f156 f65 1"/>
              <a:gd name="f190" fmla="*/ f157 f64 1"/>
              <a:gd name="f191" fmla="*/ f158 f65 1"/>
              <a:gd name="f192" fmla="*/ f159 f64 1"/>
              <a:gd name="f193" fmla="*/ f160 f65 1"/>
              <a:gd name="f194" fmla="*/ f161 f64 1"/>
              <a:gd name="f195" fmla="*/ f162 f65 1"/>
              <a:gd name="f196" fmla="*/ f163 f6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4">
                <a:pos x="f168" y="f169"/>
              </a:cxn>
              <a:cxn ang="f134">
                <a:pos x="f170" y="f171"/>
              </a:cxn>
              <a:cxn ang="f134">
                <a:pos x="f172" y="f173"/>
              </a:cxn>
              <a:cxn ang="f134">
                <a:pos x="f172" y="f174"/>
              </a:cxn>
              <a:cxn ang="f134">
                <a:pos x="f175" y="f176"/>
              </a:cxn>
              <a:cxn ang="f134">
                <a:pos x="f177" y="f178"/>
              </a:cxn>
              <a:cxn ang="f134">
                <a:pos x="f179" y="f180"/>
              </a:cxn>
              <a:cxn ang="f134">
                <a:pos x="f179" y="f181"/>
              </a:cxn>
              <a:cxn ang="f134">
                <a:pos x="f179" y="f182"/>
              </a:cxn>
              <a:cxn ang="f134">
                <a:pos x="f183" y="f184"/>
              </a:cxn>
              <a:cxn ang="f134">
                <a:pos x="f185" y="f184"/>
              </a:cxn>
              <a:cxn ang="f134">
                <a:pos x="f186" y="f187"/>
              </a:cxn>
              <a:cxn ang="f134">
                <a:pos x="f188" y="f189"/>
              </a:cxn>
              <a:cxn ang="f134">
                <a:pos x="f190" y="f191"/>
              </a:cxn>
              <a:cxn ang="f134">
                <a:pos x="f192" y="f193"/>
              </a:cxn>
              <a:cxn ang="f134">
                <a:pos x="f194" y="f195"/>
              </a:cxn>
              <a:cxn ang="f134">
                <a:pos x="f194" y="f196"/>
              </a:cxn>
              <a:cxn ang="f134">
                <a:pos x="f168" y="f169"/>
              </a:cxn>
            </a:cxnLst>
            <a:rect l="f164" t="f167" r="f165" b="f166"/>
            <a:pathLst>
              <a:path w="166" h="248">
                <a:moveTo>
                  <a:pt x="f8" y="f9"/>
                </a:moveTo>
                <a:cubicBezTo>
                  <a:pt x="f10" y="f9"/>
                  <a:pt x="f11" y="f12"/>
                  <a:pt x="f13" y="f5"/>
                </a:cubicBezTo>
                <a:cubicBezTo>
                  <a:pt x="f14" y="f5"/>
                  <a:pt x="f15" y="f16"/>
                  <a:pt x="f15" y="f17"/>
                </a:cubicBezTo>
                <a:cubicBezTo>
                  <a:pt x="f15" y="f18"/>
                  <a:pt x="f19" y="f20"/>
                  <a:pt x="f15" y="f21"/>
                </a:cubicBezTo>
                <a:cubicBezTo>
                  <a:pt x="f22" y="f19"/>
                  <a:pt x="f23" y="f22"/>
                  <a:pt x="f24" y="f25"/>
                </a:cubicBezTo>
                <a:cubicBezTo>
                  <a:pt x="f26" y="f15"/>
                  <a:pt x="f27" y="f22"/>
                  <a:pt x="f28" y="f15"/>
                </a:cubicBezTo>
                <a:cubicBezTo>
                  <a:pt x="f16" y="f29"/>
                  <a:pt x="f5" y="f30"/>
                  <a:pt x="f12" y="f31"/>
                </a:cubicBezTo>
                <a:cubicBezTo>
                  <a:pt x="f9" y="f32"/>
                  <a:pt x="f12" y="f33"/>
                  <a:pt x="f12" y="f34"/>
                </a:cubicBezTo>
                <a:cubicBezTo>
                  <a:pt x="f12" y="f35"/>
                  <a:pt x="f9" y="f36"/>
                  <a:pt x="f12" y="f37"/>
                </a:cubicBezTo>
                <a:cubicBezTo>
                  <a:pt x="f5" y="f38"/>
                  <a:pt x="f39" y="f7"/>
                  <a:pt x="f40" y="f41"/>
                </a:cubicBezTo>
                <a:cubicBezTo>
                  <a:pt x="f42" y="f43"/>
                  <a:pt x="f44" y="f45"/>
                  <a:pt x="f46" y="f41"/>
                </a:cubicBezTo>
                <a:cubicBezTo>
                  <a:pt x="f29" y="f7"/>
                  <a:pt x="f14" y="f47"/>
                  <a:pt x="f14" y="f48"/>
                </a:cubicBezTo>
                <a:cubicBezTo>
                  <a:pt x="f22" y="f49"/>
                  <a:pt x="f14" y="f50"/>
                  <a:pt x="f22" y="f51"/>
                </a:cubicBezTo>
                <a:cubicBezTo>
                  <a:pt x="f22" y="f52"/>
                  <a:pt x="f53" y="f29"/>
                  <a:pt x="f51" y="f22"/>
                </a:cubicBezTo>
                <a:cubicBezTo>
                  <a:pt x="f54" y="f30"/>
                  <a:pt x="f55" y="f22"/>
                  <a:pt x="f56" y="f14"/>
                </a:cubicBezTo>
                <a:cubicBezTo>
                  <a:pt x="f34" y="f53"/>
                  <a:pt x="f6" y="f29"/>
                  <a:pt x="f57" y="f58"/>
                </a:cubicBezTo>
                <a:cubicBezTo>
                  <a:pt x="f57" y="f44"/>
                  <a:pt x="f57" y="f59"/>
                  <a:pt x="f57" y="f60"/>
                </a:cubicBezTo>
                <a:cubicBezTo>
                  <a:pt x="f6" y="f61"/>
                  <a:pt x="f62" y="f9"/>
                  <a:pt x="f8" y="f9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08" name="Freeform 113">
            <a:extLst>
              <a:ext uri="{FF2B5EF4-FFF2-40B4-BE49-F238E27FC236}">
                <a16:creationId xmlns:a16="http://schemas.microsoft.com/office/drawing/2014/main" id="{C7DE2565-A3B8-426C-A03A-77FBD7BA0149}"/>
              </a:ext>
            </a:extLst>
          </p:cNvPr>
          <p:cNvSpPr/>
          <p:nvPr/>
        </p:nvSpPr>
        <p:spPr>
          <a:xfrm>
            <a:off x="6007095" y="1063620"/>
            <a:ext cx="268284" cy="26987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66"/>
              <a:gd name="f7" fmla="val 167"/>
              <a:gd name="f8" fmla="val 39"/>
              <a:gd name="f9" fmla="val 84"/>
              <a:gd name="f10" fmla="val 83"/>
              <a:gd name="f11" fmla="val 128"/>
              <a:gd name="f12" fmla="val 121"/>
              <a:gd name="f13" fmla="val 124"/>
              <a:gd name="f14" fmla="val 122"/>
              <a:gd name="f15" fmla="val 120"/>
              <a:gd name="f16" fmla="val 82"/>
              <a:gd name="f17" fmla="val 129"/>
              <a:gd name="f18" fmla="val 81"/>
              <a:gd name="f19" fmla="val 38"/>
              <a:gd name="f20" fmla="val 46"/>
              <a:gd name="f21" fmla="+- 0 0 -90"/>
              <a:gd name="f22" fmla="*/ f3 1 166"/>
              <a:gd name="f23" fmla="*/ f4 1 167"/>
              <a:gd name="f24" fmla="+- f7 0 f5"/>
              <a:gd name="f25" fmla="+- f6 0 f5"/>
              <a:gd name="f26" fmla="*/ f21 f0 1"/>
              <a:gd name="f27" fmla="*/ f25 1 166"/>
              <a:gd name="f28" fmla="*/ f24 1 167"/>
              <a:gd name="f29" fmla="*/ 39 f25 1"/>
              <a:gd name="f30" fmla="*/ 84 f24 1"/>
              <a:gd name="f31" fmla="*/ 83 f25 1"/>
              <a:gd name="f32" fmla="*/ 128 f24 1"/>
              <a:gd name="f33" fmla="*/ 121 f25 1"/>
              <a:gd name="f34" fmla="*/ 166 f24 1"/>
              <a:gd name="f35" fmla="*/ 166 f25 1"/>
              <a:gd name="f36" fmla="*/ 124 f24 1"/>
              <a:gd name="f37" fmla="*/ 120 f24 1"/>
              <a:gd name="f38" fmla="*/ 129 f25 1"/>
              <a:gd name="f39" fmla="*/ 81 f24 1"/>
              <a:gd name="f40" fmla="*/ 38 f24 1"/>
              <a:gd name="f41" fmla="*/ 46 f25 1"/>
              <a:gd name="f42" fmla="*/ 0 f24 1"/>
              <a:gd name="f43" fmla="*/ 0 f25 1"/>
              <a:gd name="f44" fmla="*/ 46 f24 1"/>
              <a:gd name="f45" fmla="*/ f26 1 f2"/>
              <a:gd name="f46" fmla="*/ f29 1 166"/>
              <a:gd name="f47" fmla="*/ f30 1 167"/>
              <a:gd name="f48" fmla="*/ f31 1 166"/>
              <a:gd name="f49" fmla="*/ f32 1 167"/>
              <a:gd name="f50" fmla="*/ f33 1 166"/>
              <a:gd name="f51" fmla="*/ f34 1 167"/>
              <a:gd name="f52" fmla="*/ f35 1 166"/>
              <a:gd name="f53" fmla="*/ f36 1 167"/>
              <a:gd name="f54" fmla="*/ f37 1 167"/>
              <a:gd name="f55" fmla="*/ f38 1 166"/>
              <a:gd name="f56" fmla="*/ f39 1 167"/>
              <a:gd name="f57" fmla="*/ f40 1 167"/>
              <a:gd name="f58" fmla="*/ f41 1 166"/>
              <a:gd name="f59" fmla="*/ f42 1 167"/>
              <a:gd name="f60" fmla="*/ f43 1 166"/>
              <a:gd name="f61" fmla="*/ f44 1 167"/>
              <a:gd name="f62" fmla="*/ 0 1 f27"/>
              <a:gd name="f63" fmla="*/ f6 1 f27"/>
              <a:gd name="f64" fmla="*/ 0 1 f28"/>
              <a:gd name="f65" fmla="*/ f7 1 f28"/>
              <a:gd name="f66" fmla="+- f45 0 f1"/>
              <a:gd name="f67" fmla="*/ f46 1 f27"/>
              <a:gd name="f68" fmla="*/ f47 1 f28"/>
              <a:gd name="f69" fmla="*/ f48 1 f27"/>
              <a:gd name="f70" fmla="*/ f49 1 f28"/>
              <a:gd name="f71" fmla="*/ f50 1 f27"/>
              <a:gd name="f72" fmla="*/ f51 1 f28"/>
              <a:gd name="f73" fmla="*/ f52 1 f27"/>
              <a:gd name="f74" fmla="*/ f53 1 f28"/>
              <a:gd name="f75" fmla="*/ f54 1 f28"/>
              <a:gd name="f76" fmla="*/ f55 1 f27"/>
              <a:gd name="f77" fmla="*/ f56 1 f28"/>
              <a:gd name="f78" fmla="*/ f57 1 f28"/>
              <a:gd name="f79" fmla="*/ f58 1 f27"/>
              <a:gd name="f80" fmla="*/ f59 1 f28"/>
              <a:gd name="f81" fmla="*/ f60 1 f27"/>
              <a:gd name="f82" fmla="*/ f61 1 f28"/>
              <a:gd name="f83" fmla="*/ f62 f22 1"/>
              <a:gd name="f84" fmla="*/ f63 f22 1"/>
              <a:gd name="f85" fmla="*/ f65 f23 1"/>
              <a:gd name="f86" fmla="*/ f64 f23 1"/>
              <a:gd name="f87" fmla="*/ f67 f22 1"/>
              <a:gd name="f88" fmla="*/ f68 f23 1"/>
              <a:gd name="f89" fmla="*/ f69 f22 1"/>
              <a:gd name="f90" fmla="*/ f70 f23 1"/>
              <a:gd name="f91" fmla="*/ f71 f22 1"/>
              <a:gd name="f92" fmla="*/ f72 f23 1"/>
              <a:gd name="f93" fmla="*/ f73 f22 1"/>
              <a:gd name="f94" fmla="*/ f74 f23 1"/>
              <a:gd name="f95" fmla="*/ f75 f23 1"/>
              <a:gd name="f96" fmla="*/ f76 f22 1"/>
              <a:gd name="f97" fmla="*/ f77 f23 1"/>
              <a:gd name="f98" fmla="*/ f78 f23 1"/>
              <a:gd name="f99" fmla="*/ f79 f22 1"/>
              <a:gd name="f100" fmla="*/ f80 f23 1"/>
              <a:gd name="f101" fmla="*/ f81 f22 1"/>
              <a:gd name="f102" fmla="*/ f82 f2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6">
                <a:pos x="f87" y="f88"/>
              </a:cxn>
              <a:cxn ang="f66">
                <a:pos x="f89" y="f90"/>
              </a:cxn>
              <a:cxn ang="f66">
                <a:pos x="f91" y="f92"/>
              </a:cxn>
              <a:cxn ang="f66">
                <a:pos x="f93" y="f94"/>
              </a:cxn>
              <a:cxn ang="f66">
                <a:pos x="f93" y="f95"/>
              </a:cxn>
              <a:cxn ang="f66">
                <a:pos x="f96" y="f97"/>
              </a:cxn>
              <a:cxn ang="f66">
                <a:pos x="f89" y="f98"/>
              </a:cxn>
              <a:cxn ang="f66">
                <a:pos x="f99" y="f100"/>
              </a:cxn>
              <a:cxn ang="f66">
                <a:pos x="f101" y="f102"/>
              </a:cxn>
              <a:cxn ang="f66">
                <a:pos x="f87" y="f88"/>
              </a:cxn>
            </a:cxnLst>
            <a:rect l="f83" t="f86" r="f84" b="f85"/>
            <a:pathLst>
              <a:path w="166" h="167">
                <a:moveTo>
                  <a:pt x="f8" y="f9"/>
                </a:moveTo>
                <a:cubicBezTo>
                  <a:pt x="f10" y="f9"/>
                  <a:pt x="f10" y="f9"/>
                  <a:pt x="f10" y="f11"/>
                </a:cubicBezTo>
                <a:cubicBezTo>
                  <a:pt x="f10" y="f6"/>
                  <a:pt x="f10" y="f6"/>
                  <a:pt x="f12" y="f6"/>
                </a:cubicBezTo>
                <a:cubicBezTo>
                  <a:pt x="f6" y="f7"/>
                  <a:pt x="f6" y="f7"/>
                  <a:pt x="f6" y="f13"/>
                </a:cubicBezTo>
                <a:cubicBezTo>
                  <a:pt x="f6" y="f14"/>
                  <a:pt x="f6" y="f12"/>
                  <a:pt x="f6" y="f15"/>
                </a:cubicBezTo>
                <a:cubicBezTo>
                  <a:pt x="f6" y="f16"/>
                  <a:pt x="f6" y="f16"/>
                  <a:pt x="f17" y="f18"/>
                </a:cubicBezTo>
                <a:cubicBezTo>
                  <a:pt x="f10" y="f18"/>
                  <a:pt x="f10" y="f18"/>
                  <a:pt x="f10" y="f19"/>
                </a:cubicBezTo>
                <a:cubicBezTo>
                  <a:pt x="f10" y="f5"/>
                  <a:pt x="f10" y="f5"/>
                  <a:pt x="f20" y="f5"/>
                </a:cubicBezTo>
                <a:cubicBezTo>
                  <a:pt x="f5" y="f5"/>
                  <a:pt x="f5" y="f5"/>
                  <a:pt x="f5" y="f20"/>
                </a:cubicBezTo>
                <a:cubicBezTo>
                  <a:pt x="f5" y="f9"/>
                  <a:pt x="f5" y="f9"/>
                  <a:pt x="f8" y="f9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09" name="Freeform 114">
            <a:extLst>
              <a:ext uri="{FF2B5EF4-FFF2-40B4-BE49-F238E27FC236}">
                <a16:creationId xmlns:a16="http://schemas.microsoft.com/office/drawing/2014/main" id="{B54705A2-F68D-4D2E-B061-04C7A0A336D7}"/>
              </a:ext>
            </a:extLst>
          </p:cNvPr>
          <p:cNvSpPr/>
          <p:nvPr/>
        </p:nvSpPr>
        <p:spPr>
          <a:xfrm>
            <a:off x="5746747" y="2108204"/>
            <a:ext cx="131765" cy="2746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70"/>
              <a:gd name="f8" fmla="val 15"/>
              <a:gd name="f9" fmla="val 33"/>
              <a:gd name="f10" fmla="val 169"/>
              <a:gd name="f11" fmla="val 51"/>
              <a:gd name="f12" fmla="val 69"/>
              <a:gd name="f13" fmla="val 78"/>
              <a:gd name="f14" fmla="val 167"/>
              <a:gd name="f15" fmla="val 157"/>
              <a:gd name="f16" fmla="val 81"/>
              <a:gd name="f17" fmla="val 110"/>
              <a:gd name="f18" fmla="val 63"/>
              <a:gd name="f19" fmla="val 16"/>
              <a:gd name="f20" fmla="val 9"/>
              <a:gd name="f21" fmla="val 3"/>
              <a:gd name="f22" fmla="val 72"/>
              <a:gd name="f23" fmla="val 4"/>
              <a:gd name="f24" fmla="val 49"/>
              <a:gd name="f25" fmla="val 5"/>
              <a:gd name="f26" fmla="val 25"/>
              <a:gd name="f27" fmla="val 1"/>
              <a:gd name="f28" fmla="val 7"/>
              <a:gd name="f29" fmla="val 56"/>
              <a:gd name="f30" fmla="val 105"/>
              <a:gd name="f31" fmla="val 154"/>
              <a:gd name="f32" fmla="val 165"/>
              <a:gd name="f33" fmla="+- 0 0 -90"/>
              <a:gd name="f34" fmla="*/ f3 1 82"/>
              <a:gd name="f35" fmla="*/ f4 1 170"/>
              <a:gd name="f36" fmla="+- f7 0 f5"/>
              <a:gd name="f37" fmla="+- f6 0 f5"/>
              <a:gd name="f38" fmla="*/ f33 f0 1"/>
              <a:gd name="f39" fmla="*/ f37 1 82"/>
              <a:gd name="f40" fmla="*/ f36 1 170"/>
              <a:gd name="f41" fmla="*/ 15 f37 1"/>
              <a:gd name="f42" fmla="*/ 170 f36 1"/>
              <a:gd name="f43" fmla="*/ 69 f37 1"/>
              <a:gd name="f44" fmla="*/ 82 f37 1"/>
              <a:gd name="f45" fmla="*/ 157 f36 1"/>
              <a:gd name="f46" fmla="*/ 16 f36 1"/>
              <a:gd name="f47" fmla="*/ 72 f37 1"/>
              <a:gd name="f48" fmla="*/ 4 f36 1"/>
              <a:gd name="f49" fmla="*/ 1 f37 1"/>
              <a:gd name="f50" fmla="*/ 7 f36 1"/>
              <a:gd name="f51" fmla="*/ 154 f36 1"/>
              <a:gd name="f52" fmla="*/ f38 1 f2"/>
              <a:gd name="f53" fmla="*/ f41 1 82"/>
              <a:gd name="f54" fmla="*/ f42 1 170"/>
              <a:gd name="f55" fmla="*/ f43 1 82"/>
              <a:gd name="f56" fmla="*/ f44 1 82"/>
              <a:gd name="f57" fmla="*/ f45 1 170"/>
              <a:gd name="f58" fmla="*/ f46 1 170"/>
              <a:gd name="f59" fmla="*/ f47 1 82"/>
              <a:gd name="f60" fmla="*/ f48 1 170"/>
              <a:gd name="f61" fmla="*/ f49 1 82"/>
              <a:gd name="f62" fmla="*/ f50 1 170"/>
              <a:gd name="f63" fmla="*/ f51 1 170"/>
              <a:gd name="f64" fmla="*/ 0 1 f39"/>
              <a:gd name="f65" fmla="*/ f6 1 f39"/>
              <a:gd name="f66" fmla="*/ 0 1 f40"/>
              <a:gd name="f67" fmla="*/ f7 1 f40"/>
              <a:gd name="f68" fmla="+- f52 0 f1"/>
              <a:gd name="f69" fmla="*/ f53 1 f39"/>
              <a:gd name="f70" fmla="*/ f54 1 f40"/>
              <a:gd name="f71" fmla="*/ f55 1 f39"/>
              <a:gd name="f72" fmla="*/ f56 1 f39"/>
              <a:gd name="f73" fmla="*/ f57 1 f40"/>
              <a:gd name="f74" fmla="*/ f58 1 f40"/>
              <a:gd name="f75" fmla="*/ f59 1 f39"/>
              <a:gd name="f76" fmla="*/ f60 1 f40"/>
              <a:gd name="f77" fmla="*/ f61 1 f39"/>
              <a:gd name="f78" fmla="*/ f62 1 f40"/>
              <a:gd name="f79" fmla="*/ f63 1 f40"/>
              <a:gd name="f80" fmla="*/ f64 f34 1"/>
              <a:gd name="f81" fmla="*/ f65 f34 1"/>
              <a:gd name="f82" fmla="*/ f67 f35 1"/>
              <a:gd name="f83" fmla="*/ f66 f35 1"/>
              <a:gd name="f84" fmla="*/ f69 f34 1"/>
              <a:gd name="f85" fmla="*/ f70 f35 1"/>
              <a:gd name="f86" fmla="*/ f71 f34 1"/>
              <a:gd name="f87" fmla="*/ f72 f34 1"/>
              <a:gd name="f88" fmla="*/ f73 f35 1"/>
              <a:gd name="f89" fmla="*/ f74 f35 1"/>
              <a:gd name="f90" fmla="*/ f75 f34 1"/>
              <a:gd name="f91" fmla="*/ f76 f35 1"/>
              <a:gd name="f92" fmla="*/ f77 f34 1"/>
              <a:gd name="f93" fmla="*/ f78 f35 1"/>
              <a:gd name="f94" fmla="*/ f79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8">
                <a:pos x="f84" y="f85"/>
              </a:cxn>
              <a:cxn ang="f68">
                <a:pos x="f86" y="f85"/>
              </a:cxn>
              <a:cxn ang="f68">
                <a:pos x="f87" y="f88"/>
              </a:cxn>
              <a:cxn ang="f68">
                <a:pos x="f87" y="f89"/>
              </a:cxn>
              <a:cxn ang="f68">
                <a:pos x="f90" y="f91"/>
              </a:cxn>
              <a:cxn ang="f68">
                <a:pos x="f92" y="f93"/>
              </a:cxn>
              <a:cxn ang="f68">
                <a:pos x="f92" y="f94"/>
              </a:cxn>
              <a:cxn ang="f68">
                <a:pos x="f84" y="f85"/>
              </a:cxn>
            </a:cxnLst>
            <a:rect l="f80" t="f83" r="f81" b="f82"/>
            <a:pathLst>
              <a:path w="82" h="170">
                <a:moveTo>
                  <a:pt x="f8" y="f7"/>
                </a:moveTo>
                <a:cubicBezTo>
                  <a:pt x="f9" y="f10"/>
                  <a:pt x="f11" y="f7"/>
                  <a:pt x="f12" y="f7"/>
                </a:cubicBezTo>
                <a:cubicBezTo>
                  <a:pt x="f13" y="f7"/>
                  <a:pt x="f6" y="f14"/>
                  <a:pt x="f6" y="f15"/>
                </a:cubicBezTo>
                <a:cubicBezTo>
                  <a:pt x="f16" y="f17"/>
                  <a:pt x="f6" y="f18"/>
                  <a:pt x="f6" y="f19"/>
                </a:cubicBezTo>
                <a:cubicBezTo>
                  <a:pt x="f6" y="f20"/>
                  <a:pt x="f16" y="f21"/>
                  <a:pt x="f22" y="f23"/>
                </a:cubicBezTo>
                <a:cubicBezTo>
                  <a:pt x="f24" y="f25"/>
                  <a:pt x="f26" y="f5"/>
                  <a:pt x="f27" y="f28"/>
                </a:cubicBezTo>
                <a:cubicBezTo>
                  <a:pt x="f27" y="f29"/>
                  <a:pt x="f27" y="f30"/>
                  <a:pt x="f27" y="f31"/>
                </a:cubicBezTo>
                <a:cubicBezTo>
                  <a:pt x="f5" y="f32"/>
                  <a:pt x="f21" y="f7"/>
                  <a:pt x="f8" y="f7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10" name="Freeform 115">
            <a:extLst>
              <a:ext uri="{FF2B5EF4-FFF2-40B4-BE49-F238E27FC236}">
                <a16:creationId xmlns:a16="http://schemas.microsoft.com/office/drawing/2014/main" id="{F61AB32E-85EF-4658-891A-450B439292DF}"/>
              </a:ext>
            </a:extLst>
          </p:cNvPr>
          <p:cNvSpPr/>
          <p:nvPr/>
        </p:nvSpPr>
        <p:spPr>
          <a:xfrm flipH="1">
            <a:off x="5748339" y="2120895"/>
            <a:ext cx="0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90"/>
              <a:gd name="f8" fmla="abs f3"/>
              <a:gd name="f9" fmla="abs f4"/>
              <a:gd name="f10" fmla="abs f5"/>
              <a:gd name="f11" fmla="val f6"/>
              <a:gd name="f12" fmla="+- f6 0 f6"/>
              <a:gd name="f13" fmla="*/ f7 f0 1"/>
              <a:gd name="f14" fmla="?: f8 f3 1"/>
              <a:gd name="f15" fmla="?: f9 f4 1"/>
              <a:gd name="f16" fmla="?: f10 f5 1"/>
              <a:gd name="f17" fmla="*/ f12 1 0"/>
              <a:gd name="f18" fmla="*/ f13 1 f2"/>
              <a:gd name="f19" fmla="*/ f14 1 21600"/>
              <a:gd name="f20" fmla="*/ f15 1 21600"/>
              <a:gd name="f21" fmla="*/ 21600 f14 1"/>
              <a:gd name="f22" fmla="*/ 21600 f15 1"/>
              <a:gd name="f23" fmla="*/ 0 1 f17"/>
              <a:gd name="f24" fmla="*/ 1 1 f17"/>
              <a:gd name="f25" fmla="+- f18 0 f1"/>
              <a:gd name="f26" fmla="min f20 f19"/>
              <a:gd name="f27" fmla="*/ f21 1 f16"/>
              <a:gd name="f28" fmla="*/ f22 1 f16"/>
              <a:gd name="f29" fmla="val f27"/>
              <a:gd name="f30" fmla="val f28"/>
              <a:gd name="f31" fmla="*/ f6 f26 1"/>
              <a:gd name="f32" fmla="+- f30 0 f11"/>
              <a:gd name="f33" fmla="+- f29 0 f11"/>
              <a:gd name="f34" fmla="*/ f33 1 0"/>
              <a:gd name="f35" fmla="*/ f32 1 0"/>
              <a:gd name="f36" fmla="*/ f23 f34 1"/>
              <a:gd name="f37" fmla="*/ f24 f34 1"/>
              <a:gd name="f38" fmla="*/ f24 f35 1"/>
              <a:gd name="f39" fmla="*/ f23 f35 1"/>
              <a:gd name="f40" fmla="*/ f36 f26 1"/>
              <a:gd name="f41" fmla="*/ f39 f26 1"/>
              <a:gd name="f42" fmla="*/ f37 f26 1"/>
              <a:gd name="f43" fmla="*/ f38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</a:cxnLst>
            <a:rect l="f40" t="f41" r="f42" b="f43"/>
            <a:pathLst>
              <a:path>
                <a:moveTo>
                  <a:pt x="f31" y="f31"/>
                </a:move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11" name="Freeform 116">
            <a:extLst>
              <a:ext uri="{FF2B5EF4-FFF2-40B4-BE49-F238E27FC236}">
                <a16:creationId xmlns:a16="http://schemas.microsoft.com/office/drawing/2014/main" id="{316BF536-875E-44EA-B1ED-4936A835222F}"/>
              </a:ext>
            </a:extLst>
          </p:cNvPr>
          <p:cNvSpPr/>
          <p:nvPr/>
        </p:nvSpPr>
        <p:spPr>
          <a:xfrm>
            <a:off x="6135688" y="4211634"/>
            <a:ext cx="139702" cy="14128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88"/>
              <a:gd name="f8" fmla="val 44"/>
              <a:gd name="f9" fmla="val 4"/>
              <a:gd name="f10" fmla="val 31"/>
              <a:gd name="f11" fmla="val 13"/>
              <a:gd name="f12" fmla="val 6"/>
              <a:gd name="f13" fmla="val 7"/>
              <a:gd name="f14" fmla="val 5"/>
              <a:gd name="f15" fmla="val 46"/>
              <a:gd name="f16" fmla="+- 0 0 -90"/>
              <a:gd name="f17" fmla="*/ f3 1 87"/>
              <a:gd name="f18" fmla="*/ f4 1 88"/>
              <a:gd name="f19" fmla="+- f7 0 f5"/>
              <a:gd name="f20" fmla="+- f6 0 f5"/>
              <a:gd name="f21" fmla="*/ f16 f0 1"/>
              <a:gd name="f22" fmla="*/ f20 1 87"/>
              <a:gd name="f23" fmla="*/ f19 1 88"/>
              <a:gd name="f24" fmla="*/ 44 f20 1"/>
              <a:gd name="f25" fmla="*/ 4 f19 1"/>
              <a:gd name="f26" fmla="*/ 6 f20 1"/>
              <a:gd name="f27" fmla="*/ 7 f19 1"/>
              <a:gd name="f28" fmla="*/ 5 f20 1"/>
              <a:gd name="f29" fmla="*/ 44 f19 1"/>
              <a:gd name="f30" fmla="*/ 87 f19 1"/>
              <a:gd name="f31" fmla="*/ 87 f20 1"/>
              <a:gd name="f32" fmla="*/ 46 f19 1"/>
              <a:gd name="f33" fmla="*/ f21 1 f2"/>
              <a:gd name="f34" fmla="*/ f24 1 87"/>
              <a:gd name="f35" fmla="*/ f25 1 88"/>
              <a:gd name="f36" fmla="*/ f26 1 87"/>
              <a:gd name="f37" fmla="*/ f27 1 88"/>
              <a:gd name="f38" fmla="*/ f28 1 87"/>
              <a:gd name="f39" fmla="*/ f29 1 88"/>
              <a:gd name="f40" fmla="*/ f30 1 88"/>
              <a:gd name="f41" fmla="*/ f31 1 87"/>
              <a:gd name="f42" fmla="*/ f32 1 88"/>
              <a:gd name="f43" fmla="*/ 0 1 f22"/>
              <a:gd name="f44" fmla="*/ f6 1 f22"/>
              <a:gd name="f45" fmla="*/ 0 1 f23"/>
              <a:gd name="f46" fmla="*/ f7 1 f23"/>
              <a:gd name="f47" fmla="+- f33 0 f1"/>
              <a:gd name="f48" fmla="*/ f34 1 f22"/>
              <a:gd name="f49" fmla="*/ f35 1 f23"/>
              <a:gd name="f50" fmla="*/ f36 1 f22"/>
              <a:gd name="f51" fmla="*/ f37 1 f23"/>
              <a:gd name="f52" fmla="*/ f38 1 f22"/>
              <a:gd name="f53" fmla="*/ f39 1 f23"/>
              <a:gd name="f54" fmla="*/ f40 1 f23"/>
              <a:gd name="f55" fmla="*/ f41 1 f22"/>
              <a:gd name="f56" fmla="*/ f42 1 f23"/>
              <a:gd name="f57" fmla="*/ f43 f17 1"/>
              <a:gd name="f58" fmla="*/ f44 f17 1"/>
              <a:gd name="f59" fmla="*/ f46 f18 1"/>
              <a:gd name="f60" fmla="*/ f45 f18 1"/>
              <a:gd name="f61" fmla="*/ f48 f17 1"/>
              <a:gd name="f62" fmla="*/ f49 f18 1"/>
              <a:gd name="f63" fmla="*/ f50 f17 1"/>
              <a:gd name="f64" fmla="*/ f51 f18 1"/>
              <a:gd name="f65" fmla="*/ f52 f17 1"/>
              <a:gd name="f66" fmla="*/ f53 f18 1"/>
              <a:gd name="f67" fmla="*/ f54 f18 1"/>
              <a:gd name="f68" fmla="*/ f55 f17 1"/>
              <a:gd name="f69" fmla="*/ f56 f1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7">
                <a:pos x="f61" y="f62"/>
              </a:cxn>
              <a:cxn ang="f47">
                <a:pos x="f63" y="f64"/>
              </a:cxn>
              <a:cxn ang="f47">
                <a:pos x="f65" y="f66"/>
              </a:cxn>
              <a:cxn ang="f47">
                <a:pos x="f61" y="f67"/>
              </a:cxn>
              <a:cxn ang="f47">
                <a:pos x="f68" y="f69"/>
              </a:cxn>
              <a:cxn ang="f47">
                <a:pos x="f61" y="f62"/>
              </a:cxn>
            </a:cxnLst>
            <a:rect l="f57" t="f60" r="f58" b="f59"/>
            <a:pathLst>
              <a:path w="87" h="88">
                <a:moveTo>
                  <a:pt x="f8" y="f9"/>
                </a:moveTo>
                <a:cubicBezTo>
                  <a:pt x="f10" y="f9"/>
                  <a:pt x="f11" y="f5"/>
                  <a:pt x="f12" y="f13"/>
                </a:cubicBezTo>
                <a:cubicBezTo>
                  <a:pt x="f5" y="f11"/>
                  <a:pt x="f14" y="f10"/>
                  <a:pt x="f14" y="f8"/>
                </a:cubicBezTo>
                <a:cubicBezTo>
                  <a:pt x="f9" y="f7"/>
                  <a:pt x="f9" y="f7"/>
                  <a:pt x="f8" y="f6"/>
                </a:cubicBezTo>
                <a:cubicBezTo>
                  <a:pt x="f6" y="f6"/>
                  <a:pt x="f6" y="f6"/>
                  <a:pt x="f6" y="f15"/>
                </a:cubicBezTo>
                <a:cubicBezTo>
                  <a:pt x="f6" y="f9"/>
                  <a:pt x="f6" y="f9"/>
                  <a:pt x="f8" y="f9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12" name="Freeform 117">
            <a:extLst>
              <a:ext uri="{FF2B5EF4-FFF2-40B4-BE49-F238E27FC236}">
                <a16:creationId xmlns:a16="http://schemas.microsoft.com/office/drawing/2014/main" id="{494E425C-E986-4FE4-A1F7-B164756B3439}"/>
              </a:ext>
            </a:extLst>
          </p:cNvPr>
          <p:cNvSpPr/>
          <p:nvPr/>
        </p:nvSpPr>
        <p:spPr>
          <a:xfrm>
            <a:off x="6007095" y="3692520"/>
            <a:ext cx="134938" cy="13334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41"/>
              <a:gd name="f8" fmla="val 43"/>
              <a:gd name="f9" fmla="+- 0 0 -90"/>
              <a:gd name="f10" fmla="*/ f3 1 83"/>
              <a:gd name="f11" fmla="*/ f4 1 83"/>
              <a:gd name="f12" fmla="+- f6 0 f5"/>
              <a:gd name="f13" fmla="*/ f9 f0 1"/>
              <a:gd name="f14" fmla="*/ f12 1 83"/>
              <a:gd name="f15" fmla="*/ 41 f12 1"/>
              <a:gd name="f16" fmla="*/ 0 f12 1"/>
              <a:gd name="f17" fmla="*/ 43 f12 1"/>
              <a:gd name="f18" fmla="*/ 83 f12 1"/>
              <a:gd name="f19" fmla="*/ f13 1 f2"/>
              <a:gd name="f20" fmla="*/ f15 1 83"/>
              <a:gd name="f21" fmla="*/ f16 1 83"/>
              <a:gd name="f22" fmla="*/ f17 1 83"/>
              <a:gd name="f23" fmla="*/ f18 1 83"/>
              <a:gd name="f24" fmla="*/ 0 1 f14"/>
              <a:gd name="f25" fmla="*/ f6 1 f14"/>
              <a:gd name="f26" fmla="+- f19 0 f1"/>
              <a:gd name="f27" fmla="*/ f20 1 f14"/>
              <a:gd name="f28" fmla="*/ f21 1 f14"/>
              <a:gd name="f29" fmla="*/ f22 1 f14"/>
              <a:gd name="f30" fmla="*/ f23 1 f14"/>
              <a:gd name="f31" fmla="*/ f24 f10 1"/>
              <a:gd name="f32" fmla="*/ f25 f10 1"/>
              <a:gd name="f33" fmla="*/ f25 f11 1"/>
              <a:gd name="f34" fmla="*/ f24 f11 1"/>
              <a:gd name="f35" fmla="*/ f27 f10 1"/>
              <a:gd name="f36" fmla="*/ f28 f11 1"/>
              <a:gd name="f37" fmla="*/ f28 f10 1"/>
              <a:gd name="f38" fmla="*/ f27 f11 1"/>
              <a:gd name="f39" fmla="*/ f29 f10 1"/>
              <a:gd name="f40" fmla="*/ f30 f11 1"/>
              <a:gd name="f41" fmla="*/ f30 f10 1"/>
              <a:gd name="f42" fmla="*/ f29 f1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35" y="f36"/>
              </a:cxn>
              <a:cxn ang="f26">
                <a:pos x="f37" y="f38"/>
              </a:cxn>
              <a:cxn ang="f26">
                <a:pos x="f39" y="f40"/>
              </a:cxn>
              <a:cxn ang="f26">
                <a:pos x="f41" y="f42"/>
              </a:cxn>
              <a:cxn ang="f26">
                <a:pos x="f35" y="f36"/>
              </a:cxn>
            </a:cxnLst>
            <a:rect l="f31" t="f34" r="f32" b="f33"/>
            <a:pathLst>
              <a:path w="83" h="83">
                <a:moveTo>
                  <a:pt x="f7" y="f5"/>
                </a:moveTo>
                <a:cubicBezTo>
                  <a:pt x="f5" y="f5"/>
                  <a:pt x="f5" y="f5"/>
                  <a:pt x="f5" y="f7"/>
                </a:cubicBezTo>
                <a:cubicBezTo>
                  <a:pt x="f5" y="f6"/>
                  <a:pt x="f5" y="f6"/>
                  <a:pt x="f8" y="f6"/>
                </a:cubicBezTo>
                <a:cubicBezTo>
                  <a:pt x="f6" y="f6"/>
                  <a:pt x="f6" y="f6"/>
                  <a:pt x="f6" y="f8"/>
                </a:cubicBezTo>
                <a:cubicBezTo>
                  <a:pt x="f6" y="f5"/>
                  <a:pt x="f6" y="f5"/>
                  <a:pt x="f7" y="f5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13" name="Freeform 118">
            <a:extLst>
              <a:ext uri="{FF2B5EF4-FFF2-40B4-BE49-F238E27FC236}">
                <a16:creationId xmlns:a16="http://schemas.microsoft.com/office/drawing/2014/main" id="{CF59EBDD-C4E3-4151-9485-9A7306C71682}"/>
              </a:ext>
            </a:extLst>
          </p:cNvPr>
          <p:cNvSpPr/>
          <p:nvPr/>
        </p:nvSpPr>
        <p:spPr>
          <a:xfrm flipH="1">
            <a:off x="5748339" y="2120895"/>
            <a:ext cx="0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90"/>
              <a:gd name="f8" fmla="abs f3"/>
              <a:gd name="f9" fmla="abs f4"/>
              <a:gd name="f10" fmla="abs f5"/>
              <a:gd name="f11" fmla="val f6"/>
              <a:gd name="f12" fmla="+- f6 0 f6"/>
              <a:gd name="f13" fmla="*/ f7 f0 1"/>
              <a:gd name="f14" fmla="?: f8 f3 1"/>
              <a:gd name="f15" fmla="?: f9 f4 1"/>
              <a:gd name="f16" fmla="?: f10 f5 1"/>
              <a:gd name="f17" fmla="*/ f12 1 0"/>
              <a:gd name="f18" fmla="*/ f13 1 f2"/>
              <a:gd name="f19" fmla="*/ f14 1 21600"/>
              <a:gd name="f20" fmla="*/ f15 1 21600"/>
              <a:gd name="f21" fmla="*/ 21600 f14 1"/>
              <a:gd name="f22" fmla="*/ 21600 f15 1"/>
              <a:gd name="f23" fmla="*/ 0 1 f17"/>
              <a:gd name="f24" fmla="*/ 1 1 f17"/>
              <a:gd name="f25" fmla="+- f18 0 f1"/>
              <a:gd name="f26" fmla="min f20 f19"/>
              <a:gd name="f27" fmla="*/ f21 1 f16"/>
              <a:gd name="f28" fmla="*/ f22 1 f16"/>
              <a:gd name="f29" fmla="val f27"/>
              <a:gd name="f30" fmla="val f28"/>
              <a:gd name="f31" fmla="*/ f6 f26 1"/>
              <a:gd name="f32" fmla="+- f30 0 f11"/>
              <a:gd name="f33" fmla="+- f29 0 f11"/>
              <a:gd name="f34" fmla="*/ f33 1 0"/>
              <a:gd name="f35" fmla="*/ f32 1 0"/>
              <a:gd name="f36" fmla="*/ f23 f34 1"/>
              <a:gd name="f37" fmla="*/ f24 f34 1"/>
              <a:gd name="f38" fmla="*/ f24 f35 1"/>
              <a:gd name="f39" fmla="*/ f23 f35 1"/>
              <a:gd name="f40" fmla="*/ f36 f26 1"/>
              <a:gd name="f41" fmla="*/ f39 f26 1"/>
              <a:gd name="f42" fmla="*/ f37 f26 1"/>
              <a:gd name="f43" fmla="*/ f38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</a:cxnLst>
            <a:rect l="f40" t="f41" r="f42" b="f43"/>
            <a:pathLst>
              <a:path>
                <a:moveTo>
                  <a:pt x="f31" y="f31"/>
                </a:move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14" name="Freeform 119">
            <a:extLst>
              <a:ext uri="{FF2B5EF4-FFF2-40B4-BE49-F238E27FC236}">
                <a16:creationId xmlns:a16="http://schemas.microsoft.com/office/drawing/2014/main" id="{FF387360-44B6-42F2-9565-4FAA6C14B41E}"/>
              </a:ext>
            </a:extLst>
          </p:cNvPr>
          <p:cNvSpPr/>
          <p:nvPr/>
        </p:nvSpPr>
        <p:spPr>
          <a:xfrm>
            <a:off x="5613401" y="1982784"/>
            <a:ext cx="136529" cy="13811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5"/>
              <a:gd name="f7" fmla="val 84"/>
              <a:gd name="f8" fmla="val 17"/>
              <a:gd name="f9" fmla="val 6"/>
              <a:gd name="f10" fmla="val 82"/>
              <a:gd name="f11" fmla="val 69"/>
              <a:gd name="f12" fmla="val 1"/>
              <a:gd name="f13" fmla="val 51"/>
              <a:gd name="f14" fmla="val 2"/>
              <a:gd name="f15" fmla="val 33"/>
              <a:gd name="f16" fmla="val 16"/>
              <a:gd name="f17" fmla="val 5"/>
              <a:gd name="f18" fmla="val 4"/>
              <a:gd name="f19" fmla="val 15"/>
              <a:gd name="f20" fmla="val 39"/>
              <a:gd name="f21" fmla="val 62"/>
              <a:gd name="f22" fmla="val 40"/>
              <a:gd name="f23" fmla="+- 0 0 -90"/>
              <a:gd name="f24" fmla="*/ f3 1 85"/>
              <a:gd name="f25" fmla="*/ f4 1 85"/>
              <a:gd name="f26" fmla="+- f6 0 f5"/>
              <a:gd name="f27" fmla="*/ f23 f0 1"/>
              <a:gd name="f28" fmla="*/ f26 1 85"/>
              <a:gd name="f29" fmla="*/ 84 f26 1"/>
              <a:gd name="f30" fmla="*/ 17 f26 1"/>
              <a:gd name="f31" fmla="*/ 69 f26 1"/>
              <a:gd name="f32" fmla="*/ 1 f26 1"/>
              <a:gd name="f33" fmla="*/ 16 f26 1"/>
              <a:gd name="f34" fmla="*/ 0 f26 1"/>
              <a:gd name="f35" fmla="*/ 15 f26 1"/>
              <a:gd name="f36" fmla="*/ 85 f26 1"/>
              <a:gd name="f37" fmla="*/ f27 1 f2"/>
              <a:gd name="f38" fmla="*/ f29 1 85"/>
              <a:gd name="f39" fmla="*/ f30 1 85"/>
              <a:gd name="f40" fmla="*/ f31 1 85"/>
              <a:gd name="f41" fmla="*/ f32 1 85"/>
              <a:gd name="f42" fmla="*/ f33 1 85"/>
              <a:gd name="f43" fmla="*/ f34 1 85"/>
              <a:gd name="f44" fmla="*/ f35 1 85"/>
              <a:gd name="f45" fmla="*/ f36 1 85"/>
              <a:gd name="f46" fmla="*/ 0 1 f28"/>
              <a:gd name="f47" fmla="*/ f6 1 f28"/>
              <a:gd name="f48" fmla="+- f37 0 f1"/>
              <a:gd name="f49" fmla="*/ f38 1 f28"/>
              <a:gd name="f50" fmla="*/ f39 1 f28"/>
              <a:gd name="f51" fmla="*/ f40 1 f28"/>
              <a:gd name="f52" fmla="*/ f41 1 f28"/>
              <a:gd name="f53" fmla="*/ f42 1 f28"/>
              <a:gd name="f54" fmla="*/ f43 1 f28"/>
              <a:gd name="f55" fmla="*/ f44 1 f28"/>
              <a:gd name="f56" fmla="*/ f45 1 f28"/>
              <a:gd name="f57" fmla="*/ f46 f24 1"/>
              <a:gd name="f58" fmla="*/ f47 f24 1"/>
              <a:gd name="f59" fmla="*/ f47 f25 1"/>
              <a:gd name="f60" fmla="*/ f46 f25 1"/>
              <a:gd name="f61" fmla="*/ f49 f24 1"/>
              <a:gd name="f62" fmla="*/ f50 f25 1"/>
              <a:gd name="f63" fmla="*/ f51 f24 1"/>
              <a:gd name="f64" fmla="*/ f52 f25 1"/>
              <a:gd name="f65" fmla="*/ f53 f24 1"/>
              <a:gd name="f66" fmla="*/ f54 f24 1"/>
              <a:gd name="f67" fmla="*/ f55 f25 1"/>
              <a:gd name="f68" fmla="*/ f51 f25 1"/>
              <a:gd name="f69" fmla="*/ f50 f24 1"/>
              <a:gd name="f70" fmla="*/ f56 f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8">
                <a:pos x="f61" y="f62"/>
              </a:cxn>
              <a:cxn ang="f48">
                <a:pos x="f63" y="f64"/>
              </a:cxn>
              <a:cxn ang="f48">
                <a:pos x="f65" y="f64"/>
              </a:cxn>
              <a:cxn ang="f48">
                <a:pos x="f66" y="f67"/>
              </a:cxn>
              <a:cxn ang="f48">
                <a:pos x="f66" y="f68"/>
              </a:cxn>
              <a:cxn ang="f48">
                <a:pos x="f69" y="f70"/>
              </a:cxn>
              <a:cxn ang="f48">
                <a:pos x="f61" y="f70"/>
              </a:cxn>
              <a:cxn ang="f48">
                <a:pos x="f61" y="f62"/>
              </a:cxn>
            </a:cxnLst>
            <a:rect l="f57" t="f60" r="f58" b="f59"/>
            <a:pathLst>
              <a:path w="85" h="85">
                <a:moveTo>
                  <a:pt x="f7" y="f8"/>
                </a:moveTo>
                <a:cubicBezTo>
                  <a:pt x="f6" y="f9"/>
                  <a:pt x="f10" y="f5"/>
                  <a:pt x="f11" y="f12"/>
                </a:cubicBezTo>
                <a:cubicBezTo>
                  <a:pt x="f13" y="f14"/>
                  <a:pt x="f15" y="f12"/>
                  <a:pt x="f16" y="f12"/>
                </a:cubicBezTo>
                <a:cubicBezTo>
                  <a:pt x="f17" y="f5"/>
                  <a:pt x="f5" y="f18"/>
                  <a:pt x="f5" y="f19"/>
                </a:cubicBezTo>
                <a:cubicBezTo>
                  <a:pt x="f12" y="f15"/>
                  <a:pt x="f12" y="f13"/>
                  <a:pt x="f5" y="f11"/>
                </a:cubicBezTo>
                <a:cubicBezTo>
                  <a:pt x="f5" y="f10"/>
                  <a:pt x="f17" y="f6"/>
                  <a:pt x="f8" y="f6"/>
                </a:cubicBezTo>
                <a:cubicBezTo>
                  <a:pt x="f20" y="f7"/>
                  <a:pt x="f21" y="f7"/>
                  <a:pt x="f7" y="f6"/>
                </a:cubicBezTo>
                <a:cubicBezTo>
                  <a:pt x="f7" y="f21"/>
                  <a:pt x="f7" y="f22"/>
                  <a:pt x="f7" y="f8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15" name="Freeform 120">
            <a:extLst>
              <a:ext uri="{FF2B5EF4-FFF2-40B4-BE49-F238E27FC236}">
                <a16:creationId xmlns:a16="http://schemas.microsoft.com/office/drawing/2014/main" id="{5935BB95-814A-419B-98EE-97B6C46310E2}"/>
              </a:ext>
            </a:extLst>
          </p:cNvPr>
          <p:cNvSpPr/>
          <p:nvPr/>
        </p:nvSpPr>
        <p:spPr>
          <a:xfrm>
            <a:off x="5876921" y="2905121"/>
            <a:ext cx="134938" cy="13493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4"/>
              <a:gd name="f7" fmla="val 40"/>
              <a:gd name="f8" fmla="val 42"/>
              <a:gd name="f9" fmla="val 43"/>
              <a:gd name="f10" fmla="+- 0 0 -90"/>
              <a:gd name="f11" fmla="*/ f3 1 84"/>
              <a:gd name="f12" fmla="*/ f4 1 84"/>
              <a:gd name="f13" fmla="+- f6 0 f5"/>
              <a:gd name="f14" fmla="*/ f10 f0 1"/>
              <a:gd name="f15" fmla="*/ f13 1 84"/>
              <a:gd name="f16" fmla="*/ 40 f13 1"/>
              <a:gd name="f17" fmla="*/ 84 f13 1"/>
              <a:gd name="f18" fmla="*/ 42 f13 1"/>
              <a:gd name="f19" fmla="*/ 43 f13 1"/>
              <a:gd name="f20" fmla="*/ 0 f13 1"/>
              <a:gd name="f21" fmla="*/ f14 1 f2"/>
              <a:gd name="f22" fmla="*/ f16 1 84"/>
              <a:gd name="f23" fmla="*/ f17 1 84"/>
              <a:gd name="f24" fmla="*/ f18 1 84"/>
              <a:gd name="f25" fmla="*/ f19 1 84"/>
              <a:gd name="f26" fmla="*/ f20 1 84"/>
              <a:gd name="f27" fmla="*/ 0 1 f15"/>
              <a:gd name="f28" fmla="*/ f6 1 f15"/>
              <a:gd name="f29" fmla="+- f21 0 f1"/>
              <a:gd name="f30" fmla="*/ f22 1 f15"/>
              <a:gd name="f31" fmla="*/ f23 1 f15"/>
              <a:gd name="f32" fmla="*/ f24 1 f15"/>
              <a:gd name="f33" fmla="*/ f25 1 f15"/>
              <a:gd name="f34" fmla="*/ f26 1 f15"/>
              <a:gd name="f35" fmla="*/ f27 f11 1"/>
              <a:gd name="f36" fmla="*/ f28 f11 1"/>
              <a:gd name="f37" fmla="*/ f28 f12 1"/>
              <a:gd name="f38" fmla="*/ f27 f12 1"/>
              <a:gd name="f39" fmla="*/ f30 f11 1"/>
              <a:gd name="f40" fmla="*/ f31 f12 1"/>
              <a:gd name="f41" fmla="*/ f31 f11 1"/>
              <a:gd name="f42" fmla="*/ f32 f12 1"/>
              <a:gd name="f43" fmla="*/ f33 f11 1"/>
              <a:gd name="f44" fmla="*/ f34 f12 1"/>
              <a:gd name="f45" fmla="*/ f34 f11 1"/>
              <a:gd name="f46" fmla="*/ f33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39" y="f40"/>
              </a:cxn>
              <a:cxn ang="f29">
                <a:pos x="f41" y="f42"/>
              </a:cxn>
              <a:cxn ang="f29">
                <a:pos x="f43" y="f44"/>
              </a:cxn>
              <a:cxn ang="f29">
                <a:pos x="f45" y="f46"/>
              </a:cxn>
              <a:cxn ang="f29">
                <a:pos x="f39" y="f40"/>
              </a:cxn>
            </a:cxnLst>
            <a:rect l="f35" t="f38" r="f36" b="f37"/>
            <a:pathLst>
              <a:path w="84" h="84">
                <a:moveTo>
                  <a:pt x="f7" y="f6"/>
                </a:moveTo>
                <a:cubicBezTo>
                  <a:pt x="f6" y="f6"/>
                  <a:pt x="f6" y="f6"/>
                  <a:pt x="f6" y="f8"/>
                </a:cubicBezTo>
                <a:cubicBezTo>
                  <a:pt x="f6" y="f5"/>
                  <a:pt x="f6" y="f5"/>
                  <a:pt x="f9" y="f5"/>
                </a:cubicBezTo>
                <a:cubicBezTo>
                  <a:pt x="f5" y="f5"/>
                  <a:pt x="f5" y="f5"/>
                  <a:pt x="f5" y="f9"/>
                </a:cubicBezTo>
                <a:cubicBezTo>
                  <a:pt x="f5" y="f6"/>
                  <a:pt x="f5" y="f6"/>
                  <a:pt x="f7" y="f6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16" name="Freeform 121">
            <a:extLst>
              <a:ext uri="{FF2B5EF4-FFF2-40B4-BE49-F238E27FC236}">
                <a16:creationId xmlns:a16="http://schemas.microsoft.com/office/drawing/2014/main" id="{C84130C3-1A05-4B8C-A748-1EF51F8E01DA}"/>
              </a:ext>
            </a:extLst>
          </p:cNvPr>
          <p:cNvSpPr/>
          <p:nvPr/>
        </p:nvSpPr>
        <p:spPr>
          <a:xfrm>
            <a:off x="6142033" y="2105021"/>
            <a:ext cx="141283" cy="14446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8"/>
              <a:gd name="f7" fmla="val 89"/>
              <a:gd name="f8" fmla="val 45"/>
              <a:gd name="f9" fmla="val 5"/>
              <a:gd name="f10" fmla="val 50"/>
              <a:gd name="f11" fmla="val 39"/>
              <a:gd name="f12" fmla="val 83"/>
              <a:gd name="f13" fmla="val 44"/>
              <a:gd name="f14" fmla="val 43"/>
              <a:gd name="f15" fmla="val 82"/>
              <a:gd name="f16" fmla="val 6"/>
              <a:gd name="f17" fmla="+- 0 0 -90"/>
              <a:gd name="f18" fmla="*/ f3 1 88"/>
              <a:gd name="f19" fmla="*/ f4 1 89"/>
              <a:gd name="f20" fmla="+- f7 0 f5"/>
              <a:gd name="f21" fmla="+- f6 0 f5"/>
              <a:gd name="f22" fmla="*/ f17 f0 1"/>
              <a:gd name="f23" fmla="*/ f21 1 88"/>
              <a:gd name="f24" fmla="*/ f20 1 89"/>
              <a:gd name="f25" fmla="*/ 45 f21 1"/>
              <a:gd name="f26" fmla="*/ 5 f20 1"/>
              <a:gd name="f27" fmla="*/ 0 f21 1"/>
              <a:gd name="f28" fmla="*/ 50 f20 1"/>
              <a:gd name="f29" fmla="*/ 39 f21 1"/>
              <a:gd name="f30" fmla="*/ 89 f20 1"/>
              <a:gd name="f31" fmla="*/ 83 f21 1"/>
              <a:gd name="f32" fmla="*/ 45 f20 1"/>
              <a:gd name="f33" fmla="*/ 43 f20 1"/>
              <a:gd name="f34" fmla="*/ f22 1 f2"/>
              <a:gd name="f35" fmla="*/ f25 1 88"/>
              <a:gd name="f36" fmla="*/ f26 1 89"/>
              <a:gd name="f37" fmla="*/ f27 1 88"/>
              <a:gd name="f38" fmla="*/ f28 1 89"/>
              <a:gd name="f39" fmla="*/ f29 1 88"/>
              <a:gd name="f40" fmla="*/ f30 1 89"/>
              <a:gd name="f41" fmla="*/ f31 1 88"/>
              <a:gd name="f42" fmla="*/ f32 1 89"/>
              <a:gd name="f43" fmla="*/ f33 1 89"/>
              <a:gd name="f44" fmla="*/ 0 1 f23"/>
              <a:gd name="f45" fmla="*/ f6 1 f23"/>
              <a:gd name="f46" fmla="*/ 0 1 f24"/>
              <a:gd name="f47" fmla="*/ f7 1 f24"/>
              <a:gd name="f48" fmla="+- f34 0 f1"/>
              <a:gd name="f49" fmla="*/ f35 1 f23"/>
              <a:gd name="f50" fmla="*/ f36 1 f24"/>
              <a:gd name="f51" fmla="*/ f37 1 f23"/>
              <a:gd name="f52" fmla="*/ f38 1 f24"/>
              <a:gd name="f53" fmla="*/ f39 1 f23"/>
              <a:gd name="f54" fmla="*/ f40 1 f24"/>
              <a:gd name="f55" fmla="*/ f41 1 f23"/>
              <a:gd name="f56" fmla="*/ f42 1 f24"/>
              <a:gd name="f57" fmla="*/ f43 1 f24"/>
              <a:gd name="f58" fmla="*/ f44 f18 1"/>
              <a:gd name="f59" fmla="*/ f45 f18 1"/>
              <a:gd name="f60" fmla="*/ f47 f19 1"/>
              <a:gd name="f61" fmla="*/ f46 f19 1"/>
              <a:gd name="f62" fmla="*/ f49 f18 1"/>
              <a:gd name="f63" fmla="*/ f50 f19 1"/>
              <a:gd name="f64" fmla="*/ f51 f18 1"/>
              <a:gd name="f65" fmla="*/ f52 f19 1"/>
              <a:gd name="f66" fmla="*/ f53 f18 1"/>
              <a:gd name="f67" fmla="*/ f54 f19 1"/>
              <a:gd name="f68" fmla="*/ f55 f18 1"/>
              <a:gd name="f69" fmla="*/ f56 f19 1"/>
              <a:gd name="f70" fmla="*/ f57 f1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8">
                <a:pos x="f62" y="f63"/>
              </a:cxn>
              <a:cxn ang="f48">
                <a:pos x="f64" y="f65"/>
              </a:cxn>
              <a:cxn ang="f48">
                <a:pos x="f66" y="f67"/>
              </a:cxn>
              <a:cxn ang="f48">
                <a:pos x="f68" y="f69"/>
              </a:cxn>
              <a:cxn ang="f48">
                <a:pos x="f68" y="f70"/>
              </a:cxn>
              <a:cxn ang="f48">
                <a:pos x="f62" y="f63"/>
              </a:cxn>
            </a:cxnLst>
            <a:rect l="f58" t="f61" r="f59" b="f60"/>
            <a:pathLst>
              <a:path w="88" h="89">
                <a:moveTo>
                  <a:pt x="f8" y="f9"/>
                </a:moveTo>
                <a:cubicBezTo>
                  <a:pt x="f5" y="f9"/>
                  <a:pt x="f5" y="f9"/>
                  <a:pt x="f5" y="f10"/>
                </a:cubicBezTo>
                <a:cubicBezTo>
                  <a:pt x="f5" y="f7"/>
                  <a:pt x="f5" y="f7"/>
                  <a:pt x="f11" y="f7"/>
                </a:cubicBezTo>
                <a:cubicBezTo>
                  <a:pt x="f12" y="f7"/>
                  <a:pt x="f12" y="f7"/>
                  <a:pt x="f12" y="f8"/>
                </a:cubicBezTo>
                <a:cubicBezTo>
                  <a:pt x="f12" y="f8"/>
                  <a:pt x="f12" y="f13"/>
                  <a:pt x="f12" y="f14"/>
                </a:cubicBezTo>
                <a:cubicBezTo>
                  <a:pt x="f15" y="f5"/>
                  <a:pt x="f6" y="f16"/>
                  <a:pt x="f8" y="f9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17" name="Freeform 122">
            <a:extLst>
              <a:ext uri="{FF2B5EF4-FFF2-40B4-BE49-F238E27FC236}">
                <a16:creationId xmlns:a16="http://schemas.microsoft.com/office/drawing/2014/main" id="{ED491ACC-DC7B-492D-9AAB-D9597B9D3DA9}"/>
              </a:ext>
            </a:extLst>
          </p:cNvPr>
          <p:cNvSpPr/>
          <p:nvPr/>
        </p:nvSpPr>
        <p:spPr>
          <a:xfrm>
            <a:off x="6007095" y="2511427"/>
            <a:ext cx="134938" cy="13017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81"/>
              <a:gd name="f8" fmla="val 41"/>
              <a:gd name="f9" fmla="val 40"/>
              <a:gd name="f10" fmla="+- 0 0 -90"/>
              <a:gd name="f11" fmla="*/ f3 1 83"/>
              <a:gd name="f12" fmla="*/ f4 1 81"/>
              <a:gd name="f13" fmla="+- f7 0 f5"/>
              <a:gd name="f14" fmla="+- f6 0 f5"/>
              <a:gd name="f15" fmla="*/ f10 f0 1"/>
              <a:gd name="f16" fmla="*/ f14 1 83"/>
              <a:gd name="f17" fmla="*/ f13 1 81"/>
              <a:gd name="f18" fmla="*/ 41 f14 1"/>
              <a:gd name="f19" fmla="*/ 0 f13 1"/>
              <a:gd name="f20" fmla="*/ 0 f14 1"/>
              <a:gd name="f21" fmla="*/ 40 f13 1"/>
              <a:gd name="f22" fmla="*/ 40 f14 1"/>
              <a:gd name="f23" fmla="*/ 81 f13 1"/>
              <a:gd name="f24" fmla="*/ 83 f14 1"/>
              <a:gd name="f25" fmla="*/ 41 f13 1"/>
              <a:gd name="f26" fmla="*/ f15 1 f2"/>
              <a:gd name="f27" fmla="*/ f18 1 83"/>
              <a:gd name="f28" fmla="*/ f19 1 81"/>
              <a:gd name="f29" fmla="*/ f20 1 83"/>
              <a:gd name="f30" fmla="*/ f21 1 81"/>
              <a:gd name="f31" fmla="*/ f22 1 83"/>
              <a:gd name="f32" fmla="*/ f23 1 81"/>
              <a:gd name="f33" fmla="*/ f24 1 83"/>
              <a:gd name="f34" fmla="*/ f25 1 81"/>
              <a:gd name="f35" fmla="*/ 0 1 f16"/>
              <a:gd name="f36" fmla="*/ f6 1 f16"/>
              <a:gd name="f37" fmla="*/ 0 1 f17"/>
              <a:gd name="f38" fmla="*/ f7 1 f17"/>
              <a:gd name="f39" fmla="+- f26 0 f1"/>
              <a:gd name="f40" fmla="*/ f27 1 f16"/>
              <a:gd name="f41" fmla="*/ f28 1 f17"/>
              <a:gd name="f42" fmla="*/ f29 1 f16"/>
              <a:gd name="f43" fmla="*/ f30 1 f17"/>
              <a:gd name="f44" fmla="*/ f31 1 f16"/>
              <a:gd name="f45" fmla="*/ f32 1 f17"/>
              <a:gd name="f46" fmla="*/ f33 1 f16"/>
              <a:gd name="f47" fmla="*/ f34 1 f17"/>
              <a:gd name="f48" fmla="*/ f35 f11 1"/>
              <a:gd name="f49" fmla="*/ f36 f11 1"/>
              <a:gd name="f50" fmla="*/ f38 f12 1"/>
              <a:gd name="f51" fmla="*/ f37 f12 1"/>
              <a:gd name="f52" fmla="*/ f40 f11 1"/>
              <a:gd name="f53" fmla="*/ f41 f12 1"/>
              <a:gd name="f54" fmla="*/ f42 f11 1"/>
              <a:gd name="f55" fmla="*/ f43 f12 1"/>
              <a:gd name="f56" fmla="*/ f44 f11 1"/>
              <a:gd name="f57" fmla="*/ f45 f12 1"/>
              <a:gd name="f58" fmla="*/ f46 f11 1"/>
              <a:gd name="f59" fmla="*/ f47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9">
                <a:pos x="f52" y="f53"/>
              </a:cxn>
              <a:cxn ang="f39">
                <a:pos x="f54" y="f55"/>
              </a:cxn>
              <a:cxn ang="f39">
                <a:pos x="f56" y="f57"/>
              </a:cxn>
              <a:cxn ang="f39">
                <a:pos x="f58" y="f59"/>
              </a:cxn>
              <a:cxn ang="f39">
                <a:pos x="f52" y="f53"/>
              </a:cxn>
            </a:cxnLst>
            <a:rect l="f48" t="f51" r="f49" b="f50"/>
            <a:pathLst>
              <a:path w="83" h="81">
                <a:moveTo>
                  <a:pt x="f8" y="f5"/>
                </a:moveTo>
                <a:cubicBezTo>
                  <a:pt x="f5" y="f5"/>
                  <a:pt x="f5" y="f5"/>
                  <a:pt x="f5" y="f9"/>
                </a:cubicBezTo>
                <a:cubicBezTo>
                  <a:pt x="f5" y="f7"/>
                  <a:pt x="f5" y="f7"/>
                  <a:pt x="f9" y="f7"/>
                </a:cubicBezTo>
                <a:cubicBezTo>
                  <a:pt x="f6" y="f7"/>
                  <a:pt x="f6" y="f7"/>
                  <a:pt x="f6" y="f8"/>
                </a:cubicBezTo>
                <a:cubicBezTo>
                  <a:pt x="f6" y="f5"/>
                  <a:pt x="f6" y="f5"/>
                  <a:pt x="f8" y="f5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18" name="Freeform 123">
            <a:extLst>
              <a:ext uri="{FF2B5EF4-FFF2-40B4-BE49-F238E27FC236}">
                <a16:creationId xmlns:a16="http://schemas.microsoft.com/office/drawing/2014/main" id="{577F57C0-C393-4930-B2F5-B72719DA1625}"/>
              </a:ext>
            </a:extLst>
          </p:cNvPr>
          <p:cNvSpPr/>
          <p:nvPr/>
        </p:nvSpPr>
        <p:spPr>
          <a:xfrm>
            <a:off x="4954584" y="4594229"/>
            <a:ext cx="6345" cy="1904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"/>
              <a:gd name="f7" fmla="val 12"/>
              <a:gd name="f8" fmla="val 2"/>
              <a:gd name="f9" fmla="val 1"/>
              <a:gd name="f10" fmla="val 8"/>
              <a:gd name="f11" fmla="val 11"/>
              <a:gd name="f12" fmla="val 3"/>
              <a:gd name="f13" fmla="val 7"/>
              <a:gd name="f14" fmla="+- 0 0 -90"/>
              <a:gd name="f15" fmla="*/ f3 1 4"/>
              <a:gd name="f16" fmla="*/ f4 1 12"/>
              <a:gd name="f17" fmla="+- f7 0 f5"/>
              <a:gd name="f18" fmla="+- f6 0 f5"/>
              <a:gd name="f19" fmla="*/ f14 f0 1"/>
              <a:gd name="f20" fmla="*/ f18 1 4"/>
              <a:gd name="f21" fmla="*/ f17 1 12"/>
              <a:gd name="f22" fmla="*/ 2 f18 1"/>
              <a:gd name="f23" fmla="*/ 0 f17 1"/>
              <a:gd name="f24" fmla="*/ 0 f18 1"/>
              <a:gd name="f25" fmla="*/ 12 f17 1"/>
              <a:gd name="f26" fmla="*/ 4 f18 1"/>
              <a:gd name="f27" fmla="*/ 11 f17 1"/>
              <a:gd name="f28" fmla="*/ f19 1 f2"/>
              <a:gd name="f29" fmla="*/ f22 1 4"/>
              <a:gd name="f30" fmla="*/ f23 1 12"/>
              <a:gd name="f31" fmla="*/ f24 1 4"/>
              <a:gd name="f32" fmla="*/ f25 1 12"/>
              <a:gd name="f33" fmla="*/ f26 1 4"/>
              <a:gd name="f34" fmla="*/ f27 1 12"/>
              <a:gd name="f35" fmla="*/ 0 1 f20"/>
              <a:gd name="f36" fmla="*/ f6 1 f20"/>
              <a:gd name="f37" fmla="*/ 0 1 f21"/>
              <a:gd name="f38" fmla="*/ f7 1 f21"/>
              <a:gd name="f39" fmla="+- f28 0 f1"/>
              <a:gd name="f40" fmla="*/ f29 1 f20"/>
              <a:gd name="f41" fmla="*/ f30 1 f21"/>
              <a:gd name="f42" fmla="*/ f31 1 f20"/>
              <a:gd name="f43" fmla="*/ f32 1 f21"/>
              <a:gd name="f44" fmla="*/ f33 1 f20"/>
              <a:gd name="f45" fmla="*/ f34 1 f21"/>
              <a:gd name="f46" fmla="*/ f35 f15 1"/>
              <a:gd name="f47" fmla="*/ f36 f15 1"/>
              <a:gd name="f48" fmla="*/ f38 f16 1"/>
              <a:gd name="f49" fmla="*/ f37 f16 1"/>
              <a:gd name="f50" fmla="*/ f40 f15 1"/>
              <a:gd name="f51" fmla="*/ f41 f16 1"/>
              <a:gd name="f52" fmla="*/ f42 f15 1"/>
              <a:gd name="f53" fmla="*/ f43 f16 1"/>
              <a:gd name="f54" fmla="*/ f44 f15 1"/>
              <a:gd name="f55" fmla="*/ f45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9">
                <a:pos x="f50" y="f51"/>
              </a:cxn>
              <a:cxn ang="f39">
                <a:pos x="f52" y="f53"/>
              </a:cxn>
              <a:cxn ang="f39">
                <a:pos x="f54" y="f55"/>
              </a:cxn>
              <a:cxn ang="f39">
                <a:pos x="f50" y="f51"/>
              </a:cxn>
            </a:cxnLst>
            <a:rect l="f46" t="f49" r="f47" b="f48"/>
            <a:pathLst>
              <a:path w="4" h="12">
                <a:moveTo>
                  <a:pt x="f8" y="f5"/>
                </a:moveTo>
                <a:cubicBezTo>
                  <a:pt x="f8" y="f6"/>
                  <a:pt x="f9" y="f10"/>
                  <a:pt x="f5" y="f7"/>
                </a:cubicBezTo>
                <a:cubicBezTo>
                  <a:pt x="f8" y="f11"/>
                  <a:pt x="f12" y="f11"/>
                  <a:pt x="f6" y="f11"/>
                </a:cubicBezTo>
                <a:cubicBezTo>
                  <a:pt x="f6" y="f13"/>
                  <a:pt x="f12" y="f6"/>
                  <a:pt x="f8" y="f5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19" name="Freeform 127">
            <a:extLst>
              <a:ext uri="{FF2B5EF4-FFF2-40B4-BE49-F238E27FC236}">
                <a16:creationId xmlns:a16="http://schemas.microsoft.com/office/drawing/2014/main" id="{12D43DE3-2B34-4A95-A258-3D4EAE501027}"/>
              </a:ext>
            </a:extLst>
          </p:cNvPr>
          <p:cNvSpPr/>
          <p:nvPr/>
        </p:nvSpPr>
        <p:spPr>
          <a:xfrm>
            <a:off x="8054721" y="3718691"/>
            <a:ext cx="667009" cy="492376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869"/>
              <a:gd name="f8" fmla="val 638"/>
              <a:gd name="f9" fmla="val 396"/>
              <a:gd name="f10" fmla="val 369"/>
              <a:gd name="f11" fmla="val 342"/>
              <a:gd name="f12" fmla="val 316"/>
              <a:gd name="f13" fmla="val 848"/>
              <a:gd name="f14" fmla="val 315"/>
              <a:gd name="f15" fmla="val 827"/>
              <a:gd name="f16" fmla="val 806"/>
              <a:gd name="f17" fmla="val 793"/>
              <a:gd name="f18" fmla="val 314"/>
              <a:gd name="f19" fmla="val 790"/>
              <a:gd name="f20" fmla="val 319"/>
              <a:gd name="f21" fmla="val 791"/>
              <a:gd name="f22" fmla="val 331"/>
              <a:gd name="f23" fmla="val 351"/>
              <a:gd name="f24" fmla="val 372"/>
              <a:gd name="f25" fmla="val 393"/>
              <a:gd name="f26" fmla="val 394"/>
              <a:gd name="f27" fmla="val 765"/>
              <a:gd name="f28" fmla="val 392"/>
              <a:gd name="f29" fmla="val 739"/>
              <a:gd name="f30" fmla="val 714"/>
              <a:gd name="f31" fmla="val 391"/>
              <a:gd name="f32" fmla="val 713"/>
              <a:gd name="f33" fmla="val 346"/>
              <a:gd name="f34" fmla="val 300"/>
              <a:gd name="f35" fmla="val 254"/>
              <a:gd name="f36" fmla="val 240"/>
              <a:gd name="f37" fmla="val 711"/>
              <a:gd name="f38" fmla="val 234"/>
              <a:gd name="f39" fmla="val 696"/>
              <a:gd name="f40" fmla="val 236"/>
              <a:gd name="f41" fmla="val 679"/>
              <a:gd name="f42" fmla="val 237"/>
              <a:gd name="f43" fmla="val 663"/>
              <a:gd name="f44" fmla="val 646"/>
              <a:gd name="f45" fmla="val 636"/>
              <a:gd name="f46" fmla="val 633"/>
              <a:gd name="f47" fmla="val 224"/>
              <a:gd name="f48" fmla="val 634"/>
              <a:gd name="f49" fmla="val 207"/>
              <a:gd name="f50" fmla="val 189"/>
              <a:gd name="f51" fmla="val 172"/>
              <a:gd name="f52" fmla="val 161"/>
              <a:gd name="f53" fmla="val 631"/>
              <a:gd name="f54" fmla="val 157"/>
              <a:gd name="f55" fmla="val 619"/>
              <a:gd name="f56" fmla="val 603"/>
              <a:gd name="f57" fmla="val 158"/>
              <a:gd name="f58" fmla="val 587"/>
              <a:gd name="f59" fmla="val 156"/>
              <a:gd name="f60" fmla="val 572"/>
              <a:gd name="f61" fmla="val 557"/>
              <a:gd name="f62" fmla="val 159"/>
              <a:gd name="f63" fmla="val 553"/>
              <a:gd name="f64" fmla="val 153"/>
              <a:gd name="f65" fmla="val 554"/>
              <a:gd name="f66" fmla="val 139"/>
              <a:gd name="f67" fmla="val 555"/>
              <a:gd name="f68" fmla="val 124"/>
              <a:gd name="f69" fmla="val 108"/>
              <a:gd name="f70" fmla="val 92"/>
              <a:gd name="f71" fmla="val 552"/>
              <a:gd name="f72" fmla="val 550"/>
              <a:gd name="f73" fmla="val 91"/>
              <a:gd name="f74" fmla="val 549"/>
              <a:gd name="f75" fmla="val 90"/>
              <a:gd name="f76" fmla="val 88"/>
              <a:gd name="f77" fmla="val 84"/>
              <a:gd name="f78" fmla="val 80"/>
              <a:gd name="f79" fmla="val 574"/>
              <a:gd name="f80" fmla="val 595"/>
              <a:gd name="f81" fmla="val 78"/>
              <a:gd name="f82" fmla="val 615"/>
              <a:gd name="f83" fmla="val 79"/>
              <a:gd name="f84" fmla="val 629"/>
              <a:gd name="f85" fmla="val 635"/>
              <a:gd name="f86" fmla="val 77"/>
              <a:gd name="f87" fmla="val 61"/>
              <a:gd name="f88" fmla="val 632"/>
              <a:gd name="f89" fmla="val 41"/>
              <a:gd name="f90" fmla="val 20"/>
              <a:gd name="f91" fmla="val 607"/>
              <a:gd name="f92" fmla="val 580"/>
              <a:gd name="f93" fmla="val 26"/>
              <a:gd name="f94" fmla="val 53"/>
              <a:gd name="f95" fmla="val 551"/>
              <a:gd name="f96" fmla="val 548"/>
              <a:gd name="f97" fmla="val 546"/>
              <a:gd name="f98" fmla="val 527"/>
              <a:gd name="f99" fmla="val 508"/>
              <a:gd name="f100" fmla="val 490"/>
              <a:gd name="f101" fmla="val 478"/>
              <a:gd name="f102" fmla="val 476"/>
              <a:gd name="f103" fmla="val 82"/>
              <a:gd name="f104" fmla="val 93"/>
              <a:gd name="f105" fmla="val 114"/>
              <a:gd name="f106" fmla="val 486"/>
              <a:gd name="f107" fmla="val 143"/>
              <a:gd name="f108" fmla="val 472"/>
              <a:gd name="f109" fmla="val 154"/>
              <a:gd name="f110" fmla="val 459"/>
              <a:gd name="f111" fmla="val 164"/>
              <a:gd name="f112" fmla="val 431"/>
              <a:gd name="f113" fmla="val 410"/>
              <a:gd name="f114" fmla="val 409"/>
              <a:gd name="f115" fmla="val 408"/>
              <a:gd name="f116" fmla="val 400"/>
              <a:gd name="f117" fmla="val 397"/>
              <a:gd name="f118" fmla="val 155"/>
              <a:gd name="f119" fmla="val 146"/>
              <a:gd name="f120" fmla="val 398"/>
              <a:gd name="f121" fmla="val 129"/>
              <a:gd name="f122" fmla="val 112"/>
              <a:gd name="f123" fmla="val 95"/>
              <a:gd name="f124" fmla="val 399"/>
              <a:gd name="f125" fmla="val 81"/>
              <a:gd name="f126" fmla="val 381"/>
              <a:gd name="f127" fmla="val 339"/>
              <a:gd name="f128" fmla="val 318"/>
              <a:gd name="f129" fmla="val 292"/>
              <a:gd name="f130" fmla="val 267"/>
              <a:gd name="f131" fmla="val 242"/>
              <a:gd name="f132" fmla="val 238"/>
              <a:gd name="f133" fmla="val 23"/>
              <a:gd name="f134" fmla="val 241"/>
              <a:gd name="f135" fmla="val 46"/>
              <a:gd name="f136" fmla="val 69"/>
              <a:gd name="f137" fmla="val 239"/>
              <a:gd name="f138" fmla="val 245"/>
              <a:gd name="f139" fmla="val 252"/>
              <a:gd name="f140" fmla="val 274"/>
              <a:gd name="f141" fmla="val 296"/>
              <a:gd name="f142" fmla="val 317"/>
              <a:gd name="f143" fmla="val 102"/>
              <a:gd name="f144" fmla="val 123"/>
              <a:gd name="f145" fmla="val 145"/>
              <a:gd name="f146" fmla="val 305"/>
              <a:gd name="f147" fmla="val 290"/>
              <a:gd name="f148" fmla="val 275"/>
              <a:gd name="f149" fmla="val 261"/>
              <a:gd name="f150" fmla="val 160"/>
              <a:gd name="f151" fmla="val 177"/>
              <a:gd name="f152" fmla="val 191"/>
              <a:gd name="f153" fmla="val 205"/>
              <a:gd name="f154" fmla="val 219"/>
              <a:gd name="f155" fmla="val 232"/>
              <a:gd name="f156" fmla="val 209"/>
              <a:gd name="f157" fmla="val 235"/>
              <a:gd name="f158" fmla="val 193"/>
              <a:gd name="f159" fmla="val 178"/>
              <a:gd name="f160" fmla="val 166"/>
              <a:gd name="f161" fmla="val 162"/>
              <a:gd name="f162" fmla="val 298"/>
              <a:gd name="f163" fmla="val 345"/>
              <a:gd name="f164" fmla="val 141"/>
              <a:gd name="f165" fmla="val 119"/>
              <a:gd name="f166" fmla="val 98"/>
              <a:gd name="f167" fmla="val 390"/>
              <a:gd name="f168" fmla="val 377"/>
              <a:gd name="f169" fmla="val 357"/>
              <a:gd name="f170" fmla="val 328"/>
              <a:gd name="f171" fmla="val 64"/>
              <a:gd name="f172" fmla="val 308"/>
              <a:gd name="f173" fmla="val 37"/>
              <a:gd name="f174" fmla="val 16"/>
              <a:gd name="f175" fmla="val 15"/>
              <a:gd name="f176" fmla="val 14"/>
              <a:gd name="f177" fmla="val 5"/>
              <a:gd name="f178" fmla="val 3"/>
              <a:gd name="f179" fmla="val 327"/>
              <a:gd name="f180" fmla="val 344"/>
              <a:gd name="f181" fmla="val 4"/>
              <a:gd name="f182" fmla="val 361"/>
              <a:gd name="f183" fmla="val 379"/>
              <a:gd name="f184" fmla="val 2"/>
              <a:gd name="f185" fmla="val 395"/>
              <a:gd name="f186" fmla="val 18"/>
              <a:gd name="f187" fmla="val 35"/>
              <a:gd name="f188" fmla="val 70"/>
              <a:gd name="f189" fmla="val 76"/>
              <a:gd name="f190" fmla="val 83"/>
              <a:gd name="f191" fmla="val 402"/>
              <a:gd name="f192" fmla="val 423"/>
              <a:gd name="f193" fmla="val 443"/>
              <a:gd name="f194" fmla="val 463"/>
              <a:gd name="f195" fmla="val 467"/>
              <a:gd name="f196" fmla="val 473"/>
              <a:gd name="f197" fmla="val 74"/>
              <a:gd name="f198" fmla="val 474"/>
              <a:gd name="f199" fmla="val 54"/>
              <a:gd name="f200" fmla="val 471"/>
              <a:gd name="f201" fmla="val 34"/>
              <a:gd name="f202" fmla="val 13"/>
              <a:gd name="f203" fmla="val 7"/>
              <a:gd name="f204" fmla="val 480"/>
              <a:gd name="f205" fmla="val 503"/>
              <a:gd name="f206" fmla="val 6"/>
              <a:gd name="f207" fmla="val 28"/>
              <a:gd name="f208" fmla="val 50"/>
              <a:gd name="f209" fmla="val 73"/>
              <a:gd name="f210" fmla="val 541"/>
              <a:gd name="f211" fmla="val 519"/>
              <a:gd name="f212" fmla="val 497"/>
              <a:gd name="f213" fmla="val 475"/>
              <a:gd name="f214" fmla="val 131"/>
              <a:gd name="f215" fmla="val 469"/>
              <a:gd name="f216" fmla="val 182"/>
              <a:gd name="f217" fmla="val 502"/>
              <a:gd name="f218" fmla="val 518"/>
              <a:gd name="f219" fmla="val 534"/>
              <a:gd name="f220" fmla="val 223"/>
              <a:gd name="f221" fmla="val 203"/>
              <a:gd name="f222" fmla="val 174"/>
              <a:gd name="f223" fmla="val 542"/>
              <a:gd name="f224" fmla="val 556"/>
              <a:gd name="f225" fmla="val 569"/>
              <a:gd name="f226" fmla="val 596"/>
              <a:gd name="f227" fmla="val 618"/>
              <a:gd name="f228" fmla="val 620"/>
              <a:gd name="f229" fmla="val 628"/>
              <a:gd name="f230" fmla="val 190"/>
              <a:gd name="f231" fmla="val 630"/>
              <a:gd name="f232" fmla="val 616"/>
              <a:gd name="f233" fmla="val 594"/>
              <a:gd name="f234" fmla="val 530"/>
              <a:gd name="f235" fmla="val 321"/>
              <a:gd name="f236" fmla="val 332"/>
              <a:gd name="f237" fmla="val 401"/>
              <a:gd name="f238" fmla="val 617"/>
              <a:gd name="f239" fmla="val 647"/>
              <a:gd name="f240" fmla="val 668"/>
              <a:gd name="f241" fmla="val 695"/>
              <a:gd name="f242" fmla="val 708"/>
              <a:gd name="f243" fmla="val 627"/>
              <a:gd name="f244" fmla="val 722"/>
              <a:gd name="f245" fmla="val 566"/>
              <a:gd name="f246" fmla="val 715"/>
              <a:gd name="f247" fmla="val 709"/>
              <a:gd name="f248" fmla="val 697"/>
              <a:gd name="f249" fmla="val 677"/>
              <a:gd name="f250" fmla="val 657"/>
              <a:gd name="f251" fmla="val 637"/>
              <a:gd name="f252" fmla="val 524"/>
              <a:gd name="f253" fmla="val 500"/>
              <a:gd name="f254" fmla="val 641"/>
              <a:gd name="f255" fmla="val 645"/>
              <a:gd name="f256" fmla="val 648"/>
              <a:gd name="f257" fmla="val 470"/>
              <a:gd name="f258" fmla="val 662"/>
              <a:gd name="f259" fmla="val 676"/>
              <a:gd name="f260" fmla="val 690"/>
              <a:gd name="f261" fmla="val 693"/>
              <a:gd name="f262" fmla="val 698"/>
              <a:gd name="f263" fmla="val 728"/>
              <a:gd name="f264" fmla="val 479"/>
              <a:gd name="f265" fmla="val 759"/>
              <a:gd name="f266" fmla="val 789"/>
              <a:gd name="f267" fmla="val 477"/>
              <a:gd name="f268" fmla="val 785"/>
              <a:gd name="f269" fmla="val 794"/>
              <a:gd name="f270" fmla="val 819"/>
              <a:gd name="f271" fmla="val 844"/>
              <a:gd name="f272" fmla="val 525"/>
              <a:gd name="f273" fmla="val 498"/>
              <a:gd name="f274" fmla="val 818"/>
              <a:gd name="f275" fmla="val 446"/>
              <a:gd name="f276" fmla="val 420"/>
              <a:gd name="f277" fmla="val 792"/>
              <a:gd name="f278" fmla="val 277"/>
              <a:gd name="f279" fmla="val 356"/>
              <a:gd name="f280" fmla="val 355"/>
              <a:gd name="f281" fmla="val 280"/>
              <a:gd name="f282" fmla="val 353"/>
              <a:gd name="f283" fmla="val 545"/>
              <a:gd name="f284" fmla="val 85"/>
              <a:gd name="f285" fmla="val 86"/>
              <a:gd name="f286" fmla="val 354"/>
              <a:gd name="f287" fmla="val 593"/>
              <a:gd name="f288" fmla="+- 0 0 -90"/>
              <a:gd name="f289" fmla="*/ f4 1 869"/>
              <a:gd name="f290" fmla="*/ f5 1 638"/>
              <a:gd name="f291" fmla="+- f8 0 f6"/>
              <a:gd name="f292" fmla="+- f7 0 f6"/>
              <a:gd name="f293" fmla="*/ f288 f0 1"/>
              <a:gd name="f294" fmla="*/ f292 1 869"/>
              <a:gd name="f295" fmla="*/ f291 1 638"/>
              <a:gd name="f296" fmla="*/ 869 f292 1"/>
              <a:gd name="f297" fmla="*/ 316 f291 1"/>
              <a:gd name="f298" fmla="*/ 791 f292 1"/>
              <a:gd name="f299" fmla="*/ 331 f291 1"/>
              <a:gd name="f300" fmla="*/ 394 f291 1"/>
              <a:gd name="f301" fmla="*/ 714 f292 1"/>
              <a:gd name="f302" fmla="*/ 391 f291 1"/>
              <a:gd name="f303" fmla="*/ 696 f292 1"/>
              <a:gd name="f304" fmla="*/ 236 f291 1"/>
              <a:gd name="f305" fmla="*/ 633 f292 1"/>
              <a:gd name="f306" fmla="*/ 224 f291 1"/>
              <a:gd name="f307" fmla="*/ 619 f292 1"/>
              <a:gd name="f308" fmla="*/ 157 f291 1"/>
              <a:gd name="f309" fmla="*/ 554 f292 1"/>
              <a:gd name="f310" fmla="*/ 139 f291 1"/>
              <a:gd name="f311" fmla="*/ 549 f292 1"/>
              <a:gd name="f312" fmla="*/ 90 f291 1"/>
              <a:gd name="f313" fmla="*/ 80 f291 1"/>
              <a:gd name="f314" fmla="*/ 634 f292 1"/>
              <a:gd name="f315" fmla="*/ 61 f291 1"/>
              <a:gd name="f316" fmla="*/ 0 f291 1"/>
              <a:gd name="f317" fmla="*/ 546 f292 1"/>
              <a:gd name="f318" fmla="*/ 476 f292 1"/>
              <a:gd name="f319" fmla="*/ 93 f291 1"/>
              <a:gd name="f320" fmla="*/ 410 f292 1"/>
              <a:gd name="f321" fmla="*/ 397 f292 1"/>
              <a:gd name="f322" fmla="*/ 146 f291 1"/>
              <a:gd name="f323" fmla="*/ 381 f292 1"/>
              <a:gd name="f324" fmla="*/ 79 f291 1"/>
              <a:gd name="f325" fmla="*/ 318 f292 1"/>
              <a:gd name="f326" fmla="*/ 240 f292 1"/>
              <a:gd name="f327" fmla="*/ 69 f291 1"/>
              <a:gd name="f328" fmla="*/ 317 f292 1"/>
              <a:gd name="f329" fmla="*/ 305 f292 1"/>
              <a:gd name="f330" fmla="*/ 177 f291 1"/>
              <a:gd name="f331" fmla="*/ 224 f292 1"/>
              <a:gd name="f332" fmla="*/ 161 f292 1"/>
              <a:gd name="f333" fmla="*/ 252 f291 1"/>
              <a:gd name="f334" fmla="*/ 98 f292 1"/>
              <a:gd name="f335" fmla="*/ 78 f292 1"/>
              <a:gd name="f336" fmla="*/ 319 f291 1"/>
              <a:gd name="f337" fmla="*/ 14 f292 1"/>
              <a:gd name="f338" fmla="*/ 315 f291 1"/>
              <a:gd name="f339" fmla="*/ 3 f292 1"/>
              <a:gd name="f340" fmla="*/ 379 f291 1"/>
              <a:gd name="f341" fmla="*/ 70 f292 1"/>
              <a:gd name="f342" fmla="*/ 82 f292 1"/>
              <a:gd name="f343" fmla="*/ 463 f291 1"/>
              <a:gd name="f344" fmla="*/ 74 f292 1"/>
              <a:gd name="f345" fmla="*/ 474 f291 1"/>
              <a:gd name="f346" fmla="*/ 480 f291 1"/>
              <a:gd name="f347" fmla="*/ 73 f292 1"/>
              <a:gd name="f348" fmla="*/ 552 f291 1"/>
              <a:gd name="f349" fmla="*/ 81 f292 1"/>
              <a:gd name="f350" fmla="*/ 475 f291 1"/>
              <a:gd name="f351" fmla="*/ 486 f291 1"/>
              <a:gd name="f352" fmla="*/ 223 f292 1"/>
              <a:gd name="f353" fmla="*/ 618 f291 1"/>
              <a:gd name="f354" fmla="*/ 172 f292 1"/>
              <a:gd name="f355" fmla="*/ 631 f291 1"/>
              <a:gd name="f356" fmla="*/ 616 f291 1"/>
              <a:gd name="f357" fmla="*/ 551 f291 1"/>
              <a:gd name="f358" fmla="*/ 332 f292 1"/>
              <a:gd name="f359" fmla="*/ 472 f291 1"/>
              <a:gd name="f360" fmla="*/ 555 f292 1"/>
              <a:gd name="f361" fmla="*/ 647 f292 1"/>
              <a:gd name="f362" fmla="*/ 713 f292 1"/>
              <a:gd name="f363" fmla="*/ 566 f291 1"/>
              <a:gd name="f364" fmla="*/ 637 f292 1"/>
              <a:gd name="f365" fmla="*/ 550 f291 1"/>
              <a:gd name="f366" fmla="*/ 635 f292 1"/>
              <a:gd name="f367" fmla="*/ 648 f292 1"/>
              <a:gd name="f368" fmla="*/ 470 f291 1"/>
              <a:gd name="f369" fmla="*/ 690 f292 1"/>
              <a:gd name="f370" fmla="*/ 471 f291 1"/>
              <a:gd name="f371" fmla="*/ 789 f292 1"/>
              <a:gd name="f372" fmla="*/ 476 f291 1"/>
              <a:gd name="f373" fmla="*/ 794 f292 1"/>
              <a:gd name="f374" fmla="*/ 793 f292 1"/>
              <a:gd name="f375" fmla="*/ 396 f291 1"/>
              <a:gd name="f376" fmla="*/ 357 f291 1"/>
              <a:gd name="f377" fmla="*/ 280 f292 1"/>
              <a:gd name="f378" fmla="*/ 277 f292 1"/>
              <a:gd name="f379" fmla="*/ 86 f291 1"/>
              <a:gd name="f380" fmla="*/ 595 f292 1"/>
              <a:gd name="f381" fmla="*/ 593 f292 1"/>
              <a:gd name="f382" fmla="*/ 355 f291 1"/>
              <a:gd name="f383" fmla="*/ f293 1 f3"/>
              <a:gd name="f384" fmla="*/ f296 1 869"/>
              <a:gd name="f385" fmla="*/ f297 1 638"/>
              <a:gd name="f386" fmla="*/ f298 1 869"/>
              <a:gd name="f387" fmla="*/ f299 1 638"/>
              <a:gd name="f388" fmla="*/ f300 1 638"/>
              <a:gd name="f389" fmla="*/ f301 1 869"/>
              <a:gd name="f390" fmla="*/ f302 1 638"/>
              <a:gd name="f391" fmla="*/ f303 1 869"/>
              <a:gd name="f392" fmla="*/ f304 1 638"/>
              <a:gd name="f393" fmla="*/ f305 1 869"/>
              <a:gd name="f394" fmla="*/ f306 1 638"/>
              <a:gd name="f395" fmla="*/ f307 1 869"/>
              <a:gd name="f396" fmla="*/ f308 1 638"/>
              <a:gd name="f397" fmla="*/ f309 1 869"/>
              <a:gd name="f398" fmla="*/ f310 1 638"/>
              <a:gd name="f399" fmla="*/ f311 1 869"/>
              <a:gd name="f400" fmla="*/ f312 1 638"/>
              <a:gd name="f401" fmla="*/ f313 1 638"/>
              <a:gd name="f402" fmla="*/ f314 1 869"/>
              <a:gd name="f403" fmla="*/ f315 1 638"/>
              <a:gd name="f404" fmla="*/ f316 1 638"/>
              <a:gd name="f405" fmla="*/ f317 1 869"/>
              <a:gd name="f406" fmla="*/ f318 1 869"/>
              <a:gd name="f407" fmla="*/ f319 1 638"/>
              <a:gd name="f408" fmla="*/ f320 1 869"/>
              <a:gd name="f409" fmla="*/ f321 1 869"/>
              <a:gd name="f410" fmla="*/ f322 1 638"/>
              <a:gd name="f411" fmla="*/ f323 1 869"/>
              <a:gd name="f412" fmla="*/ f324 1 638"/>
              <a:gd name="f413" fmla="*/ f325 1 869"/>
              <a:gd name="f414" fmla="*/ f326 1 869"/>
              <a:gd name="f415" fmla="*/ f327 1 638"/>
              <a:gd name="f416" fmla="*/ f328 1 869"/>
              <a:gd name="f417" fmla="*/ f329 1 869"/>
              <a:gd name="f418" fmla="*/ f330 1 638"/>
              <a:gd name="f419" fmla="*/ f331 1 869"/>
              <a:gd name="f420" fmla="*/ f332 1 869"/>
              <a:gd name="f421" fmla="*/ f333 1 638"/>
              <a:gd name="f422" fmla="*/ f334 1 869"/>
              <a:gd name="f423" fmla="*/ f335 1 869"/>
              <a:gd name="f424" fmla="*/ f336 1 638"/>
              <a:gd name="f425" fmla="*/ f337 1 869"/>
              <a:gd name="f426" fmla="*/ f338 1 638"/>
              <a:gd name="f427" fmla="*/ f339 1 869"/>
              <a:gd name="f428" fmla="*/ f340 1 638"/>
              <a:gd name="f429" fmla="*/ f341 1 869"/>
              <a:gd name="f430" fmla="*/ f342 1 869"/>
              <a:gd name="f431" fmla="*/ f343 1 638"/>
              <a:gd name="f432" fmla="*/ f344 1 869"/>
              <a:gd name="f433" fmla="*/ f345 1 638"/>
              <a:gd name="f434" fmla="*/ f346 1 638"/>
              <a:gd name="f435" fmla="*/ f347 1 869"/>
              <a:gd name="f436" fmla="*/ f348 1 638"/>
              <a:gd name="f437" fmla="*/ f349 1 869"/>
              <a:gd name="f438" fmla="*/ f350 1 638"/>
              <a:gd name="f439" fmla="*/ f351 1 638"/>
              <a:gd name="f440" fmla="*/ f352 1 869"/>
              <a:gd name="f441" fmla="*/ f353 1 638"/>
              <a:gd name="f442" fmla="*/ f354 1 869"/>
              <a:gd name="f443" fmla="*/ f355 1 638"/>
              <a:gd name="f444" fmla="*/ f356 1 638"/>
              <a:gd name="f445" fmla="*/ f357 1 638"/>
              <a:gd name="f446" fmla="*/ f358 1 869"/>
              <a:gd name="f447" fmla="*/ f359 1 638"/>
              <a:gd name="f448" fmla="*/ f360 1 869"/>
              <a:gd name="f449" fmla="*/ f361 1 869"/>
              <a:gd name="f450" fmla="*/ f362 1 869"/>
              <a:gd name="f451" fmla="*/ f363 1 638"/>
              <a:gd name="f452" fmla="*/ f364 1 869"/>
              <a:gd name="f453" fmla="*/ f365 1 638"/>
              <a:gd name="f454" fmla="*/ f366 1 869"/>
              <a:gd name="f455" fmla="*/ f367 1 869"/>
              <a:gd name="f456" fmla="*/ f368 1 638"/>
              <a:gd name="f457" fmla="*/ f369 1 869"/>
              <a:gd name="f458" fmla="*/ f370 1 638"/>
              <a:gd name="f459" fmla="*/ f371 1 869"/>
              <a:gd name="f460" fmla="*/ f372 1 638"/>
              <a:gd name="f461" fmla="*/ f373 1 869"/>
              <a:gd name="f462" fmla="*/ f374 1 869"/>
              <a:gd name="f463" fmla="*/ f375 1 638"/>
              <a:gd name="f464" fmla="*/ f376 1 638"/>
              <a:gd name="f465" fmla="*/ f377 1 869"/>
              <a:gd name="f466" fmla="*/ f378 1 869"/>
              <a:gd name="f467" fmla="*/ f379 1 638"/>
              <a:gd name="f468" fmla="*/ f380 1 869"/>
              <a:gd name="f469" fmla="*/ f381 1 869"/>
              <a:gd name="f470" fmla="*/ f382 1 638"/>
              <a:gd name="f471" fmla="*/ 0 1 f294"/>
              <a:gd name="f472" fmla="*/ f7 1 f294"/>
              <a:gd name="f473" fmla="*/ 0 1 f295"/>
              <a:gd name="f474" fmla="*/ f8 1 f295"/>
              <a:gd name="f475" fmla="+- f383 0 f1"/>
              <a:gd name="f476" fmla="*/ f384 1 f294"/>
              <a:gd name="f477" fmla="*/ f385 1 f295"/>
              <a:gd name="f478" fmla="*/ f386 1 f294"/>
              <a:gd name="f479" fmla="*/ f387 1 f295"/>
              <a:gd name="f480" fmla="*/ f388 1 f295"/>
              <a:gd name="f481" fmla="*/ f389 1 f294"/>
              <a:gd name="f482" fmla="*/ f390 1 f295"/>
              <a:gd name="f483" fmla="*/ f391 1 f294"/>
              <a:gd name="f484" fmla="*/ f392 1 f295"/>
              <a:gd name="f485" fmla="*/ f393 1 f294"/>
              <a:gd name="f486" fmla="*/ f394 1 f295"/>
              <a:gd name="f487" fmla="*/ f395 1 f294"/>
              <a:gd name="f488" fmla="*/ f396 1 f295"/>
              <a:gd name="f489" fmla="*/ f397 1 f294"/>
              <a:gd name="f490" fmla="*/ f398 1 f295"/>
              <a:gd name="f491" fmla="*/ f399 1 f294"/>
              <a:gd name="f492" fmla="*/ f400 1 f295"/>
              <a:gd name="f493" fmla="*/ f401 1 f295"/>
              <a:gd name="f494" fmla="*/ f402 1 f294"/>
              <a:gd name="f495" fmla="*/ f403 1 f295"/>
              <a:gd name="f496" fmla="*/ f404 1 f295"/>
              <a:gd name="f497" fmla="*/ f405 1 f294"/>
              <a:gd name="f498" fmla="*/ f406 1 f294"/>
              <a:gd name="f499" fmla="*/ f407 1 f295"/>
              <a:gd name="f500" fmla="*/ f408 1 f294"/>
              <a:gd name="f501" fmla="*/ f409 1 f294"/>
              <a:gd name="f502" fmla="*/ f410 1 f295"/>
              <a:gd name="f503" fmla="*/ f411 1 f294"/>
              <a:gd name="f504" fmla="*/ f412 1 f295"/>
              <a:gd name="f505" fmla="*/ f413 1 f294"/>
              <a:gd name="f506" fmla="*/ f414 1 f294"/>
              <a:gd name="f507" fmla="*/ f415 1 f295"/>
              <a:gd name="f508" fmla="*/ f416 1 f294"/>
              <a:gd name="f509" fmla="*/ f417 1 f294"/>
              <a:gd name="f510" fmla="*/ f418 1 f295"/>
              <a:gd name="f511" fmla="*/ f419 1 f294"/>
              <a:gd name="f512" fmla="*/ f420 1 f294"/>
              <a:gd name="f513" fmla="*/ f421 1 f295"/>
              <a:gd name="f514" fmla="*/ f422 1 f294"/>
              <a:gd name="f515" fmla="*/ f423 1 f294"/>
              <a:gd name="f516" fmla="*/ f424 1 f295"/>
              <a:gd name="f517" fmla="*/ f425 1 f294"/>
              <a:gd name="f518" fmla="*/ f426 1 f295"/>
              <a:gd name="f519" fmla="*/ f427 1 f294"/>
              <a:gd name="f520" fmla="*/ f428 1 f295"/>
              <a:gd name="f521" fmla="*/ f429 1 f294"/>
              <a:gd name="f522" fmla="*/ f430 1 f294"/>
              <a:gd name="f523" fmla="*/ f431 1 f295"/>
              <a:gd name="f524" fmla="*/ f432 1 f294"/>
              <a:gd name="f525" fmla="*/ f433 1 f295"/>
              <a:gd name="f526" fmla="*/ f434 1 f295"/>
              <a:gd name="f527" fmla="*/ f435 1 f294"/>
              <a:gd name="f528" fmla="*/ f436 1 f295"/>
              <a:gd name="f529" fmla="*/ f437 1 f294"/>
              <a:gd name="f530" fmla="*/ f438 1 f295"/>
              <a:gd name="f531" fmla="*/ f439 1 f295"/>
              <a:gd name="f532" fmla="*/ f440 1 f294"/>
              <a:gd name="f533" fmla="*/ f441 1 f295"/>
              <a:gd name="f534" fmla="*/ f442 1 f294"/>
              <a:gd name="f535" fmla="*/ f443 1 f295"/>
              <a:gd name="f536" fmla="*/ f444 1 f295"/>
              <a:gd name="f537" fmla="*/ f445 1 f295"/>
              <a:gd name="f538" fmla="*/ f446 1 f294"/>
              <a:gd name="f539" fmla="*/ f447 1 f295"/>
              <a:gd name="f540" fmla="*/ f448 1 f294"/>
              <a:gd name="f541" fmla="*/ f449 1 f294"/>
              <a:gd name="f542" fmla="*/ f450 1 f294"/>
              <a:gd name="f543" fmla="*/ f451 1 f295"/>
              <a:gd name="f544" fmla="*/ f452 1 f294"/>
              <a:gd name="f545" fmla="*/ f453 1 f295"/>
              <a:gd name="f546" fmla="*/ f454 1 f294"/>
              <a:gd name="f547" fmla="*/ f455 1 f294"/>
              <a:gd name="f548" fmla="*/ f456 1 f295"/>
              <a:gd name="f549" fmla="*/ f457 1 f294"/>
              <a:gd name="f550" fmla="*/ f458 1 f295"/>
              <a:gd name="f551" fmla="*/ f459 1 f294"/>
              <a:gd name="f552" fmla="*/ f460 1 f295"/>
              <a:gd name="f553" fmla="*/ f461 1 f294"/>
              <a:gd name="f554" fmla="*/ f462 1 f294"/>
              <a:gd name="f555" fmla="*/ f463 1 f295"/>
              <a:gd name="f556" fmla="*/ f464 1 f295"/>
              <a:gd name="f557" fmla="*/ f465 1 f294"/>
              <a:gd name="f558" fmla="*/ f466 1 f294"/>
              <a:gd name="f559" fmla="*/ f467 1 f295"/>
              <a:gd name="f560" fmla="*/ f468 1 f294"/>
              <a:gd name="f561" fmla="*/ f469 1 f294"/>
              <a:gd name="f562" fmla="*/ f470 1 f295"/>
              <a:gd name="f563" fmla="*/ f471 f289 1"/>
              <a:gd name="f564" fmla="*/ f472 f289 1"/>
              <a:gd name="f565" fmla="*/ f474 f290 1"/>
              <a:gd name="f566" fmla="*/ f473 f290 1"/>
              <a:gd name="f567" fmla="*/ f476 f289 1"/>
              <a:gd name="f568" fmla="*/ f477 f290 1"/>
              <a:gd name="f569" fmla="*/ f478 f289 1"/>
              <a:gd name="f570" fmla="*/ f479 f290 1"/>
              <a:gd name="f571" fmla="*/ f480 f290 1"/>
              <a:gd name="f572" fmla="*/ f481 f289 1"/>
              <a:gd name="f573" fmla="*/ f482 f290 1"/>
              <a:gd name="f574" fmla="*/ f483 f289 1"/>
              <a:gd name="f575" fmla="*/ f484 f290 1"/>
              <a:gd name="f576" fmla="*/ f485 f289 1"/>
              <a:gd name="f577" fmla="*/ f486 f290 1"/>
              <a:gd name="f578" fmla="*/ f487 f289 1"/>
              <a:gd name="f579" fmla="*/ f488 f290 1"/>
              <a:gd name="f580" fmla="*/ f489 f289 1"/>
              <a:gd name="f581" fmla="*/ f490 f290 1"/>
              <a:gd name="f582" fmla="*/ f491 f289 1"/>
              <a:gd name="f583" fmla="*/ f492 f290 1"/>
              <a:gd name="f584" fmla="*/ f493 f290 1"/>
              <a:gd name="f585" fmla="*/ f494 f289 1"/>
              <a:gd name="f586" fmla="*/ f495 f290 1"/>
              <a:gd name="f587" fmla="*/ f496 f290 1"/>
              <a:gd name="f588" fmla="*/ f497 f289 1"/>
              <a:gd name="f589" fmla="*/ f498 f289 1"/>
              <a:gd name="f590" fmla="*/ f499 f290 1"/>
              <a:gd name="f591" fmla="*/ f500 f289 1"/>
              <a:gd name="f592" fmla="*/ f501 f289 1"/>
              <a:gd name="f593" fmla="*/ f502 f290 1"/>
              <a:gd name="f594" fmla="*/ f503 f289 1"/>
              <a:gd name="f595" fmla="*/ f504 f290 1"/>
              <a:gd name="f596" fmla="*/ f505 f289 1"/>
              <a:gd name="f597" fmla="*/ f506 f289 1"/>
              <a:gd name="f598" fmla="*/ f507 f290 1"/>
              <a:gd name="f599" fmla="*/ f508 f289 1"/>
              <a:gd name="f600" fmla="*/ f509 f289 1"/>
              <a:gd name="f601" fmla="*/ f510 f290 1"/>
              <a:gd name="f602" fmla="*/ f511 f289 1"/>
              <a:gd name="f603" fmla="*/ f512 f289 1"/>
              <a:gd name="f604" fmla="*/ f513 f290 1"/>
              <a:gd name="f605" fmla="*/ f514 f289 1"/>
              <a:gd name="f606" fmla="*/ f515 f289 1"/>
              <a:gd name="f607" fmla="*/ f516 f290 1"/>
              <a:gd name="f608" fmla="*/ f517 f289 1"/>
              <a:gd name="f609" fmla="*/ f518 f290 1"/>
              <a:gd name="f610" fmla="*/ f519 f289 1"/>
              <a:gd name="f611" fmla="*/ f520 f290 1"/>
              <a:gd name="f612" fmla="*/ f521 f289 1"/>
              <a:gd name="f613" fmla="*/ f522 f289 1"/>
              <a:gd name="f614" fmla="*/ f523 f290 1"/>
              <a:gd name="f615" fmla="*/ f524 f289 1"/>
              <a:gd name="f616" fmla="*/ f525 f290 1"/>
              <a:gd name="f617" fmla="*/ f526 f290 1"/>
              <a:gd name="f618" fmla="*/ f527 f289 1"/>
              <a:gd name="f619" fmla="*/ f528 f290 1"/>
              <a:gd name="f620" fmla="*/ f529 f289 1"/>
              <a:gd name="f621" fmla="*/ f530 f290 1"/>
              <a:gd name="f622" fmla="*/ f531 f290 1"/>
              <a:gd name="f623" fmla="*/ f532 f289 1"/>
              <a:gd name="f624" fmla="*/ f533 f290 1"/>
              <a:gd name="f625" fmla="*/ f534 f289 1"/>
              <a:gd name="f626" fmla="*/ f535 f290 1"/>
              <a:gd name="f627" fmla="*/ f536 f290 1"/>
              <a:gd name="f628" fmla="*/ f537 f290 1"/>
              <a:gd name="f629" fmla="*/ f538 f289 1"/>
              <a:gd name="f630" fmla="*/ f539 f290 1"/>
              <a:gd name="f631" fmla="*/ f540 f289 1"/>
              <a:gd name="f632" fmla="*/ f541 f289 1"/>
              <a:gd name="f633" fmla="*/ f542 f289 1"/>
              <a:gd name="f634" fmla="*/ f543 f290 1"/>
              <a:gd name="f635" fmla="*/ f544 f289 1"/>
              <a:gd name="f636" fmla="*/ f545 f290 1"/>
              <a:gd name="f637" fmla="*/ f546 f289 1"/>
              <a:gd name="f638" fmla="*/ f547 f289 1"/>
              <a:gd name="f639" fmla="*/ f548 f290 1"/>
              <a:gd name="f640" fmla="*/ f549 f289 1"/>
              <a:gd name="f641" fmla="*/ f550 f290 1"/>
              <a:gd name="f642" fmla="*/ f551 f289 1"/>
              <a:gd name="f643" fmla="*/ f552 f290 1"/>
              <a:gd name="f644" fmla="*/ f553 f289 1"/>
              <a:gd name="f645" fmla="*/ f554 f289 1"/>
              <a:gd name="f646" fmla="*/ f555 f290 1"/>
              <a:gd name="f647" fmla="*/ f556 f290 1"/>
              <a:gd name="f648" fmla="*/ f557 f289 1"/>
              <a:gd name="f649" fmla="*/ f558 f289 1"/>
              <a:gd name="f650" fmla="*/ f559 f290 1"/>
              <a:gd name="f651" fmla="*/ f560 f289 1"/>
              <a:gd name="f652" fmla="*/ f561 f289 1"/>
              <a:gd name="f653" fmla="*/ f562 f29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75">
                <a:pos x="f567" y="f568"/>
              </a:cxn>
              <a:cxn ang="f475">
                <a:pos x="f569" y="f570"/>
              </a:cxn>
              <a:cxn ang="f475">
                <a:pos x="f569" y="f571"/>
              </a:cxn>
              <a:cxn ang="f475">
                <a:pos x="f572" y="f573"/>
              </a:cxn>
              <a:cxn ang="f475">
                <a:pos x="f574" y="f575"/>
              </a:cxn>
              <a:cxn ang="f475">
                <a:pos x="f576" y="f577"/>
              </a:cxn>
              <a:cxn ang="f475">
                <a:pos x="f578" y="f579"/>
              </a:cxn>
              <a:cxn ang="f475">
                <a:pos x="f580" y="f581"/>
              </a:cxn>
              <a:cxn ang="f475">
                <a:pos x="f582" y="f583"/>
              </a:cxn>
              <a:cxn ang="f475">
                <a:pos x="f580" y="f584"/>
              </a:cxn>
              <a:cxn ang="f475">
                <a:pos x="f585" y="f586"/>
              </a:cxn>
              <a:cxn ang="f475">
                <a:pos x="f580" y="f587"/>
              </a:cxn>
              <a:cxn ang="f475">
                <a:pos x="f588" y="f584"/>
              </a:cxn>
              <a:cxn ang="f475">
                <a:pos x="f589" y="f590"/>
              </a:cxn>
              <a:cxn ang="f475">
                <a:pos x="f591" y="f579"/>
              </a:cxn>
              <a:cxn ang="f475">
                <a:pos x="f592" y="f593"/>
              </a:cxn>
              <a:cxn ang="f475">
                <a:pos x="f594" y="f595"/>
              </a:cxn>
              <a:cxn ang="f475">
                <a:pos x="f596" y="f587"/>
              </a:cxn>
              <a:cxn ang="f475">
                <a:pos x="f597" y="f598"/>
              </a:cxn>
              <a:cxn ang="f475">
                <a:pos x="f599" y="f584"/>
              </a:cxn>
              <a:cxn ang="f475">
                <a:pos x="f600" y="f579"/>
              </a:cxn>
              <a:cxn ang="f475">
                <a:pos x="f597" y="f601"/>
              </a:cxn>
              <a:cxn ang="f475">
                <a:pos x="f602" y="f575"/>
              </a:cxn>
              <a:cxn ang="f475">
                <a:pos x="f603" y="f604"/>
              </a:cxn>
              <a:cxn ang="f475">
                <a:pos x="f605" y="f571"/>
              </a:cxn>
              <a:cxn ang="f475">
                <a:pos x="f606" y="f607"/>
              </a:cxn>
              <a:cxn ang="f475">
                <a:pos x="f608" y="f609"/>
              </a:cxn>
              <a:cxn ang="f475">
                <a:pos x="f610" y="f611"/>
              </a:cxn>
              <a:cxn ang="f475">
                <a:pos x="f612" y="f571"/>
              </a:cxn>
              <a:cxn ang="f475">
                <a:pos x="f613" y="f614"/>
              </a:cxn>
              <a:cxn ang="f475">
                <a:pos x="f615" y="f616"/>
              </a:cxn>
              <a:cxn ang="f475">
                <a:pos x="f610" y="f617"/>
              </a:cxn>
              <a:cxn ang="f475">
                <a:pos x="f618" y="f619"/>
              </a:cxn>
              <a:cxn ang="f475">
                <a:pos x="f620" y="f621"/>
              </a:cxn>
              <a:cxn ang="f475">
                <a:pos x="f597" y="f622"/>
              </a:cxn>
              <a:cxn ang="f475">
                <a:pos x="f623" y="f619"/>
              </a:cxn>
              <a:cxn ang="f475">
                <a:pos x="f603" y="f624"/>
              </a:cxn>
              <a:cxn ang="f475">
                <a:pos x="f625" y="f626"/>
              </a:cxn>
              <a:cxn ang="f475">
                <a:pos x="f597" y="f627"/>
              </a:cxn>
              <a:cxn ang="f475">
                <a:pos x="f599" y="f628"/>
              </a:cxn>
              <a:cxn ang="f475">
                <a:pos x="f629" y="f630"/>
              </a:cxn>
              <a:cxn ang="f475">
                <a:pos x="f631" y="f622"/>
              </a:cxn>
              <a:cxn ang="f475">
                <a:pos x="f576" y="f619"/>
              </a:cxn>
              <a:cxn ang="f475">
                <a:pos x="f585" y="f619"/>
              </a:cxn>
              <a:cxn ang="f475">
                <a:pos x="f632" y="f626"/>
              </a:cxn>
              <a:cxn ang="f475">
                <a:pos x="f633" y="f634"/>
              </a:cxn>
              <a:cxn ang="f475">
                <a:pos x="f635" y="f636"/>
              </a:cxn>
              <a:cxn ang="f475">
                <a:pos x="f637" y="f621"/>
              </a:cxn>
              <a:cxn ang="f475">
                <a:pos x="f638" y="f639"/>
              </a:cxn>
              <a:cxn ang="f475">
                <a:pos x="f640" y="f641"/>
              </a:cxn>
              <a:cxn ang="f475">
                <a:pos x="f642" y="f643"/>
              </a:cxn>
              <a:cxn ang="f475">
                <a:pos x="f644" y="f628"/>
              </a:cxn>
              <a:cxn ang="f475">
                <a:pos x="f567" y="f630"/>
              </a:cxn>
              <a:cxn ang="f475">
                <a:pos x="f645" y="f630"/>
              </a:cxn>
              <a:cxn ang="f475">
                <a:pos x="f567" y="f646"/>
              </a:cxn>
              <a:cxn ang="f475">
                <a:pos x="f597" y="f647"/>
              </a:cxn>
              <a:cxn ang="f475">
                <a:pos x="f648" y="f609"/>
              </a:cxn>
              <a:cxn ang="f475">
                <a:pos x="f649" y="f571"/>
              </a:cxn>
              <a:cxn ang="f475">
                <a:pos x="f588" y="f650"/>
              </a:cxn>
              <a:cxn ang="f475">
                <a:pos x="f651" y="f571"/>
              </a:cxn>
              <a:cxn ang="f475">
                <a:pos x="f652" y="f609"/>
              </a:cxn>
              <a:cxn ang="f475">
                <a:pos x="f585" y="f653"/>
              </a:cxn>
            </a:cxnLst>
            <a:rect l="f563" t="f566" r="f564" b="f565"/>
            <a:pathLst>
              <a:path w="869" h="638">
                <a:moveTo>
                  <a:pt x="f7" y="f9"/>
                </a:moveTo>
                <a:cubicBezTo>
                  <a:pt x="f7" y="f10"/>
                  <a:pt x="f7" y="f11"/>
                  <a:pt x="f7" y="f12"/>
                </a:cubicBezTo>
                <a:cubicBezTo>
                  <a:pt x="f13" y="f14"/>
                  <a:pt x="f15" y="f12"/>
                  <a:pt x="f16" y="f14"/>
                </a:cubicBezTo>
                <a:cubicBezTo>
                  <a:pt x="f17" y="f18"/>
                  <a:pt x="f19" y="f20"/>
                  <a:pt x="f21" y="f22"/>
                </a:cubicBezTo>
                <a:cubicBezTo>
                  <a:pt x="f21" y="f23"/>
                  <a:pt x="f21" y="f24"/>
                  <a:pt x="f19" y="f25"/>
                </a:cubicBezTo>
                <a:cubicBezTo>
                  <a:pt x="f21" y="f26"/>
                  <a:pt x="f21" y="f26"/>
                  <a:pt x="f21" y="f26"/>
                </a:cubicBezTo>
                <a:cubicBezTo>
                  <a:pt x="f21" y="f25"/>
                  <a:pt x="f19" y="f25"/>
                  <a:pt x="f19" y="f25"/>
                </a:cubicBezTo>
                <a:cubicBezTo>
                  <a:pt x="f27" y="f28"/>
                  <a:pt x="f29" y="f28"/>
                  <a:pt x="f30" y="f31"/>
                </a:cubicBezTo>
                <a:cubicBezTo>
                  <a:pt x="f32" y="f33"/>
                  <a:pt x="f32" y="f34"/>
                  <a:pt x="f32" y="f35"/>
                </a:cubicBezTo>
                <a:cubicBezTo>
                  <a:pt x="f32" y="f36"/>
                  <a:pt x="f37" y="f38"/>
                  <a:pt x="f39" y="f40"/>
                </a:cubicBezTo>
                <a:cubicBezTo>
                  <a:pt x="f41" y="f42"/>
                  <a:pt x="f43" y="f40"/>
                  <a:pt x="f44" y="f40"/>
                </a:cubicBezTo>
                <a:cubicBezTo>
                  <a:pt x="f45" y="f42"/>
                  <a:pt x="f46" y="f38"/>
                  <a:pt x="f46" y="f47"/>
                </a:cubicBezTo>
                <a:cubicBezTo>
                  <a:pt x="f48" y="f49"/>
                  <a:pt x="f46" y="f50"/>
                  <a:pt x="f48" y="f51"/>
                </a:cubicBezTo>
                <a:cubicBezTo>
                  <a:pt x="f48" y="f52"/>
                  <a:pt x="f53" y="f54"/>
                  <a:pt x="f55" y="f54"/>
                </a:cubicBezTo>
                <a:cubicBezTo>
                  <a:pt x="f56" y="f57"/>
                  <a:pt x="f58" y="f59"/>
                  <a:pt x="f60" y="f57"/>
                </a:cubicBez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5" y="f69"/>
                  <a:pt x="f65" y="f70"/>
                </a:cubicBezTo>
                <a:cubicBezTo>
                  <a:pt x="f71" y="f70"/>
                  <a:pt x="f72" y="f73"/>
                  <a:pt x="f74" y="f75"/>
                </a:cubicBezTo>
                <a:cubicBezTo>
                  <a:pt x="f72" y="f73"/>
                  <a:pt x="f71" y="f70"/>
                  <a:pt x="f65" y="f70"/>
                </a:cubicBezTo>
                <a:cubicBezTo>
                  <a:pt x="f65" y="f76"/>
                  <a:pt x="f65" y="f77"/>
                  <a:pt x="f65" y="f78"/>
                </a:cubicBezTo>
                <a:cubicBezTo>
                  <a:pt x="f79" y="f78"/>
                  <a:pt x="f80" y="f81"/>
                  <a:pt x="f82" y="f83"/>
                </a:cubicBezTo>
                <a:cubicBezTo>
                  <a:pt x="f84" y="f78"/>
                  <a:pt x="f85" y="f86"/>
                  <a:pt x="f48" y="f87"/>
                </a:cubicBezTo>
                <a:cubicBezTo>
                  <a:pt x="f88" y="f89"/>
                  <a:pt x="f48" y="f90"/>
                  <a:pt x="f46" y="f6"/>
                </a:cubicBezTo>
                <a:cubicBezTo>
                  <a:pt x="f91" y="f6"/>
                  <a:pt x="f92" y="f6"/>
                  <a:pt x="f65" y="f6"/>
                </a:cubicBezTo>
                <a:cubicBezTo>
                  <a:pt x="f63" y="f93"/>
                  <a:pt x="f63" y="f94"/>
                  <a:pt x="f63" y="f83"/>
                </a:cubicBezTo>
                <a:cubicBezTo>
                  <a:pt x="f95" y="f83"/>
                  <a:pt x="f96" y="f78"/>
                  <a:pt x="f97" y="f78"/>
                </a:cubicBezTo>
                <a:cubicBezTo>
                  <a:pt x="f98" y="f83"/>
                  <a:pt x="f99" y="f78"/>
                  <a:pt x="f100" y="f83"/>
                </a:cubicBezTo>
                <a:cubicBezTo>
                  <a:pt x="f101" y="f81"/>
                  <a:pt x="f102" y="f103"/>
                  <a:pt x="f102" y="f104"/>
                </a:cubicBezTo>
                <a:cubicBezTo>
                  <a:pt x="f102" y="f105"/>
                  <a:pt x="f106" y="f107"/>
                  <a:pt x="f108" y="f109"/>
                </a:cubicBezTo>
                <a:cubicBezTo>
                  <a:pt x="f110" y="f111"/>
                  <a:pt x="f112" y="f54"/>
                  <a:pt x="f113" y="f54"/>
                </a:cubicBezTo>
                <a:cubicBezTo>
                  <a:pt x="f113" y="f54"/>
                  <a:pt x="f114" y="f54"/>
                  <a:pt x="f115" y="f54"/>
                </a:cubicBezTo>
                <a:cubicBezTo>
                  <a:pt x="f116" y="f62"/>
                  <a:pt x="f117" y="f118"/>
                  <a:pt x="f117" y="f119"/>
                </a:cubicBezTo>
                <a:cubicBezTo>
                  <a:pt x="f120" y="f121"/>
                  <a:pt x="f9" y="f122"/>
                  <a:pt x="f120" y="f123"/>
                </a:cubicBezTo>
                <a:cubicBezTo>
                  <a:pt x="f124" y="f125"/>
                  <a:pt x="f26" y="f81"/>
                  <a:pt x="f126" y="f83"/>
                </a:cubicBezTo>
                <a:cubicBezTo>
                  <a:pt x="f2" y="f78"/>
                  <a:pt x="f127" y="f83"/>
                  <a:pt x="f128" y="f83"/>
                </a:cubicBezTo>
                <a:cubicBezTo>
                  <a:pt x="f128" y="f94"/>
                  <a:pt x="f128" y="f93"/>
                  <a:pt x="f128" y="f6"/>
                </a:cubicBezTo>
                <a:cubicBezTo>
                  <a:pt x="f129" y="f6"/>
                  <a:pt x="f130" y="f6"/>
                  <a:pt x="f131" y="f6"/>
                </a:cubicBezTo>
                <a:cubicBezTo>
                  <a:pt x="f132" y="f133"/>
                  <a:pt x="f134" y="f135"/>
                  <a:pt x="f36" y="f136"/>
                </a:cubicBezTo>
                <a:cubicBezTo>
                  <a:pt x="f137" y="f83"/>
                  <a:pt x="f138" y="f83"/>
                  <a:pt x="f139" y="f83"/>
                </a:cubicBezTo>
                <a:cubicBezTo>
                  <a:pt x="f140" y="f83"/>
                  <a:pt x="f141" y="f78"/>
                  <a:pt x="f142" y="f78"/>
                </a:cubicBezTo>
                <a:cubicBezTo>
                  <a:pt x="f128" y="f143"/>
                  <a:pt x="f142" y="f144"/>
                  <a:pt x="f128" y="f145"/>
                </a:cubicBezTo>
                <a:cubicBezTo>
                  <a:pt x="f20" y="f54"/>
                  <a:pt x="f18" y="f57"/>
                  <a:pt x="f146" y="f54"/>
                </a:cubicBezTo>
                <a:cubicBezTo>
                  <a:pt x="f147" y="f54"/>
                  <a:pt x="f148" y="f57"/>
                  <a:pt x="f149" y="f54"/>
                </a:cubicBezTo>
                <a:cubicBezTo>
                  <a:pt x="f138" y="f59"/>
                  <a:pt x="f132" y="f150"/>
                  <a:pt x="f36" y="f151"/>
                </a:cubicBezTo>
                <a:cubicBezTo>
                  <a:pt x="f134" y="f152"/>
                  <a:pt x="f137" y="f153"/>
                  <a:pt x="f36" y="f154"/>
                </a:cubicBezTo>
                <a:cubicBezTo>
                  <a:pt x="f134" y="f155"/>
                  <a:pt x="f132" y="f132"/>
                  <a:pt x="f47" y="f40"/>
                </a:cubicBezTo>
                <a:cubicBezTo>
                  <a:pt x="f156" y="f157"/>
                  <a:pt x="f158" y="f40"/>
                  <a:pt x="f159" y="f40"/>
                </a:cubicBezTo>
                <a:cubicBezTo>
                  <a:pt x="f160" y="f157"/>
                  <a:pt x="f150" y="f42"/>
                  <a:pt x="f52" y="f139"/>
                </a:cubicBezTo>
                <a:cubicBezTo>
                  <a:pt x="f161" y="f162"/>
                  <a:pt x="f52" y="f163"/>
                  <a:pt x="f52" y="f31"/>
                </a:cubicBezTo>
                <a:cubicBezTo>
                  <a:pt x="f164" y="f117"/>
                  <a:pt x="f165" y="f28"/>
                  <a:pt x="f166" y="f26"/>
                </a:cubicBezTo>
                <a:cubicBezTo>
                  <a:pt x="f77" y="f9"/>
                  <a:pt x="f103" y="f167"/>
                  <a:pt x="f103" y="f168"/>
                </a:cubicBezTo>
                <a:cubicBezTo>
                  <a:pt x="f103" y="f169"/>
                  <a:pt x="f73" y="f170"/>
                  <a:pt x="f81" y="f20"/>
                </a:cubicBezTo>
                <a:cubicBezTo>
                  <a:pt x="f171" y="f172"/>
                  <a:pt x="f173" y="f12"/>
                  <a:pt x="f174" y="f14"/>
                </a:cubicBezTo>
                <a:cubicBezTo>
                  <a:pt x="f175" y="f14"/>
                  <a:pt x="f175" y="f14"/>
                  <a:pt x="f176" y="f14"/>
                </a:cubicBezTo>
                <a:cubicBezTo>
                  <a:pt x="f177" y="f18"/>
                  <a:pt x="f178" y="f128"/>
                  <a:pt x="f178" y="f179"/>
                </a:cubicBezTo>
                <a:cubicBezTo>
                  <a:pt x="f178" y="f180"/>
                  <a:pt x="f181" y="f182"/>
                  <a:pt x="f178" y="f183"/>
                </a:cubicBezTo>
                <a:cubicBezTo>
                  <a:pt x="f184" y="f167"/>
                  <a:pt x="f177" y="f185"/>
                  <a:pt x="f186" y="f185"/>
                </a:cubicBezTo>
                <a:cubicBezTo>
                  <a:pt x="f187" y="f25"/>
                  <a:pt x="f94" y="f26"/>
                  <a:pt x="f188" y="f26"/>
                </a:cubicBezTo>
                <a:cubicBezTo>
                  <a:pt x="f189" y="f26"/>
                  <a:pt x="f190" y="f25"/>
                  <a:pt x="f190" y="f191"/>
                </a:cubicBezTo>
                <a:cubicBezTo>
                  <a:pt x="f103" y="f192"/>
                  <a:pt x="f103" y="f193"/>
                  <a:pt x="f103" y="f194"/>
                </a:cubicBezTo>
                <a:cubicBezTo>
                  <a:pt x="f103" y="f195"/>
                  <a:pt x="f78" y="f196"/>
                  <a:pt x="f76" y="f108"/>
                </a:cubicBezTo>
                <a:cubicBezTo>
                  <a:pt x="f190" y="f196"/>
                  <a:pt x="f83" y="f196"/>
                  <a:pt x="f197" y="f198"/>
                </a:cubicBezTo>
                <a:cubicBezTo>
                  <a:pt x="f199" y="f200"/>
                  <a:pt x="f201" y="f108"/>
                  <a:pt x="f202" y="f196"/>
                </a:cubicBezTo>
                <a:cubicBezTo>
                  <a:pt x="f203" y="f200"/>
                  <a:pt x="f178" y="f196"/>
                  <a:pt x="f178" y="f204"/>
                </a:cubicBezTo>
                <a:cubicBezTo>
                  <a:pt x="f181" y="f205"/>
                  <a:pt x="f6" y="f98"/>
                  <a:pt x="f206" y="f72"/>
                </a:cubicBezTo>
                <a:cubicBezTo>
                  <a:pt x="f207" y="f65"/>
                  <a:pt x="f208" y="f72"/>
                  <a:pt x="f209" y="f71"/>
                </a:cubicBezTo>
                <a:cubicBezTo>
                  <a:pt x="f103" y="f71"/>
                  <a:pt x="f103" y="f96"/>
                  <a:pt x="f103" y="f210"/>
                </a:cubicBezTo>
                <a:cubicBezTo>
                  <a:pt x="f103" y="f211"/>
                  <a:pt x="f125" y="f212"/>
                  <a:pt x="f125" y="f213"/>
                </a:cubicBezTo>
                <a:cubicBezTo>
                  <a:pt x="f214" y="f215"/>
                  <a:pt x="f216" y="f198"/>
                  <a:pt x="f155" y="f196"/>
                </a:cubicBezTo>
                <a:cubicBezTo>
                  <a:pt x="f134" y="f196"/>
                  <a:pt x="f36" y="f204"/>
                  <a:pt x="f36" y="f106"/>
                </a:cubicBezTo>
                <a:cubicBezTo>
                  <a:pt x="f36" y="f217"/>
                  <a:pt x="f137" y="f218"/>
                  <a:pt x="f36" y="f219"/>
                </a:cubicBezTo>
                <a:cubicBezTo>
                  <a:pt x="f134" y="f96"/>
                  <a:pt x="f42" y="f71"/>
                  <a:pt x="f220" y="f71"/>
                </a:cubicBezTo>
                <a:cubicBezTo>
                  <a:pt x="f221" y="f71"/>
                  <a:pt x="f222" y="f223"/>
                  <a:pt x="f111" y="f224"/>
                </a:cubicBezTo>
                <a:cubicBezTo>
                  <a:pt x="f109" y="f225"/>
                  <a:pt x="f52" y="f226"/>
                  <a:pt x="f52" y="f227"/>
                </a:cubicBezTo>
                <a:cubicBezTo>
                  <a:pt x="f52" y="f227"/>
                  <a:pt x="f52" y="f55"/>
                  <a:pt x="f52" y="f228"/>
                </a:cubicBezTo>
                <a:cubicBezTo>
                  <a:pt x="f150" y="f229"/>
                  <a:pt x="f111" y="f53"/>
                  <a:pt x="f51" y="f53"/>
                </a:cubicBezTo>
                <a:cubicBezTo>
                  <a:pt x="f230" y="f53"/>
                  <a:pt x="f49" y="f231"/>
                  <a:pt x="f47" y="f53"/>
                </a:cubicBezTo>
                <a:cubicBezTo>
                  <a:pt x="f40" y="f88"/>
                  <a:pt x="f134" y="f229"/>
                  <a:pt x="f36" y="f232"/>
                </a:cubicBezTo>
                <a:cubicBezTo>
                  <a:pt x="f36" y="f233"/>
                  <a:pt x="f134" y="f60"/>
                  <a:pt x="f134" y="f72"/>
                </a:cubicBezTo>
                <a:cubicBezTo>
                  <a:pt x="f130" y="f63"/>
                  <a:pt x="f129" y="f95"/>
                  <a:pt x="f142" y="f95"/>
                </a:cubicBezTo>
                <a:cubicBezTo>
                  <a:pt x="f128" y="f234"/>
                  <a:pt x="f128" y="f99"/>
                  <a:pt x="f128" y="f106"/>
                </a:cubicBezTo>
                <a:cubicBezTo>
                  <a:pt x="f128" y="f213"/>
                  <a:pt x="f235" y="f108"/>
                  <a:pt x="f236" y="f108"/>
                </a:cubicBezTo>
                <a:cubicBezTo>
                  <a:pt x="f237" y="f196"/>
                  <a:pt x="f200" y="f108"/>
                  <a:pt x="f210" y="f108"/>
                </a:cubicBezTo>
                <a:cubicBezTo>
                  <a:pt x="f95" y="f108"/>
                  <a:pt x="f67" y="f213"/>
                  <a:pt x="f67" y="f106"/>
                </a:cubicBezTo>
                <a:cubicBezTo>
                  <a:pt x="f65" y="f99"/>
                  <a:pt x="f65" y="f234"/>
                  <a:pt x="f65" y="f95"/>
                </a:cubicBezTo>
                <a:cubicBezTo>
                  <a:pt x="f92" y="f95"/>
                  <a:pt x="f91" y="f95"/>
                  <a:pt x="f46" y="f71"/>
                </a:cubicBezTo>
                <a:cubicBezTo>
                  <a:pt x="f46" y="f71"/>
                  <a:pt x="f46" y="f71"/>
                  <a:pt x="f46" y="f71"/>
                </a:cubicBezTo>
                <a:cubicBezTo>
                  <a:pt x="f46" y="f71"/>
                  <a:pt x="f48" y="f71"/>
                  <a:pt x="f48" y="f71"/>
                </a:cubicBezTo>
                <a:cubicBezTo>
                  <a:pt x="f48" y="f79"/>
                  <a:pt x="f48" y="f80"/>
                  <a:pt x="f46" y="f238"/>
                </a:cubicBezTo>
                <a:cubicBezTo>
                  <a:pt x="f46" y="f229"/>
                  <a:pt x="f45" y="f88"/>
                  <a:pt x="f239" y="f53"/>
                </a:cubicBezTo>
                <a:cubicBezTo>
                  <a:pt x="f240" y="f231"/>
                  <a:pt x="f241" y="f8"/>
                  <a:pt x="f242" y="f243"/>
                </a:cubicBezTo>
                <a:cubicBezTo>
                  <a:pt x="f244" y="f232"/>
                  <a:pt x="f37" y="f58"/>
                  <a:pt x="f32" y="f245"/>
                </a:cubicBezTo>
                <a:cubicBezTo>
                  <a:pt x="f246" y="f63"/>
                  <a:pt x="f247" y="f95"/>
                  <a:pt x="f248" y="f95"/>
                </a:cubicBezTo>
                <a:cubicBezTo>
                  <a:pt x="f249" y="f71"/>
                  <a:pt x="f250" y="f95"/>
                  <a:pt x="f251" y="f72"/>
                </a:cubicBezTo>
                <a:cubicBezTo>
                  <a:pt x="f45" y="f74"/>
                  <a:pt x="f45" y="f74"/>
                  <a:pt x="f85" y="f96"/>
                </a:cubicBezTo>
                <a:cubicBezTo>
                  <a:pt x="f46" y="f252"/>
                  <a:pt x="f46" y="f253"/>
                  <a:pt x="f85" y="f213"/>
                </a:cubicBezTo>
                <a:cubicBezTo>
                  <a:pt x="f45" y="f213"/>
                  <a:pt x="f251" y="f213"/>
                  <a:pt x="f251" y="f196"/>
                </a:cubicBezTo>
                <a:cubicBezTo>
                  <a:pt x="f254" y="f108"/>
                  <a:pt x="f255" y="f200"/>
                  <a:pt x="f256" y="f257"/>
                </a:cubicBezTo>
                <a:cubicBezTo>
                  <a:pt x="f258" y="f198"/>
                  <a:pt x="f259" y="f196"/>
                  <a:pt x="f260" y="f200"/>
                </a:cubicBezTo>
                <a:cubicBezTo>
                  <a:pt x="f260" y="f200"/>
                  <a:pt x="f260" y="f200"/>
                  <a:pt x="f260" y="f200"/>
                </a:cubicBezTo>
                <a:cubicBezTo>
                  <a:pt x="f261" y="f108"/>
                  <a:pt x="f241" y="f196"/>
                  <a:pt x="f262" y="f196"/>
                </a:cubicBezTo>
                <a:cubicBezTo>
                  <a:pt x="f263" y="f264"/>
                  <a:pt x="f265" y="f198"/>
                  <a:pt x="f266" y="f102"/>
                </a:cubicBezTo>
                <a:cubicBezTo>
                  <a:pt x="f19" y="f102"/>
                  <a:pt x="f21" y="f267"/>
                  <a:pt x="f21" y="f264"/>
                </a:cubicBezTo>
                <a:cubicBezTo>
                  <a:pt x="f19" y="f205"/>
                  <a:pt x="f268" y="f98"/>
                  <a:pt x="f269" y="f95"/>
                </a:cubicBezTo>
                <a:cubicBezTo>
                  <a:pt x="f270" y="f95"/>
                  <a:pt x="f271" y="f95"/>
                  <a:pt x="f7" y="f71"/>
                </a:cubicBezTo>
                <a:cubicBezTo>
                  <a:pt x="f7" y="f272"/>
                  <a:pt x="f7" y="f273"/>
                  <a:pt x="f7" y="f108"/>
                </a:cubicBezTo>
                <a:cubicBezTo>
                  <a:pt x="f271" y="f108"/>
                  <a:pt x="f274" y="f108"/>
                  <a:pt x="f17" y="f108"/>
                </a:cubicBezTo>
                <a:cubicBezTo>
                  <a:pt x="f17" y="f108"/>
                  <a:pt x="f17" y="f108"/>
                  <a:pt x="f17" y="f108"/>
                </a:cubicBezTo>
                <a:cubicBezTo>
                  <a:pt x="f17" y="f275"/>
                  <a:pt x="f17" y="f276"/>
                  <a:pt x="f277" y="f26"/>
                </a:cubicBezTo>
                <a:cubicBezTo>
                  <a:pt x="f274" y="f185"/>
                  <a:pt x="f271" y="f185"/>
                  <a:pt x="f7" y="f9"/>
                </a:cubicBezTo>
                <a:close/>
                <a:moveTo>
                  <a:pt x="f278" y="f26"/>
                </a:moveTo>
                <a:cubicBezTo>
                  <a:pt x="f36" y="f26"/>
                  <a:pt x="f36" y="f26"/>
                  <a:pt x="f36" y="f169"/>
                </a:cubicBezTo>
                <a:cubicBezTo>
                  <a:pt x="f36" y="f279"/>
                  <a:pt x="f36" y="f279"/>
                  <a:pt x="f36" y="f280"/>
                </a:cubicBezTo>
                <a:cubicBezTo>
                  <a:pt x="f36" y="f14"/>
                  <a:pt x="f36" y="f14"/>
                  <a:pt x="f281" y="f14"/>
                </a:cubicBezTo>
                <a:cubicBezTo>
                  <a:pt x="f128" y="f14"/>
                  <a:pt x="f128" y="f14"/>
                  <a:pt x="f128" y="f282"/>
                </a:cubicBezTo>
                <a:cubicBezTo>
                  <a:pt x="f128" y="f26"/>
                  <a:pt x="f128" y="f26"/>
                  <a:pt x="f278" y="f26"/>
                </a:cubicBezTo>
                <a:close/>
                <a:moveTo>
                  <a:pt x="f283" y="f103"/>
                </a:moveTo>
                <a:cubicBezTo>
                  <a:pt x="f97" y="f190"/>
                  <a:pt x="f97" y="f284"/>
                  <a:pt x="f97" y="f285"/>
                </a:cubicBezTo>
                <a:cubicBezTo>
                  <a:pt x="f97" y="f284"/>
                  <a:pt x="f97" y="f190"/>
                  <a:pt x="f283" y="f103"/>
                </a:cubicBezTo>
                <a:close/>
                <a:moveTo>
                  <a:pt x="f80" y="f26"/>
                </a:moveTo>
                <a:cubicBezTo>
                  <a:pt x="f65" y="f26"/>
                  <a:pt x="f65" y="f26"/>
                  <a:pt x="f65" y="f286"/>
                </a:cubicBezTo>
                <a:cubicBezTo>
                  <a:pt x="f65" y="f14"/>
                  <a:pt x="f65" y="f14"/>
                  <a:pt x="f287" y="f14"/>
                </a:cubicBezTo>
                <a:cubicBezTo>
                  <a:pt x="f287" y="f14"/>
                  <a:pt x="f233" y="f14"/>
                  <a:pt x="f80" y="f14"/>
                </a:cubicBezTo>
                <a:cubicBezTo>
                  <a:pt x="f48" y="f14"/>
                  <a:pt x="f48" y="f14"/>
                  <a:pt x="f48" y="f280"/>
                </a:cubicBezTo>
                <a:cubicBezTo>
                  <a:pt x="f48" y="f26"/>
                  <a:pt x="f48" y="f26"/>
                  <a:pt x="f80" y="f26"/>
                </a:cubicBez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20" name="Freeform 128">
            <a:extLst>
              <a:ext uri="{FF2B5EF4-FFF2-40B4-BE49-F238E27FC236}">
                <a16:creationId xmlns:a16="http://schemas.microsoft.com/office/drawing/2014/main" id="{82410BD4-9DE6-4F2C-913A-D730023AFE6E}"/>
              </a:ext>
            </a:extLst>
          </p:cNvPr>
          <p:cNvSpPr/>
          <p:nvPr/>
        </p:nvSpPr>
        <p:spPr>
          <a:xfrm>
            <a:off x="6422663" y="3780403"/>
            <a:ext cx="550148" cy="42935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6"/>
              <a:gd name="f7" fmla="val 558"/>
              <a:gd name="f8" fmla="val 706"/>
              <a:gd name="f9" fmla="val 83"/>
              <a:gd name="f10" fmla="val 695"/>
              <a:gd name="f11" fmla="val 70"/>
              <a:gd name="f12" fmla="val 668"/>
              <a:gd name="f13" fmla="val 80"/>
              <a:gd name="f14" fmla="val 649"/>
              <a:gd name="f15" fmla="val 78"/>
              <a:gd name="f16" fmla="val 634"/>
              <a:gd name="f17" fmla="val 76"/>
              <a:gd name="f18" fmla="val 629"/>
              <a:gd name="f19" fmla="val 81"/>
              <a:gd name="f20" fmla="val 630"/>
              <a:gd name="f21" fmla="val 97"/>
              <a:gd name="f22" fmla="val 116"/>
              <a:gd name="f23" fmla="val 639"/>
              <a:gd name="f24" fmla="val 143"/>
              <a:gd name="f25" fmla="val 626"/>
              <a:gd name="f26" fmla="val 154"/>
              <a:gd name="f27" fmla="val 614"/>
              <a:gd name="f28" fmla="val 164"/>
              <a:gd name="f29" fmla="val 588"/>
              <a:gd name="f30" fmla="val 157"/>
              <a:gd name="f31" fmla="val 568"/>
              <a:gd name="f32" fmla="val 567"/>
              <a:gd name="f33" fmla="val 566"/>
              <a:gd name="f34" fmla="val 564"/>
              <a:gd name="f35" fmla="val 553"/>
              <a:gd name="f36" fmla="val 159"/>
              <a:gd name="f37" fmla="val 551"/>
              <a:gd name="f38" fmla="val 153"/>
              <a:gd name="f39" fmla="val 552"/>
              <a:gd name="f40" fmla="val 127"/>
              <a:gd name="f41" fmla="val 111"/>
              <a:gd name="f42" fmla="val 95"/>
              <a:gd name="f43" fmla="val 82"/>
              <a:gd name="f44" fmla="val 549"/>
              <a:gd name="f45" fmla="val 77"/>
              <a:gd name="f46" fmla="val 536"/>
              <a:gd name="f47" fmla="val 520"/>
              <a:gd name="f48" fmla="val 79"/>
              <a:gd name="f49" fmla="val 504"/>
              <a:gd name="f50" fmla="val 488"/>
              <a:gd name="f51" fmla="val 477"/>
              <a:gd name="f52" fmla="val 472"/>
              <a:gd name="f53" fmla="val 473"/>
              <a:gd name="f54" fmla="val 65"/>
              <a:gd name="f55" fmla="val 474"/>
              <a:gd name="f56" fmla="val 47"/>
              <a:gd name="f57" fmla="val 30"/>
              <a:gd name="f58" fmla="val 13"/>
              <a:gd name="f59" fmla="val 4"/>
              <a:gd name="f60" fmla="val 461"/>
              <a:gd name="f61" fmla="val 390"/>
              <a:gd name="f62" fmla="val 319"/>
              <a:gd name="f63" fmla="val 248"/>
              <a:gd name="f64" fmla="val 239"/>
              <a:gd name="f65" fmla="val 236"/>
              <a:gd name="f66" fmla="val 3"/>
              <a:gd name="f67" fmla="val 237"/>
              <a:gd name="f68" fmla="val 11"/>
              <a:gd name="f69" fmla="val 27"/>
              <a:gd name="f70" fmla="val 43"/>
              <a:gd name="f71" fmla="val 59"/>
              <a:gd name="f72" fmla="val 232"/>
              <a:gd name="f73" fmla="val 217"/>
              <a:gd name="f74" fmla="val 202"/>
              <a:gd name="f75" fmla="val 186"/>
              <a:gd name="f76" fmla="val 171"/>
              <a:gd name="f77" fmla="val 161"/>
              <a:gd name="f78" fmla="val 158"/>
              <a:gd name="f79" fmla="val 92"/>
              <a:gd name="f80" fmla="val 113"/>
              <a:gd name="f81" fmla="val 134"/>
              <a:gd name="f82" fmla="val 155"/>
              <a:gd name="f83" fmla="val 138"/>
              <a:gd name="f84" fmla="val 118"/>
              <a:gd name="f85" fmla="val 139"/>
              <a:gd name="f86" fmla="val 119"/>
              <a:gd name="f87" fmla="val 89"/>
              <a:gd name="f88" fmla="val 91"/>
              <a:gd name="f89" fmla="val 73"/>
              <a:gd name="f90" fmla="val 71"/>
              <a:gd name="f91" fmla="val 33"/>
              <a:gd name="f92" fmla="val 12"/>
              <a:gd name="f93" fmla="val 10"/>
              <a:gd name="f94" fmla="val 2"/>
              <a:gd name="f95" fmla="val 225"/>
              <a:gd name="f96" fmla="val 233"/>
              <a:gd name="f97" fmla="val 28"/>
              <a:gd name="f98" fmla="val 45"/>
              <a:gd name="f99" fmla="val 61"/>
              <a:gd name="f100" fmla="val 235"/>
              <a:gd name="f101" fmla="val 253"/>
              <a:gd name="f102" fmla="val 332"/>
              <a:gd name="f103" fmla="val 411"/>
              <a:gd name="f104" fmla="val 489"/>
              <a:gd name="f105" fmla="val 510"/>
              <a:gd name="f106" fmla="val 69"/>
              <a:gd name="f107" fmla="val 538"/>
              <a:gd name="f108" fmla="val 548"/>
              <a:gd name="f109" fmla="val 124"/>
              <a:gd name="f110" fmla="val 145"/>
              <a:gd name="f111" fmla="val 156"/>
              <a:gd name="f112" fmla="val 502"/>
              <a:gd name="f113" fmla="val 484"/>
              <a:gd name="f114" fmla="val 475"/>
              <a:gd name="f115" fmla="val 160"/>
              <a:gd name="f116" fmla="val 169"/>
              <a:gd name="f117" fmla="val 188"/>
              <a:gd name="f118" fmla="val 206"/>
              <a:gd name="f119" fmla="val 476"/>
              <a:gd name="f120" fmla="val 485"/>
              <a:gd name="f121" fmla="val 238"/>
              <a:gd name="f122" fmla="val 518"/>
              <a:gd name="f123" fmla="val 535"/>
              <a:gd name="f124" fmla="val 547"/>
              <a:gd name="f125" fmla="val 269"/>
              <a:gd name="f126" fmla="val 285"/>
              <a:gd name="f127" fmla="val 301"/>
              <a:gd name="f128" fmla="val 312"/>
              <a:gd name="f129" fmla="val 316"/>
              <a:gd name="f130" fmla="val 550"/>
              <a:gd name="f131" fmla="val 315"/>
              <a:gd name="f132" fmla="val 314"/>
              <a:gd name="f133" fmla="val 503"/>
              <a:gd name="f134" fmla="val 486"/>
              <a:gd name="f135" fmla="val 318"/>
              <a:gd name="f136" fmla="val 328"/>
              <a:gd name="f137" fmla="val 346"/>
              <a:gd name="f138" fmla="val 363"/>
              <a:gd name="f139" fmla="val 380"/>
              <a:gd name="f140" fmla="val 391"/>
              <a:gd name="f141" fmla="val 395"/>
              <a:gd name="f142" fmla="val 394"/>
              <a:gd name="f143" fmla="val 393"/>
              <a:gd name="f144" fmla="val 398"/>
              <a:gd name="f145" fmla="val 409"/>
              <a:gd name="f146" fmla="val 425"/>
              <a:gd name="f147" fmla="val 442"/>
              <a:gd name="f148" fmla="val 459"/>
              <a:gd name="f149" fmla="val 470"/>
              <a:gd name="f150" fmla="val 521"/>
              <a:gd name="f151" fmla="val 505"/>
              <a:gd name="f152" fmla="val 537"/>
              <a:gd name="f153" fmla="val 471"/>
              <a:gd name="f154" fmla="val 522"/>
              <a:gd name="f155" fmla="val 555"/>
              <a:gd name="f156" fmla="val 565"/>
              <a:gd name="f157" fmla="val 580"/>
              <a:gd name="f158" fmla="val 595"/>
              <a:gd name="f159" fmla="val 609"/>
              <a:gd name="f160" fmla="val 627"/>
              <a:gd name="f161" fmla="val 554"/>
              <a:gd name="f162" fmla="val 631"/>
              <a:gd name="f163" fmla="val 530"/>
              <a:gd name="f164" fmla="val 438"/>
              <a:gd name="f165" fmla="val 347"/>
              <a:gd name="f166" fmla="val 255"/>
              <a:gd name="f167" fmla="val 662"/>
              <a:gd name="f168" fmla="val 675"/>
              <a:gd name="f169" fmla="val 689"/>
              <a:gd name="f170" fmla="val 704"/>
              <a:gd name="f171" fmla="val 711"/>
              <a:gd name="f172" fmla="val 234"/>
              <a:gd name="f173" fmla="val 710"/>
              <a:gd name="f174" fmla="val 216"/>
              <a:gd name="f175" fmla="val 708"/>
              <a:gd name="f176" fmla="val 191"/>
              <a:gd name="f177" fmla="val 709"/>
              <a:gd name="f178" fmla="val 94"/>
              <a:gd name="f179" fmla="val 379"/>
              <a:gd name="f180" fmla="val 313"/>
              <a:gd name="f181" fmla="val 258"/>
              <a:gd name="f182" fmla="val 214"/>
              <a:gd name="f183" fmla="val 345"/>
              <a:gd name="f184" fmla="val 317"/>
              <a:gd name="f185" fmla="val 162"/>
              <a:gd name="f186" fmla="val 172"/>
              <a:gd name="f187" fmla="val 189"/>
              <a:gd name="f188" fmla="val 224"/>
              <a:gd name="f189" fmla="val 302"/>
              <a:gd name="f190" fmla="val 284"/>
              <a:gd name="f191" fmla="val 267"/>
              <a:gd name="f192" fmla="val 250"/>
              <a:gd name="f193" fmla="val 223"/>
              <a:gd name="f194" fmla="val 201"/>
              <a:gd name="f195" fmla="val 178"/>
              <a:gd name="f196" fmla="val 205"/>
              <a:gd name="f197" fmla="val 252"/>
              <a:gd name="f198" fmla="val 298"/>
              <a:gd name="f199" fmla="val 311"/>
              <a:gd name="f200" fmla="val 173"/>
              <a:gd name="f201" fmla="val 242"/>
              <a:gd name="f202" fmla="val 310"/>
              <a:gd name="f203" fmla="val 392"/>
              <a:gd name="f204" fmla="val 396"/>
              <a:gd name="f205" fmla="val 545"/>
              <a:gd name="f206" fmla="val 419"/>
              <a:gd name="f207" fmla="val 418"/>
              <a:gd name="f208" fmla="val 417"/>
              <a:gd name="f209" fmla="val 397"/>
              <a:gd name="f210" fmla="val 399"/>
              <a:gd name="f211" fmla="val 406"/>
              <a:gd name="f212" fmla="val 376"/>
              <a:gd name="f213" fmla="val 371"/>
              <a:gd name="f214" fmla="val 366"/>
              <a:gd name="f215" fmla="val 361"/>
              <a:gd name="f216" fmla="val 388"/>
              <a:gd name="f217" fmla="val 354"/>
              <a:gd name="f218" fmla="val 340"/>
              <a:gd name="f219" fmla="val 320"/>
              <a:gd name="f220" fmla="val 436"/>
              <a:gd name="f221" fmla="val 323"/>
              <a:gd name="f222" fmla="val 469"/>
              <a:gd name="f223" fmla="val 481"/>
              <a:gd name="f224" fmla="val 278"/>
              <a:gd name="f225" fmla="val 260"/>
              <a:gd name="f226" fmla="val 240"/>
              <a:gd name="f227" fmla="val 468"/>
              <a:gd name="f228" fmla="val 449"/>
              <a:gd name="f229" fmla="val 446"/>
              <a:gd name="f230" fmla="val 439"/>
              <a:gd name="f231" fmla="val 190"/>
              <a:gd name="f232" fmla="val 427"/>
              <a:gd name="f233" fmla="val 464"/>
              <a:gd name="f234" fmla="val 501"/>
              <a:gd name="f235" fmla="val 544"/>
              <a:gd name="f236" fmla="val 167"/>
              <a:gd name="f237" fmla="+- 0 0 -90"/>
              <a:gd name="f238" fmla="*/ f3 1 716"/>
              <a:gd name="f239" fmla="*/ f4 1 558"/>
              <a:gd name="f240" fmla="+- f7 0 f5"/>
              <a:gd name="f241" fmla="+- f6 0 f5"/>
              <a:gd name="f242" fmla="*/ f237 f0 1"/>
              <a:gd name="f243" fmla="*/ f241 1 716"/>
              <a:gd name="f244" fmla="*/ f240 1 558"/>
              <a:gd name="f245" fmla="*/ 649 f241 1"/>
              <a:gd name="f246" fmla="*/ 78 f240 1"/>
              <a:gd name="f247" fmla="*/ 626 f241 1"/>
              <a:gd name="f248" fmla="*/ 154 f240 1"/>
              <a:gd name="f249" fmla="*/ 564 f241 1"/>
              <a:gd name="f250" fmla="*/ 157 f240 1"/>
              <a:gd name="f251" fmla="*/ 552 f241 1"/>
              <a:gd name="f252" fmla="*/ 95 f240 1"/>
              <a:gd name="f253" fmla="*/ 488 f241 1"/>
              <a:gd name="f254" fmla="*/ 79 f240 1"/>
              <a:gd name="f255" fmla="*/ 473 f241 1"/>
              <a:gd name="f256" fmla="*/ 13 f240 1"/>
              <a:gd name="f257" fmla="*/ 248 f241 1"/>
              <a:gd name="f258" fmla="*/ 0 f240 1"/>
              <a:gd name="f259" fmla="*/ 237 f241 1"/>
              <a:gd name="f260" fmla="*/ 59 f240 1"/>
              <a:gd name="f261" fmla="*/ 171 f241 1"/>
              <a:gd name="f262" fmla="*/ 158 f241 1"/>
              <a:gd name="f263" fmla="*/ 155 f240 1"/>
              <a:gd name="f264" fmla="*/ 78 f241 1"/>
              <a:gd name="f265" fmla="*/ 139 f240 1"/>
              <a:gd name="f266" fmla="*/ 12 f241 1"/>
              <a:gd name="f267" fmla="*/ 0 f241 1"/>
              <a:gd name="f268" fmla="*/ 89 f240 1"/>
              <a:gd name="f269" fmla="*/ 236 f240 1"/>
              <a:gd name="f270" fmla="*/ 79 f241 1"/>
              <a:gd name="f271" fmla="*/ 253 f240 1"/>
              <a:gd name="f272" fmla="*/ 83 f241 1"/>
              <a:gd name="f273" fmla="*/ 548 f240 1"/>
              <a:gd name="f274" fmla="*/ 538 f240 1"/>
              <a:gd name="f275" fmla="*/ 169 f241 1"/>
              <a:gd name="f276" fmla="*/ 472 f240 1"/>
              <a:gd name="f277" fmla="*/ 485 f240 1"/>
              <a:gd name="f278" fmla="*/ 253 f241 1"/>
              <a:gd name="f279" fmla="*/ 552 f240 1"/>
              <a:gd name="f280" fmla="*/ 315 f241 1"/>
              <a:gd name="f281" fmla="*/ 328 f241 1"/>
              <a:gd name="f282" fmla="*/ 394 f241 1"/>
              <a:gd name="f283" fmla="*/ 486 f240 1"/>
              <a:gd name="f284" fmla="*/ 409 f241 1"/>
              <a:gd name="f285" fmla="*/ 489 f241 1"/>
              <a:gd name="f286" fmla="*/ 488 f240 1"/>
              <a:gd name="f287" fmla="*/ 565 f241 1"/>
              <a:gd name="f288" fmla="*/ 631 f241 1"/>
              <a:gd name="f289" fmla="*/ 530 f240 1"/>
              <a:gd name="f290" fmla="*/ 710 f241 1"/>
              <a:gd name="f291" fmla="*/ 216 f240 1"/>
              <a:gd name="f292" fmla="*/ 706 f241 1"/>
              <a:gd name="f293" fmla="*/ 83 f240 1"/>
              <a:gd name="f294" fmla="*/ 301 f241 1"/>
              <a:gd name="f295" fmla="*/ 394 f240 1"/>
              <a:gd name="f296" fmla="*/ 380 f240 1"/>
              <a:gd name="f297" fmla="*/ 172 f241 1"/>
              <a:gd name="f298" fmla="*/ 315 f240 1"/>
              <a:gd name="f299" fmla="*/ 302 f240 1"/>
              <a:gd name="f300" fmla="*/ 224 f241 1"/>
              <a:gd name="f301" fmla="*/ 223 f240 1"/>
              <a:gd name="f302" fmla="*/ 298 f241 1"/>
              <a:gd name="f303" fmla="*/ 379 f240 1"/>
              <a:gd name="f304" fmla="*/ 548 f241 1"/>
              <a:gd name="f305" fmla="*/ 396 f240 1"/>
              <a:gd name="f306" fmla="*/ 545 f241 1"/>
              <a:gd name="f307" fmla="*/ 417 f241 1"/>
              <a:gd name="f308" fmla="*/ 399 f240 1"/>
              <a:gd name="f309" fmla="*/ 393 f241 1"/>
              <a:gd name="f310" fmla="*/ 376 f240 1"/>
              <a:gd name="f311" fmla="*/ 388 f241 1"/>
              <a:gd name="f312" fmla="*/ 361 f240 1"/>
              <a:gd name="f313" fmla="*/ 340 f240 1"/>
              <a:gd name="f314" fmla="*/ 469 f241 1"/>
              <a:gd name="f315" fmla="*/ 312 f240 1"/>
              <a:gd name="f316" fmla="*/ 449 f241 1"/>
              <a:gd name="f317" fmla="*/ 190 f240 1"/>
              <a:gd name="f318" fmla="*/ 537 f241 1"/>
              <a:gd name="f319" fmla="*/ 550 f241 1"/>
              <a:gd name="f320" fmla="*/ 392 f240 1"/>
              <a:gd name="f321" fmla="*/ f242 1 f2"/>
              <a:gd name="f322" fmla="*/ f245 1 716"/>
              <a:gd name="f323" fmla="*/ f246 1 558"/>
              <a:gd name="f324" fmla="*/ f247 1 716"/>
              <a:gd name="f325" fmla="*/ f248 1 558"/>
              <a:gd name="f326" fmla="*/ f249 1 716"/>
              <a:gd name="f327" fmla="*/ f250 1 558"/>
              <a:gd name="f328" fmla="*/ f251 1 716"/>
              <a:gd name="f329" fmla="*/ f252 1 558"/>
              <a:gd name="f330" fmla="*/ f253 1 716"/>
              <a:gd name="f331" fmla="*/ f254 1 558"/>
              <a:gd name="f332" fmla="*/ f255 1 716"/>
              <a:gd name="f333" fmla="*/ f256 1 558"/>
              <a:gd name="f334" fmla="*/ f257 1 716"/>
              <a:gd name="f335" fmla="*/ f258 1 558"/>
              <a:gd name="f336" fmla="*/ f259 1 716"/>
              <a:gd name="f337" fmla="*/ f260 1 558"/>
              <a:gd name="f338" fmla="*/ f261 1 716"/>
              <a:gd name="f339" fmla="*/ f262 1 716"/>
              <a:gd name="f340" fmla="*/ f263 1 558"/>
              <a:gd name="f341" fmla="*/ f264 1 716"/>
              <a:gd name="f342" fmla="*/ f265 1 558"/>
              <a:gd name="f343" fmla="*/ f266 1 716"/>
              <a:gd name="f344" fmla="*/ f267 1 716"/>
              <a:gd name="f345" fmla="*/ f268 1 558"/>
              <a:gd name="f346" fmla="*/ f269 1 558"/>
              <a:gd name="f347" fmla="*/ f270 1 716"/>
              <a:gd name="f348" fmla="*/ f271 1 558"/>
              <a:gd name="f349" fmla="*/ f272 1 716"/>
              <a:gd name="f350" fmla="*/ f273 1 558"/>
              <a:gd name="f351" fmla="*/ f274 1 558"/>
              <a:gd name="f352" fmla="*/ f275 1 716"/>
              <a:gd name="f353" fmla="*/ f276 1 558"/>
              <a:gd name="f354" fmla="*/ f277 1 558"/>
              <a:gd name="f355" fmla="*/ f278 1 716"/>
              <a:gd name="f356" fmla="*/ f279 1 558"/>
              <a:gd name="f357" fmla="*/ f280 1 716"/>
              <a:gd name="f358" fmla="*/ f281 1 716"/>
              <a:gd name="f359" fmla="*/ f282 1 716"/>
              <a:gd name="f360" fmla="*/ f283 1 558"/>
              <a:gd name="f361" fmla="*/ f284 1 716"/>
              <a:gd name="f362" fmla="*/ f285 1 716"/>
              <a:gd name="f363" fmla="*/ f286 1 558"/>
              <a:gd name="f364" fmla="*/ f287 1 716"/>
              <a:gd name="f365" fmla="*/ f288 1 716"/>
              <a:gd name="f366" fmla="*/ f289 1 558"/>
              <a:gd name="f367" fmla="*/ f290 1 716"/>
              <a:gd name="f368" fmla="*/ f291 1 558"/>
              <a:gd name="f369" fmla="*/ f292 1 716"/>
              <a:gd name="f370" fmla="*/ f293 1 558"/>
              <a:gd name="f371" fmla="*/ f294 1 716"/>
              <a:gd name="f372" fmla="*/ f295 1 558"/>
              <a:gd name="f373" fmla="*/ f296 1 558"/>
              <a:gd name="f374" fmla="*/ f297 1 716"/>
              <a:gd name="f375" fmla="*/ f298 1 558"/>
              <a:gd name="f376" fmla="*/ f299 1 558"/>
              <a:gd name="f377" fmla="*/ f300 1 716"/>
              <a:gd name="f378" fmla="*/ f301 1 558"/>
              <a:gd name="f379" fmla="*/ f302 1 716"/>
              <a:gd name="f380" fmla="*/ f303 1 558"/>
              <a:gd name="f381" fmla="*/ f304 1 716"/>
              <a:gd name="f382" fmla="*/ f305 1 558"/>
              <a:gd name="f383" fmla="*/ f306 1 716"/>
              <a:gd name="f384" fmla="*/ f307 1 716"/>
              <a:gd name="f385" fmla="*/ f308 1 558"/>
              <a:gd name="f386" fmla="*/ f309 1 716"/>
              <a:gd name="f387" fmla="*/ f310 1 558"/>
              <a:gd name="f388" fmla="*/ f311 1 716"/>
              <a:gd name="f389" fmla="*/ f312 1 558"/>
              <a:gd name="f390" fmla="*/ f313 1 558"/>
              <a:gd name="f391" fmla="*/ f314 1 716"/>
              <a:gd name="f392" fmla="*/ f315 1 558"/>
              <a:gd name="f393" fmla="*/ f316 1 716"/>
              <a:gd name="f394" fmla="*/ f317 1 558"/>
              <a:gd name="f395" fmla="*/ f318 1 716"/>
              <a:gd name="f396" fmla="*/ f319 1 716"/>
              <a:gd name="f397" fmla="*/ f320 1 558"/>
              <a:gd name="f398" fmla="*/ 0 1 f243"/>
              <a:gd name="f399" fmla="*/ f6 1 f243"/>
              <a:gd name="f400" fmla="*/ 0 1 f244"/>
              <a:gd name="f401" fmla="*/ f7 1 f244"/>
              <a:gd name="f402" fmla="+- f321 0 f1"/>
              <a:gd name="f403" fmla="*/ f322 1 f243"/>
              <a:gd name="f404" fmla="*/ f323 1 f244"/>
              <a:gd name="f405" fmla="*/ f324 1 f243"/>
              <a:gd name="f406" fmla="*/ f325 1 f244"/>
              <a:gd name="f407" fmla="*/ f326 1 f243"/>
              <a:gd name="f408" fmla="*/ f327 1 f244"/>
              <a:gd name="f409" fmla="*/ f328 1 f243"/>
              <a:gd name="f410" fmla="*/ f329 1 f244"/>
              <a:gd name="f411" fmla="*/ f330 1 f243"/>
              <a:gd name="f412" fmla="*/ f331 1 f244"/>
              <a:gd name="f413" fmla="*/ f332 1 f243"/>
              <a:gd name="f414" fmla="*/ f333 1 f244"/>
              <a:gd name="f415" fmla="*/ f334 1 f243"/>
              <a:gd name="f416" fmla="*/ f335 1 f244"/>
              <a:gd name="f417" fmla="*/ f336 1 f243"/>
              <a:gd name="f418" fmla="*/ f337 1 f244"/>
              <a:gd name="f419" fmla="*/ f338 1 f243"/>
              <a:gd name="f420" fmla="*/ f339 1 f243"/>
              <a:gd name="f421" fmla="*/ f340 1 f244"/>
              <a:gd name="f422" fmla="*/ f341 1 f243"/>
              <a:gd name="f423" fmla="*/ f342 1 f244"/>
              <a:gd name="f424" fmla="*/ f343 1 f243"/>
              <a:gd name="f425" fmla="*/ f344 1 f243"/>
              <a:gd name="f426" fmla="*/ f345 1 f244"/>
              <a:gd name="f427" fmla="*/ f346 1 f244"/>
              <a:gd name="f428" fmla="*/ f347 1 f243"/>
              <a:gd name="f429" fmla="*/ f348 1 f244"/>
              <a:gd name="f430" fmla="*/ f349 1 f243"/>
              <a:gd name="f431" fmla="*/ f350 1 f244"/>
              <a:gd name="f432" fmla="*/ f351 1 f244"/>
              <a:gd name="f433" fmla="*/ f352 1 f243"/>
              <a:gd name="f434" fmla="*/ f353 1 f244"/>
              <a:gd name="f435" fmla="*/ f354 1 f244"/>
              <a:gd name="f436" fmla="*/ f355 1 f243"/>
              <a:gd name="f437" fmla="*/ f356 1 f244"/>
              <a:gd name="f438" fmla="*/ f357 1 f243"/>
              <a:gd name="f439" fmla="*/ f358 1 f243"/>
              <a:gd name="f440" fmla="*/ f359 1 f243"/>
              <a:gd name="f441" fmla="*/ f360 1 f244"/>
              <a:gd name="f442" fmla="*/ f361 1 f243"/>
              <a:gd name="f443" fmla="*/ f362 1 f243"/>
              <a:gd name="f444" fmla="*/ f363 1 f244"/>
              <a:gd name="f445" fmla="*/ f364 1 f243"/>
              <a:gd name="f446" fmla="*/ f365 1 f243"/>
              <a:gd name="f447" fmla="*/ f366 1 f244"/>
              <a:gd name="f448" fmla="*/ f367 1 f243"/>
              <a:gd name="f449" fmla="*/ f368 1 f244"/>
              <a:gd name="f450" fmla="*/ f369 1 f243"/>
              <a:gd name="f451" fmla="*/ f370 1 f244"/>
              <a:gd name="f452" fmla="*/ f371 1 f243"/>
              <a:gd name="f453" fmla="*/ f372 1 f244"/>
              <a:gd name="f454" fmla="*/ f373 1 f244"/>
              <a:gd name="f455" fmla="*/ f374 1 f243"/>
              <a:gd name="f456" fmla="*/ f375 1 f244"/>
              <a:gd name="f457" fmla="*/ f376 1 f244"/>
              <a:gd name="f458" fmla="*/ f377 1 f243"/>
              <a:gd name="f459" fmla="*/ f378 1 f244"/>
              <a:gd name="f460" fmla="*/ f379 1 f243"/>
              <a:gd name="f461" fmla="*/ f380 1 f244"/>
              <a:gd name="f462" fmla="*/ f381 1 f243"/>
              <a:gd name="f463" fmla="*/ f382 1 f244"/>
              <a:gd name="f464" fmla="*/ f383 1 f243"/>
              <a:gd name="f465" fmla="*/ f384 1 f243"/>
              <a:gd name="f466" fmla="*/ f385 1 f244"/>
              <a:gd name="f467" fmla="*/ f386 1 f243"/>
              <a:gd name="f468" fmla="*/ f387 1 f244"/>
              <a:gd name="f469" fmla="*/ f388 1 f243"/>
              <a:gd name="f470" fmla="*/ f389 1 f244"/>
              <a:gd name="f471" fmla="*/ f390 1 f244"/>
              <a:gd name="f472" fmla="*/ f391 1 f243"/>
              <a:gd name="f473" fmla="*/ f392 1 f244"/>
              <a:gd name="f474" fmla="*/ f393 1 f243"/>
              <a:gd name="f475" fmla="*/ f394 1 f244"/>
              <a:gd name="f476" fmla="*/ f395 1 f243"/>
              <a:gd name="f477" fmla="*/ f396 1 f243"/>
              <a:gd name="f478" fmla="*/ f397 1 f244"/>
              <a:gd name="f479" fmla="*/ f398 f238 1"/>
              <a:gd name="f480" fmla="*/ f399 f238 1"/>
              <a:gd name="f481" fmla="*/ f401 f239 1"/>
              <a:gd name="f482" fmla="*/ f400 f239 1"/>
              <a:gd name="f483" fmla="*/ f403 f238 1"/>
              <a:gd name="f484" fmla="*/ f404 f239 1"/>
              <a:gd name="f485" fmla="*/ f405 f238 1"/>
              <a:gd name="f486" fmla="*/ f406 f239 1"/>
              <a:gd name="f487" fmla="*/ f407 f238 1"/>
              <a:gd name="f488" fmla="*/ f408 f239 1"/>
              <a:gd name="f489" fmla="*/ f409 f238 1"/>
              <a:gd name="f490" fmla="*/ f410 f239 1"/>
              <a:gd name="f491" fmla="*/ f411 f238 1"/>
              <a:gd name="f492" fmla="*/ f412 f239 1"/>
              <a:gd name="f493" fmla="*/ f413 f238 1"/>
              <a:gd name="f494" fmla="*/ f414 f239 1"/>
              <a:gd name="f495" fmla="*/ f415 f238 1"/>
              <a:gd name="f496" fmla="*/ f416 f239 1"/>
              <a:gd name="f497" fmla="*/ f417 f238 1"/>
              <a:gd name="f498" fmla="*/ f418 f239 1"/>
              <a:gd name="f499" fmla="*/ f419 f238 1"/>
              <a:gd name="f500" fmla="*/ f420 f238 1"/>
              <a:gd name="f501" fmla="*/ f421 f239 1"/>
              <a:gd name="f502" fmla="*/ f422 f238 1"/>
              <a:gd name="f503" fmla="*/ f423 f239 1"/>
              <a:gd name="f504" fmla="*/ f424 f238 1"/>
              <a:gd name="f505" fmla="*/ f425 f238 1"/>
              <a:gd name="f506" fmla="*/ f426 f239 1"/>
              <a:gd name="f507" fmla="*/ f427 f239 1"/>
              <a:gd name="f508" fmla="*/ f428 f238 1"/>
              <a:gd name="f509" fmla="*/ f429 f239 1"/>
              <a:gd name="f510" fmla="*/ f430 f238 1"/>
              <a:gd name="f511" fmla="*/ f431 f239 1"/>
              <a:gd name="f512" fmla="*/ f432 f239 1"/>
              <a:gd name="f513" fmla="*/ f433 f238 1"/>
              <a:gd name="f514" fmla="*/ f434 f239 1"/>
              <a:gd name="f515" fmla="*/ f435 f239 1"/>
              <a:gd name="f516" fmla="*/ f436 f238 1"/>
              <a:gd name="f517" fmla="*/ f437 f239 1"/>
              <a:gd name="f518" fmla="*/ f438 f238 1"/>
              <a:gd name="f519" fmla="*/ f439 f238 1"/>
              <a:gd name="f520" fmla="*/ f440 f238 1"/>
              <a:gd name="f521" fmla="*/ f441 f239 1"/>
              <a:gd name="f522" fmla="*/ f442 f238 1"/>
              <a:gd name="f523" fmla="*/ f443 f238 1"/>
              <a:gd name="f524" fmla="*/ f444 f239 1"/>
              <a:gd name="f525" fmla="*/ f445 f238 1"/>
              <a:gd name="f526" fmla="*/ f446 f238 1"/>
              <a:gd name="f527" fmla="*/ f447 f239 1"/>
              <a:gd name="f528" fmla="*/ f448 f238 1"/>
              <a:gd name="f529" fmla="*/ f449 f239 1"/>
              <a:gd name="f530" fmla="*/ f450 f238 1"/>
              <a:gd name="f531" fmla="*/ f451 f239 1"/>
              <a:gd name="f532" fmla="*/ f452 f238 1"/>
              <a:gd name="f533" fmla="*/ f453 f239 1"/>
              <a:gd name="f534" fmla="*/ f454 f239 1"/>
              <a:gd name="f535" fmla="*/ f455 f238 1"/>
              <a:gd name="f536" fmla="*/ f456 f239 1"/>
              <a:gd name="f537" fmla="*/ f457 f239 1"/>
              <a:gd name="f538" fmla="*/ f458 f238 1"/>
              <a:gd name="f539" fmla="*/ f459 f239 1"/>
              <a:gd name="f540" fmla="*/ f460 f238 1"/>
              <a:gd name="f541" fmla="*/ f461 f239 1"/>
              <a:gd name="f542" fmla="*/ f462 f238 1"/>
              <a:gd name="f543" fmla="*/ f463 f239 1"/>
              <a:gd name="f544" fmla="*/ f464 f238 1"/>
              <a:gd name="f545" fmla="*/ f465 f238 1"/>
              <a:gd name="f546" fmla="*/ f466 f239 1"/>
              <a:gd name="f547" fmla="*/ f467 f238 1"/>
              <a:gd name="f548" fmla="*/ f468 f239 1"/>
              <a:gd name="f549" fmla="*/ f469 f238 1"/>
              <a:gd name="f550" fmla="*/ f470 f239 1"/>
              <a:gd name="f551" fmla="*/ f471 f239 1"/>
              <a:gd name="f552" fmla="*/ f472 f238 1"/>
              <a:gd name="f553" fmla="*/ f473 f239 1"/>
              <a:gd name="f554" fmla="*/ f474 f238 1"/>
              <a:gd name="f555" fmla="*/ f475 f239 1"/>
              <a:gd name="f556" fmla="*/ f476 f238 1"/>
              <a:gd name="f557" fmla="*/ f477 f238 1"/>
              <a:gd name="f558" fmla="*/ f478 f23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02">
                <a:pos x="f483" y="f484"/>
              </a:cxn>
              <a:cxn ang="f402">
                <a:pos x="f485" y="f486"/>
              </a:cxn>
              <a:cxn ang="f402">
                <a:pos x="f487" y="f488"/>
              </a:cxn>
              <a:cxn ang="f402">
                <a:pos x="f489" y="f490"/>
              </a:cxn>
              <a:cxn ang="f402">
                <a:pos x="f491" y="f492"/>
              </a:cxn>
              <a:cxn ang="f402">
                <a:pos x="f493" y="f494"/>
              </a:cxn>
              <a:cxn ang="f402">
                <a:pos x="f495" y="f496"/>
              </a:cxn>
              <a:cxn ang="f402">
                <a:pos x="f497" y="f498"/>
              </a:cxn>
              <a:cxn ang="f402">
                <a:pos x="f499" y="f484"/>
              </a:cxn>
              <a:cxn ang="f402">
                <a:pos x="f500" y="f501"/>
              </a:cxn>
              <a:cxn ang="f402">
                <a:pos x="f502" y="f503"/>
              </a:cxn>
              <a:cxn ang="f402">
                <a:pos x="f504" y="f484"/>
              </a:cxn>
              <a:cxn ang="f402">
                <a:pos x="f505" y="f506"/>
              </a:cxn>
              <a:cxn ang="f402">
                <a:pos x="f504" y="f507"/>
              </a:cxn>
              <a:cxn ang="f402">
                <a:pos x="f508" y="f509"/>
              </a:cxn>
              <a:cxn ang="f402">
                <a:pos x="f510" y="f511"/>
              </a:cxn>
              <a:cxn ang="f402">
                <a:pos x="f500" y="f512"/>
              </a:cxn>
              <a:cxn ang="f402">
                <a:pos x="f513" y="f514"/>
              </a:cxn>
              <a:cxn ang="f402">
                <a:pos x="f497" y="f515"/>
              </a:cxn>
              <a:cxn ang="f402">
                <a:pos x="f516" y="f517"/>
              </a:cxn>
              <a:cxn ang="f402">
                <a:pos x="f518" y="f512"/>
              </a:cxn>
              <a:cxn ang="f402">
                <a:pos x="f519" y="f514"/>
              </a:cxn>
              <a:cxn ang="f402">
                <a:pos x="f520" y="f521"/>
              </a:cxn>
              <a:cxn ang="f402">
                <a:pos x="f522" y="f517"/>
              </a:cxn>
              <a:cxn ang="f402">
                <a:pos x="f493" y="f512"/>
              </a:cxn>
              <a:cxn ang="f402">
                <a:pos x="f523" y="f514"/>
              </a:cxn>
              <a:cxn ang="f402">
                <a:pos x="f489" y="f524"/>
              </a:cxn>
              <a:cxn ang="f402">
                <a:pos x="f525" y="f517"/>
              </a:cxn>
              <a:cxn ang="f402">
                <a:pos x="f526" y="f527"/>
              </a:cxn>
              <a:cxn ang="f402">
                <a:pos x="f483" y="f507"/>
              </a:cxn>
              <a:cxn ang="f402">
                <a:pos x="f528" y="f529"/>
              </a:cxn>
              <a:cxn ang="f402">
                <a:pos x="f530" y="f531"/>
              </a:cxn>
              <a:cxn ang="f402">
                <a:pos x="f532" y="f533"/>
              </a:cxn>
              <a:cxn ang="f402">
                <a:pos x="f500" y="f534"/>
              </a:cxn>
              <a:cxn ang="f402">
                <a:pos x="f535" y="f536"/>
              </a:cxn>
              <a:cxn ang="f402">
                <a:pos x="f497" y="f537"/>
              </a:cxn>
              <a:cxn ang="f402">
                <a:pos x="f538" y="f507"/>
              </a:cxn>
              <a:cxn ang="f402">
                <a:pos x="f500" y="f539"/>
              </a:cxn>
              <a:cxn ang="f402">
                <a:pos x="f540" y="f488"/>
              </a:cxn>
              <a:cxn ang="f402">
                <a:pos x="f518" y="f541"/>
              </a:cxn>
              <a:cxn ang="f402">
                <a:pos x="f542" y="f543"/>
              </a:cxn>
              <a:cxn ang="f402">
                <a:pos x="f544" y="f533"/>
              </a:cxn>
              <a:cxn ang="f402">
                <a:pos x="f545" y="f546"/>
              </a:cxn>
              <a:cxn ang="f402">
                <a:pos x="f547" y="f548"/>
              </a:cxn>
              <a:cxn ang="f402">
                <a:pos x="f549" y="f550"/>
              </a:cxn>
              <a:cxn ang="f402">
                <a:pos x="f520" y="f551"/>
              </a:cxn>
              <a:cxn ang="f402">
                <a:pos x="f552" y="f553"/>
              </a:cxn>
              <a:cxn ang="f402">
                <a:pos x="f554" y="f507"/>
              </a:cxn>
              <a:cxn ang="f402">
                <a:pos x="f520" y="f555"/>
              </a:cxn>
              <a:cxn ang="f402">
                <a:pos x="f556" y="f488"/>
              </a:cxn>
              <a:cxn ang="f402">
                <a:pos x="f557" y="f558"/>
              </a:cxn>
            </a:cxnLst>
            <a:rect l="f479" t="f482" r="f480" b="f481"/>
            <a:pathLst>
              <a:path w="716" h="558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0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0"/>
                </a:cubicBezTo>
                <a:cubicBezTo>
                  <a:pt x="f32" y="f30"/>
                  <a:pt x="f33" y="f30"/>
                  <a:pt x="f34" y="f30"/>
                </a:cubicBezTo>
                <a:cubicBezTo>
                  <a:pt x="f35" y="f36"/>
                  <a:pt x="f37" y="f38"/>
                  <a:pt x="f37" y="f24"/>
                </a:cubicBezTo>
                <a:cubicBezTo>
                  <a:pt x="f39" y="f40"/>
                  <a:pt x="f37" y="f41"/>
                  <a:pt x="f39" y="f42"/>
                </a:cubicBezTo>
                <a:cubicBezTo>
                  <a:pt x="f35" y="f43"/>
                  <a:pt x="f44" y="f45"/>
                  <a:pt x="f46" y="f15"/>
                </a:cubicBezTo>
                <a:cubicBezTo>
                  <a:pt x="f47" y="f48"/>
                  <a:pt x="f49" y="f15"/>
                  <a:pt x="f50" y="f48"/>
                </a:cubicBezTo>
                <a:cubicBezTo>
                  <a:pt x="f51" y="f48"/>
                  <a:pt x="f52" y="f45"/>
                  <a:pt x="f53" y="f54"/>
                </a:cubicBezTo>
                <a:cubicBezTo>
                  <a:pt x="f55" y="f56"/>
                  <a:pt x="f53" y="f57"/>
                  <a:pt x="f53" y="f58"/>
                </a:cubicBezTo>
                <a:cubicBezTo>
                  <a:pt x="f55" y="f59"/>
                  <a:pt x="f52" y="f5"/>
                  <a:pt x="f60" y="f5"/>
                </a:cubicBezTo>
                <a:cubicBezTo>
                  <a:pt x="f61" y="f5"/>
                  <a:pt x="f62" y="f5"/>
                  <a:pt x="f63" y="f5"/>
                </a:cubicBezTo>
                <a:cubicBezTo>
                  <a:pt x="f64" y="f5"/>
                  <a:pt x="f65" y="f66"/>
                  <a:pt x="f67" y="f68"/>
                </a:cubicBezTo>
                <a:cubicBezTo>
                  <a:pt x="f67" y="f69"/>
                  <a:pt x="f65" y="f70"/>
                  <a:pt x="f67" y="f71"/>
                </a:cubicBezTo>
                <a:cubicBezTo>
                  <a:pt x="f64" y="f17"/>
                  <a:pt x="f72" y="f13"/>
                  <a:pt x="f73" y="f48"/>
                </a:cubicBezTo>
                <a:cubicBezTo>
                  <a:pt x="f74" y="f45"/>
                  <a:pt x="f75" y="f48"/>
                  <a:pt x="f76" y="f15"/>
                </a:cubicBezTo>
                <a:cubicBezTo>
                  <a:pt x="f77" y="f15"/>
                  <a:pt x="f30" y="f43"/>
                  <a:pt x="f78" y="f79"/>
                </a:cubicBezTo>
                <a:cubicBezTo>
                  <a:pt x="f78" y="f80"/>
                  <a:pt x="f78" y="f81"/>
                  <a:pt x="f78" y="f82"/>
                </a:cubicBezTo>
                <a:cubicBezTo>
                  <a:pt x="f83" y="f36"/>
                  <a:pt x="f84" y="f82"/>
                  <a:pt x="f21" y="f30"/>
                </a:cubicBezTo>
                <a:cubicBezTo>
                  <a:pt x="f43" y="f36"/>
                  <a:pt x="f15" y="f26"/>
                  <a:pt x="f15" y="f85"/>
                </a:cubicBezTo>
                <a:cubicBezTo>
                  <a:pt x="f15" y="f86"/>
                  <a:pt x="f87" y="f88"/>
                  <a:pt x="f89" y="f19"/>
                </a:cubicBezTo>
                <a:cubicBezTo>
                  <a:pt x="f71" y="f90"/>
                  <a:pt x="f91" y="f15"/>
                  <a:pt x="f92" y="f15"/>
                </a:cubicBezTo>
                <a:cubicBezTo>
                  <a:pt x="f92" y="f15"/>
                  <a:pt x="f68" y="f15"/>
                  <a:pt x="f93" y="f15"/>
                </a:cubicBezTo>
                <a:cubicBezTo>
                  <a:pt x="f94" y="f15"/>
                  <a:pt x="f5" y="f43"/>
                  <a:pt x="f5" y="f87"/>
                </a:cubicBezTo>
                <a:cubicBezTo>
                  <a:pt x="f5" y="f81"/>
                  <a:pt x="f5" y="f2"/>
                  <a:pt x="f5" y="f95"/>
                </a:cubicBezTo>
                <a:cubicBezTo>
                  <a:pt x="f5" y="f96"/>
                  <a:pt x="f66" y="f67"/>
                  <a:pt x="f92" y="f65"/>
                </a:cubicBezTo>
                <a:cubicBezTo>
                  <a:pt x="f97" y="f65"/>
                  <a:pt x="f98" y="f67"/>
                  <a:pt x="f99" y="f65"/>
                </a:cubicBezTo>
                <a:cubicBezTo>
                  <a:pt x="f17" y="f100"/>
                  <a:pt x="f48" y="f64"/>
                  <a:pt x="f48" y="f101"/>
                </a:cubicBezTo>
                <a:cubicBezTo>
                  <a:pt x="f15" y="f102"/>
                  <a:pt x="f15" y="f103"/>
                  <a:pt x="f48" y="f104"/>
                </a:cubicBezTo>
                <a:cubicBezTo>
                  <a:pt x="f48" y="f105"/>
                  <a:pt x="f106" y="f107"/>
                  <a:pt x="f9" y="f108"/>
                </a:cubicBezTo>
                <a:cubicBezTo>
                  <a:pt x="f21" y="f7"/>
                  <a:pt x="f109" y="f37"/>
                  <a:pt x="f110" y="f39"/>
                </a:cubicBezTo>
                <a:cubicBezTo>
                  <a:pt x="f111" y="f39"/>
                  <a:pt x="f78" y="f108"/>
                  <a:pt x="f78" y="f107"/>
                </a:cubicBezTo>
                <a:cubicBezTo>
                  <a:pt x="f30" y="f47"/>
                  <a:pt x="f78" y="f112"/>
                  <a:pt x="f78" y="f113"/>
                </a:cubicBezTo>
                <a:cubicBezTo>
                  <a:pt x="f30" y="f114"/>
                  <a:pt x="f115" y="f52"/>
                  <a:pt x="f116" y="f52"/>
                </a:cubicBezTo>
                <a:cubicBezTo>
                  <a:pt x="f117" y="f53"/>
                  <a:pt x="f118" y="f53"/>
                  <a:pt x="f95" y="f52"/>
                </a:cubicBezTo>
                <a:cubicBezTo>
                  <a:pt x="f100" y="f52"/>
                  <a:pt x="f67" y="f119"/>
                  <a:pt x="f67" y="f120"/>
                </a:cubicBezTo>
                <a:cubicBezTo>
                  <a:pt x="f65" y="f112"/>
                  <a:pt x="f121" y="f122"/>
                  <a:pt x="f67" y="f123"/>
                </a:cubicBezTo>
                <a:cubicBezTo>
                  <a:pt x="f65" y="f124"/>
                  <a:pt x="f64" y="f35"/>
                  <a:pt x="f101" y="f39"/>
                </a:cubicBezTo>
                <a:cubicBezTo>
                  <a:pt x="f125" y="f37"/>
                  <a:pt x="f126" y="f37"/>
                  <a:pt x="f127" y="f39"/>
                </a:cubicBezTo>
                <a:cubicBezTo>
                  <a:pt x="f128" y="f35"/>
                  <a:pt x="f129" y="f130"/>
                  <a:pt x="f131" y="f107"/>
                </a:cubicBezTo>
                <a:cubicBezTo>
                  <a:pt x="f132" y="f47"/>
                  <a:pt x="f129" y="f133"/>
                  <a:pt x="f131" y="f134"/>
                </a:cubicBezTo>
                <a:cubicBezTo>
                  <a:pt x="f132" y="f114"/>
                  <a:pt x="f135" y="f52"/>
                  <a:pt x="f136" y="f52"/>
                </a:cubicBezTo>
                <a:cubicBezTo>
                  <a:pt x="f137" y="f53"/>
                  <a:pt x="f138" y="f53"/>
                  <a:pt x="f139" y="f52"/>
                </a:cubicBezTo>
                <a:cubicBezTo>
                  <a:pt x="f140" y="f52"/>
                  <a:pt x="f141" y="f114"/>
                  <a:pt x="f142" y="f134"/>
                </a:cubicBezTo>
                <a:cubicBezTo>
                  <a:pt x="f143" y="f133"/>
                  <a:pt x="f141" y="f47"/>
                  <a:pt x="f142" y="f107"/>
                </a:cubicBezTo>
                <a:cubicBezTo>
                  <a:pt x="f143" y="f44"/>
                  <a:pt x="f144" y="f39"/>
                  <a:pt x="f145" y="f39"/>
                </a:cubicBezTo>
                <a:cubicBezTo>
                  <a:pt x="f146" y="f37"/>
                  <a:pt x="f147" y="f37"/>
                  <a:pt x="f148" y="f39"/>
                </a:cubicBezTo>
                <a:cubicBezTo>
                  <a:pt x="f149" y="f39"/>
                  <a:pt x="f55" y="f44"/>
                  <a:pt x="f53" y="f107"/>
                </a:cubicBezTo>
                <a:cubicBezTo>
                  <a:pt x="f53" y="f150"/>
                  <a:pt x="f55" y="f49"/>
                  <a:pt x="f53" y="f50"/>
                </a:cubicBezTo>
                <a:cubicBezTo>
                  <a:pt x="f52" y="f114"/>
                  <a:pt x="f51" y="f52"/>
                  <a:pt x="f104" y="f52"/>
                </a:cubicBezTo>
                <a:cubicBezTo>
                  <a:pt x="f151" y="f53"/>
                  <a:pt x="f150" y="f55"/>
                  <a:pt x="f152" y="f52"/>
                </a:cubicBezTo>
                <a:cubicBezTo>
                  <a:pt x="f130" y="f153"/>
                  <a:pt x="f39" y="f51"/>
                  <a:pt x="f39" y="f50"/>
                </a:cubicBezTo>
                <a:cubicBezTo>
                  <a:pt x="f37" y="f151"/>
                  <a:pt x="f39" y="f154"/>
                  <a:pt x="f37" y="f107"/>
                </a:cubicBezTo>
                <a:cubicBezTo>
                  <a:pt x="f37" y="f44"/>
                  <a:pt x="f155" y="f39"/>
                  <a:pt x="f156" y="f39"/>
                </a:cubicBezTo>
                <a:cubicBezTo>
                  <a:pt x="f157" y="f37"/>
                  <a:pt x="f158" y="f130"/>
                  <a:pt x="f159" y="f39"/>
                </a:cubicBezTo>
                <a:cubicBezTo>
                  <a:pt x="f160" y="f161"/>
                  <a:pt x="f162" y="f108"/>
                  <a:pt x="f162" y="f163"/>
                </a:cubicBezTo>
                <a:cubicBezTo>
                  <a:pt x="f20" y="f164"/>
                  <a:pt x="f162" y="f165"/>
                  <a:pt x="f20" y="f166"/>
                </a:cubicBezTo>
                <a:cubicBezTo>
                  <a:pt x="f20" y="f64"/>
                  <a:pt x="f16" y="f100"/>
                  <a:pt x="f14" y="f65"/>
                </a:cubicBezTo>
                <a:cubicBezTo>
                  <a:pt x="f167" y="f67"/>
                  <a:pt x="f168" y="f100"/>
                  <a:pt x="f169" y="f67"/>
                </a:cubicBezTo>
                <a:cubicBezTo>
                  <a:pt x="f170" y="f121"/>
                  <a:pt x="f171" y="f172"/>
                  <a:pt x="f173" y="f174"/>
                </a:cubicBezTo>
                <a:cubicBezTo>
                  <a:pt x="f175" y="f176"/>
                  <a:pt x="f173" y="f28"/>
                  <a:pt x="f177" y="f85"/>
                </a:cubicBezTo>
                <a:cubicBezTo>
                  <a:pt x="f177" y="f86"/>
                  <a:pt x="f6" y="f178"/>
                  <a:pt x="f8" y="f9"/>
                </a:cubicBezTo>
                <a:close/>
                <a:moveTo>
                  <a:pt x="f131" y="f179"/>
                </a:moveTo>
                <a:cubicBezTo>
                  <a:pt x="f131" y="f61"/>
                  <a:pt x="f180" y="f142"/>
                  <a:pt x="f127" y="f142"/>
                </a:cubicBezTo>
                <a:cubicBezTo>
                  <a:pt x="f181" y="f143"/>
                  <a:pt x="f182" y="f143"/>
                  <a:pt x="f76" y="f142"/>
                </a:cubicBezTo>
                <a:cubicBezTo>
                  <a:pt x="f115" y="f142"/>
                  <a:pt x="f30" y="f140"/>
                  <a:pt x="f78" y="f139"/>
                </a:cubicBezTo>
                <a:cubicBezTo>
                  <a:pt x="f36" y="f138"/>
                  <a:pt x="f36" y="f183"/>
                  <a:pt x="f78" y="f136"/>
                </a:cubicBezTo>
                <a:cubicBezTo>
                  <a:pt x="f30" y="f184"/>
                  <a:pt x="f185" y="f131"/>
                  <a:pt x="f186" y="f131"/>
                </a:cubicBezTo>
                <a:cubicBezTo>
                  <a:pt x="f187" y="f129"/>
                  <a:pt x="f118" y="f131"/>
                  <a:pt x="f188" y="f131"/>
                </a:cubicBezTo>
                <a:cubicBezTo>
                  <a:pt x="f172" y="f129"/>
                  <a:pt x="f67" y="f128"/>
                  <a:pt x="f67" y="f189"/>
                </a:cubicBezTo>
                <a:cubicBezTo>
                  <a:pt x="f65" y="f190"/>
                  <a:pt x="f65" y="f191"/>
                  <a:pt x="f67" y="f192"/>
                </a:cubicBezTo>
                <a:cubicBezTo>
                  <a:pt x="f67" y="f64"/>
                  <a:pt x="f172" y="f65"/>
                  <a:pt x="f188" y="f65"/>
                </a:cubicBezTo>
                <a:cubicBezTo>
                  <a:pt x="f118" y="f67"/>
                  <a:pt x="f187" y="f65"/>
                  <a:pt x="f186" y="f65"/>
                </a:cubicBezTo>
                <a:cubicBezTo>
                  <a:pt x="f185" y="f67"/>
                  <a:pt x="f30" y="f172"/>
                  <a:pt x="f78" y="f193"/>
                </a:cubicBezTo>
                <a:cubicBezTo>
                  <a:pt x="f36" y="f194"/>
                  <a:pt x="f36" y="f195"/>
                  <a:pt x="f36" y="f111"/>
                </a:cubicBezTo>
                <a:cubicBezTo>
                  <a:pt x="f196" y="f111"/>
                  <a:pt x="f197" y="f30"/>
                  <a:pt x="f198" y="f30"/>
                </a:cubicBezTo>
                <a:cubicBezTo>
                  <a:pt x="f199" y="f30"/>
                  <a:pt x="f131" y="f36"/>
                  <a:pt x="f131" y="f200"/>
                </a:cubicBezTo>
                <a:cubicBezTo>
                  <a:pt x="f132" y="f201"/>
                  <a:pt x="f131" y="f202"/>
                  <a:pt x="f131" y="f179"/>
                </a:cubicBezTo>
                <a:close/>
                <a:moveTo>
                  <a:pt x="f130" y="f203"/>
                </a:moveTo>
                <a:cubicBezTo>
                  <a:pt x="f44" y="f142"/>
                  <a:pt x="f44" y="f141"/>
                  <a:pt x="f108" y="f204"/>
                </a:cubicBezTo>
                <a:cubicBezTo>
                  <a:pt x="f44" y="f141"/>
                  <a:pt x="f44" y="f142"/>
                  <a:pt x="f130" y="f203"/>
                </a:cubicBezTo>
                <a:cubicBezTo>
                  <a:pt x="f108" y="f143"/>
                  <a:pt x="f124" y="f143"/>
                  <a:pt x="f205" y="f142"/>
                </a:cubicBezTo>
                <a:cubicBezTo>
                  <a:pt x="f133" y="f142"/>
                  <a:pt x="f60" y="f142"/>
                  <a:pt x="f206" y="f142"/>
                </a:cubicBezTo>
                <a:cubicBezTo>
                  <a:pt x="f207" y="f141"/>
                  <a:pt x="f208" y="f209"/>
                  <a:pt x="f208" y="f210"/>
                </a:cubicBezTo>
                <a:cubicBezTo>
                  <a:pt x="f208" y="f209"/>
                  <a:pt x="f207" y="f141"/>
                  <a:pt x="f206" y="f142"/>
                </a:cubicBezTo>
                <a:cubicBezTo>
                  <a:pt x="f211" y="f142"/>
                  <a:pt x="f140" y="f204"/>
                  <a:pt x="f143" y="f212"/>
                </a:cubicBezTo>
                <a:cubicBezTo>
                  <a:pt x="f143" y="f213"/>
                  <a:pt x="f143" y="f214"/>
                  <a:pt x="f143" y="f215"/>
                </a:cubicBezTo>
                <a:cubicBezTo>
                  <a:pt x="f140" y="f215"/>
                  <a:pt x="f61" y="f215"/>
                  <a:pt x="f216" y="f215"/>
                </a:cubicBezTo>
                <a:cubicBezTo>
                  <a:pt x="f61" y="f215"/>
                  <a:pt x="f140" y="f215"/>
                  <a:pt x="f143" y="f215"/>
                </a:cubicBezTo>
                <a:cubicBezTo>
                  <a:pt x="f143" y="f217"/>
                  <a:pt x="f143" y="f165"/>
                  <a:pt x="f142" y="f218"/>
                </a:cubicBezTo>
                <a:cubicBezTo>
                  <a:pt x="f61" y="f219"/>
                  <a:pt x="f210" y="f180"/>
                  <a:pt x="f206" y="f131"/>
                </a:cubicBezTo>
                <a:cubicBezTo>
                  <a:pt x="f220" y="f129"/>
                  <a:pt x="f148" y="f221"/>
                  <a:pt x="f222" y="f128"/>
                </a:cubicBezTo>
                <a:cubicBezTo>
                  <a:pt x="f223" y="f127"/>
                  <a:pt x="f153" y="f224"/>
                  <a:pt x="f55" y="f225"/>
                </a:cubicBezTo>
                <a:cubicBezTo>
                  <a:pt x="f51" y="f226"/>
                  <a:pt x="f227" y="f96"/>
                  <a:pt x="f228" y="f65"/>
                </a:cubicBezTo>
                <a:cubicBezTo>
                  <a:pt x="f229" y="f67"/>
                  <a:pt x="f147" y="f65"/>
                  <a:pt x="f230" y="f65"/>
                </a:cubicBezTo>
                <a:cubicBezTo>
                  <a:pt x="f142" y="f65"/>
                  <a:pt x="f142" y="f65"/>
                  <a:pt x="f142" y="f231"/>
                </a:cubicBezTo>
                <a:cubicBezTo>
                  <a:pt x="f142" y="f30"/>
                  <a:pt x="f142" y="f30"/>
                  <a:pt x="f232" y="f30"/>
                </a:cubicBezTo>
                <a:cubicBezTo>
                  <a:pt x="f233" y="f30"/>
                  <a:pt x="f234" y="f30"/>
                  <a:pt x="f152" y="f30"/>
                </a:cubicBezTo>
                <a:cubicBezTo>
                  <a:pt x="f235" y="f30"/>
                  <a:pt x="f39" y="f82"/>
                  <a:pt x="f39" y="f236"/>
                </a:cubicBezTo>
                <a:cubicBezTo>
                  <a:pt x="f130" y="f201"/>
                  <a:pt x="f35" y="f184"/>
                  <a:pt x="f130" y="f203"/>
                </a:cubicBez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21" name="Freeform 129">
            <a:extLst>
              <a:ext uri="{FF2B5EF4-FFF2-40B4-BE49-F238E27FC236}">
                <a16:creationId xmlns:a16="http://schemas.microsoft.com/office/drawing/2014/main" id="{2FA9DCDB-2EBD-4D01-8FB6-32895FE3FBF4}"/>
              </a:ext>
            </a:extLst>
          </p:cNvPr>
          <p:cNvSpPr/>
          <p:nvPr/>
        </p:nvSpPr>
        <p:spPr>
          <a:xfrm>
            <a:off x="7624322" y="4314578"/>
            <a:ext cx="670941" cy="487128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873"/>
              <a:gd name="f8" fmla="val 631"/>
              <a:gd name="f9" fmla="val 864"/>
              <a:gd name="f10" fmla="val 161"/>
              <a:gd name="f11" fmla="val 855"/>
              <a:gd name="f12" fmla="val 149"/>
              <a:gd name="f13" fmla="val 832"/>
              <a:gd name="f14" fmla="val 159"/>
              <a:gd name="f15" fmla="val 815"/>
              <a:gd name="f16" fmla="val 157"/>
              <a:gd name="f17" fmla="val 811"/>
              <a:gd name="f18" fmla="val 808"/>
              <a:gd name="f19" fmla="val 158"/>
              <a:gd name="f20" fmla="val 805"/>
              <a:gd name="f21" fmla="val 792"/>
              <a:gd name="f22" fmla="val 155"/>
              <a:gd name="f23" fmla="val 787"/>
              <a:gd name="f24" fmla="val 160"/>
              <a:gd name="f25" fmla="val 788"/>
              <a:gd name="f26" fmla="val 174"/>
              <a:gd name="f27" fmla="val 789"/>
              <a:gd name="f28" fmla="val 216"/>
              <a:gd name="f29" fmla="val 259"/>
              <a:gd name="f30" fmla="val 301"/>
              <a:gd name="f31" fmla="val 311"/>
              <a:gd name="f32" fmla="val 786"/>
              <a:gd name="f33" fmla="val 316"/>
              <a:gd name="f34" fmla="val 775"/>
              <a:gd name="f35" fmla="val 315"/>
              <a:gd name="f36" fmla="val 758"/>
              <a:gd name="f37" fmla="val 740"/>
              <a:gd name="f38" fmla="val 723"/>
              <a:gd name="f39" fmla="val 712"/>
              <a:gd name="f40" fmla="val 709"/>
              <a:gd name="f41" fmla="val 312"/>
              <a:gd name="f42" fmla="val 710"/>
              <a:gd name="f43" fmla="val 302"/>
              <a:gd name="f44" fmla="val 285"/>
              <a:gd name="f45" fmla="val 268"/>
              <a:gd name="f46" fmla="val 252"/>
              <a:gd name="f47" fmla="val 711"/>
              <a:gd name="f48" fmla="val 240"/>
              <a:gd name="f49" fmla="val 708"/>
              <a:gd name="f50" fmla="val 235"/>
              <a:gd name="f51" fmla="val 695"/>
              <a:gd name="f52" fmla="val 236"/>
              <a:gd name="f53" fmla="val 678"/>
              <a:gd name="f54" fmla="val 237"/>
              <a:gd name="f55" fmla="val 662"/>
              <a:gd name="f56" fmla="val 645"/>
              <a:gd name="f57" fmla="val 633"/>
              <a:gd name="f58" fmla="val 630"/>
              <a:gd name="f59" fmla="val 233"/>
              <a:gd name="f60" fmla="val 222"/>
              <a:gd name="f61" fmla="val 632"/>
              <a:gd name="f62" fmla="val 204"/>
              <a:gd name="f63" fmla="val 187"/>
              <a:gd name="f64" fmla="val 170"/>
              <a:gd name="f65" fmla="val 628"/>
              <a:gd name="f66" fmla="val 619"/>
              <a:gd name="f67" fmla="val 603"/>
              <a:gd name="f68" fmla="val 587"/>
              <a:gd name="f69" fmla="val 156"/>
              <a:gd name="f70" fmla="val 571"/>
              <a:gd name="f71" fmla="val 556"/>
              <a:gd name="f72" fmla="val 550"/>
              <a:gd name="f73" fmla="val 551"/>
              <a:gd name="f74" fmla="val 139"/>
              <a:gd name="f75" fmla="val 553"/>
              <a:gd name="f76" fmla="val 120"/>
              <a:gd name="f77" fmla="val 100"/>
              <a:gd name="f78" fmla="val 80"/>
              <a:gd name="f79" fmla="val 572"/>
              <a:gd name="f80" fmla="val 592"/>
              <a:gd name="f81" fmla="val 78"/>
              <a:gd name="f82" fmla="val 612"/>
              <a:gd name="f83" fmla="val 79"/>
              <a:gd name="f84" fmla="val 627"/>
              <a:gd name="f85" fmla="val 77"/>
              <a:gd name="f86" fmla="val 61"/>
              <a:gd name="f87" fmla="val 41"/>
              <a:gd name="f88" fmla="val 20"/>
              <a:gd name="f89" fmla="val 604"/>
              <a:gd name="f90" fmla="val 578"/>
              <a:gd name="f91" fmla="val 26"/>
              <a:gd name="f92" fmla="val 53"/>
              <a:gd name="f93" fmla="val 547"/>
              <a:gd name="f94" fmla="val 543"/>
              <a:gd name="f95" fmla="val 539"/>
              <a:gd name="f96" fmla="val 518"/>
              <a:gd name="f97" fmla="val 491"/>
              <a:gd name="f98" fmla="val 72"/>
              <a:gd name="f99" fmla="val 477"/>
              <a:gd name="f100" fmla="val 82"/>
              <a:gd name="f101" fmla="val 465"/>
              <a:gd name="f102" fmla="val 92"/>
              <a:gd name="f103" fmla="val 475"/>
              <a:gd name="f104" fmla="val 121"/>
              <a:gd name="f105" fmla="val 474"/>
              <a:gd name="f106" fmla="val 141"/>
              <a:gd name="f107" fmla="val 473"/>
              <a:gd name="f108" fmla="val 142"/>
              <a:gd name="f109" fmla="val 143"/>
              <a:gd name="f110" fmla="val 469"/>
              <a:gd name="f111" fmla="val 459"/>
              <a:gd name="f112" fmla="val 441"/>
              <a:gd name="f113" fmla="val 424"/>
              <a:gd name="f114" fmla="val 407"/>
              <a:gd name="f115" fmla="val 397"/>
              <a:gd name="f116" fmla="val 394"/>
              <a:gd name="f117" fmla="val 395"/>
              <a:gd name="f118" fmla="val 145"/>
              <a:gd name="f119" fmla="val 127"/>
              <a:gd name="f120" fmla="val 109"/>
              <a:gd name="f121" fmla="val 91"/>
              <a:gd name="f122" fmla="val 392"/>
              <a:gd name="f123" fmla="val 383"/>
              <a:gd name="f124" fmla="val 338"/>
              <a:gd name="f125" fmla="val 288"/>
              <a:gd name="f126" fmla="val 262"/>
              <a:gd name="f127" fmla="val 239"/>
              <a:gd name="f128" fmla="val 21"/>
              <a:gd name="f129" fmla="val 42"/>
              <a:gd name="f130" fmla="val 63"/>
              <a:gd name="f131" fmla="val 76"/>
              <a:gd name="f132" fmla="val 241"/>
              <a:gd name="f133" fmla="val 254"/>
              <a:gd name="f134" fmla="val 274"/>
              <a:gd name="f135" fmla="val 294"/>
              <a:gd name="f136" fmla="val 102"/>
              <a:gd name="f137" fmla="val 123"/>
              <a:gd name="f138" fmla="val 313"/>
              <a:gd name="f139" fmla="val 304"/>
              <a:gd name="f140" fmla="val 286"/>
              <a:gd name="f141" fmla="val 269"/>
              <a:gd name="f142" fmla="val 172"/>
              <a:gd name="f143" fmla="val 188"/>
              <a:gd name="f144" fmla="val 219"/>
              <a:gd name="f145" fmla="val 234"/>
              <a:gd name="f146" fmla="val 249"/>
              <a:gd name="f147" fmla="val 266"/>
              <a:gd name="f148" fmla="val 283"/>
              <a:gd name="f149" fmla="val 299"/>
              <a:gd name="f150" fmla="val 314"/>
              <a:gd name="f151" fmla="val 111"/>
              <a:gd name="f152" fmla="val 95"/>
              <a:gd name="f153" fmla="val 317"/>
              <a:gd name="f154" fmla="val 256"/>
              <a:gd name="f155" fmla="val 214"/>
              <a:gd name="f156" fmla="val 171"/>
              <a:gd name="f157" fmla="val 66"/>
              <a:gd name="f158" fmla="val 48"/>
              <a:gd name="f159" fmla="val 30"/>
              <a:gd name="f160" fmla="val 13"/>
              <a:gd name="f161" fmla="val 3"/>
              <a:gd name="f162" fmla="val 382"/>
              <a:gd name="f163" fmla="val 391"/>
              <a:gd name="f164" fmla="val 29"/>
              <a:gd name="f165" fmla="val 45"/>
              <a:gd name="f166" fmla="val 396"/>
              <a:gd name="f167" fmla="val 81"/>
              <a:gd name="f168" fmla="val 399"/>
              <a:gd name="f169" fmla="val 414"/>
              <a:gd name="f170" fmla="val 427"/>
              <a:gd name="f171" fmla="val 439"/>
              <a:gd name="f172" fmla="val 452"/>
              <a:gd name="f173" fmla="val 468"/>
              <a:gd name="f174" fmla="val 99"/>
              <a:gd name="f175" fmla="val 114"/>
              <a:gd name="f176" fmla="val 471"/>
              <a:gd name="f177" fmla="val 130"/>
              <a:gd name="f178" fmla="val 472"/>
              <a:gd name="f179" fmla="val 486"/>
              <a:gd name="f180" fmla="val 506"/>
              <a:gd name="f181" fmla="val 527"/>
              <a:gd name="f182" fmla="val 548"/>
              <a:gd name="f183" fmla="val 552"/>
              <a:gd name="f184" fmla="val 163"/>
              <a:gd name="f185" fmla="val 211"/>
              <a:gd name="f186" fmla="val 573"/>
              <a:gd name="f187" fmla="val 595"/>
              <a:gd name="f188" fmla="val 618"/>
              <a:gd name="f189" fmla="val 250"/>
              <a:gd name="f190" fmla="val 629"/>
              <a:gd name="f191" fmla="val 620"/>
              <a:gd name="f192" fmla="val 597"/>
              <a:gd name="f193" fmla="val 574"/>
              <a:gd name="f194" fmla="val 273"/>
              <a:gd name="f195" fmla="val 253"/>
              <a:gd name="f196" fmla="val 535"/>
              <a:gd name="f197" fmla="val 488"/>
              <a:gd name="f198" fmla="val 442"/>
              <a:gd name="f199" fmla="val 342"/>
              <a:gd name="f200" fmla="val 446"/>
              <a:gd name="f201" fmla="val 549"/>
              <a:gd name="f202" fmla="val 577"/>
              <a:gd name="f203" fmla="val 448"/>
              <a:gd name="f204" fmla="val 500"/>
              <a:gd name="f205" fmla="val 653"/>
              <a:gd name="f206" fmla="val 675"/>
              <a:gd name="f207" fmla="val 697"/>
              <a:gd name="f208" fmla="val 707"/>
              <a:gd name="f209" fmla="val 538"/>
              <a:gd name="f210" fmla="val 522"/>
              <a:gd name="f211" fmla="val 505"/>
              <a:gd name="f212" fmla="val 476"/>
              <a:gd name="f213" fmla="val 725"/>
              <a:gd name="f214" fmla="val 741"/>
              <a:gd name="f215" fmla="val 757"/>
              <a:gd name="f216" fmla="val 773"/>
              <a:gd name="f217" fmla="val 785"/>
              <a:gd name="f218" fmla="val 790"/>
              <a:gd name="f219" fmla="val 458"/>
              <a:gd name="f220" fmla="val 425"/>
              <a:gd name="f221" fmla="val 408"/>
              <a:gd name="f222" fmla="val 398"/>
              <a:gd name="f223" fmla="val 791"/>
              <a:gd name="f224" fmla="val 802"/>
              <a:gd name="f225" fmla="val 818"/>
              <a:gd name="f226" fmla="val 834"/>
              <a:gd name="f227" fmla="val 393"/>
              <a:gd name="f228" fmla="val 850"/>
              <a:gd name="f229" fmla="val 863"/>
              <a:gd name="f230" fmla="val 868"/>
              <a:gd name="f231" fmla="val 377"/>
              <a:gd name="f232" fmla="val 867"/>
              <a:gd name="f233" fmla="val 322"/>
              <a:gd name="f234" fmla="val 267"/>
              <a:gd name="f235" fmla="val 194"/>
              <a:gd name="f236" fmla="val 513"/>
              <a:gd name="f237" fmla="val 275"/>
              <a:gd name="f238" fmla="val 512"/>
              <a:gd name="f239" fmla="val 353"/>
              <a:gd name="f240" fmla="val 277"/>
              <a:gd name="f241" fmla="val 356"/>
              <a:gd name="f242" fmla="+- 0 0 -90"/>
              <a:gd name="f243" fmla="*/ f4 1 873"/>
              <a:gd name="f244" fmla="*/ f5 1 631"/>
              <a:gd name="f245" fmla="+- f8 0 f6"/>
              <a:gd name="f246" fmla="+- f7 0 f6"/>
              <a:gd name="f247" fmla="*/ f242 f0 1"/>
              <a:gd name="f248" fmla="*/ f246 1 873"/>
              <a:gd name="f249" fmla="*/ f245 1 631"/>
              <a:gd name="f250" fmla="*/ 815 f246 1"/>
              <a:gd name="f251" fmla="*/ 157 f245 1"/>
              <a:gd name="f252" fmla="*/ 788 f246 1"/>
              <a:gd name="f253" fmla="*/ 174 f245 1"/>
              <a:gd name="f254" fmla="*/ 775 f246 1"/>
              <a:gd name="f255" fmla="*/ 315 f245 1"/>
              <a:gd name="f256" fmla="*/ 710 f246 1"/>
              <a:gd name="f257" fmla="*/ 302 f245 1"/>
              <a:gd name="f258" fmla="*/ 695 f246 1"/>
              <a:gd name="f259" fmla="*/ 236 f245 1"/>
              <a:gd name="f260" fmla="*/ 631 f246 1"/>
              <a:gd name="f261" fmla="*/ 222 f245 1"/>
              <a:gd name="f262" fmla="*/ 619 f246 1"/>
              <a:gd name="f263" fmla="*/ 551 f246 1"/>
              <a:gd name="f264" fmla="*/ 139 f245 1"/>
              <a:gd name="f265" fmla="*/ 612 f246 1"/>
              <a:gd name="f266" fmla="*/ 79 f245 1"/>
              <a:gd name="f267" fmla="*/ 0 f245 1"/>
              <a:gd name="f268" fmla="*/ 477 f246 1"/>
              <a:gd name="f269" fmla="*/ 82 f245 1"/>
              <a:gd name="f270" fmla="*/ 473 f246 1"/>
              <a:gd name="f271" fmla="*/ 143 f245 1"/>
              <a:gd name="f272" fmla="*/ 407 f246 1"/>
              <a:gd name="f273" fmla="*/ 158 f245 1"/>
              <a:gd name="f274" fmla="*/ 395 f246 1"/>
              <a:gd name="f275" fmla="*/ 91 f245 1"/>
              <a:gd name="f276" fmla="*/ 315 f246 1"/>
              <a:gd name="f277" fmla="*/ 235 f246 1"/>
              <a:gd name="f278" fmla="*/ 254 f246 1"/>
              <a:gd name="f279" fmla="*/ 316 f246 1"/>
              <a:gd name="f280" fmla="*/ 145 f245 1"/>
              <a:gd name="f281" fmla="*/ 252 f246 1"/>
              <a:gd name="f282" fmla="*/ 237 f246 1"/>
              <a:gd name="f283" fmla="*/ 219 f245 1"/>
              <a:gd name="f284" fmla="*/ 172 f246 1"/>
              <a:gd name="f285" fmla="*/ 159 f246 1"/>
              <a:gd name="f286" fmla="*/ 299 f245 1"/>
              <a:gd name="f287" fmla="*/ 95 f246 1"/>
              <a:gd name="f288" fmla="*/ 80 f246 1"/>
              <a:gd name="f289" fmla="*/ 171 f245 1"/>
              <a:gd name="f290" fmla="*/ 13 f246 1"/>
              <a:gd name="f291" fmla="*/ 0 f246 1"/>
              <a:gd name="f292" fmla="*/ 382 f245 1"/>
              <a:gd name="f293" fmla="*/ 61 f246 1"/>
              <a:gd name="f294" fmla="*/ 394 f245 1"/>
              <a:gd name="f295" fmla="*/ 79 f246 1"/>
              <a:gd name="f296" fmla="*/ 452 f245 1"/>
              <a:gd name="f297" fmla="*/ 145 f246 1"/>
              <a:gd name="f298" fmla="*/ 472 f245 1"/>
              <a:gd name="f299" fmla="*/ 548 f245 1"/>
              <a:gd name="f300" fmla="*/ 550 f245 1"/>
              <a:gd name="f301" fmla="*/ 250 f246 1"/>
              <a:gd name="f302" fmla="*/ 631 f245 1"/>
              <a:gd name="f303" fmla="*/ 620 f245 1"/>
              <a:gd name="f304" fmla="*/ 253 f246 1"/>
              <a:gd name="f305" fmla="*/ 552 f245 1"/>
              <a:gd name="f306" fmla="*/ 395 f245 1"/>
              <a:gd name="f307" fmla="*/ 239 f246 1"/>
              <a:gd name="f308" fmla="*/ 396 f245 1"/>
              <a:gd name="f309" fmla="*/ 697 f246 1"/>
              <a:gd name="f310" fmla="*/ 488 f245 1"/>
              <a:gd name="f311" fmla="*/ 773 f246 1"/>
              <a:gd name="f312" fmla="*/ 473 f245 1"/>
              <a:gd name="f313" fmla="*/ 408 f245 1"/>
              <a:gd name="f314" fmla="*/ 850 f246 1"/>
              <a:gd name="f315" fmla="*/ 867 f246 1"/>
              <a:gd name="f316" fmla="*/ 211 f245 1"/>
              <a:gd name="f317" fmla="*/ 513 f246 1"/>
              <a:gd name="f318" fmla="*/ 512 f246 1"/>
              <a:gd name="f319" fmla="*/ 353 f246 1"/>
              <a:gd name="f320" fmla="*/ 356 f246 1"/>
              <a:gd name="f321" fmla="*/ f247 1 f3"/>
              <a:gd name="f322" fmla="*/ f250 1 873"/>
              <a:gd name="f323" fmla="*/ f251 1 631"/>
              <a:gd name="f324" fmla="*/ f252 1 873"/>
              <a:gd name="f325" fmla="*/ f253 1 631"/>
              <a:gd name="f326" fmla="*/ f254 1 873"/>
              <a:gd name="f327" fmla="*/ f255 1 631"/>
              <a:gd name="f328" fmla="*/ f256 1 873"/>
              <a:gd name="f329" fmla="*/ f257 1 631"/>
              <a:gd name="f330" fmla="*/ f258 1 873"/>
              <a:gd name="f331" fmla="*/ f259 1 631"/>
              <a:gd name="f332" fmla="*/ f260 1 873"/>
              <a:gd name="f333" fmla="*/ f261 1 631"/>
              <a:gd name="f334" fmla="*/ f262 1 873"/>
              <a:gd name="f335" fmla="*/ f263 1 873"/>
              <a:gd name="f336" fmla="*/ f264 1 631"/>
              <a:gd name="f337" fmla="*/ f265 1 873"/>
              <a:gd name="f338" fmla="*/ f266 1 631"/>
              <a:gd name="f339" fmla="*/ f267 1 631"/>
              <a:gd name="f340" fmla="*/ f268 1 873"/>
              <a:gd name="f341" fmla="*/ f269 1 631"/>
              <a:gd name="f342" fmla="*/ f270 1 873"/>
              <a:gd name="f343" fmla="*/ f271 1 631"/>
              <a:gd name="f344" fmla="*/ f272 1 873"/>
              <a:gd name="f345" fmla="*/ f273 1 631"/>
              <a:gd name="f346" fmla="*/ f274 1 873"/>
              <a:gd name="f347" fmla="*/ f275 1 631"/>
              <a:gd name="f348" fmla="*/ f276 1 873"/>
              <a:gd name="f349" fmla="*/ f277 1 873"/>
              <a:gd name="f350" fmla="*/ f278 1 873"/>
              <a:gd name="f351" fmla="*/ f279 1 873"/>
              <a:gd name="f352" fmla="*/ f280 1 631"/>
              <a:gd name="f353" fmla="*/ f281 1 873"/>
              <a:gd name="f354" fmla="*/ f282 1 873"/>
              <a:gd name="f355" fmla="*/ f283 1 631"/>
              <a:gd name="f356" fmla="*/ f284 1 873"/>
              <a:gd name="f357" fmla="*/ f285 1 873"/>
              <a:gd name="f358" fmla="*/ f286 1 631"/>
              <a:gd name="f359" fmla="*/ f287 1 873"/>
              <a:gd name="f360" fmla="*/ f288 1 873"/>
              <a:gd name="f361" fmla="*/ f289 1 631"/>
              <a:gd name="f362" fmla="*/ f290 1 873"/>
              <a:gd name="f363" fmla="*/ f291 1 873"/>
              <a:gd name="f364" fmla="*/ f292 1 631"/>
              <a:gd name="f365" fmla="*/ f293 1 873"/>
              <a:gd name="f366" fmla="*/ f294 1 631"/>
              <a:gd name="f367" fmla="*/ f295 1 873"/>
              <a:gd name="f368" fmla="*/ f296 1 631"/>
              <a:gd name="f369" fmla="*/ f297 1 873"/>
              <a:gd name="f370" fmla="*/ f298 1 631"/>
              <a:gd name="f371" fmla="*/ f299 1 631"/>
              <a:gd name="f372" fmla="*/ f300 1 631"/>
              <a:gd name="f373" fmla="*/ f301 1 873"/>
              <a:gd name="f374" fmla="*/ f302 1 631"/>
              <a:gd name="f375" fmla="*/ f303 1 631"/>
              <a:gd name="f376" fmla="*/ f304 1 873"/>
              <a:gd name="f377" fmla="*/ f305 1 631"/>
              <a:gd name="f378" fmla="*/ f306 1 631"/>
              <a:gd name="f379" fmla="*/ f307 1 873"/>
              <a:gd name="f380" fmla="*/ f308 1 631"/>
              <a:gd name="f381" fmla="*/ f309 1 873"/>
              <a:gd name="f382" fmla="*/ f310 1 631"/>
              <a:gd name="f383" fmla="*/ f311 1 873"/>
              <a:gd name="f384" fmla="*/ f312 1 631"/>
              <a:gd name="f385" fmla="*/ f313 1 631"/>
              <a:gd name="f386" fmla="*/ f314 1 873"/>
              <a:gd name="f387" fmla="*/ f315 1 873"/>
              <a:gd name="f388" fmla="*/ f316 1 631"/>
              <a:gd name="f389" fmla="*/ f317 1 873"/>
              <a:gd name="f390" fmla="*/ f318 1 873"/>
              <a:gd name="f391" fmla="*/ f319 1 873"/>
              <a:gd name="f392" fmla="*/ f320 1 873"/>
              <a:gd name="f393" fmla="*/ 0 1 f248"/>
              <a:gd name="f394" fmla="*/ f7 1 f248"/>
              <a:gd name="f395" fmla="*/ 0 1 f249"/>
              <a:gd name="f396" fmla="*/ f8 1 f249"/>
              <a:gd name="f397" fmla="+- f321 0 f1"/>
              <a:gd name="f398" fmla="*/ f322 1 f248"/>
              <a:gd name="f399" fmla="*/ f323 1 f249"/>
              <a:gd name="f400" fmla="*/ f324 1 f248"/>
              <a:gd name="f401" fmla="*/ f325 1 f249"/>
              <a:gd name="f402" fmla="*/ f326 1 f248"/>
              <a:gd name="f403" fmla="*/ f327 1 f249"/>
              <a:gd name="f404" fmla="*/ f328 1 f248"/>
              <a:gd name="f405" fmla="*/ f329 1 f249"/>
              <a:gd name="f406" fmla="*/ f330 1 f248"/>
              <a:gd name="f407" fmla="*/ f331 1 f249"/>
              <a:gd name="f408" fmla="*/ f332 1 f248"/>
              <a:gd name="f409" fmla="*/ f333 1 f249"/>
              <a:gd name="f410" fmla="*/ f334 1 f248"/>
              <a:gd name="f411" fmla="*/ f335 1 f248"/>
              <a:gd name="f412" fmla="*/ f336 1 f249"/>
              <a:gd name="f413" fmla="*/ f337 1 f248"/>
              <a:gd name="f414" fmla="*/ f338 1 f249"/>
              <a:gd name="f415" fmla="*/ f339 1 f249"/>
              <a:gd name="f416" fmla="*/ f340 1 f248"/>
              <a:gd name="f417" fmla="*/ f341 1 f249"/>
              <a:gd name="f418" fmla="*/ f342 1 f248"/>
              <a:gd name="f419" fmla="*/ f343 1 f249"/>
              <a:gd name="f420" fmla="*/ f344 1 f248"/>
              <a:gd name="f421" fmla="*/ f345 1 f249"/>
              <a:gd name="f422" fmla="*/ f346 1 f248"/>
              <a:gd name="f423" fmla="*/ f347 1 f249"/>
              <a:gd name="f424" fmla="*/ f348 1 f248"/>
              <a:gd name="f425" fmla="*/ f349 1 f248"/>
              <a:gd name="f426" fmla="*/ f350 1 f248"/>
              <a:gd name="f427" fmla="*/ f351 1 f248"/>
              <a:gd name="f428" fmla="*/ f352 1 f249"/>
              <a:gd name="f429" fmla="*/ f353 1 f248"/>
              <a:gd name="f430" fmla="*/ f354 1 f248"/>
              <a:gd name="f431" fmla="*/ f355 1 f249"/>
              <a:gd name="f432" fmla="*/ f356 1 f248"/>
              <a:gd name="f433" fmla="*/ f357 1 f248"/>
              <a:gd name="f434" fmla="*/ f358 1 f249"/>
              <a:gd name="f435" fmla="*/ f359 1 f248"/>
              <a:gd name="f436" fmla="*/ f360 1 f248"/>
              <a:gd name="f437" fmla="*/ f361 1 f249"/>
              <a:gd name="f438" fmla="*/ f362 1 f248"/>
              <a:gd name="f439" fmla="*/ f363 1 f248"/>
              <a:gd name="f440" fmla="*/ f364 1 f249"/>
              <a:gd name="f441" fmla="*/ f365 1 f248"/>
              <a:gd name="f442" fmla="*/ f366 1 f249"/>
              <a:gd name="f443" fmla="*/ f367 1 f248"/>
              <a:gd name="f444" fmla="*/ f368 1 f249"/>
              <a:gd name="f445" fmla="*/ f369 1 f248"/>
              <a:gd name="f446" fmla="*/ f370 1 f249"/>
              <a:gd name="f447" fmla="*/ f371 1 f249"/>
              <a:gd name="f448" fmla="*/ f372 1 f249"/>
              <a:gd name="f449" fmla="*/ f373 1 f248"/>
              <a:gd name="f450" fmla="*/ f374 1 f249"/>
              <a:gd name="f451" fmla="*/ f375 1 f249"/>
              <a:gd name="f452" fmla="*/ f376 1 f248"/>
              <a:gd name="f453" fmla="*/ f377 1 f249"/>
              <a:gd name="f454" fmla="*/ f378 1 f249"/>
              <a:gd name="f455" fmla="*/ f379 1 f248"/>
              <a:gd name="f456" fmla="*/ f380 1 f249"/>
              <a:gd name="f457" fmla="*/ f381 1 f248"/>
              <a:gd name="f458" fmla="*/ f382 1 f249"/>
              <a:gd name="f459" fmla="*/ f383 1 f248"/>
              <a:gd name="f460" fmla="*/ f384 1 f249"/>
              <a:gd name="f461" fmla="*/ f385 1 f249"/>
              <a:gd name="f462" fmla="*/ f386 1 f248"/>
              <a:gd name="f463" fmla="*/ f387 1 f248"/>
              <a:gd name="f464" fmla="*/ f388 1 f249"/>
              <a:gd name="f465" fmla="*/ f389 1 f248"/>
              <a:gd name="f466" fmla="*/ f390 1 f248"/>
              <a:gd name="f467" fmla="*/ f391 1 f248"/>
              <a:gd name="f468" fmla="*/ f392 1 f248"/>
              <a:gd name="f469" fmla="*/ f393 f243 1"/>
              <a:gd name="f470" fmla="*/ f394 f243 1"/>
              <a:gd name="f471" fmla="*/ f396 f244 1"/>
              <a:gd name="f472" fmla="*/ f395 f244 1"/>
              <a:gd name="f473" fmla="*/ f398 f243 1"/>
              <a:gd name="f474" fmla="*/ f399 f244 1"/>
              <a:gd name="f475" fmla="*/ f400 f243 1"/>
              <a:gd name="f476" fmla="*/ f401 f244 1"/>
              <a:gd name="f477" fmla="*/ f402 f243 1"/>
              <a:gd name="f478" fmla="*/ f403 f244 1"/>
              <a:gd name="f479" fmla="*/ f404 f243 1"/>
              <a:gd name="f480" fmla="*/ f405 f244 1"/>
              <a:gd name="f481" fmla="*/ f406 f243 1"/>
              <a:gd name="f482" fmla="*/ f407 f244 1"/>
              <a:gd name="f483" fmla="*/ f408 f243 1"/>
              <a:gd name="f484" fmla="*/ f409 f244 1"/>
              <a:gd name="f485" fmla="*/ f410 f243 1"/>
              <a:gd name="f486" fmla="*/ f411 f243 1"/>
              <a:gd name="f487" fmla="*/ f412 f244 1"/>
              <a:gd name="f488" fmla="*/ f413 f243 1"/>
              <a:gd name="f489" fmla="*/ f414 f244 1"/>
              <a:gd name="f490" fmla="*/ f415 f244 1"/>
              <a:gd name="f491" fmla="*/ f416 f243 1"/>
              <a:gd name="f492" fmla="*/ f417 f244 1"/>
              <a:gd name="f493" fmla="*/ f418 f243 1"/>
              <a:gd name="f494" fmla="*/ f419 f244 1"/>
              <a:gd name="f495" fmla="*/ f420 f243 1"/>
              <a:gd name="f496" fmla="*/ f421 f244 1"/>
              <a:gd name="f497" fmla="*/ f422 f243 1"/>
              <a:gd name="f498" fmla="*/ f423 f244 1"/>
              <a:gd name="f499" fmla="*/ f424 f243 1"/>
              <a:gd name="f500" fmla="*/ f425 f243 1"/>
              <a:gd name="f501" fmla="*/ f426 f243 1"/>
              <a:gd name="f502" fmla="*/ f427 f243 1"/>
              <a:gd name="f503" fmla="*/ f428 f244 1"/>
              <a:gd name="f504" fmla="*/ f429 f243 1"/>
              <a:gd name="f505" fmla="*/ f430 f243 1"/>
              <a:gd name="f506" fmla="*/ f431 f244 1"/>
              <a:gd name="f507" fmla="*/ f432 f243 1"/>
              <a:gd name="f508" fmla="*/ f433 f243 1"/>
              <a:gd name="f509" fmla="*/ f434 f244 1"/>
              <a:gd name="f510" fmla="*/ f435 f243 1"/>
              <a:gd name="f511" fmla="*/ f436 f243 1"/>
              <a:gd name="f512" fmla="*/ f437 f244 1"/>
              <a:gd name="f513" fmla="*/ f438 f243 1"/>
              <a:gd name="f514" fmla="*/ f439 f243 1"/>
              <a:gd name="f515" fmla="*/ f440 f244 1"/>
              <a:gd name="f516" fmla="*/ f441 f243 1"/>
              <a:gd name="f517" fmla="*/ f442 f244 1"/>
              <a:gd name="f518" fmla="*/ f443 f243 1"/>
              <a:gd name="f519" fmla="*/ f444 f244 1"/>
              <a:gd name="f520" fmla="*/ f445 f243 1"/>
              <a:gd name="f521" fmla="*/ f446 f244 1"/>
              <a:gd name="f522" fmla="*/ f447 f244 1"/>
              <a:gd name="f523" fmla="*/ f448 f244 1"/>
              <a:gd name="f524" fmla="*/ f449 f243 1"/>
              <a:gd name="f525" fmla="*/ f450 f244 1"/>
              <a:gd name="f526" fmla="*/ f451 f244 1"/>
              <a:gd name="f527" fmla="*/ f452 f243 1"/>
              <a:gd name="f528" fmla="*/ f453 f244 1"/>
              <a:gd name="f529" fmla="*/ f454 f244 1"/>
              <a:gd name="f530" fmla="*/ f455 f243 1"/>
              <a:gd name="f531" fmla="*/ f456 f244 1"/>
              <a:gd name="f532" fmla="*/ f457 f243 1"/>
              <a:gd name="f533" fmla="*/ f458 f244 1"/>
              <a:gd name="f534" fmla="*/ f459 f243 1"/>
              <a:gd name="f535" fmla="*/ f460 f244 1"/>
              <a:gd name="f536" fmla="*/ f461 f244 1"/>
              <a:gd name="f537" fmla="*/ f462 f243 1"/>
              <a:gd name="f538" fmla="*/ f463 f243 1"/>
              <a:gd name="f539" fmla="*/ f464 f244 1"/>
              <a:gd name="f540" fmla="*/ f465 f243 1"/>
              <a:gd name="f541" fmla="*/ f466 f243 1"/>
              <a:gd name="f542" fmla="*/ f467 f243 1"/>
              <a:gd name="f543" fmla="*/ f468 f24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97">
                <a:pos x="f473" y="f474"/>
              </a:cxn>
              <a:cxn ang="f397">
                <a:pos x="f475" y="f476"/>
              </a:cxn>
              <a:cxn ang="f397">
                <a:pos x="f477" y="f478"/>
              </a:cxn>
              <a:cxn ang="f397">
                <a:pos x="f479" y="f480"/>
              </a:cxn>
              <a:cxn ang="f397">
                <a:pos x="f481" y="f482"/>
              </a:cxn>
              <a:cxn ang="f397">
                <a:pos x="f483" y="f484"/>
              </a:cxn>
              <a:cxn ang="f397">
                <a:pos x="f485" y="f474"/>
              </a:cxn>
              <a:cxn ang="f397">
                <a:pos x="f486" y="f487"/>
              </a:cxn>
              <a:cxn ang="f397">
                <a:pos x="f488" y="f489"/>
              </a:cxn>
              <a:cxn ang="f397">
                <a:pos x="f483" y="f490"/>
              </a:cxn>
              <a:cxn ang="f397">
                <a:pos x="f486" y="f489"/>
              </a:cxn>
              <a:cxn ang="f397">
                <a:pos x="f491" y="f492"/>
              </a:cxn>
              <a:cxn ang="f397">
                <a:pos x="f493" y="f494"/>
              </a:cxn>
              <a:cxn ang="f397">
                <a:pos x="f495" y="f496"/>
              </a:cxn>
              <a:cxn ang="f397">
                <a:pos x="f497" y="f498"/>
              </a:cxn>
              <a:cxn ang="f397">
                <a:pos x="f499" y="f489"/>
              </a:cxn>
              <a:cxn ang="f397">
                <a:pos x="f500" y="f490"/>
              </a:cxn>
              <a:cxn ang="f397">
                <a:pos x="f501" y="f489"/>
              </a:cxn>
              <a:cxn ang="f397">
                <a:pos x="f502" y="f503"/>
              </a:cxn>
              <a:cxn ang="f397">
                <a:pos x="f504" y="f474"/>
              </a:cxn>
              <a:cxn ang="f397">
                <a:pos x="f505" y="f506"/>
              </a:cxn>
              <a:cxn ang="f397">
                <a:pos x="f507" y="f482"/>
              </a:cxn>
              <a:cxn ang="f397">
                <a:pos x="f508" y="f509"/>
              </a:cxn>
              <a:cxn ang="f397">
                <a:pos x="f510" y="f478"/>
              </a:cxn>
              <a:cxn ang="f397">
                <a:pos x="f511" y="f512"/>
              </a:cxn>
              <a:cxn ang="f397">
                <a:pos x="f513" y="f474"/>
              </a:cxn>
              <a:cxn ang="f397">
                <a:pos x="f514" y="f515"/>
              </a:cxn>
              <a:cxn ang="f397">
                <a:pos x="f516" y="f517"/>
              </a:cxn>
              <a:cxn ang="f397">
                <a:pos x="f518" y="f519"/>
              </a:cxn>
              <a:cxn ang="f397">
                <a:pos x="f520" y="f521"/>
              </a:cxn>
              <a:cxn ang="f397">
                <a:pos x="f508" y="f522"/>
              </a:cxn>
              <a:cxn ang="f397">
                <a:pos x="f500" y="f523"/>
              </a:cxn>
              <a:cxn ang="f397">
                <a:pos x="f524" y="f525"/>
              </a:cxn>
              <a:cxn ang="f397">
                <a:pos x="f502" y="f526"/>
              </a:cxn>
              <a:cxn ang="f397">
                <a:pos x="f527" y="f528"/>
              </a:cxn>
              <a:cxn ang="f397">
                <a:pos x="f505" y="f529"/>
              </a:cxn>
              <a:cxn ang="f397">
                <a:pos x="f530" y="f517"/>
              </a:cxn>
              <a:cxn ang="f397">
                <a:pos x="f483" y="f531"/>
              </a:cxn>
              <a:cxn ang="f397">
                <a:pos x="f532" y="f528"/>
              </a:cxn>
              <a:cxn ang="f397">
                <a:pos x="f479" y="f533"/>
              </a:cxn>
              <a:cxn ang="f397">
                <a:pos x="f534" y="f535"/>
              </a:cxn>
              <a:cxn ang="f397">
                <a:pos x="f475" y="f536"/>
              </a:cxn>
              <a:cxn ang="f397">
                <a:pos x="f537" y="f529"/>
              </a:cxn>
              <a:cxn ang="f397">
                <a:pos x="f538" y="f539"/>
              </a:cxn>
              <a:cxn ang="f397">
                <a:pos x="f540" y="f482"/>
              </a:cxn>
              <a:cxn ang="f397">
                <a:pos x="f541" y="f478"/>
              </a:cxn>
              <a:cxn ang="f397">
                <a:pos x="f540" y="f482"/>
              </a:cxn>
              <a:cxn ang="f397">
                <a:pos x="f542" y="f482"/>
              </a:cxn>
              <a:cxn ang="f397">
                <a:pos x="f543" y="f478"/>
              </a:cxn>
            </a:cxnLst>
            <a:rect l="f469" t="f472" r="f470" b="f471"/>
            <a:pathLst>
              <a:path w="873" h="631">
                <a:moveTo>
                  <a:pt x="f9" y="f10"/>
                </a:moveTo>
                <a:cubicBezTo>
                  <a:pt x="f11" y="f12"/>
                  <a:pt x="f13" y="f14"/>
                  <a:pt x="f15" y="f16"/>
                </a:cubicBezTo>
                <a:cubicBezTo>
                  <a:pt x="f17" y="f16"/>
                  <a:pt x="f18" y="f19"/>
                  <a:pt x="f20" y="f16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5" y="f29"/>
                  <a:pt x="f25" y="f30"/>
                </a:cubicBezTo>
                <a:cubicBezTo>
                  <a:pt x="f25" y="f31"/>
                  <a:pt x="f32" y="f33"/>
                  <a:pt x="f34" y="f35"/>
                </a:cubicBezTo>
                <a:cubicBezTo>
                  <a:pt x="f36" y="f35"/>
                  <a:pt x="f37" y="f35"/>
                  <a:pt x="f38" y="f35"/>
                </a:cubicBezTo>
                <a:cubicBezTo>
                  <a:pt x="f39" y="f33"/>
                  <a:pt x="f40" y="f41"/>
                  <a:pt x="f42" y="f43"/>
                </a:cubicBezTo>
                <a:cubicBezTo>
                  <a:pt x="f42" y="f44"/>
                  <a:pt x="f40" y="f45"/>
                  <a:pt x="f42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55" y="f50"/>
                  <a:pt x="f56" y="f52"/>
                </a:cubicBezTo>
                <a:cubicBezTo>
                  <a:pt x="f57" y="f54"/>
                  <a:pt x="f58" y="f59"/>
                  <a:pt x="f8" y="f60"/>
                </a:cubicBezTo>
                <a:cubicBezTo>
                  <a:pt x="f61" y="f62"/>
                  <a:pt x="f58" y="f63"/>
                  <a:pt x="f8" y="f64"/>
                </a:cubicBezTo>
                <a:cubicBezTo>
                  <a:pt x="f61" y="f24"/>
                  <a:pt x="f65" y="f16"/>
                  <a:pt x="f66" y="f16"/>
                </a:cubicBezTo>
                <a:cubicBezTo>
                  <a:pt x="f67" y="f19"/>
                  <a:pt x="f68" y="f69"/>
                  <a:pt x="f70" y="f19"/>
                </a:cubicBezTo>
                <a:cubicBezTo>
                  <a:pt x="f71" y="f14"/>
                  <a:pt x="f72" y="f22"/>
                  <a:pt x="f73" y="f74"/>
                </a:cubicBezTo>
                <a:cubicBezTo>
                  <a:pt x="f75" y="f76"/>
                  <a:pt x="f73" y="f77"/>
                  <a:pt x="f73" y="f78"/>
                </a:cubicBezTo>
                <a:cubicBezTo>
                  <a:pt x="f79" y="f78"/>
                  <a:pt x="f80" y="f81"/>
                  <a:pt x="f82" y="f83"/>
                </a:cubicBezTo>
                <a:cubicBezTo>
                  <a:pt x="f84" y="f78"/>
                  <a:pt x="f57" y="f85"/>
                  <a:pt x="f8" y="f86"/>
                </a:cubicBezTo>
                <a:cubicBezTo>
                  <a:pt x="f58" y="f87"/>
                  <a:pt x="f8" y="f88"/>
                  <a:pt x="f8" y="f6"/>
                </a:cubicBezTo>
                <a:cubicBezTo>
                  <a:pt x="f89" y="f6"/>
                  <a:pt x="f90" y="f6"/>
                  <a:pt x="f73" y="f6"/>
                </a:cubicBezTo>
                <a:cubicBezTo>
                  <a:pt x="f73" y="f91"/>
                  <a:pt x="f73" y="f92"/>
                  <a:pt x="f73" y="f83"/>
                </a:cubicBezTo>
                <a:cubicBezTo>
                  <a:pt x="f93" y="f83"/>
                  <a:pt x="f94" y="f83"/>
                  <a:pt x="f95" y="f83"/>
                </a:cubicBezTo>
                <a:cubicBezTo>
                  <a:pt x="f96" y="f83"/>
                  <a:pt x="f97" y="f98"/>
                  <a:pt x="f99" y="f100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7" y="f109"/>
                  <a:pt x="f107" y="f109"/>
                </a:cubicBezTo>
                <a:cubicBezTo>
                  <a:pt x="f103" y="f22"/>
                  <a:pt x="f110" y="f19"/>
                  <a:pt x="f111" y="f19"/>
                </a:cubicBezTo>
                <a:cubicBezTo>
                  <a:pt x="f112" y="f16"/>
                  <a:pt x="f113" y="f16"/>
                  <a:pt x="f114" y="f19"/>
                </a:cubicBezTo>
                <a:cubicBezTo>
                  <a:pt x="f115" y="f19"/>
                  <a:pt x="f116" y="f22"/>
                  <a:pt x="f117" y="f118"/>
                </a:cubicBezTo>
                <a:cubicBezTo>
                  <a:pt x="f117" y="f119"/>
                  <a:pt x="f116" y="f120"/>
                  <a:pt x="f117" y="f121"/>
                </a:cubicBezTo>
                <a:cubicBezTo>
                  <a:pt x="f117" y="f100"/>
                  <a:pt x="f122" y="f81"/>
                  <a:pt x="f123" y="f83"/>
                </a:cubicBezTo>
                <a:cubicBezTo>
                  <a:pt x="f2" y="f83"/>
                  <a:pt x="f124" y="f83"/>
                  <a:pt x="f35" y="f83"/>
                </a:cubicBezTo>
                <a:cubicBezTo>
                  <a:pt x="f35" y="f92"/>
                  <a:pt x="f35" y="f91"/>
                  <a:pt x="f35" y="f6"/>
                </a:cubicBezTo>
                <a:cubicBezTo>
                  <a:pt x="f125" y="f6"/>
                  <a:pt x="f126" y="f6"/>
                  <a:pt x="f50" y="f6"/>
                </a:cubicBezTo>
                <a:cubicBezTo>
                  <a:pt x="f127" y="f128"/>
                  <a:pt x="f54" y="f129"/>
                  <a:pt x="f52" y="f130"/>
                </a:cubicBezTo>
                <a:cubicBezTo>
                  <a:pt x="f52" y="f131"/>
                  <a:pt x="f132" y="f78"/>
                  <a:pt x="f133" y="f83"/>
                </a:cubicBezTo>
                <a:cubicBezTo>
                  <a:pt x="f134" y="f83"/>
                  <a:pt x="f135" y="f78"/>
                  <a:pt x="f35" y="f78"/>
                </a:cubicBezTo>
                <a:cubicBezTo>
                  <a:pt x="f35" y="f136"/>
                  <a:pt x="f35" y="f137"/>
                  <a:pt x="f33" y="f118"/>
                </a:cubicBezTo>
                <a:cubicBezTo>
                  <a:pt x="f33" y="f22"/>
                  <a:pt x="f138" y="f19"/>
                  <a:pt x="f139" y="f19"/>
                </a:cubicBezTo>
                <a:cubicBezTo>
                  <a:pt x="f140" y="f16"/>
                  <a:pt x="f141" y="f19"/>
                  <a:pt x="f46" y="f16"/>
                </a:cubicBezTo>
                <a:cubicBezTo>
                  <a:pt x="f132" y="f16"/>
                  <a:pt x="f52" y="f24"/>
                  <a:pt x="f54" y="f142"/>
                </a:cubicBezTo>
                <a:cubicBezTo>
                  <a:pt x="f54" y="f143"/>
                  <a:pt x="f52" y="f62"/>
                  <a:pt x="f54" y="f144"/>
                </a:cubicBezTo>
                <a:cubicBezTo>
                  <a:pt x="f127" y="f145"/>
                  <a:pt x="f59" y="f54"/>
                  <a:pt x="f144" y="f52"/>
                </a:cubicBezTo>
                <a:cubicBezTo>
                  <a:pt x="f62" y="f50"/>
                  <a:pt x="f63" y="f54"/>
                  <a:pt x="f142" y="f52"/>
                </a:cubicBezTo>
                <a:cubicBezTo>
                  <a:pt x="f10" y="f50"/>
                  <a:pt x="f19" y="f127"/>
                  <a:pt x="f19" y="f146"/>
                </a:cubicBezTo>
                <a:cubicBezTo>
                  <a:pt x="f14" y="f147"/>
                  <a:pt x="f19" y="f148"/>
                  <a:pt x="f14" y="f149"/>
                </a:cubicBezTo>
                <a:cubicBezTo>
                  <a:pt x="f14" y="f31"/>
                  <a:pt x="f69" y="f33"/>
                  <a:pt x="f109" y="f35"/>
                </a:cubicBezTo>
                <a:cubicBezTo>
                  <a:pt x="f119" y="f150"/>
                  <a:pt x="f151" y="f150"/>
                  <a:pt x="f152" y="f35"/>
                </a:cubicBezTo>
                <a:cubicBezTo>
                  <a:pt x="f100" y="f153"/>
                  <a:pt x="f83" y="f41"/>
                  <a:pt x="f83" y="f149"/>
                </a:cubicBezTo>
                <a:cubicBezTo>
                  <a:pt x="f78" y="f154"/>
                  <a:pt x="f83" y="f155"/>
                  <a:pt x="f78" y="f156"/>
                </a:cubicBezTo>
                <a:cubicBezTo>
                  <a:pt x="f78" y="f10"/>
                  <a:pt x="f85" y="f16"/>
                  <a:pt x="f157" y="f16"/>
                </a:cubicBezTo>
                <a:cubicBezTo>
                  <a:pt x="f158" y="f19"/>
                  <a:pt x="f159" y="f19"/>
                  <a:pt x="f160" y="f16"/>
                </a:cubicBezTo>
                <a:cubicBezTo>
                  <a:pt x="f161" y="f16"/>
                  <a:pt x="f6" y="f24"/>
                  <a:pt x="f6" y="f64"/>
                </a:cubicBezTo>
                <a:cubicBezTo>
                  <a:pt x="f6" y="f132"/>
                  <a:pt x="f6" y="f31"/>
                  <a:pt x="f6" y="f162"/>
                </a:cubicBezTo>
                <a:cubicBezTo>
                  <a:pt x="f6" y="f163"/>
                  <a:pt x="f161" y="f117"/>
                  <a:pt x="f160" y="f116"/>
                </a:cubicBezTo>
                <a:cubicBezTo>
                  <a:pt x="f164" y="f116"/>
                  <a:pt x="f165" y="f166"/>
                  <a:pt x="f86" y="f116"/>
                </a:cubicBezTo>
                <a:cubicBezTo>
                  <a:pt x="f85" y="f122"/>
                  <a:pt x="f167" y="f168"/>
                  <a:pt x="f83" y="f169"/>
                </a:cubicBezTo>
                <a:cubicBezTo>
                  <a:pt x="f81" y="f170"/>
                  <a:pt x="f78" y="f171"/>
                  <a:pt x="f83" y="f172"/>
                </a:cubicBezTo>
                <a:cubicBezTo>
                  <a:pt x="f85" y="f173"/>
                  <a:pt x="f100" y="f103"/>
                  <a:pt x="f174" y="f107"/>
                </a:cubicBezTo>
                <a:cubicBezTo>
                  <a:pt x="f175" y="f176"/>
                  <a:pt x="f177" y="f107"/>
                  <a:pt x="f118" y="f178"/>
                </a:cubicBezTo>
                <a:cubicBezTo>
                  <a:pt x="f22" y="f178"/>
                  <a:pt x="f14" y="f103"/>
                  <a:pt x="f14" y="f179"/>
                </a:cubicBezTo>
                <a:cubicBezTo>
                  <a:pt x="f19" y="f180"/>
                  <a:pt x="f14" y="f181"/>
                  <a:pt x="f14" y="f182"/>
                </a:cubicBezTo>
                <a:cubicBezTo>
                  <a:pt x="f14" y="f73"/>
                  <a:pt x="f24" y="f183"/>
                  <a:pt x="f184" y="f73"/>
                </a:cubicBezTo>
                <a:cubicBezTo>
                  <a:pt x="f63" y="f183"/>
                  <a:pt x="f185" y="f75"/>
                  <a:pt x="f50" y="f72"/>
                </a:cubicBezTo>
                <a:cubicBezTo>
                  <a:pt x="f52" y="f186"/>
                  <a:pt x="f54" y="f187"/>
                  <a:pt x="f52" y="f188"/>
                </a:cubicBezTo>
                <a:cubicBezTo>
                  <a:pt x="f52" y="f65"/>
                  <a:pt x="f48" y="f8"/>
                  <a:pt x="f189" y="f8"/>
                </a:cubicBezTo>
                <a:cubicBezTo>
                  <a:pt x="f45" y="f58"/>
                  <a:pt x="f140" y="f8"/>
                  <a:pt x="f139" y="f8"/>
                </a:cubicBezTo>
                <a:cubicBezTo>
                  <a:pt x="f41" y="f8"/>
                  <a:pt x="f33" y="f190"/>
                  <a:pt x="f33" y="f191"/>
                </a:cubicBezTo>
                <a:cubicBezTo>
                  <a:pt x="f35" y="f192"/>
                  <a:pt x="f35" y="f193"/>
                  <a:pt x="f150" y="f73"/>
                </a:cubicBezTo>
                <a:cubicBezTo>
                  <a:pt x="f135" y="f73"/>
                  <a:pt x="f194" y="f72"/>
                  <a:pt x="f195" y="f183"/>
                </a:cubicBezTo>
                <a:cubicBezTo>
                  <a:pt x="f127" y="f75"/>
                  <a:pt x="f54" y="f93"/>
                  <a:pt x="f54" y="f196"/>
                </a:cubicBezTo>
                <a:cubicBezTo>
                  <a:pt x="f54" y="f197"/>
                  <a:pt x="f54" y="f198"/>
                  <a:pt x="f54" y="f117"/>
                </a:cubicBezTo>
                <a:cubicBezTo>
                  <a:pt x="f54" y="f117"/>
                  <a:pt x="f127" y="f117"/>
                  <a:pt x="f127" y="f117"/>
                </a:cubicBezTo>
                <a:cubicBezTo>
                  <a:pt x="f127" y="f116"/>
                  <a:pt x="f127" y="f116"/>
                  <a:pt x="f127" y="f116"/>
                </a:cubicBezTo>
                <a:cubicBezTo>
                  <a:pt x="f199" y="f116"/>
                  <a:pt x="f200" y="f116"/>
                  <a:pt x="f201" y="f116"/>
                </a:cubicBezTo>
                <a:cubicBezTo>
                  <a:pt x="f202" y="f116"/>
                  <a:pt x="f89" y="f117"/>
                  <a:pt x="f8" y="f166"/>
                </a:cubicBezTo>
                <a:cubicBezTo>
                  <a:pt x="f8" y="f203"/>
                  <a:pt x="f8" y="f204"/>
                  <a:pt x="f8" y="f183"/>
                </a:cubicBezTo>
                <a:cubicBezTo>
                  <a:pt x="f205" y="f183"/>
                  <a:pt x="f206" y="f73"/>
                  <a:pt x="f207" y="f183"/>
                </a:cubicBezTo>
                <a:cubicBezTo>
                  <a:pt x="f208" y="f183"/>
                  <a:pt x="f47" y="f201"/>
                  <a:pt x="f42" y="f209"/>
                </a:cubicBezTo>
                <a:cubicBezTo>
                  <a:pt x="f40" y="f210"/>
                  <a:pt x="f47" y="f211"/>
                  <a:pt x="f42" y="f197"/>
                </a:cubicBezTo>
                <a:cubicBezTo>
                  <a:pt x="f40" y="f212"/>
                  <a:pt x="f39" y="f176"/>
                  <a:pt x="f213" y="f178"/>
                </a:cubicBezTo>
                <a:cubicBezTo>
                  <a:pt x="f214" y="f107"/>
                  <a:pt x="f215" y="f178"/>
                  <a:pt x="f216" y="f107"/>
                </a:cubicBezTo>
                <a:cubicBezTo>
                  <a:pt x="f217" y="f105"/>
                  <a:pt x="f218" y="f176"/>
                  <a:pt x="f27" y="f219"/>
                </a:cubicBezTo>
                <a:cubicBezTo>
                  <a:pt x="f23" y="f112"/>
                  <a:pt x="f27" y="f220"/>
                  <a:pt x="f25" y="f221"/>
                </a:cubicBezTo>
                <a:cubicBezTo>
                  <a:pt x="f25" y="f222"/>
                  <a:pt x="f223" y="f116"/>
                  <a:pt x="f224" y="f116"/>
                </a:cubicBezTo>
                <a:cubicBezTo>
                  <a:pt x="f225" y="f117"/>
                  <a:pt x="f226" y="f227"/>
                  <a:pt x="f228" y="f117"/>
                </a:cubicBezTo>
                <a:cubicBezTo>
                  <a:pt x="f229" y="f166"/>
                  <a:pt x="f230" y="f122"/>
                  <a:pt x="f230" y="f231"/>
                </a:cubicBezTo>
                <a:cubicBezTo>
                  <a:pt x="f232" y="f233"/>
                  <a:pt x="f232" y="f234"/>
                  <a:pt x="f232" y="f185"/>
                </a:cubicBezTo>
                <a:cubicBezTo>
                  <a:pt x="f232" y="f235"/>
                  <a:pt x="f7" y="f142"/>
                  <a:pt x="f9" y="f10"/>
                </a:cubicBezTo>
                <a:close/>
                <a:moveTo>
                  <a:pt x="f236" y="f52"/>
                </a:moveTo>
                <a:cubicBezTo>
                  <a:pt x="f183" y="f52"/>
                  <a:pt x="f183" y="f52"/>
                  <a:pt x="f183" y="f237"/>
                </a:cubicBezTo>
                <a:cubicBezTo>
                  <a:pt x="f183" y="f35"/>
                  <a:pt x="f183" y="f35"/>
                  <a:pt x="f238" y="f35"/>
                </a:cubicBezTo>
                <a:cubicBezTo>
                  <a:pt x="f105" y="f35"/>
                  <a:pt x="f105" y="f35"/>
                  <a:pt x="f105" y="f237"/>
                </a:cubicBezTo>
                <a:cubicBezTo>
                  <a:pt x="f105" y="f52"/>
                  <a:pt x="f105" y="f52"/>
                  <a:pt x="f236" y="f52"/>
                </a:cubicBezTo>
                <a:close/>
                <a:moveTo>
                  <a:pt x="f35" y="f194"/>
                </a:moveTo>
                <a:cubicBezTo>
                  <a:pt x="f33" y="f52"/>
                  <a:pt x="f33" y="f52"/>
                  <a:pt x="f239" y="f52"/>
                </a:cubicBezTo>
                <a:cubicBezTo>
                  <a:pt x="f117" y="f52"/>
                  <a:pt x="f117" y="f52"/>
                  <a:pt x="f117" y="f240"/>
                </a:cubicBezTo>
                <a:cubicBezTo>
                  <a:pt x="f117" y="f35"/>
                  <a:pt x="f117" y="f35"/>
                  <a:pt x="f241" y="f35"/>
                </a:cubicBezTo>
                <a:cubicBezTo>
                  <a:pt x="f35" y="f35"/>
                  <a:pt x="f35" y="f35"/>
                  <a:pt x="f35" y="f194"/>
                </a:cubicBez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22" name="Freeform 130">
            <a:extLst>
              <a:ext uri="{FF2B5EF4-FFF2-40B4-BE49-F238E27FC236}">
                <a16:creationId xmlns:a16="http://schemas.microsoft.com/office/drawing/2014/main" id="{95764E89-1349-452F-B163-ABB8D4A196DB}"/>
              </a:ext>
            </a:extLst>
          </p:cNvPr>
          <p:cNvSpPr/>
          <p:nvPr/>
        </p:nvSpPr>
        <p:spPr>
          <a:xfrm>
            <a:off x="8297622" y="4144097"/>
            <a:ext cx="1316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"/>
              <a:gd name="f7" fmla="+- 0 0 -90"/>
              <a:gd name="f8" fmla="*/ f3 1 1"/>
              <a:gd name="f9" fmla="*/ f4 1 1"/>
              <a:gd name="f10" fmla="+- f6 0 f5"/>
              <a:gd name="f11" fmla="*/ f7 f0 1"/>
              <a:gd name="f12" fmla="*/ 0 f10 1"/>
              <a:gd name="f13" fmla="*/ 1 f10 1"/>
              <a:gd name="f14" fmla="*/ 0 1 f10"/>
              <a:gd name="f15" fmla="*/ f6 1 f10"/>
              <a:gd name="f16" fmla="*/ f11 1 f2"/>
              <a:gd name="f17" fmla="*/ f12 1 f10"/>
              <a:gd name="f18" fmla="*/ f13 1 f10"/>
              <a:gd name="f19" fmla="*/ f14 f8 1"/>
              <a:gd name="f20" fmla="*/ f15 f8 1"/>
              <a:gd name="f21" fmla="*/ f15 f9 1"/>
              <a:gd name="f22" fmla="*/ f14 f9 1"/>
              <a:gd name="f23" fmla="+- f16 0 f1"/>
              <a:gd name="f24" fmla="*/ f17 f8 1"/>
              <a:gd name="f25" fmla="*/ f18 f9 1"/>
              <a:gd name="f26" fmla="*/ f18 f8 1"/>
              <a:gd name="f27" fmla="*/ f17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3">
                <a:pos x="f24" y="f25"/>
              </a:cxn>
              <a:cxn ang="f23">
                <a:pos x="f26" y="f27"/>
              </a:cxn>
              <a:cxn ang="f23">
                <a:pos x="f24" y="f27"/>
              </a:cxn>
              <a:cxn ang="f23">
                <a:pos x="f24" y="f25"/>
              </a:cxn>
              <a:cxn ang="f23">
                <a:pos x="f26" y="f25"/>
              </a:cxn>
              <a:cxn ang="f23">
                <a:pos x="f26" y="f27"/>
              </a:cxn>
              <a:cxn ang="f23">
                <a:pos x="f24" y="f25"/>
              </a:cxn>
            </a:cxnLst>
            <a:rect l="f19" t="f22" r="f20" b="f21"/>
            <a:pathLst>
              <a:path w="1" h="1">
                <a:moveTo>
                  <a:pt x="f5" y="f6"/>
                </a:moveTo>
                <a:cubicBezTo>
                  <a:pt x="f6" y="f5"/>
                  <a:pt x="f6" y="f5"/>
                  <a:pt x="f6" y="f5"/>
                </a:cubicBezTo>
                <a:cubicBezTo>
                  <a:pt x="f6" y="f5"/>
                  <a:pt x="f5" y="f5"/>
                  <a:pt x="f5" y="f5"/>
                </a:cubicBezTo>
                <a:cubicBezTo>
                  <a:pt x="f5" y="f5"/>
                  <a:pt x="f5" y="f6"/>
                  <a:pt x="f5" y="f6"/>
                </a:cubicBezTo>
                <a:cubicBezTo>
                  <a:pt x="f5" y="f6"/>
                  <a:pt x="f6" y="f6"/>
                  <a:pt x="f6" y="f6"/>
                </a:cubicBezTo>
                <a:cubicBezTo>
                  <a:pt x="f6" y="f6"/>
                  <a:pt x="f6" y="f5"/>
                  <a:pt x="f6" y="f5"/>
                </a:cubicBezTo>
                <a:cubicBezTo>
                  <a:pt x="f6" y="f5"/>
                  <a:pt x="f6" y="f5"/>
                  <a:pt x="f5" y="f6"/>
                </a:cubicBez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23" name="Freeform 131">
            <a:extLst>
              <a:ext uri="{FF2B5EF4-FFF2-40B4-BE49-F238E27FC236}">
                <a16:creationId xmlns:a16="http://schemas.microsoft.com/office/drawing/2014/main" id="{B26DF236-CFA2-43E4-9B5C-EFA8BFB76282}"/>
              </a:ext>
            </a:extLst>
          </p:cNvPr>
          <p:cNvSpPr/>
          <p:nvPr/>
        </p:nvSpPr>
        <p:spPr>
          <a:xfrm flipH="1">
            <a:off x="8480136" y="4144097"/>
            <a:ext cx="0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"/>
              <a:gd name="f7" fmla="+- 0 0 -90"/>
              <a:gd name="f8" fmla="*/ f3 1 1"/>
              <a:gd name="f9" fmla="*/ f4 1 1"/>
              <a:gd name="f10" fmla="+- f6 0 f5"/>
              <a:gd name="f11" fmla="*/ f7 f0 1"/>
              <a:gd name="f12" fmla="*/ 0 f10 1"/>
              <a:gd name="f13" fmla="*/ 1 f10 1"/>
              <a:gd name="f14" fmla="*/ 0 1 f10"/>
              <a:gd name="f15" fmla="*/ f6 1 f10"/>
              <a:gd name="f16" fmla="*/ f11 1 f2"/>
              <a:gd name="f17" fmla="*/ f12 1 f10"/>
              <a:gd name="f18" fmla="*/ f13 1 f10"/>
              <a:gd name="f19" fmla="*/ f14 f8 1"/>
              <a:gd name="f20" fmla="*/ f15 f8 1"/>
              <a:gd name="f21" fmla="*/ f15 f9 1"/>
              <a:gd name="f22" fmla="*/ f14 f9 1"/>
              <a:gd name="f23" fmla="+- f16 0 f1"/>
              <a:gd name="f24" fmla="*/ f17 f8 1"/>
              <a:gd name="f25" fmla="*/ f18 f9 1"/>
              <a:gd name="f26" fmla="*/ f18 f8 1"/>
              <a:gd name="f27" fmla="*/ f17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3">
                <a:pos x="f24" y="f25"/>
              </a:cxn>
              <a:cxn ang="f23">
                <a:pos x="f26" y="f25"/>
              </a:cxn>
              <a:cxn ang="f23">
                <a:pos x="f26" y="f27"/>
              </a:cxn>
              <a:cxn ang="f23">
                <a:pos x="f24" y="f27"/>
              </a:cxn>
              <a:cxn ang="f23">
                <a:pos x="f24" y="f25"/>
              </a:cxn>
            </a:cxnLst>
            <a:rect l="f19" t="f22" r="f20" b="f21"/>
            <a:pathLst>
              <a:path w="1" h="1">
                <a:moveTo>
                  <a:pt x="f5" y="f6"/>
                </a:moveTo>
                <a:cubicBezTo>
                  <a:pt x="f5" y="f6"/>
                  <a:pt x="f6" y="f6"/>
                  <a:pt x="f6" y="f6"/>
                </a:cubicBezTo>
                <a:cubicBezTo>
                  <a:pt x="f6" y="f6"/>
                  <a:pt x="f6" y="f5"/>
                  <a:pt x="f6" y="f5"/>
                </a:cubicBezTo>
                <a:cubicBezTo>
                  <a:pt x="f6" y="f5"/>
                  <a:pt x="f5" y="f5"/>
                  <a:pt x="f5" y="f5"/>
                </a:cubicBezTo>
                <a:cubicBezTo>
                  <a:pt x="f5" y="f5"/>
                  <a:pt x="f5" y="f6"/>
                  <a:pt x="f5" y="f6"/>
                </a:cubicBez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24" name="Freeform 132">
            <a:extLst>
              <a:ext uri="{FF2B5EF4-FFF2-40B4-BE49-F238E27FC236}">
                <a16:creationId xmlns:a16="http://schemas.microsoft.com/office/drawing/2014/main" id="{3C0AF619-F8AA-4237-B253-C7EA338E32E2}"/>
              </a:ext>
            </a:extLst>
          </p:cNvPr>
          <p:cNvSpPr/>
          <p:nvPr/>
        </p:nvSpPr>
        <p:spPr>
          <a:xfrm>
            <a:off x="8298938" y="4144097"/>
            <a:ext cx="183821" cy="6171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39"/>
              <a:gd name="f7" fmla="val 79"/>
              <a:gd name="f8" fmla="val 67"/>
              <a:gd name="f9" fmla="val 75"/>
              <a:gd name="f10" fmla="val 2"/>
              <a:gd name="f11" fmla="val 11"/>
              <a:gd name="f12" fmla="val 83"/>
              <a:gd name="f13" fmla="val 154"/>
              <a:gd name="f14" fmla="val 226"/>
              <a:gd name="f15" fmla="val 233"/>
              <a:gd name="f16" fmla="val 237"/>
              <a:gd name="f17" fmla="val 77"/>
              <a:gd name="f18" fmla="val 69"/>
              <a:gd name="f19" fmla="val 235"/>
              <a:gd name="f20" fmla="val 46"/>
              <a:gd name="f21" fmla="val 23"/>
              <a:gd name="f22" fmla="val 157"/>
              <a:gd name="f23" fmla="val 78"/>
              <a:gd name="f24" fmla="val 22"/>
              <a:gd name="f25" fmla="val 45"/>
              <a:gd name="f26" fmla="+- 0 0 -90"/>
              <a:gd name="f27" fmla="*/ f3 1 239"/>
              <a:gd name="f28" fmla="*/ f4 1 79"/>
              <a:gd name="f29" fmla="+- f7 0 f5"/>
              <a:gd name="f30" fmla="+- f6 0 f5"/>
              <a:gd name="f31" fmla="*/ f26 f0 1"/>
              <a:gd name="f32" fmla="*/ f30 1 239"/>
              <a:gd name="f33" fmla="*/ f29 1 79"/>
              <a:gd name="f34" fmla="*/ 0 f30 1"/>
              <a:gd name="f35" fmla="*/ 67 f29 1"/>
              <a:gd name="f36" fmla="*/ 11 f30 1"/>
              <a:gd name="f37" fmla="*/ 79 f29 1"/>
              <a:gd name="f38" fmla="*/ 226 f30 1"/>
              <a:gd name="f39" fmla="*/ 237 f30 1"/>
              <a:gd name="f40" fmla="*/ 69 f29 1"/>
              <a:gd name="f41" fmla="*/ 235 f30 1"/>
              <a:gd name="f42" fmla="*/ 0 f29 1"/>
              <a:gd name="f43" fmla="*/ f31 1 f2"/>
              <a:gd name="f44" fmla="*/ f34 1 239"/>
              <a:gd name="f45" fmla="*/ f35 1 79"/>
              <a:gd name="f46" fmla="*/ f36 1 239"/>
              <a:gd name="f47" fmla="*/ f37 1 79"/>
              <a:gd name="f48" fmla="*/ f38 1 239"/>
              <a:gd name="f49" fmla="*/ f39 1 239"/>
              <a:gd name="f50" fmla="*/ f40 1 79"/>
              <a:gd name="f51" fmla="*/ f41 1 239"/>
              <a:gd name="f52" fmla="*/ f42 1 79"/>
              <a:gd name="f53" fmla="*/ 0 1 f32"/>
              <a:gd name="f54" fmla="*/ f6 1 f32"/>
              <a:gd name="f55" fmla="*/ 0 1 f33"/>
              <a:gd name="f56" fmla="*/ f7 1 f33"/>
              <a:gd name="f57" fmla="+- f43 0 f1"/>
              <a:gd name="f58" fmla="*/ f44 1 f32"/>
              <a:gd name="f59" fmla="*/ f45 1 f33"/>
              <a:gd name="f60" fmla="*/ f46 1 f32"/>
              <a:gd name="f61" fmla="*/ f47 1 f33"/>
              <a:gd name="f62" fmla="*/ f48 1 f32"/>
              <a:gd name="f63" fmla="*/ f49 1 f32"/>
              <a:gd name="f64" fmla="*/ f50 1 f33"/>
              <a:gd name="f65" fmla="*/ f51 1 f32"/>
              <a:gd name="f66" fmla="*/ f52 1 f33"/>
              <a:gd name="f67" fmla="*/ f53 f27 1"/>
              <a:gd name="f68" fmla="*/ f54 f27 1"/>
              <a:gd name="f69" fmla="*/ f56 f28 1"/>
              <a:gd name="f70" fmla="*/ f55 f28 1"/>
              <a:gd name="f71" fmla="*/ f58 f27 1"/>
              <a:gd name="f72" fmla="*/ f59 f28 1"/>
              <a:gd name="f73" fmla="*/ f60 f27 1"/>
              <a:gd name="f74" fmla="*/ f61 f28 1"/>
              <a:gd name="f75" fmla="*/ f62 f27 1"/>
              <a:gd name="f76" fmla="*/ f63 f27 1"/>
              <a:gd name="f77" fmla="*/ f64 f28 1"/>
              <a:gd name="f78" fmla="*/ f65 f27 1"/>
              <a:gd name="f79" fmla="*/ f66 f2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71" y="f72"/>
              </a:cxn>
              <a:cxn ang="f57">
                <a:pos x="f73" y="f74"/>
              </a:cxn>
              <a:cxn ang="f57">
                <a:pos x="f75" y="f74"/>
              </a:cxn>
              <a:cxn ang="f57">
                <a:pos x="f76" y="f77"/>
              </a:cxn>
              <a:cxn ang="f57">
                <a:pos x="f78" y="f79"/>
              </a:cxn>
              <a:cxn ang="f57">
                <a:pos x="f71" y="f79"/>
              </a:cxn>
              <a:cxn ang="f57">
                <a:pos x="f71" y="f72"/>
              </a:cxn>
            </a:cxnLst>
            <a:rect l="f67" t="f70" r="f68" b="f69"/>
            <a:pathLst>
              <a:path w="239" h="79">
                <a:moveTo>
                  <a:pt x="f5" y="f8"/>
                </a:moveTo>
                <a:cubicBezTo>
                  <a:pt x="f5" y="f9"/>
                  <a:pt x="f10" y="f7"/>
                  <a:pt x="f11" y="f7"/>
                </a:cubicBezTo>
                <a:cubicBezTo>
                  <a:pt x="f12" y="f7"/>
                  <a:pt x="f13" y="f7"/>
                  <a:pt x="f14" y="f7"/>
                </a:cubicBezTo>
                <a:cubicBezTo>
                  <a:pt x="f15" y="f7"/>
                  <a:pt x="f16" y="f17"/>
                  <a:pt x="f16" y="f18"/>
                </a:cubicBezTo>
                <a:cubicBezTo>
                  <a:pt x="f19" y="f20"/>
                  <a:pt x="f6" y="f21"/>
                  <a:pt x="f19" y="f5"/>
                </a:cubicBezTo>
                <a:cubicBezTo>
                  <a:pt x="f22" y="f5"/>
                  <a:pt x="f23" y="f5"/>
                  <a:pt x="f5" y="f5"/>
                </a:cubicBezTo>
                <a:cubicBezTo>
                  <a:pt x="f5" y="f24"/>
                  <a:pt x="f5" y="f25"/>
                  <a:pt x="f5" y="f8"/>
                </a:cubicBez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25" name="Freeform 133">
            <a:extLst>
              <a:ext uri="{FF2B5EF4-FFF2-40B4-BE49-F238E27FC236}">
                <a16:creationId xmlns:a16="http://schemas.microsoft.com/office/drawing/2014/main" id="{84E8C6A1-EA89-40ED-91AC-714E9F077F61}"/>
              </a:ext>
            </a:extLst>
          </p:cNvPr>
          <p:cNvSpPr/>
          <p:nvPr/>
        </p:nvSpPr>
        <p:spPr>
          <a:xfrm>
            <a:off x="7326008" y="3718691"/>
            <a:ext cx="433288" cy="487128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565"/>
              <a:gd name="f8" fmla="val 632"/>
              <a:gd name="f9" fmla="val 540"/>
              <a:gd name="f10" fmla="val 157"/>
              <a:gd name="f11" fmla="val 518"/>
              <a:gd name="f12" fmla="val 156"/>
              <a:gd name="f13" fmla="val 496"/>
              <a:gd name="f14" fmla="val 162"/>
              <a:gd name="f15" fmla="val 475"/>
              <a:gd name="f16" fmla="val 153"/>
              <a:gd name="f17" fmla="val 480"/>
              <a:gd name="f18" fmla="val 151"/>
              <a:gd name="f19" fmla="val 479"/>
              <a:gd name="f20" fmla="val 147"/>
              <a:gd name="f21" fmla="val 144"/>
              <a:gd name="f22" fmla="val 122"/>
              <a:gd name="f23" fmla="val 101"/>
              <a:gd name="f24" fmla="val 80"/>
              <a:gd name="f25" fmla="val 504"/>
              <a:gd name="f26" fmla="val 530"/>
              <a:gd name="f27" fmla="val 79"/>
              <a:gd name="f28" fmla="val 555"/>
              <a:gd name="f29" fmla="val 78"/>
              <a:gd name="f30" fmla="val 557"/>
              <a:gd name="f31" fmla="val 558"/>
              <a:gd name="f32" fmla="val 76"/>
              <a:gd name="f33" fmla="val 50"/>
              <a:gd name="f34" fmla="val 25"/>
              <a:gd name="f35" fmla="val 559"/>
              <a:gd name="f36" fmla="val 507"/>
              <a:gd name="f37" fmla="val 455"/>
              <a:gd name="f38" fmla="val 403"/>
              <a:gd name="f39" fmla="val 399"/>
              <a:gd name="f40" fmla="val 21"/>
              <a:gd name="f41" fmla="val 401"/>
              <a:gd name="f42" fmla="val 42"/>
              <a:gd name="f43" fmla="val 63"/>
              <a:gd name="f44" fmla="val 402"/>
              <a:gd name="f45" fmla="val 74"/>
              <a:gd name="f46" fmla="val 386"/>
              <a:gd name="f47" fmla="val 317"/>
              <a:gd name="f48" fmla="val 248"/>
              <a:gd name="f49" fmla="val 179"/>
              <a:gd name="f50" fmla="val 166"/>
              <a:gd name="f51" fmla="val 164"/>
              <a:gd name="f52" fmla="val 163"/>
              <a:gd name="f53" fmla="val 111"/>
              <a:gd name="f54" fmla="val 59"/>
              <a:gd name="f55" fmla="val 7"/>
              <a:gd name="f56" fmla="val 22"/>
              <a:gd name="f57" fmla="val 44"/>
              <a:gd name="f58" fmla="val 66"/>
              <a:gd name="f59" fmla="val 6"/>
              <a:gd name="f60" fmla="val 9"/>
              <a:gd name="f61" fmla="val 20"/>
              <a:gd name="f62" fmla="val 37"/>
              <a:gd name="f63" fmla="val 53"/>
              <a:gd name="f64" fmla="val 70"/>
              <a:gd name="f65" fmla="val 84"/>
              <a:gd name="f66" fmla="val 87"/>
              <a:gd name="f67" fmla="val 83"/>
              <a:gd name="f68" fmla="val 86"/>
              <a:gd name="f69" fmla="val 96"/>
              <a:gd name="f70" fmla="val 116"/>
              <a:gd name="f71" fmla="val 135"/>
              <a:gd name="f72" fmla="val 155"/>
              <a:gd name="f73" fmla="val 108"/>
              <a:gd name="f74" fmla="val 159"/>
              <a:gd name="f75" fmla="val 129"/>
              <a:gd name="f76" fmla="val 158"/>
              <a:gd name="f77" fmla="val 150"/>
              <a:gd name="f78" fmla="val 160"/>
              <a:gd name="f79" fmla="val 161"/>
              <a:gd name="f80" fmla="val 181"/>
              <a:gd name="f81" fmla="val 167"/>
              <a:gd name="f82" fmla="val 200"/>
              <a:gd name="f83" fmla="val 218"/>
              <a:gd name="f84" fmla="val 170"/>
              <a:gd name="f85" fmla="val 177"/>
              <a:gd name="f86" fmla="val 184"/>
              <a:gd name="f87" fmla="val 228"/>
              <a:gd name="f88" fmla="val 271"/>
              <a:gd name="f89" fmla="val 315"/>
              <a:gd name="f90" fmla="val 137"/>
              <a:gd name="f91" fmla="val 112"/>
              <a:gd name="f92" fmla="val 316"/>
              <a:gd name="f93" fmla="val 337"/>
              <a:gd name="f94" fmla="val 358"/>
              <a:gd name="f95" fmla="val 379"/>
              <a:gd name="f96" fmla="val 392"/>
              <a:gd name="f97" fmla="val 82"/>
              <a:gd name="f98" fmla="val 395"/>
              <a:gd name="f99" fmla="val 394"/>
              <a:gd name="f100" fmla="val 54"/>
              <a:gd name="f101" fmla="val 393"/>
              <a:gd name="f102" fmla="val 38"/>
              <a:gd name="f103" fmla="val 10"/>
              <a:gd name="f104" fmla="val 396"/>
              <a:gd name="f105" fmla="val 409"/>
              <a:gd name="f106" fmla="val 8"/>
              <a:gd name="f107" fmla="val 436"/>
              <a:gd name="f108" fmla="val 464"/>
              <a:gd name="f109" fmla="val 491"/>
              <a:gd name="f110" fmla="val 510"/>
              <a:gd name="f111" fmla="val 536"/>
              <a:gd name="f112" fmla="val 547"/>
              <a:gd name="f113" fmla="val 560"/>
              <a:gd name="f114" fmla="val 47"/>
              <a:gd name="f115" fmla="val 549"/>
              <a:gd name="f116" fmla="val 67"/>
              <a:gd name="f117" fmla="val 552"/>
              <a:gd name="f118" fmla="val 554"/>
              <a:gd name="f119" fmla="val 88"/>
              <a:gd name="f120" fmla="val 532"/>
              <a:gd name="f121" fmla="val 85"/>
              <a:gd name="f122" fmla="val 513"/>
              <a:gd name="f123" fmla="val 488"/>
              <a:gd name="f124" fmla="val 89"/>
              <a:gd name="f125" fmla="val 477"/>
              <a:gd name="f126" fmla="val 127"/>
              <a:gd name="f127" fmla="val 474"/>
              <a:gd name="f128" fmla="val 472"/>
              <a:gd name="f129" fmla="val 471"/>
              <a:gd name="f130" fmla="val 165"/>
              <a:gd name="f131" fmla="val 476"/>
              <a:gd name="f132" fmla="val 490"/>
              <a:gd name="f133" fmla="val 574"/>
              <a:gd name="f134" fmla="val 616"/>
              <a:gd name="f135" fmla="val 626"/>
              <a:gd name="f136" fmla="val 178"/>
              <a:gd name="f137" fmla="val 631"/>
              <a:gd name="f138" fmla="val 195"/>
              <a:gd name="f139" fmla="val 630"/>
              <a:gd name="f140" fmla="val 213"/>
              <a:gd name="f141" fmla="val 230"/>
              <a:gd name="f142" fmla="val 240"/>
              <a:gd name="f143" fmla="val 244"/>
              <a:gd name="f144" fmla="val 628"/>
              <a:gd name="f145" fmla="val 243"/>
              <a:gd name="f146" fmla="val 618"/>
              <a:gd name="f147" fmla="val 590"/>
              <a:gd name="f148" fmla="val 563"/>
              <a:gd name="f149" fmla="val 521"/>
              <a:gd name="f150" fmla="val 493"/>
              <a:gd name="f151" fmla="val 241"/>
              <a:gd name="f152" fmla="val 247"/>
              <a:gd name="f153" fmla="val 470"/>
              <a:gd name="f154" fmla="val 263"/>
              <a:gd name="f155" fmla="val 267"/>
              <a:gd name="f156" fmla="val 275"/>
              <a:gd name="f157" fmla="val 285"/>
              <a:gd name="f158" fmla="val 296"/>
              <a:gd name="f159" fmla="val 307"/>
              <a:gd name="f160" fmla="val 312"/>
              <a:gd name="f161" fmla="val 323"/>
              <a:gd name="f162" fmla="val 514"/>
              <a:gd name="f163" fmla="val 322"/>
              <a:gd name="f164" fmla="val 325"/>
              <a:gd name="f165" fmla="val 336"/>
              <a:gd name="f166" fmla="val 351"/>
              <a:gd name="f167" fmla="val 366"/>
              <a:gd name="f168" fmla="val 382"/>
              <a:gd name="f169" fmla="val 397"/>
              <a:gd name="f170" fmla="val 612"/>
              <a:gd name="f171" fmla="val 414"/>
              <a:gd name="f172" fmla="val 424"/>
              <a:gd name="f173" fmla="val 435"/>
              <a:gd name="f174" fmla="val 439"/>
              <a:gd name="f175" fmla="val 443"/>
              <a:gd name="f176" fmla="val 447"/>
              <a:gd name="f177" fmla="val 457"/>
              <a:gd name="f178" fmla="val 468"/>
              <a:gd name="f179" fmla="val 478"/>
              <a:gd name="f180" fmla="val 485"/>
              <a:gd name="f181" fmla="val 492"/>
              <a:gd name="f182" fmla="val 481"/>
              <a:gd name="f183" fmla="val 511"/>
              <a:gd name="f184" fmla="val 539"/>
              <a:gd name="f185" fmla="val 483"/>
              <a:gd name="f186" fmla="val 548"/>
              <a:gd name="f187" fmla="val 497"/>
              <a:gd name="f188" fmla="val 523"/>
              <a:gd name="f189" fmla="val 551"/>
              <a:gd name="f190" fmla="val 543"/>
              <a:gd name="f191" fmla="val 544"/>
              <a:gd name="f192" fmla="val 546"/>
              <a:gd name="f193" fmla="val 498"/>
              <a:gd name="f194" fmla="val 460"/>
              <a:gd name="f195" fmla="val 422"/>
              <a:gd name="f196" fmla="val 388"/>
              <a:gd name="f197" fmla="val 528"/>
              <a:gd name="f198" fmla="val 526"/>
              <a:gd name="f199" fmla="val 524"/>
              <a:gd name="f200" fmla="val 522"/>
              <a:gd name="f201" fmla="val 520"/>
              <a:gd name="f202" fmla="val 517"/>
              <a:gd name="f203" fmla="val 508"/>
              <a:gd name="f204" fmla="val 391"/>
              <a:gd name="f205" fmla="val 499"/>
              <a:gd name="f206" fmla="val 486"/>
              <a:gd name="f207" fmla="val 484"/>
              <a:gd name="f208" fmla="val 482"/>
              <a:gd name="f209" fmla="val 390"/>
              <a:gd name="f210" fmla="val 369"/>
              <a:gd name="f211" fmla="val 348"/>
              <a:gd name="f212" fmla="val 327"/>
              <a:gd name="f213" fmla="val 318"/>
              <a:gd name="f214" fmla="val 556"/>
              <a:gd name="f215" fmla="val 301"/>
              <a:gd name="f216" fmla="val 259"/>
              <a:gd name="f217" fmla="val 217"/>
              <a:gd name="f218" fmla="val 175"/>
              <a:gd name="f219" fmla="val 265"/>
              <a:gd name="f220" fmla="val 255"/>
              <a:gd name="f221" fmla="val 246"/>
              <a:gd name="f222" fmla="val 371"/>
              <a:gd name="f223" fmla="val 245"/>
              <a:gd name="f224" fmla="val 347"/>
              <a:gd name="f225" fmla="val 324"/>
              <a:gd name="f226" fmla="val 253"/>
              <a:gd name="f227" fmla="val 273"/>
              <a:gd name="f228" fmla="val 293"/>
              <a:gd name="f229" fmla="val 313"/>
              <a:gd name="f230" fmla="val 321"/>
              <a:gd name="f231" fmla="val 319"/>
              <a:gd name="f232" fmla="val 326"/>
              <a:gd name="f233" fmla="val 343"/>
              <a:gd name="f234" fmla="val 378"/>
              <a:gd name="f235" fmla="val 454"/>
              <a:gd name="f236" fmla="val 428"/>
              <a:gd name="f237" fmla="val 314"/>
              <a:gd name="f238" fmla="val 309"/>
              <a:gd name="f239" fmla="val 302"/>
              <a:gd name="f240" fmla="val 252"/>
              <a:gd name="f241" fmla="val 400"/>
              <a:gd name="f242" fmla="val 208"/>
              <a:gd name="f243" fmla="val 404"/>
              <a:gd name="f244" fmla="val 407"/>
              <a:gd name="f245" fmla="val 426"/>
              <a:gd name="f246" fmla="val 446"/>
              <a:gd name="f247" fmla="val 466"/>
              <a:gd name="f248" fmla="val 171"/>
              <a:gd name="f249" fmla="val 220"/>
              <a:gd name="f250" fmla="val 269"/>
              <a:gd name="f251" fmla="+- 0 0 -90"/>
              <a:gd name="f252" fmla="*/ f4 1 565"/>
              <a:gd name="f253" fmla="*/ f5 1 632"/>
              <a:gd name="f254" fmla="+- f8 0 f6"/>
              <a:gd name="f255" fmla="+- f7 0 f6"/>
              <a:gd name="f256" fmla="*/ f251 f0 1"/>
              <a:gd name="f257" fmla="*/ f255 1 565"/>
              <a:gd name="f258" fmla="*/ f254 1 632"/>
              <a:gd name="f259" fmla="*/ 475 f255 1"/>
              <a:gd name="f260" fmla="*/ 153 f254 1"/>
              <a:gd name="f261" fmla="*/ 479 f255 1"/>
              <a:gd name="f262" fmla="*/ 80 f254 1"/>
              <a:gd name="f263" fmla="*/ 557 f255 1"/>
              <a:gd name="f264" fmla="*/ 76 f254 1"/>
              <a:gd name="f265" fmla="*/ 403 f255 1"/>
              <a:gd name="f266" fmla="*/ 0 f254 1"/>
              <a:gd name="f267" fmla="*/ 386 f255 1"/>
              <a:gd name="f268" fmla="*/ 79 f254 1"/>
              <a:gd name="f269" fmla="*/ 164 f255 1"/>
              <a:gd name="f270" fmla="*/ 63 f254 1"/>
              <a:gd name="f271" fmla="*/ 7 f255 1"/>
              <a:gd name="f272" fmla="*/ 20 f255 1"/>
              <a:gd name="f273" fmla="*/ 86 f255 1"/>
              <a:gd name="f274" fmla="*/ 96 f254 1"/>
              <a:gd name="f275" fmla="*/ 150 f255 1"/>
              <a:gd name="f276" fmla="*/ 156 f254 1"/>
              <a:gd name="f277" fmla="*/ 163 f254 1"/>
              <a:gd name="f278" fmla="*/ 162 f255 1"/>
              <a:gd name="f279" fmla="*/ 315 f254 1"/>
              <a:gd name="f280" fmla="*/ 379 f254 1"/>
              <a:gd name="f281" fmla="*/ 22 f255 1"/>
              <a:gd name="f282" fmla="*/ 394 f254 1"/>
              <a:gd name="f283" fmla="*/ 491 f254 1"/>
              <a:gd name="f284" fmla="*/ 67 f255 1"/>
              <a:gd name="f285" fmla="*/ 552 f254 1"/>
              <a:gd name="f286" fmla="*/ 89 f255 1"/>
              <a:gd name="f287" fmla="*/ 477 f254 1"/>
              <a:gd name="f288" fmla="*/ 165 f255 1"/>
              <a:gd name="f289" fmla="*/ 490 f254 1"/>
              <a:gd name="f290" fmla="*/ 178 f255 1"/>
              <a:gd name="f291" fmla="*/ 631 f254 1"/>
              <a:gd name="f292" fmla="*/ 243 f255 1"/>
              <a:gd name="f293" fmla="*/ 618 f254 1"/>
              <a:gd name="f294" fmla="*/ 493 f254 1"/>
              <a:gd name="f295" fmla="*/ 263 f255 1"/>
              <a:gd name="f296" fmla="*/ 472 f254 1"/>
              <a:gd name="f297" fmla="*/ 307 f255 1"/>
              <a:gd name="f298" fmla="*/ 323 f255 1"/>
              <a:gd name="f299" fmla="*/ 536 f254 1"/>
              <a:gd name="f300" fmla="*/ 336 f255 1"/>
              <a:gd name="f301" fmla="*/ 402 f255 1"/>
              <a:gd name="f302" fmla="*/ 612 f254 1"/>
              <a:gd name="f303" fmla="*/ 435 f255 1"/>
              <a:gd name="f304" fmla="*/ 478 f255 1"/>
              <a:gd name="f305" fmla="*/ 483 f255 1"/>
              <a:gd name="f306" fmla="*/ 548 f254 1"/>
              <a:gd name="f307" fmla="*/ 547 f255 1"/>
              <a:gd name="f308" fmla="*/ 551 f254 1"/>
              <a:gd name="f309" fmla="*/ 558 f255 1"/>
              <a:gd name="f310" fmla="*/ 422 f254 1"/>
              <a:gd name="f311" fmla="*/ 522 f255 1"/>
              <a:gd name="f312" fmla="*/ 491 f255 1"/>
              <a:gd name="f313" fmla="*/ 395 f254 1"/>
              <a:gd name="f314" fmla="*/ 482 f255 1"/>
              <a:gd name="f315" fmla="*/ 480 f255 1"/>
              <a:gd name="f316" fmla="*/ 390 f254 1"/>
              <a:gd name="f317" fmla="*/ 490 f255 1"/>
              <a:gd name="f318" fmla="*/ 559 f255 1"/>
              <a:gd name="f319" fmla="*/ 301 f254 1"/>
              <a:gd name="f320" fmla="*/ 540 f255 1"/>
              <a:gd name="f321" fmla="*/ 157 f254 1"/>
              <a:gd name="f322" fmla="*/ 246 f255 1"/>
              <a:gd name="f323" fmla="*/ 253 f255 1"/>
              <a:gd name="f324" fmla="*/ 322 f255 1"/>
              <a:gd name="f325" fmla="*/ 326 f254 1"/>
              <a:gd name="f326" fmla="*/ 400 f255 1"/>
              <a:gd name="f327" fmla="*/ 164 f254 1"/>
              <a:gd name="f328" fmla="*/ 466 f255 1"/>
              <a:gd name="f329" fmla="*/ 318 f254 1"/>
              <a:gd name="f330" fmla="*/ f256 1 f3"/>
              <a:gd name="f331" fmla="*/ f259 1 565"/>
              <a:gd name="f332" fmla="*/ f260 1 632"/>
              <a:gd name="f333" fmla="*/ f261 1 565"/>
              <a:gd name="f334" fmla="*/ f262 1 632"/>
              <a:gd name="f335" fmla="*/ f263 1 565"/>
              <a:gd name="f336" fmla="*/ f264 1 632"/>
              <a:gd name="f337" fmla="*/ f265 1 565"/>
              <a:gd name="f338" fmla="*/ f266 1 632"/>
              <a:gd name="f339" fmla="*/ f267 1 565"/>
              <a:gd name="f340" fmla="*/ f268 1 632"/>
              <a:gd name="f341" fmla="*/ f269 1 565"/>
              <a:gd name="f342" fmla="*/ f270 1 632"/>
              <a:gd name="f343" fmla="*/ f271 1 565"/>
              <a:gd name="f344" fmla="*/ f272 1 565"/>
              <a:gd name="f345" fmla="*/ f273 1 565"/>
              <a:gd name="f346" fmla="*/ f274 1 632"/>
              <a:gd name="f347" fmla="*/ f275 1 565"/>
              <a:gd name="f348" fmla="*/ f276 1 632"/>
              <a:gd name="f349" fmla="*/ f277 1 632"/>
              <a:gd name="f350" fmla="*/ f278 1 565"/>
              <a:gd name="f351" fmla="*/ f279 1 632"/>
              <a:gd name="f352" fmla="*/ f280 1 632"/>
              <a:gd name="f353" fmla="*/ f281 1 565"/>
              <a:gd name="f354" fmla="*/ f282 1 632"/>
              <a:gd name="f355" fmla="*/ f283 1 632"/>
              <a:gd name="f356" fmla="*/ f284 1 565"/>
              <a:gd name="f357" fmla="*/ f285 1 632"/>
              <a:gd name="f358" fmla="*/ f286 1 565"/>
              <a:gd name="f359" fmla="*/ f287 1 632"/>
              <a:gd name="f360" fmla="*/ f288 1 565"/>
              <a:gd name="f361" fmla="*/ f289 1 632"/>
              <a:gd name="f362" fmla="*/ f290 1 565"/>
              <a:gd name="f363" fmla="*/ f291 1 632"/>
              <a:gd name="f364" fmla="*/ f292 1 565"/>
              <a:gd name="f365" fmla="*/ f293 1 632"/>
              <a:gd name="f366" fmla="*/ f294 1 632"/>
              <a:gd name="f367" fmla="*/ f295 1 565"/>
              <a:gd name="f368" fmla="*/ f296 1 632"/>
              <a:gd name="f369" fmla="*/ f297 1 565"/>
              <a:gd name="f370" fmla="*/ f298 1 565"/>
              <a:gd name="f371" fmla="*/ f299 1 632"/>
              <a:gd name="f372" fmla="*/ f300 1 565"/>
              <a:gd name="f373" fmla="*/ f301 1 565"/>
              <a:gd name="f374" fmla="*/ f302 1 632"/>
              <a:gd name="f375" fmla="*/ f303 1 565"/>
              <a:gd name="f376" fmla="*/ f304 1 565"/>
              <a:gd name="f377" fmla="*/ f305 1 565"/>
              <a:gd name="f378" fmla="*/ f306 1 632"/>
              <a:gd name="f379" fmla="*/ f307 1 565"/>
              <a:gd name="f380" fmla="*/ f308 1 632"/>
              <a:gd name="f381" fmla="*/ f309 1 565"/>
              <a:gd name="f382" fmla="*/ f310 1 632"/>
              <a:gd name="f383" fmla="*/ f311 1 565"/>
              <a:gd name="f384" fmla="*/ f312 1 565"/>
              <a:gd name="f385" fmla="*/ f313 1 632"/>
              <a:gd name="f386" fmla="*/ f314 1 565"/>
              <a:gd name="f387" fmla="*/ f315 1 565"/>
              <a:gd name="f388" fmla="*/ f316 1 632"/>
              <a:gd name="f389" fmla="*/ f317 1 565"/>
              <a:gd name="f390" fmla="*/ f318 1 565"/>
              <a:gd name="f391" fmla="*/ f319 1 632"/>
              <a:gd name="f392" fmla="*/ f320 1 565"/>
              <a:gd name="f393" fmla="*/ f321 1 632"/>
              <a:gd name="f394" fmla="*/ f322 1 565"/>
              <a:gd name="f395" fmla="*/ f323 1 565"/>
              <a:gd name="f396" fmla="*/ f324 1 565"/>
              <a:gd name="f397" fmla="*/ f325 1 632"/>
              <a:gd name="f398" fmla="*/ f326 1 565"/>
              <a:gd name="f399" fmla="*/ f327 1 632"/>
              <a:gd name="f400" fmla="*/ f328 1 565"/>
              <a:gd name="f401" fmla="*/ f329 1 632"/>
              <a:gd name="f402" fmla="*/ 0 1 f257"/>
              <a:gd name="f403" fmla="*/ f7 1 f257"/>
              <a:gd name="f404" fmla="*/ 0 1 f258"/>
              <a:gd name="f405" fmla="*/ f8 1 f258"/>
              <a:gd name="f406" fmla="+- f330 0 f1"/>
              <a:gd name="f407" fmla="*/ f331 1 f257"/>
              <a:gd name="f408" fmla="*/ f332 1 f258"/>
              <a:gd name="f409" fmla="*/ f333 1 f257"/>
              <a:gd name="f410" fmla="*/ f334 1 f258"/>
              <a:gd name="f411" fmla="*/ f335 1 f257"/>
              <a:gd name="f412" fmla="*/ f336 1 f258"/>
              <a:gd name="f413" fmla="*/ f337 1 f257"/>
              <a:gd name="f414" fmla="*/ f338 1 f258"/>
              <a:gd name="f415" fmla="*/ f339 1 f257"/>
              <a:gd name="f416" fmla="*/ f340 1 f258"/>
              <a:gd name="f417" fmla="*/ f341 1 f257"/>
              <a:gd name="f418" fmla="*/ f342 1 f258"/>
              <a:gd name="f419" fmla="*/ f343 1 f257"/>
              <a:gd name="f420" fmla="*/ f344 1 f257"/>
              <a:gd name="f421" fmla="*/ f345 1 f257"/>
              <a:gd name="f422" fmla="*/ f346 1 f258"/>
              <a:gd name="f423" fmla="*/ f347 1 f257"/>
              <a:gd name="f424" fmla="*/ f348 1 f258"/>
              <a:gd name="f425" fmla="*/ f349 1 f258"/>
              <a:gd name="f426" fmla="*/ f350 1 f257"/>
              <a:gd name="f427" fmla="*/ f351 1 f258"/>
              <a:gd name="f428" fmla="*/ f352 1 f258"/>
              <a:gd name="f429" fmla="*/ f353 1 f257"/>
              <a:gd name="f430" fmla="*/ f354 1 f258"/>
              <a:gd name="f431" fmla="*/ f355 1 f258"/>
              <a:gd name="f432" fmla="*/ f356 1 f257"/>
              <a:gd name="f433" fmla="*/ f357 1 f258"/>
              <a:gd name="f434" fmla="*/ f358 1 f257"/>
              <a:gd name="f435" fmla="*/ f359 1 f258"/>
              <a:gd name="f436" fmla="*/ f360 1 f257"/>
              <a:gd name="f437" fmla="*/ f361 1 f258"/>
              <a:gd name="f438" fmla="*/ f362 1 f257"/>
              <a:gd name="f439" fmla="*/ f363 1 f258"/>
              <a:gd name="f440" fmla="*/ f364 1 f257"/>
              <a:gd name="f441" fmla="*/ f365 1 f258"/>
              <a:gd name="f442" fmla="*/ f366 1 f258"/>
              <a:gd name="f443" fmla="*/ f367 1 f257"/>
              <a:gd name="f444" fmla="*/ f368 1 f258"/>
              <a:gd name="f445" fmla="*/ f369 1 f257"/>
              <a:gd name="f446" fmla="*/ f370 1 f257"/>
              <a:gd name="f447" fmla="*/ f371 1 f258"/>
              <a:gd name="f448" fmla="*/ f372 1 f257"/>
              <a:gd name="f449" fmla="*/ f373 1 f257"/>
              <a:gd name="f450" fmla="*/ f374 1 f258"/>
              <a:gd name="f451" fmla="*/ f375 1 f257"/>
              <a:gd name="f452" fmla="*/ f376 1 f257"/>
              <a:gd name="f453" fmla="*/ f377 1 f257"/>
              <a:gd name="f454" fmla="*/ f378 1 f258"/>
              <a:gd name="f455" fmla="*/ f379 1 f257"/>
              <a:gd name="f456" fmla="*/ f380 1 f258"/>
              <a:gd name="f457" fmla="*/ f381 1 f257"/>
              <a:gd name="f458" fmla="*/ f382 1 f258"/>
              <a:gd name="f459" fmla="*/ f383 1 f257"/>
              <a:gd name="f460" fmla="*/ f384 1 f257"/>
              <a:gd name="f461" fmla="*/ f385 1 f258"/>
              <a:gd name="f462" fmla="*/ f386 1 f257"/>
              <a:gd name="f463" fmla="*/ f387 1 f257"/>
              <a:gd name="f464" fmla="*/ f388 1 f258"/>
              <a:gd name="f465" fmla="*/ f389 1 f257"/>
              <a:gd name="f466" fmla="*/ f390 1 f257"/>
              <a:gd name="f467" fmla="*/ f391 1 f258"/>
              <a:gd name="f468" fmla="*/ f392 1 f257"/>
              <a:gd name="f469" fmla="*/ f393 1 f258"/>
              <a:gd name="f470" fmla="*/ f394 1 f257"/>
              <a:gd name="f471" fmla="*/ f395 1 f257"/>
              <a:gd name="f472" fmla="*/ f396 1 f257"/>
              <a:gd name="f473" fmla="*/ f397 1 f258"/>
              <a:gd name="f474" fmla="*/ f398 1 f257"/>
              <a:gd name="f475" fmla="*/ f399 1 f258"/>
              <a:gd name="f476" fmla="*/ f400 1 f257"/>
              <a:gd name="f477" fmla="*/ f401 1 f258"/>
              <a:gd name="f478" fmla="*/ f402 f252 1"/>
              <a:gd name="f479" fmla="*/ f403 f252 1"/>
              <a:gd name="f480" fmla="*/ f405 f253 1"/>
              <a:gd name="f481" fmla="*/ f404 f253 1"/>
              <a:gd name="f482" fmla="*/ f407 f252 1"/>
              <a:gd name="f483" fmla="*/ f408 f253 1"/>
              <a:gd name="f484" fmla="*/ f409 f252 1"/>
              <a:gd name="f485" fmla="*/ f410 f253 1"/>
              <a:gd name="f486" fmla="*/ f411 f252 1"/>
              <a:gd name="f487" fmla="*/ f412 f253 1"/>
              <a:gd name="f488" fmla="*/ f413 f252 1"/>
              <a:gd name="f489" fmla="*/ f414 f253 1"/>
              <a:gd name="f490" fmla="*/ f415 f252 1"/>
              <a:gd name="f491" fmla="*/ f416 f253 1"/>
              <a:gd name="f492" fmla="*/ f417 f252 1"/>
              <a:gd name="f493" fmla="*/ f418 f253 1"/>
              <a:gd name="f494" fmla="*/ f419 f252 1"/>
              <a:gd name="f495" fmla="*/ f420 f252 1"/>
              <a:gd name="f496" fmla="*/ f421 f252 1"/>
              <a:gd name="f497" fmla="*/ f422 f253 1"/>
              <a:gd name="f498" fmla="*/ f423 f252 1"/>
              <a:gd name="f499" fmla="*/ f424 f253 1"/>
              <a:gd name="f500" fmla="*/ f425 f253 1"/>
              <a:gd name="f501" fmla="*/ f426 f252 1"/>
              <a:gd name="f502" fmla="*/ f427 f253 1"/>
              <a:gd name="f503" fmla="*/ f428 f253 1"/>
              <a:gd name="f504" fmla="*/ f429 f252 1"/>
              <a:gd name="f505" fmla="*/ f430 f253 1"/>
              <a:gd name="f506" fmla="*/ f431 f253 1"/>
              <a:gd name="f507" fmla="*/ f432 f252 1"/>
              <a:gd name="f508" fmla="*/ f433 f253 1"/>
              <a:gd name="f509" fmla="*/ f434 f252 1"/>
              <a:gd name="f510" fmla="*/ f435 f253 1"/>
              <a:gd name="f511" fmla="*/ f436 f252 1"/>
              <a:gd name="f512" fmla="*/ f437 f253 1"/>
              <a:gd name="f513" fmla="*/ f438 f252 1"/>
              <a:gd name="f514" fmla="*/ f439 f253 1"/>
              <a:gd name="f515" fmla="*/ f440 f252 1"/>
              <a:gd name="f516" fmla="*/ f441 f253 1"/>
              <a:gd name="f517" fmla="*/ f442 f253 1"/>
              <a:gd name="f518" fmla="*/ f443 f252 1"/>
              <a:gd name="f519" fmla="*/ f444 f253 1"/>
              <a:gd name="f520" fmla="*/ f445 f252 1"/>
              <a:gd name="f521" fmla="*/ f446 f252 1"/>
              <a:gd name="f522" fmla="*/ f447 f253 1"/>
              <a:gd name="f523" fmla="*/ f448 f252 1"/>
              <a:gd name="f524" fmla="*/ f449 f252 1"/>
              <a:gd name="f525" fmla="*/ f450 f253 1"/>
              <a:gd name="f526" fmla="*/ f451 f252 1"/>
              <a:gd name="f527" fmla="*/ f452 f252 1"/>
              <a:gd name="f528" fmla="*/ f453 f252 1"/>
              <a:gd name="f529" fmla="*/ f454 f253 1"/>
              <a:gd name="f530" fmla="*/ f455 f252 1"/>
              <a:gd name="f531" fmla="*/ f456 f253 1"/>
              <a:gd name="f532" fmla="*/ f457 f252 1"/>
              <a:gd name="f533" fmla="*/ f458 f253 1"/>
              <a:gd name="f534" fmla="*/ f459 f252 1"/>
              <a:gd name="f535" fmla="*/ f460 f252 1"/>
              <a:gd name="f536" fmla="*/ f461 f253 1"/>
              <a:gd name="f537" fmla="*/ f462 f252 1"/>
              <a:gd name="f538" fmla="*/ f463 f252 1"/>
              <a:gd name="f539" fmla="*/ f464 f253 1"/>
              <a:gd name="f540" fmla="*/ f465 f252 1"/>
              <a:gd name="f541" fmla="*/ f466 f252 1"/>
              <a:gd name="f542" fmla="*/ f467 f253 1"/>
              <a:gd name="f543" fmla="*/ f468 f252 1"/>
              <a:gd name="f544" fmla="*/ f469 f253 1"/>
              <a:gd name="f545" fmla="*/ f470 f252 1"/>
              <a:gd name="f546" fmla="*/ f471 f252 1"/>
              <a:gd name="f547" fmla="*/ f472 f252 1"/>
              <a:gd name="f548" fmla="*/ f473 f253 1"/>
              <a:gd name="f549" fmla="*/ f474 f252 1"/>
              <a:gd name="f550" fmla="*/ f475 f253 1"/>
              <a:gd name="f551" fmla="*/ f476 f252 1"/>
              <a:gd name="f552" fmla="*/ f477 f25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06">
                <a:pos x="f482" y="f483"/>
              </a:cxn>
              <a:cxn ang="f406">
                <a:pos x="f484" y="f485"/>
              </a:cxn>
              <a:cxn ang="f406">
                <a:pos x="f486" y="f487"/>
              </a:cxn>
              <a:cxn ang="f406">
                <a:pos x="f488" y="f489"/>
              </a:cxn>
              <a:cxn ang="f406">
                <a:pos x="f490" y="f491"/>
              </a:cxn>
              <a:cxn ang="f406">
                <a:pos x="f492" y="f493"/>
              </a:cxn>
              <a:cxn ang="f406">
                <a:pos x="f494" y="f489"/>
              </a:cxn>
              <a:cxn ang="f406">
                <a:pos x="f495" y="f491"/>
              </a:cxn>
              <a:cxn ang="f406">
                <a:pos x="f496" y="f497"/>
              </a:cxn>
              <a:cxn ang="f406">
                <a:pos x="f498" y="f499"/>
              </a:cxn>
              <a:cxn ang="f406">
                <a:pos x="f492" y="f500"/>
              </a:cxn>
              <a:cxn ang="f406">
                <a:pos x="f492" y="f500"/>
              </a:cxn>
              <a:cxn ang="f406">
                <a:pos x="f501" y="f502"/>
              </a:cxn>
              <a:cxn ang="f406">
                <a:pos x="f496" y="f503"/>
              </a:cxn>
              <a:cxn ang="f406">
                <a:pos x="f504" y="f505"/>
              </a:cxn>
              <a:cxn ang="f406">
                <a:pos x="f494" y="f506"/>
              </a:cxn>
              <a:cxn ang="f406">
                <a:pos x="f507" y="f508"/>
              </a:cxn>
              <a:cxn ang="f406">
                <a:pos x="f509" y="f510"/>
              </a:cxn>
              <a:cxn ang="f406">
                <a:pos x="f511" y="f512"/>
              </a:cxn>
              <a:cxn ang="f406">
                <a:pos x="f513" y="f514"/>
              </a:cxn>
              <a:cxn ang="f406">
                <a:pos x="f515" y="f516"/>
              </a:cxn>
              <a:cxn ang="f406">
                <a:pos x="f515" y="f517"/>
              </a:cxn>
              <a:cxn ang="f406">
                <a:pos x="f518" y="f519"/>
              </a:cxn>
              <a:cxn ang="f406">
                <a:pos x="f520" y="f519"/>
              </a:cxn>
              <a:cxn ang="f406">
                <a:pos x="f521" y="f522"/>
              </a:cxn>
              <a:cxn ang="f406">
                <a:pos x="f523" y="f514"/>
              </a:cxn>
              <a:cxn ang="f406">
                <a:pos x="f524" y="f525"/>
              </a:cxn>
              <a:cxn ang="f406">
                <a:pos x="f526" y="f519"/>
              </a:cxn>
              <a:cxn ang="f406">
                <a:pos x="f527" y="f519"/>
              </a:cxn>
              <a:cxn ang="f406">
                <a:pos x="f528" y="f529"/>
              </a:cxn>
              <a:cxn ang="f406">
                <a:pos x="f530" y="f531"/>
              </a:cxn>
              <a:cxn ang="f406">
                <a:pos x="f532" y="f533"/>
              </a:cxn>
              <a:cxn ang="f406">
                <a:pos x="f534" y="f505"/>
              </a:cxn>
              <a:cxn ang="f406">
                <a:pos x="f535" y="f536"/>
              </a:cxn>
              <a:cxn ang="f406">
                <a:pos x="f537" y="f505"/>
              </a:cxn>
              <a:cxn ang="f406">
                <a:pos x="f538" y="f539"/>
              </a:cxn>
              <a:cxn ang="f406">
                <a:pos x="f540" y="f502"/>
              </a:cxn>
              <a:cxn ang="f406">
                <a:pos x="f541" y="f542"/>
              </a:cxn>
              <a:cxn ang="f406">
                <a:pos x="f543" y="f544"/>
              </a:cxn>
              <a:cxn ang="f406">
                <a:pos x="f520" y="f536"/>
              </a:cxn>
              <a:cxn ang="f406">
                <a:pos x="f545" y="f536"/>
              </a:cxn>
              <a:cxn ang="f406">
                <a:pos x="f546" y="f502"/>
              </a:cxn>
              <a:cxn ang="f406">
                <a:pos x="f547" y="f548"/>
              </a:cxn>
              <a:cxn ang="f406">
                <a:pos x="f520" y="f536"/>
              </a:cxn>
              <a:cxn ang="f406">
                <a:pos x="f488" y="f502"/>
              </a:cxn>
              <a:cxn ang="f406">
                <a:pos x="f488" y="f502"/>
              </a:cxn>
              <a:cxn ang="f406">
                <a:pos x="f549" y="f550"/>
              </a:cxn>
              <a:cxn ang="f406">
                <a:pos x="f551" y="f544"/>
              </a:cxn>
              <a:cxn ang="f406">
                <a:pos x="f484" y="f552"/>
              </a:cxn>
            </a:cxnLst>
            <a:rect l="f478" t="f481" r="f479" b="f480"/>
            <a:pathLst>
              <a:path w="565" h="632">
                <a:moveTo>
                  <a:pt x="f9" y="f10"/>
                </a:move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19" y="f21"/>
                </a:cubicBezTo>
                <a:cubicBezTo>
                  <a:pt x="f19" y="f22"/>
                  <a:pt x="f19" y="f23"/>
                  <a:pt x="f19" y="f24"/>
                </a:cubicBezTo>
                <a:cubicBezTo>
                  <a:pt x="f25" y="f24"/>
                  <a:pt x="f26" y="f27"/>
                  <a:pt x="f28" y="f29"/>
                </a:cubicBezTo>
                <a:cubicBezTo>
                  <a:pt x="f30" y="f27"/>
                  <a:pt x="f31" y="f29"/>
                  <a:pt x="f30" y="f32"/>
                </a:cubicBezTo>
                <a:cubicBezTo>
                  <a:pt x="f31" y="f33"/>
                  <a:pt x="f31" y="f34"/>
                  <a:pt x="f35" y="f6"/>
                </a:cubicBezTo>
                <a:cubicBezTo>
                  <a:pt x="f36" y="f6"/>
                  <a:pt x="f37" y="f6"/>
                  <a:pt x="f38" y="f6"/>
                </a:cubicBezTo>
                <a:cubicBezTo>
                  <a:pt x="f39" y="f40"/>
                  <a:pt x="f41" y="f42"/>
                  <a:pt x="f41" y="f43"/>
                </a:cubicBezTo>
                <a:cubicBezTo>
                  <a:pt x="f44" y="f45"/>
                  <a:pt x="f39" y="f27"/>
                  <a:pt x="f46" y="f27"/>
                </a:cubicBezTo>
                <a:cubicBezTo>
                  <a:pt x="f47" y="f27"/>
                  <a:pt x="f48" y="f27"/>
                  <a:pt x="f49" y="f27"/>
                </a:cubicBezTo>
                <a:cubicBezTo>
                  <a:pt x="f50" y="f27"/>
                  <a:pt x="f51" y="f45"/>
                  <a:pt x="f51" y="f43"/>
                </a:cubicBezTo>
                <a:cubicBezTo>
                  <a:pt x="f51" y="f42"/>
                  <a:pt x="f50" y="f40"/>
                  <a:pt x="f52" y="f6"/>
                </a:cubicBezTo>
                <a:cubicBezTo>
                  <a:pt x="f53" y="f6"/>
                  <a:pt x="f54" y="f6"/>
                  <a:pt x="f55" y="f6"/>
                </a:cubicBezTo>
                <a:cubicBezTo>
                  <a:pt x="f55" y="f56"/>
                  <a:pt x="f55" y="f57"/>
                  <a:pt x="f55" y="f58"/>
                </a:cubicBezTo>
                <a:cubicBezTo>
                  <a:pt x="f59" y="f32"/>
                  <a:pt x="f60" y="f24"/>
                  <a:pt x="f61" y="f27"/>
                </a:cubicBezTo>
                <a:cubicBezTo>
                  <a:pt x="f62" y="f29"/>
                  <a:pt x="f63" y="f24"/>
                  <a:pt x="f64" y="f27"/>
                </a:cubicBezTo>
                <a:cubicBezTo>
                  <a:pt x="f65" y="f29"/>
                  <a:pt x="f66" y="f67"/>
                  <a:pt x="f68" y="f69"/>
                </a:cubicBezTo>
                <a:cubicBezTo>
                  <a:pt x="f68" y="f70"/>
                  <a:pt x="f66" y="f71"/>
                  <a:pt x="f66" y="f72"/>
                </a:cubicBezTo>
                <a:cubicBezTo>
                  <a:pt x="f73" y="f74"/>
                  <a:pt x="f75" y="f76"/>
                  <a:pt x="f77" y="f12"/>
                </a:cubicBezTo>
                <a:cubicBezTo>
                  <a:pt x="f16" y="f78"/>
                  <a:pt x="f12" y="f78"/>
                  <a:pt x="f74" y="f76"/>
                </a:cubicBezTo>
                <a:cubicBezTo>
                  <a:pt x="f79" y="f74"/>
                  <a:pt x="f52" y="f79"/>
                  <a:pt x="f51" y="f52"/>
                </a:cubicBezTo>
                <a:cubicBezTo>
                  <a:pt x="f50" y="f80"/>
                  <a:pt x="f81" y="f82"/>
                  <a:pt x="f81" y="f83"/>
                </a:cubicBezTo>
                <a:cubicBezTo>
                  <a:pt x="f81" y="f82"/>
                  <a:pt x="f50" y="f80"/>
                  <a:pt x="f51" y="f52"/>
                </a:cubicBezTo>
                <a:cubicBezTo>
                  <a:pt x="f51" y="f84"/>
                  <a:pt x="f52" y="f85"/>
                  <a:pt x="f52" y="f86"/>
                </a:cubicBezTo>
                <a:cubicBezTo>
                  <a:pt x="f14" y="f87"/>
                  <a:pt x="f14" y="f88"/>
                  <a:pt x="f14" y="f89"/>
                </a:cubicBezTo>
                <a:cubicBezTo>
                  <a:pt x="f90" y="f89"/>
                  <a:pt x="f91" y="f89"/>
                  <a:pt x="f66" y="f92"/>
                </a:cubicBezTo>
                <a:cubicBezTo>
                  <a:pt x="f66" y="f93"/>
                  <a:pt x="f68" y="f94"/>
                  <a:pt x="f68" y="f95"/>
                </a:cubicBezTo>
                <a:cubicBezTo>
                  <a:pt x="f66" y="f96"/>
                  <a:pt x="f97" y="f98"/>
                  <a:pt x="f64" y="f99"/>
                </a:cubicBezTo>
                <a:cubicBezTo>
                  <a:pt x="f100" y="f101"/>
                  <a:pt x="f102" y="f98"/>
                  <a:pt x="f56" y="f99"/>
                </a:cubicBezTo>
                <a:cubicBezTo>
                  <a:pt x="f103" y="f101"/>
                  <a:pt x="f59" y="f104"/>
                  <a:pt x="f55" y="f105"/>
                </a:cubicBezTo>
                <a:cubicBezTo>
                  <a:pt x="f106" y="f107"/>
                  <a:pt x="f55" y="f108"/>
                  <a:pt x="f55" y="f109"/>
                </a:cubicBezTo>
                <a:cubicBezTo>
                  <a:pt x="f55" y="f110"/>
                  <a:pt x="f6" y="f111"/>
                  <a:pt x="f103" y="f112"/>
                </a:cubicBezTo>
                <a:cubicBezTo>
                  <a:pt x="f40" y="f113"/>
                  <a:pt x="f114" y="f115"/>
                  <a:pt x="f116" y="f117"/>
                </a:cubicBezTo>
                <a:cubicBezTo>
                  <a:pt x="f97" y="f118"/>
                  <a:pt x="f119" y="f115"/>
                  <a:pt x="f66" y="f120"/>
                </a:cubicBezTo>
                <a:cubicBezTo>
                  <a:pt x="f121" y="f122"/>
                  <a:pt x="f24" y="f123"/>
                  <a:pt x="f124" y="f125"/>
                </a:cubicBezTo>
                <a:cubicBezTo>
                  <a:pt x="f23" y="f108"/>
                  <a:pt x="f126" y="f127"/>
                  <a:pt x="f20" y="f128"/>
                </a:cubicBezTo>
                <a:cubicBezTo>
                  <a:pt x="f79" y="f129"/>
                  <a:pt x="f130" y="f131"/>
                  <a:pt x="f130" y="f132"/>
                </a:cubicBezTo>
                <a:cubicBezTo>
                  <a:pt x="f51" y="f120"/>
                  <a:pt x="f130" y="f133"/>
                  <a:pt x="f51" y="f134"/>
                </a:cubicBezTo>
                <a:cubicBezTo>
                  <a:pt x="f51" y="f135"/>
                  <a:pt x="f130" y="f8"/>
                  <a:pt x="f136" y="f137"/>
                </a:cubicBezTo>
                <a:cubicBezTo>
                  <a:pt x="f138" y="f139"/>
                  <a:pt x="f140" y="f139"/>
                  <a:pt x="f141" y="f137"/>
                </a:cubicBezTo>
                <a:cubicBezTo>
                  <a:pt x="f142" y="f137"/>
                  <a:pt x="f143" y="f144"/>
                  <a:pt x="f145" y="f146"/>
                </a:cubicBezTo>
                <a:cubicBezTo>
                  <a:pt x="f145" y="f147"/>
                  <a:pt x="f145" y="f148"/>
                  <a:pt x="f145" y="f111"/>
                </a:cubicBezTo>
                <a:cubicBezTo>
                  <a:pt x="f145" y="f149"/>
                  <a:pt x="f143" y="f36"/>
                  <a:pt x="f145" y="f150"/>
                </a:cubicBezTo>
                <a:cubicBezTo>
                  <a:pt x="f151" y="f125"/>
                  <a:pt x="f152" y="f153"/>
                  <a:pt x="f154" y="f128"/>
                </a:cubicBezTo>
                <a:cubicBezTo>
                  <a:pt x="f154" y="f128"/>
                  <a:pt x="f154" y="f128"/>
                  <a:pt x="f154" y="f128"/>
                </a:cubicBezTo>
                <a:cubicBezTo>
                  <a:pt x="f155" y="f128"/>
                  <a:pt x="f88" y="f128"/>
                  <a:pt x="f156" y="f128"/>
                </a:cubicBezTo>
                <a:cubicBezTo>
                  <a:pt x="f157" y="f128"/>
                  <a:pt x="f158" y="f128"/>
                  <a:pt x="f159" y="f128"/>
                </a:cubicBezTo>
                <a:cubicBezTo>
                  <a:pt x="f160" y="f128"/>
                  <a:pt x="f47" y="f128"/>
                  <a:pt x="f161" y="f128"/>
                </a:cubicBezTo>
                <a:cubicBezTo>
                  <a:pt x="f161" y="f150"/>
                  <a:pt x="f161" y="f162"/>
                  <a:pt x="f161" y="f111"/>
                </a:cubicBezTo>
                <a:cubicBezTo>
                  <a:pt x="f161" y="f148"/>
                  <a:pt x="f161" y="f147"/>
                  <a:pt x="f163" y="f146"/>
                </a:cubicBezTo>
                <a:cubicBezTo>
                  <a:pt x="f163" y="f144"/>
                  <a:pt x="f164" y="f8"/>
                  <a:pt x="f165" y="f137"/>
                </a:cubicBezTo>
                <a:cubicBezTo>
                  <a:pt x="f166" y="f139"/>
                  <a:pt x="f167" y="f139"/>
                  <a:pt x="f168" y="f137"/>
                </a:cubicBezTo>
                <a:cubicBezTo>
                  <a:pt x="f169" y="f8"/>
                  <a:pt x="f44" y="f144"/>
                  <a:pt x="f44" y="f170"/>
                </a:cubicBezTo>
                <a:cubicBezTo>
                  <a:pt x="f41" y="f7"/>
                  <a:pt x="f39" y="f11"/>
                  <a:pt x="f38" y="f128"/>
                </a:cubicBezTo>
                <a:cubicBezTo>
                  <a:pt x="f171" y="f128"/>
                  <a:pt x="f172" y="f128"/>
                  <a:pt x="f173" y="f128"/>
                </a:cubicBezTo>
                <a:cubicBezTo>
                  <a:pt x="f174" y="f128"/>
                  <a:pt x="f175" y="f128"/>
                  <a:pt x="f176" y="f128"/>
                </a:cubicBezTo>
                <a:cubicBezTo>
                  <a:pt x="f177" y="f128"/>
                  <a:pt x="f178" y="f128"/>
                  <a:pt x="f179" y="f128"/>
                </a:cubicBezTo>
                <a:cubicBezTo>
                  <a:pt x="f179" y="f19"/>
                  <a:pt x="f19" y="f180"/>
                  <a:pt x="f19" y="f181"/>
                </a:cubicBezTo>
                <a:cubicBezTo>
                  <a:pt x="f182" y="f183"/>
                  <a:pt x="f129" y="f184"/>
                  <a:pt x="f185" y="f186"/>
                </a:cubicBezTo>
                <a:cubicBezTo>
                  <a:pt x="f187" y="f31"/>
                  <a:pt x="f188" y="f189"/>
                  <a:pt x="f190" y="f189"/>
                </a:cubicBezTo>
                <a:cubicBezTo>
                  <a:pt x="f191" y="f189"/>
                  <a:pt x="f192" y="f189"/>
                  <a:pt x="f112" y="f189"/>
                </a:cubicBezTo>
                <a:cubicBezTo>
                  <a:pt x="f35" y="f117"/>
                  <a:pt x="f113" y="f192"/>
                  <a:pt x="f31" y="f111"/>
                </a:cubicBezTo>
                <a:cubicBezTo>
                  <a:pt x="f31" y="f193"/>
                  <a:pt x="f35" y="f194"/>
                  <a:pt x="f31" y="f195"/>
                </a:cubicBezTo>
                <a:cubicBezTo>
                  <a:pt x="f31" y="f196"/>
                  <a:pt x="f7" y="f96"/>
                  <a:pt x="f197" y="f96"/>
                </a:cubicBezTo>
                <a:cubicBezTo>
                  <a:pt x="f198" y="f96"/>
                  <a:pt x="f199" y="f101"/>
                  <a:pt x="f200" y="f99"/>
                </a:cubicBezTo>
                <a:cubicBezTo>
                  <a:pt x="f201" y="f99"/>
                  <a:pt x="f11" y="f99"/>
                  <a:pt x="f202" y="f98"/>
                </a:cubicBezTo>
                <a:cubicBezTo>
                  <a:pt x="f203" y="f204"/>
                  <a:pt x="f205" y="f204"/>
                  <a:pt x="f109" y="f98"/>
                </a:cubicBezTo>
                <a:cubicBezTo>
                  <a:pt x="f123" y="f99"/>
                  <a:pt x="f206" y="f99"/>
                  <a:pt x="f207" y="f99"/>
                </a:cubicBezTo>
                <a:cubicBezTo>
                  <a:pt x="f185" y="f99"/>
                  <a:pt x="f185" y="f99"/>
                  <a:pt x="f208" y="f99"/>
                </a:cubicBezTo>
                <a:cubicBezTo>
                  <a:pt x="f185" y="f99"/>
                  <a:pt x="f185" y="f99"/>
                  <a:pt x="f207" y="f99"/>
                </a:cubicBezTo>
                <a:cubicBezTo>
                  <a:pt x="f208" y="f101"/>
                  <a:pt x="f182" y="f96"/>
                  <a:pt x="f17" y="f209"/>
                </a:cubicBezTo>
                <a:cubicBezTo>
                  <a:pt x="f17" y="f210"/>
                  <a:pt x="f17" y="f211"/>
                  <a:pt x="f19" y="f212"/>
                </a:cubicBezTo>
                <a:cubicBezTo>
                  <a:pt x="f19" y="f213"/>
                  <a:pt x="f208" y="f89"/>
                  <a:pt x="f132" y="f89"/>
                </a:cubicBezTo>
                <a:cubicBezTo>
                  <a:pt x="f203" y="f92"/>
                  <a:pt x="f198" y="f89"/>
                  <a:pt x="f191" y="f92"/>
                </a:cubicBezTo>
                <a:cubicBezTo>
                  <a:pt x="f214" y="f92"/>
                  <a:pt x="f35" y="f160"/>
                  <a:pt x="f35" y="f215"/>
                </a:cubicBezTo>
                <a:cubicBezTo>
                  <a:pt x="f31" y="f216"/>
                  <a:pt x="f31" y="f217"/>
                  <a:pt x="f35" y="f218"/>
                </a:cubicBezTo>
                <a:cubicBezTo>
                  <a:pt x="f113" y="f78"/>
                  <a:pt x="f118" y="f10"/>
                  <a:pt x="f9" y="f10"/>
                </a:cubicBezTo>
                <a:close/>
                <a:moveTo>
                  <a:pt x="f159" y="f98"/>
                </a:moveTo>
                <a:cubicBezTo>
                  <a:pt x="f159" y="f98"/>
                  <a:pt x="f159" y="f98"/>
                  <a:pt x="f159" y="f98"/>
                </a:cubicBezTo>
                <a:cubicBezTo>
                  <a:pt x="f158" y="f98"/>
                  <a:pt x="f157" y="f98"/>
                  <a:pt x="f156" y="f98"/>
                </a:cubicBezTo>
                <a:cubicBezTo>
                  <a:pt x="f219" y="f98"/>
                  <a:pt x="f220" y="f98"/>
                  <a:pt x="f221" y="f98"/>
                </a:cubicBezTo>
                <a:cubicBezTo>
                  <a:pt x="f142" y="f222"/>
                  <a:pt x="f223" y="f224"/>
                  <a:pt x="f145" y="f225"/>
                </a:cubicBezTo>
                <a:cubicBezTo>
                  <a:pt x="f145" y="f47"/>
                  <a:pt x="f152" y="f89"/>
                  <a:pt x="f226" y="f89"/>
                </a:cubicBezTo>
                <a:cubicBezTo>
                  <a:pt x="f227" y="f92"/>
                  <a:pt x="f228" y="f92"/>
                  <a:pt x="f229" y="f89"/>
                </a:cubicBezTo>
                <a:cubicBezTo>
                  <a:pt x="f230" y="f89"/>
                  <a:pt x="f161" y="f231"/>
                  <a:pt x="f163" y="f232"/>
                </a:cubicBezTo>
                <a:cubicBezTo>
                  <a:pt x="f163" y="f233"/>
                  <a:pt x="f230" y="f2"/>
                  <a:pt x="f161" y="f234"/>
                </a:cubicBezTo>
                <a:cubicBezTo>
                  <a:pt x="f225" y="f209"/>
                  <a:pt x="f231" y="f104"/>
                  <a:pt x="f159" y="f98"/>
                </a:cubicBezTo>
                <a:close/>
                <a:moveTo>
                  <a:pt x="f19" y="f213"/>
                </a:moveTo>
                <a:cubicBezTo>
                  <a:pt x="f235" y="f160"/>
                  <a:pt x="f236" y="f92"/>
                  <a:pt x="f38" y="f89"/>
                </a:cubicBezTo>
                <a:cubicBezTo>
                  <a:pt x="f44" y="f89"/>
                  <a:pt x="f44" y="f89"/>
                  <a:pt x="f41" y="f237"/>
                </a:cubicBezTo>
                <a:cubicBezTo>
                  <a:pt x="f44" y="f89"/>
                  <a:pt x="f44" y="f89"/>
                  <a:pt x="f38" y="f89"/>
                </a:cubicBezTo>
                <a:cubicBezTo>
                  <a:pt x="f44" y="f238"/>
                  <a:pt x="f41" y="f239"/>
                  <a:pt x="f41" y="f158"/>
                </a:cubicBezTo>
                <a:cubicBezTo>
                  <a:pt x="f41" y="f240"/>
                  <a:pt x="f241" y="f242"/>
                  <a:pt x="f241" y="f51"/>
                </a:cubicBezTo>
                <a:cubicBezTo>
                  <a:pt x="f44" y="f14"/>
                  <a:pt x="f243" y="f78"/>
                  <a:pt x="f244" y="f10"/>
                </a:cubicBezTo>
                <a:cubicBezTo>
                  <a:pt x="f245" y="f10"/>
                  <a:pt x="f246" y="f76"/>
                  <a:pt x="f247" y="f10"/>
                </a:cubicBezTo>
                <a:cubicBezTo>
                  <a:pt x="f125" y="f10"/>
                  <a:pt x="f17" y="f79"/>
                  <a:pt x="f19" y="f248"/>
                </a:cubicBezTo>
                <a:cubicBezTo>
                  <a:pt x="f19" y="f249"/>
                  <a:pt x="f19" y="f250"/>
                  <a:pt x="f19" y="f213"/>
                </a:cubicBez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26" name="Freeform 134">
            <a:extLst>
              <a:ext uri="{FF2B5EF4-FFF2-40B4-BE49-F238E27FC236}">
                <a16:creationId xmlns:a16="http://schemas.microsoft.com/office/drawing/2014/main" id="{CD176F90-1885-4276-A750-7122CDA70843}"/>
              </a:ext>
            </a:extLst>
          </p:cNvPr>
          <p:cNvSpPr/>
          <p:nvPr/>
        </p:nvSpPr>
        <p:spPr>
          <a:xfrm flipH="1">
            <a:off x="7392969" y="3961592"/>
            <a:ext cx="0" cy="131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val 1313"/>
              <a:gd name="f8" fmla="+- 0 0 -90"/>
              <a:gd name="f9" fmla="abs f3"/>
              <a:gd name="f10" fmla="abs f4"/>
              <a:gd name="f11" fmla="abs f5"/>
              <a:gd name="f12" fmla="*/ f4 1 1313"/>
              <a:gd name="f13" fmla="val f6"/>
              <a:gd name="f14" fmla="+- f7 0 f6"/>
              <a:gd name="f15" fmla="+- f6 0 f6"/>
              <a:gd name="f16" fmla="*/ f8 f0 1"/>
              <a:gd name="f17" fmla="?: f9 f3 1"/>
              <a:gd name="f18" fmla="?: f10 f4 1"/>
              <a:gd name="f19" fmla="?: f11 f5 1"/>
              <a:gd name="f20" fmla="*/ f15 1 0"/>
              <a:gd name="f21" fmla="*/ f14 1 1313"/>
              <a:gd name="f22" fmla="*/ f16 1 f2"/>
              <a:gd name="f23" fmla="*/ f17 1 21600"/>
              <a:gd name="f24" fmla="*/ f18 1 1313"/>
              <a:gd name="f25" fmla="*/ 21600 f17 1"/>
              <a:gd name="f26" fmla="*/ 0 1 f20"/>
              <a:gd name="f27" fmla="*/ 0 1 f21"/>
              <a:gd name="f28" fmla="*/ 1313 1 f21"/>
              <a:gd name="f29" fmla="*/ 1 1 f20"/>
              <a:gd name="f30" fmla="+- f22 0 f1"/>
              <a:gd name="f31" fmla="min f24 f23"/>
              <a:gd name="f32" fmla="*/ f25 1 f19"/>
              <a:gd name="f33" fmla="*/ f28 f12 1"/>
              <a:gd name="f34" fmla="*/ f27 f12 1"/>
              <a:gd name="f35" fmla="val f32"/>
              <a:gd name="f36" fmla="*/ f6 f31 1"/>
              <a:gd name="f37" fmla="+- f35 0 f13"/>
              <a:gd name="f38" fmla="*/ f37 1 0"/>
              <a:gd name="f39" fmla="*/ f26 f38 1"/>
              <a:gd name="f40" fmla="*/ f29 f38 1"/>
              <a:gd name="f41" fmla="*/ f39 f31 1"/>
              <a:gd name="f42" fmla="*/ f40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1" y="f34"/>
              </a:cxn>
              <a:cxn ang="f30">
                <a:pos x="f41" y="f33"/>
              </a:cxn>
              <a:cxn ang="f30">
                <a:pos x="f41" y="f33"/>
              </a:cxn>
              <a:cxn ang="f30">
                <a:pos x="f41" y="f34"/>
              </a:cxn>
              <a:cxn ang="f30">
                <a:pos x="f41" y="f34"/>
              </a:cxn>
            </a:cxnLst>
            <a:rect l="f41" t="f34" r="f42" b="f33"/>
            <a:pathLst>
              <a:path h="1313">
                <a:moveTo>
                  <a:pt x="f36" y="f6"/>
                </a:moveTo>
                <a:cubicBezTo>
                  <a:pt x="f36" y="f6"/>
                  <a:pt x="f36" y="f7"/>
                  <a:pt x="f36" y="f7"/>
                </a:cubicBezTo>
                <a:cubicBezTo>
                  <a:pt x="f36" y="f7"/>
                  <a:pt x="f36" y="f7"/>
                  <a:pt x="f36" y="f7"/>
                </a:cubicBezTo>
                <a:cubicBezTo>
                  <a:pt x="f36" y="f7"/>
                  <a:pt x="f36" y="f6"/>
                  <a:pt x="f36" y="f6"/>
                </a:cubicBezTo>
                <a:cubicBezTo>
                  <a:pt x="f36" y="f6"/>
                  <a:pt x="f36" y="f6"/>
                  <a:pt x="f36" y="f6"/>
                </a:cubicBez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27" name="Freeform 135">
            <a:extLst>
              <a:ext uri="{FF2B5EF4-FFF2-40B4-BE49-F238E27FC236}">
                <a16:creationId xmlns:a16="http://schemas.microsoft.com/office/drawing/2014/main" id="{74DE708E-91EC-4925-9E5F-AA907D7AD731}"/>
              </a:ext>
            </a:extLst>
          </p:cNvPr>
          <p:cNvSpPr/>
          <p:nvPr/>
        </p:nvSpPr>
        <p:spPr>
          <a:xfrm>
            <a:off x="7329940" y="3839483"/>
            <a:ext cx="63020" cy="12342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1"/>
              <a:gd name="f7" fmla="val 160"/>
              <a:gd name="f8" fmla="val 15"/>
              <a:gd name="f9" fmla="val 1"/>
              <a:gd name="f10" fmla="val 4"/>
              <a:gd name="f11" fmla="val 16"/>
              <a:gd name="f12" fmla="val 59"/>
              <a:gd name="f13" fmla="val 103"/>
              <a:gd name="f14" fmla="val 147"/>
              <a:gd name="f15" fmla="val 157"/>
              <a:gd name="f16" fmla="val 13"/>
              <a:gd name="f17" fmla="val 36"/>
              <a:gd name="f18" fmla="val 159"/>
              <a:gd name="f19" fmla="val 58"/>
              <a:gd name="f20" fmla="val 106"/>
              <a:gd name="f21" fmla="val 53"/>
              <a:gd name="f22" fmla="val 3"/>
              <a:gd name="f23" fmla="val 37"/>
              <a:gd name="f24" fmla="+- 0 0 -90"/>
              <a:gd name="f25" fmla="*/ f3 1 81"/>
              <a:gd name="f26" fmla="*/ f4 1 160"/>
              <a:gd name="f27" fmla="+- f7 0 f5"/>
              <a:gd name="f28" fmla="+- f6 0 f5"/>
              <a:gd name="f29" fmla="*/ f24 f0 1"/>
              <a:gd name="f30" fmla="*/ f28 1 81"/>
              <a:gd name="f31" fmla="*/ f27 1 160"/>
              <a:gd name="f32" fmla="*/ 15 f28 1"/>
              <a:gd name="f33" fmla="*/ 1 f27 1"/>
              <a:gd name="f34" fmla="*/ 0 f28 1"/>
              <a:gd name="f35" fmla="*/ 16 f27 1"/>
              <a:gd name="f36" fmla="*/ 1 f28 1"/>
              <a:gd name="f37" fmla="*/ 147 f27 1"/>
              <a:gd name="f38" fmla="*/ 13 f28 1"/>
              <a:gd name="f39" fmla="*/ 160 f27 1"/>
              <a:gd name="f40" fmla="*/ 81 f28 1"/>
              <a:gd name="f41" fmla="*/ 159 f27 1"/>
              <a:gd name="f42" fmla="*/ 0 f27 1"/>
              <a:gd name="f43" fmla="*/ f29 1 f2"/>
              <a:gd name="f44" fmla="*/ f32 1 81"/>
              <a:gd name="f45" fmla="*/ f33 1 160"/>
              <a:gd name="f46" fmla="*/ f34 1 81"/>
              <a:gd name="f47" fmla="*/ f35 1 160"/>
              <a:gd name="f48" fmla="*/ f36 1 81"/>
              <a:gd name="f49" fmla="*/ f37 1 160"/>
              <a:gd name="f50" fmla="*/ f38 1 81"/>
              <a:gd name="f51" fmla="*/ f39 1 160"/>
              <a:gd name="f52" fmla="*/ f40 1 81"/>
              <a:gd name="f53" fmla="*/ f41 1 160"/>
              <a:gd name="f54" fmla="*/ f42 1 160"/>
              <a:gd name="f55" fmla="*/ 0 1 f30"/>
              <a:gd name="f56" fmla="*/ f6 1 f30"/>
              <a:gd name="f57" fmla="*/ 0 1 f31"/>
              <a:gd name="f58" fmla="*/ f7 1 f31"/>
              <a:gd name="f59" fmla="+- f43 0 f1"/>
              <a:gd name="f60" fmla="*/ f44 1 f30"/>
              <a:gd name="f61" fmla="*/ f45 1 f31"/>
              <a:gd name="f62" fmla="*/ f46 1 f30"/>
              <a:gd name="f63" fmla="*/ f47 1 f31"/>
              <a:gd name="f64" fmla="*/ f48 1 f30"/>
              <a:gd name="f65" fmla="*/ f49 1 f31"/>
              <a:gd name="f66" fmla="*/ f50 1 f30"/>
              <a:gd name="f67" fmla="*/ f51 1 f31"/>
              <a:gd name="f68" fmla="*/ f52 1 f30"/>
              <a:gd name="f69" fmla="*/ f53 1 f31"/>
              <a:gd name="f70" fmla="*/ f54 1 f31"/>
              <a:gd name="f71" fmla="*/ f55 f25 1"/>
              <a:gd name="f72" fmla="*/ f56 f25 1"/>
              <a:gd name="f73" fmla="*/ f58 f26 1"/>
              <a:gd name="f74" fmla="*/ f57 f26 1"/>
              <a:gd name="f75" fmla="*/ f60 f25 1"/>
              <a:gd name="f76" fmla="*/ f61 f26 1"/>
              <a:gd name="f77" fmla="*/ f62 f25 1"/>
              <a:gd name="f78" fmla="*/ f63 f26 1"/>
              <a:gd name="f79" fmla="*/ f64 f25 1"/>
              <a:gd name="f80" fmla="*/ f65 f26 1"/>
              <a:gd name="f81" fmla="*/ f66 f25 1"/>
              <a:gd name="f82" fmla="*/ f67 f26 1"/>
              <a:gd name="f83" fmla="*/ f68 f25 1"/>
              <a:gd name="f84" fmla="*/ f69 f26 1"/>
              <a:gd name="f85" fmla="*/ f7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9">
                <a:pos x="f75" y="f76"/>
              </a:cxn>
              <a:cxn ang="f59">
                <a:pos x="f77" y="f78"/>
              </a:cxn>
              <a:cxn ang="f59">
                <a:pos x="f79" y="f80"/>
              </a:cxn>
              <a:cxn ang="f59">
                <a:pos x="f81" y="f82"/>
              </a:cxn>
              <a:cxn ang="f59">
                <a:pos x="f83" y="f84"/>
              </a:cxn>
              <a:cxn ang="f59">
                <a:pos x="f83" y="f85"/>
              </a:cxn>
              <a:cxn ang="f59">
                <a:pos x="f75" y="f76"/>
              </a:cxn>
            </a:cxnLst>
            <a:rect l="f71" t="f74" r="f72" b="f73"/>
            <a:pathLst>
              <a:path w="81" h="160">
                <a:moveTo>
                  <a:pt x="f8" y="f9"/>
                </a:moveTo>
                <a:cubicBezTo>
                  <a:pt x="f10" y="f9"/>
                  <a:pt x="f5" y="f10"/>
                  <a:pt x="f5" y="f11"/>
                </a:cubicBezTo>
                <a:cubicBezTo>
                  <a:pt x="f9" y="f12"/>
                  <a:pt x="f9" y="f13"/>
                  <a:pt x="f9" y="f14"/>
                </a:cubicBezTo>
                <a:cubicBezTo>
                  <a:pt x="f9" y="f15"/>
                  <a:pt x="f10" y="f7"/>
                  <a:pt x="f16" y="f7"/>
                </a:cubicBezTo>
                <a:cubicBezTo>
                  <a:pt x="f17" y="f18"/>
                  <a:pt x="f19" y="f18"/>
                  <a:pt x="f6" y="f18"/>
                </a:cubicBezTo>
                <a:cubicBezTo>
                  <a:pt x="f6" y="f20"/>
                  <a:pt x="f6" y="f21"/>
                  <a:pt x="f6" y="f5"/>
                </a:cubicBezTo>
                <a:cubicBezTo>
                  <a:pt x="f12" y="f22"/>
                  <a:pt x="f23" y="f9"/>
                  <a:pt x="f8" y="f9"/>
                </a:cubicBez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28" name="Freeform 136">
            <a:extLst>
              <a:ext uri="{FF2B5EF4-FFF2-40B4-BE49-F238E27FC236}">
                <a16:creationId xmlns:a16="http://schemas.microsoft.com/office/drawing/2014/main" id="{7B2A7870-87E3-488B-8415-92A4F17EA9C1}"/>
              </a:ext>
            </a:extLst>
          </p:cNvPr>
          <p:cNvSpPr/>
          <p:nvPr/>
        </p:nvSpPr>
        <p:spPr>
          <a:xfrm flipH="1">
            <a:off x="7392969" y="3838175"/>
            <a:ext cx="0" cy="131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val 1313"/>
              <a:gd name="f8" fmla="+- 0 0 -90"/>
              <a:gd name="f9" fmla="abs f3"/>
              <a:gd name="f10" fmla="abs f4"/>
              <a:gd name="f11" fmla="abs f5"/>
              <a:gd name="f12" fmla="*/ f4 1 1313"/>
              <a:gd name="f13" fmla="val f6"/>
              <a:gd name="f14" fmla="+- f7 0 f6"/>
              <a:gd name="f15" fmla="+- f6 0 f6"/>
              <a:gd name="f16" fmla="*/ f8 f0 1"/>
              <a:gd name="f17" fmla="?: f9 f3 1"/>
              <a:gd name="f18" fmla="?: f10 f4 1"/>
              <a:gd name="f19" fmla="?: f11 f5 1"/>
              <a:gd name="f20" fmla="*/ f15 1 0"/>
              <a:gd name="f21" fmla="*/ f14 1 1313"/>
              <a:gd name="f22" fmla="*/ f16 1 f2"/>
              <a:gd name="f23" fmla="*/ f17 1 21600"/>
              <a:gd name="f24" fmla="*/ f18 1 1313"/>
              <a:gd name="f25" fmla="*/ 21600 f17 1"/>
              <a:gd name="f26" fmla="*/ 0 1 f20"/>
              <a:gd name="f27" fmla="*/ 1313 1 f21"/>
              <a:gd name="f28" fmla="*/ 0 1 f21"/>
              <a:gd name="f29" fmla="*/ 1 1 f20"/>
              <a:gd name="f30" fmla="+- f22 0 f1"/>
              <a:gd name="f31" fmla="min f24 f23"/>
              <a:gd name="f32" fmla="*/ f25 1 f19"/>
              <a:gd name="f33" fmla="*/ f27 f12 1"/>
              <a:gd name="f34" fmla="*/ f28 f12 1"/>
              <a:gd name="f35" fmla="val f32"/>
              <a:gd name="f36" fmla="*/ f6 f31 1"/>
              <a:gd name="f37" fmla="+- f35 0 f13"/>
              <a:gd name="f38" fmla="*/ f37 1 0"/>
              <a:gd name="f39" fmla="*/ f26 f38 1"/>
              <a:gd name="f40" fmla="*/ f29 f38 1"/>
              <a:gd name="f41" fmla="*/ f39 f31 1"/>
              <a:gd name="f42" fmla="*/ f40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1" y="f33"/>
              </a:cxn>
              <a:cxn ang="f30">
                <a:pos x="f41" y="f34"/>
              </a:cxn>
              <a:cxn ang="f30">
                <a:pos x="f41" y="f34"/>
              </a:cxn>
              <a:cxn ang="f30">
                <a:pos x="f41" y="f34"/>
              </a:cxn>
              <a:cxn ang="f30">
                <a:pos x="f41" y="f33"/>
              </a:cxn>
              <a:cxn ang="f30">
                <a:pos x="f41" y="f33"/>
              </a:cxn>
            </a:cxnLst>
            <a:rect l="f41" t="f34" r="f42" b="f33"/>
            <a:pathLst>
              <a:path h="1313">
                <a:moveTo>
                  <a:pt x="f36" y="f7"/>
                </a:moveTo>
                <a:cubicBezTo>
                  <a:pt x="f36" y="f7"/>
                  <a:pt x="f36" y="f6"/>
                  <a:pt x="f36" y="f6"/>
                </a:cubicBezTo>
                <a:cubicBezTo>
                  <a:pt x="f36" y="f6"/>
                  <a:pt x="f36" y="f6"/>
                  <a:pt x="f36" y="f6"/>
                </a:cubicBezTo>
                <a:cubicBezTo>
                  <a:pt x="f36" y="f6"/>
                  <a:pt x="f36" y="f6"/>
                  <a:pt x="f36" y="f6"/>
                </a:cubicBezTo>
                <a:cubicBezTo>
                  <a:pt x="f36" y="f6"/>
                  <a:pt x="f36" y="f7"/>
                  <a:pt x="f36" y="f7"/>
                </a:cubicBezTo>
                <a:cubicBezTo>
                  <a:pt x="f36" y="f7"/>
                  <a:pt x="f36" y="f7"/>
                  <a:pt x="f36" y="f7"/>
                </a:cubicBez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29" name="Freeform 137">
            <a:extLst>
              <a:ext uri="{FF2B5EF4-FFF2-40B4-BE49-F238E27FC236}">
                <a16:creationId xmlns:a16="http://schemas.microsoft.com/office/drawing/2014/main" id="{9B07B81A-BC17-4D44-83A6-5E7840CF74D8}"/>
              </a:ext>
            </a:extLst>
          </p:cNvPr>
          <p:cNvSpPr/>
          <p:nvPr/>
        </p:nvSpPr>
        <p:spPr>
          <a:xfrm>
            <a:off x="7865906" y="4739984"/>
            <a:ext cx="1316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val 1313"/>
              <a:gd name="f8" fmla="+- 0 0 -90"/>
              <a:gd name="f9" fmla="abs f3"/>
              <a:gd name="f10" fmla="abs f4"/>
              <a:gd name="f11" fmla="abs f5"/>
              <a:gd name="f12" fmla="*/ f3 1 1313"/>
              <a:gd name="f13" fmla="val f6"/>
              <a:gd name="f14" fmla="+- f6 0 f6"/>
              <a:gd name="f15" fmla="+- f7 0 f6"/>
              <a:gd name="f16" fmla="*/ f8 f0 1"/>
              <a:gd name="f17" fmla="?: f9 f3 1"/>
              <a:gd name="f18" fmla="?: f10 f4 1"/>
              <a:gd name="f19" fmla="?: f11 f5 1"/>
              <a:gd name="f20" fmla="*/ f15 1 1313"/>
              <a:gd name="f21" fmla="*/ f14 1 0"/>
              <a:gd name="f22" fmla="*/ f16 1 f2"/>
              <a:gd name="f23" fmla="*/ f17 1 1313"/>
              <a:gd name="f24" fmla="*/ f18 1 21600"/>
              <a:gd name="f25" fmla="*/ 21600 f18 1"/>
              <a:gd name="f26" fmla="*/ 0 1 f20"/>
              <a:gd name="f27" fmla="*/ 0 1 f21"/>
              <a:gd name="f28" fmla="*/ 1313 1 f20"/>
              <a:gd name="f29" fmla="*/ 1 1 f21"/>
              <a:gd name="f30" fmla="+- f22 0 f1"/>
              <a:gd name="f31" fmla="min f24 f23"/>
              <a:gd name="f32" fmla="*/ f25 1 f19"/>
              <a:gd name="f33" fmla="*/ f26 f12 1"/>
              <a:gd name="f34" fmla="*/ f28 f12 1"/>
              <a:gd name="f35" fmla="val f32"/>
              <a:gd name="f36" fmla="*/ f6 f31 1"/>
              <a:gd name="f37" fmla="+- f35 0 f13"/>
              <a:gd name="f38" fmla="*/ f37 1 0"/>
              <a:gd name="f39" fmla="*/ f29 f38 1"/>
              <a:gd name="f40" fmla="*/ f27 f38 1"/>
              <a:gd name="f41" fmla="*/ f40 f31 1"/>
              <a:gd name="f42" fmla="*/ f39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33" y="f41"/>
              </a:cxn>
              <a:cxn ang="f30">
                <a:pos x="f34" y="f41"/>
              </a:cxn>
              <a:cxn ang="f30">
                <a:pos x="f34" y="f41"/>
              </a:cxn>
              <a:cxn ang="f30">
                <a:pos x="f33" y="f41"/>
              </a:cxn>
              <a:cxn ang="f30">
                <a:pos x="f33" y="f41"/>
              </a:cxn>
              <a:cxn ang="f30">
                <a:pos x="f33" y="f41"/>
              </a:cxn>
              <a:cxn ang="f30">
                <a:pos x="f34" y="f41"/>
              </a:cxn>
              <a:cxn ang="f30">
                <a:pos x="f33" y="f41"/>
              </a:cxn>
            </a:cxnLst>
            <a:rect l="f33" t="f41" r="f34" b="f42"/>
            <a:pathLst>
              <a:path w="1313">
                <a:moveTo>
                  <a:pt x="f6" y="f36"/>
                </a:moveTo>
                <a:cubicBezTo>
                  <a:pt x="f6" y="f36"/>
                  <a:pt x="f7" y="f36"/>
                  <a:pt x="f7" y="f36"/>
                </a:cubicBezTo>
                <a:cubicBezTo>
                  <a:pt x="f7" y="f36"/>
                  <a:pt x="f7" y="f36"/>
                  <a:pt x="f7" y="f36"/>
                </a:cubicBezTo>
                <a:cubicBezTo>
                  <a:pt x="f6" y="f36"/>
                  <a:pt x="f6" y="f36"/>
                  <a:pt x="f6" y="f36"/>
                </a:cubicBezTo>
                <a:cubicBezTo>
                  <a:pt x="f6" y="f36"/>
                  <a:pt x="f6" y="f36"/>
                  <a:pt x="f6" y="f36"/>
                </a:cubicBezTo>
                <a:cubicBezTo>
                  <a:pt x="f6" y="f36"/>
                  <a:pt x="f6" y="f36"/>
                  <a:pt x="f6" y="f36"/>
                </a:cubicBezTo>
                <a:cubicBezTo>
                  <a:pt x="f6" y="f36"/>
                  <a:pt x="f6" y="f36"/>
                  <a:pt x="f7" y="f36"/>
                </a:cubicBezTo>
                <a:lnTo>
                  <a:pt x="f6" y="f36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30" name="Freeform 138">
            <a:extLst>
              <a:ext uri="{FF2B5EF4-FFF2-40B4-BE49-F238E27FC236}">
                <a16:creationId xmlns:a16="http://schemas.microsoft.com/office/drawing/2014/main" id="{4B387DDC-8651-4EB9-9538-7B211E30CD8F}"/>
              </a:ext>
            </a:extLst>
          </p:cNvPr>
          <p:cNvSpPr/>
          <p:nvPr/>
        </p:nvSpPr>
        <p:spPr>
          <a:xfrm flipH="1">
            <a:off x="8110124" y="4739984"/>
            <a:ext cx="0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90"/>
              <a:gd name="f8" fmla="abs f3"/>
              <a:gd name="f9" fmla="abs f4"/>
              <a:gd name="f10" fmla="abs f5"/>
              <a:gd name="f11" fmla="val f6"/>
              <a:gd name="f12" fmla="+- f6 0 f6"/>
              <a:gd name="f13" fmla="*/ f7 f0 1"/>
              <a:gd name="f14" fmla="?: f8 f3 1"/>
              <a:gd name="f15" fmla="?: f9 f4 1"/>
              <a:gd name="f16" fmla="?: f10 f5 1"/>
              <a:gd name="f17" fmla="*/ f12 1 0"/>
              <a:gd name="f18" fmla="*/ f13 1 f2"/>
              <a:gd name="f19" fmla="*/ f14 1 21600"/>
              <a:gd name="f20" fmla="*/ f15 1 21600"/>
              <a:gd name="f21" fmla="*/ 21600 f14 1"/>
              <a:gd name="f22" fmla="*/ 21600 f15 1"/>
              <a:gd name="f23" fmla="*/ 0 1 f17"/>
              <a:gd name="f24" fmla="*/ 1 1 f17"/>
              <a:gd name="f25" fmla="+- f18 0 f1"/>
              <a:gd name="f26" fmla="min f20 f19"/>
              <a:gd name="f27" fmla="*/ f21 1 f16"/>
              <a:gd name="f28" fmla="*/ f22 1 f16"/>
              <a:gd name="f29" fmla="val f27"/>
              <a:gd name="f30" fmla="val f28"/>
              <a:gd name="f31" fmla="*/ f6 f26 1"/>
              <a:gd name="f32" fmla="+- f30 0 f11"/>
              <a:gd name="f33" fmla="+- f29 0 f11"/>
              <a:gd name="f34" fmla="*/ f33 1 0"/>
              <a:gd name="f35" fmla="*/ f32 1 0"/>
              <a:gd name="f36" fmla="*/ f23 f34 1"/>
              <a:gd name="f37" fmla="*/ f24 f34 1"/>
              <a:gd name="f38" fmla="*/ f24 f35 1"/>
              <a:gd name="f39" fmla="*/ f23 f35 1"/>
              <a:gd name="f40" fmla="*/ f36 f26 1"/>
              <a:gd name="f41" fmla="*/ f39 f26 1"/>
              <a:gd name="f42" fmla="*/ f37 f26 1"/>
              <a:gd name="f43" fmla="*/ f38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  <a:cxn ang="f25">
                <a:pos x="f40" y="f41"/>
              </a:cxn>
            </a:cxnLst>
            <a:rect l="f40" t="f41" r="f42" b="f43"/>
            <a:pathLst>
              <a:path>
                <a:moveTo>
                  <a:pt x="f31" y="f31"/>
                </a:move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ubicBezTo>
                  <a:pt x="f31" y="f31"/>
                  <a:pt x="f31" y="f31"/>
                  <a:pt x="f31" y="f31"/>
                </a:cubicBez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31" name="Freeform 139">
            <a:extLst>
              <a:ext uri="{FF2B5EF4-FFF2-40B4-BE49-F238E27FC236}">
                <a16:creationId xmlns:a16="http://schemas.microsoft.com/office/drawing/2014/main" id="{B77E3BD6-10C7-4252-85D4-1530717138D7}"/>
              </a:ext>
            </a:extLst>
          </p:cNvPr>
          <p:cNvSpPr/>
          <p:nvPr/>
        </p:nvSpPr>
        <p:spPr>
          <a:xfrm>
            <a:off x="8047104" y="4739984"/>
            <a:ext cx="1316" cy="131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"/>
              <a:gd name="f7" fmla="+- 0 0 -90"/>
              <a:gd name="f8" fmla="*/ f3 1 1"/>
              <a:gd name="f9" fmla="*/ f4 1 1"/>
              <a:gd name="f10" fmla="+- f6 0 f5"/>
              <a:gd name="f11" fmla="*/ f7 f0 1"/>
              <a:gd name="f12" fmla="*/ 0 f10 1"/>
              <a:gd name="f13" fmla="*/ 1 f10 1"/>
              <a:gd name="f14" fmla="*/ 0 1 f10"/>
              <a:gd name="f15" fmla="*/ f6 1 f10"/>
              <a:gd name="f16" fmla="*/ f11 1 f2"/>
              <a:gd name="f17" fmla="*/ f12 1 f10"/>
              <a:gd name="f18" fmla="*/ f13 1 f10"/>
              <a:gd name="f19" fmla="*/ f14 f8 1"/>
              <a:gd name="f20" fmla="*/ f15 f8 1"/>
              <a:gd name="f21" fmla="*/ f15 f9 1"/>
              <a:gd name="f22" fmla="*/ f14 f9 1"/>
              <a:gd name="f23" fmla="+- f16 0 f1"/>
              <a:gd name="f24" fmla="*/ f17 f8 1"/>
              <a:gd name="f25" fmla="*/ f18 f9 1"/>
              <a:gd name="f26" fmla="*/ f18 f8 1"/>
              <a:gd name="f27" fmla="*/ f17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3">
                <a:pos x="f24" y="f25"/>
              </a:cxn>
              <a:cxn ang="f23">
                <a:pos x="f26" y="f25"/>
              </a:cxn>
              <a:cxn ang="f23">
                <a:pos x="f26" y="f27"/>
              </a:cxn>
              <a:cxn ang="f23">
                <a:pos x="f24" y="f25"/>
              </a:cxn>
            </a:cxnLst>
            <a:rect l="f19" t="f22" r="f20" b="f21"/>
            <a:pathLst>
              <a:path w="1" h="1">
                <a:moveTo>
                  <a:pt x="f5" y="f6"/>
                </a:moveTo>
                <a:cubicBezTo>
                  <a:pt x="f5" y="f6"/>
                  <a:pt x="f6" y="f6"/>
                  <a:pt x="f6" y="f6"/>
                </a:cubicBezTo>
                <a:cubicBezTo>
                  <a:pt x="f6" y="f5"/>
                  <a:pt x="f6" y="f5"/>
                  <a:pt x="f6" y="f5"/>
                </a:cubicBezTo>
                <a:lnTo>
                  <a:pt x="f5" y="f6"/>
                </a:ln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32" name="Freeform 140">
            <a:extLst>
              <a:ext uri="{FF2B5EF4-FFF2-40B4-BE49-F238E27FC236}">
                <a16:creationId xmlns:a16="http://schemas.microsoft.com/office/drawing/2014/main" id="{9BE7E3C1-1A0E-4760-936B-24AAF864EB7B}"/>
              </a:ext>
            </a:extLst>
          </p:cNvPr>
          <p:cNvSpPr/>
          <p:nvPr/>
        </p:nvSpPr>
        <p:spPr>
          <a:xfrm>
            <a:off x="8048420" y="4738676"/>
            <a:ext cx="61712" cy="630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1"/>
              <a:gd name="f7" fmla="val 82"/>
              <a:gd name="f8" fmla="val 3"/>
              <a:gd name="f9" fmla="val 23"/>
              <a:gd name="f10" fmla="val 1"/>
              <a:gd name="f11" fmla="val 44"/>
              <a:gd name="f12" fmla="val 64"/>
              <a:gd name="f13" fmla="val 76"/>
              <a:gd name="f14" fmla="val 2"/>
              <a:gd name="f15" fmla="val 17"/>
              <a:gd name="f16" fmla="val 32"/>
              <a:gd name="f17" fmla="val 80"/>
              <a:gd name="f18" fmla="val 49"/>
              <a:gd name="f19" fmla="val 79"/>
              <a:gd name="f20" fmla="val 66"/>
              <a:gd name="f21" fmla="val 45"/>
              <a:gd name="f22" fmla="val 53"/>
              <a:gd name="f23" fmla="val 26"/>
              <a:gd name="f24" fmla="+- 0 0 -90"/>
              <a:gd name="f25" fmla="*/ f3 1 81"/>
              <a:gd name="f26" fmla="*/ f4 1 82"/>
              <a:gd name="f27" fmla="+- f7 0 f5"/>
              <a:gd name="f28" fmla="+- f6 0 f5"/>
              <a:gd name="f29" fmla="*/ f24 f0 1"/>
              <a:gd name="f30" fmla="*/ f28 1 81"/>
              <a:gd name="f31" fmla="*/ f27 1 82"/>
              <a:gd name="f32" fmla="*/ 0 f28 1"/>
              <a:gd name="f33" fmla="*/ 3 f27 1"/>
              <a:gd name="f34" fmla="*/ 64 f27 1"/>
              <a:gd name="f35" fmla="*/ 17 f28 1"/>
              <a:gd name="f36" fmla="*/ 81 f27 1"/>
              <a:gd name="f37" fmla="*/ 64 f28 1"/>
              <a:gd name="f38" fmla="*/ 80 f28 1"/>
              <a:gd name="f39" fmla="*/ 66 f27 1"/>
              <a:gd name="f40" fmla="*/ 2 f27 1"/>
              <a:gd name="f41" fmla="*/ f29 1 f2"/>
              <a:gd name="f42" fmla="*/ f32 1 81"/>
              <a:gd name="f43" fmla="*/ f33 1 82"/>
              <a:gd name="f44" fmla="*/ f34 1 82"/>
              <a:gd name="f45" fmla="*/ f35 1 81"/>
              <a:gd name="f46" fmla="*/ f36 1 82"/>
              <a:gd name="f47" fmla="*/ f37 1 81"/>
              <a:gd name="f48" fmla="*/ f38 1 81"/>
              <a:gd name="f49" fmla="*/ f39 1 82"/>
              <a:gd name="f50" fmla="*/ f40 1 82"/>
              <a:gd name="f51" fmla="*/ 0 1 f30"/>
              <a:gd name="f52" fmla="*/ f6 1 f30"/>
              <a:gd name="f53" fmla="*/ 0 1 f31"/>
              <a:gd name="f54" fmla="*/ f7 1 f31"/>
              <a:gd name="f55" fmla="+- f41 0 f1"/>
              <a:gd name="f56" fmla="*/ f42 1 f30"/>
              <a:gd name="f57" fmla="*/ f43 1 f31"/>
              <a:gd name="f58" fmla="*/ f44 1 f31"/>
              <a:gd name="f59" fmla="*/ f45 1 f30"/>
              <a:gd name="f60" fmla="*/ f46 1 f31"/>
              <a:gd name="f61" fmla="*/ f47 1 f30"/>
              <a:gd name="f62" fmla="*/ f48 1 f30"/>
              <a:gd name="f63" fmla="*/ f49 1 f31"/>
              <a:gd name="f64" fmla="*/ f50 1 f31"/>
              <a:gd name="f65" fmla="*/ f51 f25 1"/>
              <a:gd name="f66" fmla="*/ f52 f25 1"/>
              <a:gd name="f67" fmla="*/ f54 f26 1"/>
              <a:gd name="f68" fmla="*/ f53 f26 1"/>
              <a:gd name="f69" fmla="*/ f56 f25 1"/>
              <a:gd name="f70" fmla="*/ f57 f26 1"/>
              <a:gd name="f71" fmla="*/ f58 f26 1"/>
              <a:gd name="f72" fmla="*/ f59 f25 1"/>
              <a:gd name="f73" fmla="*/ f60 f26 1"/>
              <a:gd name="f74" fmla="*/ f61 f25 1"/>
              <a:gd name="f75" fmla="*/ f62 f25 1"/>
              <a:gd name="f76" fmla="*/ f63 f26 1"/>
              <a:gd name="f77" fmla="*/ f64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">
                <a:pos x="f69" y="f70"/>
              </a:cxn>
              <a:cxn ang="f55">
                <a:pos x="f69" y="f71"/>
              </a:cxn>
              <a:cxn ang="f55">
                <a:pos x="f72" y="f73"/>
              </a:cxn>
              <a:cxn ang="f55">
                <a:pos x="f74" y="f73"/>
              </a:cxn>
              <a:cxn ang="f55">
                <a:pos x="f75" y="f76"/>
              </a:cxn>
              <a:cxn ang="f55">
                <a:pos x="f75" y="f77"/>
              </a:cxn>
              <a:cxn ang="f55">
                <a:pos x="f69" y="f70"/>
              </a:cxn>
            </a:cxnLst>
            <a:rect l="f65" t="f68" r="f66" b="f67"/>
            <a:pathLst>
              <a:path w="81" h="82">
                <a:moveTo>
                  <a:pt x="f5" y="f8"/>
                </a:moveTo>
                <a:cubicBezTo>
                  <a:pt x="f5" y="f9"/>
                  <a:pt x="f10" y="f11"/>
                  <a:pt x="f5" y="f12"/>
                </a:cubicBezTo>
                <a:cubicBezTo>
                  <a:pt x="f5" y="f13"/>
                  <a:pt x="f14" y="f7"/>
                  <a:pt x="f15" y="f6"/>
                </a:cubicBezTo>
                <a:cubicBezTo>
                  <a:pt x="f16" y="f17"/>
                  <a:pt x="f18" y="f17"/>
                  <a:pt x="f12" y="f6"/>
                </a:cubicBezTo>
                <a:cubicBezTo>
                  <a:pt x="f13" y="f7"/>
                  <a:pt x="f6" y="f19"/>
                  <a:pt x="f17" y="f20"/>
                </a:cubicBezTo>
                <a:cubicBezTo>
                  <a:pt x="f19" y="f21"/>
                  <a:pt x="f17" y="f9"/>
                  <a:pt x="f17" y="f14"/>
                </a:cubicBezTo>
                <a:cubicBezTo>
                  <a:pt x="f22" y="f10"/>
                  <a:pt x="f23" y="f5"/>
                  <a:pt x="f5" y="f8"/>
                </a:cubicBez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33" name="Freeform 141">
            <a:extLst>
              <a:ext uri="{FF2B5EF4-FFF2-40B4-BE49-F238E27FC236}">
                <a16:creationId xmlns:a16="http://schemas.microsoft.com/office/drawing/2014/main" id="{E38ACA63-5017-4A8D-92C4-6D28BD248A1D}"/>
              </a:ext>
            </a:extLst>
          </p:cNvPr>
          <p:cNvSpPr/>
          <p:nvPr/>
        </p:nvSpPr>
        <p:spPr>
          <a:xfrm>
            <a:off x="7867223" y="4673022"/>
            <a:ext cx="68278" cy="6827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88"/>
              <a:gd name="f8" fmla="val 80"/>
              <a:gd name="f9" fmla="val 72"/>
              <a:gd name="f10" fmla="val 78"/>
              <a:gd name="f11" fmla="val 51"/>
              <a:gd name="f12" fmla="val 22"/>
              <a:gd name="f13" fmla="val 75"/>
              <a:gd name="f14" fmla="val 11"/>
              <a:gd name="f15" fmla="val 62"/>
              <a:gd name="f16" fmla="val 35"/>
              <a:gd name="f17" fmla="val 8"/>
              <a:gd name="f18" fmla="val 14"/>
              <a:gd name="f19" fmla="val 7"/>
              <a:gd name="f20" fmla="val 4"/>
              <a:gd name="f21" fmla="val 10"/>
              <a:gd name="f22" fmla="val 21"/>
              <a:gd name="f23" fmla="val 1"/>
              <a:gd name="f24" fmla="val 42"/>
              <a:gd name="f25" fmla="val 64"/>
              <a:gd name="f26" fmla="val 86"/>
              <a:gd name="f27" fmla="val 43"/>
              <a:gd name="f28" fmla="val 65"/>
              <a:gd name="f29" fmla="val 87"/>
              <a:gd name="f30" fmla="val 77"/>
              <a:gd name="f31" fmla="val 81"/>
              <a:gd name="f32" fmla="val 84"/>
              <a:gd name="f33" fmla="+- 0 0 -90"/>
              <a:gd name="f34" fmla="*/ f3 1 89"/>
              <a:gd name="f35" fmla="*/ f4 1 88"/>
              <a:gd name="f36" fmla="+- f7 0 f5"/>
              <a:gd name="f37" fmla="+- f6 0 f5"/>
              <a:gd name="f38" fmla="*/ f33 f0 1"/>
              <a:gd name="f39" fmla="*/ f37 1 89"/>
              <a:gd name="f40" fmla="*/ f36 1 88"/>
              <a:gd name="f41" fmla="*/ 80 f37 1"/>
              <a:gd name="f42" fmla="*/ 72 f36 1"/>
              <a:gd name="f43" fmla="*/ 75 f37 1"/>
              <a:gd name="f44" fmla="*/ 11 f36 1"/>
              <a:gd name="f45" fmla="*/ 14 f37 1"/>
              <a:gd name="f46" fmla="*/ 7 f36 1"/>
              <a:gd name="f47" fmla="*/ 0 f37 1"/>
              <a:gd name="f48" fmla="*/ 21 f36 1"/>
              <a:gd name="f49" fmla="*/ 86 f36 1"/>
              <a:gd name="f50" fmla="*/ 65 f37 1"/>
              <a:gd name="f51" fmla="*/ 87 f36 1"/>
              <a:gd name="f52" fmla="*/ f38 1 f2"/>
              <a:gd name="f53" fmla="*/ f41 1 89"/>
              <a:gd name="f54" fmla="*/ f42 1 88"/>
              <a:gd name="f55" fmla="*/ f43 1 89"/>
              <a:gd name="f56" fmla="*/ f44 1 88"/>
              <a:gd name="f57" fmla="*/ f45 1 89"/>
              <a:gd name="f58" fmla="*/ f46 1 88"/>
              <a:gd name="f59" fmla="*/ f47 1 89"/>
              <a:gd name="f60" fmla="*/ f48 1 88"/>
              <a:gd name="f61" fmla="*/ f49 1 88"/>
              <a:gd name="f62" fmla="*/ f50 1 89"/>
              <a:gd name="f63" fmla="*/ f51 1 88"/>
              <a:gd name="f64" fmla="*/ 0 1 f39"/>
              <a:gd name="f65" fmla="*/ f6 1 f39"/>
              <a:gd name="f66" fmla="*/ 0 1 f40"/>
              <a:gd name="f67" fmla="*/ f7 1 f40"/>
              <a:gd name="f68" fmla="+- f52 0 f1"/>
              <a:gd name="f69" fmla="*/ f53 1 f39"/>
              <a:gd name="f70" fmla="*/ f54 1 f40"/>
              <a:gd name="f71" fmla="*/ f55 1 f39"/>
              <a:gd name="f72" fmla="*/ f56 1 f40"/>
              <a:gd name="f73" fmla="*/ f57 1 f39"/>
              <a:gd name="f74" fmla="*/ f58 1 f40"/>
              <a:gd name="f75" fmla="*/ f59 1 f39"/>
              <a:gd name="f76" fmla="*/ f60 1 f40"/>
              <a:gd name="f77" fmla="*/ f61 1 f40"/>
              <a:gd name="f78" fmla="*/ f62 1 f39"/>
              <a:gd name="f79" fmla="*/ f63 1 f40"/>
              <a:gd name="f80" fmla="*/ f64 f34 1"/>
              <a:gd name="f81" fmla="*/ f65 f34 1"/>
              <a:gd name="f82" fmla="*/ f67 f35 1"/>
              <a:gd name="f83" fmla="*/ f66 f35 1"/>
              <a:gd name="f84" fmla="*/ f69 f34 1"/>
              <a:gd name="f85" fmla="*/ f70 f35 1"/>
              <a:gd name="f86" fmla="*/ f71 f34 1"/>
              <a:gd name="f87" fmla="*/ f72 f35 1"/>
              <a:gd name="f88" fmla="*/ f73 f34 1"/>
              <a:gd name="f89" fmla="*/ f74 f35 1"/>
              <a:gd name="f90" fmla="*/ f75 f34 1"/>
              <a:gd name="f91" fmla="*/ f76 f35 1"/>
              <a:gd name="f92" fmla="*/ f77 f35 1"/>
              <a:gd name="f93" fmla="*/ f78 f34 1"/>
              <a:gd name="f94" fmla="*/ f79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8">
                <a:pos x="f84" y="f85"/>
              </a:cxn>
              <a:cxn ang="f68">
                <a:pos x="f86" y="f87"/>
              </a:cxn>
              <a:cxn ang="f68">
                <a:pos x="f88" y="f89"/>
              </a:cxn>
              <a:cxn ang="f68">
                <a:pos x="f90" y="f91"/>
              </a:cxn>
              <a:cxn ang="f68">
                <a:pos x="f90" y="f92"/>
              </a:cxn>
              <a:cxn ang="f68">
                <a:pos x="f93" y="f94"/>
              </a:cxn>
              <a:cxn ang="f68">
                <a:pos x="f84" y="f85"/>
              </a:cxn>
            </a:cxnLst>
            <a:rect l="f80" t="f83" r="f81" b="f82"/>
            <a:pathLst>
              <a:path w="89" h="88">
                <a:moveTo>
                  <a:pt x="f8" y="f9"/>
                </a:moveTo>
                <a:cubicBezTo>
                  <a:pt x="f10" y="f11"/>
                  <a:pt x="f6" y="f12"/>
                  <a:pt x="f13" y="f14"/>
                </a:cubicBezTo>
                <a:cubicBezTo>
                  <a:pt x="f15" y="f5"/>
                  <a:pt x="f16" y="f17"/>
                  <a:pt x="f18" y="f19"/>
                </a:cubicBezTo>
                <a:cubicBezTo>
                  <a:pt x="f20" y="f19"/>
                  <a:pt x="f5" y="f21"/>
                  <a:pt x="f5" y="f22"/>
                </a:cubicBezTo>
                <a:cubicBezTo>
                  <a:pt x="f23" y="f24"/>
                  <a:pt x="f5" y="f25"/>
                  <a:pt x="f5" y="f26"/>
                </a:cubicBezTo>
                <a:cubicBezTo>
                  <a:pt x="f22" y="f26"/>
                  <a:pt x="f27" y="f26"/>
                  <a:pt x="f28" y="f29"/>
                </a:cubicBezTo>
                <a:cubicBezTo>
                  <a:pt x="f30" y="f7"/>
                  <a:pt x="f31" y="f32"/>
                  <a:pt x="f8" y="f9"/>
                </a:cubicBez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34" name="Freeform 142">
            <a:extLst>
              <a:ext uri="{FF2B5EF4-FFF2-40B4-BE49-F238E27FC236}">
                <a16:creationId xmlns:a16="http://schemas.microsoft.com/office/drawing/2014/main" id="{33CDFA29-FB56-4A13-8203-EB218152EAD0}"/>
              </a:ext>
            </a:extLst>
          </p:cNvPr>
          <p:cNvSpPr/>
          <p:nvPr/>
        </p:nvSpPr>
        <p:spPr>
          <a:xfrm>
            <a:off x="8047104" y="4739984"/>
            <a:ext cx="1316" cy="131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"/>
              <a:gd name="f7" fmla="+- 0 0 -90"/>
              <a:gd name="f8" fmla="*/ f3 1 1"/>
              <a:gd name="f9" fmla="*/ f4 1 1"/>
              <a:gd name="f10" fmla="+- f6 0 f5"/>
              <a:gd name="f11" fmla="*/ f7 f0 1"/>
              <a:gd name="f12" fmla="*/ 0 f10 1"/>
              <a:gd name="f13" fmla="*/ 1 f10 1"/>
              <a:gd name="f14" fmla="*/ 0 1 f10"/>
              <a:gd name="f15" fmla="*/ f6 1 f10"/>
              <a:gd name="f16" fmla="*/ f11 1 f2"/>
              <a:gd name="f17" fmla="*/ f12 1 f10"/>
              <a:gd name="f18" fmla="*/ f13 1 f10"/>
              <a:gd name="f19" fmla="*/ f14 f8 1"/>
              <a:gd name="f20" fmla="*/ f15 f8 1"/>
              <a:gd name="f21" fmla="*/ f15 f9 1"/>
              <a:gd name="f22" fmla="*/ f14 f9 1"/>
              <a:gd name="f23" fmla="+- f16 0 f1"/>
              <a:gd name="f24" fmla="*/ f17 f8 1"/>
              <a:gd name="f25" fmla="*/ f18 f9 1"/>
              <a:gd name="f26" fmla="*/ f18 f8 1"/>
              <a:gd name="f27" fmla="*/ f17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3">
                <a:pos x="f24" y="f25"/>
              </a:cxn>
              <a:cxn ang="f23">
                <a:pos x="f26" y="f27"/>
              </a:cxn>
              <a:cxn ang="f23">
                <a:pos x="f24" y="f27"/>
              </a:cxn>
              <a:cxn ang="f23">
                <a:pos x="f24" y="f25"/>
              </a:cxn>
            </a:cxnLst>
            <a:rect l="f19" t="f22" r="f20" b="f21"/>
            <a:pathLst>
              <a:path w="1" h="1">
                <a:moveTo>
                  <a:pt x="f5" y="f6"/>
                </a:moveTo>
                <a:cubicBezTo>
                  <a:pt x="f5" y="f6"/>
                  <a:pt x="f6" y="f5"/>
                  <a:pt x="f6" y="f5"/>
                </a:cubicBezTo>
                <a:cubicBezTo>
                  <a:pt x="f6" y="f5"/>
                  <a:pt x="f5" y="f5"/>
                  <a:pt x="f5" y="f5"/>
                </a:cubicBezTo>
                <a:cubicBezTo>
                  <a:pt x="f5" y="f5"/>
                  <a:pt x="f5" y="f6"/>
                  <a:pt x="f5" y="f6"/>
                </a:cubicBez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35" name="Freeform 143">
            <a:extLst>
              <a:ext uri="{FF2B5EF4-FFF2-40B4-BE49-F238E27FC236}">
                <a16:creationId xmlns:a16="http://schemas.microsoft.com/office/drawing/2014/main" id="{C915CA07-167F-42CD-9908-DFD702F08EDF}"/>
              </a:ext>
            </a:extLst>
          </p:cNvPr>
          <p:cNvSpPr/>
          <p:nvPr/>
        </p:nvSpPr>
        <p:spPr>
          <a:xfrm>
            <a:off x="7988024" y="4678271"/>
            <a:ext cx="63020" cy="6171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1"/>
              <a:gd name="f7" fmla="val 77"/>
              <a:gd name="f8" fmla="val 3"/>
              <a:gd name="f9" fmla="val 56"/>
              <a:gd name="f10" fmla="val 36"/>
              <a:gd name="f11" fmla="val 2"/>
              <a:gd name="f12" fmla="val 16"/>
              <a:gd name="f13" fmla="val 1"/>
              <a:gd name="f14" fmla="val 15"/>
              <a:gd name="f15" fmla="val 14"/>
              <a:gd name="f16" fmla="val 5"/>
              <a:gd name="f17" fmla="val 4"/>
              <a:gd name="f18" fmla="val 13"/>
              <a:gd name="f19" fmla="val 31"/>
              <a:gd name="f20" fmla="val 48"/>
              <a:gd name="f21" fmla="val 66"/>
              <a:gd name="f22" fmla="val 35"/>
              <a:gd name="f23" fmla="val 80"/>
              <a:gd name="f24" fmla="val 79"/>
              <a:gd name="f25" fmla="val 55"/>
              <a:gd name="f26" fmla="val 29"/>
              <a:gd name="f27" fmla="+- 0 0 -90"/>
              <a:gd name="f28" fmla="*/ f3 1 81"/>
              <a:gd name="f29" fmla="*/ f4 1 81"/>
              <a:gd name="f30" fmla="+- f6 0 f5"/>
              <a:gd name="f31" fmla="*/ f27 f0 1"/>
              <a:gd name="f32" fmla="*/ f30 1 81"/>
              <a:gd name="f33" fmla="*/ 77 f30 1"/>
              <a:gd name="f34" fmla="*/ 3 f30 1"/>
              <a:gd name="f35" fmla="*/ 16 f30 1"/>
              <a:gd name="f36" fmla="*/ 1 f30 1"/>
              <a:gd name="f37" fmla="*/ 14 f30 1"/>
              <a:gd name="f38" fmla="*/ 2 f30 1"/>
              <a:gd name="f39" fmla="*/ 13 f30 1"/>
              <a:gd name="f40" fmla="*/ 0 f30 1"/>
              <a:gd name="f41" fmla="*/ 66 f30 1"/>
              <a:gd name="f42" fmla="*/ 81 f30 1"/>
              <a:gd name="f43" fmla="*/ f31 1 f2"/>
              <a:gd name="f44" fmla="*/ f33 1 81"/>
              <a:gd name="f45" fmla="*/ f34 1 81"/>
              <a:gd name="f46" fmla="*/ f35 1 81"/>
              <a:gd name="f47" fmla="*/ f36 1 81"/>
              <a:gd name="f48" fmla="*/ f37 1 81"/>
              <a:gd name="f49" fmla="*/ f38 1 81"/>
              <a:gd name="f50" fmla="*/ f39 1 81"/>
              <a:gd name="f51" fmla="*/ f40 1 81"/>
              <a:gd name="f52" fmla="*/ f41 1 81"/>
              <a:gd name="f53" fmla="*/ f42 1 81"/>
              <a:gd name="f54" fmla="*/ 0 1 f32"/>
              <a:gd name="f55" fmla="*/ f6 1 f32"/>
              <a:gd name="f56" fmla="+- f43 0 f1"/>
              <a:gd name="f57" fmla="*/ f44 1 f32"/>
              <a:gd name="f58" fmla="*/ f45 1 f32"/>
              <a:gd name="f59" fmla="*/ f46 1 f32"/>
              <a:gd name="f60" fmla="*/ f47 1 f32"/>
              <a:gd name="f61" fmla="*/ f48 1 f32"/>
              <a:gd name="f62" fmla="*/ f49 1 f32"/>
              <a:gd name="f63" fmla="*/ f50 1 f32"/>
              <a:gd name="f64" fmla="*/ f51 1 f32"/>
              <a:gd name="f65" fmla="*/ f52 1 f32"/>
              <a:gd name="f66" fmla="*/ f53 1 f32"/>
              <a:gd name="f67" fmla="*/ f54 f28 1"/>
              <a:gd name="f68" fmla="*/ f55 f28 1"/>
              <a:gd name="f69" fmla="*/ f55 f29 1"/>
              <a:gd name="f70" fmla="*/ f54 f29 1"/>
              <a:gd name="f71" fmla="*/ f57 f28 1"/>
              <a:gd name="f72" fmla="*/ f58 f29 1"/>
              <a:gd name="f73" fmla="*/ f59 f28 1"/>
              <a:gd name="f74" fmla="*/ f60 f29 1"/>
              <a:gd name="f75" fmla="*/ f61 f28 1"/>
              <a:gd name="f76" fmla="*/ f62 f28 1"/>
              <a:gd name="f77" fmla="*/ f63 f29 1"/>
              <a:gd name="f78" fmla="*/ f64 f28 1"/>
              <a:gd name="f79" fmla="*/ f65 f29 1"/>
              <a:gd name="f80" fmla="*/ f66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71" y="f72"/>
              </a:cxn>
              <a:cxn ang="f56">
                <a:pos x="f73" y="f74"/>
              </a:cxn>
              <a:cxn ang="f56">
                <a:pos x="f75" y="f74"/>
              </a:cxn>
              <a:cxn ang="f56">
                <a:pos x="f76" y="f77"/>
              </a:cxn>
              <a:cxn ang="f56">
                <a:pos x="f78" y="f79"/>
              </a:cxn>
              <a:cxn ang="f56">
                <a:pos x="f75" y="f80"/>
              </a:cxn>
              <a:cxn ang="f56">
                <a:pos x="f71" y="f80"/>
              </a:cxn>
              <a:cxn ang="f56">
                <a:pos x="f71" y="f72"/>
              </a:cxn>
            </a:cxnLst>
            <a:rect l="f67" t="f70" r="f68" b="f69"/>
            <a:pathLst>
              <a:path w="81" h="81">
                <a:moveTo>
                  <a:pt x="f7" y="f8"/>
                </a:moveTo>
                <a:cubicBezTo>
                  <a:pt x="f9" y="f5"/>
                  <a:pt x="f10" y="f11"/>
                  <a:pt x="f12" y="f13"/>
                </a:cubicBezTo>
                <a:cubicBezTo>
                  <a:pt x="f14" y="f13"/>
                  <a:pt x="f15" y="f13"/>
                  <a:pt x="f15" y="f13"/>
                </a:cubicBezTo>
                <a:cubicBezTo>
                  <a:pt x="f16" y="f13"/>
                  <a:pt x="f11" y="f17"/>
                  <a:pt x="f11" y="f18"/>
                </a:cubicBezTo>
                <a:cubicBezTo>
                  <a:pt x="f11" y="f19"/>
                  <a:pt x="f13" y="f20"/>
                  <a:pt x="f5" y="f21"/>
                </a:cubicBezTo>
                <a:cubicBezTo>
                  <a:pt x="f5" y="f7"/>
                  <a:pt x="f11" y="f6"/>
                  <a:pt x="f15" y="f6"/>
                </a:cubicBezTo>
                <a:cubicBezTo>
                  <a:pt x="f22" y="f23"/>
                  <a:pt x="f9" y="f6"/>
                  <a:pt x="f7" y="f6"/>
                </a:cubicBezTo>
                <a:cubicBezTo>
                  <a:pt x="f24" y="f25"/>
                  <a:pt x="f6" y="f26"/>
                  <a:pt x="f7" y="f8"/>
                </a:cubicBez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36" name="Freeform 144">
            <a:extLst>
              <a:ext uri="{FF2B5EF4-FFF2-40B4-BE49-F238E27FC236}">
                <a16:creationId xmlns:a16="http://schemas.microsoft.com/office/drawing/2014/main" id="{B232AA1A-E533-4B4F-A1EB-C3461AF04B3D}"/>
              </a:ext>
            </a:extLst>
          </p:cNvPr>
          <p:cNvSpPr/>
          <p:nvPr/>
        </p:nvSpPr>
        <p:spPr>
          <a:xfrm flipH="1">
            <a:off x="7202847" y="4495766"/>
            <a:ext cx="0" cy="131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val 1313"/>
              <a:gd name="f8" fmla="+- 0 0 -90"/>
              <a:gd name="f9" fmla="abs f3"/>
              <a:gd name="f10" fmla="abs f4"/>
              <a:gd name="f11" fmla="abs f5"/>
              <a:gd name="f12" fmla="*/ f4 1 1313"/>
              <a:gd name="f13" fmla="val f6"/>
              <a:gd name="f14" fmla="+- f7 0 f6"/>
              <a:gd name="f15" fmla="+- f6 0 f6"/>
              <a:gd name="f16" fmla="*/ f8 f0 1"/>
              <a:gd name="f17" fmla="?: f9 f3 1"/>
              <a:gd name="f18" fmla="?: f10 f4 1"/>
              <a:gd name="f19" fmla="?: f11 f5 1"/>
              <a:gd name="f20" fmla="*/ f15 1 0"/>
              <a:gd name="f21" fmla="*/ f14 1 1313"/>
              <a:gd name="f22" fmla="*/ f16 1 f2"/>
              <a:gd name="f23" fmla="*/ f17 1 21600"/>
              <a:gd name="f24" fmla="*/ f18 1 1313"/>
              <a:gd name="f25" fmla="*/ 21600 f17 1"/>
              <a:gd name="f26" fmla="*/ 0 1 f20"/>
              <a:gd name="f27" fmla="*/ 1313 1 f21"/>
              <a:gd name="f28" fmla="*/ 0 1 f21"/>
              <a:gd name="f29" fmla="*/ 1 1 f20"/>
              <a:gd name="f30" fmla="+- f22 0 f1"/>
              <a:gd name="f31" fmla="min f24 f23"/>
              <a:gd name="f32" fmla="*/ f25 1 f19"/>
              <a:gd name="f33" fmla="*/ f27 f12 1"/>
              <a:gd name="f34" fmla="*/ f28 f12 1"/>
              <a:gd name="f35" fmla="val f32"/>
              <a:gd name="f36" fmla="*/ f6 f31 1"/>
              <a:gd name="f37" fmla="+- f35 0 f13"/>
              <a:gd name="f38" fmla="*/ f37 1 0"/>
              <a:gd name="f39" fmla="*/ f26 f38 1"/>
              <a:gd name="f40" fmla="*/ f29 f38 1"/>
              <a:gd name="f41" fmla="*/ f39 f31 1"/>
              <a:gd name="f42" fmla="*/ f40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1" y="f33"/>
              </a:cxn>
              <a:cxn ang="f30">
                <a:pos x="f41" y="f33"/>
              </a:cxn>
              <a:cxn ang="f30">
                <a:pos x="f41" y="f34"/>
              </a:cxn>
              <a:cxn ang="f30">
                <a:pos x="f41" y="f34"/>
              </a:cxn>
              <a:cxn ang="f30">
                <a:pos x="f41" y="f34"/>
              </a:cxn>
              <a:cxn ang="f30">
                <a:pos x="f41" y="f34"/>
              </a:cxn>
              <a:cxn ang="f30">
                <a:pos x="f41" y="f34"/>
              </a:cxn>
              <a:cxn ang="f30">
                <a:pos x="f41" y="f34"/>
              </a:cxn>
              <a:cxn ang="f30">
                <a:pos x="f41" y="f33"/>
              </a:cxn>
            </a:cxnLst>
            <a:rect l="f41" t="f34" r="f42" b="f33"/>
            <a:pathLst>
              <a:path h="1313">
                <a:moveTo>
                  <a:pt x="f36" y="f7"/>
                </a:moveTo>
                <a:cubicBezTo>
                  <a:pt x="f36" y="f7"/>
                  <a:pt x="f36" y="f7"/>
                  <a:pt x="f36" y="f7"/>
                </a:cubicBezTo>
                <a:cubicBezTo>
                  <a:pt x="f36" y="f7"/>
                  <a:pt x="f36" y="f6"/>
                  <a:pt x="f36" y="f6"/>
                </a:cubicBezTo>
                <a:cubicBezTo>
                  <a:pt x="f36" y="f6"/>
                  <a:pt x="f36" y="f6"/>
                  <a:pt x="f36" y="f6"/>
                </a:cubicBezTo>
                <a:cubicBezTo>
                  <a:pt x="f36" y="f6"/>
                  <a:pt x="f36" y="f6"/>
                  <a:pt x="f36" y="f6"/>
                </a:cubicBezTo>
                <a:cubicBezTo>
                  <a:pt x="f36" y="f6"/>
                  <a:pt x="f36" y="f6"/>
                  <a:pt x="f36" y="f6"/>
                </a:cubicBezTo>
                <a:cubicBezTo>
                  <a:pt x="f36" y="f6"/>
                  <a:pt x="f36" y="f6"/>
                  <a:pt x="f36" y="f6"/>
                </a:cubicBezTo>
                <a:cubicBezTo>
                  <a:pt x="f36" y="f6"/>
                  <a:pt x="f36" y="f6"/>
                  <a:pt x="f36" y="f6"/>
                </a:cubicBezTo>
                <a:cubicBezTo>
                  <a:pt x="f36" y="f6"/>
                  <a:pt x="f36" y="f7"/>
                  <a:pt x="f36" y="f7"/>
                </a:cubicBez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37" name="Freeform 145">
            <a:extLst>
              <a:ext uri="{FF2B5EF4-FFF2-40B4-BE49-F238E27FC236}">
                <a16:creationId xmlns:a16="http://schemas.microsoft.com/office/drawing/2014/main" id="{C0913AFE-B2C0-42DB-8D38-6434C9A8DA82}"/>
              </a:ext>
            </a:extLst>
          </p:cNvPr>
          <p:cNvSpPr/>
          <p:nvPr/>
        </p:nvSpPr>
        <p:spPr>
          <a:xfrm>
            <a:off x="6898224" y="4376281"/>
            <a:ext cx="424098" cy="43066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2"/>
              <a:gd name="f7" fmla="val 559"/>
              <a:gd name="f8" fmla="val 472"/>
              <a:gd name="f9" fmla="val 408"/>
              <a:gd name="f10" fmla="val 396"/>
              <a:gd name="f11" fmla="val 476"/>
              <a:gd name="f12" fmla="val 393"/>
              <a:gd name="f13" fmla="val 487"/>
              <a:gd name="f14" fmla="val 504"/>
              <a:gd name="f15" fmla="val 394"/>
              <a:gd name="f16" fmla="val 522"/>
              <a:gd name="f17" fmla="val 539"/>
              <a:gd name="f18" fmla="val 550"/>
              <a:gd name="f19" fmla="val 390"/>
              <a:gd name="f20" fmla="val 380"/>
              <a:gd name="f21" fmla="val 336"/>
              <a:gd name="f22" fmla="val 292"/>
              <a:gd name="f23" fmla="val 248"/>
              <a:gd name="f24" fmla="val 239"/>
              <a:gd name="f25" fmla="val 549"/>
              <a:gd name="f26" fmla="val 236"/>
              <a:gd name="f27" fmla="val 540"/>
              <a:gd name="f28" fmla="val 237"/>
              <a:gd name="f29" fmla="val 505"/>
              <a:gd name="f30" fmla="val 235"/>
              <a:gd name="f31" fmla="val 488"/>
              <a:gd name="f32" fmla="val 475"/>
              <a:gd name="f33" fmla="val 233"/>
              <a:gd name="f34" fmla="val 473"/>
              <a:gd name="f35" fmla="val 221"/>
              <a:gd name="f36" fmla="val 206"/>
              <a:gd name="f37" fmla="val 191"/>
              <a:gd name="f38" fmla="val 177"/>
              <a:gd name="f39" fmla="val 474"/>
              <a:gd name="f40" fmla="val 162"/>
              <a:gd name="f41" fmla="val 471"/>
              <a:gd name="f42" fmla="val 155"/>
              <a:gd name="f43" fmla="val 454"/>
              <a:gd name="f44" fmla="val 157"/>
              <a:gd name="f45" fmla="val 435"/>
              <a:gd name="f46" fmla="val 158"/>
              <a:gd name="f47" fmla="val 415"/>
              <a:gd name="f48" fmla="val 159"/>
              <a:gd name="f49" fmla="val 395"/>
              <a:gd name="f50" fmla="val 161"/>
              <a:gd name="f51" fmla="val 164"/>
              <a:gd name="f52" fmla="val 389"/>
              <a:gd name="f53" fmla="val 207"/>
              <a:gd name="f54" fmla="val 392"/>
              <a:gd name="f55" fmla="val 250"/>
              <a:gd name="f56" fmla="val 309"/>
              <a:gd name="f57" fmla="val 388"/>
              <a:gd name="f58" fmla="val 314"/>
              <a:gd name="f59" fmla="val 372"/>
              <a:gd name="f60" fmla="val 313"/>
              <a:gd name="f61" fmla="val 353"/>
              <a:gd name="f62" fmla="val 312"/>
              <a:gd name="f63" fmla="val 335"/>
              <a:gd name="f64" fmla="val 316"/>
              <a:gd name="f65" fmla="val 265"/>
              <a:gd name="f66" fmla="val 218"/>
              <a:gd name="f67" fmla="val 171"/>
              <a:gd name="f68" fmla="val 315"/>
              <a:gd name="f69" fmla="val 160"/>
              <a:gd name="f70" fmla="val 318"/>
              <a:gd name="f71" fmla="val 329"/>
              <a:gd name="f72" fmla="val 350"/>
              <a:gd name="f73" fmla="val 156"/>
              <a:gd name="f74" fmla="val 132"/>
              <a:gd name="f75" fmla="val 398"/>
              <a:gd name="f76" fmla="val 108"/>
              <a:gd name="f77" fmla="val 84"/>
              <a:gd name="f78" fmla="val 80"/>
              <a:gd name="f79" fmla="val 79"/>
              <a:gd name="f80" fmla="val 365"/>
              <a:gd name="f81" fmla="val 74"/>
              <a:gd name="f82" fmla="val 340"/>
              <a:gd name="f83" fmla="val 77"/>
              <a:gd name="f84" fmla="val 214"/>
              <a:gd name="f85" fmla="val 163"/>
              <a:gd name="f86" fmla="val 78"/>
              <a:gd name="f87" fmla="val 76"/>
              <a:gd name="f88" fmla="val 73"/>
              <a:gd name="f89" fmla="val 49"/>
              <a:gd name="f90" fmla="val 25"/>
              <a:gd name="f91" fmla="val 1"/>
              <a:gd name="f92" fmla="val 134"/>
              <a:gd name="f93" fmla="val 112"/>
              <a:gd name="f94" fmla="val 90"/>
              <a:gd name="f95" fmla="val 82"/>
              <a:gd name="f96" fmla="val 2"/>
              <a:gd name="f97" fmla="val 11"/>
              <a:gd name="f98" fmla="val 33"/>
              <a:gd name="f99" fmla="val 55"/>
              <a:gd name="f100" fmla="val 104"/>
              <a:gd name="f101" fmla="val 129"/>
              <a:gd name="f102" fmla="val 153"/>
              <a:gd name="f103" fmla="val 81"/>
              <a:gd name="f104" fmla="val 106"/>
              <a:gd name="f105" fmla="val 127"/>
              <a:gd name="f106" fmla="val 149"/>
              <a:gd name="f107" fmla="val 147"/>
              <a:gd name="f108" fmla="val 111"/>
              <a:gd name="f109" fmla="val 93"/>
              <a:gd name="f110" fmla="val 189"/>
              <a:gd name="f111" fmla="val 223"/>
              <a:gd name="f112" fmla="val 234"/>
              <a:gd name="f113" fmla="val 66"/>
              <a:gd name="f114" fmla="val 44"/>
              <a:gd name="f115" fmla="val 22"/>
              <a:gd name="f116" fmla="val 263"/>
              <a:gd name="f117" fmla="val 290"/>
              <a:gd name="f118" fmla="val 317"/>
              <a:gd name="f119" fmla="val 333"/>
              <a:gd name="f120" fmla="val 349"/>
              <a:gd name="f121" fmla="val 369"/>
              <a:gd name="f122" fmla="val 373"/>
              <a:gd name="f123" fmla="val 377"/>
              <a:gd name="f124" fmla="val 382"/>
              <a:gd name="f125" fmla="val 387"/>
              <a:gd name="f126" fmla="val 20"/>
              <a:gd name="f127" fmla="val 40"/>
              <a:gd name="f128" fmla="val 60"/>
              <a:gd name="f129" fmla="val 64"/>
              <a:gd name="f130" fmla="val 68"/>
              <a:gd name="f131" fmla="val 72"/>
              <a:gd name="f132" fmla="val 402"/>
              <a:gd name="f133" fmla="val 424"/>
              <a:gd name="f134" fmla="val 440"/>
              <a:gd name="f135" fmla="val 457"/>
              <a:gd name="f136" fmla="val 462"/>
              <a:gd name="f137" fmla="val 467"/>
              <a:gd name="f138" fmla="val 53"/>
              <a:gd name="f139" fmla="val 27"/>
              <a:gd name="f140" fmla="val 499"/>
              <a:gd name="f141" fmla="val 526"/>
              <a:gd name="f142" fmla="val 553"/>
              <a:gd name="f143" fmla="val 551"/>
              <a:gd name="f144" fmla="val 65"/>
              <a:gd name="f145" fmla="val 537"/>
              <a:gd name="f146" fmla="val 516"/>
              <a:gd name="f147" fmla="val 494"/>
              <a:gd name="f148" fmla="val 100"/>
              <a:gd name="f149" fmla="val 120"/>
              <a:gd name="f150" fmla="val 140"/>
              <a:gd name="f151" fmla="val 489"/>
              <a:gd name="f152" fmla="val 510"/>
              <a:gd name="f153" fmla="val 148"/>
              <a:gd name="f154" fmla="val 538"/>
              <a:gd name="f155" fmla="val 548"/>
              <a:gd name="f156" fmla="val 176"/>
              <a:gd name="f157" fmla="val 203"/>
              <a:gd name="f158" fmla="val 224"/>
              <a:gd name="f159" fmla="val 486"/>
              <a:gd name="f160" fmla="val 240"/>
              <a:gd name="f161" fmla="val 271"/>
              <a:gd name="f162" fmla="val 291"/>
              <a:gd name="f163" fmla="val 477"/>
              <a:gd name="f164" fmla="val 511"/>
              <a:gd name="f165" fmla="val 528"/>
              <a:gd name="f166" fmla="val 531"/>
              <a:gd name="f167" fmla="val 534"/>
              <a:gd name="f168" fmla="val 541"/>
              <a:gd name="f169" fmla="val 545"/>
              <a:gd name="f170" fmla="val 321"/>
              <a:gd name="f171" fmla="val 344"/>
              <a:gd name="f172" fmla="val 368"/>
              <a:gd name="f173" fmla="val 391"/>
              <a:gd name="f174" fmla="val 401"/>
              <a:gd name="f175" fmla="val 533"/>
              <a:gd name="f176" fmla="val 513"/>
              <a:gd name="f177" fmla="val 493"/>
              <a:gd name="f178" fmla="val 480"/>
              <a:gd name="f179" fmla="val 469"/>
              <a:gd name="f180" fmla="val 412"/>
              <a:gd name="f181" fmla="val 432"/>
              <a:gd name="f182" fmla="val 452"/>
              <a:gd name="f183" fmla="val 451"/>
              <a:gd name="f184" fmla="val 430"/>
              <a:gd name="f185" fmla="val 193"/>
              <a:gd name="f186" fmla="val 195"/>
              <a:gd name="f187" fmla="val 319"/>
              <a:gd name="f188" fmla="val 196"/>
              <a:gd name="f189" fmla="val 320"/>
              <a:gd name="f190" fmla="val 197"/>
              <a:gd name="f191" fmla="val 310"/>
              <a:gd name="f192" fmla="val 311"/>
              <a:gd name="f193" fmla="val 175"/>
              <a:gd name="f194" fmla="val 173"/>
              <a:gd name="f195" fmla="val 168"/>
              <a:gd name="f196" fmla="val 172"/>
              <a:gd name="f197" fmla="val 178"/>
              <a:gd name="f198" fmla="val 325"/>
              <a:gd name="f199" fmla="val 304"/>
              <a:gd name="f200" fmla="val 296"/>
              <a:gd name="f201" fmla="val 252"/>
              <a:gd name="f202" fmla="val 208"/>
              <a:gd name="f203" fmla="val 167"/>
              <a:gd name="f204" fmla="val 187"/>
              <a:gd name="f205" fmla="val 225"/>
              <a:gd name="f206" fmla="val 232"/>
              <a:gd name="f207" fmla="val 262"/>
              <a:gd name="f208" fmla="val 364"/>
              <a:gd name="f209" fmla="val 357"/>
              <a:gd name="f210" fmla="val 341"/>
              <a:gd name="f211" fmla="val 326"/>
              <a:gd name="f212" fmla="val 418"/>
              <a:gd name="f213" fmla="val 245"/>
              <a:gd name="f214" fmla="val 212"/>
              <a:gd name="f215" fmla="+- 0 0 -90"/>
              <a:gd name="f216" fmla="*/ f3 1 552"/>
              <a:gd name="f217" fmla="*/ f4 1 559"/>
              <a:gd name="f218" fmla="+- f7 0 f5"/>
              <a:gd name="f219" fmla="+- f6 0 f5"/>
              <a:gd name="f220" fmla="*/ f215 f0 1"/>
              <a:gd name="f221" fmla="*/ f219 1 552"/>
              <a:gd name="f222" fmla="*/ f218 1 559"/>
              <a:gd name="f223" fmla="*/ 487 f219 1"/>
              <a:gd name="f224" fmla="*/ 393 f218 1"/>
              <a:gd name="f225" fmla="*/ 552 f219 1"/>
              <a:gd name="f226" fmla="*/ 380 f218 1"/>
              <a:gd name="f227" fmla="*/ 540 f219 1"/>
              <a:gd name="f228" fmla="*/ 236 f218 1"/>
              <a:gd name="f229" fmla="*/ 473 f219 1"/>
              <a:gd name="f230" fmla="*/ 221 f218 1"/>
              <a:gd name="f231" fmla="*/ 454 f219 1"/>
              <a:gd name="f232" fmla="*/ 157 f218 1"/>
              <a:gd name="f233" fmla="*/ 394 f219 1"/>
              <a:gd name="f234" fmla="*/ 164 f218 1"/>
              <a:gd name="f235" fmla="*/ 372 f219 1"/>
              <a:gd name="f236" fmla="*/ 313 f218 1"/>
              <a:gd name="f237" fmla="*/ 316 f219 1"/>
              <a:gd name="f238" fmla="*/ 171 f218 1"/>
              <a:gd name="f239" fmla="*/ 393 f219 1"/>
              <a:gd name="f240" fmla="*/ 84 f218 1"/>
              <a:gd name="f241" fmla="*/ 77 f218 1"/>
              <a:gd name="f242" fmla="*/ 158 f219 1"/>
              <a:gd name="f243" fmla="*/ 73 f218 1"/>
              <a:gd name="f244" fmla="*/ 90 f219 1"/>
              <a:gd name="f245" fmla="*/ 0 f218 1"/>
              <a:gd name="f246" fmla="*/ 80 f219 1"/>
              <a:gd name="f247" fmla="*/ 157 f219 1"/>
              <a:gd name="f248" fmla="*/ 147 f219 1"/>
              <a:gd name="f249" fmla="*/ 79 f219 1"/>
              <a:gd name="f250" fmla="*/ 66 f219 1"/>
              <a:gd name="f251" fmla="*/ 0 f219 1"/>
              <a:gd name="f252" fmla="*/ 317 f218 1"/>
              <a:gd name="f253" fmla="*/ 377 f218 1"/>
              <a:gd name="f254" fmla="*/ 60 f219 1"/>
              <a:gd name="f255" fmla="*/ 392 f218 1"/>
              <a:gd name="f256" fmla="*/ 72 f219 1"/>
              <a:gd name="f257" fmla="*/ 457 f218 1"/>
              <a:gd name="f258" fmla="*/ 473 f218 1"/>
              <a:gd name="f259" fmla="*/ 65 f219 1"/>
              <a:gd name="f260" fmla="*/ 552 f218 1"/>
              <a:gd name="f261" fmla="*/ 489 f218 1"/>
              <a:gd name="f262" fmla="*/ 224 f219 1"/>
              <a:gd name="f263" fmla="*/ 236 f219 1"/>
              <a:gd name="f264" fmla="*/ 486 f218 1"/>
              <a:gd name="f265" fmla="*/ 312 f219 1"/>
              <a:gd name="f266" fmla="*/ 528 f218 1"/>
              <a:gd name="f267" fmla="*/ 549 f218 1"/>
              <a:gd name="f268" fmla="*/ 391 f219 1"/>
              <a:gd name="f269" fmla="*/ 551 f218 1"/>
              <a:gd name="f270" fmla="*/ 412 f219 1"/>
              <a:gd name="f271" fmla="*/ 472 f218 1"/>
              <a:gd name="f272" fmla="*/ 472 f219 1"/>
              <a:gd name="f273" fmla="*/ 408 f218 1"/>
              <a:gd name="f274" fmla="*/ 197 f219 1"/>
              <a:gd name="f275" fmla="*/ 321 f218 1"/>
              <a:gd name="f276" fmla="*/ 310 f218 1"/>
              <a:gd name="f277" fmla="*/ 175 f219 1"/>
              <a:gd name="f278" fmla="*/ 315 f218 1"/>
              <a:gd name="f279" fmla="*/ 168 f219 1"/>
              <a:gd name="f280" fmla="*/ 316 f218 1"/>
              <a:gd name="f281" fmla="*/ 225 f219 1"/>
              <a:gd name="f282" fmla="*/ 312 f218 1"/>
              <a:gd name="f283" fmla="*/ 364 f219 1"/>
              <a:gd name="f284" fmla="*/ 326 f218 1"/>
              <a:gd name="f285" fmla="*/ 418 f218 1"/>
              <a:gd name="f286" fmla="*/ 396 f219 1"/>
              <a:gd name="f287" fmla="*/ 245 f218 1"/>
              <a:gd name="f288" fmla="*/ f220 1 f2"/>
              <a:gd name="f289" fmla="*/ f223 1 552"/>
              <a:gd name="f290" fmla="*/ f224 1 559"/>
              <a:gd name="f291" fmla="*/ f225 1 552"/>
              <a:gd name="f292" fmla="*/ f226 1 559"/>
              <a:gd name="f293" fmla="*/ f227 1 552"/>
              <a:gd name="f294" fmla="*/ f228 1 559"/>
              <a:gd name="f295" fmla="*/ f229 1 552"/>
              <a:gd name="f296" fmla="*/ f230 1 559"/>
              <a:gd name="f297" fmla="*/ f231 1 552"/>
              <a:gd name="f298" fmla="*/ f232 1 559"/>
              <a:gd name="f299" fmla="*/ f233 1 552"/>
              <a:gd name="f300" fmla="*/ f234 1 559"/>
              <a:gd name="f301" fmla="*/ f235 1 552"/>
              <a:gd name="f302" fmla="*/ f236 1 559"/>
              <a:gd name="f303" fmla="*/ f237 1 552"/>
              <a:gd name="f304" fmla="*/ f238 1 559"/>
              <a:gd name="f305" fmla="*/ f239 1 552"/>
              <a:gd name="f306" fmla="*/ f240 1 559"/>
              <a:gd name="f307" fmla="*/ f241 1 559"/>
              <a:gd name="f308" fmla="*/ f242 1 552"/>
              <a:gd name="f309" fmla="*/ f243 1 559"/>
              <a:gd name="f310" fmla="*/ f244 1 552"/>
              <a:gd name="f311" fmla="*/ f245 1 559"/>
              <a:gd name="f312" fmla="*/ f246 1 552"/>
              <a:gd name="f313" fmla="*/ f247 1 552"/>
              <a:gd name="f314" fmla="*/ f248 1 552"/>
              <a:gd name="f315" fmla="*/ f249 1 552"/>
              <a:gd name="f316" fmla="*/ f250 1 552"/>
              <a:gd name="f317" fmla="*/ f251 1 552"/>
              <a:gd name="f318" fmla="*/ f252 1 559"/>
              <a:gd name="f319" fmla="*/ f253 1 559"/>
              <a:gd name="f320" fmla="*/ f254 1 552"/>
              <a:gd name="f321" fmla="*/ f255 1 559"/>
              <a:gd name="f322" fmla="*/ f256 1 552"/>
              <a:gd name="f323" fmla="*/ f257 1 559"/>
              <a:gd name="f324" fmla="*/ f258 1 559"/>
              <a:gd name="f325" fmla="*/ f259 1 552"/>
              <a:gd name="f326" fmla="*/ f260 1 559"/>
              <a:gd name="f327" fmla="*/ f261 1 559"/>
              <a:gd name="f328" fmla="*/ f262 1 552"/>
              <a:gd name="f329" fmla="*/ f263 1 552"/>
              <a:gd name="f330" fmla="*/ f264 1 559"/>
              <a:gd name="f331" fmla="*/ f265 1 552"/>
              <a:gd name="f332" fmla="*/ f266 1 559"/>
              <a:gd name="f333" fmla="*/ f267 1 559"/>
              <a:gd name="f334" fmla="*/ f268 1 552"/>
              <a:gd name="f335" fmla="*/ f269 1 559"/>
              <a:gd name="f336" fmla="*/ f270 1 552"/>
              <a:gd name="f337" fmla="*/ f271 1 559"/>
              <a:gd name="f338" fmla="*/ f272 1 552"/>
              <a:gd name="f339" fmla="*/ f273 1 559"/>
              <a:gd name="f340" fmla="*/ f274 1 552"/>
              <a:gd name="f341" fmla="*/ f275 1 559"/>
              <a:gd name="f342" fmla="*/ f276 1 559"/>
              <a:gd name="f343" fmla="*/ f277 1 552"/>
              <a:gd name="f344" fmla="*/ f278 1 559"/>
              <a:gd name="f345" fmla="*/ f279 1 552"/>
              <a:gd name="f346" fmla="*/ f280 1 559"/>
              <a:gd name="f347" fmla="*/ f281 1 552"/>
              <a:gd name="f348" fmla="*/ f282 1 559"/>
              <a:gd name="f349" fmla="*/ f283 1 552"/>
              <a:gd name="f350" fmla="*/ f284 1 559"/>
              <a:gd name="f351" fmla="*/ f285 1 559"/>
              <a:gd name="f352" fmla="*/ f286 1 552"/>
              <a:gd name="f353" fmla="*/ f287 1 559"/>
              <a:gd name="f354" fmla="*/ 0 1 f221"/>
              <a:gd name="f355" fmla="*/ f6 1 f221"/>
              <a:gd name="f356" fmla="*/ 0 1 f222"/>
              <a:gd name="f357" fmla="*/ f7 1 f222"/>
              <a:gd name="f358" fmla="+- f288 0 f1"/>
              <a:gd name="f359" fmla="*/ f289 1 f221"/>
              <a:gd name="f360" fmla="*/ f290 1 f222"/>
              <a:gd name="f361" fmla="*/ f291 1 f221"/>
              <a:gd name="f362" fmla="*/ f292 1 f222"/>
              <a:gd name="f363" fmla="*/ f293 1 f221"/>
              <a:gd name="f364" fmla="*/ f294 1 f222"/>
              <a:gd name="f365" fmla="*/ f295 1 f221"/>
              <a:gd name="f366" fmla="*/ f296 1 f222"/>
              <a:gd name="f367" fmla="*/ f297 1 f221"/>
              <a:gd name="f368" fmla="*/ f298 1 f222"/>
              <a:gd name="f369" fmla="*/ f299 1 f221"/>
              <a:gd name="f370" fmla="*/ f300 1 f222"/>
              <a:gd name="f371" fmla="*/ f301 1 f221"/>
              <a:gd name="f372" fmla="*/ f302 1 f222"/>
              <a:gd name="f373" fmla="*/ f303 1 f221"/>
              <a:gd name="f374" fmla="*/ f304 1 f222"/>
              <a:gd name="f375" fmla="*/ f305 1 f221"/>
              <a:gd name="f376" fmla="*/ f306 1 f222"/>
              <a:gd name="f377" fmla="*/ f307 1 f222"/>
              <a:gd name="f378" fmla="*/ f308 1 f221"/>
              <a:gd name="f379" fmla="*/ f309 1 f222"/>
              <a:gd name="f380" fmla="*/ f310 1 f221"/>
              <a:gd name="f381" fmla="*/ f311 1 f222"/>
              <a:gd name="f382" fmla="*/ f312 1 f221"/>
              <a:gd name="f383" fmla="*/ f313 1 f221"/>
              <a:gd name="f384" fmla="*/ f314 1 f221"/>
              <a:gd name="f385" fmla="*/ f315 1 f221"/>
              <a:gd name="f386" fmla="*/ f316 1 f221"/>
              <a:gd name="f387" fmla="*/ f317 1 f221"/>
              <a:gd name="f388" fmla="*/ f318 1 f222"/>
              <a:gd name="f389" fmla="*/ f319 1 f222"/>
              <a:gd name="f390" fmla="*/ f320 1 f221"/>
              <a:gd name="f391" fmla="*/ f321 1 f222"/>
              <a:gd name="f392" fmla="*/ f322 1 f221"/>
              <a:gd name="f393" fmla="*/ f323 1 f222"/>
              <a:gd name="f394" fmla="*/ f324 1 f222"/>
              <a:gd name="f395" fmla="*/ f325 1 f221"/>
              <a:gd name="f396" fmla="*/ f326 1 f222"/>
              <a:gd name="f397" fmla="*/ f327 1 f222"/>
              <a:gd name="f398" fmla="*/ f328 1 f221"/>
              <a:gd name="f399" fmla="*/ f329 1 f221"/>
              <a:gd name="f400" fmla="*/ f330 1 f222"/>
              <a:gd name="f401" fmla="*/ f331 1 f221"/>
              <a:gd name="f402" fmla="*/ f332 1 f222"/>
              <a:gd name="f403" fmla="*/ f333 1 f222"/>
              <a:gd name="f404" fmla="*/ f334 1 f221"/>
              <a:gd name="f405" fmla="*/ f335 1 f222"/>
              <a:gd name="f406" fmla="*/ f336 1 f221"/>
              <a:gd name="f407" fmla="*/ f337 1 f222"/>
              <a:gd name="f408" fmla="*/ f338 1 f221"/>
              <a:gd name="f409" fmla="*/ f339 1 f222"/>
              <a:gd name="f410" fmla="*/ f340 1 f221"/>
              <a:gd name="f411" fmla="*/ f341 1 f222"/>
              <a:gd name="f412" fmla="*/ f342 1 f222"/>
              <a:gd name="f413" fmla="*/ f343 1 f221"/>
              <a:gd name="f414" fmla="*/ f344 1 f222"/>
              <a:gd name="f415" fmla="*/ f345 1 f221"/>
              <a:gd name="f416" fmla="*/ f346 1 f222"/>
              <a:gd name="f417" fmla="*/ f347 1 f221"/>
              <a:gd name="f418" fmla="*/ f348 1 f222"/>
              <a:gd name="f419" fmla="*/ f349 1 f221"/>
              <a:gd name="f420" fmla="*/ f350 1 f222"/>
              <a:gd name="f421" fmla="*/ f351 1 f222"/>
              <a:gd name="f422" fmla="*/ f352 1 f221"/>
              <a:gd name="f423" fmla="*/ f353 1 f222"/>
              <a:gd name="f424" fmla="*/ f354 f216 1"/>
              <a:gd name="f425" fmla="*/ f355 f216 1"/>
              <a:gd name="f426" fmla="*/ f357 f217 1"/>
              <a:gd name="f427" fmla="*/ f356 f217 1"/>
              <a:gd name="f428" fmla="*/ f359 f216 1"/>
              <a:gd name="f429" fmla="*/ f360 f217 1"/>
              <a:gd name="f430" fmla="*/ f361 f216 1"/>
              <a:gd name="f431" fmla="*/ f362 f217 1"/>
              <a:gd name="f432" fmla="*/ f363 f216 1"/>
              <a:gd name="f433" fmla="*/ f364 f217 1"/>
              <a:gd name="f434" fmla="*/ f365 f216 1"/>
              <a:gd name="f435" fmla="*/ f366 f217 1"/>
              <a:gd name="f436" fmla="*/ f367 f216 1"/>
              <a:gd name="f437" fmla="*/ f368 f217 1"/>
              <a:gd name="f438" fmla="*/ f369 f216 1"/>
              <a:gd name="f439" fmla="*/ f370 f217 1"/>
              <a:gd name="f440" fmla="*/ f371 f216 1"/>
              <a:gd name="f441" fmla="*/ f372 f217 1"/>
              <a:gd name="f442" fmla="*/ f373 f216 1"/>
              <a:gd name="f443" fmla="*/ f374 f217 1"/>
              <a:gd name="f444" fmla="*/ f375 f216 1"/>
              <a:gd name="f445" fmla="*/ f376 f217 1"/>
              <a:gd name="f446" fmla="*/ f377 f217 1"/>
              <a:gd name="f447" fmla="*/ f378 f216 1"/>
              <a:gd name="f448" fmla="*/ f379 f217 1"/>
              <a:gd name="f449" fmla="*/ f380 f216 1"/>
              <a:gd name="f450" fmla="*/ f381 f217 1"/>
              <a:gd name="f451" fmla="*/ f382 f216 1"/>
              <a:gd name="f452" fmla="*/ f383 f216 1"/>
              <a:gd name="f453" fmla="*/ f384 f216 1"/>
              <a:gd name="f454" fmla="*/ f385 f216 1"/>
              <a:gd name="f455" fmla="*/ f386 f216 1"/>
              <a:gd name="f456" fmla="*/ f387 f216 1"/>
              <a:gd name="f457" fmla="*/ f388 f217 1"/>
              <a:gd name="f458" fmla="*/ f389 f217 1"/>
              <a:gd name="f459" fmla="*/ f390 f216 1"/>
              <a:gd name="f460" fmla="*/ f391 f217 1"/>
              <a:gd name="f461" fmla="*/ f392 f216 1"/>
              <a:gd name="f462" fmla="*/ f393 f217 1"/>
              <a:gd name="f463" fmla="*/ f394 f217 1"/>
              <a:gd name="f464" fmla="*/ f395 f216 1"/>
              <a:gd name="f465" fmla="*/ f396 f217 1"/>
              <a:gd name="f466" fmla="*/ f397 f217 1"/>
              <a:gd name="f467" fmla="*/ f398 f216 1"/>
              <a:gd name="f468" fmla="*/ f399 f216 1"/>
              <a:gd name="f469" fmla="*/ f400 f217 1"/>
              <a:gd name="f470" fmla="*/ f401 f216 1"/>
              <a:gd name="f471" fmla="*/ f402 f217 1"/>
              <a:gd name="f472" fmla="*/ f403 f217 1"/>
              <a:gd name="f473" fmla="*/ f404 f216 1"/>
              <a:gd name="f474" fmla="*/ f405 f217 1"/>
              <a:gd name="f475" fmla="*/ f406 f216 1"/>
              <a:gd name="f476" fmla="*/ f407 f217 1"/>
              <a:gd name="f477" fmla="*/ f408 f216 1"/>
              <a:gd name="f478" fmla="*/ f409 f217 1"/>
              <a:gd name="f479" fmla="*/ f410 f216 1"/>
              <a:gd name="f480" fmla="*/ f411 f217 1"/>
              <a:gd name="f481" fmla="*/ f412 f217 1"/>
              <a:gd name="f482" fmla="*/ f413 f216 1"/>
              <a:gd name="f483" fmla="*/ f414 f217 1"/>
              <a:gd name="f484" fmla="*/ f415 f216 1"/>
              <a:gd name="f485" fmla="*/ f416 f217 1"/>
              <a:gd name="f486" fmla="*/ f417 f216 1"/>
              <a:gd name="f487" fmla="*/ f418 f217 1"/>
              <a:gd name="f488" fmla="*/ f419 f216 1"/>
              <a:gd name="f489" fmla="*/ f420 f217 1"/>
              <a:gd name="f490" fmla="*/ f421 f217 1"/>
              <a:gd name="f491" fmla="*/ f422 f216 1"/>
              <a:gd name="f492" fmla="*/ f423 f2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58">
                <a:pos x="f428" y="f429"/>
              </a:cxn>
              <a:cxn ang="f358">
                <a:pos x="f430" y="f431"/>
              </a:cxn>
              <a:cxn ang="f358">
                <a:pos x="f432" y="f433"/>
              </a:cxn>
              <a:cxn ang="f358">
                <a:pos x="f434" y="f435"/>
              </a:cxn>
              <a:cxn ang="f358">
                <a:pos x="f436" y="f437"/>
              </a:cxn>
              <a:cxn ang="f358">
                <a:pos x="f438" y="f439"/>
              </a:cxn>
              <a:cxn ang="f358">
                <a:pos x="f438" y="f439"/>
              </a:cxn>
              <a:cxn ang="f358">
                <a:pos x="f440" y="f441"/>
              </a:cxn>
              <a:cxn ang="f358">
                <a:pos x="f442" y="f443"/>
              </a:cxn>
              <a:cxn ang="f358">
                <a:pos x="f444" y="f437"/>
              </a:cxn>
              <a:cxn ang="f358">
                <a:pos x="f438" y="f445"/>
              </a:cxn>
              <a:cxn ang="f358">
                <a:pos x="f442" y="f446"/>
              </a:cxn>
              <a:cxn ang="f358">
                <a:pos x="f447" y="f448"/>
              </a:cxn>
              <a:cxn ang="f358">
                <a:pos x="f449" y="f450"/>
              </a:cxn>
              <a:cxn ang="f358">
                <a:pos x="f451" y="f446"/>
              </a:cxn>
              <a:cxn ang="f358">
                <a:pos x="f452" y="f445"/>
              </a:cxn>
              <a:cxn ang="f358">
                <a:pos x="f453" y="f437"/>
              </a:cxn>
              <a:cxn ang="f358">
                <a:pos x="f454" y="f443"/>
              </a:cxn>
              <a:cxn ang="f358">
                <a:pos x="f455" y="f433"/>
              </a:cxn>
              <a:cxn ang="f358">
                <a:pos x="f456" y="f457"/>
              </a:cxn>
              <a:cxn ang="f358">
                <a:pos x="f456" y="f458"/>
              </a:cxn>
              <a:cxn ang="f358">
                <a:pos x="f459" y="f460"/>
              </a:cxn>
              <a:cxn ang="f358">
                <a:pos x="f461" y="f429"/>
              </a:cxn>
              <a:cxn ang="f358">
                <a:pos x="f451" y="f462"/>
              </a:cxn>
              <a:cxn ang="f358">
                <a:pos x="f456" y="f463"/>
              </a:cxn>
              <a:cxn ang="f358">
                <a:pos x="f464" y="f465"/>
              </a:cxn>
              <a:cxn ang="f358">
                <a:pos x="f451" y="f463"/>
              </a:cxn>
              <a:cxn ang="f358">
                <a:pos x="f447" y="f466"/>
              </a:cxn>
              <a:cxn ang="f358">
                <a:pos x="f467" y="f465"/>
              </a:cxn>
              <a:cxn ang="f358">
                <a:pos x="f468" y="f469"/>
              </a:cxn>
              <a:cxn ang="f358">
                <a:pos x="f470" y="f463"/>
              </a:cxn>
              <a:cxn ang="f358">
                <a:pos x="f442" y="f471"/>
              </a:cxn>
              <a:cxn ang="f358">
                <a:pos x="f442" y="f472"/>
              </a:cxn>
              <a:cxn ang="f358">
                <a:pos x="f473" y="f474"/>
              </a:cxn>
              <a:cxn ang="f358">
                <a:pos x="f473" y="f474"/>
              </a:cxn>
              <a:cxn ang="f358">
                <a:pos x="f475" y="f476"/>
              </a:cxn>
              <a:cxn ang="f358">
                <a:pos x="f477" y="f478"/>
              </a:cxn>
              <a:cxn ang="f358">
                <a:pos x="f479" y="f480"/>
              </a:cxn>
              <a:cxn ang="f358">
                <a:pos x="f468" y="f481"/>
              </a:cxn>
              <a:cxn ang="f358">
                <a:pos x="f482" y="f483"/>
              </a:cxn>
              <a:cxn ang="f358">
                <a:pos x="f484" y="f485"/>
              </a:cxn>
              <a:cxn ang="f358">
                <a:pos x="f484" y="f485"/>
              </a:cxn>
              <a:cxn ang="f358">
                <a:pos x="f452" y="f439"/>
              </a:cxn>
              <a:cxn ang="f358">
                <a:pos x="f486" y="f437"/>
              </a:cxn>
              <a:cxn ang="f358">
                <a:pos x="f468" y="f481"/>
              </a:cxn>
              <a:cxn ang="f358">
                <a:pos x="f442" y="f487"/>
              </a:cxn>
              <a:cxn ang="f358">
                <a:pos x="f442" y="f485"/>
              </a:cxn>
              <a:cxn ang="f358">
                <a:pos x="f488" y="f489"/>
              </a:cxn>
              <a:cxn ang="f358">
                <a:pos x="f488" y="f490"/>
              </a:cxn>
              <a:cxn ang="f358">
                <a:pos x="f491" y="f492"/>
              </a:cxn>
              <a:cxn ang="f358">
                <a:pos x="f491" y="f492"/>
              </a:cxn>
            </a:cxnLst>
            <a:rect l="f424" t="f427" r="f425" b="f426"/>
            <a:pathLst>
              <a:path w="552" h="559">
                <a:moveTo>
                  <a:pt x="f8" y="f9"/>
                </a:moveTo>
                <a:cubicBezTo>
                  <a:pt x="f8" y="f10"/>
                  <a:pt x="f11" y="f12"/>
                  <a:pt x="f13" y="f12"/>
                </a:cubicBezTo>
                <a:cubicBezTo>
                  <a:pt x="f14" y="f15"/>
                  <a:pt x="f16" y="f12"/>
                  <a:pt x="f17" y="f15"/>
                </a:cubicBezTo>
                <a:cubicBezTo>
                  <a:pt x="f18" y="f15"/>
                  <a:pt x="f6" y="f19"/>
                  <a:pt x="f6" y="f20"/>
                </a:cubicBezTo>
                <a:cubicBezTo>
                  <a:pt x="f6" y="f21"/>
                  <a:pt x="f6" y="f22"/>
                  <a:pt x="f6" y="f23"/>
                </a:cubicBezTo>
                <a:cubicBezTo>
                  <a:pt x="f6" y="f24"/>
                  <a:pt x="f25" y="f26"/>
                  <a:pt x="f27" y="f26"/>
                </a:cubicBezTo>
                <a:cubicBezTo>
                  <a:pt x="f16" y="f28"/>
                  <a:pt x="f29" y="f30"/>
                  <a:pt x="f31" y="f28"/>
                </a:cubicBezTo>
                <a:cubicBezTo>
                  <a:pt x="f32" y="f28"/>
                  <a:pt x="f8" y="f33"/>
                  <a:pt x="f34" y="f35"/>
                </a:cubicBezTo>
                <a:cubicBezTo>
                  <a:pt x="f34" y="f36"/>
                  <a:pt x="f8" y="f37"/>
                  <a:pt x="f34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4"/>
                  <a:pt x="f10" y="f44"/>
                </a:cubicBezTo>
                <a:cubicBezTo>
                  <a:pt x="f10" y="f48"/>
                  <a:pt x="f49" y="f50"/>
                  <a:pt x="f15" y="f51"/>
                </a:cubicBezTo>
                <a:cubicBezTo>
                  <a:pt x="f15" y="f51"/>
                  <a:pt x="f15" y="f51"/>
                  <a:pt x="f15" y="f51"/>
                </a:cubicBezTo>
                <a:cubicBezTo>
                  <a:pt x="f15" y="f51"/>
                  <a:pt x="f15" y="f51"/>
                  <a:pt x="f15" y="f51"/>
                </a:cubicBezTo>
                <a:cubicBezTo>
                  <a:pt x="f52" y="f53"/>
                  <a:pt x="f54" y="f55"/>
                  <a:pt x="f12" y="f22"/>
                </a:cubicBezTo>
                <a:cubicBezTo>
                  <a:pt x="f12" y="f56"/>
                  <a:pt x="f57" y="f58"/>
                  <a:pt x="f59" y="f60"/>
                </a:cubicBezTo>
                <a:cubicBezTo>
                  <a:pt x="f61" y="f62"/>
                  <a:pt x="f63" y="f60"/>
                  <a:pt x="f64" y="f62"/>
                </a:cubicBezTo>
                <a:cubicBezTo>
                  <a:pt x="f64" y="f65"/>
                  <a:pt x="f64" y="f66"/>
                  <a:pt x="f64" y="f67"/>
                </a:cubicBezTo>
                <a:cubicBezTo>
                  <a:pt x="f68" y="f69"/>
                  <a:pt x="f70" y="f44"/>
                  <a:pt x="f71" y="f44"/>
                </a:cubicBezTo>
                <a:cubicBezTo>
                  <a:pt x="f72" y="f46"/>
                  <a:pt x="f59" y="f44"/>
                  <a:pt x="f12" y="f44"/>
                </a:cubicBezTo>
                <a:cubicBezTo>
                  <a:pt x="f15" y="f44"/>
                  <a:pt x="f49" y="f44"/>
                  <a:pt x="f10" y="f73"/>
                </a:cubicBezTo>
                <a:cubicBezTo>
                  <a:pt x="f49" y="f74"/>
                  <a:pt x="f75" y="f76"/>
                  <a:pt x="f15" y="f77"/>
                </a:cubicBezTo>
                <a:cubicBezTo>
                  <a:pt x="f15" y="f78"/>
                  <a:pt x="f54" y="f79"/>
                  <a:pt x="f52" y="f79"/>
                </a:cubicBezTo>
                <a:cubicBezTo>
                  <a:pt x="f80" y="f81"/>
                  <a:pt x="f82" y="f83"/>
                  <a:pt x="f64" y="f83"/>
                </a:cubicBezTo>
                <a:cubicBezTo>
                  <a:pt x="f65" y="f83"/>
                  <a:pt x="f84" y="f81"/>
                  <a:pt x="f85" y="f86"/>
                </a:cubicBezTo>
                <a:cubicBezTo>
                  <a:pt x="f69" y="f86"/>
                  <a:pt x="f48" y="f87"/>
                  <a:pt x="f46" y="f88"/>
                </a:cubicBezTo>
                <a:cubicBezTo>
                  <a:pt x="f48" y="f89"/>
                  <a:pt x="f51" y="f90"/>
                  <a:pt x="f73" y="f91"/>
                </a:cubicBezTo>
                <a:cubicBezTo>
                  <a:pt x="f92" y="f5"/>
                  <a:pt x="f93" y="f91"/>
                  <a:pt x="f94" y="f5"/>
                </a:cubicBezTo>
                <a:cubicBezTo>
                  <a:pt x="f95" y="f5"/>
                  <a:pt x="f79" y="f96"/>
                  <a:pt x="f79" y="f97"/>
                </a:cubicBezTo>
                <a:cubicBezTo>
                  <a:pt x="f78" y="f98"/>
                  <a:pt x="f78" y="f99"/>
                  <a:pt x="f78" y="f83"/>
                </a:cubicBezTo>
                <a:cubicBezTo>
                  <a:pt x="f100" y="f77"/>
                  <a:pt x="f101" y="f78"/>
                  <a:pt x="f102" y="f79"/>
                </a:cubicBezTo>
                <a:cubicBezTo>
                  <a:pt x="f73" y="f78"/>
                  <a:pt x="f44" y="f103"/>
                  <a:pt x="f44" y="f77"/>
                </a:cubicBezTo>
                <a:cubicBezTo>
                  <a:pt x="f42" y="f104"/>
                  <a:pt x="f42" y="f105"/>
                  <a:pt x="f44" y="f106"/>
                </a:cubicBezTo>
                <a:cubicBezTo>
                  <a:pt x="f46" y="f44"/>
                  <a:pt x="f102" y="f44"/>
                  <a:pt x="f107" y="f44"/>
                </a:cubicBezTo>
                <a:cubicBezTo>
                  <a:pt x="f101" y="f44"/>
                  <a:pt x="f108" y="f46"/>
                  <a:pt x="f109" y="f44"/>
                </a:cubicBezTo>
                <a:cubicBezTo>
                  <a:pt x="f95" y="f73"/>
                  <a:pt x="f79" y="f69"/>
                  <a:pt x="f79" y="f67"/>
                </a:cubicBezTo>
                <a:cubicBezTo>
                  <a:pt x="f78" y="f110"/>
                  <a:pt x="f79" y="f36"/>
                  <a:pt x="f79" y="f111"/>
                </a:cubicBezTo>
                <a:cubicBezTo>
                  <a:pt x="f78" y="f112"/>
                  <a:pt x="f87" y="f28"/>
                  <a:pt x="f113" y="f26"/>
                </a:cubicBezTo>
                <a:cubicBezTo>
                  <a:pt x="f114" y="f26"/>
                  <a:pt x="f115" y="f26"/>
                  <a:pt x="f5" y="f28"/>
                </a:cubicBezTo>
                <a:cubicBezTo>
                  <a:pt x="f5" y="f116"/>
                  <a:pt x="f5" y="f117"/>
                  <a:pt x="f5" y="f118"/>
                </a:cubicBezTo>
                <a:cubicBezTo>
                  <a:pt x="f5" y="f119"/>
                  <a:pt x="f5" y="f120"/>
                  <a:pt x="f5" y="f80"/>
                </a:cubicBezTo>
                <a:cubicBezTo>
                  <a:pt x="f5" y="f121"/>
                  <a:pt x="f5" y="f122"/>
                  <a:pt x="f5" y="f123"/>
                </a:cubicBezTo>
                <a:cubicBezTo>
                  <a:pt x="f5" y="f124"/>
                  <a:pt x="f5" y="f125"/>
                  <a:pt x="f5" y="f12"/>
                </a:cubicBezTo>
                <a:cubicBezTo>
                  <a:pt x="f126" y="f12"/>
                  <a:pt x="f127" y="f12"/>
                  <a:pt x="f128" y="f54"/>
                </a:cubicBezTo>
                <a:cubicBezTo>
                  <a:pt x="f129" y="f54"/>
                  <a:pt x="f130" y="f12"/>
                  <a:pt x="f131" y="f12"/>
                </a:cubicBezTo>
                <a:cubicBezTo>
                  <a:pt x="f131" y="f12"/>
                  <a:pt x="f131" y="f12"/>
                  <a:pt x="f131" y="f12"/>
                </a:cubicBezTo>
                <a:cubicBezTo>
                  <a:pt x="f95" y="f15"/>
                  <a:pt x="f79" y="f132"/>
                  <a:pt x="f78" y="f9"/>
                </a:cubicBezTo>
                <a:cubicBezTo>
                  <a:pt x="f78" y="f133"/>
                  <a:pt x="f78" y="f134"/>
                  <a:pt x="f78" y="f135"/>
                </a:cubicBezTo>
                <a:cubicBezTo>
                  <a:pt x="f78" y="f136"/>
                  <a:pt x="f78" y="f137"/>
                  <a:pt x="f78" y="f8"/>
                </a:cubicBezTo>
                <a:cubicBezTo>
                  <a:pt x="f138" y="f8"/>
                  <a:pt x="f139" y="f8"/>
                  <a:pt x="f5" y="f34"/>
                </a:cubicBezTo>
                <a:cubicBezTo>
                  <a:pt x="f5" y="f140"/>
                  <a:pt x="f5" y="f141"/>
                  <a:pt x="f5" y="f142"/>
                </a:cubicBezTo>
                <a:cubicBezTo>
                  <a:pt x="f115" y="f6"/>
                  <a:pt x="f114" y="f143"/>
                  <a:pt x="f144" y="f6"/>
                </a:cubicBezTo>
                <a:cubicBezTo>
                  <a:pt x="f83" y="f6"/>
                  <a:pt x="f78" y="f25"/>
                  <a:pt x="f78" y="f145"/>
                </a:cubicBezTo>
                <a:cubicBezTo>
                  <a:pt x="f79" y="f146"/>
                  <a:pt x="f78" y="f147"/>
                  <a:pt x="f78" y="f34"/>
                </a:cubicBezTo>
                <a:cubicBezTo>
                  <a:pt x="f148" y="f34"/>
                  <a:pt x="f149" y="f34"/>
                  <a:pt x="f150" y="f8"/>
                </a:cubicBezTo>
                <a:cubicBezTo>
                  <a:pt x="f102" y="f8"/>
                  <a:pt x="f46" y="f32"/>
                  <a:pt x="f46" y="f151"/>
                </a:cubicBezTo>
                <a:cubicBezTo>
                  <a:pt x="f46" y="f152"/>
                  <a:pt x="f153" y="f154"/>
                  <a:pt x="f40" y="f155"/>
                </a:cubicBezTo>
                <a:cubicBezTo>
                  <a:pt x="f156" y="f7"/>
                  <a:pt x="f157" y="f143"/>
                  <a:pt x="f158" y="f6"/>
                </a:cubicBezTo>
                <a:cubicBezTo>
                  <a:pt x="f33" y="f6"/>
                  <a:pt x="f28" y="f25"/>
                  <a:pt x="f28" y="f27"/>
                </a:cubicBezTo>
                <a:cubicBezTo>
                  <a:pt x="f26" y="f16"/>
                  <a:pt x="f28" y="f14"/>
                  <a:pt x="f26" y="f159"/>
                </a:cubicBezTo>
                <a:cubicBezTo>
                  <a:pt x="f26" y="f32"/>
                  <a:pt x="f160" y="f8"/>
                  <a:pt x="f55" y="f8"/>
                </a:cubicBezTo>
                <a:cubicBezTo>
                  <a:pt x="f161" y="f34"/>
                  <a:pt x="f162" y="f34"/>
                  <a:pt x="f62" y="f34"/>
                </a:cubicBezTo>
                <a:cubicBezTo>
                  <a:pt x="f60" y="f39"/>
                  <a:pt x="f58" y="f11"/>
                  <a:pt x="f68" y="f163"/>
                </a:cubicBezTo>
                <a:cubicBezTo>
                  <a:pt x="f68" y="f147"/>
                  <a:pt x="f64" y="f164"/>
                  <a:pt x="f64" y="f165"/>
                </a:cubicBezTo>
                <a:cubicBezTo>
                  <a:pt x="f60" y="f166"/>
                  <a:pt x="f60" y="f167"/>
                  <a:pt x="f64" y="f145"/>
                </a:cubicBezTo>
                <a:cubicBezTo>
                  <a:pt x="f64" y="f168"/>
                  <a:pt x="f64" y="f169"/>
                  <a:pt x="f64" y="f25"/>
                </a:cubicBezTo>
                <a:cubicBezTo>
                  <a:pt x="f64" y="f6"/>
                  <a:pt x="f70" y="f142"/>
                  <a:pt x="f170" y="f6"/>
                </a:cubicBezTo>
                <a:cubicBezTo>
                  <a:pt x="f171" y="f6"/>
                  <a:pt x="f172" y="f6"/>
                  <a:pt x="f173" y="f143"/>
                </a:cubicBezTo>
                <a:cubicBezTo>
                  <a:pt x="f173" y="f18"/>
                  <a:pt x="f54" y="f25"/>
                  <a:pt x="f54" y="f155"/>
                </a:cubicBezTo>
                <a:cubicBezTo>
                  <a:pt x="f54" y="f25"/>
                  <a:pt x="f173" y="f18"/>
                  <a:pt x="f173" y="f143"/>
                </a:cubicBezTo>
                <a:cubicBezTo>
                  <a:pt x="f174" y="f175"/>
                  <a:pt x="f49" y="f176"/>
                  <a:pt x="f15" y="f177"/>
                </a:cubicBezTo>
                <a:cubicBezTo>
                  <a:pt x="f15" y="f178"/>
                  <a:pt x="f49" y="f179"/>
                  <a:pt x="f180" y="f8"/>
                </a:cubicBezTo>
                <a:cubicBezTo>
                  <a:pt x="f181" y="f8"/>
                  <a:pt x="f182" y="f34"/>
                  <a:pt x="f8" y="f34"/>
                </a:cubicBezTo>
                <a:cubicBezTo>
                  <a:pt x="f8" y="f183"/>
                  <a:pt x="f34" y="f184"/>
                  <a:pt x="f8" y="f9"/>
                </a:cubicBezTo>
                <a:close/>
                <a:moveTo>
                  <a:pt x="f185" y="f70"/>
                </a:moveTo>
                <a:cubicBezTo>
                  <a:pt x="f186" y="f187"/>
                  <a:pt x="f188" y="f189"/>
                  <a:pt x="f190" y="f170"/>
                </a:cubicBezTo>
                <a:cubicBezTo>
                  <a:pt x="f188" y="f189"/>
                  <a:pt x="f186" y="f187"/>
                  <a:pt x="f185" y="f70"/>
                </a:cubicBezTo>
                <a:close/>
                <a:moveTo>
                  <a:pt x="f26" y="f191"/>
                </a:moveTo>
                <a:cubicBezTo>
                  <a:pt x="f26" y="f62"/>
                  <a:pt x="f112" y="f60"/>
                  <a:pt x="f33" y="f68"/>
                </a:cubicBezTo>
                <a:cubicBezTo>
                  <a:pt x="f84" y="f62"/>
                  <a:pt x="f186" y="f192"/>
                  <a:pt x="f193" y="f68"/>
                </a:cubicBezTo>
                <a:cubicBezTo>
                  <a:pt x="f193" y="f68"/>
                  <a:pt x="f193" y="f68"/>
                  <a:pt x="f193" y="f68"/>
                </a:cubicBezTo>
                <a:cubicBezTo>
                  <a:pt x="f194" y="f68"/>
                  <a:pt x="f67" y="f68"/>
                  <a:pt x="f195" y="f64"/>
                </a:cubicBezTo>
                <a:cubicBezTo>
                  <a:pt x="f196" y="f70"/>
                  <a:pt x="f193" y="f170"/>
                  <a:pt x="f197" y="f198"/>
                </a:cubicBezTo>
                <a:cubicBezTo>
                  <a:pt x="f193" y="f170"/>
                  <a:pt x="f196" y="f70"/>
                  <a:pt x="f195" y="f64"/>
                </a:cubicBezTo>
                <a:cubicBezTo>
                  <a:pt x="f48" y="f62"/>
                  <a:pt x="f69" y="f199"/>
                  <a:pt x="f69" y="f200"/>
                </a:cubicBezTo>
                <a:cubicBezTo>
                  <a:pt x="f48" y="f201"/>
                  <a:pt x="f85" y="f202"/>
                  <a:pt x="f44" y="f51"/>
                </a:cubicBezTo>
                <a:cubicBezTo>
                  <a:pt x="f46" y="f44"/>
                  <a:pt x="f40" y="f44"/>
                  <a:pt x="f203" y="f44"/>
                </a:cubicBezTo>
                <a:cubicBezTo>
                  <a:pt x="f204" y="f44"/>
                  <a:pt x="f36" y="f44"/>
                  <a:pt x="f205" y="f44"/>
                </a:cubicBezTo>
                <a:cubicBezTo>
                  <a:pt x="f206" y="f44"/>
                  <a:pt x="f28" y="f46"/>
                  <a:pt x="f26" y="f203"/>
                </a:cubicBezTo>
                <a:cubicBezTo>
                  <a:pt x="f26" y="f84"/>
                  <a:pt x="f26" y="f207"/>
                  <a:pt x="f26" y="f191"/>
                </a:cubicBezTo>
                <a:close/>
                <a:moveTo>
                  <a:pt x="f64" y="f64"/>
                </a:moveTo>
                <a:cubicBezTo>
                  <a:pt x="f64" y="f68"/>
                  <a:pt x="f64" y="f58"/>
                  <a:pt x="f64" y="f62"/>
                </a:cubicBezTo>
                <a:cubicBezTo>
                  <a:pt x="f64" y="f58"/>
                  <a:pt x="f64" y="f68"/>
                  <a:pt x="f64" y="f64"/>
                </a:cubicBezTo>
                <a:cubicBezTo>
                  <a:pt x="f64" y="f64"/>
                  <a:pt x="f64" y="f64"/>
                  <a:pt x="f64" y="f64"/>
                </a:cubicBezTo>
                <a:close/>
                <a:moveTo>
                  <a:pt x="f208" y="f59"/>
                </a:moveTo>
                <a:cubicBezTo>
                  <a:pt x="f208" y="f209"/>
                  <a:pt x="f208" y="f210"/>
                  <a:pt x="f208" y="f211"/>
                </a:cubicBezTo>
                <a:cubicBezTo>
                  <a:pt x="f208" y="f210"/>
                  <a:pt x="f208" y="f209"/>
                  <a:pt x="f208" y="f59"/>
                </a:cubicBezTo>
                <a:cubicBezTo>
                  <a:pt x="f208" y="f125"/>
                  <a:pt x="f208" y="f132"/>
                  <a:pt x="f208" y="f212"/>
                </a:cubicBezTo>
                <a:cubicBezTo>
                  <a:pt x="f208" y="f132"/>
                  <a:pt x="f208" y="f125"/>
                  <a:pt x="f208" y="f59"/>
                </a:cubicBezTo>
                <a:close/>
                <a:moveTo>
                  <a:pt x="f10" y="f213"/>
                </a:moveTo>
                <a:cubicBezTo>
                  <a:pt x="f10" y="f112"/>
                  <a:pt x="f10" y="f111"/>
                  <a:pt x="f10" y="f214"/>
                </a:cubicBezTo>
                <a:cubicBezTo>
                  <a:pt x="f10" y="f111"/>
                  <a:pt x="f10" y="f112"/>
                  <a:pt x="f10" y="f213"/>
                </a:cubicBez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38" name="Freeform 146">
            <a:extLst>
              <a:ext uri="{FF2B5EF4-FFF2-40B4-BE49-F238E27FC236}">
                <a16:creationId xmlns:a16="http://schemas.microsoft.com/office/drawing/2014/main" id="{CC67B4E3-825F-40DF-9341-CB33F0096E3F}"/>
              </a:ext>
            </a:extLst>
          </p:cNvPr>
          <p:cNvSpPr/>
          <p:nvPr/>
        </p:nvSpPr>
        <p:spPr>
          <a:xfrm flipH="1">
            <a:off x="7261927" y="4739984"/>
            <a:ext cx="0" cy="131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val 1313"/>
              <a:gd name="f8" fmla="+- 0 0 -90"/>
              <a:gd name="f9" fmla="abs f3"/>
              <a:gd name="f10" fmla="abs f4"/>
              <a:gd name="f11" fmla="abs f5"/>
              <a:gd name="f12" fmla="*/ f4 1 1313"/>
              <a:gd name="f13" fmla="val f6"/>
              <a:gd name="f14" fmla="+- f7 0 f6"/>
              <a:gd name="f15" fmla="+- f6 0 f6"/>
              <a:gd name="f16" fmla="*/ f8 f0 1"/>
              <a:gd name="f17" fmla="?: f9 f3 1"/>
              <a:gd name="f18" fmla="?: f10 f4 1"/>
              <a:gd name="f19" fmla="?: f11 f5 1"/>
              <a:gd name="f20" fmla="*/ f15 1 0"/>
              <a:gd name="f21" fmla="*/ f14 1 1313"/>
              <a:gd name="f22" fmla="*/ f16 1 f2"/>
              <a:gd name="f23" fmla="*/ f17 1 21600"/>
              <a:gd name="f24" fmla="*/ f18 1 1313"/>
              <a:gd name="f25" fmla="*/ 21600 f17 1"/>
              <a:gd name="f26" fmla="*/ 0 1 f20"/>
              <a:gd name="f27" fmla="*/ 0 1 f21"/>
              <a:gd name="f28" fmla="*/ 1313 1 f21"/>
              <a:gd name="f29" fmla="*/ 1 1 f20"/>
              <a:gd name="f30" fmla="+- f22 0 f1"/>
              <a:gd name="f31" fmla="min f24 f23"/>
              <a:gd name="f32" fmla="*/ f25 1 f19"/>
              <a:gd name="f33" fmla="*/ f28 f12 1"/>
              <a:gd name="f34" fmla="*/ f27 f12 1"/>
              <a:gd name="f35" fmla="val f32"/>
              <a:gd name="f36" fmla="*/ f6 f31 1"/>
              <a:gd name="f37" fmla="+- f35 0 f13"/>
              <a:gd name="f38" fmla="*/ f37 1 0"/>
              <a:gd name="f39" fmla="*/ f26 f38 1"/>
              <a:gd name="f40" fmla="*/ f29 f38 1"/>
              <a:gd name="f41" fmla="*/ f39 f31 1"/>
              <a:gd name="f42" fmla="*/ f40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1" y="f34"/>
              </a:cxn>
              <a:cxn ang="f30">
                <a:pos x="f41" y="f34"/>
              </a:cxn>
              <a:cxn ang="f30">
                <a:pos x="f41" y="f33"/>
              </a:cxn>
              <a:cxn ang="f30">
                <a:pos x="f41" y="f33"/>
              </a:cxn>
              <a:cxn ang="f30">
                <a:pos x="f41" y="f34"/>
              </a:cxn>
              <a:cxn ang="f30">
                <a:pos x="f41" y="f34"/>
              </a:cxn>
            </a:cxnLst>
            <a:rect l="f41" t="f34" r="f42" b="f33"/>
            <a:pathLst>
              <a:path h="1313">
                <a:moveTo>
                  <a:pt x="f36" y="f6"/>
                </a:moveTo>
                <a:cubicBezTo>
                  <a:pt x="f36" y="f6"/>
                  <a:pt x="f36" y="f6"/>
                  <a:pt x="f36" y="f6"/>
                </a:cubicBezTo>
                <a:cubicBezTo>
                  <a:pt x="f36" y="f6"/>
                  <a:pt x="f36" y="f6"/>
                  <a:pt x="f36" y="f7"/>
                </a:cubicBezTo>
                <a:cubicBezTo>
                  <a:pt x="f36" y="f7"/>
                  <a:pt x="f36" y="f7"/>
                  <a:pt x="f36" y="f7"/>
                </a:cubicBezTo>
                <a:cubicBezTo>
                  <a:pt x="f36" y="f6"/>
                  <a:pt x="f36" y="f6"/>
                  <a:pt x="f36" y="f6"/>
                </a:cubicBezTo>
                <a:cubicBezTo>
                  <a:pt x="f36" y="f6"/>
                  <a:pt x="f36" y="f6"/>
                  <a:pt x="f36" y="f6"/>
                </a:cubicBez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39" name="Freeform 147">
            <a:extLst>
              <a:ext uri="{FF2B5EF4-FFF2-40B4-BE49-F238E27FC236}">
                <a16:creationId xmlns:a16="http://schemas.microsoft.com/office/drawing/2014/main" id="{28932191-F32D-452B-B249-9C88B4455CF9}"/>
              </a:ext>
            </a:extLst>
          </p:cNvPr>
          <p:cNvSpPr/>
          <p:nvPr/>
        </p:nvSpPr>
        <p:spPr>
          <a:xfrm>
            <a:off x="7261927" y="4739984"/>
            <a:ext cx="68278" cy="6565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86"/>
              <a:gd name="f8" fmla="val 80"/>
              <a:gd name="f9" fmla="val 22"/>
              <a:gd name="f10" fmla="val 18"/>
              <a:gd name="f11" fmla="val 15"/>
              <a:gd name="f12" fmla="val 12"/>
              <a:gd name="f13" fmla="val 81"/>
              <a:gd name="f14" fmla="val 3"/>
              <a:gd name="f15" fmla="val 78"/>
              <a:gd name="f16" fmla="val 69"/>
              <a:gd name="f17" fmla="val 46"/>
              <a:gd name="f18" fmla="val 1"/>
              <a:gd name="f19" fmla="val 23"/>
              <a:gd name="f20" fmla="val 2"/>
              <a:gd name="f21" fmla="val 45"/>
              <a:gd name="f22" fmla="val 67"/>
              <a:gd name="f23" fmla="val 73"/>
              <a:gd name="f24" fmla="val 10"/>
              <a:gd name="f25" fmla="val 33"/>
              <a:gd name="f26" fmla="val 79"/>
              <a:gd name="f27" fmla="val 59"/>
              <a:gd name="f28" fmla="val 76"/>
              <a:gd name="f29" fmla="val 41"/>
              <a:gd name="f30" fmla="+- 0 0 -90"/>
              <a:gd name="f31" fmla="*/ f3 1 89"/>
              <a:gd name="f32" fmla="*/ f4 1 86"/>
              <a:gd name="f33" fmla="+- f7 0 f5"/>
              <a:gd name="f34" fmla="+- f6 0 f5"/>
              <a:gd name="f35" fmla="*/ f30 f0 1"/>
              <a:gd name="f36" fmla="*/ f34 1 89"/>
              <a:gd name="f37" fmla="*/ f33 1 86"/>
              <a:gd name="f38" fmla="*/ 80 f34 1"/>
              <a:gd name="f39" fmla="*/ 22 f33 1"/>
              <a:gd name="f40" fmla="*/ 12 f33 1"/>
              <a:gd name="f41" fmla="*/ 69 f34 1"/>
              <a:gd name="f42" fmla="*/ 0 f33 1"/>
              <a:gd name="f43" fmla="*/ 0 f34 1"/>
              <a:gd name="f44" fmla="*/ 2 f33 1"/>
              <a:gd name="f45" fmla="*/ 1 f34 1"/>
              <a:gd name="f46" fmla="*/ 67 f33 1"/>
              <a:gd name="f47" fmla="*/ 10 f34 1"/>
              <a:gd name="f48" fmla="*/ 80 f33 1"/>
              <a:gd name="f49" fmla="*/ 76 f34 1"/>
              <a:gd name="f50" fmla="*/ 76 f33 1"/>
              <a:gd name="f51" fmla="*/ f35 1 f2"/>
              <a:gd name="f52" fmla="*/ f38 1 89"/>
              <a:gd name="f53" fmla="*/ f39 1 86"/>
              <a:gd name="f54" fmla="*/ f40 1 86"/>
              <a:gd name="f55" fmla="*/ f41 1 89"/>
              <a:gd name="f56" fmla="*/ f42 1 86"/>
              <a:gd name="f57" fmla="*/ f43 1 89"/>
              <a:gd name="f58" fmla="*/ f44 1 86"/>
              <a:gd name="f59" fmla="*/ f45 1 89"/>
              <a:gd name="f60" fmla="*/ f46 1 86"/>
              <a:gd name="f61" fmla="*/ f47 1 89"/>
              <a:gd name="f62" fmla="*/ f48 1 86"/>
              <a:gd name="f63" fmla="*/ f49 1 89"/>
              <a:gd name="f64" fmla="*/ f50 1 86"/>
              <a:gd name="f65" fmla="*/ 0 1 f36"/>
              <a:gd name="f66" fmla="*/ f6 1 f36"/>
              <a:gd name="f67" fmla="*/ 0 1 f37"/>
              <a:gd name="f68" fmla="*/ f7 1 f37"/>
              <a:gd name="f69" fmla="+- f51 0 f1"/>
              <a:gd name="f70" fmla="*/ f52 1 f36"/>
              <a:gd name="f71" fmla="*/ f53 1 f37"/>
              <a:gd name="f72" fmla="*/ f54 1 f37"/>
              <a:gd name="f73" fmla="*/ f55 1 f36"/>
              <a:gd name="f74" fmla="*/ f56 1 f37"/>
              <a:gd name="f75" fmla="*/ f57 1 f36"/>
              <a:gd name="f76" fmla="*/ f58 1 f37"/>
              <a:gd name="f77" fmla="*/ f59 1 f36"/>
              <a:gd name="f78" fmla="*/ f60 1 f37"/>
              <a:gd name="f79" fmla="*/ f61 1 f36"/>
              <a:gd name="f80" fmla="*/ f62 1 f37"/>
              <a:gd name="f81" fmla="*/ f63 1 f36"/>
              <a:gd name="f82" fmla="*/ f64 1 f37"/>
              <a:gd name="f83" fmla="*/ f65 f31 1"/>
              <a:gd name="f84" fmla="*/ f66 f31 1"/>
              <a:gd name="f85" fmla="*/ f68 f32 1"/>
              <a:gd name="f86" fmla="*/ f67 f32 1"/>
              <a:gd name="f87" fmla="*/ f70 f31 1"/>
              <a:gd name="f88" fmla="*/ f71 f32 1"/>
              <a:gd name="f89" fmla="*/ f72 f32 1"/>
              <a:gd name="f90" fmla="*/ f73 f31 1"/>
              <a:gd name="f91" fmla="*/ f74 f32 1"/>
              <a:gd name="f92" fmla="*/ f75 f31 1"/>
              <a:gd name="f93" fmla="*/ f76 f32 1"/>
              <a:gd name="f94" fmla="*/ f77 f31 1"/>
              <a:gd name="f95" fmla="*/ f78 f32 1"/>
              <a:gd name="f96" fmla="*/ f79 f31 1"/>
              <a:gd name="f97" fmla="*/ f80 f32 1"/>
              <a:gd name="f98" fmla="*/ f81 f31 1"/>
              <a:gd name="f99" fmla="*/ f82 f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87" y="f88"/>
              </a:cxn>
              <a:cxn ang="f69">
                <a:pos x="f87" y="f89"/>
              </a:cxn>
              <a:cxn ang="f69">
                <a:pos x="f90" y="f91"/>
              </a:cxn>
              <a:cxn ang="f69">
                <a:pos x="f92" y="f93"/>
              </a:cxn>
              <a:cxn ang="f69">
                <a:pos x="f94" y="f95"/>
              </a:cxn>
              <a:cxn ang="f69">
                <a:pos x="f96" y="f97"/>
              </a:cxn>
              <a:cxn ang="f69">
                <a:pos x="f98" y="f99"/>
              </a:cxn>
              <a:cxn ang="f69">
                <a:pos x="f87" y="f88"/>
              </a:cxn>
            </a:cxnLst>
            <a:rect l="f83" t="f86" r="f84" b="f85"/>
            <a:pathLst>
              <a:path w="89" h="86">
                <a:moveTo>
                  <a:pt x="f8" y="f9"/>
                </a:moveTo>
                <a:cubicBezTo>
                  <a:pt x="f8" y="f10"/>
                  <a:pt x="f8" y="f11"/>
                  <a:pt x="f8" y="f12"/>
                </a:cubicBezTo>
                <a:cubicBezTo>
                  <a:pt x="f13" y="f14"/>
                  <a:pt x="f15" y="f5"/>
                  <a:pt x="f16" y="f5"/>
                </a:cubicBezTo>
                <a:cubicBezTo>
                  <a:pt x="f17" y="f18"/>
                  <a:pt x="f19" y="f18"/>
                  <a:pt x="f5" y="f20"/>
                </a:cubicBezTo>
                <a:cubicBezTo>
                  <a:pt x="f5" y="f19"/>
                  <a:pt x="f5" y="f21"/>
                  <a:pt x="f18" y="f22"/>
                </a:cubicBezTo>
                <a:cubicBezTo>
                  <a:pt x="f18" y="f23"/>
                  <a:pt x="f5" y="f8"/>
                  <a:pt x="f24" y="f8"/>
                </a:cubicBezTo>
                <a:cubicBezTo>
                  <a:pt x="f25" y="f26"/>
                  <a:pt x="f27" y="f7"/>
                  <a:pt x="f28" y="f28"/>
                </a:cubicBezTo>
                <a:cubicBezTo>
                  <a:pt x="f6" y="f16"/>
                  <a:pt x="f15" y="f29"/>
                  <a:pt x="f8" y="f9"/>
                </a:cubicBez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40" name="Freeform 148">
            <a:extLst>
              <a:ext uri="{FF2B5EF4-FFF2-40B4-BE49-F238E27FC236}">
                <a16:creationId xmlns:a16="http://schemas.microsoft.com/office/drawing/2014/main" id="{EDA782AB-3086-4E9C-A1CA-8EB6634AB96B}"/>
              </a:ext>
            </a:extLst>
          </p:cNvPr>
          <p:cNvSpPr/>
          <p:nvPr/>
        </p:nvSpPr>
        <p:spPr>
          <a:xfrm>
            <a:off x="7196282" y="4374974"/>
            <a:ext cx="65653" cy="6565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5"/>
              <a:gd name="f7" fmla="val 15"/>
              <a:gd name="f8" fmla="val 79"/>
              <a:gd name="f9" fmla="val 38"/>
              <a:gd name="f10" fmla="val 82"/>
              <a:gd name="f11" fmla="val 61"/>
              <a:gd name="f12" fmla="val 84"/>
              <a:gd name="f13" fmla="val 77"/>
              <a:gd name="f14" fmla="val 56"/>
              <a:gd name="f15" fmla="val 34"/>
              <a:gd name="f16" fmla="val 12"/>
              <a:gd name="f17" fmla="val 3"/>
              <a:gd name="f18" fmla="val 83"/>
              <a:gd name="f19" fmla="val 74"/>
              <a:gd name="f20" fmla="val 1"/>
              <a:gd name="f21" fmla="val 52"/>
              <a:gd name="f22" fmla="val 2"/>
              <a:gd name="f23" fmla="val 30"/>
              <a:gd name="f24" fmla="val 8"/>
              <a:gd name="f25" fmla="val 26"/>
              <a:gd name="f26" fmla="val 4"/>
              <a:gd name="f27" fmla="val 50"/>
              <a:gd name="f28" fmla="val 6"/>
              <a:gd name="f29" fmla="val 7"/>
              <a:gd name="f30" fmla="val 81"/>
              <a:gd name="f31" fmla="val 11"/>
              <a:gd name="f32" fmla="+- 0 0 -90"/>
              <a:gd name="f33" fmla="*/ f3 1 85"/>
              <a:gd name="f34" fmla="*/ f4 1 85"/>
              <a:gd name="f35" fmla="+- f6 0 f5"/>
              <a:gd name="f36" fmla="*/ f32 f0 1"/>
              <a:gd name="f37" fmla="*/ f35 1 85"/>
              <a:gd name="f38" fmla="*/ 15 f35 1"/>
              <a:gd name="f39" fmla="*/ 79 f35 1"/>
              <a:gd name="f40" fmla="*/ 84 f35 1"/>
              <a:gd name="f41" fmla="*/ 77 f35 1"/>
              <a:gd name="f42" fmla="*/ 85 f35 1"/>
              <a:gd name="f43" fmla="*/ 12 f35 1"/>
              <a:gd name="f44" fmla="*/ 74 f35 1"/>
              <a:gd name="f45" fmla="*/ 1 f35 1"/>
              <a:gd name="f46" fmla="*/ 8 f35 1"/>
              <a:gd name="f47" fmla="*/ 2 f35 1"/>
              <a:gd name="f48" fmla="*/ 6 f35 1"/>
              <a:gd name="f49" fmla="*/ f36 1 f2"/>
              <a:gd name="f50" fmla="*/ f38 1 85"/>
              <a:gd name="f51" fmla="*/ f39 1 85"/>
              <a:gd name="f52" fmla="*/ f40 1 85"/>
              <a:gd name="f53" fmla="*/ f41 1 85"/>
              <a:gd name="f54" fmla="*/ f42 1 85"/>
              <a:gd name="f55" fmla="*/ f43 1 85"/>
              <a:gd name="f56" fmla="*/ f44 1 85"/>
              <a:gd name="f57" fmla="*/ f45 1 85"/>
              <a:gd name="f58" fmla="*/ f46 1 85"/>
              <a:gd name="f59" fmla="*/ f47 1 85"/>
              <a:gd name="f60" fmla="*/ f48 1 85"/>
              <a:gd name="f61" fmla="*/ 0 1 f37"/>
              <a:gd name="f62" fmla="*/ f6 1 f37"/>
              <a:gd name="f63" fmla="+- f49 0 f1"/>
              <a:gd name="f64" fmla="*/ f50 1 f37"/>
              <a:gd name="f65" fmla="*/ f51 1 f37"/>
              <a:gd name="f66" fmla="*/ f52 1 f37"/>
              <a:gd name="f67" fmla="*/ f53 1 f37"/>
              <a:gd name="f68" fmla="*/ f54 1 f37"/>
              <a:gd name="f69" fmla="*/ f55 1 f37"/>
              <a:gd name="f70" fmla="*/ f56 1 f37"/>
              <a:gd name="f71" fmla="*/ f57 1 f37"/>
              <a:gd name="f72" fmla="*/ f58 1 f37"/>
              <a:gd name="f73" fmla="*/ f59 1 f37"/>
              <a:gd name="f74" fmla="*/ f60 1 f37"/>
              <a:gd name="f75" fmla="*/ f61 f33 1"/>
              <a:gd name="f76" fmla="*/ f62 f33 1"/>
              <a:gd name="f77" fmla="*/ f62 f34 1"/>
              <a:gd name="f78" fmla="*/ f61 f34 1"/>
              <a:gd name="f79" fmla="*/ f64 f33 1"/>
              <a:gd name="f80" fmla="*/ f65 f34 1"/>
              <a:gd name="f81" fmla="*/ f66 f33 1"/>
              <a:gd name="f82" fmla="*/ f67 f34 1"/>
              <a:gd name="f83" fmla="*/ f68 f33 1"/>
              <a:gd name="f84" fmla="*/ f69 f34 1"/>
              <a:gd name="f85" fmla="*/ f70 f33 1"/>
              <a:gd name="f86" fmla="*/ f71 f34 1"/>
              <a:gd name="f87" fmla="*/ f72 f33 1"/>
              <a:gd name="f88" fmla="*/ f73 f34 1"/>
              <a:gd name="f89" fmla="*/ f74 f33 1"/>
              <a:gd name="f90" fmla="*/ f70 f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3">
                <a:pos x="f79" y="f80"/>
              </a:cxn>
              <a:cxn ang="f63">
                <a:pos x="f81" y="f82"/>
              </a:cxn>
              <a:cxn ang="f63">
                <a:pos x="f83" y="f84"/>
              </a:cxn>
              <a:cxn ang="f63">
                <a:pos x="f85" y="f86"/>
              </a:cxn>
              <a:cxn ang="f63">
                <a:pos x="f87" y="f88"/>
              </a:cxn>
              <a:cxn ang="f63">
                <a:pos x="f89" y="f90"/>
              </a:cxn>
              <a:cxn ang="f63">
                <a:pos x="f79" y="f80"/>
              </a:cxn>
            </a:cxnLst>
            <a:rect l="f75" t="f78" r="f76" b="f77"/>
            <a:pathLst>
              <a:path w="85" h="85">
                <a:moveTo>
                  <a:pt x="f7" y="f8"/>
                </a:moveTo>
                <a:cubicBezTo>
                  <a:pt x="f9" y="f10"/>
                  <a:pt x="f11" y="f6"/>
                  <a:pt x="f12" y="f13"/>
                </a:cubicBezTo>
                <a:cubicBezTo>
                  <a:pt x="f12" y="f14"/>
                  <a:pt x="f12" y="f15"/>
                  <a:pt x="f6" y="f16"/>
                </a:cubicBezTo>
                <a:cubicBezTo>
                  <a:pt x="f6" y="f17"/>
                  <a:pt x="f18" y="f5"/>
                  <a:pt x="f19" y="f20"/>
                </a:cubicBezTo>
                <a:cubicBezTo>
                  <a:pt x="f21" y="f22"/>
                  <a:pt x="f23" y="f20"/>
                  <a:pt x="f24" y="f22"/>
                </a:cubicBezTo>
                <a:cubicBezTo>
                  <a:pt x="f5" y="f25"/>
                  <a:pt x="f26" y="f27"/>
                  <a:pt x="f28" y="f19"/>
                </a:cubicBezTo>
                <a:cubicBezTo>
                  <a:pt x="f29" y="f30"/>
                  <a:pt x="f31" y="f8"/>
                  <a:pt x="f7" y="f8"/>
                </a:cubicBezTo>
                <a:close/>
              </a:path>
            </a:pathLst>
          </a:custGeom>
          <a:solidFill>
            <a:srgbClr val="296D98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41" name="Freeform 5">
            <a:extLst>
              <a:ext uri="{FF2B5EF4-FFF2-40B4-BE49-F238E27FC236}">
                <a16:creationId xmlns:a16="http://schemas.microsoft.com/office/drawing/2014/main" id="{ADA4CEFC-DD21-4586-ADBE-8C7D23E956DE}"/>
              </a:ext>
            </a:extLst>
          </p:cNvPr>
          <p:cNvSpPr/>
          <p:nvPr/>
        </p:nvSpPr>
        <p:spPr>
          <a:xfrm>
            <a:off x="6650038" y="1404939"/>
            <a:ext cx="1811334" cy="1830391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382"/>
              <a:gd name="f8" fmla="val 386"/>
              <a:gd name="f9" fmla="val 232"/>
              <a:gd name="f10" fmla="val 217"/>
              <a:gd name="f11" fmla="val 378"/>
              <a:gd name="f12" fmla="val 210"/>
              <a:gd name="f13" fmla="val 362"/>
              <a:gd name="f14" fmla="val 212"/>
              <a:gd name="f15" fmla="val 344"/>
              <a:gd name="f16" fmla="val 215"/>
              <a:gd name="f17" fmla="val 341"/>
              <a:gd name="f18" fmla="val 206"/>
              <a:gd name="f19" fmla="val 190"/>
              <a:gd name="f20" fmla="val 340"/>
              <a:gd name="f21" fmla="val 174"/>
              <a:gd name="f22" fmla="val 347"/>
              <a:gd name="f23" fmla="val 171"/>
              <a:gd name="f24" fmla="val 361"/>
              <a:gd name="f25" fmla="val 173"/>
              <a:gd name="f26" fmla="val 376"/>
              <a:gd name="f27" fmla="val 169"/>
              <a:gd name="f28" fmla="val 153"/>
              <a:gd name="f29" fmla="val 380"/>
              <a:gd name="f30" fmla="val 123"/>
              <a:gd name="f31" fmla="val 381"/>
              <a:gd name="f32" fmla="val 93"/>
              <a:gd name="f33" fmla="val 63"/>
              <a:gd name="f34" fmla="val 49"/>
              <a:gd name="f35" fmla="val 42"/>
              <a:gd name="f36" fmla="val 364"/>
              <a:gd name="f37" fmla="val 44"/>
              <a:gd name="f38" fmla="val 345"/>
              <a:gd name="f39" fmla="val 47"/>
              <a:gd name="f40" fmla="val 338"/>
              <a:gd name="f41" fmla="val 41"/>
              <a:gd name="f42" fmla="val 22"/>
              <a:gd name="f43" fmla="val 343"/>
              <a:gd name="f44" fmla="val 6"/>
              <a:gd name="f45" fmla="val 336"/>
              <a:gd name="f46" fmla="val 1"/>
              <a:gd name="f47" fmla="val 320"/>
              <a:gd name="f48" fmla="val 292"/>
              <a:gd name="f49" fmla="val 2"/>
              <a:gd name="f50" fmla="val 263"/>
              <a:gd name="f51" fmla="val 234"/>
              <a:gd name="f52" fmla="val 216"/>
              <a:gd name="f53" fmla="val 23"/>
              <a:gd name="f54" fmla="val 214"/>
              <a:gd name="f55" fmla="val 37"/>
              <a:gd name="f56" fmla="val 211"/>
              <a:gd name="f57" fmla="val 45"/>
              <a:gd name="f58" fmla="val 194"/>
              <a:gd name="f59" fmla="val 177"/>
              <a:gd name="f60" fmla="val 170"/>
              <a:gd name="f61" fmla="val 39"/>
              <a:gd name="f62" fmla="val 175"/>
              <a:gd name="f63" fmla="val 7"/>
              <a:gd name="f64" fmla="val 168"/>
              <a:gd name="f65" fmla="val 151"/>
              <a:gd name="f66" fmla="val 122"/>
              <a:gd name="f67" fmla="val 5"/>
              <a:gd name="f68" fmla="val 20"/>
              <a:gd name="f69" fmla="val 38"/>
              <a:gd name="f70" fmla="val 46"/>
              <a:gd name="f71" fmla="val 50"/>
              <a:gd name="f72" fmla="val 65"/>
              <a:gd name="f73" fmla="val 94"/>
              <a:gd name="f74" fmla="val 152"/>
              <a:gd name="f75" fmla="val 36"/>
              <a:gd name="f76" fmla="val 191"/>
              <a:gd name="f77" fmla="val 208"/>
              <a:gd name="f78" fmla="val 218"/>
              <a:gd name="f79" fmla="val 255"/>
              <a:gd name="f80" fmla="val 277"/>
              <a:gd name="f81" fmla="val 298"/>
              <a:gd name="f82" fmla="val 321"/>
              <a:gd name="f83" fmla="val 368"/>
              <a:gd name="f84" fmla="val 13"/>
              <a:gd name="f85" fmla="val 384"/>
              <a:gd name="f86" fmla="val 25"/>
              <a:gd name="f87" fmla="val 385"/>
              <a:gd name="f88" fmla="val 350"/>
              <a:gd name="f89" fmla="val 331"/>
              <a:gd name="f90" fmla="val 312"/>
              <a:gd name="f91" fmla="val 297"/>
              <a:gd name="f92" fmla="val 55"/>
              <a:gd name="f93" fmla="val 76"/>
              <a:gd name="f94" fmla="val 86"/>
              <a:gd name="f95" fmla="val 296"/>
              <a:gd name="f96" fmla="val 85"/>
              <a:gd name="f97" fmla="val 84"/>
              <a:gd name="f98" fmla="val 328"/>
              <a:gd name="f99" fmla="val 83"/>
              <a:gd name="f100" fmla="val 90"/>
              <a:gd name="f101" fmla="val 109"/>
              <a:gd name="f102" fmla="val 126"/>
              <a:gd name="f103" fmla="val 131"/>
              <a:gd name="f104" fmla="val 129"/>
              <a:gd name="f105" fmla="val 127"/>
              <a:gd name="f106" fmla="val 133"/>
              <a:gd name="f107" fmla="val 339"/>
              <a:gd name="f108" fmla="val 149"/>
              <a:gd name="f109" fmla="val 176"/>
              <a:gd name="f110" fmla="val 203"/>
              <a:gd name="f111" fmla="val 342"/>
              <a:gd name="f112" fmla="val 229"/>
              <a:gd name="f113" fmla="val 249"/>
              <a:gd name="f114" fmla="val 256"/>
              <a:gd name="f115" fmla="val 253"/>
              <a:gd name="f116" fmla="val 250"/>
              <a:gd name="f117" fmla="val 266"/>
              <a:gd name="f118" fmla="val 383"/>
              <a:gd name="f119" fmla="val 279"/>
              <a:gd name="f120" fmla="val 295"/>
              <a:gd name="f121" fmla="val 363"/>
              <a:gd name="f122" fmla="val 315"/>
              <a:gd name="f123" fmla="val 306"/>
              <a:gd name="f124" fmla="val 318"/>
              <a:gd name="f125" fmla="val 299"/>
              <a:gd name="f126" fmla="val 314"/>
              <a:gd name="f127" fmla="val 332"/>
              <a:gd name="f128" fmla="val 349"/>
              <a:gd name="f129" fmla="val 337"/>
              <a:gd name="f130" fmla="val 366"/>
              <a:gd name="f131" fmla="val 346"/>
              <a:gd name="f132" fmla="val 359"/>
              <a:gd name="f133" fmla="val 371"/>
              <a:gd name="f134" fmla="val 322"/>
              <a:gd name="f135" fmla="val 128"/>
              <a:gd name="f136" fmla="val 158"/>
              <a:gd name="f137" fmla="val 111"/>
              <a:gd name="f138" fmla="val 101"/>
              <a:gd name="f139" fmla="val 91"/>
              <a:gd name="f140" fmla="val 166"/>
              <a:gd name="f141" fmla="val 87"/>
              <a:gd name="f142" fmla="val 156"/>
              <a:gd name="f143" fmla="val 147"/>
              <a:gd name="f144" fmla="val 138"/>
              <a:gd name="f145" fmla="val 130"/>
              <a:gd name="f146" fmla="val 124"/>
              <a:gd name="f147" fmla="val 118"/>
              <a:gd name="f148" fmla="val 112"/>
              <a:gd name="f149" fmla="val 82"/>
              <a:gd name="f150" fmla="val 120"/>
              <a:gd name="f151" fmla="val 89"/>
              <a:gd name="f152" fmla="val 96"/>
              <a:gd name="f153" fmla="val 100"/>
              <a:gd name="f154" fmla="val 119"/>
              <a:gd name="f155" fmla="val 139"/>
              <a:gd name="f156" fmla="val 233"/>
              <a:gd name="f157" fmla="val 261"/>
              <a:gd name="f158" fmla="val 213"/>
              <a:gd name="f159" fmla="val 291"/>
              <a:gd name="f160" fmla="val 209"/>
              <a:gd name="f161" fmla="val 278"/>
              <a:gd name="f162" fmla="val 259"/>
              <a:gd name="f163" fmla="val 251"/>
              <a:gd name="f164" fmla="val 148"/>
              <a:gd name="f165" fmla="val 254"/>
              <a:gd name="f166" fmla="val 136"/>
              <a:gd name="f167" fmla="val 237"/>
              <a:gd name="f168" fmla="val 224"/>
              <a:gd name="f169" fmla="val 205"/>
              <a:gd name="f170" fmla="val 248"/>
              <a:gd name="f171" fmla="val 235"/>
              <a:gd name="f172" fmla="val 257"/>
              <a:gd name="f173" fmla="val 258"/>
              <a:gd name="f174" fmla="val 125"/>
              <a:gd name="f175" fmla="val 142"/>
              <a:gd name="f176" fmla="val 294"/>
              <a:gd name="f177" fmla="val 293"/>
              <a:gd name="f178" fmla="val 280"/>
              <a:gd name="f179" fmla="val 272"/>
              <a:gd name="f180" fmla="val 157"/>
              <a:gd name="f181" fmla="val 117"/>
              <a:gd name="f182" fmla="val 252"/>
              <a:gd name="f183" fmla="val 88"/>
              <a:gd name="f184" fmla="val 276"/>
              <a:gd name="f185" fmla="+- 0 0 -90"/>
              <a:gd name="f186" fmla="*/ f4 1 382"/>
              <a:gd name="f187" fmla="*/ f5 1 386"/>
              <a:gd name="f188" fmla="+- f8 0 f6"/>
              <a:gd name="f189" fmla="+- f7 0 f6"/>
              <a:gd name="f190" fmla="*/ f185 f0 1"/>
              <a:gd name="f191" fmla="*/ f189 1 382"/>
              <a:gd name="f192" fmla="*/ f188 1 386"/>
              <a:gd name="f193" fmla="*/ 362 f189 1"/>
              <a:gd name="f194" fmla="*/ 212 f188 1"/>
              <a:gd name="f195" fmla="*/ 361 f189 1"/>
              <a:gd name="f196" fmla="*/ 173 f188 1"/>
              <a:gd name="f197" fmla="*/ 382 f189 1"/>
              <a:gd name="f198" fmla="*/ 63 f188 1"/>
              <a:gd name="f199" fmla="*/ 341 f189 1"/>
              <a:gd name="f200" fmla="*/ 22 f188 1"/>
              <a:gd name="f201" fmla="*/ 234 f189 1"/>
              <a:gd name="f202" fmla="*/ 1 f188 1"/>
              <a:gd name="f203" fmla="*/ 194 f189 1"/>
              <a:gd name="f204" fmla="*/ 45 f188 1"/>
              <a:gd name="f205" fmla="*/ 151 f189 1"/>
              <a:gd name="f206" fmla="*/ 44 f189 1"/>
              <a:gd name="f207" fmla="*/ 20 f188 1"/>
              <a:gd name="f208" fmla="*/ 1 f189 1"/>
              <a:gd name="f209" fmla="*/ 65 f188 1"/>
              <a:gd name="f210" fmla="*/ 22 f189 1"/>
              <a:gd name="f211" fmla="*/ 23 f189 1"/>
              <a:gd name="f212" fmla="*/ 298 f188 1"/>
              <a:gd name="f213" fmla="*/ 368 f188 1"/>
              <a:gd name="f214" fmla="*/ 46 f189 1"/>
              <a:gd name="f215" fmla="*/ 65 f189 1"/>
              <a:gd name="f216" fmla="*/ 85 f189 1"/>
              <a:gd name="f217" fmla="*/ 360 f188 1"/>
              <a:gd name="f218" fmla="*/ 129 f189 1"/>
              <a:gd name="f219" fmla="*/ 229 f189 1"/>
              <a:gd name="f220" fmla="*/ 340 f188 1"/>
              <a:gd name="f221" fmla="*/ 279 f189 1"/>
              <a:gd name="f222" fmla="*/ 384 f188 1"/>
              <a:gd name="f223" fmla="*/ 297 f189 1"/>
              <a:gd name="f224" fmla="*/ 315 f188 1"/>
              <a:gd name="f225" fmla="*/ 338 f189 1"/>
              <a:gd name="f226" fmla="*/ 314 f188 1"/>
              <a:gd name="f227" fmla="*/ 359 f189 1"/>
              <a:gd name="f228" fmla="*/ 232 f188 1"/>
              <a:gd name="f229" fmla="*/ 101 f189 1"/>
              <a:gd name="f230" fmla="*/ 169 f188 1"/>
              <a:gd name="f231" fmla="*/ 87 f189 1"/>
              <a:gd name="f232" fmla="*/ 130 f188 1"/>
              <a:gd name="f233" fmla="*/ 86 f189 1"/>
              <a:gd name="f234" fmla="*/ 112 f188 1"/>
              <a:gd name="f235" fmla="*/ 127 f189 1"/>
              <a:gd name="f236" fmla="*/ 100 f188 1"/>
              <a:gd name="f237" fmla="*/ 233 f189 1"/>
              <a:gd name="f238" fmla="*/ 256 f188 1"/>
              <a:gd name="f239" fmla="*/ 297 f188 1"/>
              <a:gd name="f240" fmla="*/ 148 f189 1"/>
              <a:gd name="f241" fmla="*/ 254 f188 1"/>
              <a:gd name="f242" fmla="*/ 216 f188 1"/>
              <a:gd name="f243" fmla="*/ 253 f189 1"/>
              <a:gd name="f244" fmla="*/ 235 f188 1"/>
              <a:gd name="f245" fmla="*/ 296 f189 1"/>
              <a:gd name="f246" fmla="*/ 109 f188 1"/>
              <a:gd name="f247" fmla="*/ 272 f189 1"/>
              <a:gd name="f248" fmla="*/ 254 f189 1"/>
              <a:gd name="f249" fmla="*/ 129 f188 1"/>
              <a:gd name="f250" fmla="*/ 276 f189 1"/>
              <a:gd name="f251" fmla="*/ 88 f188 1"/>
              <a:gd name="f252" fmla="*/ f190 1 f3"/>
              <a:gd name="f253" fmla="*/ f193 1 382"/>
              <a:gd name="f254" fmla="*/ f194 1 386"/>
              <a:gd name="f255" fmla="*/ f195 1 382"/>
              <a:gd name="f256" fmla="*/ f196 1 386"/>
              <a:gd name="f257" fmla="*/ f197 1 382"/>
              <a:gd name="f258" fmla="*/ f198 1 386"/>
              <a:gd name="f259" fmla="*/ f199 1 382"/>
              <a:gd name="f260" fmla="*/ f200 1 386"/>
              <a:gd name="f261" fmla="*/ f201 1 382"/>
              <a:gd name="f262" fmla="*/ f202 1 386"/>
              <a:gd name="f263" fmla="*/ f203 1 382"/>
              <a:gd name="f264" fmla="*/ f204 1 386"/>
              <a:gd name="f265" fmla="*/ f205 1 382"/>
              <a:gd name="f266" fmla="*/ f206 1 382"/>
              <a:gd name="f267" fmla="*/ f207 1 386"/>
              <a:gd name="f268" fmla="*/ f208 1 382"/>
              <a:gd name="f269" fmla="*/ f209 1 386"/>
              <a:gd name="f270" fmla="*/ f210 1 382"/>
              <a:gd name="f271" fmla="*/ f211 1 382"/>
              <a:gd name="f272" fmla="*/ f212 1 386"/>
              <a:gd name="f273" fmla="*/ f213 1 386"/>
              <a:gd name="f274" fmla="*/ f214 1 382"/>
              <a:gd name="f275" fmla="*/ f215 1 382"/>
              <a:gd name="f276" fmla="*/ f216 1 382"/>
              <a:gd name="f277" fmla="*/ f217 1 386"/>
              <a:gd name="f278" fmla="*/ f218 1 382"/>
              <a:gd name="f279" fmla="*/ f219 1 382"/>
              <a:gd name="f280" fmla="*/ f220 1 386"/>
              <a:gd name="f281" fmla="*/ f221 1 382"/>
              <a:gd name="f282" fmla="*/ f222 1 386"/>
              <a:gd name="f283" fmla="*/ f223 1 382"/>
              <a:gd name="f284" fmla="*/ f224 1 386"/>
              <a:gd name="f285" fmla="*/ f225 1 382"/>
              <a:gd name="f286" fmla="*/ f226 1 386"/>
              <a:gd name="f287" fmla="*/ f227 1 382"/>
              <a:gd name="f288" fmla="*/ f228 1 386"/>
              <a:gd name="f289" fmla="*/ f229 1 382"/>
              <a:gd name="f290" fmla="*/ f230 1 386"/>
              <a:gd name="f291" fmla="*/ f231 1 382"/>
              <a:gd name="f292" fmla="*/ f232 1 386"/>
              <a:gd name="f293" fmla="*/ f233 1 382"/>
              <a:gd name="f294" fmla="*/ f234 1 386"/>
              <a:gd name="f295" fmla="*/ f235 1 382"/>
              <a:gd name="f296" fmla="*/ f236 1 386"/>
              <a:gd name="f297" fmla="*/ f237 1 382"/>
              <a:gd name="f298" fmla="*/ f238 1 386"/>
              <a:gd name="f299" fmla="*/ f239 1 386"/>
              <a:gd name="f300" fmla="*/ f240 1 382"/>
              <a:gd name="f301" fmla="*/ f241 1 386"/>
              <a:gd name="f302" fmla="*/ f242 1 386"/>
              <a:gd name="f303" fmla="*/ f243 1 382"/>
              <a:gd name="f304" fmla="*/ f244 1 386"/>
              <a:gd name="f305" fmla="*/ f245 1 382"/>
              <a:gd name="f306" fmla="*/ f246 1 386"/>
              <a:gd name="f307" fmla="*/ f247 1 382"/>
              <a:gd name="f308" fmla="*/ f248 1 382"/>
              <a:gd name="f309" fmla="*/ f249 1 386"/>
              <a:gd name="f310" fmla="*/ f250 1 382"/>
              <a:gd name="f311" fmla="*/ f251 1 386"/>
              <a:gd name="f312" fmla="*/ 0 1 f191"/>
              <a:gd name="f313" fmla="*/ f7 1 f191"/>
              <a:gd name="f314" fmla="*/ 0 1 f192"/>
              <a:gd name="f315" fmla="*/ f8 1 f192"/>
              <a:gd name="f316" fmla="+- f252 0 f1"/>
              <a:gd name="f317" fmla="*/ f253 1 f191"/>
              <a:gd name="f318" fmla="*/ f254 1 f192"/>
              <a:gd name="f319" fmla="*/ f255 1 f191"/>
              <a:gd name="f320" fmla="*/ f256 1 f192"/>
              <a:gd name="f321" fmla="*/ f257 1 f191"/>
              <a:gd name="f322" fmla="*/ f258 1 f192"/>
              <a:gd name="f323" fmla="*/ f259 1 f191"/>
              <a:gd name="f324" fmla="*/ f260 1 f192"/>
              <a:gd name="f325" fmla="*/ f261 1 f191"/>
              <a:gd name="f326" fmla="*/ f262 1 f192"/>
              <a:gd name="f327" fmla="*/ f263 1 f191"/>
              <a:gd name="f328" fmla="*/ f264 1 f192"/>
              <a:gd name="f329" fmla="*/ f265 1 f191"/>
              <a:gd name="f330" fmla="*/ f266 1 f191"/>
              <a:gd name="f331" fmla="*/ f267 1 f192"/>
              <a:gd name="f332" fmla="*/ f268 1 f191"/>
              <a:gd name="f333" fmla="*/ f269 1 f192"/>
              <a:gd name="f334" fmla="*/ f270 1 f191"/>
              <a:gd name="f335" fmla="*/ f271 1 f191"/>
              <a:gd name="f336" fmla="*/ f272 1 f192"/>
              <a:gd name="f337" fmla="*/ f273 1 f192"/>
              <a:gd name="f338" fmla="*/ f274 1 f191"/>
              <a:gd name="f339" fmla="*/ f275 1 f191"/>
              <a:gd name="f340" fmla="*/ f276 1 f191"/>
              <a:gd name="f341" fmla="*/ f277 1 f192"/>
              <a:gd name="f342" fmla="*/ f278 1 f191"/>
              <a:gd name="f343" fmla="*/ f279 1 f191"/>
              <a:gd name="f344" fmla="*/ f280 1 f192"/>
              <a:gd name="f345" fmla="*/ f281 1 f191"/>
              <a:gd name="f346" fmla="*/ f282 1 f192"/>
              <a:gd name="f347" fmla="*/ f283 1 f191"/>
              <a:gd name="f348" fmla="*/ f284 1 f192"/>
              <a:gd name="f349" fmla="*/ f285 1 f191"/>
              <a:gd name="f350" fmla="*/ f286 1 f192"/>
              <a:gd name="f351" fmla="*/ f287 1 f191"/>
              <a:gd name="f352" fmla="*/ f288 1 f192"/>
              <a:gd name="f353" fmla="*/ f289 1 f191"/>
              <a:gd name="f354" fmla="*/ f290 1 f192"/>
              <a:gd name="f355" fmla="*/ f291 1 f191"/>
              <a:gd name="f356" fmla="*/ f292 1 f192"/>
              <a:gd name="f357" fmla="*/ f293 1 f191"/>
              <a:gd name="f358" fmla="*/ f294 1 f192"/>
              <a:gd name="f359" fmla="*/ f295 1 f191"/>
              <a:gd name="f360" fmla="*/ f296 1 f192"/>
              <a:gd name="f361" fmla="*/ f297 1 f191"/>
              <a:gd name="f362" fmla="*/ f298 1 f192"/>
              <a:gd name="f363" fmla="*/ f299 1 f192"/>
              <a:gd name="f364" fmla="*/ f300 1 f191"/>
              <a:gd name="f365" fmla="*/ f301 1 f192"/>
              <a:gd name="f366" fmla="*/ f302 1 f192"/>
              <a:gd name="f367" fmla="*/ f303 1 f191"/>
              <a:gd name="f368" fmla="*/ f304 1 f192"/>
              <a:gd name="f369" fmla="*/ f305 1 f191"/>
              <a:gd name="f370" fmla="*/ f306 1 f192"/>
              <a:gd name="f371" fmla="*/ f307 1 f191"/>
              <a:gd name="f372" fmla="*/ f308 1 f191"/>
              <a:gd name="f373" fmla="*/ f309 1 f192"/>
              <a:gd name="f374" fmla="*/ f310 1 f191"/>
              <a:gd name="f375" fmla="*/ f311 1 f192"/>
              <a:gd name="f376" fmla="*/ f312 f186 1"/>
              <a:gd name="f377" fmla="*/ f313 f186 1"/>
              <a:gd name="f378" fmla="*/ f315 f187 1"/>
              <a:gd name="f379" fmla="*/ f314 f187 1"/>
              <a:gd name="f380" fmla="*/ f317 f186 1"/>
              <a:gd name="f381" fmla="*/ f318 f187 1"/>
              <a:gd name="f382" fmla="*/ f319 f186 1"/>
              <a:gd name="f383" fmla="*/ f320 f187 1"/>
              <a:gd name="f384" fmla="*/ f321 f186 1"/>
              <a:gd name="f385" fmla="*/ f322 f187 1"/>
              <a:gd name="f386" fmla="*/ f323 f186 1"/>
              <a:gd name="f387" fmla="*/ f324 f187 1"/>
              <a:gd name="f388" fmla="*/ f325 f186 1"/>
              <a:gd name="f389" fmla="*/ f326 f187 1"/>
              <a:gd name="f390" fmla="*/ f327 f186 1"/>
              <a:gd name="f391" fmla="*/ f328 f187 1"/>
              <a:gd name="f392" fmla="*/ f329 f186 1"/>
              <a:gd name="f393" fmla="*/ f330 f186 1"/>
              <a:gd name="f394" fmla="*/ f331 f187 1"/>
              <a:gd name="f395" fmla="*/ f332 f186 1"/>
              <a:gd name="f396" fmla="*/ f333 f187 1"/>
              <a:gd name="f397" fmla="*/ f334 f186 1"/>
              <a:gd name="f398" fmla="*/ f335 f186 1"/>
              <a:gd name="f399" fmla="*/ f336 f187 1"/>
              <a:gd name="f400" fmla="*/ f337 f187 1"/>
              <a:gd name="f401" fmla="*/ f338 f186 1"/>
              <a:gd name="f402" fmla="*/ f339 f186 1"/>
              <a:gd name="f403" fmla="*/ f340 f186 1"/>
              <a:gd name="f404" fmla="*/ f341 f187 1"/>
              <a:gd name="f405" fmla="*/ f342 f186 1"/>
              <a:gd name="f406" fmla="*/ f343 f186 1"/>
              <a:gd name="f407" fmla="*/ f344 f187 1"/>
              <a:gd name="f408" fmla="*/ f345 f186 1"/>
              <a:gd name="f409" fmla="*/ f346 f187 1"/>
              <a:gd name="f410" fmla="*/ f347 f186 1"/>
              <a:gd name="f411" fmla="*/ f348 f187 1"/>
              <a:gd name="f412" fmla="*/ f349 f186 1"/>
              <a:gd name="f413" fmla="*/ f350 f187 1"/>
              <a:gd name="f414" fmla="*/ f351 f186 1"/>
              <a:gd name="f415" fmla="*/ f352 f187 1"/>
              <a:gd name="f416" fmla="*/ f353 f186 1"/>
              <a:gd name="f417" fmla="*/ f354 f187 1"/>
              <a:gd name="f418" fmla="*/ f355 f186 1"/>
              <a:gd name="f419" fmla="*/ f356 f187 1"/>
              <a:gd name="f420" fmla="*/ f357 f186 1"/>
              <a:gd name="f421" fmla="*/ f358 f187 1"/>
              <a:gd name="f422" fmla="*/ f359 f186 1"/>
              <a:gd name="f423" fmla="*/ f360 f187 1"/>
              <a:gd name="f424" fmla="*/ f361 f186 1"/>
              <a:gd name="f425" fmla="*/ f362 f187 1"/>
              <a:gd name="f426" fmla="*/ f363 f187 1"/>
              <a:gd name="f427" fmla="*/ f364 f186 1"/>
              <a:gd name="f428" fmla="*/ f365 f187 1"/>
              <a:gd name="f429" fmla="*/ f366 f187 1"/>
              <a:gd name="f430" fmla="*/ f367 f186 1"/>
              <a:gd name="f431" fmla="*/ f368 f187 1"/>
              <a:gd name="f432" fmla="*/ f369 f186 1"/>
              <a:gd name="f433" fmla="*/ f370 f187 1"/>
              <a:gd name="f434" fmla="*/ f371 f186 1"/>
              <a:gd name="f435" fmla="*/ f372 f186 1"/>
              <a:gd name="f436" fmla="*/ f373 f187 1"/>
              <a:gd name="f437" fmla="*/ f374 f186 1"/>
              <a:gd name="f438" fmla="*/ f375 f18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16">
                <a:pos x="f380" y="f381"/>
              </a:cxn>
              <a:cxn ang="f316">
                <a:pos x="f382" y="f383"/>
              </a:cxn>
              <a:cxn ang="f316">
                <a:pos x="f384" y="f385"/>
              </a:cxn>
              <a:cxn ang="f316">
                <a:pos x="f386" y="f387"/>
              </a:cxn>
              <a:cxn ang="f316">
                <a:pos x="f388" y="f389"/>
              </a:cxn>
              <a:cxn ang="f316">
                <a:pos x="f390" y="f391"/>
              </a:cxn>
              <a:cxn ang="f316">
                <a:pos x="f392" y="f389"/>
              </a:cxn>
              <a:cxn ang="f316">
                <a:pos x="f393" y="f394"/>
              </a:cxn>
              <a:cxn ang="f316">
                <a:pos x="f395" y="f396"/>
              </a:cxn>
              <a:cxn ang="f316">
                <a:pos x="f397" y="f383"/>
              </a:cxn>
              <a:cxn ang="f316">
                <a:pos x="f398" y="f381"/>
              </a:cxn>
              <a:cxn ang="f316">
                <a:pos x="f395" y="f399"/>
              </a:cxn>
              <a:cxn ang="f316">
                <a:pos x="f395" y="f400"/>
              </a:cxn>
              <a:cxn ang="f316">
                <a:pos x="f401" y="f400"/>
              </a:cxn>
              <a:cxn ang="f316">
                <a:pos x="f402" y="f399"/>
              </a:cxn>
              <a:cxn ang="f316">
                <a:pos x="f403" y="f404"/>
              </a:cxn>
              <a:cxn ang="f316">
                <a:pos x="f405" y="f404"/>
              </a:cxn>
              <a:cxn ang="f316">
                <a:pos x="f406" y="f407"/>
              </a:cxn>
              <a:cxn ang="f316">
                <a:pos x="f408" y="f409"/>
              </a:cxn>
              <a:cxn ang="f316">
                <a:pos x="f410" y="f411"/>
              </a:cxn>
              <a:cxn ang="f316">
                <a:pos x="f412" y="f413"/>
              </a:cxn>
              <a:cxn ang="f316">
                <a:pos x="f414" y="f409"/>
              </a:cxn>
              <a:cxn ang="f316">
                <a:pos x="f384" y="f415"/>
              </a:cxn>
              <a:cxn ang="f316">
                <a:pos x="f416" y="f417"/>
              </a:cxn>
              <a:cxn ang="f316">
                <a:pos x="f418" y="f419"/>
              </a:cxn>
              <a:cxn ang="f316">
                <a:pos x="f420" y="f421"/>
              </a:cxn>
              <a:cxn ang="f316">
                <a:pos x="f422" y="f423"/>
              </a:cxn>
              <a:cxn ang="f316">
                <a:pos x="f424" y="f425"/>
              </a:cxn>
              <a:cxn ang="f316">
                <a:pos x="f390" y="f426"/>
              </a:cxn>
              <a:cxn ang="f316">
                <a:pos x="f427" y="f428"/>
              </a:cxn>
              <a:cxn ang="f316">
                <a:pos x="f427" y="f429"/>
              </a:cxn>
              <a:cxn ang="f316">
                <a:pos x="f430" y="f431"/>
              </a:cxn>
              <a:cxn ang="f316">
                <a:pos x="f432" y="f433"/>
              </a:cxn>
              <a:cxn ang="f316">
                <a:pos x="f434" y="f417"/>
              </a:cxn>
              <a:cxn ang="f316">
                <a:pos x="f435" y="f436"/>
              </a:cxn>
              <a:cxn ang="f316">
                <a:pos x="f437" y="f438"/>
              </a:cxn>
            </a:cxnLst>
            <a:rect l="f376" t="f379" r="f377" b="f378"/>
            <a:pathLst>
              <a:path w="382" h="386">
                <a:moveTo>
                  <a:pt x="f7" y="f9"/>
                </a:moveTo>
                <a:cubicBezTo>
                  <a:pt x="f7" y="f10"/>
                  <a:pt x="f11" y="f12"/>
                  <a:pt x="f13" y="f14"/>
                </a:cubicBezTo>
                <a:cubicBezTo>
                  <a:pt x="f15" y="f16"/>
                  <a:pt x="f17" y="f18"/>
                  <a:pt x="f17" y="f19"/>
                </a:cubicBezTo>
                <a:cubicBezTo>
                  <a:pt x="f20" y="f21"/>
                  <a:pt x="f22" y="f23"/>
                  <a:pt x="f24" y="f25"/>
                </a:cubicBezTo>
                <a:cubicBezTo>
                  <a:pt x="f26" y="f21"/>
                  <a:pt x="f7" y="f27"/>
                  <a:pt x="f7" y="f28"/>
                </a:cubicBezTo>
                <a:cubicBezTo>
                  <a:pt x="f29" y="f30"/>
                  <a:pt x="f31" y="f32"/>
                  <a:pt x="f7" y="f33"/>
                </a:cubicBezTo>
                <a:cubicBezTo>
                  <a:pt x="f7" y="f34"/>
                  <a:pt x="f11" y="f35"/>
                  <a:pt x="f36" y="f37"/>
                </a:cubicBezTo>
                <a:cubicBezTo>
                  <a:pt x="f38" y="f39"/>
                  <a:pt x="f40" y="f41"/>
                  <a:pt x="f17" y="f42"/>
                </a:cubicBezTo>
                <a:cubicBezTo>
                  <a:pt x="f43" y="f44"/>
                  <a:pt x="f45" y="f46"/>
                  <a:pt x="f47" y="f46"/>
                </a:cubicBezTo>
                <a:cubicBezTo>
                  <a:pt x="f48" y="f49"/>
                  <a:pt x="f50" y="f49"/>
                  <a:pt x="f51" y="f46"/>
                </a:cubicBezTo>
                <a:cubicBezTo>
                  <a:pt x="f52" y="f6"/>
                  <a:pt x="f12" y="f44"/>
                  <a:pt x="f14" y="f53"/>
                </a:cubicBezTo>
                <a:cubicBezTo>
                  <a:pt x="f54" y="f55"/>
                  <a:pt x="f56" y="f57"/>
                  <a:pt x="f58" y="f57"/>
                </a:cubicBezTo>
                <a:cubicBezTo>
                  <a:pt x="f59" y="f57"/>
                  <a:pt x="f60" y="f61"/>
                  <a:pt x="f25" y="f53"/>
                </a:cubicBezTo>
                <a:cubicBezTo>
                  <a:pt x="f62" y="f63"/>
                  <a:pt x="f64" y="f6"/>
                  <a:pt x="f65" y="f46"/>
                </a:cubicBezTo>
                <a:cubicBezTo>
                  <a:pt x="f66" y="f49"/>
                  <a:pt x="f32" y="f49"/>
                  <a:pt x="f33" y="f46"/>
                </a:cubicBezTo>
                <a:cubicBezTo>
                  <a:pt x="f34" y="f6"/>
                  <a:pt x="f35" y="f67"/>
                  <a:pt x="f37" y="f68"/>
                </a:cubicBezTo>
                <a:cubicBezTo>
                  <a:pt x="f39" y="f69"/>
                  <a:pt x="f61" y="f70"/>
                  <a:pt x="f68" y="f37"/>
                </a:cubicBezTo>
                <a:cubicBezTo>
                  <a:pt x="f67" y="f35"/>
                  <a:pt x="f46" y="f71"/>
                  <a:pt x="f46" y="f72"/>
                </a:cubicBezTo>
                <a:cubicBezTo>
                  <a:pt x="f49" y="f73"/>
                  <a:pt x="f49" y="f30"/>
                  <a:pt x="f46" y="f74"/>
                </a:cubicBezTo>
                <a:cubicBezTo>
                  <a:pt x="f46" y="f64"/>
                  <a:pt x="f63" y="f62"/>
                  <a:pt x="f42" y="f25"/>
                </a:cubicBezTo>
                <a:cubicBezTo>
                  <a:pt x="f75" y="f23"/>
                  <a:pt x="f57" y="f25"/>
                  <a:pt x="f57" y="f76"/>
                </a:cubicBezTo>
                <a:cubicBezTo>
                  <a:pt x="f57" y="f77"/>
                  <a:pt x="f61" y="f54"/>
                  <a:pt x="f53" y="f14"/>
                </a:cubicBezTo>
                <a:cubicBezTo>
                  <a:pt x="f63" y="f12"/>
                  <a:pt x="f6" y="f78"/>
                  <a:pt x="f46" y="f51"/>
                </a:cubicBezTo>
                <a:cubicBezTo>
                  <a:pt x="f49" y="f79"/>
                  <a:pt x="f46" y="f80"/>
                  <a:pt x="f46" y="f81"/>
                </a:cubicBezTo>
                <a:cubicBezTo>
                  <a:pt x="f46" y="f81"/>
                  <a:pt x="f46" y="f81"/>
                  <a:pt x="f46" y="f81"/>
                </a:cubicBezTo>
                <a:cubicBezTo>
                  <a:pt x="f46" y="f82"/>
                  <a:pt x="f49" y="f38"/>
                  <a:pt x="f46" y="f83"/>
                </a:cubicBezTo>
                <a:cubicBezTo>
                  <a:pt x="f46" y="f8"/>
                  <a:pt x="f84" y="f85"/>
                  <a:pt x="f86" y="f85"/>
                </a:cubicBezTo>
                <a:cubicBezTo>
                  <a:pt x="f75" y="f85"/>
                  <a:pt x="f70" y="f87"/>
                  <a:pt x="f70" y="f83"/>
                </a:cubicBezTo>
                <a:cubicBezTo>
                  <a:pt x="f57" y="f88"/>
                  <a:pt x="f70" y="f89"/>
                  <a:pt x="f70" y="f90"/>
                </a:cubicBezTo>
                <a:cubicBezTo>
                  <a:pt x="f57" y="f91"/>
                  <a:pt x="f92" y="f81"/>
                  <a:pt x="f72" y="f81"/>
                </a:cubicBezTo>
                <a:cubicBezTo>
                  <a:pt x="f93" y="f81"/>
                  <a:pt x="f94" y="f95"/>
                  <a:pt x="f96" y="f90"/>
                </a:cubicBezTo>
                <a:cubicBezTo>
                  <a:pt x="f97" y="f98"/>
                  <a:pt x="f94" y="f15"/>
                  <a:pt x="f96" y="f2"/>
                </a:cubicBezTo>
                <a:cubicBezTo>
                  <a:pt x="f99" y="f11"/>
                  <a:pt x="f100" y="f87"/>
                  <a:pt x="f101" y="f85"/>
                </a:cubicBezTo>
                <a:cubicBezTo>
                  <a:pt x="f102" y="f85"/>
                  <a:pt x="f103" y="f26"/>
                  <a:pt x="f104" y="f2"/>
                </a:cubicBezTo>
                <a:cubicBezTo>
                  <a:pt x="f105" y="f38"/>
                  <a:pt x="f106" y="f107"/>
                  <a:pt x="f108" y="f20"/>
                </a:cubicBezTo>
                <a:cubicBezTo>
                  <a:pt x="f109" y="f17"/>
                  <a:pt x="f110" y="f111"/>
                  <a:pt x="f112" y="f20"/>
                </a:cubicBezTo>
                <a:cubicBezTo>
                  <a:pt x="f113" y="f107"/>
                  <a:pt x="f114" y="f38"/>
                  <a:pt x="f115" y="f36"/>
                </a:cubicBezTo>
                <a:cubicBezTo>
                  <a:pt x="f116" y="f87"/>
                  <a:pt x="f117" y="f118"/>
                  <a:pt x="f119" y="f85"/>
                </a:cubicBezTo>
                <a:cubicBezTo>
                  <a:pt x="f120" y="f8"/>
                  <a:pt x="f81" y="f26"/>
                  <a:pt x="f81" y="f121"/>
                </a:cubicBezTo>
                <a:cubicBezTo>
                  <a:pt x="f91" y="f22"/>
                  <a:pt x="f81" y="f89"/>
                  <a:pt x="f91" y="f122"/>
                </a:cubicBezTo>
                <a:cubicBezTo>
                  <a:pt x="f95" y="f81"/>
                  <a:pt x="f123" y="f81"/>
                  <a:pt x="f124" y="f81"/>
                </a:cubicBezTo>
                <a:cubicBezTo>
                  <a:pt x="f89" y="f91"/>
                  <a:pt x="f107" y="f125"/>
                  <a:pt x="f40" y="f126"/>
                </a:cubicBezTo>
                <a:cubicBezTo>
                  <a:pt x="f45" y="f127"/>
                  <a:pt x="f40" y="f128"/>
                  <a:pt x="f129" y="f130"/>
                </a:cubicBezTo>
                <a:cubicBezTo>
                  <a:pt x="f45" y="f118"/>
                  <a:pt x="f131" y="f87"/>
                  <a:pt x="f132" y="f85"/>
                </a:cubicBezTo>
                <a:cubicBezTo>
                  <a:pt x="f133" y="f85"/>
                  <a:pt x="f7" y="f87"/>
                  <a:pt x="f7" y="f130"/>
                </a:cubicBezTo>
                <a:cubicBezTo>
                  <a:pt x="f31" y="f134"/>
                  <a:pt x="f31" y="f80"/>
                  <a:pt x="f7" y="f9"/>
                </a:cubicBezTo>
                <a:close/>
                <a:moveTo>
                  <a:pt x="f135" y="f136"/>
                </a:moveTo>
                <a:cubicBezTo>
                  <a:pt x="f102" y="f109"/>
                  <a:pt x="f137" y="f64"/>
                  <a:pt x="f138" y="f27"/>
                </a:cubicBezTo>
                <a:cubicBezTo>
                  <a:pt x="f139" y="f23"/>
                  <a:pt x="f94" y="f140"/>
                  <a:pt x="f141" y="f142"/>
                </a:cubicBezTo>
                <a:cubicBezTo>
                  <a:pt x="f141" y="f143"/>
                  <a:pt x="f141" y="f144"/>
                  <a:pt x="f141" y="f145"/>
                </a:cubicBezTo>
                <a:cubicBezTo>
                  <a:pt x="f141" y="f145"/>
                  <a:pt x="f94" y="f145"/>
                  <a:pt x="f94" y="f145"/>
                </a:cubicBezTo>
                <a:cubicBezTo>
                  <a:pt x="f94" y="f146"/>
                  <a:pt x="f94" y="f147"/>
                  <a:pt x="f94" y="f148"/>
                </a:cubicBezTo>
                <a:cubicBezTo>
                  <a:pt x="f141" y="f139"/>
                  <a:pt x="f138" y="f149"/>
                  <a:pt x="f150" y="f151"/>
                </a:cubicBezTo>
                <a:cubicBezTo>
                  <a:pt x="f102" y="f139"/>
                  <a:pt x="f102" y="f152"/>
                  <a:pt x="f105" y="f153"/>
                </a:cubicBezTo>
                <a:cubicBezTo>
                  <a:pt x="f145" y="f154"/>
                  <a:pt x="f104" y="f155"/>
                  <a:pt x="f135" y="f136"/>
                </a:cubicBezTo>
                <a:close/>
                <a:moveTo>
                  <a:pt x="f156" y="f114"/>
                </a:moveTo>
                <a:cubicBezTo>
                  <a:pt x="f16" y="f115"/>
                  <a:pt x="f12" y="f157"/>
                  <a:pt x="f158" y="f80"/>
                </a:cubicBezTo>
                <a:cubicBezTo>
                  <a:pt x="f16" y="f159"/>
                  <a:pt x="f160" y="f91"/>
                  <a:pt x="f58" y="f91"/>
                </a:cubicBezTo>
                <a:cubicBezTo>
                  <a:pt x="f3" y="f95"/>
                  <a:pt x="f60" y="f95"/>
                  <a:pt x="f25" y="f161"/>
                </a:cubicBezTo>
                <a:cubicBezTo>
                  <a:pt x="f109" y="f162"/>
                  <a:pt x="f64" y="f163"/>
                  <a:pt x="f164" y="f165"/>
                </a:cubicBezTo>
                <a:cubicBezTo>
                  <a:pt x="f166" y="f114"/>
                  <a:pt x="f135" y="f115"/>
                  <a:pt x="f104" y="f167"/>
                </a:cubicBezTo>
                <a:cubicBezTo>
                  <a:pt x="f104" y="f168"/>
                  <a:pt x="f145" y="f16"/>
                  <a:pt x="f164" y="f52"/>
                </a:cubicBezTo>
                <a:cubicBezTo>
                  <a:pt x="f109" y="f52"/>
                  <a:pt x="f169" y="f16"/>
                  <a:pt x="f156" y="f54"/>
                </a:cubicBezTo>
                <a:cubicBezTo>
                  <a:pt x="f170" y="f158"/>
                  <a:pt x="f114" y="f78"/>
                  <a:pt x="f115" y="f171"/>
                </a:cubicBezTo>
                <a:cubicBezTo>
                  <a:pt x="f172" y="f163"/>
                  <a:pt x="f113" y="f173"/>
                  <a:pt x="f156" y="f114"/>
                </a:cubicBezTo>
                <a:close/>
                <a:moveTo>
                  <a:pt x="f95" y="f101"/>
                </a:moveTo>
                <a:cubicBezTo>
                  <a:pt x="f120" y="f174"/>
                  <a:pt x="f120" y="f175"/>
                  <a:pt x="f176" y="f136"/>
                </a:cubicBezTo>
                <a:cubicBezTo>
                  <a:pt x="f177" y="f62"/>
                  <a:pt x="f178" y="f64"/>
                  <a:pt x="f179" y="f27"/>
                </a:cubicBezTo>
                <a:cubicBezTo>
                  <a:pt x="f50" y="f60"/>
                  <a:pt x="f165" y="f60"/>
                  <a:pt x="f165" y="f180"/>
                </a:cubicBezTo>
                <a:cubicBezTo>
                  <a:pt x="f79" y="f143"/>
                  <a:pt x="f165" y="f144"/>
                  <a:pt x="f165" y="f104"/>
                </a:cubicBezTo>
                <a:cubicBezTo>
                  <a:pt x="f165" y="f30"/>
                  <a:pt x="f79" y="f181"/>
                  <a:pt x="f165" y="f137"/>
                </a:cubicBezTo>
                <a:cubicBezTo>
                  <a:pt x="f182" y="f73"/>
                  <a:pt x="f173" y="f183"/>
                  <a:pt x="f184" y="f183"/>
                </a:cubicBezTo>
                <a:cubicBezTo>
                  <a:pt x="f48" y="f151"/>
                  <a:pt x="f81" y="f32"/>
                  <a:pt x="f95" y="f101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</p:spTree>
  </p:cSld>
  <p:clrMapOvr>
    <a:masterClrMapping/>
  </p:clrMapOvr>
  <p:transition/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3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o 1">
            <a:extLst>
              <a:ext uri="{FF2B5EF4-FFF2-40B4-BE49-F238E27FC236}">
                <a16:creationId xmlns:a16="http://schemas.microsoft.com/office/drawing/2014/main" id="{02C9D5F5-A587-4C86-AFCA-9BF42E02C675}"/>
              </a:ext>
            </a:extLst>
          </p:cNvPr>
          <p:cNvGrpSpPr/>
          <p:nvPr/>
        </p:nvGrpSpPr>
        <p:grpSpPr>
          <a:xfrm>
            <a:off x="597834" y="2087456"/>
            <a:ext cx="2684560" cy="2632292"/>
            <a:chOff x="597834" y="2087456"/>
            <a:chExt cx="2684560" cy="2632292"/>
          </a:xfrm>
        </p:grpSpPr>
        <p:grpSp>
          <p:nvGrpSpPr>
            <p:cNvPr id="3" name="Google Shape;1717;p68">
              <a:extLst>
                <a:ext uri="{FF2B5EF4-FFF2-40B4-BE49-F238E27FC236}">
                  <a16:creationId xmlns:a16="http://schemas.microsoft.com/office/drawing/2014/main" id="{6D354486-F2BD-4DE5-8398-0A5E47841D63}"/>
                </a:ext>
              </a:extLst>
            </p:cNvPr>
            <p:cNvGrpSpPr/>
            <p:nvPr/>
          </p:nvGrpSpPr>
          <p:grpSpPr>
            <a:xfrm>
              <a:off x="597871" y="2087456"/>
              <a:ext cx="1023506" cy="1023506"/>
              <a:chOff x="597871" y="2087456"/>
              <a:chExt cx="1023506" cy="1023506"/>
            </a:xfrm>
          </p:grpSpPr>
          <p:sp>
            <p:nvSpPr>
              <p:cNvPr id="4" name="Google Shape;1718;p68">
                <a:extLst>
                  <a:ext uri="{FF2B5EF4-FFF2-40B4-BE49-F238E27FC236}">
                    <a16:creationId xmlns:a16="http://schemas.microsoft.com/office/drawing/2014/main" id="{45D612EE-6617-4775-944B-272EDCC56D78}"/>
                  </a:ext>
                </a:extLst>
              </p:cNvPr>
              <p:cNvSpPr/>
              <p:nvPr/>
            </p:nvSpPr>
            <p:spPr>
              <a:xfrm>
                <a:off x="942819" y="2248811"/>
                <a:ext cx="66687" cy="6668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603"/>
                  <a:gd name="f4" fmla="val 6785"/>
                  <a:gd name="f5" fmla="val 3034"/>
                  <a:gd name="f6" fmla="val 10569"/>
                  <a:gd name="f7" fmla="val 10536"/>
                  <a:gd name="f8" fmla="*/ f0 1 13603"/>
                  <a:gd name="f9" fmla="*/ f1 1 13603"/>
                  <a:gd name="f10" fmla="+- f3 0 f2"/>
                  <a:gd name="f11" fmla="*/ f10 1 13603"/>
                  <a:gd name="f12" fmla="*/ f2 1 f11"/>
                  <a:gd name="f13" fmla="*/ f3 1 f11"/>
                  <a:gd name="f14" fmla="*/ f12 f8 1"/>
                  <a:gd name="f15" fmla="*/ f13 f8 1"/>
                  <a:gd name="f16" fmla="*/ f13 f9 1"/>
                  <a:gd name="f17" fmla="*/ f12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4" t="f17" r="f15" b="f16"/>
                <a:pathLst>
                  <a:path w="13603" h="13603">
                    <a:moveTo>
                      <a:pt x="f4" y="f2"/>
                    </a:moveTo>
                    <a:cubicBezTo>
                      <a:pt x="f5" y="f2"/>
                      <a:pt x="f2" y="f5"/>
                      <a:pt x="f2" y="f4"/>
                    </a:cubicBezTo>
                    <a:cubicBezTo>
                      <a:pt x="f2" y="f6"/>
                      <a:pt x="f5" y="f3"/>
                      <a:pt x="f4" y="f3"/>
                    </a:cubicBezTo>
                    <a:cubicBezTo>
                      <a:pt x="f7" y="f3"/>
                      <a:pt x="f3" y="f6"/>
                      <a:pt x="f3" y="f4"/>
                    </a:cubicBezTo>
                    <a:cubicBezTo>
                      <a:pt x="f3" y="f5"/>
                      <a:pt x="f7" y="f2"/>
                      <a:pt x="f4" y="f2"/>
                    </a:cubicBezTo>
                    <a:close/>
                  </a:path>
                </a:pathLst>
              </a:custGeom>
              <a:solidFill>
                <a:srgbClr val="E7ECFD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" name="Google Shape;1719;p68">
                <a:extLst>
                  <a:ext uri="{FF2B5EF4-FFF2-40B4-BE49-F238E27FC236}">
                    <a16:creationId xmlns:a16="http://schemas.microsoft.com/office/drawing/2014/main" id="{ED5648F6-C765-4E4E-A0AB-7717B834885E}"/>
                  </a:ext>
                </a:extLst>
              </p:cNvPr>
              <p:cNvSpPr/>
              <p:nvPr/>
            </p:nvSpPr>
            <p:spPr>
              <a:xfrm>
                <a:off x="875967" y="2365552"/>
                <a:ext cx="467304" cy="46730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317"/>
                  <a:gd name="f4" fmla="val 47659"/>
                  <a:gd name="f5" fmla="val 1"/>
                  <a:gd name="f6" fmla="val 21367"/>
                  <a:gd name="f7" fmla="val 73950"/>
                  <a:gd name="f8" fmla="val 95316"/>
                  <a:gd name="f9" fmla="*/ f0 1 95317"/>
                  <a:gd name="f10" fmla="*/ f1 1 95317"/>
                  <a:gd name="f11" fmla="+- f3 0 f2"/>
                  <a:gd name="f12" fmla="*/ f11 1 95317"/>
                  <a:gd name="f13" fmla="*/ f2 1 f12"/>
                  <a:gd name="f14" fmla="*/ f3 1 f12"/>
                  <a:gd name="f15" fmla="*/ f13 f9 1"/>
                  <a:gd name="f16" fmla="*/ f14 f9 1"/>
                  <a:gd name="f17" fmla="*/ f14 f10 1"/>
                  <a:gd name="f18" fmla="*/ f13 f1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5" t="f18" r="f16" b="f17"/>
                <a:pathLst>
                  <a:path w="95317" h="95317">
                    <a:moveTo>
                      <a:pt x="f4" y="f5"/>
                    </a:moveTo>
                    <a:cubicBezTo>
                      <a:pt x="f6" y="f5"/>
                      <a:pt x="f5" y="f6"/>
                      <a:pt x="f5" y="f4"/>
                    </a:cubicBezTo>
                    <a:cubicBezTo>
                      <a:pt x="f5" y="f7"/>
                      <a:pt x="f6" y="f8"/>
                      <a:pt x="f4" y="f8"/>
                    </a:cubicBezTo>
                    <a:cubicBezTo>
                      <a:pt x="f7" y="f8"/>
                      <a:pt x="f8" y="f7"/>
                      <a:pt x="f8" y="f4"/>
                    </a:cubicBezTo>
                    <a:cubicBezTo>
                      <a:pt x="f8" y="f6"/>
                      <a:pt x="f7" y="f5"/>
                      <a:pt x="f4" y="f5"/>
                    </a:cubicBezTo>
                    <a:close/>
                  </a:path>
                </a:pathLst>
              </a:custGeom>
              <a:solidFill>
                <a:srgbClr val="FFFF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" name="Google Shape;1720;p68">
                <a:extLst>
                  <a:ext uri="{FF2B5EF4-FFF2-40B4-BE49-F238E27FC236}">
                    <a16:creationId xmlns:a16="http://schemas.microsoft.com/office/drawing/2014/main" id="{ADA07D4A-F6A5-4BE1-B380-EB8B8232110A}"/>
                  </a:ext>
                </a:extLst>
              </p:cNvPr>
              <p:cNvSpPr/>
              <p:nvPr/>
            </p:nvSpPr>
            <p:spPr>
              <a:xfrm>
                <a:off x="1109624" y="2365552"/>
                <a:ext cx="233656" cy="46730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7659"/>
                  <a:gd name="f4" fmla="val 95317"/>
                  <a:gd name="f5" fmla="val 1"/>
                  <a:gd name="f6" fmla="val 95316"/>
                  <a:gd name="f7" fmla="val 26292"/>
                  <a:gd name="f8" fmla="val 47658"/>
                  <a:gd name="f9" fmla="val 73950"/>
                  <a:gd name="f10" fmla="val 21367"/>
                  <a:gd name="f11" fmla="*/ f0 1 47659"/>
                  <a:gd name="f12" fmla="*/ f1 1 95317"/>
                  <a:gd name="f13" fmla="+- f4 0 f2"/>
                  <a:gd name="f14" fmla="+- f3 0 f2"/>
                  <a:gd name="f15" fmla="*/ f14 1 47659"/>
                  <a:gd name="f16" fmla="*/ f13 1 95317"/>
                  <a:gd name="f17" fmla="*/ f2 1 f15"/>
                  <a:gd name="f18" fmla="*/ f3 1 f15"/>
                  <a:gd name="f19" fmla="*/ f2 1 f16"/>
                  <a:gd name="f20" fmla="*/ f4 1 f16"/>
                  <a:gd name="f21" fmla="*/ f17 f11 1"/>
                  <a:gd name="f22" fmla="*/ f18 f11 1"/>
                  <a:gd name="f23" fmla="*/ f20 f12 1"/>
                  <a:gd name="f24" fmla="*/ f19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1" t="f24" r="f22" b="f23"/>
                <a:pathLst>
                  <a:path w="47659" h="95317">
                    <a:moveTo>
                      <a:pt x="f5" y="f5"/>
                    </a:moveTo>
                    <a:lnTo>
                      <a:pt x="f5" y="f6"/>
                    </a:lnTo>
                    <a:cubicBezTo>
                      <a:pt x="f7" y="f6"/>
                      <a:pt x="f8" y="f9"/>
                      <a:pt x="f8" y="f3"/>
                    </a:cubicBezTo>
                    <a:cubicBezTo>
                      <a:pt x="f8" y="f10"/>
                      <a:pt x="f7" y="f5"/>
                      <a:pt x="f5" y="f5"/>
                    </a:cubicBezTo>
                    <a:close/>
                  </a:path>
                </a:pathLst>
              </a:custGeom>
              <a:solidFill>
                <a:srgbClr val="FFFF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" name="Google Shape;1721;p68">
                <a:extLst>
                  <a:ext uri="{FF2B5EF4-FFF2-40B4-BE49-F238E27FC236}">
                    <a16:creationId xmlns:a16="http://schemas.microsoft.com/office/drawing/2014/main" id="{510BD5F0-B4B6-4EE1-A971-77A87B7BBE23}"/>
                  </a:ext>
                </a:extLst>
              </p:cNvPr>
              <p:cNvSpPr/>
              <p:nvPr/>
            </p:nvSpPr>
            <p:spPr>
              <a:xfrm>
                <a:off x="1009506" y="2499091"/>
                <a:ext cx="200226" cy="20022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0841"/>
                  <a:gd name="f4" fmla="val 20421"/>
                  <a:gd name="f5" fmla="val 1"/>
                  <a:gd name="f6" fmla="val 16669"/>
                  <a:gd name="f7" fmla="val 13603"/>
                  <a:gd name="f8" fmla="val 3034"/>
                  <a:gd name="f9" fmla="val 6818"/>
                  <a:gd name="f10" fmla="val 24172"/>
                  <a:gd name="f11" fmla="val 27238"/>
                  <a:gd name="f12" fmla="val 34023"/>
                  <a:gd name="f13" fmla="val 37807"/>
                  <a:gd name="f14" fmla="*/ f0 1 40841"/>
                  <a:gd name="f15" fmla="*/ f1 1 40841"/>
                  <a:gd name="f16" fmla="+- f3 0 f2"/>
                  <a:gd name="f17" fmla="*/ f16 1 40841"/>
                  <a:gd name="f18" fmla="*/ f2 1 f17"/>
                  <a:gd name="f19" fmla="*/ f3 1 f17"/>
                  <a:gd name="f20" fmla="*/ f18 f14 1"/>
                  <a:gd name="f21" fmla="*/ f19 f14 1"/>
                  <a:gd name="f22" fmla="*/ f19 f15 1"/>
                  <a:gd name="f23" fmla="*/ f18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0" t="f23" r="f21" b="f22"/>
                <a:pathLst>
                  <a:path w="40841" h="40841">
                    <a:moveTo>
                      <a:pt x="f4" y="f5"/>
                    </a:moveTo>
                    <a:cubicBezTo>
                      <a:pt x="f6" y="f5"/>
                      <a:pt x="f7" y="f8"/>
                      <a:pt x="f7" y="f9"/>
                    </a:cubicBezTo>
                    <a:lnTo>
                      <a:pt x="f7" y="f7"/>
                    </a:lnTo>
                    <a:lnTo>
                      <a:pt x="f9" y="f7"/>
                    </a:lnTo>
                    <a:cubicBezTo>
                      <a:pt x="f8" y="f7"/>
                      <a:pt x="f5" y="f6"/>
                      <a:pt x="f5" y="f4"/>
                    </a:cubicBezTo>
                    <a:cubicBezTo>
                      <a:pt x="f5" y="f10"/>
                      <a:pt x="f8" y="f11"/>
                      <a:pt x="f9" y="f11"/>
                    </a:cubicBezTo>
                    <a:lnTo>
                      <a:pt x="f7" y="f11"/>
                    </a:lnTo>
                    <a:lnTo>
                      <a:pt x="f7" y="f12"/>
                    </a:lnTo>
                    <a:cubicBezTo>
                      <a:pt x="f7" y="f13"/>
                      <a:pt x="f6" y="f3"/>
                      <a:pt x="f4" y="f3"/>
                    </a:cubicBezTo>
                    <a:cubicBezTo>
                      <a:pt x="f10" y="f3"/>
                      <a:pt x="f11" y="f13"/>
                      <a:pt x="f11" y="f12"/>
                    </a:cubicBezTo>
                    <a:lnTo>
                      <a:pt x="f11" y="f11"/>
                    </a:lnTo>
                    <a:lnTo>
                      <a:pt x="f12" y="f11"/>
                    </a:lnTo>
                    <a:cubicBezTo>
                      <a:pt x="f13" y="f11"/>
                      <a:pt x="f3" y="f10"/>
                      <a:pt x="f3" y="f4"/>
                    </a:cubicBezTo>
                    <a:cubicBezTo>
                      <a:pt x="f3" y="f6"/>
                      <a:pt x="f13" y="f7"/>
                      <a:pt x="f12" y="f7"/>
                    </a:cubicBezTo>
                    <a:lnTo>
                      <a:pt x="f11" y="f7"/>
                    </a:lnTo>
                    <a:lnTo>
                      <a:pt x="f11" y="f9"/>
                    </a:lnTo>
                    <a:cubicBezTo>
                      <a:pt x="f11" y="f8"/>
                      <a:pt x="f10" y="f5"/>
                      <a:pt x="f4" y="f5"/>
                    </a:cubicBezTo>
                    <a:close/>
                  </a:path>
                </a:pathLst>
              </a:custGeom>
              <a:solidFill>
                <a:srgbClr val="0E2433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" name="Google Shape;1722;p68">
                <a:extLst>
                  <a:ext uri="{FF2B5EF4-FFF2-40B4-BE49-F238E27FC236}">
                    <a16:creationId xmlns:a16="http://schemas.microsoft.com/office/drawing/2014/main" id="{CDA7F524-CE11-4F31-9163-618EEC39B780}"/>
                  </a:ext>
                </a:extLst>
              </p:cNvPr>
              <p:cNvSpPr/>
              <p:nvPr/>
            </p:nvSpPr>
            <p:spPr>
              <a:xfrm>
                <a:off x="1109624" y="2499091"/>
                <a:ext cx="100117" cy="20022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0421"/>
                  <a:gd name="f4" fmla="val 40841"/>
                  <a:gd name="f5" fmla="val 1"/>
                  <a:gd name="f6" fmla="val 3752"/>
                  <a:gd name="f7" fmla="val 6818"/>
                  <a:gd name="f8" fmla="val 37807"/>
                  <a:gd name="f9" fmla="val 34023"/>
                  <a:gd name="f10" fmla="val 27238"/>
                  <a:gd name="f11" fmla="val 13603"/>
                  <a:gd name="f12" fmla="val 17387"/>
                  <a:gd name="f13" fmla="val 24172"/>
                  <a:gd name="f14" fmla="val 16669"/>
                  <a:gd name="f15" fmla="val 3034"/>
                  <a:gd name="f16" fmla="*/ f0 1 20421"/>
                  <a:gd name="f17" fmla="*/ f1 1 40841"/>
                  <a:gd name="f18" fmla="+- f4 0 f2"/>
                  <a:gd name="f19" fmla="+- f3 0 f2"/>
                  <a:gd name="f20" fmla="*/ f19 1 20421"/>
                  <a:gd name="f21" fmla="*/ f18 1 40841"/>
                  <a:gd name="f22" fmla="*/ f2 1 f20"/>
                  <a:gd name="f23" fmla="*/ f3 1 f20"/>
                  <a:gd name="f24" fmla="*/ f2 1 f21"/>
                  <a:gd name="f25" fmla="*/ f4 1 f21"/>
                  <a:gd name="f26" fmla="*/ f22 f16 1"/>
                  <a:gd name="f27" fmla="*/ f23 f16 1"/>
                  <a:gd name="f28" fmla="*/ f25 f17 1"/>
                  <a:gd name="f29" fmla="*/ f24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6" t="f29" r="f27" b="f28"/>
                <a:pathLst>
                  <a:path w="20421" h="40841">
                    <a:moveTo>
                      <a:pt x="f5" y="f5"/>
                    </a:moveTo>
                    <a:lnTo>
                      <a:pt x="f5" y="f4"/>
                    </a:lnTo>
                    <a:cubicBezTo>
                      <a:pt x="f6" y="f4"/>
                      <a:pt x="f7" y="f8"/>
                      <a:pt x="f7" y="f9"/>
                    </a:cubicBezTo>
                    <a:lnTo>
                      <a:pt x="f7" y="f10"/>
                    </a:lnTo>
                    <a:lnTo>
                      <a:pt x="f11" y="f10"/>
                    </a:lnTo>
                    <a:cubicBezTo>
                      <a:pt x="f12" y="f10"/>
                      <a:pt x="f3" y="f13"/>
                      <a:pt x="f3" y="f3"/>
                    </a:cubicBezTo>
                    <a:cubicBezTo>
                      <a:pt x="f3" y="f14"/>
                      <a:pt x="f12" y="f11"/>
                      <a:pt x="f11" y="f11"/>
                    </a:cubicBezTo>
                    <a:lnTo>
                      <a:pt x="f7" y="f11"/>
                    </a:lnTo>
                    <a:lnTo>
                      <a:pt x="f7" y="f7"/>
                    </a:lnTo>
                    <a:cubicBezTo>
                      <a:pt x="f7" y="f15"/>
                      <a:pt x="f6" y="f5"/>
                      <a:pt x="f5" y="f5"/>
                    </a:cubicBezTo>
                    <a:close/>
                  </a:path>
                </a:pathLst>
              </a:custGeom>
              <a:solidFill>
                <a:srgbClr val="0E2433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" name="Google Shape;1723;p68">
                <a:extLst>
                  <a:ext uri="{FF2B5EF4-FFF2-40B4-BE49-F238E27FC236}">
                    <a16:creationId xmlns:a16="http://schemas.microsoft.com/office/drawing/2014/main" id="{A667A048-EE50-4B36-8CA5-378E00AA21A6}"/>
                  </a:ext>
                </a:extLst>
              </p:cNvPr>
              <p:cNvSpPr/>
              <p:nvPr/>
            </p:nvSpPr>
            <p:spPr>
              <a:xfrm>
                <a:off x="1076203" y="2087456"/>
                <a:ext cx="394847" cy="39693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80539"/>
                  <a:gd name="f4" fmla="val 80963"/>
                  <a:gd name="f5" fmla="val 6818"/>
                  <a:gd name="f6" fmla="val 8220"/>
                  <a:gd name="f7" fmla="val 64392"/>
                  <a:gd name="f8" fmla="val 70361"/>
                  <a:gd name="f9" fmla="val 16147"/>
                  <a:gd name="f10" fmla="val 24693"/>
                  <a:gd name="f11" fmla="val 74178"/>
                  <a:gd name="f12" fmla="val 30858"/>
                  <a:gd name="f13" fmla="val 80343"/>
                  <a:gd name="f14" fmla="val 39861"/>
                  <a:gd name="f15" fmla="val 40481"/>
                  <a:gd name="f16" fmla="val 80538"/>
                  <a:gd name="f17" fmla="val 30663"/>
                  <a:gd name="f18" fmla="val 61260"/>
                  <a:gd name="f19" fmla="val 11352"/>
                  <a:gd name="f20" fmla="val 35066"/>
                  <a:gd name="f21" fmla="*/ f0 1 80539"/>
                  <a:gd name="f22" fmla="*/ f1 1 80963"/>
                  <a:gd name="f23" fmla="+- f4 0 f2"/>
                  <a:gd name="f24" fmla="+- f3 0 f2"/>
                  <a:gd name="f25" fmla="*/ f24 1 80539"/>
                  <a:gd name="f26" fmla="*/ f23 1 80963"/>
                  <a:gd name="f27" fmla="*/ f2 1 f25"/>
                  <a:gd name="f28" fmla="*/ f3 1 f25"/>
                  <a:gd name="f29" fmla="*/ f2 1 f26"/>
                  <a:gd name="f30" fmla="*/ f4 1 f26"/>
                  <a:gd name="f31" fmla="*/ f27 f21 1"/>
                  <a:gd name="f32" fmla="*/ f28 f21 1"/>
                  <a:gd name="f33" fmla="*/ f30 f22 1"/>
                  <a:gd name="f34" fmla="*/ f29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1" t="f34" r="f32" b="f33"/>
                <a:pathLst>
                  <a:path w="80539" h="80963">
                    <a:moveTo>
                      <a:pt x="f5" y="f2"/>
                    </a:moveTo>
                    <a:lnTo>
                      <a:pt x="f2" y="f6"/>
                    </a:lnTo>
                    <a:lnTo>
                      <a:pt x="f2" y="f7"/>
                    </a:lnTo>
                    <a:lnTo>
                      <a:pt x="f5" y="f8"/>
                    </a:lnTo>
                    <a:cubicBezTo>
                      <a:pt x="f9" y="f8"/>
                      <a:pt x="f10" y="f11"/>
                      <a:pt x="f12" y="f13"/>
                    </a:cubicBezTo>
                    <a:lnTo>
                      <a:pt x="f14" y="f4"/>
                    </a:lnTo>
                    <a:lnTo>
                      <a:pt x="f13" y="f15"/>
                    </a:lnTo>
                    <a:lnTo>
                      <a:pt x="f16" y="f17"/>
                    </a:lnTo>
                    <a:cubicBezTo>
                      <a:pt x="f18" y="f19"/>
                      <a:pt x="f20" y="f2"/>
                      <a:pt x="f5" y="f2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" name="Google Shape;1724;p68">
                <a:extLst>
                  <a:ext uri="{FF2B5EF4-FFF2-40B4-BE49-F238E27FC236}">
                    <a16:creationId xmlns:a16="http://schemas.microsoft.com/office/drawing/2014/main" id="{F856AE1C-7247-4D40-B0A0-D8C90FE06225}"/>
                  </a:ext>
                </a:extLst>
              </p:cNvPr>
              <p:cNvSpPr/>
              <p:nvPr/>
            </p:nvSpPr>
            <p:spPr>
              <a:xfrm>
                <a:off x="748034" y="2087456"/>
                <a:ext cx="361590" cy="39693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73754"/>
                  <a:gd name="f4" fmla="val 80963"/>
                  <a:gd name="f5" fmla="val 46092"/>
                  <a:gd name="f6" fmla="val 19637"/>
                  <a:gd name="f7" fmla="val 10993"/>
                  <a:gd name="f8" fmla="val 30630"/>
                  <a:gd name="f9" fmla="val 1142"/>
                  <a:gd name="f10" fmla="val 41427"/>
                  <a:gd name="f11" fmla="val 40710"/>
                  <a:gd name="f12" fmla="val 49713"/>
                  <a:gd name="f13" fmla="val 80343"/>
                  <a:gd name="f14" fmla="val 55878"/>
                  <a:gd name="f15" fmla="val 74145"/>
                  <a:gd name="f16" fmla="val 64392"/>
                  <a:gd name="f17" fmla="val 70361"/>
                  <a:gd name="f18" fmla="*/ f0 1 73754"/>
                  <a:gd name="f19" fmla="*/ f1 1 80963"/>
                  <a:gd name="f20" fmla="+- f4 0 f2"/>
                  <a:gd name="f21" fmla="+- f3 0 f2"/>
                  <a:gd name="f22" fmla="*/ f21 1 73754"/>
                  <a:gd name="f23" fmla="*/ f20 1 80963"/>
                  <a:gd name="f24" fmla="*/ f2 1 f22"/>
                  <a:gd name="f25" fmla="*/ f3 1 f22"/>
                  <a:gd name="f26" fmla="*/ f2 1 f23"/>
                  <a:gd name="f27" fmla="*/ f4 1 f23"/>
                  <a:gd name="f28" fmla="*/ f24 f18 1"/>
                  <a:gd name="f29" fmla="*/ f25 f18 1"/>
                  <a:gd name="f30" fmla="*/ f27 f19 1"/>
                  <a:gd name="f31" fmla="*/ f26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8" t="f31" r="f29" b="f30"/>
                <a:pathLst>
                  <a:path w="73754" h="80963">
                    <a:moveTo>
                      <a:pt x="f3" y="f2"/>
                    </a:moveTo>
                    <a:cubicBezTo>
                      <a:pt x="f5" y="f2"/>
                      <a:pt x="f6" y="f7"/>
                      <a:pt x="f2" y="f8"/>
                    </a:cubicBezTo>
                    <a:lnTo>
                      <a:pt x="f9" y="f10"/>
                    </a:lnTo>
                    <a:lnTo>
                      <a:pt x="f11" y="f4"/>
                    </a:lnTo>
                    <a:lnTo>
                      <a:pt x="f12" y="f13"/>
                    </a:lnTo>
                    <a:cubicBezTo>
                      <a:pt x="f14" y="f15"/>
                      <a:pt x="f16" y="f17"/>
                      <a:pt x="f3" y="f17"/>
                    </a:cubicBez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" name="Google Shape;1725;p68">
                <a:extLst>
                  <a:ext uri="{FF2B5EF4-FFF2-40B4-BE49-F238E27FC236}">
                    <a16:creationId xmlns:a16="http://schemas.microsoft.com/office/drawing/2014/main" id="{9CA8EDC6-8D11-4FD9-92D3-D44CA7017F76}"/>
                  </a:ext>
                </a:extLst>
              </p:cNvPr>
              <p:cNvSpPr/>
              <p:nvPr/>
            </p:nvSpPr>
            <p:spPr>
              <a:xfrm>
                <a:off x="942819" y="2248811"/>
                <a:ext cx="66687" cy="6668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603"/>
                  <a:gd name="f4" fmla="val 6785"/>
                  <a:gd name="f5" fmla="val 3034"/>
                  <a:gd name="f6" fmla="val 10569"/>
                  <a:gd name="f7" fmla="val 10536"/>
                  <a:gd name="f8" fmla="*/ f0 1 13603"/>
                  <a:gd name="f9" fmla="*/ f1 1 13603"/>
                  <a:gd name="f10" fmla="+- f3 0 f2"/>
                  <a:gd name="f11" fmla="*/ f10 1 13603"/>
                  <a:gd name="f12" fmla="*/ f2 1 f11"/>
                  <a:gd name="f13" fmla="*/ f3 1 f11"/>
                  <a:gd name="f14" fmla="*/ f12 f8 1"/>
                  <a:gd name="f15" fmla="*/ f13 f8 1"/>
                  <a:gd name="f16" fmla="*/ f13 f9 1"/>
                  <a:gd name="f17" fmla="*/ f12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4" t="f17" r="f15" b="f16"/>
                <a:pathLst>
                  <a:path w="13603" h="13603">
                    <a:moveTo>
                      <a:pt x="f4" y="f2"/>
                    </a:moveTo>
                    <a:cubicBezTo>
                      <a:pt x="f5" y="f2"/>
                      <a:pt x="f2" y="f5"/>
                      <a:pt x="f2" y="f4"/>
                    </a:cubicBezTo>
                    <a:cubicBezTo>
                      <a:pt x="f2" y="f6"/>
                      <a:pt x="f5" y="f3"/>
                      <a:pt x="f4" y="f3"/>
                    </a:cubicBezTo>
                    <a:cubicBezTo>
                      <a:pt x="f7" y="f3"/>
                      <a:pt x="f3" y="f6"/>
                      <a:pt x="f3" y="f4"/>
                    </a:cubicBezTo>
                    <a:cubicBezTo>
                      <a:pt x="f3" y="f5"/>
                      <a:pt x="f7" y="f2"/>
                      <a:pt x="f4" y="f2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" name="Google Shape;1726;p68">
                <a:extLst>
                  <a:ext uri="{FF2B5EF4-FFF2-40B4-BE49-F238E27FC236}">
                    <a16:creationId xmlns:a16="http://schemas.microsoft.com/office/drawing/2014/main" id="{1B965D90-DB70-4247-94A4-EC40ABEEFDB6}"/>
                  </a:ext>
                </a:extLst>
              </p:cNvPr>
              <p:cNvSpPr/>
              <p:nvPr/>
            </p:nvSpPr>
            <p:spPr>
              <a:xfrm>
                <a:off x="597871" y="2237619"/>
                <a:ext cx="393886" cy="39501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80343"/>
                  <a:gd name="f4" fmla="val 80572"/>
                  <a:gd name="f5" fmla="val 30630"/>
                  <a:gd name="f6" fmla="val 10993"/>
                  <a:gd name="f7" fmla="val 19637"/>
                  <a:gd name="f8" fmla="val 46092"/>
                  <a:gd name="f9" fmla="val 73754"/>
                  <a:gd name="f10" fmla="val 6524"/>
                  <a:gd name="f11" fmla="val 80571"/>
                  <a:gd name="f12" fmla="val 64685"/>
                  <a:gd name="f13" fmla="val 70361"/>
                  <a:gd name="f14" fmla="val 64587"/>
                  <a:gd name="f15" fmla="val 74014"/>
                  <a:gd name="f16" fmla="val 56008"/>
                  <a:gd name="f17" fmla="val 49713"/>
                  <a:gd name="f18" fmla="*/ f0 1 80343"/>
                  <a:gd name="f19" fmla="*/ f1 1 80572"/>
                  <a:gd name="f20" fmla="+- f4 0 f2"/>
                  <a:gd name="f21" fmla="+- f3 0 f2"/>
                  <a:gd name="f22" fmla="*/ f21 1 80343"/>
                  <a:gd name="f23" fmla="*/ f20 1 80572"/>
                  <a:gd name="f24" fmla="*/ f2 1 f22"/>
                  <a:gd name="f25" fmla="*/ f3 1 f22"/>
                  <a:gd name="f26" fmla="*/ f2 1 f23"/>
                  <a:gd name="f27" fmla="*/ f4 1 f23"/>
                  <a:gd name="f28" fmla="*/ f24 f18 1"/>
                  <a:gd name="f29" fmla="*/ f25 f18 1"/>
                  <a:gd name="f30" fmla="*/ f27 f19 1"/>
                  <a:gd name="f31" fmla="*/ f26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8" t="f31" r="f29" b="f30"/>
                <a:pathLst>
                  <a:path w="80343" h="80572">
                    <a:moveTo>
                      <a:pt x="f5" y="f2"/>
                    </a:moveTo>
                    <a:cubicBezTo>
                      <a:pt x="f6" y="f7"/>
                      <a:pt x="f2" y="f8"/>
                      <a:pt x="f2" y="f9"/>
                    </a:cubicBezTo>
                    <a:lnTo>
                      <a:pt x="f10" y="f11"/>
                    </a:lnTo>
                    <a:lnTo>
                      <a:pt x="f12" y="f11"/>
                    </a:lnTo>
                    <a:lnTo>
                      <a:pt x="f13" y="f9"/>
                    </a:lnTo>
                    <a:cubicBezTo>
                      <a:pt x="f13" y="f14"/>
                      <a:pt x="f15" y="f16"/>
                      <a:pt x="f3" y="f17"/>
                    </a:cubicBez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" name="Google Shape;1727;p68">
                <a:extLst>
                  <a:ext uri="{FF2B5EF4-FFF2-40B4-BE49-F238E27FC236}">
                    <a16:creationId xmlns:a16="http://schemas.microsoft.com/office/drawing/2014/main" id="{E4042614-EFF4-4DC7-A2B4-F6558534D2EE}"/>
                  </a:ext>
                </a:extLst>
              </p:cNvPr>
              <p:cNvSpPr/>
              <p:nvPr/>
            </p:nvSpPr>
            <p:spPr>
              <a:xfrm>
                <a:off x="597871" y="2599200"/>
                <a:ext cx="393886" cy="3615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80343"/>
                  <a:gd name="f4" fmla="val 73755"/>
                  <a:gd name="f5" fmla="val 1"/>
                  <a:gd name="f6" fmla="val 27206"/>
                  <a:gd name="f7" fmla="val 10667"/>
                  <a:gd name="f8" fmla="val 53791"/>
                  <a:gd name="f9" fmla="val 30630"/>
                  <a:gd name="f10" fmla="val 73754"/>
                  <a:gd name="f11" fmla="val 40253"/>
                  <a:gd name="f12" fmla="val 33664"/>
                  <a:gd name="f13" fmla="val 24041"/>
                  <a:gd name="f14" fmla="val 74145"/>
                  <a:gd name="f15" fmla="val 17876"/>
                  <a:gd name="f16" fmla="val 70361"/>
                  <a:gd name="f17" fmla="val 9362"/>
                  <a:gd name="f18" fmla="*/ f0 1 80343"/>
                  <a:gd name="f19" fmla="*/ f1 1 73755"/>
                  <a:gd name="f20" fmla="+- f4 0 f2"/>
                  <a:gd name="f21" fmla="+- f3 0 f2"/>
                  <a:gd name="f22" fmla="*/ f21 1 80343"/>
                  <a:gd name="f23" fmla="*/ f20 1 73755"/>
                  <a:gd name="f24" fmla="*/ f2 1 f22"/>
                  <a:gd name="f25" fmla="*/ f3 1 f22"/>
                  <a:gd name="f26" fmla="*/ f2 1 f23"/>
                  <a:gd name="f27" fmla="*/ f4 1 f23"/>
                  <a:gd name="f28" fmla="*/ f24 f18 1"/>
                  <a:gd name="f29" fmla="*/ f25 f18 1"/>
                  <a:gd name="f30" fmla="*/ f27 f19 1"/>
                  <a:gd name="f31" fmla="*/ f26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8" t="f31" r="f29" b="f30"/>
                <a:pathLst>
                  <a:path w="80343" h="73755">
                    <a:moveTo>
                      <a:pt x="f2" y="f5"/>
                    </a:moveTo>
                    <a:cubicBezTo>
                      <a:pt x="f2" y="f6"/>
                      <a:pt x="f7" y="f8"/>
                      <a:pt x="f9" y="f10"/>
                    </a:cubicBezTo>
                    <a:lnTo>
                      <a:pt x="f11" y="f10"/>
                    </a:lnTo>
                    <a:lnTo>
                      <a:pt x="f3" y="f12"/>
                    </a:lnTo>
                    <a:lnTo>
                      <a:pt x="f3" y="f13"/>
                    </a:lnTo>
                    <a:cubicBezTo>
                      <a:pt x="f14" y="f15"/>
                      <a:pt x="f16" y="f17"/>
                      <a:pt x="f16" y="f5"/>
                    </a:cubicBez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" name="Google Shape;1728;p68">
                <a:extLst>
                  <a:ext uri="{FF2B5EF4-FFF2-40B4-BE49-F238E27FC236}">
                    <a16:creationId xmlns:a16="http://schemas.microsoft.com/office/drawing/2014/main" id="{73AFF295-ECD9-4972-8DC1-7DC4143399F7}"/>
                  </a:ext>
                </a:extLst>
              </p:cNvPr>
              <p:cNvSpPr/>
              <p:nvPr/>
            </p:nvSpPr>
            <p:spPr>
              <a:xfrm>
                <a:off x="748034" y="2717066"/>
                <a:ext cx="395011" cy="39389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80572"/>
                  <a:gd name="f4" fmla="val 80344"/>
                  <a:gd name="f5" fmla="val 49713"/>
                  <a:gd name="f6" fmla="val 19768"/>
                  <a:gd name="f7" fmla="val 69481"/>
                  <a:gd name="f8" fmla="val 46288"/>
                  <a:gd name="f9" fmla="val 80343"/>
                  <a:gd name="f10" fmla="val 73754"/>
                  <a:gd name="f11" fmla="val 80571"/>
                  <a:gd name="f12" fmla="val 72417"/>
                  <a:gd name="f13" fmla="val 16800"/>
                  <a:gd name="f14" fmla="val 9982"/>
                  <a:gd name="f15" fmla="val 64587"/>
                  <a:gd name="f16" fmla="val 56008"/>
                  <a:gd name="f17" fmla="val 6329"/>
                  <a:gd name="f18" fmla="*/ f0 1 80572"/>
                  <a:gd name="f19" fmla="*/ f1 1 80344"/>
                  <a:gd name="f20" fmla="+- f4 0 f2"/>
                  <a:gd name="f21" fmla="+- f3 0 f2"/>
                  <a:gd name="f22" fmla="*/ f21 1 80572"/>
                  <a:gd name="f23" fmla="*/ f20 1 80344"/>
                  <a:gd name="f24" fmla="*/ f2 1 f22"/>
                  <a:gd name="f25" fmla="*/ f3 1 f22"/>
                  <a:gd name="f26" fmla="*/ f2 1 f23"/>
                  <a:gd name="f27" fmla="*/ f4 1 f23"/>
                  <a:gd name="f28" fmla="*/ f24 f18 1"/>
                  <a:gd name="f29" fmla="*/ f25 f18 1"/>
                  <a:gd name="f30" fmla="*/ f27 f19 1"/>
                  <a:gd name="f31" fmla="*/ f26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8" t="f31" r="f29" b="f30"/>
                <a:pathLst>
                  <a:path w="80572" h="80344">
                    <a:moveTo>
                      <a:pt x="f5" y="f2"/>
                    </a:moveTo>
                    <a:lnTo>
                      <a:pt x="f2" y="f5"/>
                    </a:lnTo>
                    <a:cubicBezTo>
                      <a:pt x="f6" y="f7"/>
                      <a:pt x="f8" y="f9"/>
                      <a:pt x="f10" y="f9"/>
                    </a:cubicBezTo>
                    <a:lnTo>
                      <a:pt x="f11" y="f12"/>
                    </a:lnTo>
                    <a:lnTo>
                      <a:pt x="f11" y="f13"/>
                    </a:lnTo>
                    <a:lnTo>
                      <a:pt x="f10" y="f14"/>
                    </a:lnTo>
                    <a:cubicBezTo>
                      <a:pt x="f15" y="f14"/>
                      <a:pt x="f16" y="f17"/>
                      <a:pt x="f5" y="f2"/>
                    </a:cubicBez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" name="Google Shape;1729;p68">
                <a:extLst>
                  <a:ext uri="{FF2B5EF4-FFF2-40B4-BE49-F238E27FC236}">
                    <a16:creationId xmlns:a16="http://schemas.microsoft.com/office/drawing/2014/main" id="{4648FC18-CAFC-48A8-B97B-D8441266A81F}"/>
                  </a:ext>
                </a:extLst>
              </p:cNvPr>
              <p:cNvSpPr/>
              <p:nvPr/>
            </p:nvSpPr>
            <p:spPr>
              <a:xfrm>
                <a:off x="1109624" y="2717066"/>
                <a:ext cx="361590" cy="39389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73755"/>
                  <a:gd name="f4" fmla="val 80344"/>
                  <a:gd name="f5" fmla="val 24041"/>
                  <a:gd name="f6" fmla="val 17876"/>
                  <a:gd name="f7" fmla="val 6198"/>
                  <a:gd name="f8" fmla="val 9362"/>
                  <a:gd name="f9" fmla="val 9982"/>
                  <a:gd name="f10" fmla="val 1"/>
                  <a:gd name="f11" fmla="val 80343"/>
                  <a:gd name="f12" fmla="val 27206"/>
                  <a:gd name="f13" fmla="val 53791"/>
                  <a:gd name="f14" fmla="val 69676"/>
                  <a:gd name="f15" fmla="val 73754"/>
                  <a:gd name="f16" fmla="val 49713"/>
                  <a:gd name="f17" fmla="val 40090"/>
                  <a:gd name="f18" fmla="val 33697"/>
                  <a:gd name="f19" fmla="val 33"/>
                  <a:gd name="f20" fmla="*/ f0 1 73755"/>
                  <a:gd name="f21" fmla="*/ f1 1 80344"/>
                  <a:gd name="f22" fmla="+- f4 0 f2"/>
                  <a:gd name="f23" fmla="+- f3 0 f2"/>
                  <a:gd name="f24" fmla="*/ f23 1 73755"/>
                  <a:gd name="f25" fmla="*/ f22 1 80344"/>
                  <a:gd name="f26" fmla="*/ f2 1 f24"/>
                  <a:gd name="f27" fmla="*/ f3 1 f24"/>
                  <a:gd name="f28" fmla="*/ f2 1 f25"/>
                  <a:gd name="f29" fmla="*/ f4 1 f25"/>
                  <a:gd name="f30" fmla="*/ f26 f20 1"/>
                  <a:gd name="f31" fmla="*/ f27 f20 1"/>
                  <a:gd name="f32" fmla="*/ f29 f21 1"/>
                  <a:gd name="f33" fmla="*/ f28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0" t="f33" r="f31" b="f32"/>
                <a:pathLst>
                  <a:path w="73755" h="80344">
                    <a:moveTo>
                      <a:pt x="f5" y="f2"/>
                    </a:moveTo>
                    <a:cubicBezTo>
                      <a:pt x="f6" y="f7"/>
                      <a:pt x="f8" y="f9"/>
                      <a:pt x="f10" y="f9"/>
                    </a:cubicBezTo>
                    <a:lnTo>
                      <a:pt x="f10" y="f11"/>
                    </a:lnTo>
                    <a:cubicBezTo>
                      <a:pt x="f12" y="f11"/>
                      <a:pt x="f13" y="f14"/>
                      <a:pt x="f15" y="f16"/>
                    </a:cubicBezTo>
                    <a:lnTo>
                      <a:pt x="f15" y="f17"/>
                    </a:lnTo>
                    <a:lnTo>
                      <a:pt x="f18" y="f19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" name="Google Shape;1730;p68">
                <a:extLst>
                  <a:ext uri="{FF2B5EF4-FFF2-40B4-BE49-F238E27FC236}">
                    <a16:creationId xmlns:a16="http://schemas.microsoft.com/office/drawing/2014/main" id="{6C472BE0-D1DD-449E-8C2D-D63716BA2375}"/>
                  </a:ext>
                </a:extLst>
              </p:cNvPr>
              <p:cNvSpPr/>
              <p:nvPr/>
            </p:nvSpPr>
            <p:spPr>
              <a:xfrm>
                <a:off x="1227481" y="2565778"/>
                <a:ext cx="393896" cy="39501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80344"/>
                  <a:gd name="f4" fmla="val 80572"/>
                  <a:gd name="f5" fmla="val 14549"/>
                  <a:gd name="f6" fmla="val 9982"/>
                  <a:gd name="f7" fmla="val 6818"/>
                  <a:gd name="f8" fmla="val 16114"/>
                  <a:gd name="f9" fmla="val 6231"/>
                  <a:gd name="f10" fmla="val 24628"/>
                  <a:gd name="f11" fmla="val 30858"/>
                  <a:gd name="f12" fmla="val 49713"/>
                  <a:gd name="f13" fmla="val 80571"/>
                  <a:gd name="f14" fmla="val 69350"/>
                  <a:gd name="f15" fmla="val 60934"/>
                  <a:gd name="f16" fmla="val 80343"/>
                  <a:gd name="f17" fmla="val 34479"/>
                  <a:gd name="f18" fmla="val 74374"/>
                  <a:gd name="f19" fmla="*/ f0 1 80344"/>
                  <a:gd name="f20" fmla="*/ f1 1 80572"/>
                  <a:gd name="f21" fmla="+- f4 0 f2"/>
                  <a:gd name="f22" fmla="+- f3 0 f2"/>
                  <a:gd name="f23" fmla="*/ f22 1 80344"/>
                  <a:gd name="f24" fmla="*/ f21 1 80572"/>
                  <a:gd name="f25" fmla="*/ f2 1 f23"/>
                  <a:gd name="f26" fmla="*/ f3 1 f23"/>
                  <a:gd name="f27" fmla="*/ f2 1 f24"/>
                  <a:gd name="f28" fmla="*/ f4 1 f24"/>
                  <a:gd name="f29" fmla="*/ f25 f19 1"/>
                  <a:gd name="f30" fmla="*/ f26 f19 1"/>
                  <a:gd name="f31" fmla="*/ f28 f20 1"/>
                  <a:gd name="f32" fmla="*/ f27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9" t="f32" r="f30" b="f31"/>
                <a:pathLst>
                  <a:path w="80344" h="80572">
                    <a:moveTo>
                      <a:pt x="f5" y="f2"/>
                    </a:moveTo>
                    <a:lnTo>
                      <a:pt x="f6" y="f7"/>
                    </a:lnTo>
                    <a:cubicBezTo>
                      <a:pt x="f6" y="f8"/>
                      <a:pt x="f9" y="f10"/>
                      <a:pt x="f2" y="f11"/>
                    </a:cubicBezTo>
                    <a:lnTo>
                      <a:pt x="f12" y="f13"/>
                    </a:lnTo>
                    <a:cubicBezTo>
                      <a:pt x="f14" y="f15"/>
                      <a:pt x="f16" y="f17"/>
                      <a:pt x="f16" y="f7"/>
                    </a:cubicBezTo>
                    <a:lnTo>
                      <a:pt x="f18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" name="Google Shape;1731;p68">
                <a:extLst>
                  <a:ext uri="{FF2B5EF4-FFF2-40B4-BE49-F238E27FC236}">
                    <a16:creationId xmlns:a16="http://schemas.microsoft.com/office/drawing/2014/main" id="{DDBB9A56-8440-48FE-9F30-83197E861942}"/>
                  </a:ext>
                </a:extLst>
              </p:cNvPr>
              <p:cNvSpPr/>
              <p:nvPr/>
            </p:nvSpPr>
            <p:spPr>
              <a:xfrm>
                <a:off x="1227481" y="2237774"/>
                <a:ext cx="393896" cy="36142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80344"/>
                  <a:gd name="f4" fmla="val 73722"/>
                  <a:gd name="f5" fmla="val 49680"/>
                  <a:gd name="f6" fmla="val 1"/>
                  <a:gd name="f7" fmla="val 49681"/>
                  <a:gd name="f8" fmla="val 6166"/>
                  <a:gd name="f9" fmla="val 55846"/>
                  <a:gd name="f10" fmla="val 9982"/>
                  <a:gd name="f11" fmla="val 64360"/>
                  <a:gd name="f12" fmla="val 80343"/>
                  <a:gd name="f13" fmla="val 45179"/>
                  <a:gd name="f14" fmla="val 68730"/>
                  <a:gd name="f15" fmla="val 19018"/>
                  <a:gd name="f16" fmla="*/ f0 1 80344"/>
                  <a:gd name="f17" fmla="*/ f1 1 73722"/>
                  <a:gd name="f18" fmla="+- f4 0 f2"/>
                  <a:gd name="f19" fmla="+- f3 0 f2"/>
                  <a:gd name="f20" fmla="*/ f19 1 80344"/>
                  <a:gd name="f21" fmla="*/ f18 1 73722"/>
                  <a:gd name="f22" fmla="*/ f2 1 f20"/>
                  <a:gd name="f23" fmla="*/ f3 1 f20"/>
                  <a:gd name="f24" fmla="*/ f2 1 f21"/>
                  <a:gd name="f25" fmla="*/ f4 1 f21"/>
                  <a:gd name="f26" fmla="*/ f22 f16 1"/>
                  <a:gd name="f27" fmla="*/ f23 f16 1"/>
                  <a:gd name="f28" fmla="*/ f25 f17 1"/>
                  <a:gd name="f29" fmla="*/ f24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6" t="f29" r="f27" b="f28"/>
                <a:pathLst>
                  <a:path w="80344" h="73722">
                    <a:moveTo>
                      <a:pt x="f5" y="f6"/>
                    </a:moveTo>
                    <a:lnTo>
                      <a:pt x="f2" y="f7"/>
                    </a:lnTo>
                    <a:cubicBezTo>
                      <a:pt x="f8" y="f9"/>
                      <a:pt x="f10" y="f11"/>
                      <a:pt x="f10" y="f4"/>
                    </a:cubicBezTo>
                    <a:lnTo>
                      <a:pt x="f12" y="f4"/>
                    </a:lnTo>
                    <a:cubicBezTo>
                      <a:pt x="f12" y="f13"/>
                      <a:pt x="f14" y="f15"/>
                      <a:pt x="f5" y="f6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18" name="Google Shape;1732;p68">
              <a:extLst>
                <a:ext uri="{FF2B5EF4-FFF2-40B4-BE49-F238E27FC236}">
                  <a16:creationId xmlns:a16="http://schemas.microsoft.com/office/drawing/2014/main" id="{C441E413-73FD-435F-8197-9F2901FEC86B}"/>
                </a:ext>
              </a:extLst>
            </p:cNvPr>
            <p:cNvGrpSpPr/>
            <p:nvPr/>
          </p:nvGrpSpPr>
          <p:grpSpPr>
            <a:xfrm>
              <a:off x="2344347" y="2087456"/>
              <a:ext cx="800896" cy="1023506"/>
              <a:chOff x="2344347" y="2087456"/>
              <a:chExt cx="800896" cy="1023506"/>
            </a:xfrm>
          </p:grpSpPr>
          <p:sp>
            <p:nvSpPr>
              <p:cNvPr id="19" name="Google Shape;1733;p68">
                <a:extLst>
                  <a:ext uri="{FF2B5EF4-FFF2-40B4-BE49-F238E27FC236}">
                    <a16:creationId xmlns:a16="http://schemas.microsoft.com/office/drawing/2014/main" id="{2E2FF43E-237B-4BCE-96A7-BDD0F961DA36}"/>
                  </a:ext>
                </a:extLst>
              </p:cNvPr>
              <p:cNvSpPr/>
              <p:nvPr/>
            </p:nvSpPr>
            <p:spPr>
              <a:xfrm>
                <a:off x="2344347" y="2087456"/>
                <a:ext cx="800895" cy="102350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63361"/>
                  <a:gd name="f4" fmla="val 208768"/>
                  <a:gd name="f5" fmla="val 20420"/>
                  <a:gd name="f6" fmla="val 9167"/>
                  <a:gd name="f7" fmla="val 9166"/>
                  <a:gd name="f8" fmla="val 188347"/>
                  <a:gd name="f9" fmla="val 199601"/>
                  <a:gd name="f10" fmla="val 208767"/>
                  <a:gd name="f11" fmla="val 115703"/>
                  <a:gd name="f12" fmla="val 141995"/>
                  <a:gd name="f13" fmla="val 187401"/>
                  <a:gd name="f14" fmla="val 161110"/>
                  <a:gd name="f15" fmla="val 154227"/>
                  <a:gd name="f16" fmla="val 142941"/>
                  <a:gd name="f17" fmla="*/ f0 1 163361"/>
                  <a:gd name="f18" fmla="*/ f1 1 208768"/>
                  <a:gd name="f19" fmla="+- f4 0 f2"/>
                  <a:gd name="f20" fmla="+- f3 0 f2"/>
                  <a:gd name="f21" fmla="*/ f20 1 163361"/>
                  <a:gd name="f22" fmla="*/ f19 1 208768"/>
                  <a:gd name="f23" fmla="*/ f2 1 f21"/>
                  <a:gd name="f24" fmla="*/ f3 1 f21"/>
                  <a:gd name="f25" fmla="*/ f2 1 f22"/>
                  <a:gd name="f26" fmla="*/ f4 1 f22"/>
                  <a:gd name="f27" fmla="*/ f23 f17 1"/>
                  <a:gd name="f28" fmla="*/ f24 f17 1"/>
                  <a:gd name="f29" fmla="*/ f26 f18 1"/>
                  <a:gd name="f30" fmla="*/ f25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7" t="f30" r="f28" b="f29"/>
                <a:pathLst>
                  <a:path w="163361" h="208767">
                    <a:moveTo>
                      <a:pt x="f5" y="f2"/>
                    </a:moveTo>
                    <a:cubicBezTo>
                      <a:pt x="f6" y="f2"/>
                      <a:pt x="f2" y="f7"/>
                      <a:pt x="f2" y="f5"/>
                    </a:cubicBezTo>
                    <a:lnTo>
                      <a:pt x="f2" y="f8"/>
                    </a:lnTo>
                    <a:cubicBezTo>
                      <a:pt x="f2" y="f9"/>
                      <a:pt x="f6" y="f10"/>
                      <a:pt x="f5" y="f10"/>
                    </a:cubicBezTo>
                    <a:lnTo>
                      <a:pt x="f11" y="f10"/>
                    </a:lnTo>
                    <a:cubicBezTo>
                      <a:pt x="f12" y="f10"/>
                      <a:pt x="f3" y="f13"/>
                      <a:pt x="f3" y="f14"/>
                    </a:cubicBezTo>
                    <a:lnTo>
                      <a:pt x="f3" y="f5"/>
                    </a:lnTo>
                    <a:cubicBezTo>
                      <a:pt x="f3" y="f7"/>
                      <a:pt x="f15" y="f2"/>
                      <a:pt x="f16" y="f2"/>
                    </a:cubicBez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" name="Google Shape;1734;p68">
                <a:extLst>
                  <a:ext uri="{FF2B5EF4-FFF2-40B4-BE49-F238E27FC236}">
                    <a16:creationId xmlns:a16="http://schemas.microsoft.com/office/drawing/2014/main" id="{5B17FE56-26EC-4887-9536-827CA4C2185F}"/>
                  </a:ext>
                </a:extLst>
              </p:cNvPr>
              <p:cNvSpPr/>
              <p:nvPr/>
            </p:nvSpPr>
            <p:spPr>
              <a:xfrm>
                <a:off x="2744791" y="2087456"/>
                <a:ext cx="400452" cy="102350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81681"/>
                  <a:gd name="f4" fmla="val 208768"/>
                  <a:gd name="f5" fmla="val 1"/>
                  <a:gd name="f6" fmla="val 208767"/>
                  <a:gd name="f7" fmla="val 34023"/>
                  <a:gd name="f8" fmla="val 60315"/>
                  <a:gd name="f9" fmla="val 187401"/>
                  <a:gd name="f10" fmla="val 161110"/>
                  <a:gd name="f11" fmla="val 20420"/>
                  <a:gd name="f12" fmla="val 9166"/>
                  <a:gd name="f13" fmla="val 72547"/>
                  <a:gd name="f14" fmla="val 61261"/>
                  <a:gd name="f15" fmla="*/ f0 1 81681"/>
                  <a:gd name="f16" fmla="*/ f1 1 208768"/>
                  <a:gd name="f17" fmla="+- f4 0 f2"/>
                  <a:gd name="f18" fmla="+- f3 0 f2"/>
                  <a:gd name="f19" fmla="*/ f18 1 81681"/>
                  <a:gd name="f20" fmla="*/ f17 1 208768"/>
                  <a:gd name="f21" fmla="*/ f2 1 f19"/>
                  <a:gd name="f22" fmla="*/ f3 1 f19"/>
                  <a:gd name="f23" fmla="*/ f2 1 f20"/>
                  <a:gd name="f24" fmla="*/ f4 1 f20"/>
                  <a:gd name="f25" fmla="*/ f21 f15 1"/>
                  <a:gd name="f26" fmla="*/ f22 f15 1"/>
                  <a:gd name="f27" fmla="*/ f24 f16 1"/>
                  <a:gd name="f28" fmla="*/ f23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5" t="f28" r="f26" b="f27"/>
                <a:pathLst>
                  <a:path w="81681" h="208767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cubicBezTo>
                      <a:pt x="f8" y="f6"/>
                      <a:pt x="f3" y="f9"/>
                      <a:pt x="f3" y="f10"/>
                    </a:cubicBezTo>
                    <a:lnTo>
                      <a:pt x="f3" y="f11"/>
                    </a:lnTo>
                    <a:cubicBezTo>
                      <a:pt x="f3" y="f12"/>
                      <a:pt x="f13" y="f2"/>
                      <a:pt x="f14" y="f2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" name="Google Shape;1735;p68">
                <a:extLst>
                  <a:ext uri="{FF2B5EF4-FFF2-40B4-BE49-F238E27FC236}">
                    <a16:creationId xmlns:a16="http://schemas.microsoft.com/office/drawing/2014/main" id="{10EE7A25-720D-47A6-BC23-5372068BBB71}"/>
                  </a:ext>
                </a:extLst>
              </p:cNvPr>
              <p:cNvSpPr/>
              <p:nvPr/>
            </p:nvSpPr>
            <p:spPr>
              <a:xfrm>
                <a:off x="2477722" y="2220986"/>
                <a:ext cx="534146" cy="42268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08951"/>
                  <a:gd name="f4" fmla="val 86215"/>
                  <a:gd name="f5" fmla="val 6818"/>
                  <a:gd name="f6" fmla="val 1"/>
                  <a:gd name="f7" fmla="val 3067"/>
                  <a:gd name="f8" fmla="val 3034"/>
                  <a:gd name="f9" fmla="val 6786"/>
                  <a:gd name="f10" fmla="val 79430"/>
                  <a:gd name="f11" fmla="val 83181"/>
                  <a:gd name="f12" fmla="val 102133"/>
                  <a:gd name="f13" fmla="val 105884"/>
                  <a:gd name="f14" fmla="*/ f0 1 108951"/>
                  <a:gd name="f15" fmla="*/ f1 1 86215"/>
                  <a:gd name="f16" fmla="+- f4 0 f2"/>
                  <a:gd name="f17" fmla="+- f3 0 f2"/>
                  <a:gd name="f18" fmla="*/ f17 1 108951"/>
                  <a:gd name="f19" fmla="*/ f16 1 86215"/>
                  <a:gd name="f20" fmla="*/ f2 1 f18"/>
                  <a:gd name="f21" fmla="*/ f3 1 f18"/>
                  <a:gd name="f22" fmla="*/ f2 1 f19"/>
                  <a:gd name="f23" fmla="*/ f4 1 f19"/>
                  <a:gd name="f24" fmla="*/ f20 f14 1"/>
                  <a:gd name="f25" fmla="*/ f21 f14 1"/>
                  <a:gd name="f26" fmla="*/ f23 f15 1"/>
                  <a:gd name="f27" fmla="*/ f2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4" t="f27" r="f25" b="f26"/>
                <a:pathLst>
                  <a:path w="108951" h="86215">
                    <a:moveTo>
                      <a:pt x="f5" y="f6"/>
                    </a:moveTo>
                    <a:cubicBezTo>
                      <a:pt x="f7" y="f6"/>
                      <a:pt x="f2" y="f8"/>
                      <a:pt x="f2" y="f9"/>
                    </a:cubicBezTo>
                    <a:lnTo>
                      <a:pt x="f2" y="f10"/>
                    </a:lnTo>
                    <a:cubicBezTo>
                      <a:pt x="f2" y="f11"/>
                      <a:pt x="f7" y="f4"/>
                      <a:pt x="f5" y="f4"/>
                    </a:cubicBezTo>
                    <a:lnTo>
                      <a:pt x="f12" y="f4"/>
                    </a:lnTo>
                    <a:cubicBezTo>
                      <a:pt x="f13" y="f4"/>
                      <a:pt x="f3" y="f11"/>
                      <a:pt x="f3" y="f10"/>
                    </a:cubicBezTo>
                    <a:lnTo>
                      <a:pt x="f3" y="f9"/>
                    </a:lnTo>
                    <a:cubicBezTo>
                      <a:pt x="f3" y="f8"/>
                      <a:pt x="f13" y="f6"/>
                      <a:pt x="f12" y="f6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" name="Google Shape;1736;p68">
                <a:extLst>
                  <a:ext uri="{FF2B5EF4-FFF2-40B4-BE49-F238E27FC236}">
                    <a16:creationId xmlns:a16="http://schemas.microsoft.com/office/drawing/2014/main" id="{24192180-D1C7-4D0C-A4E1-A09C463D0CDF}"/>
                  </a:ext>
                </a:extLst>
              </p:cNvPr>
              <p:cNvSpPr/>
              <p:nvPr/>
            </p:nvSpPr>
            <p:spPr>
              <a:xfrm>
                <a:off x="2477722" y="2710510"/>
                <a:ext cx="200390" cy="20023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0874"/>
                  <a:gd name="f4" fmla="val 40842"/>
                  <a:gd name="f5" fmla="val 20453"/>
                  <a:gd name="f6" fmla="val 1"/>
                  <a:gd name="f7" fmla="val 16669"/>
                  <a:gd name="f8" fmla="val 13635"/>
                  <a:gd name="f9" fmla="val 3035"/>
                  <a:gd name="f10" fmla="val 6786"/>
                  <a:gd name="f11" fmla="val 13603"/>
                  <a:gd name="f12" fmla="val 6818"/>
                  <a:gd name="f13" fmla="val 3067"/>
                  <a:gd name="f14" fmla="val 16670"/>
                  <a:gd name="f15" fmla="val 20421"/>
                  <a:gd name="f16" fmla="val 24172"/>
                  <a:gd name="f17" fmla="val 27206"/>
                  <a:gd name="f18" fmla="val 34024"/>
                  <a:gd name="f19" fmla="val 37775"/>
                  <a:gd name="f20" fmla="val 40841"/>
                  <a:gd name="f21" fmla="val 24204"/>
                  <a:gd name="f22" fmla="val 27238"/>
                  <a:gd name="f23" fmla="val 34056"/>
                  <a:gd name="f24" fmla="val 37807"/>
                  <a:gd name="f25" fmla="val 40873"/>
                  <a:gd name="f26" fmla="*/ f0 1 40874"/>
                  <a:gd name="f27" fmla="*/ f1 1 40842"/>
                  <a:gd name="f28" fmla="+- f4 0 f2"/>
                  <a:gd name="f29" fmla="+- f3 0 f2"/>
                  <a:gd name="f30" fmla="*/ f29 1 40874"/>
                  <a:gd name="f31" fmla="*/ f28 1 40842"/>
                  <a:gd name="f32" fmla="*/ f2 1 f30"/>
                  <a:gd name="f33" fmla="*/ f3 1 f30"/>
                  <a:gd name="f34" fmla="*/ f2 1 f31"/>
                  <a:gd name="f35" fmla="*/ f4 1 f31"/>
                  <a:gd name="f36" fmla="*/ f32 f26 1"/>
                  <a:gd name="f37" fmla="*/ f33 f26 1"/>
                  <a:gd name="f38" fmla="*/ f35 f27 1"/>
                  <a:gd name="f39" fmla="*/ f34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6" t="f39" r="f37" b="f38"/>
                <a:pathLst>
                  <a:path w="40874" h="40842">
                    <a:moveTo>
                      <a:pt x="f5" y="f6"/>
                    </a:moveTo>
                    <a:cubicBezTo>
                      <a:pt x="f7" y="f6"/>
                      <a:pt x="f8" y="f9"/>
                      <a:pt x="f8" y="f10"/>
                    </a:cubicBezTo>
                    <a:lnTo>
                      <a:pt x="f8" y="f11"/>
                    </a:lnTo>
                    <a:lnTo>
                      <a:pt x="f12" y="f11"/>
                    </a:lnTo>
                    <a:cubicBezTo>
                      <a:pt x="f13" y="f11"/>
                      <a:pt x="f2" y="f14"/>
                      <a:pt x="f2" y="f15"/>
                    </a:cubicBezTo>
                    <a:cubicBezTo>
                      <a:pt x="f2" y="f16"/>
                      <a:pt x="f13" y="f17"/>
                      <a:pt x="f12" y="f17"/>
                    </a:cubicBezTo>
                    <a:lnTo>
                      <a:pt x="f8" y="f17"/>
                    </a:lnTo>
                    <a:lnTo>
                      <a:pt x="f8" y="f18"/>
                    </a:lnTo>
                    <a:cubicBezTo>
                      <a:pt x="f8" y="f19"/>
                      <a:pt x="f7" y="f20"/>
                      <a:pt x="f5" y="f20"/>
                    </a:cubicBezTo>
                    <a:cubicBezTo>
                      <a:pt x="f21" y="f20"/>
                      <a:pt x="f22" y="f19"/>
                      <a:pt x="f22" y="f18"/>
                    </a:cubicBezTo>
                    <a:lnTo>
                      <a:pt x="f22" y="f17"/>
                    </a:lnTo>
                    <a:lnTo>
                      <a:pt x="f23" y="f17"/>
                    </a:lnTo>
                    <a:cubicBezTo>
                      <a:pt x="f24" y="f17"/>
                      <a:pt x="f25" y="f16"/>
                      <a:pt x="f25" y="f15"/>
                    </a:cubicBezTo>
                    <a:cubicBezTo>
                      <a:pt x="f25" y="f14"/>
                      <a:pt x="f24" y="f11"/>
                      <a:pt x="f23" y="f11"/>
                    </a:cubicBezTo>
                    <a:lnTo>
                      <a:pt x="f22" y="f11"/>
                    </a:lnTo>
                    <a:lnTo>
                      <a:pt x="f22" y="f10"/>
                    </a:lnTo>
                    <a:cubicBezTo>
                      <a:pt x="f22" y="f9"/>
                      <a:pt x="f21" y="f6"/>
                      <a:pt x="f5" y="f6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" name="Google Shape;1737;p68">
                <a:extLst>
                  <a:ext uri="{FF2B5EF4-FFF2-40B4-BE49-F238E27FC236}">
                    <a16:creationId xmlns:a16="http://schemas.microsoft.com/office/drawing/2014/main" id="{B26F3139-7A20-4D79-BDF3-E6190AC3D62F}"/>
                  </a:ext>
                </a:extLst>
              </p:cNvPr>
              <p:cNvSpPr/>
              <p:nvPr/>
            </p:nvSpPr>
            <p:spPr>
              <a:xfrm>
                <a:off x="2878330" y="2710510"/>
                <a:ext cx="66687" cy="6669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603"/>
                  <a:gd name="f4" fmla="val 13604"/>
                  <a:gd name="f5" fmla="val 6785"/>
                  <a:gd name="f6" fmla="val 1"/>
                  <a:gd name="f7" fmla="val 3034"/>
                  <a:gd name="f8" fmla="val 3035"/>
                  <a:gd name="f9" fmla="val 6786"/>
                  <a:gd name="f10" fmla="val 10570"/>
                  <a:gd name="f11" fmla="val 10569"/>
                  <a:gd name="f12" fmla="*/ f0 1 13603"/>
                  <a:gd name="f13" fmla="*/ f1 1 13604"/>
                  <a:gd name="f14" fmla="+- f4 0 f2"/>
                  <a:gd name="f15" fmla="+- f3 0 f2"/>
                  <a:gd name="f16" fmla="*/ f15 1 13603"/>
                  <a:gd name="f17" fmla="*/ f14 1 13604"/>
                  <a:gd name="f18" fmla="*/ f2 1 f16"/>
                  <a:gd name="f19" fmla="*/ f3 1 f16"/>
                  <a:gd name="f20" fmla="*/ f2 1 f17"/>
                  <a:gd name="f21" fmla="*/ f4 1 f17"/>
                  <a:gd name="f22" fmla="*/ f18 f12 1"/>
                  <a:gd name="f23" fmla="*/ f19 f12 1"/>
                  <a:gd name="f24" fmla="*/ f21 f13 1"/>
                  <a:gd name="f25" fmla="*/ f2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" t="f25" r="f23" b="f24"/>
                <a:pathLst>
                  <a:path w="13603" h="13603">
                    <a:moveTo>
                      <a:pt x="f5" y="f6"/>
                    </a:moveTo>
                    <a:cubicBezTo>
                      <a:pt x="f7" y="f6"/>
                      <a:pt x="f2" y="f8"/>
                      <a:pt x="f2" y="f9"/>
                    </a:cubicBezTo>
                    <a:cubicBezTo>
                      <a:pt x="f2" y="f10"/>
                      <a:pt x="f7" y="f3"/>
                      <a:pt x="f5" y="f3"/>
                    </a:cubicBezTo>
                    <a:cubicBezTo>
                      <a:pt x="f11" y="f3"/>
                      <a:pt x="f3" y="f10"/>
                      <a:pt x="f3" y="f9"/>
                    </a:cubicBezTo>
                    <a:cubicBezTo>
                      <a:pt x="f3" y="f8"/>
                      <a:pt x="f11" y="f6"/>
                      <a:pt x="f5" y="f6"/>
                    </a:cubicBezTo>
                    <a:close/>
                  </a:path>
                </a:pathLst>
              </a:custGeom>
              <a:solidFill>
                <a:srgbClr val="FFFF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" name="Google Shape;1738;p68">
                <a:extLst>
                  <a:ext uri="{FF2B5EF4-FFF2-40B4-BE49-F238E27FC236}">
                    <a16:creationId xmlns:a16="http://schemas.microsoft.com/office/drawing/2014/main" id="{5A524D57-773E-45E0-92FD-CB437C2435D4}"/>
                  </a:ext>
                </a:extLst>
              </p:cNvPr>
              <p:cNvSpPr/>
              <p:nvPr/>
            </p:nvSpPr>
            <p:spPr>
              <a:xfrm>
                <a:off x="2878330" y="2843884"/>
                <a:ext cx="66687" cy="668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603"/>
                  <a:gd name="f4" fmla="val 13637"/>
                  <a:gd name="f5" fmla="val 6785"/>
                  <a:gd name="f6" fmla="val 1"/>
                  <a:gd name="f7" fmla="val 3034"/>
                  <a:gd name="f8" fmla="val 3067"/>
                  <a:gd name="f9" fmla="val 6819"/>
                  <a:gd name="f10" fmla="val 10570"/>
                  <a:gd name="f11" fmla="val 13636"/>
                  <a:gd name="f12" fmla="val 10569"/>
                  <a:gd name="f13" fmla="*/ f0 1 13603"/>
                  <a:gd name="f14" fmla="*/ f1 1 13637"/>
                  <a:gd name="f15" fmla="+- f4 0 f2"/>
                  <a:gd name="f16" fmla="+- f3 0 f2"/>
                  <a:gd name="f17" fmla="*/ f16 1 13603"/>
                  <a:gd name="f18" fmla="*/ f15 1 13637"/>
                  <a:gd name="f19" fmla="*/ f2 1 f17"/>
                  <a:gd name="f20" fmla="*/ f3 1 f17"/>
                  <a:gd name="f21" fmla="*/ f2 1 f18"/>
                  <a:gd name="f22" fmla="*/ f4 1 f18"/>
                  <a:gd name="f23" fmla="*/ f19 f13 1"/>
                  <a:gd name="f24" fmla="*/ f20 f13 1"/>
                  <a:gd name="f25" fmla="*/ f22 f14 1"/>
                  <a:gd name="f26" fmla="*/ f2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3" t="f26" r="f24" b="f25"/>
                <a:pathLst>
                  <a:path w="13603" h="13637">
                    <a:moveTo>
                      <a:pt x="f5" y="f6"/>
                    </a:moveTo>
                    <a:cubicBezTo>
                      <a:pt x="f7" y="f6"/>
                      <a:pt x="f2" y="f8"/>
                      <a:pt x="f2" y="f9"/>
                    </a:cubicBezTo>
                    <a:cubicBezTo>
                      <a:pt x="f2" y="f10"/>
                      <a:pt x="f7" y="f11"/>
                      <a:pt x="f5" y="f11"/>
                    </a:cubicBezTo>
                    <a:cubicBezTo>
                      <a:pt x="f12" y="f11"/>
                      <a:pt x="f3" y="f10"/>
                      <a:pt x="f3" y="f9"/>
                    </a:cubicBezTo>
                    <a:cubicBezTo>
                      <a:pt x="f3" y="f8"/>
                      <a:pt x="f12" y="f6"/>
                      <a:pt x="f5" y="f6"/>
                    </a:cubicBezTo>
                    <a:close/>
                  </a:path>
                </a:pathLst>
              </a:custGeom>
              <a:solidFill>
                <a:srgbClr val="FFFF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" name="Google Shape;1739;p68">
                <a:extLst>
                  <a:ext uri="{FF2B5EF4-FFF2-40B4-BE49-F238E27FC236}">
                    <a16:creationId xmlns:a16="http://schemas.microsoft.com/office/drawing/2014/main" id="{44A068AB-59C6-41D7-9936-4689DA6F2746}"/>
                  </a:ext>
                </a:extLst>
              </p:cNvPr>
              <p:cNvSpPr/>
              <p:nvPr/>
            </p:nvSpPr>
            <p:spPr>
              <a:xfrm>
                <a:off x="2945017" y="2777197"/>
                <a:ext cx="66851" cy="6668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636"/>
                  <a:gd name="f4" fmla="val 13603"/>
                  <a:gd name="f5" fmla="val 6818"/>
                  <a:gd name="f6" fmla="val 3067"/>
                  <a:gd name="f7" fmla="val 1"/>
                  <a:gd name="f8" fmla="val 3034"/>
                  <a:gd name="f9" fmla="val 10569"/>
                  <a:gd name="f10" fmla="*/ f0 1 13636"/>
                  <a:gd name="f11" fmla="*/ f1 1 13603"/>
                  <a:gd name="f12" fmla="+- f4 0 f2"/>
                  <a:gd name="f13" fmla="+- f3 0 f2"/>
                  <a:gd name="f14" fmla="*/ f13 1 13636"/>
                  <a:gd name="f15" fmla="*/ f12 1 13603"/>
                  <a:gd name="f16" fmla="*/ f2 1 f14"/>
                  <a:gd name="f17" fmla="*/ f3 1 f14"/>
                  <a:gd name="f18" fmla="*/ f2 1 f15"/>
                  <a:gd name="f19" fmla="*/ f4 1 f15"/>
                  <a:gd name="f20" fmla="*/ f16 f10 1"/>
                  <a:gd name="f21" fmla="*/ f17 f10 1"/>
                  <a:gd name="f22" fmla="*/ f19 f11 1"/>
                  <a:gd name="f23" fmla="*/ f1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0" t="f23" r="f21" b="f22"/>
                <a:pathLst>
                  <a:path w="13635" h="13603">
                    <a:moveTo>
                      <a:pt x="f5" y="f2"/>
                    </a:moveTo>
                    <a:cubicBezTo>
                      <a:pt x="f6" y="f2"/>
                      <a:pt x="f7" y="f8"/>
                      <a:pt x="f7" y="f5"/>
                    </a:cubicBezTo>
                    <a:cubicBezTo>
                      <a:pt x="f7" y="f9"/>
                      <a:pt x="f6" y="f4"/>
                      <a:pt x="f5" y="f4"/>
                    </a:cubicBezTo>
                    <a:cubicBezTo>
                      <a:pt x="f9" y="f4"/>
                      <a:pt x="f3" y="f9"/>
                      <a:pt x="f3" y="f5"/>
                    </a:cubicBezTo>
                    <a:cubicBezTo>
                      <a:pt x="f3" y="f8"/>
                      <a:pt x="f9" y="f2"/>
                      <a:pt x="f5" y="f2"/>
                    </a:cubicBezTo>
                    <a:close/>
                  </a:path>
                </a:pathLst>
              </a:custGeom>
              <a:solidFill>
                <a:srgbClr val="FFFF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" name="Google Shape;1740;p68">
                <a:extLst>
                  <a:ext uri="{FF2B5EF4-FFF2-40B4-BE49-F238E27FC236}">
                    <a16:creationId xmlns:a16="http://schemas.microsoft.com/office/drawing/2014/main" id="{5663A7BF-68DA-416E-B8D3-5EA3D97C437C}"/>
                  </a:ext>
                </a:extLst>
              </p:cNvPr>
              <p:cNvSpPr/>
              <p:nvPr/>
            </p:nvSpPr>
            <p:spPr>
              <a:xfrm>
                <a:off x="2811487" y="2777197"/>
                <a:ext cx="66851" cy="6668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636"/>
                  <a:gd name="f4" fmla="val 13603"/>
                  <a:gd name="f5" fmla="val 6818"/>
                  <a:gd name="f6" fmla="val 3066"/>
                  <a:gd name="f7" fmla="val 3034"/>
                  <a:gd name="f8" fmla="val 10569"/>
                  <a:gd name="f9" fmla="val 13635"/>
                  <a:gd name="f10" fmla="*/ f0 1 13636"/>
                  <a:gd name="f11" fmla="*/ f1 1 13603"/>
                  <a:gd name="f12" fmla="+- f4 0 f2"/>
                  <a:gd name="f13" fmla="+- f3 0 f2"/>
                  <a:gd name="f14" fmla="*/ f13 1 13636"/>
                  <a:gd name="f15" fmla="*/ f12 1 13603"/>
                  <a:gd name="f16" fmla="*/ f2 1 f14"/>
                  <a:gd name="f17" fmla="*/ f3 1 f14"/>
                  <a:gd name="f18" fmla="*/ f2 1 f15"/>
                  <a:gd name="f19" fmla="*/ f4 1 f15"/>
                  <a:gd name="f20" fmla="*/ f16 f10 1"/>
                  <a:gd name="f21" fmla="*/ f17 f10 1"/>
                  <a:gd name="f22" fmla="*/ f19 f11 1"/>
                  <a:gd name="f23" fmla="*/ f1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0" t="f23" r="f21" b="f22"/>
                <a:pathLst>
                  <a:path w="13635" h="13603">
                    <a:moveTo>
                      <a:pt x="f5" y="f2"/>
                    </a:moveTo>
                    <a:cubicBezTo>
                      <a:pt x="f6" y="f2"/>
                      <a:pt x="f2" y="f7"/>
                      <a:pt x="f2" y="f5"/>
                    </a:cubicBezTo>
                    <a:cubicBezTo>
                      <a:pt x="f2" y="f8"/>
                      <a:pt x="f6" y="f4"/>
                      <a:pt x="f5" y="f4"/>
                    </a:cubicBezTo>
                    <a:cubicBezTo>
                      <a:pt x="f8" y="f4"/>
                      <a:pt x="f9" y="f8"/>
                      <a:pt x="f9" y="f5"/>
                    </a:cubicBezTo>
                    <a:cubicBezTo>
                      <a:pt x="f9" y="f7"/>
                      <a:pt x="f8" y="f2"/>
                      <a:pt x="f5" y="f2"/>
                    </a:cubicBezTo>
                    <a:close/>
                  </a:path>
                </a:pathLst>
              </a:custGeom>
              <a:solidFill>
                <a:srgbClr val="FFFF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" name="Google Shape;1741;p68">
                <a:extLst>
                  <a:ext uri="{FF2B5EF4-FFF2-40B4-BE49-F238E27FC236}">
                    <a16:creationId xmlns:a16="http://schemas.microsoft.com/office/drawing/2014/main" id="{5011ABCF-670A-43B3-A080-EBF4D28CB269}"/>
                  </a:ext>
                </a:extLst>
              </p:cNvPr>
              <p:cNvSpPr/>
              <p:nvPr/>
            </p:nvSpPr>
            <p:spPr>
              <a:xfrm>
                <a:off x="2678113" y="2910736"/>
                <a:ext cx="133383" cy="6668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7206"/>
                  <a:gd name="f4" fmla="val 13603"/>
                  <a:gd name="f5" fmla="val 6785"/>
                  <a:gd name="f6" fmla="val 3034"/>
                  <a:gd name="f7" fmla="val 6818"/>
                  <a:gd name="f8" fmla="val 10569"/>
                  <a:gd name="f9" fmla="val 20420"/>
                  <a:gd name="f10" fmla="val 24171"/>
                  <a:gd name="f11" fmla="val 27205"/>
                  <a:gd name="f12" fmla="*/ f0 1 27206"/>
                  <a:gd name="f13" fmla="*/ f1 1 13603"/>
                  <a:gd name="f14" fmla="+- f4 0 f2"/>
                  <a:gd name="f15" fmla="+- f3 0 f2"/>
                  <a:gd name="f16" fmla="*/ f15 1 27206"/>
                  <a:gd name="f17" fmla="*/ f14 1 13603"/>
                  <a:gd name="f18" fmla="*/ f2 1 f16"/>
                  <a:gd name="f19" fmla="*/ f3 1 f16"/>
                  <a:gd name="f20" fmla="*/ f2 1 f17"/>
                  <a:gd name="f21" fmla="*/ f4 1 f17"/>
                  <a:gd name="f22" fmla="*/ f18 f12 1"/>
                  <a:gd name="f23" fmla="*/ f19 f12 1"/>
                  <a:gd name="f24" fmla="*/ f21 f13 1"/>
                  <a:gd name="f25" fmla="*/ f2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" t="f25" r="f23" b="f24"/>
                <a:pathLst>
                  <a:path w="27206" h="13603">
                    <a:moveTo>
                      <a:pt x="f5" y="f2"/>
                    </a:moveTo>
                    <a:cubicBezTo>
                      <a:pt x="f6" y="f2"/>
                      <a:pt x="f2" y="f6"/>
                      <a:pt x="f2" y="f7"/>
                    </a:cubicBezTo>
                    <a:cubicBezTo>
                      <a:pt x="f2" y="f8"/>
                      <a:pt x="f6" y="f4"/>
                      <a:pt x="f5" y="f4"/>
                    </a:cubicBezTo>
                    <a:lnTo>
                      <a:pt x="f9" y="f4"/>
                    </a:lnTo>
                    <a:cubicBezTo>
                      <a:pt x="f10" y="f4"/>
                      <a:pt x="f11" y="f8"/>
                      <a:pt x="f11" y="f7"/>
                    </a:cubicBezTo>
                    <a:cubicBezTo>
                      <a:pt x="f11" y="f6"/>
                      <a:pt x="f10" y="f2"/>
                      <a:pt x="f9" y="f2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" name="Google Shape;1742;p68">
                <a:extLst>
                  <a:ext uri="{FF2B5EF4-FFF2-40B4-BE49-F238E27FC236}">
                    <a16:creationId xmlns:a16="http://schemas.microsoft.com/office/drawing/2014/main" id="{411D32A7-83B6-46C3-8786-237326290734}"/>
                  </a:ext>
                </a:extLst>
              </p:cNvPr>
              <p:cNvSpPr/>
              <p:nvPr/>
            </p:nvSpPr>
            <p:spPr>
              <a:xfrm>
                <a:off x="2744791" y="2910736"/>
                <a:ext cx="66696" cy="6668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604"/>
                  <a:gd name="f4" fmla="val 13603"/>
                  <a:gd name="f5" fmla="val 1"/>
                  <a:gd name="f6" fmla="val 6818"/>
                  <a:gd name="f7" fmla="val 10569"/>
                  <a:gd name="f8" fmla="val 3034"/>
                  <a:gd name="f9" fmla="*/ f0 1 13604"/>
                  <a:gd name="f10" fmla="*/ f1 1 13603"/>
                  <a:gd name="f11" fmla="+- f4 0 f2"/>
                  <a:gd name="f12" fmla="+- f3 0 f2"/>
                  <a:gd name="f13" fmla="*/ f12 1 13604"/>
                  <a:gd name="f14" fmla="*/ f11 1 13603"/>
                  <a:gd name="f15" fmla="*/ f2 1 f13"/>
                  <a:gd name="f16" fmla="*/ f3 1 f13"/>
                  <a:gd name="f17" fmla="*/ f2 1 f14"/>
                  <a:gd name="f18" fmla="*/ f4 1 f14"/>
                  <a:gd name="f19" fmla="*/ f15 f9 1"/>
                  <a:gd name="f20" fmla="*/ f16 f9 1"/>
                  <a:gd name="f21" fmla="*/ f18 f10 1"/>
                  <a:gd name="f22" fmla="*/ f17 f1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9" t="f22" r="f20" b="f21"/>
                <a:pathLst>
                  <a:path w="13603" h="13603">
                    <a:moveTo>
                      <a:pt x="f5" y="f2"/>
                    </a:moveTo>
                    <a:lnTo>
                      <a:pt x="f5" y="f4"/>
                    </a:lnTo>
                    <a:lnTo>
                      <a:pt x="f6" y="f4"/>
                    </a:lnTo>
                    <a:cubicBezTo>
                      <a:pt x="f7" y="f4"/>
                      <a:pt x="f4" y="f7"/>
                      <a:pt x="f4" y="f6"/>
                    </a:cubicBezTo>
                    <a:cubicBezTo>
                      <a:pt x="f4" y="f8"/>
                      <a:pt x="f7" y="f2"/>
                      <a:pt x="f6" y="f2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" name="Google Shape;1743;p68">
                <a:extLst>
                  <a:ext uri="{FF2B5EF4-FFF2-40B4-BE49-F238E27FC236}">
                    <a16:creationId xmlns:a16="http://schemas.microsoft.com/office/drawing/2014/main" id="{2A74C1C3-5B65-449A-9ACA-50C73A4260C2}"/>
                  </a:ext>
                </a:extLst>
              </p:cNvPr>
              <p:cNvSpPr/>
              <p:nvPr/>
            </p:nvSpPr>
            <p:spPr>
              <a:xfrm>
                <a:off x="2744791" y="2220986"/>
                <a:ext cx="267077" cy="42268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4476"/>
                  <a:gd name="f4" fmla="val 86215"/>
                  <a:gd name="f5" fmla="val 1"/>
                  <a:gd name="f6" fmla="val 47658"/>
                  <a:gd name="f7" fmla="val 51409"/>
                  <a:gd name="f8" fmla="val 83181"/>
                  <a:gd name="f9" fmla="val 79430"/>
                  <a:gd name="f10" fmla="val 6786"/>
                  <a:gd name="f11" fmla="val 3034"/>
                  <a:gd name="f12" fmla="*/ f0 1 54476"/>
                  <a:gd name="f13" fmla="*/ f1 1 86215"/>
                  <a:gd name="f14" fmla="+- f4 0 f2"/>
                  <a:gd name="f15" fmla="+- f3 0 f2"/>
                  <a:gd name="f16" fmla="*/ f15 1 54476"/>
                  <a:gd name="f17" fmla="*/ f14 1 86215"/>
                  <a:gd name="f18" fmla="*/ f2 1 f16"/>
                  <a:gd name="f19" fmla="*/ f3 1 f16"/>
                  <a:gd name="f20" fmla="*/ f2 1 f17"/>
                  <a:gd name="f21" fmla="*/ f4 1 f17"/>
                  <a:gd name="f22" fmla="*/ f18 f12 1"/>
                  <a:gd name="f23" fmla="*/ f19 f12 1"/>
                  <a:gd name="f24" fmla="*/ f21 f13 1"/>
                  <a:gd name="f25" fmla="*/ f2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" t="f25" r="f23" b="f24"/>
                <a:pathLst>
                  <a:path w="54476" h="86215">
                    <a:moveTo>
                      <a:pt x="f5" y="f5"/>
                    </a:moveTo>
                    <a:lnTo>
                      <a:pt x="f5" y="f4"/>
                    </a:lnTo>
                    <a:lnTo>
                      <a:pt x="f6" y="f4"/>
                    </a:lnTo>
                    <a:cubicBezTo>
                      <a:pt x="f7" y="f4"/>
                      <a:pt x="f3" y="f8"/>
                      <a:pt x="f3" y="f9"/>
                    </a:cubicBezTo>
                    <a:lnTo>
                      <a:pt x="f3" y="f10"/>
                    </a:lnTo>
                    <a:cubicBezTo>
                      <a:pt x="f3" y="f11"/>
                      <a:pt x="f7" y="f5"/>
                      <a:pt x="f6" y="f5"/>
                    </a:cubicBezTo>
                    <a:close/>
                  </a:path>
                </a:pathLst>
              </a:custGeom>
              <a:solidFill>
                <a:srgbClr val="0E2433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30" name="Google Shape;1779;p68">
              <a:extLst>
                <a:ext uri="{FF2B5EF4-FFF2-40B4-BE49-F238E27FC236}">
                  <a16:creationId xmlns:a16="http://schemas.microsoft.com/office/drawing/2014/main" id="{9ACD99F2-2C57-4E33-8457-C1354E957F12}"/>
                </a:ext>
              </a:extLst>
            </p:cNvPr>
            <p:cNvGrpSpPr/>
            <p:nvPr/>
          </p:nvGrpSpPr>
          <p:grpSpPr>
            <a:xfrm>
              <a:off x="597834" y="3608825"/>
              <a:ext cx="1120313" cy="1110923"/>
              <a:chOff x="597834" y="3608825"/>
              <a:chExt cx="1120313" cy="1110923"/>
            </a:xfrm>
          </p:grpSpPr>
          <p:sp>
            <p:nvSpPr>
              <p:cNvPr id="31" name="Google Shape;1780;p68">
                <a:extLst>
                  <a:ext uri="{FF2B5EF4-FFF2-40B4-BE49-F238E27FC236}">
                    <a16:creationId xmlns:a16="http://schemas.microsoft.com/office/drawing/2014/main" id="{D26440F8-0A60-4E94-84F1-B47D97FA387C}"/>
                  </a:ext>
                </a:extLst>
              </p:cNvPr>
              <p:cNvSpPr/>
              <p:nvPr/>
            </p:nvSpPr>
            <p:spPr>
              <a:xfrm>
                <a:off x="1377918" y="3917746"/>
                <a:ext cx="340229" cy="34316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63936"/>
                  <a:gd name="f4" fmla="val 64488"/>
                  <a:gd name="f5" fmla="val 18376"/>
                  <a:gd name="f6" fmla="val 15735"/>
                  <a:gd name="f7" fmla="val 13209"/>
                  <a:gd name="f8" fmla="val 1531"/>
                  <a:gd name="f9" fmla="val 12070"/>
                  <a:gd name="f10" fmla="val 4124"/>
                  <a:gd name="f11" fmla="val 1"/>
                  <a:gd name="f12" fmla="val 58078"/>
                  <a:gd name="f13" fmla="val 251"/>
                  <a:gd name="f14" fmla="val 61702"/>
                  <a:gd name="f15" fmla="val 3253"/>
                  <a:gd name="f16" fmla="val 6830"/>
                  <a:gd name="f17" fmla="val 6988"/>
                  <a:gd name="f18" fmla="val 7147"/>
                  <a:gd name="f19" fmla="val 64482"/>
                  <a:gd name="f20" fmla="val 7307"/>
                  <a:gd name="f21" fmla="val 64471"/>
                  <a:gd name="f22" fmla="val 47104"/>
                  <a:gd name="f23" fmla="val 61731"/>
                  <a:gd name="f24" fmla="val 49942"/>
                  <a:gd name="f25" fmla="val 61535"/>
                  <a:gd name="f26" fmla="val 52356"/>
                  <a:gd name="f27" fmla="val 59611"/>
                  <a:gd name="f28" fmla="val 53204"/>
                  <a:gd name="f29" fmla="val 56903"/>
                  <a:gd name="f30" fmla="val 62892"/>
                  <a:gd name="f31" fmla="val 25425"/>
                  <a:gd name="f32" fmla="val 22098"/>
                  <a:gd name="f33" fmla="val 62305"/>
                  <a:gd name="f34" fmla="val 18510"/>
                  <a:gd name="f35" fmla="val 59108"/>
                  <a:gd name="f36" fmla="val 17140"/>
                  <a:gd name="f37" fmla="val 21106"/>
                  <a:gd name="f38" fmla="val 569"/>
                  <a:gd name="f39" fmla="val 20217"/>
                  <a:gd name="f40" fmla="val 183"/>
                  <a:gd name="f41" fmla="val 19290"/>
                  <a:gd name="f42" fmla="*/ f0 1 63936"/>
                  <a:gd name="f43" fmla="*/ f1 1 64488"/>
                  <a:gd name="f44" fmla="+- f4 0 f2"/>
                  <a:gd name="f45" fmla="+- f3 0 f2"/>
                  <a:gd name="f46" fmla="*/ f45 1 63936"/>
                  <a:gd name="f47" fmla="*/ f44 1 64488"/>
                  <a:gd name="f48" fmla="*/ f2 1 f46"/>
                  <a:gd name="f49" fmla="*/ f3 1 f46"/>
                  <a:gd name="f50" fmla="*/ f2 1 f47"/>
                  <a:gd name="f51" fmla="*/ f4 1 f47"/>
                  <a:gd name="f52" fmla="*/ f48 f42 1"/>
                  <a:gd name="f53" fmla="*/ f49 f42 1"/>
                  <a:gd name="f54" fmla="*/ f51 f43 1"/>
                  <a:gd name="f55" fmla="*/ f50 f4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2" t="f55" r="f53" b="f54"/>
                <a:pathLst>
                  <a:path w="63936" h="64488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lnTo>
                      <a:pt x="f11" y="f12"/>
                    </a:lnTo>
                    <a:cubicBezTo>
                      <a:pt x="f13" y="f14"/>
                      <a:pt x="f15" y="f4"/>
                      <a:pt x="f16" y="f4"/>
                    </a:cubicBezTo>
                    <a:cubicBezTo>
                      <a:pt x="f17" y="f4"/>
                      <a:pt x="f18" y="f19"/>
                      <a:pt x="f20" y="f21"/>
                    </a:cubicBezTo>
                    <a:lnTo>
                      <a:pt x="f22" y="f23"/>
                    </a:lnTo>
                    <a:cubicBezTo>
                      <a:pt x="f24" y="f25"/>
                      <a:pt x="f26" y="f27"/>
                      <a:pt x="f28" y="f29"/>
                    </a:cubicBezTo>
                    <a:lnTo>
                      <a:pt x="f30" y="f31"/>
                    </a:lnTo>
                    <a:cubicBezTo>
                      <a:pt x="f3" y="f32"/>
                      <a:pt x="f33" y="f34"/>
                      <a:pt x="f35" y="f36"/>
                    </a:cubicBezTo>
                    <a:lnTo>
                      <a:pt x="f37" y="f38"/>
                    </a:lnTo>
                    <a:cubicBezTo>
                      <a:pt x="f39" y="f40"/>
                      <a:pt x="f41" y="f2"/>
                      <a:pt x="f5" y="f2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" name="Google Shape;1781;p68">
                <a:extLst>
                  <a:ext uri="{FF2B5EF4-FFF2-40B4-BE49-F238E27FC236}">
                    <a16:creationId xmlns:a16="http://schemas.microsoft.com/office/drawing/2014/main" id="{1AB71AD1-9086-4277-B7B6-72DC5DD890C4}"/>
                  </a:ext>
                </a:extLst>
              </p:cNvPr>
              <p:cNvSpPr/>
              <p:nvPr/>
            </p:nvSpPr>
            <p:spPr>
              <a:xfrm>
                <a:off x="1059917" y="3608825"/>
                <a:ext cx="350462" cy="3412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65860"/>
                  <a:gd name="f4" fmla="val 64136"/>
                  <a:gd name="f5" fmla="val 41485"/>
                  <a:gd name="f6" fmla="val 40818"/>
                  <a:gd name="f7" fmla="val 40140"/>
                  <a:gd name="f8" fmla="val 97"/>
                  <a:gd name="f9" fmla="val 39470"/>
                  <a:gd name="f10" fmla="val 299"/>
                  <a:gd name="f11" fmla="val 8025"/>
                  <a:gd name="f12" fmla="val 10019"/>
                  <a:gd name="f13" fmla="val 5317"/>
                  <a:gd name="f14" fmla="val 10835"/>
                  <a:gd name="f15" fmla="val 3393"/>
                  <a:gd name="f16" fmla="val 13249"/>
                  <a:gd name="f17" fmla="val 3197"/>
                  <a:gd name="f18" fmla="val 16087"/>
                  <a:gd name="f19" fmla="val 261"/>
                  <a:gd name="f20" fmla="val 56764"/>
                  <a:gd name="f21" fmla="val 60743"/>
                  <a:gd name="f22" fmla="val 3132"/>
                  <a:gd name="f23" fmla="val 7111"/>
                  <a:gd name="f24" fmla="val 60803"/>
                  <a:gd name="f25" fmla="val 51120"/>
                  <a:gd name="f26" fmla="val 64294"/>
                  <a:gd name="f27" fmla="val 49620"/>
                  <a:gd name="f28" fmla="val 45575"/>
                  <a:gd name="f29" fmla="val 64359"/>
                  <a:gd name="f30" fmla="val 42085"/>
                  <a:gd name="f31" fmla="val 47788"/>
                  <a:gd name="f32" fmla="val 4115"/>
                  <a:gd name="f33" fmla="val 46665"/>
                  <a:gd name="f34" fmla="val 1556"/>
                  <a:gd name="f35" fmla="val 44163"/>
                  <a:gd name="f36" fmla="*/ f0 1 65860"/>
                  <a:gd name="f37" fmla="*/ f1 1 64136"/>
                  <a:gd name="f38" fmla="+- f4 0 f2"/>
                  <a:gd name="f39" fmla="+- f3 0 f2"/>
                  <a:gd name="f40" fmla="*/ f39 1 65860"/>
                  <a:gd name="f41" fmla="*/ f38 1 64136"/>
                  <a:gd name="f42" fmla="*/ f2 1 f40"/>
                  <a:gd name="f43" fmla="*/ f3 1 f40"/>
                  <a:gd name="f44" fmla="*/ f2 1 f41"/>
                  <a:gd name="f45" fmla="*/ f4 1 f41"/>
                  <a:gd name="f46" fmla="*/ f42 f36 1"/>
                  <a:gd name="f47" fmla="*/ f43 f36 1"/>
                  <a:gd name="f48" fmla="*/ f45 f37 1"/>
                  <a:gd name="f49" fmla="*/ f44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6" t="f49" r="f47" b="f48"/>
                <a:pathLst>
                  <a:path w="65860" h="64136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lnTo>
                      <a:pt x="f11" y="f12"/>
                    </a:lnTo>
                    <a:cubicBezTo>
                      <a:pt x="f13" y="f14"/>
                      <a:pt x="f15" y="f16"/>
                      <a:pt x="f17" y="f18"/>
                    </a:cubicBezTo>
                    <a:lnTo>
                      <a:pt x="f19" y="f20"/>
                    </a:lnTo>
                    <a:cubicBezTo>
                      <a:pt x="f2" y="f21"/>
                      <a:pt x="f22" y="f4"/>
                      <a:pt x="f23" y="f4"/>
                    </a:cubicBezTo>
                    <a:lnTo>
                      <a:pt x="f24" y="f25"/>
                    </a:lnTo>
                    <a:cubicBezTo>
                      <a:pt x="f26" y="f27"/>
                      <a:pt x="f3" y="f28"/>
                      <a:pt x="f29" y="f30"/>
                    </a:cubicBezTo>
                    <a:lnTo>
                      <a:pt x="f31" y="f32"/>
                    </a:lnTo>
                    <a:cubicBezTo>
                      <a:pt x="f33" y="f34"/>
                      <a:pt x="f35" y="f2"/>
                      <a:pt x="f5" y="f2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3" name="Google Shape;1782;p68">
                <a:extLst>
                  <a:ext uri="{FF2B5EF4-FFF2-40B4-BE49-F238E27FC236}">
                    <a16:creationId xmlns:a16="http://schemas.microsoft.com/office/drawing/2014/main" id="{193AD733-B599-4A36-9500-62E559C5788A}"/>
                  </a:ext>
                </a:extLst>
              </p:cNvPr>
              <p:cNvSpPr/>
              <p:nvPr/>
            </p:nvSpPr>
            <p:spPr>
              <a:xfrm>
                <a:off x="641579" y="3858237"/>
                <a:ext cx="848480" cy="82699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59447"/>
                  <a:gd name="f4" fmla="val 155410"/>
                  <a:gd name="f5" fmla="val 112154"/>
                  <a:gd name="f6" fmla="val 88471"/>
                  <a:gd name="f7" fmla="val 65295"/>
                  <a:gd name="f8" fmla="val 7960"/>
                  <a:gd name="f9" fmla="val 46581"/>
                  <a:gd name="f10" fmla="val 22582"/>
                  <a:gd name="f11" fmla="val 43221"/>
                  <a:gd name="f12" fmla="val 25224"/>
                  <a:gd name="f13" fmla="val 39992"/>
                  <a:gd name="f14" fmla="val 28062"/>
                  <a:gd name="f15" fmla="val 36958"/>
                  <a:gd name="f16" fmla="val 31095"/>
                  <a:gd name="f17" fmla="val 13309"/>
                  <a:gd name="f18" fmla="val 54745"/>
                  <a:gd name="f19" fmla="val 11254"/>
                  <a:gd name="f20" fmla="val 56800"/>
                  <a:gd name="f21" fmla="val 9362"/>
                  <a:gd name="f22" fmla="val 58985"/>
                  <a:gd name="f23" fmla="val 7601"/>
                  <a:gd name="f24" fmla="val 61236"/>
                  <a:gd name="f25" fmla="val 4632"/>
                  <a:gd name="f26" fmla="val 64988"/>
                  <a:gd name="f27" fmla="val 2023"/>
                  <a:gd name="f28" fmla="val 68935"/>
                  <a:gd name="f29" fmla="val 73045"/>
                  <a:gd name="f30" fmla="val 82365"/>
                  <a:gd name="f31" fmla="val 86443"/>
                  <a:gd name="f32" fmla="val 153355"/>
                  <a:gd name="f33" fmla="val 90390"/>
                  <a:gd name="f34" fmla="val 150745"/>
                  <a:gd name="f35" fmla="val 94141"/>
                  <a:gd name="f36" fmla="val 147777"/>
                  <a:gd name="f37" fmla="val 96392"/>
                  <a:gd name="f38" fmla="val 145983"/>
                  <a:gd name="f39" fmla="val 98577"/>
                  <a:gd name="f40" fmla="val 144123"/>
                  <a:gd name="f41" fmla="val 100632"/>
                  <a:gd name="f42" fmla="val 142036"/>
                  <a:gd name="f43" fmla="val 124282"/>
                  <a:gd name="f44" fmla="val 118419"/>
                  <a:gd name="f45" fmla="val 148355"/>
                  <a:gd name="f46" fmla="val 94345"/>
                  <a:gd name="f47" fmla="val 159446"/>
                  <a:gd name="f48" fmla="val 59964"/>
                  <a:gd name="f49" fmla="val 154031"/>
                  <a:gd name="f50" fmla="val 26431"/>
                  <a:gd name="f51" fmla="val 128946"/>
                  <a:gd name="f52" fmla="val 1346"/>
                  <a:gd name="f53" fmla="val 123355"/>
                  <a:gd name="f54" fmla="val 443"/>
                  <a:gd name="f55" fmla="val 117741"/>
                  <a:gd name="f56" fmla="*/ f0 1 159447"/>
                  <a:gd name="f57" fmla="*/ f1 1 155410"/>
                  <a:gd name="f58" fmla="+- f4 0 f2"/>
                  <a:gd name="f59" fmla="+- f3 0 f2"/>
                  <a:gd name="f60" fmla="*/ f59 1 159447"/>
                  <a:gd name="f61" fmla="*/ f58 1 155410"/>
                  <a:gd name="f62" fmla="*/ f2 1 f60"/>
                  <a:gd name="f63" fmla="*/ f3 1 f60"/>
                  <a:gd name="f64" fmla="*/ f2 1 f61"/>
                  <a:gd name="f65" fmla="*/ f4 1 f61"/>
                  <a:gd name="f66" fmla="*/ f62 f56 1"/>
                  <a:gd name="f67" fmla="*/ f63 f56 1"/>
                  <a:gd name="f68" fmla="*/ f65 f57 1"/>
                  <a:gd name="f69" fmla="*/ f64 f5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6" t="f69" r="f67" b="f68"/>
                <a:pathLst>
                  <a:path w="159447" h="155410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lnTo>
                      <a:pt x="f17" y="f18"/>
                    </a:ln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27" y="f28"/>
                      <a:pt x="f2" y="f29"/>
                    </a:cubicBezTo>
                    <a:lnTo>
                      <a:pt x="f30" y="f4"/>
                    </a:lnTo>
                    <a:cubicBezTo>
                      <a:pt x="f31" y="f32"/>
                      <a:pt x="f33" y="f34"/>
                      <a:pt x="f35" y="f36"/>
                    </a:cubicBezTo>
                    <a:cubicBezTo>
                      <a:pt x="f37" y="f38"/>
                      <a:pt x="f39" y="f40"/>
                      <a:pt x="f41" y="f42"/>
                    </a:cubicBezTo>
                    <a:lnTo>
                      <a:pt x="f43" y="f44"/>
                    </a:lnTo>
                    <a:cubicBezTo>
                      <a:pt x="f45" y="f46"/>
                      <a:pt x="f47" y="f48"/>
                      <a:pt x="f49" y="f50"/>
                    </a:cubicBezTo>
                    <a:lnTo>
                      <a:pt x="f51" y="f52"/>
                    </a:lnTo>
                    <a:cubicBezTo>
                      <a:pt x="f53" y="f54"/>
                      <a:pt x="f55" y="f2"/>
                      <a:pt x="f5" y="f2"/>
                    </a:cubicBez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" name="Google Shape;1783;p68">
                <a:extLst>
                  <a:ext uri="{FF2B5EF4-FFF2-40B4-BE49-F238E27FC236}">
                    <a16:creationId xmlns:a16="http://schemas.microsoft.com/office/drawing/2014/main" id="{022898EA-7D59-48FE-93EF-AB568ECAC003}"/>
                  </a:ext>
                </a:extLst>
              </p:cNvPr>
              <p:cNvSpPr/>
              <p:nvPr/>
            </p:nvSpPr>
            <p:spPr>
              <a:xfrm>
                <a:off x="860642" y="3932057"/>
                <a:ext cx="629418" cy="75317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18281"/>
                  <a:gd name="f4" fmla="val 141538"/>
                  <a:gd name="f5" fmla="val 100339"/>
                  <a:gd name="f6" fmla="val 41199"/>
                  <a:gd name="f7" fmla="val 45277"/>
                  <a:gd name="f8" fmla="val 139483"/>
                  <a:gd name="f9" fmla="val 49224"/>
                  <a:gd name="f10" fmla="val 136873"/>
                  <a:gd name="f11" fmla="val 52975"/>
                  <a:gd name="f12" fmla="val 133905"/>
                  <a:gd name="f13" fmla="val 55226"/>
                  <a:gd name="f14" fmla="val 132111"/>
                  <a:gd name="f15" fmla="val 57411"/>
                  <a:gd name="f16" fmla="val 130251"/>
                  <a:gd name="f17" fmla="val 59466"/>
                  <a:gd name="f18" fmla="val 128164"/>
                  <a:gd name="f19" fmla="val 83116"/>
                  <a:gd name="f20" fmla="val 104547"/>
                  <a:gd name="f21" fmla="val 107189"/>
                  <a:gd name="f22" fmla="val 80473"/>
                  <a:gd name="f23" fmla="val 118280"/>
                  <a:gd name="f24" fmla="val 46092"/>
                  <a:gd name="f25" fmla="val 112865"/>
                  <a:gd name="f26" fmla="val 12559"/>
                  <a:gd name="f27" fmla="*/ f0 1 118281"/>
                  <a:gd name="f28" fmla="*/ f1 1 141538"/>
                  <a:gd name="f29" fmla="+- f4 0 f2"/>
                  <a:gd name="f30" fmla="+- f3 0 f2"/>
                  <a:gd name="f31" fmla="*/ f30 1 118281"/>
                  <a:gd name="f32" fmla="*/ f29 1 141538"/>
                  <a:gd name="f33" fmla="*/ f2 1 f31"/>
                  <a:gd name="f34" fmla="*/ f3 1 f31"/>
                  <a:gd name="f35" fmla="*/ f2 1 f32"/>
                  <a:gd name="f36" fmla="*/ f4 1 f32"/>
                  <a:gd name="f37" fmla="*/ f33 f27 1"/>
                  <a:gd name="f38" fmla="*/ f34 f27 1"/>
                  <a:gd name="f39" fmla="*/ f36 f28 1"/>
                  <a:gd name="f40" fmla="*/ f35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7" t="f40" r="f38" b="f39"/>
                <a:pathLst>
                  <a:path w="118281" h="141538">
                    <a:moveTo>
                      <a:pt x="f5" y="f2"/>
                    </a:moveTo>
                    <a:lnTo>
                      <a:pt x="f2" y="f5"/>
                    </a:lnTo>
                    <a:lnTo>
                      <a:pt x="f6" y="f4"/>
                    </a:ln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4"/>
                      <a:pt x="f15" y="f16"/>
                      <a:pt x="f17" y="f18"/>
                    </a:cubicBezTo>
                    <a:lnTo>
                      <a:pt x="f19" y="f20"/>
                    </a:lnTo>
                    <a:cubicBezTo>
                      <a:pt x="f21" y="f22"/>
                      <a:pt x="f23" y="f24"/>
                      <a:pt x="f25" y="f26"/>
                    </a:cubicBez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5" name="Google Shape;1784;p68">
                <a:extLst>
                  <a:ext uri="{FF2B5EF4-FFF2-40B4-BE49-F238E27FC236}">
                    <a16:creationId xmlns:a16="http://schemas.microsoft.com/office/drawing/2014/main" id="{B47FFDD7-C165-4AB5-A973-E541EC13694B}"/>
                  </a:ext>
                </a:extLst>
              </p:cNvPr>
              <p:cNvSpPr/>
              <p:nvPr/>
            </p:nvSpPr>
            <p:spPr>
              <a:xfrm>
                <a:off x="731501" y="4078736"/>
                <a:ext cx="246668" cy="24311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6354"/>
                  <a:gd name="f4" fmla="val 45686"/>
                  <a:gd name="f5" fmla="val 9721"/>
                  <a:gd name="f6" fmla="val 1"/>
                  <a:gd name="f7" fmla="val 9689"/>
                  <a:gd name="f8" fmla="val 33990"/>
                  <a:gd name="f9" fmla="val 43679"/>
                  <a:gd name="f10" fmla="val 35328"/>
                  <a:gd name="f11" fmla="val 45016"/>
                  <a:gd name="f12" fmla="val 37081"/>
                  <a:gd name="f13" fmla="val 45685"/>
                  <a:gd name="f14" fmla="val 38834"/>
                  <a:gd name="f15" fmla="val 40588"/>
                  <a:gd name="f16" fmla="val 42341"/>
                  <a:gd name="f17" fmla="val 43678"/>
                  <a:gd name="f18" fmla="val 46353"/>
                  <a:gd name="f19" fmla="val 40972"/>
                  <a:gd name="f20" fmla="val 36633"/>
                  <a:gd name="f21" fmla="val 33958"/>
                  <a:gd name="f22" fmla="*/ f0 1 46354"/>
                  <a:gd name="f23" fmla="*/ f1 1 45686"/>
                  <a:gd name="f24" fmla="+- f4 0 f2"/>
                  <a:gd name="f25" fmla="+- f3 0 f2"/>
                  <a:gd name="f26" fmla="*/ f25 1 46354"/>
                  <a:gd name="f27" fmla="*/ f24 1 45686"/>
                  <a:gd name="f28" fmla="*/ f2 1 f26"/>
                  <a:gd name="f29" fmla="*/ f3 1 f26"/>
                  <a:gd name="f30" fmla="*/ f2 1 f27"/>
                  <a:gd name="f31" fmla="*/ f4 1 f27"/>
                  <a:gd name="f32" fmla="*/ f28 f22 1"/>
                  <a:gd name="f33" fmla="*/ f29 f22 1"/>
                  <a:gd name="f34" fmla="*/ f31 f23 1"/>
                  <a:gd name="f35" fmla="*/ f30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2" t="f35" r="f33" b="f34"/>
                <a:pathLst>
                  <a:path w="46354" h="45686">
                    <a:moveTo>
                      <a:pt x="f5" y="f6"/>
                    </a:moveTo>
                    <a:lnTo>
                      <a:pt x="f2" y="f7"/>
                    </a:lnTo>
                    <a:lnTo>
                      <a:pt x="f8" y="f9"/>
                    </a:lnTo>
                    <a:cubicBezTo>
                      <a:pt x="f10" y="f11"/>
                      <a:pt x="f12" y="f13"/>
                      <a:pt x="f14" y="f13"/>
                    </a:cubicBezTo>
                    <a:cubicBezTo>
                      <a:pt x="f15" y="f13"/>
                      <a:pt x="f16" y="f11"/>
                      <a:pt x="f17" y="f9"/>
                    </a:cubicBezTo>
                    <a:cubicBezTo>
                      <a:pt x="f18" y="f19"/>
                      <a:pt x="f18" y="f20"/>
                      <a:pt x="f17" y="f21"/>
                    </a:cubicBez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6" name="Google Shape;1785;p68">
                <a:extLst>
                  <a:ext uri="{FF2B5EF4-FFF2-40B4-BE49-F238E27FC236}">
                    <a16:creationId xmlns:a16="http://schemas.microsoft.com/office/drawing/2014/main" id="{78DA5F40-C8E4-4BF5-9D2C-FA31E6C2F272}"/>
                  </a:ext>
                </a:extLst>
              </p:cNvPr>
              <p:cNvSpPr/>
              <p:nvPr/>
            </p:nvSpPr>
            <p:spPr>
              <a:xfrm>
                <a:off x="834783" y="3978408"/>
                <a:ext cx="246659" cy="2401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6353"/>
                  <a:gd name="f4" fmla="val 45131"/>
                  <a:gd name="f5" fmla="val 10275"/>
                  <a:gd name="f6" fmla="val 1"/>
                  <a:gd name="f7" fmla="val 6915"/>
                  <a:gd name="f8" fmla="val 2643"/>
                  <a:gd name="f9" fmla="val 3686"/>
                  <a:gd name="f10" fmla="val 5481"/>
                  <a:gd name="f11" fmla="val 652"/>
                  <a:gd name="f12" fmla="val 8514"/>
                  <a:gd name="f13" fmla="val 9167"/>
                  <a:gd name="f14" fmla="val 33957"/>
                  <a:gd name="f15" fmla="val 43124"/>
                  <a:gd name="f16" fmla="val 35311"/>
                  <a:gd name="f17" fmla="val 44462"/>
                  <a:gd name="f18" fmla="val 37073"/>
                  <a:gd name="f19" fmla="val 45130"/>
                  <a:gd name="f20" fmla="val 38830"/>
                  <a:gd name="f21" fmla="val 40587"/>
                  <a:gd name="f22" fmla="val 42341"/>
                  <a:gd name="f23" fmla="val 43678"/>
                  <a:gd name="f24" fmla="val 40417"/>
                  <a:gd name="f25" fmla="val 36078"/>
                  <a:gd name="f26" fmla="val 33403"/>
                  <a:gd name="f27" fmla="*/ f0 1 46353"/>
                  <a:gd name="f28" fmla="*/ f1 1 45131"/>
                  <a:gd name="f29" fmla="+- f4 0 f2"/>
                  <a:gd name="f30" fmla="+- f3 0 f2"/>
                  <a:gd name="f31" fmla="*/ f30 1 46353"/>
                  <a:gd name="f32" fmla="*/ f29 1 45131"/>
                  <a:gd name="f33" fmla="*/ f2 1 f31"/>
                  <a:gd name="f34" fmla="*/ f3 1 f31"/>
                  <a:gd name="f35" fmla="*/ f2 1 f32"/>
                  <a:gd name="f36" fmla="*/ f4 1 f32"/>
                  <a:gd name="f37" fmla="*/ f33 f27 1"/>
                  <a:gd name="f38" fmla="*/ f34 f27 1"/>
                  <a:gd name="f39" fmla="*/ f36 f28 1"/>
                  <a:gd name="f40" fmla="*/ f35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7" t="f40" r="f38" b="f39"/>
                <a:pathLst>
                  <a:path w="46353" h="45131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lnTo>
                      <a:pt x="f2" y="f13"/>
                    </a:lnTo>
                    <a:lnTo>
                      <a:pt x="f14" y="f15"/>
                    </a:lnTo>
                    <a:cubicBezTo>
                      <a:pt x="f16" y="f17"/>
                      <a:pt x="f18" y="f19"/>
                      <a:pt x="f20" y="f19"/>
                    </a:cubicBezTo>
                    <a:cubicBezTo>
                      <a:pt x="f21" y="f19"/>
                      <a:pt x="f22" y="f17"/>
                      <a:pt x="f23" y="f15"/>
                    </a:cubicBezTo>
                    <a:cubicBezTo>
                      <a:pt x="f3" y="f24"/>
                      <a:pt x="f3" y="f25"/>
                      <a:pt x="f23" y="f26"/>
                    </a:cubicBez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7" name="Google Shape;1786;p68">
                <a:extLst>
                  <a:ext uri="{FF2B5EF4-FFF2-40B4-BE49-F238E27FC236}">
                    <a16:creationId xmlns:a16="http://schemas.microsoft.com/office/drawing/2014/main" id="{67D9872B-E543-4084-AE53-0E825A7AB9D7}"/>
                  </a:ext>
                </a:extLst>
              </p:cNvPr>
              <p:cNvSpPr/>
              <p:nvPr/>
            </p:nvSpPr>
            <p:spPr>
              <a:xfrm>
                <a:off x="1179338" y="3715207"/>
                <a:ext cx="435702" cy="42141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81877"/>
                  <a:gd name="f4" fmla="val 79194"/>
                  <a:gd name="f5" fmla="val 54920"/>
                  <a:gd name="f6" fmla="val 1"/>
                  <a:gd name="f7" fmla="val 53163"/>
                  <a:gd name="f8" fmla="val 51409"/>
                  <a:gd name="f9" fmla="val 678"/>
                  <a:gd name="f10" fmla="val 50072"/>
                  <a:gd name="f11" fmla="val 2031"/>
                  <a:gd name="f12" fmla="val 8025"/>
                  <a:gd name="f13" fmla="val 44046"/>
                  <a:gd name="f14" fmla="val 52103"/>
                  <a:gd name="f15" fmla="val 65118"/>
                  <a:gd name="f16" fmla="val 73175"/>
                  <a:gd name="f17" fmla="val 12054"/>
                  <a:gd name="f18" fmla="val 77188"/>
                  <a:gd name="f19" fmla="val 17322"/>
                  <a:gd name="f20" fmla="val 22586"/>
                  <a:gd name="f21" fmla="val 27850"/>
                  <a:gd name="f22" fmla="val 33110"/>
                  <a:gd name="f23" fmla="val 37122"/>
                  <a:gd name="f24" fmla="val 79169"/>
                  <a:gd name="f25" fmla="val 31128"/>
                  <a:gd name="f26" fmla="val 81876"/>
                  <a:gd name="f27" fmla="val 28453"/>
                  <a:gd name="f28" fmla="val 24115"/>
                  <a:gd name="f29" fmla="val 21408"/>
                  <a:gd name="f30" fmla="val 59793"/>
                  <a:gd name="f31" fmla="val 58439"/>
                  <a:gd name="f32" fmla="val 56678"/>
                  <a:gd name="f33" fmla="*/ f0 1 81877"/>
                  <a:gd name="f34" fmla="*/ f1 1 79194"/>
                  <a:gd name="f35" fmla="+- f4 0 f2"/>
                  <a:gd name="f36" fmla="+- f3 0 f2"/>
                  <a:gd name="f37" fmla="*/ f36 1 81877"/>
                  <a:gd name="f38" fmla="*/ f35 1 79194"/>
                  <a:gd name="f39" fmla="*/ f2 1 f37"/>
                  <a:gd name="f40" fmla="*/ f3 1 f37"/>
                  <a:gd name="f41" fmla="*/ f2 1 f38"/>
                  <a:gd name="f42" fmla="*/ f4 1 f38"/>
                  <a:gd name="f43" fmla="*/ f39 f33 1"/>
                  <a:gd name="f44" fmla="*/ f40 f33 1"/>
                  <a:gd name="f45" fmla="*/ f42 f34 1"/>
                  <a:gd name="f46" fmla="*/ f41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3" t="f46" r="f44" b="f45"/>
                <a:pathLst>
                  <a:path w="81877" h="79194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lnTo>
                      <a:pt x="f12" y="f13"/>
                    </a:lnTo>
                    <a:cubicBezTo>
                      <a:pt x="f6" y="f14"/>
                      <a:pt x="f6" y="f15"/>
                      <a:pt x="f12" y="f16"/>
                    </a:cubicBezTo>
                    <a:cubicBezTo>
                      <a:pt x="f17" y="f18"/>
                      <a:pt x="f19" y="f4"/>
                      <a:pt x="f20" y="f4"/>
                    </a:cubicBezTo>
                    <a:cubicBezTo>
                      <a:pt x="f21" y="f4"/>
                      <a:pt x="f22" y="f18"/>
                      <a:pt x="f23" y="f16"/>
                    </a:cubicBezTo>
                    <a:lnTo>
                      <a:pt x="f24" y="f25"/>
                    </a:lnTo>
                    <a:cubicBezTo>
                      <a:pt x="f26" y="f27"/>
                      <a:pt x="f26" y="f28"/>
                      <a:pt x="f24" y="f29"/>
                    </a:cubicBezTo>
                    <a:lnTo>
                      <a:pt x="f30" y="f11"/>
                    </a:lnTo>
                    <a:cubicBezTo>
                      <a:pt x="f31" y="f9"/>
                      <a:pt x="f32" y="f6"/>
                      <a:pt x="f5" y="f6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8" name="Google Shape;1787;p68">
                <a:extLst>
                  <a:ext uri="{FF2B5EF4-FFF2-40B4-BE49-F238E27FC236}">
                    <a16:creationId xmlns:a16="http://schemas.microsoft.com/office/drawing/2014/main" id="{2245B45D-5F9B-43D3-97F5-B7519E534456}"/>
                  </a:ext>
                </a:extLst>
              </p:cNvPr>
              <p:cNvSpPr/>
              <p:nvPr/>
            </p:nvSpPr>
            <p:spPr>
              <a:xfrm>
                <a:off x="1222040" y="3777569"/>
                <a:ext cx="392990" cy="35905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73852"/>
                  <a:gd name="f4" fmla="val 67475"/>
                  <a:gd name="f5" fmla="val 61456"/>
                  <a:gd name="f6" fmla="val 1"/>
                  <a:gd name="f7" fmla="val 4029"/>
                  <a:gd name="f8" fmla="val 65469"/>
                  <a:gd name="f9" fmla="val 9297"/>
                  <a:gd name="f10" fmla="val 14565"/>
                  <a:gd name="f11" fmla="val 19833"/>
                  <a:gd name="f12" fmla="val 25101"/>
                  <a:gd name="f13" fmla="val 29130"/>
                  <a:gd name="f14" fmla="val 71144"/>
                  <a:gd name="f15" fmla="val 19409"/>
                  <a:gd name="f16" fmla="val 73851"/>
                  <a:gd name="f17" fmla="val 16734"/>
                  <a:gd name="f18" fmla="val 12396"/>
                  <a:gd name="f19" fmla="val 9689"/>
                  <a:gd name="f20" fmla="*/ f0 1 73852"/>
                  <a:gd name="f21" fmla="*/ f1 1 67475"/>
                  <a:gd name="f22" fmla="+- f4 0 f2"/>
                  <a:gd name="f23" fmla="+- f3 0 f2"/>
                  <a:gd name="f24" fmla="*/ f23 1 73852"/>
                  <a:gd name="f25" fmla="*/ f22 1 67475"/>
                  <a:gd name="f26" fmla="*/ f2 1 f24"/>
                  <a:gd name="f27" fmla="*/ f3 1 f24"/>
                  <a:gd name="f28" fmla="*/ f2 1 f25"/>
                  <a:gd name="f29" fmla="*/ f4 1 f25"/>
                  <a:gd name="f30" fmla="*/ f26 f20 1"/>
                  <a:gd name="f31" fmla="*/ f27 f20 1"/>
                  <a:gd name="f32" fmla="*/ f29 f21 1"/>
                  <a:gd name="f33" fmla="*/ f28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0" t="f33" r="f31" b="f32"/>
                <a:pathLst>
                  <a:path w="73852" h="67475">
                    <a:moveTo>
                      <a:pt x="f5" y="f6"/>
                    </a:moveTo>
                    <a:lnTo>
                      <a:pt x="f2" y="f5"/>
                    </a:lnTo>
                    <a:cubicBezTo>
                      <a:pt x="f7" y="f8"/>
                      <a:pt x="f9" y="f4"/>
                      <a:pt x="f10" y="f4"/>
                    </a:cubicBezTo>
                    <a:cubicBezTo>
                      <a:pt x="f11" y="f4"/>
                      <a:pt x="f12" y="f8"/>
                      <a:pt x="f13" y="f5"/>
                    </a:cubicBezTo>
                    <a:lnTo>
                      <a:pt x="f14" y="f15"/>
                    </a:lnTo>
                    <a:cubicBezTo>
                      <a:pt x="f16" y="f17"/>
                      <a:pt x="f16" y="f18"/>
                      <a:pt x="f14" y="f19"/>
                    </a:cubicBez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9" name="Google Shape;1788;p68">
                <a:extLst>
                  <a:ext uri="{FF2B5EF4-FFF2-40B4-BE49-F238E27FC236}">
                    <a16:creationId xmlns:a16="http://schemas.microsoft.com/office/drawing/2014/main" id="{9080451E-8738-47CF-87F9-E8B07A964ED9}"/>
                  </a:ext>
                </a:extLst>
              </p:cNvPr>
              <p:cNvSpPr/>
              <p:nvPr/>
            </p:nvSpPr>
            <p:spPr>
              <a:xfrm>
                <a:off x="597834" y="4184102"/>
                <a:ext cx="544708" cy="53564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02363"/>
                  <a:gd name="f4" fmla="val 100659"/>
                  <a:gd name="f5" fmla="val 15822"/>
                  <a:gd name="f6" fmla="val 12853"/>
                  <a:gd name="f7" fmla="val 3752"/>
                  <a:gd name="f8" fmla="val 10244"/>
                  <a:gd name="f9" fmla="val 7699"/>
                  <a:gd name="f10" fmla="val 8221"/>
                  <a:gd name="f11" fmla="val 11809"/>
                  <a:gd name="f12" fmla="val 4894"/>
                  <a:gd name="f13" fmla="val 18365"/>
                  <a:gd name="f14" fmla="val 2774"/>
                  <a:gd name="f15" fmla="val 25313"/>
                  <a:gd name="f16" fmla="val 2056"/>
                  <a:gd name="f17" fmla="val 32261"/>
                  <a:gd name="f18" fmla="val 1"/>
                  <a:gd name="f19" fmla="val 51703"/>
                  <a:gd name="f20" fmla="val 7340"/>
                  <a:gd name="f21" fmla="val 69709"/>
                  <a:gd name="f22" fmla="val 19997"/>
                  <a:gd name="f23" fmla="val 82365"/>
                  <a:gd name="f24" fmla="val 31217"/>
                  <a:gd name="f25" fmla="val 93614"/>
                  <a:gd name="f26" fmla="val 46666"/>
                  <a:gd name="f27" fmla="val 63550"/>
                  <a:gd name="f28" fmla="val 65712"/>
                  <a:gd name="f29" fmla="val 67898"/>
                  <a:gd name="f30" fmla="val 100543"/>
                  <a:gd name="f31" fmla="val 70101"/>
                  <a:gd name="f32" fmla="val 100306"/>
                  <a:gd name="f33" fmla="val 77082"/>
                  <a:gd name="f34" fmla="val 99621"/>
                  <a:gd name="f35" fmla="val 83997"/>
                  <a:gd name="f36" fmla="val 97468"/>
                  <a:gd name="f37" fmla="val 90586"/>
                  <a:gd name="f38" fmla="val 94174"/>
                  <a:gd name="f39" fmla="val 94664"/>
                  <a:gd name="f40" fmla="val 92119"/>
                  <a:gd name="f41" fmla="val 98611"/>
                  <a:gd name="f42" fmla="val 89509"/>
                  <a:gd name="f43" fmla="val 102362"/>
                  <a:gd name="f44" fmla="val 86541"/>
                  <a:gd name="f45" fmla="*/ f0 1 102363"/>
                  <a:gd name="f46" fmla="*/ f1 1 100659"/>
                  <a:gd name="f47" fmla="+- f4 0 f2"/>
                  <a:gd name="f48" fmla="+- f3 0 f2"/>
                  <a:gd name="f49" fmla="*/ f48 1 102363"/>
                  <a:gd name="f50" fmla="*/ f47 1 100659"/>
                  <a:gd name="f51" fmla="*/ f2 1 f49"/>
                  <a:gd name="f52" fmla="*/ f3 1 f49"/>
                  <a:gd name="f53" fmla="*/ f2 1 f50"/>
                  <a:gd name="f54" fmla="*/ f4 1 f50"/>
                  <a:gd name="f55" fmla="*/ f51 f45 1"/>
                  <a:gd name="f56" fmla="*/ f52 f45 1"/>
                  <a:gd name="f57" fmla="*/ f54 f46 1"/>
                  <a:gd name="f58" fmla="*/ f53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5" t="f58" r="f56" b="f57"/>
                <a:pathLst>
                  <a:path w="102363" h="100659">
                    <a:moveTo>
                      <a:pt x="f5" y="f2"/>
                    </a:moveTo>
                    <a:cubicBezTo>
                      <a:pt x="f6" y="f7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5"/>
                      <a:pt x="f26" y="f4"/>
                      <a:pt x="f27" y="f4"/>
                    </a:cubicBezTo>
                    <a:cubicBezTo>
                      <a:pt x="f28" y="f4"/>
                      <a:pt x="f29" y="f30"/>
                      <a:pt x="f31" y="f32"/>
                    </a:cubicBezTo>
                    <a:cubicBezTo>
                      <a:pt x="f33" y="f34"/>
                      <a:pt x="f35" y="f36"/>
                      <a:pt x="f37" y="f38"/>
                    </a:cubicBezTo>
                    <a:cubicBezTo>
                      <a:pt x="f39" y="f40"/>
                      <a:pt x="f41" y="f42"/>
                      <a:pt x="f43" y="f44"/>
                    </a:cubicBez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0" name="Google Shape;1789;p68">
                <a:extLst>
                  <a:ext uri="{FF2B5EF4-FFF2-40B4-BE49-F238E27FC236}">
                    <a16:creationId xmlns:a16="http://schemas.microsoft.com/office/drawing/2014/main" id="{64D0952B-6BA8-4462-9A37-999523AE3CD8}"/>
                  </a:ext>
                </a:extLst>
              </p:cNvPr>
              <p:cNvSpPr/>
              <p:nvPr/>
            </p:nvSpPr>
            <p:spPr>
              <a:xfrm>
                <a:off x="704243" y="4414275"/>
                <a:ext cx="438308" cy="30547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82367"/>
                  <a:gd name="f4" fmla="val 57405"/>
                  <a:gd name="f5" fmla="val 39112"/>
                  <a:gd name="f6" fmla="val 1"/>
                  <a:gd name="f7" fmla="val 39111"/>
                  <a:gd name="f8" fmla="val 11221"/>
                  <a:gd name="f9" fmla="val 50360"/>
                  <a:gd name="f10" fmla="val 26670"/>
                  <a:gd name="f11" fmla="val 43554"/>
                  <a:gd name="f12" fmla="val 45716"/>
                  <a:gd name="f13" fmla="val 47902"/>
                  <a:gd name="f14" fmla="val 57289"/>
                  <a:gd name="f15" fmla="val 50105"/>
                  <a:gd name="f16" fmla="val 57052"/>
                  <a:gd name="f17" fmla="val 57086"/>
                  <a:gd name="f18" fmla="val 56367"/>
                  <a:gd name="f19" fmla="val 64001"/>
                  <a:gd name="f20" fmla="val 54214"/>
                  <a:gd name="f21" fmla="val 70590"/>
                  <a:gd name="f22" fmla="val 50920"/>
                  <a:gd name="f23" fmla="val 74668"/>
                  <a:gd name="f24" fmla="val 48865"/>
                  <a:gd name="f25" fmla="val 78615"/>
                  <a:gd name="f26" fmla="val 46255"/>
                  <a:gd name="f27" fmla="val 82366"/>
                  <a:gd name="f28" fmla="val 43287"/>
                  <a:gd name="f29" fmla="*/ f0 1 82367"/>
                  <a:gd name="f30" fmla="*/ f1 1 57405"/>
                  <a:gd name="f31" fmla="+- f4 0 f2"/>
                  <a:gd name="f32" fmla="+- f3 0 f2"/>
                  <a:gd name="f33" fmla="*/ f32 1 82367"/>
                  <a:gd name="f34" fmla="*/ f31 1 57405"/>
                  <a:gd name="f35" fmla="*/ f2 1 f33"/>
                  <a:gd name="f36" fmla="*/ f3 1 f33"/>
                  <a:gd name="f37" fmla="*/ f2 1 f34"/>
                  <a:gd name="f38" fmla="*/ f4 1 f34"/>
                  <a:gd name="f39" fmla="*/ f35 f29 1"/>
                  <a:gd name="f40" fmla="*/ f36 f29 1"/>
                  <a:gd name="f41" fmla="*/ f38 f30 1"/>
                  <a:gd name="f42" fmla="*/ f37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9" t="f42" r="f40" b="f41"/>
                <a:pathLst>
                  <a:path w="82367" h="57404">
                    <a:moveTo>
                      <a:pt x="f5" y="f2"/>
                    </a:moveTo>
                    <a:lnTo>
                      <a:pt x="f6" y="f7"/>
                    </a:lnTo>
                    <a:cubicBezTo>
                      <a:pt x="f8" y="f9"/>
                      <a:pt x="f10" y="f4"/>
                      <a:pt x="f11" y="f4"/>
                    </a:cubicBezTo>
                    <a:cubicBezTo>
                      <a:pt x="f12" y="f4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41" name="Google Shape;1790;p68">
              <a:extLst>
                <a:ext uri="{FF2B5EF4-FFF2-40B4-BE49-F238E27FC236}">
                  <a16:creationId xmlns:a16="http://schemas.microsoft.com/office/drawing/2014/main" id="{20A90E77-5B96-4054-8797-2A0AE0C0A077}"/>
                </a:ext>
              </a:extLst>
            </p:cNvPr>
            <p:cNvGrpSpPr/>
            <p:nvPr/>
          </p:nvGrpSpPr>
          <p:grpSpPr>
            <a:xfrm>
              <a:off x="2253182" y="3638169"/>
              <a:ext cx="1029212" cy="1052235"/>
              <a:chOff x="2253182" y="3638169"/>
              <a:chExt cx="1029212" cy="1052235"/>
            </a:xfrm>
          </p:grpSpPr>
          <p:sp>
            <p:nvSpPr>
              <p:cNvPr id="42" name="Google Shape;1791;p68">
                <a:extLst>
                  <a:ext uri="{FF2B5EF4-FFF2-40B4-BE49-F238E27FC236}">
                    <a16:creationId xmlns:a16="http://schemas.microsoft.com/office/drawing/2014/main" id="{38BB2AED-5498-4617-AC58-1F678F94F531}"/>
                  </a:ext>
                </a:extLst>
              </p:cNvPr>
              <p:cNvSpPr/>
              <p:nvPr/>
            </p:nvSpPr>
            <p:spPr>
              <a:xfrm>
                <a:off x="2733425" y="3638169"/>
                <a:ext cx="548969" cy="36597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08918"/>
                  <a:gd name="f4" fmla="val 72612"/>
                  <a:gd name="f5" fmla="val 34055"/>
                  <a:gd name="f6" fmla="val 22899"/>
                  <a:gd name="f7" fmla="val 12983"/>
                  <a:gd name="f8" fmla="val 5350"/>
                  <a:gd name="f9" fmla="val 6818"/>
                  <a:gd name="f10" fmla="val 13700"/>
                  <a:gd name="f11" fmla="val 2512"/>
                  <a:gd name="f12" fmla="val 19376"/>
                  <a:gd name="f13" fmla="val 26422"/>
                  <a:gd name="f14" fmla="val 34023"/>
                  <a:gd name="f15" fmla="val 65794"/>
                  <a:gd name="f16" fmla="val 69578"/>
                  <a:gd name="f17" fmla="val 3066"/>
                  <a:gd name="f18" fmla="val 10569"/>
                  <a:gd name="f19" fmla="val 13635"/>
                  <a:gd name="f20" fmla="val 22769"/>
                  <a:gd name="f21" fmla="val 22801"/>
                  <a:gd name="f22" fmla="val 13602"/>
                  <a:gd name="f23" fmla="val 102133"/>
                  <a:gd name="f24" fmla="val 105884"/>
                  <a:gd name="f25" fmla="val 3034"/>
                  <a:gd name="f26" fmla="*/ f0 1 108918"/>
                  <a:gd name="f27" fmla="*/ f1 1 72612"/>
                  <a:gd name="f28" fmla="+- f4 0 f2"/>
                  <a:gd name="f29" fmla="+- f3 0 f2"/>
                  <a:gd name="f30" fmla="*/ f29 1 108918"/>
                  <a:gd name="f31" fmla="*/ f28 1 72612"/>
                  <a:gd name="f32" fmla="*/ f2 1 f30"/>
                  <a:gd name="f33" fmla="*/ f3 1 f30"/>
                  <a:gd name="f34" fmla="*/ f2 1 f31"/>
                  <a:gd name="f35" fmla="*/ f4 1 f31"/>
                  <a:gd name="f36" fmla="*/ f32 f26 1"/>
                  <a:gd name="f37" fmla="*/ f33 f26 1"/>
                  <a:gd name="f38" fmla="*/ f35 f27 1"/>
                  <a:gd name="f39" fmla="*/ f34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6" t="f39" r="f37" b="f38"/>
                <a:pathLst>
                  <a:path w="108918" h="72612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2" y="f13"/>
                      <a:pt x="f2" y="f14"/>
                    </a:cubicBezTo>
                    <a:lnTo>
                      <a:pt x="f2" y="f15"/>
                    </a:lnTo>
                    <a:cubicBezTo>
                      <a:pt x="f2" y="f16"/>
                      <a:pt x="f17" y="f4"/>
                      <a:pt x="f9" y="f4"/>
                    </a:cubicBezTo>
                    <a:cubicBezTo>
                      <a:pt x="f18" y="f4"/>
                      <a:pt x="f19" y="f16"/>
                      <a:pt x="f19" y="f15"/>
                    </a:cubicBezTo>
                    <a:lnTo>
                      <a:pt x="f19" y="f14"/>
                    </a:lnTo>
                    <a:cubicBezTo>
                      <a:pt x="f19" y="f20"/>
                      <a:pt x="f21" y="f22"/>
                      <a:pt x="f5" y="f22"/>
                    </a:cubicBezTo>
                    <a:lnTo>
                      <a:pt x="f23" y="f22"/>
                    </a:lnTo>
                    <a:cubicBezTo>
                      <a:pt x="f24" y="f22"/>
                      <a:pt x="f3" y="f18"/>
                      <a:pt x="f3" y="f9"/>
                    </a:cubicBezTo>
                    <a:cubicBezTo>
                      <a:pt x="f3" y="f25"/>
                      <a:pt x="f24" y="f2"/>
                      <a:pt x="f23" y="f2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3" name="Google Shape;1792;p68">
                <a:extLst>
                  <a:ext uri="{FF2B5EF4-FFF2-40B4-BE49-F238E27FC236}">
                    <a16:creationId xmlns:a16="http://schemas.microsoft.com/office/drawing/2014/main" id="{3DFA71C6-C066-4DE4-B064-601634344FD4}"/>
                  </a:ext>
                </a:extLst>
              </p:cNvPr>
              <p:cNvSpPr/>
              <p:nvPr/>
            </p:nvSpPr>
            <p:spPr>
              <a:xfrm>
                <a:off x="2767788" y="3638169"/>
                <a:ext cx="514606" cy="36597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02101"/>
                  <a:gd name="f4" fmla="val 72612"/>
                  <a:gd name="f5" fmla="val 27238"/>
                  <a:gd name="f6" fmla="val 16082"/>
                  <a:gd name="f7" fmla="val 6166"/>
                  <a:gd name="f8" fmla="val 5350"/>
                  <a:gd name="f9" fmla="val 1"/>
                  <a:gd name="f10" fmla="val 13700"/>
                  <a:gd name="f11" fmla="val 3752"/>
                  <a:gd name="f12" fmla="val 6818"/>
                  <a:gd name="f13" fmla="val 69578"/>
                  <a:gd name="f14" fmla="val 65794"/>
                  <a:gd name="f15" fmla="val 34023"/>
                  <a:gd name="f16" fmla="val 22769"/>
                  <a:gd name="f17" fmla="val 15984"/>
                  <a:gd name="f18" fmla="val 13602"/>
                  <a:gd name="f19" fmla="val 95316"/>
                  <a:gd name="f20" fmla="val 99067"/>
                  <a:gd name="f21" fmla="val 10569"/>
                  <a:gd name="f22" fmla="val 3034"/>
                  <a:gd name="f23" fmla="*/ f0 1 102101"/>
                  <a:gd name="f24" fmla="*/ f1 1 72612"/>
                  <a:gd name="f25" fmla="+- f4 0 f2"/>
                  <a:gd name="f26" fmla="+- f3 0 f2"/>
                  <a:gd name="f27" fmla="*/ f26 1 102101"/>
                  <a:gd name="f28" fmla="*/ f25 1 72612"/>
                  <a:gd name="f29" fmla="*/ f2 1 f27"/>
                  <a:gd name="f30" fmla="*/ f3 1 f27"/>
                  <a:gd name="f31" fmla="*/ f2 1 f28"/>
                  <a:gd name="f32" fmla="*/ f4 1 f28"/>
                  <a:gd name="f33" fmla="*/ f29 f23 1"/>
                  <a:gd name="f34" fmla="*/ f30 f23 1"/>
                  <a:gd name="f35" fmla="*/ f32 f24 1"/>
                  <a:gd name="f36" fmla="*/ f31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3" t="f36" r="f34" b="f35"/>
                <a:pathLst>
                  <a:path w="102101" h="72612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lnTo>
                      <a:pt x="f9" y="f4"/>
                    </a:lnTo>
                    <a:cubicBezTo>
                      <a:pt x="f11" y="f4"/>
                      <a:pt x="f12" y="f13"/>
                      <a:pt x="f12" y="f14"/>
                    </a:cubicBezTo>
                    <a:lnTo>
                      <a:pt x="f12" y="f15"/>
                    </a:lnTo>
                    <a:cubicBezTo>
                      <a:pt x="f12" y="f16"/>
                      <a:pt x="f17" y="f18"/>
                      <a:pt x="f5" y="f18"/>
                    </a:cubicBezTo>
                    <a:lnTo>
                      <a:pt x="f19" y="f18"/>
                    </a:lnTo>
                    <a:cubicBezTo>
                      <a:pt x="f20" y="f18"/>
                      <a:pt x="f3" y="f21"/>
                      <a:pt x="f3" y="f12"/>
                    </a:cubicBezTo>
                    <a:cubicBezTo>
                      <a:pt x="f3" y="f22"/>
                      <a:pt x="f20" y="f2"/>
                      <a:pt x="f19" y="f2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4" name="Google Shape;1793;p68">
                <a:extLst>
                  <a:ext uri="{FF2B5EF4-FFF2-40B4-BE49-F238E27FC236}">
                    <a16:creationId xmlns:a16="http://schemas.microsoft.com/office/drawing/2014/main" id="{741726C4-BEDC-4F54-92FC-D37B9684A4A8}"/>
                  </a:ext>
                </a:extLst>
              </p:cNvPr>
              <p:cNvSpPr/>
              <p:nvPr/>
            </p:nvSpPr>
            <p:spPr>
              <a:xfrm>
                <a:off x="2253182" y="3935586"/>
                <a:ext cx="1029212" cy="75481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04201"/>
                  <a:gd name="f4" fmla="val 149759"/>
                  <a:gd name="f5" fmla="val 47625"/>
                  <a:gd name="f6" fmla="val 47658"/>
                  <a:gd name="f7" fmla="val 113028"/>
                  <a:gd name="f8" fmla="val 133285"/>
                  <a:gd name="f9" fmla="val 16473"/>
                  <a:gd name="f10" fmla="val 149758"/>
                  <a:gd name="f11" fmla="val 36698"/>
                  <a:gd name="f12" fmla="val 54182"/>
                  <a:gd name="f13" fmla="val 69318"/>
                  <a:gd name="f14" fmla="val 137330"/>
                  <a:gd name="f15" fmla="val 72743"/>
                  <a:gd name="f16" fmla="val 120205"/>
                  <a:gd name="f17" fmla="val 77734"/>
                  <a:gd name="f18" fmla="val 95283"/>
                  <a:gd name="f19" fmla="val 126468"/>
                  <a:gd name="f20" fmla="val 131458"/>
                  <a:gd name="f21" fmla="val 134884"/>
                  <a:gd name="f22" fmla="val 150019"/>
                  <a:gd name="f23" fmla="val 167503"/>
                  <a:gd name="f24" fmla="val 187728"/>
                  <a:gd name="f25" fmla="val 156576"/>
                  <a:gd name="f26" fmla="*/ f0 1 204201"/>
                  <a:gd name="f27" fmla="*/ f1 1 149759"/>
                  <a:gd name="f28" fmla="+- f4 0 f2"/>
                  <a:gd name="f29" fmla="+- f3 0 f2"/>
                  <a:gd name="f30" fmla="*/ f29 1 204201"/>
                  <a:gd name="f31" fmla="*/ f28 1 149759"/>
                  <a:gd name="f32" fmla="*/ f2 1 f30"/>
                  <a:gd name="f33" fmla="*/ f3 1 f30"/>
                  <a:gd name="f34" fmla="*/ f2 1 f31"/>
                  <a:gd name="f35" fmla="*/ f4 1 f31"/>
                  <a:gd name="f36" fmla="*/ f32 f26 1"/>
                  <a:gd name="f37" fmla="*/ f33 f26 1"/>
                  <a:gd name="f38" fmla="*/ f35 f27 1"/>
                  <a:gd name="f39" fmla="*/ f34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6" t="f39" r="f37" b="f38"/>
                <a:pathLst>
                  <a:path w="204201" h="149759">
                    <a:moveTo>
                      <a:pt x="f5" y="f2"/>
                    </a:moveTo>
                    <a:lnTo>
                      <a:pt x="f2" y="f6"/>
                    </a:lnTo>
                    <a:lnTo>
                      <a:pt x="f2" y="f7"/>
                    </a:lnTo>
                    <a:cubicBezTo>
                      <a:pt x="f2" y="f8"/>
                      <a:pt x="f9" y="f10"/>
                      <a:pt x="f11" y="f10"/>
                    </a:cubicBezTo>
                    <a:cubicBezTo>
                      <a:pt x="f12" y="f10"/>
                      <a:pt x="f13" y="f14"/>
                      <a:pt x="f15" y="f16"/>
                    </a:cubicBezTo>
                    <a:lnTo>
                      <a:pt x="f17" y="f18"/>
                    </a:lnTo>
                    <a:lnTo>
                      <a:pt x="f19" y="f18"/>
                    </a:lnTo>
                    <a:lnTo>
                      <a:pt x="f20" y="f16"/>
                    </a:lnTo>
                    <a:cubicBezTo>
                      <a:pt x="f21" y="f14"/>
                      <a:pt x="f22" y="f10"/>
                      <a:pt x="f23" y="f10"/>
                    </a:cubicBezTo>
                    <a:cubicBezTo>
                      <a:pt x="f24" y="f10"/>
                      <a:pt x="f3" y="f8"/>
                      <a:pt x="f3" y="f7"/>
                    </a:cubicBezTo>
                    <a:lnTo>
                      <a:pt x="f3" y="f6"/>
                    </a:lnTo>
                    <a:lnTo>
                      <a:pt x="f25" y="f2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5" name="Google Shape;1794;p68">
                <a:extLst>
                  <a:ext uri="{FF2B5EF4-FFF2-40B4-BE49-F238E27FC236}">
                    <a16:creationId xmlns:a16="http://schemas.microsoft.com/office/drawing/2014/main" id="{BCCFF21F-6D57-4128-87DA-7F9FEDCE0215}"/>
                  </a:ext>
                </a:extLst>
              </p:cNvPr>
              <p:cNvSpPr/>
              <p:nvPr/>
            </p:nvSpPr>
            <p:spPr>
              <a:xfrm>
                <a:off x="2767788" y="3935586"/>
                <a:ext cx="514606" cy="75481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02101"/>
                  <a:gd name="f4" fmla="val 149759"/>
                  <a:gd name="f5" fmla="val 1"/>
                  <a:gd name="f6" fmla="val 95283"/>
                  <a:gd name="f7" fmla="val 24368"/>
                  <a:gd name="f8" fmla="val 29358"/>
                  <a:gd name="f9" fmla="val 120205"/>
                  <a:gd name="f10" fmla="val 32784"/>
                  <a:gd name="f11" fmla="val 137330"/>
                  <a:gd name="f12" fmla="val 47919"/>
                  <a:gd name="f13" fmla="val 149758"/>
                  <a:gd name="f14" fmla="val 65403"/>
                  <a:gd name="f15" fmla="val 85628"/>
                  <a:gd name="f16" fmla="val 133285"/>
                  <a:gd name="f17" fmla="val 113028"/>
                  <a:gd name="f18" fmla="val 47658"/>
                  <a:gd name="f19" fmla="val 54476"/>
                  <a:gd name="f20" fmla="*/ f0 1 102101"/>
                  <a:gd name="f21" fmla="*/ f1 1 149759"/>
                  <a:gd name="f22" fmla="+- f4 0 f2"/>
                  <a:gd name="f23" fmla="+- f3 0 f2"/>
                  <a:gd name="f24" fmla="*/ f23 1 102101"/>
                  <a:gd name="f25" fmla="*/ f22 1 149759"/>
                  <a:gd name="f26" fmla="*/ f2 1 f24"/>
                  <a:gd name="f27" fmla="*/ f3 1 f24"/>
                  <a:gd name="f28" fmla="*/ f2 1 f25"/>
                  <a:gd name="f29" fmla="*/ f4 1 f25"/>
                  <a:gd name="f30" fmla="*/ f26 f20 1"/>
                  <a:gd name="f31" fmla="*/ f27 f20 1"/>
                  <a:gd name="f32" fmla="*/ f29 f21 1"/>
                  <a:gd name="f33" fmla="*/ f28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0" t="f33" r="f31" b="f32"/>
                <a:pathLst>
                  <a:path w="102101" h="149759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8" y="f9"/>
                    </a:lnTo>
                    <a:cubicBezTo>
                      <a:pt x="f10" y="f11"/>
                      <a:pt x="f12" y="f13"/>
                      <a:pt x="f14" y="f13"/>
                    </a:cubicBezTo>
                    <a:cubicBezTo>
                      <a:pt x="f15" y="f13"/>
                      <a:pt x="f3" y="f16"/>
                      <a:pt x="f3" y="f17"/>
                    </a:cubicBezTo>
                    <a:lnTo>
                      <a:pt x="f3" y="f18"/>
                    </a:lnTo>
                    <a:lnTo>
                      <a:pt x="f19" y="f2"/>
                    </a:ln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6" name="Google Shape;1795;p68">
                <a:extLst>
                  <a:ext uri="{FF2B5EF4-FFF2-40B4-BE49-F238E27FC236}">
                    <a16:creationId xmlns:a16="http://schemas.microsoft.com/office/drawing/2014/main" id="{6BDB6BA4-B52E-4325-8FEC-82E246DCA45E}"/>
                  </a:ext>
                </a:extLst>
              </p:cNvPr>
              <p:cNvSpPr/>
              <p:nvPr/>
            </p:nvSpPr>
            <p:spPr>
              <a:xfrm>
                <a:off x="2253182" y="3935586"/>
                <a:ext cx="480252" cy="48024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284"/>
                  <a:gd name="f4" fmla="val 95283"/>
                  <a:gd name="f5" fmla="val 47625"/>
                  <a:gd name="f6" fmla="val 21334"/>
                  <a:gd name="f7" fmla="val 47658"/>
                  <a:gd name="f8" fmla="val 73950"/>
                  <a:gd name="f9" fmla="*/ f0 1 95284"/>
                  <a:gd name="f10" fmla="*/ f1 1 95283"/>
                  <a:gd name="f11" fmla="+- f4 0 f2"/>
                  <a:gd name="f12" fmla="+- f3 0 f2"/>
                  <a:gd name="f13" fmla="*/ f12 1 95284"/>
                  <a:gd name="f14" fmla="*/ f11 1 95283"/>
                  <a:gd name="f15" fmla="*/ f2 1 f13"/>
                  <a:gd name="f16" fmla="*/ f3 1 f13"/>
                  <a:gd name="f17" fmla="*/ f2 1 f14"/>
                  <a:gd name="f18" fmla="*/ f4 1 f14"/>
                  <a:gd name="f19" fmla="*/ f15 f9 1"/>
                  <a:gd name="f20" fmla="*/ f16 f9 1"/>
                  <a:gd name="f21" fmla="*/ f18 f10 1"/>
                  <a:gd name="f22" fmla="*/ f17 f1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9" t="f22" r="f20" b="f21"/>
                <a:pathLst>
                  <a:path w="95284" h="95283">
                    <a:moveTo>
                      <a:pt x="f5" y="f2"/>
                    </a:moveTo>
                    <a:cubicBezTo>
                      <a:pt x="f6" y="f2"/>
                      <a:pt x="f2" y="f6"/>
                      <a:pt x="f2" y="f7"/>
                    </a:cubicBezTo>
                    <a:cubicBezTo>
                      <a:pt x="f2" y="f8"/>
                      <a:pt x="f6" y="f4"/>
                      <a:pt x="f5" y="f4"/>
                    </a:cubicBezTo>
                    <a:cubicBezTo>
                      <a:pt x="f8" y="f4"/>
                      <a:pt x="f4" y="f8"/>
                      <a:pt x="f4" y="f7"/>
                    </a:cubicBezTo>
                    <a:cubicBezTo>
                      <a:pt x="f4" y="f6"/>
                      <a:pt x="f8" y="f2"/>
                      <a:pt x="f5" y="f2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7" name="Google Shape;1796;p68">
                <a:extLst>
                  <a:ext uri="{FF2B5EF4-FFF2-40B4-BE49-F238E27FC236}">
                    <a16:creationId xmlns:a16="http://schemas.microsoft.com/office/drawing/2014/main" id="{854FB1BC-D357-4759-AFA2-4A844A274BC0}"/>
                  </a:ext>
                </a:extLst>
              </p:cNvPr>
              <p:cNvSpPr/>
              <p:nvPr/>
            </p:nvSpPr>
            <p:spPr>
              <a:xfrm>
                <a:off x="2321734" y="4004139"/>
                <a:ext cx="343128" cy="34312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68079"/>
                  <a:gd name="f4" fmla="val 34023"/>
                  <a:gd name="f5" fmla="val 1"/>
                  <a:gd name="f6" fmla="val 15234"/>
                  <a:gd name="f7" fmla="val 34056"/>
                  <a:gd name="f8" fmla="val 52845"/>
                  <a:gd name="f9" fmla="val 68078"/>
                  <a:gd name="f10" fmla="*/ f0 1 68079"/>
                  <a:gd name="f11" fmla="*/ f1 1 68079"/>
                  <a:gd name="f12" fmla="+- f3 0 f2"/>
                  <a:gd name="f13" fmla="*/ f12 1 68079"/>
                  <a:gd name="f14" fmla="*/ f2 1 f13"/>
                  <a:gd name="f15" fmla="*/ f3 1 f13"/>
                  <a:gd name="f16" fmla="*/ f14 f10 1"/>
                  <a:gd name="f17" fmla="*/ f15 f10 1"/>
                  <a:gd name="f18" fmla="*/ f15 f11 1"/>
                  <a:gd name="f19" fmla="*/ f14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6" t="f19" r="f17" b="f18"/>
                <a:pathLst>
                  <a:path w="68079" h="68079">
                    <a:moveTo>
                      <a:pt x="f4" y="f5"/>
                    </a:moveTo>
                    <a:cubicBezTo>
                      <a:pt x="f6" y="f5"/>
                      <a:pt x="f5" y="f6"/>
                      <a:pt x="f5" y="f7"/>
                    </a:cubicBezTo>
                    <a:cubicBezTo>
                      <a:pt x="f5" y="f8"/>
                      <a:pt x="f6" y="f9"/>
                      <a:pt x="f4" y="f9"/>
                    </a:cubicBezTo>
                    <a:cubicBezTo>
                      <a:pt x="f8" y="f9"/>
                      <a:pt x="f3" y="f8"/>
                      <a:pt x="f3" y="f7"/>
                    </a:cubicBezTo>
                    <a:cubicBezTo>
                      <a:pt x="f3" y="f6"/>
                      <a:pt x="f8" y="f5"/>
                      <a:pt x="f4" y="f5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8" name="Google Shape;1797;p68">
                <a:extLst>
                  <a:ext uri="{FF2B5EF4-FFF2-40B4-BE49-F238E27FC236}">
                    <a16:creationId xmlns:a16="http://schemas.microsoft.com/office/drawing/2014/main" id="{D7BFF141-ED57-4F16-AE5F-DAF3E1981A63}"/>
                  </a:ext>
                </a:extLst>
              </p:cNvPr>
              <p:cNvSpPr/>
              <p:nvPr/>
            </p:nvSpPr>
            <p:spPr>
              <a:xfrm>
                <a:off x="2802151" y="3935586"/>
                <a:ext cx="480242" cy="48024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283"/>
                  <a:gd name="f4" fmla="val 47658"/>
                  <a:gd name="f5" fmla="val 21334"/>
                  <a:gd name="f6" fmla="val 73950"/>
                  <a:gd name="f7" fmla="val 73949"/>
                  <a:gd name="f8" fmla="*/ f0 1 95283"/>
                  <a:gd name="f9" fmla="*/ f1 1 95283"/>
                  <a:gd name="f10" fmla="+- f3 0 f2"/>
                  <a:gd name="f11" fmla="*/ f10 1 95283"/>
                  <a:gd name="f12" fmla="*/ f2 1 f11"/>
                  <a:gd name="f13" fmla="*/ f3 1 f11"/>
                  <a:gd name="f14" fmla="*/ f12 f8 1"/>
                  <a:gd name="f15" fmla="*/ f13 f8 1"/>
                  <a:gd name="f16" fmla="*/ f13 f9 1"/>
                  <a:gd name="f17" fmla="*/ f12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4" t="f17" r="f15" b="f16"/>
                <a:pathLst>
                  <a:path w="95283" h="95283">
                    <a:moveTo>
                      <a:pt x="f4" y="f2"/>
                    </a:moveTo>
                    <a:cubicBezTo>
                      <a:pt x="f5" y="f2"/>
                      <a:pt x="f2" y="f5"/>
                      <a:pt x="f2" y="f4"/>
                    </a:cubicBezTo>
                    <a:cubicBezTo>
                      <a:pt x="f2" y="f6"/>
                      <a:pt x="f5" y="f3"/>
                      <a:pt x="f4" y="f3"/>
                    </a:cubicBezTo>
                    <a:cubicBezTo>
                      <a:pt x="f7" y="f3"/>
                      <a:pt x="f3" y="f6"/>
                      <a:pt x="f3" y="f4"/>
                    </a:cubicBezTo>
                    <a:cubicBezTo>
                      <a:pt x="f3" y="f5"/>
                      <a:pt x="f7" y="f2"/>
                      <a:pt x="f4" y="f2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9" name="Google Shape;1798;p68">
                <a:extLst>
                  <a:ext uri="{FF2B5EF4-FFF2-40B4-BE49-F238E27FC236}">
                    <a16:creationId xmlns:a16="http://schemas.microsoft.com/office/drawing/2014/main" id="{3B8D1FD1-0F8A-40B2-A35F-797DDF8E3EB0}"/>
                  </a:ext>
                </a:extLst>
              </p:cNvPr>
              <p:cNvSpPr/>
              <p:nvPr/>
            </p:nvSpPr>
            <p:spPr>
              <a:xfrm>
                <a:off x="2870703" y="4004139"/>
                <a:ext cx="343128" cy="34312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68079"/>
                  <a:gd name="f4" fmla="val 34056"/>
                  <a:gd name="f5" fmla="val 1"/>
                  <a:gd name="f6" fmla="val 15234"/>
                  <a:gd name="f7" fmla="val 52845"/>
                  <a:gd name="f8" fmla="val 68078"/>
                  <a:gd name="f9" fmla="*/ f0 1 68079"/>
                  <a:gd name="f10" fmla="*/ f1 1 68079"/>
                  <a:gd name="f11" fmla="+- f3 0 f2"/>
                  <a:gd name="f12" fmla="*/ f11 1 68079"/>
                  <a:gd name="f13" fmla="*/ f2 1 f12"/>
                  <a:gd name="f14" fmla="*/ f3 1 f12"/>
                  <a:gd name="f15" fmla="*/ f13 f9 1"/>
                  <a:gd name="f16" fmla="*/ f14 f9 1"/>
                  <a:gd name="f17" fmla="*/ f14 f10 1"/>
                  <a:gd name="f18" fmla="*/ f13 f1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5" t="f18" r="f16" b="f17"/>
                <a:pathLst>
                  <a:path w="68079" h="68079">
                    <a:moveTo>
                      <a:pt x="f4" y="f5"/>
                    </a:moveTo>
                    <a:cubicBezTo>
                      <a:pt x="f6" y="f5"/>
                      <a:pt x="f5" y="f6"/>
                      <a:pt x="f5" y="f4"/>
                    </a:cubicBezTo>
                    <a:cubicBezTo>
                      <a:pt x="f5" y="f7"/>
                      <a:pt x="f6" y="f8"/>
                      <a:pt x="f4" y="f8"/>
                    </a:cubicBezTo>
                    <a:cubicBezTo>
                      <a:pt x="f7" y="f8"/>
                      <a:pt x="f8" y="f7"/>
                      <a:pt x="f8" y="f4"/>
                    </a:cubicBezTo>
                    <a:cubicBezTo>
                      <a:pt x="f8" y="f6"/>
                      <a:pt x="f7" y="f5"/>
                      <a:pt x="f4" y="f5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0" name="Google Shape;1799;p68">
                <a:extLst>
                  <a:ext uri="{FF2B5EF4-FFF2-40B4-BE49-F238E27FC236}">
                    <a16:creationId xmlns:a16="http://schemas.microsoft.com/office/drawing/2014/main" id="{CE8AD345-9F10-42A7-BC5E-EE29DB95F8CF}"/>
                  </a:ext>
                </a:extLst>
              </p:cNvPr>
              <p:cNvSpPr/>
              <p:nvPr/>
            </p:nvSpPr>
            <p:spPr>
              <a:xfrm>
                <a:off x="3007991" y="4209989"/>
                <a:ext cx="68561" cy="6872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603"/>
                  <a:gd name="f4" fmla="val 13636"/>
                  <a:gd name="f5" fmla="val 6818"/>
                  <a:gd name="f6" fmla="val 1"/>
                  <a:gd name="f7" fmla="val 3034"/>
                  <a:gd name="f8" fmla="val 3067"/>
                  <a:gd name="f9" fmla="val 10570"/>
                  <a:gd name="f10" fmla="val 10569"/>
                  <a:gd name="f11" fmla="*/ f0 1 13603"/>
                  <a:gd name="f12" fmla="*/ f1 1 13636"/>
                  <a:gd name="f13" fmla="+- f4 0 f2"/>
                  <a:gd name="f14" fmla="+- f3 0 f2"/>
                  <a:gd name="f15" fmla="*/ f14 1 13603"/>
                  <a:gd name="f16" fmla="*/ f13 1 13636"/>
                  <a:gd name="f17" fmla="*/ f2 1 f15"/>
                  <a:gd name="f18" fmla="*/ f3 1 f15"/>
                  <a:gd name="f19" fmla="*/ f2 1 f16"/>
                  <a:gd name="f20" fmla="*/ f4 1 f16"/>
                  <a:gd name="f21" fmla="*/ f17 f11 1"/>
                  <a:gd name="f22" fmla="*/ f18 f11 1"/>
                  <a:gd name="f23" fmla="*/ f20 f12 1"/>
                  <a:gd name="f24" fmla="*/ f19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1" t="f24" r="f22" b="f23"/>
                <a:pathLst>
                  <a:path w="13603" h="13635">
                    <a:moveTo>
                      <a:pt x="f5" y="f6"/>
                    </a:moveTo>
                    <a:cubicBezTo>
                      <a:pt x="f7" y="f6"/>
                      <a:pt x="f2" y="f8"/>
                      <a:pt x="f2" y="f5"/>
                    </a:cubicBezTo>
                    <a:cubicBezTo>
                      <a:pt x="f2" y="f9"/>
                      <a:pt x="f7" y="f4"/>
                      <a:pt x="f5" y="f4"/>
                    </a:cubicBezTo>
                    <a:cubicBezTo>
                      <a:pt x="f10" y="f4"/>
                      <a:pt x="f3" y="f9"/>
                      <a:pt x="f3" y="f5"/>
                    </a:cubicBezTo>
                    <a:cubicBezTo>
                      <a:pt x="f3" y="f8"/>
                      <a:pt x="f10" y="f6"/>
                      <a:pt x="f5" y="f6"/>
                    </a:cubicBezTo>
                    <a:close/>
                  </a:path>
                </a:pathLst>
              </a:custGeom>
              <a:solidFill>
                <a:srgbClr val="FFFF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1" name="Google Shape;1800;p68">
                <a:extLst>
                  <a:ext uri="{FF2B5EF4-FFF2-40B4-BE49-F238E27FC236}">
                    <a16:creationId xmlns:a16="http://schemas.microsoft.com/office/drawing/2014/main" id="{956AB371-9C8F-4C50-9BC0-0CF7DDC542CE}"/>
                  </a:ext>
                </a:extLst>
              </p:cNvPr>
              <p:cNvSpPr/>
              <p:nvPr/>
            </p:nvSpPr>
            <p:spPr>
              <a:xfrm>
                <a:off x="3007991" y="4072701"/>
                <a:ext cx="68561" cy="6872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603"/>
                  <a:gd name="f4" fmla="val 13636"/>
                  <a:gd name="f5" fmla="val 6818"/>
                  <a:gd name="f6" fmla="val 3034"/>
                  <a:gd name="f7" fmla="val 3067"/>
                  <a:gd name="f8" fmla="val 10569"/>
                  <a:gd name="f9" fmla="val 13635"/>
                  <a:gd name="f10" fmla="*/ f0 1 13603"/>
                  <a:gd name="f11" fmla="*/ f1 1 13636"/>
                  <a:gd name="f12" fmla="+- f4 0 f2"/>
                  <a:gd name="f13" fmla="+- f3 0 f2"/>
                  <a:gd name="f14" fmla="*/ f13 1 13603"/>
                  <a:gd name="f15" fmla="*/ f12 1 13636"/>
                  <a:gd name="f16" fmla="*/ f2 1 f14"/>
                  <a:gd name="f17" fmla="*/ f3 1 f14"/>
                  <a:gd name="f18" fmla="*/ f2 1 f15"/>
                  <a:gd name="f19" fmla="*/ f4 1 f15"/>
                  <a:gd name="f20" fmla="*/ f16 f10 1"/>
                  <a:gd name="f21" fmla="*/ f17 f10 1"/>
                  <a:gd name="f22" fmla="*/ f19 f11 1"/>
                  <a:gd name="f23" fmla="*/ f1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0" t="f23" r="f21" b="f22"/>
                <a:pathLst>
                  <a:path w="13603" h="13635">
                    <a:moveTo>
                      <a:pt x="f5" y="f2"/>
                    </a:moveTo>
                    <a:cubicBezTo>
                      <a:pt x="f6" y="f2"/>
                      <a:pt x="f2" y="f7"/>
                      <a:pt x="f2" y="f5"/>
                    </a:cubicBezTo>
                    <a:cubicBezTo>
                      <a:pt x="f2" y="f8"/>
                      <a:pt x="f6" y="f9"/>
                      <a:pt x="f5" y="f9"/>
                    </a:cubicBezTo>
                    <a:cubicBezTo>
                      <a:pt x="f8" y="f9"/>
                      <a:pt x="f3" y="f8"/>
                      <a:pt x="f3" y="f5"/>
                    </a:cubicBezTo>
                    <a:cubicBezTo>
                      <a:pt x="f3" y="f7"/>
                      <a:pt x="f8" y="f2"/>
                      <a:pt x="f5" y="f2"/>
                    </a:cubicBezTo>
                    <a:close/>
                  </a:path>
                </a:pathLst>
              </a:custGeom>
              <a:solidFill>
                <a:srgbClr val="FFFF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2" name="Google Shape;1801;p68">
                <a:extLst>
                  <a:ext uri="{FF2B5EF4-FFF2-40B4-BE49-F238E27FC236}">
                    <a16:creationId xmlns:a16="http://schemas.microsoft.com/office/drawing/2014/main" id="{E04767D8-6410-438A-A92C-91F9C3057373}"/>
                  </a:ext>
                </a:extLst>
              </p:cNvPr>
              <p:cNvSpPr/>
              <p:nvPr/>
            </p:nvSpPr>
            <p:spPr>
              <a:xfrm>
                <a:off x="3076553" y="4141427"/>
                <a:ext cx="68726" cy="6856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636"/>
                  <a:gd name="f4" fmla="val 13603"/>
                  <a:gd name="f5" fmla="val 6818"/>
                  <a:gd name="f6" fmla="val 3067"/>
                  <a:gd name="f7" fmla="val 1"/>
                  <a:gd name="f8" fmla="val 3034"/>
                  <a:gd name="f9" fmla="val 10569"/>
                  <a:gd name="f10" fmla="val 10570"/>
                  <a:gd name="f11" fmla="*/ f0 1 13636"/>
                  <a:gd name="f12" fmla="*/ f1 1 13603"/>
                  <a:gd name="f13" fmla="+- f4 0 f2"/>
                  <a:gd name="f14" fmla="+- f3 0 f2"/>
                  <a:gd name="f15" fmla="*/ f14 1 13636"/>
                  <a:gd name="f16" fmla="*/ f13 1 13603"/>
                  <a:gd name="f17" fmla="*/ f2 1 f15"/>
                  <a:gd name="f18" fmla="*/ f3 1 f15"/>
                  <a:gd name="f19" fmla="*/ f2 1 f16"/>
                  <a:gd name="f20" fmla="*/ f4 1 f16"/>
                  <a:gd name="f21" fmla="*/ f17 f11 1"/>
                  <a:gd name="f22" fmla="*/ f18 f11 1"/>
                  <a:gd name="f23" fmla="*/ f20 f12 1"/>
                  <a:gd name="f24" fmla="*/ f19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1" t="f24" r="f22" b="f23"/>
                <a:pathLst>
                  <a:path w="13635" h="13603">
                    <a:moveTo>
                      <a:pt x="f5" y="f2"/>
                    </a:moveTo>
                    <a:cubicBezTo>
                      <a:pt x="f6" y="f2"/>
                      <a:pt x="f7" y="f8"/>
                      <a:pt x="f7" y="f5"/>
                    </a:cubicBezTo>
                    <a:cubicBezTo>
                      <a:pt x="f7" y="f9"/>
                      <a:pt x="f6" y="f4"/>
                      <a:pt x="f5" y="f4"/>
                    </a:cubicBezTo>
                    <a:cubicBezTo>
                      <a:pt x="f10" y="f4"/>
                      <a:pt x="f3" y="f9"/>
                      <a:pt x="f3" y="f5"/>
                    </a:cubicBezTo>
                    <a:cubicBezTo>
                      <a:pt x="f3" y="f8"/>
                      <a:pt x="f10" y="f2"/>
                      <a:pt x="f5" y="f2"/>
                    </a:cubicBezTo>
                    <a:close/>
                  </a:path>
                </a:pathLst>
              </a:custGeom>
              <a:solidFill>
                <a:srgbClr val="FFFF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3" name="Google Shape;1802;p68">
                <a:extLst>
                  <a:ext uri="{FF2B5EF4-FFF2-40B4-BE49-F238E27FC236}">
                    <a16:creationId xmlns:a16="http://schemas.microsoft.com/office/drawing/2014/main" id="{3BAE4D15-E12D-4E66-88BE-EC54F3E255E4}"/>
                  </a:ext>
                </a:extLst>
              </p:cNvPr>
              <p:cNvSpPr/>
              <p:nvPr/>
            </p:nvSpPr>
            <p:spPr>
              <a:xfrm>
                <a:off x="2939265" y="4141427"/>
                <a:ext cx="68726" cy="6856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636"/>
                  <a:gd name="f4" fmla="val 13603"/>
                  <a:gd name="f5" fmla="val 6818"/>
                  <a:gd name="f6" fmla="val 3066"/>
                  <a:gd name="f7" fmla="val 3034"/>
                  <a:gd name="f8" fmla="val 10569"/>
                  <a:gd name="f9" fmla="val 13635"/>
                  <a:gd name="f10" fmla="*/ f0 1 13636"/>
                  <a:gd name="f11" fmla="*/ f1 1 13603"/>
                  <a:gd name="f12" fmla="+- f4 0 f2"/>
                  <a:gd name="f13" fmla="+- f3 0 f2"/>
                  <a:gd name="f14" fmla="*/ f13 1 13636"/>
                  <a:gd name="f15" fmla="*/ f12 1 13603"/>
                  <a:gd name="f16" fmla="*/ f2 1 f14"/>
                  <a:gd name="f17" fmla="*/ f3 1 f14"/>
                  <a:gd name="f18" fmla="*/ f2 1 f15"/>
                  <a:gd name="f19" fmla="*/ f4 1 f15"/>
                  <a:gd name="f20" fmla="*/ f16 f10 1"/>
                  <a:gd name="f21" fmla="*/ f17 f10 1"/>
                  <a:gd name="f22" fmla="*/ f19 f11 1"/>
                  <a:gd name="f23" fmla="*/ f1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0" t="f23" r="f21" b="f22"/>
                <a:pathLst>
                  <a:path w="13635" h="13603">
                    <a:moveTo>
                      <a:pt x="f5" y="f2"/>
                    </a:moveTo>
                    <a:cubicBezTo>
                      <a:pt x="f6" y="f2"/>
                      <a:pt x="f2" y="f7"/>
                      <a:pt x="f2" y="f5"/>
                    </a:cubicBezTo>
                    <a:cubicBezTo>
                      <a:pt x="f2" y="f8"/>
                      <a:pt x="f6" y="f4"/>
                      <a:pt x="f5" y="f4"/>
                    </a:cubicBezTo>
                    <a:cubicBezTo>
                      <a:pt x="f8" y="f4"/>
                      <a:pt x="f9" y="f8"/>
                      <a:pt x="f9" y="f5"/>
                    </a:cubicBezTo>
                    <a:cubicBezTo>
                      <a:pt x="f9" y="f7"/>
                      <a:pt x="f8" y="f2"/>
                      <a:pt x="f5" y="f2"/>
                    </a:cubicBezTo>
                    <a:close/>
                  </a:path>
                </a:pathLst>
              </a:custGeom>
              <a:solidFill>
                <a:srgbClr val="FFFF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4" name="Google Shape;1803;p68">
                <a:extLst>
                  <a:ext uri="{FF2B5EF4-FFF2-40B4-BE49-F238E27FC236}">
                    <a16:creationId xmlns:a16="http://schemas.microsoft.com/office/drawing/2014/main" id="{3AE93863-FB00-47F0-BD51-2D98D30653DD}"/>
                  </a:ext>
                </a:extLst>
              </p:cNvPr>
              <p:cNvSpPr/>
              <p:nvPr/>
            </p:nvSpPr>
            <p:spPr>
              <a:xfrm>
                <a:off x="2390296" y="4072701"/>
                <a:ext cx="206014" cy="20600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0874"/>
                  <a:gd name="f4" fmla="val 40873"/>
                  <a:gd name="f5" fmla="val 20420"/>
                  <a:gd name="f6" fmla="val 16669"/>
                  <a:gd name="f7" fmla="val 13635"/>
                  <a:gd name="f8" fmla="val 3067"/>
                  <a:gd name="f9" fmla="val 6818"/>
                  <a:gd name="f10" fmla="val 20453"/>
                  <a:gd name="f11" fmla="val 24204"/>
                  <a:gd name="f12" fmla="val 27238"/>
                  <a:gd name="f13" fmla="val 34055"/>
                  <a:gd name="f14" fmla="val 37807"/>
                  <a:gd name="f15" fmla="*/ f0 1 40874"/>
                  <a:gd name="f16" fmla="*/ f1 1 40873"/>
                  <a:gd name="f17" fmla="+- f4 0 f2"/>
                  <a:gd name="f18" fmla="+- f3 0 f2"/>
                  <a:gd name="f19" fmla="*/ f18 1 40874"/>
                  <a:gd name="f20" fmla="*/ f17 1 40873"/>
                  <a:gd name="f21" fmla="*/ f2 1 f19"/>
                  <a:gd name="f22" fmla="*/ f3 1 f19"/>
                  <a:gd name="f23" fmla="*/ f2 1 f20"/>
                  <a:gd name="f24" fmla="*/ f4 1 f20"/>
                  <a:gd name="f25" fmla="*/ f21 f15 1"/>
                  <a:gd name="f26" fmla="*/ f22 f15 1"/>
                  <a:gd name="f27" fmla="*/ f24 f16 1"/>
                  <a:gd name="f28" fmla="*/ f23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5" t="f28" r="f26" b="f27"/>
                <a:pathLst>
                  <a:path w="40874" h="40873">
                    <a:moveTo>
                      <a:pt x="f5" y="f2"/>
                    </a:moveTo>
                    <a:cubicBezTo>
                      <a:pt x="f6" y="f2"/>
                      <a:pt x="f7" y="f8"/>
                      <a:pt x="f7" y="f9"/>
                    </a:cubicBezTo>
                    <a:lnTo>
                      <a:pt x="f7" y="f7"/>
                    </a:lnTo>
                    <a:lnTo>
                      <a:pt x="f9" y="f7"/>
                    </a:lnTo>
                    <a:cubicBezTo>
                      <a:pt x="f8" y="f7"/>
                      <a:pt x="f2" y="f6"/>
                      <a:pt x="f2" y="f10"/>
                    </a:cubicBezTo>
                    <a:cubicBezTo>
                      <a:pt x="f2" y="f11"/>
                      <a:pt x="f8" y="f12"/>
                      <a:pt x="f9" y="f12"/>
                    </a:cubicBezTo>
                    <a:lnTo>
                      <a:pt x="f7" y="f12"/>
                    </a:lnTo>
                    <a:lnTo>
                      <a:pt x="f7" y="f13"/>
                    </a:lnTo>
                    <a:cubicBezTo>
                      <a:pt x="f7" y="f14"/>
                      <a:pt x="f6" y="f4"/>
                      <a:pt x="f5" y="f4"/>
                    </a:cubicBezTo>
                    <a:cubicBezTo>
                      <a:pt x="f11" y="f4"/>
                      <a:pt x="f12" y="f14"/>
                      <a:pt x="f12" y="f13"/>
                    </a:cubicBezTo>
                    <a:lnTo>
                      <a:pt x="f12" y="f12"/>
                    </a:lnTo>
                    <a:lnTo>
                      <a:pt x="f13" y="f12"/>
                    </a:lnTo>
                    <a:cubicBezTo>
                      <a:pt x="f14" y="f12"/>
                      <a:pt x="f4" y="f11"/>
                      <a:pt x="f4" y="f10"/>
                    </a:cubicBezTo>
                    <a:cubicBezTo>
                      <a:pt x="f4" y="f6"/>
                      <a:pt x="f14" y="f7"/>
                      <a:pt x="f13" y="f7"/>
                    </a:cubicBezTo>
                    <a:lnTo>
                      <a:pt x="f12" y="f7"/>
                    </a:lnTo>
                    <a:lnTo>
                      <a:pt x="f12" y="f9"/>
                    </a:lnTo>
                    <a:cubicBezTo>
                      <a:pt x="f12" y="f8"/>
                      <a:pt x="f11" y="f2"/>
                      <a:pt x="f5" y="f2"/>
                    </a:cubicBezTo>
                    <a:close/>
                  </a:path>
                </a:pathLst>
              </a:custGeom>
              <a:solidFill>
                <a:srgbClr val="FFFF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5" name="Google Shape;1804;p68">
                <a:extLst>
                  <a:ext uri="{FF2B5EF4-FFF2-40B4-BE49-F238E27FC236}">
                    <a16:creationId xmlns:a16="http://schemas.microsoft.com/office/drawing/2014/main" id="{45D1CC4E-15EE-4E46-BDEF-D709A3AE6B9B}"/>
                  </a:ext>
                </a:extLst>
              </p:cNvPr>
              <p:cNvSpPr/>
              <p:nvPr/>
            </p:nvSpPr>
            <p:spPr>
              <a:xfrm>
                <a:off x="2527584" y="4278706"/>
                <a:ext cx="205849" cy="20584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0842"/>
                  <a:gd name="f4" fmla="val 20421"/>
                  <a:gd name="f5" fmla="val 1"/>
                  <a:gd name="f6" fmla="val 9167"/>
                  <a:gd name="f7" fmla="val 31675"/>
                  <a:gd name="f8" fmla="val 40841"/>
                  <a:gd name="f9" fmla="*/ f0 1 40842"/>
                  <a:gd name="f10" fmla="*/ f1 1 40842"/>
                  <a:gd name="f11" fmla="+- f3 0 f2"/>
                  <a:gd name="f12" fmla="*/ f11 1 40842"/>
                  <a:gd name="f13" fmla="*/ f2 1 f12"/>
                  <a:gd name="f14" fmla="*/ f3 1 f12"/>
                  <a:gd name="f15" fmla="*/ f13 f9 1"/>
                  <a:gd name="f16" fmla="*/ f14 f9 1"/>
                  <a:gd name="f17" fmla="*/ f14 f10 1"/>
                  <a:gd name="f18" fmla="*/ f13 f1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5" t="f18" r="f16" b="f17"/>
                <a:pathLst>
                  <a:path w="40842" h="40842">
                    <a:moveTo>
                      <a:pt x="f4" y="f5"/>
                    </a:moveTo>
                    <a:cubicBezTo>
                      <a:pt x="f6" y="f5"/>
                      <a:pt x="f5" y="f6"/>
                      <a:pt x="f5" y="f4"/>
                    </a:cubicBezTo>
                    <a:cubicBezTo>
                      <a:pt x="f5" y="f7"/>
                      <a:pt x="f6" y="f8"/>
                      <a:pt x="f4" y="f8"/>
                    </a:cubicBezTo>
                    <a:cubicBezTo>
                      <a:pt x="f7" y="f8"/>
                      <a:pt x="f8" y="f7"/>
                      <a:pt x="f8" y="f4"/>
                    </a:cubicBezTo>
                    <a:cubicBezTo>
                      <a:pt x="f8" y="f6"/>
                      <a:pt x="f7" y="f5"/>
                      <a:pt x="f4" y="f5"/>
                    </a:cubicBez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6" name="Google Shape;1805;p68">
                <a:extLst>
                  <a:ext uri="{FF2B5EF4-FFF2-40B4-BE49-F238E27FC236}">
                    <a16:creationId xmlns:a16="http://schemas.microsoft.com/office/drawing/2014/main" id="{DE7D68FC-AF5F-4E17-AAEB-9130A84A4386}"/>
                  </a:ext>
                </a:extLst>
              </p:cNvPr>
              <p:cNvSpPr/>
              <p:nvPr/>
            </p:nvSpPr>
            <p:spPr>
              <a:xfrm>
                <a:off x="2802151" y="4278706"/>
                <a:ext cx="205849" cy="20584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0841"/>
                  <a:gd name="f4" fmla="val 40842"/>
                  <a:gd name="f5" fmla="val 20420"/>
                  <a:gd name="f6" fmla="val 1"/>
                  <a:gd name="f7" fmla="val 9166"/>
                  <a:gd name="f8" fmla="val 9167"/>
                  <a:gd name="f9" fmla="val 20421"/>
                  <a:gd name="f10" fmla="val 31675"/>
                  <a:gd name="f11" fmla="val 31674"/>
                  <a:gd name="f12" fmla="val 40840"/>
                  <a:gd name="f13" fmla="*/ f0 1 40841"/>
                  <a:gd name="f14" fmla="*/ f1 1 40842"/>
                  <a:gd name="f15" fmla="+- f4 0 f2"/>
                  <a:gd name="f16" fmla="+- f3 0 f2"/>
                  <a:gd name="f17" fmla="*/ f16 1 40841"/>
                  <a:gd name="f18" fmla="*/ f15 1 40842"/>
                  <a:gd name="f19" fmla="*/ f2 1 f17"/>
                  <a:gd name="f20" fmla="*/ f3 1 f17"/>
                  <a:gd name="f21" fmla="*/ f2 1 f18"/>
                  <a:gd name="f22" fmla="*/ f4 1 f18"/>
                  <a:gd name="f23" fmla="*/ f19 f13 1"/>
                  <a:gd name="f24" fmla="*/ f20 f13 1"/>
                  <a:gd name="f25" fmla="*/ f22 f14 1"/>
                  <a:gd name="f26" fmla="*/ f2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3" t="f26" r="f24" b="f25"/>
                <a:pathLst>
                  <a:path w="40841" h="40842">
                    <a:moveTo>
                      <a:pt x="f5" y="f6"/>
                    </a:moveTo>
                    <a:cubicBezTo>
                      <a:pt x="f7" y="f6"/>
                      <a:pt x="f2" y="f8"/>
                      <a:pt x="f2" y="f9"/>
                    </a:cubicBezTo>
                    <a:cubicBezTo>
                      <a:pt x="f2" y="f10"/>
                      <a:pt x="f7" y="f3"/>
                      <a:pt x="f5" y="f3"/>
                    </a:cubicBezTo>
                    <a:cubicBezTo>
                      <a:pt x="f11" y="f3"/>
                      <a:pt x="f12" y="f10"/>
                      <a:pt x="f12" y="f9"/>
                    </a:cubicBezTo>
                    <a:cubicBezTo>
                      <a:pt x="f12" y="f8"/>
                      <a:pt x="f11" y="f6"/>
                      <a:pt x="f5" y="f6"/>
                    </a:cubicBez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</p:grpSp>
      <p:grpSp>
        <p:nvGrpSpPr>
          <p:cNvPr id="57" name="Grupo 1903">
            <a:extLst>
              <a:ext uri="{FF2B5EF4-FFF2-40B4-BE49-F238E27FC236}">
                <a16:creationId xmlns:a16="http://schemas.microsoft.com/office/drawing/2014/main" id="{5CAB8704-A587-4017-845B-A53FE09D13E4}"/>
              </a:ext>
            </a:extLst>
          </p:cNvPr>
          <p:cNvGrpSpPr/>
          <p:nvPr/>
        </p:nvGrpSpPr>
        <p:grpSpPr>
          <a:xfrm>
            <a:off x="1086828" y="905384"/>
            <a:ext cx="2650863" cy="668224"/>
            <a:chOff x="1086828" y="905384"/>
            <a:chExt cx="2650863" cy="668224"/>
          </a:xfrm>
        </p:grpSpPr>
        <p:grpSp>
          <p:nvGrpSpPr>
            <p:cNvPr id="58" name="Google Shape;1744;p68">
              <a:extLst>
                <a:ext uri="{FF2B5EF4-FFF2-40B4-BE49-F238E27FC236}">
                  <a16:creationId xmlns:a16="http://schemas.microsoft.com/office/drawing/2014/main" id="{4CD1660A-EEFE-4E11-A02B-61B2FDCDACB8}"/>
                </a:ext>
              </a:extLst>
            </p:cNvPr>
            <p:cNvGrpSpPr/>
            <p:nvPr/>
          </p:nvGrpSpPr>
          <p:grpSpPr>
            <a:xfrm>
              <a:off x="1086828" y="914427"/>
              <a:ext cx="660901" cy="650138"/>
              <a:chOff x="1086828" y="914427"/>
              <a:chExt cx="660901" cy="650138"/>
            </a:xfrm>
          </p:grpSpPr>
          <p:sp>
            <p:nvSpPr>
              <p:cNvPr id="59" name="Google Shape;1745;p68">
                <a:extLst>
                  <a:ext uri="{FF2B5EF4-FFF2-40B4-BE49-F238E27FC236}">
                    <a16:creationId xmlns:a16="http://schemas.microsoft.com/office/drawing/2014/main" id="{18849CA1-4ABD-4531-93FE-A2CBC671717A}"/>
                  </a:ext>
                </a:extLst>
              </p:cNvPr>
              <p:cNvSpPr/>
              <p:nvPr/>
            </p:nvSpPr>
            <p:spPr>
              <a:xfrm>
                <a:off x="1413717" y="914427"/>
                <a:ext cx="191383" cy="20225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61457"/>
                  <a:gd name="f4" fmla="val 64947"/>
                  <a:gd name="f5" fmla="val 30696"/>
                  <a:gd name="f6" fmla="val 12853"/>
                  <a:gd name="f7" fmla="val 1"/>
                  <a:gd name="f8" fmla="val 16473"/>
                  <a:gd name="f9" fmla="val 3328"/>
                  <a:gd name="f10" fmla="val 32979"/>
                  <a:gd name="f11" fmla="val 5742"/>
                  <a:gd name="f12" fmla="val 49843"/>
                  <a:gd name="f13" fmla="val 8449"/>
                  <a:gd name="f14" fmla="val 58944"/>
                  <a:gd name="f15" fmla="val 9917"/>
                  <a:gd name="f16" fmla="val 64946"/>
                  <a:gd name="f17" fmla="val 50920"/>
                  <a:gd name="f18" fmla="val 51964"/>
                  <a:gd name="f19" fmla="val 58194"/>
                  <a:gd name="f20" fmla="val 54476"/>
                  <a:gd name="f21" fmla="val 48538"/>
                  <a:gd name="f22" fmla="val 57966"/>
                  <a:gd name="f23" fmla="val 33370"/>
                  <a:gd name="f24" fmla="val 61456"/>
                  <a:gd name="f25" fmla="val 16049"/>
                  <a:gd name="f26" fmla="val 48245"/>
                  <a:gd name="f27" fmla="*/ f0 1 61457"/>
                  <a:gd name="f28" fmla="*/ f1 1 64947"/>
                  <a:gd name="f29" fmla="+- f4 0 f2"/>
                  <a:gd name="f30" fmla="+- f3 0 f2"/>
                  <a:gd name="f31" fmla="*/ f30 1 61457"/>
                  <a:gd name="f32" fmla="*/ f29 1 64947"/>
                  <a:gd name="f33" fmla="*/ f2 1 f31"/>
                  <a:gd name="f34" fmla="*/ f3 1 f31"/>
                  <a:gd name="f35" fmla="*/ f2 1 f32"/>
                  <a:gd name="f36" fmla="*/ f4 1 f32"/>
                  <a:gd name="f37" fmla="*/ f33 f27 1"/>
                  <a:gd name="f38" fmla="*/ f34 f27 1"/>
                  <a:gd name="f39" fmla="*/ f36 f28 1"/>
                  <a:gd name="f40" fmla="*/ f35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7" t="f40" r="f38" b="f39"/>
                <a:pathLst>
                  <a:path w="61457" h="64947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lnTo>
                      <a:pt x="f17" y="f16"/>
                    </a:ln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5"/>
                      <a:pt x="f26" y="f2"/>
                      <a:pt x="f5" y="f2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0" name="Google Shape;1746;p68">
                <a:extLst>
                  <a:ext uri="{FF2B5EF4-FFF2-40B4-BE49-F238E27FC236}">
                    <a16:creationId xmlns:a16="http://schemas.microsoft.com/office/drawing/2014/main" id="{9352C11E-50E7-4F99-B429-BF0000078C8A}"/>
                  </a:ext>
                </a:extLst>
              </p:cNvPr>
              <p:cNvSpPr/>
              <p:nvPr/>
            </p:nvSpPr>
            <p:spPr>
              <a:xfrm>
                <a:off x="1509308" y="914427"/>
                <a:ext cx="95792" cy="20225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0762"/>
                  <a:gd name="f4" fmla="val 64947"/>
                  <a:gd name="f5" fmla="val 1"/>
                  <a:gd name="f6" fmla="val 64946"/>
                  <a:gd name="f7" fmla="val 20225"/>
                  <a:gd name="f8" fmla="val 21269"/>
                  <a:gd name="f9" fmla="val 58194"/>
                  <a:gd name="f10" fmla="val 23781"/>
                  <a:gd name="f11" fmla="val 48538"/>
                  <a:gd name="f12" fmla="val 27271"/>
                  <a:gd name="f13" fmla="val 33370"/>
                  <a:gd name="f14" fmla="val 30761"/>
                  <a:gd name="f15" fmla="val 16049"/>
                  <a:gd name="f16" fmla="val 17550"/>
                  <a:gd name="f17" fmla="*/ f0 1 30762"/>
                  <a:gd name="f18" fmla="*/ f1 1 64947"/>
                  <a:gd name="f19" fmla="+- f4 0 f2"/>
                  <a:gd name="f20" fmla="+- f3 0 f2"/>
                  <a:gd name="f21" fmla="*/ f20 1 30762"/>
                  <a:gd name="f22" fmla="*/ f19 1 64947"/>
                  <a:gd name="f23" fmla="*/ f2 1 f21"/>
                  <a:gd name="f24" fmla="*/ f3 1 f21"/>
                  <a:gd name="f25" fmla="*/ f2 1 f22"/>
                  <a:gd name="f26" fmla="*/ f4 1 f22"/>
                  <a:gd name="f27" fmla="*/ f23 f17 1"/>
                  <a:gd name="f28" fmla="*/ f24 f17 1"/>
                  <a:gd name="f29" fmla="*/ f26 f18 1"/>
                  <a:gd name="f30" fmla="*/ f25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7" t="f30" r="f28" b="f29"/>
                <a:pathLst>
                  <a:path w="30761" h="64947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2"/>
                      <a:pt x="f5" y="f2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1" name="Google Shape;1747;p68">
                <a:extLst>
                  <a:ext uri="{FF2B5EF4-FFF2-40B4-BE49-F238E27FC236}">
                    <a16:creationId xmlns:a16="http://schemas.microsoft.com/office/drawing/2014/main" id="{9CC7B69C-FEBB-450F-8215-9A36D202F014}"/>
                  </a:ext>
                </a:extLst>
              </p:cNvPr>
              <p:cNvSpPr/>
              <p:nvPr/>
            </p:nvSpPr>
            <p:spPr>
              <a:xfrm>
                <a:off x="1270897" y="1087834"/>
                <a:ext cx="476832" cy="47673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53118"/>
                  <a:gd name="f4" fmla="val 153086"/>
                  <a:gd name="f5" fmla="val 76559"/>
                  <a:gd name="f6" fmla="val 34283"/>
                  <a:gd name="f7" fmla="val 34251"/>
                  <a:gd name="f8" fmla="val 76526"/>
                  <a:gd name="f9" fmla="val 118802"/>
                  <a:gd name="f10" fmla="val 153085"/>
                  <a:gd name="f11" fmla="val 118834"/>
                  <a:gd name="f12" fmla="*/ f0 1 153118"/>
                  <a:gd name="f13" fmla="*/ f1 1 153086"/>
                  <a:gd name="f14" fmla="+- f4 0 f2"/>
                  <a:gd name="f15" fmla="+- f3 0 f2"/>
                  <a:gd name="f16" fmla="*/ f15 1 153118"/>
                  <a:gd name="f17" fmla="*/ f14 1 153086"/>
                  <a:gd name="f18" fmla="*/ f2 1 f16"/>
                  <a:gd name="f19" fmla="*/ f3 1 f16"/>
                  <a:gd name="f20" fmla="*/ f2 1 f17"/>
                  <a:gd name="f21" fmla="*/ f4 1 f17"/>
                  <a:gd name="f22" fmla="*/ f18 f12 1"/>
                  <a:gd name="f23" fmla="*/ f19 f12 1"/>
                  <a:gd name="f24" fmla="*/ f21 f13 1"/>
                  <a:gd name="f25" fmla="*/ f2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" t="f25" r="f23" b="f24"/>
                <a:pathLst>
                  <a:path w="153118" h="153086">
                    <a:moveTo>
                      <a:pt x="f5" y="f2"/>
                    </a:moveTo>
                    <a:cubicBezTo>
                      <a:pt x="f6" y="f2"/>
                      <a:pt x="f2" y="f7"/>
                      <a:pt x="f2" y="f8"/>
                    </a:cubicBezTo>
                    <a:cubicBezTo>
                      <a:pt x="f2" y="f9"/>
                      <a:pt x="f6" y="f10"/>
                      <a:pt x="f5" y="f10"/>
                    </a:cubicBezTo>
                    <a:cubicBezTo>
                      <a:pt x="f11" y="f10"/>
                      <a:pt x="f3" y="f9"/>
                      <a:pt x="f10" y="f8"/>
                    </a:cubicBezTo>
                    <a:cubicBezTo>
                      <a:pt x="f10" y="f7"/>
                      <a:pt x="f11" y="f2"/>
                      <a:pt x="f5" y="f2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2" name="Google Shape;1748;p68">
                <a:extLst>
                  <a:ext uri="{FF2B5EF4-FFF2-40B4-BE49-F238E27FC236}">
                    <a16:creationId xmlns:a16="http://schemas.microsoft.com/office/drawing/2014/main" id="{E2972AC7-C17B-4F77-A8B3-D5F278CB3915}"/>
                  </a:ext>
                </a:extLst>
              </p:cNvPr>
              <p:cNvSpPr/>
              <p:nvPr/>
            </p:nvSpPr>
            <p:spPr>
              <a:xfrm>
                <a:off x="1509308" y="1087834"/>
                <a:ext cx="238420" cy="47673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76560"/>
                  <a:gd name="f4" fmla="val 153086"/>
                  <a:gd name="f5" fmla="val 1"/>
                  <a:gd name="f6" fmla="val 153085"/>
                  <a:gd name="f7" fmla="val 42276"/>
                  <a:gd name="f8" fmla="val 118802"/>
                  <a:gd name="f9" fmla="val 76526"/>
                  <a:gd name="f10" fmla="val 34251"/>
                  <a:gd name="f11" fmla="*/ f0 1 76560"/>
                  <a:gd name="f12" fmla="*/ f1 1 153086"/>
                  <a:gd name="f13" fmla="+- f4 0 f2"/>
                  <a:gd name="f14" fmla="+- f3 0 f2"/>
                  <a:gd name="f15" fmla="*/ f14 1 76560"/>
                  <a:gd name="f16" fmla="*/ f13 1 153086"/>
                  <a:gd name="f17" fmla="*/ f2 1 f15"/>
                  <a:gd name="f18" fmla="*/ f3 1 f15"/>
                  <a:gd name="f19" fmla="*/ f2 1 f16"/>
                  <a:gd name="f20" fmla="*/ f4 1 f16"/>
                  <a:gd name="f21" fmla="*/ f17 f11 1"/>
                  <a:gd name="f22" fmla="*/ f18 f11 1"/>
                  <a:gd name="f23" fmla="*/ f20 f12 1"/>
                  <a:gd name="f24" fmla="*/ f19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1" t="f24" r="f22" b="f23"/>
                <a:pathLst>
                  <a:path w="76560" h="153086">
                    <a:moveTo>
                      <a:pt x="f5" y="f2"/>
                    </a:moveTo>
                    <a:lnTo>
                      <a:pt x="f5" y="f6"/>
                    </a:lnTo>
                    <a:cubicBezTo>
                      <a:pt x="f7" y="f6"/>
                      <a:pt x="f3" y="f8"/>
                      <a:pt x="f3" y="f9"/>
                    </a:cubicBezTo>
                    <a:cubicBezTo>
                      <a:pt x="f3" y="f10"/>
                      <a:pt x="f7" y="f2"/>
                      <a:pt x="f5" y="f2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3" name="Google Shape;1749;p68">
                <a:extLst>
                  <a:ext uri="{FF2B5EF4-FFF2-40B4-BE49-F238E27FC236}">
                    <a16:creationId xmlns:a16="http://schemas.microsoft.com/office/drawing/2014/main" id="{F6C9D79E-CA50-4C45-8636-85498F43C0FA}"/>
                  </a:ext>
                </a:extLst>
              </p:cNvPr>
              <p:cNvSpPr/>
              <p:nvPr/>
            </p:nvSpPr>
            <p:spPr>
              <a:xfrm>
                <a:off x="1487573" y="1217852"/>
                <a:ext cx="43379" cy="4327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929"/>
                  <a:gd name="f4" fmla="val 13897"/>
                  <a:gd name="f5" fmla="val 6981"/>
                  <a:gd name="f6" fmla="val 1"/>
                  <a:gd name="f7" fmla="val 3132"/>
                  <a:gd name="f8" fmla="val 3099"/>
                  <a:gd name="f9" fmla="val 6949"/>
                  <a:gd name="f10" fmla="val 10798"/>
                  <a:gd name="f11" fmla="val 10830"/>
                  <a:gd name="f12" fmla="*/ f0 1 13929"/>
                  <a:gd name="f13" fmla="*/ f1 1 13897"/>
                  <a:gd name="f14" fmla="+- f4 0 f2"/>
                  <a:gd name="f15" fmla="+- f3 0 f2"/>
                  <a:gd name="f16" fmla="*/ f15 1 13929"/>
                  <a:gd name="f17" fmla="*/ f14 1 13897"/>
                  <a:gd name="f18" fmla="*/ f2 1 f16"/>
                  <a:gd name="f19" fmla="*/ f3 1 f16"/>
                  <a:gd name="f20" fmla="*/ f2 1 f17"/>
                  <a:gd name="f21" fmla="*/ f4 1 f17"/>
                  <a:gd name="f22" fmla="*/ f18 f12 1"/>
                  <a:gd name="f23" fmla="*/ f19 f12 1"/>
                  <a:gd name="f24" fmla="*/ f21 f13 1"/>
                  <a:gd name="f25" fmla="*/ f2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" t="f25" r="f23" b="f24"/>
                <a:pathLst>
                  <a:path w="13929" h="13896">
                    <a:moveTo>
                      <a:pt x="f5" y="f6"/>
                    </a:moveTo>
                    <a:cubicBezTo>
                      <a:pt x="f7" y="f6"/>
                      <a:pt x="f2" y="f8"/>
                      <a:pt x="f2" y="f9"/>
                    </a:cubicBezTo>
                    <a:cubicBezTo>
                      <a:pt x="f2" y="f10"/>
                      <a:pt x="f7" y="f4"/>
                      <a:pt x="f5" y="f4"/>
                    </a:cubicBezTo>
                    <a:cubicBezTo>
                      <a:pt x="f11" y="f4"/>
                      <a:pt x="f3" y="f10"/>
                      <a:pt x="f3" y="f9"/>
                    </a:cubicBezTo>
                    <a:cubicBezTo>
                      <a:pt x="f3" y="f8"/>
                      <a:pt x="f11" y="f6"/>
                      <a:pt x="f5" y="f6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4" name="Google Shape;1750;p68">
                <a:extLst>
                  <a:ext uri="{FF2B5EF4-FFF2-40B4-BE49-F238E27FC236}">
                    <a16:creationId xmlns:a16="http://schemas.microsoft.com/office/drawing/2014/main" id="{D5D60971-1E7F-4AB1-A898-373413A76CD7}"/>
                  </a:ext>
                </a:extLst>
              </p:cNvPr>
              <p:cNvSpPr/>
              <p:nvPr/>
            </p:nvSpPr>
            <p:spPr>
              <a:xfrm>
                <a:off x="1574322" y="1217852"/>
                <a:ext cx="43278" cy="4327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897"/>
                  <a:gd name="f4" fmla="val 6949"/>
                  <a:gd name="f5" fmla="val 1"/>
                  <a:gd name="f6" fmla="val 3099"/>
                  <a:gd name="f7" fmla="val 10798"/>
                  <a:gd name="f8" fmla="*/ f0 1 13897"/>
                  <a:gd name="f9" fmla="*/ f1 1 13897"/>
                  <a:gd name="f10" fmla="+- f3 0 f2"/>
                  <a:gd name="f11" fmla="*/ f10 1 13897"/>
                  <a:gd name="f12" fmla="*/ f2 1 f11"/>
                  <a:gd name="f13" fmla="*/ f3 1 f11"/>
                  <a:gd name="f14" fmla="*/ f12 f8 1"/>
                  <a:gd name="f15" fmla="*/ f13 f8 1"/>
                  <a:gd name="f16" fmla="*/ f13 f9 1"/>
                  <a:gd name="f17" fmla="*/ f12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4" t="f17" r="f15" b="f16"/>
                <a:pathLst>
                  <a:path w="13896" h="13896">
                    <a:moveTo>
                      <a:pt x="f4" y="f5"/>
                    </a:moveTo>
                    <a:cubicBezTo>
                      <a:pt x="f6" y="f5"/>
                      <a:pt x="f5" y="f6"/>
                      <a:pt x="f5" y="f4"/>
                    </a:cubicBezTo>
                    <a:cubicBezTo>
                      <a:pt x="f5" y="f7"/>
                      <a:pt x="f6" y="f3"/>
                      <a:pt x="f4" y="f3"/>
                    </a:cubicBezTo>
                    <a:cubicBezTo>
                      <a:pt x="f7" y="f3"/>
                      <a:pt x="f3" y="f7"/>
                      <a:pt x="f3" y="f4"/>
                    </a:cubicBezTo>
                    <a:cubicBezTo>
                      <a:pt x="f3" y="f6"/>
                      <a:pt x="f7" y="f5"/>
                      <a:pt x="f4" y="f5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5" name="Google Shape;1751;p68">
                <a:extLst>
                  <a:ext uri="{FF2B5EF4-FFF2-40B4-BE49-F238E27FC236}">
                    <a16:creationId xmlns:a16="http://schemas.microsoft.com/office/drawing/2014/main" id="{A3BB7702-4CDC-4058-8254-4A8A0E55C45E}"/>
                  </a:ext>
                </a:extLst>
              </p:cNvPr>
              <p:cNvSpPr/>
              <p:nvPr/>
            </p:nvSpPr>
            <p:spPr>
              <a:xfrm>
                <a:off x="1530943" y="1304510"/>
                <a:ext cx="43379" cy="4337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930"/>
                  <a:gd name="f4" fmla="val 13929"/>
                  <a:gd name="f5" fmla="val 6949"/>
                  <a:gd name="f6" fmla="val 3132"/>
                  <a:gd name="f7" fmla="val 1"/>
                  <a:gd name="f8" fmla="val 6948"/>
                  <a:gd name="f9" fmla="val 10797"/>
                  <a:gd name="f10" fmla="val 10798"/>
                  <a:gd name="f11" fmla="*/ f0 1 13930"/>
                  <a:gd name="f12" fmla="*/ f1 1 13929"/>
                  <a:gd name="f13" fmla="+- f4 0 f2"/>
                  <a:gd name="f14" fmla="+- f3 0 f2"/>
                  <a:gd name="f15" fmla="*/ f14 1 13930"/>
                  <a:gd name="f16" fmla="*/ f13 1 13929"/>
                  <a:gd name="f17" fmla="*/ f2 1 f15"/>
                  <a:gd name="f18" fmla="*/ f3 1 f15"/>
                  <a:gd name="f19" fmla="*/ f2 1 f16"/>
                  <a:gd name="f20" fmla="*/ f4 1 f16"/>
                  <a:gd name="f21" fmla="*/ f17 f11 1"/>
                  <a:gd name="f22" fmla="*/ f18 f11 1"/>
                  <a:gd name="f23" fmla="*/ f20 f12 1"/>
                  <a:gd name="f24" fmla="*/ f19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1" t="f24" r="f22" b="f23"/>
                <a:pathLst>
                  <a:path w="13930" h="13929">
                    <a:moveTo>
                      <a:pt x="f5" y="f2"/>
                    </a:moveTo>
                    <a:cubicBezTo>
                      <a:pt x="f6" y="f2"/>
                      <a:pt x="f7" y="f6"/>
                      <a:pt x="f7" y="f8"/>
                    </a:cubicBezTo>
                    <a:cubicBezTo>
                      <a:pt x="f7" y="f9"/>
                      <a:pt x="f6" y="f4"/>
                      <a:pt x="f5" y="f4"/>
                    </a:cubicBezTo>
                    <a:cubicBezTo>
                      <a:pt x="f10" y="f4"/>
                      <a:pt x="f3" y="f9"/>
                      <a:pt x="f3" y="f8"/>
                    </a:cubicBezTo>
                    <a:cubicBezTo>
                      <a:pt x="f3" y="f6"/>
                      <a:pt x="f10" y="f2"/>
                      <a:pt x="f5" y="f2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6" name="Google Shape;1752;p68">
                <a:extLst>
                  <a:ext uri="{FF2B5EF4-FFF2-40B4-BE49-F238E27FC236}">
                    <a16:creationId xmlns:a16="http://schemas.microsoft.com/office/drawing/2014/main" id="{B72B4C8E-F819-4C6F-9A5C-1347971D9995}"/>
                  </a:ext>
                </a:extLst>
              </p:cNvPr>
              <p:cNvSpPr/>
              <p:nvPr/>
            </p:nvSpPr>
            <p:spPr>
              <a:xfrm>
                <a:off x="1086828" y="914427"/>
                <a:ext cx="314407" cy="6501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00960"/>
                  <a:gd name="f4" fmla="val 208768"/>
                  <a:gd name="f5" fmla="val 52160"/>
                  <a:gd name="f6" fmla="val 34284"/>
                  <a:gd name="f7" fmla="val 21497"/>
                  <a:gd name="f8" fmla="val 16506"/>
                  <a:gd name="f9" fmla="val 24792"/>
                  <a:gd name="f10" fmla="val 32979"/>
                  <a:gd name="f11" fmla="val 26227"/>
                  <a:gd name="f12" fmla="val 42928"/>
                  <a:gd name="f13" fmla="val 27760"/>
                  <a:gd name="f14" fmla="val 50202"/>
                  <a:gd name="f15" fmla="val 29098"/>
                  <a:gd name="f16" fmla="val 55682"/>
                  <a:gd name="f17" fmla="val 29652"/>
                  <a:gd name="f18" fmla="val 58129"/>
                  <a:gd name="f19" fmla="val 30174"/>
                  <a:gd name="f20" fmla="val 60184"/>
                  <a:gd name="f21" fmla="val 30631"/>
                  <a:gd name="f22" fmla="val 61978"/>
                  <a:gd name="f23" fmla="val 31512"/>
                  <a:gd name="f24" fmla="val 65370"/>
                  <a:gd name="f25" fmla="val 32099"/>
                  <a:gd name="f26" fmla="val 67686"/>
                  <a:gd name="f27" fmla="val 32360"/>
                  <a:gd name="f28" fmla="val 69578"/>
                  <a:gd name="f29" fmla="val 32425"/>
                  <a:gd name="f30" fmla="val 70426"/>
                  <a:gd name="f31" fmla="val 71177"/>
                  <a:gd name="f32" fmla="val 32392"/>
                  <a:gd name="f33" fmla="val 71894"/>
                  <a:gd name="f34" fmla="val 32164"/>
                  <a:gd name="f35" fmla="val 75515"/>
                  <a:gd name="f36" fmla="val 30663"/>
                  <a:gd name="f37" fmla="val 79332"/>
                  <a:gd name="f38" fmla="val 28511"/>
                  <a:gd name="f39" fmla="val 83507"/>
                  <a:gd name="f40" fmla="val 26358"/>
                  <a:gd name="f41" fmla="val 87682"/>
                  <a:gd name="f42" fmla="val 23487"/>
                  <a:gd name="f43" fmla="val 92282"/>
                  <a:gd name="f44" fmla="val 20453"/>
                  <a:gd name="f45" fmla="val 97436"/>
                  <a:gd name="f46" fmla="val 10961"/>
                  <a:gd name="f47" fmla="val 113811"/>
                  <a:gd name="f48" fmla="val 1"/>
                  <a:gd name="f49" fmla="val 136057"/>
                  <a:gd name="f50" fmla="val 4959"/>
                  <a:gd name="f51" fmla="val 170667"/>
                  <a:gd name="f52" fmla="val 8449"/>
                  <a:gd name="f53" fmla="val 194904"/>
                  <a:gd name="f54" fmla="val 18235"/>
                  <a:gd name="f55" fmla="val 208767"/>
                  <a:gd name="f56" fmla="val 31773"/>
                  <a:gd name="f57" fmla="val 72515"/>
                  <a:gd name="f58" fmla="val 84878"/>
                  <a:gd name="f59" fmla="val 94794"/>
                  <a:gd name="f60" fmla="val 195263"/>
                  <a:gd name="f61" fmla="val 99002"/>
                  <a:gd name="f62" fmla="val 172592"/>
                  <a:gd name="f63" fmla="val 100372"/>
                  <a:gd name="f64" fmla="val 165383"/>
                  <a:gd name="f65" fmla="val 100959"/>
                  <a:gd name="f66" fmla="val 158761"/>
                  <a:gd name="f67" fmla="val 152596"/>
                  <a:gd name="f68" fmla="val 127870"/>
                  <a:gd name="f69" fmla="val 91402"/>
                  <a:gd name="f70" fmla="val 110973"/>
                  <a:gd name="f71" fmla="val 83247"/>
                  <a:gd name="f72" fmla="val 80213"/>
                  <a:gd name="f73" fmla="val 92412"/>
                  <a:gd name="f74" fmla="val 77408"/>
                  <a:gd name="f75" fmla="val 87813"/>
                  <a:gd name="f76" fmla="val 75320"/>
                  <a:gd name="f77" fmla="val 73852"/>
                  <a:gd name="f78" fmla="val 80571"/>
                  <a:gd name="f79" fmla="val 72808"/>
                  <a:gd name="f80" fmla="val 77701"/>
                  <a:gd name="f81" fmla="val 72254"/>
                  <a:gd name="f82" fmla="val 74928"/>
                  <a:gd name="f83" fmla="val 71928"/>
                  <a:gd name="f84" fmla="val 73297"/>
                  <a:gd name="f85" fmla="val 71830"/>
                  <a:gd name="f86" fmla="val 71568"/>
                  <a:gd name="f87" fmla="val 72025"/>
                  <a:gd name="f88" fmla="val 67393"/>
                  <a:gd name="f89" fmla="val 72384"/>
                  <a:gd name="f90" fmla="val 64848"/>
                  <a:gd name="f91" fmla="val 72939"/>
                  <a:gd name="f92" fmla="val 61749"/>
                  <a:gd name="f93" fmla="val 73298"/>
                  <a:gd name="f94" fmla="val 59955"/>
                  <a:gd name="f95" fmla="val 73722"/>
                  <a:gd name="f96" fmla="val 57900"/>
                  <a:gd name="f97" fmla="val 74244"/>
                  <a:gd name="f98" fmla="val 75483"/>
                  <a:gd name="f99" fmla="val 49974"/>
                  <a:gd name="f100" fmla="val 77245"/>
                  <a:gd name="f101" fmla="val 42732"/>
                  <a:gd name="f102" fmla="val 79430"/>
                  <a:gd name="f103" fmla="val 33370"/>
                  <a:gd name="f104" fmla="val 82921"/>
                  <a:gd name="f105" fmla="val 16049"/>
                  <a:gd name="f106" fmla="val 69742"/>
                  <a:gd name="f107" fmla="*/ f0 1 100960"/>
                  <a:gd name="f108" fmla="*/ f1 1 208768"/>
                  <a:gd name="f109" fmla="+- f4 0 f2"/>
                  <a:gd name="f110" fmla="+- f3 0 f2"/>
                  <a:gd name="f111" fmla="*/ f110 1 100960"/>
                  <a:gd name="f112" fmla="*/ f109 1 208768"/>
                  <a:gd name="f113" fmla="*/ f2 1 f111"/>
                  <a:gd name="f114" fmla="*/ f3 1 f111"/>
                  <a:gd name="f115" fmla="*/ f2 1 f112"/>
                  <a:gd name="f116" fmla="*/ f4 1 f112"/>
                  <a:gd name="f117" fmla="*/ f113 f107 1"/>
                  <a:gd name="f118" fmla="*/ f114 f107 1"/>
                  <a:gd name="f119" fmla="*/ f116 f108 1"/>
                  <a:gd name="f120" fmla="*/ f115 f10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17" t="f120" r="f118" b="f119"/>
                <a:pathLst>
                  <a:path w="100960" h="208767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29" y="f31"/>
                      <a:pt x="f32" y="f33"/>
                    </a:cubicBezTo>
                    <a:cubicBezTo>
                      <a:pt x="f34" y="f35"/>
                      <a:pt x="f36" y="f37"/>
                      <a:pt x="f38" y="f39"/>
                    </a:cubicBezTo>
                    <a:cubicBezTo>
                      <a:pt x="f40" y="f41"/>
                      <a:pt x="f42" y="f43"/>
                      <a:pt x="f44" y="f45"/>
                    </a:cubicBezTo>
                    <a:cubicBezTo>
                      <a:pt x="f46" y="f47"/>
                      <a:pt x="f48" y="f49"/>
                      <a:pt x="f50" y="f51"/>
                    </a:cubicBezTo>
                    <a:cubicBezTo>
                      <a:pt x="f52" y="f53"/>
                      <a:pt x="f54" y="f55"/>
                      <a:pt x="f56" y="f55"/>
                    </a:cubicBezTo>
                    <a:lnTo>
                      <a:pt x="f57" y="f55"/>
                    </a:lnTo>
                    <a:cubicBezTo>
                      <a:pt x="f58" y="f55"/>
                      <a:pt x="f59" y="f60"/>
                      <a:pt x="f61" y="f62"/>
                    </a:cubicBezTo>
                    <a:cubicBezTo>
                      <a:pt x="f63" y="f64"/>
                      <a:pt x="f65" y="f66"/>
                      <a:pt x="f65" y="f67"/>
                    </a:cubicBezTo>
                    <a:cubicBezTo>
                      <a:pt x="f65" y="f68"/>
                      <a:pt x="f69" y="f70"/>
                      <a:pt x="f71" y="f45"/>
                    </a:cubicBezTo>
                    <a:cubicBezTo>
                      <a:pt x="f72" y="f73"/>
                      <a:pt x="f74" y="f75"/>
                      <a:pt x="f76" y="f39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85" y="f86"/>
                      <a:pt x="f83" y="f28"/>
                    </a:cubicBezTo>
                    <a:cubicBezTo>
                      <a:pt x="f87" y="f88"/>
                      <a:pt x="f89" y="f90"/>
                      <a:pt x="f91" y="f92"/>
                    </a:cubicBezTo>
                    <a:cubicBezTo>
                      <a:pt x="f93" y="f94"/>
                      <a:pt x="f95" y="f96"/>
                      <a:pt x="f97" y="f16"/>
                    </a:cubicBezTo>
                    <a:cubicBezTo>
                      <a:pt x="f98" y="f99"/>
                      <a:pt x="f100" y="f101"/>
                      <a:pt x="f102" y="f103"/>
                    </a:cubicBezTo>
                    <a:cubicBezTo>
                      <a:pt x="f104" y="f105"/>
                      <a:pt x="f106" y="f2"/>
                      <a:pt x="f5" y="f2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7" name="Google Shape;1753;p68">
                <a:extLst>
                  <a:ext uri="{FF2B5EF4-FFF2-40B4-BE49-F238E27FC236}">
                    <a16:creationId xmlns:a16="http://schemas.microsoft.com/office/drawing/2014/main" id="{09462158-B1F9-4094-8396-6B8C7CA641CC}"/>
                  </a:ext>
                </a:extLst>
              </p:cNvPr>
              <p:cNvSpPr/>
              <p:nvPr/>
            </p:nvSpPr>
            <p:spPr>
              <a:xfrm>
                <a:off x="1249253" y="914427"/>
                <a:ext cx="151973" cy="6501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801"/>
                  <a:gd name="f4" fmla="val 208768"/>
                  <a:gd name="f5" fmla="val 1"/>
                  <a:gd name="f6" fmla="val 208767"/>
                  <a:gd name="f7" fmla="val 20356"/>
                  <a:gd name="f8" fmla="val 32719"/>
                  <a:gd name="f9" fmla="val 42635"/>
                  <a:gd name="f10" fmla="val 195263"/>
                  <a:gd name="f11" fmla="val 46843"/>
                  <a:gd name="f12" fmla="val 172592"/>
                  <a:gd name="f13" fmla="val 48213"/>
                  <a:gd name="f14" fmla="val 165383"/>
                  <a:gd name="f15" fmla="val 48800"/>
                  <a:gd name="f16" fmla="val 158761"/>
                  <a:gd name="f17" fmla="val 152596"/>
                  <a:gd name="f18" fmla="val 127870"/>
                  <a:gd name="f19" fmla="val 39243"/>
                  <a:gd name="f20" fmla="val 110973"/>
                  <a:gd name="f21" fmla="val 31088"/>
                  <a:gd name="f22" fmla="val 97436"/>
                  <a:gd name="f23" fmla="val 28054"/>
                  <a:gd name="f24" fmla="val 92412"/>
                  <a:gd name="f25" fmla="val 25249"/>
                  <a:gd name="f26" fmla="val 87813"/>
                  <a:gd name="f27" fmla="val 23161"/>
                  <a:gd name="f28" fmla="val 83507"/>
                  <a:gd name="f29" fmla="val 21693"/>
                  <a:gd name="f30" fmla="val 80571"/>
                  <a:gd name="f31" fmla="val 20649"/>
                  <a:gd name="f32" fmla="val 77701"/>
                  <a:gd name="f33" fmla="val 20095"/>
                  <a:gd name="f34" fmla="val 74928"/>
                  <a:gd name="f35" fmla="val 19769"/>
                  <a:gd name="f36" fmla="val 73297"/>
                  <a:gd name="f37" fmla="val 19671"/>
                  <a:gd name="f38" fmla="val 71568"/>
                  <a:gd name="f39" fmla="val 69578"/>
                  <a:gd name="f40" fmla="val 19866"/>
                  <a:gd name="f41" fmla="val 67393"/>
                  <a:gd name="f42" fmla="val 20225"/>
                  <a:gd name="f43" fmla="val 64848"/>
                  <a:gd name="f44" fmla="val 20780"/>
                  <a:gd name="f45" fmla="val 61749"/>
                  <a:gd name="f46" fmla="val 21139"/>
                  <a:gd name="f47" fmla="val 59955"/>
                  <a:gd name="f48" fmla="val 21563"/>
                  <a:gd name="f49" fmla="val 57900"/>
                  <a:gd name="f50" fmla="val 22085"/>
                  <a:gd name="f51" fmla="val 55682"/>
                  <a:gd name="f52" fmla="val 23324"/>
                  <a:gd name="f53" fmla="val 49974"/>
                  <a:gd name="f54" fmla="val 25086"/>
                  <a:gd name="f55" fmla="val 42732"/>
                  <a:gd name="f56" fmla="val 27271"/>
                  <a:gd name="f57" fmla="val 33370"/>
                  <a:gd name="f58" fmla="val 30762"/>
                  <a:gd name="f59" fmla="val 16049"/>
                  <a:gd name="f60" fmla="val 17583"/>
                  <a:gd name="f61" fmla="*/ f0 1 48801"/>
                  <a:gd name="f62" fmla="*/ f1 1 208768"/>
                  <a:gd name="f63" fmla="+- f4 0 f2"/>
                  <a:gd name="f64" fmla="+- f3 0 f2"/>
                  <a:gd name="f65" fmla="*/ f64 1 48801"/>
                  <a:gd name="f66" fmla="*/ f63 1 208768"/>
                  <a:gd name="f67" fmla="*/ f2 1 f65"/>
                  <a:gd name="f68" fmla="*/ f3 1 f65"/>
                  <a:gd name="f69" fmla="*/ f2 1 f66"/>
                  <a:gd name="f70" fmla="*/ f4 1 f66"/>
                  <a:gd name="f71" fmla="*/ f67 f61 1"/>
                  <a:gd name="f72" fmla="*/ f68 f61 1"/>
                  <a:gd name="f73" fmla="*/ f70 f62 1"/>
                  <a:gd name="f74" fmla="*/ f69 f6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1" t="f74" r="f72" b="f73"/>
                <a:pathLst>
                  <a:path w="48801" h="208767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cubicBezTo>
                      <a:pt x="f8" y="f6"/>
                      <a:pt x="f9" y="f10"/>
                      <a:pt x="f11" y="f12"/>
                    </a:cubicBezTo>
                    <a:cubicBezTo>
                      <a:pt x="f13" y="f14"/>
                      <a:pt x="f15" y="f16"/>
                      <a:pt x="f15" y="f17"/>
                    </a:cubicBezTo>
                    <a:cubicBezTo>
                      <a:pt x="f1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5" y="f39"/>
                    </a:cubicBezTo>
                    <a:cubicBezTo>
                      <a:pt x="f40" y="f41"/>
                      <a:pt x="f42" y="f43"/>
                      <a:pt x="f44" y="f45"/>
                    </a:cubicBezTo>
                    <a:cubicBezTo>
                      <a:pt x="f46" y="f47"/>
                      <a:pt x="f48" y="f49"/>
                      <a:pt x="f50" y="f51"/>
                    </a:cubicBezTo>
                    <a:cubicBezTo>
                      <a:pt x="f52" y="f53"/>
                      <a:pt x="f54" y="f55"/>
                      <a:pt x="f56" y="f57"/>
                    </a:cubicBezTo>
                    <a:cubicBezTo>
                      <a:pt x="f58" y="f59"/>
                      <a:pt x="f60" y="f2"/>
                      <a:pt x="f5" y="f2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8" name="Google Shape;1754;p68">
                <a:extLst>
                  <a:ext uri="{FF2B5EF4-FFF2-40B4-BE49-F238E27FC236}">
                    <a16:creationId xmlns:a16="http://schemas.microsoft.com/office/drawing/2014/main" id="{CF47BA2C-4508-4C8F-9A4F-90D40FC6B10E}"/>
                  </a:ext>
                </a:extLst>
              </p:cNvPr>
              <p:cNvSpPr/>
              <p:nvPr/>
            </p:nvSpPr>
            <p:spPr>
              <a:xfrm>
                <a:off x="1177436" y="1087834"/>
                <a:ext cx="140598" cy="4327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5147"/>
                  <a:gd name="f4" fmla="val 13897"/>
                  <a:gd name="f5" fmla="val 1"/>
                  <a:gd name="f6" fmla="val 555"/>
                  <a:gd name="f7" fmla="val 2447"/>
                  <a:gd name="f8" fmla="val 1077"/>
                  <a:gd name="f9" fmla="val 4502"/>
                  <a:gd name="f10" fmla="val 1534"/>
                  <a:gd name="f11" fmla="val 6296"/>
                  <a:gd name="f12" fmla="val 2415"/>
                  <a:gd name="f13" fmla="val 9688"/>
                  <a:gd name="f14" fmla="val 3002"/>
                  <a:gd name="f15" fmla="val 12004"/>
                  <a:gd name="f16" fmla="val 3263"/>
                  <a:gd name="f17" fmla="val 13896"/>
                  <a:gd name="f18" fmla="val 42831"/>
                  <a:gd name="f19" fmla="val 42928"/>
                  <a:gd name="f20" fmla="val 11711"/>
                  <a:gd name="f21" fmla="val 43287"/>
                  <a:gd name="f22" fmla="val 9166"/>
                  <a:gd name="f23" fmla="val 43842"/>
                  <a:gd name="f24" fmla="val 6067"/>
                  <a:gd name="f25" fmla="val 44201"/>
                  <a:gd name="f26" fmla="val 4273"/>
                  <a:gd name="f27" fmla="val 44625"/>
                  <a:gd name="f28" fmla="val 2218"/>
                  <a:gd name="f29" fmla="*/ f0 1 45147"/>
                  <a:gd name="f30" fmla="*/ f1 1 13897"/>
                  <a:gd name="f31" fmla="+- f4 0 f2"/>
                  <a:gd name="f32" fmla="+- f3 0 f2"/>
                  <a:gd name="f33" fmla="*/ f32 1 45147"/>
                  <a:gd name="f34" fmla="*/ f31 1 13897"/>
                  <a:gd name="f35" fmla="*/ f2 1 f33"/>
                  <a:gd name="f36" fmla="*/ f3 1 f33"/>
                  <a:gd name="f37" fmla="*/ f2 1 f34"/>
                  <a:gd name="f38" fmla="*/ f4 1 f34"/>
                  <a:gd name="f39" fmla="*/ f35 f29 1"/>
                  <a:gd name="f40" fmla="*/ f36 f29 1"/>
                  <a:gd name="f41" fmla="*/ f38 f30 1"/>
                  <a:gd name="f42" fmla="*/ f37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9" t="f42" r="f40" b="f41"/>
                <a:pathLst>
                  <a:path w="45147" h="13896">
                    <a:moveTo>
                      <a:pt x="f5" y="f2"/>
                    </a:moveTo>
                    <a:cubicBezTo>
                      <a:pt x="f6" y="f7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lnTo>
                      <a:pt x="f18" y="f17"/>
                    </a:ln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27" y="f28"/>
                      <a:pt x="f3" y="f2"/>
                    </a:cubicBez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9" name="Google Shape;1755;p68">
                <a:extLst>
                  <a:ext uri="{FF2B5EF4-FFF2-40B4-BE49-F238E27FC236}">
                    <a16:creationId xmlns:a16="http://schemas.microsoft.com/office/drawing/2014/main" id="{8A680A97-7A52-49D9-8102-867EA2DD185E}"/>
                  </a:ext>
                </a:extLst>
              </p:cNvPr>
              <p:cNvSpPr/>
              <p:nvPr/>
            </p:nvSpPr>
            <p:spPr>
              <a:xfrm>
                <a:off x="1150516" y="1174482"/>
                <a:ext cx="195553" cy="4337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62794"/>
                  <a:gd name="f4" fmla="val 13930"/>
                  <a:gd name="f5" fmla="val 8058"/>
                  <a:gd name="f6" fmla="val 1"/>
                  <a:gd name="f7" fmla="val 5905"/>
                  <a:gd name="f8" fmla="val 4176"/>
                  <a:gd name="f9" fmla="val 3034"/>
                  <a:gd name="f10" fmla="val 8776"/>
                  <a:gd name="f11" fmla="val 59760"/>
                  <a:gd name="f12" fmla="val 8906"/>
                  <a:gd name="f13" fmla="val 56955"/>
                  <a:gd name="f14" fmla="val 4307"/>
                  <a:gd name="f15" fmla="val 54867"/>
                  <a:gd name="f16" fmla="*/ f0 1 62794"/>
                  <a:gd name="f17" fmla="*/ f1 1 13930"/>
                  <a:gd name="f18" fmla="+- f4 0 f2"/>
                  <a:gd name="f19" fmla="+- f3 0 f2"/>
                  <a:gd name="f20" fmla="*/ f19 1 62794"/>
                  <a:gd name="f21" fmla="*/ f18 1 13930"/>
                  <a:gd name="f22" fmla="*/ f2 1 f20"/>
                  <a:gd name="f23" fmla="*/ f3 1 f20"/>
                  <a:gd name="f24" fmla="*/ f2 1 f21"/>
                  <a:gd name="f25" fmla="*/ f4 1 f21"/>
                  <a:gd name="f26" fmla="*/ f22 f16 1"/>
                  <a:gd name="f27" fmla="*/ f23 f16 1"/>
                  <a:gd name="f28" fmla="*/ f25 f17 1"/>
                  <a:gd name="f29" fmla="*/ f24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6" t="f29" r="f27" b="f28"/>
                <a:pathLst>
                  <a:path w="62794" h="13930">
                    <a:moveTo>
                      <a:pt x="f5" y="f6"/>
                    </a:moveTo>
                    <a:cubicBezTo>
                      <a:pt x="f7" y="f8"/>
                      <a:pt x="f9" y="f10"/>
                      <a:pt x="f2" y="f4"/>
                    </a:cubicBezTo>
                    <a:lnTo>
                      <a:pt x="f3" y="f4"/>
                    </a:lnTo>
                    <a:cubicBezTo>
                      <a:pt x="f11" y="f12"/>
                      <a:pt x="f13" y="f14"/>
                      <a:pt x="f15" y="f6"/>
                    </a:cubicBez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0" name="Google Shape;1756;p68">
                <a:extLst>
                  <a:ext uri="{FF2B5EF4-FFF2-40B4-BE49-F238E27FC236}">
                    <a16:creationId xmlns:a16="http://schemas.microsoft.com/office/drawing/2014/main" id="{CC2E4C50-1725-4014-B831-915335FFDA12}"/>
                  </a:ext>
                </a:extLst>
              </p:cNvPr>
              <p:cNvSpPr/>
              <p:nvPr/>
            </p:nvSpPr>
            <p:spPr>
              <a:xfrm>
                <a:off x="1249253" y="1174482"/>
                <a:ext cx="96816" cy="4337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1088"/>
                  <a:gd name="f4" fmla="val 13930"/>
                  <a:gd name="f5" fmla="val 1"/>
                  <a:gd name="f6" fmla="val 28054"/>
                  <a:gd name="f7" fmla="val 8906"/>
                  <a:gd name="f8" fmla="val 25249"/>
                  <a:gd name="f9" fmla="val 4307"/>
                  <a:gd name="f10" fmla="val 23161"/>
                  <a:gd name="f11" fmla="*/ f0 1 31088"/>
                  <a:gd name="f12" fmla="*/ f1 1 13930"/>
                  <a:gd name="f13" fmla="+- f4 0 f2"/>
                  <a:gd name="f14" fmla="+- f3 0 f2"/>
                  <a:gd name="f15" fmla="*/ f14 1 31088"/>
                  <a:gd name="f16" fmla="*/ f13 1 13930"/>
                  <a:gd name="f17" fmla="*/ f2 1 f15"/>
                  <a:gd name="f18" fmla="*/ f3 1 f15"/>
                  <a:gd name="f19" fmla="*/ f2 1 f16"/>
                  <a:gd name="f20" fmla="*/ f4 1 f16"/>
                  <a:gd name="f21" fmla="*/ f17 f11 1"/>
                  <a:gd name="f22" fmla="*/ f18 f11 1"/>
                  <a:gd name="f23" fmla="*/ f20 f12 1"/>
                  <a:gd name="f24" fmla="*/ f19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1" t="f24" r="f22" b="f23"/>
                <a:pathLst>
                  <a:path w="31088" h="13930">
                    <a:moveTo>
                      <a:pt x="f5" y="f5"/>
                    </a:moveTo>
                    <a:lnTo>
                      <a:pt x="f5" y="f4"/>
                    </a:lnTo>
                    <a:lnTo>
                      <a:pt x="f3" y="f4"/>
                    </a:lnTo>
                    <a:cubicBezTo>
                      <a:pt x="f6" y="f7"/>
                      <a:pt x="f8" y="f9"/>
                      <a:pt x="f10" y="f5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1" name="Google Shape;1757;p68">
                <a:extLst>
                  <a:ext uri="{FF2B5EF4-FFF2-40B4-BE49-F238E27FC236}">
                    <a16:creationId xmlns:a16="http://schemas.microsoft.com/office/drawing/2014/main" id="{90B85A4E-AFEE-49A6-90A0-35BAD0E2E5C0}"/>
                  </a:ext>
                </a:extLst>
              </p:cNvPr>
              <p:cNvSpPr/>
              <p:nvPr/>
            </p:nvSpPr>
            <p:spPr>
              <a:xfrm>
                <a:off x="1249253" y="1087834"/>
                <a:ext cx="68772" cy="4327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2085"/>
                  <a:gd name="f4" fmla="val 13897"/>
                  <a:gd name="f5" fmla="val 1"/>
                  <a:gd name="f6" fmla="val 13896"/>
                  <a:gd name="f7" fmla="val 19769"/>
                  <a:gd name="f8" fmla="val 19866"/>
                  <a:gd name="f9" fmla="val 11711"/>
                  <a:gd name="f10" fmla="val 20225"/>
                  <a:gd name="f11" fmla="val 9166"/>
                  <a:gd name="f12" fmla="val 20780"/>
                  <a:gd name="f13" fmla="val 6067"/>
                  <a:gd name="f14" fmla="val 21139"/>
                  <a:gd name="f15" fmla="val 4273"/>
                  <a:gd name="f16" fmla="val 21563"/>
                  <a:gd name="f17" fmla="val 2218"/>
                  <a:gd name="f18" fmla="*/ f0 1 22085"/>
                  <a:gd name="f19" fmla="*/ f1 1 13897"/>
                  <a:gd name="f20" fmla="+- f4 0 f2"/>
                  <a:gd name="f21" fmla="+- f3 0 f2"/>
                  <a:gd name="f22" fmla="*/ f21 1 22085"/>
                  <a:gd name="f23" fmla="*/ f20 1 13897"/>
                  <a:gd name="f24" fmla="*/ f2 1 f22"/>
                  <a:gd name="f25" fmla="*/ f3 1 f22"/>
                  <a:gd name="f26" fmla="*/ f2 1 f23"/>
                  <a:gd name="f27" fmla="*/ f4 1 f23"/>
                  <a:gd name="f28" fmla="*/ f24 f18 1"/>
                  <a:gd name="f29" fmla="*/ f25 f18 1"/>
                  <a:gd name="f30" fmla="*/ f27 f19 1"/>
                  <a:gd name="f31" fmla="*/ f26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8" t="f31" r="f29" b="f30"/>
                <a:pathLst>
                  <a:path w="22085" h="13896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3" y="f2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2" name="Google Shape;1758;p68">
                <a:extLst>
                  <a:ext uri="{FF2B5EF4-FFF2-40B4-BE49-F238E27FC236}">
                    <a16:creationId xmlns:a16="http://schemas.microsoft.com/office/drawing/2014/main" id="{52F5A631-9929-4033-A683-A651B80D4DBA}"/>
                  </a:ext>
                </a:extLst>
              </p:cNvPr>
              <p:cNvSpPr/>
              <p:nvPr/>
            </p:nvSpPr>
            <p:spPr>
              <a:xfrm>
                <a:off x="1509308" y="1217852"/>
                <a:ext cx="21643" cy="4327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6949"/>
                  <a:gd name="f4" fmla="val 13897"/>
                  <a:gd name="f5" fmla="val 1"/>
                  <a:gd name="f6" fmla="val 3850"/>
                  <a:gd name="f7" fmla="val 10798"/>
                  <a:gd name="f8" fmla="val 3099"/>
                  <a:gd name="f9" fmla="*/ f0 1 6949"/>
                  <a:gd name="f10" fmla="*/ f1 1 13897"/>
                  <a:gd name="f11" fmla="+- f4 0 f2"/>
                  <a:gd name="f12" fmla="+- f3 0 f2"/>
                  <a:gd name="f13" fmla="*/ f12 1 6949"/>
                  <a:gd name="f14" fmla="*/ f11 1 13897"/>
                  <a:gd name="f15" fmla="*/ f2 1 f13"/>
                  <a:gd name="f16" fmla="*/ f3 1 f13"/>
                  <a:gd name="f17" fmla="*/ f2 1 f14"/>
                  <a:gd name="f18" fmla="*/ f4 1 f14"/>
                  <a:gd name="f19" fmla="*/ f15 f9 1"/>
                  <a:gd name="f20" fmla="*/ f16 f9 1"/>
                  <a:gd name="f21" fmla="*/ f18 f10 1"/>
                  <a:gd name="f22" fmla="*/ f17 f1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9" t="f22" r="f20" b="f21"/>
                <a:pathLst>
                  <a:path w="6949" h="13896">
                    <a:moveTo>
                      <a:pt x="f5" y="f5"/>
                    </a:moveTo>
                    <a:lnTo>
                      <a:pt x="f5" y="f4"/>
                    </a:lnTo>
                    <a:cubicBezTo>
                      <a:pt x="f6" y="f4"/>
                      <a:pt x="f3" y="f7"/>
                      <a:pt x="f3" y="f3"/>
                    </a:cubicBezTo>
                    <a:cubicBezTo>
                      <a:pt x="f3" y="f8"/>
                      <a:pt x="f6" y="f5"/>
                      <a:pt x="f5" y="f5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73" name="Google Shape;1759;p68">
              <a:extLst>
                <a:ext uri="{FF2B5EF4-FFF2-40B4-BE49-F238E27FC236}">
                  <a16:creationId xmlns:a16="http://schemas.microsoft.com/office/drawing/2014/main" id="{AA09FC6A-94B7-49ED-B37A-C2CF704428E2}"/>
                </a:ext>
              </a:extLst>
            </p:cNvPr>
            <p:cNvGrpSpPr/>
            <p:nvPr/>
          </p:nvGrpSpPr>
          <p:grpSpPr>
            <a:xfrm>
              <a:off x="2203073" y="905384"/>
              <a:ext cx="479456" cy="668224"/>
              <a:chOff x="2203073" y="905384"/>
              <a:chExt cx="479456" cy="668224"/>
            </a:xfrm>
          </p:grpSpPr>
          <p:sp>
            <p:nvSpPr>
              <p:cNvPr id="74" name="Google Shape;1760;p68">
                <a:extLst>
                  <a:ext uri="{FF2B5EF4-FFF2-40B4-BE49-F238E27FC236}">
                    <a16:creationId xmlns:a16="http://schemas.microsoft.com/office/drawing/2014/main" id="{3B8159A8-6760-40DB-80EF-8A719CF58BB6}"/>
                  </a:ext>
                </a:extLst>
              </p:cNvPr>
              <p:cNvSpPr/>
              <p:nvPr/>
            </p:nvSpPr>
            <p:spPr>
              <a:xfrm>
                <a:off x="2246717" y="999768"/>
                <a:ext cx="392167" cy="47945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2521"/>
                  <a:gd name="f4" fmla="val 149791"/>
                  <a:gd name="f5" fmla="val 6785"/>
                  <a:gd name="f6" fmla="val 3034"/>
                  <a:gd name="f7" fmla="val 3067"/>
                  <a:gd name="f8" fmla="val 6818"/>
                  <a:gd name="f9" fmla="val 20420"/>
                  <a:gd name="f10" fmla="val 34316"/>
                  <a:gd name="f11" fmla="val 4535"/>
                  <a:gd name="f12" fmla="val 47397"/>
                  <a:gd name="f13" fmla="val 13048"/>
                  <a:gd name="f14" fmla="val 58227"/>
                  <a:gd name="f15" fmla="val 15691"/>
                  <a:gd name="f16" fmla="val 61587"/>
                  <a:gd name="f17" fmla="val 19768"/>
                  <a:gd name="f18" fmla="val 65240"/>
                  <a:gd name="f19" fmla="val 25574"/>
                  <a:gd name="f20" fmla="val 69318"/>
                  <a:gd name="f21" fmla="val 29391"/>
                  <a:gd name="f22" fmla="val 72025"/>
                  <a:gd name="f23" fmla="val 29456"/>
                  <a:gd name="f24" fmla="val 77701"/>
                  <a:gd name="f25" fmla="val 80474"/>
                  <a:gd name="f26" fmla="val 84551"/>
                  <a:gd name="f27" fmla="val 88204"/>
                  <a:gd name="f28" fmla="val 91564"/>
                  <a:gd name="f29" fmla="val 102394"/>
                  <a:gd name="f30" fmla="val 115475"/>
                  <a:gd name="f31" fmla="val 129371"/>
                  <a:gd name="f32" fmla="val 142973"/>
                  <a:gd name="f33" fmla="val 146725"/>
                  <a:gd name="f34" fmla="val 115736"/>
                  <a:gd name="f35" fmla="val 119487"/>
                  <a:gd name="f36" fmla="val 117987"/>
                  <a:gd name="f37" fmla="val 109473"/>
                  <a:gd name="f38" fmla="val 106831"/>
                  <a:gd name="f39" fmla="val 102753"/>
                  <a:gd name="f40" fmla="val 96947"/>
                  <a:gd name="f41" fmla="val 93130"/>
                  <a:gd name="f42" fmla="val 77766"/>
                  <a:gd name="f43" fmla="val 93065"/>
                  <a:gd name="f44" fmla="val 72090"/>
                  <a:gd name="f45" fmla="*/ f0 1 122521"/>
                  <a:gd name="f46" fmla="*/ f1 1 149791"/>
                  <a:gd name="f47" fmla="+- f4 0 f2"/>
                  <a:gd name="f48" fmla="+- f3 0 f2"/>
                  <a:gd name="f49" fmla="*/ f48 1 122521"/>
                  <a:gd name="f50" fmla="*/ f47 1 149791"/>
                  <a:gd name="f51" fmla="*/ f2 1 f49"/>
                  <a:gd name="f52" fmla="*/ f3 1 f49"/>
                  <a:gd name="f53" fmla="*/ f2 1 f50"/>
                  <a:gd name="f54" fmla="*/ f4 1 f50"/>
                  <a:gd name="f55" fmla="*/ f51 f45 1"/>
                  <a:gd name="f56" fmla="*/ f52 f45 1"/>
                  <a:gd name="f57" fmla="*/ f54 f46 1"/>
                  <a:gd name="f58" fmla="*/ f53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5" t="f58" r="f56" b="f57"/>
                <a:pathLst>
                  <a:path w="122521" h="149791">
                    <a:moveTo>
                      <a:pt x="f5" y="f2"/>
                    </a:moveTo>
                    <a:cubicBezTo>
                      <a:pt x="f6" y="f2"/>
                      <a:pt x="f2" y="f7"/>
                      <a:pt x="f2" y="f8"/>
                    </a:cubicBezTo>
                    <a:lnTo>
                      <a:pt x="f2" y="f9"/>
                    </a:lnTo>
                    <a:cubicBezTo>
                      <a:pt x="f2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19" y="f25"/>
                    </a:cubicBezTo>
                    <a:cubicBezTo>
                      <a:pt x="f17" y="f26"/>
                      <a:pt x="f15" y="f27"/>
                      <a:pt x="f13" y="f28"/>
                    </a:cubicBezTo>
                    <a:cubicBezTo>
                      <a:pt x="f11" y="f29"/>
                      <a:pt x="f2" y="f30"/>
                      <a:pt x="f2" y="f31"/>
                    </a:cubicBezTo>
                    <a:lnTo>
                      <a:pt x="f2" y="f32"/>
                    </a:lnTo>
                    <a:cubicBezTo>
                      <a:pt x="f2" y="f33"/>
                      <a:pt x="f6" y="f4"/>
                      <a:pt x="f5" y="f4"/>
                    </a:cubicBezTo>
                    <a:lnTo>
                      <a:pt x="f34" y="f4"/>
                    </a:lnTo>
                    <a:cubicBezTo>
                      <a:pt x="f35" y="f4"/>
                      <a:pt x="f3" y="f33"/>
                      <a:pt x="f3" y="f32"/>
                    </a:cubicBezTo>
                    <a:lnTo>
                      <a:pt x="f3" y="f31"/>
                    </a:lnTo>
                    <a:cubicBezTo>
                      <a:pt x="f3" y="f30"/>
                      <a:pt x="f36" y="f29"/>
                      <a:pt x="f37" y="f28"/>
                    </a:cubicBezTo>
                    <a:cubicBezTo>
                      <a:pt x="f38" y="f27"/>
                      <a:pt x="f39" y="f26"/>
                      <a:pt x="f40" y="f25"/>
                    </a:cubicBezTo>
                    <a:cubicBezTo>
                      <a:pt x="f41" y="f42"/>
                      <a:pt x="f43" y="f44"/>
                      <a:pt x="f40" y="f20"/>
                    </a:cubicBezTo>
                    <a:cubicBezTo>
                      <a:pt x="f39" y="f18"/>
                      <a:pt x="f38" y="f16"/>
                      <a:pt x="f37" y="f14"/>
                    </a:cubicBezTo>
                    <a:cubicBezTo>
                      <a:pt x="f36" y="f12"/>
                      <a:pt x="f3" y="f10"/>
                      <a:pt x="f3" y="f9"/>
                    </a:cubicBezTo>
                    <a:lnTo>
                      <a:pt x="f3" y="f8"/>
                    </a:lnTo>
                    <a:cubicBezTo>
                      <a:pt x="f3" y="f7"/>
                      <a:pt x="f35" y="f2"/>
                      <a:pt x="f34" y="f2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5" name="Google Shape;1761;p68">
                <a:extLst>
                  <a:ext uri="{FF2B5EF4-FFF2-40B4-BE49-F238E27FC236}">
                    <a16:creationId xmlns:a16="http://schemas.microsoft.com/office/drawing/2014/main" id="{000438A2-1249-4BBE-ADE5-F1062B6606D3}"/>
                  </a:ext>
                </a:extLst>
              </p:cNvPr>
              <p:cNvSpPr/>
              <p:nvPr/>
            </p:nvSpPr>
            <p:spPr>
              <a:xfrm>
                <a:off x="2442792" y="999768"/>
                <a:ext cx="196083" cy="47945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61261"/>
                  <a:gd name="f4" fmla="val 149791"/>
                  <a:gd name="f5" fmla="val 1"/>
                  <a:gd name="f6" fmla="val 54476"/>
                  <a:gd name="f7" fmla="val 58227"/>
                  <a:gd name="f8" fmla="val 146725"/>
                  <a:gd name="f9" fmla="val 142973"/>
                  <a:gd name="f10" fmla="val 129371"/>
                  <a:gd name="f11" fmla="val 115475"/>
                  <a:gd name="f12" fmla="val 56727"/>
                  <a:gd name="f13" fmla="val 102394"/>
                  <a:gd name="f14" fmla="val 48213"/>
                  <a:gd name="f15" fmla="val 91564"/>
                  <a:gd name="f16" fmla="val 45571"/>
                  <a:gd name="f17" fmla="val 88204"/>
                  <a:gd name="f18" fmla="val 41493"/>
                  <a:gd name="f19" fmla="val 84551"/>
                  <a:gd name="f20" fmla="val 35687"/>
                  <a:gd name="f21" fmla="val 80474"/>
                  <a:gd name="f22" fmla="val 31870"/>
                  <a:gd name="f23" fmla="val 77766"/>
                  <a:gd name="f24" fmla="val 31805"/>
                  <a:gd name="f25" fmla="val 72090"/>
                  <a:gd name="f26" fmla="val 69318"/>
                  <a:gd name="f27" fmla="val 65240"/>
                  <a:gd name="f28" fmla="val 61587"/>
                  <a:gd name="f29" fmla="val 47397"/>
                  <a:gd name="f30" fmla="val 34316"/>
                  <a:gd name="f31" fmla="val 20420"/>
                  <a:gd name="f32" fmla="val 6818"/>
                  <a:gd name="f33" fmla="val 3067"/>
                  <a:gd name="f34" fmla="*/ f0 1 61261"/>
                  <a:gd name="f35" fmla="*/ f1 1 149791"/>
                  <a:gd name="f36" fmla="+- f4 0 f2"/>
                  <a:gd name="f37" fmla="+- f3 0 f2"/>
                  <a:gd name="f38" fmla="*/ f37 1 61261"/>
                  <a:gd name="f39" fmla="*/ f36 1 149791"/>
                  <a:gd name="f40" fmla="*/ f2 1 f38"/>
                  <a:gd name="f41" fmla="*/ f3 1 f38"/>
                  <a:gd name="f42" fmla="*/ f2 1 f39"/>
                  <a:gd name="f43" fmla="*/ f4 1 f39"/>
                  <a:gd name="f44" fmla="*/ f40 f34 1"/>
                  <a:gd name="f45" fmla="*/ f41 f34 1"/>
                  <a:gd name="f46" fmla="*/ f43 f35 1"/>
                  <a:gd name="f47" fmla="*/ f42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4" t="f47" r="f45" b="f46"/>
                <a:pathLst>
                  <a:path w="61261" h="149791">
                    <a:moveTo>
                      <a:pt x="f5" y="f2"/>
                    </a:moveTo>
                    <a:lnTo>
                      <a:pt x="f5" y="f4"/>
                    </a:lnTo>
                    <a:lnTo>
                      <a:pt x="f6" y="f4"/>
                    </a:lnTo>
                    <a:cubicBezTo>
                      <a:pt x="f7" y="f4"/>
                      <a:pt x="f3" y="f8"/>
                      <a:pt x="f3" y="f9"/>
                    </a:cubicBezTo>
                    <a:lnTo>
                      <a:pt x="f3" y="f10"/>
                    </a:lnTo>
                    <a:cubicBezTo>
                      <a:pt x="f3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0" y="f26"/>
                    </a:cubicBezTo>
                    <a:cubicBezTo>
                      <a:pt x="f18" y="f27"/>
                      <a:pt x="f16" y="f28"/>
                      <a:pt x="f14" y="f7"/>
                    </a:cubicBezTo>
                    <a:cubicBezTo>
                      <a:pt x="f12" y="f29"/>
                      <a:pt x="f3" y="f30"/>
                      <a:pt x="f3" y="f31"/>
                    </a:cubicBezTo>
                    <a:lnTo>
                      <a:pt x="f3" y="f32"/>
                    </a:lnTo>
                    <a:cubicBezTo>
                      <a:pt x="f3" y="f33"/>
                      <a:pt x="f7" y="f2"/>
                      <a:pt x="f6" y="f2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6" name="Google Shape;1762;p68">
                <a:extLst>
                  <a:ext uri="{FF2B5EF4-FFF2-40B4-BE49-F238E27FC236}">
                    <a16:creationId xmlns:a16="http://schemas.microsoft.com/office/drawing/2014/main" id="{DFABC532-21CC-486E-8B7D-3BD72D5E81BE}"/>
                  </a:ext>
                </a:extLst>
              </p:cNvPr>
              <p:cNvSpPr/>
              <p:nvPr/>
            </p:nvSpPr>
            <p:spPr>
              <a:xfrm>
                <a:off x="2333896" y="1293363"/>
                <a:ext cx="217800" cy="1858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68046"/>
                  <a:gd name="f4" fmla="val 58064"/>
                  <a:gd name="f5" fmla="val 34023"/>
                  <a:gd name="f6" fmla="val 31152"/>
                  <a:gd name="f7" fmla="val 28314"/>
                  <a:gd name="f8" fmla="val 1697"/>
                  <a:gd name="f9" fmla="val 27433"/>
                  <a:gd name="f10" fmla="val 5089"/>
                  <a:gd name="f11" fmla="val 24661"/>
                  <a:gd name="f12" fmla="val 16017"/>
                  <a:gd name="f13" fmla="val 19539"/>
                  <a:gd name="f14" fmla="val 20029"/>
                  <a:gd name="f15" fmla="val 14157"/>
                  <a:gd name="f16" fmla="val 24302"/>
                  <a:gd name="f17" fmla="val 7503"/>
                  <a:gd name="f18" fmla="val 29521"/>
                  <a:gd name="f19" fmla="val 35458"/>
                  <a:gd name="f20" fmla="val 51246"/>
                  <a:gd name="f21" fmla="val 54998"/>
                  <a:gd name="f22" fmla="val 3034"/>
                  <a:gd name="f23" fmla="val 6785"/>
                  <a:gd name="f24" fmla="val 61260"/>
                  <a:gd name="f25" fmla="val 65011"/>
                  <a:gd name="f26" fmla="val 68045"/>
                  <a:gd name="f27" fmla="val 60543"/>
                  <a:gd name="f28" fmla="val 53888"/>
                  <a:gd name="f29" fmla="val 48506"/>
                  <a:gd name="f30" fmla="val 43384"/>
                  <a:gd name="f31" fmla="val 40612"/>
                  <a:gd name="f32" fmla="val 39731"/>
                  <a:gd name="f33" fmla="val 36893"/>
                  <a:gd name="f34" fmla="*/ f0 1 68046"/>
                  <a:gd name="f35" fmla="*/ f1 1 58064"/>
                  <a:gd name="f36" fmla="+- f4 0 f2"/>
                  <a:gd name="f37" fmla="+- f3 0 f2"/>
                  <a:gd name="f38" fmla="*/ f37 1 68046"/>
                  <a:gd name="f39" fmla="*/ f36 1 58064"/>
                  <a:gd name="f40" fmla="*/ f2 1 f38"/>
                  <a:gd name="f41" fmla="*/ f3 1 f38"/>
                  <a:gd name="f42" fmla="*/ f2 1 f39"/>
                  <a:gd name="f43" fmla="*/ f4 1 f39"/>
                  <a:gd name="f44" fmla="*/ f40 f34 1"/>
                  <a:gd name="f45" fmla="*/ f41 f34 1"/>
                  <a:gd name="f46" fmla="*/ f43 f35 1"/>
                  <a:gd name="f47" fmla="*/ f42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4" t="f47" r="f45" b="f46"/>
                <a:pathLst>
                  <a:path w="68046" h="58064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2" y="f19"/>
                      <a:pt x="f2" y="f20"/>
                    </a:cubicBezTo>
                    <a:cubicBezTo>
                      <a:pt x="f2" y="f21"/>
                      <a:pt x="f22" y="f4"/>
                      <a:pt x="f23" y="f4"/>
                    </a:cubicBezTo>
                    <a:lnTo>
                      <a:pt x="f24" y="f4"/>
                    </a:lnTo>
                    <a:cubicBezTo>
                      <a:pt x="f25" y="f4"/>
                      <a:pt x="f26" y="f21"/>
                      <a:pt x="f26" y="f20"/>
                    </a:cubicBezTo>
                    <a:cubicBezTo>
                      <a:pt x="f26" y="f19"/>
                      <a:pt x="f27" y="f18"/>
                      <a:pt x="f28" y="f16"/>
                    </a:cubicBezTo>
                    <a:cubicBezTo>
                      <a:pt x="f29" y="f14"/>
                      <a:pt x="f30" y="f12"/>
                      <a:pt x="f31" y="f10"/>
                    </a:cubicBezTo>
                    <a:cubicBezTo>
                      <a:pt x="f32" y="f8"/>
                      <a:pt x="f33" y="f2"/>
                      <a:pt x="f5" y="f2"/>
                    </a:cubicBez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7" name="Google Shape;1763;p68">
                <a:extLst>
                  <a:ext uri="{FF2B5EF4-FFF2-40B4-BE49-F238E27FC236}">
                    <a16:creationId xmlns:a16="http://schemas.microsoft.com/office/drawing/2014/main" id="{2C2F94D1-D812-4FFB-8C07-6D3E6E4EB6FF}"/>
                  </a:ext>
                </a:extLst>
              </p:cNvPr>
              <p:cNvSpPr/>
              <p:nvPr/>
            </p:nvSpPr>
            <p:spPr>
              <a:xfrm>
                <a:off x="2442792" y="1293363"/>
                <a:ext cx="108905" cy="1858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4024"/>
                  <a:gd name="f4" fmla="val 58064"/>
                  <a:gd name="f5" fmla="val 1"/>
                  <a:gd name="f6" fmla="val 27238"/>
                  <a:gd name="f7" fmla="val 30989"/>
                  <a:gd name="f8" fmla="val 34023"/>
                  <a:gd name="f9" fmla="val 54998"/>
                  <a:gd name="f10" fmla="val 51246"/>
                  <a:gd name="f11" fmla="val 35458"/>
                  <a:gd name="f12" fmla="val 26521"/>
                  <a:gd name="f13" fmla="val 29521"/>
                  <a:gd name="f14" fmla="val 19866"/>
                  <a:gd name="f15" fmla="val 24302"/>
                  <a:gd name="f16" fmla="val 14484"/>
                  <a:gd name="f17" fmla="val 20029"/>
                  <a:gd name="f18" fmla="val 9362"/>
                  <a:gd name="f19" fmla="val 16017"/>
                  <a:gd name="f20" fmla="val 6590"/>
                  <a:gd name="f21" fmla="val 5089"/>
                  <a:gd name="f22" fmla="val 5709"/>
                  <a:gd name="f23" fmla="val 1697"/>
                  <a:gd name="f24" fmla="val 2871"/>
                  <a:gd name="f25" fmla="*/ f0 1 34024"/>
                  <a:gd name="f26" fmla="*/ f1 1 58064"/>
                  <a:gd name="f27" fmla="+- f4 0 f2"/>
                  <a:gd name="f28" fmla="+- f3 0 f2"/>
                  <a:gd name="f29" fmla="*/ f28 1 34024"/>
                  <a:gd name="f30" fmla="*/ f27 1 58064"/>
                  <a:gd name="f31" fmla="*/ f2 1 f29"/>
                  <a:gd name="f32" fmla="*/ f3 1 f29"/>
                  <a:gd name="f33" fmla="*/ f2 1 f30"/>
                  <a:gd name="f34" fmla="*/ f4 1 f30"/>
                  <a:gd name="f35" fmla="*/ f31 f25 1"/>
                  <a:gd name="f36" fmla="*/ f32 f25 1"/>
                  <a:gd name="f37" fmla="*/ f34 f26 1"/>
                  <a:gd name="f38" fmla="*/ f33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5" t="f38" r="f36" b="f37"/>
                <a:pathLst>
                  <a:path w="34024" h="58064">
                    <a:moveTo>
                      <a:pt x="f5" y="f2"/>
                    </a:moveTo>
                    <a:lnTo>
                      <a:pt x="f5" y="f4"/>
                    </a:lnTo>
                    <a:lnTo>
                      <a:pt x="f6" y="f4"/>
                    </a:lnTo>
                    <a:cubicBezTo>
                      <a:pt x="f7" y="f4"/>
                      <a:pt x="f8" y="f9"/>
                      <a:pt x="f8" y="f10"/>
                    </a:cubicBezTo>
                    <a:cubicBezTo>
                      <a:pt x="f8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"/>
                      <a:pt x="f5" y="f2"/>
                    </a:cubicBez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8" name="Google Shape;1764;p68">
                <a:extLst>
                  <a:ext uri="{FF2B5EF4-FFF2-40B4-BE49-F238E27FC236}">
                    <a16:creationId xmlns:a16="http://schemas.microsoft.com/office/drawing/2014/main" id="{3B2FA76E-121A-4696-B329-A70A0950DCCF}"/>
                  </a:ext>
                </a:extLst>
              </p:cNvPr>
              <p:cNvSpPr/>
              <p:nvPr/>
            </p:nvSpPr>
            <p:spPr>
              <a:xfrm>
                <a:off x="2203073" y="905384"/>
                <a:ext cx="479456" cy="13802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49791"/>
                  <a:gd name="f4" fmla="val 43124"/>
                  <a:gd name="f5" fmla="val 6818"/>
                  <a:gd name="f6" fmla="val 3067"/>
                  <a:gd name="f7" fmla="val 3034"/>
                  <a:gd name="f8" fmla="val 22703"/>
                  <a:gd name="f9" fmla="val 33957"/>
                  <a:gd name="f10" fmla="val 9167"/>
                  <a:gd name="f11" fmla="val 43123"/>
                  <a:gd name="f12" fmla="val 20420"/>
                  <a:gd name="f13" fmla="val 129371"/>
                  <a:gd name="f14" fmla="val 140625"/>
                  <a:gd name="f15" fmla="val 146725"/>
                  <a:gd name="f16" fmla="val 142973"/>
                  <a:gd name="f17" fmla="*/ f0 1 149791"/>
                  <a:gd name="f18" fmla="*/ f1 1 43124"/>
                  <a:gd name="f19" fmla="+- f4 0 f2"/>
                  <a:gd name="f20" fmla="+- f3 0 f2"/>
                  <a:gd name="f21" fmla="*/ f20 1 149791"/>
                  <a:gd name="f22" fmla="*/ f19 1 43124"/>
                  <a:gd name="f23" fmla="*/ f2 1 f21"/>
                  <a:gd name="f24" fmla="*/ f3 1 f21"/>
                  <a:gd name="f25" fmla="*/ f2 1 f22"/>
                  <a:gd name="f26" fmla="*/ f4 1 f22"/>
                  <a:gd name="f27" fmla="*/ f23 f17 1"/>
                  <a:gd name="f28" fmla="*/ f24 f17 1"/>
                  <a:gd name="f29" fmla="*/ f26 f18 1"/>
                  <a:gd name="f30" fmla="*/ f25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7" t="f30" r="f28" b="f29"/>
                <a:pathLst>
                  <a:path w="149791" h="43124">
                    <a:moveTo>
                      <a:pt x="f5" y="f2"/>
                    </a:moveTo>
                    <a:cubicBezTo>
                      <a:pt x="f6" y="f2"/>
                      <a:pt x="f2" y="f7"/>
                      <a:pt x="f2" y="f5"/>
                    </a:cubicBezTo>
                    <a:lnTo>
                      <a:pt x="f2" y="f8"/>
                    </a:lnTo>
                    <a:cubicBezTo>
                      <a:pt x="f2" y="f9"/>
                      <a:pt x="f10" y="f11"/>
                      <a:pt x="f12" y="f11"/>
                    </a:cubicBezTo>
                    <a:lnTo>
                      <a:pt x="f13" y="f11"/>
                    </a:lnTo>
                    <a:cubicBezTo>
                      <a:pt x="f14" y="f11"/>
                      <a:pt x="f3" y="f9"/>
                      <a:pt x="f3" y="f8"/>
                    </a:cubicBezTo>
                    <a:lnTo>
                      <a:pt x="f3" y="f5"/>
                    </a:lnTo>
                    <a:cubicBezTo>
                      <a:pt x="f3" y="f7"/>
                      <a:pt x="f15" y="f2"/>
                      <a:pt x="f16" y="f2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9" name="Google Shape;1765;p68">
                <a:extLst>
                  <a:ext uri="{FF2B5EF4-FFF2-40B4-BE49-F238E27FC236}">
                    <a16:creationId xmlns:a16="http://schemas.microsoft.com/office/drawing/2014/main" id="{4EADEF59-103F-4F4D-B748-2B29EE6572AB}"/>
                  </a:ext>
                </a:extLst>
              </p:cNvPr>
              <p:cNvSpPr/>
              <p:nvPr/>
            </p:nvSpPr>
            <p:spPr>
              <a:xfrm>
                <a:off x="2442792" y="905384"/>
                <a:ext cx="239728" cy="13802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74896"/>
                  <a:gd name="f4" fmla="val 43124"/>
                  <a:gd name="f5" fmla="val 1"/>
                  <a:gd name="f6" fmla="val 43123"/>
                  <a:gd name="f7" fmla="val 54476"/>
                  <a:gd name="f8" fmla="val 65730"/>
                  <a:gd name="f9" fmla="val 33957"/>
                  <a:gd name="f10" fmla="val 22703"/>
                  <a:gd name="f11" fmla="val 6818"/>
                  <a:gd name="f12" fmla="val 3034"/>
                  <a:gd name="f13" fmla="val 71830"/>
                  <a:gd name="f14" fmla="val 68078"/>
                  <a:gd name="f15" fmla="*/ f0 1 74896"/>
                  <a:gd name="f16" fmla="*/ f1 1 43124"/>
                  <a:gd name="f17" fmla="+- f4 0 f2"/>
                  <a:gd name="f18" fmla="+- f3 0 f2"/>
                  <a:gd name="f19" fmla="*/ f18 1 74896"/>
                  <a:gd name="f20" fmla="*/ f17 1 43124"/>
                  <a:gd name="f21" fmla="*/ f2 1 f19"/>
                  <a:gd name="f22" fmla="*/ f3 1 f19"/>
                  <a:gd name="f23" fmla="*/ f2 1 f20"/>
                  <a:gd name="f24" fmla="*/ f4 1 f20"/>
                  <a:gd name="f25" fmla="*/ f21 f15 1"/>
                  <a:gd name="f26" fmla="*/ f22 f15 1"/>
                  <a:gd name="f27" fmla="*/ f24 f16 1"/>
                  <a:gd name="f28" fmla="*/ f23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5" t="f28" r="f26" b="f27"/>
                <a:pathLst>
                  <a:path w="74896" h="43124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cubicBezTo>
                      <a:pt x="f8" y="f6"/>
                      <a:pt x="f3" y="f9"/>
                      <a:pt x="f3" y="f10"/>
                    </a:cubicBezTo>
                    <a:lnTo>
                      <a:pt x="f3" y="f11"/>
                    </a:lnTo>
                    <a:cubicBezTo>
                      <a:pt x="f3" y="f12"/>
                      <a:pt x="f13" y="f2"/>
                      <a:pt x="f14" y="f2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0" name="Google Shape;1766;p68">
                <a:extLst>
                  <a:ext uri="{FF2B5EF4-FFF2-40B4-BE49-F238E27FC236}">
                    <a16:creationId xmlns:a16="http://schemas.microsoft.com/office/drawing/2014/main" id="{90C44493-D6D2-4F54-BE72-61EADE3A69FA}"/>
                  </a:ext>
                </a:extLst>
              </p:cNvPr>
              <p:cNvSpPr/>
              <p:nvPr/>
            </p:nvSpPr>
            <p:spPr>
              <a:xfrm>
                <a:off x="2203073" y="1435571"/>
                <a:ext cx="479456" cy="13803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49791"/>
                  <a:gd name="f4" fmla="val 43125"/>
                  <a:gd name="f5" fmla="val 20420"/>
                  <a:gd name="f6" fmla="val 1"/>
                  <a:gd name="f7" fmla="val 9167"/>
                  <a:gd name="f8" fmla="val 20421"/>
                  <a:gd name="f9" fmla="val 36307"/>
                  <a:gd name="f10" fmla="val 40090"/>
                  <a:gd name="f11" fmla="val 3067"/>
                  <a:gd name="f12" fmla="val 43124"/>
                  <a:gd name="f13" fmla="val 6818"/>
                  <a:gd name="f14" fmla="val 142973"/>
                  <a:gd name="f15" fmla="val 146725"/>
                  <a:gd name="f16" fmla="val 140625"/>
                  <a:gd name="f17" fmla="val 129371"/>
                  <a:gd name="f18" fmla="*/ f0 1 149791"/>
                  <a:gd name="f19" fmla="*/ f1 1 43125"/>
                  <a:gd name="f20" fmla="+- f4 0 f2"/>
                  <a:gd name="f21" fmla="+- f3 0 f2"/>
                  <a:gd name="f22" fmla="*/ f21 1 149791"/>
                  <a:gd name="f23" fmla="*/ f20 1 43125"/>
                  <a:gd name="f24" fmla="*/ f2 1 f22"/>
                  <a:gd name="f25" fmla="*/ f3 1 f22"/>
                  <a:gd name="f26" fmla="*/ f2 1 f23"/>
                  <a:gd name="f27" fmla="*/ f4 1 f23"/>
                  <a:gd name="f28" fmla="*/ f24 f18 1"/>
                  <a:gd name="f29" fmla="*/ f25 f18 1"/>
                  <a:gd name="f30" fmla="*/ f27 f19 1"/>
                  <a:gd name="f31" fmla="*/ f26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8" t="f31" r="f29" b="f30"/>
                <a:pathLst>
                  <a:path w="149791" h="43125">
                    <a:moveTo>
                      <a:pt x="f5" y="f6"/>
                    </a:moveTo>
                    <a:cubicBezTo>
                      <a:pt x="f7" y="f6"/>
                      <a:pt x="f2" y="f7"/>
                      <a:pt x="f2" y="f8"/>
                    </a:cubicBezTo>
                    <a:lnTo>
                      <a:pt x="f2" y="f9"/>
                    </a:lnTo>
                    <a:cubicBezTo>
                      <a:pt x="f2" y="f10"/>
                      <a:pt x="f11" y="f12"/>
                      <a:pt x="f13" y="f12"/>
                    </a:cubicBezTo>
                    <a:lnTo>
                      <a:pt x="f14" y="f12"/>
                    </a:lnTo>
                    <a:cubicBezTo>
                      <a:pt x="f15" y="f12"/>
                      <a:pt x="f3" y="f10"/>
                      <a:pt x="f3" y="f9"/>
                    </a:cubicBezTo>
                    <a:lnTo>
                      <a:pt x="f3" y="f8"/>
                    </a:lnTo>
                    <a:cubicBezTo>
                      <a:pt x="f3" y="f7"/>
                      <a:pt x="f16" y="f6"/>
                      <a:pt x="f17" y="f6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1" name="Google Shape;1767;p68">
                <a:extLst>
                  <a:ext uri="{FF2B5EF4-FFF2-40B4-BE49-F238E27FC236}">
                    <a16:creationId xmlns:a16="http://schemas.microsoft.com/office/drawing/2014/main" id="{DC857F3A-6FA0-4FCF-94DC-956C62123B5A}"/>
                  </a:ext>
                </a:extLst>
              </p:cNvPr>
              <p:cNvSpPr/>
              <p:nvPr/>
            </p:nvSpPr>
            <p:spPr>
              <a:xfrm>
                <a:off x="2442792" y="1435571"/>
                <a:ext cx="239728" cy="13803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74896"/>
                  <a:gd name="f4" fmla="val 43125"/>
                  <a:gd name="f5" fmla="val 1"/>
                  <a:gd name="f6" fmla="val 43124"/>
                  <a:gd name="f7" fmla="val 68078"/>
                  <a:gd name="f8" fmla="val 71830"/>
                  <a:gd name="f9" fmla="val 40090"/>
                  <a:gd name="f10" fmla="val 36307"/>
                  <a:gd name="f11" fmla="val 20421"/>
                  <a:gd name="f12" fmla="val 9167"/>
                  <a:gd name="f13" fmla="val 65730"/>
                  <a:gd name="f14" fmla="val 54476"/>
                  <a:gd name="f15" fmla="*/ f0 1 74896"/>
                  <a:gd name="f16" fmla="*/ f1 1 43125"/>
                  <a:gd name="f17" fmla="+- f4 0 f2"/>
                  <a:gd name="f18" fmla="+- f3 0 f2"/>
                  <a:gd name="f19" fmla="*/ f18 1 74896"/>
                  <a:gd name="f20" fmla="*/ f17 1 43125"/>
                  <a:gd name="f21" fmla="*/ f2 1 f19"/>
                  <a:gd name="f22" fmla="*/ f3 1 f19"/>
                  <a:gd name="f23" fmla="*/ f2 1 f20"/>
                  <a:gd name="f24" fmla="*/ f4 1 f20"/>
                  <a:gd name="f25" fmla="*/ f21 f15 1"/>
                  <a:gd name="f26" fmla="*/ f22 f15 1"/>
                  <a:gd name="f27" fmla="*/ f24 f16 1"/>
                  <a:gd name="f28" fmla="*/ f23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5" t="f28" r="f26" b="f27"/>
                <a:pathLst>
                  <a:path w="74896" h="43125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cubicBezTo>
                      <a:pt x="f8" y="f6"/>
                      <a:pt x="f3" y="f9"/>
                      <a:pt x="f3" y="f10"/>
                    </a:cubicBezTo>
                    <a:lnTo>
                      <a:pt x="f3" y="f11"/>
                    </a:lnTo>
                    <a:cubicBezTo>
                      <a:pt x="f3" y="f12"/>
                      <a:pt x="f13" y="f5"/>
                      <a:pt x="f14" y="f5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2" name="Google Shape;1768;p68">
                <a:extLst>
                  <a:ext uri="{FF2B5EF4-FFF2-40B4-BE49-F238E27FC236}">
                    <a16:creationId xmlns:a16="http://schemas.microsoft.com/office/drawing/2014/main" id="{D5703192-A838-4F13-9A05-1DD6A7971837}"/>
                  </a:ext>
                </a:extLst>
              </p:cNvPr>
              <p:cNvSpPr/>
              <p:nvPr/>
            </p:nvSpPr>
            <p:spPr>
              <a:xfrm>
                <a:off x="2340059" y="1086947"/>
                <a:ext cx="205483" cy="14220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64197"/>
                  <a:gd name="f4" fmla="val 44430"/>
                  <a:gd name="f5" fmla="val 8514"/>
                  <a:gd name="f6" fmla="val 1"/>
                  <a:gd name="f7" fmla="val 3295"/>
                  <a:gd name="f8" fmla="val 5677"/>
                  <a:gd name="f9" fmla="val 2610"/>
                  <a:gd name="f10" fmla="val 10211"/>
                  <a:gd name="f11" fmla="val 6492"/>
                  <a:gd name="f12" fmla="val 16963"/>
                  <a:gd name="f13" fmla="val 10994"/>
                  <a:gd name="f14" fmla="val 20030"/>
                  <a:gd name="f15" fmla="val 14614"/>
                  <a:gd name="f16" fmla="val 22411"/>
                  <a:gd name="f17" fmla="val 19246"/>
                  <a:gd name="f18" fmla="val 25542"/>
                  <a:gd name="f19" fmla="val 22574"/>
                  <a:gd name="f20" fmla="val 27826"/>
                  <a:gd name="f21" fmla="val 25509"/>
                  <a:gd name="f22" fmla="val 39341"/>
                  <a:gd name="f23" fmla="val 26390"/>
                  <a:gd name="f24" fmla="val 42766"/>
                  <a:gd name="f25" fmla="val 29228"/>
                  <a:gd name="f26" fmla="val 44429"/>
                  <a:gd name="f27" fmla="val 32099"/>
                  <a:gd name="f28" fmla="val 35002"/>
                  <a:gd name="f29" fmla="val 37872"/>
                  <a:gd name="f30" fmla="val 38720"/>
                  <a:gd name="f31" fmla="val 39308"/>
                  <a:gd name="f32" fmla="val 41624"/>
                  <a:gd name="f33" fmla="val 27793"/>
                  <a:gd name="f34" fmla="val 44983"/>
                  <a:gd name="f35" fmla="val 49615"/>
                  <a:gd name="f36" fmla="val 53204"/>
                  <a:gd name="f37" fmla="val 57705"/>
                  <a:gd name="f38" fmla="val 61587"/>
                  <a:gd name="f39" fmla="val 60902"/>
                  <a:gd name="f40" fmla="val 55683"/>
                  <a:gd name="f41" fmla="*/ f0 1 64197"/>
                  <a:gd name="f42" fmla="*/ f1 1 44430"/>
                  <a:gd name="f43" fmla="+- f4 0 f2"/>
                  <a:gd name="f44" fmla="+- f3 0 f2"/>
                  <a:gd name="f45" fmla="*/ f44 1 64197"/>
                  <a:gd name="f46" fmla="*/ f43 1 44430"/>
                  <a:gd name="f47" fmla="*/ f2 1 f45"/>
                  <a:gd name="f48" fmla="*/ f3 1 f45"/>
                  <a:gd name="f49" fmla="*/ f2 1 f46"/>
                  <a:gd name="f50" fmla="*/ f4 1 f46"/>
                  <a:gd name="f51" fmla="*/ f47 f41 1"/>
                  <a:gd name="f52" fmla="*/ f48 f41 1"/>
                  <a:gd name="f53" fmla="*/ f50 f42 1"/>
                  <a:gd name="f54" fmla="*/ f49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1" t="f54" r="f52" b="f53"/>
                <a:pathLst>
                  <a:path w="64197" h="44430">
                    <a:moveTo>
                      <a:pt x="f5" y="f6"/>
                    </a:moveTo>
                    <a:cubicBezTo>
                      <a:pt x="f7" y="f6"/>
                      <a:pt x="f6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6"/>
                    </a:cubicBezTo>
                    <a:cubicBezTo>
                      <a:pt x="f28" y="f26"/>
                      <a:pt x="f29" y="f24"/>
                      <a:pt x="f30" y="f31"/>
                    </a:cubicBezTo>
                    <a:cubicBezTo>
                      <a:pt x="f32" y="f33"/>
                      <a:pt x="f34" y="f18"/>
                      <a:pt x="f35" y="f16"/>
                    </a:cubicBezTo>
                    <a:cubicBezTo>
                      <a:pt x="f36" y="f14"/>
                      <a:pt x="f37" y="f12"/>
                      <a:pt x="f38" y="f10"/>
                    </a:cubicBezTo>
                    <a:cubicBezTo>
                      <a:pt x="f3" y="f8"/>
                      <a:pt x="f39" y="f6"/>
                      <a:pt x="f40" y="f6"/>
                    </a:cubicBez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3" name="Google Shape;1769;p68">
                <a:extLst>
                  <a:ext uri="{FF2B5EF4-FFF2-40B4-BE49-F238E27FC236}">
                    <a16:creationId xmlns:a16="http://schemas.microsoft.com/office/drawing/2014/main" id="{5798D4DA-86FE-4B31-A2A5-256D9F1D16CC}"/>
                  </a:ext>
                </a:extLst>
              </p:cNvPr>
              <p:cNvSpPr/>
              <p:nvPr/>
            </p:nvSpPr>
            <p:spPr>
              <a:xfrm>
                <a:off x="2442792" y="1086947"/>
                <a:ext cx="102741" cy="14220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2099"/>
                  <a:gd name="f4" fmla="val 44430"/>
                  <a:gd name="f5" fmla="val 1"/>
                  <a:gd name="f6" fmla="val 44429"/>
                  <a:gd name="f7" fmla="val 2904"/>
                  <a:gd name="f8" fmla="val 5774"/>
                  <a:gd name="f9" fmla="val 42766"/>
                  <a:gd name="f10" fmla="val 6622"/>
                  <a:gd name="f11" fmla="val 39308"/>
                  <a:gd name="f12" fmla="val 9526"/>
                  <a:gd name="f13" fmla="val 27793"/>
                  <a:gd name="f14" fmla="val 12885"/>
                  <a:gd name="f15" fmla="val 25542"/>
                  <a:gd name="f16" fmla="val 17517"/>
                  <a:gd name="f17" fmla="val 22411"/>
                  <a:gd name="f18" fmla="val 21106"/>
                  <a:gd name="f19" fmla="val 20030"/>
                  <a:gd name="f20" fmla="val 25607"/>
                  <a:gd name="f21" fmla="val 16963"/>
                  <a:gd name="f22" fmla="val 29489"/>
                  <a:gd name="f23" fmla="val 10211"/>
                  <a:gd name="f24" fmla="val 5677"/>
                  <a:gd name="f25" fmla="val 28804"/>
                  <a:gd name="f26" fmla="val 23585"/>
                  <a:gd name="f27" fmla="*/ f0 1 32099"/>
                  <a:gd name="f28" fmla="*/ f1 1 44430"/>
                  <a:gd name="f29" fmla="+- f4 0 f2"/>
                  <a:gd name="f30" fmla="+- f3 0 f2"/>
                  <a:gd name="f31" fmla="*/ f30 1 32099"/>
                  <a:gd name="f32" fmla="*/ f29 1 44430"/>
                  <a:gd name="f33" fmla="*/ f2 1 f31"/>
                  <a:gd name="f34" fmla="*/ f3 1 f31"/>
                  <a:gd name="f35" fmla="*/ f2 1 f32"/>
                  <a:gd name="f36" fmla="*/ f4 1 f32"/>
                  <a:gd name="f37" fmla="*/ f33 f27 1"/>
                  <a:gd name="f38" fmla="*/ f34 f27 1"/>
                  <a:gd name="f39" fmla="*/ f36 f28 1"/>
                  <a:gd name="f40" fmla="*/ f35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7" t="f40" r="f38" b="f39"/>
                <a:pathLst>
                  <a:path w="32098" h="44430">
                    <a:moveTo>
                      <a:pt x="f5" y="f5"/>
                    </a:moveTo>
                    <a:lnTo>
                      <a:pt x="f5" y="f6"/>
                    </a:ln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3" y="f24"/>
                      <a:pt x="f25" y="f5"/>
                      <a:pt x="f26" y="f5"/>
                    </a:cubicBez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84" name="Google Shape;1770;p68">
              <a:extLst>
                <a:ext uri="{FF2B5EF4-FFF2-40B4-BE49-F238E27FC236}">
                  <a16:creationId xmlns:a16="http://schemas.microsoft.com/office/drawing/2014/main" id="{196B4F58-3077-471A-99E1-27BDACDE518A}"/>
                </a:ext>
              </a:extLst>
            </p:cNvPr>
            <p:cNvGrpSpPr/>
            <p:nvPr/>
          </p:nvGrpSpPr>
          <p:grpSpPr>
            <a:xfrm>
              <a:off x="3137864" y="923461"/>
              <a:ext cx="599827" cy="632078"/>
              <a:chOff x="3137864" y="923461"/>
              <a:chExt cx="599827" cy="632078"/>
            </a:xfrm>
          </p:grpSpPr>
          <p:sp>
            <p:nvSpPr>
              <p:cNvPr id="85" name="Google Shape;1771;p68">
                <a:extLst>
                  <a:ext uri="{FF2B5EF4-FFF2-40B4-BE49-F238E27FC236}">
                    <a16:creationId xmlns:a16="http://schemas.microsoft.com/office/drawing/2014/main" id="{B720F042-B227-4585-85CD-F229E7F98265}"/>
                  </a:ext>
                </a:extLst>
              </p:cNvPr>
              <p:cNvSpPr/>
              <p:nvPr/>
            </p:nvSpPr>
            <p:spPr>
              <a:xfrm>
                <a:off x="3137864" y="1237978"/>
                <a:ext cx="283207" cy="31756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3547"/>
                  <a:gd name="f4" fmla="val 104892"/>
                  <a:gd name="f5" fmla="val 40219"/>
                  <a:gd name="f6" fmla="val 37645"/>
                  <a:gd name="f7" fmla="val 35189"/>
                  <a:gd name="f8" fmla="val 1450"/>
                  <a:gd name="f9" fmla="val 34048"/>
                  <a:gd name="f10" fmla="val 3922"/>
                  <a:gd name="f11" fmla="val 2211"/>
                  <a:gd name="f12" fmla="val 72195"/>
                  <a:gd name="f13" fmla="val 1"/>
                  <a:gd name="f14" fmla="val 76924"/>
                  <a:gd name="f15" fmla="val 3671"/>
                  <a:gd name="f16" fmla="val 81893"/>
                  <a:gd name="f17" fmla="val 8321"/>
                  <a:gd name="f18" fmla="val 9092"/>
                  <a:gd name="f19" fmla="val 9890"/>
                  <a:gd name="f20" fmla="val 81756"/>
                  <a:gd name="f21" fmla="val 10692"/>
                  <a:gd name="f22" fmla="val 81459"/>
                  <a:gd name="f23" fmla="val 38909"/>
                  <a:gd name="f24" fmla="val 71216"/>
                  <a:gd name="f25" fmla="val 41029"/>
                  <a:gd name="f26" fmla="val 51304"/>
                  <a:gd name="f27" fmla="val 100411"/>
                  <a:gd name="f28" fmla="val 52375"/>
                  <a:gd name="f29" fmla="val 103369"/>
                  <a:gd name="f30" fmla="val 55040"/>
                  <a:gd name="f31" fmla="val 57712"/>
                  <a:gd name="f32" fmla="val 60168"/>
                  <a:gd name="f33" fmla="val 62629"/>
                  <a:gd name="f34" fmla="val 103606"/>
                  <a:gd name="f35" fmla="val 63863"/>
                  <a:gd name="f36" fmla="val 100966"/>
                  <a:gd name="f37" fmla="val 91948"/>
                  <a:gd name="f38" fmla="val 40684"/>
                  <a:gd name="f39" fmla="val 37259"/>
                  <a:gd name="f40" fmla="val 92079"/>
                  <a:gd name="f41" fmla="val 33214"/>
                  <a:gd name="f42" fmla="val 88654"/>
                  <a:gd name="f43" fmla="val 31649"/>
                  <a:gd name="f44" fmla="val 43084"/>
                  <a:gd name="f45" fmla="val 627"/>
                  <a:gd name="f46" fmla="val 42154"/>
                  <a:gd name="f47" fmla="val 202"/>
                  <a:gd name="f48" fmla="val 41178"/>
                  <a:gd name="f49" fmla="*/ f0 1 93547"/>
                  <a:gd name="f50" fmla="*/ f1 1 104892"/>
                  <a:gd name="f51" fmla="+- f4 0 f2"/>
                  <a:gd name="f52" fmla="+- f3 0 f2"/>
                  <a:gd name="f53" fmla="*/ f52 1 93547"/>
                  <a:gd name="f54" fmla="*/ f51 1 104892"/>
                  <a:gd name="f55" fmla="*/ f2 1 f53"/>
                  <a:gd name="f56" fmla="*/ f3 1 f53"/>
                  <a:gd name="f57" fmla="*/ f2 1 f54"/>
                  <a:gd name="f58" fmla="*/ f4 1 f54"/>
                  <a:gd name="f59" fmla="*/ f55 f49 1"/>
                  <a:gd name="f60" fmla="*/ f56 f49 1"/>
                  <a:gd name="f61" fmla="*/ f58 f50 1"/>
                  <a:gd name="f62" fmla="*/ f57 f5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9" t="f62" r="f60" b="f61"/>
                <a:pathLst>
                  <a:path w="93547" h="104892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lnTo>
                      <a:pt x="f11" y="f12"/>
                    </a:lnTo>
                    <a:cubicBezTo>
                      <a:pt x="f13" y="f14"/>
                      <a:pt x="f15" y="f16"/>
                      <a:pt x="f17" y="f16"/>
                    </a:cubicBezTo>
                    <a:cubicBezTo>
                      <a:pt x="f18" y="f16"/>
                      <a:pt x="f19" y="f20"/>
                      <a:pt x="f21" y="f22"/>
                    </a:cubicBezTo>
                    <a:lnTo>
                      <a:pt x="f23" y="f24"/>
                    </a:lnTo>
                    <a:lnTo>
                      <a:pt x="f25" y="f12"/>
                    </a:lnTo>
                    <a:lnTo>
                      <a:pt x="f26" y="f27"/>
                    </a:lnTo>
                    <a:cubicBezTo>
                      <a:pt x="f28" y="f29"/>
                      <a:pt x="f30" y="f4"/>
                      <a:pt x="f31" y="f4"/>
                    </a:cubicBezTo>
                    <a:cubicBezTo>
                      <a:pt x="f32" y="f4"/>
                      <a:pt x="f33" y="f34"/>
                      <a:pt x="f35" y="f36"/>
                    </a:cubicBezTo>
                    <a:lnTo>
                      <a:pt x="f37" y="f38"/>
                    </a:lnTo>
                    <a:cubicBezTo>
                      <a:pt x="f3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2"/>
                      <a:pt x="f5" y="f2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6" name="Google Shape;1772;p68">
                <a:extLst>
                  <a:ext uri="{FF2B5EF4-FFF2-40B4-BE49-F238E27FC236}">
                    <a16:creationId xmlns:a16="http://schemas.microsoft.com/office/drawing/2014/main" id="{F4C6A1B8-00A9-4D9F-B856-B9A5E9F25DA4}"/>
                  </a:ext>
                </a:extLst>
              </p:cNvPr>
              <p:cNvSpPr/>
              <p:nvPr/>
            </p:nvSpPr>
            <p:spPr>
              <a:xfrm>
                <a:off x="3454456" y="1237978"/>
                <a:ext cx="283235" cy="31751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3553"/>
                  <a:gd name="f4" fmla="val 104879"/>
                  <a:gd name="f5" fmla="val 53329"/>
                  <a:gd name="f6" fmla="val 52369"/>
                  <a:gd name="f7" fmla="val 51393"/>
                  <a:gd name="f8" fmla="val 202"/>
                  <a:gd name="f9" fmla="val 50463"/>
                  <a:gd name="f10" fmla="val 627"/>
                  <a:gd name="f11" fmla="val 4893"/>
                  <a:gd name="f12" fmla="val 31649"/>
                  <a:gd name="f13" fmla="val 1468"/>
                  <a:gd name="f14" fmla="val 33214"/>
                  <a:gd name="f15" fmla="val 37259"/>
                  <a:gd name="f16" fmla="val 1599"/>
                  <a:gd name="f17" fmla="val 40684"/>
                  <a:gd name="f18" fmla="val 29717"/>
                  <a:gd name="f19" fmla="val 100966"/>
                  <a:gd name="f20" fmla="val 30937"/>
                  <a:gd name="f21" fmla="val 103594"/>
                  <a:gd name="f22" fmla="val 33395"/>
                  <a:gd name="f23" fmla="val 35850"/>
                  <a:gd name="f24" fmla="val 38514"/>
                  <a:gd name="f25" fmla="val 41174"/>
                  <a:gd name="f26" fmla="val 103365"/>
                  <a:gd name="f27" fmla="val 42243"/>
                  <a:gd name="f28" fmla="val 100411"/>
                  <a:gd name="f29" fmla="val 52518"/>
                  <a:gd name="f30" fmla="val 72195"/>
                  <a:gd name="f31" fmla="val 54639"/>
                  <a:gd name="f32" fmla="val 71216"/>
                  <a:gd name="f33" fmla="val 82855"/>
                  <a:gd name="f34" fmla="val 81459"/>
                  <a:gd name="f35" fmla="val 83659"/>
                  <a:gd name="f36" fmla="val 81755"/>
                  <a:gd name="f37" fmla="val 84457"/>
                  <a:gd name="f38" fmla="val 81891"/>
                  <a:gd name="f39" fmla="val 85228"/>
                  <a:gd name="f40" fmla="val 89897"/>
                  <a:gd name="f41" fmla="val 93552"/>
                  <a:gd name="f42" fmla="val 76899"/>
                  <a:gd name="f43" fmla="val 91369"/>
                  <a:gd name="f44" fmla="val 59532"/>
                  <a:gd name="f45" fmla="val 3922"/>
                  <a:gd name="f46" fmla="val 58367"/>
                  <a:gd name="f47" fmla="val 1450"/>
                  <a:gd name="f48" fmla="val 55905"/>
                  <a:gd name="f49" fmla="*/ f0 1 93553"/>
                  <a:gd name="f50" fmla="*/ f1 1 104879"/>
                  <a:gd name="f51" fmla="+- f4 0 f2"/>
                  <a:gd name="f52" fmla="+- f3 0 f2"/>
                  <a:gd name="f53" fmla="*/ f52 1 93553"/>
                  <a:gd name="f54" fmla="*/ f51 1 104879"/>
                  <a:gd name="f55" fmla="*/ f2 1 f53"/>
                  <a:gd name="f56" fmla="*/ f3 1 f53"/>
                  <a:gd name="f57" fmla="*/ f2 1 f54"/>
                  <a:gd name="f58" fmla="*/ f4 1 f54"/>
                  <a:gd name="f59" fmla="*/ f55 f49 1"/>
                  <a:gd name="f60" fmla="*/ f56 f49 1"/>
                  <a:gd name="f61" fmla="*/ f58 f50 1"/>
                  <a:gd name="f62" fmla="*/ f57 f5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9" t="f62" r="f60" b="f61"/>
                <a:pathLst>
                  <a:path w="93553" h="104879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lnTo>
                      <a:pt x="f11" y="f12"/>
                    </a:lnTo>
                    <a:cubicBezTo>
                      <a:pt x="f13" y="f14"/>
                      <a:pt x="f2" y="f15"/>
                      <a:pt x="f16" y="f17"/>
                    </a:cubicBezTo>
                    <a:lnTo>
                      <a:pt x="f18" y="f19"/>
                    </a:lnTo>
                    <a:cubicBezTo>
                      <a:pt x="f20" y="f21"/>
                      <a:pt x="f22" y="f4"/>
                      <a:pt x="f23" y="f4"/>
                    </a:cubicBezTo>
                    <a:cubicBezTo>
                      <a:pt x="f24" y="f4"/>
                      <a:pt x="f25" y="f26"/>
                      <a:pt x="f27" y="f28"/>
                    </a:cubicBezTo>
                    <a:lnTo>
                      <a:pt x="f29" y="f30"/>
                    </a:lnTo>
                    <a:lnTo>
                      <a:pt x="f31" y="f32"/>
                    </a:lnTo>
                    <a:lnTo>
                      <a:pt x="f33" y="f34"/>
                    </a:lnTo>
                    <a:cubicBezTo>
                      <a:pt x="f35" y="f36"/>
                      <a:pt x="f37" y="f38"/>
                      <a:pt x="f39" y="f38"/>
                    </a:cubicBezTo>
                    <a:cubicBezTo>
                      <a:pt x="f40" y="f38"/>
                      <a:pt x="f41" y="f42"/>
                      <a:pt x="f43" y="f30"/>
                    </a:cubicBezTo>
                    <a:lnTo>
                      <a:pt x="f44" y="f45"/>
                    </a:lnTo>
                    <a:cubicBezTo>
                      <a:pt x="f46" y="f47"/>
                      <a:pt x="f48" y="f2"/>
                      <a:pt x="f5" y="f2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7" name="Google Shape;1773;p68">
                <a:extLst>
                  <a:ext uri="{FF2B5EF4-FFF2-40B4-BE49-F238E27FC236}">
                    <a16:creationId xmlns:a16="http://schemas.microsoft.com/office/drawing/2014/main" id="{7DE37C48-DEA1-4D2D-A140-D7E90BF4A381}"/>
                  </a:ext>
                </a:extLst>
              </p:cNvPr>
              <p:cNvSpPr/>
              <p:nvPr/>
            </p:nvSpPr>
            <p:spPr>
              <a:xfrm>
                <a:off x="3211217" y="923461"/>
                <a:ext cx="453094" cy="45309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49661"/>
                  <a:gd name="f4" fmla="val 149660"/>
                  <a:gd name="f5" fmla="val 74831"/>
                  <a:gd name="f6" fmla="val 33566"/>
                  <a:gd name="f7" fmla="val 1"/>
                  <a:gd name="f8" fmla="val 74830"/>
                  <a:gd name="f9" fmla="val 116094"/>
                  <a:gd name="f10" fmla="val 116095"/>
                  <a:gd name="f11" fmla="*/ f0 1 149661"/>
                  <a:gd name="f12" fmla="*/ f1 1 149660"/>
                  <a:gd name="f13" fmla="+- f4 0 f2"/>
                  <a:gd name="f14" fmla="+- f3 0 f2"/>
                  <a:gd name="f15" fmla="*/ f14 1 149661"/>
                  <a:gd name="f16" fmla="*/ f13 1 149660"/>
                  <a:gd name="f17" fmla="*/ f2 1 f15"/>
                  <a:gd name="f18" fmla="*/ f3 1 f15"/>
                  <a:gd name="f19" fmla="*/ f2 1 f16"/>
                  <a:gd name="f20" fmla="*/ f4 1 f16"/>
                  <a:gd name="f21" fmla="*/ f17 f11 1"/>
                  <a:gd name="f22" fmla="*/ f18 f11 1"/>
                  <a:gd name="f23" fmla="*/ f20 f12 1"/>
                  <a:gd name="f24" fmla="*/ f19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1" t="f24" r="f22" b="f23"/>
                <a:pathLst>
                  <a:path w="149661" h="149660">
                    <a:moveTo>
                      <a:pt x="f5" y="f2"/>
                    </a:moveTo>
                    <a:cubicBezTo>
                      <a:pt x="f6" y="f2"/>
                      <a:pt x="f7" y="f6"/>
                      <a:pt x="f7" y="f8"/>
                    </a:cubicBezTo>
                    <a:cubicBezTo>
                      <a:pt x="f7" y="f9"/>
                      <a:pt x="f6" y="f4"/>
                      <a:pt x="f5" y="f4"/>
                    </a:cubicBezTo>
                    <a:cubicBezTo>
                      <a:pt x="f10" y="f4"/>
                      <a:pt x="f3" y="f9"/>
                      <a:pt x="f3" y="f8"/>
                    </a:cubicBezTo>
                    <a:cubicBezTo>
                      <a:pt x="f3" y="f6"/>
                      <a:pt x="f10" y="f2"/>
                      <a:pt x="f5" y="f2"/>
                    </a:cubicBez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8" name="Google Shape;1774;p68">
                <a:extLst>
                  <a:ext uri="{FF2B5EF4-FFF2-40B4-BE49-F238E27FC236}">
                    <a16:creationId xmlns:a16="http://schemas.microsoft.com/office/drawing/2014/main" id="{4D579821-4505-4FDA-8FD5-3F4EA6F36404}"/>
                  </a:ext>
                </a:extLst>
              </p:cNvPr>
              <p:cNvSpPr/>
              <p:nvPr/>
            </p:nvSpPr>
            <p:spPr>
              <a:xfrm>
                <a:off x="3437769" y="923461"/>
                <a:ext cx="226551" cy="45309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74831"/>
                  <a:gd name="f4" fmla="val 149660"/>
                  <a:gd name="f5" fmla="val 1"/>
                  <a:gd name="f6" fmla="val 41265"/>
                  <a:gd name="f7" fmla="val 116094"/>
                  <a:gd name="f8" fmla="val 74830"/>
                  <a:gd name="f9" fmla="val 33566"/>
                  <a:gd name="f10" fmla="*/ f0 1 74831"/>
                  <a:gd name="f11" fmla="*/ f1 1 149660"/>
                  <a:gd name="f12" fmla="+- f4 0 f2"/>
                  <a:gd name="f13" fmla="+- f3 0 f2"/>
                  <a:gd name="f14" fmla="*/ f13 1 74831"/>
                  <a:gd name="f15" fmla="*/ f12 1 149660"/>
                  <a:gd name="f16" fmla="*/ f2 1 f14"/>
                  <a:gd name="f17" fmla="*/ f3 1 f14"/>
                  <a:gd name="f18" fmla="*/ f2 1 f15"/>
                  <a:gd name="f19" fmla="*/ f4 1 f15"/>
                  <a:gd name="f20" fmla="*/ f16 f10 1"/>
                  <a:gd name="f21" fmla="*/ f17 f10 1"/>
                  <a:gd name="f22" fmla="*/ f19 f11 1"/>
                  <a:gd name="f23" fmla="*/ f1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0" t="f23" r="f21" b="f22"/>
                <a:pathLst>
                  <a:path w="74831" h="149660">
                    <a:moveTo>
                      <a:pt x="f5" y="f2"/>
                    </a:moveTo>
                    <a:lnTo>
                      <a:pt x="f5" y="f4"/>
                    </a:lnTo>
                    <a:cubicBezTo>
                      <a:pt x="f6" y="f4"/>
                      <a:pt x="f3" y="f7"/>
                      <a:pt x="f3" y="f8"/>
                    </a:cubicBezTo>
                    <a:cubicBezTo>
                      <a:pt x="f3" y="f9"/>
                      <a:pt x="f6" y="f2"/>
                      <a:pt x="f5" y="f2"/>
                    </a:cubicBez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9" name="Google Shape;1775;p68">
                <a:extLst>
                  <a:ext uri="{FF2B5EF4-FFF2-40B4-BE49-F238E27FC236}">
                    <a16:creationId xmlns:a16="http://schemas.microsoft.com/office/drawing/2014/main" id="{0E0429D7-7C35-4D08-8BB4-844B5650CF63}"/>
                  </a:ext>
                </a:extLst>
              </p:cNvPr>
              <p:cNvSpPr/>
              <p:nvPr/>
            </p:nvSpPr>
            <p:spPr>
              <a:xfrm>
                <a:off x="3252401" y="964637"/>
                <a:ext cx="370734" cy="37073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2456"/>
                  <a:gd name="f4" fmla="val 61228"/>
                  <a:gd name="f5" fmla="val 27466"/>
                  <a:gd name="f6" fmla="val 94990"/>
                  <a:gd name="f7" fmla="val 122455"/>
                  <a:gd name="f8" fmla="val 94989"/>
                  <a:gd name="f9" fmla="*/ f0 1 122456"/>
                  <a:gd name="f10" fmla="*/ f1 1 122456"/>
                  <a:gd name="f11" fmla="+- f3 0 f2"/>
                  <a:gd name="f12" fmla="*/ f11 1 122456"/>
                  <a:gd name="f13" fmla="*/ f2 1 f12"/>
                  <a:gd name="f14" fmla="*/ f3 1 f12"/>
                  <a:gd name="f15" fmla="*/ f13 f9 1"/>
                  <a:gd name="f16" fmla="*/ f14 f9 1"/>
                  <a:gd name="f17" fmla="*/ f14 f10 1"/>
                  <a:gd name="f18" fmla="*/ f13 f1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5" t="f18" r="f16" b="f17"/>
                <a:pathLst>
                  <a:path w="122456" h="122456">
                    <a:moveTo>
                      <a:pt x="f4" y="f2"/>
                    </a:moveTo>
                    <a:cubicBezTo>
                      <a:pt x="f5" y="f2"/>
                      <a:pt x="f2" y="f5"/>
                      <a:pt x="f2" y="f4"/>
                    </a:cubicBezTo>
                    <a:cubicBezTo>
                      <a:pt x="f2" y="f6"/>
                      <a:pt x="f5" y="f7"/>
                      <a:pt x="f4" y="f7"/>
                    </a:cubicBezTo>
                    <a:cubicBezTo>
                      <a:pt x="f8" y="f7"/>
                      <a:pt x="f7" y="f6"/>
                      <a:pt x="f7" y="f4"/>
                    </a:cubicBezTo>
                    <a:cubicBezTo>
                      <a:pt x="f7" y="f5"/>
                      <a:pt x="f8" y="f2"/>
                      <a:pt x="f4" y="f2"/>
                    </a:cubicBez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0" name="Google Shape;1776;p68">
                <a:extLst>
                  <a:ext uri="{FF2B5EF4-FFF2-40B4-BE49-F238E27FC236}">
                    <a16:creationId xmlns:a16="http://schemas.microsoft.com/office/drawing/2014/main" id="{567350B2-A019-42B7-B6EC-EAF2BC345F21}"/>
                  </a:ext>
                </a:extLst>
              </p:cNvPr>
              <p:cNvSpPr/>
              <p:nvPr/>
            </p:nvSpPr>
            <p:spPr>
              <a:xfrm>
                <a:off x="3437769" y="964637"/>
                <a:ext cx="185367" cy="37073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61229"/>
                  <a:gd name="f4" fmla="val 122456"/>
                  <a:gd name="f5" fmla="val 1"/>
                  <a:gd name="f6" fmla="val 122455"/>
                  <a:gd name="f7" fmla="val 33762"/>
                  <a:gd name="f8" fmla="val 61228"/>
                  <a:gd name="f9" fmla="val 94990"/>
                  <a:gd name="f10" fmla="val 27466"/>
                  <a:gd name="f11" fmla="*/ f0 1 61229"/>
                  <a:gd name="f12" fmla="*/ f1 1 122456"/>
                  <a:gd name="f13" fmla="+- f4 0 f2"/>
                  <a:gd name="f14" fmla="+- f3 0 f2"/>
                  <a:gd name="f15" fmla="*/ f14 1 61229"/>
                  <a:gd name="f16" fmla="*/ f13 1 122456"/>
                  <a:gd name="f17" fmla="*/ f2 1 f15"/>
                  <a:gd name="f18" fmla="*/ f3 1 f15"/>
                  <a:gd name="f19" fmla="*/ f2 1 f16"/>
                  <a:gd name="f20" fmla="*/ f4 1 f16"/>
                  <a:gd name="f21" fmla="*/ f17 f11 1"/>
                  <a:gd name="f22" fmla="*/ f18 f11 1"/>
                  <a:gd name="f23" fmla="*/ f20 f12 1"/>
                  <a:gd name="f24" fmla="*/ f19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1" t="f24" r="f22" b="f23"/>
                <a:pathLst>
                  <a:path w="61229" h="122456">
                    <a:moveTo>
                      <a:pt x="f5" y="f2"/>
                    </a:moveTo>
                    <a:lnTo>
                      <a:pt x="f5" y="f6"/>
                    </a:lnTo>
                    <a:cubicBezTo>
                      <a:pt x="f7" y="f6"/>
                      <a:pt x="f8" y="f9"/>
                      <a:pt x="f8" y="f8"/>
                    </a:cubicBezTo>
                    <a:cubicBezTo>
                      <a:pt x="f8" y="f10"/>
                      <a:pt x="f7" y="f2"/>
                      <a:pt x="f5" y="f2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1" name="Google Shape;1777;p68">
                <a:extLst>
                  <a:ext uri="{FF2B5EF4-FFF2-40B4-BE49-F238E27FC236}">
                    <a16:creationId xmlns:a16="http://schemas.microsoft.com/office/drawing/2014/main" id="{29D7EFDE-2BC6-4EFC-B05B-763C382B218A}"/>
                  </a:ext>
                </a:extLst>
              </p:cNvPr>
              <p:cNvSpPr/>
              <p:nvPr/>
            </p:nvSpPr>
            <p:spPr>
              <a:xfrm>
                <a:off x="3315404" y="1028334"/>
                <a:ext cx="244821" cy="22364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80866"/>
                  <a:gd name="f4" fmla="val 73871"/>
                  <a:gd name="f5" fmla="val 40417"/>
                  <a:gd name="f6" fmla="val 37970"/>
                  <a:gd name="f7" fmla="val 35556"/>
                  <a:gd name="f8" fmla="val 1272"/>
                  <a:gd name="f9" fmla="val 34349"/>
                  <a:gd name="f10" fmla="val 3817"/>
                  <a:gd name="f11" fmla="val 26129"/>
                  <a:gd name="f12" fmla="val 20420"/>
                  <a:gd name="f13" fmla="val 7764"/>
                  <a:gd name="f14" fmla="val 23095"/>
                  <a:gd name="f15" fmla="val 2186"/>
                  <a:gd name="f16" fmla="val 23911"/>
                  <a:gd name="f17" fmla="val 1"/>
                  <a:gd name="f18" fmla="val 30761"/>
                  <a:gd name="f19" fmla="val 4013"/>
                  <a:gd name="f20" fmla="val 34708"/>
                  <a:gd name="f21" fmla="val 17289"/>
                  <a:gd name="f22" fmla="val 47625"/>
                  <a:gd name="f23" fmla="val 14158"/>
                  <a:gd name="f24" fmla="val 65892"/>
                  <a:gd name="f25" fmla="val 13409"/>
                  <a:gd name="f26" fmla="val 70280"/>
                  <a:gd name="f27" fmla="val 16887"/>
                  <a:gd name="f28" fmla="val 20844"/>
                  <a:gd name="f29" fmla="val 21889"/>
                  <a:gd name="f30" fmla="val 22967"/>
                  <a:gd name="f31" fmla="val 73621"/>
                  <a:gd name="f32" fmla="val 24009"/>
                  <a:gd name="f33" fmla="val 73069"/>
                  <a:gd name="f34" fmla="val 64457"/>
                  <a:gd name="f35" fmla="val 56824"/>
                  <a:gd name="f36" fmla="val 57855"/>
                  <a:gd name="f37" fmla="val 73605"/>
                  <a:gd name="f38" fmla="val 58927"/>
                  <a:gd name="f39" fmla="val 73849"/>
                  <a:gd name="f40" fmla="val 59970"/>
                  <a:gd name="f41" fmla="val 63939"/>
                  <a:gd name="f42" fmla="val 67476"/>
                  <a:gd name="f43" fmla="val 70310"/>
                  <a:gd name="f44" fmla="val 66676"/>
                  <a:gd name="f45" fmla="val 63544"/>
                  <a:gd name="f46" fmla="val 76820"/>
                  <a:gd name="f47" fmla="val 80865"/>
                  <a:gd name="f48" fmla="val 78614"/>
                  <a:gd name="f49" fmla="val 54704"/>
                  <a:gd name="f50" fmla="val 46484"/>
                  <a:gd name="f51" fmla="val 45277"/>
                  <a:gd name="f52" fmla="val 42863"/>
                  <a:gd name="f53" fmla="*/ f0 1 80866"/>
                  <a:gd name="f54" fmla="*/ f1 1 73871"/>
                  <a:gd name="f55" fmla="+- f4 0 f2"/>
                  <a:gd name="f56" fmla="+- f3 0 f2"/>
                  <a:gd name="f57" fmla="*/ f56 1 80866"/>
                  <a:gd name="f58" fmla="*/ f55 1 73871"/>
                  <a:gd name="f59" fmla="*/ f2 1 f57"/>
                  <a:gd name="f60" fmla="*/ f3 1 f57"/>
                  <a:gd name="f61" fmla="*/ f2 1 f58"/>
                  <a:gd name="f62" fmla="*/ f4 1 f58"/>
                  <a:gd name="f63" fmla="*/ f59 f53 1"/>
                  <a:gd name="f64" fmla="*/ f60 f53 1"/>
                  <a:gd name="f65" fmla="*/ f62 f54 1"/>
                  <a:gd name="f66" fmla="*/ f61 f5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3" t="f66" r="f64" b="f65"/>
                <a:pathLst>
                  <a:path w="80866" h="73871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lnTo>
                      <a:pt x="f11" y="f12"/>
                    </a:lnTo>
                    <a:lnTo>
                      <a:pt x="f13" y="f14"/>
                    </a:lnTo>
                    <a:cubicBezTo>
                      <a:pt x="f15" y="f16"/>
                      <a:pt x="f17" y="f18"/>
                      <a:pt x="f19" y="f20"/>
                    </a:cubicBezTo>
                    <a:lnTo>
                      <a:pt x="f21" y="f22"/>
                    </a:lnTo>
                    <a:lnTo>
                      <a:pt x="f23" y="f24"/>
                    </a:lnTo>
                    <a:cubicBezTo>
                      <a:pt x="f25" y="f26"/>
                      <a:pt x="f27" y="f4"/>
                      <a:pt x="f28" y="f4"/>
                    </a:cubicBezTo>
                    <a:cubicBezTo>
                      <a:pt x="f29" y="f4"/>
                      <a:pt x="f30" y="f31"/>
                      <a:pt x="f32" y="f33"/>
                    </a:cubicBezTo>
                    <a:lnTo>
                      <a:pt x="f5" y="f34"/>
                    </a:lnTo>
                    <a:lnTo>
                      <a:pt x="f35" y="f33"/>
                    </a:lnTo>
                    <a:cubicBezTo>
                      <a:pt x="f36" y="f37"/>
                      <a:pt x="f38" y="f39"/>
                      <a:pt x="f40" y="f39"/>
                    </a:cubicBezTo>
                    <a:cubicBezTo>
                      <a:pt x="f41" y="f39"/>
                      <a:pt x="f42" y="f43"/>
                      <a:pt x="f44" y="f24"/>
                    </a:cubicBezTo>
                    <a:lnTo>
                      <a:pt x="f45" y="f22"/>
                    </a:lnTo>
                    <a:lnTo>
                      <a:pt x="f46" y="f20"/>
                    </a:lnTo>
                    <a:cubicBezTo>
                      <a:pt x="f47" y="f18"/>
                      <a:pt x="f48" y="f16"/>
                      <a:pt x="f33" y="f14"/>
                    </a:cubicBezTo>
                    <a:lnTo>
                      <a:pt x="f49" y="f12"/>
                    </a:lnTo>
                    <a:lnTo>
                      <a:pt x="f50" y="f10"/>
                    </a:lnTo>
                    <a:cubicBezTo>
                      <a:pt x="f51" y="f8"/>
                      <a:pt x="f52" y="f2"/>
                      <a:pt x="f5" y="f2"/>
                    </a:cubicBez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2" name="Google Shape;1778;p68">
                <a:extLst>
                  <a:ext uri="{FF2B5EF4-FFF2-40B4-BE49-F238E27FC236}">
                    <a16:creationId xmlns:a16="http://schemas.microsoft.com/office/drawing/2014/main" id="{111A9596-F660-4D36-8472-0753BB859A59}"/>
                  </a:ext>
                </a:extLst>
              </p:cNvPr>
              <p:cNvSpPr/>
              <p:nvPr/>
            </p:nvSpPr>
            <p:spPr>
              <a:xfrm>
                <a:off x="3437769" y="1028334"/>
                <a:ext cx="122465" cy="22357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0450"/>
                  <a:gd name="f4" fmla="val 73849"/>
                  <a:gd name="f5" fmla="val 1"/>
                  <a:gd name="f6" fmla="val 64457"/>
                  <a:gd name="f7" fmla="val 16408"/>
                  <a:gd name="f8" fmla="val 73069"/>
                  <a:gd name="f9" fmla="val 17439"/>
                  <a:gd name="f10" fmla="val 73605"/>
                  <a:gd name="f11" fmla="val 18511"/>
                  <a:gd name="f12" fmla="val 19554"/>
                  <a:gd name="f13" fmla="val 23523"/>
                  <a:gd name="f14" fmla="val 27060"/>
                  <a:gd name="f15" fmla="val 70310"/>
                  <a:gd name="f16" fmla="val 26260"/>
                  <a:gd name="f17" fmla="val 65892"/>
                  <a:gd name="f18" fmla="val 23128"/>
                  <a:gd name="f19" fmla="val 47625"/>
                  <a:gd name="f20" fmla="val 36404"/>
                  <a:gd name="f21" fmla="val 34708"/>
                  <a:gd name="f22" fmla="val 40449"/>
                  <a:gd name="f23" fmla="val 30761"/>
                  <a:gd name="f24" fmla="val 38198"/>
                  <a:gd name="f25" fmla="val 23911"/>
                  <a:gd name="f26" fmla="val 32653"/>
                  <a:gd name="f27" fmla="val 23095"/>
                  <a:gd name="f28" fmla="val 14288"/>
                  <a:gd name="f29" fmla="val 20420"/>
                  <a:gd name="f30" fmla="val 6068"/>
                  <a:gd name="f31" fmla="val 3817"/>
                  <a:gd name="f32" fmla="val 4861"/>
                  <a:gd name="f33" fmla="val 1272"/>
                  <a:gd name="f34" fmla="val 2447"/>
                  <a:gd name="f35" fmla="*/ f0 1 40450"/>
                  <a:gd name="f36" fmla="*/ f1 1 73849"/>
                  <a:gd name="f37" fmla="+- f4 0 f2"/>
                  <a:gd name="f38" fmla="+- f3 0 f2"/>
                  <a:gd name="f39" fmla="*/ f38 1 40450"/>
                  <a:gd name="f40" fmla="*/ f37 1 73849"/>
                  <a:gd name="f41" fmla="*/ f2 1 f39"/>
                  <a:gd name="f42" fmla="*/ f3 1 f39"/>
                  <a:gd name="f43" fmla="*/ f2 1 f40"/>
                  <a:gd name="f44" fmla="*/ f4 1 f40"/>
                  <a:gd name="f45" fmla="*/ f41 f35 1"/>
                  <a:gd name="f46" fmla="*/ f42 f35 1"/>
                  <a:gd name="f47" fmla="*/ f44 f36 1"/>
                  <a:gd name="f48" fmla="*/ f43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5" t="f48" r="f46" b="f47"/>
                <a:pathLst>
                  <a:path w="40450" h="73849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8"/>
                    </a:lnTo>
                    <a:cubicBezTo>
                      <a:pt x="f9" y="f10"/>
                      <a:pt x="f11" y="f4"/>
                      <a:pt x="f12" y="f4"/>
                    </a:cubicBezTo>
                    <a:cubicBezTo>
                      <a:pt x="f13" y="f4"/>
                      <a:pt x="f14" y="f15"/>
                      <a:pt x="f16" y="f17"/>
                    </a:cubicBezTo>
                    <a:lnTo>
                      <a:pt x="f18" y="f19"/>
                    </a:lnTo>
                    <a:lnTo>
                      <a:pt x="f20" y="f21"/>
                    </a:lnTo>
                    <a:cubicBezTo>
                      <a:pt x="f22" y="f23"/>
                      <a:pt x="f24" y="f25"/>
                      <a:pt x="f26" y="f27"/>
                    </a:cubicBezTo>
                    <a:lnTo>
                      <a:pt x="f28" y="f29"/>
                    </a:lnTo>
                    <a:lnTo>
                      <a:pt x="f30" y="f31"/>
                    </a:lnTo>
                    <a:cubicBezTo>
                      <a:pt x="f32" y="f33"/>
                      <a:pt x="f34" y="f2"/>
                      <a:pt x="f5" y="f2"/>
                    </a:cubicBez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</p:grpSp>
      <p:grpSp>
        <p:nvGrpSpPr>
          <p:cNvPr id="93" name="Grupo 1902">
            <a:extLst>
              <a:ext uri="{FF2B5EF4-FFF2-40B4-BE49-F238E27FC236}">
                <a16:creationId xmlns:a16="http://schemas.microsoft.com/office/drawing/2014/main" id="{B64CB116-A5BA-433D-8BA0-D100CABFC0E8}"/>
              </a:ext>
            </a:extLst>
          </p:cNvPr>
          <p:cNvGrpSpPr/>
          <p:nvPr/>
        </p:nvGrpSpPr>
        <p:grpSpPr>
          <a:xfrm>
            <a:off x="4927911" y="1078809"/>
            <a:ext cx="2596740" cy="632042"/>
            <a:chOff x="4927911" y="1078809"/>
            <a:chExt cx="2596740" cy="632042"/>
          </a:xfrm>
        </p:grpSpPr>
        <p:grpSp>
          <p:nvGrpSpPr>
            <p:cNvPr id="94" name="Google Shape;1806;p68">
              <a:extLst>
                <a:ext uri="{FF2B5EF4-FFF2-40B4-BE49-F238E27FC236}">
                  <a16:creationId xmlns:a16="http://schemas.microsoft.com/office/drawing/2014/main" id="{0EFBB299-55DC-4432-AC69-16EF33F9A04E}"/>
                </a:ext>
              </a:extLst>
            </p:cNvPr>
            <p:cNvGrpSpPr/>
            <p:nvPr/>
          </p:nvGrpSpPr>
          <p:grpSpPr>
            <a:xfrm>
              <a:off x="4927911" y="1078809"/>
              <a:ext cx="553734" cy="632042"/>
              <a:chOff x="4927911" y="1078809"/>
              <a:chExt cx="553734" cy="632042"/>
            </a:xfrm>
          </p:grpSpPr>
          <p:sp>
            <p:nvSpPr>
              <p:cNvPr id="95" name="Google Shape;1807;p68">
                <a:extLst>
                  <a:ext uri="{FF2B5EF4-FFF2-40B4-BE49-F238E27FC236}">
                    <a16:creationId xmlns:a16="http://schemas.microsoft.com/office/drawing/2014/main" id="{0E3DCC40-5C0E-42D5-BB38-EA3BB5292BBC}"/>
                  </a:ext>
                </a:extLst>
              </p:cNvPr>
              <p:cNvSpPr/>
              <p:nvPr/>
            </p:nvSpPr>
            <p:spPr>
              <a:xfrm>
                <a:off x="5072195" y="1367265"/>
                <a:ext cx="166009" cy="12375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4835"/>
                  <a:gd name="f4" fmla="val 40876"/>
                  <a:gd name="f5" fmla="val 46673"/>
                  <a:gd name="f6" fmla="val 41574"/>
                  <a:gd name="f7" fmla="val 38512"/>
                  <a:gd name="f8" fmla="val 4854"/>
                  <a:gd name="f9" fmla="val 40057"/>
                  <a:gd name="f10" fmla="val 9136"/>
                  <a:gd name="f11" fmla="val 40840"/>
                  <a:gd name="f12" fmla="val 11289"/>
                  <a:gd name="f13" fmla="val 41036"/>
                  <a:gd name="f14" fmla="val 13442"/>
                  <a:gd name="f15" fmla="val 40677"/>
                  <a:gd name="f16" fmla="val 15954"/>
                  <a:gd name="f17" fmla="val 39764"/>
                  <a:gd name="f18" fmla="val 22543"/>
                  <a:gd name="f19" fmla="val 33794"/>
                  <a:gd name="f20" fmla="val 27273"/>
                  <a:gd name="f21" fmla="val 27173"/>
                  <a:gd name="f22" fmla="val 6818"/>
                  <a:gd name="f23" fmla="val 3034"/>
                  <a:gd name="f24" fmla="val 30306"/>
                  <a:gd name="f25" fmla="val 34058"/>
                  <a:gd name="f26" fmla="val 37842"/>
                  <a:gd name="f27" fmla="val 40875"/>
                  <a:gd name="f28" fmla="val 26194"/>
                  <a:gd name="f29" fmla="val 39699"/>
                  <a:gd name="f30" fmla="val 51964"/>
                  <a:gd name="f31" fmla="val 31481"/>
                  <a:gd name="f32" fmla="val 54084"/>
                  <a:gd name="f33" fmla="val 18139"/>
                  <a:gd name="f34" fmla="val 54834"/>
                  <a:gd name="f35" fmla="val 13572"/>
                  <a:gd name="f36" fmla="val 54443"/>
                  <a:gd name="f37" fmla="val 9071"/>
                  <a:gd name="f38" fmla="val 53008"/>
                  <a:gd name="f39" fmla="val 4896"/>
                  <a:gd name="f40" fmla="val 52094"/>
                  <a:gd name="f41" fmla="val 2221"/>
                  <a:gd name="f42" fmla="val 49713"/>
                  <a:gd name="f43" fmla="val 68"/>
                  <a:gd name="f44" fmla="val 46875"/>
                  <a:gd name="f45" fmla="val 3"/>
                  <a:gd name="f46" fmla="val 46807"/>
                  <a:gd name="f47" fmla="val 1"/>
                  <a:gd name="f48" fmla="val 46740"/>
                  <a:gd name="f49" fmla="*/ f0 1 54835"/>
                  <a:gd name="f50" fmla="*/ f1 1 40876"/>
                  <a:gd name="f51" fmla="+- f4 0 f2"/>
                  <a:gd name="f52" fmla="+- f3 0 f2"/>
                  <a:gd name="f53" fmla="*/ f52 1 54835"/>
                  <a:gd name="f54" fmla="*/ f51 1 40876"/>
                  <a:gd name="f55" fmla="*/ f2 1 f53"/>
                  <a:gd name="f56" fmla="*/ f3 1 f53"/>
                  <a:gd name="f57" fmla="*/ f2 1 f54"/>
                  <a:gd name="f58" fmla="*/ f4 1 f54"/>
                  <a:gd name="f59" fmla="*/ f55 f49 1"/>
                  <a:gd name="f60" fmla="*/ f56 f49 1"/>
                  <a:gd name="f61" fmla="*/ f58 f50 1"/>
                  <a:gd name="f62" fmla="*/ f57 f5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9" t="f62" r="f60" b="f61"/>
                <a:pathLst>
                  <a:path w="54835" h="40876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0"/>
                    </a:cubicBezTo>
                    <a:lnTo>
                      <a:pt x="f22" y="f20"/>
                    </a:lnTo>
                    <a:cubicBezTo>
                      <a:pt x="f23" y="f20"/>
                      <a:pt x="f2" y="f24"/>
                      <a:pt x="f2" y="f25"/>
                    </a:cubicBezTo>
                    <a:cubicBezTo>
                      <a:pt x="f2" y="f26"/>
                      <a:pt x="f23" y="f27"/>
                      <a:pt x="f22" y="f27"/>
                    </a:cubicBezTo>
                    <a:lnTo>
                      <a:pt x="f28" y="f27"/>
                    </a:lnTo>
                    <a:cubicBezTo>
                      <a:pt x="f29" y="f27"/>
                      <a:pt x="f30" y="f31"/>
                      <a:pt x="f32" y="f33"/>
                    </a:cubicBezTo>
                    <a:cubicBezTo>
                      <a:pt x="f34" y="f35"/>
                      <a:pt x="f36" y="f37"/>
                      <a:pt x="f38" y="f39"/>
                    </a:cubicBezTo>
                    <a:cubicBezTo>
                      <a:pt x="f40" y="f41"/>
                      <a:pt x="f42" y="f43"/>
                      <a:pt x="f44" y="f45"/>
                    </a:cubicBezTo>
                    <a:cubicBezTo>
                      <a:pt x="f46" y="f47"/>
                      <a:pt x="f48" y="f2"/>
                      <a:pt x="f5" y="f2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6" name="Google Shape;1808;p68">
                <a:extLst>
                  <a:ext uri="{FF2B5EF4-FFF2-40B4-BE49-F238E27FC236}">
                    <a16:creationId xmlns:a16="http://schemas.microsoft.com/office/drawing/2014/main" id="{6E548E58-50AE-4DB8-8AE8-3A96B2BA74F4}"/>
                  </a:ext>
                </a:extLst>
              </p:cNvPr>
              <p:cNvSpPr/>
              <p:nvPr/>
            </p:nvSpPr>
            <p:spPr>
              <a:xfrm>
                <a:off x="5021134" y="1334914"/>
                <a:ext cx="53428" cy="4381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7649"/>
                  <a:gd name="f4" fmla="val 14474"/>
                  <a:gd name="f5" fmla="val 10089"/>
                  <a:gd name="f6" fmla="val 1"/>
                  <a:gd name="f7" fmla="val 9451"/>
                  <a:gd name="f8" fmla="val 8801"/>
                  <a:gd name="f9" fmla="val 92"/>
                  <a:gd name="f10" fmla="val 8156"/>
                  <a:gd name="f11" fmla="val 284"/>
                  <a:gd name="f12" fmla="val 7145"/>
                  <a:gd name="f13" fmla="val 577"/>
                  <a:gd name="f14" fmla="val 6133"/>
                  <a:gd name="f15" fmla="val 969"/>
                  <a:gd name="f16" fmla="val 5122"/>
                  <a:gd name="f17" fmla="val 1393"/>
                  <a:gd name="f18" fmla="val 1664"/>
                  <a:gd name="f19" fmla="val 2828"/>
                  <a:gd name="f20" fmla="val 6808"/>
                  <a:gd name="f21" fmla="val 1436"/>
                  <a:gd name="f22" fmla="val 10266"/>
                  <a:gd name="f23" fmla="val 2545"/>
                  <a:gd name="f24" fmla="val 12908"/>
                  <a:gd name="f25" fmla="val 5057"/>
                  <a:gd name="f26" fmla="val 7732"/>
                  <a:gd name="f27" fmla="val 8612"/>
                  <a:gd name="f28" fmla="val 9493"/>
                  <a:gd name="f29" fmla="val 14310"/>
                  <a:gd name="f30" fmla="val 10341"/>
                  <a:gd name="f31" fmla="val 13952"/>
                  <a:gd name="f32" fmla="val 10896"/>
                  <a:gd name="f33" fmla="val 13723"/>
                  <a:gd name="f34" fmla="val 11418"/>
                  <a:gd name="f35" fmla="val 13495"/>
                  <a:gd name="f36" fmla="val 11972"/>
                  <a:gd name="f37" fmla="val 13332"/>
                  <a:gd name="f38" fmla="val 15561"/>
                  <a:gd name="f39" fmla="val 12288"/>
                  <a:gd name="f40" fmla="val 17648"/>
                  <a:gd name="f41" fmla="val 8504"/>
                  <a:gd name="f42" fmla="val 16604"/>
                  <a:gd name="f43" fmla="val 4916"/>
                  <a:gd name="f44" fmla="val 15720"/>
                  <a:gd name="f45" fmla="val 1941"/>
                  <a:gd name="f46" fmla="val 13029"/>
                  <a:gd name="f47" fmla="*/ f0 1 17649"/>
                  <a:gd name="f48" fmla="*/ f1 1 14474"/>
                  <a:gd name="f49" fmla="+- f4 0 f2"/>
                  <a:gd name="f50" fmla="+- f3 0 f2"/>
                  <a:gd name="f51" fmla="*/ f50 1 17649"/>
                  <a:gd name="f52" fmla="*/ f49 1 14474"/>
                  <a:gd name="f53" fmla="*/ f2 1 f51"/>
                  <a:gd name="f54" fmla="*/ f3 1 f51"/>
                  <a:gd name="f55" fmla="*/ f2 1 f52"/>
                  <a:gd name="f56" fmla="*/ f4 1 f52"/>
                  <a:gd name="f57" fmla="*/ f53 f47 1"/>
                  <a:gd name="f58" fmla="*/ f54 f47 1"/>
                  <a:gd name="f59" fmla="*/ f56 f48 1"/>
                  <a:gd name="f60" fmla="*/ f55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7" t="f60" r="f58" b="f59"/>
                <a:pathLst>
                  <a:path w="17649" h="14474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6" y="f20"/>
                      <a:pt x="f21" y="f22"/>
                    </a:cubicBezTo>
                    <a:cubicBezTo>
                      <a:pt x="f23" y="f24"/>
                      <a:pt x="f25" y="f4"/>
                      <a:pt x="f26" y="f4"/>
                    </a:cubicBezTo>
                    <a:cubicBezTo>
                      <a:pt x="f27" y="f4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6"/>
                      <a:pt x="f5" y="f6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7" name="Google Shape;1809;p68">
                <a:extLst>
                  <a:ext uri="{FF2B5EF4-FFF2-40B4-BE49-F238E27FC236}">
                    <a16:creationId xmlns:a16="http://schemas.microsoft.com/office/drawing/2014/main" id="{60AF0FD7-EAA9-4863-943D-B7C7702A0317}"/>
                  </a:ext>
                </a:extLst>
              </p:cNvPr>
              <p:cNvSpPr/>
              <p:nvPr/>
            </p:nvSpPr>
            <p:spPr>
              <a:xfrm>
                <a:off x="5069424" y="1573472"/>
                <a:ext cx="371026" cy="13737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2554"/>
                  <a:gd name="f4" fmla="val 45376"/>
                  <a:gd name="f5" fmla="val 6818"/>
                  <a:gd name="f6" fmla="val 1"/>
                  <a:gd name="f7" fmla="val 3067"/>
                  <a:gd name="f8" fmla="val 3035"/>
                  <a:gd name="f9" fmla="val 6786"/>
                  <a:gd name="f10" fmla="val 24955"/>
                  <a:gd name="f11" fmla="val 36242"/>
                  <a:gd name="f12" fmla="val 9135"/>
                  <a:gd name="f13" fmla="val 45375"/>
                  <a:gd name="f14" fmla="val 20421"/>
                  <a:gd name="f15" fmla="val 102134"/>
                  <a:gd name="f16" fmla="val 113388"/>
                  <a:gd name="f17" fmla="val 119488"/>
                  <a:gd name="f18" fmla="val 115736"/>
                  <a:gd name="f19" fmla="*/ f0 1 122554"/>
                  <a:gd name="f20" fmla="*/ f1 1 45376"/>
                  <a:gd name="f21" fmla="+- f4 0 f2"/>
                  <a:gd name="f22" fmla="+- f3 0 f2"/>
                  <a:gd name="f23" fmla="*/ f22 1 122554"/>
                  <a:gd name="f24" fmla="*/ f21 1 45376"/>
                  <a:gd name="f25" fmla="*/ f2 1 f23"/>
                  <a:gd name="f26" fmla="*/ f3 1 f23"/>
                  <a:gd name="f27" fmla="*/ f2 1 f24"/>
                  <a:gd name="f28" fmla="*/ f4 1 f24"/>
                  <a:gd name="f29" fmla="*/ f25 f19 1"/>
                  <a:gd name="f30" fmla="*/ f26 f19 1"/>
                  <a:gd name="f31" fmla="*/ f28 f20 1"/>
                  <a:gd name="f32" fmla="*/ f27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9" t="f32" r="f30" b="f31"/>
                <a:pathLst>
                  <a:path w="122554" h="45376">
                    <a:moveTo>
                      <a:pt x="f5" y="f6"/>
                    </a:moveTo>
                    <a:cubicBezTo>
                      <a:pt x="f7" y="f6"/>
                      <a:pt x="f6" y="f8"/>
                      <a:pt x="f6" y="f9"/>
                    </a:cubicBezTo>
                    <a:lnTo>
                      <a:pt x="f6" y="f10"/>
                    </a:lnTo>
                    <a:cubicBezTo>
                      <a:pt x="f6" y="f11"/>
                      <a:pt x="f12" y="f13"/>
                      <a:pt x="f14" y="f13"/>
                    </a:cubicBezTo>
                    <a:lnTo>
                      <a:pt x="f15" y="f13"/>
                    </a:lnTo>
                    <a:cubicBezTo>
                      <a:pt x="f16" y="f13"/>
                      <a:pt x="f3" y="f11"/>
                      <a:pt x="f3" y="f10"/>
                    </a:cubicBezTo>
                    <a:lnTo>
                      <a:pt x="f3" y="f9"/>
                    </a:lnTo>
                    <a:cubicBezTo>
                      <a:pt x="f3" y="f8"/>
                      <a:pt x="f17" y="f6"/>
                      <a:pt x="f18" y="f6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8" name="Google Shape;1810;p68">
                <a:extLst>
                  <a:ext uri="{FF2B5EF4-FFF2-40B4-BE49-F238E27FC236}">
                    <a16:creationId xmlns:a16="http://schemas.microsoft.com/office/drawing/2014/main" id="{498C958A-05ED-41D5-AE5E-6689E28AA5F5}"/>
                  </a:ext>
                </a:extLst>
              </p:cNvPr>
              <p:cNvSpPr/>
              <p:nvPr/>
            </p:nvSpPr>
            <p:spPr>
              <a:xfrm>
                <a:off x="5254892" y="1573472"/>
                <a:ext cx="185568" cy="13737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61293"/>
                  <a:gd name="f4" fmla="val 45376"/>
                  <a:gd name="f5" fmla="val 1"/>
                  <a:gd name="f6" fmla="val 45375"/>
                  <a:gd name="f7" fmla="val 40873"/>
                  <a:gd name="f8" fmla="val 52127"/>
                  <a:gd name="f9" fmla="val 36242"/>
                  <a:gd name="f10" fmla="val 24955"/>
                  <a:gd name="f11" fmla="val 6786"/>
                  <a:gd name="f12" fmla="val 3035"/>
                  <a:gd name="f13" fmla="val 58227"/>
                  <a:gd name="f14" fmla="val 54475"/>
                  <a:gd name="f15" fmla="*/ f0 1 61293"/>
                  <a:gd name="f16" fmla="*/ f1 1 45376"/>
                  <a:gd name="f17" fmla="+- f4 0 f2"/>
                  <a:gd name="f18" fmla="+- f3 0 f2"/>
                  <a:gd name="f19" fmla="*/ f18 1 61293"/>
                  <a:gd name="f20" fmla="*/ f17 1 45376"/>
                  <a:gd name="f21" fmla="*/ f2 1 f19"/>
                  <a:gd name="f22" fmla="*/ f3 1 f19"/>
                  <a:gd name="f23" fmla="*/ f2 1 f20"/>
                  <a:gd name="f24" fmla="*/ f4 1 f20"/>
                  <a:gd name="f25" fmla="*/ f21 f15 1"/>
                  <a:gd name="f26" fmla="*/ f22 f15 1"/>
                  <a:gd name="f27" fmla="*/ f24 f16 1"/>
                  <a:gd name="f28" fmla="*/ f23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5" t="f28" r="f26" b="f27"/>
                <a:pathLst>
                  <a:path w="61293" h="45376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cubicBezTo>
                      <a:pt x="f8" y="f6"/>
                      <a:pt x="f3" y="f9"/>
                      <a:pt x="f3" y="f10"/>
                    </a:cubicBezTo>
                    <a:lnTo>
                      <a:pt x="f3" y="f11"/>
                    </a:lnTo>
                    <a:cubicBezTo>
                      <a:pt x="f3" y="f12"/>
                      <a:pt x="f13" y="f5"/>
                      <a:pt x="f14" y="f5"/>
                    </a:cubicBezTo>
                    <a:close/>
                  </a:path>
                </a:pathLst>
              </a:custGeom>
              <a:solidFill>
                <a:srgbClr val="0E2433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9" name="Google Shape;1811;p68">
                <a:extLst>
                  <a:ext uri="{FF2B5EF4-FFF2-40B4-BE49-F238E27FC236}">
                    <a16:creationId xmlns:a16="http://schemas.microsoft.com/office/drawing/2014/main" id="{A0F38383-024F-436F-8698-5040C4E778D7}"/>
                  </a:ext>
                </a:extLst>
              </p:cNvPr>
              <p:cNvSpPr/>
              <p:nvPr/>
            </p:nvSpPr>
            <p:spPr>
              <a:xfrm>
                <a:off x="4927911" y="1243730"/>
                <a:ext cx="553733" cy="37092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82901"/>
                  <a:gd name="f4" fmla="val 122521"/>
                  <a:gd name="f5" fmla="val 176083"/>
                  <a:gd name="f6" fmla="val 172331"/>
                  <a:gd name="f7" fmla="val 169298"/>
                  <a:gd name="f8" fmla="val 3034"/>
                  <a:gd name="f9" fmla="val 6785"/>
                  <a:gd name="f10" fmla="val 25574"/>
                  <a:gd name="f11" fmla="val 154032"/>
                  <a:gd name="f12" fmla="val 40840"/>
                  <a:gd name="f13" fmla="val 135243"/>
                  <a:gd name="f14" fmla="val 97534"/>
                  <a:gd name="f15" fmla="val 92739"/>
                  <a:gd name="f16" fmla="val 32522"/>
                  <a:gd name="f17" fmla="val 83801"/>
                  <a:gd name="f18" fmla="val 27205"/>
                  <a:gd name="f19" fmla="val 73983"/>
                  <a:gd name="f20" fmla="val 53562"/>
                  <a:gd name="f21" fmla="val 48115"/>
                  <a:gd name="f22" fmla="val 42798"/>
                  <a:gd name="f23" fmla="val 28118"/>
                  <a:gd name="f24" fmla="val 37677"/>
                  <a:gd name="f25" fmla="val 29913"/>
                  <a:gd name="f26" fmla="val 37122"/>
                  <a:gd name="f27" fmla="val 30108"/>
                  <a:gd name="f28" fmla="val 36633"/>
                  <a:gd name="f29" fmla="val 30369"/>
                  <a:gd name="f30" fmla="val 36143"/>
                  <a:gd name="f31" fmla="val 30695"/>
                  <a:gd name="f32" fmla="val 13244"/>
                  <a:gd name="f33" fmla="val 39731"/>
                  <a:gd name="f34" fmla="val 1"/>
                  <a:gd name="f35" fmla="val 65273"/>
                  <a:gd name="f36" fmla="val 8482"/>
                  <a:gd name="f37" fmla="val 90357"/>
                  <a:gd name="f38" fmla="val 15104"/>
                  <a:gd name="f39" fmla="val 109929"/>
                  <a:gd name="f40" fmla="val 34252"/>
                  <a:gd name="f41" fmla="val 122520"/>
                  <a:gd name="f42" fmla="val 54933"/>
                  <a:gd name="f43" fmla="val 162480"/>
                  <a:gd name="f44" fmla="val 173767"/>
                  <a:gd name="f45" fmla="val 182900"/>
                  <a:gd name="f46" fmla="val 113387"/>
                  <a:gd name="f47" fmla="val 102100"/>
                  <a:gd name="f48" fmla="val 179867"/>
                  <a:gd name="f49" fmla="*/ f0 1 182901"/>
                  <a:gd name="f50" fmla="*/ f1 1 122521"/>
                  <a:gd name="f51" fmla="+- f4 0 f2"/>
                  <a:gd name="f52" fmla="+- f3 0 f2"/>
                  <a:gd name="f53" fmla="*/ f52 1 182901"/>
                  <a:gd name="f54" fmla="*/ f51 1 122521"/>
                  <a:gd name="f55" fmla="*/ f2 1 f53"/>
                  <a:gd name="f56" fmla="*/ f3 1 f53"/>
                  <a:gd name="f57" fmla="*/ f2 1 f54"/>
                  <a:gd name="f58" fmla="*/ f4 1 f54"/>
                  <a:gd name="f59" fmla="*/ f55 f49 1"/>
                  <a:gd name="f60" fmla="*/ f56 f49 1"/>
                  <a:gd name="f61" fmla="*/ f58 f50 1"/>
                  <a:gd name="f62" fmla="*/ f57 f5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9" t="f62" r="f60" b="f61"/>
                <a:pathLst>
                  <a:path w="182901" h="122521">
                    <a:moveTo>
                      <a:pt x="f5" y="f2"/>
                    </a:moveTo>
                    <a:cubicBezTo>
                      <a:pt x="f6" y="f2"/>
                      <a:pt x="f7" y="f8"/>
                      <a:pt x="f7" y="f9"/>
                    </a:cubicBezTo>
                    <a:cubicBezTo>
                      <a:pt x="f7" y="f10"/>
                      <a:pt x="f11" y="f12"/>
                      <a:pt x="f13" y="f12"/>
                    </a:cubicBezTo>
                    <a:lnTo>
                      <a:pt x="f14" y="f12"/>
                    </a:lnTo>
                    <a:cubicBezTo>
                      <a:pt x="f15" y="f16"/>
                      <a:pt x="f17" y="f18"/>
                      <a:pt x="f19" y="f18"/>
                    </a:cubicBezTo>
                    <a:lnTo>
                      <a:pt x="f20" y="f18"/>
                    </a:lnTo>
                    <a:cubicBezTo>
                      <a:pt x="f21" y="f18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1"/>
                    </a:cubicBezTo>
                    <a:lnTo>
                      <a:pt x="f43" y="f41"/>
                    </a:lnTo>
                    <a:cubicBezTo>
                      <a:pt x="f44" y="f41"/>
                      <a:pt x="f45" y="f46"/>
                      <a:pt x="f45" y="f47"/>
                    </a:cubicBezTo>
                    <a:lnTo>
                      <a:pt x="f45" y="f9"/>
                    </a:lnTo>
                    <a:cubicBezTo>
                      <a:pt x="f45" y="f8"/>
                      <a:pt x="f48" y="f2"/>
                      <a:pt x="f5" y="f2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0" name="Google Shape;1812;p68">
                <a:extLst>
                  <a:ext uri="{FF2B5EF4-FFF2-40B4-BE49-F238E27FC236}">
                    <a16:creationId xmlns:a16="http://schemas.microsoft.com/office/drawing/2014/main" id="{DF46DB49-443C-44BB-8523-BAB685BD4383}"/>
                  </a:ext>
                </a:extLst>
              </p:cNvPr>
              <p:cNvSpPr/>
              <p:nvPr/>
            </p:nvSpPr>
            <p:spPr>
              <a:xfrm>
                <a:off x="5254892" y="1243730"/>
                <a:ext cx="226743" cy="37092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74896"/>
                  <a:gd name="f4" fmla="val 122521"/>
                  <a:gd name="f5" fmla="val 68078"/>
                  <a:gd name="f6" fmla="val 64326"/>
                  <a:gd name="f7" fmla="val 61293"/>
                  <a:gd name="f8" fmla="val 3034"/>
                  <a:gd name="f9" fmla="val 6785"/>
                  <a:gd name="f10" fmla="val 25574"/>
                  <a:gd name="f11" fmla="val 46027"/>
                  <a:gd name="f12" fmla="val 40840"/>
                  <a:gd name="f13" fmla="val 27238"/>
                  <a:gd name="f14" fmla="val 122520"/>
                  <a:gd name="f15" fmla="val 54475"/>
                  <a:gd name="f16" fmla="val 65762"/>
                  <a:gd name="f17" fmla="val 74895"/>
                  <a:gd name="f18" fmla="val 113387"/>
                  <a:gd name="f19" fmla="val 102100"/>
                  <a:gd name="f20" fmla="val 71862"/>
                  <a:gd name="f21" fmla="*/ f0 1 74896"/>
                  <a:gd name="f22" fmla="*/ f1 1 122521"/>
                  <a:gd name="f23" fmla="+- f4 0 f2"/>
                  <a:gd name="f24" fmla="+- f3 0 f2"/>
                  <a:gd name="f25" fmla="*/ f24 1 74896"/>
                  <a:gd name="f26" fmla="*/ f23 1 122521"/>
                  <a:gd name="f27" fmla="*/ f2 1 f25"/>
                  <a:gd name="f28" fmla="*/ f3 1 f25"/>
                  <a:gd name="f29" fmla="*/ f2 1 f26"/>
                  <a:gd name="f30" fmla="*/ f4 1 f26"/>
                  <a:gd name="f31" fmla="*/ f27 f21 1"/>
                  <a:gd name="f32" fmla="*/ f28 f21 1"/>
                  <a:gd name="f33" fmla="*/ f30 f22 1"/>
                  <a:gd name="f34" fmla="*/ f29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1" t="f34" r="f32" b="f33"/>
                <a:pathLst>
                  <a:path w="74896" h="122521">
                    <a:moveTo>
                      <a:pt x="f5" y="f2"/>
                    </a:moveTo>
                    <a:cubicBezTo>
                      <a:pt x="f6" y="f2"/>
                      <a:pt x="f7" y="f8"/>
                      <a:pt x="f7" y="f9"/>
                    </a:cubicBezTo>
                    <a:cubicBezTo>
                      <a:pt x="f7" y="f10"/>
                      <a:pt x="f11" y="f12"/>
                      <a:pt x="f13" y="f12"/>
                    </a:cubicBezTo>
                    <a:lnTo>
                      <a:pt x="f2" y="f12"/>
                    </a:lnTo>
                    <a:lnTo>
                      <a:pt x="f2" y="f14"/>
                    </a:lnTo>
                    <a:lnTo>
                      <a:pt x="f15" y="f14"/>
                    </a:lnTo>
                    <a:cubicBezTo>
                      <a:pt x="f16" y="f14"/>
                      <a:pt x="f17" y="f18"/>
                      <a:pt x="f17" y="f19"/>
                    </a:cubicBezTo>
                    <a:lnTo>
                      <a:pt x="f17" y="f9"/>
                    </a:lnTo>
                    <a:cubicBezTo>
                      <a:pt x="f17" y="f8"/>
                      <a:pt x="f20" y="f2"/>
                      <a:pt x="f5" y="f2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1" name="Google Shape;1813;p68">
                <a:extLst>
                  <a:ext uri="{FF2B5EF4-FFF2-40B4-BE49-F238E27FC236}">
                    <a16:creationId xmlns:a16="http://schemas.microsoft.com/office/drawing/2014/main" id="{68328EBD-7F52-4284-A601-CC2B356A2856}"/>
                  </a:ext>
                </a:extLst>
              </p:cNvPr>
              <p:cNvSpPr/>
              <p:nvPr/>
            </p:nvSpPr>
            <p:spPr>
              <a:xfrm>
                <a:off x="5028249" y="1078809"/>
                <a:ext cx="453396" cy="32975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49759"/>
                  <a:gd name="f4" fmla="val 108918"/>
                  <a:gd name="f5" fmla="val 47658"/>
                  <a:gd name="f6" fmla="val 21334"/>
                  <a:gd name="f7" fmla="val 21333"/>
                  <a:gd name="f8" fmla="val 90814"/>
                  <a:gd name="f9" fmla="val 93032"/>
                  <a:gd name="f10" fmla="val 1077"/>
                  <a:gd name="f11" fmla="val 95087"/>
                  <a:gd name="f12" fmla="val 2871"/>
                  <a:gd name="f13" fmla="val 96359"/>
                  <a:gd name="f14" fmla="val 4032"/>
                  <a:gd name="f15" fmla="val 97186"/>
                  <a:gd name="f16" fmla="val 5407"/>
                  <a:gd name="f17" fmla="val 97620"/>
                  <a:gd name="f18" fmla="val 6795"/>
                  <a:gd name="f19" fmla="val 7707"/>
                  <a:gd name="f20" fmla="val 8626"/>
                  <a:gd name="f21" fmla="val 97432"/>
                  <a:gd name="f22" fmla="val 9493"/>
                  <a:gd name="f23" fmla="val 97044"/>
                  <a:gd name="f24" fmla="val 13016"/>
                  <a:gd name="f25" fmla="val 95511"/>
                  <a:gd name="f26" fmla="val 16995"/>
                  <a:gd name="f27" fmla="val 95315"/>
                  <a:gd name="f28" fmla="val 20845"/>
                  <a:gd name="f29" fmla="val 40841"/>
                  <a:gd name="f30" fmla="val 46582"/>
                  <a:gd name="f31" fmla="val 51736"/>
                  <a:gd name="f32" fmla="val 98936"/>
                  <a:gd name="f33" fmla="val 53660"/>
                  <a:gd name="f34" fmla="val 104384"/>
                  <a:gd name="f35" fmla="val 54639"/>
                  <a:gd name="f36" fmla="val 107091"/>
                  <a:gd name="f37" fmla="val 57183"/>
                  <a:gd name="f38" fmla="val 60086"/>
                  <a:gd name="f39" fmla="val 102101"/>
                  <a:gd name="f40" fmla="val 128425"/>
                  <a:gd name="f41" fmla="val 149758"/>
                  <a:gd name="f42" fmla="val 87584"/>
                  <a:gd name="f43" fmla="val 61260"/>
                  <a:gd name="f44" fmla="*/ f0 1 149759"/>
                  <a:gd name="f45" fmla="*/ f1 1 108918"/>
                  <a:gd name="f46" fmla="+- f4 0 f2"/>
                  <a:gd name="f47" fmla="+- f3 0 f2"/>
                  <a:gd name="f48" fmla="*/ f47 1 149759"/>
                  <a:gd name="f49" fmla="*/ f46 1 108918"/>
                  <a:gd name="f50" fmla="*/ f2 1 f48"/>
                  <a:gd name="f51" fmla="*/ f3 1 f48"/>
                  <a:gd name="f52" fmla="*/ f2 1 f49"/>
                  <a:gd name="f53" fmla="*/ f4 1 f49"/>
                  <a:gd name="f54" fmla="*/ f50 f44 1"/>
                  <a:gd name="f55" fmla="*/ f51 f44 1"/>
                  <a:gd name="f56" fmla="*/ f53 f45 1"/>
                  <a:gd name="f57" fmla="*/ f52 f4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4" t="f57" r="f55" b="f56"/>
                <a:pathLst>
                  <a:path w="149759" h="108918">
                    <a:moveTo>
                      <a:pt x="f5" y="f2"/>
                    </a:moveTo>
                    <a:cubicBezTo>
                      <a:pt x="f6" y="f2"/>
                      <a:pt x="f2" y="f7"/>
                      <a:pt x="f2" y="f5"/>
                    </a:cubicBezTo>
                    <a:lnTo>
                      <a:pt x="f2" y="f8"/>
                    </a:lnTo>
                    <a:cubicBezTo>
                      <a:pt x="f2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7"/>
                    </a:cubicBezTo>
                    <a:cubicBezTo>
                      <a:pt x="f19" y="f17"/>
                      <a:pt x="f20" y="f21"/>
                      <a:pt x="f22" y="f23"/>
                    </a:cubicBezTo>
                    <a:cubicBezTo>
                      <a:pt x="f24" y="f25"/>
                      <a:pt x="f26" y="f27"/>
                      <a:pt x="f28" y="f27"/>
                    </a:cubicBezTo>
                    <a:lnTo>
                      <a:pt x="f29" y="f27"/>
                    </a:lnTo>
                    <a:cubicBezTo>
                      <a:pt x="f30" y="f27"/>
                      <a:pt x="f31" y="f32"/>
                      <a:pt x="f33" y="f34"/>
                    </a:cubicBezTo>
                    <a:cubicBezTo>
                      <a:pt x="f35" y="f36"/>
                      <a:pt x="f37" y="f4"/>
                      <a:pt x="f38" y="f4"/>
                    </a:cubicBezTo>
                    <a:lnTo>
                      <a:pt x="f39" y="f4"/>
                    </a:lnTo>
                    <a:cubicBezTo>
                      <a:pt x="f40" y="f4"/>
                      <a:pt x="f41" y="f42"/>
                      <a:pt x="f41" y="f43"/>
                    </a:cubicBezTo>
                    <a:lnTo>
                      <a:pt x="f41" y="f5"/>
                    </a:lnTo>
                    <a:cubicBezTo>
                      <a:pt x="f41" y="f7"/>
                      <a:pt x="f40" y="f2"/>
                      <a:pt x="f39" y="f2"/>
                    </a:cubicBezTo>
                    <a:close/>
                  </a:path>
                </a:pathLst>
              </a:custGeom>
              <a:solidFill>
                <a:srgbClr val="3792C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2" name="Google Shape;1814;p68">
                <a:extLst>
                  <a:ext uri="{FF2B5EF4-FFF2-40B4-BE49-F238E27FC236}">
                    <a16:creationId xmlns:a16="http://schemas.microsoft.com/office/drawing/2014/main" id="{84EB48CF-DDB8-48ED-BC18-451C1D84CCDC}"/>
                  </a:ext>
                </a:extLst>
              </p:cNvPr>
              <p:cNvSpPr/>
              <p:nvPr/>
            </p:nvSpPr>
            <p:spPr>
              <a:xfrm>
                <a:off x="5254892" y="1078809"/>
                <a:ext cx="226743" cy="32975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74896"/>
                  <a:gd name="f4" fmla="val 108918"/>
                  <a:gd name="f5" fmla="val 27238"/>
                  <a:gd name="f6" fmla="val 53562"/>
                  <a:gd name="f7" fmla="val 74895"/>
                  <a:gd name="f8" fmla="val 87584"/>
                  <a:gd name="f9" fmla="val 61260"/>
                  <a:gd name="f10" fmla="val 47658"/>
                  <a:gd name="f11" fmla="val 21333"/>
                  <a:gd name="f12" fmla="*/ f0 1 74896"/>
                  <a:gd name="f13" fmla="*/ f1 1 108918"/>
                  <a:gd name="f14" fmla="+- f4 0 f2"/>
                  <a:gd name="f15" fmla="+- f3 0 f2"/>
                  <a:gd name="f16" fmla="*/ f15 1 74896"/>
                  <a:gd name="f17" fmla="*/ f14 1 108918"/>
                  <a:gd name="f18" fmla="*/ f2 1 f16"/>
                  <a:gd name="f19" fmla="*/ f3 1 f16"/>
                  <a:gd name="f20" fmla="*/ f2 1 f17"/>
                  <a:gd name="f21" fmla="*/ f4 1 f17"/>
                  <a:gd name="f22" fmla="*/ f18 f12 1"/>
                  <a:gd name="f23" fmla="*/ f19 f12 1"/>
                  <a:gd name="f24" fmla="*/ f21 f13 1"/>
                  <a:gd name="f25" fmla="*/ f2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" t="f25" r="f23" b="f24"/>
                <a:pathLst>
                  <a:path w="74896" h="108918">
                    <a:moveTo>
                      <a:pt x="f2" y="f2"/>
                    </a:moveTo>
                    <a:lnTo>
                      <a:pt x="f2" y="f4"/>
                    </a:lnTo>
                    <a:lnTo>
                      <a:pt x="f5" y="f4"/>
                    </a:lnTo>
                    <a:cubicBezTo>
                      <a:pt x="f6" y="f4"/>
                      <a:pt x="f7" y="f8"/>
                      <a:pt x="f7" y="f9"/>
                    </a:cubicBezTo>
                    <a:lnTo>
                      <a:pt x="f7" y="f10"/>
                    </a:lnTo>
                    <a:cubicBezTo>
                      <a:pt x="f7" y="f11"/>
                      <a:pt x="f6" y="f2"/>
                      <a:pt x="f5" y="f2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3" name="Google Shape;1815;p68">
                <a:extLst>
                  <a:ext uri="{FF2B5EF4-FFF2-40B4-BE49-F238E27FC236}">
                    <a16:creationId xmlns:a16="http://schemas.microsoft.com/office/drawing/2014/main" id="{6DD9D997-E766-48A4-B129-8CDD012294E1}"/>
                  </a:ext>
                </a:extLst>
              </p:cNvPr>
              <p:cNvSpPr/>
              <p:nvPr/>
            </p:nvSpPr>
            <p:spPr>
              <a:xfrm>
                <a:off x="4945779" y="1326090"/>
                <a:ext cx="288575" cy="16492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317"/>
                  <a:gd name="f4" fmla="val 54476"/>
                  <a:gd name="f5" fmla="val 47658"/>
                  <a:gd name="f6" fmla="val 21367"/>
                  <a:gd name="f7" fmla="val 1"/>
                  <a:gd name="f8" fmla="val 21399"/>
                  <a:gd name="f9" fmla="val 51442"/>
                  <a:gd name="f10" fmla="val 3035"/>
                  <a:gd name="f11" fmla="val 54475"/>
                  <a:gd name="f12" fmla="val 6818"/>
                  <a:gd name="f13" fmla="val 68079"/>
                  <a:gd name="f14" fmla="val 83084"/>
                  <a:gd name="f15" fmla="val 95316"/>
                  <a:gd name="f16" fmla="val 42243"/>
                  <a:gd name="f17" fmla="val 27238"/>
                  <a:gd name="f18" fmla="val 12233"/>
                  <a:gd name="f19" fmla="*/ f0 1 95317"/>
                  <a:gd name="f20" fmla="*/ f1 1 54476"/>
                  <a:gd name="f21" fmla="+- f4 0 f2"/>
                  <a:gd name="f22" fmla="+- f3 0 f2"/>
                  <a:gd name="f23" fmla="*/ f22 1 95317"/>
                  <a:gd name="f24" fmla="*/ f21 1 54476"/>
                  <a:gd name="f25" fmla="*/ f2 1 f23"/>
                  <a:gd name="f26" fmla="*/ f3 1 f23"/>
                  <a:gd name="f27" fmla="*/ f2 1 f24"/>
                  <a:gd name="f28" fmla="*/ f4 1 f24"/>
                  <a:gd name="f29" fmla="*/ f25 f19 1"/>
                  <a:gd name="f30" fmla="*/ f26 f19 1"/>
                  <a:gd name="f31" fmla="*/ f28 f20 1"/>
                  <a:gd name="f32" fmla="*/ f27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9" t="f32" r="f30" b="f31"/>
                <a:pathLst>
                  <a:path w="95317" h="54476">
                    <a:moveTo>
                      <a:pt x="f5" y="f2"/>
                    </a:moveTo>
                    <a:cubicBezTo>
                      <a:pt x="f6" y="f2"/>
                      <a:pt x="f7" y="f8"/>
                      <a:pt x="f7" y="f5"/>
                    </a:cubicBezTo>
                    <a:cubicBezTo>
                      <a:pt x="f7" y="f9"/>
                      <a:pt x="f10" y="f11"/>
                      <a:pt x="f12" y="f11"/>
                    </a:cubicBezTo>
                    <a:lnTo>
                      <a:pt x="f13" y="f11"/>
                    </a:lnTo>
                    <a:cubicBezTo>
                      <a:pt x="f14" y="f11"/>
                      <a:pt x="f15" y="f16"/>
                      <a:pt x="f15" y="f17"/>
                    </a:cubicBezTo>
                    <a:cubicBezTo>
                      <a:pt x="f15" y="f18"/>
                      <a:pt x="f14" y="f2"/>
                      <a:pt x="f13" y="f2"/>
                    </a:cubicBezTo>
                    <a:close/>
                  </a:path>
                </a:pathLst>
              </a:custGeom>
              <a:solidFill>
                <a:srgbClr val="45B6F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104" name="Google Shape;1816;p68">
              <a:extLst>
                <a:ext uri="{FF2B5EF4-FFF2-40B4-BE49-F238E27FC236}">
                  <a16:creationId xmlns:a16="http://schemas.microsoft.com/office/drawing/2014/main" id="{8929B79F-09AF-485E-A341-ADCD5450AFA5}"/>
                </a:ext>
              </a:extLst>
            </p:cNvPr>
            <p:cNvGrpSpPr/>
            <p:nvPr/>
          </p:nvGrpSpPr>
          <p:grpSpPr>
            <a:xfrm>
              <a:off x="5933879" y="1111846"/>
              <a:ext cx="553587" cy="565967"/>
              <a:chOff x="5933879" y="1111846"/>
              <a:chExt cx="553587" cy="565967"/>
            </a:xfrm>
          </p:grpSpPr>
          <p:sp>
            <p:nvSpPr>
              <p:cNvPr id="105" name="Google Shape;1817;p68">
                <a:extLst>
                  <a:ext uri="{FF2B5EF4-FFF2-40B4-BE49-F238E27FC236}">
                    <a16:creationId xmlns:a16="http://schemas.microsoft.com/office/drawing/2014/main" id="{7127302B-AE32-4E23-86C6-8128381079D4}"/>
                  </a:ext>
                </a:extLst>
              </p:cNvPr>
              <p:cNvSpPr/>
              <p:nvPr/>
            </p:nvSpPr>
            <p:spPr>
              <a:xfrm>
                <a:off x="5933879" y="1407115"/>
                <a:ext cx="202951" cy="27069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74863"/>
                  <a:gd name="f4" fmla="val 99851"/>
                  <a:gd name="f5" fmla="val 6785"/>
                  <a:gd name="f6" fmla="val 1"/>
                  <a:gd name="f7" fmla="val 3034"/>
                  <a:gd name="f8" fmla="val 3067"/>
                  <a:gd name="f9" fmla="val 6818"/>
                  <a:gd name="f10" fmla="val 93033"/>
                  <a:gd name="f11" fmla="val 96816"/>
                  <a:gd name="f12" fmla="val 99850"/>
                  <a:gd name="f13" fmla="*/ f0 1 74863"/>
                  <a:gd name="f14" fmla="*/ f1 1 99851"/>
                  <a:gd name="f15" fmla="+- f4 0 f2"/>
                  <a:gd name="f16" fmla="+- f3 0 f2"/>
                  <a:gd name="f17" fmla="*/ f16 1 74863"/>
                  <a:gd name="f18" fmla="*/ f15 1 99851"/>
                  <a:gd name="f19" fmla="*/ f2 1 f17"/>
                  <a:gd name="f20" fmla="*/ f3 1 f17"/>
                  <a:gd name="f21" fmla="*/ f2 1 f18"/>
                  <a:gd name="f22" fmla="*/ f4 1 f18"/>
                  <a:gd name="f23" fmla="*/ f19 f13 1"/>
                  <a:gd name="f24" fmla="*/ f20 f13 1"/>
                  <a:gd name="f25" fmla="*/ f22 f14 1"/>
                  <a:gd name="f26" fmla="*/ f2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3" t="f26" r="f24" b="f25"/>
                <a:pathLst>
                  <a:path w="74863" h="99851">
                    <a:moveTo>
                      <a:pt x="f5" y="f6"/>
                    </a:moveTo>
                    <a:cubicBezTo>
                      <a:pt x="f7" y="f6"/>
                      <a:pt x="f2" y="f8"/>
                      <a:pt x="f2" y="f9"/>
                    </a:cubicBezTo>
                    <a:lnTo>
                      <a:pt x="f2" y="f10"/>
                    </a:lnTo>
                    <a:cubicBezTo>
                      <a:pt x="f2" y="f11"/>
                      <a:pt x="f7" y="f12"/>
                      <a:pt x="f5" y="f12"/>
                    </a:cubicBezTo>
                    <a:lnTo>
                      <a:pt x="f3" y="f12"/>
                    </a:lnTo>
                    <a:lnTo>
                      <a:pt x="f3" y="f6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6" name="Google Shape;1818;p68">
                <a:extLst>
                  <a:ext uri="{FF2B5EF4-FFF2-40B4-BE49-F238E27FC236}">
                    <a16:creationId xmlns:a16="http://schemas.microsoft.com/office/drawing/2014/main" id="{D19CE21C-6004-4324-8EF7-D0D504BBDCBA}"/>
                  </a:ext>
                </a:extLst>
              </p:cNvPr>
              <p:cNvSpPr/>
              <p:nvPr/>
            </p:nvSpPr>
            <p:spPr>
              <a:xfrm>
                <a:off x="6099962" y="1333277"/>
                <a:ext cx="221440" cy="34453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81681"/>
                  <a:gd name="f4" fmla="val 127088"/>
                  <a:gd name="f5" fmla="val 6818"/>
                  <a:gd name="f6" fmla="val 3034"/>
                  <a:gd name="f7" fmla="val 3066"/>
                  <a:gd name="f8" fmla="val 127087"/>
                  <a:gd name="f9" fmla="val 78647"/>
                  <a:gd name="f10" fmla="val 74863"/>
                  <a:gd name="f11" fmla="*/ f0 1 81681"/>
                  <a:gd name="f12" fmla="*/ f1 1 127088"/>
                  <a:gd name="f13" fmla="+- f4 0 f2"/>
                  <a:gd name="f14" fmla="+- f3 0 f2"/>
                  <a:gd name="f15" fmla="*/ f14 1 81681"/>
                  <a:gd name="f16" fmla="*/ f13 1 127088"/>
                  <a:gd name="f17" fmla="*/ f2 1 f15"/>
                  <a:gd name="f18" fmla="*/ f3 1 f15"/>
                  <a:gd name="f19" fmla="*/ f2 1 f16"/>
                  <a:gd name="f20" fmla="*/ f4 1 f16"/>
                  <a:gd name="f21" fmla="*/ f17 f11 1"/>
                  <a:gd name="f22" fmla="*/ f18 f11 1"/>
                  <a:gd name="f23" fmla="*/ f20 f12 1"/>
                  <a:gd name="f24" fmla="*/ f19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1" t="f24" r="f22" b="f23"/>
                <a:pathLst>
                  <a:path w="81681" h="127088">
                    <a:moveTo>
                      <a:pt x="f5" y="f2"/>
                    </a:moveTo>
                    <a:cubicBezTo>
                      <a:pt x="f6" y="f2"/>
                      <a:pt x="f2" y="f7"/>
                      <a:pt x="f2" y="f5"/>
                    </a:cubicBezTo>
                    <a:lnTo>
                      <a:pt x="f2" y="f8"/>
                    </a:lnTo>
                    <a:lnTo>
                      <a:pt x="f3" y="f8"/>
                    </a:lnTo>
                    <a:lnTo>
                      <a:pt x="f3" y="f5"/>
                    </a:lnTo>
                    <a:cubicBezTo>
                      <a:pt x="f3" y="f7"/>
                      <a:pt x="f9" y="f2"/>
                      <a:pt x="f10" y="f2"/>
                    </a:cubicBezTo>
                    <a:close/>
                  </a:path>
                </a:pathLst>
              </a:custGeom>
              <a:solidFill>
                <a:srgbClr val="FFFF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7" name="Google Shape;1819;p68">
                <a:extLst>
                  <a:ext uri="{FF2B5EF4-FFF2-40B4-BE49-F238E27FC236}">
                    <a16:creationId xmlns:a16="http://schemas.microsoft.com/office/drawing/2014/main" id="{3B158E80-EC05-4401-8D4E-698A33CD78C2}"/>
                  </a:ext>
                </a:extLst>
              </p:cNvPr>
              <p:cNvSpPr/>
              <p:nvPr/>
            </p:nvSpPr>
            <p:spPr>
              <a:xfrm>
                <a:off x="6284515" y="1480953"/>
                <a:ext cx="202951" cy="19685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74863"/>
                  <a:gd name="f4" fmla="val 72613"/>
                  <a:gd name="f5" fmla="val 72612"/>
                  <a:gd name="f6" fmla="val 68078"/>
                  <a:gd name="f7" fmla="val 71829"/>
                  <a:gd name="f8" fmla="val 69578"/>
                  <a:gd name="f9" fmla="val 65795"/>
                  <a:gd name="f10" fmla="val 6818"/>
                  <a:gd name="f11" fmla="val 3034"/>
                  <a:gd name="f12" fmla="*/ f0 1 74863"/>
                  <a:gd name="f13" fmla="*/ f1 1 72613"/>
                  <a:gd name="f14" fmla="+- f4 0 f2"/>
                  <a:gd name="f15" fmla="+- f3 0 f2"/>
                  <a:gd name="f16" fmla="*/ f15 1 74863"/>
                  <a:gd name="f17" fmla="*/ f14 1 72613"/>
                  <a:gd name="f18" fmla="*/ f2 1 f16"/>
                  <a:gd name="f19" fmla="*/ f3 1 f16"/>
                  <a:gd name="f20" fmla="*/ f2 1 f17"/>
                  <a:gd name="f21" fmla="*/ f4 1 f17"/>
                  <a:gd name="f22" fmla="*/ f18 f12 1"/>
                  <a:gd name="f23" fmla="*/ f19 f12 1"/>
                  <a:gd name="f24" fmla="*/ f21 f13 1"/>
                  <a:gd name="f25" fmla="*/ f2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" t="f25" r="f23" b="f24"/>
                <a:pathLst>
                  <a:path w="74863" h="72613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cubicBezTo>
                      <a:pt x="f7" y="f5"/>
                      <a:pt x="f3" y="f8"/>
                      <a:pt x="f3" y="f9"/>
                    </a:cubicBezTo>
                    <a:lnTo>
                      <a:pt x="f3" y="f10"/>
                    </a:lnTo>
                    <a:cubicBezTo>
                      <a:pt x="f3" y="f11"/>
                      <a:pt x="f7" y="f2"/>
                      <a:pt x="f6" y="f2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8" name="Google Shape;1820;p68">
                <a:extLst>
                  <a:ext uri="{FF2B5EF4-FFF2-40B4-BE49-F238E27FC236}">
                    <a16:creationId xmlns:a16="http://schemas.microsoft.com/office/drawing/2014/main" id="{B9462128-11C7-4653-A6EE-D526675A37B2}"/>
                  </a:ext>
                </a:extLst>
              </p:cNvPr>
              <p:cNvSpPr/>
              <p:nvPr/>
            </p:nvSpPr>
            <p:spPr>
              <a:xfrm>
                <a:off x="6155320" y="1111846"/>
                <a:ext cx="110715" cy="18456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0841"/>
                  <a:gd name="f4" fmla="val 68078"/>
                  <a:gd name="f5" fmla="val 6818"/>
                  <a:gd name="f6" fmla="val 3034"/>
                  <a:gd name="f7" fmla="val 1"/>
                  <a:gd name="f8" fmla="val 10569"/>
                  <a:gd name="f9" fmla="val 13602"/>
                  <a:gd name="f10" fmla="val 13603"/>
                  <a:gd name="f11" fmla="val 54475"/>
                  <a:gd name="f12" fmla="val 57509"/>
                  <a:gd name="f13" fmla="val 61260"/>
                  <a:gd name="f14" fmla="val 65011"/>
                  <a:gd name="f15" fmla="val 34023"/>
                  <a:gd name="f16" fmla="val 37807"/>
                  <a:gd name="f17" fmla="val 27238"/>
                  <a:gd name="f18" fmla="val 24172"/>
                  <a:gd name="f19" fmla="val 20421"/>
                  <a:gd name="f20" fmla="*/ f0 1 40841"/>
                  <a:gd name="f21" fmla="*/ f1 1 68078"/>
                  <a:gd name="f22" fmla="+- f4 0 f2"/>
                  <a:gd name="f23" fmla="+- f3 0 f2"/>
                  <a:gd name="f24" fmla="*/ f23 1 40841"/>
                  <a:gd name="f25" fmla="*/ f22 1 68078"/>
                  <a:gd name="f26" fmla="*/ f2 1 f24"/>
                  <a:gd name="f27" fmla="*/ f3 1 f24"/>
                  <a:gd name="f28" fmla="*/ f2 1 f25"/>
                  <a:gd name="f29" fmla="*/ f4 1 f25"/>
                  <a:gd name="f30" fmla="*/ f26 f20 1"/>
                  <a:gd name="f31" fmla="*/ f27 f20 1"/>
                  <a:gd name="f32" fmla="*/ f29 f21 1"/>
                  <a:gd name="f33" fmla="*/ f28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0" t="f33" r="f31" b="f32"/>
                <a:pathLst>
                  <a:path w="40841" h="68078">
                    <a:moveTo>
                      <a:pt x="f5" y="f2"/>
                    </a:moveTo>
                    <a:cubicBezTo>
                      <a:pt x="f6" y="f2"/>
                      <a:pt x="f7" y="f6"/>
                      <a:pt x="f7" y="f5"/>
                    </a:cubicBezTo>
                    <a:cubicBezTo>
                      <a:pt x="f7" y="f8"/>
                      <a:pt x="f6" y="f9"/>
                      <a:pt x="f5" y="f9"/>
                    </a:cubicBezTo>
                    <a:lnTo>
                      <a:pt x="f10" y="f9"/>
                    </a:lnTo>
                    <a:lnTo>
                      <a:pt x="f10" y="f11"/>
                    </a:lnTo>
                    <a:lnTo>
                      <a:pt x="f5" y="f11"/>
                    </a:lnTo>
                    <a:cubicBezTo>
                      <a:pt x="f6" y="f11"/>
                      <a:pt x="f7" y="f12"/>
                      <a:pt x="f7" y="f13"/>
                    </a:cubicBezTo>
                    <a:cubicBezTo>
                      <a:pt x="f7" y="f14"/>
                      <a:pt x="f6" y="f4"/>
                      <a:pt x="f5" y="f4"/>
                    </a:cubicBezTo>
                    <a:lnTo>
                      <a:pt x="f15" y="f4"/>
                    </a:lnTo>
                    <a:cubicBezTo>
                      <a:pt x="f16" y="f4"/>
                      <a:pt x="f3" y="f14"/>
                      <a:pt x="f3" y="f13"/>
                    </a:cubicBezTo>
                    <a:cubicBezTo>
                      <a:pt x="f3" y="f12"/>
                      <a:pt x="f16" y="f11"/>
                      <a:pt x="f15" y="f11"/>
                    </a:cubicBezTo>
                    <a:lnTo>
                      <a:pt x="f17" y="f11"/>
                    </a:lnTo>
                    <a:lnTo>
                      <a:pt x="f17" y="f5"/>
                    </a:lnTo>
                    <a:cubicBezTo>
                      <a:pt x="f17" y="f6"/>
                      <a:pt x="f18" y="f2"/>
                      <a:pt x="f19" y="f2"/>
                    </a:cubicBezTo>
                    <a:close/>
                  </a:path>
                </a:pathLst>
              </a:custGeom>
              <a:solidFill>
                <a:srgbClr val="FFFF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9" name="Google Shape;1821;p68">
                <a:extLst>
                  <a:ext uri="{FF2B5EF4-FFF2-40B4-BE49-F238E27FC236}">
                    <a16:creationId xmlns:a16="http://schemas.microsoft.com/office/drawing/2014/main" id="{77999B65-BCA7-41D7-B7CC-D4CC88CB376D}"/>
                  </a:ext>
                </a:extLst>
              </p:cNvPr>
              <p:cNvSpPr/>
              <p:nvPr/>
            </p:nvSpPr>
            <p:spPr>
              <a:xfrm>
                <a:off x="5933879" y="1185684"/>
                <a:ext cx="110715" cy="18456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0841"/>
                  <a:gd name="f4" fmla="val 68079"/>
                  <a:gd name="f5" fmla="val 6785"/>
                  <a:gd name="f6" fmla="val 1"/>
                  <a:gd name="f7" fmla="val 3034"/>
                  <a:gd name="f8" fmla="val 6786"/>
                  <a:gd name="f9" fmla="val 10569"/>
                  <a:gd name="f10" fmla="val 13603"/>
                  <a:gd name="f11" fmla="val 20420"/>
                  <a:gd name="f12" fmla="val 24172"/>
                  <a:gd name="f13" fmla="val 27205"/>
                  <a:gd name="f14" fmla="val 16669"/>
                  <a:gd name="f15" fmla="val 20421"/>
                  <a:gd name="f16" fmla="val 27238"/>
                  <a:gd name="f17" fmla="val 9134"/>
                  <a:gd name="f18" fmla="val 36372"/>
                  <a:gd name="f19" fmla="val 47658"/>
                  <a:gd name="f20" fmla="val 61261"/>
                  <a:gd name="f21" fmla="val 65012"/>
                  <a:gd name="f22" fmla="val 68078"/>
                  <a:gd name="f23" fmla="val 34023"/>
                  <a:gd name="f24" fmla="val 37774"/>
                  <a:gd name="f25" fmla="val 40840"/>
                  <a:gd name="f26" fmla="val 57509"/>
                  <a:gd name="f27" fmla="val 54443"/>
                  <a:gd name="f28" fmla="val 43907"/>
                  <a:gd name="f29" fmla="val 31674"/>
                  <a:gd name="f30" fmla="val 9167"/>
                  <a:gd name="f31" fmla="*/ f0 1 40841"/>
                  <a:gd name="f32" fmla="*/ f1 1 68079"/>
                  <a:gd name="f33" fmla="+- f4 0 f2"/>
                  <a:gd name="f34" fmla="+- f3 0 f2"/>
                  <a:gd name="f35" fmla="*/ f34 1 40841"/>
                  <a:gd name="f36" fmla="*/ f33 1 68079"/>
                  <a:gd name="f37" fmla="*/ f2 1 f35"/>
                  <a:gd name="f38" fmla="*/ f3 1 f35"/>
                  <a:gd name="f39" fmla="*/ f2 1 f36"/>
                  <a:gd name="f40" fmla="*/ f4 1 f36"/>
                  <a:gd name="f41" fmla="*/ f37 f31 1"/>
                  <a:gd name="f42" fmla="*/ f38 f31 1"/>
                  <a:gd name="f43" fmla="*/ f40 f32 1"/>
                  <a:gd name="f44" fmla="*/ f39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1" t="f44" r="f42" b="f43"/>
                <a:pathLst>
                  <a:path w="40841" h="68079">
                    <a:moveTo>
                      <a:pt x="f5" y="f6"/>
                    </a:moveTo>
                    <a:cubicBezTo>
                      <a:pt x="f7" y="f6"/>
                      <a:pt x="f2" y="f7"/>
                      <a:pt x="f2" y="f8"/>
                    </a:cubicBezTo>
                    <a:cubicBezTo>
                      <a:pt x="f2" y="f9"/>
                      <a:pt x="f7" y="f10"/>
                      <a:pt x="f5" y="f10"/>
                    </a:cubicBezTo>
                    <a:lnTo>
                      <a:pt x="f11" y="f10"/>
                    </a:lnTo>
                    <a:cubicBezTo>
                      <a:pt x="f12" y="f10"/>
                      <a:pt x="f13" y="f14"/>
                      <a:pt x="f13" y="f15"/>
                    </a:cubicBezTo>
                    <a:cubicBezTo>
                      <a:pt x="f13" y="f12"/>
                      <a:pt x="f12" y="f16"/>
                      <a:pt x="f11" y="f16"/>
                    </a:cubicBezTo>
                    <a:cubicBezTo>
                      <a:pt x="f17" y="f16"/>
                      <a:pt x="f2" y="f18"/>
                      <a:pt x="f2" y="f19"/>
                    </a:cubicBezTo>
                    <a:lnTo>
                      <a:pt x="f2" y="f20"/>
                    </a:lnTo>
                    <a:cubicBezTo>
                      <a:pt x="f2" y="f21"/>
                      <a:pt x="f7" y="f22"/>
                      <a:pt x="f5" y="f22"/>
                    </a:cubicBezTo>
                    <a:lnTo>
                      <a:pt x="f23" y="f22"/>
                    </a:lnTo>
                    <a:cubicBezTo>
                      <a:pt x="f24" y="f22"/>
                      <a:pt x="f25" y="f21"/>
                      <a:pt x="f25" y="f20"/>
                    </a:cubicBezTo>
                    <a:cubicBezTo>
                      <a:pt x="f25" y="f26"/>
                      <a:pt x="f24" y="f27"/>
                      <a:pt x="f23" y="f27"/>
                    </a:cubicBezTo>
                    <a:lnTo>
                      <a:pt x="f10" y="f27"/>
                    </a:lnTo>
                    <a:lnTo>
                      <a:pt x="f10" y="f19"/>
                    </a:lnTo>
                    <a:cubicBezTo>
                      <a:pt x="f10" y="f28"/>
                      <a:pt x="f14" y="f3"/>
                      <a:pt x="f11" y="f3"/>
                    </a:cubicBezTo>
                    <a:cubicBezTo>
                      <a:pt x="f29" y="f3"/>
                      <a:pt x="f25" y="f29"/>
                      <a:pt x="f25" y="f15"/>
                    </a:cubicBezTo>
                    <a:cubicBezTo>
                      <a:pt x="f25" y="f30"/>
                      <a:pt x="f29" y="f6"/>
                      <a:pt x="f11" y="f6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0" name="Google Shape;1822;p68">
                <a:extLst>
                  <a:ext uri="{FF2B5EF4-FFF2-40B4-BE49-F238E27FC236}">
                    <a16:creationId xmlns:a16="http://schemas.microsoft.com/office/drawing/2014/main" id="{42A7980E-AA4A-4C13-928C-17AAF4AC410C}"/>
                  </a:ext>
                </a:extLst>
              </p:cNvPr>
              <p:cNvSpPr/>
              <p:nvPr/>
            </p:nvSpPr>
            <p:spPr>
              <a:xfrm>
                <a:off x="6376751" y="1259521"/>
                <a:ext cx="110715" cy="18456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0841"/>
                  <a:gd name="f4" fmla="val 68078"/>
                  <a:gd name="f5" fmla="val 6818"/>
                  <a:gd name="f6" fmla="val 3067"/>
                  <a:gd name="f7" fmla="val 1"/>
                  <a:gd name="f8" fmla="val 3034"/>
                  <a:gd name="f9" fmla="val 6785"/>
                  <a:gd name="f10" fmla="val 10536"/>
                  <a:gd name="f11" fmla="val 13603"/>
                  <a:gd name="f12" fmla="val 20421"/>
                  <a:gd name="f13" fmla="val 24172"/>
                  <a:gd name="f14" fmla="val 27238"/>
                  <a:gd name="f15" fmla="val 16669"/>
                  <a:gd name="f16" fmla="val 20420"/>
                  <a:gd name="f17" fmla="val 24171"/>
                  <a:gd name="f18" fmla="val 27205"/>
                  <a:gd name="f19" fmla="val 30271"/>
                  <a:gd name="f20" fmla="val 34023"/>
                  <a:gd name="f21" fmla="val 37774"/>
                  <a:gd name="f22" fmla="val 40840"/>
                  <a:gd name="f23" fmla="val 43874"/>
                  <a:gd name="f24" fmla="val 47625"/>
                  <a:gd name="f25" fmla="val 51409"/>
                  <a:gd name="f26" fmla="val 54443"/>
                  <a:gd name="f27" fmla="val 57509"/>
                  <a:gd name="f28" fmla="val 61260"/>
                  <a:gd name="f29" fmla="val 65012"/>
                  <a:gd name="f30" fmla="val 31707"/>
                  <a:gd name="f31" fmla="val 58912"/>
                  <a:gd name="f32" fmla="val 42406"/>
                  <a:gd name="f33" fmla="val 38818"/>
                  <a:gd name="f34" fmla="val 37643"/>
                  <a:gd name="f35" fmla="val 35556"/>
                  <a:gd name="f36" fmla="val 30402"/>
                  <a:gd name="f37" fmla="val 25672"/>
                  <a:gd name="f38" fmla="val 9134"/>
                  <a:gd name="f39" fmla="*/ f0 1 40841"/>
                  <a:gd name="f40" fmla="*/ f1 1 68078"/>
                  <a:gd name="f41" fmla="+- f4 0 f2"/>
                  <a:gd name="f42" fmla="+- f3 0 f2"/>
                  <a:gd name="f43" fmla="*/ f42 1 40841"/>
                  <a:gd name="f44" fmla="*/ f41 1 68078"/>
                  <a:gd name="f45" fmla="*/ f2 1 f43"/>
                  <a:gd name="f46" fmla="*/ f3 1 f43"/>
                  <a:gd name="f47" fmla="*/ f2 1 f44"/>
                  <a:gd name="f48" fmla="*/ f4 1 f44"/>
                  <a:gd name="f49" fmla="*/ f45 f39 1"/>
                  <a:gd name="f50" fmla="*/ f46 f39 1"/>
                  <a:gd name="f51" fmla="*/ f48 f40 1"/>
                  <a:gd name="f52" fmla="*/ f47 f4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9" t="f52" r="f50" b="f51"/>
                <a:pathLst>
                  <a:path w="40841" h="68078">
                    <a:moveTo>
                      <a:pt x="f5" y="f2"/>
                    </a:moveTo>
                    <a:cubicBezTo>
                      <a:pt x="f6" y="f2"/>
                      <a:pt x="f7" y="f8"/>
                      <a:pt x="f7" y="f9"/>
                    </a:cubicBezTo>
                    <a:cubicBezTo>
                      <a:pt x="f7" y="f10"/>
                      <a:pt x="f6" y="f11"/>
                      <a:pt x="f5" y="f11"/>
                    </a:cubicBezTo>
                    <a:lnTo>
                      <a:pt x="f12" y="f11"/>
                    </a:lnTo>
                    <a:cubicBezTo>
                      <a:pt x="f13" y="f11"/>
                      <a:pt x="f14" y="f15"/>
                      <a:pt x="f14" y="f16"/>
                    </a:cubicBezTo>
                    <a:cubicBezTo>
                      <a:pt x="f14" y="f17"/>
                      <a:pt x="f13" y="f18"/>
                      <a:pt x="f12" y="f18"/>
                    </a:cubicBezTo>
                    <a:lnTo>
                      <a:pt x="f5" y="f18"/>
                    </a:lnTo>
                    <a:cubicBezTo>
                      <a:pt x="f6" y="f18"/>
                      <a:pt x="f7" y="f19"/>
                      <a:pt x="f7" y="f20"/>
                    </a:cubicBezTo>
                    <a:cubicBezTo>
                      <a:pt x="f7" y="f21"/>
                      <a:pt x="f6" y="f22"/>
                      <a:pt x="f5" y="f22"/>
                    </a:cubicBezTo>
                    <a:lnTo>
                      <a:pt x="f12" y="f22"/>
                    </a:lnTo>
                    <a:cubicBezTo>
                      <a:pt x="f13" y="f22"/>
                      <a:pt x="f14" y="f23"/>
                      <a:pt x="f14" y="f24"/>
                    </a:cubicBezTo>
                    <a:cubicBezTo>
                      <a:pt x="f14" y="f25"/>
                      <a:pt x="f13" y="f26"/>
                      <a:pt x="f12" y="f26"/>
                    </a:cubicBezTo>
                    <a:lnTo>
                      <a:pt x="f5" y="f26"/>
                    </a:lnTo>
                    <a:cubicBezTo>
                      <a:pt x="f6" y="f26"/>
                      <a:pt x="f7" y="f27"/>
                      <a:pt x="f7" y="f28"/>
                    </a:cubicBezTo>
                    <a:cubicBezTo>
                      <a:pt x="f7" y="f29"/>
                      <a:pt x="f6" y="f4"/>
                      <a:pt x="f5" y="f4"/>
                    </a:cubicBezTo>
                    <a:lnTo>
                      <a:pt x="f12" y="f4"/>
                    </a:lnTo>
                    <a:cubicBezTo>
                      <a:pt x="f30" y="f4"/>
                      <a:pt x="f3" y="f31"/>
                      <a:pt x="f3" y="f24"/>
                    </a:cubicBezTo>
                    <a:cubicBezTo>
                      <a:pt x="f3" y="f32"/>
                      <a:pt x="f33" y="f34"/>
                      <a:pt x="f35" y="f20"/>
                    </a:cubicBezTo>
                    <a:cubicBezTo>
                      <a:pt x="f33" y="f36"/>
                      <a:pt x="f3" y="f37"/>
                      <a:pt x="f3" y="f16"/>
                    </a:cubicBezTo>
                    <a:cubicBezTo>
                      <a:pt x="f3" y="f38"/>
                      <a:pt x="f30" y="f2"/>
                      <a:pt x="f12" y="f2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1" name="Google Shape;1823;p68">
                <a:extLst>
                  <a:ext uri="{FF2B5EF4-FFF2-40B4-BE49-F238E27FC236}">
                    <a16:creationId xmlns:a16="http://schemas.microsoft.com/office/drawing/2014/main" id="{1B29117E-5064-42A7-9CA2-AC3111A74B09}"/>
                  </a:ext>
                </a:extLst>
              </p:cNvPr>
              <p:cNvSpPr/>
              <p:nvPr/>
            </p:nvSpPr>
            <p:spPr>
              <a:xfrm>
                <a:off x="6210677" y="1333277"/>
                <a:ext cx="110715" cy="34453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0841"/>
                  <a:gd name="f4" fmla="val 127088"/>
                  <a:gd name="f5" fmla="val 1"/>
                  <a:gd name="f6" fmla="val 127087"/>
                  <a:gd name="f7" fmla="val 6818"/>
                  <a:gd name="f8" fmla="val 3066"/>
                  <a:gd name="f9" fmla="val 37807"/>
                  <a:gd name="f10" fmla="val 34023"/>
                  <a:gd name="f11" fmla="*/ f0 1 40841"/>
                  <a:gd name="f12" fmla="*/ f1 1 127088"/>
                  <a:gd name="f13" fmla="+- f4 0 f2"/>
                  <a:gd name="f14" fmla="+- f3 0 f2"/>
                  <a:gd name="f15" fmla="*/ f14 1 40841"/>
                  <a:gd name="f16" fmla="*/ f13 1 127088"/>
                  <a:gd name="f17" fmla="*/ f2 1 f15"/>
                  <a:gd name="f18" fmla="*/ f3 1 f15"/>
                  <a:gd name="f19" fmla="*/ f2 1 f16"/>
                  <a:gd name="f20" fmla="*/ f4 1 f16"/>
                  <a:gd name="f21" fmla="*/ f17 f11 1"/>
                  <a:gd name="f22" fmla="*/ f18 f11 1"/>
                  <a:gd name="f23" fmla="*/ f20 f12 1"/>
                  <a:gd name="f24" fmla="*/ f19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1" t="f24" r="f22" b="f23"/>
                <a:pathLst>
                  <a:path w="40841" h="127088">
                    <a:moveTo>
                      <a:pt x="f5" y="f2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7"/>
                    </a:lnTo>
                    <a:cubicBezTo>
                      <a:pt x="f3" y="f8"/>
                      <a:pt x="f9" y="f2"/>
                      <a:pt x="f10" y="f2"/>
                    </a:cubicBezTo>
                    <a:close/>
                  </a:path>
                </a:pathLst>
              </a:custGeom>
              <a:solidFill>
                <a:srgbClr val="FFFF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2" name="Google Shape;1824;p68">
                <a:extLst>
                  <a:ext uri="{FF2B5EF4-FFF2-40B4-BE49-F238E27FC236}">
                    <a16:creationId xmlns:a16="http://schemas.microsoft.com/office/drawing/2014/main" id="{25AC54AD-1187-4105-9B4B-4670D941B680}"/>
                  </a:ext>
                </a:extLst>
              </p:cNvPr>
              <p:cNvSpPr/>
              <p:nvPr/>
            </p:nvSpPr>
            <p:spPr>
              <a:xfrm>
                <a:off x="6210677" y="1111846"/>
                <a:ext cx="55357" cy="18456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0421"/>
                  <a:gd name="f4" fmla="val 68078"/>
                  <a:gd name="f5" fmla="val 1"/>
                  <a:gd name="f6" fmla="val 13603"/>
                  <a:gd name="f7" fmla="val 17387"/>
                  <a:gd name="f8" fmla="val 65011"/>
                  <a:gd name="f9" fmla="val 61260"/>
                  <a:gd name="f10" fmla="val 57509"/>
                  <a:gd name="f11" fmla="val 54475"/>
                  <a:gd name="f12" fmla="val 6818"/>
                  <a:gd name="f13" fmla="val 3034"/>
                  <a:gd name="f14" fmla="val 3752"/>
                  <a:gd name="f15" fmla="*/ f0 1 20421"/>
                  <a:gd name="f16" fmla="*/ f1 1 68078"/>
                  <a:gd name="f17" fmla="+- f4 0 f2"/>
                  <a:gd name="f18" fmla="+- f3 0 f2"/>
                  <a:gd name="f19" fmla="*/ f18 1 20421"/>
                  <a:gd name="f20" fmla="*/ f17 1 68078"/>
                  <a:gd name="f21" fmla="*/ f2 1 f19"/>
                  <a:gd name="f22" fmla="*/ f3 1 f19"/>
                  <a:gd name="f23" fmla="*/ f2 1 f20"/>
                  <a:gd name="f24" fmla="*/ f4 1 f20"/>
                  <a:gd name="f25" fmla="*/ f21 f15 1"/>
                  <a:gd name="f26" fmla="*/ f22 f15 1"/>
                  <a:gd name="f27" fmla="*/ f24 f16 1"/>
                  <a:gd name="f28" fmla="*/ f23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5" t="f28" r="f26" b="f27"/>
                <a:pathLst>
                  <a:path w="20421" h="68078">
                    <a:moveTo>
                      <a:pt x="f5" y="f2"/>
                    </a:moveTo>
                    <a:lnTo>
                      <a:pt x="f5" y="f4"/>
                    </a:lnTo>
                    <a:lnTo>
                      <a:pt x="f6" y="f4"/>
                    </a:lnTo>
                    <a:cubicBezTo>
                      <a:pt x="f7" y="f4"/>
                      <a:pt x="f3" y="f8"/>
                      <a:pt x="f3" y="f9"/>
                    </a:cubicBezTo>
                    <a:cubicBezTo>
                      <a:pt x="f3" y="f10"/>
                      <a:pt x="f7" y="f11"/>
                      <a:pt x="f6" y="f11"/>
                    </a:cubicBezTo>
                    <a:lnTo>
                      <a:pt x="f12" y="f11"/>
                    </a:lnTo>
                    <a:lnTo>
                      <a:pt x="f12" y="f12"/>
                    </a:lnTo>
                    <a:cubicBezTo>
                      <a:pt x="f12" y="f13"/>
                      <a:pt x="f14" y="f2"/>
                      <a:pt x="f5" y="f2"/>
                    </a:cubicBezTo>
                    <a:close/>
                  </a:path>
                </a:pathLst>
              </a:custGeom>
              <a:solidFill>
                <a:srgbClr val="FFFF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113" name="Google Shape;1825;p68">
              <a:extLst>
                <a:ext uri="{FF2B5EF4-FFF2-40B4-BE49-F238E27FC236}">
                  <a16:creationId xmlns:a16="http://schemas.microsoft.com/office/drawing/2014/main" id="{2AB4E106-36BD-4703-89A2-32CBF83D32E9}"/>
                </a:ext>
              </a:extLst>
            </p:cNvPr>
            <p:cNvGrpSpPr/>
            <p:nvPr/>
          </p:nvGrpSpPr>
          <p:grpSpPr>
            <a:xfrm>
              <a:off x="6924860" y="1094929"/>
              <a:ext cx="599791" cy="599791"/>
              <a:chOff x="6924860" y="1094929"/>
              <a:chExt cx="599791" cy="599791"/>
            </a:xfrm>
          </p:grpSpPr>
          <p:sp>
            <p:nvSpPr>
              <p:cNvPr id="114" name="Google Shape;1826;p68">
                <a:extLst>
                  <a:ext uri="{FF2B5EF4-FFF2-40B4-BE49-F238E27FC236}">
                    <a16:creationId xmlns:a16="http://schemas.microsoft.com/office/drawing/2014/main" id="{BA655D71-958D-4C44-8CE8-48C617EC06E3}"/>
                  </a:ext>
                </a:extLst>
              </p:cNvPr>
              <p:cNvSpPr/>
              <p:nvPr/>
            </p:nvSpPr>
            <p:spPr>
              <a:xfrm>
                <a:off x="6924860" y="1094929"/>
                <a:ext cx="599791" cy="59979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08768"/>
                  <a:gd name="f4" fmla="val 77146"/>
                  <a:gd name="f5" fmla="val 65892"/>
                  <a:gd name="f6" fmla="val 56726"/>
                  <a:gd name="f7" fmla="val 9166"/>
                  <a:gd name="f8" fmla="val 20420"/>
                  <a:gd name="f9" fmla="val 131621"/>
                  <a:gd name="f10" fmla="val 142875"/>
                  <a:gd name="f11" fmla="val 152041"/>
                  <a:gd name="f12" fmla="val 188347"/>
                  <a:gd name="f13" fmla="val 199601"/>
                  <a:gd name="f14" fmla="val 208767"/>
                  <a:gd name="f15" fmla="*/ f0 1 208768"/>
                  <a:gd name="f16" fmla="*/ f1 1 208768"/>
                  <a:gd name="f17" fmla="+- f3 0 f2"/>
                  <a:gd name="f18" fmla="*/ f17 1 208768"/>
                  <a:gd name="f19" fmla="*/ f2 1 f18"/>
                  <a:gd name="f20" fmla="*/ f3 1 f18"/>
                  <a:gd name="f21" fmla="*/ f19 f15 1"/>
                  <a:gd name="f22" fmla="*/ f20 f15 1"/>
                  <a:gd name="f23" fmla="*/ f20 f16 1"/>
                  <a:gd name="f24" fmla="*/ f19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1" t="f24" r="f22" b="f23"/>
                <a:pathLst>
                  <a:path w="208767" h="208767">
                    <a:moveTo>
                      <a:pt x="f4" y="f2"/>
                    </a:moveTo>
                    <a:cubicBezTo>
                      <a:pt x="f5" y="f2"/>
                      <a:pt x="f6" y="f7"/>
                      <a:pt x="f6" y="f8"/>
                    </a:cubicBezTo>
                    <a:lnTo>
                      <a:pt x="f6" y="f6"/>
                    </a:lnTo>
                    <a:lnTo>
                      <a:pt x="f8" y="f6"/>
                    </a:lnTo>
                    <a:cubicBezTo>
                      <a:pt x="f7" y="f6"/>
                      <a:pt x="f2" y="f5"/>
                      <a:pt x="f2" y="f4"/>
                    </a:cubicBezTo>
                    <a:lnTo>
                      <a:pt x="f2" y="f9"/>
                    </a:lnTo>
                    <a:cubicBezTo>
                      <a:pt x="f2" y="f10"/>
                      <a:pt x="f7" y="f11"/>
                      <a:pt x="f8" y="f11"/>
                    </a:cubicBezTo>
                    <a:lnTo>
                      <a:pt x="f6" y="f11"/>
                    </a:lnTo>
                    <a:lnTo>
                      <a:pt x="f6" y="f12"/>
                    </a:lnTo>
                    <a:cubicBezTo>
                      <a:pt x="f6" y="f13"/>
                      <a:pt x="f5" y="f14"/>
                      <a:pt x="f4" y="f14"/>
                    </a:cubicBezTo>
                    <a:lnTo>
                      <a:pt x="f9" y="f14"/>
                    </a:lnTo>
                    <a:cubicBezTo>
                      <a:pt x="f10" y="f14"/>
                      <a:pt x="f11" y="f13"/>
                      <a:pt x="f11" y="f12"/>
                    </a:cubicBezTo>
                    <a:lnTo>
                      <a:pt x="f11" y="f11"/>
                    </a:lnTo>
                    <a:lnTo>
                      <a:pt x="f12" y="f11"/>
                    </a:lnTo>
                    <a:cubicBezTo>
                      <a:pt x="f13" y="f11"/>
                      <a:pt x="f14" y="f10"/>
                      <a:pt x="f14" y="f9"/>
                    </a:cubicBezTo>
                    <a:lnTo>
                      <a:pt x="f14" y="f4"/>
                    </a:lnTo>
                    <a:cubicBezTo>
                      <a:pt x="f14" y="f5"/>
                      <a:pt x="f13" y="f6"/>
                      <a:pt x="f12" y="f6"/>
                    </a:cubicBezTo>
                    <a:lnTo>
                      <a:pt x="f11" y="f6"/>
                    </a:lnTo>
                    <a:lnTo>
                      <a:pt x="f11" y="f8"/>
                    </a:lnTo>
                    <a:cubicBezTo>
                      <a:pt x="f11" y="f7"/>
                      <a:pt x="f10" y="f2"/>
                      <a:pt x="f9" y="f2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5" name="Google Shape;1827;p68">
                <a:extLst>
                  <a:ext uri="{FF2B5EF4-FFF2-40B4-BE49-F238E27FC236}">
                    <a16:creationId xmlns:a16="http://schemas.microsoft.com/office/drawing/2014/main" id="{17FBC394-8E07-407B-B0C7-70954A186B14}"/>
                  </a:ext>
                </a:extLst>
              </p:cNvPr>
              <p:cNvSpPr/>
              <p:nvPr/>
            </p:nvSpPr>
            <p:spPr>
              <a:xfrm>
                <a:off x="7224747" y="1094929"/>
                <a:ext cx="299895" cy="59979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04385"/>
                  <a:gd name="f4" fmla="val 208768"/>
                  <a:gd name="f5" fmla="val 1"/>
                  <a:gd name="f6" fmla="val 208767"/>
                  <a:gd name="f7" fmla="val 27238"/>
                  <a:gd name="f8" fmla="val 38492"/>
                  <a:gd name="f9" fmla="val 47658"/>
                  <a:gd name="f10" fmla="val 199601"/>
                  <a:gd name="f11" fmla="val 188347"/>
                  <a:gd name="f12" fmla="val 152041"/>
                  <a:gd name="f13" fmla="val 83964"/>
                  <a:gd name="f14" fmla="val 95218"/>
                  <a:gd name="f15" fmla="val 104384"/>
                  <a:gd name="f16" fmla="val 142875"/>
                  <a:gd name="f17" fmla="val 131621"/>
                  <a:gd name="f18" fmla="val 77146"/>
                  <a:gd name="f19" fmla="val 65892"/>
                  <a:gd name="f20" fmla="val 56726"/>
                  <a:gd name="f21" fmla="val 20420"/>
                  <a:gd name="f22" fmla="val 9166"/>
                  <a:gd name="f23" fmla="*/ f0 1 104385"/>
                  <a:gd name="f24" fmla="*/ f1 1 208768"/>
                  <a:gd name="f25" fmla="+- f4 0 f2"/>
                  <a:gd name="f26" fmla="+- f3 0 f2"/>
                  <a:gd name="f27" fmla="*/ f26 1 104385"/>
                  <a:gd name="f28" fmla="*/ f25 1 208768"/>
                  <a:gd name="f29" fmla="*/ f2 1 f27"/>
                  <a:gd name="f30" fmla="*/ f3 1 f27"/>
                  <a:gd name="f31" fmla="*/ f2 1 f28"/>
                  <a:gd name="f32" fmla="*/ f4 1 f28"/>
                  <a:gd name="f33" fmla="*/ f29 f23 1"/>
                  <a:gd name="f34" fmla="*/ f30 f23 1"/>
                  <a:gd name="f35" fmla="*/ f32 f24 1"/>
                  <a:gd name="f36" fmla="*/ f31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3" t="f36" r="f34" b="f35"/>
                <a:pathLst>
                  <a:path w="104385" h="208767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cubicBezTo>
                      <a:pt x="f8" y="f6"/>
                      <a:pt x="f9" y="f10"/>
                      <a:pt x="f9" y="f11"/>
                    </a:cubicBezTo>
                    <a:lnTo>
                      <a:pt x="f9" y="f12"/>
                    </a:lnTo>
                    <a:lnTo>
                      <a:pt x="f13" y="f12"/>
                    </a:lnTo>
                    <a:cubicBezTo>
                      <a:pt x="f14" y="f12"/>
                      <a:pt x="f15" y="f16"/>
                      <a:pt x="f15" y="f17"/>
                    </a:cubicBezTo>
                    <a:lnTo>
                      <a:pt x="f15" y="f18"/>
                    </a:lnTo>
                    <a:cubicBezTo>
                      <a:pt x="f15" y="f19"/>
                      <a:pt x="f14" y="f20"/>
                      <a:pt x="f13" y="f20"/>
                    </a:cubicBezTo>
                    <a:lnTo>
                      <a:pt x="f9" y="f20"/>
                    </a:lnTo>
                    <a:lnTo>
                      <a:pt x="f9" y="f21"/>
                    </a:lnTo>
                    <a:cubicBezTo>
                      <a:pt x="f9" y="f22"/>
                      <a:pt x="f8" y="f2"/>
                      <a:pt x="f7" y="f2"/>
                    </a:cubicBezTo>
                    <a:close/>
                  </a:path>
                </a:pathLst>
              </a:custGeom>
              <a:solidFill>
                <a:srgbClr val="1C496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6" name="Google Shape;1828;p68">
                <a:extLst>
                  <a:ext uri="{FF2B5EF4-FFF2-40B4-BE49-F238E27FC236}">
                    <a16:creationId xmlns:a16="http://schemas.microsoft.com/office/drawing/2014/main" id="{1C9C2CC4-06A3-4479-9B48-A72881F08DD9}"/>
                  </a:ext>
                </a:extLst>
              </p:cNvPr>
              <p:cNvSpPr/>
              <p:nvPr/>
            </p:nvSpPr>
            <p:spPr>
              <a:xfrm>
                <a:off x="7001140" y="1336185"/>
                <a:ext cx="82094" cy="11731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8576"/>
                  <a:gd name="f4" fmla="val 40833"/>
                  <a:gd name="f5" fmla="val 21102"/>
                  <a:gd name="f6" fmla="val 1"/>
                  <a:gd name="f7" fmla="val 19360"/>
                  <a:gd name="f8" fmla="val 17615"/>
                  <a:gd name="f9" fmla="val 661"/>
                  <a:gd name="f10" fmla="val 16278"/>
                  <a:gd name="f11" fmla="val 1982"/>
                  <a:gd name="f12" fmla="val 2675"/>
                  <a:gd name="f13" fmla="val 15585"/>
                  <a:gd name="f14" fmla="val 18260"/>
                  <a:gd name="f15" fmla="val 22565"/>
                  <a:gd name="f16" fmla="val 25240"/>
                  <a:gd name="f17" fmla="val 38843"/>
                  <a:gd name="f18" fmla="val 40180"/>
                  <a:gd name="f19" fmla="val 19344"/>
                  <a:gd name="f20" fmla="val 21106"/>
                  <a:gd name="f21" fmla="val 22834"/>
                  <a:gd name="f22" fmla="val 24596"/>
                  <a:gd name="f23" fmla="val 25901"/>
                  <a:gd name="f24" fmla="val 36168"/>
                  <a:gd name="f25" fmla="val 31862"/>
                  <a:gd name="f26" fmla="val 29220"/>
                  <a:gd name="f27" fmla="val 17126"/>
                  <a:gd name="f28" fmla="val 20413"/>
                  <a:gd name="f29" fmla="val 11605"/>
                  <a:gd name="f30" fmla="val 8963"/>
                  <a:gd name="f31" fmla="val 4625"/>
                  <a:gd name="f32" fmla="val 24580"/>
                  <a:gd name="f33" fmla="val 22843"/>
                  <a:gd name="f34" fmla="*/ f0 1 28576"/>
                  <a:gd name="f35" fmla="*/ f1 1 40833"/>
                  <a:gd name="f36" fmla="+- f4 0 f2"/>
                  <a:gd name="f37" fmla="+- f3 0 f2"/>
                  <a:gd name="f38" fmla="*/ f37 1 28576"/>
                  <a:gd name="f39" fmla="*/ f36 1 40833"/>
                  <a:gd name="f40" fmla="*/ f2 1 f38"/>
                  <a:gd name="f41" fmla="*/ f3 1 f38"/>
                  <a:gd name="f42" fmla="*/ f2 1 f39"/>
                  <a:gd name="f43" fmla="*/ f4 1 f39"/>
                  <a:gd name="f44" fmla="*/ f40 f34 1"/>
                  <a:gd name="f45" fmla="*/ f41 f34 1"/>
                  <a:gd name="f46" fmla="*/ f43 f35 1"/>
                  <a:gd name="f47" fmla="*/ f42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4" t="f47" r="f45" b="f46"/>
                <a:pathLst>
                  <a:path w="28576" h="40833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lnTo>
                      <a:pt x="f12" y="f13"/>
                    </a:lnTo>
                    <a:cubicBezTo>
                      <a:pt x="f6" y="f14"/>
                      <a:pt x="f6" y="f15"/>
                      <a:pt x="f12" y="f16"/>
                    </a:cubicBezTo>
                    <a:lnTo>
                      <a:pt x="f10" y="f17"/>
                    </a:lnTo>
                    <a:cubicBezTo>
                      <a:pt x="f8" y="f18"/>
                      <a:pt x="f19" y="f4"/>
                      <a:pt x="f20" y="f4"/>
                    </a:cubicBezTo>
                    <a:cubicBezTo>
                      <a:pt x="f21" y="f4"/>
                      <a:pt x="f22" y="f18"/>
                      <a:pt x="f23" y="f17"/>
                    </a:cubicBezTo>
                    <a:cubicBezTo>
                      <a:pt x="f3" y="f24"/>
                      <a:pt x="f3" y="f25"/>
                      <a:pt x="f23" y="f26"/>
                    </a:cubicBezTo>
                    <a:lnTo>
                      <a:pt x="f27" y="f28"/>
                    </a:lnTo>
                    <a:lnTo>
                      <a:pt x="f23" y="f29"/>
                    </a:lnTo>
                    <a:cubicBezTo>
                      <a:pt x="f3" y="f30"/>
                      <a:pt x="f3" y="f31"/>
                      <a:pt x="f23" y="f11"/>
                    </a:cubicBezTo>
                    <a:cubicBezTo>
                      <a:pt x="f32" y="f9"/>
                      <a:pt x="f33" y="f6"/>
                      <a:pt x="f5" y="f6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7" name="Google Shape;1829;p68">
                <a:extLst>
                  <a:ext uri="{FF2B5EF4-FFF2-40B4-BE49-F238E27FC236}">
                    <a16:creationId xmlns:a16="http://schemas.microsoft.com/office/drawing/2014/main" id="{5CB0427D-008D-484B-9749-77CFF5BF6842}"/>
                  </a:ext>
                </a:extLst>
              </p:cNvPr>
              <p:cNvSpPr/>
              <p:nvPr/>
            </p:nvSpPr>
            <p:spPr>
              <a:xfrm>
                <a:off x="7366260" y="1336185"/>
                <a:ext cx="82094" cy="11731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8576"/>
                  <a:gd name="f4" fmla="val 40833"/>
                  <a:gd name="f5" fmla="val 7475"/>
                  <a:gd name="f6" fmla="val 1"/>
                  <a:gd name="f7" fmla="val 5734"/>
                  <a:gd name="f8" fmla="val 3996"/>
                  <a:gd name="f9" fmla="val 661"/>
                  <a:gd name="f10" fmla="val 2675"/>
                  <a:gd name="f11" fmla="val 1982"/>
                  <a:gd name="f12" fmla="val 4657"/>
                  <a:gd name="f13" fmla="val 8963"/>
                  <a:gd name="f14" fmla="val 11605"/>
                  <a:gd name="f15" fmla="val 11450"/>
                  <a:gd name="f16" fmla="val 20413"/>
                  <a:gd name="f17" fmla="val 29220"/>
                  <a:gd name="f18" fmla="val 31862"/>
                  <a:gd name="f19" fmla="val 36168"/>
                  <a:gd name="f20" fmla="val 38843"/>
                  <a:gd name="f21" fmla="val 3980"/>
                  <a:gd name="f22" fmla="val 40180"/>
                  <a:gd name="f23" fmla="val 5742"/>
                  <a:gd name="f24" fmla="val 7471"/>
                  <a:gd name="f25" fmla="val 9232"/>
                  <a:gd name="f26" fmla="val 10961"/>
                  <a:gd name="f27" fmla="val 12298"/>
                  <a:gd name="f28" fmla="val 25901"/>
                  <a:gd name="f29" fmla="val 25240"/>
                  <a:gd name="f30" fmla="val 22565"/>
                  <a:gd name="f31" fmla="val 18260"/>
                  <a:gd name="f32" fmla="val 15585"/>
                  <a:gd name="f33" fmla="val 9216"/>
                  <a:gd name="f34" fmla="*/ f0 1 28576"/>
                  <a:gd name="f35" fmla="*/ f1 1 40833"/>
                  <a:gd name="f36" fmla="+- f4 0 f2"/>
                  <a:gd name="f37" fmla="+- f3 0 f2"/>
                  <a:gd name="f38" fmla="*/ f37 1 28576"/>
                  <a:gd name="f39" fmla="*/ f36 1 40833"/>
                  <a:gd name="f40" fmla="*/ f2 1 f38"/>
                  <a:gd name="f41" fmla="*/ f3 1 f38"/>
                  <a:gd name="f42" fmla="*/ f2 1 f39"/>
                  <a:gd name="f43" fmla="*/ f4 1 f39"/>
                  <a:gd name="f44" fmla="*/ f40 f34 1"/>
                  <a:gd name="f45" fmla="*/ f41 f34 1"/>
                  <a:gd name="f46" fmla="*/ f43 f35 1"/>
                  <a:gd name="f47" fmla="*/ f42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4" t="f47" r="f45" b="f46"/>
                <a:pathLst>
                  <a:path w="28576" h="40833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6" y="f12"/>
                      <a:pt x="f6" y="f13"/>
                      <a:pt x="f10" y="f14"/>
                    </a:cubicBezTo>
                    <a:lnTo>
                      <a:pt x="f15" y="f16"/>
                    </a:lnTo>
                    <a:lnTo>
                      <a:pt x="f10" y="f17"/>
                    </a:lnTo>
                    <a:cubicBezTo>
                      <a:pt x="f6" y="f18"/>
                      <a:pt x="f6" y="f19"/>
                      <a:pt x="f10" y="f20"/>
                    </a:cubicBezTo>
                    <a:cubicBezTo>
                      <a:pt x="f21" y="f22"/>
                      <a:pt x="f23" y="f4"/>
                      <a:pt x="f24" y="f4"/>
                    </a:cubicBezTo>
                    <a:cubicBezTo>
                      <a:pt x="f25" y="f4"/>
                      <a:pt x="f26" y="f22"/>
                      <a:pt x="f27" y="f20"/>
                    </a:cubicBezTo>
                    <a:lnTo>
                      <a:pt x="f28" y="f29"/>
                    </a:lnTo>
                    <a:cubicBezTo>
                      <a:pt x="f3" y="f30"/>
                      <a:pt x="f3" y="f31"/>
                      <a:pt x="f28" y="f32"/>
                    </a:cubicBezTo>
                    <a:lnTo>
                      <a:pt x="f27" y="f11"/>
                    </a:lnTo>
                    <a:cubicBezTo>
                      <a:pt x="f26" y="f9"/>
                      <a:pt x="f33" y="f6"/>
                      <a:pt x="f5" y="f6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8" name="Google Shape;1830;p68">
                <a:extLst>
                  <a:ext uri="{FF2B5EF4-FFF2-40B4-BE49-F238E27FC236}">
                    <a16:creationId xmlns:a16="http://schemas.microsoft.com/office/drawing/2014/main" id="{3C8653F5-7369-49B5-AA01-D7B634B3BC7E}"/>
                  </a:ext>
                </a:extLst>
              </p:cNvPr>
              <p:cNvSpPr/>
              <p:nvPr/>
            </p:nvSpPr>
            <p:spPr>
              <a:xfrm>
                <a:off x="7164214" y="1538258"/>
                <a:ext cx="121084" cy="782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2145"/>
                  <a:gd name="f4" fmla="val 27222"/>
                  <a:gd name="f5" fmla="val 7466"/>
                  <a:gd name="f6" fmla="val 5725"/>
                  <a:gd name="f7" fmla="val 3980"/>
                  <a:gd name="f8" fmla="val 669"/>
                  <a:gd name="f9" fmla="val 2642"/>
                  <a:gd name="f10" fmla="val 2006"/>
                  <a:gd name="f11" fmla="val 4649"/>
                  <a:gd name="f12" fmla="val 8954"/>
                  <a:gd name="f13" fmla="val 11629"/>
                  <a:gd name="f14" fmla="val 16245"/>
                  <a:gd name="f15" fmla="val 25232"/>
                  <a:gd name="f16" fmla="val 17582"/>
                  <a:gd name="f17" fmla="val 26569"/>
                  <a:gd name="f18" fmla="val 19344"/>
                  <a:gd name="f19" fmla="val 21073"/>
                  <a:gd name="f20" fmla="val 22801"/>
                  <a:gd name="f21" fmla="val 24563"/>
                  <a:gd name="f22" fmla="val 25900"/>
                  <a:gd name="f23" fmla="val 39503"/>
                  <a:gd name="f24" fmla="val 38165"/>
                  <a:gd name="f25" fmla="val 36420"/>
                  <a:gd name="f26" fmla="val 34679"/>
                  <a:gd name="f27" fmla="val 32938"/>
                  <a:gd name="f28" fmla="val 31201"/>
                  <a:gd name="f29" fmla="val 29880"/>
                  <a:gd name="f30" fmla="val 10781"/>
                  <a:gd name="f31" fmla="val 12265"/>
                  <a:gd name="f32" fmla="val 10944"/>
                  <a:gd name="f33" fmla="val 9207"/>
                  <a:gd name="f34" fmla="*/ f0 1 42145"/>
                  <a:gd name="f35" fmla="*/ f1 1 27222"/>
                  <a:gd name="f36" fmla="+- f4 0 f2"/>
                  <a:gd name="f37" fmla="+- f3 0 f2"/>
                  <a:gd name="f38" fmla="*/ f37 1 42145"/>
                  <a:gd name="f39" fmla="*/ f36 1 27222"/>
                  <a:gd name="f40" fmla="*/ f2 1 f38"/>
                  <a:gd name="f41" fmla="*/ f3 1 f38"/>
                  <a:gd name="f42" fmla="*/ f2 1 f39"/>
                  <a:gd name="f43" fmla="*/ f4 1 f39"/>
                  <a:gd name="f44" fmla="*/ f40 f34 1"/>
                  <a:gd name="f45" fmla="*/ f41 f34 1"/>
                  <a:gd name="f46" fmla="*/ f43 f35 1"/>
                  <a:gd name="f47" fmla="*/ f42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4" t="f47" r="f45" b="f46"/>
                <a:pathLst>
                  <a:path w="42145" h="27221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2" y="f11"/>
                      <a:pt x="f2" y="f12"/>
                      <a:pt x="f9" y="f13"/>
                    </a:cubicBezTo>
                    <a:lnTo>
                      <a:pt x="f14" y="f15"/>
                    </a:lnTo>
                    <a:cubicBezTo>
                      <a:pt x="f16" y="f17"/>
                      <a:pt x="f18" y="f4"/>
                      <a:pt x="f19" y="f4"/>
                    </a:cubicBezTo>
                    <a:cubicBezTo>
                      <a:pt x="f20" y="f4"/>
                      <a:pt x="f21" y="f17"/>
                      <a:pt x="f22" y="f15"/>
                    </a:cubicBezTo>
                    <a:lnTo>
                      <a:pt x="f23" y="f13"/>
                    </a:lnTo>
                    <a:cubicBezTo>
                      <a:pt x="f3" y="f12"/>
                      <a:pt x="f3" y="f11"/>
                      <a:pt x="f23" y="f10"/>
                    </a:cubicBezTo>
                    <a:cubicBezTo>
                      <a:pt x="f24" y="f8"/>
                      <a:pt x="f25" y="f2"/>
                      <a:pt x="f26" y="f2"/>
                    </a:cubicBezTo>
                    <a:cubicBezTo>
                      <a:pt x="f27" y="f2"/>
                      <a:pt x="f28" y="f8"/>
                      <a:pt x="f29" y="f10"/>
                    </a:cubicBezTo>
                    <a:lnTo>
                      <a:pt x="f19" y="f30"/>
                    </a:lnTo>
                    <a:lnTo>
                      <a:pt x="f31" y="f10"/>
                    </a:lnTo>
                    <a:cubicBezTo>
                      <a:pt x="f32" y="f8"/>
                      <a:pt x="f33" y="f2"/>
                      <a:pt x="f5" y="f2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9" name="Google Shape;1831;p68">
                <a:extLst>
                  <a:ext uri="{FF2B5EF4-FFF2-40B4-BE49-F238E27FC236}">
                    <a16:creationId xmlns:a16="http://schemas.microsoft.com/office/drawing/2014/main" id="{5871C1B8-9375-4023-91FB-9930A5A4D9C8}"/>
                  </a:ext>
                </a:extLst>
              </p:cNvPr>
              <p:cNvSpPr/>
              <p:nvPr/>
            </p:nvSpPr>
            <p:spPr>
              <a:xfrm>
                <a:off x="7224747" y="1538258"/>
                <a:ext cx="60542" cy="782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1073"/>
                  <a:gd name="f4" fmla="val 27222"/>
                  <a:gd name="f5" fmla="val 13607"/>
                  <a:gd name="f6" fmla="val 11866"/>
                  <a:gd name="f7" fmla="val 10129"/>
                  <a:gd name="f8" fmla="val 669"/>
                  <a:gd name="f9" fmla="val 8808"/>
                  <a:gd name="f10" fmla="val 2006"/>
                  <a:gd name="f11" fmla="val 1"/>
                  <a:gd name="f12" fmla="val 10781"/>
                  <a:gd name="f13" fmla="val 1729"/>
                  <a:gd name="f14" fmla="val 3491"/>
                  <a:gd name="f15" fmla="val 26569"/>
                  <a:gd name="f16" fmla="val 4828"/>
                  <a:gd name="f17" fmla="val 25232"/>
                  <a:gd name="f18" fmla="val 18431"/>
                  <a:gd name="f19" fmla="val 11629"/>
                  <a:gd name="f20" fmla="val 8954"/>
                  <a:gd name="f21" fmla="val 4649"/>
                  <a:gd name="f22" fmla="val 17093"/>
                  <a:gd name="f23" fmla="val 15348"/>
                  <a:gd name="f24" fmla="*/ f0 1 21073"/>
                  <a:gd name="f25" fmla="*/ f1 1 27222"/>
                  <a:gd name="f26" fmla="+- f4 0 f2"/>
                  <a:gd name="f27" fmla="+- f3 0 f2"/>
                  <a:gd name="f28" fmla="*/ f27 1 21073"/>
                  <a:gd name="f29" fmla="*/ f26 1 27222"/>
                  <a:gd name="f30" fmla="*/ f2 1 f28"/>
                  <a:gd name="f31" fmla="*/ f3 1 f28"/>
                  <a:gd name="f32" fmla="*/ f2 1 f29"/>
                  <a:gd name="f33" fmla="*/ f4 1 f29"/>
                  <a:gd name="f34" fmla="*/ f30 f24 1"/>
                  <a:gd name="f35" fmla="*/ f31 f24 1"/>
                  <a:gd name="f36" fmla="*/ f33 f25 1"/>
                  <a:gd name="f37" fmla="*/ f32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4" t="f37" r="f35" b="f36"/>
                <a:pathLst>
                  <a:path w="21073" h="27221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lnTo>
                      <a:pt x="f11" y="f12"/>
                    </a:lnTo>
                    <a:lnTo>
                      <a:pt x="f11" y="f4"/>
                    </a:lnTo>
                    <a:cubicBezTo>
                      <a:pt x="f13" y="f4"/>
                      <a:pt x="f14" y="f15"/>
                      <a:pt x="f16" y="f17"/>
                    </a:cubicBezTo>
                    <a:lnTo>
                      <a:pt x="f18" y="f19"/>
                    </a:lnTo>
                    <a:cubicBezTo>
                      <a:pt x="f3" y="f20"/>
                      <a:pt x="f3" y="f21"/>
                      <a:pt x="f18" y="f10"/>
                    </a:cubicBezTo>
                    <a:cubicBezTo>
                      <a:pt x="f22" y="f8"/>
                      <a:pt x="f23" y="f2"/>
                      <a:pt x="f5" y="f2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0" name="Google Shape;1832;p68">
                <a:extLst>
                  <a:ext uri="{FF2B5EF4-FFF2-40B4-BE49-F238E27FC236}">
                    <a16:creationId xmlns:a16="http://schemas.microsoft.com/office/drawing/2014/main" id="{4E794793-0352-427D-82C6-C53060643380}"/>
                  </a:ext>
                </a:extLst>
              </p:cNvPr>
              <p:cNvSpPr/>
              <p:nvPr/>
            </p:nvSpPr>
            <p:spPr>
              <a:xfrm>
                <a:off x="7164214" y="1173138"/>
                <a:ext cx="121084" cy="7830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2145"/>
                  <a:gd name="f4" fmla="val 27255"/>
                  <a:gd name="f5" fmla="val 21073"/>
                  <a:gd name="f6" fmla="val 19327"/>
                  <a:gd name="f7" fmla="val 17582"/>
                  <a:gd name="f8" fmla="val 669"/>
                  <a:gd name="f9" fmla="val 16245"/>
                  <a:gd name="f10" fmla="val 2006"/>
                  <a:gd name="f11" fmla="val 2642"/>
                  <a:gd name="f12" fmla="val 15609"/>
                  <a:gd name="f13" fmla="val 18284"/>
                  <a:gd name="f14" fmla="val 22590"/>
                  <a:gd name="f15" fmla="val 25232"/>
                  <a:gd name="f16" fmla="val 3980"/>
                  <a:gd name="f17" fmla="val 26569"/>
                  <a:gd name="f18" fmla="val 5725"/>
                  <a:gd name="f19" fmla="val 27238"/>
                  <a:gd name="f20" fmla="val 7466"/>
                  <a:gd name="f21" fmla="val 9207"/>
                  <a:gd name="f22" fmla="val 10944"/>
                  <a:gd name="f23" fmla="val 12265"/>
                  <a:gd name="f24" fmla="val 16457"/>
                  <a:gd name="f25" fmla="val 29880"/>
                  <a:gd name="f26" fmla="val 31217"/>
                  <a:gd name="f27" fmla="val 32946"/>
                  <a:gd name="f28" fmla="val 27254"/>
                  <a:gd name="f29" fmla="val 34675"/>
                  <a:gd name="f30" fmla="val 36437"/>
                  <a:gd name="f31" fmla="val 38165"/>
                  <a:gd name="f32" fmla="val 39503"/>
                  <a:gd name="f33" fmla="val 25900"/>
                  <a:gd name="f34" fmla="val 24563"/>
                  <a:gd name="f35" fmla="val 22818"/>
                  <a:gd name="f36" fmla="*/ f0 1 42145"/>
                  <a:gd name="f37" fmla="*/ f1 1 27255"/>
                  <a:gd name="f38" fmla="+- f4 0 f2"/>
                  <a:gd name="f39" fmla="+- f3 0 f2"/>
                  <a:gd name="f40" fmla="*/ f39 1 42145"/>
                  <a:gd name="f41" fmla="*/ f38 1 27255"/>
                  <a:gd name="f42" fmla="*/ f2 1 f40"/>
                  <a:gd name="f43" fmla="*/ f3 1 f40"/>
                  <a:gd name="f44" fmla="*/ f2 1 f41"/>
                  <a:gd name="f45" fmla="*/ f4 1 f41"/>
                  <a:gd name="f46" fmla="*/ f42 f36 1"/>
                  <a:gd name="f47" fmla="*/ f43 f36 1"/>
                  <a:gd name="f48" fmla="*/ f45 f37 1"/>
                  <a:gd name="f49" fmla="*/ f44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6" t="f49" r="f47" b="f48"/>
                <a:pathLst>
                  <a:path w="42145" h="27255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lnTo>
                      <a:pt x="f11" y="f12"/>
                    </a:lnTo>
                    <a:cubicBezTo>
                      <a:pt x="f2" y="f13"/>
                      <a:pt x="f2" y="f14"/>
                      <a:pt x="f11" y="f15"/>
                    </a:cubicBezTo>
                    <a:cubicBezTo>
                      <a:pt x="f16" y="f17"/>
                      <a:pt x="f18" y="f19"/>
                      <a:pt x="f20" y="f19"/>
                    </a:cubicBezTo>
                    <a:cubicBezTo>
                      <a:pt x="f21" y="f19"/>
                      <a:pt x="f22" y="f17"/>
                      <a:pt x="f23" y="f15"/>
                    </a:cubicBezTo>
                    <a:lnTo>
                      <a:pt x="f5" y="f24"/>
                    </a:lnTo>
                    <a:lnTo>
                      <a:pt x="f25" y="f15"/>
                    </a:lnTo>
                    <a:cubicBezTo>
                      <a:pt x="f26" y="f17"/>
                      <a:pt x="f27" y="f28"/>
                      <a:pt x="f29" y="f28"/>
                    </a:cubicBezTo>
                    <a:cubicBezTo>
                      <a:pt x="f30" y="f28"/>
                      <a:pt x="f31" y="f17"/>
                      <a:pt x="f32" y="f15"/>
                    </a:cubicBezTo>
                    <a:cubicBezTo>
                      <a:pt x="f3" y="f14"/>
                      <a:pt x="f3" y="f13"/>
                      <a:pt x="f32" y="f12"/>
                    </a:cubicBezTo>
                    <a:lnTo>
                      <a:pt x="f33" y="f10"/>
                    </a:lnTo>
                    <a:cubicBezTo>
                      <a:pt x="f34" y="f8"/>
                      <a:pt x="f35" y="f2"/>
                      <a:pt x="f5" y="f2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1" name="Google Shape;1833;p68">
                <a:extLst>
                  <a:ext uri="{FF2B5EF4-FFF2-40B4-BE49-F238E27FC236}">
                    <a16:creationId xmlns:a16="http://schemas.microsoft.com/office/drawing/2014/main" id="{40A23ADA-DBD1-4A3C-B7D7-A290BB448B2F}"/>
                  </a:ext>
                </a:extLst>
              </p:cNvPr>
              <p:cNvSpPr/>
              <p:nvPr/>
            </p:nvSpPr>
            <p:spPr>
              <a:xfrm>
                <a:off x="7224747" y="1173184"/>
                <a:ext cx="60542" cy="7825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1073"/>
                  <a:gd name="f4" fmla="val 27239"/>
                  <a:gd name="f5" fmla="val 1"/>
                  <a:gd name="f6" fmla="val 16441"/>
                  <a:gd name="f7" fmla="val 8808"/>
                  <a:gd name="f8" fmla="val 25216"/>
                  <a:gd name="f9" fmla="val 10145"/>
                  <a:gd name="f10" fmla="val 26553"/>
                  <a:gd name="f11" fmla="val 11874"/>
                  <a:gd name="f12" fmla="val 27238"/>
                  <a:gd name="f13" fmla="val 13603"/>
                  <a:gd name="f14" fmla="val 15365"/>
                  <a:gd name="f15" fmla="val 17093"/>
                  <a:gd name="f16" fmla="val 18431"/>
                  <a:gd name="f17" fmla="val 22574"/>
                  <a:gd name="f18" fmla="val 18268"/>
                  <a:gd name="f19" fmla="val 15593"/>
                  <a:gd name="f20" fmla="val 4828"/>
                  <a:gd name="f21" fmla="val 1990"/>
                  <a:gd name="f22" fmla="val 3491"/>
                  <a:gd name="f23" fmla="val 653"/>
                  <a:gd name="f24" fmla="val 1729"/>
                  <a:gd name="f25" fmla="*/ f0 1 21073"/>
                  <a:gd name="f26" fmla="*/ f1 1 27239"/>
                  <a:gd name="f27" fmla="+- f4 0 f2"/>
                  <a:gd name="f28" fmla="+- f3 0 f2"/>
                  <a:gd name="f29" fmla="*/ f28 1 21073"/>
                  <a:gd name="f30" fmla="*/ f27 1 27239"/>
                  <a:gd name="f31" fmla="*/ f2 1 f29"/>
                  <a:gd name="f32" fmla="*/ f3 1 f29"/>
                  <a:gd name="f33" fmla="*/ f2 1 f30"/>
                  <a:gd name="f34" fmla="*/ f4 1 f30"/>
                  <a:gd name="f35" fmla="*/ f31 f25 1"/>
                  <a:gd name="f36" fmla="*/ f32 f25 1"/>
                  <a:gd name="f37" fmla="*/ f34 f26 1"/>
                  <a:gd name="f38" fmla="*/ f33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5" t="f38" r="f36" b="f37"/>
                <a:pathLst>
                  <a:path w="21073" h="27239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8"/>
                    </a:lnTo>
                    <a:cubicBezTo>
                      <a:pt x="f9" y="f10"/>
                      <a:pt x="f11" y="f12"/>
                      <a:pt x="f13" y="f12"/>
                    </a:cubicBezTo>
                    <a:cubicBezTo>
                      <a:pt x="f14" y="f12"/>
                      <a:pt x="f15" y="f10"/>
                      <a:pt x="f16" y="f8"/>
                    </a:cubicBezTo>
                    <a:cubicBezTo>
                      <a:pt x="f3" y="f17"/>
                      <a:pt x="f3" y="f18"/>
                      <a:pt x="f16" y="f19"/>
                    </a:cubicBezTo>
                    <a:lnTo>
                      <a:pt x="f20" y="f21"/>
                    </a:lnTo>
                    <a:cubicBezTo>
                      <a:pt x="f22" y="f23"/>
                      <a:pt x="f24" y="f5"/>
                      <a:pt x="f5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2" name="Google Shape;1834;p68">
                <a:extLst>
                  <a:ext uri="{FF2B5EF4-FFF2-40B4-BE49-F238E27FC236}">
                    <a16:creationId xmlns:a16="http://schemas.microsoft.com/office/drawing/2014/main" id="{06C8DDFC-C117-4AE5-8C08-3F36326D5D4F}"/>
                  </a:ext>
                </a:extLst>
              </p:cNvPr>
              <p:cNvSpPr/>
              <p:nvPr/>
            </p:nvSpPr>
            <p:spPr>
              <a:xfrm>
                <a:off x="7166079" y="1336157"/>
                <a:ext cx="117335" cy="11733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0841"/>
                  <a:gd name="f4" fmla="val 20421"/>
                  <a:gd name="f5" fmla="val 1"/>
                  <a:gd name="f6" fmla="val 9167"/>
                  <a:gd name="f7" fmla="val 31674"/>
                  <a:gd name="f8" fmla="*/ f0 1 40841"/>
                  <a:gd name="f9" fmla="*/ f1 1 40841"/>
                  <a:gd name="f10" fmla="+- f3 0 f2"/>
                  <a:gd name="f11" fmla="*/ f10 1 40841"/>
                  <a:gd name="f12" fmla="*/ f2 1 f11"/>
                  <a:gd name="f13" fmla="*/ f3 1 f11"/>
                  <a:gd name="f14" fmla="*/ f12 f8 1"/>
                  <a:gd name="f15" fmla="*/ f13 f8 1"/>
                  <a:gd name="f16" fmla="*/ f13 f9 1"/>
                  <a:gd name="f17" fmla="*/ f12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4" t="f17" r="f15" b="f16"/>
                <a:pathLst>
                  <a:path w="40841" h="40841">
                    <a:moveTo>
                      <a:pt x="f4" y="f5"/>
                    </a:moveTo>
                    <a:cubicBezTo>
                      <a:pt x="f6" y="f5"/>
                      <a:pt x="f5" y="f6"/>
                      <a:pt x="f5" y="f4"/>
                    </a:cubicBezTo>
                    <a:cubicBezTo>
                      <a:pt x="f5" y="f7"/>
                      <a:pt x="f6" y="f3"/>
                      <a:pt x="f4" y="f3"/>
                    </a:cubicBezTo>
                    <a:cubicBezTo>
                      <a:pt x="f7" y="f3"/>
                      <a:pt x="f3" y="f7"/>
                      <a:pt x="f3" y="f4"/>
                    </a:cubicBezTo>
                    <a:cubicBezTo>
                      <a:pt x="f3" y="f6"/>
                      <a:pt x="f7" y="f5"/>
                      <a:pt x="f4" y="f5"/>
                    </a:cubicBezTo>
                    <a:close/>
                  </a:path>
                </a:pathLst>
              </a:custGeom>
              <a:solidFill>
                <a:srgbClr val="FFFF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3" name="Google Shape;1835;p68">
                <a:extLst>
                  <a:ext uri="{FF2B5EF4-FFF2-40B4-BE49-F238E27FC236}">
                    <a16:creationId xmlns:a16="http://schemas.microsoft.com/office/drawing/2014/main" id="{86A4F4E8-F557-4A80-A64C-5F9FC62E76BC}"/>
                  </a:ext>
                </a:extLst>
              </p:cNvPr>
              <p:cNvSpPr/>
              <p:nvPr/>
            </p:nvSpPr>
            <p:spPr>
              <a:xfrm>
                <a:off x="7224747" y="1336157"/>
                <a:ext cx="58667" cy="11733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0421"/>
                  <a:gd name="f4" fmla="val 40841"/>
                  <a:gd name="f5" fmla="val 1"/>
                  <a:gd name="f6" fmla="val 11254"/>
                  <a:gd name="f7" fmla="val 31674"/>
                  <a:gd name="f8" fmla="val 9167"/>
                  <a:gd name="f9" fmla="*/ f0 1 20421"/>
                  <a:gd name="f10" fmla="*/ f1 1 40841"/>
                  <a:gd name="f11" fmla="+- f4 0 f2"/>
                  <a:gd name="f12" fmla="+- f3 0 f2"/>
                  <a:gd name="f13" fmla="*/ f12 1 20421"/>
                  <a:gd name="f14" fmla="*/ f11 1 40841"/>
                  <a:gd name="f15" fmla="*/ f2 1 f13"/>
                  <a:gd name="f16" fmla="*/ f3 1 f13"/>
                  <a:gd name="f17" fmla="*/ f2 1 f14"/>
                  <a:gd name="f18" fmla="*/ f4 1 f14"/>
                  <a:gd name="f19" fmla="*/ f15 f9 1"/>
                  <a:gd name="f20" fmla="*/ f16 f9 1"/>
                  <a:gd name="f21" fmla="*/ f18 f10 1"/>
                  <a:gd name="f22" fmla="*/ f17 f1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9" t="f22" r="f20" b="f21"/>
                <a:pathLst>
                  <a:path w="20421" h="40841">
                    <a:moveTo>
                      <a:pt x="f5" y="f5"/>
                    </a:moveTo>
                    <a:lnTo>
                      <a:pt x="f5" y="f4"/>
                    </a:lnTo>
                    <a:cubicBezTo>
                      <a:pt x="f6" y="f4"/>
                      <a:pt x="f3" y="f7"/>
                      <a:pt x="f3" y="f3"/>
                    </a:cubicBezTo>
                    <a:cubicBezTo>
                      <a:pt x="f3" y="f8"/>
                      <a:pt x="f6" y="f5"/>
                      <a:pt x="f5" y="f5"/>
                    </a:cubicBezTo>
                    <a:close/>
                  </a:path>
                </a:pathLst>
              </a:custGeom>
              <a:solidFill>
                <a:srgbClr val="FFFF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</p:grpSp>
      <p:sp>
        <p:nvSpPr>
          <p:cNvPr id="124" name="Text Placeholder 1">
            <a:extLst>
              <a:ext uri="{FF2B5EF4-FFF2-40B4-BE49-F238E27FC236}">
                <a16:creationId xmlns:a16="http://schemas.microsoft.com/office/drawing/2014/main" id="{D6E84A6B-F650-4F7A-B81F-771645A5F4A5}"/>
              </a:ext>
            </a:extLst>
          </p:cNvPr>
          <p:cNvSpPr txBox="1"/>
          <p:nvPr/>
        </p:nvSpPr>
        <p:spPr>
          <a:xfrm>
            <a:off x="142875" y="196522"/>
            <a:ext cx="1987667" cy="54318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700" b="0" i="0" u="none" strike="noStrike" kern="0" cap="none" spc="0" baseline="0">
                <a:solidFill>
                  <a:srgbClr val="45B6FE"/>
                </a:solidFill>
                <a:uFillTx/>
                <a:latin typeface="Arial"/>
                <a:ea typeface="Arial"/>
                <a:cs typeface="Arial"/>
              </a:rPr>
              <a:t>Resources</a:t>
            </a:r>
          </a:p>
        </p:txBody>
      </p:sp>
      <p:grpSp>
        <p:nvGrpSpPr>
          <p:cNvPr id="125" name="Grupo 1901">
            <a:extLst>
              <a:ext uri="{FF2B5EF4-FFF2-40B4-BE49-F238E27FC236}">
                <a16:creationId xmlns:a16="http://schemas.microsoft.com/office/drawing/2014/main" id="{43223C35-ED1F-41DD-A86B-D44ACFC91B94}"/>
              </a:ext>
            </a:extLst>
          </p:cNvPr>
          <p:cNvGrpSpPr/>
          <p:nvPr/>
        </p:nvGrpSpPr>
        <p:grpSpPr>
          <a:xfrm>
            <a:off x="3663955" y="2152653"/>
            <a:ext cx="5202241" cy="2605089"/>
            <a:chOff x="3663955" y="2152653"/>
            <a:chExt cx="5202241" cy="2605089"/>
          </a:xfrm>
        </p:grpSpPr>
        <p:grpSp>
          <p:nvGrpSpPr>
            <p:cNvPr id="126" name="Group 205">
              <a:extLst>
                <a:ext uri="{FF2B5EF4-FFF2-40B4-BE49-F238E27FC236}">
                  <a16:creationId xmlns:a16="http://schemas.microsoft.com/office/drawing/2014/main" id="{B1424AA0-B02B-4792-A7EC-5EBE7434C5B6}"/>
                </a:ext>
              </a:extLst>
            </p:cNvPr>
            <p:cNvGrpSpPr/>
            <p:nvPr/>
          </p:nvGrpSpPr>
          <p:grpSpPr>
            <a:xfrm>
              <a:off x="3663955" y="2152653"/>
              <a:ext cx="5202241" cy="2605089"/>
              <a:chOff x="3663955" y="2152653"/>
              <a:chExt cx="5202241" cy="2605089"/>
            </a:xfrm>
          </p:grpSpPr>
          <p:sp>
            <p:nvSpPr>
              <p:cNvPr id="127" name="Freeform 5">
                <a:extLst>
                  <a:ext uri="{FF2B5EF4-FFF2-40B4-BE49-F238E27FC236}">
                    <a16:creationId xmlns:a16="http://schemas.microsoft.com/office/drawing/2014/main" id="{C34B62A2-6E82-4B56-8B85-67045ECFDEFE}"/>
                  </a:ext>
                </a:extLst>
              </p:cNvPr>
              <p:cNvSpPr/>
              <p:nvPr/>
            </p:nvSpPr>
            <p:spPr>
              <a:xfrm>
                <a:off x="3663955" y="3038478"/>
                <a:ext cx="5202241" cy="1719264"/>
              </a:xfrm>
              <a:custGeom>
                <a:avLst/>
                <a:gdLst>
                  <a:gd name="f0" fmla="val 10800000"/>
                  <a:gd name="f1" fmla="val 5400000"/>
                  <a:gd name="f2" fmla="val 360"/>
                  <a:gd name="f3" fmla="val 180"/>
                  <a:gd name="f4" fmla="val w"/>
                  <a:gd name="f5" fmla="val h"/>
                  <a:gd name="f6" fmla="val 0"/>
                  <a:gd name="f7" fmla="val 2352"/>
                  <a:gd name="f8" fmla="val 776"/>
                  <a:gd name="f9" fmla="val 424"/>
                  <a:gd name="f10" fmla="val 470"/>
                  <a:gd name="f11" fmla="val 517"/>
                  <a:gd name="f12" fmla="val 564"/>
                  <a:gd name="f13" fmla="val 2344"/>
                  <a:gd name="f14" fmla="val 2337"/>
                  <a:gd name="f15" fmla="val 2329"/>
                  <a:gd name="f16" fmla="val 573"/>
                  <a:gd name="f17" fmla="val 580"/>
                  <a:gd name="f18" fmla="val 588"/>
                  <a:gd name="f19" fmla="val 2338"/>
                  <a:gd name="f20" fmla="val 2345"/>
                  <a:gd name="f21" fmla="val 650"/>
                  <a:gd name="f22" fmla="val 713"/>
                  <a:gd name="f23" fmla="val 1568"/>
                  <a:gd name="f24" fmla="val 784"/>
                  <a:gd name="f25" fmla="val 8"/>
                  <a:gd name="f26" fmla="val 15"/>
                  <a:gd name="f27" fmla="val 23"/>
                  <a:gd name="f28" fmla="val 578"/>
                  <a:gd name="f29" fmla="val 571"/>
                  <a:gd name="f30" fmla="val 14"/>
                  <a:gd name="f31" fmla="val 7"/>
                  <a:gd name="f32" fmla="val 485"/>
                  <a:gd name="f33" fmla="val 406"/>
                  <a:gd name="f34" fmla="val 328"/>
                  <a:gd name="f35" fmla="val 327"/>
                  <a:gd name="f36" fmla="val 17"/>
                  <a:gd name="f37" fmla="val 25"/>
                  <a:gd name="f38" fmla="val 326"/>
                  <a:gd name="f39" fmla="val 335"/>
                  <a:gd name="f40" fmla="val 343"/>
                  <a:gd name="f41" fmla="val 352"/>
                  <a:gd name="f42" fmla="val 34"/>
                  <a:gd name="f43" fmla="val 351"/>
                  <a:gd name="f44" fmla="val 40"/>
                  <a:gd name="f45" fmla="val 48"/>
                  <a:gd name="f46" fmla="val 47"/>
                  <a:gd name="f47" fmla="val 336"/>
                  <a:gd name="f48" fmla="val 329"/>
                  <a:gd name="f49" fmla="val 38"/>
                  <a:gd name="f50" fmla="val 31"/>
                  <a:gd name="f51" fmla="val 312"/>
                  <a:gd name="f52" fmla="val 298"/>
                  <a:gd name="f53" fmla="val 281"/>
                  <a:gd name="f54" fmla="val 282"/>
                  <a:gd name="f55" fmla="val 283"/>
                  <a:gd name="f56" fmla="val 284"/>
                  <a:gd name="f57" fmla="val 276"/>
                  <a:gd name="f58" fmla="val 268"/>
                  <a:gd name="f59" fmla="val 260"/>
                  <a:gd name="f60" fmla="val 70"/>
                  <a:gd name="f61" fmla="val 71"/>
                  <a:gd name="f62" fmla="val 248"/>
                  <a:gd name="f63" fmla="val 242"/>
                  <a:gd name="f64" fmla="val 72"/>
                  <a:gd name="f65" fmla="val 235"/>
                  <a:gd name="f66" fmla="val 79"/>
                  <a:gd name="f67" fmla="val 86"/>
                  <a:gd name="f68" fmla="val 93"/>
                  <a:gd name="f69" fmla="val 244"/>
                  <a:gd name="f70" fmla="val 250"/>
                  <a:gd name="f71" fmla="val 258"/>
                  <a:gd name="f72" fmla="val 80"/>
                  <a:gd name="f73" fmla="val 259"/>
                  <a:gd name="f74" fmla="val 73"/>
                  <a:gd name="f75" fmla="val 305"/>
                  <a:gd name="f76" fmla="val 81"/>
                  <a:gd name="f77" fmla="val 87"/>
                  <a:gd name="f78" fmla="val 95"/>
                  <a:gd name="f79" fmla="val 311"/>
                  <a:gd name="f80" fmla="val 297"/>
                  <a:gd name="f81" fmla="val 110"/>
                  <a:gd name="f82" fmla="val 124"/>
                  <a:gd name="f83" fmla="val 141"/>
                  <a:gd name="f84" fmla="val 265"/>
                  <a:gd name="f85" fmla="val 158"/>
                  <a:gd name="f86" fmla="val 172"/>
                  <a:gd name="f87" fmla="val 187"/>
                  <a:gd name="f88" fmla="val 188"/>
                  <a:gd name="f89" fmla="val 226"/>
                  <a:gd name="f90" fmla="val 189"/>
                  <a:gd name="f91" fmla="val 219"/>
                  <a:gd name="f92" fmla="val 190"/>
                  <a:gd name="f93" fmla="val 211"/>
                  <a:gd name="f94" fmla="val 213"/>
                  <a:gd name="f95" fmla="val 194"/>
                  <a:gd name="f96" fmla="val 165"/>
                  <a:gd name="f97" fmla="val 275"/>
                  <a:gd name="f98" fmla="val 173"/>
                  <a:gd name="f99" fmla="val 186"/>
                  <a:gd name="f100" fmla="val 299"/>
                  <a:gd name="f101" fmla="val 313"/>
                  <a:gd name="f102" fmla="val 178"/>
                  <a:gd name="f103" fmla="val 171"/>
                  <a:gd name="f104" fmla="val 164"/>
                  <a:gd name="f105" fmla="val 319"/>
                  <a:gd name="f106" fmla="val 163"/>
                  <a:gd name="f107" fmla="val 307"/>
                  <a:gd name="f108" fmla="val 162"/>
                  <a:gd name="f109" fmla="val 153"/>
                  <a:gd name="f110" fmla="val 303"/>
                  <a:gd name="f111" fmla="val 145"/>
                  <a:gd name="f112" fmla="val 302"/>
                  <a:gd name="f113" fmla="val 138"/>
                  <a:gd name="f114" fmla="val 310"/>
                  <a:gd name="f115" fmla="val 318"/>
                  <a:gd name="f116" fmla="val 139"/>
                  <a:gd name="f117" fmla="val 140"/>
                  <a:gd name="f118" fmla="val 131"/>
                  <a:gd name="f119" fmla="val 116"/>
                  <a:gd name="f120" fmla="val 320"/>
                  <a:gd name="f121" fmla="val 117"/>
                  <a:gd name="f122" fmla="val 314"/>
                  <a:gd name="f123" fmla="val 308"/>
                  <a:gd name="f124" fmla="val 306"/>
                  <a:gd name="f125" fmla="val 125"/>
                  <a:gd name="f126" fmla="val 304"/>
                  <a:gd name="f127" fmla="val 280"/>
                  <a:gd name="f128" fmla="val 157"/>
                  <a:gd name="f129" fmla="val 210"/>
                  <a:gd name="f130" fmla="val 179"/>
                  <a:gd name="f131" fmla="val 154"/>
                  <a:gd name="f132" fmla="val 147"/>
                  <a:gd name="f133" fmla="val 195"/>
                  <a:gd name="f134" fmla="val 203"/>
                  <a:gd name="f135" fmla="val 123"/>
                  <a:gd name="f136" fmla="val 109"/>
                  <a:gd name="f137" fmla="val 221"/>
                  <a:gd name="f138" fmla="val 228"/>
                  <a:gd name="f139" fmla="val 94"/>
                  <a:gd name="f140" fmla="val 236"/>
                  <a:gd name="f141" fmla="val 103"/>
                  <a:gd name="f142" fmla="val 237"/>
                  <a:gd name="f143" fmla="val 115"/>
                  <a:gd name="f144" fmla="val 252"/>
                  <a:gd name="f145" fmla="val 266"/>
                  <a:gd name="f146" fmla="val 108"/>
                  <a:gd name="f147" fmla="val 101"/>
                  <a:gd name="f148" fmla="val 285"/>
                  <a:gd name="f149" fmla="val 292"/>
                  <a:gd name="f150" fmla="val 92"/>
                  <a:gd name="f151" fmla="val 85"/>
                  <a:gd name="f152" fmla="val 78"/>
                  <a:gd name="f153" fmla="val 330"/>
                  <a:gd name="f154" fmla="val 337"/>
                  <a:gd name="f155" fmla="val 344"/>
                  <a:gd name="f156" fmla="val 350"/>
                  <a:gd name="f157" fmla="val 353"/>
                  <a:gd name="f158" fmla="val 354"/>
                  <a:gd name="f159" fmla="val 362"/>
                  <a:gd name="f160" fmla="val 368"/>
                  <a:gd name="f161" fmla="val 375"/>
                  <a:gd name="f162" fmla="val 69"/>
                  <a:gd name="f163" fmla="val 376"/>
                  <a:gd name="f164" fmla="val 62"/>
                  <a:gd name="f165" fmla="val 55"/>
                  <a:gd name="f166" fmla="val 377"/>
                  <a:gd name="f167" fmla="val 385"/>
                  <a:gd name="f168" fmla="val 392"/>
                  <a:gd name="f169" fmla="val 401"/>
                  <a:gd name="f170" fmla="val 64"/>
                  <a:gd name="f171" fmla="val 409"/>
                  <a:gd name="f172" fmla="val 416"/>
                  <a:gd name="f173" fmla="val 423"/>
                  <a:gd name="f174" fmla="val 84"/>
                  <a:gd name="f175" fmla="val 425"/>
                  <a:gd name="f176" fmla="val 433"/>
                  <a:gd name="f177" fmla="val 440"/>
                  <a:gd name="f178" fmla="val 446"/>
                  <a:gd name="f179" fmla="val 448"/>
                  <a:gd name="f180" fmla="val 449"/>
                  <a:gd name="f181" fmla="val 457"/>
                  <a:gd name="f182" fmla="val 463"/>
                  <a:gd name="f183" fmla="val 471"/>
                  <a:gd name="f184" fmla="val 462"/>
                  <a:gd name="f185" fmla="val 456"/>
                  <a:gd name="f186" fmla="val 118"/>
                  <a:gd name="f187" fmla="val 126"/>
                  <a:gd name="f188" fmla="val 447"/>
                  <a:gd name="f189" fmla="val 132"/>
                  <a:gd name="f190" fmla="val 438"/>
                  <a:gd name="f191" fmla="val 431"/>
                  <a:gd name="f192" fmla="val 414"/>
                  <a:gd name="f193" fmla="val 408"/>
                  <a:gd name="f194" fmla="val 410"/>
                  <a:gd name="f195" fmla="val 418"/>
                  <a:gd name="f196" fmla="val 146"/>
                  <a:gd name="f197" fmla="val 439"/>
                  <a:gd name="f198" fmla="val 432"/>
                  <a:gd name="f199" fmla="val 197"/>
                  <a:gd name="f200" fmla="val 212"/>
                  <a:gd name="f201" fmla="val 391"/>
                  <a:gd name="f202" fmla="val 149"/>
                  <a:gd name="f203" fmla="val 367"/>
                  <a:gd name="f204" fmla="val 150"/>
                  <a:gd name="f205" fmla="val 181"/>
                  <a:gd name="f206" fmla="val 345"/>
                  <a:gd name="f207" fmla="val 227"/>
                  <a:gd name="f208" fmla="val 234"/>
                  <a:gd name="f209" fmla="val 338"/>
                  <a:gd name="f210" fmla="val 243"/>
                  <a:gd name="f211" fmla="val 257"/>
                  <a:gd name="f212" fmla="val 334"/>
                  <a:gd name="f213" fmla="val 261"/>
                  <a:gd name="f214" fmla="val 253"/>
                  <a:gd name="f215" fmla="val 245"/>
                  <a:gd name="f216" fmla="val 296"/>
                  <a:gd name="f217" fmla="val 290"/>
                  <a:gd name="f218" fmla="val 251"/>
                  <a:gd name="f219" fmla="val 256"/>
                  <a:gd name="f220" fmla="val 291"/>
                  <a:gd name="f221" fmla="val 267"/>
                  <a:gd name="f222" fmla="val 273"/>
                  <a:gd name="f223" fmla="val 255"/>
                  <a:gd name="f224" fmla="val 220"/>
                  <a:gd name="f225" fmla="val 254"/>
                  <a:gd name="f226" fmla="val 214"/>
                  <a:gd name="f227" fmla="val 262"/>
                  <a:gd name="f228" fmla="val 206"/>
                  <a:gd name="f229" fmla="val 198"/>
                  <a:gd name="f230" fmla="val 274"/>
                  <a:gd name="f231" fmla="val 142"/>
                  <a:gd name="f232" fmla="val 359"/>
                  <a:gd name="f233" fmla="val 133"/>
                  <a:gd name="f234" fmla="val 384"/>
                  <a:gd name="f235" fmla="val 399"/>
                  <a:gd name="f236" fmla="val 400"/>
                  <a:gd name="f237" fmla="val 96"/>
                  <a:gd name="f238" fmla="val 417"/>
                  <a:gd name="f239" fmla="val 445"/>
                  <a:gd name="f240" fmla="val 455"/>
                  <a:gd name="f241" fmla="val 461"/>
                  <a:gd name="f242" fmla="val 119"/>
                  <a:gd name="f243" fmla="val 468"/>
                  <a:gd name="f244" fmla="val 454"/>
                  <a:gd name="f245" fmla="val 129"/>
                  <a:gd name="f246" fmla="val 122"/>
                  <a:gd name="f247" fmla="val 114"/>
                  <a:gd name="f248" fmla="val 441"/>
                  <a:gd name="f249" fmla="val 422"/>
                  <a:gd name="f250" fmla="val 398"/>
                  <a:gd name="f251" fmla="val 155"/>
                  <a:gd name="f252" fmla="val 390"/>
                  <a:gd name="f253" fmla="val 156"/>
                  <a:gd name="f254" fmla="val 196"/>
                  <a:gd name="f255" fmla="val 246"/>
                  <a:gd name="f256" fmla="val 361"/>
                  <a:gd name="f257" fmla="val 383"/>
                  <a:gd name="f258" fmla="val 315"/>
                  <a:gd name="f259" fmla="val 321"/>
                  <a:gd name="f260" fmla="val 430"/>
                  <a:gd name="f261" fmla="val 382"/>
                  <a:gd name="f262" fmla="val 374"/>
                  <a:gd name="f263" fmla="val 358"/>
                  <a:gd name="f264" fmla="val 342"/>
                  <a:gd name="f265" fmla="val 369"/>
                  <a:gd name="f266" fmla="val 386"/>
                  <a:gd name="f267" fmla="val 393"/>
                  <a:gd name="f268" fmla="val 366"/>
                  <a:gd name="f269" fmla="val 407"/>
                  <a:gd name="f270" fmla="val 289"/>
                  <a:gd name="f271" fmla="val 492"/>
                  <a:gd name="f272" fmla="val 479"/>
                  <a:gd name="f273" fmla="val 472"/>
                  <a:gd name="f274" fmla="val 204"/>
                  <a:gd name="f275" fmla="val 487"/>
                  <a:gd name="f276" fmla="val 501"/>
                  <a:gd name="f277" fmla="val 515"/>
                  <a:gd name="f278" fmla="val 500"/>
                  <a:gd name="f279" fmla="val 486"/>
                  <a:gd name="f280" fmla="val 148"/>
                  <a:gd name="f281" fmla="val 496"/>
                  <a:gd name="f282" fmla="val 518"/>
                  <a:gd name="f283" fmla="val 541"/>
                  <a:gd name="f284" fmla="val 557"/>
                  <a:gd name="f285" fmla="val 598"/>
                  <a:gd name="f286" fmla="val 604"/>
                  <a:gd name="f287" fmla="val 610"/>
                  <a:gd name="f288" fmla="val 612"/>
                  <a:gd name="f289" fmla="val 613"/>
                  <a:gd name="f290" fmla="val 614"/>
                  <a:gd name="f291" fmla="val 629"/>
                  <a:gd name="f292" fmla="val 644"/>
                  <a:gd name="f293" fmla="val 659"/>
                  <a:gd name="f294" fmla="val 202"/>
                  <a:gd name="f295" fmla="val 658"/>
                  <a:gd name="f296" fmla="val 642"/>
                  <a:gd name="f297" fmla="val 628"/>
                  <a:gd name="f298" fmla="val 611"/>
                  <a:gd name="f299" fmla="val 602"/>
                  <a:gd name="f300" fmla="val 595"/>
                  <a:gd name="f301" fmla="val 579"/>
                  <a:gd name="f302" fmla="val 572"/>
                  <a:gd name="f303" fmla="val 565"/>
                  <a:gd name="f304" fmla="val 563"/>
                  <a:gd name="f305" fmla="val 554"/>
                  <a:gd name="f306" fmla="val 547"/>
                  <a:gd name="f307" fmla="val 540"/>
                  <a:gd name="f308" fmla="val 587"/>
                  <a:gd name="f309" fmla="val 49"/>
                  <a:gd name="f310" fmla="val 586"/>
                  <a:gd name="f311" fmla="val 621"/>
                  <a:gd name="f312" fmla="val 638"/>
                  <a:gd name="f313" fmla="val 636"/>
                  <a:gd name="f314" fmla="val 635"/>
                  <a:gd name="f315" fmla="val 634"/>
                  <a:gd name="f316" fmla="val 627"/>
                  <a:gd name="f317" fmla="val 620"/>
                  <a:gd name="f318" fmla="val 637"/>
                  <a:gd name="f319" fmla="val 652"/>
                  <a:gd name="f320" fmla="val 666"/>
                  <a:gd name="f321" fmla="val 680"/>
                  <a:gd name="f322" fmla="val 681"/>
                  <a:gd name="f323" fmla="val 683"/>
                  <a:gd name="f324" fmla="val 684"/>
                  <a:gd name="f325" fmla="val 699"/>
                  <a:gd name="f326" fmla="val 712"/>
                  <a:gd name="f327" fmla="val 728"/>
                  <a:gd name="f328" fmla="val 77"/>
                  <a:gd name="f329" fmla="val 63"/>
                  <a:gd name="f330" fmla="val 738"/>
                  <a:gd name="f331" fmla="val 744"/>
                  <a:gd name="f332" fmla="val 753"/>
                  <a:gd name="f333" fmla="val 752"/>
                  <a:gd name="f334" fmla="val 751"/>
                  <a:gd name="f335" fmla="val 76"/>
                  <a:gd name="f336" fmla="val 750"/>
                  <a:gd name="f337" fmla="val 89"/>
                  <a:gd name="f338" fmla="val 743"/>
                  <a:gd name="f339" fmla="val 736"/>
                  <a:gd name="f340" fmla="val 97"/>
                  <a:gd name="f341" fmla="val 729"/>
                  <a:gd name="f342" fmla="val 730"/>
                  <a:gd name="f343" fmla="val 106"/>
                  <a:gd name="f344" fmla="val 98"/>
                  <a:gd name="f345" fmla="val 758"/>
                  <a:gd name="f346" fmla="val 91"/>
                  <a:gd name="f347" fmla="val 766"/>
                  <a:gd name="f348" fmla="val 785"/>
                  <a:gd name="f349" fmla="val 792"/>
                  <a:gd name="f350" fmla="val 801"/>
                  <a:gd name="f351" fmla="val 817"/>
                  <a:gd name="f352" fmla="val 832"/>
                  <a:gd name="f353" fmla="val 846"/>
                  <a:gd name="f354" fmla="val 838"/>
                  <a:gd name="f355" fmla="val 825"/>
                  <a:gd name="f356" fmla="val 722"/>
                  <a:gd name="f357" fmla="val 707"/>
                  <a:gd name="f358" fmla="val 705"/>
                  <a:gd name="f359" fmla="val 704"/>
                  <a:gd name="f360" fmla="val 703"/>
                  <a:gd name="f361" fmla="val 697"/>
                  <a:gd name="f362" fmla="val 690"/>
                  <a:gd name="f363" fmla="val 691"/>
                  <a:gd name="f364" fmla="val 706"/>
                  <a:gd name="f365" fmla="val 201"/>
                  <a:gd name="f366" fmla="val 702"/>
                  <a:gd name="f367" fmla="val 711"/>
                  <a:gd name="f368" fmla="val 719"/>
                  <a:gd name="f369" fmla="val 727"/>
                  <a:gd name="f370" fmla="val 745"/>
                  <a:gd name="f371" fmla="val 761"/>
                  <a:gd name="f372" fmla="val 768"/>
                  <a:gd name="f373" fmla="val 775"/>
                  <a:gd name="f374" fmla="val 777"/>
                  <a:gd name="f375" fmla="val 786"/>
                  <a:gd name="f376" fmla="val 793"/>
                  <a:gd name="f377" fmla="val 799"/>
                  <a:gd name="f378" fmla="val 800"/>
                  <a:gd name="f379" fmla="val 809"/>
                  <a:gd name="f380" fmla="val 816"/>
                  <a:gd name="f381" fmla="val 822"/>
                  <a:gd name="f382" fmla="val 824"/>
                  <a:gd name="f383" fmla="val 222"/>
                  <a:gd name="f384" fmla="val 230"/>
                  <a:gd name="f385" fmla="val 826"/>
                  <a:gd name="f386" fmla="val 818"/>
                  <a:gd name="f387" fmla="val 737"/>
                  <a:gd name="f388" fmla="val 754"/>
                  <a:gd name="f389" fmla="val 762"/>
                  <a:gd name="f390" fmla="val 769"/>
                  <a:gd name="f391" fmla="val 760"/>
                  <a:gd name="f392" fmla="val 721"/>
                  <a:gd name="f393" fmla="val 714"/>
                  <a:gd name="f394" fmla="val 715"/>
                  <a:gd name="f395" fmla="val 759"/>
                  <a:gd name="f396" fmla="val 767"/>
                  <a:gd name="f397" fmla="val 791"/>
                  <a:gd name="f398" fmla="val 823"/>
                  <a:gd name="f399" fmla="val 833"/>
                  <a:gd name="f400" fmla="val 841"/>
                  <a:gd name="f401" fmla="val 848"/>
                  <a:gd name="f402" fmla="val 857"/>
                  <a:gd name="f403" fmla="val 863"/>
                  <a:gd name="f404" fmla="val 869"/>
                  <a:gd name="f405" fmla="val 870"/>
                  <a:gd name="f406" fmla="val 871"/>
                  <a:gd name="f407" fmla="val 872"/>
                  <a:gd name="f408" fmla="val 878"/>
                  <a:gd name="f409" fmla="val 884"/>
                  <a:gd name="f410" fmla="val 890"/>
                  <a:gd name="f411" fmla="val 892"/>
                  <a:gd name="f412" fmla="val 894"/>
                  <a:gd name="f413" fmla="val 896"/>
                  <a:gd name="f414" fmla="val 902"/>
                  <a:gd name="f415" fmla="val 908"/>
                  <a:gd name="f416" fmla="val 914"/>
                  <a:gd name="f417" fmla="val 915"/>
                  <a:gd name="f418" fmla="val 901"/>
                  <a:gd name="f419" fmla="val 893"/>
                  <a:gd name="f420" fmla="val 895"/>
                  <a:gd name="f421" fmla="val 903"/>
                  <a:gd name="f422" fmla="val 909"/>
                  <a:gd name="f423" fmla="val 917"/>
                  <a:gd name="f424" fmla="val 916"/>
                  <a:gd name="f425" fmla="val 317"/>
                  <a:gd name="f426" fmla="val 309"/>
                  <a:gd name="f427" fmla="val 930"/>
                  <a:gd name="f428" fmla="val 946"/>
                  <a:gd name="f429" fmla="val 963"/>
                  <a:gd name="f430" fmla="val 955"/>
                  <a:gd name="f431" fmla="val 948"/>
                  <a:gd name="f432" fmla="val 941"/>
                  <a:gd name="f433" fmla="val 940"/>
                  <a:gd name="f434" fmla="val 272"/>
                  <a:gd name="f435" fmla="val 939"/>
                  <a:gd name="f436" fmla="val 938"/>
                  <a:gd name="f437" fmla="val 929"/>
                  <a:gd name="f438" fmla="val 922"/>
                  <a:gd name="f439" fmla="val 906"/>
                  <a:gd name="f440" fmla="val 898"/>
                  <a:gd name="f441" fmla="val 891"/>
                  <a:gd name="f442" fmla="val 229"/>
                  <a:gd name="f443" fmla="val 899"/>
                  <a:gd name="f444" fmla="val 907"/>
                  <a:gd name="f445" fmla="val 102"/>
                  <a:gd name="f446" fmla="val 918"/>
                  <a:gd name="f447" fmla="val 964"/>
                  <a:gd name="f448" fmla="val 965"/>
                  <a:gd name="f449" fmla="val 966"/>
                  <a:gd name="f450" fmla="val 90"/>
                  <a:gd name="f451" fmla="val 950"/>
                  <a:gd name="f452" fmla="val 934"/>
                  <a:gd name="f453" fmla="val 926"/>
                  <a:gd name="f454" fmla="val 932"/>
                  <a:gd name="f455" fmla="val 942"/>
                  <a:gd name="f456" fmla="val 958"/>
                  <a:gd name="f457" fmla="val 972"/>
                  <a:gd name="f458" fmla="val 988"/>
                  <a:gd name="f459" fmla="val 997"/>
                  <a:gd name="f460" fmla="val 1004"/>
                  <a:gd name="f461" fmla="val 1012"/>
                  <a:gd name="f462" fmla="val 170"/>
                  <a:gd name="f463" fmla="val 1021"/>
                  <a:gd name="f464" fmla="val 1028"/>
                  <a:gd name="f465" fmla="val 1034"/>
                  <a:gd name="f466" fmla="val 1035"/>
                  <a:gd name="f467" fmla="val 1036"/>
                  <a:gd name="f468" fmla="val 1037"/>
                  <a:gd name="f469" fmla="val 1044"/>
                  <a:gd name="f470" fmla="val 1050"/>
                  <a:gd name="f471" fmla="val 1057"/>
                  <a:gd name="f472" fmla="val 1049"/>
                  <a:gd name="f473" fmla="val 1043"/>
                  <a:gd name="f474" fmla="val 1038"/>
                  <a:gd name="f475" fmla="val 1022"/>
                  <a:gd name="f476" fmla="val 1006"/>
                  <a:gd name="f477" fmla="val 989"/>
                  <a:gd name="f478" fmla="val 990"/>
                  <a:gd name="f479" fmla="val 982"/>
                  <a:gd name="f480" fmla="val 974"/>
                  <a:gd name="f481" fmla="val 973"/>
                  <a:gd name="f482" fmla="val 980"/>
                  <a:gd name="f483" fmla="val 987"/>
                  <a:gd name="f484" fmla="val 996"/>
                  <a:gd name="f485" fmla="val 1003"/>
                  <a:gd name="f486" fmla="val 1010"/>
                  <a:gd name="f487" fmla="val 1013"/>
                  <a:gd name="f488" fmla="val 1014"/>
                  <a:gd name="f489" fmla="val 1029"/>
                  <a:gd name="f490" fmla="val 1052"/>
                  <a:gd name="f491" fmla="val 1066"/>
                  <a:gd name="f492" fmla="val 1080"/>
                  <a:gd name="f493" fmla="val 1082"/>
                  <a:gd name="f494" fmla="val 1083"/>
                  <a:gd name="f495" fmla="val 1090"/>
                  <a:gd name="f496" fmla="val 1096"/>
                  <a:gd name="f497" fmla="val 1103"/>
                  <a:gd name="f498" fmla="val 1104"/>
                  <a:gd name="f499" fmla="val 1106"/>
                  <a:gd name="f500" fmla="val 1107"/>
                  <a:gd name="f501" fmla="val 1114"/>
                  <a:gd name="f502" fmla="val 1120"/>
                  <a:gd name="f503" fmla="val 1127"/>
                  <a:gd name="f504" fmla="val 1118"/>
                  <a:gd name="f505" fmla="val 1110"/>
                  <a:gd name="f506" fmla="val 1102"/>
                  <a:gd name="f507" fmla="val 1105"/>
                  <a:gd name="f508" fmla="val 1121"/>
                  <a:gd name="f509" fmla="val 1136"/>
                  <a:gd name="f510" fmla="val 1152"/>
                  <a:gd name="f511" fmla="val 218"/>
                  <a:gd name="f512" fmla="val 1151"/>
                  <a:gd name="f513" fmla="val 1167"/>
                  <a:gd name="f514" fmla="val 1184"/>
                  <a:gd name="f515" fmla="val 1200"/>
                  <a:gd name="f516" fmla="val 1191"/>
                  <a:gd name="f517" fmla="val 1176"/>
                  <a:gd name="f518" fmla="val 1177"/>
                  <a:gd name="f519" fmla="val 1178"/>
                  <a:gd name="f520" fmla="val 1170"/>
                  <a:gd name="f521" fmla="val 1162"/>
                  <a:gd name="f522" fmla="val 1153"/>
                  <a:gd name="f523" fmla="val 1161"/>
                  <a:gd name="f524" fmla="val 1168"/>
                  <a:gd name="f525" fmla="val 1175"/>
                  <a:gd name="f526" fmla="val 1222"/>
                  <a:gd name="f527" fmla="val 1245"/>
                  <a:gd name="f528" fmla="val 1246"/>
                  <a:gd name="f529" fmla="val 249"/>
                  <a:gd name="f530" fmla="val 1247"/>
                  <a:gd name="f531" fmla="val 1248"/>
                  <a:gd name="f532" fmla="val 1255"/>
                  <a:gd name="f533" fmla="val 1262"/>
                  <a:gd name="f534" fmla="val 1270"/>
                  <a:gd name="f535" fmla="val 1269"/>
                  <a:gd name="f536" fmla="val 1261"/>
                  <a:gd name="f537" fmla="val 1256"/>
                  <a:gd name="f538" fmla="val 1271"/>
                  <a:gd name="f539" fmla="val 1287"/>
                  <a:gd name="f540" fmla="val 1301"/>
                  <a:gd name="f541" fmla="val 1317"/>
                  <a:gd name="f542" fmla="val 1333"/>
                  <a:gd name="f543" fmla="val 1348"/>
                  <a:gd name="f544" fmla="val 1363"/>
                  <a:gd name="f545" fmla="val 1364"/>
                  <a:gd name="f546" fmla="val 1365"/>
                  <a:gd name="f547" fmla="val 1366"/>
                  <a:gd name="f548" fmla="val 1389"/>
                  <a:gd name="f549" fmla="val 1411"/>
                  <a:gd name="f550" fmla="val 1435"/>
                  <a:gd name="f551" fmla="val 1444"/>
                  <a:gd name="f552" fmla="val 1451"/>
                  <a:gd name="f553" fmla="val 1458"/>
                  <a:gd name="f554" fmla="val 1459"/>
                  <a:gd name="f555" fmla="val 1460"/>
                  <a:gd name="f556" fmla="val 1475"/>
                  <a:gd name="f557" fmla="val 1489"/>
                  <a:gd name="f558" fmla="val 1504"/>
                  <a:gd name="f559" fmla="val 1503"/>
                  <a:gd name="f560" fmla="val 1495"/>
                  <a:gd name="f561" fmla="val 1488"/>
                  <a:gd name="f562" fmla="val 1483"/>
                  <a:gd name="f563" fmla="val 1481"/>
                  <a:gd name="f564" fmla="val 1479"/>
                  <a:gd name="f565" fmla="val 1478"/>
                  <a:gd name="f566" fmla="val 1486"/>
                  <a:gd name="f567" fmla="val 1494"/>
                  <a:gd name="f568" fmla="val 1484"/>
                  <a:gd name="f569" fmla="val 1480"/>
                  <a:gd name="f570" fmla="val 1456"/>
                  <a:gd name="f571" fmla="val 1387"/>
                  <a:gd name="f572" fmla="val 1341"/>
                  <a:gd name="f573" fmla="val 1349"/>
                  <a:gd name="f574" fmla="val 1356"/>
                  <a:gd name="f575" fmla="val 1371"/>
                  <a:gd name="f576" fmla="val 1379"/>
                  <a:gd name="f577" fmla="val 1397"/>
                  <a:gd name="f578" fmla="val 1404"/>
                  <a:gd name="f579" fmla="val 1412"/>
                  <a:gd name="f580" fmla="val 1413"/>
                  <a:gd name="f581" fmla="val 1429"/>
                  <a:gd name="f582" fmla="val 1442"/>
                  <a:gd name="f583" fmla="val 1457"/>
                  <a:gd name="f584" fmla="val 1467"/>
                  <a:gd name="f585" fmla="val 1473"/>
                  <a:gd name="f586" fmla="val 1482"/>
                  <a:gd name="f587" fmla="val 1490"/>
                  <a:gd name="f588" fmla="val 1497"/>
                  <a:gd name="f589" fmla="val 1505"/>
                  <a:gd name="f590" fmla="val 1507"/>
                  <a:gd name="f591" fmla="val 1514"/>
                  <a:gd name="f592" fmla="val 1521"/>
                  <a:gd name="f593" fmla="val 1527"/>
                  <a:gd name="f594" fmla="val 1528"/>
                  <a:gd name="f595" fmla="val 1529"/>
                  <a:gd name="f596" fmla="val 1530"/>
                  <a:gd name="f597" fmla="val 1537"/>
                  <a:gd name="f598" fmla="val 1544"/>
                  <a:gd name="f599" fmla="val 1550"/>
                  <a:gd name="f600" fmla="val 1552"/>
                  <a:gd name="f601" fmla="val 61"/>
                  <a:gd name="f602" fmla="val 1553"/>
                  <a:gd name="f603" fmla="val 54"/>
                  <a:gd name="f604" fmla="val 1554"/>
                  <a:gd name="f605" fmla="val 1562"/>
                  <a:gd name="f606" fmla="val 1576"/>
                  <a:gd name="f607" fmla="val 1585"/>
                  <a:gd name="f608" fmla="val 1592"/>
                  <a:gd name="f609" fmla="val 1599"/>
                  <a:gd name="f610" fmla="val 1600"/>
                  <a:gd name="f611" fmla="val 1601"/>
                  <a:gd name="f612" fmla="val 1609"/>
                  <a:gd name="f613" fmla="val 1615"/>
                  <a:gd name="f614" fmla="val 1622"/>
                  <a:gd name="f615" fmla="val 1623"/>
                  <a:gd name="f616" fmla="val 1624"/>
                  <a:gd name="f617" fmla="val 1625"/>
                  <a:gd name="f618" fmla="val 1632"/>
                  <a:gd name="f619" fmla="val 1639"/>
                  <a:gd name="f620" fmla="val 1646"/>
                  <a:gd name="f621" fmla="val 1638"/>
                  <a:gd name="f622" fmla="val 1614"/>
                  <a:gd name="f623" fmla="val 1607"/>
                  <a:gd name="f624" fmla="val 1598"/>
                  <a:gd name="f625" fmla="val 1590"/>
                  <a:gd name="f626" fmla="val 1584"/>
                  <a:gd name="f627" fmla="val 1577"/>
                  <a:gd name="f628" fmla="val 1586"/>
                  <a:gd name="f629" fmla="val 1594"/>
                  <a:gd name="f630" fmla="val 1616"/>
                  <a:gd name="f631" fmla="val 1608"/>
                  <a:gd name="f632" fmla="val 1582"/>
                  <a:gd name="f633" fmla="val 1567"/>
                  <a:gd name="f634" fmla="val 1543"/>
                  <a:gd name="f635" fmla="val 1536"/>
                  <a:gd name="f636" fmla="val 1513"/>
                  <a:gd name="f637" fmla="val 1506"/>
                  <a:gd name="f638" fmla="val 1510"/>
                  <a:gd name="f639" fmla="val 1472"/>
                  <a:gd name="f640" fmla="val 1466"/>
                  <a:gd name="f641" fmla="val 1449"/>
                  <a:gd name="f642" fmla="val 1419"/>
                  <a:gd name="f643" fmla="val 1388"/>
                  <a:gd name="f644" fmla="val 1390"/>
                  <a:gd name="f645" fmla="val 1403"/>
                  <a:gd name="f646" fmla="val 1396"/>
                  <a:gd name="f647" fmla="val 1382"/>
                  <a:gd name="f648" fmla="val 1374"/>
                  <a:gd name="f649" fmla="val 1355"/>
                  <a:gd name="f650" fmla="val 1340"/>
                  <a:gd name="f651" fmla="val 1325"/>
                  <a:gd name="f652" fmla="val 1318"/>
                  <a:gd name="f653" fmla="val 1316"/>
                  <a:gd name="f654" fmla="val 1314"/>
                  <a:gd name="f655" fmla="val 1308"/>
                  <a:gd name="f656" fmla="val 1302"/>
                  <a:gd name="f657" fmla="val 1294"/>
                  <a:gd name="f658" fmla="val 1309"/>
                  <a:gd name="f659" fmla="val 1315"/>
                  <a:gd name="f660" fmla="val 1286"/>
                  <a:gd name="f661" fmla="val 1272"/>
                  <a:gd name="f662" fmla="val 1279"/>
                  <a:gd name="f663" fmla="val 1285"/>
                  <a:gd name="f664" fmla="val 1291"/>
                  <a:gd name="f665" fmla="val 1292"/>
                  <a:gd name="f666" fmla="val 1293"/>
                  <a:gd name="f667" fmla="val 1295"/>
                  <a:gd name="f668" fmla="val 1305"/>
                  <a:gd name="f669" fmla="val 1298"/>
                  <a:gd name="f670" fmla="val 1290"/>
                  <a:gd name="f671" fmla="val 1323"/>
                  <a:gd name="f672" fmla="val 1331"/>
                  <a:gd name="f673" fmla="val 1339"/>
                  <a:gd name="f674" fmla="val 1330"/>
                  <a:gd name="f675" fmla="val 1332"/>
                  <a:gd name="f676" fmla="val 1357"/>
                  <a:gd name="f677" fmla="val 1372"/>
                  <a:gd name="f678" fmla="val 1422"/>
                  <a:gd name="f679" fmla="val 1430"/>
                  <a:gd name="f680" fmla="val 1437"/>
                  <a:gd name="f681" fmla="val 1438"/>
                  <a:gd name="f682" fmla="val 1421"/>
                  <a:gd name="f683" fmla="val 1427"/>
                  <a:gd name="f684" fmla="val 1433"/>
                  <a:gd name="f685" fmla="val 1436"/>
                  <a:gd name="f686" fmla="val 1452"/>
                  <a:gd name="f687" fmla="val 1520"/>
                  <a:gd name="f688" fmla="val 1551"/>
                  <a:gd name="f689" fmla="val 1542"/>
                  <a:gd name="f690" fmla="val 1519"/>
                  <a:gd name="f691" fmla="val 1512"/>
                  <a:gd name="f692" fmla="val 1511"/>
                  <a:gd name="f693" fmla="val 1545"/>
                  <a:gd name="f694" fmla="val 301"/>
                  <a:gd name="f695" fmla="val 1569"/>
                  <a:gd name="f696" fmla="val 1591"/>
                  <a:gd name="f697" fmla="val 1575"/>
                  <a:gd name="f698" fmla="val 1560"/>
                  <a:gd name="f699" fmla="val 295"/>
                  <a:gd name="f700" fmla="val 1561"/>
                  <a:gd name="f701" fmla="val 1583"/>
                  <a:gd name="f702" fmla="val 1645"/>
                  <a:gd name="f703" fmla="val 1666"/>
                  <a:gd name="f704" fmla="val 1668"/>
                  <a:gd name="f705" fmla="val 1670"/>
                  <a:gd name="f706" fmla="val 1672"/>
                  <a:gd name="f707" fmla="val 1678"/>
                  <a:gd name="f708" fmla="val 1685"/>
                  <a:gd name="f709" fmla="val 1691"/>
                  <a:gd name="f710" fmla="val 1682"/>
                  <a:gd name="f711" fmla="val 1674"/>
                  <a:gd name="f712" fmla="val 1667"/>
                  <a:gd name="f713" fmla="val 1660"/>
                  <a:gd name="f714" fmla="val 1654"/>
                  <a:gd name="f715" fmla="val 1647"/>
                  <a:gd name="f716" fmla="val 233"/>
                  <a:gd name="f717" fmla="val 1663"/>
                  <a:gd name="f718" fmla="val 1677"/>
                  <a:gd name="f719" fmla="val 1676"/>
                  <a:gd name="f720" fmla="val 1662"/>
                  <a:gd name="f721" fmla="val 1671"/>
                  <a:gd name="f722" fmla="val 1694"/>
                  <a:gd name="f723" fmla="val 1716"/>
                  <a:gd name="f724" fmla="val 1733"/>
                  <a:gd name="f725" fmla="val 1749"/>
                  <a:gd name="f726" fmla="val 1764"/>
                  <a:gd name="f727" fmla="val 1773"/>
                  <a:gd name="f728" fmla="val 1780"/>
                  <a:gd name="f729" fmla="val 1787"/>
                  <a:gd name="f730" fmla="val 1788"/>
                  <a:gd name="f731" fmla="val 1789"/>
                  <a:gd name="f732" fmla="val 1804"/>
                  <a:gd name="f733" fmla="val 1818"/>
                  <a:gd name="f734" fmla="val 1833"/>
                  <a:gd name="f735" fmla="val 1817"/>
                  <a:gd name="f736" fmla="val 1803"/>
                  <a:gd name="f737" fmla="val 1786"/>
                  <a:gd name="f738" fmla="val 1778"/>
                  <a:gd name="f739" fmla="val 1770"/>
                  <a:gd name="f740" fmla="val 1763"/>
                  <a:gd name="f741" fmla="val 1755"/>
                  <a:gd name="f742" fmla="val 1748"/>
                  <a:gd name="f743" fmla="val 1741"/>
                  <a:gd name="f744" fmla="val 1740"/>
                  <a:gd name="f745" fmla="val 1739"/>
                  <a:gd name="f746" fmla="val 1738"/>
                  <a:gd name="f747" fmla="val 1730"/>
                  <a:gd name="f748" fmla="val 1723"/>
                  <a:gd name="f749" fmla="val 1715"/>
                  <a:gd name="f750" fmla="val 1734"/>
                  <a:gd name="f751" fmla="val 1762"/>
                  <a:gd name="f752" fmla="val 1797"/>
                  <a:gd name="f753" fmla="val 1814"/>
                  <a:gd name="f754" fmla="val 1813"/>
                  <a:gd name="f755" fmla="val 56"/>
                  <a:gd name="f756" fmla="val 1811"/>
                  <a:gd name="f757" fmla="val 1810"/>
                  <a:gd name="f758" fmla="val 1796"/>
                  <a:gd name="f759" fmla="val 1812"/>
                  <a:gd name="f760" fmla="val 1828"/>
                  <a:gd name="f761" fmla="val 1842"/>
                  <a:gd name="f762" fmla="val 1856"/>
                  <a:gd name="f763" fmla="val 1857"/>
                  <a:gd name="f764" fmla="val 107"/>
                  <a:gd name="f765" fmla="val 1858"/>
                  <a:gd name="f766" fmla="val 1860"/>
                  <a:gd name="f767" fmla="val 1875"/>
                  <a:gd name="f768" fmla="val 1889"/>
                  <a:gd name="f769" fmla="val 1905"/>
                  <a:gd name="f770" fmla="val 1913"/>
                  <a:gd name="f771" fmla="val 1920"/>
                  <a:gd name="f772" fmla="val 1929"/>
                  <a:gd name="f773" fmla="val 1928"/>
                  <a:gd name="f774" fmla="val 1927"/>
                  <a:gd name="f775" fmla="val 1926"/>
                  <a:gd name="f776" fmla="val 1919"/>
                  <a:gd name="f777" fmla="val 1912"/>
                  <a:gd name="f778" fmla="val 1904"/>
                  <a:gd name="f779" fmla="val 1914"/>
                  <a:gd name="f780" fmla="val 1934"/>
                  <a:gd name="f781" fmla="val 1942"/>
                  <a:gd name="f782" fmla="val 1952"/>
                  <a:gd name="f783" fmla="val 1961"/>
                  <a:gd name="f784" fmla="val 1968"/>
                  <a:gd name="f785" fmla="val 1975"/>
                  <a:gd name="f786" fmla="val 1967"/>
                  <a:gd name="f787" fmla="val 1960"/>
                  <a:gd name="f788" fmla="val 1953"/>
                  <a:gd name="f789" fmla="val 46"/>
                  <a:gd name="f790" fmla="val 24"/>
                  <a:gd name="f791" fmla="val 1976"/>
                  <a:gd name="f792" fmla="val 22"/>
                  <a:gd name="f793" fmla="val 1"/>
                  <a:gd name="f794" fmla="val 1983"/>
                  <a:gd name="f795" fmla="val 1990"/>
                  <a:gd name="f796" fmla="val 2000"/>
                  <a:gd name="f797" fmla="val 68"/>
                  <a:gd name="f798" fmla="val 2009"/>
                  <a:gd name="f799" fmla="val 2016"/>
                  <a:gd name="f800" fmla="val 2023"/>
                  <a:gd name="f801" fmla="val 2022"/>
                  <a:gd name="f802" fmla="val 2014"/>
                  <a:gd name="f803" fmla="val 2008"/>
                  <a:gd name="f804" fmla="val 2001"/>
                  <a:gd name="f805" fmla="val 2002"/>
                  <a:gd name="f806" fmla="val 1977"/>
                  <a:gd name="f807" fmla="val 1898"/>
                  <a:gd name="f808" fmla="val 1882"/>
                  <a:gd name="f809" fmla="val 1881"/>
                  <a:gd name="f810" fmla="val 1880"/>
                  <a:gd name="f811" fmla="val 1879"/>
                  <a:gd name="f812" fmla="val 1873"/>
                  <a:gd name="f813" fmla="val 1866"/>
                  <a:gd name="f814" fmla="val 1859"/>
                  <a:gd name="f815" fmla="val 1867"/>
                  <a:gd name="f816" fmla="val 1887"/>
                  <a:gd name="f817" fmla="val 1895"/>
                  <a:gd name="f818" fmla="val 1903"/>
                  <a:gd name="f819" fmla="val 1937"/>
                  <a:gd name="f820" fmla="val 1944"/>
                  <a:gd name="f821" fmla="val 1951"/>
                  <a:gd name="f822" fmla="val 1962"/>
                  <a:gd name="f823" fmla="val 1985"/>
                  <a:gd name="f824" fmla="val 1992"/>
                  <a:gd name="f825" fmla="val 1998"/>
                  <a:gd name="f826" fmla="val 1994"/>
                  <a:gd name="f827" fmla="val 1938"/>
                  <a:gd name="f828" fmla="val 1936"/>
                  <a:gd name="f829" fmla="val 1897"/>
                  <a:gd name="f830" fmla="val 1890"/>
                  <a:gd name="f831" fmla="val 1935"/>
                  <a:gd name="f832" fmla="val 1943"/>
                  <a:gd name="f833" fmla="val 1959"/>
                  <a:gd name="f834" fmla="val 279"/>
                  <a:gd name="f835" fmla="val 264"/>
                  <a:gd name="f836" fmla="val 2017"/>
                  <a:gd name="f837" fmla="val 2025"/>
                  <a:gd name="f838" fmla="val 2024"/>
                  <a:gd name="f839" fmla="val 2032"/>
                  <a:gd name="f840" fmla="val 2038"/>
                  <a:gd name="f841" fmla="val 2044"/>
                  <a:gd name="f842" fmla="val 2036"/>
                  <a:gd name="f843" fmla="val 2030"/>
                  <a:gd name="f844" fmla="val 2046"/>
                  <a:gd name="f845" fmla="val 2047"/>
                  <a:gd name="f846" fmla="val 2048"/>
                  <a:gd name="f847" fmla="val 2055"/>
                  <a:gd name="f848" fmla="val 2062"/>
                  <a:gd name="f849" fmla="val 2070"/>
                  <a:gd name="f850" fmla="val 2069"/>
                  <a:gd name="f851" fmla="val 2068"/>
                  <a:gd name="f852" fmla="val 2067"/>
                  <a:gd name="f853" fmla="val 2061"/>
                  <a:gd name="f854" fmla="val 2054"/>
                  <a:gd name="f855" fmla="val 2066"/>
                  <a:gd name="f856" fmla="val 2071"/>
                  <a:gd name="f857" fmla="val 2078"/>
                  <a:gd name="f858" fmla="val 2084"/>
                  <a:gd name="f859" fmla="val 2090"/>
                  <a:gd name="f860" fmla="val 2091"/>
                  <a:gd name="f861" fmla="val 2077"/>
                  <a:gd name="f862" fmla="val 2085"/>
                  <a:gd name="f863" fmla="val 2093"/>
                  <a:gd name="f864" fmla="val 2092"/>
                  <a:gd name="f865" fmla="val 2106"/>
                  <a:gd name="f866" fmla="val 2122"/>
                  <a:gd name="f867" fmla="val 2139"/>
                  <a:gd name="f868" fmla="val 2131"/>
                  <a:gd name="f869" fmla="val 2124"/>
                  <a:gd name="f870" fmla="val 2117"/>
                  <a:gd name="f871" fmla="val 2116"/>
                  <a:gd name="f872" fmla="val 2115"/>
                  <a:gd name="f873" fmla="val 2114"/>
                  <a:gd name="f874" fmla="val 2105"/>
                  <a:gd name="f875" fmla="val 2098"/>
                  <a:gd name="f876" fmla="val 2082"/>
                  <a:gd name="f877" fmla="val 2074"/>
                  <a:gd name="f878" fmla="val 2075"/>
                  <a:gd name="f879" fmla="val 2083"/>
                  <a:gd name="f880" fmla="val 2094"/>
                  <a:gd name="f881" fmla="val 2140"/>
                  <a:gd name="f882" fmla="val 2141"/>
                  <a:gd name="f883" fmla="val 2142"/>
                  <a:gd name="f884" fmla="val 2126"/>
                  <a:gd name="f885" fmla="val 2110"/>
                  <a:gd name="f886" fmla="val 2102"/>
                  <a:gd name="f887" fmla="val 2108"/>
                  <a:gd name="f888" fmla="val 2118"/>
                  <a:gd name="f889" fmla="val 2133"/>
                  <a:gd name="f890" fmla="val 2148"/>
                  <a:gd name="f891" fmla="val 2164"/>
                  <a:gd name="f892" fmla="val 2173"/>
                  <a:gd name="f893" fmla="val 2180"/>
                  <a:gd name="f894" fmla="val 2188"/>
                  <a:gd name="f895" fmla="val 2196"/>
                  <a:gd name="f896" fmla="val 2203"/>
                  <a:gd name="f897" fmla="val 2210"/>
                  <a:gd name="f898" fmla="val 2211"/>
                  <a:gd name="f899" fmla="val 2212"/>
                  <a:gd name="f900" fmla="val 2220"/>
                  <a:gd name="f901" fmla="val 2226"/>
                  <a:gd name="f902" fmla="val 2233"/>
                  <a:gd name="f903" fmla="val 2225"/>
                  <a:gd name="f904" fmla="val 2219"/>
                  <a:gd name="f905" fmla="val 2213"/>
                  <a:gd name="f906" fmla="val 2214"/>
                  <a:gd name="f907" fmla="val 2198"/>
                  <a:gd name="f908" fmla="val 2182"/>
                  <a:gd name="f909" fmla="val 2165"/>
                  <a:gd name="f910" fmla="val 2166"/>
                  <a:gd name="f911" fmla="val 2158"/>
                  <a:gd name="f912" fmla="val 2150"/>
                  <a:gd name="f913" fmla="val 2149"/>
                  <a:gd name="f914" fmla="val 2156"/>
                  <a:gd name="f915" fmla="val 2163"/>
                  <a:gd name="f916" fmla="val 2172"/>
                  <a:gd name="f917" fmla="val 2179"/>
                  <a:gd name="f918" fmla="val 2186"/>
                  <a:gd name="f919" fmla="val 2189"/>
                  <a:gd name="f920" fmla="val 2190"/>
                  <a:gd name="f921" fmla="val 2205"/>
                  <a:gd name="f922" fmla="val 2218"/>
                  <a:gd name="f923" fmla="val 2228"/>
                  <a:gd name="f924" fmla="val 2242"/>
                  <a:gd name="f925" fmla="val 2256"/>
                  <a:gd name="f926" fmla="val 2257"/>
                  <a:gd name="f927" fmla="val 2258"/>
                  <a:gd name="f928" fmla="val 2259"/>
                  <a:gd name="f929" fmla="val 2266"/>
                  <a:gd name="f930" fmla="val 2272"/>
                  <a:gd name="f931" fmla="val 2279"/>
                  <a:gd name="f932" fmla="val 2280"/>
                  <a:gd name="f933" fmla="val 2281"/>
                  <a:gd name="f934" fmla="val 2283"/>
                  <a:gd name="f935" fmla="val 2290"/>
                  <a:gd name="f936" fmla="val 2296"/>
                  <a:gd name="f937" fmla="val 2303"/>
                  <a:gd name="f938" fmla="val 2294"/>
                  <a:gd name="f939" fmla="val 2286"/>
                  <a:gd name="f940" fmla="val 2278"/>
                  <a:gd name="f941" fmla="val 2282"/>
                  <a:gd name="f942" fmla="val 2297"/>
                  <a:gd name="f943" fmla="val 2312"/>
                  <a:gd name="f944" fmla="val 2328"/>
                  <a:gd name="f945" fmla="val 217"/>
                  <a:gd name="f946" fmla="val 2336"/>
                  <a:gd name="f947" fmla="val 415"/>
                  <a:gd name="f948" fmla="val 1838"/>
                  <a:gd name="f949" fmla="val 1829"/>
                  <a:gd name="f950" fmla="val 1820"/>
                  <a:gd name="f951" fmla="val 1827"/>
                  <a:gd name="f952" fmla="val 1848"/>
                  <a:gd name="f953" fmla="val 1834"/>
                  <a:gd name="f954" fmla="val 1825"/>
                  <a:gd name="f955" fmla="val 1819"/>
                  <a:gd name="f956" fmla="val 1843"/>
                  <a:gd name="f957" fmla="val 1832"/>
                  <a:gd name="f958" fmla="val 1826"/>
                  <a:gd name="f959" fmla="val 1806"/>
                  <a:gd name="f960" fmla="val 1798"/>
                  <a:gd name="f961" fmla="val 346"/>
                  <a:gd name="f962" fmla="val 1836"/>
                  <a:gd name="f963" fmla="val 1837"/>
                  <a:gd name="f964" fmla="val 1850"/>
                  <a:gd name="f965" fmla="val 444"/>
                  <a:gd name="f966" fmla="val 1849"/>
                  <a:gd name="f967" fmla="val 434"/>
                  <a:gd name="f968" fmla="val 442"/>
                  <a:gd name="f969" fmla="val 662"/>
                  <a:gd name="f970" fmla="val 653"/>
                  <a:gd name="f971" fmla="val 651"/>
                  <a:gd name="f972" fmla="val 665"/>
                  <a:gd name="f973" fmla="val 673"/>
                  <a:gd name="f974" fmla="val 643"/>
                  <a:gd name="f975" fmla="val 630"/>
                  <a:gd name="f976" fmla="val 622"/>
                  <a:gd name="f977" fmla="val 469"/>
                  <a:gd name="f978" fmla="val 657"/>
                  <a:gd name="f979" fmla="val 460"/>
                  <a:gd name="f980" fmla="val 660"/>
                  <a:gd name="f981" fmla="val 661"/>
                  <a:gd name="f982" fmla="val 667"/>
                  <a:gd name="f983" fmla="val 674"/>
                  <a:gd name="f984" fmla="val 1650"/>
                  <a:gd name="f985" fmla="val 538"/>
                  <a:gd name="f986" fmla="val 1649"/>
                  <a:gd name="f987" fmla="val 546"/>
                  <a:gd name="f988" fmla="val 1648"/>
                  <a:gd name="f989" fmla="val 562"/>
                  <a:gd name="f990" fmla="val 1655"/>
                  <a:gd name="f991" fmla="val 555"/>
                  <a:gd name="f992" fmla="val 548"/>
                  <a:gd name="f993" fmla="val 1661"/>
                  <a:gd name="f994" fmla="val 539"/>
                  <a:gd name="f995" fmla="val 532"/>
                  <a:gd name="f996" fmla="val 525"/>
                  <a:gd name="f997" fmla="val 1644"/>
                  <a:gd name="f998" fmla="val 1634"/>
                  <a:gd name="f999" fmla="val 1642"/>
                  <a:gd name="f1000" fmla="val 1747"/>
                  <a:gd name="f1001" fmla="val 550"/>
                  <a:gd name="f1002" fmla="val 1725"/>
                  <a:gd name="f1003" fmla="val 1718"/>
                  <a:gd name="f1004" fmla="val 1726"/>
                  <a:gd name="f1005" fmla="val 1732"/>
                  <a:gd name="f1006" fmla="val 570"/>
                  <a:gd name="f1007" fmla="val 1002"/>
                  <a:gd name="f1008" fmla="val 995"/>
                  <a:gd name="f1009" fmla="val 516"/>
                  <a:gd name="f1010" fmla="val 978"/>
                  <a:gd name="f1011" fmla="val 533"/>
                  <a:gd name="f1012" fmla="val 957"/>
                  <a:gd name="f1013" fmla="val 949"/>
                  <a:gd name="f1014" fmla="val 549"/>
                  <a:gd name="f1015" fmla="val 556"/>
                  <a:gd name="f1016" fmla="val 514"/>
                  <a:gd name="f1017" fmla="val 523"/>
                  <a:gd name="f1018" fmla="val 531"/>
                  <a:gd name="f1019" fmla="val 530"/>
                  <a:gd name="f1020" fmla="val 524"/>
                  <a:gd name="f1021" fmla="val 508"/>
                  <a:gd name="f1022" fmla="val 493"/>
                  <a:gd name="f1023" fmla="val 494"/>
                  <a:gd name="f1024" fmla="val 502"/>
                  <a:gd name="f1025" fmla="val 1538"/>
                  <a:gd name="f1026" fmla="val 1201"/>
                  <a:gd name="f1027" fmla="val 1209"/>
                  <a:gd name="f1028" fmla="val 1216"/>
                  <a:gd name="f1029" fmla="val 1224"/>
                  <a:gd name="f1030" fmla="val 1223"/>
                  <a:gd name="f1031" fmla="val 1214"/>
                  <a:gd name="f1032" fmla="val 1207"/>
                  <a:gd name="f1033" fmla="val 1186"/>
                  <a:gd name="f1034" fmla="val 1193"/>
                  <a:gd name="f1035" fmla="val 2026"/>
                  <a:gd name="f1036" fmla="val 2060"/>
                  <a:gd name="f1037" fmla="val 2053"/>
                  <a:gd name="f1038" fmla="val 2045"/>
                  <a:gd name="f1039" fmla="val 2029"/>
                  <a:gd name="f1040" fmla="val 2015"/>
                  <a:gd name="f1041" fmla="val 370"/>
                  <a:gd name="f1042" fmla="val 2018"/>
                  <a:gd name="f1043" fmla="val 2021"/>
                  <a:gd name="f1044" fmla="val 849"/>
                  <a:gd name="f1045" fmla="val 856"/>
                  <a:gd name="f1046" fmla="val 862"/>
                  <a:gd name="f1047" fmla="val 879"/>
                  <a:gd name="f1048" fmla="val 885"/>
                  <a:gd name="f1049" fmla="val 868"/>
                  <a:gd name="f1050" fmla="val 853"/>
                  <a:gd name="f1051" fmla="val 839"/>
                  <a:gd name="f1052" fmla="val 847"/>
                  <a:gd name="f1053" fmla="val 850"/>
                  <a:gd name="f1054" fmla="val 845"/>
                  <a:gd name="f1055" fmla="val 507"/>
                  <a:gd name="f1056" fmla="val 510"/>
                  <a:gd name="f1057" fmla="val 2304"/>
                  <a:gd name="f1058" fmla="val 2313"/>
                  <a:gd name="f1059" fmla="val 2320"/>
                  <a:gd name="f1060" fmla="val 2327"/>
                  <a:gd name="f1061" fmla="val 2318"/>
                  <a:gd name="f1062" fmla="val 2311"/>
                  <a:gd name="f1063" fmla="val 2295"/>
                  <a:gd name="f1064" fmla="val 2288"/>
                  <a:gd name="f1065" fmla="val 2271"/>
                  <a:gd name="f1066" fmla="val 2265"/>
                  <a:gd name="f1067" fmla="val 2181"/>
                  <a:gd name="f1068" fmla="val 2195"/>
                  <a:gd name="f1069" fmla="val 2274"/>
                  <a:gd name="f1070" fmla="val 2289"/>
                  <a:gd name="f1071" fmla="val 1128"/>
                  <a:gd name="f1072" fmla="val 1137"/>
                  <a:gd name="f1073" fmla="val 1144"/>
                  <a:gd name="f1074" fmla="val 1142"/>
                  <a:gd name="f1075" fmla="val 1135"/>
                  <a:gd name="f1076" fmla="val 1119"/>
                  <a:gd name="f1077" fmla="val 1112"/>
                  <a:gd name="f1078" fmla="val 1095"/>
                  <a:gd name="f1079" fmla="val 1089"/>
                  <a:gd name="f1080" fmla="val 1081"/>
                  <a:gd name="f1081" fmla="val 1011"/>
                  <a:gd name="f1082" fmla="val 1019"/>
                  <a:gd name="f1083" fmla="val 1027"/>
                  <a:gd name="f1084" fmla="val 1099"/>
                  <a:gd name="f1085" fmla="val 1683"/>
                  <a:gd name="f1086" fmla="val 1669"/>
                  <a:gd name="f1087" fmla="val 1656"/>
                  <a:gd name="f1088" fmla="val 495"/>
                  <a:gd name="f1089" fmla="val 478"/>
                  <a:gd name="f1090" fmla="val 473"/>
                  <a:gd name="f1091" fmla="val 480"/>
                  <a:gd name="f1092" fmla="val 925"/>
                  <a:gd name="f1093" fmla="val 956"/>
                  <a:gd name="f1094" fmla="val 947"/>
                  <a:gd name="f1095" fmla="val 933"/>
                  <a:gd name="f1096" fmla="val 2123"/>
                  <a:gd name="f1097" fmla="val 2109"/>
                  <a:gd name="f1098" fmla="val 2125"/>
                  <a:gd name="f1099" fmla="val 2132"/>
                  <a:gd name="f1100" fmla="val 770"/>
                  <a:gd name="f1101" fmla="val 509"/>
                  <a:gd name="f1102" fmla="val 1756"/>
                  <a:gd name="f1103" fmla="val 1687"/>
                  <a:gd name="f1104" fmla="val 1700"/>
                  <a:gd name="f1105" fmla="val 489"/>
                  <a:gd name="f1106" fmla="val 511"/>
                  <a:gd name="f1107" fmla="val 1065"/>
                  <a:gd name="f1108" fmla="val 1051"/>
                  <a:gd name="f1109" fmla="val 2240"/>
                  <a:gd name="f1110" fmla="val 1888"/>
                  <a:gd name="f1111" fmla="val 1874"/>
                  <a:gd name="f1112" fmla="val 499"/>
                  <a:gd name="f1113" fmla="val 1450"/>
                  <a:gd name="f1114" fmla="val 2147"/>
                  <a:gd name="f1115" fmla="val 491"/>
                  <a:gd name="f1116" fmla="val 484"/>
                  <a:gd name="f1117" fmla="val 464"/>
                  <a:gd name="f1118" fmla="val 477"/>
                  <a:gd name="f1119" fmla="val 1653"/>
                  <a:gd name="f1120" fmla="val 1640"/>
                  <a:gd name="f1121" fmla="val 1821"/>
                  <a:gd name="f1122" fmla="val 566"/>
                  <a:gd name="f1123" fmla="val 574"/>
                  <a:gd name="f1124" fmla="val 1160"/>
                  <a:gd name="f1125" fmla="val 437"/>
                  <a:gd name="f1126" fmla="val 526"/>
                  <a:gd name="f1127" fmla="val 1702"/>
                  <a:gd name="f1128" fmla="val 1708"/>
                  <a:gd name="f1129" fmla="val 2155"/>
                  <a:gd name="f1130" fmla="val 1420"/>
                  <a:gd name="f1131" fmla="val 1434"/>
                  <a:gd name="f1132" fmla="val 1945"/>
                  <a:gd name="f1133" fmla="val 861"/>
                  <a:gd name="f1134" fmla="val 855"/>
                  <a:gd name="f1135" fmla="val 979"/>
                  <a:gd name="f1136" fmla="val 1215"/>
                  <a:gd name="f1137" fmla="val 1208"/>
                  <a:gd name="f1138" fmla="val 1709"/>
                  <a:gd name="f1139" fmla="val 1707"/>
                  <a:gd name="f1140" fmla="val 1701"/>
                  <a:gd name="f1141" fmla="val 33"/>
                  <a:gd name="f1142" fmla="val 39"/>
                  <a:gd name="f1143" fmla="val 1679"/>
                  <a:gd name="f1144" fmla="val 1693"/>
                  <a:gd name="f1145" fmla="val 1692"/>
                  <a:gd name="f1146" fmla="val 483"/>
                  <a:gd name="f1147" fmla="val 1060"/>
                  <a:gd name="f1148" fmla="val 1068"/>
                  <a:gd name="f1149" fmla="val 1074"/>
                  <a:gd name="f1150" fmla="val 1073"/>
                  <a:gd name="f1151" fmla="val 1067"/>
                  <a:gd name="f1152" fmla="val 1249"/>
                  <a:gd name="f1153" fmla="val 2249"/>
                  <a:gd name="f1154" fmla="val 2243"/>
                  <a:gd name="f1155" fmla="val 2236"/>
                  <a:gd name="f1156" fmla="val 2235"/>
                  <a:gd name="f1157" fmla="val 1871"/>
                  <a:gd name="f1158" fmla="val 1865"/>
                  <a:gd name="f1159" fmla="val 1868"/>
                  <a:gd name="f1160" fmla="val 696"/>
                  <a:gd name="f1161" fmla="val 2039"/>
                  <a:gd name="f1162" fmla="val 692"/>
                  <a:gd name="f1163" fmla="val 698"/>
                  <a:gd name="f1164" fmla="val 2056"/>
                  <a:gd name="f1165" fmla="val 497"/>
                  <a:gd name="f1166" fmla="val 278"/>
                  <a:gd name="f1167" fmla="+- 0 0 -90"/>
                  <a:gd name="f1168" fmla="*/ f4 1 2352"/>
                  <a:gd name="f1169" fmla="*/ f5 1 776"/>
                  <a:gd name="f1170" fmla="+- f8 0 f6"/>
                  <a:gd name="f1171" fmla="+- f7 0 f6"/>
                  <a:gd name="f1172" fmla="*/ f1167 f0 1"/>
                  <a:gd name="f1173" fmla="*/ f1171 1 2352"/>
                  <a:gd name="f1174" fmla="*/ f1170 1 776"/>
                  <a:gd name="f1175" fmla="*/ 0 f1171 1"/>
                  <a:gd name="f1176" fmla="*/ 260 f1170 1"/>
                  <a:gd name="f1177" fmla="*/ 302 f1171 1"/>
                  <a:gd name="f1178" fmla="*/ 138 f1170 1"/>
                  <a:gd name="f1179" fmla="*/ 330 f1171 1"/>
                  <a:gd name="f1180" fmla="*/ 92 f1170 1"/>
                  <a:gd name="f1181" fmla="*/ 424 f1171 1"/>
                  <a:gd name="f1182" fmla="*/ 163 f1170 1"/>
                  <a:gd name="f1183" fmla="*/ 213 f1171 1"/>
                  <a:gd name="f1184" fmla="*/ 261 f1170 1"/>
                  <a:gd name="f1185" fmla="*/ 139 f1171 1"/>
                  <a:gd name="f1186" fmla="*/ 446 f1170 1"/>
                  <a:gd name="f1187" fmla="*/ 258 f1171 1"/>
                  <a:gd name="f1188" fmla="*/ 399 f1170 1"/>
                  <a:gd name="f1189" fmla="*/ 425 f1171 1"/>
                  <a:gd name="f1190" fmla="*/ 351 f1170 1"/>
                  <a:gd name="f1191" fmla="*/ 515 f1171 1"/>
                  <a:gd name="f1192" fmla="*/ 188 f1170 1"/>
                  <a:gd name="f1193" fmla="*/ 588 f1171 1"/>
                  <a:gd name="f1194" fmla="*/ 70 f1170 1"/>
                  <a:gd name="f1195" fmla="*/ 776 f1171 1"/>
                  <a:gd name="f1196" fmla="*/ 96 f1170 1"/>
                  <a:gd name="f1197" fmla="*/ 752 f1171 1"/>
                  <a:gd name="f1198" fmla="*/ 210 f1170 1"/>
                  <a:gd name="f1199" fmla="*/ 707 f1171 1"/>
                  <a:gd name="f1200" fmla="*/ 423 f1170 1"/>
                  <a:gd name="f1201" fmla="*/ 895 f1171 1"/>
                  <a:gd name="f1202" fmla="*/ 328 f1170 1"/>
                  <a:gd name="f1203" fmla="*/ 939 f1171 1"/>
                  <a:gd name="f1204" fmla="*/ 117 f1170 1"/>
                  <a:gd name="f1205" fmla="*/ 1057 f1171 1"/>
                  <a:gd name="f1206" fmla="*/ 280 f1170 1"/>
                  <a:gd name="f1207" fmla="*/ 1153 f1171 1"/>
                  <a:gd name="f1208" fmla="*/ 281 f1170 1"/>
                  <a:gd name="f1209" fmla="*/ 1503 f1171 1"/>
                  <a:gd name="f1210" fmla="*/ 164 f1170 1"/>
                  <a:gd name="f1211" fmla="*/ 1482 f1171 1"/>
                  <a:gd name="f1212" fmla="*/ 72 f1170 1"/>
                  <a:gd name="f1213" fmla="*/ 1577 f1171 1"/>
                  <a:gd name="f1214" fmla="*/ 140 f1170 1"/>
                  <a:gd name="f1215" fmla="*/ 1481 f1171 1"/>
                  <a:gd name="f1216" fmla="*/ 1295 f1171 1"/>
                  <a:gd name="f1217" fmla="*/ 468 f1170 1"/>
                  <a:gd name="f1218" fmla="*/ 1413 f1171 1"/>
                  <a:gd name="f1219" fmla="*/ 376 f1170 1"/>
                  <a:gd name="f1220" fmla="*/ 326 f1170 1"/>
                  <a:gd name="f1221" fmla="*/ 1691 f1171 1"/>
                  <a:gd name="f1222" fmla="*/ 1763 f1171 1"/>
                  <a:gd name="f1223" fmla="*/ 165 f1170 1"/>
                  <a:gd name="f1224" fmla="*/ 1929 f1171 1"/>
                  <a:gd name="f1225" fmla="*/ 48 f1170 1"/>
                  <a:gd name="f1226" fmla="*/ 2001 f1171 1"/>
                  <a:gd name="f1227" fmla="*/ 162 f1170 1"/>
                  <a:gd name="f1228" fmla="*/ 1977 f1171 1"/>
                  <a:gd name="f1229" fmla="*/ 235 f1170 1"/>
                  <a:gd name="f1230" fmla="*/ 1976 f1171 1"/>
                  <a:gd name="f1231" fmla="*/ 2070 f1171 1"/>
                  <a:gd name="f1232" fmla="*/ 307 f1170 1"/>
                  <a:gd name="f1233" fmla="*/ 2094 f1171 1"/>
                  <a:gd name="f1234" fmla="*/ 115 f1170 1"/>
                  <a:gd name="f1235" fmla="*/ 2190 f1171 1"/>
                  <a:gd name="f1236" fmla="*/ 2352 f1171 1"/>
                  <a:gd name="f1237" fmla="*/ 400 f1170 1"/>
                  <a:gd name="f1238" fmla="*/ 1789 f1171 1"/>
                  <a:gd name="f1239" fmla="*/ 377 f1170 1"/>
                  <a:gd name="f1240" fmla="*/ 658 f1171 1"/>
                  <a:gd name="f1241" fmla="*/ 236 f1170 1"/>
                  <a:gd name="f1242" fmla="*/ 1668 f1171 1"/>
                  <a:gd name="f1243" fmla="*/ 541 f1170 1"/>
                  <a:gd name="f1244" fmla="*/ 988 f1171 1"/>
                  <a:gd name="f1245" fmla="*/ 540 f1170 1"/>
                  <a:gd name="f1246" fmla="*/ 1223 f1171 1"/>
                  <a:gd name="f1247" fmla="*/ 329 f1170 1"/>
                  <a:gd name="f1248" fmla="*/ 2026 f1171 1"/>
                  <a:gd name="f1249" fmla="*/ 401 f1170 1"/>
                  <a:gd name="f1250" fmla="*/ 399 f1171 1"/>
                  <a:gd name="f1251" fmla="*/ 517 f1170 1"/>
                  <a:gd name="f1252" fmla="*/ 2256 f1171 1"/>
                  <a:gd name="f1253" fmla="*/ 306 f1170 1"/>
                  <a:gd name="f1254" fmla="*/ 1083 f1171 1"/>
                  <a:gd name="f1255" fmla="*/ 283 f1170 1"/>
                  <a:gd name="f1256" fmla="*/ 1647 f1171 1"/>
                  <a:gd name="f1257" fmla="*/ 918 f1171 1"/>
                  <a:gd name="f1258" fmla="*/ 353 f1170 1"/>
                  <a:gd name="f1259" fmla="*/ 1859 f1171 1"/>
                  <a:gd name="f1260" fmla="*/ 538 f1170 1"/>
                  <a:gd name="f1261" fmla="*/ 1715 f1171 1"/>
                  <a:gd name="f1262" fmla="*/ 213 f1170 1"/>
                  <a:gd name="f1263" fmla="*/ 398 f1170 1"/>
                  <a:gd name="f1264" fmla="*/ 2163 f1171 1"/>
                  <a:gd name="f1265" fmla="*/ 637 f1171 1"/>
                  <a:gd name="f1266" fmla="*/ 1741 f1171 1"/>
                  <a:gd name="f1267" fmla="*/ 327 f1170 1"/>
                  <a:gd name="f1268" fmla="*/ 163 f1171 1"/>
                  <a:gd name="f1269" fmla="*/ 1363 f1171 1"/>
                  <a:gd name="f1270" fmla="*/ 849 f1171 1"/>
                  <a:gd name="f1271" fmla="*/ 539 f1170 1"/>
                  <a:gd name="f1272" fmla="*/ 282 f1170 1"/>
                  <a:gd name="f1273" fmla="*/ 46 f1171 1"/>
                  <a:gd name="f1274" fmla="*/ 448 f1170 1"/>
                  <a:gd name="f1275" fmla="*/ 116 f1171 1"/>
                  <a:gd name="f1276" fmla="*/ 1880 f1171 1"/>
                  <a:gd name="f1277" fmla="*/ 303 f1170 1"/>
                  <a:gd name="f1278" fmla="*/ 704 f1171 1"/>
                  <a:gd name="f1279" fmla="*/ f1172 1 f3"/>
                  <a:gd name="f1280" fmla="*/ f1175 1 2352"/>
                  <a:gd name="f1281" fmla="*/ f1176 1 776"/>
                  <a:gd name="f1282" fmla="*/ f1177 1 2352"/>
                  <a:gd name="f1283" fmla="*/ f1178 1 776"/>
                  <a:gd name="f1284" fmla="*/ f1179 1 2352"/>
                  <a:gd name="f1285" fmla="*/ f1180 1 776"/>
                  <a:gd name="f1286" fmla="*/ f1181 1 2352"/>
                  <a:gd name="f1287" fmla="*/ f1182 1 776"/>
                  <a:gd name="f1288" fmla="*/ f1183 1 2352"/>
                  <a:gd name="f1289" fmla="*/ f1184 1 776"/>
                  <a:gd name="f1290" fmla="*/ f1185 1 2352"/>
                  <a:gd name="f1291" fmla="*/ f1186 1 776"/>
                  <a:gd name="f1292" fmla="*/ f1187 1 2352"/>
                  <a:gd name="f1293" fmla="*/ f1188 1 776"/>
                  <a:gd name="f1294" fmla="*/ f1189 1 2352"/>
                  <a:gd name="f1295" fmla="*/ f1190 1 776"/>
                  <a:gd name="f1296" fmla="*/ f1191 1 2352"/>
                  <a:gd name="f1297" fmla="*/ f1192 1 776"/>
                  <a:gd name="f1298" fmla="*/ f1193 1 2352"/>
                  <a:gd name="f1299" fmla="*/ f1194 1 776"/>
                  <a:gd name="f1300" fmla="*/ f1195 1 2352"/>
                  <a:gd name="f1301" fmla="*/ f1196 1 776"/>
                  <a:gd name="f1302" fmla="*/ f1197 1 2352"/>
                  <a:gd name="f1303" fmla="*/ f1198 1 776"/>
                  <a:gd name="f1304" fmla="*/ f1199 1 2352"/>
                  <a:gd name="f1305" fmla="*/ f1200 1 776"/>
                  <a:gd name="f1306" fmla="*/ f1201 1 2352"/>
                  <a:gd name="f1307" fmla="*/ f1202 1 776"/>
                  <a:gd name="f1308" fmla="*/ f1203 1 2352"/>
                  <a:gd name="f1309" fmla="*/ f1204 1 776"/>
                  <a:gd name="f1310" fmla="*/ f1205 1 2352"/>
                  <a:gd name="f1311" fmla="*/ f1206 1 776"/>
                  <a:gd name="f1312" fmla="*/ f1207 1 2352"/>
                  <a:gd name="f1313" fmla="*/ f1208 1 776"/>
                  <a:gd name="f1314" fmla="*/ f1209 1 2352"/>
                  <a:gd name="f1315" fmla="*/ f1210 1 776"/>
                  <a:gd name="f1316" fmla="*/ f1211 1 2352"/>
                  <a:gd name="f1317" fmla="*/ f1212 1 776"/>
                  <a:gd name="f1318" fmla="*/ f1213 1 2352"/>
                  <a:gd name="f1319" fmla="*/ f1214 1 776"/>
                  <a:gd name="f1320" fmla="*/ f1215 1 2352"/>
                  <a:gd name="f1321" fmla="*/ f1216 1 2352"/>
                  <a:gd name="f1322" fmla="*/ f1217 1 776"/>
                  <a:gd name="f1323" fmla="*/ f1218 1 2352"/>
                  <a:gd name="f1324" fmla="*/ f1219 1 776"/>
                  <a:gd name="f1325" fmla="*/ f1220 1 776"/>
                  <a:gd name="f1326" fmla="*/ f1221 1 2352"/>
                  <a:gd name="f1327" fmla="*/ f1222 1 2352"/>
                  <a:gd name="f1328" fmla="*/ f1223 1 776"/>
                  <a:gd name="f1329" fmla="*/ f1224 1 2352"/>
                  <a:gd name="f1330" fmla="*/ f1225 1 776"/>
                  <a:gd name="f1331" fmla="*/ f1226 1 2352"/>
                  <a:gd name="f1332" fmla="*/ f1227 1 776"/>
                  <a:gd name="f1333" fmla="*/ f1228 1 2352"/>
                  <a:gd name="f1334" fmla="*/ f1229 1 776"/>
                  <a:gd name="f1335" fmla="*/ f1230 1 2352"/>
                  <a:gd name="f1336" fmla="*/ f1231 1 2352"/>
                  <a:gd name="f1337" fmla="*/ f1232 1 776"/>
                  <a:gd name="f1338" fmla="*/ f1233 1 2352"/>
                  <a:gd name="f1339" fmla="*/ f1234 1 776"/>
                  <a:gd name="f1340" fmla="*/ f1235 1 2352"/>
                  <a:gd name="f1341" fmla="*/ f1236 1 2352"/>
                  <a:gd name="f1342" fmla="*/ f1237 1 776"/>
                  <a:gd name="f1343" fmla="*/ f1238 1 2352"/>
                  <a:gd name="f1344" fmla="*/ f1239 1 776"/>
                  <a:gd name="f1345" fmla="*/ f1240 1 2352"/>
                  <a:gd name="f1346" fmla="*/ f1241 1 776"/>
                  <a:gd name="f1347" fmla="*/ f1242 1 2352"/>
                  <a:gd name="f1348" fmla="*/ f1243 1 776"/>
                  <a:gd name="f1349" fmla="*/ f1244 1 2352"/>
                  <a:gd name="f1350" fmla="*/ f1245 1 776"/>
                  <a:gd name="f1351" fmla="*/ f1246 1 2352"/>
                  <a:gd name="f1352" fmla="*/ f1247 1 776"/>
                  <a:gd name="f1353" fmla="*/ f1248 1 2352"/>
                  <a:gd name="f1354" fmla="*/ f1249 1 776"/>
                  <a:gd name="f1355" fmla="*/ f1250 1 2352"/>
                  <a:gd name="f1356" fmla="*/ f1251 1 776"/>
                  <a:gd name="f1357" fmla="*/ f1252 1 2352"/>
                  <a:gd name="f1358" fmla="*/ f1253 1 776"/>
                  <a:gd name="f1359" fmla="*/ f1254 1 2352"/>
                  <a:gd name="f1360" fmla="*/ f1255 1 776"/>
                  <a:gd name="f1361" fmla="*/ f1256 1 2352"/>
                  <a:gd name="f1362" fmla="*/ f1257 1 2352"/>
                  <a:gd name="f1363" fmla="*/ f1258 1 776"/>
                  <a:gd name="f1364" fmla="*/ f1259 1 2352"/>
                  <a:gd name="f1365" fmla="*/ f1260 1 776"/>
                  <a:gd name="f1366" fmla="*/ f1261 1 2352"/>
                  <a:gd name="f1367" fmla="*/ f1262 1 776"/>
                  <a:gd name="f1368" fmla="*/ f1263 1 776"/>
                  <a:gd name="f1369" fmla="*/ f1264 1 2352"/>
                  <a:gd name="f1370" fmla="*/ f1265 1 2352"/>
                  <a:gd name="f1371" fmla="*/ f1266 1 2352"/>
                  <a:gd name="f1372" fmla="*/ f1267 1 776"/>
                  <a:gd name="f1373" fmla="*/ f1268 1 2352"/>
                  <a:gd name="f1374" fmla="*/ f1269 1 2352"/>
                  <a:gd name="f1375" fmla="*/ f1270 1 2352"/>
                  <a:gd name="f1376" fmla="*/ f1271 1 776"/>
                  <a:gd name="f1377" fmla="*/ f1272 1 776"/>
                  <a:gd name="f1378" fmla="*/ f1273 1 2352"/>
                  <a:gd name="f1379" fmla="*/ f1274 1 776"/>
                  <a:gd name="f1380" fmla="*/ f1275 1 2352"/>
                  <a:gd name="f1381" fmla="*/ f1276 1 2352"/>
                  <a:gd name="f1382" fmla="*/ f1277 1 776"/>
                  <a:gd name="f1383" fmla="*/ f1278 1 2352"/>
                  <a:gd name="f1384" fmla="*/ 0 1 f1173"/>
                  <a:gd name="f1385" fmla="*/ f7 1 f1173"/>
                  <a:gd name="f1386" fmla="*/ 0 1 f1174"/>
                  <a:gd name="f1387" fmla="*/ f8 1 f1174"/>
                  <a:gd name="f1388" fmla="+- f1279 0 f1"/>
                  <a:gd name="f1389" fmla="*/ f1280 1 f1173"/>
                  <a:gd name="f1390" fmla="*/ f1281 1 f1174"/>
                  <a:gd name="f1391" fmla="*/ f1282 1 f1173"/>
                  <a:gd name="f1392" fmla="*/ f1283 1 f1174"/>
                  <a:gd name="f1393" fmla="*/ f1284 1 f1173"/>
                  <a:gd name="f1394" fmla="*/ f1285 1 f1174"/>
                  <a:gd name="f1395" fmla="*/ f1286 1 f1173"/>
                  <a:gd name="f1396" fmla="*/ f1287 1 f1174"/>
                  <a:gd name="f1397" fmla="*/ f1288 1 f1173"/>
                  <a:gd name="f1398" fmla="*/ f1289 1 f1174"/>
                  <a:gd name="f1399" fmla="*/ f1290 1 f1173"/>
                  <a:gd name="f1400" fmla="*/ f1291 1 f1174"/>
                  <a:gd name="f1401" fmla="*/ f1292 1 f1173"/>
                  <a:gd name="f1402" fmla="*/ f1293 1 f1174"/>
                  <a:gd name="f1403" fmla="*/ f1294 1 f1173"/>
                  <a:gd name="f1404" fmla="*/ f1295 1 f1174"/>
                  <a:gd name="f1405" fmla="*/ f1296 1 f1173"/>
                  <a:gd name="f1406" fmla="*/ f1297 1 f1174"/>
                  <a:gd name="f1407" fmla="*/ f1298 1 f1173"/>
                  <a:gd name="f1408" fmla="*/ f1299 1 f1174"/>
                  <a:gd name="f1409" fmla="*/ f1300 1 f1173"/>
                  <a:gd name="f1410" fmla="*/ f1301 1 f1174"/>
                  <a:gd name="f1411" fmla="*/ f1302 1 f1173"/>
                  <a:gd name="f1412" fmla="*/ f1303 1 f1174"/>
                  <a:gd name="f1413" fmla="*/ f1304 1 f1173"/>
                  <a:gd name="f1414" fmla="*/ f1305 1 f1174"/>
                  <a:gd name="f1415" fmla="*/ f1306 1 f1173"/>
                  <a:gd name="f1416" fmla="*/ f1307 1 f1174"/>
                  <a:gd name="f1417" fmla="*/ f1308 1 f1173"/>
                  <a:gd name="f1418" fmla="*/ f1309 1 f1174"/>
                  <a:gd name="f1419" fmla="*/ f1310 1 f1173"/>
                  <a:gd name="f1420" fmla="*/ f1311 1 f1174"/>
                  <a:gd name="f1421" fmla="*/ f1312 1 f1173"/>
                  <a:gd name="f1422" fmla="*/ f1313 1 f1174"/>
                  <a:gd name="f1423" fmla="*/ f1314 1 f1173"/>
                  <a:gd name="f1424" fmla="*/ f1315 1 f1174"/>
                  <a:gd name="f1425" fmla="*/ f1316 1 f1173"/>
                  <a:gd name="f1426" fmla="*/ f1317 1 f1174"/>
                  <a:gd name="f1427" fmla="*/ f1318 1 f1173"/>
                  <a:gd name="f1428" fmla="*/ f1319 1 f1174"/>
                  <a:gd name="f1429" fmla="*/ f1320 1 f1173"/>
                  <a:gd name="f1430" fmla="*/ f1321 1 f1173"/>
                  <a:gd name="f1431" fmla="*/ f1322 1 f1174"/>
                  <a:gd name="f1432" fmla="*/ f1323 1 f1173"/>
                  <a:gd name="f1433" fmla="*/ f1324 1 f1174"/>
                  <a:gd name="f1434" fmla="*/ f1325 1 f1174"/>
                  <a:gd name="f1435" fmla="*/ f1326 1 f1173"/>
                  <a:gd name="f1436" fmla="*/ f1327 1 f1173"/>
                  <a:gd name="f1437" fmla="*/ f1328 1 f1174"/>
                  <a:gd name="f1438" fmla="*/ f1329 1 f1173"/>
                  <a:gd name="f1439" fmla="*/ f1330 1 f1174"/>
                  <a:gd name="f1440" fmla="*/ f1331 1 f1173"/>
                  <a:gd name="f1441" fmla="*/ f1332 1 f1174"/>
                  <a:gd name="f1442" fmla="*/ f1333 1 f1173"/>
                  <a:gd name="f1443" fmla="*/ f1334 1 f1174"/>
                  <a:gd name="f1444" fmla="*/ f1335 1 f1173"/>
                  <a:gd name="f1445" fmla="*/ f1336 1 f1173"/>
                  <a:gd name="f1446" fmla="*/ f1337 1 f1174"/>
                  <a:gd name="f1447" fmla="*/ f1338 1 f1173"/>
                  <a:gd name="f1448" fmla="*/ f1339 1 f1174"/>
                  <a:gd name="f1449" fmla="*/ f1340 1 f1173"/>
                  <a:gd name="f1450" fmla="*/ f1341 1 f1173"/>
                  <a:gd name="f1451" fmla="*/ f1342 1 f1174"/>
                  <a:gd name="f1452" fmla="*/ f1343 1 f1173"/>
                  <a:gd name="f1453" fmla="*/ f1344 1 f1174"/>
                  <a:gd name="f1454" fmla="*/ f1345 1 f1173"/>
                  <a:gd name="f1455" fmla="*/ f1346 1 f1174"/>
                  <a:gd name="f1456" fmla="*/ f1347 1 f1173"/>
                  <a:gd name="f1457" fmla="*/ f1348 1 f1174"/>
                  <a:gd name="f1458" fmla="*/ f1349 1 f1173"/>
                  <a:gd name="f1459" fmla="*/ f1350 1 f1174"/>
                  <a:gd name="f1460" fmla="*/ f1351 1 f1173"/>
                  <a:gd name="f1461" fmla="*/ f1352 1 f1174"/>
                  <a:gd name="f1462" fmla="*/ f1353 1 f1173"/>
                  <a:gd name="f1463" fmla="*/ f1354 1 f1174"/>
                  <a:gd name="f1464" fmla="*/ f1355 1 f1173"/>
                  <a:gd name="f1465" fmla="*/ f1356 1 f1174"/>
                  <a:gd name="f1466" fmla="*/ f1357 1 f1173"/>
                  <a:gd name="f1467" fmla="*/ f1358 1 f1174"/>
                  <a:gd name="f1468" fmla="*/ f1359 1 f1173"/>
                  <a:gd name="f1469" fmla="*/ f1360 1 f1174"/>
                  <a:gd name="f1470" fmla="*/ f1361 1 f1173"/>
                  <a:gd name="f1471" fmla="*/ f1362 1 f1173"/>
                  <a:gd name="f1472" fmla="*/ f1363 1 f1174"/>
                  <a:gd name="f1473" fmla="*/ f1364 1 f1173"/>
                  <a:gd name="f1474" fmla="*/ f1365 1 f1174"/>
                  <a:gd name="f1475" fmla="*/ f1366 1 f1173"/>
                  <a:gd name="f1476" fmla="*/ f1367 1 f1174"/>
                  <a:gd name="f1477" fmla="*/ f1368 1 f1174"/>
                  <a:gd name="f1478" fmla="*/ f1369 1 f1173"/>
                  <a:gd name="f1479" fmla="*/ f1370 1 f1173"/>
                  <a:gd name="f1480" fmla="*/ f1371 1 f1173"/>
                  <a:gd name="f1481" fmla="*/ f1372 1 f1174"/>
                  <a:gd name="f1482" fmla="*/ f1373 1 f1173"/>
                  <a:gd name="f1483" fmla="*/ f1374 1 f1173"/>
                  <a:gd name="f1484" fmla="*/ f1375 1 f1173"/>
                  <a:gd name="f1485" fmla="*/ f1376 1 f1174"/>
                  <a:gd name="f1486" fmla="*/ f1377 1 f1174"/>
                  <a:gd name="f1487" fmla="*/ f1378 1 f1173"/>
                  <a:gd name="f1488" fmla="*/ f1379 1 f1174"/>
                  <a:gd name="f1489" fmla="*/ f1380 1 f1173"/>
                  <a:gd name="f1490" fmla="*/ f1381 1 f1173"/>
                  <a:gd name="f1491" fmla="*/ f1382 1 f1174"/>
                  <a:gd name="f1492" fmla="*/ f1383 1 f1173"/>
                  <a:gd name="f1493" fmla="*/ f1384 f1168 1"/>
                  <a:gd name="f1494" fmla="*/ f1385 f1168 1"/>
                  <a:gd name="f1495" fmla="*/ f1387 f1169 1"/>
                  <a:gd name="f1496" fmla="*/ f1386 f1169 1"/>
                  <a:gd name="f1497" fmla="*/ f1389 f1168 1"/>
                  <a:gd name="f1498" fmla="*/ f1390 f1169 1"/>
                  <a:gd name="f1499" fmla="*/ f1391 f1168 1"/>
                  <a:gd name="f1500" fmla="*/ f1392 f1169 1"/>
                  <a:gd name="f1501" fmla="*/ f1393 f1168 1"/>
                  <a:gd name="f1502" fmla="*/ f1394 f1169 1"/>
                  <a:gd name="f1503" fmla="*/ f1395 f1168 1"/>
                  <a:gd name="f1504" fmla="*/ f1396 f1169 1"/>
                  <a:gd name="f1505" fmla="*/ f1397 f1168 1"/>
                  <a:gd name="f1506" fmla="*/ f1398 f1169 1"/>
                  <a:gd name="f1507" fmla="*/ f1399 f1168 1"/>
                  <a:gd name="f1508" fmla="*/ f1400 f1169 1"/>
                  <a:gd name="f1509" fmla="*/ f1401 f1168 1"/>
                  <a:gd name="f1510" fmla="*/ f1402 f1169 1"/>
                  <a:gd name="f1511" fmla="*/ f1403 f1168 1"/>
                  <a:gd name="f1512" fmla="*/ f1404 f1169 1"/>
                  <a:gd name="f1513" fmla="*/ f1405 f1168 1"/>
                  <a:gd name="f1514" fmla="*/ f1406 f1169 1"/>
                  <a:gd name="f1515" fmla="*/ f1407 f1168 1"/>
                  <a:gd name="f1516" fmla="*/ f1408 f1169 1"/>
                  <a:gd name="f1517" fmla="*/ f1409 f1168 1"/>
                  <a:gd name="f1518" fmla="*/ f1410 f1169 1"/>
                  <a:gd name="f1519" fmla="*/ f1411 f1168 1"/>
                  <a:gd name="f1520" fmla="*/ f1412 f1169 1"/>
                  <a:gd name="f1521" fmla="*/ f1413 f1168 1"/>
                  <a:gd name="f1522" fmla="*/ f1414 f1169 1"/>
                  <a:gd name="f1523" fmla="*/ f1415 f1168 1"/>
                  <a:gd name="f1524" fmla="*/ f1416 f1169 1"/>
                  <a:gd name="f1525" fmla="*/ f1417 f1168 1"/>
                  <a:gd name="f1526" fmla="*/ f1418 f1169 1"/>
                  <a:gd name="f1527" fmla="*/ f1419 f1168 1"/>
                  <a:gd name="f1528" fmla="*/ f1420 f1169 1"/>
                  <a:gd name="f1529" fmla="*/ f1421 f1168 1"/>
                  <a:gd name="f1530" fmla="*/ f1422 f1169 1"/>
                  <a:gd name="f1531" fmla="*/ f1423 f1168 1"/>
                  <a:gd name="f1532" fmla="*/ f1424 f1169 1"/>
                  <a:gd name="f1533" fmla="*/ f1425 f1168 1"/>
                  <a:gd name="f1534" fmla="*/ f1426 f1169 1"/>
                  <a:gd name="f1535" fmla="*/ f1427 f1168 1"/>
                  <a:gd name="f1536" fmla="*/ f1428 f1169 1"/>
                  <a:gd name="f1537" fmla="*/ f1429 f1168 1"/>
                  <a:gd name="f1538" fmla="*/ f1430 f1168 1"/>
                  <a:gd name="f1539" fmla="*/ f1431 f1169 1"/>
                  <a:gd name="f1540" fmla="*/ f1432 f1168 1"/>
                  <a:gd name="f1541" fmla="*/ f1433 f1169 1"/>
                  <a:gd name="f1542" fmla="*/ f1434 f1169 1"/>
                  <a:gd name="f1543" fmla="*/ f1435 f1168 1"/>
                  <a:gd name="f1544" fmla="*/ f1436 f1168 1"/>
                  <a:gd name="f1545" fmla="*/ f1437 f1169 1"/>
                  <a:gd name="f1546" fmla="*/ f1438 f1168 1"/>
                  <a:gd name="f1547" fmla="*/ f1439 f1169 1"/>
                  <a:gd name="f1548" fmla="*/ f1440 f1168 1"/>
                  <a:gd name="f1549" fmla="*/ f1441 f1169 1"/>
                  <a:gd name="f1550" fmla="*/ f1442 f1168 1"/>
                  <a:gd name="f1551" fmla="*/ f1443 f1169 1"/>
                  <a:gd name="f1552" fmla="*/ f1444 f1168 1"/>
                  <a:gd name="f1553" fmla="*/ f1445 f1168 1"/>
                  <a:gd name="f1554" fmla="*/ f1446 f1169 1"/>
                  <a:gd name="f1555" fmla="*/ f1447 f1168 1"/>
                  <a:gd name="f1556" fmla="*/ f1448 f1169 1"/>
                  <a:gd name="f1557" fmla="*/ f1449 f1168 1"/>
                  <a:gd name="f1558" fmla="*/ f1450 f1168 1"/>
                  <a:gd name="f1559" fmla="*/ f1451 f1169 1"/>
                  <a:gd name="f1560" fmla="*/ f1452 f1168 1"/>
                  <a:gd name="f1561" fmla="*/ f1453 f1169 1"/>
                  <a:gd name="f1562" fmla="*/ f1454 f1168 1"/>
                  <a:gd name="f1563" fmla="*/ f1455 f1169 1"/>
                  <a:gd name="f1564" fmla="*/ f1456 f1168 1"/>
                  <a:gd name="f1565" fmla="*/ f1457 f1169 1"/>
                  <a:gd name="f1566" fmla="*/ f1458 f1168 1"/>
                  <a:gd name="f1567" fmla="*/ f1459 f1169 1"/>
                  <a:gd name="f1568" fmla="*/ f1460 f1168 1"/>
                  <a:gd name="f1569" fmla="*/ f1461 f1169 1"/>
                  <a:gd name="f1570" fmla="*/ f1462 f1168 1"/>
                  <a:gd name="f1571" fmla="*/ f1463 f1169 1"/>
                  <a:gd name="f1572" fmla="*/ f1464 f1168 1"/>
                  <a:gd name="f1573" fmla="*/ f1465 f1169 1"/>
                  <a:gd name="f1574" fmla="*/ f1466 f1168 1"/>
                  <a:gd name="f1575" fmla="*/ f1467 f1169 1"/>
                  <a:gd name="f1576" fmla="*/ f1468 f1168 1"/>
                  <a:gd name="f1577" fmla="*/ f1469 f1169 1"/>
                  <a:gd name="f1578" fmla="*/ f1470 f1168 1"/>
                  <a:gd name="f1579" fmla="*/ f1471 f1168 1"/>
                  <a:gd name="f1580" fmla="*/ f1472 f1169 1"/>
                  <a:gd name="f1581" fmla="*/ f1473 f1168 1"/>
                  <a:gd name="f1582" fmla="*/ f1474 f1169 1"/>
                  <a:gd name="f1583" fmla="*/ f1475 f1168 1"/>
                  <a:gd name="f1584" fmla="*/ f1476 f1169 1"/>
                  <a:gd name="f1585" fmla="*/ f1477 f1169 1"/>
                  <a:gd name="f1586" fmla="*/ f1478 f1168 1"/>
                  <a:gd name="f1587" fmla="*/ f1479 f1168 1"/>
                  <a:gd name="f1588" fmla="*/ f1480 f1168 1"/>
                  <a:gd name="f1589" fmla="*/ f1481 f1169 1"/>
                  <a:gd name="f1590" fmla="*/ f1482 f1168 1"/>
                  <a:gd name="f1591" fmla="*/ f1483 f1168 1"/>
                  <a:gd name="f1592" fmla="*/ f1484 f1168 1"/>
                  <a:gd name="f1593" fmla="*/ f1485 f1169 1"/>
                  <a:gd name="f1594" fmla="*/ f1486 f1169 1"/>
                  <a:gd name="f1595" fmla="*/ f1487 f1168 1"/>
                  <a:gd name="f1596" fmla="*/ f1488 f1169 1"/>
                  <a:gd name="f1597" fmla="*/ f1489 f1168 1"/>
                  <a:gd name="f1598" fmla="*/ f1490 f1168 1"/>
                  <a:gd name="f1599" fmla="*/ f1491 f1169 1"/>
                  <a:gd name="f1600" fmla="*/ f1492 f116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388">
                    <a:pos x="f1497" y="f1498"/>
                  </a:cxn>
                  <a:cxn ang="f1388">
                    <a:pos x="f1499" y="f1500"/>
                  </a:cxn>
                  <a:cxn ang="f1388">
                    <a:pos x="f1501" y="f1502"/>
                  </a:cxn>
                  <a:cxn ang="f1388">
                    <a:pos x="f1503" y="f1504"/>
                  </a:cxn>
                  <a:cxn ang="f1388">
                    <a:pos x="f1505" y="f1506"/>
                  </a:cxn>
                  <a:cxn ang="f1388">
                    <a:pos x="f1507" y="f1508"/>
                  </a:cxn>
                  <a:cxn ang="f1388">
                    <a:pos x="f1509" y="f1510"/>
                  </a:cxn>
                  <a:cxn ang="f1388">
                    <a:pos x="f1511" y="f1512"/>
                  </a:cxn>
                  <a:cxn ang="f1388">
                    <a:pos x="f1513" y="f1514"/>
                  </a:cxn>
                  <a:cxn ang="f1388">
                    <a:pos x="f1515" y="f1516"/>
                  </a:cxn>
                  <a:cxn ang="f1388">
                    <a:pos x="f1517" y="f1518"/>
                  </a:cxn>
                  <a:cxn ang="f1388">
                    <a:pos x="f1519" y="f1520"/>
                  </a:cxn>
                  <a:cxn ang="f1388">
                    <a:pos x="f1521" y="f1522"/>
                  </a:cxn>
                  <a:cxn ang="f1388">
                    <a:pos x="f1523" y="f1524"/>
                  </a:cxn>
                  <a:cxn ang="f1388">
                    <a:pos x="f1525" y="f1526"/>
                  </a:cxn>
                  <a:cxn ang="f1388">
                    <a:pos x="f1527" y="f1528"/>
                  </a:cxn>
                  <a:cxn ang="f1388">
                    <a:pos x="f1529" y="f1530"/>
                  </a:cxn>
                  <a:cxn ang="f1388">
                    <a:pos x="f1531" y="f1532"/>
                  </a:cxn>
                  <a:cxn ang="f1388">
                    <a:pos x="f1533" y="f1534"/>
                  </a:cxn>
                  <a:cxn ang="f1388">
                    <a:pos x="f1535" y="f1536"/>
                  </a:cxn>
                  <a:cxn ang="f1388">
                    <a:pos x="f1537" y="f1528"/>
                  </a:cxn>
                  <a:cxn ang="f1388">
                    <a:pos x="f1538" y="f1539"/>
                  </a:cxn>
                  <a:cxn ang="f1388">
                    <a:pos x="f1540" y="f1541"/>
                  </a:cxn>
                  <a:cxn ang="f1388">
                    <a:pos x="f1535" y="f1542"/>
                  </a:cxn>
                  <a:cxn ang="f1388">
                    <a:pos x="f1543" y="f1528"/>
                  </a:cxn>
                  <a:cxn ang="f1388">
                    <a:pos x="f1544" y="f1545"/>
                  </a:cxn>
                  <a:cxn ang="f1388">
                    <a:pos x="f1546" y="f1547"/>
                  </a:cxn>
                  <a:cxn ang="f1388">
                    <a:pos x="f1548" y="f1549"/>
                  </a:cxn>
                  <a:cxn ang="f1388">
                    <a:pos x="f1550" y="f1551"/>
                  </a:cxn>
                  <a:cxn ang="f1388">
                    <a:pos x="f1552" y="f1512"/>
                  </a:cxn>
                  <a:cxn ang="f1388">
                    <a:pos x="f1553" y="f1554"/>
                  </a:cxn>
                  <a:cxn ang="f1388">
                    <a:pos x="f1555" y="f1556"/>
                  </a:cxn>
                  <a:cxn ang="f1388">
                    <a:pos x="f1557" y="f1528"/>
                  </a:cxn>
                  <a:cxn ang="f1388">
                    <a:pos x="f1558" y="f1559"/>
                  </a:cxn>
                  <a:cxn ang="f1388">
                    <a:pos x="f1560" y="f1561"/>
                  </a:cxn>
                  <a:cxn ang="f1388">
                    <a:pos x="f1562" y="f1563"/>
                  </a:cxn>
                  <a:cxn ang="f1388">
                    <a:pos x="f1564" y="f1565"/>
                  </a:cxn>
                  <a:cxn ang="f1388">
                    <a:pos x="f1566" y="f1567"/>
                  </a:cxn>
                  <a:cxn ang="f1388">
                    <a:pos x="f1568" y="f1569"/>
                  </a:cxn>
                  <a:cxn ang="f1388">
                    <a:pos x="f1570" y="f1571"/>
                  </a:cxn>
                  <a:cxn ang="f1388">
                    <a:pos x="f1572" y="f1573"/>
                  </a:cxn>
                  <a:cxn ang="f1388">
                    <a:pos x="f1574" y="f1575"/>
                  </a:cxn>
                  <a:cxn ang="f1388">
                    <a:pos x="f1576" y="f1577"/>
                  </a:cxn>
                  <a:cxn ang="f1388">
                    <a:pos x="f1578" y="f1571"/>
                  </a:cxn>
                  <a:cxn ang="f1388">
                    <a:pos x="f1579" y="f1580"/>
                  </a:cxn>
                  <a:cxn ang="f1388">
                    <a:pos x="f1581" y="f1582"/>
                  </a:cxn>
                  <a:cxn ang="f1388">
                    <a:pos x="f1583" y="f1584"/>
                  </a:cxn>
                  <a:cxn ang="f1388">
                    <a:pos x="f1574" y="f1585"/>
                  </a:cxn>
                  <a:cxn ang="f1388">
                    <a:pos x="f1586" y="f1539"/>
                  </a:cxn>
                  <a:cxn ang="f1388">
                    <a:pos x="f1587" y="f1504"/>
                  </a:cxn>
                  <a:cxn ang="f1388">
                    <a:pos x="f1588" y="f1589"/>
                  </a:cxn>
                  <a:cxn ang="f1388">
                    <a:pos x="f1505" y="f1508"/>
                  </a:cxn>
                  <a:cxn ang="f1388">
                    <a:pos x="f1590" y="f1582"/>
                  </a:cxn>
                  <a:cxn ang="f1388">
                    <a:pos x="f1591" y="f1565"/>
                  </a:cxn>
                  <a:cxn ang="f1388">
                    <a:pos x="f1592" y="f1593"/>
                  </a:cxn>
                  <a:cxn ang="f1388">
                    <a:pos x="f1583" y="f1594"/>
                  </a:cxn>
                  <a:cxn ang="f1388">
                    <a:pos x="f1595" y="f1596"/>
                  </a:cxn>
                  <a:cxn ang="f1388">
                    <a:pos x="f1544" y="f1498"/>
                  </a:cxn>
                  <a:cxn ang="f1388">
                    <a:pos x="f1597" y="f1582"/>
                  </a:cxn>
                  <a:cxn ang="f1388">
                    <a:pos x="f1598" y="f1599"/>
                  </a:cxn>
                  <a:cxn ang="f1388">
                    <a:pos x="f1600" y="f1539"/>
                  </a:cxn>
                </a:cxnLst>
                <a:rect l="f1493" t="f1496" r="f1494" b="f1495"/>
                <a:pathLst>
                  <a:path w="2352" h="776">
                    <a:moveTo>
                      <a:pt x="f7" y="f9"/>
                    </a:moveTo>
                    <a:cubicBezTo>
                      <a:pt x="f7" y="f10"/>
                      <a:pt x="f7" y="f11"/>
                      <a:pt x="f7" y="f12"/>
                    </a:cubicBezTo>
                    <a:cubicBezTo>
                      <a:pt x="f13" y="f12"/>
                      <a:pt x="f14" y="f12"/>
                      <a:pt x="f15" y="f12"/>
                    </a:cubicBezTo>
                    <a:cubicBezTo>
                      <a:pt x="f15" y="f16"/>
                      <a:pt x="f15" y="f17"/>
                      <a:pt x="f15" y="f18"/>
                    </a:cubicBezTo>
                    <a:cubicBezTo>
                      <a:pt x="f19" y="f18"/>
                      <a:pt x="f20" y="f18"/>
                      <a:pt x="f7" y="f18"/>
                    </a:cubicBezTo>
                    <a:cubicBezTo>
                      <a:pt x="f7" y="f21"/>
                      <a:pt x="f7" y="f22"/>
                      <a:pt x="f7" y="f8"/>
                    </a:cubicBezTo>
                    <a:cubicBezTo>
                      <a:pt x="f23" y="f8"/>
                      <a:pt x="f24" y="f8"/>
                      <a:pt x="f6" y="f8"/>
                    </a:cubicBezTo>
                    <a:cubicBezTo>
                      <a:pt x="f6" y="f22"/>
                      <a:pt x="f6" y="f21"/>
                      <a:pt x="f6" y="f18"/>
                    </a:cubicBezTo>
                    <a:cubicBezTo>
                      <a:pt x="f25" y="f18"/>
                      <a:pt x="f26" y="f18"/>
                      <a:pt x="f27" y="f18"/>
                    </a:cubicBezTo>
                    <a:cubicBezTo>
                      <a:pt x="f27" y="f28"/>
                      <a:pt x="f27" y="f29"/>
                      <a:pt x="f27" y="f12"/>
                    </a:cubicBezTo>
                    <a:cubicBezTo>
                      <a:pt x="f30" y="f12"/>
                      <a:pt x="f31" y="f12"/>
                      <a:pt x="f6" y="f12"/>
                    </a:cubicBezTo>
                    <a:cubicBezTo>
                      <a:pt x="f6" y="f32"/>
                      <a:pt x="f6" y="f33"/>
                      <a:pt x="f6" y="f34"/>
                    </a:cubicBezTo>
                    <a:cubicBezTo>
                      <a:pt x="f25" y="f35"/>
                      <a:pt x="f36" y="f35"/>
                      <a:pt x="f37" y="f38"/>
                    </a:cubicBezTo>
                    <a:cubicBezTo>
                      <a:pt x="f37" y="f39"/>
                      <a:pt x="f37" y="f40"/>
                      <a:pt x="f37" y="f41"/>
                    </a:cubicBezTo>
                    <a:cubicBezTo>
                      <a:pt x="f42" y="f43"/>
                      <a:pt x="f44" y="f43"/>
                      <a:pt x="f45" y="f43"/>
                    </a:cubicBezTo>
                    <a:cubicBezTo>
                      <a:pt x="f46" y="f40"/>
                      <a:pt x="f46" y="f47"/>
                      <a:pt x="f46" y="f48"/>
                    </a:cubicBezTo>
                    <a:cubicBezTo>
                      <a:pt x="f49" y="f34"/>
                      <a:pt x="f50" y="f34"/>
                      <a:pt x="f37" y="f35"/>
                    </a:cubicBezTo>
                    <a:cubicBezTo>
                      <a:pt x="f37" y="f51"/>
                      <a:pt x="f37" y="f52"/>
                      <a:pt x="f37" y="f53"/>
                    </a:cubicBezTo>
                    <a:cubicBezTo>
                      <a:pt x="f30" y="f54"/>
                      <a:pt x="f31" y="f55"/>
                      <a:pt x="f6" y="f56"/>
                    </a:cubicBezTo>
                    <a:cubicBezTo>
                      <a:pt x="f6" y="f57"/>
                      <a:pt x="f6" y="f58"/>
                      <a:pt x="f6" y="f59"/>
                    </a:cubicBezTo>
                    <a:cubicBezTo>
                      <a:pt x="f27" y="f59"/>
                      <a:pt x="f46" y="f59"/>
                      <a:pt x="f60" y="f59"/>
                    </a:cubicBezTo>
                    <a:cubicBezTo>
                      <a:pt x="f61" y="f62"/>
                      <a:pt x="f61" y="f63"/>
                      <a:pt x="f64" y="f65"/>
                    </a:cubicBezTo>
                    <a:cubicBezTo>
                      <a:pt x="f66" y="f65"/>
                      <a:pt x="f67" y="f65"/>
                      <a:pt x="f68" y="f65"/>
                    </a:cubicBezTo>
                    <a:cubicBezTo>
                      <a:pt x="f68" y="f69"/>
                      <a:pt x="f68" y="f70"/>
                      <a:pt x="f68" y="f71"/>
                    </a:cubicBezTo>
                    <a:cubicBezTo>
                      <a:pt x="f67" y="f71"/>
                      <a:pt x="f72" y="f73"/>
                      <a:pt x="f74" y="f59"/>
                    </a:cubicBezTo>
                    <a:cubicBezTo>
                      <a:pt x="f74" y="f55"/>
                      <a:pt x="f74" y="f75"/>
                      <a:pt x="f74" y="f34"/>
                    </a:cubicBezTo>
                    <a:cubicBezTo>
                      <a:pt x="f76" y="f34"/>
                      <a:pt x="f77" y="f35"/>
                      <a:pt x="f78" y="f35"/>
                    </a:cubicBezTo>
                    <a:cubicBezTo>
                      <a:pt x="f78" y="f79"/>
                      <a:pt x="f78" y="f80"/>
                      <a:pt x="f78" y="f53"/>
                    </a:cubicBezTo>
                    <a:cubicBezTo>
                      <a:pt x="f81" y="f53"/>
                      <a:pt x="f82" y="f53"/>
                      <a:pt x="f83" y="f53"/>
                    </a:cubicBezTo>
                    <a:cubicBezTo>
                      <a:pt x="f83" y="f84"/>
                      <a:pt x="f83" y="f70"/>
                      <a:pt x="f83" y="f65"/>
                    </a:cubicBezTo>
                    <a:cubicBezTo>
                      <a:pt x="f85" y="f65"/>
                      <a:pt x="f86" y="f65"/>
                      <a:pt x="f87" y="f65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93"/>
                      <a:pt x="f65" y="f93"/>
                      <a:pt x="f73" y="f93"/>
                    </a:cubicBezTo>
                    <a:cubicBezTo>
                      <a:pt x="f73" y="f95"/>
                      <a:pt x="f73" y="f3"/>
                      <a:pt x="f73" y="f96"/>
                    </a:cubicBezTo>
                    <a:cubicBezTo>
                      <a:pt x="f58" y="f96"/>
                      <a:pt x="f97" y="f96"/>
                      <a:pt x="f54" y="f96"/>
                    </a:cubicBezTo>
                    <a:cubicBezTo>
                      <a:pt x="f55" y="f98"/>
                      <a:pt x="f55" y="f3"/>
                      <a:pt x="f56" y="f99"/>
                    </a:cubicBezTo>
                    <a:cubicBezTo>
                      <a:pt x="f100" y="f99"/>
                      <a:pt x="f101" y="f99"/>
                      <a:pt x="f34" y="f99"/>
                    </a:cubicBezTo>
                    <a:cubicBezTo>
                      <a:pt x="f34" y="f102"/>
                      <a:pt x="f34" y="f103"/>
                      <a:pt x="f35" y="f104"/>
                    </a:cubicBezTo>
                    <a:cubicBezTo>
                      <a:pt x="f105" y="f104"/>
                      <a:pt x="f101" y="f106"/>
                      <a:pt x="f107" y="f108"/>
                    </a:cubicBezTo>
                    <a:cubicBezTo>
                      <a:pt x="f75" y="f109"/>
                      <a:pt x="f110" y="f111"/>
                      <a:pt x="f112" y="f113"/>
                    </a:cubicBezTo>
                    <a:cubicBezTo>
                      <a:pt x="f114" y="f113"/>
                      <a:pt x="f115" y="f116"/>
                      <a:pt x="f35" y="f117"/>
                    </a:cubicBezTo>
                    <a:cubicBezTo>
                      <a:pt x="f35" y="f118"/>
                      <a:pt x="f35" y="f82"/>
                      <a:pt x="f35" y="f119"/>
                    </a:cubicBezTo>
                    <a:cubicBezTo>
                      <a:pt x="f120" y="f121"/>
                      <a:pt x="f122" y="f121"/>
                      <a:pt x="f123" y="f121"/>
                    </a:cubicBezTo>
                    <a:cubicBezTo>
                      <a:pt x="f124" y="f125"/>
                      <a:pt x="f126" y="f118"/>
                      <a:pt x="f112" y="f113"/>
                    </a:cubicBezTo>
                    <a:cubicBezTo>
                      <a:pt x="f127" y="f116"/>
                      <a:pt x="f73" y="f117"/>
                      <a:pt x="f65" y="f83"/>
                    </a:cubicBezTo>
                    <a:cubicBezTo>
                      <a:pt x="f65" y="f128"/>
                      <a:pt x="f65" y="f86"/>
                      <a:pt x="f65" y="f87"/>
                    </a:cubicBezTo>
                    <a:cubicBezTo>
                      <a:pt x="f129" y="f87"/>
                      <a:pt x="f88" y="f87"/>
                      <a:pt x="f96" y="f87"/>
                    </a:cubicBezTo>
                    <a:cubicBezTo>
                      <a:pt x="f96" y="f130"/>
                      <a:pt x="f96" y="f86"/>
                      <a:pt x="f96" y="f96"/>
                    </a:cubicBezTo>
                    <a:cubicBezTo>
                      <a:pt x="f98" y="f104"/>
                      <a:pt x="f3" y="f106"/>
                      <a:pt x="f88" y="f108"/>
                    </a:cubicBezTo>
                    <a:cubicBezTo>
                      <a:pt x="f88" y="f131"/>
                      <a:pt x="f88" y="f132"/>
                      <a:pt x="f88" y="f116"/>
                    </a:cubicBezTo>
                    <a:cubicBezTo>
                      <a:pt x="f133" y="f116"/>
                      <a:pt x="f134" y="f116"/>
                      <a:pt x="f94" y="f116"/>
                    </a:cubicBezTo>
                    <a:cubicBezTo>
                      <a:pt x="f94" y="f135"/>
                      <a:pt x="f94" y="f136"/>
                      <a:pt x="f94" y="f68"/>
                    </a:cubicBezTo>
                    <a:cubicBezTo>
                      <a:pt x="f137" y="f68"/>
                      <a:pt x="f138" y="f139"/>
                      <a:pt x="f65" y="f139"/>
                    </a:cubicBezTo>
                    <a:cubicBezTo>
                      <a:pt x="f140" y="f141"/>
                      <a:pt x="f140" y="f136"/>
                      <a:pt x="f142" y="f143"/>
                    </a:cubicBezTo>
                    <a:cubicBezTo>
                      <a:pt x="f144" y="f143"/>
                      <a:pt x="f145" y="f143"/>
                      <a:pt x="f127" y="f143"/>
                    </a:cubicBezTo>
                    <a:cubicBezTo>
                      <a:pt x="f54" y="f146"/>
                      <a:pt x="f55" y="f147"/>
                      <a:pt x="f148" y="f139"/>
                    </a:cubicBezTo>
                    <a:cubicBezTo>
                      <a:pt x="f149" y="f68"/>
                      <a:pt x="f80" y="f68"/>
                      <a:pt x="f126" y="f150"/>
                    </a:cubicBezTo>
                    <a:cubicBezTo>
                      <a:pt x="f75" y="f151"/>
                      <a:pt x="f124" y="f152"/>
                      <a:pt x="f107" y="f61"/>
                    </a:cubicBezTo>
                    <a:cubicBezTo>
                      <a:pt x="f122" y="f61"/>
                      <a:pt x="f120" y="f61"/>
                      <a:pt x="f35" y="f61"/>
                    </a:cubicBezTo>
                    <a:cubicBezTo>
                      <a:pt x="f34" y="f152"/>
                      <a:pt x="f48" y="f151"/>
                      <a:pt x="f153" y="f150"/>
                    </a:cubicBezTo>
                    <a:cubicBezTo>
                      <a:pt x="f154" y="f150"/>
                      <a:pt x="f155" y="f150"/>
                      <a:pt x="f156" y="f150"/>
                    </a:cubicBezTo>
                    <a:cubicBezTo>
                      <a:pt x="f41" y="f151"/>
                      <a:pt x="f157" y="f152"/>
                      <a:pt x="f158" y="f61"/>
                    </a:cubicBezTo>
                    <a:cubicBezTo>
                      <a:pt x="f159" y="f60"/>
                      <a:pt x="f160" y="f60"/>
                      <a:pt x="f161" y="f162"/>
                    </a:cubicBezTo>
                    <a:cubicBezTo>
                      <a:pt x="f163" y="f164"/>
                      <a:pt x="f163" y="f165"/>
                      <a:pt x="f166" y="f45"/>
                    </a:cubicBezTo>
                    <a:cubicBezTo>
                      <a:pt x="f167" y="f45"/>
                      <a:pt x="f168" y="f45"/>
                      <a:pt x="f169" y="f45"/>
                    </a:cubicBezTo>
                    <a:cubicBezTo>
                      <a:pt x="f169" y="f170"/>
                      <a:pt x="f169" y="f152"/>
                      <a:pt x="f169" y="f68"/>
                    </a:cubicBezTo>
                    <a:cubicBezTo>
                      <a:pt x="f171" y="f68"/>
                      <a:pt x="f172" y="f150"/>
                      <a:pt x="f173" y="f150"/>
                    </a:cubicBezTo>
                    <a:cubicBezTo>
                      <a:pt x="f9" y="f174"/>
                      <a:pt x="f9" y="f152"/>
                      <a:pt x="f175" y="f60"/>
                    </a:cubicBezTo>
                    <a:cubicBezTo>
                      <a:pt x="f176" y="f61"/>
                      <a:pt x="f177" y="f61"/>
                      <a:pt x="f178" y="f61"/>
                    </a:cubicBezTo>
                    <a:cubicBezTo>
                      <a:pt x="f179" y="f72"/>
                      <a:pt x="f179" y="f67"/>
                      <a:pt x="f180" y="f150"/>
                    </a:cubicBezTo>
                    <a:cubicBezTo>
                      <a:pt x="f181" y="f68"/>
                      <a:pt x="f182" y="f139"/>
                      <a:pt x="f183" y="f78"/>
                    </a:cubicBezTo>
                    <a:cubicBezTo>
                      <a:pt x="f183" y="f141"/>
                      <a:pt x="f10" y="f136"/>
                      <a:pt x="f10" y="f143"/>
                    </a:cubicBezTo>
                    <a:cubicBezTo>
                      <a:pt x="f184" y="f119"/>
                      <a:pt x="f185" y="f121"/>
                      <a:pt x="f180" y="f186"/>
                    </a:cubicBezTo>
                    <a:cubicBezTo>
                      <a:pt x="f179" y="f187"/>
                      <a:pt x="f188" y="f189"/>
                      <a:pt x="f178" y="f117"/>
                    </a:cubicBezTo>
                    <a:cubicBezTo>
                      <a:pt x="f190" y="f117"/>
                      <a:pt x="f191" y="f116"/>
                      <a:pt x="f175" y="f116"/>
                    </a:cubicBezTo>
                    <a:cubicBezTo>
                      <a:pt x="f9" y="f189"/>
                      <a:pt x="f173" y="f125"/>
                      <a:pt x="f173" y="f186"/>
                    </a:cubicBezTo>
                    <a:cubicBezTo>
                      <a:pt x="f192" y="f186"/>
                      <a:pt x="f193" y="f186"/>
                      <a:pt x="f169" y="f186"/>
                    </a:cubicBezTo>
                    <a:cubicBezTo>
                      <a:pt x="f169" y="f187"/>
                      <a:pt x="f169" y="f189"/>
                      <a:pt x="f169" y="f117"/>
                    </a:cubicBezTo>
                    <a:cubicBezTo>
                      <a:pt x="f194" y="f116"/>
                      <a:pt x="f195" y="f116"/>
                      <a:pt x="f175" y="f113"/>
                    </a:cubicBezTo>
                    <a:cubicBezTo>
                      <a:pt x="f175" y="f196"/>
                      <a:pt x="f9" y="f131"/>
                      <a:pt x="f9" y="f106"/>
                    </a:cubicBezTo>
                    <a:cubicBezTo>
                      <a:pt x="f176" y="f106"/>
                      <a:pt x="f197" y="f104"/>
                      <a:pt x="f178" y="f96"/>
                    </a:cubicBezTo>
                    <a:cubicBezTo>
                      <a:pt x="f178" y="f98"/>
                      <a:pt x="f178" y="f3"/>
                      <a:pt x="f178" y="f87"/>
                    </a:cubicBezTo>
                    <a:cubicBezTo>
                      <a:pt x="f190" y="f87"/>
                      <a:pt x="f198" y="f88"/>
                      <a:pt x="f175" y="f90"/>
                    </a:cubicBezTo>
                    <a:cubicBezTo>
                      <a:pt x="f9" y="f199"/>
                      <a:pt x="f9" y="f134"/>
                      <a:pt x="f173" y="f200"/>
                    </a:cubicBezTo>
                    <a:cubicBezTo>
                      <a:pt x="f33" y="f200"/>
                      <a:pt x="f201" y="f200"/>
                      <a:pt x="f163" y="f200"/>
                    </a:cubicBezTo>
                    <a:cubicBezTo>
                      <a:pt x="f163" y="f3"/>
                      <a:pt x="f163" y="f202"/>
                      <a:pt x="f163" y="f119"/>
                    </a:cubicBezTo>
                    <a:cubicBezTo>
                      <a:pt x="f203" y="f121"/>
                      <a:pt x="f2" y="f121"/>
                      <a:pt x="f41" y="f186"/>
                    </a:cubicBezTo>
                    <a:cubicBezTo>
                      <a:pt x="f41" y="f204"/>
                      <a:pt x="f41" y="f205"/>
                      <a:pt x="f41" y="f200"/>
                    </a:cubicBezTo>
                    <a:cubicBezTo>
                      <a:pt x="f206" y="f200"/>
                      <a:pt x="f154" y="f200"/>
                      <a:pt x="f34" y="f200"/>
                    </a:cubicBezTo>
                    <a:cubicBezTo>
                      <a:pt x="f48" y="f137"/>
                      <a:pt x="f48" y="f207"/>
                      <a:pt x="f153" y="f208"/>
                    </a:cubicBezTo>
                    <a:cubicBezTo>
                      <a:pt x="f209" y="f65"/>
                      <a:pt x="f206" y="f65"/>
                      <a:pt x="f41" y="f65"/>
                    </a:cubicBezTo>
                    <a:cubicBezTo>
                      <a:pt x="f41" y="f210"/>
                      <a:pt x="f41" y="f70"/>
                      <a:pt x="f41" y="f211"/>
                    </a:cubicBezTo>
                    <a:cubicBezTo>
                      <a:pt x="f212" y="f73"/>
                      <a:pt x="f115" y="f59"/>
                      <a:pt x="f112" y="f213"/>
                    </a:cubicBezTo>
                    <a:cubicBezTo>
                      <a:pt x="f110" y="f214"/>
                      <a:pt x="f126" y="f215"/>
                      <a:pt x="f75" y="f142"/>
                    </a:cubicBezTo>
                    <a:cubicBezTo>
                      <a:pt x="f216" y="f142"/>
                      <a:pt x="f217" y="f142"/>
                      <a:pt x="f55" y="f142"/>
                    </a:cubicBezTo>
                    <a:cubicBezTo>
                      <a:pt x="f55" y="f69"/>
                      <a:pt x="f56" y="f218"/>
                      <a:pt x="f56" y="f219"/>
                    </a:cubicBezTo>
                    <a:cubicBezTo>
                      <a:pt x="f220" y="f71"/>
                      <a:pt x="f80" y="f59"/>
                      <a:pt x="f110" y="f213"/>
                    </a:cubicBezTo>
                    <a:cubicBezTo>
                      <a:pt x="f126" y="f221"/>
                      <a:pt x="f75" y="f222"/>
                      <a:pt x="f124" y="f127"/>
                    </a:cubicBezTo>
                    <a:cubicBezTo>
                      <a:pt x="f222" y="f127"/>
                      <a:pt x="f210" y="f127"/>
                      <a:pt x="f200" y="f127"/>
                    </a:cubicBezTo>
                    <a:cubicBezTo>
                      <a:pt x="f200" y="f222"/>
                      <a:pt x="f94" y="f221"/>
                      <a:pt x="f94" y="f213"/>
                    </a:cubicBezTo>
                    <a:cubicBezTo>
                      <a:pt x="f137" y="f59"/>
                      <a:pt x="f138" y="f71"/>
                      <a:pt x="f140" y="f223"/>
                    </a:cubicBezTo>
                    <a:cubicBezTo>
                      <a:pt x="f65" y="f62"/>
                      <a:pt x="f65" y="f63"/>
                      <a:pt x="f65" y="f140"/>
                    </a:cubicBezTo>
                    <a:cubicBezTo>
                      <a:pt x="f207" y="f140"/>
                      <a:pt x="f224" y="f140"/>
                      <a:pt x="f200" y="f140"/>
                    </a:cubicBezTo>
                    <a:cubicBezTo>
                      <a:pt x="f94" y="f215"/>
                      <a:pt x="f94" y="f225"/>
                      <a:pt x="f226" y="f227"/>
                    </a:cubicBezTo>
                    <a:cubicBezTo>
                      <a:pt x="f228" y="f213"/>
                      <a:pt x="f229" y="f73"/>
                      <a:pt x="f90" y="f71"/>
                    </a:cubicBezTo>
                    <a:cubicBezTo>
                      <a:pt x="f88" y="f221"/>
                      <a:pt x="f88" y="f230"/>
                      <a:pt x="f87" y="f127"/>
                    </a:cubicBezTo>
                    <a:cubicBezTo>
                      <a:pt x="f130" y="f53"/>
                      <a:pt x="f86" y="f54"/>
                      <a:pt x="f104" y="f55"/>
                    </a:cubicBezTo>
                    <a:cubicBezTo>
                      <a:pt x="f104" y="f220"/>
                      <a:pt x="f104" y="f80"/>
                      <a:pt x="f104" y="f126"/>
                    </a:cubicBezTo>
                    <a:cubicBezTo>
                      <a:pt x="f128" y="f75"/>
                      <a:pt x="f202" y="f75"/>
                      <a:pt x="f231" y="f124"/>
                    </a:cubicBezTo>
                    <a:cubicBezTo>
                      <a:pt x="f83" y="f122"/>
                      <a:pt x="f117" y="f120"/>
                      <a:pt x="f116" y="f38"/>
                    </a:cubicBezTo>
                    <a:cubicBezTo>
                      <a:pt x="f189" y="f35"/>
                      <a:pt x="f187" y="f34"/>
                      <a:pt x="f186" y="f48"/>
                    </a:cubicBezTo>
                    <a:cubicBezTo>
                      <a:pt x="f186" y="f206"/>
                      <a:pt x="f186" y="f232"/>
                      <a:pt x="f186" y="f161"/>
                    </a:cubicBezTo>
                    <a:cubicBezTo>
                      <a:pt x="f187" y="f161"/>
                      <a:pt x="f233" y="f163"/>
                      <a:pt x="f116" y="f163"/>
                    </a:cubicBezTo>
                    <a:cubicBezTo>
                      <a:pt x="f116" y="f234"/>
                      <a:pt x="f116" y="f201"/>
                      <a:pt x="f116" y="f235"/>
                    </a:cubicBezTo>
                    <a:cubicBezTo>
                      <a:pt x="f82" y="f235"/>
                      <a:pt x="f81" y="f236"/>
                      <a:pt x="f237" y="f169"/>
                    </a:cubicBezTo>
                    <a:cubicBezTo>
                      <a:pt x="f237" y="f238"/>
                      <a:pt x="f237" y="f191"/>
                      <a:pt x="f237" y="f239"/>
                    </a:cubicBezTo>
                    <a:cubicBezTo>
                      <a:pt x="f141" y="f178"/>
                      <a:pt x="f136" y="f179"/>
                      <a:pt x="f143" y="f180"/>
                    </a:cubicBezTo>
                    <a:cubicBezTo>
                      <a:pt x="f119" y="f240"/>
                      <a:pt x="f186" y="f241"/>
                      <a:pt x="f242" y="f243"/>
                    </a:cubicBezTo>
                    <a:cubicBezTo>
                      <a:pt x="f187" y="f243"/>
                      <a:pt x="f189" y="f243"/>
                      <a:pt x="f116" y="f243"/>
                    </a:cubicBezTo>
                    <a:cubicBezTo>
                      <a:pt x="f116" y="f241"/>
                      <a:pt x="f116" y="f244"/>
                      <a:pt x="f116" y="f178"/>
                    </a:cubicBezTo>
                    <a:cubicBezTo>
                      <a:pt x="f245" y="f188"/>
                      <a:pt x="f246" y="f179"/>
                      <a:pt x="f247" y="f180"/>
                    </a:cubicBezTo>
                    <a:cubicBezTo>
                      <a:pt x="f119" y="f248"/>
                      <a:pt x="f121" y="f176"/>
                      <a:pt x="f242" y="f9"/>
                    </a:cubicBezTo>
                    <a:cubicBezTo>
                      <a:pt x="f187" y="f9"/>
                      <a:pt x="f189" y="f173"/>
                      <a:pt x="f83" y="f249"/>
                    </a:cubicBezTo>
                    <a:cubicBezTo>
                      <a:pt x="f117" y="f192"/>
                      <a:pt x="f116" y="f33"/>
                      <a:pt x="f113" y="f250"/>
                    </a:cubicBezTo>
                    <a:cubicBezTo>
                      <a:pt x="f132" y="f250"/>
                      <a:pt x="f251" y="f250"/>
                      <a:pt x="f106" y="f250"/>
                    </a:cubicBezTo>
                    <a:cubicBezTo>
                      <a:pt x="f106" y="f252"/>
                      <a:pt x="f106" y="f234"/>
                      <a:pt x="f106" y="f163"/>
                    </a:cubicBezTo>
                    <a:cubicBezTo>
                      <a:pt x="f131" y="f163"/>
                      <a:pt x="f196" y="f163"/>
                      <a:pt x="f116" y="f166"/>
                    </a:cubicBezTo>
                    <a:cubicBezTo>
                      <a:pt x="f116" y="f2"/>
                      <a:pt x="f113" y="f40"/>
                      <a:pt x="f113" y="f38"/>
                    </a:cubicBezTo>
                    <a:cubicBezTo>
                      <a:pt x="f132" y="f38"/>
                      <a:pt x="f253" y="f35"/>
                      <a:pt x="f104" y="f35"/>
                    </a:cubicBezTo>
                    <a:cubicBezTo>
                      <a:pt x="f104" y="f39"/>
                      <a:pt x="f104" y="f40"/>
                      <a:pt x="f104" y="f156"/>
                    </a:cubicBezTo>
                    <a:cubicBezTo>
                      <a:pt x="f205" y="f156"/>
                      <a:pt x="f254" y="f156"/>
                      <a:pt x="f200" y="f156"/>
                    </a:cubicBezTo>
                    <a:cubicBezTo>
                      <a:pt x="f200" y="f39"/>
                      <a:pt x="f200" y="f120"/>
                      <a:pt x="f200" y="f124"/>
                    </a:cubicBezTo>
                    <a:cubicBezTo>
                      <a:pt x="f137" y="f124"/>
                      <a:pt x="f138" y="f124"/>
                      <a:pt x="f65" y="f124"/>
                    </a:cubicBezTo>
                    <a:cubicBezTo>
                      <a:pt x="f140" y="f101"/>
                      <a:pt x="f140" y="f120"/>
                      <a:pt x="f142" y="f35"/>
                    </a:cubicBezTo>
                    <a:cubicBezTo>
                      <a:pt x="f255" y="f34"/>
                      <a:pt x="f214" y="f34"/>
                      <a:pt x="f213" y="f48"/>
                    </a:cubicBezTo>
                    <a:cubicBezTo>
                      <a:pt x="f213" y="f34"/>
                      <a:pt x="f213" y="f34"/>
                      <a:pt x="f213" y="f34"/>
                    </a:cubicBezTo>
                    <a:cubicBezTo>
                      <a:pt x="f213" y="f155"/>
                      <a:pt x="f213" y="f256"/>
                      <a:pt x="f227" y="f166"/>
                    </a:cubicBezTo>
                    <a:cubicBezTo>
                      <a:pt x="f214" y="f166"/>
                      <a:pt x="f215" y="f166"/>
                      <a:pt x="f142" y="f166"/>
                    </a:cubicBezTo>
                    <a:cubicBezTo>
                      <a:pt x="f142" y="f167"/>
                      <a:pt x="f142" y="f168"/>
                      <a:pt x="f142" y="f236"/>
                    </a:cubicBezTo>
                    <a:cubicBezTo>
                      <a:pt x="f215" y="f235"/>
                      <a:pt x="f218" y="f235"/>
                      <a:pt x="f71" y="f235"/>
                    </a:cubicBezTo>
                    <a:cubicBezTo>
                      <a:pt x="f73" y="f252"/>
                      <a:pt x="f59" y="f257"/>
                      <a:pt x="f213" y="f163"/>
                    </a:cubicBezTo>
                    <a:cubicBezTo>
                      <a:pt x="f57" y="f163"/>
                      <a:pt x="f217" y="f163"/>
                      <a:pt x="f75" y="f163"/>
                    </a:cubicBezTo>
                    <a:cubicBezTo>
                      <a:pt x="f75" y="f234"/>
                      <a:pt x="f124" y="f201"/>
                      <a:pt x="f107" y="f235"/>
                    </a:cubicBezTo>
                    <a:cubicBezTo>
                      <a:pt x="f258" y="f235"/>
                      <a:pt x="f259" y="f236"/>
                      <a:pt x="f48" y="f169"/>
                    </a:cubicBezTo>
                    <a:cubicBezTo>
                      <a:pt x="f48" y="f172"/>
                      <a:pt x="f48" y="f260"/>
                      <a:pt x="f48" y="f239"/>
                    </a:cubicBezTo>
                    <a:cubicBezTo>
                      <a:pt x="f209" y="f239"/>
                      <a:pt x="f155" y="f239"/>
                      <a:pt x="f41" y="f239"/>
                    </a:cubicBezTo>
                    <a:cubicBezTo>
                      <a:pt x="f41" y="f260"/>
                      <a:pt x="f41" y="f172"/>
                      <a:pt x="f41" y="f236"/>
                    </a:cubicBezTo>
                    <a:cubicBezTo>
                      <a:pt x="f256" y="f236"/>
                      <a:pt x="f160" y="f235"/>
                      <a:pt x="f161" y="f235"/>
                    </a:cubicBezTo>
                    <a:cubicBezTo>
                      <a:pt x="f161" y="f261"/>
                      <a:pt x="f161" y="f160"/>
                      <a:pt x="f161" y="f43"/>
                    </a:cubicBezTo>
                    <a:cubicBezTo>
                      <a:pt x="f203" y="f41"/>
                      <a:pt x="f2" y="f41"/>
                      <a:pt x="f157" y="f157"/>
                    </a:cubicBezTo>
                    <a:cubicBezTo>
                      <a:pt x="f41" y="f256"/>
                      <a:pt x="f41" y="f160"/>
                      <a:pt x="f43" y="f262"/>
                    </a:cubicBezTo>
                    <a:cubicBezTo>
                      <a:pt x="f40" y="f262"/>
                      <a:pt x="f47" y="f262"/>
                      <a:pt x="f34" y="f262"/>
                    </a:cubicBezTo>
                    <a:cubicBezTo>
                      <a:pt x="f34" y="f263"/>
                      <a:pt x="f34" y="f264"/>
                      <a:pt x="f34" y="f35"/>
                    </a:cubicBezTo>
                    <a:cubicBezTo>
                      <a:pt x="f39" y="f35"/>
                      <a:pt x="f40" y="f35"/>
                      <a:pt x="f41" y="f35"/>
                    </a:cubicBezTo>
                    <a:cubicBezTo>
                      <a:pt x="f41" y="f115"/>
                      <a:pt x="f41" y="f79"/>
                      <a:pt x="f41" y="f110"/>
                    </a:cubicBezTo>
                    <a:cubicBezTo>
                      <a:pt x="f2" y="f110"/>
                      <a:pt x="f265" y="f112"/>
                      <a:pt x="f166" y="f112"/>
                    </a:cubicBezTo>
                    <a:cubicBezTo>
                      <a:pt x="f166" y="f114"/>
                      <a:pt x="f166" y="f115"/>
                      <a:pt x="f163" y="f34"/>
                    </a:cubicBezTo>
                    <a:cubicBezTo>
                      <a:pt x="f266" y="f35"/>
                      <a:pt x="f267" y="f35"/>
                      <a:pt x="f169" y="f38"/>
                    </a:cubicBezTo>
                    <a:cubicBezTo>
                      <a:pt x="f169" y="f39"/>
                      <a:pt x="f169" y="f40"/>
                      <a:pt x="f169" y="f43"/>
                    </a:cubicBezTo>
                    <a:cubicBezTo>
                      <a:pt x="f194" y="f43"/>
                      <a:pt x="f238" y="f43"/>
                      <a:pt x="f175" y="f43"/>
                    </a:cubicBezTo>
                    <a:cubicBezTo>
                      <a:pt x="f175" y="f232"/>
                      <a:pt x="f175" y="f268"/>
                      <a:pt x="f175" y="f262"/>
                    </a:cubicBezTo>
                    <a:cubicBezTo>
                      <a:pt x="f176" y="f262"/>
                      <a:pt x="f177" y="f262"/>
                      <a:pt x="f179" y="f262"/>
                    </a:cubicBezTo>
                    <a:cubicBezTo>
                      <a:pt x="f188" y="f268"/>
                      <a:pt x="f188" y="f2"/>
                      <a:pt x="f178" y="f41"/>
                    </a:cubicBezTo>
                    <a:cubicBezTo>
                      <a:pt x="f190" y="f41"/>
                      <a:pt x="f191" y="f41"/>
                      <a:pt x="f9" y="f41"/>
                    </a:cubicBezTo>
                    <a:cubicBezTo>
                      <a:pt x="f9" y="f155"/>
                      <a:pt x="f9" y="f154"/>
                      <a:pt x="f9" y="f48"/>
                    </a:cubicBezTo>
                    <a:cubicBezTo>
                      <a:pt x="f192" y="f34"/>
                      <a:pt x="f269" y="f34"/>
                      <a:pt x="f236" y="f35"/>
                    </a:cubicBezTo>
                    <a:cubicBezTo>
                      <a:pt x="f236" y="f120"/>
                      <a:pt x="f235" y="f101"/>
                      <a:pt x="f235" y="f124"/>
                    </a:cubicBezTo>
                    <a:cubicBezTo>
                      <a:pt x="f201" y="f75"/>
                      <a:pt x="f234" y="f126"/>
                      <a:pt x="f166" y="f112"/>
                    </a:cubicBezTo>
                    <a:cubicBezTo>
                      <a:pt x="f166" y="f216"/>
                      <a:pt x="f163" y="f270"/>
                      <a:pt x="f163" y="f54"/>
                    </a:cubicBezTo>
                    <a:cubicBezTo>
                      <a:pt x="f234" y="f54"/>
                      <a:pt x="f201" y="f53"/>
                      <a:pt x="f235" y="f127"/>
                    </a:cubicBezTo>
                    <a:cubicBezTo>
                      <a:pt x="f235" y="f222"/>
                      <a:pt x="f235" y="f221"/>
                      <a:pt x="f235" y="f59"/>
                    </a:cubicBezTo>
                    <a:cubicBezTo>
                      <a:pt x="f201" y="f73"/>
                      <a:pt x="f234" y="f71"/>
                      <a:pt x="f166" y="f71"/>
                    </a:cubicBezTo>
                    <a:cubicBezTo>
                      <a:pt x="f163" y="f70"/>
                      <a:pt x="f163" y="f63"/>
                      <a:pt x="f163" y="f65"/>
                    </a:cubicBezTo>
                    <a:cubicBezTo>
                      <a:pt x="f201" y="f65"/>
                      <a:pt x="f269" y="f65"/>
                      <a:pt x="f173" y="f65"/>
                    </a:cubicBezTo>
                    <a:cubicBezTo>
                      <a:pt x="f9" y="f69"/>
                      <a:pt x="f9" y="f70"/>
                      <a:pt x="f175" y="f211"/>
                    </a:cubicBezTo>
                    <a:cubicBezTo>
                      <a:pt x="f179" y="f211"/>
                      <a:pt x="f10" y="f211"/>
                      <a:pt x="f271" y="f211"/>
                    </a:cubicBezTo>
                    <a:cubicBezTo>
                      <a:pt x="f271" y="f70"/>
                      <a:pt x="f271" y="f69"/>
                      <a:pt x="f271" y="f140"/>
                    </a:cubicBezTo>
                    <a:cubicBezTo>
                      <a:pt x="f32" y="f140"/>
                      <a:pt x="f272" y="f65"/>
                      <a:pt x="f273" y="f208"/>
                    </a:cubicBezTo>
                    <a:cubicBezTo>
                      <a:pt x="f273" y="f91"/>
                      <a:pt x="f273" y="f274"/>
                      <a:pt x="f273" y="f88"/>
                    </a:cubicBezTo>
                    <a:cubicBezTo>
                      <a:pt x="f275" y="f88"/>
                      <a:pt x="f276" y="f88"/>
                      <a:pt x="f277" y="f88"/>
                    </a:cubicBezTo>
                    <a:cubicBezTo>
                      <a:pt x="f277" y="f130"/>
                      <a:pt x="f277" y="f86"/>
                      <a:pt x="f277" y="f106"/>
                    </a:cubicBezTo>
                    <a:cubicBezTo>
                      <a:pt x="f278" y="f106"/>
                      <a:pt x="f279" y="f106"/>
                      <a:pt x="f10" y="f106"/>
                    </a:cubicBezTo>
                    <a:cubicBezTo>
                      <a:pt x="f183" y="f131"/>
                      <a:pt x="f183" y="f280"/>
                      <a:pt x="f273" y="f116"/>
                    </a:cubicBezTo>
                    <a:cubicBezTo>
                      <a:pt x="f281" y="f116"/>
                      <a:pt x="f282" y="f116"/>
                      <a:pt x="f283" y="f116"/>
                    </a:cubicBezTo>
                    <a:cubicBezTo>
                      <a:pt x="f283" y="f196"/>
                      <a:pt x="f283" y="f131"/>
                      <a:pt x="f283" y="f106"/>
                    </a:cubicBezTo>
                    <a:cubicBezTo>
                      <a:pt x="f284" y="f106"/>
                      <a:pt x="f16" y="f106"/>
                      <a:pt x="f18" y="f106"/>
                    </a:cubicBezTo>
                    <a:cubicBezTo>
                      <a:pt x="f18" y="f87"/>
                      <a:pt x="f18" y="f93"/>
                      <a:pt x="f18" y="f65"/>
                    </a:cubicBezTo>
                    <a:cubicBezTo>
                      <a:pt x="f285" y="f65"/>
                      <a:pt x="f286" y="f208"/>
                      <a:pt x="f287" y="f208"/>
                    </a:cubicBezTo>
                    <a:cubicBezTo>
                      <a:pt x="f288" y="f89"/>
                      <a:pt x="f289" y="f91"/>
                      <a:pt x="f290" y="f129"/>
                    </a:cubicBezTo>
                    <a:cubicBezTo>
                      <a:pt x="f291" y="f129"/>
                      <a:pt x="f292" y="f129"/>
                      <a:pt x="f293" y="f129"/>
                    </a:cubicBezTo>
                    <a:cubicBezTo>
                      <a:pt x="f293" y="f294"/>
                      <a:pt x="f295" y="f254"/>
                      <a:pt x="f295" y="f87"/>
                    </a:cubicBezTo>
                    <a:cubicBezTo>
                      <a:pt x="f296" y="f87"/>
                      <a:pt x="f297" y="f87"/>
                      <a:pt x="f289" y="f87"/>
                    </a:cubicBezTo>
                    <a:cubicBezTo>
                      <a:pt x="f288" y="f130"/>
                      <a:pt x="f298" y="f86"/>
                      <a:pt x="f298" y="f104"/>
                    </a:cubicBezTo>
                    <a:cubicBezTo>
                      <a:pt x="f299" y="f104"/>
                      <a:pt x="f300" y="f104"/>
                      <a:pt x="f18" y="f104"/>
                    </a:cubicBezTo>
                    <a:cubicBezTo>
                      <a:pt x="f18" y="f280"/>
                      <a:pt x="f18" y="f233"/>
                      <a:pt x="f18" y="f121"/>
                    </a:cubicBezTo>
                    <a:cubicBezTo>
                      <a:pt x="f301" y="f121"/>
                      <a:pt x="f302" y="f121"/>
                      <a:pt x="f303" y="f121"/>
                    </a:cubicBezTo>
                    <a:cubicBezTo>
                      <a:pt x="f12" y="f125"/>
                      <a:pt x="f304" y="f189"/>
                      <a:pt x="f304" y="f116"/>
                    </a:cubicBezTo>
                    <a:cubicBezTo>
                      <a:pt x="f305" y="f116"/>
                      <a:pt x="f306" y="f116"/>
                      <a:pt x="f307" y="f116"/>
                    </a:cubicBezTo>
                    <a:cubicBezTo>
                      <a:pt x="f307" y="f121"/>
                      <a:pt x="f307" y="f78"/>
                      <a:pt x="f307" y="f60"/>
                    </a:cubicBezTo>
                    <a:cubicBezTo>
                      <a:pt x="f284" y="f60"/>
                      <a:pt x="f302" y="f60"/>
                      <a:pt x="f18" y="f60"/>
                    </a:cubicBezTo>
                    <a:cubicBezTo>
                      <a:pt x="f18" y="f164"/>
                      <a:pt x="f308" y="f165"/>
                      <a:pt x="f308" y="f309"/>
                    </a:cubicBezTo>
                    <a:cubicBezTo>
                      <a:pt x="f310" y="f309"/>
                      <a:pt x="f310" y="f309"/>
                      <a:pt x="f310" y="f309"/>
                    </a:cubicBezTo>
                    <a:cubicBezTo>
                      <a:pt x="f286" y="f309"/>
                      <a:pt x="f311" y="f309"/>
                      <a:pt x="f312" y="f309"/>
                    </a:cubicBezTo>
                    <a:cubicBezTo>
                      <a:pt x="f312" y="f309"/>
                      <a:pt x="f312" y="f309"/>
                      <a:pt x="f312" y="f309"/>
                    </a:cubicBezTo>
                    <a:cubicBezTo>
                      <a:pt x="f313" y="f165"/>
                      <a:pt x="f314" y="f164"/>
                      <a:pt x="f315" y="f162"/>
                    </a:cubicBezTo>
                    <a:cubicBezTo>
                      <a:pt x="f316" y="f60"/>
                      <a:pt x="f317" y="f61"/>
                      <a:pt x="f289" y="f64"/>
                    </a:cubicBezTo>
                    <a:cubicBezTo>
                      <a:pt x="f289" y="f66"/>
                      <a:pt x="f289" y="f67"/>
                      <a:pt x="f289" y="f150"/>
                    </a:cubicBezTo>
                    <a:cubicBezTo>
                      <a:pt x="f311" y="f68"/>
                      <a:pt x="f297" y="f139"/>
                      <a:pt x="f315" y="f78"/>
                    </a:cubicBezTo>
                    <a:cubicBezTo>
                      <a:pt x="f313" y="f141"/>
                      <a:pt x="f313" y="f136"/>
                      <a:pt x="f318" y="f143"/>
                    </a:cubicBezTo>
                    <a:cubicBezTo>
                      <a:pt x="f319" y="f143"/>
                      <a:pt x="f320" y="f143"/>
                      <a:pt x="f321" y="f143"/>
                    </a:cubicBezTo>
                    <a:cubicBezTo>
                      <a:pt x="f322" y="f146"/>
                      <a:pt x="f323" y="f147"/>
                      <a:pt x="f324" y="f68"/>
                    </a:cubicBezTo>
                    <a:cubicBezTo>
                      <a:pt x="f325" y="f68"/>
                      <a:pt x="f326" y="f68"/>
                      <a:pt x="f327" y="f68"/>
                    </a:cubicBezTo>
                    <a:cubicBezTo>
                      <a:pt x="f327" y="f328"/>
                      <a:pt x="f327" y="f329"/>
                      <a:pt x="f327" y="f309"/>
                    </a:cubicBezTo>
                    <a:cubicBezTo>
                      <a:pt x="f330" y="f309"/>
                      <a:pt x="f331" y="f309"/>
                      <a:pt x="f332" y="f309"/>
                    </a:cubicBezTo>
                    <a:cubicBezTo>
                      <a:pt x="f333" y="f329"/>
                      <a:pt x="f334" y="f335"/>
                      <a:pt x="f336" y="f337"/>
                    </a:cubicBezTo>
                    <a:cubicBezTo>
                      <a:pt x="f338" y="f150"/>
                      <a:pt x="f339" y="f139"/>
                      <a:pt x="f327" y="f340"/>
                    </a:cubicBezTo>
                    <a:cubicBezTo>
                      <a:pt x="f341" y="f141"/>
                      <a:pt x="f341" y="f136"/>
                      <a:pt x="f342" y="f143"/>
                    </a:cubicBezTo>
                    <a:cubicBezTo>
                      <a:pt x="f330" y="f143"/>
                      <a:pt x="f331" y="f143"/>
                      <a:pt x="f333" y="f143"/>
                    </a:cubicBezTo>
                    <a:cubicBezTo>
                      <a:pt x="f333" y="f343"/>
                      <a:pt x="f334" y="f344"/>
                      <a:pt x="f336" y="f337"/>
                    </a:cubicBezTo>
                    <a:cubicBezTo>
                      <a:pt x="f345" y="f346"/>
                      <a:pt x="f347" y="f68"/>
                      <a:pt x="f8" y="f237"/>
                    </a:cubicBezTo>
                    <a:cubicBezTo>
                      <a:pt x="f8" y="f81"/>
                      <a:pt x="f8" y="f82"/>
                      <a:pt x="f8" y="f116"/>
                    </a:cubicBezTo>
                    <a:cubicBezTo>
                      <a:pt x="f348" y="f116"/>
                      <a:pt x="f349" y="f116"/>
                      <a:pt x="f350" y="f116"/>
                    </a:cubicBezTo>
                    <a:cubicBezTo>
                      <a:pt x="f350" y="f143"/>
                      <a:pt x="f350" y="f68"/>
                      <a:pt x="f350" y="f64"/>
                    </a:cubicBezTo>
                    <a:cubicBezTo>
                      <a:pt x="f351" y="f64"/>
                      <a:pt x="f352" y="f64"/>
                      <a:pt x="f353" y="f64"/>
                    </a:cubicBezTo>
                    <a:cubicBezTo>
                      <a:pt x="f353" y="f66"/>
                      <a:pt x="f353" y="f67"/>
                      <a:pt x="f353" y="f150"/>
                    </a:cubicBezTo>
                    <a:cubicBezTo>
                      <a:pt x="f354" y="f68"/>
                      <a:pt x="f352" y="f139"/>
                      <a:pt x="f355" y="f78"/>
                    </a:cubicBezTo>
                    <a:cubicBezTo>
                      <a:pt x="f355" y="f186"/>
                      <a:pt x="f355" y="f117"/>
                      <a:pt x="f355" y="f106"/>
                    </a:cubicBezTo>
                    <a:cubicBezTo>
                      <a:pt x="f355" y="f108"/>
                      <a:pt x="f355" y="f108"/>
                      <a:pt x="f355" y="f108"/>
                    </a:cubicBezTo>
                    <a:cubicBezTo>
                      <a:pt x="f350" y="f106"/>
                      <a:pt x="f8" y="f104"/>
                      <a:pt x="f334" y="f96"/>
                    </a:cubicBezTo>
                    <a:cubicBezTo>
                      <a:pt x="f334" y="f128"/>
                      <a:pt x="f334" y="f202"/>
                      <a:pt x="f334" y="f83"/>
                    </a:cubicBezTo>
                    <a:cubicBezTo>
                      <a:pt x="f339" y="f83"/>
                      <a:pt x="f356" y="f83"/>
                      <a:pt x="f357" y="f83"/>
                    </a:cubicBezTo>
                    <a:cubicBezTo>
                      <a:pt x="f358" y="f128"/>
                      <a:pt x="f359" y="f86"/>
                      <a:pt x="f360" y="f87"/>
                    </a:cubicBezTo>
                    <a:cubicBezTo>
                      <a:pt x="f361" y="f87"/>
                      <a:pt x="f362" y="f88"/>
                      <a:pt x="f324" y="f90"/>
                    </a:cubicBezTo>
                    <a:cubicBezTo>
                      <a:pt x="f324" y="f199"/>
                      <a:pt x="f324" y="f134"/>
                      <a:pt x="f324" y="f200"/>
                    </a:cubicBezTo>
                    <a:cubicBezTo>
                      <a:pt x="f363" y="f93"/>
                      <a:pt x="f361" y="f93"/>
                      <a:pt x="f364" y="f93"/>
                    </a:cubicBezTo>
                    <a:cubicBezTo>
                      <a:pt x="f359" y="f365"/>
                      <a:pt x="f360" y="f95"/>
                      <a:pt x="f366" y="f99"/>
                    </a:cubicBezTo>
                    <a:cubicBezTo>
                      <a:pt x="f367" y="f87"/>
                      <a:pt x="f368" y="f87"/>
                      <a:pt x="f369" y="f87"/>
                    </a:cubicBezTo>
                    <a:cubicBezTo>
                      <a:pt x="f327" y="f130"/>
                      <a:pt x="f341" y="f86"/>
                      <a:pt x="f341" y="f104"/>
                    </a:cubicBezTo>
                    <a:cubicBezTo>
                      <a:pt x="f330" y="f104"/>
                      <a:pt x="f370" y="f104"/>
                      <a:pt x="f333" y="f104"/>
                    </a:cubicBezTo>
                    <a:cubicBezTo>
                      <a:pt x="f333" y="f130"/>
                      <a:pt x="f333" y="f95"/>
                      <a:pt x="f333" y="f129"/>
                    </a:cubicBezTo>
                    <a:cubicBezTo>
                      <a:pt x="f371" y="f129"/>
                      <a:pt x="f372" y="f129"/>
                      <a:pt x="f373" y="f129"/>
                    </a:cubicBezTo>
                    <a:cubicBezTo>
                      <a:pt x="f8" y="f294"/>
                      <a:pt x="f374" y="f254"/>
                      <a:pt x="f374" y="f88"/>
                    </a:cubicBezTo>
                    <a:cubicBezTo>
                      <a:pt x="f375" y="f88"/>
                      <a:pt x="f376" y="f88"/>
                      <a:pt x="f377" y="f90"/>
                    </a:cubicBezTo>
                    <a:cubicBezTo>
                      <a:pt x="f378" y="f199"/>
                      <a:pt x="f378" y="f274"/>
                      <a:pt x="f350" y="f93"/>
                    </a:cubicBezTo>
                    <a:cubicBezTo>
                      <a:pt x="f379" y="f93"/>
                      <a:pt x="f380" y="f200"/>
                      <a:pt x="f381" y="f200"/>
                    </a:cubicBezTo>
                    <a:cubicBezTo>
                      <a:pt x="f382" y="f383"/>
                      <a:pt x="f355" y="f384"/>
                      <a:pt x="f385" y="f142"/>
                    </a:cubicBezTo>
                    <a:cubicBezTo>
                      <a:pt x="f386" y="f142"/>
                      <a:pt x="f379" y="f140"/>
                      <a:pt x="f350" y="f65"/>
                    </a:cubicBezTo>
                    <a:cubicBezTo>
                      <a:pt x="f378" y="f69"/>
                      <a:pt x="f377" y="f218"/>
                      <a:pt x="f377" y="f73"/>
                    </a:cubicBezTo>
                    <a:cubicBezTo>
                      <a:pt x="f373" y="f73"/>
                      <a:pt x="f333" y="f73"/>
                      <a:pt x="f342" y="f73"/>
                    </a:cubicBezTo>
                    <a:cubicBezTo>
                      <a:pt x="f342" y="f57"/>
                      <a:pt x="f342" y="f270"/>
                      <a:pt x="f342" y="f110"/>
                    </a:cubicBezTo>
                    <a:cubicBezTo>
                      <a:pt x="f387" y="f110"/>
                      <a:pt x="f331" y="f110"/>
                      <a:pt x="f334" y="f110"/>
                    </a:cubicBezTo>
                    <a:cubicBezTo>
                      <a:pt x="f333" y="f216"/>
                      <a:pt x="f332" y="f270"/>
                      <a:pt x="f388" y="f53"/>
                    </a:cubicBezTo>
                    <a:cubicBezTo>
                      <a:pt x="f389" y="f53"/>
                      <a:pt x="f372" y="f54"/>
                      <a:pt x="f374" y="f54"/>
                    </a:cubicBezTo>
                    <a:cubicBezTo>
                      <a:pt x="f374" y="f124"/>
                      <a:pt x="f374" y="f153"/>
                      <a:pt x="f374" y="f157"/>
                    </a:cubicBezTo>
                    <a:cubicBezTo>
                      <a:pt x="f390" y="f41"/>
                      <a:pt x="f391" y="f41"/>
                      <a:pt x="f333" y="f41"/>
                    </a:cubicBezTo>
                    <a:cubicBezTo>
                      <a:pt x="f333" y="f155"/>
                      <a:pt x="f333" y="f154"/>
                      <a:pt x="f333" y="f34"/>
                    </a:cubicBezTo>
                    <a:cubicBezTo>
                      <a:pt x="f338" y="f34"/>
                      <a:pt x="f387" y="f48"/>
                      <a:pt x="f341" y="f48"/>
                    </a:cubicBezTo>
                    <a:cubicBezTo>
                      <a:pt x="f341" y="f209"/>
                      <a:pt x="f341" y="f206"/>
                      <a:pt x="f327" y="f41"/>
                    </a:cubicBezTo>
                    <a:cubicBezTo>
                      <a:pt x="f392" y="f41"/>
                      <a:pt x="f393" y="f41"/>
                      <a:pt x="f357" y="f41"/>
                    </a:cubicBezTo>
                    <a:cubicBezTo>
                      <a:pt x="f357" y="f166"/>
                      <a:pt x="f357" y="f235"/>
                      <a:pt x="f357" y="f173"/>
                    </a:cubicBezTo>
                    <a:cubicBezTo>
                      <a:pt x="f394" y="f173"/>
                      <a:pt x="f392" y="f173"/>
                      <a:pt x="f369" y="f249"/>
                    </a:cubicBezTo>
                    <a:cubicBezTo>
                      <a:pt x="f327" y="f192"/>
                      <a:pt x="f341" y="f193"/>
                      <a:pt x="f341" y="f169"/>
                    </a:cubicBezTo>
                    <a:cubicBezTo>
                      <a:pt x="f387" y="f236"/>
                      <a:pt x="f331" y="f235"/>
                      <a:pt x="f333" y="f250"/>
                    </a:cubicBezTo>
                    <a:cubicBezTo>
                      <a:pt x="f333" y="f252"/>
                      <a:pt x="f333" y="f257"/>
                      <a:pt x="f333" y="f161"/>
                    </a:cubicBezTo>
                    <a:cubicBezTo>
                      <a:pt x="f395" y="f161"/>
                      <a:pt x="f396" y="f161"/>
                      <a:pt x="f373" y="f161"/>
                    </a:cubicBezTo>
                    <a:cubicBezTo>
                      <a:pt x="f8" y="f268"/>
                      <a:pt x="f8" y="f232"/>
                      <a:pt x="f8" y="f41"/>
                    </a:cubicBezTo>
                    <a:cubicBezTo>
                      <a:pt x="f24" y="f41"/>
                      <a:pt x="f397" y="f43"/>
                      <a:pt x="f378" y="f43"/>
                    </a:cubicBezTo>
                    <a:cubicBezTo>
                      <a:pt x="f378" y="f34"/>
                      <a:pt x="f378" y="f124"/>
                      <a:pt x="f378" y="f55"/>
                    </a:cubicBezTo>
                    <a:cubicBezTo>
                      <a:pt x="f379" y="f54"/>
                      <a:pt x="f380" y="f53"/>
                      <a:pt x="f398" y="f127"/>
                    </a:cubicBezTo>
                    <a:cubicBezTo>
                      <a:pt x="f382" y="f84"/>
                      <a:pt x="f355" y="f218"/>
                      <a:pt x="f355" y="f142"/>
                    </a:cubicBezTo>
                    <a:cubicBezTo>
                      <a:pt x="f399" y="f140"/>
                      <a:pt x="f400" y="f140"/>
                      <a:pt x="f401" y="f65"/>
                    </a:cubicBezTo>
                    <a:cubicBezTo>
                      <a:pt x="f401" y="f210"/>
                      <a:pt x="f401" y="f70"/>
                      <a:pt x="f401" y="f73"/>
                    </a:cubicBezTo>
                    <a:cubicBezTo>
                      <a:pt x="f402" y="f71"/>
                      <a:pt x="f403" y="f211"/>
                      <a:pt x="f404" y="f211"/>
                    </a:cubicBezTo>
                    <a:cubicBezTo>
                      <a:pt x="f405" y="f62"/>
                      <a:pt x="f406" y="f63"/>
                      <a:pt x="f407" y="f65"/>
                    </a:cubicBezTo>
                    <a:cubicBezTo>
                      <a:pt x="f408" y="f140"/>
                      <a:pt x="f409" y="f142"/>
                      <a:pt x="f410" y="f142"/>
                    </a:cubicBezTo>
                    <a:cubicBezTo>
                      <a:pt x="f411" y="f69"/>
                      <a:pt x="f412" y="f70"/>
                      <a:pt x="f413" y="f219"/>
                    </a:cubicBezTo>
                    <a:cubicBezTo>
                      <a:pt x="f414" y="f71"/>
                      <a:pt x="f415" y="f59"/>
                      <a:pt x="f416" y="f227"/>
                    </a:cubicBezTo>
                    <a:cubicBezTo>
                      <a:pt x="f416" y="f97"/>
                      <a:pt x="f416" y="f270"/>
                      <a:pt x="f417" y="f112"/>
                    </a:cubicBezTo>
                    <a:cubicBezTo>
                      <a:pt x="f415" y="f126"/>
                      <a:pt x="f418" y="f75"/>
                      <a:pt x="f419" y="f107"/>
                    </a:cubicBezTo>
                    <a:cubicBezTo>
                      <a:pt x="f412" y="f258"/>
                      <a:pt x="f412" y="f259"/>
                      <a:pt x="f420" y="f34"/>
                    </a:cubicBezTo>
                    <a:cubicBezTo>
                      <a:pt x="f421" y="f34"/>
                      <a:pt x="f422" y="f35"/>
                      <a:pt x="f423" y="f35"/>
                    </a:cubicBezTo>
                    <a:cubicBezTo>
                      <a:pt x="f424" y="f425"/>
                      <a:pt x="f417" y="f426"/>
                      <a:pt x="f416" y="f112"/>
                    </a:cubicBezTo>
                    <a:cubicBezTo>
                      <a:pt x="f427" y="f110"/>
                      <a:pt x="f428" y="f126"/>
                      <a:pt x="f429" y="f75"/>
                    </a:cubicBezTo>
                    <a:cubicBezTo>
                      <a:pt x="f429" y="f216"/>
                      <a:pt x="f429" y="f270"/>
                      <a:pt x="f429" y="f55"/>
                    </a:cubicBezTo>
                    <a:cubicBezTo>
                      <a:pt x="f430" y="f54"/>
                      <a:pt x="f431" y="f53"/>
                      <a:pt x="f432" y="f127"/>
                    </a:cubicBezTo>
                    <a:cubicBezTo>
                      <a:pt x="f433" y="f434"/>
                      <a:pt x="f435" y="f145"/>
                      <a:pt x="f436" y="f71"/>
                    </a:cubicBezTo>
                    <a:cubicBezTo>
                      <a:pt x="f437" y="f73"/>
                      <a:pt x="f438" y="f59"/>
                      <a:pt x="f416" y="f227"/>
                    </a:cubicBezTo>
                    <a:cubicBezTo>
                      <a:pt x="f417" y="f225"/>
                      <a:pt x="f424" y="f255"/>
                      <a:pt x="f423" y="f65"/>
                    </a:cubicBezTo>
                    <a:cubicBezTo>
                      <a:pt x="f439" y="f140"/>
                      <a:pt x="f440" y="f142"/>
                      <a:pt x="f410" y="f142"/>
                    </a:cubicBezTo>
                    <a:cubicBezTo>
                      <a:pt x="f441" y="f442"/>
                      <a:pt x="f441" y="f224"/>
                      <a:pt x="f441" y="f93"/>
                    </a:cubicBezTo>
                    <a:cubicBezTo>
                      <a:pt x="f443" y="f93"/>
                      <a:pt x="f444" y="f93"/>
                      <a:pt x="f417" y="f93"/>
                    </a:cubicBezTo>
                    <a:cubicBezTo>
                      <a:pt x="f417" y="f133"/>
                      <a:pt x="f417" y="f3"/>
                      <a:pt x="f417" y="f96"/>
                    </a:cubicBezTo>
                    <a:cubicBezTo>
                      <a:pt x="f415" y="f104"/>
                      <a:pt x="f418" y="f106"/>
                      <a:pt x="f420" y="f106"/>
                    </a:cubicBezTo>
                    <a:cubicBezTo>
                      <a:pt x="f420" y="f189"/>
                      <a:pt x="f420" y="f445"/>
                      <a:pt x="f420" y="f61"/>
                    </a:cubicBezTo>
                    <a:cubicBezTo>
                      <a:pt x="f446" y="f61"/>
                      <a:pt x="f432" y="f61"/>
                      <a:pt x="f429" y="f61"/>
                    </a:cubicBezTo>
                    <a:cubicBezTo>
                      <a:pt x="f447" y="f152"/>
                      <a:pt x="f448" y="f174"/>
                      <a:pt x="f449" y="f450"/>
                    </a:cubicBezTo>
                    <a:cubicBezTo>
                      <a:pt x="f449" y="f450"/>
                      <a:pt x="f449" y="f450"/>
                      <a:pt x="f449" y="f450"/>
                    </a:cubicBezTo>
                    <a:cubicBezTo>
                      <a:pt x="f451" y="f150"/>
                      <a:pt x="f452" y="f139"/>
                      <a:pt x="f423" y="f237"/>
                    </a:cubicBezTo>
                    <a:cubicBezTo>
                      <a:pt x="f423" y="f141"/>
                      <a:pt x="f423" y="f136"/>
                      <a:pt x="f446" y="f143"/>
                    </a:cubicBezTo>
                    <a:cubicBezTo>
                      <a:pt x="f453" y="f119"/>
                      <a:pt x="f454" y="f121"/>
                      <a:pt x="f435" y="f121"/>
                    </a:cubicBezTo>
                    <a:cubicBezTo>
                      <a:pt x="f433" y="f125"/>
                      <a:pt x="f432" y="f189"/>
                      <a:pt x="f455" y="f117"/>
                    </a:cubicBezTo>
                    <a:cubicBezTo>
                      <a:pt x="f456" y="f117"/>
                      <a:pt x="f457" y="f117"/>
                      <a:pt x="f458" y="f117"/>
                    </a:cubicBezTo>
                    <a:cubicBezTo>
                      <a:pt x="f458" y="f128"/>
                      <a:pt x="f458" y="f86"/>
                      <a:pt x="f458" y="f88"/>
                    </a:cubicBezTo>
                    <a:cubicBezTo>
                      <a:pt x="f459" y="f87"/>
                      <a:pt x="f460" y="f87"/>
                      <a:pt x="f461" y="f87"/>
                    </a:cubicBezTo>
                    <a:cubicBezTo>
                      <a:pt x="f461" y="f462"/>
                      <a:pt x="f461" y="f253"/>
                      <a:pt x="f461" y="f83"/>
                    </a:cubicBezTo>
                    <a:cubicBezTo>
                      <a:pt x="f463" y="f117"/>
                      <a:pt x="f464" y="f116"/>
                      <a:pt x="f465" y="f113"/>
                    </a:cubicBezTo>
                    <a:cubicBezTo>
                      <a:pt x="f466" y="f118"/>
                      <a:pt x="f467" y="f82"/>
                      <a:pt x="f468" y="f121"/>
                    </a:cubicBezTo>
                    <a:cubicBezTo>
                      <a:pt x="f469" y="f121"/>
                      <a:pt x="f470" y="f121"/>
                      <a:pt x="f471" y="f121"/>
                    </a:cubicBezTo>
                    <a:cubicBezTo>
                      <a:pt x="f471" y="f202"/>
                      <a:pt x="f471" y="f3"/>
                      <a:pt x="f471" y="f93"/>
                    </a:cubicBezTo>
                    <a:cubicBezTo>
                      <a:pt x="f472" y="f93"/>
                      <a:pt x="f473" y="f200"/>
                      <a:pt x="f466" y="f94"/>
                    </a:cubicBezTo>
                    <a:cubicBezTo>
                      <a:pt x="f467" y="f383"/>
                      <a:pt x="f468" y="f384"/>
                      <a:pt x="f474" y="f142"/>
                    </a:cubicBezTo>
                    <a:cubicBezTo>
                      <a:pt x="f475" y="f142"/>
                      <a:pt x="f476" y="f140"/>
                      <a:pt x="f458" y="f65"/>
                    </a:cubicBezTo>
                    <a:cubicBezTo>
                      <a:pt x="f458" y="f255"/>
                      <a:pt x="f477" y="f225"/>
                      <a:pt x="f478" y="f213"/>
                    </a:cubicBezTo>
                    <a:cubicBezTo>
                      <a:pt x="f479" y="f59"/>
                      <a:pt x="f480" y="f73"/>
                      <a:pt x="f448" y="f71"/>
                    </a:cubicBezTo>
                    <a:cubicBezTo>
                      <a:pt x="f448" y="f221"/>
                      <a:pt x="f448" y="f230"/>
                      <a:pt x="f448" y="f127"/>
                    </a:cubicBezTo>
                    <a:cubicBezTo>
                      <a:pt x="f481" y="f127"/>
                      <a:pt x="f482" y="f127"/>
                      <a:pt x="f483" y="f127"/>
                    </a:cubicBezTo>
                    <a:cubicBezTo>
                      <a:pt x="f458" y="f434"/>
                      <a:pt x="f458" y="f221"/>
                      <a:pt x="f477" y="f213"/>
                    </a:cubicBezTo>
                    <a:cubicBezTo>
                      <a:pt x="f484" y="f59"/>
                      <a:pt x="f485" y="f73"/>
                      <a:pt x="f486" y="f71"/>
                    </a:cubicBezTo>
                    <a:cubicBezTo>
                      <a:pt x="f461" y="f221"/>
                      <a:pt x="f487" y="f230"/>
                      <a:pt x="f488" y="f127"/>
                    </a:cubicBezTo>
                    <a:cubicBezTo>
                      <a:pt x="f489" y="f127"/>
                      <a:pt x="f473" y="f127"/>
                      <a:pt x="f471" y="f127"/>
                    </a:cubicBezTo>
                    <a:cubicBezTo>
                      <a:pt x="f471" y="f434"/>
                      <a:pt x="f471" y="f145"/>
                      <a:pt x="f471" y="f59"/>
                    </a:cubicBezTo>
                    <a:cubicBezTo>
                      <a:pt x="f472" y="f73"/>
                      <a:pt x="f473" y="f71"/>
                      <a:pt x="f466" y="f211"/>
                    </a:cubicBezTo>
                    <a:cubicBezTo>
                      <a:pt x="f467" y="f70"/>
                      <a:pt x="f468" y="f210"/>
                      <a:pt x="f474" y="f142"/>
                    </a:cubicBezTo>
                    <a:cubicBezTo>
                      <a:pt x="f490" y="f140"/>
                      <a:pt x="f491" y="f65"/>
                      <a:pt x="f492" y="f65"/>
                    </a:cubicBezTo>
                    <a:cubicBezTo>
                      <a:pt x="f493" y="f210"/>
                      <a:pt x="f493" y="f70"/>
                      <a:pt x="f494" y="f219"/>
                    </a:cubicBezTo>
                    <a:cubicBezTo>
                      <a:pt x="f495" y="f71"/>
                      <a:pt x="f496" y="f73"/>
                      <a:pt x="f497" y="f213"/>
                    </a:cubicBezTo>
                    <a:cubicBezTo>
                      <a:pt x="f498" y="f221"/>
                      <a:pt x="f499" y="f222"/>
                      <a:pt x="f500" y="f127"/>
                    </a:cubicBezTo>
                    <a:cubicBezTo>
                      <a:pt x="f501" y="f127"/>
                      <a:pt x="f502" y="f127"/>
                      <a:pt x="f503" y="f127"/>
                    </a:cubicBezTo>
                    <a:cubicBezTo>
                      <a:pt x="f503" y="f222"/>
                      <a:pt x="f503" y="f145"/>
                      <a:pt x="f503" y="f71"/>
                    </a:cubicBezTo>
                    <a:cubicBezTo>
                      <a:pt x="f504" y="f73"/>
                      <a:pt x="f505" y="f59"/>
                      <a:pt x="f506" y="f213"/>
                    </a:cubicBezTo>
                    <a:cubicBezTo>
                      <a:pt x="f498" y="f214"/>
                      <a:pt x="f507" y="f215"/>
                      <a:pt x="f500" y="f65"/>
                    </a:cubicBezTo>
                    <a:cubicBezTo>
                      <a:pt x="f508" y="f65"/>
                      <a:pt x="f509" y="f65"/>
                      <a:pt x="f510" y="f65"/>
                    </a:cubicBezTo>
                    <a:cubicBezTo>
                      <a:pt x="f510" y="f511"/>
                      <a:pt x="f510" y="f134"/>
                      <a:pt x="f510" y="f88"/>
                    </a:cubicBezTo>
                    <a:cubicBezTo>
                      <a:pt x="f510" y="f88"/>
                      <a:pt x="f512" y="f90"/>
                      <a:pt x="f512" y="f90"/>
                    </a:cubicBezTo>
                    <a:cubicBezTo>
                      <a:pt x="f513" y="f88"/>
                      <a:pt x="f514" y="f88"/>
                      <a:pt x="f515" y="f87"/>
                    </a:cubicBezTo>
                    <a:cubicBezTo>
                      <a:pt x="f515" y="f134"/>
                      <a:pt x="f515" y="f511"/>
                      <a:pt x="f515" y="f208"/>
                    </a:cubicBezTo>
                    <a:cubicBezTo>
                      <a:pt x="f516" y="f65"/>
                      <a:pt x="f514" y="f140"/>
                      <a:pt x="f517" y="f142"/>
                    </a:cubicBezTo>
                    <a:cubicBezTo>
                      <a:pt x="f517" y="f255"/>
                      <a:pt x="f518" y="f225"/>
                      <a:pt x="f519" y="f213"/>
                    </a:cubicBezTo>
                    <a:cubicBezTo>
                      <a:pt x="f520" y="f59"/>
                      <a:pt x="f521" y="f73"/>
                      <a:pt x="f522" y="f71"/>
                    </a:cubicBezTo>
                    <a:cubicBezTo>
                      <a:pt x="f522" y="f221"/>
                      <a:pt x="f522" y="f230"/>
                      <a:pt x="f522" y="f53"/>
                    </a:cubicBezTo>
                    <a:cubicBezTo>
                      <a:pt x="f523" y="f53"/>
                      <a:pt x="f524" y="f127"/>
                      <a:pt x="f525" y="f127"/>
                    </a:cubicBezTo>
                    <a:cubicBezTo>
                      <a:pt x="f517" y="f434"/>
                      <a:pt x="f517" y="f221"/>
                      <a:pt x="f518" y="f213"/>
                    </a:cubicBezTo>
                    <a:cubicBezTo>
                      <a:pt x="f515" y="f59"/>
                      <a:pt x="f526" y="f71"/>
                      <a:pt x="f527" y="f211"/>
                    </a:cubicBezTo>
                    <a:cubicBezTo>
                      <a:pt x="f528" y="f529"/>
                      <a:pt x="f530" y="f63"/>
                      <a:pt x="f531" y="f65"/>
                    </a:cubicBezTo>
                    <a:cubicBezTo>
                      <a:pt x="f532" y="f65"/>
                      <a:pt x="f533" y="f65"/>
                      <a:pt x="f534" y="f65"/>
                    </a:cubicBezTo>
                    <a:cubicBezTo>
                      <a:pt x="f534" y="f69"/>
                      <a:pt x="f535" y="f218"/>
                      <a:pt x="f535" y="f71"/>
                    </a:cubicBezTo>
                    <a:cubicBezTo>
                      <a:pt x="f536" y="f73"/>
                      <a:pt x="f532" y="f73"/>
                      <a:pt x="f531" y="f59"/>
                    </a:cubicBezTo>
                    <a:cubicBezTo>
                      <a:pt x="f531" y="f55"/>
                      <a:pt x="f531" y="f75"/>
                      <a:pt x="f531" y="f38"/>
                    </a:cubicBezTo>
                    <a:cubicBezTo>
                      <a:pt x="f537" y="f38"/>
                      <a:pt x="f533" y="f38"/>
                      <a:pt x="f538" y="f38"/>
                    </a:cubicBezTo>
                    <a:cubicBezTo>
                      <a:pt x="f538" y="f79"/>
                      <a:pt x="f538" y="f216"/>
                      <a:pt x="f538" y="f53"/>
                    </a:cubicBezTo>
                    <a:cubicBezTo>
                      <a:pt x="f539" y="f53"/>
                      <a:pt x="f540" y="f53"/>
                      <a:pt x="f541" y="f53"/>
                    </a:cubicBezTo>
                    <a:cubicBezTo>
                      <a:pt x="f541" y="f84"/>
                      <a:pt x="f541" y="f70"/>
                      <a:pt x="f541" y="f65"/>
                    </a:cubicBezTo>
                    <a:cubicBezTo>
                      <a:pt x="f542" y="f65"/>
                      <a:pt x="f543" y="f65"/>
                      <a:pt x="f544" y="f65"/>
                    </a:cubicBezTo>
                    <a:cubicBezTo>
                      <a:pt x="f545" y="f89"/>
                      <a:pt x="f546" y="f91"/>
                      <a:pt x="f547" y="f93"/>
                    </a:cubicBezTo>
                    <a:cubicBezTo>
                      <a:pt x="f548" y="f93"/>
                      <a:pt x="f549" y="f93"/>
                      <a:pt x="f550" y="f93"/>
                    </a:cubicBezTo>
                    <a:cubicBezTo>
                      <a:pt x="f550" y="f95"/>
                      <a:pt x="f550" y="f3"/>
                      <a:pt x="f550" y="f96"/>
                    </a:cubicBezTo>
                    <a:cubicBezTo>
                      <a:pt x="f551" y="f96"/>
                      <a:pt x="f552" y="f96"/>
                      <a:pt x="f553" y="f96"/>
                    </a:cubicBezTo>
                    <a:cubicBezTo>
                      <a:pt x="f553" y="f98"/>
                      <a:pt x="f554" y="f3"/>
                      <a:pt x="f555" y="f99"/>
                    </a:cubicBezTo>
                    <a:cubicBezTo>
                      <a:pt x="f556" y="f99"/>
                      <a:pt x="f557" y="f99"/>
                      <a:pt x="f558" y="f99"/>
                    </a:cubicBezTo>
                    <a:cubicBezTo>
                      <a:pt x="f558" y="f102"/>
                      <a:pt x="f558" y="f103"/>
                      <a:pt x="f559" y="f104"/>
                    </a:cubicBezTo>
                    <a:cubicBezTo>
                      <a:pt x="f560" y="f104"/>
                      <a:pt x="f561" y="f106"/>
                      <a:pt x="f562" y="f108"/>
                    </a:cubicBezTo>
                    <a:cubicBezTo>
                      <a:pt x="f563" y="f109"/>
                      <a:pt x="f564" y="f196"/>
                      <a:pt x="f565" y="f113"/>
                    </a:cubicBezTo>
                    <a:cubicBezTo>
                      <a:pt x="f566" y="f116"/>
                      <a:pt x="f567" y="f116"/>
                      <a:pt x="f559" y="f117"/>
                    </a:cubicBezTo>
                    <a:cubicBezTo>
                      <a:pt x="f559" y="f118"/>
                      <a:pt x="f559" y="f82"/>
                      <a:pt x="f559" y="f119"/>
                    </a:cubicBezTo>
                    <a:cubicBezTo>
                      <a:pt x="f560" y="f121"/>
                      <a:pt x="f557" y="f121"/>
                      <a:pt x="f568" y="f186"/>
                    </a:cubicBezTo>
                    <a:cubicBezTo>
                      <a:pt x="f563" y="f187"/>
                      <a:pt x="f569" y="f189"/>
                      <a:pt x="f565" y="f113"/>
                    </a:cubicBezTo>
                    <a:cubicBezTo>
                      <a:pt x="f570" y="f116"/>
                      <a:pt x="f550" y="f117"/>
                      <a:pt x="f549" y="f83"/>
                    </a:cubicBezTo>
                    <a:cubicBezTo>
                      <a:pt x="f549" y="f128"/>
                      <a:pt x="f549" y="f86"/>
                      <a:pt x="f549" y="f87"/>
                    </a:cubicBezTo>
                    <a:cubicBezTo>
                      <a:pt x="f571" y="f87"/>
                      <a:pt x="f545" y="f87"/>
                      <a:pt x="f572" y="f87"/>
                    </a:cubicBezTo>
                    <a:cubicBezTo>
                      <a:pt x="f572" y="f130"/>
                      <a:pt x="f572" y="f86"/>
                      <a:pt x="f572" y="f96"/>
                    </a:cubicBezTo>
                    <a:cubicBezTo>
                      <a:pt x="f573" y="f104"/>
                      <a:pt x="f574" y="f106"/>
                      <a:pt x="f545" y="f108"/>
                    </a:cubicBezTo>
                    <a:cubicBezTo>
                      <a:pt x="f545" y="f131"/>
                      <a:pt x="f545" y="f132"/>
                      <a:pt x="f545" y="f116"/>
                    </a:cubicBezTo>
                    <a:cubicBezTo>
                      <a:pt x="f575" y="f116"/>
                      <a:pt x="f576" y="f116"/>
                      <a:pt x="f548" y="f116"/>
                    </a:cubicBezTo>
                    <a:cubicBezTo>
                      <a:pt x="f548" y="f135"/>
                      <a:pt x="f548" y="f146"/>
                      <a:pt x="f548" y="f68"/>
                    </a:cubicBezTo>
                    <a:cubicBezTo>
                      <a:pt x="f577" y="f68"/>
                      <a:pt x="f578" y="f139"/>
                      <a:pt x="f549" y="f139"/>
                    </a:cubicBezTo>
                    <a:cubicBezTo>
                      <a:pt x="f579" y="f141"/>
                      <a:pt x="f580" y="f136"/>
                      <a:pt x="f580" y="f143"/>
                    </a:cubicBezTo>
                    <a:cubicBezTo>
                      <a:pt x="f581" y="f143"/>
                      <a:pt x="f582" y="f143"/>
                      <a:pt x="f583" y="f143"/>
                    </a:cubicBezTo>
                    <a:cubicBezTo>
                      <a:pt x="f553" y="f146"/>
                      <a:pt x="f554" y="f147"/>
                      <a:pt x="f555" y="f139"/>
                    </a:cubicBezTo>
                    <a:cubicBezTo>
                      <a:pt x="f584" y="f68"/>
                      <a:pt x="f585" y="f68"/>
                      <a:pt x="f569" y="f150"/>
                    </a:cubicBezTo>
                    <a:cubicBezTo>
                      <a:pt x="f569" y="f151"/>
                      <a:pt x="f563" y="f66"/>
                      <a:pt x="f586" y="f64"/>
                    </a:cubicBezTo>
                    <a:cubicBezTo>
                      <a:pt x="f587" y="f64"/>
                      <a:pt x="f588" y="f64"/>
                      <a:pt x="f559" y="f64"/>
                    </a:cubicBezTo>
                    <a:cubicBezTo>
                      <a:pt x="f558" y="f66"/>
                      <a:pt x="f589" y="f67"/>
                      <a:pt x="f590" y="f68"/>
                    </a:cubicBezTo>
                    <a:cubicBezTo>
                      <a:pt x="f591" y="f68"/>
                      <a:pt x="f592" y="f150"/>
                      <a:pt x="f593" y="f150"/>
                    </a:cubicBezTo>
                    <a:cubicBezTo>
                      <a:pt x="f594" y="f174"/>
                      <a:pt x="f595" y="f328"/>
                      <a:pt x="f596" y="f61"/>
                    </a:cubicBezTo>
                    <a:cubicBezTo>
                      <a:pt x="f597" y="f60"/>
                      <a:pt x="f598" y="f60"/>
                      <a:pt x="f599" y="f162"/>
                    </a:cubicBezTo>
                    <a:cubicBezTo>
                      <a:pt x="f600" y="f601"/>
                      <a:pt x="f602" y="f603"/>
                      <a:pt x="f604" y="f46"/>
                    </a:cubicBezTo>
                    <a:cubicBezTo>
                      <a:pt x="f605" y="f46"/>
                      <a:pt x="f23" y="f45"/>
                      <a:pt x="f606" y="f45"/>
                    </a:cubicBezTo>
                    <a:cubicBezTo>
                      <a:pt x="f606" y="f329"/>
                      <a:pt x="f606" y="f152"/>
                      <a:pt x="f606" y="f68"/>
                    </a:cubicBezTo>
                    <a:cubicBezTo>
                      <a:pt x="f607" y="f68"/>
                      <a:pt x="f608" y="f150"/>
                      <a:pt x="f609" y="f150"/>
                    </a:cubicBezTo>
                    <a:cubicBezTo>
                      <a:pt x="f610" y="f174"/>
                      <a:pt x="f610" y="f152"/>
                      <a:pt x="f611" y="f61"/>
                    </a:cubicBezTo>
                    <a:cubicBezTo>
                      <a:pt x="f612" y="f61"/>
                      <a:pt x="f613" y="f61"/>
                      <a:pt x="f614" y="f61"/>
                    </a:cubicBezTo>
                    <a:cubicBezTo>
                      <a:pt x="f615" y="f66"/>
                      <a:pt x="f616" y="f67"/>
                      <a:pt x="f617" y="f150"/>
                    </a:cubicBezTo>
                    <a:cubicBezTo>
                      <a:pt x="f618" y="f68"/>
                      <a:pt x="f619" y="f139"/>
                      <a:pt x="f620" y="f78"/>
                    </a:cubicBezTo>
                    <a:cubicBezTo>
                      <a:pt x="f620" y="f445"/>
                      <a:pt x="f620" y="f146"/>
                      <a:pt x="f620" y="f143"/>
                    </a:cubicBezTo>
                    <a:cubicBezTo>
                      <a:pt x="f621" y="f119"/>
                      <a:pt x="f618" y="f121"/>
                      <a:pt x="f617" y="f186"/>
                    </a:cubicBezTo>
                    <a:cubicBezTo>
                      <a:pt x="f616" y="f125"/>
                      <a:pt x="f615" y="f189"/>
                      <a:pt x="f614" y="f117"/>
                    </a:cubicBezTo>
                    <a:cubicBezTo>
                      <a:pt x="f622" y="f117"/>
                      <a:pt x="f623" y="f116"/>
                      <a:pt x="f611" y="f116"/>
                    </a:cubicBezTo>
                    <a:cubicBezTo>
                      <a:pt x="f610" y="f189"/>
                      <a:pt x="f609" y="f125"/>
                      <a:pt x="f624" y="f186"/>
                    </a:cubicBezTo>
                    <a:cubicBezTo>
                      <a:pt x="f625" y="f186"/>
                      <a:pt x="f626" y="f186"/>
                      <a:pt x="f606" y="f186"/>
                    </a:cubicBezTo>
                    <a:cubicBezTo>
                      <a:pt x="f606" y="f187"/>
                      <a:pt x="f627" y="f189"/>
                      <a:pt x="f627" y="f117"/>
                    </a:cubicBezTo>
                    <a:cubicBezTo>
                      <a:pt x="f628" y="f116"/>
                      <a:pt x="f629" y="f116"/>
                      <a:pt x="f611" y="f113"/>
                    </a:cubicBezTo>
                    <a:cubicBezTo>
                      <a:pt x="f611" y="f132"/>
                      <a:pt x="f611" y="f251"/>
                      <a:pt x="f610" y="f106"/>
                    </a:cubicBezTo>
                    <a:cubicBezTo>
                      <a:pt x="f612" y="f104"/>
                      <a:pt x="f630" y="f104"/>
                      <a:pt x="f614" y="f96"/>
                    </a:cubicBezTo>
                    <a:cubicBezTo>
                      <a:pt x="f614" y="f98"/>
                      <a:pt x="f614" y="f3"/>
                      <a:pt x="f614" y="f87"/>
                    </a:cubicBezTo>
                    <a:cubicBezTo>
                      <a:pt x="f622" y="f87"/>
                      <a:pt x="f631" y="f88"/>
                      <a:pt x="f611" y="f90"/>
                    </a:cubicBezTo>
                    <a:cubicBezTo>
                      <a:pt x="f610" y="f254"/>
                      <a:pt x="f609" y="f134"/>
                      <a:pt x="f609" y="f200"/>
                    </a:cubicBezTo>
                    <a:cubicBezTo>
                      <a:pt x="f632" y="f200"/>
                      <a:pt x="f633" y="f200"/>
                      <a:pt x="f600" y="f200"/>
                    </a:cubicBezTo>
                    <a:cubicBezTo>
                      <a:pt x="f600" y="f3"/>
                      <a:pt x="f600" y="f202"/>
                      <a:pt x="f600" y="f119"/>
                    </a:cubicBezTo>
                    <a:cubicBezTo>
                      <a:pt x="f634" y="f121"/>
                      <a:pt x="f635" y="f121"/>
                      <a:pt x="f594" y="f186"/>
                    </a:cubicBezTo>
                    <a:cubicBezTo>
                      <a:pt x="f594" y="f204"/>
                      <a:pt x="f594" y="f205"/>
                      <a:pt x="f594" y="f200"/>
                    </a:cubicBezTo>
                    <a:cubicBezTo>
                      <a:pt x="f592" y="f200"/>
                      <a:pt x="f636" y="f200"/>
                      <a:pt x="f558" y="f200"/>
                    </a:cubicBezTo>
                    <a:cubicBezTo>
                      <a:pt x="f589" y="f137"/>
                      <a:pt x="f589" y="f207"/>
                      <a:pt x="f637" y="f208"/>
                    </a:cubicBezTo>
                    <a:cubicBezTo>
                      <a:pt x="f591" y="f65"/>
                      <a:pt x="f592" y="f65"/>
                      <a:pt x="f594" y="f65"/>
                    </a:cubicBezTo>
                    <a:cubicBezTo>
                      <a:pt x="f594" y="f210"/>
                      <a:pt x="f594" y="f70"/>
                      <a:pt x="f594" y="f211"/>
                    </a:cubicBezTo>
                    <a:cubicBezTo>
                      <a:pt x="f638" y="f73"/>
                      <a:pt x="f567" y="f59"/>
                      <a:pt x="f565" y="f213"/>
                    </a:cubicBezTo>
                    <a:cubicBezTo>
                      <a:pt x="f564" y="f214"/>
                      <a:pt x="f569" y="f215"/>
                      <a:pt x="f563" y="f65"/>
                    </a:cubicBezTo>
                    <a:cubicBezTo>
                      <a:pt x="f639" y="f140"/>
                      <a:pt x="f640" y="f140"/>
                      <a:pt x="f553" y="f140"/>
                    </a:cubicBezTo>
                    <a:cubicBezTo>
                      <a:pt x="f554" y="f69"/>
                      <a:pt x="f555" y="f218"/>
                      <a:pt x="f555" y="f219"/>
                    </a:cubicBezTo>
                    <a:cubicBezTo>
                      <a:pt x="f584" y="f71"/>
                      <a:pt x="f585" y="f59"/>
                      <a:pt x="f564" y="f213"/>
                    </a:cubicBezTo>
                    <a:cubicBezTo>
                      <a:pt x="f569" y="f221"/>
                      <a:pt x="f569" y="f222"/>
                      <a:pt x="f563" y="f127"/>
                    </a:cubicBezTo>
                    <a:cubicBezTo>
                      <a:pt x="f641" y="f127"/>
                      <a:pt x="f642" y="f127"/>
                      <a:pt x="f643" y="f127"/>
                    </a:cubicBezTo>
                    <a:cubicBezTo>
                      <a:pt x="f643" y="f222"/>
                      <a:pt x="f548" y="f221"/>
                      <a:pt x="f644" y="f227"/>
                    </a:cubicBezTo>
                    <a:cubicBezTo>
                      <a:pt x="f577" y="f59"/>
                      <a:pt x="f578" y="f71"/>
                      <a:pt x="f579" y="f223"/>
                    </a:cubicBezTo>
                    <a:cubicBezTo>
                      <a:pt x="f549" y="f529"/>
                      <a:pt x="f549" y="f63"/>
                      <a:pt x="f549" y="f140"/>
                    </a:cubicBezTo>
                    <a:cubicBezTo>
                      <a:pt x="f645" y="f140"/>
                      <a:pt x="f646" y="f140"/>
                      <a:pt x="f643" y="f140"/>
                    </a:cubicBezTo>
                    <a:cubicBezTo>
                      <a:pt x="f548" y="f215"/>
                      <a:pt x="f548" y="f225"/>
                      <a:pt x="f644" y="f227"/>
                    </a:cubicBezTo>
                    <a:cubicBezTo>
                      <a:pt x="f647" y="f213"/>
                      <a:pt x="f648" y="f73"/>
                      <a:pt x="f546" y="f71"/>
                    </a:cubicBezTo>
                    <a:cubicBezTo>
                      <a:pt x="f545" y="f221"/>
                      <a:pt x="f545" y="f230"/>
                      <a:pt x="f544" y="f127"/>
                    </a:cubicBezTo>
                    <a:cubicBezTo>
                      <a:pt x="f649" y="f53"/>
                      <a:pt x="f543" y="f54"/>
                      <a:pt x="f650" y="f55"/>
                    </a:cubicBezTo>
                    <a:cubicBezTo>
                      <a:pt x="f650" y="f220"/>
                      <a:pt x="f650" y="f80"/>
                      <a:pt x="f650" y="f126"/>
                    </a:cubicBezTo>
                    <a:cubicBezTo>
                      <a:pt x="f542" y="f75"/>
                      <a:pt x="f651" y="f75"/>
                      <a:pt x="f652" y="f124"/>
                    </a:cubicBezTo>
                    <a:cubicBezTo>
                      <a:pt x="f541" y="f122"/>
                      <a:pt x="f653" y="f120"/>
                      <a:pt x="f654" y="f38"/>
                    </a:cubicBezTo>
                    <a:cubicBezTo>
                      <a:pt x="f655" y="f35"/>
                      <a:pt x="f656" y="f34"/>
                      <a:pt x="f657" y="f153"/>
                    </a:cubicBezTo>
                    <a:cubicBezTo>
                      <a:pt x="f657" y="f206"/>
                      <a:pt x="f657" y="f2"/>
                      <a:pt x="f657" y="f161"/>
                    </a:cubicBezTo>
                    <a:cubicBezTo>
                      <a:pt x="f656" y="f161"/>
                      <a:pt x="f658" y="f163"/>
                      <a:pt x="f659" y="f163"/>
                    </a:cubicBezTo>
                    <a:cubicBezTo>
                      <a:pt x="f659" y="f234"/>
                      <a:pt x="f659" y="f201"/>
                      <a:pt x="f659" y="f235"/>
                    </a:cubicBezTo>
                    <a:cubicBezTo>
                      <a:pt x="f540" y="f235"/>
                      <a:pt x="f660" y="f235"/>
                      <a:pt x="f661" y="f235"/>
                    </a:cubicBezTo>
                    <a:cubicBezTo>
                      <a:pt x="f661" y="f172"/>
                      <a:pt x="f661" y="f191"/>
                      <a:pt x="f661" y="f239"/>
                    </a:cubicBezTo>
                    <a:cubicBezTo>
                      <a:pt x="f662" y="f178"/>
                      <a:pt x="f663" y="f179"/>
                      <a:pt x="f664" y="f180"/>
                    </a:cubicBezTo>
                    <a:cubicBezTo>
                      <a:pt x="f665" y="f240"/>
                      <a:pt x="f666" y="f241"/>
                      <a:pt x="f667" y="f243"/>
                    </a:cubicBezTo>
                    <a:cubicBezTo>
                      <a:pt x="f656" y="f243"/>
                      <a:pt x="f655" y="f243"/>
                      <a:pt x="f659" y="f243"/>
                    </a:cubicBezTo>
                    <a:cubicBezTo>
                      <a:pt x="f659" y="f241"/>
                      <a:pt x="f659" y="f240"/>
                      <a:pt x="f659" y="f178"/>
                    </a:cubicBezTo>
                    <a:cubicBezTo>
                      <a:pt x="f668" y="f188"/>
                      <a:pt x="f669" y="f179"/>
                      <a:pt x="f670" y="f180"/>
                    </a:cubicBezTo>
                    <a:cubicBezTo>
                      <a:pt x="f665" y="f248"/>
                      <a:pt x="f666" y="f176"/>
                      <a:pt x="f667" y="f9"/>
                    </a:cubicBezTo>
                    <a:cubicBezTo>
                      <a:pt x="f656" y="f9"/>
                      <a:pt x="f655" y="f173"/>
                      <a:pt x="f653" y="f249"/>
                    </a:cubicBezTo>
                    <a:cubicBezTo>
                      <a:pt x="f653" y="f192"/>
                      <a:pt x="f659" y="f33"/>
                      <a:pt x="f654" y="f250"/>
                    </a:cubicBezTo>
                    <a:cubicBezTo>
                      <a:pt x="f671" y="f250"/>
                      <a:pt x="f672" y="f250"/>
                      <a:pt x="f673" y="f250"/>
                    </a:cubicBezTo>
                    <a:cubicBezTo>
                      <a:pt x="f673" y="f252"/>
                      <a:pt x="f673" y="f234"/>
                      <a:pt x="f673" y="f166"/>
                    </a:cubicBezTo>
                    <a:cubicBezTo>
                      <a:pt x="f674" y="f166"/>
                      <a:pt x="f671" y="f166"/>
                      <a:pt x="f659" y="f166"/>
                    </a:cubicBezTo>
                    <a:cubicBezTo>
                      <a:pt x="f659" y="f2"/>
                      <a:pt x="f654" y="f40"/>
                      <a:pt x="f654" y="f38"/>
                    </a:cubicBezTo>
                    <a:cubicBezTo>
                      <a:pt x="f671" y="f38"/>
                      <a:pt x="f675" y="f35"/>
                      <a:pt x="f650" y="f35"/>
                    </a:cubicBezTo>
                    <a:cubicBezTo>
                      <a:pt x="f650" y="f39"/>
                      <a:pt x="f650" y="f40"/>
                      <a:pt x="f650" y="f156"/>
                    </a:cubicBezTo>
                    <a:cubicBezTo>
                      <a:pt x="f676" y="f156"/>
                      <a:pt x="f677" y="f156"/>
                      <a:pt x="f548" y="f156"/>
                    </a:cubicBezTo>
                    <a:cubicBezTo>
                      <a:pt x="f548" y="f39"/>
                      <a:pt x="f548" y="f120"/>
                      <a:pt x="f548" y="f126"/>
                    </a:cubicBezTo>
                    <a:cubicBezTo>
                      <a:pt x="f577" y="f75"/>
                      <a:pt x="f578" y="f75"/>
                      <a:pt x="f549" y="f75"/>
                    </a:cubicBezTo>
                    <a:cubicBezTo>
                      <a:pt x="f579" y="f122"/>
                      <a:pt x="f579" y="f120"/>
                      <a:pt x="f580" y="f35"/>
                    </a:cubicBezTo>
                    <a:cubicBezTo>
                      <a:pt x="f678" y="f34"/>
                      <a:pt x="f679" y="f34"/>
                      <a:pt x="f680" y="f48"/>
                    </a:cubicBezTo>
                    <a:cubicBezTo>
                      <a:pt x="f680" y="f34"/>
                      <a:pt x="f680" y="f34"/>
                      <a:pt x="f680" y="f34"/>
                    </a:cubicBezTo>
                    <a:cubicBezTo>
                      <a:pt x="f680" y="f206"/>
                      <a:pt x="f681" y="f256"/>
                      <a:pt x="f681" y="f166"/>
                    </a:cubicBezTo>
                    <a:cubicBezTo>
                      <a:pt x="f679" y="f166"/>
                      <a:pt x="f682" y="f163"/>
                      <a:pt x="f580" y="f163"/>
                    </a:cubicBezTo>
                    <a:cubicBezTo>
                      <a:pt x="f580" y="f167"/>
                      <a:pt x="f580" y="f168"/>
                      <a:pt x="f580" y="f236"/>
                    </a:cubicBezTo>
                    <a:cubicBezTo>
                      <a:pt x="f682" y="f235"/>
                      <a:pt x="f683" y="f235"/>
                      <a:pt x="f684" y="f235"/>
                    </a:cubicBezTo>
                    <a:cubicBezTo>
                      <a:pt x="f550" y="f252"/>
                      <a:pt x="f685" y="f234"/>
                      <a:pt x="f680" y="f166"/>
                    </a:cubicBezTo>
                    <a:cubicBezTo>
                      <a:pt x="f686" y="f166"/>
                      <a:pt x="f640" y="f166"/>
                      <a:pt x="f569" y="f166"/>
                    </a:cubicBezTo>
                    <a:cubicBezTo>
                      <a:pt x="f563" y="f167"/>
                      <a:pt x="f586" y="f201"/>
                      <a:pt x="f586" y="f250"/>
                    </a:cubicBezTo>
                    <a:cubicBezTo>
                      <a:pt x="f587" y="f235"/>
                      <a:pt x="f588" y="f236"/>
                      <a:pt x="f637" y="f169"/>
                    </a:cubicBezTo>
                    <a:cubicBezTo>
                      <a:pt x="f637" y="f238"/>
                      <a:pt x="f637" y="f191"/>
                      <a:pt x="f637" y="f239"/>
                    </a:cubicBezTo>
                    <a:cubicBezTo>
                      <a:pt x="f591" y="f239"/>
                      <a:pt x="f687" y="f239"/>
                      <a:pt x="f594" y="f239"/>
                    </a:cubicBezTo>
                    <a:cubicBezTo>
                      <a:pt x="f594" y="f260"/>
                      <a:pt x="f594" y="f172"/>
                      <a:pt x="f594" y="f169"/>
                    </a:cubicBezTo>
                    <a:cubicBezTo>
                      <a:pt x="f597" y="f236"/>
                      <a:pt x="f598" y="f235"/>
                      <a:pt x="f688" y="f235"/>
                    </a:cubicBezTo>
                    <a:cubicBezTo>
                      <a:pt x="f688" y="f261"/>
                      <a:pt x="f688" y="f203"/>
                      <a:pt x="f688" y="f43"/>
                    </a:cubicBezTo>
                    <a:cubicBezTo>
                      <a:pt x="f689" y="f41"/>
                      <a:pt x="f635" y="f41"/>
                      <a:pt x="f595" y="f157"/>
                    </a:cubicBezTo>
                    <a:cubicBezTo>
                      <a:pt x="f594" y="f256"/>
                      <a:pt x="f594" y="f160"/>
                      <a:pt x="f593" y="f262"/>
                    </a:cubicBezTo>
                    <a:cubicBezTo>
                      <a:pt x="f690" y="f262"/>
                      <a:pt x="f691" y="f262"/>
                      <a:pt x="f558" y="f262"/>
                    </a:cubicBezTo>
                    <a:cubicBezTo>
                      <a:pt x="f558" y="f263"/>
                      <a:pt x="f558" y="f264"/>
                      <a:pt x="f558" y="f35"/>
                    </a:cubicBezTo>
                    <a:cubicBezTo>
                      <a:pt x="f692" y="f35"/>
                      <a:pt x="f690" y="f35"/>
                      <a:pt x="f594" y="f35"/>
                    </a:cubicBezTo>
                    <a:cubicBezTo>
                      <a:pt x="f594" y="f115"/>
                      <a:pt x="f594" y="f79"/>
                      <a:pt x="f594" y="f110"/>
                    </a:cubicBezTo>
                    <a:cubicBezTo>
                      <a:pt x="f635" y="f110"/>
                      <a:pt x="f693" y="f112"/>
                      <a:pt x="f604" y="f694"/>
                    </a:cubicBezTo>
                    <a:cubicBezTo>
                      <a:pt x="f602" y="f114"/>
                      <a:pt x="f602" y="f115"/>
                      <a:pt x="f600" y="f34"/>
                    </a:cubicBezTo>
                    <a:cubicBezTo>
                      <a:pt x="f605" y="f35"/>
                      <a:pt x="f695" y="f35"/>
                      <a:pt x="f627" y="f38"/>
                    </a:cubicBezTo>
                    <a:cubicBezTo>
                      <a:pt x="f627" y="f39"/>
                      <a:pt x="f627" y="f40"/>
                      <a:pt x="f627" y="f41"/>
                    </a:cubicBezTo>
                    <a:cubicBezTo>
                      <a:pt x="f628" y="f43"/>
                      <a:pt x="f629" y="f43"/>
                      <a:pt x="f611" y="f43"/>
                    </a:cubicBezTo>
                    <a:cubicBezTo>
                      <a:pt x="f611" y="f232"/>
                      <a:pt x="f611" y="f268"/>
                      <a:pt x="f611" y="f262"/>
                    </a:cubicBezTo>
                    <a:cubicBezTo>
                      <a:pt x="f612" y="f262"/>
                      <a:pt x="f613" y="f262"/>
                      <a:pt x="f614" y="f262"/>
                    </a:cubicBezTo>
                    <a:cubicBezTo>
                      <a:pt x="f614" y="f268"/>
                      <a:pt x="f614" y="f2"/>
                      <a:pt x="f614" y="f41"/>
                    </a:cubicBezTo>
                    <a:cubicBezTo>
                      <a:pt x="f622" y="f41"/>
                      <a:pt x="f623" y="f41"/>
                      <a:pt x="f610" y="f43"/>
                    </a:cubicBezTo>
                    <a:cubicBezTo>
                      <a:pt x="f610" y="f155"/>
                      <a:pt x="f609" y="f154"/>
                      <a:pt x="f609" y="f48"/>
                    </a:cubicBezTo>
                    <a:cubicBezTo>
                      <a:pt x="f696" y="f34"/>
                      <a:pt x="f626" y="f34"/>
                      <a:pt x="f606" y="f35"/>
                    </a:cubicBezTo>
                    <a:cubicBezTo>
                      <a:pt x="f606" y="f120"/>
                      <a:pt x="f697" y="f101"/>
                      <a:pt x="f697" y="f107"/>
                    </a:cubicBezTo>
                    <a:cubicBezTo>
                      <a:pt x="f633" y="f75"/>
                      <a:pt x="f698" y="f110"/>
                      <a:pt x="f604" y="f112"/>
                    </a:cubicBezTo>
                    <a:cubicBezTo>
                      <a:pt x="f602" y="f699"/>
                      <a:pt x="f602" y="f270"/>
                      <a:pt x="f600" y="f54"/>
                    </a:cubicBezTo>
                    <a:cubicBezTo>
                      <a:pt x="f700" y="f53"/>
                      <a:pt x="f23" y="f53"/>
                      <a:pt x="f606" y="f127"/>
                    </a:cubicBezTo>
                    <a:cubicBezTo>
                      <a:pt x="f606" y="f434"/>
                      <a:pt x="f697" y="f145"/>
                      <a:pt x="f697" y="f59"/>
                    </a:cubicBezTo>
                    <a:cubicBezTo>
                      <a:pt x="f633" y="f73"/>
                      <a:pt x="f698" y="f71"/>
                      <a:pt x="f602" y="f71"/>
                    </a:cubicBezTo>
                    <a:cubicBezTo>
                      <a:pt x="f600" y="f70"/>
                      <a:pt x="f600" y="f63"/>
                      <a:pt x="f600" y="f65"/>
                    </a:cubicBezTo>
                    <a:cubicBezTo>
                      <a:pt x="f633" y="f65"/>
                      <a:pt x="f701" y="f65"/>
                      <a:pt x="f609" y="f65"/>
                    </a:cubicBezTo>
                    <a:cubicBezTo>
                      <a:pt x="f610" y="f69"/>
                      <a:pt x="f610" y="f70"/>
                      <a:pt x="f611" y="f211"/>
                    </a:cubicBezTo>
                    <a:cubicBezTo>
                      <a:pt x="f615" y="f71"/>
                      <a:pt x="f702" y="f59"/>
                      <a:pt x="f703" y="f213"/>
                    </a:cubicBezTo>
                    <a:cubicBezTo>
                      <a:pt x="f704" y="f221"/>
                      <a:pt x="f705" y="f222"/>
                      <a:pt x="f706" y="f127"/>
                    </a:cubicBezTo>
                    <a:cubicBezTo>
                      <a:pt x="f707" y="f127"/>
                      <a:pt x="f708" y="f127"/>
                      <a:pt x="f709" y="f127"/>
                    </a:cubicBezTo>
                    <a:cubicBezTo>
                      <a:pt x="f709" y="f434"/>
                      <a:pt x="f709" y="f145"/>
                      <a:pt x="f709" y="f71"/>
                    </a:cubicBezTo>
                    <a:cubicBezTo>
                      <a:pt x="f710" y="f73"/>
                      <a:pt x="f711" y="f59"/>
                      <a:pt x="f703" y="f213"/>
                    </a:cubicBezTo>
                    <a:cubicBezTo>
                      <a:pt x="f712" y="f214"/>
                      <a:pt x="f704" y="f215"/>
                      <a:pt x="f705" y="f142"/>
                    </a:cubicBezTo>
                    <a:cubicBezTo>
                      <a:pt x="f713" y="f140"/>
                      <a:pt x="f714" y="f208"/>
                      <a:pt x="f715" y="f716"/>
                    </a:cubicBezTo>
                    <a:cubicBezTo>
                      <a:pt x="f715" y="f511"/>
                      <a:pt x="f715" y="f274"/>
                      <a:pt x="f715" y="f87"/>
                    </a:cubicBezTo>
                    <a:cubicBezTo>
                      <a:pt x="f717" y="f87"/>
                      <a:pt x="f718" y="f87"/>
                      <a:pt x="f709" y="f87"/>
                    </a:cubicBezTo>
                    <a:cubicBezTo>
                      <a:pt x="f709" y="f102"/>
                      <a:pt x="f709" y="f103"/>
                      <a:pt x="f709" y="f106"/>
                    </a:cubicBezTo>
                    <a:cubicBezTo>
                      <a:pt x="f719" y="f106"/>
                      <a:pt x="f720" y="f106"/>
                      <a:pt x="f715" y="f106"/>
                    </a:cubicBezTo>
                    <a:cubicBezTo>
                      <a:pt x="f715" y="f251"/>
                      <a:pt x="f715" y="f280"/>
                      <a:pt x="f715" y="f116"/>
                    </a:cubicBezTo>
                    <a:cubicBezTo>
                      <a:pt x="f721" y="f116"/>
                      <a:pt x="f722" y="f116"/>
                      <a:pt x="f723" y="f116"/>
                    </a:cubicBezTo>
                    <a:cubicBezTo>
                      <a:pt x="f723" y="f132"/>
                      <a:pt x="f723" y="f251"/>
                      <a:pt x="f723" y="f104"/>
                    </a:cubicBezTo>
                    <a:cubicBezTo>
                      <a:pt x="f724" y="f104"/>
                      <a:pt x="f725" y="f104"/>
                      <a:pt x="f726" y="f104"/>
                    </a:cubicBezTo>
                    <a:cubicBezTo>
                      <a:pt x="f726" y="f87"/>
                      <a:pt x="f726" y="f129"/>
                      <a:pt x="f726" y="f208"/>
                    </a:cubicBezTo>
                    <a:cubicBezTo>
                      <a:pt x="f727" y="f208"/>
                      <a:pt x="f728" y="f208"/>
                      <a:pt x="f729" y="f208"/>
                    </a:cubicBezTo>
                    <a:cubicBezTo>
                      <a:pt x="f730" y="f89"/>
                      <a:pt x="f730" y="f91"/>
                      <a:pt x="f731" y="f93"/>
                    </a:cubicBezTo>
                    <a:cubicBezTo>
                      <a:pt x="f732" y="f93"/>
                      <a:pt x="f733" y="f93"/>
                      <a:pt x="f734" y="f93"/>
                    </a:cubicBezTo>
                    <a:cubicBezTo>
                      <a:pt x="f734" y="f294"/>
                      <a:pt x="f734" y="f254"/>
                      <a:pt x="f734" y="f87"/>
                    </a:cubicBezTo>
                    <a:cubicBezTo>
                      <a:pt x="f735" y="f87"/>
                      <a:pt x="f736" y="f87"/>
                      <a:pt x="f731" y="f87"/>
                    </a:cubicBezTo>
                    <a:cubicBezTo>
                      <a:pt x="f730" y="f102"/>
                      <a:pt x="f729" y="f103"/>
                      <a:pt x="f737" y="f106"/>
                    </a:cubicBezTo>
                    <a:cubicBezTo>
                      <a:pt x="f738" y="f104"/>
                      <a:pt x="f739" y="f104"/>
                      <a:pt x="f740" y="f96"/>
                    </a:cubicBezTo>
                    <a:cubicBezTo>
                      <a:pt x="f740" y="f202"/>
                      <a:pt x="f740" y="f233"/>
                      <a:pt x="f740" y="f121"/>
                    </a:cubicBezTo>
                    <a:cubicBezTo>
                      <a:pt x="f741" y="f121"/>
                      <a:pt x="f742" y="f121"/>
                      <a:pt x="f743" y="f121"/>
                    </a:cubicBezTo>
                    <a:cubicBezTo>
                      <a:pt x="f744" y="f125"/>
                      <a:pt x="f745" y="f189"/>
                      <a:pt x="f746" y="f117"/>
                    </a:cubicBezTo>
                    <a:cubicBezTo>
                      <a:pt x="f747" y="f117"/>
                      <a:pt x="f748" y="f117"/>
                      <a:pt x="f749" y="f117"/>
                    </a:cubicBezTo>
                    <a:cubicBezTo>
                      <a:pt x="f749" y="f121"/>
                      <a:pt x="f749" y="f139"/>
                      <a:pt x="f749" y="f60"/>
                    </a:cubicBezTo>
                    <a:cubicBezTo>
                      <a:pt x="f750" y="f60"/>
                      <a:pt x="f742" y="f60"/>
                      <a:pt x="f726" y="f60"/>
                    </a:cubicBezTo>
                    <a:cubicBezTo>
                      <a:pt x="f726" y="f164"/>
                      <a:pt x="f740" y="f165"/>
                      <a:pt x="f740" y="f309"/>
                    </a:cubicBezTo>
                    <a:cubicBezTo>
                      <a:pt x="f751" y="f309"/>
                      <a:pt x="f751" y="f309"/>
                      <a:pt x="f751" y="f309"/>
                    </a:cubicBezTo>
                    <a:cubicBezTo>
                      <a:pt x="f728" y="f309"/>
                      <a:pt x="f752" y="f309"/>
                      <a:pt x="f753" y="f309"/>
                    </a:cubicBezTo>
                    <a:cubicBezTo>
                      <a:pt x="f753" y="f309"/>
                      <a:pt x="f753" y="f309"/>
                      <a:pt x="f753" y="f309"/>
                    </a:cubicBezTo>
                    <a:cubicBezTo>
                      <a:pt x="f754" y="f755"/>
                      <a:pt x="f756" y="f164"/>
                      <a:pt x="f757" y="f162"/>
                    </a:cubicBezTo>
                    <a:cubicBezTo>
                      <a:pt x="f736" y="f60"/>
                      <a:pt x="f758" y="f61"/>
                      <a:pt x="f731" y="f64"/>
                    </a:cubicBezTo>
                    <a:cubicBezTo>
                      <a:pt x="f731" y="f66"/>
                      <a:pt x="f731" y="f67"/>
                      <a:pt x="f731" y="f150"/>
                    </a:cubicBezTo>
                    <a:cubicBezTo>
                      <a:pt x="f752" y="f68"/>
                      <a:pt x="f736" y="f139"/>
                      <a:pt x="f756" y="f78"/>
                    </a:cubicBezTo>
                    <a:cubicBezTo>
                      <a:pt x="f756" y="f445"/>
                      <a:pt x="f759" y="f146"/>
                      <a:pt x="f754" y="f143"/>
                    </a:cubicBezTo>
                    <a:cubicBezTo>
                      <a:pt x="f760" y="f143"/>
                      <a:pt x="f761" y="f143"/>
                      <a:pt x="f762" y="f143"/>
                    </a:cubicBezTo>
                    <a:cubicBezTo>
                      <a:pt x="f763" y="f764"/>
                      <a:pt x="f765" y="f147"/>
                      <a:pt x="f766" y="f139"/>
                    </a:cubicBezTo>
                    <a:cubicBezTo>
                      <a:pt x="f767" y="f68"/>
                      <a:pt x="f768" y="f150"/>
                      <a:pt x="f769" y="f150"/>
                    </a:cubicBezTo>
                    <a:cubicBezTo>
                      <a:pt x="f769" y="f335"/>
                      <a:pt x="f769" y="f164"/>
                      <a:pt x="f769" y="f45"/>
                    </a:cubicBezTo>
                    <a:cubicBezTo>
                      <a:pt x="f770" y="f45"/>
                      <a:pt x="f771" y="f45"/>
                      <a:pt x="f772" y="f45"/>
                    </a:cubicBezTo>
                    <a:cubicBezTo>
                      <a:pt x="f773" y="f329"/>
                      <a:pt x="f774" y="f335"/>
                      <a:pt x="f775" y="f337"/>
                    </a:cubicBezTo>
                    <a:cubicBezTo>
                      <a:pt x="f776" y="f150"/>
                      <a:pt x="f777" y="f139"/>
                      <a:pt x="f778" y="f340"/>
                    </a:cubicBezTo>
                    <a:cubicBezTo>
                      <a:pt x="f769" y="f141"/>
                      <a:pt x="f769" y="f136"/>
                      <a:pt x="f769" y="f143"/>
                    </a:cubicBezTo>
                    <a:cubicBezTo>
                      <a:pt x="f779" y="f143"/>
                      <a:pt x="f771" y="f143"/>
                      <a:pt x="f773" y="f143"/>
                    </a:cubicBezTo>
                    <a:cubicBezTo>
                      <a:pt x="f774" y="f343"/>
                      <a:pt x="f774" y="f344"/>
                      <a:pt x="f775" y="f337"/>
                    </a:cubicBezTo>
                    <a:cubicBezTo>
                      <a:pt x="f780" y="f346"/>
                      <a:pt x="f781" y="f68"/>
                      <a:pt x="f782" y="f237"/>
                    </a:cubicBezTo>
                    <a:cubicBezTo>
                      <a:pt x="f782" y="f81"/>
                      <a:pt x="f782" y="f82"/>
                      <a:pt x="f782" y="f116"/>
                    </a:cubicBezTo>
                    <a:cubicBezTo>
                      <a:pt x="f783" y="f116"/>
                      <a:pt x="f784" y="f116"/>
                      <a:pt x="f785" y="f116"/>
                    </a:cubicBezTo>
                    <a:cubicBezTo>
                      <a:pt x="f785" y="f146"/>
                      <a:pt x="f785" y="f152"/>
                      <a:pt x="f785" y="f45"/>
                    </a:cubicBezTo>
                    <a:cubicBezTo>
                      <a:pt x="f786" y="f46"/>
                      <a:pt x="f787" y="f46"/>
                      <a:pt x="f788" y="f789"/>
                    </a:cubicBezTo>
                    <a:cubicBezTo>
                      <a:pt x="f788" y="f49"/>
                      <a:pt x="f788" y="f50"/>
                      <a:pt x="f788" y="f790"/>
                    </a:cubicBezTo>
                    <a:cubicBezTo>
                      <a:pt x="f783" y="f790"/>
                      <a:pt x="f784" y="f27"/>
                      <a:pt x="f791" y="f792"/>
                    </a:cubicBezTo>
                    <a:cubicBezTo>
                      <a:pt x="f791" y="f30"/>
                      <a:pt x="f791" y="f31"/>
                      <a:pt x="f791" y="f6"/>
                    </a:cubicBezTo>
                    <a:cubicBezTo>
                      <a:pt x="f791" y="f6"/>
                      <a:pt x="f785" y="f793"/>
                      <a:pt x="f785" y="f793"/>
                    </a:cubicBezTo>
                    <a:cubicBezTo>
                      <a:pt x="f794" y="f793"/>
                      <a:pt x="f795" y="f793"/>
                      <a:pt x="f796" y="f793"/>
                    </a:cubicBezTo>
                    <a:cubicBezTo>
                      <a:pt x="f796" y="f790"/>
                      <a:pt x="f796" y="f789"/>
                      <a:pt x="f796" y="f797"/>
                    </a:cubicBezTo>
                    <a:cubicBezTo>
                      <a:pt x="f798" y="f60"/>
                      <a:pt x="f799" y="f61"/>
                      <a:pt x="f800" y="f64"/>
                    </a:cubicBezTo>
                    <a:cubicBezTo>
                      <a:pt x="f800" y="f72"/>
                      <a:pt x="f800" y="f67"/>
                      <a:pt x="f801" y="f150"/>
                    </a:cubicBezTo>
                    <a:cubicBezTo>
                      <a:pt x="f802" y="f68"/>
                      <a:pt x="f803" y="f139"/>
                      <a:pt x="f804" y="f139"/>
                    </a:cubicBezTo>
                    <a:cubicBezTo>
                      <a:pt x="f804" y="f186"/>
                      <a:pt x="f804" y="f117"/>
                      <a:pt x="f804" y="f108"/>
                    </a:cubicBezTo>
                    <a:cubicBezTo>
                      <a:pt x="f804" y="f108"/>
                      <a:pt x="f805" y="f108"/>
                      <a:pt x="f805" y="f108"/>
                    </a:cubicBezTo>
                    <a:cubicBezTo>
                      <a:pt x="f806" y="f106"/>
                      <a:pt x="f782" y="f104"/>
                      <a:pt x="f774" y="f96"/>
                    </a:cubicBezTo>
                    <a:cubicBezTo>
                      <a:pt x="f774" y="f128"/>
                      <a:pt x="f774" y="f202"/>
                      <a:pt x="f774" y="f83"/>
                    </a:cubicBezTo>
                    <a:cubicBezTo>
                      <a:pt x="f777" y="f83"/>
                      <a:pt x="f807" y="f83"/>
                      <a:pt x="f808" y="f83"/>
                    </a:cubicBezTo>
                    <a:cubicBezTo>
                      <a:pt x="f809" y="f128"/>
                      <a:pt x="f810" y="f86"/>
                      <a:pt x="f811" y="f87"/>
                    </a:cubicBezTo>
                    <a:cubicBezTo>
                      <a:pt x="f812" y="f87"/>
                      <a:pt x="f813" y="f88"/>
                      <a:pt x="f814" y="f90"/>
                    </a:cubicBezTo>
                    <a:cubicBezTo>
                      <a:pt x="f814" y="f254"/>
                      <a:pt x="f814" y="f134"/>
                      <a:pt x="f814" y="f129"/>
                    </a:cubicBezTo>
                    <a:cubicBezTo>
                      <a:pt x="f815" y="f129"/>
                      <a:pt x="f812" y="f129"/>
                      <a:pt x="f809" y="f129"/>
                    </a:cubicBezTo>
                    <a:cubicBezTo>
                      <a:pt x="f810" y="f365"/>
                      <a:pt x="f811" y="f95"/>
                      <a:pt x="f811" y="f99"/>
                    </a:cubicBezTo>
                    <a:cubicBezTo>
                      <a:pt x="f816" y="f87"/>
                      <a:pt x="f817" y="f87"/>
                      <a:pt x="f818" y="f87"/>
                    </a:cubicBezTo>
                    <a:cubicBezTo>
                      <a:pt x="f778" y="f102"/>
                      <a:pt x="f769" y="f86"/>
                      <a:pt x="f769" y="f104"/>
                    </a:cubicBezTo>
                    <a:cubicBezTo>
                      <a:pt x="f770" y="f104"/>
                      <a:pt x="f771" y="f104"/>
                      <a:pt x="f773" y="f104"/>
                    </a:cubicBezTo>
                    <a:cubicBezTo>
                      <a:pt x="f773" y="f130"/>
                      <a:pt x="f773" y="f95"/>
                      <a:pt x="f773" y="f129"/>
                    </a:cubicBezTo>
                    <a:cubicBezTo>
                      <a:pt x="f819" y="f129"/>
                      <a:pt x="f820" y="f129"/>
                      <a:pt x="f821" y="f129"/>
                    </a:cubicBezTo>
                    <a:cubicBezTo>
                      <a:pt x="f782" y="f134"/>
                      <a:pt x="f788" y="f254"/>
                      <a:pt x="f788" y="f90"/>
                    </a:cubicBezTo>
                    <a:cubicBezTo>
                      <a:pt x="f822" y="f90"/>
                      <a:pt x="f784" y="f90"/>
                      <a:pt x="f785" y="f90"/>
                    </a:cubicBezTo>
                    <a:cubicBezTo>
                      <a:pt x="f791" y="f199"/>
                      <a:pt x="f791" y="f274"/>
                      <a:pt x="f806" y="f93"/>
                    </a:cubicBezTo>
                    <a:cubicBezTo>
                      <a:pt x="f823" y="f93"/>
                      <a:pt x="f824" y="f200"/>
                      <a:pt x="f825" y="f200"/>
                    </a:cubicBezTo>
                    <a:cubicBezTo>
                      <a:pt x="f796" y="f383"/>
                      <a:pt x="f804" y="f384"/>
                      <a:pt x="f805" y="f142"/>
                    </a:cubicBezTo>
                    <a:cubicBezTo>
                      <a:pt x="f826" y="f142"/>
                      <a:pt x="f823" y="f140"/>
                      <a:pt x="f806" y="f65"/>
                    </a:cubicBezTo>
                    <a:cubicBezTo>
                      <a:pt x="f791" y="f69"/>
                      <a:pt x="f785" y="f218"/>
                      <a:pt x="f785" y="f73"/>
                    </a:cubicBezTo>
                    <a:cubicBezTo>
                      <a:pt x="f821" y="f73"/>
                      <a:pt x="f773" y="f73"/>
                      <a:pt x="f769" y="f73"/>
                    </a:cubicBezTo>
                    <a:cubicBezTo>
                      <a:pt x="f769" y="f97"/>
                      <a:pt x="f769" y="f270"/>
                      <a:pt x="f769" y="f110"/>
                    </a:cubicBezTo>
                    <a:cubicBezTo>
                      <a:pt x="f770" y="f110"/>
                      <a:pt x="f771" y="f110"/>
                      <a:pt x="f774" y="f110"/>
                    </a:cubicBezTo>
                    <a:cubicBezTo>
                      <a:pt x="f773" y="f699"/>
                      <a:pt x="f772" y="f270"/>
                      <a:pt x="f772" y="f55"/>
                    </a:cubicBezTo>
                    <a:cubicBezTo>
                      <a:pt x="f827" y="f55"/>
                      <a:pt x="f820" y="f55"/>
                      <a:pt x="f782" y="f55"/>
                    </a:cubicBezTo>
                    <a:cubicBezTo>
                      <a:pt x="f782" y="f107"/>
                      <a:pt x="f782" y="f48"/>
                      <a:pt x="f782" y="f41"/>
                    </a:cubicBezTo>
                    <a:cubicBezTo>
                      <a:pt x="f820" y="f41"/>
                      <a:pt x="f828" y="f41"/>
                      <a:pt x="f773" y="f41"/>
                    </a:cubicBezTo>
                    <a:cubicBezTo>
                      <a:pt x="f773" y="f155"/>
                      <a:pt x="f773" y="f154"/>
                      <a:pt x="f773" y="f34"/>
                    </a:cubicBezTo>
                    <a:cubicBezTo>
                      <a:pt x="f776" y="f34"/>
                      <a:pt x="f777" y="f48"/>
                      <a:pt x="f778" y="f48"/>
                    </a:cubicBezTo>
                    <a:cubicBezTo>
                      <a:pt x="f778" y="f209"/>
                      <a:pt x="f778" y="f206"/>
                      <a:pt x="f778" y="f41"/>
                    </a:cubicBezTo>
                    <a:cubicBezTo>
                      <a:pt x="f829" y="f41"/>
                      <a:pt x="f830" y="f41"/>
                      <a:pt x="f808" y="f41"/>
                    </a:cubicBezTo>
                    <a:cubicBezTo>
                      <a:pt x="f808" y="f163"/>
                      <a:pt x="f808" y="f235"/>
                      <a:pt x="f808" y="f249"/>
                    </a:cubicBezTo>
                    <a:cubicBezTo>
                      <a:pt x="f830" y="f249"/>
                      <a:pt x="f829" y="f249"/>
                      <a:pt x="f818" y="f249"/>
                    </a:cubicBezTo>
                    <a:cubicBezTo>
                      <a:pt x="f778" y="f192"/>
                      <a:pt x="f769" y="f269"/>
                      <a:pt x="f769" y="f169"/>
                    </a:cubicBezTo>
                    <a:cubicBezTo>
                      <a:pt x="f770" y="f236"/>
                      <a:pt x="f771" y="f235"/>
                      <a:pt x="f773" y="f250"/>
                    </a:cubicBezTo>
                    <a:cubicBezTo>
                      <a:pt x="f773" y="f252"/>
                      <a:pt x="f773" y="f257"/>
                      <a:pt x="f773" y="f161"/>
                    </a:cubicBezTo>
                    <a:cubicBezTo>
                      <a:pt x="f831" y="f161"/>
                      <a:pt x="f832" y="f161"/>
                      <a:pt x="f782" y="f161"/>
                    </a:cubicBezTo>
                    <a:cubicBezTo>
                      <a:pt x="f782" y="f268"/>
                      <a:pt x="f782" y="f232"/>
                      <a:pt x="f782" y="f43"/>
                    </a:cubicBezTo>
                    <a:cubicBezTo>
                      <a:pt x="f833" y="f43"/>
                      <a:pt x="f786" y="f43"/>
                      <a:pt x="f791" y="f43"/>
                    </a:cubicBezTo>
                    <a:cubicBezTo>
                      <a:pt x="f791" y="f35"/>
                      <a:pt x="f791" y="f75"/>
                      <a:pt x="f791" y="f55"/>
                    </a:cubicBezTo>
                    <a:cubicBezTo>
                      <a:pt x="f823" y="f53"/>
                      <a:pt x="f824" y="f127"/>
                      <a:pt x="f825" y="f834"/>
                    </a:cubicBezTo>
                    <a:cubicBezTo>
                      <a:pt x="f796" y="f835"/>
                      <a:pt x="f796" y="f218"/>
                      <a:pt x="f804" y="f142"/>
                    </a:cubicBezTo>
                    <a:cubicBezTo>
                      <a:pt x="f798" y="f140"/>
                      <a:pt x="f836" y="f65"/>
                      <a:pt x="f837" y="f65"/>
                    </a:cubicBezTo>
                    <a:cubicBezTo>
                      <a:pt x="f837" y="f63"/>
                      <a:pt x="f838" y="f70"/>
                      <a:pt x="f838" y="f71"/>
                    </a:cubicBezTo>
                    <a:cubicBezTo>
                      <a:pt x="f839" y="f71"/>
                      <a:pt x="f840" y="f71"/>
                      <a:pt x="f841" y="f211"/>
                    </a:cubicBezTo>
                    <a:cubicBezTo>
                      <a:pt x="f841" y="f529"/>
                      <a:pt x="f841" y="f210"/>
                      <a:pt x="f841" y="f65"/>
                    </a:cubicBezTo>
                    <a:cubicBezTo>
                      <a:pt x="f842" y="f65"/>
                      <a:pt x="f843" y="f65"/>
                      <a:pt x="f837" y="f65"/>
                    </a:cubicBezTo>
                    <a:cubicBezTo>
                      <a:pt x="f838" y="f138"/>
                      <a:pt x="f838" y="f224"/>
                      <a:pt x="f800" y="f94"/>
                    </a:cubicBezTo>
                    <a:cubicBezTo>
                      <a:pt x="f839" y="f200"/>
                      <a:pt x="f840" y="f93"/>
                      <a:pt x="f841" y="f129"/>
                    </a:cubicBezTo>
                    <a:cubicBezTo>
                      <a:pt x="f844" y="f294"/>
                      <a:pt x="f845" y="f133"/>
                      <a:pt x="f846" y="f90"/>
                    </a:cubicBezTo>
                    <a:cubicBezTo>
                      <a:pt x="f847" y="f90"/>
                      <a:pt x="f848" y="f90"/>
                      <a:pt x="f849" y="f90"/>
                    </a:cubicBezTo>
                    <a:cubicBezTo>
                      <a:pt x="f850" y="f199"/>
                      <a:pt x="f851" y="f274"/>
                      <a:pt x="f852" y="f93"/>
                    </a:cubicBezTo>
                    <a:cubicBezTo>
                      <a:pt x="f853" y="f93"/>
                      <a:pt x="f854" y="f200"/>
                      <a:pt x="f846" y="f94"/>
                    </a:cubicBezTo>
                    <a:cubicBezTo>
                      <a:pt x="f846" y="f137"/>
                      <a:pt x="f846" y="f207"/>
                      <a:pt x="f846" y="f208"/>
                    </a:cubicBezTo>
                    <a:cubicBezTo>
                      <a:pt x="f847" y="f65"/>
                      <a:pt x="f853" y="f140"/>
                      <a:pt x="f855" y="f142"/>
                    </a:cubicBezTo>
                    <a:cubicBezTo>
                      <a:pt x="f851" y="f69"/>
                      <a:pt x="f849" y="f70"/>
                      <a:pt x="f856" y="f219"/>
                    </a:cubicBezTo>
                    <a:cubicBezTo>
                      <a:pt x="f857" y="f71"/>
                      <a:pt x="f858" y="f59"/>
                      <a:pt x="f859" y="f227"/>
                    </a:cubicBezTo>
                    <a:cubicBezTo>
                      <a:pt x="f859" y="f97"/>
                      <a:pt x="f860" y="f270"/>
                      <a:pt x="f860" y="f112"/>
                    </a:cubicBezTo>
                    <a:cubicBezTo>
                      <a:pt x="f858" y="f126"/>
                      <a:pt x="f861" y="f75"/>
                      <a:pt x="f849" y="f107"/>
                    </a:cubicBezTo>
                    <a:cubicBezTo>
                      <a:pt x="f849" y="f122"/>
                      <a:pt x="f849" y="f120"/>
                      <a:pt x="f849" y="f38"/>
                    </a:cubicBezTo>
                    <a:cubicBezTo>
                      <a:pt x="f857" y="f38"/>
                      <a:pt x="f862" y="f38"/>
                      <a:pt x="f863" y="f38"/>
                    </a:cubicBezTo>
                    <a:cubicBezTo>
                      <a:pt x="f864" y="f425"/>
                      <a:pt x="f860" y="f426"/>
                      <a:pt x="f859" y="f112"/>
                    </a:cubicBezTo>
                    <a:cubicBezTo>
                      <a:pt x="f865" y="f110"/>
                      <a:pt x="f866" y="f126"/>
                      <a:pt x="f867" y="f75"/>
                    </a:cubicBezTo>
                    <a:cubicBezTo>
                      <a:pt x="f867" y="f216"/>
                      <a:pt x="f867" y="f270"/>
                      <a:pt x="f867" y="f55"/>
                    </a:cubicBezTo>
                    <a:cubicBezTo>
                      <a:pt x="f868" y="f54"/>
                      <a:pt x="f869" y="f53"/>
                      <a:pt x="f870" y="f127"/>
                    </a:cubicBezTo>
                    <a:cubicBezTo>
                      <a:pt x="f871" y="f434"/>
                      <a:pt x="f872" y="f145"/>
                      <a:pt x="f873" y="f71"/>
                    </a:cubicBezTo>
                    <a:cubicBezTo>
                      <a:pt x="f874" y="f73"/>
                      <a:pt x="f875" y="f59"/>
                      <a:pt x="f859" y="f227"/>
                    </a:cubicBezTo>
                    <a:cubicBezTo>
                      <a:pt x="f860" y="f225"/>
                      <a:pt x="f864" y="f255"/>
                      <a:pt x="f863" y="f65"/>
                    </a:cubicBezTo>
                    <a:cubicBezTo>
                      <a:pt x="f876" y="f140"/>
                      <a:pt x="f877" y="f142"/>
                      <a:pt x="f855" y="f142"/>
                    </a:cubicBezTo>
                    <a:cubicBezTo>
                      <a:pt x="f855" y="f138"/>
                      <a:pt x="f855" y="f91"/>
                      <a:pt x="f855" y="f129"/>
                    </a:cubicBezTo>
                    <a:cubicBezTo>
                      <a:pt x="f878" y="f93"/>
                      <a:pt x="f879" y="f93"/>
                      <a:pt x="f860" y="f93"/>
                    </a:cubicBezTo>
                    <a:cubicBezTo>
                      <a:pt x="f860" y="f95"/>
                      <a:pt x="f860" y="f3"/>
                      <a:pt x="f860" y="f96"/>
                    </a:cubicBezTo>
                    <a:cubicBezTo>
                      <a:pt x="f858" y="f104"/>
                      <a:pt x="f861" y="f106"/>
                      <a:pt x="f849" y="f108"/>
                    </a:cubicBezTo>
                    <a:cubicBezTo>
                      <a:pt x="f849" y="f118"/>
                      <a:pt x="f849" y="f147"/>
                      <a:pt x="f849" y="f61"/>
                    </a:cubicBezTo>
                    <a:cubicBezTo>
                      <a:pt x="f880" y="f61"/>
                      <a:pt x="f871" y="f61"/>
                      <a:pt x="f867" y="f61"/>
                    </a:cubicBezTo>
                    <a:cubicBezTo>
                      <a:pt x="f881" y="f152"/>
                      <a:pt x="f882" y="f174"/>
                      <a:pt x="f883" y="f450"/>
                    </a:cubicBezTo>
                    <a:cubicBezTo>
                      <a:pt x="f883" y="f450"/>
                      <a:pt x="f883" y="f450"/>
                      <a:pt x="f883" y="f450"/>
                    </a:cubicBezTo>
                    <a:cubicBezTo>
                      <a:pt x="f884" y="f150"/>
                      <a:pt x="f885" y="f139"/>
                      <a:pt x="f863" y="f237"/>
                    </a:cubicBezTo>
                    <a:cubicBezTo>
                      <a:pt x="f863" y="f141"/>
                      <a:pt x="f863" y="f136"/>
                      <a:pt x="f880" y="f143"/>
                    </a:cubicBezTo>
                    <a:cubicBezTo>
                      <a:pt x="f886" y="f119"/>
                      <a:pt x="f887" y="f121"/>
                      <a:pt x="f872" y="f121"/>
                    </a:cubicBezTo>
                    <a:cubicBezTo>
                      <a:pt x="f871" y="f125"/>
                      <a:pt x="f870" y="f189"/>
                      <a:pt x="f888" y="f117"/>
                    </a:cubicBezTo>
                    <a:cubicBezTo>
                      <a:pt x="f889" y="f117"/>
                      <a:pt x="f890" y="f117"/>
                      <a:pt x="f891" y="f117"/>
                    </a:cubicBezTo>
                    <a:cubicBezTo>
                      <a:pt x="f891" y="f128"/>
                      <a:pt x="f891" y="f103"/>
                      <a:pt x="f891" y="f88"/>
                    </a:cubicBezTo>
                    <a:cubicBezTo>
                      <a:pt x="f892" y="f87"/>
                      <a:pt x="f893" y="f87"/>
                      <a:pt x="f894" y="f87"/>
                    </a:cubicBezTo>
                    <a:cubicBezTo>
                      <a:pt x="f894" y="f462"/>
                      <a:pt x="f894" y="f253"/>
                      <a:pt x="f894" y="f83"/>
                    </a:cubicBezTo>
                    <a:cubicBezTo>
                      <a:pt x="f895" y="f117"/>
                      <a:pt x="f896" y="f116"/>
                      <a:pt x="f897" y="f113"/>
                    </a:cubicBezTo>
                    <a:cubicBezTo>
                      <a:pt x="f898" y="f118"/>
                      <a:pt x="f899" y="f82"/>
                      <a:pt x="f899" y="f121"/>
                    </a:cubicBezTo>
                    <a:cubicBezTo>
                      <a:pt x="f900" y="f121"/>
                      <a:pt x="f901" y="f121"/>
                      <a:pt x="f902" y="f121"/>
                    </a:cubicBezTo>
                    <a:cubicBezTo>
                      <a:pt x="f902" y="f202"/>
                      <a:pt x="f902" y="f3"/>
                      <a:pt x="f902" y="f93"/>
                    </a:cubicBezTo>
                    <a:cubicBezTo>
                      <a:pt x="f903" y="f93"/>
                      <a:pt x="f904" y="f200"/>
                      <a:pt x="f898" y="f94"/>
                    </a:cubicBezTo>
                    <a:cubicBezTo>
                      <a:pt x="f899" y="f383"/>
                      <a:pt x="f905" y="f384"/>
                      <a:pt x="f906" y="f142"/>
                    </a:cubicBezTo>
                    <a:cubicBezTo>
                      <a:pt x="f907" y="f142"/>
                      <a:pt x="f908" y="f140"/>
                      <a:pt x="f891" y="f65"/>
                    </a:cubicBezTo>
                    <a:cubicBezTo>
                      <a:pt x="f891" y="f255"/>
                      <a:pt x="f909" y="f225"/>
                      <a:pt x="f910" y="f213"/>
                    </a:cubicBezTo>
                    <a:cubicBezTo>
                      <a:pt x="f911" y="f59"/>
                      <a:pt x="f912" y="f73"/>
                      <a:pt x="f882" y="f71"/>
                    </a:cubicBezTo>
                    <a:cubicBezTo>
                      <a:pt x="f882" y="f221"/>
                      <a:pt x="f882" y="f230"/>
                      <a:pt x="f882" y="f127"/>
                    </a:cubicBezTo>
                    <a:cubicBezTo>
                      <a:pt x="f913" y="f127"/>
                      <a:pt x="f914" y="f127"/>
                      <a:pt x="f915" y="f127"/>
                    </a:cubicBezTo>
                    <a:cubicBezTo>
                      <a:pt x="f891" y="f434"/>
                      <a:pt x="f891" y="f221"/>
                      <a:pt x="f909" y="f213"/>
                    </a:cubicBezTo>
                    <a:cubicBezTo>
                      <a:pt x="f916" y="f59"/>
                      <a:pt x="f917" y="f73"/>
                      <a:pt x="f918" y="f71"/>
                    </a:cubicBezTo>
                    <a:cubicBezTo>
                      <a:pt x="f894" y="f221"/>
                      <a:pt x="f919" y="f230"/>
                      <a:pt x="f920" y="f127"/>
                    </a:cubicBezTo>
                    <a:cubicBezTo>
                      <a:pt x="f921" y="f127"/>
                      <a:pt x="f922" y="f127"/>
                      <a:pt x="f902" y="f127"/>
                    </a:cubicBezTo>
                    <a:cubicBezTo>
                      <a:pt x="f902" y="f434"/>
                      <a:pt x="f902" y="f145"/>
                      <a:pt x="f902" y="f59"/>
                    </a:cubicBezTo>
                    <a:cubicBezTo>
                      <a:pt x="f903" y="f73"/>
                      <a:pt x="f904" y="f71"/>
                      <a:pt x="f898" y="f211"/>
                    </a:cubicBezTo>
                    <a:cubicBezTo>
                      <a:pt x="f899" y="f70"/>
                      <a:pt x="f905" y="f210"/>
                      <a:pt x="f906" y="f142"/>
                    </a:cubicBezTo>
                    <a:cubicBezTo>
                      <a:pt x="f923" y="f140"/>
                      <a:pt x="f924" y="f65"/>
                      <a:pt x="f925" y="f65"/>
                    </a:cubicBezTo>
                    <a:cubicBezTo>
                      <a:pt x="f926" y="f69"/>
                      <a:pt x="f927" y="f70"/>
                      <a:pt x="f928" y="f219"/>
                    </a:cubicBezTo>
                    <a:cubicBezTo>
                      <a:pt x="f929" y="f71"/>
                      <a:pt x="f930" y="f73"/>
                      <a:pt x="f931" y="f213"/>
                    </a:cubicBezTo>
                    <a:cubicBezTo>
                      <a:pt x="f932" y="f221"/>
                      <a:pt x="f933" y="f222"/>
                      <a:pt x="f934" y="f127"/>
                    </a:cubicBezTo>
                    <a:cubicBezTo>
                      <a:pt x="f935" y="f127"/>
                      <a:pt x="f936" y="f127"/>
                      <a:pt x="f937" y="f127"/>
                    </a:cubicBezTo>
                    <a:cubicBezTo>
                      <a:pt x="f937" y="f434"/>
                      <a:pt x="f937" y="f145"/>
                      <a:pt x="f937" y="f71"/>
                    </a:cubicBezTo>
                    <a:cubicBezTo>
                      <a:pt x="f938" y="f73"/>
                      <a:pt x="f939" y="f59"/>
                      <a:pt x="f940" y="f213"/>
                    </a:cubicBezTo>
                    <a:cubicBezTo>
                      <a:pt x="f932" y="f214"/>
                      <a:pt x="f933" y="f215"/>
                      <a:pt x="f941" y="f65"/>
                    </a:cubicBezTo>
                    <a:cubicBezTo>
                      <a:pt x="f942" y="f65"/>
                      <a:pt x="f943" y="f65"/>
                      <a:pt x="f944" y="f65"/>
                    </a:cubicBezTo>
                    <a:cubicBezTo>
                      <a:pt x="f944" y="f945"/>
                      <a:pt x="f944" y="f294"/>
                      <a:pt x="f944" y="f87"/>
                    </a:cubicBezTo>
                    <a:cubicBezTo>
                      <a:pt x="f946" y="f87"/>
                      <a:pt x="f13" y="f88"/>
                      <a:pt x="f7" y="f88"/>
                    </a:cubicBezTo>
                    <a:cubicBezTo>
                      <a:pt x="f7" y="f200"/>
                      <a:pt x="f7" y="f140"/>
                      <a:pt x="f7" y="f59"/>
                    </a:cubicBezTo>
                    <a:cubicBezTo>
                      <a:pt x="f13" y="f59"/>
                      <a:pt x="f14" y="f59"/>
                      <a:pt x="f15" y="f59"/>
                    </a:cubicBezTo>
                    <a:cubicBezTo>
                      <a:pt x="f15" y="f58"/>
                      <a:pt x="f15" y="f230"/>
                      <a:pt x="f15" y="f53"/>
                    </a:cubicBezTo>
                    <a:cubicBezTo>
                      <a:pt x="f19" y="f53"/>
                      <a:pt x="f20" y="f127"/>
                      <a:pt x="f7" y="f127"/>
                    </a:cubicBezTo>
                    <a:cubicBezTo>
                      <a:pt x="f7" y="f120"/>
                      <a:pt x="f7" y="f2"/>
                      <a:pt x="f7" y="f236"/>
                    </a:cubicBezTo>
                    <a:cubicBezTo>
                      <a:pt x="f13" y="f236"/>
                      <a:pt x="f14" y="f236"/>
                      <a:pt x="f15" y="f236"/>
                    </a:cubicBezTo>
                    <a:cubicBezTo>
                      <a:pt x="f15" y="f171"/>
                      <a:pt x="f15" y="f947"/>
                      <a:pt x="f15" y="f9"/>
                    </a:cubicBezTo>
                    <a:cubicBezTo>
                      <a:pt x="f19" y="f9"/>
                      <a:pt x="f20" y="f9"/>
                      <a:pt x="f7" y="f9"/>
                    </a:cubicBezTo>
                    <a:close/>
                    <a:moveTo>
                      <a:pt x="f948" y="f180"/>
                    </a:moveTo>
                    <a:cubicBezTo>
                      <a:pt x="f949" y="f180"/>
                      <a:pt x="f950" y="f180"/>
                      <a:pt x="f756" y="f180"/>
                    </a:cubicBezTo>
                    <a:cubicBezTo>
                      <a:pt x="f756" y="f175"/>
                      <a:pt x="f759" y="f236"/>
                      <a:pt x="f754" y="f163"/>
                    </a:cubicBezTo>
                    <a:cubicBezTo>
                      <a:pt x="f951" y="f163"/>
                      <a:pt x="f761" y="f163"/>
                      <a:pt x="f762" y="f163"/>
                    </a:cubicBezTo>
                    <a:cubicBezTo>
                      <a:pt x="f762" y="f203"/>
                      <a:pt x="f762" y="f2"/>
                      <a:pt x="f762" y="f157"/>
                    </a:cubicBezTo>
                    <a:cubicBezTo>
                      <a:pt x="f952" y="f41"/>
                      <a:pt x="f761" y="f43"/>
                      <a:pt x="f953" y="f156"/>
                    </a:cubicBezTo>
                    <a:cubicBezTo>
                      <a:pt x="f953" y="f39"/>
                      <a:pt x="f953" y="f259"/>
                      <a:pt x="f953" y="f124"/>
                    </a:cubicBezTo>
                    <a:cubicBezTo>
                      <a:pt x="f954" y="f75"/>
                      <a:pt x="f955" y="f126"/>
                      <a:pt x="f756" y="f110"/>
                    </a:cubicBezTo>
                    <a:cubicBezTo>
                      <a:pt x="f759" y="f270"/>
                      <a:pt x="f754" y="f97"/>
                      <a:pt x="f753" y="f213"/>
                    </a:cubicBezTo>
                    <a:cubicBezTo>
                      <a:pt x="f954" y="f211"/>
                      <a:pt x="f956" y="f71"/>
                      <a:pt x="f957" y="f140"/>
                    </a:cubicBezTo>
                    <a:cubicBezTo>
                      <a:pt x="f958" y="f140"/>
                      <a:pt x="f950" y="f140"/>
                      <a:pt x="f756" y="f140"/>
                    </a:cubicBezTo>
                    <a:cubicBezTo>
                      <a:pt x="f759" y="f215"/>
                      <a:pt x="f754" y="f214"/>
                      <a:pt x="f753" y="f227"/>
                    </a:cubicBezTo>
                    <a:cubicBezTo>
                      <a:pt x="f959" y="f213"/>
                      <a:pt x="f960" y="f59"/>
                      <a:pt x="f731" y="f71"/>
                    </a:cubicBezTo>
                    <a:cubicBezTo>
                      <a:pt x="f731" y="f55"/>
                      <a:pt x="f731" y="f75"/>
                      <a:pt x="f731" y="f38"/>
                    </a:cubicBezTo>
                    <a:cubicBezTo>
                      <a:pt x="f752" y="f34"/>
                      <a:pt x="f732" y="f48"/>
                      <a:pt x="f756" y="f153"/>
                    </a:cubicBezTo>
                    <a:cubicBezTo>
                      <a:pt x="f759" y="f961"/>
                      <a:pt x="f759" y="f159"/>
                      <a:pt x="f754" y="f166"/>
                    </a:cubicBezTo>
                    <a:cubicBezTo>
                      <a:pt x="f959" y="f166"/>
                      <a:pt x="f960" y="f166"/>
                      <a:pt x="f731" y="f166"/>
                    </a:cubicBezTo>
                    <a:cubicBezTo>
                      <a:pt x="f731" y="f236"/>
                      <a:pt x="f731" y="f249"/>
                      <a:pt x="f731" y="f239"/>
                    </a:cubicBezTo>
                    <a:cubicBezTo>
                      <a:pt x="f752" y="f178"/>
                      <a:pt x="f732" y="f188"/>
                      <a:pt x="f759" y="f179"/>
                    </a:cubicBezTo>
                    <a:cubicBezTo>
                      <a:pt x="f759" y="f240"/>
                      <a:pt x="f759" y="f241"/>
                      <a:pt x="f759" y="f243"/>
                    </a:cubicBezTo>
                    <a:cubicBezTo>
                      <a:pt x="f950" y="f243"/>
                      <a:pt x="f958" y="f243"/>
                      <a:pt x="f734" y="f243"/>
                    </a:cubicBezTo>
                    <a:cubicBezTo>
                      <a:pt x="f953" y="f241"/>
                      <a:pt x="f962" y="f240"/>
                      <a:pt x="f963" y="f180"/>
                    </a:cubicBezTo>
                    <a:cubicBezTo>
                      <a:pt x="f956" y="f188"/>
                      <a:pt x="f964" y="f178"/>
                      <a:pt x="f762" y="f965"/>
                    </a:cubicBezTo>
                    <a:cubicBezTo>
                      <a:pt x="f762" y="f190"/>
                      <a:pt x="f762" y="f191"/>
                      <a:pt x="f762" y="f175"/>
                    </a:cubicBezTo>
                    <a:cubicBezTo>
                      <a:pt x="f966" y="f175"/>
                      <a:pt x="f956" y="f175"/>
                      <a:pt x="f953" y="f175"/>
                    </a:cubicBezTo>
                    <a:cubicBezTo>
                      <a:pt x="f962" y="f967"/>
                      <a:pt x="f963" y="f968"/>
                      <a:pt x="f948" y="f180"/>
                    </a:cubicBezTo>
                    <a:close/>
                    <a:moveTo>
                      <a:pt x="f969" y="f180"/>
                    </a:moveTo>
                    <a:cubicBezTo>
                      <a:pt x="f970" y="f180"/>
                      <a:pt x="f292" y="f180"/>
                      <a:pt x="f314" y="f180"/>
                    </a:cubicBezTo>
                    <a:cubicBezTo>
                      <a:pt x="f314" y="f175"/>
                      <a:pt x="f313" y="f236"/>
                      <a:pt x="f318" y="f163"/>
                    </a:cubicBezTo>
                    <a:cubicBezTo>
                      <a:pt x="f971" y="f163"/>
                      <a:pt x="f972" y="f163"/>
                      <a:pt x="f321" y="f163"/>
                    </a:cubicBezTo>
                    <a:cubicBezTo>
                      <a:pt x="f321" y="f203"/>
                      <a:pt x="f321" y="f2"/>
                      <a:pt x="f321" y="f157"/>
                    </a:cubicBezTo>
                    <a:cubicBezTo>
                      <a:pt x="f973" y="f41"/>
                      <a:pt x="f320" y="f43"/>
                      <a:pt x="f295" y="f156"/>
                    </a:cubicBezTo>
                    <a:cubicBezTo>
                      <a:pt x="f295" y="f39"/>
                      <a:pt x="f295" y="f259"/>
                      <a:pt x="f295" y="f124"/>
                    </a:cubicBezTo>
                    <a:cubicBezTo>
                      <a:pt x="f21" y="f75"/>
                      <a:pt x="f974" y="f126"/>
                      <a:pt x="f314" y="f110"/>
                    </a:cubicBezTo>
                    <a:cubicBezTo>
                      <a:pt x="f313" y="f270"/>
                      <a:pt x="f318" y="f97"/>
                      <a:pt x="f318" y="f213"/>
                    </a:cubicBezTo>
                    <a:cubicBezTo>
                      <a:pt x="f292" y="f59"/>
                      <a:pt x="f971" y="f71"/>
                      <a:pt x="f295" y="f219"/>
                    </a:cubicBezTo>
                    <a:cubicBezTo>
                      <a:pt x="f295" y="f529"/>
                      <a:pt x="f295" y="f210"/>
                      <a:pt x="f295" y="f140"/>
                    </a:cubicBezTo>
                    <a:cubicBezTo>
                      <a:pt x="f21" y="f140"/>
                      <a:pt x="f292" y="f140"/>
                      <a:pt x="f314" y="f140"/>
                    </a:cubicBezTo>
                    <a:cubicBezTo>
                      <a:pt x="f313" y="f215"/>
                      <a:pt x="f318" y="f214"/>
                      <a:pt x="f312" y="f227"/>
                    </a:cubicBezTo>
                    <a:cubicBezTo>
                      <a:pt x="f975" y="f213"/>
                      <a:pt x="f976" y="f59"/>
                      <a:pt x="f289" y="f71"/>
                    </a:cubicBezTo>
                    <a:cubicBezTo>
                      <a:pt x="f289" y="f55"/>
                      <a:pt x="f289" y="f75"/>
                      <a:pt x="f289" y="f38"/>
                    </a:cubicBezTo>
                    <a:cubicBezTo>
                      <a:pt x="f311" y="f34"/>
                      <a:pt x="f297" y="f48"/>
                      <a:pt x="f314" y="f153"/>
                    </a:cubicBezTo>
                    <a:cubicBezTo>
                      <a:pt x="f313" y="f961"/>
                      <a:pt x="f313" y="f256"/>
                      <a:pt x="f318" y="f166"/>
                    </a:cubicBezTo>
                    <a:cubicBezTo>
                      <a:pt x="f291" y="f166"/>
                      <a:pt x="f976" y="f166"/>
                      <a:pt x="f289" y="f166"/>
                    </a:cubicBezTo>
                    <a:cubicBezTo>
                      <a:pt x="f289" y="f236"/>
                      <a:pt x="f289" y="f173"/>
                      <a:pt x="f289" y="f239"/>
                    </a:cubicBezTo>
                    <a:cubicBezTo>
                      <a:pt x="f311" y="f178"/>
                      <a:pt x="f297" y="f188"/>
                      <a:pt x="f314" y="f179"/>
                    </a:cubicBezTo>
                    <a:cubicBezTo>
                      <a:pt x="f313" y="f240"/>
                      <a:pt x="f313" y="f241"/>
                      <a:pt x="f318" y="f977"/>
                    </a:cubicBezTo>
                    <a:cubicBezTo>
                      <a:pt x="f292" y="f977"/>
                      <a:pt x="f971" y="f977"/>
                      <a:pt x="f978" y="f243"/>
                    </a:cubicBezTo>
                    <a:cubicBezTo>
                      <a:pt x="f293" y="f979"/>
                      <a:pt x="f980" y="f240"/>
                      <a:pt x="f981" y="f180"/>
                    </a:cubicBezTo>
                    <a:cubicBezTo>
                      <a:pt x="f982" y="f179"/>
                      <a:pt x="f983" y="f178"/>
                      <a:pt x="f322" y="f965"/>
                    </a:cubicBezTo>
                    <a:cubicBezTo>
                      <a:pt x="f322" y="f190"/>
                      <a:pt x="f322" y="f198"/>
                      <a:pt x="f322" y="f175"/>
                    </a:cubicBezTo>
                    <a:cubicBezTo>
                      <a:pt x="f983" y="f175"/>
                      <a:pt x="f982" y="f175"/>
                      <a:pt x="f295" y="f175"/>
                    </a:cubicBezTo>
                    <a:cubicBezTo>
                      <a:pt x="f980" y="f967"/>
                      <a:pt x="f981" y="f968"/>
                      <a:pt x="f969" y="f180"/>
                    </a:cubicBezTo>
                    <a:close/>
                    <a:moveTo>
                      <a:pt x="f984" y="f985"/>
                    </a:moveTo>
                    <a:cubicBezTo>
                      <a:pt x="f986" y="f987"/>
                      <a:pt x="f988" y="f305"/>
                      <a:pt x="f620" y="f989"/>
                    </a:cubicBezTo>
                    <a:cubicBezTo>
                      <a:pt x="f990" y="f989"/>
                      <a:pt x="f720" y="f989"/>
                      <a:pt x="f704" y="f989"/>
                    </a:cubicBezTo>
                    <a:cubicBezTo>
                      <a:pt x="f704" y="f991"/>
                      <a:pt x="f704" y="f992"/>
                      <a:pt x="f704" y="f283"/>
                    </a:cubicBezTo>
                    <a:cubicBezTo>
                      <a:pt x="f993" y="f307"/>
                      <a:pt x="f990" y="f994"/>
                      <a:pt x="f984" y="f985"/>
                    </a:cubicBezTo>
                    <a:cubicBezTo>
                      <a:pt x="f988" y="f995"/>
                      <a:pt x="f620" y="f996"/>
                      <a:pt x="f997" y="f11"/>
                    </a:cubicBezTo>
                    <a:cubicBezTo>
                      <a:pt x="f621" y="f11"/>
                      <a:pt x="f618" y="f11"/>
                      <a:pt x="f617" y="f11"/>
                    </a:cubicBezTo>
                    <a:cubicBezTo>
                      <a:pt x="f617" y="f996"/>
                      <a:pt x="f617" y="f995"/>
                      <a:pt x="f617" y="f307"/>
                    </a:cubicBezTo>
                    <a:cubicBezTo>
                      <a:pt x="f998" y="f994"/>
                      <a:pt x="f999" y="f994"/>
                      <a:pt x="f984" y="f985"/>
                    </a:cubicBezTo>
                    <a:close/>
                    <a:moveTo>
                      <a:pt x="f744" y="f304"/>
                    </a:moveTo>
                    <a:cubicBezTo>
                      <a:pt x="f1000" y="f304"/>
                      <a:pt x="f741" y="f304"/>
                      <a:pt x="f740" y="f304"/>
                    </a:cubicBezTo>
                    <a:cubicBezTo>
                      <a:pt x="f740" y="f991"/>
                      <a:pt x="f740" y="f992"/>
                      <a:pt x="f740" y="f283"/>
                    </a:cubicBezTo>
                    <a:cubicBezTo>
                      <a:pt x="f741" y="f283"/>
                      <a:pt x="f742" y="f283"/>
                      <a:pt x="f744" y="f283"/>
                    </a:cubicBezTo>
                    <a:cubicBezTo>
                      <a:pt x="f744" y="f1001"/>
                      <a:pt x="f744" y="f284"/>
                      <a:pt x="f744" y="f12"/>
                    </a:cubicBezTo>
                    <a:cubicBezTo>
                      <a:pt x="f724" y="f12"/>
                      <a:pt x="f1002" y="f12"/>
                      <a:pt x="f1003" y="f12"/>
                    </a:cubicBezTo>
                    <a:cubicBezTo>
                      <a:pt x="f1003" y="f16"/>
                      <a:pt x="f1003" y="f17"/>
                      <a:pt x="f1003" y="f310"/>
                    </a:cubicBezTo>
                    <a:cubicBezTo>
                      <a:pt x="f1004" y="f310"/>
                      <a:pt x="f1005" y="f310"/>
                      <a:pt x="f744" y="f310"/>
                    </a:cubicBezTo>
                    <a:cubicBezTo>
                      <a:pt x="f744" y="f28"/>
                      <a:pt x="f744" y="f1006"/>
                      <a:pt x="f744" y="f304"/>
                    </a:cubicBezTo>
                    <a:close/>
                    <a:moveTo>
                      <a:pt x="f447" y="f994"/>
                    </a:moveTo>
                    <a:cubicBezTo>
                      <a:pt x="f457" y="f994"/>
                      <a:pt x="f482" y="f994"/>
                      <a:pt x="f458" y="f994"/>
                    </a:cubicBezTo>
                    <a:cubicBezTo>
                      <a:pt x="f458" y="f306"/>
                      <a:pt x="f458" y="f991"/>
                      <a:pt x="f458" y="f989"/>
                    </a:cubicBezTo>
                    <a:cubicBezTo>
                      <a:pt x="f459" y="f989"/>
                      <a:pt x="f460" y="f989"/>
                      <a:pt x="f486" y="f989"/>
                    </a:cubicBezTo>
                    <a:cubicBezTo>
                      <a:pt x="f486" y="f305"/>
                      <a:pt x="f486" y="f992"/>
                      <a:pt x="f486" y="f307"/>
                    </a:cubicBezTo>
                    <a:cubicBezTo>
                      <a:pt x="f1007" y="f307"/>
                      <a:pt x="f1008" y="f307"/>
                      <a:pt x="f458" y="f307"/>
                    </a:cubicBezTo>
                    <a:cubicBezTo>
                      <a:pt x="f458" y="f995"/>
                      <a:pt x="f458" y="f996"/>
                      <a:pt x="f458" y="f1009"/>
                    </a:cubicBezTo>
                    <a:cubicBezTo>
                      <a:pt x="f1010" y="f1009"/>
                      <a:pt x="f457" y="f11"/>
                      <a:pt x="f447" y="f11"/>
                    </a:cubicBezTo>
                    <a:cubicBezTo>
                      <a:pt x="f447" y="f996"/>
                      <a:pt x="f447" y="f1011"/>
                      <a:pt x="f447" y="f307"/>
                    </a:cubicBezTo>
                    <a:cubicBezTo>
                      <a:pt x="f1012" y="f307"/>
                      <a:pt x="f1013" y="f307"/>
                      <a:pt x="f455" y="f307"/>
                    </a:cubicBezTo>
                    <a:cubicBezTo>
                      <a:pt x="f455" y="f1014"/>
                      <a:pt x="f455" y="f1015"/>
                      <a:pt x="f455" y="f12"/>
                    </a:cubicBezTo>
                    <a:cubicBezTo>
                      <a:pt x="f451" y="f304"/>
                      <a:pt x="f1012" y="f304"/>
                      <a:pt x="f447" y="f304"/>
                    </a:cubicBezTo>
                    <a:cubicBezTo>
                      <a:pt x="f447" y="f305"/>
                      <a:pt x="f447" y="f987"/>
                      <a:pt x="f447" y="f994"/>
                    </a:cubicBezTo>
                    <a:close/>
                    <a:moveTo>
                      <a:pt x="f602" y="f1016"/>
                    </a:moveTo>
                    <a:cubicBezTo>
                      <a:pt x="f602" y="f1017"/>
                      <a:pt x="f602" y="f1018"/>
                      <a:pt x="f602" y="f307"/>
                    </a:cubicBezTo>
                    <a:cubicBezTo>
                      <a:pt x="f605" y="f994"/>
                      <a:pt x="f695" y="f994"/>
                      <a:pt x="f606" y="f994"/>
                    </a:cubicBezTo>
                    <a:cubicBezTo>
                      <a:pt x="f606" y="f1019"/>
                      <a:pt x="f697" y="f1020"/>
                      <a:pt x="f697" y="f11"/>
                    </a:cubicBezTo>
                    <a:cubicBezTo>
                      <a:pt x="f633" y="f1009"/>
                      <a:pt x="f698" y="f1009"/>
                      <a:pt x="f600" y="f277"/>
                    </a:cubicBezTo>
                    <a:cubicBezTo>
                      <a:pt x="f600" y="f1021"/>
                      <a:pt x="f688" y="f276"/>
                      <a:pt x="f688" y="f1022"/>
                    </a:cubicBezTo>
                    <a:cubicBezTo>
                      <a:pt x="f634" y="f1022"/>
                      <a:pt x="f635" y="f1022"/>
                      <a:pt x="f595" y="f1023"/>
                    </a:cubicBezTo>
                    <a:cubicBezTo>
                      <a:pt x="f595" y="f1024"/>
                      <a:pt x="f595" y="f1021"/>
                      <a:pt x="f595" y="f1009"/>
                    </a:cubicBezTo>
                    <a:cubicBezTo>
                      <a:pt x="f1025" y="f277"/>
                      <a:pt x="f693" y="f277"/>
                      <a:pt x="f602" y="f1016"/>
                    </a:cubicBezTo>
                    <a:close/>
                    <a:moveTo>
                      <a:pt x="f1026" y="f38"/>
                    </a:moveTo>
                    <a:cubicBezTo>
                      <a:pt x="f1026" y="f39"/>
                      <a:pt x="f1026" y="f40"/>
                      <a:pt x="f1026" y="f41"/>
                    </a:cubicBezTo>
                    <a:cubicBezTo>
                      <a:pt x="f1027" y="f43"/>
                      <a:pt x="f1028" y="f43"/>
                      <a:pt x="f1029" y="f43"/>
                    </a:cubicBezTo>
                    <a:cubicBezTo>
                      <a:pt x="f1030" y="f40"/>
                      <a:pt x="f1030" y="f47"/>
                      <a:pt x="f1030" y="f48"/>
                    </a:cubicBezTo>
                    <a:cubicBezTo>
                      <a:pt x="f1031" y="f34"/>
                      <a:pt x="f1032" y="f34"/>
                      <a:pt x="f1026" y="f35"/>
                    </a:cubicBezTo>
                    <a:cubicBezTo>
                      <a:pt x="f1026" y="f51"/>
                      <a:pt x="f1026" y="f52"/>
                      <a:pt x="f1026" y="f55"/>
                    </a:cubicBezTo>
                    <a:cubicBezTo>
                      <a:pt x="f516" y="f55"/>
                      <a:pt x="f514" y="f55"/>
                      <a:pt x="f518" y="f55"/>
                    </a:cubicBezTo>
                    <a:cubicBezTo>
                      <a:pt x="f518" y="f100"/>
                      <a:pt x="f518" y="f51"/>
                      <a:pt x="f518" y="f34"/>
                    </a:cubicBezTo>
                    <a:cubicBezTo>
                      <a:pt x="f1033" y="f35"/>
                      <a:pt x="f1034" y="f35"/>
                      <a:pt x="f1026" y="f38"/>
                    </a:cubicBezTo>
                    <a:close/>
                    <a:moveTo>
                      <a:pt x="f1035" y="f169"/>
                    </a:moveTo>
                    <a:cubicBezTo>
                      <a:pt x="f839" y="f236"/>
                      <a:pt x="f840" y="f235"/>
                      <a:pt x="f841" y="f250"/>
                    </a:cubicBezTo>
                    <a:cubicBezTo>
                      <a:pt x="f844" y="f252"/>
                      <a:pt x="f845" y="f257"/>
                      <a:pt x="f846" y="f166"/>
                    </a:cubicBezTo>
                    <a:cubicBezTo>
                      <a:pt x="f847" y="f163"/>
                      <a:pt x="f848" y="f161"/>
                      <a:pt x="f851" y="f262"/>
                    </a:cubicBezTo>
                    <a:cubicBezTo>
                      <a:pt x="f851" y="f268"/>
                      <a:pt x="f851" y="f2"/>
                      <a:pt x="f851" y="f157"/>
                    </a:cubicBezTo>
                    <a:cubicBezTo>
                      <a:pt x="f1036" y="f41"/>
                      <a:pt x="f1037" y="f43"/>
                      <a:pt x="f845" y="f156"/>
                    </a:cubicBezTo>
                    <a:cubicBezTo>
                      <a:pt x="f844" y="f264"/>
                      <a:pt x="f1038" y="f47"/>
                      <a:pt x="f1038" y="f48"/>
                    </a:cubicBezTo>
                    <a:cubicBezTo>
                      <a:pt x="f1039" y="f48"/>
                      <a:pt x="f1040" y="f48"/>
                      <a:pt x="f804" y="f48"/>
                    </a:cubicBezTo>
                    <a:cubicBezTo>
                      <a:pt x="f804" y="f154"/>
                      <a:pt x="f804" y="f155"/>
                      <a:pt x="f804" y="f43"/>
                    </a:cubicBezTo>
                    <a:cubicBezTo>
                      <a:pt x="f798" y="f41"/>
                      <a:pt x="f799" y="f41"/>
                      <a:pt x="f801" y="f157"/>
                    </a:cubicBezTo>
                    <a:cubicBezTo>
                      <a:pt x="f800" y="f1041"/>
                      <a:pt x="f837" y="f266"/>
                      <a:pt x="f1035" y="f169"/>
                    </a:cubicBezTo>
                    <a:cubicBezTo>
                      <a:pt x="f1042" y="f169"/>
                      <a:pt x="f798" y="f236"/>
                      <a:pt x="f796" y="f236"/>
                    </a:cubicBezTo>
                    <a:cubicBezTo>
                      <a:pt x="f796" y="f171"/>
                      <a:pt x="f796" y="f172"/>
                      <a:pt x="f804" y="f9"/>
                    </a:cubicBezTo>
                    <a:cubicBezTo>
                      <a:pt x="f798" y="f173"/>
                      <a:pt x="f799" y="f249"/>
                      <a:pt x="f1043" y="f249"/>
                    </a:cubicBezTo>
                    <a:cubicBezTo>
                      <a:pt x="f800" y="f192"/>
                      <a:pt x="f838" y="f269"/>
                      <a:pt x="f1035" y="f169"/>
                    </a:cubicBezTo>
                    <a:close/>
                    <a:moveTo>
                      <a:pt x="f1044" y="f169"/>
                    </a:moveTo>
                    <a:cubicBezTo>
                      <a:pt x="f1045" y="f236"/>
                      <a:pt x="f1046" y="f235"/>
                      <a:pt x="f404" y="f235"/>
                    </a:cubicBezTo>
                    <a:cubicBezTo>
                      <a:pt x="f405" y="f201"/>
                      <a:pt x="f405" y="f234"/>
                      <a:pt x="f406" y="f163"/>
                    </a:cubicBezTo>
                    <a:cubicBezTo>
                      <a:pt x="f1047" y="f163"/>
                      <a:pt x="f1048" y="f161"/>
                      <a:pt x="f411" y="f161"/>
                    </a:cubicBezTo>
                    <a:cubicBezTo>
                      <a:pt x="f411" y="f203"/>
                      <a:pt x="f411" y="f2"/>
                      <a:pt x="f411" y="f41"/>
                    </a:cubicBezTo>
                    <a:cubicBezTo>
                      <a:pt x="f409" y="f41"/>
                      <a:pt x="f408" y="f43"/>
                      <a:pt x="f406" y="f43"/>
                    </a:cubicBezTo>
                    <a:cubicBezTo>
                      <a:pt x="f405" y="f40"/>
                      <a:pt x="f404" y="f47"/>
                      <a:pt x="f1049" y="f48"/>
                    </a:cubicBezTo>
                    <a:cubicBezTo>
                      <a:pt x="f1050" y="f48"/>
                      <a:pt x="f1051" y="f48"/>
                      <a:pt x="f355" y="f48"/>
                    </a:cubicBezTo>
                    <a:cubicBezTo>
                      <a:pt x="f355" y="f154"/>
                      <a:pt x="f355" y="f155"/>
                      <a:pt x="f355" y="f43"/>
                    </a:cubicBezTo>
                    <a:cubicBezTo>
                      <a:pt x="f399" y="f43"/>
                      <a:pt x="f1051" y="f41"/>
                      <a:pt x="f353" y="f157"/>
                    </a:cubicBezTo>
                    <a:cubicBezTo>
                      <a:pt x="f1052" y="f1041"/>
                      <a:pt x="f1044" y="f167"/>
                      <a:pt x="f1053" y="f169"/>
                    </a:cubicBezTo>
                    <a:cubicBezTo>
                      <a:pt x="f400" y="f169"/>
                      <a:pt x="f399" y="f236"/>
                      <a:pt x="f355" y="f236"/>
                    </a:cubicBezTo>
                    <a:cubicBezTo>
                      <a:pt x="f355" y="f171"/>
                      <a:pt x="f355" y="f947"/>
                      <a:pt x="f355" y="f249"/>
                    </a:cubicBezTo>
                    <a:cubicBezTo>
                      <a:pt x="f352" y="f249"/>
                      <a:pt x="f1051" y="f249"/>
                      <a:pt x="f1054" y="f249"/>
                    </a:cubicBezTo>
                    <a:cubicBezTo>
                      <a:pt x="f1052" y="f192"/>
                      <a:pt x="f401" y="f269"/>
                      <a:pt x="f1044" y="f169"/>
                    </a:cubicBezTo>
                    <a:close/>
                    <a:moveTo>
                      <a:pt x="f35" y="f989"/>
                    </a:moveTo>
                    <a:cubicBezTo>
                      <a:pt x="f40" y="f989"/>
                      <a:pt x="f232" y="f989"/>
                      <a:pt x="f161" y="f989"/>
                    </a:cubicBezTo>
                    <a:cubicBezTo>
                      <a:pt x="f163" y="f305"/>
                      <a:pt x="f163" y="f992"/>
                      <a:pt x="f166" y="f283"/>
                    </a:cubicBezTo>
                    <a:cubicBezTo>
                      <a:pt x="f167" y="f307"/>
                      <a:pt x="f168" y="f994"/>
                      <a:pt x="f236" y="f985"/>
                    </a:cubicBezTo>
                    <a:cubicBezTo>
                      <a:pt x="f236" y="f1019"/>
                      <a:pt x="f235" y="f1020"/>
                      <a:pt x="f235" y="f11"/>
                    </a:cubicBezTo>
                    <a:cubicBezTo>
                      <a:pt x="f252" y="f1009"/>
                      <a:pt x="f234" y="f1009"/>
                      <a:pt x="f166" y="f277"/>
                    </a:cubicBezTo>
                    <a:cubicBezTo>
                      <a:pt x="f163" y="f1055"/>
                      <a:pt x="f161" y="f278"/>
                      <a:pt x="f262" y="f271"/>
                    </a:cubicBezTo>
                    <a:cubicBezTo>
                      <a:pt x="f268" y="f1022"/>
                      <a:pt x="f2" y="f1023"/>
                      <a:pt x="f41" y="f1023"/>
                    </a:cubicBezTo>
                    <a:cubicBezTo>
                      <a:pt x="f41" y="f1056"/>
                      <a:pt x="f41" y="f1020"/>
                      <a:pt x="f41" y="f994"/>
                    </a:cubicBezTo>
                    <a:cubicBezTo>
                      <a:pt x="f40" y="f307"/>
                      <a:pt x="f154" y="f307"/>
                      <a:pt x="f153" y="f283"/>
                    </a:cubicBezTo>
                    <a:cubicBezTo>
                      <a:pt x="f48" y="f1014"/>
                      <a:pt x="f34" y="f1015"/>
                      <a:pt x="f35" y="f304"/>
                    </a:cubicBezTo>
                    <a:cubicBezTo>
                      <a:pt x="f259" y="f12"/>
                      <a:pt x="f122" y="f12"/>
                      <a:pt x="f107" y="f303"/>
                    </a:cubicBezTo>
                    <a:cubicBezTo>
                      <a:pt x="f107" y="f302"/>
                      <a:pt x="f107" y="f301"/>
                      <a:pt x="f107" y="f308"/>
                    </a:cubicBezTo>
                    <a:cubicBezTo>
                      <a:pt x="f122" y="f308"/>
                      <a:pt x="f259" y="f308"/>
                      <a:pt x="f48" y="f308"/>
                    </a:cubicBezTo>
                    <a:cubicBezTo>
                      <a:pt x="f34" y="f28"/>
                      <a:pt x="f35" y="f1006"/>
                      <a:pt x="f35" y="f989"/>
                    </a:cubicBezTo>
                    <a:close/>
                    <a:moveTo>
                      <a:pt x="f1057" y="f35"/>
                    </a:moveTo>
                    <a:cubicBezTo>
                      <a:pt x="f1057" y="f212"/>
                      <a:pt x="f1057" y="f264"/>
                      <a:pt x="f1057" y="f43"/>
                    </a:cubicBezTo>
                    <a:cubicBezTo>
                      <a:pt x="f1058" y="f43"/>
                      <a:pt x="f1059" y="f43"/>
                      <a:pt x="f1060" y="f43"/>
                    </a:cubicBezTo>
                    <a:cubicBezTo>
                      <a:pt x="f1060" y="f40"/>
                      <a:pt x="f1060" y="f47"/>
                      <a:pt x="f1060" y="f48"/>
                    </a:cubicBezTo>
                    <a:cubicBezTo>
                      <a:pt x="f1061" y="f34"/>
                      <a:pt x="f1062" y="f34"/>
                      <a:pt x="f1057" y="f35"/>
                    </a:cubicBezTo>
                    <a:cubicBezTo>
                      <a:pt x="f1057" y="f120"/>
                      <a:pt x="f1057" y="f101"/>
                      <a:pt x="f1057" y="f124"/>
                    </a:cubicBezTo>
                    <a:cubicBezTo>
                      <a:pt x="f1063" y="f75"/>
                      <a:pt x="f1064" y="f126"/>
                      <a:pt x="f941" y="f110"/>
                    </a:cubicBezTo>
                    <a:cubicBezTo>
                      <a:pt x="f933" y="f699"/>
                      <a:pt x="f932" y="f270"/>
                      <a:pt x="f931" y="f54"/>
                    </a:cubicBezTo>
                    <a:cubicBezTo>
                      <a:pt x="f1065" y="f54"/>
                      <a:pt x="f1066" y="f54"/>
                      <a:pt x="f928" y="f55"/>
                    </a:cubicBezTo>
                    <a:cubicBezTo>
                      <a:pt x="f927" y="f220"/>
                      <a:pt x="f926" y="f80"/>
                      <a:pt x="f925" y="f124"/>
                    </a:cubicBezTo>
                    <a:cubicBezTo>
                      <a:pt x="f902" y="f124"/>
                      <a:pt x="f898" y="f124"/>
                      <a:pt x="f894" y="f124"/>
                    </a:cubicBezTo>
                    <a:cubicBezTo>
                      <a:pt x="f894" y="f122"/>
                      <a:pt x="f894" y="f259"/>
                      <a:pt x="f894" y="f35"/>
                    </a:cubicBezTo>
                    <a:cubicBezTo>
                      <a:pt x="f1067" y="f34"/>
                      <a:pt x="f892" y="f34"/>
                      <a:pt x="f909" y="f48"/>
                    </a:cubicBezTo>
                    <a:cubicBezTo>
                      <a:pt x="f909" y="f206"/>
                      <a:pt x="f909" y="f2"/>
                      <a:pt x="f909" y="f161"/>
                    </a:cubicBezTo>
                    <a:cubicBezTo>
                      <a:pt x="f892" y="f161"/>
                      <a:pt x="f917" y="f161"/>
                      <a:pt x="f894" y="f161"/>
                    </a:cubicBezTo>
                    <a:cubicBezTo>
                      <a:pt x="f894" y="f263"/>
                      <a:pt x="f894" y="f264"/>
                      <a:pt x="f894" y="f35"/>
                    </a:cubicBezTo>
                    <a:cubicBezTo>
                      <a:pt x="f1068" y="f34"/>
                      <a:pt x="f896" y="f48"/>
                      <a:pt x="f898" y="f48"/>
                    </a:cubicBezTo>
                    <a:cubicBezTo>
                      <a:pt x="f898" y="f154"/>
                      <a:pt x="f899" y="f155"/>
                      <a:pt x="f899" y="f156"/>
                    </a:cubicBezTo>
                    <a:cubicBezTo>
                      <a:pt x="f923" y="f156"/>
                      <a:pt x="f924" y="f156"/>
                      <a:pt x="f925" y="f156"/>
                    </a:cubicBezTo>
                    <a:cubicBezTo>
                      <a:pt x="f926" y="f40"/>
                      <a:pt x="f927" y="f47"/>
                      <a:pt x="f928" y="f48"/>
                    </a:cubicBezTo>
                    <a:cubicBezTo>
                      <a:pt x="f1069" y="f34"/>
                      <a:pt x="f1070" y="f35"/>
                      <a:pt x="f1057" y="f35"/>
                    </a:cubicBezTo>
                    <a:close/>
                    <a:moveTo>
                      <a:pt x="f1071" y="f35"/>
                    </a:moveTo>
                    <a:cubicBezTo>
                      <a:pt x="f1071" y="f39"/>
                      <a:pt x="f1071" y="f264"/>
                      <a:pt x="f1071" y="f156"/>
                    </a:cubicBezTo>
                    <a:cubicBezTo>
                      <a:pt x="f1072" y="f156"/>
                      <a:pt x="f1073" y="f156"/>
                      <a:pt x="f510" y="f156"/>
                    </a:cubicBezTo>
                    <a:cubicBezTo>
                      <a:pt x="f510" y="f264"/>
                      <a:pt x="f512" y="f39"/>
                      <a:pt x="f512" y="f34"/>
                    </a:cubicBezTo>
                    <a:cubicBezTo>
                      <a:pt x="f1074" y="f34"/>
                      <a:pt x="f1075" y="f34"/>
                      <a:pt x="f1071" y="f34"/>
                    </a:cubicBezTo>
                    <a:cubicBezTo>
                      <a:pt x="f1071" y="f259"/>
                      <a:pt x="f1071" y="f122"/>
                      <a:pt x="f1071" y="f124"/>
                    </a:cubicBezTo>
                    <a:cubicBezTo>
                      <a:pt x="f1076" y="f75"/>
                      <a:pt x="f1077" y="f126"/>
                      <a:pt x="f499" y="f110"/>
                    </a:cubicBezTo>
                    <a:cubicBezTo>
                      <a:pt x="f507" y="f699"/>
                      <a:pt x="f498" y="f270"/>
                      <a:pt x="f497" y="f54"/>
                    </a:cubicBezTo>
                    <a:cubicBezTo>
                      <a:pt x="f1078" y="f54"/>
                      <a:pt x="f1079" y="f54"/>
                      <a:pt x="f494" y="f55"/>
                    </a:cubicBezTo>
                    <a:cubicBezTo>
                      <a:pt x="f493" y="f220"/>
                      <a:pt x="f1080" y="f80"/>
                      <a:pt x="f492" y="f75"/>
                    </a:cubicBezTo>
                    <a:cubicBezTo>
                      <a:pt x="f471" y="f75"/>
                      <a:pt x="f466" y="f75"/>
                      <a:pt x="f461" y="f75"/>
                    </a:cubicBezTo>
                    <a:cubicBezTo>
                      <a:pt x="f461" y="f122"/>
                      <a:pt x="f461" y="f259"/>
                      <a:pt x="f461" y="f35"/>
                    </a:cubicBezTo>
                    <a:cubicBezTo>
                      <a:pt x="f460" y="f34"/>
                      <a:pt x="f459" y="f48"/>
                      <a:pt x="f477" y="f48"/>
                    </a:cubicBezTo>
                    <a:cubicBezTo>
                      <a:pt x="f477" y="f206"/>
                      <a:pt x="f477" y="f2"/>
                      <a:pt x="f477" y="f161"/>
                    </a:cubicBezTo>
                    <a:cubicBezTo>
                      <a:pt x="f459" y="f161"/>
                      <a:pt x="f460" y="f161"/>
                      <a:pt x="f1081" y="f161"/>
                    </a:cubicBezTo>
                    <a:cubicBezTo>
                      <a:pt x="f1081" y="f263"/>
                      <a:pt x="f1081" y="f264"/>
                      <a:pt x="f1081" y="f35"/>
                    </a:cubicBezTo>
                    <a:cubicBezTo>
                      <a:pt x="f1082" y="f34"/>
                      <a:pt x="f1083" y="f48"/>
                      <a:pt x="f466" y="f153"/>
                    </a:cubicBezTo>
                    <a:cubicBezTo>
                      <a:pt x="f466" y="f154"/>
                      <a:pt x="f467" y="f40"/>
                      <a:pt x="f467" y="f43"/>
                    </a:cubicBezTo>
                    <a:cubicBezTo>
                      <a:pt x="f490" y="f43"/>
                      <a:pt x="f491" y="f43"/>
                      <a:pt x="f492" y="f43"/>
                    </a:cubicBezTo>
                    <a:cubicBezTo>
                      <a:pt x="f1080" y="f40"/>
                      <a:pt x="f493" y="f47"/>
                      <a:pt x="f494" y="f35"/>
                    </a:cubicBezTo>
                    <a:cubicBezTo>
                      <a:pt x="f1084" y="f35"/>
                      <a:pt x="f501" y="f35"/>
                      <a:pt x="f1071" y="f35"/>
                    </a:cubicBezTo>
                    <a:close/>
                    <a:moveTo>
                      <a:pt x="f709" y="f34"/>
                    </a:moveTo>
                    <a:cubicBezTo>
                      <a:pt x="f1085" y="f34"/>
                      <a:pt x="f718" y="f48"/>
                      <a:pt x="f721" y="f48"/>
                    </a:cubicBezTo>
                    <a:cubicBezTo>
                      <a:pt x="f705" y="f209"/>
                      <a:pt x="f1086" y="f155"/>
                      <a:pt x="f1086" y="f43"/>
                    </a:cubicBezTo>
                    <a:cubicBezTo>
                      <a:pt x="f993" y="f43"/>
                      <a:pt x="f990" y="f41"/>
                      <a:pt x="f988" y="f41"/>
                    </a:cubicBezTo>
                    <a:cubicBezTo>
                      <a:pt x="f988" y="f256"/>
                      <a:pt x="f988" y="f160"/>
                      <a:pt x="f988" y="f161"/>
                    </a:cubicBezTo>
                    <a:cubicBezTo>
                      <a:pt x="f1087" y="f161"/>
                      <a:pt x="f720" y="f163"/>
                      <a:pt x="f705" y="f166"/>
                    </a:cubicBezTo>
                    <a:cubicBezTo>
                      <a:pt x="f1086" y="f167"/>
                      <a:pt x="f1086" y="f168"/>
                      <a:pt x="f1086" y="f250"/>
                    </a:cubicBezTo>
                    <a:cubicBezTo>
                      <a:pt x="f713" y="f235"/>
                      <a:pt x="f714" y="f236"/>
                      <a:pt x="f715" y="f169"/>
                    </a:cubicBezTo>
                    <a:cubicBezTo>
                      <a:pt x="f715" y="f171"/>
                      <a:pt x="f988" y="f947"/>
                      <a:pt x="f988" y="f249"/>
                    </a:cubicBezTo>
                    <a:cubicBezTo>
                      <a:pt x="f717" y="f249"/>
                      <a:pt x="f718" y="f249"/>
                      <a:pt x="f709" y="f249"/>
                    </a:cubicBezTo>
                    <a:cubicBezTo>
                      <a:pt x="f709" y="f201"/>
                      <a:pt x="f709" y="f256"/>
                      <a:pt x="f709" y="f34"/>
                    </a:cubicBezTo>
                    <a:close/>
                    <a:moveTo>
                      <a:pt x="f1009" y="f249"/>
                    </a:moveTo>
                    <a:cubicBezTo>
                      <a:pt x="f1009" y="f252"/>
                      <a:pt x="f1009" y="f2"/>
                      <a:pt x="f1009" y="f48"/>
                    </a:cubicBezTo>
                    <a:cubicBezTo>
                      <a:pt x="f1021" y="f48"/>
                      <a:pt x="f1024" y="f48"/>
                      <a:pt x="f1088" y="f48"/>
                    </a:cubicBezTo>
                    <a:cubicBezTo>
                      <a:pt x="f1023" y="f154"/>
                      <a:pt x="f1022" y="f155"/>
                      <a:pt x="f271" y="f43"/>
                    </a:cubicBezTo>
                    <a:cubicBezTo>
                      <a:pt x="f32" y="f41"/>
                      <a:pt x="f1089" y="f41"/>
                      <a:pt x="f1090" y="f157"/>
                    </a:cubicBezTo>
                    <a:cubicBezTo>
                      <a:pt x="f1090" y="f256"/>
                      <a:pt x="f1090" y="f160"/>
                      <a:pt x="f1090" y="f161"/>
                    </a:cubicBezTo>
                    <a:cubicBezTo>
                      <a:pt x="f1091" y="f163"/>
                      <a:pt x="f275" y="f163"/>
                      <a:pt x="f1023" y="f166"/>
                    </a:cubicBezTo>
                    <a:cubicBezTo>
                      <a:pt x="f1023" y="f167"/>
                      <a:pt x="f1022" y="f168"/>
                      <a:pt x="f1022" y="f235"/>
                    </a:cubicBezTo>
                    <a:cubicBezTo>
                      <a:pt x="f32" y="f235"/>
                      <a:pt x="f1089" y="f236"/>
                      <a:pt x="f273" y="f169"/>
                    </a:cubicBezTo>
                    <a:cubicBezTo>
                      <a:pt x="f273" y="f171"/>
                      <a:pt x="f273" y="f947"/>
                      <a:pt x="f273" y="f249"/>
                    </a:cubicBezTo>
                    <a:cubicBezTo>
                      <a:pt x="f275" y="f249"/>
                      <a:pt x="f278" y="f249"/>
                      <a:pt x="f1009" y="f249"/>
                    </a:cubicBezTo>
                    <a:close/>
                    <a:moveTo>
                      <a:pt x="f446" y="f250"/>
                    </a:moveTo>
                    <a:cubicBezTo>
                      <a:pt x="f1092" y="f250"/>
                      <a:pt x="f454" y="f250"/>
                      <a:pt x="f435" y="f250"/>
                    </a:cubicBezTo>
                    <a:cubicBezTo>
                      <a:pt x="f433" y="f252"/>
                      <a:pt x="f432" y="f257"/>
                      <a:pt x="f455" y="f163"/>
                    </a:cubicBezTo>
                    <a:cubicBezTo>
                      <a:pt x="f1013" y="f163"/>
                      <a:pt x="f1093" y="f161"/>
                      <a:pt x="f429" y="f161"/>
                    </a:cubicBezTo>
                    <a:cubicBezTo>
                      <a:pt x="f429" y="f203"/>
                      <a:pt x="f429" y="f2"/>
                      <a:pt x="f429" y="f157"/>
                    </a:cubicBezTo>
                    <a:cubicBezTo>
                      <a:pt x="f1094" y="f157"/>
                      <a:pt x="f1095" y="f157"/>
                      <a:pt x="f446" y="f157"/>
                    </a:cubicBezTo>
                    <a:cubicBezTo>
                      <a:pt x="f446" y="f265"/>
                      <a:pt x="f446" y="f257"/>
                      <a:pt x="f446" y="f250"/>
                    </a:cubicBezTo>
                    <a:close/>
                    <a:moveTo>
                      <a:pt x="f867" y="f157"/>
                    </a:moveTo>
                    <a:cubicBezTo>
                      <a:pt x="f1096" y="f157"/>
                      <a:pt x="f1097" y="f157"/>
                      <a:pt x="f880" y="f157"/>
                    </a:cubicBezTo>
                    <a:cubicBezTo>
                      <a:pt x="f880" y="f265"/>
                      <a:pt x="f880" y="f234"/>
                      <a:pt x="f880" y="f250"/>
                    </a:cubicBezTo>
                    <a:cubicBezTo>
                      <a:pt x="f886" y="f250"/>
                      <a:pt x="f1097" y="f250"/>
                      <a:pt x="f872" y="f250"/>
                    </a:cubicBezTo>
                    <a:cubicBezTo>
                      <a:pt x="f871" y="f252"/>
                      <a:pt x="f871" y="f234"/>
                      <a:pt x="f870" y="f166"/>
                    </a:cubicBezTo>
                    <a:cubicBezTo>
                      <a:pt x="f1098" y="f163"/>
                      <a:pt x="f1099" y="f161"/>
                      <a:pt x="f867" y="f161"/>
                    </a:cubicBezTo>
                    <a:cubicBezTo>
                      <a:pt x="f867" y="f203"/>
                      <a:pt x="f867" y="f2"/>
                      <a:pt x="f867" y="f157"/>
                    </a:cubicBezTo>
                    <a:close/>
                    <a:moveTo>
                      <a:pt x="f332" y="f310"/>
                    </a:moveTo>
                    <a:cubicBezTo>
                      <a:pt x="f1100" y="f310"/>
                      <a:pt x="f348" y="f310"/>
                      <a:pt x="f377" y="f310"/>
                    </a:cubicBezTo>
                    <a:cubicBezTo>
                      <a:pt x="f377" y="f1006"/>
                      <a:pt x="f377" y="f1015"/>
                      <a:pt x="f377" y="f283"/>
                    </a:cubicBezTo>
                    <a:cubicBezTo>
                      <a:pt x="f397" y="f283"/>
                      <a:pt x="f24" y="f283"/>
                      <a:pt x="f374" y="f283"/>
                    </a:cubicBezTo>
                    <a:cubicBezTo>
                      <a:pt x="f8" y="f1014"/>
                      <a:pt x="f8" y="f1015"/>
                      <a:pt x="f373" y="f989"/>
                    </a:cubicBezTo>
                    <a:cubicBezTo>
                      <a:pt x="f396" y="f304"/>
                      <a:pt x="f391" y="f12"/>
                      <a:pt x="f332" y="f303"/>
                    </a:cubicBezTo>
                    <a:cubicBezTo>
                      <a:pt x="f332" y="f16"/>
                      <a:pt x="f332" y="f301"/>
                      <a:pt x="f332" y="f310"/>
                    </a:cubicBezTo>
                    <a:close/>
                    <a:moveTo>
                      <a:pt x="f818" y="f1022"/>
                    </a:moveTo>
                    <a:cubicBezTo>
                      <a:pt x="f817" y="f1022"/>
                      <a:pt x="f768" y="f1023"/>
                      <a:pt x="f808" y="f1023"/>
                    </a:cubicBezTo>
                    <a:cubicBezTo>
                      <a:pt x="f809" y="f1024"/>
                      <a:pt x="f809" y="f1101"/>
                      <a:pt x="f810" y="f277"/>
                    </a:cubicBezTo>
                    <a:cubicBezTo>
                      <a:pt x="f812" y="f1009"/>
                      <a:pt x="f813" y="f1009"/>
                      <a:pt x="f814" y="f11"/>
                    </a:cubicBezTo>
                    <a:cubicBezTo>
                      <a:pt x="f814" y="f996"/>
                      <a:pt x="f814" y="f995"/>
                      <a:pt x="f814" y="f985"/>
                    </a:cubicBezTo>
                    <a:cubicBezTo>
                      <a:pt x="f767" y="f985"/>
                      <a:pt x="f768" y="f985"/>
                      <a:pt x="f818" y="f985"/>
                    </a:cubicBezTo>
                    <a:cubicBezTo>
                      <a:pt x="f818" y="f1017"/>
                      <a:pt x="f818" y="f1101"/>
                      <a:pt x="f818" y="f1022"/>
                    </a:cubicBezTo>
                    <a:close/>
                    <a:moveTo>
                      <a:pt x="f308" y="f235"/>
                    </a:moveTo>
                    <a:cubicBezTo>
                      <a:pt x="f308" y="f257"/>
                      <a:pt x="f308" y="f160"/>
                      <a:pt x="f308" y="f157"/>
                    </a:cubicBezTo>
                    <a:cubicBezTo>
                      <a:pt x="f301" y="f157"/>
                      <a:pt x="f302" y="f157"/>
                      <a:pt x="f303" y="f157"/>
                    </a:cubicBezTo>
                    <a:cubicBezTo>
                      <a:pt x="f303" y="f265"/>
                      <a:pt x="f303" y="f234"/>
                      <a:pt x="f303" y="f235"/>
                    </a:cubicBezTo>
                    <a:cubicBezTo>
                      <a:pt x="f16" y="f235"/>
                      <a:pt x="f17" y="f235"/>
                      <a:pt x="f308" y="f235"/>
                    </a:cubicBezTo>
                    <a:close/>
                    <a:moveTo>
                      <a:pt x="f743" y="f235"/>
                    </a:moveTo>
                    <a:cubicBezTo>
                      <a:pt x="f725" y="f235"/>
                      <a:pt x="f1102" y="f235"/>
                      <a:pt x="f740" y="f235"/>
                    </a:cubicBezTo>
                    <a:cubicBezTo>
                      <a:pt x="f740" y="f257"/>
                      <a:pt x="f740" y="f160"/>
                      <a:pt x="f740" y="f157"/>
                    </a:cubicBezTo>
                    <a:cubicBezTo>
                      <a:pt x="f741" y="f157"/>
                      <a:pt x="f742" y="f157"/>
                      <a:pt x="f743" y="f157"/>
                    </a:cubicBezTo>
                    <a:cubicBezTo>
                      <a:pt x="f743" y="f160"/>
                      <a:pt x="f743" y="f257"/>
                      <a:pt x="f743" y="f235"/>
                    </a:cubicBezTo>
                    <a:close/>
                    <a:moveTo>
                      <a:pt x="f432" y="f104"/>
                    </a:moveTo>
                    <a:cubicBezTo>
                      <a:pt x="f432" y="f205"/>
                      <a:pt x="f432" y="f133"/>
                      <a:pt x="f432" y="f129"/>
                    </a:cubicBezTo>
                    <a:cubicBezTo>
                      <a:pt x="f451" y="f129"/>
                      <a:pt x="f1093" y="f129"/>
                      <a:pt x="f429" y="f129"/>
                    </a:cubicBezTo>
                    <a:cubicBezTo>
                      <a:pt x="f429" y="f95"/>
                      <a:pt x="f429" y="f130"/>
                      <a:pt x="f429" y="f104"/>
                    </a:cubicBezTo>
                    <a:cubicBezTo>
                      <a:pt x="f430" y="f104"/>
                      <a:pt x="f1013" y="f104"/>
                      <a:pt x="f432" y="f104"/>
                    </a:cubicBezTo>
                    <a:close/>
                    <a:moveTo>
                      <a:pt x="f721" y="f208"/>
                    </a:moveTo>
                    <a:cubicBezTo>
                      <a:pt x="f1103" y="f208"/>
                      <a:pt x="f1104" y="f208"/>
                      <a:pt x="f749" y="f208"/>
                    </a:cubicBezTo>
                    <a:cubicBezTo>
                      <a:pt x="f749" y="f89"/>
                      <a:pt x="f749" y="f224"/>
                      <a:pt x="f749" y="f94"/>
                    </a:cubicBezTo>
                    <a:cubicBezTo>
                      <a:pt x="f1104" y="f94"/>
                      <a:pt x="f708" y="f94"/>
                      <a:pt x="f721" y="f94"/>
                    </a:cubicBezTo>
                    <a:cubicBezTo>
                      <a:pt x="f721" y="f224"/>
                      <a:pt x="f721" y="f89"/>
                      <a:pt x="f721" y="f208"/>
                    </a:cubicBezTo>
                    <a:close/>
                    <a:moveTo>
                      <a:pt x="f327" y="f1088"/>
                    </a:moveTo>
                    <a:cubicBezTo>
                      <a:pt x="f364" y="f1105"/>
                      <a:pt x="f366" y="f275"/>
                      <a:pt x="f357" y="f985"/>
                    </a:cubicBezTo>
                    <a:cubicBezTo>
                      <a:pt x="f393" y="f985"/>
                      <a:pt x="f392" y="f985"/>
                      <a:pt x="f327" y="f985"/>
                    </a:cubicBezTo>
                    <a:cubicBezTo>
                      <a:pt x="f327" y="f1017"/>
                      <a:pt x="f327" y="f1101"/>
                      <a:pt x="f327" y="f1088"/>
                    </a:cubicBezTo>
                    <a:close/>
                    <a:moveTo>
                      <a:pt x="f1088" y="f94"/>
                    </a:moveTo>
                    <a:cubicBezTo>
                      <a:pt x="f1088" y="f224"/>
                      <a:pt x="f1088" y="f207"/>
                      <a:pt x="f1088" y="f208"/>
                    </a:cubicBezTo>
                    <a:cubicBezTo>
                      <a:pt x="f1106" y="f208"/>
                      <a:pt x="f996" y="f208"/>
                      <a:pt x="f994" y="f208"/>
                    </a:cubicBezTo>
                    <a:cubicBezTo>
                      <a:pt x="f994" y="f89"/>
                      <a:pt x="f994" y="f224"/>
                      <a:pt x="f994" y="f94"/>
                    </a:cubicBezTo>
                    <a:cubicBezTo>
                      <a:pt x="f996" y="f94"/>
                      <a:pt x="f1106" y="f94"/>
                      <a:pt x="f1088" y="f94"/>
                    </a:cubicBezTo>
                    <a:close/>
                    <a:moveTo>
                      <a:pt x="f1080" y="f235"/>
                    </a:moveTo>
                    <a:cubicBezTo>
                      <a:pt x="f1080" y="f252"/>
                      <a:pt x="f492" y="f257"/>
                      <a:pt x="f492" y="f166"/>
                    </a:cubicBezTo>
                    <a:cubicBezTo>
                      <a:pt x="f1107" y="f166"/>
                      <a:pt x="f1108" y="f166"/>
                      <a:pt x="f468" y="f166"/>
                    </a:cubicBezTo>
                    <a:cubicBezTo>
                      <a:pt x="f468" y="f234"/>
                      <a:pt x="f468" y="f201"/>
                      <a:pt x="f468" y="f235"/>
                    </a:cubicBezTo>
                    <a:cubicBezTo>
                      <a:pt x="f1108" y="f235"/>
                      <a:pt x="f1107" y="f235"/>
                      <a:pt x="f1080" y="f235"/>
                    </a:cubicBezTo>
                    <a:close/>
                    <a:moveTo>
                      <a:pt x="f925" y="f166"/>
                    </a:moveTo>
                    <a:cubicBezTo>
                      <a:pt x="f1109" y="f166"/>
                      <a:pt x="f901" y="f166"/>
                      <a:pt x="f905" y="f166"/>
                    </a:cubicBezTo>
                    <a:cubicBezTo>
                      <a:pt x="f905" y="f167"/>
                      <a:pt x="f905" y="f201"/>
                      <a:pt x="f905" y="f250"/>
                    </a:cubicBezTo>
                    <a:cubicBezTo>
                      <a:pt x="f923" y="f250"/>
                      <a:pt x="f924" y="f250"/>
                      <a:pt x="f925" y="f250"/>
                    </a:cubicBezTo>
                    <a:cubicBezTo>
                      <a:pt x="f925" y="f201"/>
                      <a:pt x="f925" y="f234"/>
                      <a:pt x="f925" y="f166"/>
                    </a:cubicBezTo>
                    <a:close/>
                    <a:moveTo>
                      <a:pt x="f818" y="f303"/>
                    </a:moveTo>
                    <a:cubicBezTo>
                      <a:pt x="f1110" y="f303"/>
                      <a:pt x="f1111" y="f303"/>
                      <a:pt x="f766" y="f303"/>
                    </a:cubicBezTo>
                    <a:cubicBezTo>
                      <a:pt x="f766" y="f302"/>
                      <a:pt x="f766" y="f301"/>
                      <a:pt x="f766" y="f310"/>
                    </a:cubicBezTo>
                    <a:cubicBezTo>
                      <a:pt x="f767" y="f310"/>
                      <a:pt x="f768" y="f310"/>
                      <a:pt x="f818" y="f310"/>
                    </a:cubicBezTo>
                    <a:cubicBezTo>
                      <a:pt x="f818" y="f301"/>
                      <a:pt x="f818" y="f302"/>
                      <a:pt x="f818" y="f303"/>
                    </a:cubicBezTo>
                    <a:close/>
                    <a:moveTo>
                      <a:pt x="f127" y="f277"/>
                    </a:moveTo>
                    <a:cubicBezTo>
                      <a:pt x="f127" y="f1112"/>
                      <a:pt x="f127" y="f32"/>
                      <a:pt x="f127" y="f10"/>
                    </a:cubicBezTo>
                    <a:cubicBezTo>
                      <a:pt x="f434" y="f10"/>
                      <a:pt x="f221" y="f183"/>
                      <a:pt x="f213" y="f183"/>
                    </a:cubicBezTo>
                    <a:cubicBezTo>
                      <a:pt x="f213" y="f275"/>
                      <a:pt x="f213" y="f276"/>
                      <a:pt x="f213" y="f277"/>
                    </a:cubicBezTo>
                    <a:cubicBezTo>
                      <a:pt x="f58" y="f277"/>
                      <a:pt x="f230" y="f277"/>
                      <a:pt x="f127" y="f277"/>
                    </a:cubicBezTo>
                    <a:close/>
                    <a:moveTo>
                      <a:pt x="f680" y="f183"/>
                    </a:moveTo>
                    <a:cubicBezTo>
                      <a:pt x="f680" y="f275"/>
                      <a:pt x="f680" y="f276"/>
                      <a:pt x="f680" y="f277"/>
                    </a:cubicBezTo>
                    <a:cubicBezTo>
                      <a:pt x="f551" y="f277"/>
                      <a:pt x="f1113" y="f277"/>
                      <a:pt x="f583" y="f277"/>
                    </a:cubicBezTo>
                    <a:cubicBezTo>
                      <a:pt x="f583" y="f278"/>
                      <a:pt x="f583" y="f279"/>
                      <a:pt x="f583" y="f183"/>
                    </a:cubicBezTo>
                    <a:cubicBezTo>
                      <a:pt x="f1113" y="f183"/>
                      <a:pt x="f551" y="f183"/>
                      <a:pt x="f680" y="f183"/>
                    </a:cubicBezTo>
                    <a:close/>
                    <a:moveTo>
                      <a:pt x="f915" y="f179"/>
                    </a:moveTo>
                    <a:cubicBezTo>
                      <a:pt x="f1114" y="f179"/>
                      <a:pt x="f1099" y="f179"/>
                      <a:pt x="f870" y="f179"/>
                    </a:cubicBezTo>
                    <a:cubicBezTo>
                      <a:pt x="f870" y="f240"/>
                      <a:pt x="f870" y="f241"/>
                      <a:pt x="f870" y="f243"/>
                    </a:cubicBezTo>
                    <a:cubicBezTo>
                      <a:pt x="f889" y="f243"/>
                      <a:pt x="f890" y="f243"/>
                      <a:pt x="f915" y="f243"/>
                    </a:cubicBezTo>
                    <a:cubicBezTo>
                      <a:pt x="f915" y="f241"/>
                      <a:pt x="f915" y="f240"/>
                      <a:pt x="f915" y="f179"/>
                    </a:cubicBezTo>
                    <a:close/>
                    <a:moveTo>
                      <a:pt x="f1088" y="f183"/>
                    </a:moveTo>
                    <a:cubicBezTo>
                      <a:pt x="f1088" y="f1089"/>
                      <a:pt x="f1088" y="f32"/>
                      <a:pt x="f1088" y="f1115"/>
                    </a:cubicBezTo>
                    <a:cubicBezTo>
                      <a:pt x="f1056" y="f1115"/>
                      <a:pt x="f1020" y="f1115"/>
                      <a:pt x="f994" y="f1115"/>
                    </a:cubicBezTo>
                    <a:cubicBezTo>
                      <a:pt x="f994" y="f1116"/>
                      <a:pt x="f994" y="f1089"/>
                      <a:pt x="f994" y="f183"/>
                    </a:cubicBezTo>
                    <a:cubicBezTo>
                      <a:pt x="f996" y="f183"/>
                      <a:pt x="f1106" y="f183"/>
                      <a:pt x="f1088" y="f183"/>
                    </a:cubicBezTo>
                    <a:close/>
                    <a:moveTo>
                      <a:pt x="f179" y="f55"/>
                    </a:moveTo>
                    <a:cubicBezTo>
                      <a:pt x="f179" y="f220"/>
                      <a:pt x="f179" y="f80"/>
                      <a:pt x="f180" y="f110"/>
                    </a:cubicBezTo>
                    <a:cubicBezTo>
                      <a:pt x="f1117" y="f110"/>
                      <a:pt x="f1118" y="f110"/>
                      <a:pt x="f271" y="f110"/>
                    </a:cubicBezTo>
                    <a:cubicBezTo>
                      <a:pt x="f271" y="f216"/>
                      <a:pt x="f271" y="f217"/>
                      <a:pt x="f271" y="f55"/>
                    </a:cubicBezTo>
                    <a:cubicBezTo>
                      <a:pt x="f1118" y="f55"/>
                      <a:pt x="f1117" y="f55"/>
                      <a:pt x="f179" y="f55"/>
                    </a:cubicBezTo>
                    <a:close/>
                    <a:moveTo>
                      <a:pt x="f1086" y="f110"/>
                    </a:moveTo>
                    <a:cubicBezTo>
                      <a:pt x="f1086" y="f699"/>
                      <a:pt x="f704" y="f217"/>
                      <a:pt x="f704" y="f55"/>
                    </a:cubicBezTo>
                    <a:cubicBezTo>
                      <a:pt x="f1119" y="f55"/>
                      <a:pt x="f619" y="f55"/>
                      <a:pt x="f616" y="f55"/>
                    </a:cubicBezTo>
                    <a:cubicBezTo>
                      <a:pt x="f616" y="f220"/>
                      <a:pt x="f616" y="f80"/>
                      <a:pt x="f617" y="f110"/>
                    </a:cubicBezTo>
                    <a:cubicBezTo>
                      <a:pt x="f1120" y="f110"/>
                      <a:pt x="f1119" y="f110"/>
                      <a:pt x="f1086" y="f110"/>
                    </a:cubicBezTo>
                    <a:close/>
                    <a:moveTo>
                      <a:pt x="f293" y="f106"/>
                    </a:moveTo>
                    <a:cubicBezTo>
                      <a:pt x="f293" y="f131"/>
                      <a:pt x="f295" y="f280"/>
                      <a:pt x="f295" y="f83"/>
                    </a:cubicBezTo>
                    <a:cubicBezTo>
                      <a:pt x="f21" y="f83"/>
                      <a:pt x="f292" y="f83"/>
                      <a:pt x="f318" y="f83"/>
                    </a:cubicBezTo>
                    <a:cubicBezTo>
                      <a:pt x="f318" y="f202"/>
                      <a:pt x="f318" y="f253"/>
                      <a:pt x="f318" y="f106"/>
                    </a:cubicBezTo>
                    <a:cubicBezTo>
                      <a:pt x="f292" y="f106"/>
                      <a:pt x="f971" y="f106"/>
                      <a:pt x="f293" y="f106"/>
                    </a:cubicBezTo>
                    <a:close/>
                    <a:moveTo>
                      <a:pt x="f734" y="f106"/>
                    </a:moveTo>
                    <a:cubicBezTo>
                      <a:pt x="f734" y="f251"/>
                      <a:pt x="f734" y="f280"/>
                      <a:pt x="f734" y="f83"/>
                    </a:cubicBezTo>
                    <a:cubicBezTo>
                      <a:pt x="f958" y="f83"/>
                      <a:pt x="f955" y="f83"/>
                      <a:pt x="f754" y="f83"/>
                    </a:cubicBezTo>
                    <a:cubicBezTo>
                      <a:pt x="f754" y="f202"/>
                      <a:pt x="f754" y="f253"/>
                      <a:pt x="f754" y="f104"/>
                    </a:cubicBezTo>
                    <a:cubicBezTo>
                      <a:pt x="f1121" y="f106"/>
                      <a:pt x="f951" y="f106"/>
                      <a:pt x="f734" y="f106"/>
                    </a:cubicBezTo>
                    <a:close/>
                    <a:moveTo>
                      <a:pt x="f867" y="f93"/>
                    </a:moveTo>
                    <a:cubicBezTo>
                      <a:pt x="f867" y="f294"/>
                      <a:pt x="f867" y="f254"/>
                      <a:pt x="f867" y="f90"/>
                    </a:cubicBezTo>
                    <a:cubicBezTo>
                      <a:pt x="f868" y="f90"/>
                      <a:pt x="f1098" y="f90"/>
                      <a:pt x="f870" y="f90"/>
                    </a:cubicBezTo>
                    <a:cubicBezTo>
                      <a:pt x="f870" y="f199"/>
                      <a:pt x="f870" y="f134"/>
                      <a:pt x="f870" y="f93"/>
                    </a:cubicBezTo>
                    <a:cubicBezTo>
                      <a:pt x="f1098" y="f93"/>
                      <a:pt x="f868" y="f93"/>
                      <a:pt x="f867" y="f93"/>
                    </a:cubicBezTo>
                    <a:close/>
                    <a:moveTo>
                      <a:pt x="f1122" y="f75"/>
                    </a:moveTo>
                    <a:cubicBezTo>
                      <a:pt x="f1122" y="f122"/>
                      <a:pt x="f1122" y="f259"/>
                      <a:pt x="f1122" y="f35"/>
                    </a:cubicBezTo>
                    <a:cubicBezTo>
                      <a:pt x="f1123" y="f35"/>
                      <a:pt x="f17" y="f35"/>
                      <a:pt x="f310" y="f35"/>
                    </a:cubicBezTo>
                    <a:cubicBezTo>
                      <a:pt x="f310" y="f105"/>
                      <a:pt x="f310" y="f51"/>
                      <a:pt x="f310" y="f75"/>
                    </a:cubicBezTo>
                    <a:cubicBezTo>
                      <a:pt x="f301" y="f75"/>
                      <a:pt x="f16" y="f75"/>
                      <a:pt x="f1122" y="f75"/>
                    </a:cubicBezTo>
                    <a:close/>
                    <a:moveTo>
                      <a:pt x="f726" y="f35"/>
                    </a:moveTo>
                    <a:cubicBezTo>
                      <a:pt x="f726" y="f115"/>
                      <a:pt x="f740" y="f51"/>
                      <a:pt x="f740" y="f124"/>
                    </a:cubicBezTo>
                    <a:cubicBezTo>
                      <a:pt x="f741" y="f124"/>
                      <a:pt x="f725" y="f124"/>
                      <a:pt x="f743" y="f124"/>
                    </a:cubicBezTo>
                    <a:cubicBezTo>
                      <a:pt x="f743" y="f101"/>
                      <a:pt x="f743" y="f120"/>
                      <a:pt x="f743" y="f35"/>
                    </a:cubicBezTo>
                    <a:cubicBezTo>
                      <a:pt x="f725" y="f35"/>
                      <a:pt x="f1102" y="f35"/>
                      <a:pt x="f726" y="f35"/>
                    </a:cubicBezTo>
                    <a:close/>
                    <a:moveTo>
                      <a:pt x="f175" y="f9"/>
                    </a:moveTo>
                    <a:cubicBezTo>
                      <a:pt x="f176" y="f173"/>
                      <a:pt x="f177" y="f249"/>
                      <a:pt x="f178" y="f249"/>
                    </a:cubicBezTo>
                    <a:cubicBezTo>
                      <a:pt x="f178" y="f192"/>
                      <a:pt x="f178" y="f193"/>
                      <a:pt x="f178" y="f169"/>
                    </a:cubicBezTo>
                    <a:cubicBezTo>
                      <a:pt x="f197" y="f169"/>
                      <a:pt x="f198" y="f169"/>
                      <a:pt x="f175" y="f169"/>
                    </a:cubicBezTo>
                    <a:cubicBezTo>
                      <a:pt x="f175" y="f193"/>
                      <a:pt x="f175" y="f947"/>
                      <a:pt x="f175" y="f9"/>
                    </a:cubicBezTo>
                    <a:close/>
                    <a:moveTo>
                      <a:pt x="f510" y="f236"/>
                    </a:moveTo>
                    <a:cubicBezTo>
                      <a:pt x="f510" y="f171"/>
                      <a:pt x="f522" y="f947"/>
                      <a:pt x="f522" y="f249"/>
                    </a:cubicBezTo>
                    <a:cubicBezTo>
                      <a:pt x="f523" y="f249"/>
                      <a:pt x="f524" y="f249"/>
                      <a:pt x="f525" y="f249"/>
                    </a:cubicBezTo>
                    <a:cubicBezTo>
                      <a:pt x="f525" y="f192"/>
                      <a:pt x="f525" y="f269"/>
                      <a:pt x="f525" y="f236"/>
                    </a:cubicBezTo>
                    <a:cubicBezTo>
                      <a:pt x="f513" y="f236"/>
                      <a:pt x="f1124" y="f236"/>
                      <a:pt x="f510" y="f236"/>
                    </a:cubicBezTo>
                    <a:close/>
                    <a:moveTo>
                      <a:pt x="f615" y="f169"/>
                    </a:moveTo>
                    <a:cubicBezTo>
                      <a:pt x="f622" y="f169"/>
                      <a:pt x="f623" y="f169"/>
                      <a:pt x="f610" y="f169"/>
                    </a:cubicBezTo>
                    <a:cubicBezTo>
                      <a:pt x="f610" y="f171"/>
                      <a:pt x="f610" y="f947"/>
                      <a:pt x="f611" y="f173"/>
                    </a:cubicBezTo>
                    <a:cubicBezTo>
                      <a:pt x="f612" y="f173"/>
                      <a:pt x="f630" y="f173"/>
                      <a:pt x="f615" y="f249"/>
                    </a:cubicBezTo>
                    <a:cubicBezTo>
                      <a:pt x="f615" y="f192"/>
                      <a:pt x="f615" y="f193"/>
                      <a:pt x="f615" y="f169"/>
                    </a:cubicBezTo>
                    <a:close/>
                    <a:moveTo>
                      <a:pt x="f65" y="f178"/>
                    </a:moveTo>
                    <a:cubicBezTo>
                      <a:pt x="f65" y="f190"/>
                      <a:pt x="f65" y="f198"/>
                      <a:pt x="f65" y="f9"/>
                    </a:cubicBezTo>
                    <a:cubicBezTo>
                      <a:pt x="f207" y="f9"/>
                      <a:pt x="f224" y="f9"/>
                      <a:pt x="f94" y="f9"/>
                    </a:cubicBezTo>
                    <a:cubicBezTo>
                      <a:pt x="f94" y="f198"/>
                      <a:pt x="f94" y="f197"/>
                      <a:pt x="f94" y="f178"/>
                    </a:cubicBezTo>
                    <a:cubicBezTo>
                      <a:pt x="f137" y="f178"/>
                      <a:pt x="f207" y="f178"/>
                      <a:pt x="f65" y="f178"/>
                    </a:cubicBezTo>
                    <a:close/>
                    <a:moveTo>
                      <a:pt x="f643" y="f9"/>
                    </a:moveTo>
                    <a:cubicBezTo>
                      <a:pt x="f643" y="f176"/>
                      <a:pt x="f548" y="f197"/>
                      <a:pt x="f548" y="f188"/>
                    </a:cubicBezTo>
                    <a:cubicBezTo>
                      <a:pt x="f577" y="f178"/>
                      <a:pt x="f578" y="f178"/>
                      <a:pt x="f579" y="f239"/>
                    </a:cubicBezTo>
                    <a:cubicBezTo>
                      <a:pt x="f549" y="f1125"/>
                      <a:pt x="f549" y="f191"/>
                      <a:pt x="f549" y="f9"/>
                    </a:cubicBezTo>
                    <a:cubicBezTo>
                      <a:pt x="f645" y="f9"/>
                      <a:pt x="f646" y="f9"/>
                      <a:pt x="f643" y="f9"/>
                    </a:cubicBezTo>
                    <a:close/>
                    <a:moveTo>
                      <a:pt x="f94" y="f1009"/>
                    </a:moveTo>
                    <a:cubicBezTo>
                      <a:pt x="f383" y="f1009"/>
                      <a:pt x="f138" y="f277"/>
                      <a:pt x="f65" y="f277"/>
                    </a:cubicBezTo>
                    <a:cubicBezTo>
                      <a:pt x="f65" y="f1021"/>
                      <a:pt x="f65" y="f276"/>
                      <a:pt x="f65" y="f1023"/>
                    </a:cubicBezTo>
                    <a:cubicBezTo>
                      <a:pt x="f207" y="f1023"/>
                      <a:pt x="f224" y="f1023"/>
                      <a:pt x="f94" y="f1023"/>
                    </a:cubicBezTo>
                    <a:cubicBezTo>
                      <a:pt x="f94" y="f276"/>
                      <a:pt x="f94" y="f1021"/>
                      <a:pt x="f94" y="f1009"/>
                    </a:cubicBezTo>
                    <a:close/>
                    <a:moveTo>
                      <a:pt x="f549" y="f277"/>
                    </a:moveTo>
                    <a:cubicBezTo>
                      <a:pt x="f549" y="f1055"/>
                      <a:pt x="f549" y="f276"/>
                      <a:pt x="f549" y="f1023"/>
                    </a:cubicBezTo>
                    <a:cubicBezTo>
                      <a:pt x="f645" y="f1023"/>
                      <a:pt x="f646" y="f1023"/>
                      <a:pt x="f548" y="f1023"/>
                    </a:cubicBezTo>
                    <a:cubicBezTo>
                      <a:pt x="f548" y="f1024"/>
                      <a:pt x="f548" y="f1021"/>
                      <a:pt x="f548" y="f277"/>
                    </a:cubicBezTo>
                    <a:cubicBezTo>
                      <a:pt x="f646" y="f277"/>
                      <a:pt x="f645" y="f277"/>
                      <a:pt x="f549" y="f277"/>
                    </a:cubicBezTo>
                    <a:close/>
                    <a:moveTo>
                      <a:pt x="f106" y="f1009"/>
                    </a:moveTo>
                    <a:cubicBezTo>
                      <a:pt x="f251" y="f1009"/>
                      <a:pt x="f280" y="f11"/>
                      <a:pt x="f83" y="f11"/>
                    </a:cubicBezTo>
                    <a:cubicBezTo>
                      <a:pt x="f83" y="f996"/>
                      <a:pt x="f83" y="f1018"/>
                      <a:pt x="f83" y="f985"/>
                    </a:cubicBezTo>
                    <a:cubicBezTo>
                      <a:pt x="f202" y="f985"/>
                      <a:pt x="f253" y="f985"/>
                      <a:pt x="f106" y="f985"/>
                    </a:cubicBezTo>
                    <a:cubicBezTo>
                      <a:pt x="f106" y="f1018"/>
                      <a:pt x="f106" y="f996"/>
                      <a:pt x="f106" y="f1009"/>
                    </a:cubicBezTo>
                    <a:close/>
                    <a:moveTo>
                      <a:pt x="f722" y="f11"/>
                    </a:moveTo>
                    <a:cubicBezTo>
                      <a:pt x="f722" y="f1126"/>
                      <a:pt x="f722" y="f995"/>
                      <a:pt x="f722" y="f985"/>
                    </a:cubicBezTo>
                    <a:cubicBezTo>
                      <a:pt x="f1127" y="f985"/>
                      <a:pt x="f1128" y="f985"/>
                      <a:pt x="f749" y="f985"/>
                    </a:cubicBezTo>
                    <a:cubicBezTo>
                      <a:pt x="f749" y="f1018"/>
                      <a:pt x="f749" y="f1020"/>
                      <a:pt x="f749" y="f11"/>
                    </a:cubicBezTo>
                    <a:cubicBezTo>
                      <a:pt x="f1128" y="f11"/>
                      <a:pt x="f1127" y="f11"/>
                      <a:pt x="f722" y="f11"/>
                    </a:cubicBezTo>
                    <a:close/>
                    <a:moveTo>
                      <a:pt x="f882" y="f985"/>
                    </a:moveTo>
                    <a:cubicBezTo>
                      <a:pt x="f913" y="f985"/>
                      <a:pt x="f914" y="f985"/>
                      <a:pt x="f891" y="f985"/>
                    </a:cubicBezTo>
                    <a:cubicBezTo>
                      <a:pt x="f891" y="f1018"/>
                      <a:pt x="f915" y="f1020"/>
                      <a:pt x="f915" y="f11"/>
                    </a:cubicBezTo>
                    <a:cubicBezTo>
                      <a:pt x="f1129" y="f11"/>
                      <a:pt x="f890" y="f11"/>
                      <a:pt x="f882" y="f11"/>
                    </a:cubicBezTo>
                    <a:cubicBezTo>
                      <a:pt x="f882" y="f996"/>
                      <a:pt x="f882" y="f1018"/>
                      <a:pt x="f882" y="f985"/>
                    </a:cubicBezTo>
                    <a:close/>
                    <a:moveTo>
                      <a:pt x="f94" y="f304"/>
                    </a:moveTo>
                    <a:cubicBezTo>
                      <a:pt x="f137" y="f304"/>
                      <a:pt x="f138" y="f304"/>
                      <a:pt x="f65" y="f304"/>
                    </a:cubicBezTo>
                    <a:cubicBezTo>
                      <a:pt x="f65" y="f991"/>
                      <a:pt x="f65" y="f992"/>
                      <a:pt x="f65" y="f283"/>
                    </a:cubicBezTo>
                    <a:cubicBezTo>
                      <a:pt x="f207" y="f283"/>
                      <a:pt x="f224" y="f283"/>
                      <a:pt x="f94" y="f283"/>
                    </a:cubicBezTo>
                    <a:cubicBezTo>
                      <a:pt x="f94" y="f1014"/>
                      <a:pt x="f94" y="f991"/>
                      <a:pt x="f94" y="f304"/>
                    </a:cubicBezTo>
                    <a:close/>
                    <a:moveTo>
                      <a:pt x="f572" y="f283"/>
                    </a:moveTo>
                    <a:cubicBezTo>
                      <a:pt x="f572" y="f1014"/>
                      <a:pt x="f572" y="f1015"/>
                      <a:pt x="f572" y="f989"/>
                    </a:cubicBezTo>
                    <a:cubicBezTo>
                      <a:pt x="f573" y="f989"/>
                      <a:pt x="f574" y="f989"/>
                      <a:pt x="f544" y="f989"/>
                    </a:cubicBezTo>
                    <a:cubicBezTo>
                      <a:pt x="f544" y="f305"/>
                      <a:pt x="f544" y="f306"/>
                      <a:pt x="f544" y="f283"/>
                    </a:cubicBezTo>
                    <a:cubicBezTo>
                      <a:pt x="f649" y="f283"/>
                      <a:pt x="f573" y="f283"/>
                      <a:pt x="f572" y="f283"/>
                    </a:cubicBezTo>
                    <a:close/>
                    <a:moveTo>
                      <a:pt x="f580" y="f283"/>
                    </a:moveTo>
                    <a:cubicBezTo>
                      <a:pt x="f580" y="f1014"/>
                      <a:pt x="f580" y="f991"/>
                      <a:pt x="f580" y="f989"/>
                    </a:cubicBezTo>
                    <a:cubicBezTo>
                      <a:pt x="f1130" y="f989"/>
                      <a:pt x="f683" y="f989"/>
                      <a:pt x="f550" y="f989"/>
                    </a:cubicBezTo>
                    <a:cubicBezTo>
                      <a:pt x="f550" y="f305"/>
                      <a:pt x="f550" y="f992"/>
                      <a:pt x="f1131" y="f283"/>
                    </a:cubicBezTo>
                    <a:cubicBezTo>
                      <a:pt x="f683" y="f283"/>
                      <a:pt x="f1130" y="f283"/>
                      <a:pt x="f580" y="f283"/>
                    </a:cubicBezTo>
                    <a:close/>
                    <a:moveTo>
                      <a:pt x="f821" y="f283"/>
                    </a:moveTo>
                    <a:cubicBezTo>
                      <a:pt x="f832" y="f283"/>
                      <a:pt x="f828" y="f283"/>
                      <a:pt x="f772" y="f283"/>
                    </a:cubicBezTo>
                    <a:cubicBezTo>
                      <a:pt x="f772" y="f1014"/>
                      <a:pt x="f772" y="f1015"/>
                      <a:pt x="f772" y="f12"/>
                    </a:cubicBezTo>
                    <a:cubicBezTo>
                      <a:pt x="f827" y="f304"/>
                      <a:pt x="f1132" y="f304"/>
                      <a:pt x="f821" y="f304"/>
                    </a:cubicBezTo>
                    <a:cubicBezTo>
                      <a:pt x="f821" y="f305"/>
                      <a:pt x="f821" y="f992"/>
                      <a:pt x="f821" y="f283"/>
                    </a:cubicBezTo>
                    <a:close/>
                    <a:moveTo>
                      <a:pt x="f600" y="f308"/>
                    </a:moveTo>
                    <a:cubicBezTo>
                      <a:pt x="f600" y="f28"/>
                      <a:pt x="f688" y="f29"/>
                      <a:pt x="f688" y="f304"/>
                    </a:cubicBezTo>
                    <a:cubicBezTo>
                      <a:pt x="f689" y="f12"/>
                      <a:pt x="f635" y="f12"/>
                      <a:pt x="f595" y="f12"/>
                    </a:cubicBezTo>
                    <a:cubicBezTo>
                      <a:pt x="f595" y="f16"/>
                      <a:pt x="f595" y="f17"/>
                      <a:pt x="f595" y="f308"/>
                    </a:cubicBezTo>
                    <a:cubicBezTo>
                      <a:pt x="f597" y="f308"/>
                      <a:pt x="f634" y="f308"/>
                      <a:pt x="f600" y="f308"/>
                    </a:cubicBezTo>
                    <a:close/>
                    <a:moveTo>
                      <a:pt x="f405" y="f994"/>
                    </a:moveTo>
                    <a:cubicBezTo>
                      <a:pt x="f405" y="f1019"/>
                      <a:pt x="f404" y="f1020"/>
                      <a:pt x="f404" y="f11"/>
                    </a:cubicBezTo>
                    <a:cubicBezTo>
                      <a:pt x="f1133" y="f11"/>
                      <a:pt x="f1134" y="f11"/>
                      <a:pt x="f1044" y="f11"/>
                    </a:cubicBezTo>
                    <a:cubicBezTo>
                      <a:pt x="f1044" y="f996"/>
                      <a:pt x="f1044" y="f995"/>
                      <a:pt x="f1044" y="f994"/>
                    </a:cubicBezTo>
                    <a:cubicBezTo>
                      <a:pt x="f1045" y="f994"/>
                      <a:pt x="f1133" y="f994"/>
                      <a:pt x="f405" y="f994"/>
                    </a:cubicBezTo>
                    <a:close/>
                    <a:moveTo>
                      <a:pt x="f74" y="f41"/>
                    </a:moveTo>
                    <a:cubicBezTo>
                      <a:pt x="f74" y="f256"/>
                      <a:pt x="f74" y="f160"/>
                      <a:pt x="f74" y="f163"/>
                    </a:cubicBezTo>
                    <a:cubicBezTo>
                      <a:pt x="f72" y="f161"/>
                      <a:pt x="f67" y="f161"/>
                      <a:pt x="f68" y="f161"/>
                    </a:cubicBezTo>
                    <a:cubicBezTo>
                      <a:pt x="f68" y="f268"/>
                      <a:pt x="f68" y="f2"/>
                      <a:pt x="f68" y="f41"/>
                    </a:cubicBezTo>
                    <a:cubicBezTo>
                      <a:pt x="f67" y="f41"/>
                      <a:pt x="f72" y="f41"/>
                      <a:pt x="f74" y="f41"/>
                    </a:cubicBezTo>
                    <a:close/>
                    <a:moveTo>
                      <a:pt x="f448" y="f243"/>
                    </a:moveTo>
                    <a:cubicBezTo>
                      <a:pt x="f481" y="f243"/>
                      <a:pt x="f482" y="f243"/>
                      <a:pt x="f483" y="f243"/>
                    </a:cubicBezTo>
                    <a:cubicBezTo>
                      <a:pt x="f483" y="f241"/>
                      <a:pt x="f483" y="f240"/>
                      <a:pt x="f483" y="f179"/>
                    </a:cubicBezTo>
                    <a:cubicBezTo>
                      <a:pt x="f1135" y="f179"/>
                      <a:pt x="f457" y="f179"/>
                      <a:pt x="f448" y="f179"/>
                    </a:cubicBezTo>
                    <a:cubicBezTo>
                      <a:pt x="f448" y="f240"/>
                      <a:pt x="f448" y="f184"/>
                      <a:pt x="f448" y="f243"/>
                    </a:cubicBezTo>
                    <a:close/>
                    <a:moveTo>
                      <a:pt x="f1026" y="f10"/>
                    </a:moveTo>
                    <a:cubicBezTo>
                      <a:pt x="f1027" y="f977"/>
                      <a:pt x="f1028" y="f977"/>
                      <a:pt x="f1030" y="f243"/>
                    </a:cubicBezTo>
                    <a:cubicBezTo>
                      <a:pt x="f1030" y="f979"/>
                      <a:pt x="f1030" y="f240"/>
                      <a:pt x="f1030" y="f179"/>
                    </a:cubicBezTo>
                    <a:cubicBezTo>
                      <a:pt x="f1136" y="f179"/>
                      <a:pt x="f1137" y="f179"/>
                      <a:pt x="f1026" y="f179"/>
                    </a:cubicBezTo>
                    <a:cubicBezTo>
                      <a:pt x="f1026" y="f240"/>
                      <a:pt x="f1026" y="f241"/>
                      <a:pt x="f1026" y="f10"/>
                    </a:cubicBezTo>
                    <a:close/>
                    <a:moveTo>
                      <a:pt x="f722" y="f55"/>
                    </a:moveTo>
                    <a:cubicBezTo>
                      <a:pt x="f722" y="f217"/>
                      <a:pt x="f722" y="f216"/>
                      <a:pt x="f722" y="f110"/>
                    </a:cubicBezTo>
                    <a:cubicBezTo>
                      <a:pt x="f1127" y="f110"/>
                      <a:pt x="f1138" y="f110"/>
                      <a:pt x="f723" y="f110"/>
                    </a:cubicBezTo>
                    <a:cubicBezTo>
                      <a:pt x="f723" y="f699"/>
                      <a:pt x="f723" y="f270"/>
                      <a:pt x="f749" y="f54"/>
                    </a:cubicBezTo>
                    <a:cubicBezTo>
                      <a:pt x="f1139" y="f54"/>
                      <a:pt x="f1140" y="f54"/>
                      <a:pt x="f722" y="f55"/>
                    </a:cubicBezTo>
                    <a:close/>
                    <a:moveTo>
                      <a:pt x="f661" y="f11"/>
                    </a:moveTo>
                    <a:cubicBezTo>
                      <a:pt x="f661" y="f996"/>
                      <a:pt x="f661" y="f995"/>
                      <a:pt x="f661" y="f307"/>
                    </a:cubicBezTo>
                    <a:cubicBezTo>
                      <a:pt x="f662" y="f994"/>
                      <a:pt x="f663" y="f994"/>
                      <a:pt x="f666" y="f994"/>
                    </a:cubicBezTo>
                    <a:cubicBezTo>
                      <a:pt x="f665" y="f1018"/>
                      <a:pt x="f665" y="f1020"/>
                      <a:pt x="f665" y="f11"/>
                    </a:cubicBezTo>
                    <a:cubicBezTo>
                      <a:pt x="f663" y="f11"/>
                      <a:pt x="f662" y="f11"/>
                      <a:pt x="f661" y="f11"/>
                    </a:cubicBezTo>
                    <a:close/>
                    <a:moveTo>
                      <a:pt x="f994" y="f126"/>
                    </a:moveTo>
                    <a:cubicBezTo>
                      <a:pt x="f994" y="f216"/>
                      <a:pt x="f994" y="f270"/>
                      <a:pt x="f994" y="f55"/>
                    </a:cubicBezTo>
                    <a:cubicBezTo>
                      <a:pt x="f995" y="f55"/>
                      <a:pt x="f1126" y="f55"/>
                      <a:pt x="f282" y="f55"/>
                    </a:cubicBezTo>
                    <a:cubicBezTo>
                      <a:pt x="f282" y="f217"/>
                      <a:pt x="f282" y="f216"/>
                      <a:pt x="f282" y="f110"/>
                    </a:cubicBezTo>
                    <a:cubicBezTo>
                      <a:pt x="f996" y="f126"/>
                      <a:pt x="f1018" y="f126"/>
                      <a:pt x="f994" y="f126"/>
                    </a:cubicBezTo>
                    <a:close/>
                    <a:moveTo>
                      <a:pt x="f838" y="f283"/>
                    </a:moveTo>
                    <a:cubicBezTo>
                      <a:pt x="f838" y="f1014"/>
                      <a:pt x="f838" y="f991"/>
                      <a:pt x="f838" y="f989"/>
                    </a:cubicBezTo>
                    <a:cubicBezTo>
                      <a:pt x="f839" y="f989"/>
                      <a:pt x="f840" y="f989"/>
                      <a:pt x="f1038" y="f989"/>
                    </a:cubicBezTo>
                    <a:cubicBezTo>
                      <a:pt x="f1038" y="f991"/>
                      <a:pt x="f1038" y="f992"/>
                      <a:pt x="f1038" y="f283"/>
                    </a:cubicBezTo>
                    <a:cubicBezTo>
                      <a:pt x="f840" y="f283"/>
                      <a:pt x="f839" y="f283"/>
                      <a:pt x="f838" y="f283"/>
                    </a:cubicBezTo>
                    <a:close/>
                    <a:moveTo>
                      <a:pt x="f790" y="f179"/>
                    </a:moveTo>
                    <a:cubicBezTo>
                      <a:pt x="f790" y="f185"/>
                      <a:pt x="f37" y="f184"/>
                      <a:pt x="f37" y="f10"/>
                    </a:cubicBezTo>
                    <a:cubicBezTo>
                      <a:pt x="f1141" y="f977"/>
                      <a:pt x="f44" y="f977"/>
                      <a:pt x="f789" y="f977"/>
                    </a:cubicBezTo>
                    <a:cubicBezTo>
                      <a:pt x="f789" y="f241"/>
                      <a:pt x="f789" y="f240"/>
                      <a:pt x="f789" y="f179"/>
                    </a:cubicBezTo>
                    <a:cubicBezTo>
                      <a:pt x="f1142" y="f179"/>
                      <a:pt x="f1141" y="f179"/>
                      <a:pt x="f790" y="f179"/>
                    </a:cubicBezTo>
                    <a:close/>
                    <a:moveTo>
                      <a:pt x="f1044" y="f183"/>
                    </a:moveTo>
                    <a:cubicBezTo>
                      <a:pt x="f1044" y="f1089"/>
                      <a:pt x="f1044" y="f32"/>
                      <a:pt x="f1044" y="f271"/>
                    </a:cubicBezTo>
                    <a:cubicBezTo>
                      <a:pt x="f1045" y="f271"/>
                      <a:pt x="f1046" y="f271"/>
                      <a:pt x="f404" y="f1115"/>
                    </a:cubicBezTo>
                    <a:cubicBezTo>
                      <a:pt x="f404" y="f1116"/>
                      <a:pt x="f404" y="f1089"/>
                      <a:pt x="f404" y="f183"/>
                    </a:cubicBezTo>
                    <a:cubicBezTo>
                      <a:pt x="f1133" y="f183"/>
                      <a:pt x="f1045" y="f183"/>
                      <a:pt x="f1044" y="f183"/>
                    </a:cubicBezTo>
                    <a:close/>
                    <a:moveTo>
                      <a:pt x="f721" y="f183"/>
                    </a:moveTo>
                    <a:cubicBezTo>
                      <a:pt x="f721" y="f1089"/>
                      <a:pt x="f721" y="f32"/>
                      <a:pt x="f721" y="f1022"/>
                    </a:cubicBezTo>
                    <a:cubicBezTo>
                      <a:pt x="f1143" y="f271"/>
                      <a:pt x="f708" y="f271"/>
                      <a:pt x="f1144" y="f1115"/>
                    </a:cubicBezTo>
                    <a:cubicBezTo>
                      <a:pt x="f1145" y="f1146"/>
                      <a:pt x="f1145" y="f1118"/>
                      <a:pt x="f709" y="f183"/>
                    </a:cubicBezTo>
                    <a:cubicBezTo>
                      <a:pt x="f708" y="f183"/>
                      <a:pt x="f1143" y="f183"/>
                      <a:pt x="f721" y="f183"/>
                    </a:cubicBezTo>
                    <a:close/>
                    <a:moveTo>
                      <a:pt x="f1147" y="f303"/>
                    </a:moveTo>
                    <a:cubicBezTo>
                      <a:pt x="f1147" y="f16"/>
                      <a:pt x="f1147" y="f17"/>
                      <a:pt x="f1147" y="f18"/>
                    </a:cubicBezTo>
                    <a:cubicBezTo>
                      <a:pt x="f1148" y="f308"/>
                      <a:pt x="f1149" y="f308"/>
                      <a:pt x="f492" y="f308"/>
                    </a:cubicBezTo>
                    <a:cubicBezTo>
                      <a:pt x="f492" y="f28"/>
                      <a:pt x="f492" y="f302"/>
                      <a:pt x="f492" y="f303"/>
                    </a:cubicBezTo>
                    <a:cubicBezTo>
                      <a:pt x="f1150" y="f303"/>
                      <a:pt x="f1148" y="f303"/>
                      <a:pt x="f1147" y="f303"/>
                    </a:cubicBezTo>
                    <a:close/>
                    <a:moveTo>
                      <a:pt x="f743" y="f59"/>
                    </a:moveTo>
                    <a:cubicBezTo>
                      <a:pt x="f743" y="f221"/>
                      <a:pt x="f743" y="f222"/>
                      <a:pt x="f743" y="f127"/>
                    </a:cubicBezTo>
                    <a:cubicBezTo>
                      <a:pt x="f725" y="f127"/>
                      <a:pt x="f1102" y="f127"/>
                      <a:pt x="f726" y="f127"/>
                    </a:cubicBezTo>
                    <a:cubicBezTo>
                      <a:pt x="f726" y="f434"/>
                      <a:pt x="f740" y="f145"/>
                      <a:pt x="f740" y="f59"/>
                    </a:cubicBezTo>
                    <a:cubicBezTo>
                      <a:pt x="f741" y="f59"/>
                      <a:pt x="f742" y="f59"/>
                      <a:pt x="f743" y="f59"/>
                    </a:cubicBezTo>
                    <a:close/>
                    <a:moveTo>
                      <a:pt x="f303" y="f53"/>
                    </a:moveTo>
                    <a:cubicBezTo>
                      <a:pt x="f16" y="f53"/>
                      <a:pt x="f17" y="f127"/>
                      <a:pt x="f18" y="f127"/>
                    </a:cubicBezTo>
                    <a:cubicBezTo>
                      <a:pt x="f18" y="f434"/>
                      <a:pt x="f308" y="f145"/>
                      <a:pt x="f308" y="f73"/>
                    </a:cubicBezTo>
                    <a:cubicBezTo>
                      <a:pt x="f28" y="f73"/>
                      <a:pt x="f302" y="f73"/>
                      <a:pt x="f303" y="f59"/>
                    </a:cubicBezTo>
                    <a:cubicBezTo>
                      <a:pt x="f303" y="f221"/>
                      <a:pt x="f303" y="f434"/>
                      <a:pt x="f303" y="f53"/>
                    </a:cubicBezTo>
                    <a:close/>
                    <a:moveTo>
                      <a:pt x="f1147" y="f188"/>
                    </a:moveTo>
                    <a:cubicBezTo>
                      <a:pt x="f1148" y="f178"/>
                      <a:pt x="f1149" y="f178"/>
                      <a:pt x="f492" y="f239"/>
                    </a:cubicBezTo>
                    <a:cubicBezTo>
                      <a:pt x="f492" y="f190"/>
                      <a:pt x="f492" y="f198"/>
                      <a:pt x="f492" y="f9"/>
                    </a:cubicBezTo>
                    <a:cubicBezTo>
                      <a:pt x="f1150" y="f9"/>
                      <a:pt x="f1151" y="f9"/>
                      <a:pt x="f1147" y="f9"/>
                    </a:cubicBezTo>
                    <a:cubicBezTo>
                      <a:pt x="f1147" y="f198"/>
                      <a:pt x="f1147" y="f190"/>
                      <a:pt x="f1147" y="f188"/>
                    </a:cubicBezTo>
                    <a:close/>
                    <a:moveTo>
                      <a:pt x="f534" y="f161"/>
                    </a:moveTo>
                    <a:cubicBezTo>
                      <a:pt x="f535" y="f268"/>
                      <a:pt x="f535" y="f2"/>
                      <a:pt x="f535" y="f157"/>
                    </a:cubicBezTo>
                    <a:cubicBezTo>
                      <a:pt x="f536" y="f157"/>
                      <a:pt x="f532" y="f157"/>
                      <a:pt x="f1152" y="f157"/>
                    </a:cubicBezTo>
                    <a:cubicBezTo>
                      <a:pt x="f1152" y="f256"/>
                      <a:pt x="f1152" y="f160"/>
                      <a:pt x="f1152" y="f161"/>
                    </a:cubicBezTo>
                    <a:cubicBezTo>
                      <a:pt x="f537" y="f161"/>
                      <a:pt x="f536" y="f161"/>
                      <a:pt x="f534" y="f161"/>
                    </a:cubicBezTo>
                    <a:close/>
                    <a:moveTo>
                      <a:pt x="f119" y="f11"/>
                    </a:moveTo>
                    <a:cubicBezTo>
                      <a:pt x="f146" y="f11"/>
                      <a:pt x="f141" y="f11"/>
                      <a:pt x="f237" y="f11"/>
                    </a:cubicBezTo>
                    <a:cubicBezTo>
                      <a:pt x="f237" y="f996"/>
                      <a:pt x="f237" y="f1018"/>
                      <a:pt x="f237" y="f985"/>
                    </a:cubicBezTo>
                    <a:cubicBezTo>
                      <a:pt x="f141" y="f985"/>
                      <a:pt x="f136" y="f985"/>
                      <a:pt x="f119" y="f985"/>
                    </a:cubicBezTo>
                    <a:cubicBezTo>
                      <a:pt x="f119" y="f1018"/>
                      <a:pt x="f119" y="f996"/>
                      <a:pt x="f119" y="f11"/>
                    </a:cubicBezTo>
                    <a:close/>
                    <a:moveTo>
                      <a:pt x="f925" y="f304"/>
                    </a:moveTo>
                    <a:cubicBezTo>
                      <a:pt x="f925" y="f991"/>
                      <a:pt x="f925" y="f992"/>
                      <a:pt x="f925" y="f283"/>
                    </a:cubicBezTo>
                    <a:cubicBezTo>
                      <a:pt x="f1153" y="f283"/>
                      <a:pt x="f1154" y="f283"/>
                      <a:pt x="f1155" y="f283"/>
                    </a:cubicBezTo>
                    <a:cubicBezTo>
                      <a:pt x="f1155" y="f1014"/>
                      <a:pt x="f1155" y="f991"/>
                      <a:pt x="f1155" y="f304"/>
                    </a:cubicBezTo>
                    <a:cubicBezTo>
                      <a:pt x="f1154" y="f304"/>
                      <a:pt x="f1153" y="f304"/>
                      <a:pt x="f925" y="f304"/>
                    </a:cubicBezTo>
                    <a:close/>
                    <a:moveTo>
                      <a:pt x="f925" y="f178"/>
                    </a:moveTo>
                    <a:cubicBezTo>
                      <a:pt x="f925" y="f190"/>
                      <a:pt x="f925" y="f198"/>
                      <a:pt x="f925" y="f9"/>
                    </a:cubicBezTo>
                    <a:cubicBezTo>
                      <a:pt x="f1153" y="f9"/>
                      <a:pt x="f1154" y="f9"/>
                      <a:pt x="f1156" y="f9"/>
                    </a:cubicBezTo>
                    <a:cubicBezTo>
                      <a:pt x="f1156" y="f198"/>
                      <a:pt x="f1155" y="f197"/>
                      <a:pt x="f1155" y="f178"/>
                    </a:cubicBezTo>
                    <a:cubicBezTo>
                      <a:pt x="f1154" y="f178"/>
                      <a:pt x="f1153" y="f178"/>
                      <a:pt x="f925" y="f178"/>
                    </a:cubicBezTo>
                    <a:close/>
                    <a:moveTo>
                      <a:pt x="f237" y="f308"/>
                    </a:moveTo>
                    <a:cubicBezTo>
                      <a:pt x="f141" y="f308"/>
                      <a:pt x="f136" y="f308"/>
                      <a:pt x="f119" y="f308"/>
                    </a:cubicBezTo>
                    <a:cubicBezTo>
                      <a:pt x="f119" y="f301"/>
                      <a:pt x="f119" y="f302"/>
                      <a:pt x="f119" y="f303"/>
                    </a:cubicBezTo>
                    <a:cubicBezTo>
                      <a:pt x="f146" y="f303"/>
                      <a:pt x="f445" y="f303"/>
                      <a:pt x="f237" y="f303"/>
                    </a:cubicBezTo>
                    <a:cubicBezTo>
                      <a:pt x="f237" y="f16"/>
                      <a:pt x="f237" y="f301"/>
                      <a:pt x="f237" y="f308"/>
                    </a:cubicBezTo>
                    <a:close/>
                    <a:moveTo>
                      <a:pt x="f810" y="f53"/>
                    </a:moveTo>
                    <a:cubicBezTo>
                      <a:pt x="f1157" y="f54"/>
                      <a:pt x="f1158" y="f54"/>
                      <a:pt x="f765" y="f55"/>
                    </a:cubicBezTo>
                    <a:cubicBezTo>
                      <a:pt x="f765" y="f220"/>
                      <a:pt x="f814" y="f80"/>
                      <a:pt x="f814" y="f75"/>
                    </a:cubicBezTo>
                    <a:cubicBezTo>
                      <a:pt x="f1159" y="f126"/>
                      <a:pt x="f1111" y="f126"/>
                      <a:pt x="f810" y="f110"/>
                    </a:cubicBezTo>
                    <a:cubicBezTo>
                      <a:pt x="f810" y="f216"/>
                      <a:pt x="f810" y="f217"/>
                      <a:pt x="f810" y="f53"/>
                    </a:cubicBezTo>
                    <a:close/>
                    <a:moveTo>
                      <a:pt x="f323" y="f110"/>
                    </a:moveTo>
                    <a:cubicBezTo>
                      <a:pt x="f363" y="f110"/>
                      <a:pt x="f361" y="f110"/>
                      <a:pt x="f359" y="f110"/>
                    </a:cubicBezTo>
                    <a:cubicBezTo>
                      <a:pt x="f359" y="f216"/>
                      <a:pt x="f359" y="f270"/>
                      <a:pt x="f359" y="f54"/>
                    </a:cubicBezTo>
                    <a:cubicBezTo>
                      <a:pt x="f1160" y="f54"/>
                      <a:pt x="f362" y="f54"/>
                      <a:pt x="f323" y="f55"/>
                    </a:cubicBezTo>
                    <a:cubicBezTo>
                      <a:pt x="f323" y="f217"/>
                      <a:pt x="f323" y="f216"/>
                      <a:pt x="f323" y="f110"/>
                    </a:cubicBezTo>
                    <a:close/>
                    <a:moveTo>
                      <a:pt x="f837" y="f183"/>
                    </a:moveTo>
                    <a:cubicBezTo>
                      <a:pt x="f837" y="f1089"/>
                      <a:pt x="f837" y="f32"/>
                      <a:pt x="f837" y="f1022"/>
                    </a:cubicBezTo>
                    <a:cubicBezTo>
                      <a:pt x="f839" y="f271"/>
                      <a:pt x="f1161" y="f271"/>
                      <a:pt x="f844" y="f1115"/>
                    </a:cubicBezTo>
                    <a:cubicBezTo>
                      <a:pt x="f844" y="f1146"/>
                      <a:pt x="f1038" y="f1118"/>
                      <a:pt x="f1038" y="f183"/>
                    </a:cubicBezTo>
                    <a:cubicBezTo>
                      <a:pt x="f840" y="f183"/>
                      <a:pt x="f839" y="f183"/>
                      <a:pt x="f837" y="f183"/>
                    </a:cubicBezTo>
                    <a:close/>
                    <a:moveTo>
                      <a:pt x="f810" y="f179"/>
                    </a:moveTo>
                    <a:cubicBezTo>
                      <a:pt x="f812" y="f179"/>
                      <a:pt x="f813" y="f179"/>
                      <a:pt x="f765" y="f179"/>
                    </a:cubicBezTo>
                    <a:cubicBezTo>
                      <a:pt x="f814" y="f185"/>
                      <a:pt x="f814" y="f184"/>
                      <a:pt x="f814" y="f977"/>
                    </a:cubicBezTo>
                    <a:cubicBezTo>
                      <a:pt x="f815" y="f977"/>
                      <a:pt x="f812" y="f977"/>
                      <a:pt x="f810" y="f243"/>
                    </a:cubicBezTo>
                    <a:cubicBezTo>
                      <a:pt x="f810" y="f241"/>
                      <a:pt x="f810" y="f240"/>
                      <a:pt x="f810" y="f179"/>
                    </a:cubicBezTo>
                    <a:close/>
                    <a:moveTo>
                      <a:pt x="f359" y="f179"/>
                    </a:moveTo>
                    <a:cubicBezTo>
                      <a:pt x="f361" y="f179"/>
                      <a:pt x="f363" y="f179"/>
                      <a:pt x="f324" y="f179"/>
                    </a:cubicBezTo>
                    <a:cubicBezTo>
                      <a:pt x="f324" y="f240"/>
                      <a:pt x="f324" y="f184"/>
                      <a:pt x="f324" y="f977"/>
                    </a:cubicBezTo>
                    <a:cubicBezTo>
                      <a:pt x="f1162" y="f977"/>
                      <a:pt x="f1163" y="f977"/>
                      <a:pt x="f359" y="f243"/>
                    </a:cubicBezTo>
                    <a:cubicBezTo>
                      <a:pt x="f359" y="f979"/>
                      <a:pt x="f359" y="f240"/>
                      <a:pt x="f359" y="f179"/>
                    </a:cubicBezTo>
                    <a:close/>
                    <a:moveTo>
                      <a:pt x="f926" y="f1115"/>
                    </a:moveTo>
                    <a:cubicBezTo>
                      <a:pt x="f926" y="f1116"/>
                      <a:pt x="f925" y="f1089"/>
                      <a:pt x="f925" y="f183"/>
                    </a:cubicBezTo>
                    <a:cubicBezTo>
                      <a:pt x="f1153" y="f183"/>
                      <a:pt x="f1154" y="f183"/>
                      <a:pt x="f1155" y="f183"/>
                    </a:cubicBezTo>
                    <a:cubicBezTo>
                      <a:pt x="f1155" y="f272"/>
                      <a:pt x="f1155" y="f32"/>
                      <a:pt x="f1155" y="f1115"/>
                    </a:cubicBezTo>
                    <a:cubicBezTo>
                      <a:pt x="f1154" y="f1115"/>
                      <a:pt x="f1153" y="f1115"/>
                      <a:pt x="f926" y="f1115"/>
                    </a:cubicBezTo>
                    <a:close/>
                    <a:moveTo>
                      <a:pt x="f851" y="f73"/>
                    </a:moveTo>
                    <a:cubicBezTo>
                      <a:pt x="f1036" y="f73"/>
                      <a:pt x="f854" y="f59"/>
                      <a:pt x="f846" y="f59"/>
                    </a:cubicBezTo>
                    <a:cubicBezTo>
                      <a:pt x="f846" y="f221"/>
                      <a:pt x="f846" y="f222"/>
                      <a:pt x="f846" y="f53"/>
                    </a:cubicBezTo>
                    <a:cubicBezTo>
                      <a:pt x="f1164" y="f53"/>
                      <a:pt x="f848" y="f127"/>
                      <a:pt x="f851" y="f127"/>
                    </a:cubicBezTo>
                    <a:cubicBezTo>
                      <a:pt x="f851" y="f434"/>
                      <a:pt x="f851" y="f221"/>
                      <a:pt x="f851" y="f73"/>
                    </a:cubicBezTo>
                    <a:close/>
                    <a:moveTo>
                      <a:pt x="f1009" y="f71"/>
                    </a:moveTo>
                    <a:cubicBezTo>
                      <a:pt x="f1021" y="f73"/>
                      <a:pt x="f1024" y="f73"/>
                      <a:pt x="f1165" y="f59"/>
                    </a:cubicBezTo>
                    <a:cubicBezTo>
                      <a:pt x="f1022" y="f54"/>
                      <a:pt x="f1023" y="f55"/>
                      <a:pt x="f1009" y="f1166"/>
                    </a:cubicBezTo>
                    <a:cubicBezTo>
                      <a:pt x="f1009" y="f434"/>
                      <a:pt x="f1009" y="f221"/>
                      <a:pt x="f1009" y="f71"/>
                    </a:cubicBezTo>
                    <a:close/>
                    <a:moveTo>
                      <a:pt x="f407" y="f834"/>
                    </a:moveTo>
                    <a:cubicBezTo>
                      <a:pt x="f419" y="f148"/>
                      <a:pt x="f413" y="f57"/>
                      <a:pt x="f441" y="f59"/>
                    </a:cubicBezTo>
                    <a:cubicBezTo>
                      <a:pt x="f409" y="f59"/>
                      <a:pt x="f408" y="f59"/>
                      <a:pt x="f407" y="f59"/>
                    </a:cubicBezTo>
                    <a:cubicBezTo>
                      <a:pt x="f407" y="f221"/>
                      <a:pt x="f407" y="f222"/>
                      <a:pt x="f407" y="f834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8" name="Freeform 6">
                <a:extLst>
                  <a:ext uri="{FF2B5EF4-FFF2-40B4-BE49-F238E27FC236}">
                    <a16:creationId xmlns:a16="http://schemas.microsoft.com/office/drawing/2014/main" id="{E1607090-6C8C-4268-BBB4-4B975AABB6D8}"/>
                  </a:ext>
                </a:extLst>
              </p:cNvPr>
              <p:cNvSpPr/>
              <p:nvPr/>
            </p:nvSpPr>
            <p:spPr>
              <a:xfrm>
                <a:off x="3663955" y="2984501"/>
                <a:ext cx="103190" cy="1603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72"/>
                  <a:gd name="f8" fmla="val 7"/>
                  <a:gd name="f9" fmla="val 14"/>
                  <a:gd name="f10" fmla="val 23"/>
                  <a:gd name="f11" fmla="val 8"/>
                  <a:gd name="f12" fmla="val 24"/>
                  <a:gd name="f13" fmla="val 15"/>
                  <a:gd name="f14" fmla="val 25"/>
                  <a:gd name="f15" fmla="val 32"/>
                  <a:gd name="f16" fmla="val 39"/>
                  <a:gd name="f17" fmla="val 38"/>
                  <a:gd name="f18" fmla="val 46"/>
                  <a:gd name="f19" fmla="val 40"/>
                  <a:gd name="f20" fmla="val 33"/>
                  <a:gd name="f21" fmla="val 48"/>
                  <a:gd name="f22" fmla="val 49"/>
                  <a:gd name="f23" fmla="val 57"/>
                  <a:gd name="f24" fmla="val 64"/>
                  <a:gd name="f25" fmla="val 16"/>
                  <a:gd name="f26" fmla="+- 0 0 -90"/>
                  <a:gd name="f27" fmla="*/ f3 1 47"/>
                  <a:gd name="f28" fmla="*/ f4 1 72"/>
                  <a:gd name="f29" fmla="+- f7 0 f5"/>
                  <a:gd name="f30" fmla="+- f6 0 f5"/>
                  <a:gd name="f31" fmla="*/ f26 f0 1"/>
                  <a:gd name="f32" fmla="*/ f30 1 47"/>
                  <a:gd name="f33" fmla="*/ f29 1 72"/>
                  <a:gd name="f34" fmla="*/ 0 f30 1"/>
                  <a:gd name="f35" fmla="*/ 0 f29 1"/>
                  <a:gd name="f36" fmla="*/ 23 f30 1"/>
                  <a:gd name="f37" fmla="*/ 25 f30 1"/>
                  <a:gd name="f38" fmla="*/ 23 f29 1"/>
                  <a:gd name="f39" fmla="*/ 47 f30 1"/>
                  <a:gd name="f40" fmla="*/ 24 f29 1"/>
                  <a:gd name="f41" fmla="*/ 46 f29 1"/>
                  <a:gd name="f42" fmla="*/ 24 f30 1"/>
                  <a:gd name="f43" fmla="*/ 49 f29 1"/>
                  <a:gd name="f44" fmla="*/ 72 f29 1"/>
                  <a:gd name="f45" fmla="*/ f31 1 f2"/>
                  <a:gd name="f46" fmla="*/ f34 1 47"/>
                  <a:gd name="f47" fmla="*/ f35 1 72"/>
                  <a:gd name="f48" fmla="*/ f36 1 47"/>
                  <a:gd name="f49" fmla="*/ f37 1 47"/>
                  <a:gd name="f50" fmla="*/ f38 1 72"/>
                  <a:gd name="f51" fmla="*/ f39 1 47"/>
                  <a:gd name="f52" fmla="*/ f40 1 72"/>
                  <a:gd name="f53" fmla="*/ f41 1 72"/>
                  <a:gd name="f54" fmla="*/ f42 1 47"/>
                  <a:gd name="f55" fmla="*/ f43 1 72"/>
                  <a:gd name="f56" fmla="*/ f44 1 72"/>
                  <a:gd name="f57" fmla="*/ 0 1 f32"/>
                  <a:gd name="f58" fmla="*/ f6 1 f32"/>
                  <a:gd name="f59" fmla="*/ 0 1 f33"/>
                  <a:gd name="f60" fmla="*/ f7 1 f33"/>
                  <a:gd name="f61" fmla="+- f45 0 f1"/>
                  <a:gd name="f62" fmla="*/ f46 1 f32"/>
                  <a:gd name="f63" fmla="*/ f47 1 f33"/>
                  <a:gd name="f64" fmla="*/ f48 1 f32"/>
                  <a:gd name="f65" fmla="*/ f49 1 f32"/>
                  <a:gd name="f66" fmla="*/ f50 1 f33"/>
                  <a:gd name="f67" fmla="*/ f51 1 f32"/>
                  <a:gd name="f68" fmla="*/ f52 1 f33"/>
                  <a:gd name="f69" fmla="*/ f53 1 f33"/>
                  <a:gd name="f70" fmla="*/ f54 1 f32"/>
                  <a:gd name="f71" fmla="*/ f55 1 f33"/>
                  <a:gd name="f72" fmla="*/ f56 1 f33"/>
                  <a:gd name="f73" fmla="*/ f57 f27 1"/>
                  <a:gd name="f74" fmla="*/ f58 f27 1"/>
                  <a:gd name="f75" fmla="*/ f60 f28 1"/>
                  <a:gd name="f76" fmla="*/ f59 f28 1"/>
                  <a:gd name="f77" fmla="*/ f62 f27 1"/>
                  <a:gd name="f78" fmla="*/ f63 f28 1"/>
                  <a:gd name="f79" fmla="*/ f64 f27 1"/>
                  <a:gd name="f80" fmla="*/ f65 f27 1"/>
                  <a:gd name="f81" fmla="*/ f66 f28 1"/>
                  <a:gd name="f82" fmla="*/ f67 f27 1"/>
                  <a:gd name="f83" fmla="*/ f68 f28 1"/>
                  <a:gd name="f84" fmla="*/ f69 f28 1"/>
                  <a:gd name="f85" fmla="*/ f70 f27 1"/>
                  <a:gd name="f86" fmla="*/ f71 f28 1"/>
                  <a:gd name="f87" fmla="*/ f72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1">
                    <a:pos x="f77" y="f78"/>
                  </a:cxn>
                  <a:cxn ang="f61">
                    <a:pos x="f79" y="f78"/>
                  </a:cxn>
                  <a:cxn ang="f61">
                    <a:pos x="f80" y="f81"/>
                  </a:cxn>
                  <a:cxn ang="f61">
                    <a:pos x="f82" y="f83"/>
                  </a:cxn>
                  <a:cxn ang="f61">
                    <a:pos x="f82" y="f84"/>
                  </a:cxn>
                  <a:cxn ang="f61">
                    <a:pos x="f85" y="f86"/>
                  </a:cxn>
                  <a:cxn ang="f61">
                    <a:pos x="f85" y="f87"/>
                  </a:cxn>
                  <a:cxn ang="f61">
                    <a:pos x="f77" y="f87"/>
                  </a:cxn>
                  <a:cxn ang="f61">
                    <a:pos x="f77" y="f78"/>
                  </a:cxn>
                </a:cxnLst>
                <a:rect l="f73" t="f76" r="f74" b="f75"/>
                <a:pathLst>
                  <a:path w="47" h="72">
                    <a:moveTo>
                      <a:pt x="f5" y="f5"/>
                    </a:moveTo>
                    <a:cubicBezTo>
                      <a:pt x="f8" y="f5"/>
                      <a:pt x="f9" y="f5"/>
                      <a:pt x="f10" y="f5"/>
                    </a:cubicBezTo>
                    <a:cubicBezTo>
                      <a:pt x="f10" y="f11"/>
                      <a:pt x="f12" y="f13"/>
                      <a:pt x="f14" y="f10"/>
                    </a:cubicBezTo>
                    <a:cubicBezTo>
                      <a:pt x="f15" y="f10"/>
                      <a:pt x="f16" y="f12"/>
                      <a:pt x="f6" y="f12"/>
                    </a:cubicBezTo>
                    <a:cubicBezTo>
                      <a:pt x="f6" y="f15"/>
                      <a:pt x="f6" y="f17"/>
                      <a:pt x="f6" y="f18"/>
                    </a:cubicBezTo>
                    <a:cubicBezTo>
                      <a:pt x="f19" y="f6"/>
                      <a:pt x="f20" y="f21"/>
                      <a:pt x="f12" y="f22"/>
                    </a:cubicBezTo>
                    <a:cubicBezTo>
                      <a:pt x="f12" y="f23"/>
                      <a:pt x="f12" y="f24"/>
                      <a:pt x="f12" y="f7"/>
                    </a:cubicBezTo>
                    <a:cubicBezTo>
                      <a:pt x="f25" y="f7"/>
                      <a:pt x="f11" y="f7"/>
                      <a:pt x="f5" y="f7"/>
                    </a:cubicBezTo>
                    <a:cubicBezTo>
                      <a:pt x="f5" y="f21"/>
                      <a:pt x="f5" y="f12"/>
                      <a:pt x="f5" y="f5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9" name="Freeform 7">
                <a:extLst>
                  <a:ext uri="{FF2B5EF4-FFF2-40B4-BE49-F238E27FC236}">
                    <a16:creationId xmlns:a16="http://schemas.microsoft.com/office/drawing/2014/main" id="{E72B5A61-2187-4877-9A27-6C94BC52DF28}"/>
                  </a:ext>
                </a:extLst>
              </p:cNvPr>
              <p:cNvSpPr/>
              <p:nvPr/>
            </p:nvSpPr>
            <p:spPr>
              <a:xfrm>
                <a:off x="3663955" y="2830516"/>
                <a:ext cx="101598" cy="1015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2"/>
                  <a:gd name="f8" fmla="val 7"/>
                  <a:gd name="f9" fmla="val 14"/>
                  <a:gd name="f10" fmla="val 23"/>
                  <a:gd name="f11" fmla="val 15"/>
                  <a:gd name="f12" fmla="val 24"/>
                  <a:gd name="f13" fmla="val 8"/>
                  <a:gd name="f14" fmla="val 25"/>
                  <a:gd name="f15" fmla="val 32"/>
                  <a:gd name="f16" fmla="val 38"/>
                  <a:gd name="f17" fmla="val 29"/>
                  <a:gd name="f18" fmla="val 31"/>
                  <a:gd name="f19" fmla="val 16"/>
                  <a:gd name="f20" fmla="val 30"/>
                  <a:gd name="f21" fmla="+- 0 0 -90"/>
                  <a:gd name="f22" fmla="*/ f3 1 46"/>
                  <a:gd name="f23" fmla="*/ f4 1 46"/>
                  <a:gd name="f24" fmla="+- f6 0 f5"/>
                  <a:gd name="f25" fmla="*/ f21 f0 1"/>
                  <a:gd name="f26" fmla="*/ f24 1 46"/>
                  <a:gd name="f27" fmla="*/ 0 f24 1"/>
                  <a:gd name="f28" fmla="*/ 22 f24 1"/>
                  <a:gd name="f29" fmla="*/ 23 f24 1"/>
                  <a:gd name="f30" fmla="*/ 25 f24 1"/>
                  <a:gd name="f31" fmla="*/ 46 f24 1"/>
                  <a:gd name="f32" fmla="*/ f25 1 f2"/>
                  <a:gd name="f33" fmla="*/ f27 1 46"/>
                  <a:gd name="f34" fmla="*/ f28 1 46"/>
                  <a:gd name="f35" fmla="*/ f29 1 46"/>
                  <a:gd name="f36" fmla="*/ f30 1 46"/>
                  <a:gd name="f37" fmla="*/ f31 1 46"/>
                  <a:gd name="f38" fmla="*/ 0 1 f26"/>
                  <a:gd name="f39" fmla="*/ f6 1 f26"/>
                  <a:gd name="f40" fmla="+- f32 0 f1"/>
                  <a:gd name="f41" fmla="*/ f33 1 f26"/>
                  <a:gd name="f42" fmla="*/ f34 1 f26"/>
                  <a:gd name="f43" fmla="*/ f35 1 f26"/>
                  <a:gd name="f44" fmla="*/ f36 1 f26"/>
                  <a:gd name="f45" fmla="*/ f37 1 f26"/>
                  <a:gd name="f46" fmla="*/ f38 f22 1"/>
                  <a:gd name="f47" fmla="*/ f39 f22 1"/>
                  <a:gd name="f48" fmla="*/ f39 f23 1"/>
                  <a:gd name="f49" fmla="*/ f38 f23 1"/>
                  <a:gd name="f50" fmla="*/ f41 f22 1"/>
                  <a:gd name="f51" fmla="*/ f42 f23 1"/>
                  <a:gd name="f52" fmla="*/ f43 f22 1"/>
                  <a:gd name="f53" fmla="*/ f44 f22 1"/>
                  <a:gd name="f54" fmla="*/ f41 f23 1"/>
                  <a:gd name="f55" fmla="*/ f45 f22 1"/>
                  <a:gd name="f56" fmla="*/ f45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50" y="f51"/>
                  </a:cxn>
                  <a:cxn ang="f40">
                    <a:pos x="f52" y="f51"/>
                  </a:cxn>
                  <a:cxn ang="f40">
                    <a:pos x="f53" y="f54"/>
                  </a:cxn>
                  <a:cxn ang="f40">
                    <a:pos x="f55" y="f54"/>
                  </a:cxn>
                  <a:cxn ang="f40">
                    <a:pos x="f55" y="f56"/>
                  </a:cxn>
                  <a:cxn ang="f40">
                    <a:pos x="f50" y="f56"/>
                  </a:cxn>
                  <a:cxn ang="f40">
                    <a:pos x="f50" y="f51"/>
                  </a:cxn>
                </a:cxnLst>
                <a:rect l="f46" t="f49" r="f47" b="f48"/>
                <a:pathLst>
                  <a:path w="46" h="46">
                    <a:moveTo>
                      <a:pt x="f5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2" y="f13"/>
                      <a:pt x="f14" y="f5"/>
                    </a:cubicBezTo>
                    <a:cubicBezTo>
                      <a:pt x="f15" y="f5"/>
                      <a:pt x="f16" y="f5"/>
                      <a:pt x="f6" y="f5"/>
                    </a:cubicBezTo>
                    <a:cubicBezTo>
                      <a:pt x="f6" y="f11"/>
                      <a:pt x="f6" y="f17"/>
                      <a:pt x="f6" y="f6"/>
                    </a:cubicBezTo>
                    <a:cubicBezTo>
                      <a:pt x="f18" y="f6"/>
                      <a:pt x="f19" y="f6"/>
                      <a:pt x="f5" y="f6"/>
                    </a:cubicBezTo>
                    <a:cubicBezTo>
                      <a:pt x="f5" y="f16"/>
                      <a:pt x="f5" y="f20"/>
                      <a:pt x="f5" y="f7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0" name="Freeform 8">
                <a:extLst>
                  <a:ext uri="{FF2B5EF4-FFF2-40B4-BE49-F238E27FC236}">
                    <a16:creationId xmlns:a16="http://schemas.microsoft.com/office/drawing/2014/main" id="{1D2B8420-AAB7-447E-957E-FFBF43CC4484}"/>
                  </a:ext>
                </a:extLst>
              </p:cNvPr>
              <p:cNvSpPr/>
              <p:nvPr/>
            </p:nvSpPr>
            <p:spPr>
              <a:xfrm>
                <a:off x="8812209" y="2874965"/>
                <a:ext cx="53977" cy="571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26"/>
                  <a:gd name="f8" fmla="val 17"/>
                  <a:gd name="f9" fmla="val 10"/>
                  <a:gd name="f10" fmla="val 1"/>
                  <a:gd name="f11" fmla="val 8"/>
                  <a:gd name="f12" fmla="val 2"/>
                  <a:gd name="f13" fmla="val 9"/>
                  <a:gd name="f14" fmla="val 16"/>
                  <a:gd name="f15" fmla="val 18"/>
                  <a:gd name="f16" fmla="+- 0 0 -90"/>
                  <a:gd name="f17" fmla="*/ f3 1 24"/>
                  <a:gd name="f18" fmla="*/ f4 1 26"/>
                  <a:gd name="f19" fmla="+- f7 0 f5"/>
                  <a:gd name="f20" fmla="+- f6 0 f5"/>
                  <a:gd name="f21" fmla="*/ f16 f0 1"/>
                  <a:gd name="f22" fmla="*/ f20 1 24"/>
                  <a:gd name="f23" fmla="*/ f19 1 26"/>
                  <a:gd name="f24" fmla="*/ 24 f20 1"/>
                  <a:gd name="f25" fmla="*/ 26 f19 1"/>
                  <a:gd name="f26" fmla="*/ 0 f20 1"/>
                  <a:gd name="f27" fmla="*/ 2 f20 1"/>
                  <a:gd name="f28" fmla="*/ 0 f19 1"/>
                  <a:gd name="f29" fmla="*/ 1 f20 1"/>
                  <a:gd name="f30" fmla="*/ 2 f19 1"/>
                  <a:gd name="f31" fmla="*/ f21 1 f2"/>
                  <a:gd name="f32" fmla="*/ f24 1 24"/>
                  <a:gd name="f33" fmla="*/ f25 1 26"/>
                  <a:gd name="f34" fmla="*/ f26 1 24"/>
                  <a:gd name="f35" fmla="*/ f27 1 24"/>
                  <a:gd name="f36" fmla="*/ f28 1 26"/>
                  <a:gd name="f37" fmla="*/ f29 1 24"/>
                  <a:gd name="f38" fmla="*/ f30 1 26"/>
                  <a:gd name="f39" fmla="*/ 0 1 f22"/>
                  <a:gd name="f40" fmla="*/ f6 1 f22"/>
                  <a:gd name="f41" fmla="*/ 0 1 f23"/>
                  <a:gd name="f42" fmla="*/ f7 1 f23"/>
                  <a:gd name="f43" fmla="+- f31 0 f1"/>
                  <a:gd name="f44" fmla="*/ f32 1 f22"/>
                  <a:gd name="f45" fmla="*/ f33 1 f23"/>
                  <a:gd name="f46" fmla="*/ f34 1 f22"/>
                  <a:gd name="f47" fmla="*/ f35 1 f22"/>
                  <a:gd name="f48" fmla="*/ f36 1 f23"/>
                  <a:gd name="f49" fmla="*/ f37 1 f22"/>
                  <a:gd name="f50" fmla="*/ f38 1 f23"/>
                  <a:gd name="f51" fmla="*/ f39 f17 1"/>
                  <a:gd name="f52" fmla="*/ f40 f17 1"/>
                  <a:gd name="f53" fmla="*/ f42 f18 1"/>
                  <a:gd name="f54" fmla="*/ f41 f18 1"/>
                  <a:gd name="f55" fmla="*/ f44 f17 1"/>
                  <a:gd name="f56" fmla="*/ f45 f18 1"/>
                  <a:gd name="f57" fmla="*/ f46 f17 1"/>
                  <a:gd name="f58" fmla="*/ f47 f17 1"/>
                  <a:gd name="f59" fmla="*/ f48 f18 1"/>
                  <a:gd name="f60" fmla="*/ f49 f17 1"/>
                  <a:gd name="f61" fmla="*/ f50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55" y="f56"/>
                  </a:cxn>
                  <a:cxn ang="f43">
                    <a:pos x="f57" y="f56"/>
                  </a:cxn>
                  <a:cxn ang="f43">
                    <a:pos x="f58" y="f59"/>
                  </a:cxn>
                  <a:cxn ang="f43">
                    <a:pos x="f60" y="f59"/>
                  </a:cxn>
                  <a:cxn ang="f43">
                    <a:pos x="f55" y="f61"/>
                  </a:cxn>
                  <a:cxn ang="f43">
                    <a:pos x="f55" y="f56"/>
                  </a:cxn>
                </a:cxnLst>
                <a:rect l="f51" t="f54" r="f52" b="f53"/>
                <a:pathLst>
                  <a:path w="24" h="26">
                    <a:moveTo>
                      <a:pt x="f6" y="f7"/>
                    </a:moveTo>
                    <a:cubicBezTo>
                      <a:pt x="f8" y="f7"/>
                      <a:pt x="f9" y="f7"/>
                      <a:pt x="f5" y="f7"/>
                    </a:cubicBezTo>
                    <a:cubicBezTo>
                      <a:pt x="f10" y="f8"/>
                      <a:pt x="f10" y="f11"/>
                      <a:pt x="f12" y="f5"/>
                    </a:cubicBezTo>
                    <a:cubicBezTo>
                      <a:pt x="f10" y="f5"/>
                      <a:pt x="f10" y="f5"/>
                      <a:pt x="f10" y="f5"/>
                    </a:cubicBezTo>
                    <a:cubicBezTo>
                      <a:pt x="f13" y="f10"/>
                      <a:pt x="f14" y="f10"/>
                      <a:pt x="f6" y="f12"/>
                    </a:cubicBezTo>
                    <a:cubicBezTo>
                      <a:pt x="f6" y="f9"/>
                      <a:pt x="f6" y="f15"/>
                      <a:pt x="f6" y="f7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1" name="Freeform 9">
                <a:extLst>
                  <a:ext uri="{FF2B5EF4-FFF2-40B4-BE49-F238E27FC236}">
                    <a16:creationId xmlns:a16="http://schemas.microsoft.com/office/drawing/2014/main" id="{5A945D38-538D-4577-928A-E20A6D63DD34}"/>
                  </a:ext>
                </a:extLst>
              </p:cNvPr>
              <p:cNvSpPr/>
              <p:nvPr/>
            </p:nvSpPr>
            <p:spPr>
              <a:xfrm>
                <a:off x="8812209" y="3241676"/>
                <a:ext cx="53977" cy="539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16"/>
                  <a:gd name="f8" fmla="val 8"/>
                  <a:gd name="f9" fmla="val 17"/>
                  <a:gd name="f10" fmla="val 10"/>
                  <a:gd name="f11" fmla="val 1"/>
                  <a:gd name="f12" fmla="val 2"/>
                  <a:gd name="f13" fmla="val 9"/>
                  <a:gd name="f14" fmla="+- 0 0 -90"/>
                  <a:gd name="f15" fmla="*/ f3 1 24"/>
                  <a:gd name="f16" fmla="*/ f4 1 24"/>
                  <a:gd name="f17" fmla="+- f6 0 f5"/>
                  <a:gd name="f18" fmla="*/ f14 f0 1"/>
                  <a:gd name="f19" fmla="*/ f17 1 24"/>
                  <a:gd name="f20" fmla="*/ 24 f17 1"/>
                  <a:gd name="f21" fmla="*/ 0 f17 1"/>
                  <a:gd name="f22" fmla="*/ 1 f17 1"/>
                  <a:gd name="f23" fmla="*/ 2 f17 1"/>
                  <a:gd name="f24" fmla="*/ f18 1 f2"/>
                  <a:gd name="f25" fmla="*/ f20 1 24"/>
                  <a:gd name="f26" fmla="*/ f21 1 24"/>
                  <a:gd name="f27" fmla="*/ f22 1 24"/>
                  <a:gd name="f28" fmla="*/ f23 1 24"/>
                  <a:gd name="f29" fmla="*/ 0 1 f19"/>
                  <a:gd name="f30" fmla="*/ f6 1 f19"/>
                  <a:gd name="f31" fmla="+- f24 0 f1"/>
                  <a:gd name="f32" fmla="*/ f25 1 f19"/>
                  <a:gd name="f33" fmla="*/ f26 1 f19"/>
                  <a:gd name="f34" fmla="*/ f27 1 f19"/>
                  <a:gd name="f35" fmla="*/ f28 1 f19"/>
                  <a:gd name="f36" fmla="*/ f29 f15 1"/>
                  <a:gd name="f37" fmla="*/ f30 f15 1"/>
                  <a:gd name="f38" fmla="*/ f30 f16 1"/>
                  <a:gd name="f39" fmla="*/ f29 f16 1"/>
                  <a:gd name="f40" fmla="*/ f32 f15 1"/>
                  <a:gd name="f41" fmla="*/ f32 f16 1"/>
                  <a:gd name="f42" fmla="*/ f33 f15 1"/>
                  <a:gd name="f43" fmla="*/ f34 f15 1"/>
                  <a:gd name="f44" fmla="*/ f35 f16 1"/>
                  <a:gd name="f45" fmla="*/ f33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40" y="f41"/>
                  </a:cxn>
                  <a:cxn ang="f31">
                    <a:pos x="f42" y="f41"/>
                  </a:cxn>
                  <a:cxn ang="f31">
                    <a:pos x="f43" y="f44"/>
                  </a:cxn>
                  <a:cxn ang="f31">
                    <a:pos x="f40" y="f45"/>
                  </a:cxn>
                  <a:cxn ang="f31">
                    <a:pos x="f40" y="f41"/>
                  </a:cxn>
                </a:cxnLst>
                <a:rect l="f36" t="f39" r="f37" b="f38"/>
                <a:pathLst>
                  <a:path w="24" h="24">
                    <a:moveTo>
                      <a:pt x="f6" y="f6"/>
                    </a:moveTo>
                    <a:cubicBezTo>
                      <a:pt x="f7" y="f6"/>
                      <a:pt x="f8" y="f6"/>
                      <a:pt x="f5" y="f6"/>
                    </a:cubicBezTo>
                    <a:cubicBezTo>
                      <a:pt x="f5" y="f9"/>
                      <a:pt x="f5" y="f10"/>
                      <a:pt x="f11" y="f12"/>
                    </a:cubicBezTo>
                    <a:cubicBezTo>
                      <a:pt x="f13" y="f11"/>
                      <a:pt x="f9" y="f5"/>
                      <a:pt x="f6" y="f5"/>
                    </a:cubicBezTo>
                    <a:cubicBezTo>
                      <a:pt x="f6" y="f8"/>
                      <a:pt x="f6" y="f7"/>
                      <a:pt x="f6" y="f6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2" name="Freeform 10">
                <a:extLst>
                  <a:ext uri="{FF2B5EF4-FFF2-40B4-BE49-F238E27FC236}">
                    <a16:creationId xmlns:a16="http://schemas.microsoft.com/office/drawing/2014/main" id="{3D579F82-7BAB-492D-A719-6C69B998F222}"/>
                  </a:ext>
                </a:extLst>
              </p:cNvPr>
              <p:cNvSpPr/>
              <p:nvPr/>
            </p:nvSpPr>
            <p:spPr>
              <a:xfrm>
                <a:off x="3663955" y="3348039"/>
                <a:ext cx="52385" cy="539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7"/>
                  <a:gd name="f8" fmla="val 14"/>
                  <a:gd name="f9" fmla="val 23"/>
                  <a:gd name="f10" fmla="val 9"/>
                  <a:gd name="f11" fmla="val 16"/>
                  <a:gd name="f12" fmla="val 8"/>
                  <a:gd name="f13" fmla="+- 0 0 -90"/>
                  <a:gd name="f14" fmla="*/ f3 1 24"/>
                  <a:gd name="f15" fmla="*/ f4 1 24"/>
                  <a:gd name="f16" fmla="+- f6 0 f5"/>
                  <a:gd name="f17" fmla="*/ f13 f0 1"/>
                  <a:gd name="f18" fmla="*/ f16 1 24"/>
                  <a:gd name="f19" fmla="*/ 0 f16 1"/>
                  <a:gd name="f20" fmla="*/ 23 f16 1"/>
                  <a:gd name="f21" fmla="*/ 24 f16 1"/>
                  <a:gd name="f22" fmla="*/ f17 1 f2"/>
                  <a:gd name="f23" fmla="*/ f19 1 24"/>
                  <a:gd name="f24" fmla="*/ f20 1 24"/>
                  <a:gd name="f25" fmla="*/ f21 1 24"/>
                  <a:gd name="f26" fmla="*/ 0 1 f18"/>
                  <a:gd name="f27" fmla="*/ f6 1 f18"/>
                  <a:gd name="f28" fmla="+- f22 0 f1"/>
                  <a:gd name="f29" fmla="*/ f23 1 f18"/>
                  <a:gd name="f30" fmla="*/ f24 1 f18"/>
                  <a:gd name="f31" fmla="*/ f25 1 f18"/>
                  <a:gd name="f32" fmla="*/ f26 f14 1"/>
                  <a:gd name="f33" fmla="*/ f27 f14 1"/>
                  <a:gd name="f34" fmla="*/ f27 f15 1"/>
                  <a:gd name="f35" fmla="*/ f26 f15 1"/>
                  <a:gd name="f36" fmla="*/ f29 f14 1"/>
                  <a:gd name="f37" fmla="*/ f29 f15 1"/>
                  <a:gd name="f38" fmla="*/ f30 f14 1"/>
                  <a:gd name="f39" fmla="*/ f31 f14 1"/>
                  <a:gd name="f40" fmla="*/ f31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36" y="f37"/>
                  </a:cxn>
                  <a:cxn ang="f28">
                    <a:pos x="f38" y="f37"/>
                  </a:cxn>
                  <a:cxn ang="f28">
                    <a:pos x="f39" y="f40"/>
                  </a:cxn>
                  <a:cxn ang="f28">
                    <a:pos x="f36" y="f40"/>
                  </a:cxn>
                  <a:cxn ang="f28">
                    <a:pos x="f36" y="f37"/>
                  </a:cxn>
                </a:cxnLst>
                <a:rect l="f32" t="f35" r="f33" b="f34"/>
                <a:pathLst>
                  <a:path w="24" h="24">
                    <a:moveTo>
                      <a:pt x="f5" y="f5"/>
                    </a:moveTo>
                    <a:cubicBezTo>
                      <a:pt x="f7" y="f5"/>
                      <a:pt x="f8" y="f5"/>
                      <a:pt x="f9" y="f5"/>
                    </a:cubicBezTo>
                    <a:cubicBezTo>
                      <a:pt x="f9" y="f10"/>
                      <a:pt x="f6" y="f11"/>
                      <a:pt x="f6" y="f6"/>
                    </a:cubicBezTo>
                    <a:cubicBezTo>
                      <a:pt x="f11" y="f6"/>
                      <a:pt x="f12" y="f6"/>
                      <a:pt x="f5" y="f6"/>
                    </a:cubicBezTo>
                    <a:cubicBezTo>
                      <a:pt x="f5" y="f11"/>
                      <a:pt x="f5" y="f12"/>
                      <a:pt x="f5" y="f5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3" name="Freeform 11">
                <a:extLst>
                  <a:ext uri="{FF2B5EF4-FFF2-40B4-BE49-F238E27FC236}">
                    <a16:creationId xmlns:a16="http://schemas.microsoft.com/office/drawing/2014/main" id="{C690234F-1E7A-487D-BAFA-42B7FB0B2635}"/>
                  </a:ext>
                </a:extLst>
              </p:cNvPr>
              <p:cNvSpPr/>
              <p:nvPr/>
            </p:nvSpPr>
            <p:spPr>
              <a:xfrm>
                <a:off x="5326059" y="2152653"/>
                <a:ext cx="53977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22"/>
                  <a:gd name="f8" fmla="val 7"/>
                  <a:gd name="f9" fmla="val 14"/>
                  <a:gd name="f10" fmla="val 16"/>
                  <a:gd name="f11" fmla="val 9"/>
                  <a:gd name="f12" fmla="val 15"/>
                  <a:gd name="f13" fmla="val 8"/>
                  <a:gd name="f14" fmla="+- 0 0 -90"/>
                  <a:gd name="f15" fmla="*/ f3 1 24"/>
                  <a:gd name="f16" fmla="*/ f4 1 22"/>
                  <a:gd name="f17" fmla="+- f7 0 f5"/>
                  <a:gd name="f18" fmla="+- f6 0 f5"/>
                  <a:gd name="f19" fmla="*/ f14 f0 1"/>
                  <a:gd name="f20" fmla="*/ f18 1 24"/>
                  <a:gd name="f21" fmla="*/ f17 1 22"/>
                  <a:gd name="f22" fmla="*/ 24 f18 1"/>
                  <a:gd name="f23" fmla="*/ 0 f17 1"/>
                  <a:gd name="f24" fmla="*/ 22 f17 1"/>
                  <a:gd name="f25" fmla="*/ 0 f18 1"/>
                  <a:gd name="f26" fmla="*/ f19 1 f2"/>
                  <a:gd name="f27" fmla="*/ f22 1 24"/>
                  <a:gd name="f28" fmla="*/ f23 1 22"/>
                  <a:gd name="f29" fmla="*/ f24 1 22"/>
                  <a:gd name="f30" fmla="*/ f25 1 24"/>
                  <a:gd name="f31" fmla="*/ 0 1 f20"/>
                  <a:gd name="f32" fmla="*/ f6 1 f20"/>
                  <a:gd name="f33" fmla="*/ 0 1 f21"/>
                  <a:gd name="f34" fmla="*/ f7 1 f21"/>
                  <a:gd name="f35" fmla="+- f26 0 f1"/>
                  <a:gd name="f36" fmla="*/ f27 1 f20"/>
                  <a:gd name="f37" fmla="*/ f28 1 f21"/>
                  <a:gd name="f38" fmla="*/ f29 1 f21"/>
                  <a:gd name="f39" fmla="*/ f30 1 f20"/>
                  <a:gd name="f40" fmla="*/ f31 f15 1"/>
                  <a:gd name="f41" fmla="*/ f32 f15 1"/>
                  <a:gd name="f42" fmla="*/ f34 f16 1"/>
                  <a:gd name="f43" fmla="*/ f33 f16 1"/>
                  <a:gd name="f44" fmla="*/ f36 f15 1"/>
                  <a:gd name="f45" fmla="*/ f37 f16 1"/>
                  <a:gd name="f46" fmla="*/ f38 f16 1"/>
                  <a:gd name="f47" fmla="*/ f39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44" y="f45"/>
                  </a:cxn>
                  <a:cxn ang="f35">
                    <a:pos x="f44" y="f46"/>
                  </a:cxn>
                  <a:cxn ang="f35">
                    <a:pos x="f47" y="f46"/>
                  </a:cxn>
                  <a:cxn ang="f35">
                    <a:pos x="f47" y="f45"/>
                  </a:cxn>
                  <a:cxn ang="f35">
                    <a:pos x="f44" y="f45"/>
                  </a:cxn>
                </a:cxnLst>
                <a:rect l="f40" t="f43" r="f41" b="f42"/>
                <a:pathLst>
                  <a:path w="24" h="22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12"/>
                      <a:pt x="f5" y="f8"/>
                      <a:pt x="f5" y="f5"/>
                    </a:cubicBezTo>
                    <a:cubicBezTo>
                      <a:pt x="f13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4" name="Freeform 12">
                <a:extLst>
                  <a:ext uri="{FF2B5EF4-FFF2-40B4-BE49-F238E27FC236}">
                    <a16:creationId xmlns:a16="http://schemas.microsoft.com/office/drawing/2014/main" id="{49BAE0E4-DCD5-482A-896F-FA127053A258}"/>
                  </a:ext>
                </a:extLst>
              </p:cNvPr>
              <p:cNvSpPr/>
              <p:nvPr/>
            </p:nvSpPr>
            <p:spPr>
              <a:xfrm>
                <a:off x="5432422" y="2152653"/>
                <a:ext cx="53977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22"/>
                  <a:gd name="f8" fmla="val 7"/>
                  <a:gd name="f9" fmla="val 14"/>
                  <a:gd name="f10" fmla="val 16"/>
                  <a:gd name="f11" fmla="val 9"/>
                  <a:gd name="f12" fmla="val 15"/>
                  <a:gd name="f13" fmla="val 8"/>
                  <a:gd name="f14" fmla="+- 0 0 -90"/>
                  <a:gd name="f15" fmla="*/ f3 1 24"/>
                  <a:gd name="f16" fmla="*/ f4 1 22"/>
                  <a:gd name="f17" fmla="+- f7 0 f5"/>
                  <a:gd name="f18" fmla="+- f6 0 f5"/>
                  <a:gd name="f19" fmla="*/ f14 f0 1"/>
                  <a:gd name="f20" fmla="*/ f18 1 24"/>
                  <a:gd name="f21" fmla="*/ f17 1 22"/>
                  <a:gd name="f22" fmla="*/ 24 f18 1"/>
                  <a:gd name="f23" fmla="*/ 0 f17 1"/>
                  <a:gd name="f24" fmla="*/ 22 f17 1"/>
                  <a:gd name="f25" fmla="*/ 0 f18 1"/>
                  <a:gd name="f26" fmla="*/ f19 1 f2"/>
                  <a:gd name="f27" fmla="*/ f22 1 24"/>
                  <a:gd name="f28" fmla="*/ f23 1 22"/>
                  <a:gd name="f29" fmla="*/ f24 1 22"/>
                  <a:gd name="f30" fmla="*/ f25 1 24"/>
                  <a:gd name="f31" fmla="*/ 0 1 f20"/>
                  <a:gd name="f32" fmla="*/ f6 1 f20"/>
                  <a:gd name="f33" fmla="*/ 0 1 f21"/>
                  <a:gd name="f34" fmla="*/ f7 1 f21"/>
                  <a:gd name="f35" fmla="+- f26 0 f1"/>
                  <a:gd name="f36" fmla="*/ f27 1 f20"/>
                  <a:gd name="f37" fmla="*/ f28 1 f21"/>
                  <a:gd name="f38" fmla="*/ f29 1 f21"/>
                  <a:gd name="f39" fmla="*/ f30 1 f20"/>
                  <a:gd name="f40" fmla="*/ f31 f15 1"/>
                  <a:gd name="f41" fmla="*/ f32 f15 1"/>
                  <a:gd name="f42" fmla="*/ f34 f16 1"/>
                  <a:gd name="f43" fmla="*/ f33 f16 1"/>
                  <a:gd name="f44" fmla="*/ f36 f15 1"/>
                  <a:gd name="f45" fmla="*/ f37 f16 1"/>
                  <a:gd name="f46" fmla="*/ f38 f16 1"/>
                  <a:gd name="f47" fmla="*/ f39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44" y="f45"/>
                  </a:cxn>
                  <a:cxn ang="f35">
                    <a:pos x="f44" y="f46"/>
                  </a:cxn>
                  <a:cxn ang="f35">
                    <a:pos x="f47" y="f46"/>
                  </a:cxn>
                  <a:cxn ang="f35">
                    <a:pos x="f47" y="f45"/>
                  </a:cxn>
                  <a:cxn ang="f35">
                    <a:pos x="f44" y="f45"/>
                  </a:cxn>
                </a:cxnLst>
                <a:rect l="f40" t="f43" r="f41" b="f42"/>
                <a:pathLst>
                  <a:path w="24" h="22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12"/>
                      <a:pt x="f5" y="f8"/>
                      <a:pt x="f5" y="f5"/>
                    </a:cubicBezTo>
                    <a:cubicBezTo>
                      <a:pt x="f13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5" name="Freeform 13">
                <a:extLst>
                  <a:ext uri="{FF2B5EF4-FFF2-40B4-BE49-F238E27FC236}">
                    <a16:creationId xmlns:a16="http://schemas.microsoft.com/office/drawing/2014/main" id="{78DFD1FE-9CB2-42CE-9C0D-87888C7D89C7}"/>
                  </a:ext>
                </a:extLst>
              </p:cNvPr>
              <p:cNvSpPr/>
              <p:nvPr/>
            </p:nvSpPr>
            <p:spPr>
              <a:xfrm>
                <a:off x="7927976" y="2152653"/>
                <a:ext cx="52385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22"/>
                  <a:gd name="f8" fmla="val 7"/>
                  <a:gd name="f9" fmla="val 14"/>
                  <a:gd name="f10" fmla="val 16"/>
                  <a:gd name="f11" fmla="val 9"/>
                  <a:gd name="f12" fmla="val 15"/>
                  <a:gd name="f13" fmla="val 8"/>
                  <a:gd name="f14" fmla="+- 0 0 -90"/>
                  <a:gd name="f15" fmla="*/ f3 1 24"/>
                  <a:gd name="f16" fmla="*/ f4 1 22"/>
                  <a:gd name="f17" fmla="+- f7 0 f5"/>
                  <a:gd name="f18" fmla="+- f6 0 f5"/>
                  <a:gd name="f19" fmla="*/ f14 f0 1"/>
                  <a:gd name="f20" fmla="*/ f18 1 24"/>
                  <a:gd name="f21" fmla="*/ f17 1 22"/>
                  <a:gd name="f22" fmla="*/ 24 f18 1"/>
                  <a:gd name="f23" fmla="*/ 0 f17 1"/>
                  <a:gd name="f24" fmla="*/ 22 f17 1"/>
                  <a:gd name="f25" fmla="*/ 0 f18 1"/>
                  <a:gd name="f26" fmla="*/ f19 1 f2"/>
                  <a:gd name="f27" fmla="*/ f22 1 24"/>
                  <a:gd name="f28" fmla="*/ f23 1 22"/>
                  <a:gd name="f29" fmla="*/ f24 1 22"/>
                  <a:gd name="f30" fmla="*/ f25 1 24"/>
                  <a:gd name="f31" fmla="*/ 0 1 f20"/>
                  <a:gd name="f32" fmla="*/ f6 1 f20"/>
                  <a:gd name="f33" fmla="*/ 0 1 f21"/>
                  <a:gd name="f34" fmla="*/ f7 1 f21"/>
                  <a:gd name="f35" fmla="+- f26 0 f1"/>
                  <a:gd name="f36" fmla="*/ f27 1 f20"/>
                  <a:gd name="f37" fmla="*/ f28 1 f21"/>
                  <a:gd name="f38" fmla="*/ f29 1 f21"/>
                  <a:gd name="f39" fmla="*/ f30 1 f20"/>
                  <a:gd name="f40" fmla="*/ f31 f15 1"/>
                  <a:gd name="f41" fmla="*/ f32 f15 1"/>
                  <a:gd name="f42" fmla="*/ f34 f16 1"/>
                  <a:gd name="f43" fmla="*/ f33 f16 1"/>
                  <a:gd name="f44" fmla="*/ f36 f15 1"/>
                  <a:gd name="f45" fmla="*/ f37 f16 1"/>
                  <a:gd name="f46" fmla="*/ f38 f16 1"/>
                  <a:gd name="f47" fmla="*/ f39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44" y="f45"/>
                  </a:cxn>
                  <a:cxn ang="f35">
                    <a:pos x="f44" y="f46"/>
                  </a:cxn>
                  <a:cxn ang="f35">
                    <a:pos x="f47" y="f46"/>
                  </a:cxn>
                  <a:cxn ang="f35">
                    <a:pos x="f47" y="f45"/>
                  </a:cxn>
                  <a:cxn ang="f35">
                    <a:pos x="f44" y="f45"/>
                  </a:cxn>
                </a:cxnLst>
                <a:rect l="f40" t="f43" r="f41" b="f42"/>
                <a:pathLst>
                  <a:path w="24" h="22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12"/>
                      <a:pt x="f5" y="f8"/>
                      <a:pt x="f5" y="f5"/>
                    </a:cubicBezTo>
                    <a:cubicBezTo>
                      <a:pt x="f13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6" name="Freeform 14">
                <a:extLst>
                  <a:ext uri="{FF2B5EF4-FFF2-40B4-BE49-F238E27FC236}">
                    <a16:creationId xmlns:a16="http://schemas.microsoft.com/office/drawing/2014/main" id="{EDB4D8EC-FA00-44BF-BC7F-66AA57B26BF2}"/>
                  </a:ext>
                </a:extLst>
              </p:cNvPr>
              <p:cNvSpPr/>
              <p:nvPr/>
            </p:nvSpPr>
            <p:spPr>
              <a:xfrm>
                <a:off x="8034339" y="2152653"/>
                <a:ext cx="52385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22"/>
                  <a:gd name="f8" fmla="val 7"/>
                  <a:gd name="f9" fmla="val 14"/>
                  <a:gd name="f10" fmla="val 16"/>
                  <a:gd name="f11" fmla="val 9"/>
                  <a:gd name="f12" fmla="val 15"/>
                  <a:gd name="f13" fmla="val 8"/>
                  <a:gd name="f14" fmla="+- 0 0 -90"/>
                  <a:gd name="f15" fmla="*/ f3 1 24"/>
                  <a:gd name="f16" fmla="*/ f4 1 22"/>
                  <a:gd name="f17" fmla="+- f7 0 f5"/>
                  <a:gd name="f18" fmla="+- f6 0 f5"/>
                  <a:gd name="f19" fmla="*/ f14 f0 1"/>
                  <a:gd name="f20" fmla="*/ f18 1 24"/>
                  <a:gd name="f21" fmla="*/ f17 1 22"/>
                  <a:gd name="f22" fmla="*/ 24 f18 1"/>
                  <a:gd name="f23" fmla="*/ 0 f17 1"/>
                  <a:gd name="f24" fmla="*/ 22 f17 1"/>
                  <a:gd name="f25" fmla="*/ 0 f18 1"/>
                  <a:gd name="f26" fmla="*/ f19 1 f2"/>
                  <a:gd name="f27" fmla="*/ f22 1 24"/>
                  <a:gd name="f28" fmla="*/ f23 1 22"/>
                  <a:gd name="f29" fmla="*/ f24 1 22"/>
                  <a:gd name="f30" fmla="*/ f25 1 24"/>
                  <a:gd name="f31" fmla="*/ 0 1 f20"/>
                  <a:gd name="f32" fmla="*/ f6 1 f20"/>
                  <a:gd name="f33" fmla="*/ 0 1 f21"/>
                  <a:gd name="f34" fmla="*/ f7 1 f21"/>
                  <a:gd name="f35" fmla="+- f26 0 f1"/>
                  <a:gd name="f36" fmla="*/ f27 1 f20"/>
                  <a:gd name="f37" fmla="*/ f28 1 f21"/>
                  <a:gd name="f38" fmla="*/ f29 1 f21"/>
                  <a:gd name="f39" fmla="*/ f30 1 f20"/>
                  <a:gd name="f40" fmla="*/ f31 f15 1"/>
                  <a:gd name="f41" fmla="*/ f32 f15 1"/>
                  <a:gd name="f42" fmla="*/ f34 f16 1"/>
                  <a:gd name="f43" fmla="*/ f33 f16 1"/>
                  <a:gd name="f44" fmla="*/ f36 f15 1"/>
                  <a:gd name="f45" fmla="*/ f37 f16 1"/>
                  <a:gd name="f46" fmla="*/ f38 f16 1"/>
                  <a:gd name="f47" fmla="*/ f39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44" y="f45"/>
                  </a:cxn>
                  <a:cxn ang="f35">
                    <a:pos x="f44" y="f46"/>
                  </a:cxn>
                  <a:cxn ang="f35">
                    <a:pos x="f47" y="f46"/>
                  </a:cxn>
                  <a:cxn ang="f35">
                    <a:pos x="f47" y="f45"/>
                  </a:cxn>
                  <a:cxn ang="f35">
                    <a:pos x="f44" y="f45"/>
                  </a:cxn>
                </a:cxnLst>
                <a:rect l="f40" t="f43" r="f41" b="f42"/>
                <a:pathLst>
                  <a:path w="24" h="22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12"/>
                      <a:pt x="f5" y="f8"/>
                      <a:pt x="f5" y="f5"/>
                    </a:cubicBezTo>
                    <a:cubicBezTo>
                      <a:pt x="f13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7" name="Freeform 15">
                <a:extLst>
                  <a:ext uri="{FF2B5EF4-FFF2-40B4-BE49-F238E27FC236}">
                    <a16:creationId xmlns:a16="http://schemas.microsoft.com/office/drawing/2014/main" id="{9B0E31E4-E8B3-4E70-BDD9-80B3ECD9D377}"/>
                  </a:ext>
                </a:extLst>
              </p:cNvPr>
              <p:cNvSpPr/>
              <p:nvPr/>
            </p:nvSpPr>
            <p:spPr>
              <a:xfrm>
                <a:off x="8343900" y="2152653"/>
                <a:ext cx="52385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22"/>
                  <a:gd name="f8" fmla="val 7"/>
                  <a:gd name="f9" fmla="val 14"/>
                  <a:gd name="f10" fmla="val 16"/>
                  <a:gd name="f11" fmla="val 9"/>
                  <a:gd name="f12" fmla="val 15"/>
                  <a:gd name="f13" fmla="val 8"/>
                  <a:gd name="f14" fmla="+- 0 0 -90"/>
                  <a:gd name="f15" fmla="*/ f3 1 24"/>
                  <a:gd name="f16" fmla="*/ f4 1 22"/>
                  <a:gd name="f17" fmla="+- f7 0 f5"/>
                  <a:gd name="f18" fmla="+- f6 0 f5"/>
                  <a:gd name="f19" fmla="*/ f14 f0 1"/>
                  <a:gd name="f20" fmla="*/ f18 1 24"/>
                  <a:gd name="f21" fmla="*/ f17 1 22"/>
                  <a:gd name="f22" fmla="*/ 24 f18 1"/>
                  <a:gd name="f23" fmla="*/ 0 f17 1"/>
                  <a:gd name="f24" fmla="*/ 22 f17 1"/>
                  <a:gd name="f25" fmla="*/ 0 f18 1"/>
                  <a:gd name="f26" fmla="*/ f19 1 f2"/>
                  <a:gd name="f27" fmla="*/ f22 1 24"/>
                  <a:gd name="f28" fmla="*/ f23 1 22"/>
                  <a:gd name="f29" fmla="*/ f24 1 22"/>
                  <a:gd name="f30" fmla="*/ f25 1 24"/>
                  <a:gd name="f31" fmla="*/ 0 1 f20"/>
                  <a:gd name="f32" fmla="*/ f6 1 f20"/>
                  <a:gd name="f33" fmla="*/ 0 1 f21"/>
                  <a:gd name="f34" fmla="*/ f7 1 f21"/>
                  <a:gd name="f35" fmla="+- f26 0 f1"/>
                  <a:gd name="f36" fmla="*/ f27 1 f20"/>
                  <a:gd name="f37" fmla="*/ f28 1 f21"/>
                  <a:gd name="f38" fmla="*/ f29 1 f21"/>
                  <a:gd name="f39" fmla="*/ f30 1 f20"/>
                  <a:gd name="f40" fmla="*/ f31 f15 1"/>
                  <a:gd name="f41" fmla="*/ f32 f15 1"/>
                  <a:gd name="f42" fmla="*/ f34 f16 1"/>
                  <a:gd name="f43" fmla="*/ f33 f16 1"/>
                  <a:gd name="f44" fmla="*/ f36 f15 1"/>
                  <a:gd name="f45" fmla="*/ f37 f16 1"/>
                  <a:gd name="f46" fmla="*/ f38 f16 1"/>
                  <a:gd name="f47" fmla="*/ f39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44" y="f45"/>
                  </a:cxn>
                  <a:cxn ang="f35">
                    <a:pos x="f44" y="f46"/>
                  </a:cxn>
                  <a:cxn ang="f35">
                    <a:pos x="f47" y="f46"/>
                  </a:cxn>
                  <a:cxn ang="f35">
                    <a:pos x="f47" y="f45"/>
                  </a:cxn>
                  <a:cxn ang="f35">
                    <a:pos x="f44" y="f45"/>
                  </a:cxn>
                </a:cxnLst>
                <a:rect l="f40" t="f43" r="f41" b="f42"/>
                <a:pathLst>
                  <a:path w="24" h="22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12"/>
                      <a:pt x="f5" y="f8"/>
                      <a:pt x="f5" y="f5"/>
                    </a:cubicBezTo>
                    <a:cubicBezTo>
                      <a:pt x="f13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8" name="Freeform 16">
                <a:extLst>
                  <a:ext uri="{FF2B5EF4-FFF2-40B4-BE49-F238E27FC236}">
                    <a16:creationId xmlns:a16="http://schemas.microsoft.com/office/drawing/2014/main" id="{91FE78C4-AA08-44E6-A0F4-0D21EC5E23D4}"/>
                  </a:ext>
                </a:extLst>
              </p:cNvPr>
              <p:cNvSpPr/>
              <p:nvPr/>
            </p:nvSpPr>
            <p:spPr>
              <a:xfrm>
                <a:off x="4289422" y="2152653"/>
                <a:ext cx="46040" cy="571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26"/>
                  <a:gd name="f8" fmla="val 19"/>
                  <a:gd name="f9" fmla="val 25"/>
                  <a:gd name="f10" fmla="val 13"/>
                  <a:gd name="f11" fmla="val 24"/>
                  <a:gd name="f12" fmla="val 8"/>
                  <a:gd name="f13" fmla="val 23"/>
                  <a:gd name="f14" fmla="val 22"/>
                  <a:gd name="f15" fmla="val 15"/>
                  <a:gd name="f16" fmla="val 1"/>
                  <a:gd name="f17" fmla="val 7"/>
                  <a:gd name="f18" fmla="val 14"/>
                  <a:gd name="f19" fmla="val 20"/>
                  <a:gd name="f20" fmla="val 17"/>
                  <a:gd name="f21" fmla="+- 0 0 -90"/>
                  <a:gd name="f22" fmla="*/ f3 1 21"/>
                  <a:gd name="f23" fmla="*/ f4 1 26"/>
                  <a:gd name="f24" fmla="+- f7 0 f5"/>
                  <a:gd name="f25" fmla="+- f6 0 f5"/>
                  <a:gd name="f26" fmla="*/ f21 f0 1"/>
                  <a:gd name="f27" fmla="*/ f25 1 21"/>
                  <a:gd name="f28" fmla="*/ f24 1 26"/>
                  <a:gd name="f29" fmla="*/ 19 f25 1"/>
                  <a:gd name="f30" fmla="*/ 25 f24 1"/>
                  <a:gd name="f31" fmla="*/ 0 f25 1"/>
                  <a:gd name="f32" fmla="*/ 22 f24 1"/>
                  <a:gd name="f33" fmla="*/ 1 f25 1"/>
                  <a:gd name="f34" fmla="*/ 0 f24 1"/>
                  <a:gd name="f35" fmla="*/ 21 f25 1"/>
                  <a:gd name="f36" fmla="*/ 26 f24 1"/>
                  <a:gd name="f37" fmla="*/ f26 1 f2"/>
                  <a:gd name="f38" fmla="*/ f29 1 21"/>
                  <a:gd name="f39" fmla="*/ f30 1 26"/>
                  <a:gd name="f40" fmla="*/ f31 1 21"/>
                  <a:gd name="f41" fmla="*/ f32 1 26"/>
                  <a:gd name="f42" fmla="*/ f33 1 21"/>
                  <a:gd name="f43" fmla="*/ f34 1 26"/>
                  <a:gd name="f44" fmla="*/ f35 1 21"/>
                  <a:gd name="f45" fmla="*/ f36 1 26"/>
                  <a:gd name="f46" fmla="*/ 0 1 f27"/>
                  <a:gd name="f47" fmla="*/ f6 1 f27"/>
                  <a:gd name="f48" fmla="*/ 0 1 f28"/>
                  <a:gd name="f49" fmla="*/ f7 1 f28"/>
                  <a:gd name="f50" fmla="+- f37 0 f1"/>
                  <a:gd name="f51" fmla="*/ f38 1 f27"/>
                  <a:gd name="f52" fmla="*/ f39 1 f28"/>
                  <a:gd name="f53" fmla="*/ f40 1 f27"/>
                  <a:gd name="f54" fmla="*/ f41 1 f28"/>
                  <a:gd name="f55" fmla="*/ f42 1 f27"/>
                  <a:gd name="f56" fmla="*/ f43 1 f28"/>
                  <a:gd name="f57" fmla="*/ f44 1 f27"/>
                  <a:gd name="f58" fmla="*/ f45 1 f28"/>
                  <a:gd name="f59" fmla="*/ f46 f22 1"/>
                  <a:gd name="f60" fmla="*/ f47 f22 1"/>
                  <a:gd name="f61" fmla="*/ f49 f23 1"/>
                  <a:gd name="f62" fmla="*/ f48 f23 1"/>
                  <a:gd name="f63" fmla="*/ f51 f22 1"/>
                  <a:gd name="f64" fmla="*/ f52 f23 1"/>
                  <a:gd name="f65" fmla="*/ f53 f22 1"/>
                  <a:gd name="f66" fmla="*/ f54 f23 1"/>
                  <a:gd name="f67" fmla="*/ f55 f22 1"/>
                  <a:gd name="f68" fmla="*/ f56 f23 1"/>
                  <a:gd name="f69" fmla="*/ f57 f22 1"/>
                  <a:gd name="f70" fmla="*/ f58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63" y="f64"/>
                  </a:cxn>
                  <a:cxn ang="f50">
                    <a:pos x="f65" y="f66"/>
                  </a:cxn>
                  <a:cxn ang="f50">
                    <a:pos x="f67" y="f68"/>
                  </a:cxn>
                  <a:cxn ang="f50">
                    <a:pos x="f69" y="f68"/>
                  </a:cxn>
                  <a:cxn ang="f50">
                    <a:pos x="f63" y="f70"/>
                  </a:cxn>
                  <a:cxn ang="f50">
                    <a:pos x="f63" y="f64"/>
                  </a:cxn>
                </a:cxnLst>
                <a:rect l="f59" t="f62" r="f60" b="f61"/>
                <a:pathLst>
                  <a:path w="21" h="26">
                    <a:moveTo>
                      <a:pt x="f8" y="f9"/>
                    </a:moveTo>
                    <a:cubicBezTo>
                      <a:pt x="f10" y="f11"/>
                      <a:pt x="f12" y="f13"/>
                      <a:pt x="f5" y="f14"/>
                    </a:cubicBezTo>
                    <a:cubicBezTo>
                      <a:pt x="f5" y="f15"/>
                      <a:pt x="f16" y="f17"/>
                      <a:pt x="f16" y="f5"/>
                    </a:cubicBezTo>
                    <a:cubicBezTo>
                      <a:pt x="f12" y="f5"/>
                      <a:pt x="f18" y="f5"/>
                      <a:pt x="f6" y="f5"/>
                    </a:cubicBezTo>
                    <a:cubicBezTo>
                      <a:pt x="f19" y="f12"/>
                      <a:pt x="f19" y="f20"/>
                      <a:pt x="f8" y="f7"/>
                    </a:cubicBez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9" name="Freeform 17">
                <a:extLst>
                  <a:ext uri="{FF2B5EF4-FFF2-40B4-BE49-F238E27FC236}">
                    <a16:creationId xmlns:a16="http://schemas.microsoft.com/office/drawing/2014/main" id="{32553CAB-145E-45A5-A418-6C0C6B0B4A7C}"/>
                  </a:ext>
                </a:extLst>
              </p:cNvPr>
              <p:cNvSpPr/>
              <p:nvPr/>
            </p:nvSpPr>
            <p:spPr>
              <a:xfrm>
                <a:off x="6889747" y="2152653"/>
                <a:ext cx="47621" cy="539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25"/>
                  <a:gd name="f8" fmla="val 19"/>
                  <a:gd name="f9" fmla="val 13"/>
                  <a:gd name="f10" fmla="val 24"/>
                  <a:gd name="f11" fmla="val 8"/>
                  <a:gd name="f12" fmla="val 23"/>
                  <a:gd name="f13" fmla="val 22"/>
                  <a:gd name="f14" fmla="val 15"/>
                  <a:gd name="f15" fmla="val 1"/>
                  <a:gd name="f16" fmla="val 7"/>
                  <a:gd name="f17" fmla="val 14"/>
                  <a:gd name="f18" fmla="val 20"/>
                  <a:gd name="f19" fmla="val 17"/>
                  <a:gd name="f20" fmla="+- 0 0 -90"/>
                  <a:gd name="f21" fmla="*/ f3 1 21"/>
                  <a:gd name="f22" fmla="*/ f4 1 25"/>
                  <a:gd name="f23" fmla="+- f7 0 f5"/>
                  <a:gd name="f24" fmla="+- f6 0 f5"/>
                  <a:gd name="f25" fmla="*/ f20 f0 1"/>
                  <a:gd name="f26" fmla="*/ f24 1 21"/>
                  <a:gd name="f27" fmla="*/ f23 1 25"/>
                  <a:gd name="f28" fmla="*/ 19 f24 1"/>
                  <a:gd name="f29" fmla="*/ 25 f23 1"/>
                  <a:gd name="f30" fmla="*/ 0 f24 1"/>
                  <a:gd name="f31" fmla="*/ 22 f23 1"/>
                  <a:gd name="f32" fmla="*/ 1 f24 1"/>
                  <a:gd name="f33" fmla="*/ 0 f23 1"/>
                  <a:gd name="f34" fmla="*/ 21 f24 1"/>
                  <a:gd name="f35" fmla="*/ f25 1 f2"/>
                  <a:gd name="f36" fmla="*/ f28 1 21"/>
                  <a:gd name="f37" fmla="*/ f29 1 25"/>
                  <a:gd name="f38" fmla="*/ f30 1 21"/>
                  <a:gd name="f39" fmla="*/ f31 1 25"/>
                  <a:gd name="f40" fmla="*/ f32 1 21"/>
                  <a:gd name="f41" fmla="*/ f33 1 25"/>
                  <a:gd name="f42" fmla="*/ f34 1 21"/>
                  <a:gd name="f43" fmla="*/ 0 1 f26"/>
                  <a:gd name="f44" fmla="*/ f6 1 f26"/>
                  <a:gd name="f45" fmla="*/ 0 1 f27"/>
                  <a:gd name="f46" fmla="*/ f7 1 f27"/>
                  <a:gd name="f47" fmla="+- f35 0 f1"/>
                  <a:gd name="f48" fmla="*/ f36 1 f26"/>
                  <a:gd name="f49" fmla="*/ f37 1 f27"/>
                  <a:gd name="f50" fmla="*/ f38 1 f26"/>
                  <a:gd name="f51" fmla="*/ f39 1 f27"/>
                  <a:gd name="f52" fmla="*/ f40 1 f26"/>
                  <a:gd name="f53" fmla="*/ f41 1 f27"/>
                  <a:gd name="f54" fmla="*/ f42 1 f26"/>
                  <a:gd name="f55" fmla="*/ f43 f21 1"/>
                  <a:gd name="f56" fmla="*/ f44 f21 1"/>
                  <a:gd name="f57" fmla="*/ f46 f22 1"/>
                  <a:gd name="f58" fmla="*/ f45 f22 1"/>
                  <a:gd name="f59" fmla="*/ f48 f21 1"/>
                  <a:gd name="f60" fmla="*/ f49 f22 1"/>
                  <a:gd name="f61" fmla="*/ f50 f21 1"/>
                  <a:gd name="f62" fmla="*/ f51 f22 1"/>
                  <a:gd name="f63" fmla="*/ f52 f21 1"/>
                  <a:gd name="f64" fmla="*/ f53 f22 1"/>
                  <a:gd name="f65" fmla="*/ f54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59" y="f60"/>
                  </a:cxn>
                  <a:cxn ang="f47">
                    <a:pos x="f61" y="f62"/>
                  </a:cxn>
                  <a:cxn ang="f47">
                    <a:pos x="f63" y="f64"/>
                  </a:cxn>
                  <a:cxn ang="f47">
                    <a:pos x="f65" y="f64"/>
                  </a:cxn>
                  <a:cxn ang="f47">
                    <a:pos x="f59" y="f60"/>
                  </a:cxn>
                </a:cxnLst>
                <a:rect l="f55" t="f58" r="f56" b="f57"/>
                <a:pathLst>
                  <a:path w="21" h="25">
                    <a:moveTo>
                      <a:pt x="f8" y="f7"/>
                    </a:moveTo>
                    <a:cubicBezTo>
                      <a:pt x="f9" y="f10"/>
                      <a:pt x="f11" y="f12"/>
                      <a:pt x="f5" y="f13"/>
                    </a:cubicBezTo>
                    <a:cubicBezTo>
                      <a:pt x="f5" y="f14"/>
                      <a:pt x="f15" y="f16"/>
                      <a:pt x="f15" y="f5"/>
                    </a:cubicBezTo>
                    <a:cubicBezTo>
                      <a:pt x="f11" y="f5"/>
                      <a:pt x="f17" y="f5"/>
                      <a:pt x="f6" y="f5"/>
                    </a:cubicBezTo>
                    <a:cubicBezTo>
                      <a:pt x="f18" y="f11"/>
                      <a:pt x="f18" y="f19"/>
                      <a:pt x="f8" y="f7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0" name="Freeform 18">
                <a:extLst>
                  <a:ext uri="{FF2B5EF4-FFF2-40B4-BE49-F238E27FC236}">
                    <a16:creationId xmlns:a16="http://schemas.microsoft.com/office/drawing/2014/main" id="{51DB7EC9-9907-4B79-B942-94705B307F47}"/>
                  </a:ext>
                </a:extLst>
              </p:cNvPr>
              <p:cNvSpPr/>
              <p:nvPr/>
            </p:nvSpPr>
            <p:spPr>
              <a:xfrm>
                <a:off x="3663955" y="3195635"/>
                <a:ext cx="52385" cy="492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22"/>
                  <a:gd name="f8" fmla="val 1"/>
                  <a:gd name="f9" fmla="val 8"/>
                  <a:gd name="f10" fmla="val 16"/>
                  <a:gd name="f11" fmla="val 7"/>
                  <a:gd name="f12" fmla="val 13"/>
                  <a:gd name="f13" fmla="val 23"/>
                  <a:gd name="f14" fmla="val 15"/>
                  <a:gd name="f15" fmla="val 21"/>
                  <a:gd name="f16" fmla="val 14"/>
                  <a:gd name="f17" fmla="+- 0 0 -90"/>
                  <a:gd name="f18" fmla="*/ f3 1 24"/>
                  <a:gd name="f19" fmla="*/ f4 1 22"/>
                  <a:gd name="f20" fmla="+- f7 0 f5"/>
                  <a:gd name="f21" fmla="+- f6 0 f5"/>
                  <a:gd name="f22" fmla="*/ f17 f0 1"/>
                  <a:gd name="f23" fmla="*/ f21 1 24"/>
                  <a:gd name="f24" fmla="*/ f20 1 22"/>
                  <a:gd name="f25" fmla="*/ 0 f21 1"/>
                  <a:gd name="f26" fmla="*/ 1 f20 1"/>
                  <a:gd name="f27" fmla="*/ 24 f21 1"/>
                  <a:gd name="f28" fmla="*/ 0 f20 1"/>
                  <a:gd name="f29" fmla="*/ 23 f21 1"/>
                  <a:gd name="f30" fmla="*/ 22 f20 1"/>
                  <a:gd name="f31" fmla="*/ 21 f20 1"/>
                  <a:gd name="f32" fmla="*/ f22 1 f2"/>
                  <a:gd name="f33" fmla="*/ f25 1 24"/>
                  <a:gd name="f34" fmla="*/ f26 1 22"/>
                  <a:gd name="f35" fmla="*/ f27 1 24"/>
                  <a:gd name="f36" fmla="*/ f28 1 22"/>
                  <a:gd name="f37" fmla="*/ f29 1 24"/>
                  <a:gd name="f38" fmla="*/ f30 1 22"/>
                  <a:gd name="f39" fmla="*/ f31 1 22"/>
                  <a:gd name="f40" fmla="*/ 0 1 f23"/>
                  <a:gd name="f41" fmla="*/ f6 1 f23"/>
                  <a:gd name="f42" fmla="*/ 0 1 f24"/>
                  <a:gd name="f43" fmla="*/ f7 1 f24"/>
                  <a:gd name="f44" fmla="+- f32 0 f1"/>
                  <a:gd name="f45" fmla="*/ f33 1 f23"/>
                  <a:gd name="f46" fmla="*/ f34 1 f24"/>
                  <a:gd name="f47" fmla="*/ f35 1 f23"/>
                  <a:gd name="f48" fmla="*/ f36 1 f24"/>
                  <a:gd name="f49" fmla="*/ f37 1 f23"/>
                  <a:gd name="f50" fmla="*/ f38 1 f24"/>
                  <a:gd name="f51" fmla="*/ f39 1 f24"/>
                  <a:gd name="f52" fmla="*/ f40 f18 1"/>
                  <a:gd name="f53" fmla="*/ f41 f18 1"/>
                  <a:gd name="f54" fmla="*/ f43 f19 1"/>
                  <a:gd name="f55" fmla="*/ f42 f19 1"/>
                  <a:gd name="f56" fmla="*/ f45 f18 1"/>
                  <a:gd name="f57" fmla="*/ f46 f19 1"/>
                  <a:gd name="f58" fmla="*/ f47 f18 1"/>
                  <a:gd name="f59" fmla="*/ f48 f19 1"/>
                  <a:gd name="f60" fmla="*/ f49 f18 1"/>
                  <a:gd name="f61" fmla="*/ f50 f19 1"/>
                  <a:gd name="f62" fmla="*/ f51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56" y="f57"/>
                  </a:cxn>
                  <a:cxn ang="f44">
                    <a:pos x="f58" y="f59"/>
                  </a:cxn>
                  <a:cxn ang="f44">
                    <a:pos x="f60" y="f61"/>
                  </a:cxn>
                  <a:cxn ang="f44">
                    <a:pos x="f56" y="f62"/>
                  </a:cxn>
                  <a:cxn ang="f44">
                    <a:pos x="f56" y="f57"/>
                  </a:cxn>
                </a:cxnLst>
                <a:rect l="f52" t="f55" r="f53" b="f54"/>
                <a:pathLst>
                  <a:path w="24" h="22">
                    <a:moveTo>
                      <a:pt x="f5" y="f8"/>
                    </a:moveTo>
                    <a:cubicBezTo>
                      <a:pt x="f9" y="f8"/>
                      <a:pt x="f10" y="f5"/>
                      <a:pt x="f6" y="f5"/>
                    </a:cubicBezTo>
                    <a:cubicBezTo>
                      <a:pt x="f6" y="f11"/>
                      <a:pt x="f6" y="f12"/>
                      <a:pt x="f13" y="f7"/>
                    </a:cubicBezTo>
                    <a:cubicBezTo>
                      <a:pt x="f14" y="f7"/>
                      <a:pt x="f11" y="f15"/>
                      <a:pt x="f5" y="f15"/>
                    </a:cubicBezTo>
                    <a:cubicBezTo>
                      <a:pt x="f5" y="f16"/>
                      <a:pt x="f5" y="f11"/>
                      <a:pt x="f5" y="f8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1" name="Freeform 19">
                <a:extLst>
                  <a:ext uri="{FF2B5EF4-FFF2-40B4-BE49-F238E27FC236}">
                    <a16:creationId xmlns:a16="http://schemas.microsoft.com/office/drawing/2014/main" id="{93FA4D28-133B-4911-ACB6-F6E771292975}"/>
                  </a:ext>
                </a:extLst>
              </p:cNvPr>
              <p:cNvSpPr/>
              <p:nvPr/>
            </p:nvSpPr>
            <p:spPr>
              <a:xfrm>
                <a:off x="4700592" y="2670176"/>
                <a:ext cx="369883" cy="3635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7"/>
                  <a:gd name="f7" fmla="val 164"/>
                  <a:gd name="f8" fmla="val 5"/>
                  <a:gd name="f9" fmla="val 11"/>
                  <a:gd name="f10" fmla="val 1"/>
                  <a:gd name="f11" fmla="val 17"/>
                  <a:gd name="f12" fmla="val 2"/>
                  <a:gd name="f13" fmla="val 23"/>
                  <a:gd name="f14" fmla="val 3"/>
                  <a:gd name="f15" fmla="val 25"/>
                  <a:gd name="f16" fmla="val 9"/>
                  <a:gd name="f17" fmla="val 26"/>
                  <a:gd name="f18" fmla="val 16"/>
                  <a:gd name="f19" fmla="val 27"/>
                  <a:gd name="f20" fmla="val 41"/>
                  <a:gd name="f21" fmla="val 55"/>
                  <a:gd name="f22" fmla="val 70"/>
                  <a:gd name="f23" fmla="val 71"/>
                  <a:gd name="f24" fmla="val 33"/>
                  <a:gd name="f25" fmla="val 39"/>
                  <a:gd name="f26" fmla="val 72"/>
                  <a:gd name="f27" fmla="val 46"/>
                  <a:gd name="f28" fmla="val 80"/>
                  <a:gd name="f29" fmla="val 47"/>
                  <a:gd name="f30" fmla="val 87"/>
                  <a:gd name="f31" fmla="val 48"/>
                  <a:gd name="f32" fmla="val 94"/>
                  <a:gd name="f33" fmla="val 49"/>
                  <a:gd name="f34" fmla="val 56"/>
                  <a:gd name="f35" fmla="val 62"/>
                  <a:gd name="f36" fmla="val 63"/>
                  <a:gd name="f37" fmla="val 57"/>
                  <a:gd name="f38" fmla="val 40"/>
                  <a:gd name="f39" fmla="val 34"/>
                  <a:gd name="f40" fmla="val 79"/>
                  <a:gd name="f41" fmla="val 86"/>
                  <a:gd name="f42" fmla="val 93"/>
                  <a:gd name="f43" fmla="val 110"/>
                  <a:gd name="f44" fmla="val 125"/>
                  <a:gd name="f45" fmla="val 141"/>
                  <a:gd name="f46" fmla="val 104"/>
                  <a:gd name="f47" fmla="val 119"/>
                  <a:gd name="f48" fmla="val 111"/>
                  <a:gd name="f49" fmla="val 95"/>
                  <a:gd name="f50" fmla="val 135"/>
                  <a:gd name="f51" fmla="val 149"/>
                  <a:gd name="f52" fmla="val 166"/>
                  <a:gd name="f53" fmla="val 102"/>
                  <a:gd name="f54" fmla="val 109"/>
                  <a:gd name="f55" fmla="val 117"/>
                  <a:gd name="f56" fmla="val 159"/>
                  <a:gd name="f57" fmla="val 152"/>
                  <a:gd name="f58" fmla="val 118"/>
                  <a:gd name="f59" fmla="val 144"/>
                  <a:gd name="f60" fmla="val 133"/>
                  <a:gd name="f61" fmla="val 148"/>
                  <a:gd name="f62" fmla="val 81"/>
                  <a:gd name="f63" fmla="val 158"/>
                  <a:gd name="f64" fmla="val 151"/>
                  <a:gd name="f65" fmla="val 143"/>
                  <a:gd name="f66" fmla="val 142"/>
                  <a:gd name="f67" fmla="val 134"/>
                  <a:gd name="f68" fmla="val 127"/>
                  <a:gd name="f69" fmla="val 120"/>
                  <a:gd name="f70" fmla="val 4"/>
                  <a:gd name="f71" fmla="val 89"/>
                  <a:gd name="f72" fmla="val 73"/>
                  <a:gd name="f73" fmla="val 10"/>
                  <a:gd name="f74" fmla="val 69"/>
                  <a:gd name="f75" fmla="val 42"/>
                  <a:gd name="f76" fmla="val 15"/>
                  <a:gd name="f77" fmla="val 7"/>
                  <a:gd name="f78" fmla="+- 0 0 -90"/>
                  <a:gd name="f79" fmla="*/ f3 1 167"/>
                  <a:gd name="f80" fmla="*/ f4 1 164"/>
                  <a:gd name="f81" fmla="+- f7 0 f5"/>
                  <a:gd name="f82" fmla="+- f6 0 f5"/>
                  <a:gd name="f83" fmla="*/ f78 f0 1"/>
                  <a:gd name="f84" fmla="*/ f82 1 167"/>
                  <a:gd name="f85" fmla="*/ f81 1 164"/>
                  <a:gd name="f86" fmla="*/ 5 f82 1"/>
                  <a:gd name="f87" fmla="*/ 0 f81 1"/>
                  <a:gd name="f88" fmla="*/ 23 f82 1"/>
                  <a:gd name="f89" fmla="*/ 3 f81 1"/>
                  <a:gd name="f90" fmla="*/ 27 f82 1"/>
                  <a:gd name="f91" fmla="*/ 25 f81 1"/>
                  <a:gd name="f92" fmla="*/ 70 f82 1"/>
                  <a:gd name="f93" fmla="*/ 72 f82 1"/>
                  <a:gd name="f94" fmla="*/ 46 f81 1"/>
                  <a:gd name="f95" fmla="*/ 94 f82 1"/>
                  <a:gd name="f96" fmla="*/ 49 f81 1"/>
                  <a:gd name="f97" fmla="*/ 70 f81 1"/>
                  <a:gd name="f98" fmla="*/ 49 f82 1"/>
                  <a:gd name="f99" fmla="*/ 47 f82 1"/>
                  <a:gd name="f100" fmla="*/ 26 f82 1"/>
                  <a:gd name="f101" fmla="*/ 72 f81 1"/>
                  <a:gd name="f102" fmla="*/ 93 f81 1"/>
                  <a:gd name="f103" fmla="*/ 141 f81 1"/>
                  <a:gd name="f104" fmla="*/ 119 f82 1"/>
                  <a:gd name="f105" fmla="*/ 95 f81 1"/>
                  <a:gd name="f106" fmla="*/ 166 f82 1"/>
                  <a:gd name="f107" fmla="*/ 167 f82 1"/>
                  <a:gd name="f108" fmla="*/ 117 f81 1"/>
                  <a:gd name="f109" fmla="*/ 144 f82 1"/>
                  <a:gd name="f110" fmla="*/ 118 f81 1"/>
                  <a:gd name="f111" fmla="*/ 164 f81 1"/>
                  <a:gd name="f112" fmla="*/ 143 f81 1"/>
                  <a:gd name="f113" fmla="*/ 119 f81 1"/>
                  <a:gd name="f114" fmla="*/ 120 f81 1"/>
                  <a:gd name="f115" fmla="*/ 0 f82 1"/>
                  <a:gd name="f116" fmla="*/ 73 f81 1"/>
                  <a:gd name="f117" fmla="*/ 69 f81 1"/>
                  <a:gd name="f118" fmla="*/ 27 f81 1"/>
                  <a:gd name="f119" fmla="*/ 1 f82 1"/>
                  <a:gd name="f120" fmla="*/ 23 f81 1"/>
                  <a:gd name="f121" fmla="*/ f83 1 f2"/>
                  <a:gd name="f122" fmla="*/ f86 1 167"/>
                  <a:gd name="f123" fmla="*/ f87 1 164"/>
                  <a:gd name="f124" fmla="*/ f88 1 167"/>
                  <a:gd name="f125" fmla="*/ f89 1 164"/>
                  <a:gd name="f126" fmla="*/ f90 1 167"/>
                  <a:gd name="f127" fmla="*/ f91 1 164"/>
                  <a:gd name="f128" fmla="*/ f92 1 167"/>
                  <a:gd name="f129" fmla="*/ f93 1 167"/>
                  <a:gd name="f130" fmla="*/ f94 1 164"/>
                  <a:gd name="f131" fmla="*/ f95 1 167"/>
                  <a:gd name="f132" fmla="*/ f96 1 164"/>
                  <a:gd name="f133" fmla="*/ f97 1 164"/>
                  <a:gd name="f134" fmla="*/ f98 1 167"/>
                  <a:gd name="f135" fmla="*/ f99 1 167"/>
                  <a:gd name="f136" fmla="*/ f100 1 167"/>
                  <a:gd name="f137" fmla="*/ f101 1 164"/>
                  <a:gd name="f138" fmla="*/ f102 1 164"/>
                  <a:gd name="f139" fmla="*/ f103 1 164"/>
                  <a:gd name="f140" fmla="*/ f104 1 167"/>
                  <a:gd name="f141" fmla="*/ f105 1 164"/>
                  <a:gd name="f142" fmla="*/ f106 1 167"/>
                  <a:gd name="f143" fmla="*/ f107 1 167"/>
                  <a:gd name="f144" fmla="*/ f108 1 164"/>
                  <a:gd name="f145" fmla="*/ f109 1 167"/>
                  <a:gd name="f146" fmla="*/ f110 1 164"/>
                  <a:gd name="f147" fmla="*/ f111 1 164"/>
                  <a:gd name="f148" fmla="*/ f112 1 164"/>
                  <a:gd name="f149" fmla="*/ f113 1 164"/>
                  <a:gd name="f150" fmla="*/ f114 1 164"/>
                  <a:gd name="f151" fmla="*/ f115 1 167"/>
                  <a:gd name="f152" fmla="*/ f116 1 164"/>
                  <a:gd name="f153" fmla="*/ f117 1 164"/>
                  <a:gd name="f154" fmla="*/ f118 1 164"/>
                  <a:gd name="f155" fmla="*/ f119 1 167"/>
                  <a:gd name="f156" fmla="*/ f120 1 164"/>
                  <a:gd name="f157" fmla="*/ 0 1 f84"/>
                  <a:gd name="f158" fmla="*/ f6 1 f84"/>
                  <a:gd name="f159" fmla="*/ 0 1 f85"/>
                  <a:gd name="f160" fmla="*/ f7 1 f85"/>
                  <a:gd name="f161" fmla="+- f121 0 f1"/>
                  <a:gd name="f162" fmla="*/ f122 1 f84"/>
                  <a:gd name="f163" fmla="*/ f123 1 f85"/>
                  <a:gd name="f164" fmla="*/ f124 1 f84"/>
                  <a:gd name="f165" fmla="*/ f125 1 f85"/>
                  <a:gd name="f166" fmla="*/ f126 1 f84"/>
                  <a:gd name="f167" fmla="*/ f127 1 f85"/>
                  <a:gd name="f168" fmla="*/ f128 1 f84"/>
                  <a:gd name="f169" fmla="*/ f129 1 f84"/>
                  <a:gd name="f170" fmla="*/ f130 1 f85"/>
                  <a:gd name="f171" fmla="*/ f131 1 f84"/>
                  <a:gd name="f172" fmla="*/ f132 1 f85"/>
                  <a:gd name="f173" fmla="*/ f133 1 f85"/>
                  <a:gd name="f174" fmla="*/ f134 1 f84"/>
                  <a:gd name="f175" fmla="*/ f135 1 f84"/>
                  <a:gd name="f176" fmla="*/ f136 1 f84"/>
                  <a:gd name="f177" fmla="*/ f137 1 f85"/>
                  <a:gd name="f178" fmla="*/ f138 1 f85"/>
                  <a:gd name="f179" fmla="*/ f139 1 f85"/>
                  <a:gd name="f180" fmla="*/ f140 1 f84"/>
                  <a:gd name="f181" fmla="*/ f141 1 f85"/>
                  <a:gd name="f182" fmla="*/ f142 1 f84"/>
                  <a:gd name="f183" fmla="*/ f143 1 f84"/>
                  <a:gd name="f184" fmla="*/ f144 1 f85"/>
                  <a:gd name="f185" fmla="*/ f145 1 f84"/>
                  <a:gd name="f186" fmla="*/ f146 1 f85"/>
                  <a:gd name="f187" fmla="*/ f147 1 f85"/>
                  <a:gd name="f188" fmla="*/ f148 1 f85"/>
                  <a:gd name="f189" fmla="*/ f149 1 f85"/>
                  <a:gd name="f190" fmla="*/ f150 1 f85"/>
                  <a:gd name="f191" fmla="*/ f151 1 f84"/>
                  <a:gd name="f192" fmla="*/ f152 1 f85"/>
                  <a:gd name="f193" fmla="*/ f153 1 f85"/>
                  <a:gd name="f194" fmla="*/ f154 1 f85"/>
                  <a:gd name="f195" fmla="*/ f155 1 f84"/>
                  <a:gd name="f196" fmla="*/ f156 1 f85"/>
                  <a:gd name="f197" fmla="*/ f157 f79 1"/>
                  <a:gd name="f198" fmla="*/ f158 f79 1"/>
                  <a:gd name="f199" fmla="*/ f160 f80 1"/>
                  <a:gd name="f200" fmla="*/ f159 f80 1"/>
                  <a:gd name="f201" fmla="*/ f162 f79 1"/>
                  <a:gd name="f202" fmla="*/ f163 f80 1"/>
                  <a:gd name="f203" fmla="*/ f164 f79 1"/>
                  <a:gd name="f204" fmla="*/ f165 f80 1"/>
                  <a:gd name="f205" fmla="*/ f166 f79 1"/>
                  <a:gd name="f206" fmla="*/ f167 f80 1"/>
                  <a:gd name="f207" fmla="*/ f168 f79 1"/>
                  <a:gd name="f208" fmla="*/ f169 f79 1"/>
                  <a:gd name="f209" fmla="*/ f170 f80 1"/>
                  <a:gd name="f210" fmla="*/ f171 f79 1"/>
                  <a:gd name="f211" fmla="*/ f172 f80 1"/>
                  <a:gd name="f212" fmla="*/ f173 f80 1"/>
                  <a:gd name="f213" fmla="*/ f174 f79 1"/>
                  <a:gd name="f214" fmla="*/ f175 f79 1"/>
                  <a:gd name="f215" fmla="*/ f176 f79 1"/>
                  <a:gd name="f216" fmla="*/ f177 f80 1"/>
                  <a:gd name="f217" fmla="*/ f178 f80 1"/>
                  <a:gd name="f218" fmla="*/ f179 f80 1"/>
                  <a:gd name="f219" fmla="*/ f180 f79 1"/>
                  <a:gd name="f220" fmla="*/ f181 f80 1"/>
                  <a:gd name="f221" fmla="*/ f182 f79 1"/>
                  <a:gd name="f222" fmla="*/ f183 f79 1"/>
                  <a:gd name="f223" fmla="*/ f184 f80 1"/>
                  <a:gd name="f224" fmla="*/ f185 f79 1"/>
                  <a:gd name="f225" fmla="*/ f186 f80 1"/>
                  <a:gd name="f226" fmla="*/ f187 f80 1"/>
                  <a:gd name="f227" fmla="*/ f188 f80 1"/>
                  <a:gd name="f228" fmla="*/ f189 f80 1"/>
                  <a:gd name="f229" fmla="*/ f190 f80 1"/>
                  <a:gd name="f230" fmla="*/ f191 f79 1"/>
                  <a:gd name="f231" fmla="*/ f192 f80 1"/>
                  <a:gd name="f232" fmla="*/ f193 f80 1"/>
                  <a:gd name="f233" fmla="*/ f194 f80 1"/>
                  <a:gd name="f234" fmla="*/ f195 f79 1"/>
                  <a:gd name="f235" fmla="*/ f196 f8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61">
                    <a:pos x="f201" y="f202"/>
                  </a:cxn>
                  <a:cxn ang="f161">
                    <a:pos x="f203" y="f204"/>
                  </a:cxn>
                  <a:cxn ang="f161">
                    <a:pos x="f205" y="f206"/>
                  </a:cxn>
                  <a:cxn ang="f161">
                    <a:pos x="f207" y="f206"/>
                  </a:cxn>
                  <a:cxn ang="f161">
                    <a:pos x="f208" y="f209"/>
                  </a:cxn>
                  <a:cxn ang="f161">
                    <a:pos x="f210" y="f211"/>
                  </a:cxn>
                  <a:cxn ang="f161">
                    <a:pos x="f210" y="f212"/>
                  </a:cxn>
                  <a:cxn ang="f161">
                    <a:pos x="f208" y="f212"/>
                  </a:cxn>
                  <a:cxn ang="f161">
                    <a:pos x="f207" y="f211"/>
                  </a:cxn>
                  <a:cxn ang="f161">
                    <a:pos x="f213" y="f211"/>
                  </a:cxn>
                  <a:cxn ang="f161">
                    <a:pos x="f214" y="f212"/>
                  </a:cxn>
                  <a:cxn ang="f161">
                    <a:pos x="f215" y="f216"/>
                  </a:cxn>
                  <a:cxn ang="f161">
                    <a:pos x="f215" y="f217"/>
                  </a:cxn>
                  <a:cxn ang="f161">
                    <a:pos x="f210" y="f217"/>
                  </a:cxn>
                  <a:cxn ang="f161">
                    <a:pos x="f210" y="f218"/>
                  </a:cxn>
                  <a:cxn ang="f161">
                    <a:pos x="f219" y="f218"/>
                  </a:cxn>
                  <a:cxn ang="f161">
                    <a:pos x="f219" y="f220"/>
                  </a:cxn>
                  <a:cxn ang="f161">
                    <a:pos x="f221" y="f220"/>
                  </a:cxn>
                  <a:cxn ang="f161">
                    <a:pos x="f222" y="f223"/>
                  </a:cxn>
                  <a:cxn ang="f161">
                    <a:pos x="f224" y="f225"/>
                  </a:cxn>
                  <a:cxn ang="f161">
                    <a:pos x="f224" y="f226"/>
                  </a:cxn>
                  <a:cxn ang="f161">
                    <a:pos x="f213" y="f226"/>
                  </a:cxn>
                  <a:cxn ang="f161">
                    <a:pos x="f213" y="f227"/>
                  </a:cxn>
                  <a:cxn ang="f161">
                    <a:pos x="f207" y="f218"/>
                  </a:cxn>
                  <a:cxn ang="f161">
                    <a:pos x="f207" y="f228"/>
                  </a:cxn>
                  <a:cxn ang="f161">
                    <a:pos x="f201" y="f228"/>
                  </a:cxn>
                  <a:cxn ang="f161">
                    <a:pos x="f201" y="f229"/>
                  </a:cxn>
                  <a:cxn ang="f161">
                    <a:pos x="f230" y="f231"/>
                  </a:cxn>
                  <a:cxn ang="f161">
                    <a:pos x="f203" y="f232"/>
                  </a:cxn>
                  <a:cxn ang="f161">
                    <a:pos x="f203" y="f233"/>
                  </a:cxn>
                  <a:cxn ang="f161">
                    <a:pos x="f234" y="f235"/>
                  </a:cxn>
                  <a:cxn ang="f161">
                    <a:pos x="f201" y="f202"/>
                  </a:cxn>
                </a:cxnLst>
                <a:rect l="f197" t="f200" r="f198" b="f199"/>
                <a:pathLst>
                  <a:path w="167" h="164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15"/>
                    </a:cubicBezTo>
                    <a:cubicBezTo>
                      <a:pt x="f20" y="f15"/>
                      <a:pt x="f21" y="f15"/>
                      <a:pt x="f22" y="f15"/>
                    </a:cubicBezTo>
                    <a:cubicBezTo>
                      <a:pt x="f23" y="f24"/>
                      <a:pt x="f23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2" y="f34"/>
                      <a:pt x="f32" y="f35"/>
                      <a:pt x="f32" y="f22"/>
                    </a:cubicBezTo>
                    <a:cubicBezTo>
                      <a:pt x="f30" y="f22"/>
                      <a:pt x="f28" y="f22"/>
                      <a:pt x="f26" y="f22"/>
                    </a:cubicBezTo>
                    <a:cubicBezTo>
                      <a:pt x="f23" y="f36"/>
                      <a:pt x="f23" y="f37"/>
                      <a:pt x="f22" y="f33"/>
                    </a:cubicBezTo>
                    <a:cubicBezTo>
                      <a:pt x="f36" y="f33"/>
                      <a:pt x="f37" y="f33"/>
                      <a:pt x="f33" y="f33"/>
                    </a:cubicBezTo>
                    <a:cubicBezTo>
                      <a:pt x="f31" y="f37"/>
                      <a:pt x="f31" y="f36"/>
                      <a:pt x="f29" y="f22"/>
                    </a:cubicBezTo>
                    <a:cubicBezTo>
                      <a:pt x="f38" y="f23"/>
                      <a:pt x="f39" y="f26"/>
                      <a:pt x="f17" y="f26"/>
                    </a:cubicBezTo>
                    <a:cubicBezTo>
                      <a:pt x="f17" y="f40"/>
                      <a:pt x="f17" y="f41"/>
                      <a:pt x="f17" y="f42"/>
                    </a:cubicBezTo>
                    <a:cubicBezTo>
                      <a:pt x="f33" y="f42"/>
                      <a:pt x="f22" y="f42"/>
                      <a:pt x="f32" y="f42"/>
                    </a:cubicBezTo>
                    <a:cubicBezTo>
                      <a:pt x="f32" y="f43"/>
                      <a:pt x="f32" y="f44"/>
                      <a:pt x="f32" y="f45"/>
                    </a:cubicBezTo>
                    <a:cubicBezTo>
                      <a:pt x="f46" y="f45"/>
                      <a:pt x="f43" y="f45"/>
                      <a:pt x="f47" y="f45"/>
                    </a:cubicBezTo>
                    <a:cubicBezTo>
                      <a:pt x="f47" y="f44"/>
                      <a:pt x="f47" y="f48"/>
                      <a:pt x="f47" y="f49"/>
                    </a:cubicBezTo>
                    <a:cubicBezTo>
                      <a:pt x="f50" y="f49"/>
                      <a:pt x="f51" y="f49"/>
                      <a:pt x="f52" y="f49"/>
                    </a:cubicBezTo>
                    <a:cubicBezTo>
                      <a:pt x="f52" y="f53"/>
                      <a:pt x="f52" y="f54"/>
                      <a:pt x="f6" y="f55"/>
                    </a:cubicBezTo>
                    <a:cubicBezTo>
                      <a:pt x="f56" y="f55"/>
                      <a:pt x="f57" y="f58"/>
                      <a:pt x="f59" y="f58"/>
                    </a:cubicBezTo>
                    <a:cubicBezTo>
                      <a:pt x="f59" y="f60"/>
                      <a:pt x="f59" y="f61"/>
                      <a:pt x="f59" y="f7"/>
                    </a:cubicBezTo>
                    <a:cubicBezTo>
                      <a:pt x="f48" y="f7"/>
                      <a:pt x="f62" y="f7"/>
                      <a:pt x="f33" y="f7"/>
                    </a:cubicBezTo>
                    <a:cubicBezTo>
                      <a:pt x="f33" y="f63"/>
                      <a:pt x="f33" y="f64"/>
                      <a:pt x="f33" y="f65"/>
                    </a:cubicBezTo>
                    <a:cubicBezTo>
                      <a:pt x="f21" y="f66"/>
                      <a:pt x="f35" y="f66"/>
                      <a:pt x="f22" y="f45"/>
                    </a:cubicBezTo>
                    <a:cubicBezTo>
                      <a:pt x="f22" y="f67"/>
                      <a:pt x="f22" y="f68"/>
                      <a:pt x="f22" y="f47"/>
                    </a:cubicBezTo>
                    <a:cubicBezTo>
                      <a:pt x="f31" y="f47"/>
                      <a:pt x="f19" y="f47"/>
                      <a:pt x="f8" y="f47"/>
                    </a:cubicBezTo>
                    <a:cubicBezTo>
                      <a:pt x="f8" y="f47"/>
                      <a:pt x="f8" y="f69"/>
                      <a:pt x="f8" y="f69"/>
                    </a:cubicBezTo>
                    <a:cubicBezTo>
                      <a:pt x="f70" y="f46"/>
                      <a:pt x="f12" y="f71"/>
                      <a:pt x="f5" y="f72"/>
                    </a:cubicBezTo>
                    <a:cubicBezTo>
                      <a:pt x="f73" y="f23"/>
                      <a:pt x="f18" y="f22"/>
                      <a:pt x="f13" y="f74"/>
                    </a:cubicBezTo>
                    <a:cubicBezTo>
                      <a:pt x="f13" y="f21"/>
                      <a:pt x="f13" y="f75"/>
                      <a:pt x="f13" y="f19"/>
                    </a:cubicBezTo>
                    <a:cubicBezTo>
                      <a:pt x="f11" y="f17"/>
                      <a:pt x="f9" y="f15"/>
                      <a:pt x="f10" y="f13"/>
                    </a:cubicBezTo>
                    <a:cubicBezTo>
                      <a:pt x="f14" y="f76"/>
                      <a:pt x="f70" y="f77"/>
                      <a:pt x="f8" y="f5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2" name="Freeform 20">
                <a:extLst>
                  <a:ext uri="{FF2B5EF4-FFF2-40B4-BE49-F238E27FC236}">
                    <a16:creationId xmlns:a16="http://schemas.microsoft.com/office/drawing/2014/main" id="{726F5363-8B88-44EA-88DE-6C936283C7D5}"/>
                  </a:ext>
                </a:extLst>
              </p:cNvPr>
              <p:cNvSpPr/>
              <p:nvPr/>
            </p:nvSpPr>
            <p:spPr>
              <a:xfrm>
                <a:off x="7302498" y="2670176"/>
                <a:ext cx="368302" cy="3651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7"/>
                  <a:gd name="f7" fmla="val 165"/>
                  <a:gd name="f8" fmla="val 5"/>
                  <a:gd name="f9" fmla="val 11"/>
                  <a:gd name="f10" fmla="val 1"/>
                  <a:gd name="f11" fmla="val 17"/>
                  <a:gd name="f12" fmla="val 2"/>
                  <a:gd name="f13" fmla="val 24"/>
                  <a:gd name="f14" fmla="val 3"/>
                  <a:gd name="f15" fmla="val 9"/>
                  <a:gd name="f16" fmla="val 25"/>
                  <a:gd name="f17" fmla="val 16"/>
                  <a:gd name="f18" fmla="val 26"/>
                  <a:gd name="f19" fmla="val 41"/>
                  <a:gd name="f20" fmla="val 55"/>
                  <a:gd name="f21" fmla="val 70"/>
                  <a:gd name="f22" fmla="val 71"/>
                  <a:gd name="f23" fmla="val 32"/>
                  <a:gd name="f24" fmla="val 38"/>
                  <a:gd name="f25" fmla="val 72"/>
                  <a:gd name="f26" fmla="val 46"/>
                  <a:gd name="f27" fmla="val 79"/>
                  <a:gd name="f28" fmla="val 47"/>
                  <a:gd name="f29" fmla="val 86"/>
                  <a:gd name="f30" fmla="val 48"/>
                  <a:gd name="f31" fmla="val 94"/>
                  <a:gd name="f32" fmla="val 49"/>
                  <a:gd name="f33" fmla="val 95"/>
                  <a:gd name="f34" fmla="val 62"/>
                  <a:gd name="f35" fmla="val 87"/>
                  <a:gd name="f36" fmla="val 80"/>
                  <a:gd name="f37" fmla="val 64"/>
                  <a:gd name="f38" fmla="val 57"/>
                  <a:gd name="f39" fmla="val 63"/>
                  <a:gd name="f40" fmla="val 50"/>
                  <a:gd name="f41" fmla="val 56"/>
                  <a:gd name="f42" fmla="val 40"/>
                  <a:gd name="f43" fmla="val 34"/>
                  <a:gd name="f44" fmla="val 85"/>
                  <a:gd name="f45" fmla="val 110"/>
                  <a:gd name="f46" fmla="val 125"/>
                  <a:gd name="f47" fmla="val 140"/>
                  <a:gd name="f48" fmla="val 103"/>
                  <a:gd name="f49" fmla="val 118"/>
                  <a:gd name="f50" fmla="val 126"/>
                  <a:gd name="f51" fmla="val 112"/>
                  <a:gd name="f52" fmla="val 96"/>
                  <a:gd name="f53" fmla="val 134"/>
                  <a:gd name="f54" fmla="val 149"/>
                  <a:gd name="f55" fmla="val 166"/>
                  <a:gd name="f56" fmla="val 102"/>
                  <a:gd name="f57" fmla="val 108"/>
                  <a:gd name="f58" fmla="val 116"/>
                  <a:gd name="f59" fmla="val 159"/>
                  <a:gd name="f60" fmla="val 117"/>
                  <a:gd name="f61" fmla="val 152"/>
                  <a:gd name="f62" fmla="val 143"/>
                  <a:gd name="f63" fmla="val 119"/>
                  <a:gd name="f64" fmla="val 150"/>
                  <a:gd name="f65" fmla="val 135"/>
                  <a:gd name="f66" fmla="val 27"/>
                  <a:gd name="f67" fmla="val 120"/>
                  <a:gd name="f68" fmla="val 4"/>
                  <a:gd name="f69" fmla="val 104"/>
                  <a:gd name="f70" fmla="val 89"/>
                  <a:gd name="f71" fmla="val 73"/>
                  <a:gd name="f72" fmla="val 23"/>
                  <a:gd name="f73" fmla="val 69"/>
                  <a:gd name="f74" fmla="val 42"/>
                  <a:gd name="f75" fmla="val 15"/>
                  <a:gd name="f76" fmla="val 7"/>
                  <a:gd name="f77" fmla="+- 0 0 -90"/>
                  <a:gd name="f78" fmla="*/ f3 1 167"/>
                  <a:gd name="f79" fmla="*/ f4 1 165"/>
                  <a:gd name="f80" fmla="+- f7 0 f5"/>
                  <a:gd name="f81" fmla="+- f6 0 f5"/>
                  <a:gd name="f82" fmla="*/ f77 f0 1"/>
                  <a:gd name="f83" fmla="*/ f81 1 167"/>
                  <a:gd name="f84" fmla="*/ f80 1 165"/>
                  <a:gd name="f85" fmla="*/ 5 f81 1"/>
                  <a:gd name="f86" fmla="*/ 0 f80 1"/>
                  <a:gd name="f87" fmla="*/ 24 f81 1"/>
                  <a:gd name="f88" fmla="*/ 3 f80 1"/>
                  <a:gd name="f89" fmla="*/ 26 f81 1"/>
                  <a:gd name="f90" fmla="*/ 25 f80 1"/>
                  <a:gd name="f91" fmla="*/ 70 f81 1"/>
                  <a:gd name="f92" fmla="*/ 72 f81 1"/>
                  <a:gd name="f93" fmla="*/ 46 f80 1"/>
                  <a:gd name="f94" fmla="*/ 94 f81 1"/>
                  <a:gd name="f95" fmla="*/ 49 f80 1"/>
                  <a:gd name="f96" fmla="*/ 95 f81 1"/>
                  <a:gd name="f97" fmla="*/ 70 f80 1"/>
                  <a:gd name="f98" fmla="*/ 50 f81 1"/>
                  <a:gd name="f99" fmla="*/ 48 f80 1"/>
                  <a:gd name="f100" fmla="*/ 46 f81 1"/>
                  <a:gd name="f101" fmla="*/ 72 f80 1"/>
                  <a:gd name="f102" fmla="*/ 25 f81 1"/>
                  <a:gd name="f103" fmla="*/ 94 f80 1"/>
                  <a:gd name="f104" fmla="*/ 140 f80 1"/>
                  <a:gd name="f105" fmla="*/ 118 f81 1"/>
                  <a:gd name="f106" fmla="*/ 96 f80 1"/>
                  <a:gd name="f107" fmla="*/ 165 f81 1"/>
                  <a:gd name="f108" fmla="*/ 167 f81 1"/>
                  <a:gd name="f109" fmla="*/ 116 f80 1"/>
                  <a:gd name="f110" fmla="*/ 143 f81 1"/>
                  <a:gd name="f111" fmla="*/ 119 f80 1"/>
                  <a:gd name="f112" fmla="*/ 165 f80 1"/>
                  <a:gd name="f113" fmla="*/ 71 f81 1"/>
                  <a:gd name="f114" fmla="*/ 120 f80 1"/>
                  <a:gd name="f115" fmla="*/ 0 f81 1"/>
                  <a:gd name="f116" fmla="*/ 73 f80 1"/>
                  <a:gd name="f117" fmla="*/ 23 f81 1"/>
                  <a:gd name="f118" fmla="*/ 69 f80 1"/>
                  <a:gd name="f119" fmla="*/ 27 f80 1"/>
                  <a:gd name="f120" fmla="*/ 1 f81 1"/>
                  <a:gd name="f121" fmla="*/ 23 f80 1"/>
                  <a:gd name="f122" fmla="*/ f82 1 f2"/>
                  <a:gd name="f123" fmla="*/ f85 1 167"/>
                  <a:gd name="f124" fmla="*/ f86 1 165"/>
                  <a:gd name="f125" fmla="*/ f87 1 167"/>
                  <a:gd name="f126" fmla="*/ f88 1 165"/>
                  <a:gd name="f127" fmla="*/ f89 1 167"/>
                  <a:gd name="f128" fmla="*/ f90 1 165"/>
                  <a:gd name="f129" fmla="*/ f91 1 167"/>
                  <a:gd name="f130" fmla="*/ f92 1 167"/>
                  <a:gd name="f131" fmla="*/ f93 1 165"/>
                  <a:gd name="f132" fmla="*/ f94 1 167"/>
                  <a:gd name="f133" fmla="*/ f95 1 165"/>
                  <a:gd name="f134" fmla="*/ f96 1 167"/>
                  <a:gd name="f135" fmla="*/ f97 1 165"/>
                  <a:gd name="f136" fmla="*/ f98 1 167"/>
                  <a:gd name="f137" fmla="*/ f99 1 165"/>
                  <a:gd name="f138" fmla="*/ f100 1 167"/>
                  <a:gd name="f139" fmla="*/ f101 1 165"/>
                  <a:gd name="f140" fmla="*/ f102 1 167"/>
                  <a:gd name="f141" fmla="*/ f103 1 165"/>
                  <a:gd name="f142" fmla="*/ f104 1 165"/>
                  <a:gd name="f143" fmla="*/ f105 1 167"/>
                  <a:gd name="f144" fmla="*/ f106 1 165"/>
                  <a:gd name="f145" fmla="*/ f107 1 167"/>
                  <a:gd name="f146" fmla="*/ f108 1 167"/>
                  <a:gd name="f147" fmla="*/ f109 1 165"/>
                  <a:gd name="f148" fmla="*/ f110 1 167"/>
                  <a:gd name="f149" fmla="*/ f111 1 165"/>
                  <a:gd name="f150" fmla="*/ f112 1 165"/>
                  <a:gd name="f151" fmla="*/ f113 1 167"/>
                  <a:gd name="f152" fmla="*/ f114 1 165"/>
                  <a:gd name="f153" fmla="*/ f115 1 167"/>
                  <a:gd name="f154" fmla="*/ f116 1 165"/>
                  <a:gd name="f155" fmla="*/ f117 1 167"/>
                  <a:gd name="f156" fmla="*/ f118 1 165"/>
                  <a:gd name="f157" fmla="*/ f119 1 165"/>
                  <a:gd name="f158" fmla="*/ f120 1 167"/>
                  <a:gd name="f159" fmla="*/ f121 1 165"/>
                  <a:gd name="f160" fmla="*/ 0 1 f83"/>
                  <a:gd name="f161" fmla="*/ f6 1 f83"/>
                  <a:gd name="f162" fmla="*/ 0 1 f84"/>
                  <a:gd name="f163" fmla="*/ f7 1 f84"/>
                  <a:gd name="f164" fmla="+- f122 0 f1"/>
                  <a:gd name="f165" fmla="*/ f123 1 f83"/>
                  <a:gd name="f166" fmla="*/ f124 1 f84"/>
                  <a:gd name="f167" fmla="*/ f125 1 f83"/>
                  <a:gd name="f168" fmla="*/ f126 1 f84"/>
                  <a:gd name="f169" fmla="*/ f127 1 f83"/>
                  <a:gd name="f170" fmla="*/ f128 1 f84"/>
                  <a:gd name="f171" fmla="*/ f129 1 f83"/>
                  <a:gd name="f172" fmla="*/ f130 1 f83"/>
                  <a:gd name="f173" fmla="*/ f131 1 f84"/>
                  <a:gd name="f174" fmla="*/ f132 1 f83"/>
                  <a:gd name="f175" fmla="*/ f133 1 f84"/>
                  <a:gd name="f176" fmla="*/ f134 1 f83"/>
                  <a:gd name="f177" fmla="*/ f135 1 f84"/>
                  <a:gd name="f178" fmla="*/ f136 1 f83"/>
                  <a:gd name="f179" fmla="*/ f137 1 f84"/>
                  <a:gd name="f180" fmla="*/ f138 1 f83"/>
                  <a:gd name="f181" fmla="*/ f139 1 f84"/>
                  <a:gd name="f182" fmla="*/ f140 1 f83"/>
                  <a:gd name="f183" fmla="*/ f141 1 f84"/>
                  <a:gd name="f184" fmla="*/ f142 1 f84"/>
                  <a:gd name="f185" fmla="*/ f143 1 f83"/>
                  <a:gd name="f186" fmla="*/ f144 1 f84"/>
                  <a:gd name="f187" fmla="*/ f145 1 f83"/>
                  <a:gd name="f188" fmla="*/ f146 1 f83"/>
                  <a:gd name="f189" fmla="*/ f147 1 f84"/>
                  <a:gd name="f190" fmla="*/ f148 1 f83"/>
                  <a:gd name="f191" fmla="*/ f149 1 f84"/>
                  <a:gd name="f192" fmla="*/ f150 1 f84"/>
                  <a:gd name="f193" fmla="*/ f151 1 f83"/>
                  <a:gd name="f194" fmla="*/ f152 1 f84"/>
                  <a:gd name="f195" fmla="*/ f153 1 f83"/>
                  <a:gd name="f196" fmla="*/ f154 1 f84"/>
                  <a:gd name="f197" fmla="*/ f155 1 f83"/>
                  <a:gd name="f198" fmla="*/ f156 1 f84"/>
                  <a:gd name="f199" fmla="*/ f157 1 f84"/>
                  <a:gd name="f200" fmla="*/ f158 1 f83"/>
                  <a:gd name="f201" fmla="*/ f159 1 f84"/>
                  <a:gd name="f202" fmla="*/ f160 f78 1"/>
                  <a:gd name="f203" fmla="*/ f161 f78 1"/>
                  <a:gd name="f204" fmla="*/ f163 f79 1"/>
                  <a:gd name="f205" fmla="*/ f162 f79 1"/>
                  <a:gd name="f206" fmla="*/ f165 f78 1"/>
                  <a:gd name="f207" fmla="*/ f166 f79 1"/>
                  <a:gd name="f208" fmla="*/ f167 f78 1"/>
                  <a:gd name="f209" fmla="*/ f168 f79 1"/>
                  <a:gd name="f210" fmla="*/ f169 f78 1"/>
                  <a:gd name="f211" fmla="*/ f170 f79 1"/>
                  <a:gd name="f212" fmla="*/ f171 f78 1"/>
                  <a:gd name="f213" fmla="*/ f172 f78 1"/>
                  <a:gd name="f214" fmla="*/ f173 f79 1"/>
                  <a:gd name="f215" fmla="*/ f174 f78 1"/>
                  <a:gd name="f216" fmla="*/ f175 f79 1"/>
                  <a:gd name="f217" fmla="*/ f176 f78 1"/>
                  <a:gd name="f218" fmla="*/ f177 f79 1"/>
                  <a:gd name="f219" fmla="*/ f178 f78 1"/>
                  <a:gd name="f220" fmla="*/ f179 f79 1"/>
                  <a:gd name="f221" fmla="*/ f180 f78 1"/>
                  <a:gd name="f222" fmla="*/ f181 f79 1"/>
                  <a:gd name="f223" fmla="*/ f182 f78 1"/>
                  <a:gd name="f224" fmla="*/ f183 f79 1"/>
                  <a:gd name="f225" fmla="*/ f184 f79 1"/>
                  <a:gd name="f226" fmla="*/ f185 f78 1"/>
                  <a:gd name="f227" fmla="*/ f186 f79 1"/>
                  <a:gd name="f228" fmla="*/ f187 f78 1"/>
                  <a:gd name="f229" fmla="*/ f188 f78 1"/>
                  <a:gd name="f230" fmla="*/ f189 f79 1"/>
                  <a:gd name="f231" fmla="*/ f190 f78 1"/>
                  <a:gd name="f232" fmla="*/ f191 f79 1"/>
                  <a:gd name="f233" fmla="*/ f192 f79 1"/>
                  <a:gd name="f234" fmla="*/ f193 f78 1"/>
                  <a:gd name="f235" fmla="*/ f194 f79 1"/>
                  <a:gd name="f236" fmla="*/ f195 f78 1"/>
                  <a:gd name="f237" fmla="*/ f196 f79 1"/>
                  <a:gd name="f238" fmla="*/ f197 f78 1"/>
                  <a:gd name="f239" fmla="*/ f198 f79 1"/>
                  <a:gd name="f240" fmla="*/ f199 f79 1"/>
                  <a:gd name="f241" fmla="*/ f200 f78 1"/>
                  <a:gd name="f242" fmla="*/ f201 f7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64">
                    <a:pos x="f206" y="f207"/>
                  </a:cxn>
                  <a:cxn ang="f164">
                    <a:pos x="f208" y="f209"/>
                  </a:cxn>
                  <a:cxn ang="f164">
                    <a:pos x="f210" y="f211"/>
                  </a:cxn>
                  <a:cxn ang="f164">
                    <a:pos x="f212" y="f211"/>
                  </a:cxn>
                  <a:cxn ang="f164">
                    <a:pos x="f213" y="f214"/>
                  </a:cxn>
                  <a:cxn ang="f164">
                    <a:pos x="f215" y="f216"/>
                  </a:cxn>
                  <a:cxn ang="f164">
                    <a:pos x="f217" y="f218"/>
                  </a:cxn>
                  <a:cxn ang="f164">
                    <a:pos x="f213" y="f218"/>
                  </a:cxn>
                  <a:cxn ang="f164">
                    <a:pos x="f212" y="f216"/>
                  </a:cxn>
                  <a:cxn ang="f164">
                    <a:pos x="f219" y="f220"/>
                  </a:cxn>
                  <a:cxn ang="f164">
                    <a:pos x="f221" y="f218"/>
                  </a:cxn>
                  <a:cxn ang="f164">
                    <a:pos x="f210" y="f222"/>
                  </a:cxn>
                  <a:cxn ang="f164">
                    <a:pos x="f223" y="f224"/>
                  </a:cxn>
                  <a:cxn ang="f164">
                    <a:pos x="f217" y="f224"/>
                  </a:cxn>
                  <a:cxn ang="f164">
                    <a:pos x="f217" y="f225"/>
                  </a:cxn>
                  <a:cxn ang="f164">
                    <a:pos x="f226" y="f225"/>
                  </a:cxn>
                  <a:cxn ang="f164">
                    <a:pos x="f226" y="f227"/>
                  </a:cxn>
                  <a:cxn ang="f164">
                    <a:pos x="f228" y="f227"/>
                  </a:cxn>
                  <a:cxn ang="f164">
                    <a:pos x="f229" y="f230"/>
                  </a:cxn>
                  <a:cxn ang="f164">
                    <a:pos x="f231" y="f232"/>
                  </a:cxn>
                  <a:cxn ang="f164">
                    <a:pos x="f231" y="f233"/>
                  </a:cxn>
                  <a:cxn ang="f164">
                    <a:pos x="f212" y="f233"/>
                  </a:cxn>
                  <a:cxn ang="f164">
                    <a:pos x="f234" y="f233"/>
                  </a:cxn>
                  <a:cxn ang="f164">
                    <a:pos x="f234" y="f232"/>
                  </a:cxn>
                  <a:cxn ang="f164">
                    <a:pos x="f206" y="f232"/>
                  </a:cxn>
                  <a:cxn ang="f164">
                    <a:pos x="f206" y="f235"/>
                  </a:cxn>
                  <a:cxn ang="f164">
                    <a:pos x="f236" y="f237"/>
                  </a:cxn>
                  <a:cxn ang="f164">
                    <a:pos x="f238" y="f239"/>
                  </a:cxn>
                  <a:cxn ang="f164">
                    <a:pos x="f238" y="f240"/>
                  </a:cxn>
                  <a:cxn ang="f164">
                    <a:pos x="f241" y="f242"/>
                  </a:cxn>
                  <a:cxn ang="f164">
                    <a:pos x="f206" y="f207"/>
                  </a:cxn>
                </a:cxnLst>
                <a:rect l="f202" t="f205" r="f203" b="f204"/>
                <a:pathLst>
                  <a:path w="167" h="165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3" y="f15"/>
                      <a:pt x="f16" y="f17"/>
                      <a:pt x="f18" y="f16"/>
                    </a:cubicBezTo>
                    <a:cubicBezTo>
                      <a:pt x="f19" y="f16"/>
                      <a:pt x="f20" y="f16"/>
                      <a:pt x="f21" y="f16"/>
                    </a:cubicBezTo>
                    <a:cubicBezTo>
                      <a:pt x="f22" y="f23"/>
                      <a:pt x="f22" y="f24"/>
                      <a:pt x="f25" y="f26"/>
                    </a:cubicBezTo>
                    <a:cubicBezTo>
                      <a:pt x="f27" y="f28"/>
                      <a:pt x="f29" y="f30"/>
                      <a:pt x="f31" y="f32"/>
                    </a:cubicBezTo>
                    <a:cubicBezTo>
                      <a:pt x="f31" y="f20"/>
                      <a:pt x="f33" y="f34"/>
                      <a:pt x="f33" y="f21"/>
                    </a:cubicBezTo>
                    <a:cubicBezTo>
                      <a:pt x="f35" y="f21"/>
                      <a:pt x="f36" y="f21"/>
                      <a:pt x="f25" y="f21"/>
                    </a:cubicBezTo>
                    <a:cubicBezTo>
                      <a:pt x="f25" y="f37"/>
                      <a:pt x="f22" y="f38"/>
                      <a:pt x="f21" y="f32"/>
                    </a:cubicBezTo>
                    <a:cubicBezTo>
                      <a:pt x="f39" y="f32"/>
                      <a:pt x="f38" y="f32"/>
                      <a:pt x="f40" y="f30"/>
                    </a:cubicBezTo>
                    <a:cubicBezTo>
                      <a:pt x="f30" y="f41"/>
                      <a:pt x="f28" y="f34"/>
                      <a:pt x="f26" y="f21"/>
                    </a:cubicBezTo>
                    <a:cubicBezTo>
                      <a:pt x="f42" y="f22"/>
                      <a:pt x="f43" y="f22"/>
                      <a:pt x="f18" y="f25"/>
                    </a:cubicBezTo>
                    <a:cubicBezTo>
                      <a:pt x="f18" y="f27"/>
                      <a:pt x="f16" y="f44"/>
                      <a:pt x="f16" y="f31"/>
                    </a:cubicBezTo>
                    <a:cubicBezTo>
                      <a:pt x="f32" y="f31"/>
                      <a:pt x="f22" y="f31"/>
                      <a:pt x="f33" y="f31"/>
                    </a:cubicBezTo>
                    <a:cubicBezTo>
                      <a:pt x="f33" y="f45"/>
                      <a:pt x="f33" y="f46"/>
                      <a:pt x="f33" y="f47"/>
                    </a:cubicBezTo>
                    <a:cubicBezTo>
                      <a:pt x="f48" y="f47"/>
                      <a:pt x="f45" y="f47"/>
                      <a:pt x="f49" y="f47"/>
                    </a:cubicBezTo>
                    <a:cubicBezTo>
                      <a:pt x="f49" y="f50"/>
                      <a:pt x="f49" y="f51"/>
                      <a:pt x="f49" y="f52"/>
                    </a:cubicBezTo>
                    <a:cubicBezTo>
                      <a:pt x="f53" y="f52"/>
                      <a:pt x="f54" y="f52"/>
                      <a:pt x="f7" y="f52"/>
                    </a:cubicBezTo>
                    <a:cubicBezTo>
                      <a:pt x="f55" y="f56"/>
                      <a:pt x="f55" y="f57"/>
                      <a:pt x="f6" y="f58"/>
                    </a:cubicBezTo>
                    <a:cubicBezTo>
                      <a:pt x="f59" y="f60"/>
                      <a:pt x="f61" y="f49"/>
                      <a:pt x="f62" y="f63"/>
                    </a:cubicBezTo>
                    <a:cubicBezTo>
                      <a:pt x="f62" y="f53"/>
                      <a:pt x="f62" y="f54"/>
                      <a:pt x="f62" y="f7"/>
                    </a:cubicBezTo>
                    <a:cubicBezTo>
                      <a:pt x="f60" y="f7"/>
                      <a:pt x="f31" y="f7"/>
                      <a:pt x="f21" y="f7"/>
                    </a:cubicBezTo>
                    <a:cubicBezTo>
                      <a:pt x="f22" y="f7"/>
                      <a:pt x="f22" y="f7"/>
                      <a:pt x="f22" y="f7"/>
                    </a:cubicBezTo>
                    <a:cubicBezTo>
                      <a:pt x="f22" y="f64"/>
                      <a:pt x="f22" y="f65"/>
                      <a:pt x="f22" y="f63"/>
                    </a:cubicBezTo>
                    <a:cubicBezTo>
                      <a:pt x="f30" y="f63"/>
                      <a:pt x="f66" y="f63"/>
                      <a:pt x="f8" y="f63"/>
                    </a:cubicBezTo>
                    <a:cubicBezTo>
                      <a:pt x="f8" y="f63"/>
                      <a:pt x="f8" y="f67"/>
                      <a:pt x="f8" y="f67"/>
                    </a:cubicBezTo>
                    <a:cubicBezTo>
                      <a:pt x="f68" y="f69"/>
                      <a:pt x="f12" y="f70"/>
                      <a:pt x="f5" y="f71"/>
                    </a:cubicBezTo>
                    <a:cubicBezTo>
                      <a:pt x="f15" y="f22"/>
                      <a:pt x="f17" y="f21"/>
                      <a:pt x="f72" y="f73"/>
                    </a:cubicBezTo>
                    <a:cubicBezTo>
                      <a:pt x="f72" y="f20"/>
                      <a:pt x="f72" y="f74"/>
                      <a:pt x="f72" y="f66"/>
                    </a:cubicBezTo>
                    <a:cubicBezTo>
                      <a:pt x="f11" y="f18"/>
                      <a:pt x="f9" y="f16"/>
                      <a:pt x="f10" y="f72"/>
                    </a:cubicBezTo>
                    <a:cubicBezTo>
                      <a:pt x="f12" y="f75"/>
                      <a:pt x="f68" y="f76"/>
                      <a:pt x="f8" y="f5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3" name="Freeform 21">
                <a:extLst>
                  <a:ext uri="{FF2B5EF4-FFF2-40B4-BE49-F238E27FC236}">
                    <a16:creationId xmlns:a16="http://schemas.microsoft.com/office/drawing/2014/main" id="{F272C515-D33C-4FCF-A4A6-16A507292477}"/>
                  </a:ext>
                </a:extLst>
              </p:cNvPr>
              <p:cNvSpPr/>
              <p:nvPr/>
            </p:nvSpPr>
            <p:spPr>
              <a:xfrm>
                <a:off x="6370633" y="3190871"/>
                <a:ext cx="309560" cy="3698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0"/>
                  <a:gd name="f7" fmla="val 167"/>
                  <a:gd name="f8" fmla="val 24"/>
                  <a:gd name="f9" fmla="val 17"/>
                  <a:gd name="f10" fmla="val 166"/>
                  <a:gd name="f11" fmla="val 9"/>
                  <a:gd name="f12" fmla="val 165"/>
                  <a:gd name="f13" fmla="val 149"/>
                  <a:gd name="f14" fmla="val 134"/>
                  <a:gd name="f15" fmla="val 118"/>
                  <a:gd name="f16" fmla="val 119"/>
                  <a:gd name="f17" fmla="val 7"/>
                  <a:gd name="f18" fmla="val 14"/>
                  <a:gd name="f19" fmla="val 21"/>
                  <a:gd name="f20" fmla="val 23"/>
                  <a:gd name="f21" fmla="val 110"/>
                  <a:gd name="f22" fmla="val 103"/>
                  <a:gd name="f23" fmla="val 25"/>
                  <a:gd name="f24" fmla="val 95"/>
                  <a:gd name="f25" fmla="val 31"/>
                  <a:gd name="f26" fmla="val 38"/>
                  <a:gd name="f27" fmla="val 94"/>
                  <a:gd name="f28" fmla="val 45"/>
                  <a:gd name="f29" fmla="val 93"/>
                  <a:gd name="f30" fmla="val 85"/>
                  <a:gd name="f31" fmla="val 78"/>
                  <a:gd name="f32" fmla="val 44"/>
                  <a:gd name="f33" fmla="val 71"/>
                  <a:gd name="f34" fmla="val 36"/>
                  <a:gd name="f35" fmla="val 72"/>
                  <a:gd name="f36" fmla="val 81"/>
                  <a:gd name="f37" fmla="val 88"/>
                  <a:gd name="f38" fmla="val 26"/>
                  <a:gd name="f39" fmla="val 96"/>
                  <a:gd name="f40" fmla="val 8"/>
                  <a:gd name="f41" fmla="val 80"/>
                  <a:gd name="f42" fmla="val 65"/>
                  <a:gd name="f43" fmla="val 48"/>
                  <a:gd name="f44" fmla="val 15"/>
                  <a:gd name="f45" fmla="val 29"/>
                  <a:gd name="f46" fmla="val 40"/>
                  <a:gd name="f47" fmla="val 46"/>
                  <a:gd name="f48" fmla="val 33"/>
                  <a:gd name="f49" fmla="val 47"/>
                  <a:gd name="f50" fmla="val 62"/>
                  <a:gd name="f51" fmla="val 75"/>
                  <a:gd name="f52" fmla="val 92"/>
                  <a:gd name="f53" fmla="val 91"/>
                  <a:gd name="f54" fmla="val 11"/>
                  <a:gd name="f55" fmla="val 90"/>
                  <a:gd name="f56" fmla="val 5"/>
                  <a:gd name="f57" fmla="val 4"/>
                  <a:gd name="f58" fmla="val 98"/>
                  <a:gd name="f59" fmla="val 3"/>
                  <a:gd name="f60" fmla="val 105"/>
                  <a:gd name="f61" fmla="val 2"/>
                  <a:gd name="f62" fmla="val 114"/>
                  <a:gd name="f63" fmla="val 115"/>
                  <a:gd name="f64" fmla="val 116"/>
                  <a:gd name="f65" fmla="val 117"/>
                  <a:gd name="f66" fmla="val 124"/>
                  <a:gd name="f67" fmla="val 130"/>
                  <a:gd name="f68" fmla="val 55"/>
                  <a:gd name="f69" fmla="val 133"/>
                  <a:gd name="f70" fmla="val 126"/>
                  <a:gd name="f71" fmla="val 63"/>
                  <a:gd name="f72" fmla="val 56"/>
                  <a:gd name="f73" fmla="val 100"/>
                  <a:gd name="f74" fmla="val 86"/>
                  <a:gd name="f75" fmla="val 70"/>
                  <a:gd name="f76" fmla="val 69"/>
                  <a:gd name="f77" fmla="val 77"/>
                  <a:gd name="f78" fmla="val 84"/>
                  <a:gd name="f79" fmla="val 79"/>
                  <a:gd name="f80" fmla="val 111"/>
                  <a:gd name="f81" fmla="val 141"/>
                  <a:gd name="f82" fmla="val 142"/>
                  <a:gd name="f83" fmla="val 32"/>
                  <a:gd name="f84" fmla="val 143"/>
                  <a:gd name="f85" fmla="val 144"/>
                  <a:gd name="f86" fmla="val 152"/>
                  <a:gd name="f87" fmla="val 159"/>
                  <a:gd name="f88" fmla="+- 0 0 -90"/>
                  <a:gd name="f89" fmla="*/ f3 1 140"/>
                  <a:gd name="f90" fmla="*/ f4 1 167"/>
                  <a:gd name="f91" fmla="+- f7 0 f5"/>
                  <a:gd name="f92" fmla="+- f6 0 f5"/>
                  <a:gd name="f93" fmla="*/ f88 f0 1"/>
                  <a:gd name="f94" fmla="*/ f92 1 140"/>
                  <a:gd name="f95" fmla="*/ f91 1 167"/>
                  <a:gd name="f96" fmla="*/ 24 f92 1"/>
                  <a:gd name="f97" fmla="*/ 167 f91 1"/>
                  <a:gd name="f98" fmla="*/ 0 f92 1"/>
                  <a:gd name="f99" fmla="*/ 165 f91 1"/>
                  <a:gd name="f100" fmla="*/ 118 f91 1"/>
                  <a:gd name="f101" fmla="*/ 119 f91 1"/>
                  <a:gd name="f102" fmla="*/ 21 f92 1"/>
                  <a:gd name="f103" fmla="*/ 25 f92 1"/>
                  <a:gd name="f104" fmla="*/ 95 f91 1"/>
                  <a:gd name="f105" fmla="*/ 45 f92 1"/>
                  <a:gd name="f106" fmla="*/ 93 f91 1"/>
                  <a:gd name="f107" fmla="*/ 44 f92 1"/>
                  <a:gd name="f108" fmla="*/ 71 f91 1"/>
                  <a:gd name="f109" fmla="*/ 23 f92 1"/>
                  <a:gd name="f110" fmla="*/ 72 f91 1"/>
                  <a:gd name="f111" fmla="*/ 26 f92 1"/>
                  <a:gd name="f112" fmla="*/ 96 f91 1"/>
                  <a:gd name="f113" fmla="*/ 94 f91 1"/>
                  <a:gd name="f114" fmla="*/ 48 f91 1"/>
                  <a:gd name="f115" fmla="*/ 47 f92 1"/>
                  <a:gd name="f116" fmla="*/ 25 f91 1"/>
                  <a:gd name="f117" fmla="*/ 92 f92 1"/>
                  <a:gd name="f118" fmla="*/ 90 f92 1"/>
                  <a:gd name="f119" fmla="*/ 5 f91 1"/>
                  <a:gd name="f120" fmla="*/ 114 f92 1"/>
                  <a:gd name="f121" fmla="*/ 0 f91 1"/>
                  <a:gd name="f122" fmla="*/ 117 f92 1"/>
                  <a:gd name="f123" fmla="*/ 23 f91 1"/>
                  <a:gd name="f124" fmla="*/ 140 f92 1"/>
                  <a:gd name="f125" fmla="*/ 115 f92 1"/>
                  <a:gd name="f126" fmla="*/ 70 f92 1"/>
                  <a:gd name="f127" fmla="*/ 69 f92 1"/>
                  <a:gd name="f128" fmla="*/ 70 f91 1"/>
                  <a:gd name="f129" fmla="*/ 91 f92 1"/>
                  <a:gd name="f130" fmla="*/ 46 f92 1"/>
                  <a:gd name="f131" fmla="*/ 141 f91 1"/>
                  <a:gd name="f132" fmla="*/ 144 f91 1"/>
                  <a:gd name="f133" fmla="*/ f93 1 f2"/>
                  <a:gd name="f134" fmla="*/ f96 1 140"/>
                  <a:gd name="f135" fmla="*/ f97 1 167"/>
                  <a:gd name="f136" fmla="*/ f98 1 140"/>
                  <a:gd name="f137" fmla="*/ f99 1 167"/>
                  <a:gd name="f138" fmla="*/ f100 1 167"/>
                  <a:gd name="f139" fmla="*/ f101 1 167"/>
                  <a:gd name="f140" fmla="*/ f102 1 140"/>
                  <a:gd name="f141" fmla="*/ f103 1 140"/>
                  <a:gd name="f142" fmla="*/ f104 1 167"/>
                  <a:gd name="f143" fmla="*/ f105 1 140"/>
                  <a:gd name="f144" fmla="*/ f106 1 167"/>
                  <a:gd name="f145" fmla="*/ f107 1 140"/>
                  <a:gd name="f146" fmla="*/ f108 1 167"/>
                  <a:gd name="f147" fmla="*/ f109 1 140"/>
                  <a:gd name="f148" fmla="*/ f110 1 167"/>
                  <a:gd name="f149" fmla="*/ f111 1 140"/>
                  <a:gd name="f150" fmla="*/ f112 1 167"/>
                  <a:gd name="f151" fmla="*/ f113 1 167"/>
                  <a:gd name="f152" fmla="*/ f114 1 167"/>
                  <a:gd name="f153" fmla="*/ f115 1 140"/>
                  <a:gd name="f154" fmla="*/ f116 1 167"/>
                  <a:gd name="f155" fmla="*/ f117 1 140"/>
                  <a:gd name="f156" fmla="*/ f118 1 140"/>
                  <a:gd name="f157" fmla="*/ f119 1 167"/>
                  <a:gd name="f158" fmla="*/ f120 1 140"/>
                  <a:gd name="f159" fmla="*/ f121 1 167"/>
                  <a:gd name="f160" fmla="*/ f122 1 140"/>
                  <a:gd name="f161" fmla="*/ f123 1 167"/>
                  <a:gd name="f162" fmla="*/ f124 1 140"/>
                  <a:gd name="f163" fmla="*/ f125 1 140"/>
                  <a:gd name="f164" fmla="*/ f126 1 140"/>
                  <a:gd name="f165" fmla="*/ f127 1 140"/>
                  <a:gd name="f166" fmla="*/ f128 1 167"/>
                  <a:gd name="f167" fmla="*/ f129 1 140"/>
                  <a:gd name="f168" fmla="*/ f130 1 140"/>
                  <a:gd name="f169" fmla="*/ f131 1 167"/>
                  <a:gd name="f170" fmla="*/ f132 1 167"/>
                  <a:gd name="f171" fmla="*/ 0 1 f94"/>
                  <a:gd name="f172" fmla="*/ f6 1 f94"/>
                  <a:gd name="f173" fmla="*/ 0 1 f95"/>
                  <a:gd name="f174" fmla="*/ f7 1 f95"/>
                  <a:gd name="f175" fmla="+- f133 0 f1"/>
                  <a:gd name="f176" fmla="*/ f134 1 f94"/>
                  <a:gd name="f177" fmla="*/ f135 1 f95"/>
                  <a:gd name="f178" fmla="*/ f136 1 f94"/>
                  <a:gd name="f179" fmla="*/ f137 1 f95"/>
                  <a:gd name="f180" fmla="*/ f138 1 f95"/>
                  <a:gd name="f181" fmla="*/ f139 1 f95"/>
                  <a:gd name="f182" fmla="*/ f140 1 f94"/>
                  <a:gd name="f183" fmla="*/ f141 1 f94"/>
                  <a:gd name="f184" fmla="*/ f142 1 f95"/>
                  <a:gd name="f185" fmla="*/ f143 1 f94"/>
                  <a:gd name="f186" fmla="*/ f144 1 f95"/>
                  <a:gd name="f187" fmla="*/ f145 1 f94"/>
                  <a:gd name="f188" fmla="*/ f146 1 f95"/>
                  <a:gd name="f189" fmla="*/ f147 1 f94"/>
                  <a:gd name="f190" fmla="*/ f148 1 f95"/>
                  <a:gd name="f191" fmla="*/ f149 1 f94"/>
                  <a:gd name="f192" fmla="*/ f150 1 f95"/>
                  <a:gd name="f193" fmla="*/ f151 1 f95"/>
                  <a:gd name="f194" fmla="*/ f152 1 f95"/>
                  <a:gd name="f195" fmla="*/ f153 1 f94"/>
                  <a:gd name="f196" fmla="*/ f154 1 f95"/>
                  <a:gd name="f197" fmla="*/ f155 1 f94"/>
                  <a:gd name="f198" fmla="*/ f156 1 f94"/>
                  <a:gd name="f199" fmla="*/ f157 1 f95"/>
                  <a:gd name="f200" fmla="*/ f158 1 f94"/>
                  <a:gd name="f201" fmla="*/ f159 1 f95"/>
                  <a:gd name="f202" fmla="*/ f160 1 f94"/>
                  <a:gd name="f203" fmla="*/ f161 1 f95"/>
                  <a:gd name="f204" fmla="*/ f162 1 f94"/>
                  <a:gd name="f205" fmla="*/ f163 1 f94"/>
                  <a:gd name="f206" fmla="*/ f164 1 f94"/>
                  <a:gd name="f207" fmla="*/ f165 1 f94"/>
                  <a:gd name="f208" fmla="*/ f166 1 f95"/>
                  <a:gd name="f209" fmla="*/ f167 1 f94"/>
                  <a:gd name="f210" fmla="*/ f168 1 f94"/>
                  <a:gd name="f211" fmla="*/ f169 1 f95"/>
                  <a:gd name="f212" fmla="*/ f170 1 f95"/>
                  <a:gd name="f213" fmla="*/ f171 f89 1"/>
                  <a:gd name="f214" fmla="*/ f172 f89 1"/>
                  <a:gd name="f215" fmla="*/ f174 f90 1"/>
                  <a:gd name="f216" fmla="*/ f173 f90 1"/>
                  <a:gd name="f217" fmla="*/ f176 f89 1"/>
                  <a:gd name="f218" fmla="*/ f177 f90 1"/>
                  <a:gd name="f219" fmla="*/ f178 f89 1"/>
                  <a:gd name="f220" fmla="*/ f179 f90 1"/>
                  <a:gd name="f221" fmla="*/ f180 f90 1"/>
                  <a:gd name="f222" fmla="*/ f181 f90 1"/>
                  <a:gd name="f223" fmla="*/ f182 f89 1"/>
                  <a:gd name="f224" fmla="*/ f183 f89 1"/>
                  <a:gd name="f225" fmla="*/ f184 f90 1"/>
                  <a:gd name="f226" fmla="*/ f185 f89 1"/>
                  <a:gd name="f227" fmla="*/ f186 f90 1"/>
                  <a:gd name="f228" fmla="*/ f187 f89 1"/>
                  <a:gd name="f229" fmla="*/ f188 f90 1"/>
                  <a:gd name="f230" fmla="*/ f189 f89 1"/>
                  <a:gd name="f231" fmla="*/ f190 f90 1"/>
                  <a:gd name="f232" fmla="*/ f191 f89 1"/>
                  <a:gd name="f233" fmla="*/ f192 f90 1"/>
                  <a:gd name="f234" fmla="*/ f193 f90 1"/>
                  <a:gd name="f235" fmla="*/ f194 f90 1"/>
                  <a:gd name="f236" fmla="*/ f195 f89 1"/>
                  <a:gd name="f237" fmla="*/ f196 f90 1"/>
                  <a:gd name="f238" fmla="*/ f197 f89 1"/>
                  <a:gd name="f239" fmla="*/ f198 f89 1"/>
                  <a:gd name="f240" fmla="*/ f199 f90 1"/>
                  <a:gd name="f241" fmla="*/ f200 f89 1"/>
                  <a:gd name="f242" fmla="*/ f201 f90 1"/>
                  <a:gd name="f243" fmla="*/ f202 f89 1"/>
                  <a:gd name="f244" fmla="*/ f203 f90 1"/>
                  <a:gd name="f245" fmla="*/ f204 f89 1"/>
                  <a:gd name="f246" fmla="*/ f205 f89 1"/>
                  <a:gd name="f247" fmla="*/ f206 f89 1"/>
                  <a:gd name="f248" fmla="*/ f207 f89 1"/>
                  <a:gd name="f249" fmla="*/ f208 f90 1"/>
                  <a:gd name="f250" fmla="*/ f209 f89 1"/>
                  <a:gd name="f251" fmla="*/ f210 f89 1"/>
                  <a:gd name="f252" fmla="*/ f211 f90 1"/>
                  <a:gd name="f253" fmla="*/ f212 f9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75">
                    <a:pos x="f217" y="f218"/>
                  </a:cxn>
                  <a:cxn ang="f175">
                    <a:pos x="f219" y="f220"/>
                  </a:cxn>
                  <a:cxn ang="f175">
                    <a:pos x="f219" y="f221"/>
                  </a:cxn>
                  <a:cxn ang="f175">
                    <a:pos x="f219" y="f222"/>
                  </a:cxn>
                  <a:cxn ang="f175">
                    <a:pos x="f223" y="f221"/>
                  </a:cxn>
                  <a:cxn ang="f175">
                    <a:pos x="f224" y="f225"/>
                  </a:cxn>
                  <a:cxn ang="f175">
                    <a:pos x="f226" y="f227"/>
                  </a:cxn>
                  <a:cxn ang="f175">
                    <a:pos x="f228" y="f229"/>
                  </a:cxn>
                  <a:cxn ang="f175">
                    <a:pos x="f230" y="f231"/>
                  </a:cxn>
                  <a:cxn ang="f175">
                    <a:pos x="f232" y="f233"/>
                  </a:cxn>
                  <a:cxn ang="f175">
                    <a:pos x="f219" y="f234"/>
                  </a:cxn>
                  <a:cxn ang="f175">
                    <a:pos x="f219" y="f225"/>
                  </a:cxn>
                  <a:cxn ang="f175">
                    <a:pos x="f219" y="f235"/>
                  </a:cxn>
                  <a:cxn ang="f175">
                    <a:pos x="f228" y="f235"/>
                  </a:cxn>
                  <a:cxn ang="f175">
                    <a:pos x="f236" y="f237"/>
                  </a:cxn>
                  <a:cxn ang="f175">
                    <a:pos x="f238" y="f237"/>
                  </a:cxn>
                  <a:cxn ang="f175">
                    <a:pos x="f239" y="f240"/>
                  </a:cxn>
                  <a:cxn ang="f175">
                    <a:pos x="f239" y="f240"/>
                  </a:cxn>
                  <a:cxn ang="f175">
                    <a:pos x="f241" y="f242"/>
                  </a:cxn>
                  <a:cxn ang="f175">
                    <a:pos x="f243" y="f244"/>
                  </a:cxn>
                  <a:cxn ang="f175">
                    <a:pos x="f245" y="f237"/>
                  </a:cxn>
                  <a:cxn ang="f175">
                    <a:pos x="f245" y="f229"/>
                  </a:cxn>
                  <a:cxn ang="f175">
                    <a:pos x="f243" y="f229"/>
                  </a:cxn>
                  <a:cxn ang="f175">
                    <a:pos x="f246" y="f235"/>
                  </a:cxn>
                  <a:cxn ang="f175">
                    <a:pos x="f247" y="f235"/>
                  </a:cxn>
                  <a:cxn ang="f175">
                    <a:pos x="f248" y="f249"/>
                  </a:cxn>
                  <a:cxn ang="f175">
                    <a:pos x="f250" y="f229"/>
                  </a:cxn>
                  <a:cxn ang="f175">
                    <a:pos x="f250" y="f225"/>
                  </a:cxn>
                  <a:cxn ang="f175">
                    <a:pos x="f251" y="f225"/>
                  </a:cxn>
                  <a:cxn ang="f175">
                    <a:pos x="f251" y="f252"/>
                  </a:cxn>
                  <a:cxn ang="f175">
                    <a:pos x="f217" y="f253"/>
                  </a:cxn>
                  <a:cxn ang="f175">
                    <a:pos x="f217" y="f218"/>
                  </a:cxn>
                </a:cxnLst>
                <a:rect l="f213" t="f216" r="f214" b="f215"/>
                <a:pathLst>
                  <a:path w="140" h="167">
                    <a:moveTo>
                      <a:pt x="f8" y="f7"/>
                    </a:moveTo>
                    <a:cubicBezTo>
                      <a:pt x="f9" y="f10"/>
                      <a:pt x="f11" y="f10"/>
                      <a:pt x="f5" y="f12"/>
                    </a:cubicBezTo>
                    <a:cubicBezTo>
                      <a:pt x="f5" y="f13"/>
                      <a:pt x="f5" y="f14"/>
                      <a:pt x="f5" y="f15"/>
                    </a:cubicBezTo>
                    <a:cubicBezTo>
                      <a:pt x="f5" y="f16"/>
                      <a:pt x="f5" y="f16"/>
                      <a:pt x="f5" y="f16"/>
                    </a:cubicBezTo>
                    <a:cubicBezTo>
                      <a:pt x="f17" y="f16"/>
                      <a:pt x="f18" y="f15"/>
                      <a:pt x="f19" y="f15"/>
                    </a:cubicBezTo>
                    <a:cubicBezTo>
                      <a:pt x="f20" y="f21"/>
                      <a:pt x="f8" y="f22"/>
                      <a:pt x="f23" y="f24"/>
                    </a:cubicBezTo>
                    <a:cubicBezTo>
                      <a:pt x="f25" y="f24"/>
                      <a:pt x="f26" y="f27"/>
                      <a:pt x="f28" y="f29"/>
                    </a:cubicBezTo>
                    <a:cubicBezTo>
                      <a:pt x="f28" y="f30"/>
                      <a:pt x="f28" y="f31"/>
                      <a:pt x="f32" y="f33"/>
                    </a:cubicBezTo>
                    <a:cubicBezTo>
                      <a:pt x="f34" y="f33"/>
                      <a:pt x="f25" y="f33"/>
                      <a:pt x="f20" y="f35"/>
                    </a:cubicBezTo>
                    <a:cubicBezTo>
                      <a:pt x="f8" y="f36"/>
                      <a:pt x="f23" y="f37"/>
                      <a:pt x="f38" y="f39"/>
                    </a:cubicBezTo>
                    <a:cubicBezTo>
                      <a:pt x="f9" y="f24"/>
                      <a:pt x="f40" y="f24"/>
                      <a:pt x="f5" y="f27"/>
                    </a:cubicBezTo>
                    <a:cubicBezTo>
                      <a:pt x="f5" y="f24"/>
                      <a:pt x="f5" y="f24"/>
                      <a:pt x="f5" y="f24"/>
                    </a:cubicBezTo>
                    <a:cubicBezTo>
                      <a:pt x="f5" y="f41"/>
                      <a:pt x="f5" y="f42"/>
                      <a:pt x="f5" y="f43"/>
                    </a:cubicBezTo>
                    <a:cubicBezTo>
                      <a:pt x="f44" y="f43"/>
                      <a:pt x="f45" y="f43"/>
                      <a:pt x="f32" y="f43"/>
                    </a:cubicBezTo>
                    <a:cubicBezTo>
                      <a:pt x="f28" y="f46"/>
                      <a:pt x="f47" y="f48"/>
                      <a:pt x="f49" y="f23"/>
                    </a:cubicBezTo>
                    <a:cubicBezTo>
                      <a:pt x="f50" y="f23"/>
                      <a:pt x="f51" y="f23"/>
                      <a:pt x="f52" y="f23"/>
                    </a:cubicBezTo>
                    <a:cubicBezTo>
                      <a:pt x="f53" y="f9"/>
                      <a:pt x="f53" y="f54"/>
                      <a:pt x="f55" y="f56"/>
                    </a:cubicBezTo>
                    <a:cubicBezTo>
                      <a:pt x="f55" y="f57"/>
                      <a:pt x="f55" y="f56"/>
                      <a:pt x="f55" y="f56"/>
                    </a:cubicBezTo>
                    <a:cubicBezTo>
                      <a:pt x="f58" y="f59"/>
                      <a:pt x="f60" y="f61"/>
                      <a:pt x="f62" y="f5"/>
                    </a:cubicBezTo>
                    <a:cubicBezTo>
                      <a:pt x="f63" y="f40"/>
                      <a:pt x="f64" y="f44"/>
                      <a:pt x="f65" y="f20"/>
                    </a:cubicBezTo>
                    <a:cubicBezTo>
                      <a:pt x="f66" y="f8"/>
                      <a:pt x="f67" y="f8"/>
                      <a:pt x="f6" y="f23"/>
                    </a:cubicBezTo>
                    <a:cubicBezTo>
                      <a:pt x="f6" y="f46"/>
                      <a:pt x="f6" y="f68"/>
                      <a:pt x="f6" y="f33"/>
                    </a:cubicBezTo>
                    <a:cubicBezTo>
                      <a:pt x="f69" y="f33"/>
                      <a:pt x="f70" y="f33"/>
                      <a:pt x="f65" y="f33"/>
                    </a:cubicBezTo>
                    <a:cubicBezTo>
                      <a:pt x="f65" y="f71"/>
                      <a:pt x="f64" y="f72"/>
                      <a:pt x="f63" y="f43"/>
                    </a:cubicBezTo>
                    <a:cubicBezTo>
                      <a:pt x="f73" y="f43"/>
                      <a:pt x="f74" y="f43"/>
                      <a:pt x="f75" y="f43"/>
                    </a:cubicBezTo>
                    <a:cubicBezTo>
                      <a:pt x="f75" y="f68"/>
                      <a:pt x="f75" y="f50"/>
                      <a:pt x="f76" y="f75"/>
                    </a:cubicBezTo>
                    <a:cubicBezTo>
                      <a:pt x="f77" y="f75"/>
                      <a:pt x="f78" y="f33"/>
                      <a:pt x="f53" y="f33"/>
                    </a:cubicBezTo>
                    <a:cubicBezTo>
                      <a:pt x="f53" y="f79"/>
                      <a:pt x="f53" y="f74"/>
                      <a:pt x="f53" y="f24"/>
                    </a:cubicBezTo>
                    <a:cubicBezTo>
                      <a:pt x="f77" y="f24"/>
                      <a:pt x="f50" y="f24"/>
                      <a:pt x="f47" y="f24"/>
                    </a:cubicBezTo>
                    <a:cubicBezTo>
                      <a:pt x="f47" y="f80"/>
                      <a:pt x="f47" y="f70"/>
                      <a:pt x="f47" y="f81"/>
                    </a:cubicBezTo>
                    <a:cubicBezTo>
                      <a:pt x="f26" y="f82"/>
                      <a:pt x="f83" y="f84"/>
                      <a:pt x="f8" y="f85"/>
                    </a:cubicBezTo>
                    <a:cubicBezTo>
                      <a:pt x="f8" y="f86"/>
                      <a:pt x="f8" y="f87"/>
                      <a:pt x="f8" y="f7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4" name="Freeform 22">
                <a:extLst>
                  <a:ext uri="{FF2B5EF4-FFF2-40B4-BE49-F238E27FC236}">
                    <a16:creationId xmlns:a16="http://schemas.microsoft.com/office/drawing/2014/main" id="{AA88AA36-7E33-4114-99C8-914D5B0A05EA}"/>
                  </a:ext>
                </a:extLst>
              </p:cNvPr>
              <p:cNvSpPr/>
              <p:nvPr/>
            </p:nvSpPr>
            <p:spPr>
              <a:xfrm>
                <a:off x="3768727" y="3144841"/>
                <a:ext cx="311152" cy="2571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0"/>
                  <a:gd name="f7" fmla="val 116"/>
                  <a:gd name="f8" fmla="val 92"/>
                  <a:gd name="f9" fmla="val 133"/>
                  <a:gd name="f10" fmla="val 126"/>
                  <a:gd name="f11" fmla="val 118"/>
                  <a:gd name="f12" fmla="val 117"/>
                  <a:gd name="f13" fmla="val 84"/>
                  <a:gd name="f14" fmla="val 77"/>
                  <a:gd name="f15" fmla="val 115"/>
                  <a:gd name="f16" fmla="val 69"/>
                  <a:gd name="f17" fmla="val 100"/>
                  <a:gd name="f18" fmla="val 87"/>
                  <a:gd name="f19" fmla="val 71"/>
                  <a:gd name="f20" fmla="val 70"/>
                  <a:gd name="f21" fmla="val 76"/>
                  <a:gd name="f22" fmla="val 83"/>
                  <a:gd name="f23" fmla="val 90"/>
                  <a:gd name="f24" fmla="val 91"/>
                  <a:gd name="f25" fmla="val 93"/>
                  <a:gd name="f26" fmla="val 106"/>
                  <a:gd name="f27" fmla="val 62"/>
                  <a:gd name="f28" fmla="val 48"/>
                  <a:gd name="f29" fmla="val 47"/>
                  <a:gd name="f30" fmla="val 108"/>
                  <a:gd name="f31" fmla="val 46"/>
                  <a:gd name="f32" fmla="val 101"/>
                  <a:gd name="f33" fmla="val 44"/>
                  <a:gd name="f34" fmla="val 37"/>
                  <a:gd name="f35" fmla="val 31"/>
                  <a:gd name="f36" fmla="val 24"/>
                  <a:gd name="f37" fmla="val 102"/>
                  <a:gd name="f38" fmla="val 109"/>
                  <a:gd name="f39" fmla="val 16"/>
                  <a:gd name="f40" fmla="val 8"/>
                  <a:gd name="f41" fmla="val 86"/>
                  <a:gd name="f42" fmla="val 68"/>
                  <a:gd name="f43" fmla="val 30"/>
                  <a:gd name="f44" fmla="val 45"/>
                  <a:gd name="f45" fmla="val 60"/>
                  <a:gd name="f46" fmla="val 54"/>
                  <a:gd name="f47" fmla="val 75"/>
                  <a:gd name="f48" fmla="val 38"/>
                  <a:gd name="f49" fmla="val 32"/>
                  <a:gd name="f50" fmla="val 64"/>
                  <a:gd name="f51" fmla="val 15"/>
                  <a:gd name="f52" fmla="val 63"/>
                  <a:gd name="f53" fmla="val 78"/>
                  <a:gd name="f54" fmla="val 6"/>
                  <a:gd name="f55" fmla="val 13"/>
                  <a:gd name="f56" fmla="val 20"/>
                  <a:gd name="f57" fmla="val 21"/>
                  <a:gd name="f58" fmla="val 22"/>
                  <a:gd name="f59" fmla="val 23"/>
                  <a:gd name="f60" fmla="val 36"/>
                  <a:gd name="f61" fmla="val 124"/>
                  <a:gd name="f62" fmla="val 130"/>
                  <a:gd name="f63" fmla="val 61"/>
                  <a:gd name="f64" fmla="+- 0 0 -90"/>
                  <a:gd name="f65" fmla="*/ f3 1 140"/>
                  <a:gd name="f66" fmla="*/ f4 1 116"/>
                  <a:gd name="f67" fmla="+- f7 0 f5"/>
                  <a:gd name="f68" fmla="+- f6 0 f5"/>
                  <a:gd name="f69" fmla="*/ f64 f0 1"/>
                  <a:gd name="f70" fmla="*/ f68 1 140"/>
                  <a:gd name="f71" fmla="*/ f67 1 116"/>
                  <a:gd name="f72" fmla="*/ 140 f68 1"/>
                  <a:gd name="f73" fmla="*/ 92 f67 1"/>
                  <a:gd name="f74" fmla="*/ 118 f68 1"/>
                  <a:gd name="f75" fmla="*/ 115 f68 1"/>
                  <a:gd name="f76" fmla="*/ 69 f67 1"/>
                  <a:gd name="f77" fmla="*/ 71 f68 1"/>
                  <a:gd name="f78" fmla="*/ 69 f68 1"/>
                  <a:gd name="f79" fmla="*/ 90 f67 1"/>
                  <a:gd name="f80" fmla="*/ 91 f68 1"/>
                  <a:gd name="f81" fmla="*/ 93 f67 1"/>
                  <a:gd name="f82" fmla="*/ 115 f67 1"/>
                  <a:gd name="f83" fmla="*/ 48 f68 1"/>
                  <a:gd name="f84" fmla="*/ 116 f67 1"/>
                  <a:gd name="f85" fmla="*/ 44 f68 1"/>
                  <a:gd name="f86" fmla="*/ 24 f68 1"/>
                  <a:gd name="f87" fmla="*/ 0 f68 1"/>
                  <a:gd name="f88" fmla="*/ 68 f67 1"/>
                  <a:gd name="f89" fmla="*/ 45 f68 1"/>
                  <a:gd name="f90" fmla="*/ 47 f68 1"/>
                  <a:gd name="f91" fmla="*/ 46 f67 1"/>
                  <a:gd name="f92" fmla="*/ 92 f68 1"/>
                  <a:gd name="f93" fmla="*/ 24 f67 1"/>
                  <a:gd name="f94" fmla="*/ 46 f68 1"/>
                  <a:gd name="f95" fmla="*/ 0 f67 1"/>
                  <a:gd name="f96" fmla="*/ 93 f68 1"/>
                  <a:gd name="f97" fmla="*/ 20 f67 1"/>
                  <a:gd name="f98" fmla="*/ 23 f67 1"/>
                  <a:gd name="f99" fmla="*/ 117 f68 1"/>
                  <a:gd name="f100" fmla="*/ 44 f67 1"/>
                  <a:gd name="f101" fmla="*/ f69 1 f2"/>
                  <a:gd name="f102" fmla="*/ f72 1 140"/>
                  <a:gd name="f103" fmla="*/ f73 1 116"/>
                  <a:gd name="f104" fmla="*/ f74 1 140"/>
                  <a:gd name="f105" fmla="*/ f75 1 140"/>
                  <a:gd name="f106" fmla="*/ f76 1 116"/>
                  <a:gd name="f107" fmla="*/ f77 1 140"/>
                  <a:gd name="f108" fmla="*/ f78 1 140"/>
                  <a:gd name="f109" fmla="*/ f79 1 116"/>
                  <a:gd name="f110" fmla="*/ f80 1 140"/>
                  <a:gd name="f111" fmla="*/ f81 1 116"/>
                  <a:gd name="f112" fmla="*/ f82 1 116"/>
                  <a:gd name="f113" fmla="*/ f83 1 140"/>
                  <a:gd name="f114" fmla="*/ f84 1 116"/>
                  <a:gd name="f115" fmla="*/ f85 1 140"/>
                  <a:gd name="f116" fmla="*/ f86 1 140"/>
                  <a:gd name="f117" fmla="*/ f87 1 140"/>
                  <a:gd name="f118" fmla="*/ f88 1 116"/>
                  <a:gd name="f119" fmla="*/ f89 1 140"/>
                  <a:gd name="f120" fmla="*/ f90 1 140"/>
                  <a:gd name="f121" fmla="*/ f91 1 116"/>
                  <a:gd name="f122" fmla="*/ f92 1 140"/>
                  <a:gd name="f123" fmla="*/ f93 1 116"/>
                  <a:gd name="f124" fmla="*/ f94 1 140"/>
                  <a:gd name="f125" fmla="*/ f95 1 116"/>
                  <a:gd name="f126" fmla="*/ f96 1 140"/>
                  <a:gd name="f127" fmla="*/ f97 1 116"/>
                  <a:gd name="f128" fmla="*/ f98 1 116"/>
                  <a:gd name="f129" fmla="*/ f99 1 140"/>
                  <a:gd name="f130" fmla="*/ f100 1 116"/>
                  <a:gd name="f131" fmla="*/ 0 1 f70"/>
                  <a:gd name="f132" fmla="*/ f6 1 f70"/>
                  <a:gd name="f133" fmla="*/ 0 1 f71"/>
                  <a:gd name="f134" fmla="*/ f7 1 f71"/>
                  <a:gd name="f135" fmla="+- f101 0 f1"/>
                  <a:gd name="f136" fmla="*/ f102 1 f70"/>
                  <a:gd name="f137" fmla="*/ f103 1 f71"/>
                  <a:gd name="f138" fmla="*/ f104 1 f70"/>
                  <a:gd name="f139" fmla="*/ f105 1 f70"/>
                  <a:gd name="f140" fmla="*/ f106 1 f71"/>
                  <a:gd name="f141" fmla="*/ f107 1 f70"/>
                  <a:gd name="f142" fmla="*/ f108 1 f70"/>
                  <a:gd name="f143" fmla="*/ f109 1 f71"/>
                  <a:gd name="f144" fmla="*/ f110 1 f70"/>
                  <a:gd name="f145" fmla="*/ f111 1 f71"/>
                  <a:gd name="f146" fmla="*/ f112 1 f71"/>
                  <a:gd name="f147" fmla="*/ f113 1 f70"/>
                  <a:gd name="f148" fmla="*/ f114 1 f71"/>
                  <a:gd name="f149" fmla="*/ f115 1 f70"/>
                  <a:gd name="f150" fmla="*/ f116 1 f70"/>
                  <a:gd name="f151" fmla="*/ f117 1 f70"/>
                  <a:gd name="f152" fmla="*/ f118 1 f71"/>
                  <a:gd name="f153" fmla="*/ f119 1 f70"/>
                  <a:gd name="f154" fmla="*/ f120 1 f70"/>
                  <a:gd name="f155" fmla="*/ f121 1 f71"/>
                  <a:gd name="f156" fmla="*/ f122 1 f70"/>
                  <a:gd name="f157" fmla="*/ f123 1 f71"/>
                  <a:gd name="f158" fmla="*/ f124 1 f70"/>
                  <a:gd name="f159" fmla="*/ f125 1 f71"/>
                  <a:gd name="f160" fmla="*/ f126 1 f70"/>
                  <a:gd name="f161" fmla="*/ f127 1 f71"/>
                  <a:gd name="f162" fmla="*/ f128 1 f71"/>
                  <a:gd name="f163" fmla="*/ f129 1 f70"/>
                  <a:gd name="f164" fmla="*/ f130 1 f71"/>
                  <a:gd name="f165" fmla="*/ f131 f65 1"/>
                  <a:gd name="f166" fmla="*/ f132 f65 1"/>
                  <a:gd name="f167" fmla="*/ f134 f66 1"/>
                  <a:gd name="f168" fmla="*/ f133 f66 1"/>
                  <a:gd name="f169" fmla="*/ f136 f65 1"/>
                  <a:gd name="f170" fmla="*/ f137 f66 1"/>
                  <a:gd name="f171" fmla="*/ f138 f65 1"/>
                  <a:gd name="f172" fmla="*/ f139 f65 1"/>
                  <a:gd name="f173" fmla="*/ f140 f66 1"/>
                  <a:gd name="f174" fmla="*/ f141 f65 1"/>
                  <a:gd name="f175" fmla="*/ f142 f65 1"/>
                  <a:gd name="f176" fmla="*/ f143 f66 1"/>
                  <a:gd name="f177" fmla="*/ f144 f65 1"/>
                  <a:gd name="f178" fmla="*/ f145 f66 1"/>
                  <a:gd name="f179" fmla="*/ f146 f66 1"/>
                  <a:gd name="f180" fmla="*/ f147 f65 1"/>
                  <a:gd name="f181" fmla="*/ f148 f66 1"/>
                  <a:gd name="f182" fmla="*/ f149 f65 1"/>
                  <a:gd name="f183" fmla="*/ f150 f65 1"/>
                  <a:gd name="f184" fmla="*/ f151 f65 1"/>
                  <a:gd name="f185" fmla="*/ f152 f66 1"/>
                  <a:gd name="f186" fmla="*/ f153 f65 1"/>
                  <a:gd name="f187" fmla="*/ f154 f65 1"/>
                  <a:gd name="f188" fmla="*/ f155 f66 1"/>
                  <a:gd name="f189" fmla="*/ f156 f65 1"/>
                  <a:gd name="f190" fmla="*/ f157 f66 1"/>
                  <a:gd name="f191" fmla="*/ f158 f65 1"/>
                  <a:gd name="f192" fmla="*/ f159 f66 1"/>
                  <a:gd name="f193" fmla="*/ f160 f65 1"/>
                  <a:gd name="f194" fmla="*/ f161 f66 1"/>
                  <a:gd name="f195" fmla="*/ f162 f66 1"/>
                  <a:gd name="f196" fmla="*/ f163 f65 1"/>
                  <a:gd name="f197" fmla="*/ f164 f6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35">
                    <a:pos x="f169" y="f170"/>
                  </a:cxn>
                  <a:cxn ang="f135">
                    <a:pos x="f171" y="f170"/>
                  </a:cxn>
                  <a:cxn ang="f135">
                    <a:pos x="f172" y="f173"/>
                  </a:cxn>
                  <a:cxn ang="f135">
                    <a:pos x="f174" y="f173"/>
                  </a:cxn>
                  <a:cxn ang="f135">
                    <a:pos x="f175" y="f176"/>
                  </a:cxn>
                  <a:cxn ang="f135">
                    <a:pos x="f177" y="f178"/>
                  </a:cxn>
                  <a:cxn ang="f135">
                    <a:pos x="f177" y="f179"/>
                  </a:cxn>
                  <a:cxn ang="f135">
                    <a:pos x="f180" y="f179"/>
                  </a:cxn>
                  <a:cxn ang="f135">
                    <a:pos x="f180" y="f181"/>
                  </a:cxn>
                  <a:cxn ang="f135">
                    <a:pos x="f182" y="f178"/>
                  </a:cxn>
                  <a:cxn ang="f135">
                    <a:pos x="f183" y="f178"/>
                  </a:cxn>
                  <a:cxn ang="f135">
                    <a:pos x="f183" y="f181"/>
                  </a:cxn>
                  <a:cxn ang="f135">
                    <a:pos x="f183" y="f179"/>
                  </a:cxn>
                  <a:cxn ang="f135">
                    <a:pos x="f184" y="f179"/>
                  </a:cxn>
                  <a:cxn ang="f135">
                    <a:pos x="f184" y="f181"/>
                  </a:cxn>
                  <a:cxn ang="f135">
                    <a:pos x="f184" y="f185"/>
                  </a:cxn>
                  <a:cxn ang="f135">
                    <a:pos x="f186" y="f185"/>
                  </a:cxn>
                  <a:cxn ang="f135">
                    <a:pos x="f187" y="f188"/>
                  </a:cxn>
                  <a:cxn ang="f135">
                    <a:pos x="f177" y="f188"/>
                  </a:cxn>
                  <a:cxn ang="f135">
                    <a:pos x="f189" y="f190"/>
                  </a:cxn>
                  <a:cxn ang="f135">
                    <a:pos x="f180" y="f190"/>
                  </a:cxn>
                  <a:cxn ang="f135">
                    <a:pos x="f191" y="f192"/>
                  </a:cxn>
                  <a:cxn ang="f135">
                    <a:pos x="f193" y="f192"/>
                  </a:cxn>
                  <a:cxn ang="f135">
                    <a:pos x="f189" y="f192"/>
                  </a:cxn>
                  <a:cxn ang="f135">
                    <a:pos x="f193" y="f194"/>
                  </a:cxn>
                  <a:cxn ang="f135">
                    <a:pos x="f172" y="f195"/>
                  </a:cxn>
                  <a:cxn ang="f135">
                    <a:pos x="f196" y="f197"/>
                  </a:cxn>
                  <a:cxn ang="f135">
                    <a:pos x="f169" y="f188"/>
                  </a:cxn>
                  <a:cxn ang="f135">
                    <a:pos x="f169" y="f170"/>
                  </a:cxn>
                </a:cxnLst>
                <a:rect l="f165" t="f168" r="f166" b="f167"/>
                <a:pathLst>
                  <a:path w="140" h="115">
                    <a:moveTo>
                      <a:pt x="f6" y="f8"/>
                    </a:moveTo>
                    <a:cubicBezTo>
                      <a:pt x="f9" y="f8"/>
                      <a:pt x="f10" y="f8"/>
                      <a:pt x="f11" y="f8"/>
                    </a:cubicBezTo>
                    <a:cubicBezTo>
                      <a:pt x="f12" y="f13"/>
                      <a:pt x="f7" y="f14"/>
                      <a:pt x="f15" y="f16"/>
                    </a:cubicBezTo>
                    <a:cubicBezTo>
                      <a:pt x="f17" y="f16"/>
                      <a:pt x="f18" y="f16"/>
                      <a:pt x="f19" y="f16"/>
                    </a:cubicBezTo>
                    <a:cubicBezTo>
                      <a:pt x="f20" y="f21"/>
                      <a:pt x="f20" y="f22"/>
                      <a:pt x="f16" y="f23"/>
                    </a:cubicBezTo>
                    <a:cubicBezTo>
                      <a:pt x="f14" y="f24"/>
                      <a:pt x="f22" y="f8"/>
                      <a:pt x="f24" y="f25"/>
                    </a:cubicBezTo>
                    <a:cubicBezTo>
                      <a:pt x="f24" y="f17"/>
                      <a:pt x="f24" y="f26"/>
                      <a:pt x="f24" y="f15"/>
                    </a:cubicBezTo>
                    <a:cubicBezTo>
                      <a:pt x="f14" y="f15"/>
                      <a:pt x="f27" y="f15"/>
                      <a:pt x="f28" y="f15"/>
                    </a:cubicBezTo>
                    <a:cubicBezTo>
                      <a:pt x="f28" y="f7"/>
                      <a:pt x="f28" y="f7"/>
                      <a:pt x="f28" y="f7"/>
                    </a:cubicBezTo>
                    <a:cubicBezTo>
                      <a:pt x="f29" y="f30"/>
                      <a:pt x="f31" y="f32"/>
                      <a:pt x="f33" y="f25"/>
                    </a:cubicBezTo>
                    <a:cubicBezTo>
                      <a:pt x="f34" y="f25"/>
                      <a:pt x="f35" y="f25"/>
                      <a:pt x="f36" y="f25"/>
                    </a:cubicBezTo>
                    <a:cubicBezTo>
                      <a:pt x="f36" y="f37"/>
                      <a:pt x="f36" y="f38"/>
                      <a:pt x="f36" y="f7"/>
                    </a:cubicBezTo>
                    <a:cubicBezTo>
                      <a:pt x="f36" y="f15"/>
                      <a:pt x="f36" y="f15"/>
                      <a:pt x="f36" y="f15"/>
                    </a:cubicBezTo>
                    <a:cubicBezTo>
                      <a:pt x="f39" y="f15"/>
                      <a:pt x="f40" y="f15"/>
                      <a:pt x="f5" y="f15"/>
                    </a:cubicBezTo>
                    <a:cubicBezTo>
                      <a:pt x="f5" y="f7"/>
                      <a:pt x="f5" y="f7"/>
                      <a:pt x="f5" y="f7"/>
                    </a:cubicBezTo>
                    <a:cubicBezTo>
                      <a:pt x="f5" y="f32"/>
                      <a:pt x="f5" y="f41"/>
                      <a:pt x="f5" y="f42"/>
                    </a:cubicBezTo>
                    <a:cubicBezTo>
                      <a:pt x="f39" y="f42"/>
                      <a:pt x="f43" y="f42"/>
                      <a:pt x="f44" y="f42"/>
                    </a:cubicBezTo>
                    <a:cubicBezTo>
                      <a:pt x="f31" y="f45"/>
                      <a:pt x="f31" y="f46"/>
                      <a:pt x="f29" y="f31"/>
                    </a:cubicBezTo>
                    <a:cubicBezTo>
                      <a:pt x="f27" y="f31"/>
                      <a:pt x="f47" y="f31"/>
                      <a:pt x="f24" y="f31"/>
                    </a:cubicBezTo>
                    <a:cubicBezTo>
                      <a:pt x="f8" y="f48"/>
                      <a:pt x="f8" y="f49"/>
                      <a:pt x="f8" y="f36"/>
                    </a:cubicBezTo>
                    <a:cubicBezTo>
                      <a:pt x="f14" y="f36"/>
                      <a:pt x="f50" y="f36"/>
                      <a:pt x="f28" y="f36"/>
                    </a:cubicBezTo>
                    <a:cubicBezTo>
                      <a:pt x="f29" y="f51"/>
                      <a:pt x="f29" y="f40"/>
                      <a:pt x="f31" y="f5"/>
                    </a:cubicBezTo>
                    <a:cubicBezTo>
                      <a:pt x="f52" y="f5"/>
                      <a:pt x="f53" y="f5"/>
                      <a:pt x="f25" y="f5"/>
                    </a:cubicBezTo>
                    <a:cubicBezTo>
                      <a:pt x="f8" y="f5"/>
                      <a:pt x="f8" y="f5"/>
                      <a:pt x="f8" y="f5"/>
                    </a:cubicBezTo>
                    <a:cubicBezTo>
                      <a:pt x="f8" y="f54"/>
                      <a:pt x="f25" y="f55"/>
                      <a:pt x="f25" y="f56"/>
                    </a:cubicBezTo>
                    <a:cubicBezTo>
                      <a:pt x="f32" y="f57"/>
                      <a:pt x="f30" y="f58"/>
                      <a:pt x="f15" y="f59"/>
                    </a:cubicBezTo>
                    <a:cubicBezTo>
                      <a:pt x="f7" y="f43"/>
                      <a:pt x="f7" y="f60"/>
                      <a:pt x="f12" y="f33"/>
                    </a:cubicBezTo>
                    <a:cubicBezTo>
                      <a:pt x="f61" y="f33"/>
                      <a:pt x="f62" y="f44"/>
                      <a:pt x="f6" y="f31"/>
                    </a:cubicBezTo>
                    <a:cubicBezTo>
                      <a:pt x="f6" y="f63"/>
                      <a:pt x="f6" y="f21"/>
                      <a:pt x="f6" y="f8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5" name="Freeform 23">
                <a:extLst>
                  <a:ext uri="{FF2B5EF4-FFF2-40B4-BE49-F238E27FC236}">
                    <a16:creationId xmlns:a16="http://schemas.microsoft.com/office/drawing/2014/main" id="{D69AF3E2-6E35-4A35-AAC7-624FA0D00E5E}"/>
                  </a:ext>
                </a:extLst>
              </p:cNvPr>
              <p:cNvSpPr/>
              <p:nvPr/>
            </p:nvSpPr>
            <p:spPr>
              <a:xfrm>
                <a:off x="8655052" y="3244848"/>
                <a:ext cx="157157" cy="26034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1"/>
                  <a:gd name="f7" fmla="val 118"/>
                  <a:gd name="f8" fmla="val 22"/>
                  <a:gd name="f9" fmla="val 46"/>
                  <a:gd name="f10" fmla="val 95"/>
                  <a:gd name="f11" fmla="val 64"/>
                  <a:gd name="f12" fmla="val 57"/>
                  <a:gd name="f13" fmla="val 48"/>
                  <a:gd name="f14" fmla="val 103"/>
                  <a:gd name="f15" fmla="val 47"/>
                  <a:gd name="f16" fmla="val 110"/>
                  <a:gd name="f17" fmla="val 31"/>
                  <a:gd name="f18" fmla="val 17"/>
                  <a:gd name="f19" fmla="val 1"/>
                  <a:gd name="f20" fmla="val 111"/>
                  <a:gd name="f21" fmla="val 104"/>
                  <a:gd name="f22" fmla="val 97"/>
                  <a:gd name="f23" fmla="val 8"/>
                  <a:gd name="f24" fmla="val 15"/>
                  <a:gd name="f25" fmla="val 94"/>
                  <a:gd name="f26" fmla="val 93"/>
                  <a:gd name="f27" fmla="val 87"/>
                  <a:gd name="f28" fmla="val 80"/>
                  <a:gd name="f29" fmla="val 72"/>
                  <a:gd name="f30" fmla="val 16"/>
                  <a:gd name="f31" fmla="val 9"/>
                  <a:gd name="f32" fmla="val 70"/>
                  <a:gd name="f33" fmla="val 69"/>
                  <a:gd name="f34" fmla="val 63"/>
                  <a:gd name="f35" fmla="val 56"/>
                  <a:gd name="f36" fmla="val 49"/>
                  <a:gd name="f37" fmla="val 23"/>
                  <a:gd name="f38" fmla="val 45"/>
                  <a:gd name="f39" fmla="val 38"/>
                  <a:gd name="f40" fmla="val 14"/>
                  <a:gd name="f41" fmla="+- 0 0 -90"/>
                  <a:gd name="f42" fmla="*/ f3 1 71"/>
                  <a:gd name="f43" fmla="*/ f4 1 118"/>
                  <a:gd name="f44" fmla="+- f7 0 f5"/>
                  <a:gd name="f45" fmla="+- f6 0 f5"/>
                  <a:gd name="f46" fmla="*/ f41 f0 1"/>
                  <a:gd name="f47" fmla="*/ f45 1 71"/>
                  <a:gd name="f48" fmla="*/ f44 1 118"/>
                  <a:gd name="f49" fmla="*/ 71 f45 1"/>
                  <a:gd name="f50" fmla="*/ 22 f44 1"/>
                  <a:gd name="f51" fmla="*/ 95 f44 1"/>
                  <a:gd name="f52" fmla="*/ 48 f45 1"/>
                  <a:gd name="f53" fmla="*/ 46 f45 1"/>
                  <a:gd name="f54" fmla="*/ 118 f44 1"/>
                  <a:gd name="f55" fmla="*/ 1 f45 1"/>
                  <a:gd name="f56" fmla="*/ 0 f45 1"/>
                  <a:gd name="f57" fmla="*/ 97 f44 1"/>
                  <a:gd name="f58" fmla="*/ 22 f45 1"/>
                  <a:gd name="f59" fmla="*/ 93 f44 1"/>
                  <a:gd name="f60" fmla="*/ 72 f44 1"/>
                  <a:gd name="f61" fmla="*/ 69 f44 1"/>
                  <a:gd name="f62" fmla="*/ 49 f44 1"/>
                  <a:gd name="f63" fmla="*/ 23 f45 1"/>
                  <a:gd name="f64" fmla="*/ 45 f44 1"/>
                  <a:gd name="f65" fmla="*/ 1 f44 1"/>
                  <a:gd name="f66" fmla="*/ 0 f44 1"/>
                  <a:gd name="f67" fmla="*/ f46 1 f2"/>
                  <a:gd name="f68" fmla="*/ f49 1 71"/>
                  <a:gd name="f69" fmla="*/ f50 1 118"/>
                  <a:gd name="f70" fmla="*/ f51 1 118"/>
                  <a:gd name="f71" fmla="*/ f52 1 71"/>
                  <a:gd name="f72" fmla="*/ f53 1 71"/>
                  <a:gd name="f73" fmla="*/ f54 1 118"/>
                  <a:gd name="f74" fmla="*/ f55 1 71"/>
                  <a:gd name="f75" fmla="*/ f56 1 71"/>
                  <a:gd name="f76" fmla="*/ f57 1 118"/>
                  <a:gd name="f77" fmla="*/ f58 1 71"/>
                  <a:gd name="f78" fmla="*/ f59 1 118"/>
                  <a:gd name="f79" fmla="*/ f60 1 118"/>
                  <a:gd name="f80" fmla="*/ f61 1 118"/>
                  <a:gd name="f81" fmla="*/ f62 1 118"/>
                  <a:gd name="f82" fmla="*/ f63 1 71"/>
                  <a:gd name="f83" fmla="*/ f64 1 118"/>
                  <a:gd name="f84" fmla="*/ f65 1 118"/>
                  <a:gd name="f85" fmla="*/ f66 1 118"/>
                  <a:gd name="f86" fmla="*/ 0 1 f47"/>
                  <a:gd name="f87" fmla="*/ f6 1 f47"/>
                  <a:gd name="f88" fmla="*/ 0 1 f48"/>
                  <a:gd name="f89" fmla="*/ f7 1 f48"/>
                  <a:gd name="f90" fmla="+- f67 0 f1"/>
                  <a:gd name="f91" fmla="*/ f68 1 f47"/>
                  <a:gd name="f92" fmla="*/ f69 1 f48"/>
                  <a:gd name="f93" fmla="*/ f70 1 f48"/>
                  <a:gd name="f94" fmla="*/ f71 1 f47"/>
                  <a:gd name="f95" fmla="*/ f72 1 f47"/>
                  <a:gd name="f96" fmla="*/ f73 1 f48"/>
                  <a:gd name="f97" fmla="*/ f74 1 f47"/>
                  <a:gd name="f98" fmla="*/ f75 1 f47"/>
                  <a:gd name="f99" fmla="*/ f76 1 f48"/>
                  <a:gd name="f100" fmla="*/ f77 1 f47"/>
                  <a:gd name="f101" fmla="*/ f78 1 f48"/>
                  <a:gd name="f102" fmla="*/ f79 1 f48"/>
                  <a:gd name="f103" fmla="*/ f80 1 f48"/>
                  <a:gd name="f104" fmla="*/ f81 1 f48"/>
                  <a:gd name="f105" fmla="*/ f82 1 f47"/>
                  <a:gd name="f106" fmla="*/ f83 1 f48"/>
                  <a:gd name="f107" fmla="*/ f84 1 f48"/>
                  <a:gd name="f108" fmla="*/ f85 1 f48"/>
                  <a:gd name="f109" fmla="*/ f86 f42 1"/>
                  <a:gd name="f110" fmla="*/ f87 f42 1"/>
                  <a:gd name="f111" fmla="*/ f89 f43 1"/>
                  <a:gd name="f112" fmla="*/ f88 f43 1"/>
                  <a:gd name="f113" fmla="*/ f91 f42 1"/>
                  <a:gd name="f114" fmla="*/ f92 f43 1"/>
                  <a:gd name="f115" fmla="*/ f93 f43 1"/>
                  <a:gd name="f116" fmla="*/ f94 f42 1"/>
                  <a:gd name="f117" fmla="*/ f95 f42 1"/>
                  <a:gd name="f118" fmla="*/ f96 f43 1"/>
                  <a:gd name="f119" fmla="*/ f97 f42 1"/>
                  <a:gd name="f120" fmla="*/ f98 f42 1"/>
                  <a:gd name="f121" fmla="*/ f99 f43 1"/>
                  <a:gd name="f122" fmla="*/ f100 f42 1"/>
                  <a:gd name="f123" fmla="*/ f101 f43 1"/>
                  <a:gd name="f124" fmla="*/ f102 f43 1"/>
                  <a:gd name="f125" fmla="*/ f103 f43 1"/>
                  <a:gd name="f126" fmla="*/ f104 f43 1"/>
                  <a:gd name="f127" fmla="*/ f105 f42 1"/>
                  <a:gd name="f128" fmla="*/ f106 f43 1"/>
                  <a:gd name="f129" fmla="*/ f107 f43 1"/>
                  <a:gd name="f130" fmla="*/ f108 f4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0">
                    <a:pos x="f113" y="f114"/>
                  </a:cxn>
                  <a:cxn ang="f90">
                    <a:pos x="f113" y="f115"/>
                  </a:cxn>
                  <a:cxn ang="f90">
                    <a:pos x="f116" y="f115"/>
                  </a:cxn>
                  <a:cxn ang="f90">
                    <a:pos x="f117" y="f118"/>
                  </a:cxn>
                  <a:cxn ang="f90">
                    <a:pos x="f119" y="f118"/>
                  </a:cxn>
                  <a:cxn ang="f90">
                    <a:pos x="f120" y="f121"/>
                  </a:cxn>
                  <a:cxn ang="f90">
                    <a:pos x="f122" y="f123"/>
                  </a:cxn>
                  <a:cxn ang="f90">
                    <a:pos x="f122" y="f124"/>
                  </a:cxn>
                  <a:cxn ang="f90">
                    <a:pos x="f119" y="f125"/>
                  </a:cxn>
                  <a:cxn ang="f90">
                    <a:pos x="f120" y="f126"/>
                  </a:cxn>
                  <a:cxn ang="f90">
                    <a:pos x="f127" y="f128"/>
                  </a:cxn>
                  <a:cxn ang="f90">
                    <a:pos x="f127" y="f129"/>
                  </a:cxn>
                  <a:cxn ang="f90">
                    <a:pos x="f117" y="f130"/>
                  </a:cxn>
                  <a:cxn ang="f90">
                    <a:pos x="f116" y="f114"/>
                  </a:cxn>
                  <a:cxn ang="f90">
                    <a:pos x="f113" y="f114"/>
                  </a:cxn>
                </a:cxnLst>
                <a:rect l="f109" t="f112" r="f110" b="f111"/>
                <a:pathLst>
                  <a:path w="71" h="118">
                    <a:moveTo>
                      <a:pt x="f6" y="f8"/>
                    </a:moveTo>
                    <a:cubicBezTo>
                      <a:pt x="f6" y="f9"/>
                      <a:pt x="f6" y="f6"/>
                      <a:pt x="f6" y="f10"/>
                    </a:cubicBezTo>
                    <a:cubicBezTo>
                      <a:pt x="f11" y="f10"/>
                      <a:pt x="f12" y="f10"/>
                      <a:pt x="f13" y="f10"/>
                    </a:cubicBezTo>
                    <a:cubicBezTo>
                      <a:pt x="f13" y="f14"/>
                      <a:pt x="f15" y="f16"/>
                      <a:pt x="f9" y="f7"/>
                    </a:cubicBezTo>
                    <a:cubicBezTo>
                      <a:pt x="f17" y="f7"/>
                      <a:pt x="f18" y="f7"/>
                      <a:pt x="f19" y="f7"/>
                    </a:cubicBezTo>
                    <a:cubicBezTo>
                      <a:pt x="f19" y="f20"/>
                      <a:pt x="f5" y="f21"/>
                      <a:pt x="f5" y="f22"/>
                    </a:cubicBezTo>
                    <a:cubicBezTo>
                      <a:pt x="f23" y="f10"/>
                      <a:pt x="f24" y="f25"/>
                      <a:pt x="f8" y="f26"/>
                    </a:cubicBezTo>
                    <a:cubicBezTo>
                      <a:pt x="f8" y="f27"/>
                      <a:pt x="f8" y="f28"/>
                      <a:pt x="f8" y="f29"/>
                    </a:cubicBezTo>
                    <a:cubicBezTo>
                      <a:pt x="f30" y="f6"/>
                      <a:pt x="f31" y="f32"/>
                      <a:pt x="f19" y="f33"/>
                    </a:cubicBezTo>
                    <a:cubicBezTo>
                      <a:pt x="f19" y="f34"/>
                      <a:pt x="f5" y="f35"/>
                      <a:pt x="f5" y="f36"/>
                    </a:cubicBezTo>
                    <a:cubicBezTo>
                      <a:pt x="f23" y="f13"/>
                      <a:pt x="f24" y="f9"/>
                      <a:pt x="f37" y="f38"/>
                    </a:cubicBezTo>
                    <a:cubicBezTo>
                      <a:pt x="f37" y="f17"/>
                      <a:pt x="f37" y="f18"/>
                      <a:pt x="f37" y="f19"/>
                    </a:cubicBezTo>
                    <a:cubicBezTo>
                      <a:pt x="f17" y="f19"/>
                      <a:pt x="f39" y="f5"/>
                      <a:pt x="f9" y="f5"/>
                    </a:cubicBezTo>
                    <a:cubicBezTo>
                      <a:pt x="f15" y="f23"/>
                      <a:pt x="f15" y="f40"/>
                      <a:pt x="f13" y="f8"/>
                    </a:cubicBezTo>
                    <a:cubicBezTo>
                      <a:pt x="f35" y="f8"/>
                      <a:pt x="f11" y="f8"/>
                      <a:pt x="f6" y="f8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6" name="Freeform 24">
                <a:extLst>
                  <a:ext uri="{FF2B5EF4-FFF2-40B4-BE49-F238E27FC236}">
                    <a16:creationId xmlns:a16="http://schemas.microsoft.com/office/drawing/2014/main" id="{83D0BC4A-348A-46B9-A7DE-4325A7385F3C}"/>
                  </a:ext>
                </a:extLst>
              </p:cNvPr>
              <p:cNvSpPr/>
              <p:nvPr/>
            </p:nvSpPr>
            <p:spPr>
              <a:xfrm>
                <a:off x="6054727" y="3244848"/>
                <a:ext cx="157157" cy="2587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1"/>
                  <a:gd name="f7" fmla="val 117"/>
                  <a:gd name="f8" fmla="val 69"/>
                  <a:gd name="f9" fmla="val 21"/>
                  <a:gd name="f10" fmla="val 70"/>
                  <a:gd name="f11" fmla="val 46"/>
                  <a:gd name="f12" fmla="val 96"/>
                  <a:gd name="f13" fmla="val 95"/>
                  <a:gd name="f14" fmla="val 63"/>
                  <a:gd name="f15" fmla="val 56"/>
                  <a:gd name="f16" fmla="val 48"/>
                  <a:gd name="f17" fmla="val 103"/>
                  <a:gd name="f18" fmla="val 47"/>
                  <a:gd name="f19" fmla="val 109"/>
                  <a:gd name="f20" fmla="val 32"/>
                  <a:gd name="f21" fmla="val 18"/>
                  <a:gd name="f22" fmla="val 1"/>
                  <a:gd name="f23" fmla="val 111"/>
                  <a:gd name="f24" fmla="val 104"/>
                  <a:gd name="f25" fmla="val 8"/>
                  <a:gd name="f26" fmla="val 14"/>
                  <a:gd name="f27" fmla="val 22"/>
                  <a:gd name="f28" fmla="val 94"/>
                  <a:gd name="f29" fmla="val 87"/>
                  <a:gd name="f30" fmla="val 80"/>
                  <a:gd name="f31" fmla="val 72"/>
                  <a:gd name="f32" fmla="val 16"/>
                  <a:gd name="f33" fmla="val 9"/>
                  <a:gd name="f34" fmla="val 62"/>
                  <a:gd name="f35" fmla="val 15"/>
                  <a:gd name="f36" fmla="val 23"/>
                  <a:gd name="f37" fmla="val 17"/>
                  <a:gd name="f38" fmla="val 2"/>
                  <a:gd name="f39" fmla="val 31"/>
                  <a:gd name="f40" fmla="val 37"/>
                  <a:gd name="f41" fmla="val 45"/>
                  <a:gd name="f42" fmla="val 7"/>
                  <a:gd name="f43" fmla="val 49"/>
                  <a:gd name="f44" fmla="+- 0 0 -90"/>
                  <a:gd name="f45" fmla="*/ f3 1 71"/>
                  <a:gd name="f46" fmla="*/ f4 1 117"/>
                  <a:gd name="f47" fmla="+- f7 0 f5"/>
                  <a:gd name="f48" fmla="+- f6 0 f5"/>
                  <a:gd name="f49" fmla="*/ f44 f0 1"/>
                  <a:gd name="f50" fmla="*/ f48 1 71"/>
                  <a:gd name="f51" fmla="*/ f47 1 117"/>
                  <a:gd name="f52" fmla="*/ 69 f48 1"/>
                  <a:gd name="f53" fmla="*/ 21 f47 1"/>
                  <a:gd name="f54" fmla="*/ 70 f48 1"/>
                  <a:gd name="f55" fmla="*/ 96 f47 1"/>
                  <a:gd name="f56" fmla="*/ 71 f48 1"/>
                  <a:gd name="f57" fmla="*/ 95 f47 1"/>
                  <a:gd name="f58" fmla="*/ 48 f48 1"/>
                  <a:gd name="f59" fmla="*/ 46 f48 1"/>
                  <a:gd name="f60" fmla="*/ 117 f47 1"/>
                  <a:gd name="f61" fmla="*/ 1 f48 1"/>
                  <a:gd name="f62" fmla="*/ 0 f48 1"/>
                  <a:gd name="f63" fmla="*/ 22 f48 1"/>
                  <a:gd name="f64" fmla="*/ 94 f47 1"/>
                  <a:gd name="f65" fmla="*/ 72 f47 1"/>
                  <a:gd name="f66" fmla="*/ 69 f47 1"/>
                  <a:gd name="f67" fmla="*/ 48 f47 1"/>
                  <a:gd name="f68" fmla="*/ 23 f48 1"/>
                  <a:gd name="f69" fmla="*/ 46 f47 1"/>
                  <a:gd name="f70" fmla="*/ 2 f47 1"/>
                  <a:gd name="f71" fmla="*/ 45 f48 1"/>
                  <a:gd name="f72" fmla="*/ 0 f47 1"/>
                  <a:gd name="f73" fmla="*/ 49 f48 1"/>
                  <a:gd name="f74" fmla="*/ 23 f47 1"/>
                  <a:gd name="f75" fmla="*/ f49 1 f2"/>
                  <a:gd name="f76" fmla="*/ f52 1 71"/>
                  <a:gd name="f77" fmla="*/ f53 1 117"/>
                  <a:gd name="f78" fmla="*/ f54 1 71"/>
                  <a:gd name="f79" fmla="*/ f55 1 117"/>
                  <a:gd name="f80" fmla="*/ f56 1 71"/>
                  <a:gd name="f81" fmla="*/ f57 1 117"/>
                  <a:gd name="f82" fmla="*/ f58 1 71"/>
                  <a:gd name="f83" fmla="*/ f59 1 71"/>
                  <a:gd name="f84" fmla="*/ f60 1 117"/>
                  <a:gd name="f85" fmla="*/ f61 1 71"/>
                  <a:gd name="f86" fmla="*/ f62 1 71"/>
                  <a:gd name="f87" fmla="*/ f63 1 71"/>
                  <a:gd name="f88" fmla="*/ f64 1 117"/>
                  <a:gd name="f89" fmla="*/ f65 1 117"/>
                  <a:gd name="f90" fmla="*/ f66 1 117"/>
                  <a:gd name="f91" fmla="*/ f67 1 117"/>
                  <a:gd name="f92" fmla="*/ f68 1 71"/>
                  <a:gd name="f93" fmla="*/ f69 1 117"/>
                  <a:gd name="f94" fmla="*/ f70 1 117"/>
                  <a:gd name="f95" fmla="*/ f71 1 71"/>
                  <a:gd name="f96" fmla="*/ f72 1 117"/>
                  <a:gd name="f97" fmla="*/ f73 1 71"/>
                  <a:gd name="f98" fmla="*/ f74 1 117"/>
                  <a:gd name="f99" fmla="*/ 0 1 f50"/>
                  <a:gd name="f100" fmla="*/ f6 1 f50"/>
                  <a:gd name="f101" fmla="*/ 0 1 f51"/>
                  <a:gd name="f102" fmla="*/ f7 1 f51"/>
                  <a:gd name="f103" fmla="+- f75 0 f1"/>
                  <a:gd name="f104" fmla="*/ f76 1 f50"/>
                  <a:gd name="f105" fmla="*/ f77 1 f51"/>
                  <a:gd name="f106" fmla="*/ f78 1 f50"/>
                  <a:gd name="f107" fmla="*/ f79 1 f51"/>
                  <a:gd name="f108" fmla="*/ f80 1 f50"/>
                  <a:gd name="f109" fmla="*/ f81 1 f51"/>
                  <a:gd name="f110" fmla="*/ f82 1 f50"/>
                  <a:gd name="f111" fmla="*/ f83 1 f50"/>
                  <a:gd name="f112" fmla="*/ f84 1 f51"/>
                  <a:gd name="f113" fmla="*/ f85 1 f50"/>
                  <a:gd name="f114" fmla="*/ f86 1 f50"/>
                  <a:gd name="f115" fmla="*/ f87 1 f50"/>
                  <a:gd name="f116" fmla="*/ f88 1 f51"/>
                  <a:gd name="f117" fmla="*/ f89 1 f51"/>
                  <a:gd name="f118" fmla="*/ f90 1 f51"/>
                  <a:gd name="f119" fmla="*/ f91 1 f51"/>
                  <a:gd name="f120" fmla="*/ f92 1 f50"/>
                  <a:gd name="f121" fmla="*/ f93 1 f51"/>
                  <a:gd name="f122" fmla="*/ f94 1 f51"/>
                  <a:gd name="f123" fmla="*/ f95 1 f50"/>
                  <a:gd name="f124" fmla="*/ f96 1 f51"/>
                  <a:gd name="f125" fmla="*/ f97 1 f50"/>
                  <a:gd name="f126" fmla="*/ f98 1 f51"/>
                  <a:gd name="f127" fmla="*/ f99 f45 1"/>
                  <a:gd name="f128" fmla="*/ f100 f45 1"/>
                  <a:gd name="f129" fmla="*/ f102 f46 1"/>
                  <a:gd name="f130" fmla="*/ f101 f46 1"/>
                  <a:gd name="f131" fmla="*/ f104 f45 1"/>
                  <a:gd name="f132" fmla="*/ f105 f46 1"/>
                  <a:gd name="f133" fmla="*/ f106 f45 1"/>
                  <a:gd name="f134" fmla="*/ f107 f46 1"/>
                  <a:gd name="f135" fmla="*/ f108 f45 1"/>
                  <a:gd name="f136" fmla="*/ f109 f46 1"/>
                  <a:gd name="f137" fmla="*/ f110 f45 1"/>
                  <a:gd name="f138" fmla="*/ f111 f45 1"/>
                  <a:gd name="f139" fmla="*/ f112 f46 1"/>
                  <a:gd name="f140" fmla="*/ f113 f45 1"/>
                  <a:gd name="f141" fmla="*/ f114 f45 1"/>
                  <a:gd name="f142" fmla="*/ f115 f45 1"/>
                  <a:gd name="f143" fmla="*/ f116 f46 1"/>
                  <a:gd name="f144" fmla="*/ f117 f46 1"/>
                  <a:gd name="f145" fmla="*/ f118 f46 1"/>
                  <a:gd name="f146" fmla="*/ f119 f46 1"/>
                  <a:gd name="f147" fmla="*/ f120 f45 1"/>
                  <a:gd name="f148" fmla="*/ f121 f46 1"/>
                  <a:gd name="f149" fmla="*/ f122 f46 1"/>
                  <a:gd name="f150" fmla="*/ f123 f45 1"/>
                  <a:gd name="f151" fmla="*/ f124 f46 1"/>
                  <a:gd name="f152" fmla="*/ f125 f45 1"/>
                  <a:gd name="f153" fmla="*/ f126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3">
                    <a:pos x="f131" y="f132"/>
                  </a:cxn>
                  <a:cxn ang="f103">
                    <a:pos x="f133" y="f134"/>
                  </a:cxn>
                  <a:cxn ang="f103">
                    <a:pos x="f135" y="f136"/>
                  </a:cxn>
                  <a:cxn ang="f103">
                    <a:pos x="f137" y="f136"/>
                  </a:cxn>
                  <a:cxn ang="f103">
                    <a:pos x="f138" y="f139"/>
                  </a:cxn>
                  <a:cxn ang="f103">
                    <a:pos x="f140" y="f139"/>
                  </a:cxn>
                  <a:cxn ang="f103">
                    <a:pos x="f141" y="f134"/>
                  </a:cxn>
                  <a:cxn ang="f103">
                    <a:pos x="f142" y="f143"/>
                  </a:cxn>
                  <a:cxn ang="f103">
                    <a:pos x="f142" y="f144"/>
                  </a:cxn>
                  <a:cxn ang="f103">
                    <a:pos x="f140" y="f145"/>
                  </a:cxn>
                  <a:cxn ang="f103">
                    <a:pos x="f140" y="f146"/>
                  </a:cxn>
                  <a:cxn ang="f103">
                    <a:pos x="f147" y="f148"/>
                  </a:cxn>
                  <a:cxn ang="f103">
                    <a:pos x="f147" y="f149"/>
                  </a:cxn>
                  <a:cxn ang="f103">
                    <a:pos x="f150" y="f151"/>
                  </a:cxn>
                  <a:cxn ang="f103">
                    <a:pos x="f152" y="f153"/>
                  </a:cxn>
                  <a:cxn ang="f103">
                    <a:pos x="f133" y="f132"/>
                  </a:cxn>
                  <a:cxn ang="f103">
                    <a:pos x="f131" y="f132"/>
                  </a:cxn>
                </a:cxnLst>
                <a:rect l="f127" t="f130" r="f128" b="f129"/>
                <a:pathLst>
                  <a:path w="71" h="117">
                    <a:moveTo>
                      <a:pt x="f8" y="f9"/>
                    </a:moveTo>
                    <a:cubicBezTo>
                      <a:pt x="f10" y="f11"/>
                      <a:pt x="f10" y="f6"/>
                      <a:pt x="f10" y="f12"/>
                    </a:cubicBezTo>
                    <a:cubicBezTo>
                      <a:pt x="f10" y="f12"/>
                      <a:pt x="f6" y="f13"/>
                      <a:pt x="f6" y="f13"/>
                    </a:cubicBezTo>
                    <a:cubicBezTo>
                      <a:pt x="f14" y="f13"/>
                      <a:pt x="f15" y="f13"/>
                      <a:pt x="f16" y="f13"/>
                    </a:cubicBezTo>
                    <a:cubicBezTo>
                      <a:pt x="f16" y="f17"/>
                      <a:pt x="f18" y="f19"/>
                      <a:pt x="f11" y="f7"/>
                    </a:cubicBezTo>
                    <a:cubicBezTo>
                      <a:pt x="f20" y="f7"/>
                      <a:pt x="f21" y="f7"/>
                      <a:pt x="f22" y="f7"/>
                    </a:cubicBezTo>
                    <a:cubicBezTo>
                      <a:pt x="f22" y="f23"/>
                      <a:pt x="f22" y="f24"/>
                      <a:pt x="f5" y="f12"/>
                    </a:cubicBezTo>
                    <a:cubicBezTo>
                      <a:pt x="f25" y="f13"/>
                      <a:pt x="f26" y="f13"/>
                      <a:pt x="f27" y="f28"/>
                    </a:cubicBezTo>
                    <a:cubicBezTo>
                      <a:pt x="f27" y="f29"/>
                      <a:pt x="f27" y="f30"/>
                      <a:pt x="f27" y="f31"/>
                    </a:cubicBezTo>
                    <a:cubicBezTo>
                      <a:pt x="f32" y="f6"/>
                      <a:pt x="f33" y="f10"/>
                      <a:pt x="f22" y="f8"/>
                    </a:cubicBezTo>
                    <a:cubicBezTo>
                      <a:pt x="f22" y="f34"/>
                      <a:pt x="f22" y="f15"/>
                      <a:pt x="f22" y="f16"/>
                    </a:cubicBezTo>
                    <a:cubicBezTo>
                      <a:pt x="f25" y="f18"/>
                      <a:pt x="f35" y="f18"/>
                      <a:pt x="f36" y="f11"/>
                    </a:cubicBezTo>
                    <a:cubicBezTo>
                      <a:pt x="f36" y="f20"/>
                      <a:pt x="f36" y="f37"/>
                      <a:pt x="f36" y="f38"/>
                    </a:cubicBezTo>
                    <a:cubicBezTo>
                      <a:pt x="f39" y="f22"/>
                      <a:pt x="f40" y="f5"/>
                      <a:pt x="f41" y="f5"/>
                    </a:cubicBezTo>
                    <a:cubicBezTo>
                      <a:pt x="f11" y="f42"/>
                      <a:pt x="f18" y="f26"/>
                      <a:pt x="f43" y="f36"/>
                    </a:cubicBezTo>
                    <a:cubicBezTo>
                      <a:pt x="f15" y="f27"/>
                      <a:pt x="f14" y="f27"/>
                      <a:pt x="f10" y="f9"/>
                    </a:cubicBez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7" name="Freeform 25">
                <a:extLst>
                  <a:ext uri="{FF2B5EF4-FFF2-40B4-BE49-F238E27FC236}">
                    <a16:creationId xmlns:a16="http://schemas.microsoft.com/office/drawing/2014/main" id="{7DEEC013-FF13-41AE-BC05-5400DBE3B1E9}"/>
                  </a:ext>
                </a:extLst>
              </p:cNvPr>
              <p:cNvSpPr/>
              <p:nvPr/>
            </p:nvSpPr>
            <p:spPr>
              <a:xfrm>
                <a:off x="4289422" y="2827333"/>
                <a:ext cx="258766" cy="20637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"/>
                  <a:gd name="f7" fmla="val 93"/>
                  <a:gd name="f8" fmla="val 21"/>
                  <a:gd name="f9" fmla="val 70"/>
                  <a:gd name="f10" fmla="val 14"/>
                  <a:gd name="f11" fmla="val 8"/>
                  <a:gd name="f12" fmla="val 47"/>
                  <a:gd name="f13" fmla="val 25"/>
                  <a:gd name="f14" fmla="val 1"/>
                  <a:gd name="f15" fmla="val 7"/>
                  <a:gd name="f16" fmla="val 13"/>
                  <a:gd name="f17" fmla="val 20"/>
                  <a:gd name="f18" fmla="val 22"/>
                  <a:gd name="f19" fmla="val 23"/>
                  <a:gd name="f20" fmla="val 68"/>
                  <a:gd name="f21" fmla="val 92"/>
                  <a:gd name="f22" fmla="val 39"/>
                  <a:gd name="f23" fmla="val 53"/>
                  <a:gd name="f24" fmla="val 102"/>
                  <a:gd name="f25" fmla="val 110"/>
                  <a:gd name="f26" fmla="val 71"/>
                  <a:gd name="f27" fmla="val 78"/>
                  <a:gd name="f28" fmla="val 85"/>
                  <a:gd name="f29" fmla="val 101"/>
                  <a:gd name="f30" fmla="val 86"/>
                  <a:gd name="f31" fmla="val 69"/>
                  <a:gd name="f32" fmla="val 87"/>
                  <a:gd name="f33" fmla="val 80"/>
                  <a:gd name="f34" fmla="val 60"/>
                  <a:gd name="f35" fmla="val 52"/>
                  <a:gd name="f36" fmla="val 45"/>
                  <a:gd name="f37" fmla="val 63"/>
                  <a:gd name="f38" fmla="val 55"/>
                  <a:gd name="f39" fmla="val 46"/>
                  <a:gd name="f40" fmla="val 37"/>
                  <a:gd name="f41" fmla="val 30"/>
                  <a:gd name="f42" fmla="val 48"/>
                  <a:gd name="f43" fmla="val 24"/>
                  <a:gd name="f44" fmla="val 57"/>
                  <a:gd name="f45" fmla="val 64"/>
                  <a:gd name="f46" fmla="+- 0 0 -90"/>
                  <a:gd name="f47" fmla="*/ f3 1 117"/>
                  <a:gd name="f48" fmla="*/ f4 1 93"/>
                  <a:gd name="f49" fmla="+- f7 0 f5"/>
                  <a:gd name="f50" fmla="+- f6 0 f5"/>
                  <a:gd name="f51" fmla="*/ f46 f0 1"/>
                  <a:gd name="f52" fmla="*/ f50 1 117"/>
                  <a:gd name="f53" fmla="*/ f49 1 93"/>
                  <a:gd name="f54" fmla="*/ 21 f50 1"/>
                  <a:gd name="f55" fmla="*/ 70 f49 1"/>
                  <a:gd name="f56" fmla="*/ 0 f50 1"/>
                  <a:gd name="f57" fmla="*/ 1 f49 1"/>
                  <a:gd name="f58" fmla="*/ 20 f50 1"/>
                  <a:gd name="f59" fmla="*/ 0 f49 1"/>
                  <a:gd name="f60" fmla="*/ 25 f50 1"/>
                  <a:gd name="f61" fmla="*/ 23 f49 1"/>
                  <a:gd name="f62" fmla="*/ 92 f50 1"/>
                  <a:gd name="f63" fmla="*/ 117 f50 1"/>
                  <a:gd name="f64" fmla="*/ 71 f49 1"/>
                  <a:gd name="f65" fmla="*/ 93 f49 1"/>
                  <a:gd name="f66" fmla="*/ 70 f50 1"/>
                  <a:gd name="f67" fmla="*/ 68 f50 1"/>
                  <a:gd name="f68" fmla="*/ 45 f50 1"/>
                  <a:gd name="f69" fmla="*/ 46 f49 1"/>
                  <a:gd name="f70" fmla="*/ 24 f50 1"/>
                  <a:gd name="f71" fmla="*/ 48 f49 1"/>
                  <a:gd name="f72" fmla="*/ f51 1 f2"/>
                  <a:gd name="f73" fmla="*/ f54 1 117"/>
                  <a:gd name="f74" fmla="*/ f55 1 93"/>
                  <a:gd name="f75" fmla="*/ f56 1 117"/>
                  <a:gd name="f76" fmla="*/ f57 1 93"/>
                  <a:gd name="f77" fmla="*/ f58 1 117"/>
                  <a:gd name="f78" fmla="*/ f59 1 93"/>
                  <a:gd name="f79" fmla="*/ f60 1 117"/>
                  <a:gd name="f80" fmla="*/ f61 1 93"/>
                  <a:gd name="f81" fmla="*/ f62 1 117"/>
                  <a:gd name="f82" fmla="*/ f63 1 117"/>
                  <a:gd name="f83" fmla="*/ f64 1 93"/>
                  <a:gd name="f84" fmla="*/ f65 1 93"/>
                  <a:gd name="f85" fmla="*/ f66 1 117"/>
                  <a:gd name="f86" fmla="*/ f67 1 117"/>
                  <a:gd name="f87" fmla="*/ f68 1 117"/>
                  <a:gd name="f88" fmla="*/ f69 1 93"/>
                  <a:gd name="f89" fmla="*/ f70 1 117"/>
                  <a:gd name="f90" fmla="*/ f71 1 93"/>
                  <a:gd name="f91" fmla="*/ 0 1 f52"/>
                  <a:gd name="f92" fmla="*/ f6 1 f52"/>
                  <a:gd name="f93" fmla="*/ 0 1 f53"/>
                  <a:gd name="f94" fmla="*/ f7 1 f53"/>
                  <a:gd name="f95" fmla="+- f72 0 f1"/>
                  <a:gd name="f96" fmla="*/ f73 1 f52"/>
                  <a:gd name="f97" fmla="*/ f74 1 f53"/>
                  <a:gd name="f98" fmla="*/ f75 1 f52"/>
                  <a:gd name="f99" fmla="*/ f76 1 f53"/>
                  <a:gd name="f100" fmla="*/ f77 1 f52"/>
                  <a:gd name="f101" fmla="*/ f78 1 f53"/>
                  <a:gd name="f102" fmla="*/ f79 1 f52"/>
                  <a:gd name="f103" fmla="*/ f80 1 f53"/>
                  <a:gd name="f104" fmla="*/ f81 1 f52"/>
                  <a:gd name="f105" fmla="*/ f82 1 f52"/>
                  <a:gd name="f106" fmla="*/ f83 1 f53"/>
                  <a:gd name="f107" fmla="*/ f84 1 f53"/>
                  <a:gd name="f108" fmla="*/ f85 1 f52"/>
                  <a:gd name="f109" fmla="*/ f86 1 f52"/>
                  <a:gd name="f110" fmla="*/ f87 1 f52"/>
                  <a:gd name="f111" fmla="*/ f88 1 f53"/>
                  <a:gd name="f112" fmla="*/ f89 1 f52"/>
                  <a:gd name="f113" fmla="*/ f90 1 f53"/>
                  <a:gd name="f114" fmla="*/ f91 f47 1"/>
                  <a:gd name="f115" fmla="*/ f92 f47 1"/>
                  <a:gd name="f116" fmla="*/ f94 f48 1"/>
                  <a:gd name="f117" fmla="*/ f93 f48 1"/>
                  <a:gd name="f118" fmla="*/ f96 f47 1"/>
                  <a:gd name="f119" fmla="*/ f97 f48 1"/>
                  <a:gd name="f120" fmla="*/ f98 f47 1"/>
                  <a:gd name="f121" fmla="*/ f99 f48 1"/>
                  <a:gd name="f122" fmla="*/ f100 f47 1"/>
                  <a:gd name="f123" fmla="*/ f101 f48 1"/>
                  <a:gd name="f124" fmla="*/ f102 f47 1"/>
                  <a:gd name="f125" fmla="*/ f103 f48 1"/>
                  <a:gd name="f126" fmla="*/ f104 f47 1"/>
                  <a:gd name="f127" fmla="*/ f105 f47 1"/>
                  <a:gd name="f128" fmla="*/ f106 f48 1"/>
                  <a:gd name="f129" fmla="*/ f107 f48 1"/>
                  <a:gd name="f130" fmla="*/ f108 f47 1"/>
                  <a:gd name="f131" fmla="*/ f109 f47 1"/>
                  <a:gd name="f132" fmla="*/ f110 f47 1"/>
                  <a:gd name="f133" fmla="*/ f111 f48 1"/>
                  <a:gd name="f134" fmla="*/ f112 f47 1"/>
                  <a:gd name="f135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5">
                    <a:pos x="f118" y="f119"/>
                  </a:cxn>
                  <a:cxn ang="f95">
                    <a:pos x="f120" y="f119"/>
                  </a:cxn>
                  <a:cxn ang="f95">
                    <a:pos x="f120" y="f121"/>
                  </a:cxn>
                  <a:cxn ang="f95">
                    <a:pos x="f122" y="f123"/>
                  </a:cxn>
                  <a:cxn ang="f95">
                    <a:pos x="f124" y="f125"/>
                  </a:cxn>
                  <a:cxn ang="f95">
                    <a:pos x="f126" y="f125"/>
                  </a:cxn>
                  <a:cxn ang="f95">
                    <a:pos x="f126" y="f119"/>
                  </a:cxn>
                  <a:cxn ang="f95">
                    <a:pos x="f127" y="f128"/>
                  </a:cxn>
                  <a:cxn ang="f95">
                    <a:pos x="f127" y="f119"/>
                  </a:cxn>
                  <a:cxn ang="f95">
                    <a:pos x="f127" y="f129"/>
                  </a:cxn>
                  <a:cxn ang="f95">
                    <a:pos x="f130" y="f129"/>
                  </a:cxn>
                  <a:cxn ang="f95">
                    <a:pos x="f131" y="f128"/>
                  </a:cxn>
                  <a:cxn ang="f95">
                    <a:pos x="f132" y="f119"/>
                  </a:cxn>
                  <a:cxn ang="f95">
                    <a:pos x="f132" y="f128"/>
                  </a:cxn>
                  <a:cxn ang="f95">
                    <a:pos x="f132" y="f133"/>
                  </a:cxn>
                  <a:cxn ang="f95">
                    <a:pos x="f134" y="f135"/>
                  </a:cxn>
                  <a:cxn ang="f95">
                    <a:pos x="f118" y="f128"/>
                  </a:cxn>
                  <a:cxn ang="f95">
                    <a:pos x="f118" y="f119"/>
                  </a:cxn>
                </a:cxnLst>
                <a:rect l="f114" t="f117" r="f115" b="f116"/>
                <a:pathLst>
                  <a:path w="117" h="93">
                    <a:moveTo>
                      <a:pt x="f8" y="f9"/>
                    </a:moveTo>
                    <a:cubicBezTo>
                      <a:pt x="f10" y="f9"/>
                      <a:pt x="f11" y="f9"/>
                      <a:pt x="f5" y="f9"/>
                    </a:cubicBezTo>
                    <a:cubicBezTo>
                      <a:pt x="f5" y="f12"/>
                      <a:pt x="f5" y="f13"/>
                      <a:pt x="f5" y="f14"/>
                    </a:cubicBezTo>
                    <a:cubicBezTo>
                      <a:pt x="f15" y="f5"/>
                      <a:pt x="f16" y="f5"/>
                      <a:pt x="f17" y="f5"/>
                    </a:cubicBezTo>
                    <a:cubicBezTo>
                      <a:pt x="f18" y="f11"/>
                      <a:pt x="f19" y="f10"/>
                      <a:pt x="f13" y="f19"/>
                    </a:cubicBezTo>
                    <a:cubicBezTo>
                      <a:pt x="f12" y="f19"/>
                      <a:pt x="f20" y="f19"/>
                      <a:pt x="f21" y="f19"/>
                    </a:cubicBezTo>
                    <a:cubicBezTo>
                      <a:pt x="f21" y="f22"/>
                      <a:pt x="f21" y="f23"/>
                      <a:pt x="f21" y="f9"/>
                    </a:cubicBezTo>
                    <a:cubicBezTo>
                      <a:pt x="f24" y="f9"/>
                      <a:pt x="f25" y="f26"/>
                      <a:pt x="f6" y="f26"/>
                    </a:cubicBezTo>
                    <a:cubicBezTo>
                      <a:pt x="f6" y="f9"/>
                      <a:pt x="f6" y="f9"/>
                      <a:pt x="f6" y="f9"/>
                    </a:cubicBezTo>
                    <a:cubicBezTo>
                      <a:pt x="f6" y="f27"/>
                      <a:pt x="f6" y="f28"/>
                      <a:pt x="f6" y="f7"/>
                    </a:cubicBezTo>
                    <a:cubicBezTo>
                      <a:pt x="f29" y="f7"/>
                      <a:pt x="f30" y="f7"/>
                      <a:pt x="f9" y="f7"/>
                    </a:cubicBezTo>
                    <a:cubicBezTo>
                      <a:pt x="f31" y="f32"/>
                      <a:pt x="f31" y="f33"/>
                      <a:pt x="f20" y="f26"/>
                    </a:cubicBezTo>
                    <a:cubicBezTo>
                      <a:pt x="f34" y="f26"/>
                      <a:pt x="f35" y="f26"/>
                      <a:pt x="f36" y="f9"/>
                    </a:cubicBezTo>
                    <a:cubicBezTo>
                      <a:pt x="f36" y="f26"/>
                      <a:pt x="f36" y="f26"/>
                      <a:pt x="f36" y="f26"/>
                    </a:cubicBezTo>
                    <a:cubicBezTo>
                      <a:pt x="f36" y="f37"/>
                      <a:pt x="f36" y="f38"/>
                      <a:pt x="f36" y="f39"/>
                    </a:cubicBezTo>
                    <a:cubicBezTo>
                      <a:pt x="f40" y="f12"/>
                      <a:pt x="f41" y="f42"/>
                      <a:pt x="f43" y="f42"/>
                    </a:cubicBezTo>
                    <a:cubicBezTo>
                      <a:pt x="f19" y="f44"/>
                      <a:pt x="f18" y="f45"/>
                      <a:pt x="f8" y="f26"/>
                    </a:cubicBez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8" name="Freeform 26">
                <a:extLst>
                  <a:ext uri="{FF2B5EF4-FFF2-40B4-BE49-F238E27FC236}">
                    <a16:creationId xmlns:a16="http://schemas.microsoft.com/office/drawing/2014/main" id="{7BE0A32B-4D78-45B6-BA3F-771B86831253}"/>
                  </a:ext>
                </a:extLst>
              </p:cNvPr>
              <p:cNvSpPr/>
              <p:nvPr/>
            </p:nvSpPr>
            <p:spPr>
              <a:xfrm>
                <a:off x="6889747" y="2827333"/>
                <a:ext cx="258766" cy="20637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"/>
                  <a:gd name="f7" fmla="val 93"/>
                  <a:gd name="f8" fmla="val 70"/>
                  <a:gd name="f9" fmla="val 78"/>
                  <a:gd name="f10" fmla="val 85"/>
                  <a:gd name="f11" fmla="val 101"/>
                  <a:gd name="f12" fmla="val 86"/>
                  <a:gd name="f13" fmla="val 69"/>
                  <a:gd name="f14" fmla="val 87"/>
                  <a:gd name="f15" fmla="val 80"/>
                  <a:gd name="f16" fmla="val 68"/>
                  <a:gd name="f17" fmla="val 72"/>
                  <a:gd name="f18" fmla="val 60"/>
                  <a:gd name="f19" fmla="val 71"/>
                  <a:gd name="f20" fmla="val 52"/>
                  <a:gd name="f21" fmla="val 45"/>
                  <a:gd name="f22" fmla="val 63"/>
                  <a:gd name="f23" fmla="val 55"/>
                  <a:gd name="f24" fmla="val 46"/>
                  <a:gd name="f25" fmla="val 36"/>
                  <a:gd name="f26" fmla="val 47"/>
                  <a:gd name="f27" fmla="val 30"/>
                  <a:gd name="f28" fmla="val 48"/>
                  <a:gd name="f29" fmla="val 24"/>
                  <a:gd name="f30" fmla="val 23"/>
                  <a:gd name="f31" fmla="val 57"/>
                  <a:gd name="f32" fmla="val 22"/>
                  <a:gd name="f33" fmla="val 64"/>
                  <a:gd name="f34" fmla="val 21"/>
                  <a:gd name="f35" fmla="val 15"/>
                  <a:gd name="f36" fmla="val 8"/>
                  <a:gd name="f37" fmla="val 25"/>
                  <a:gd name="f38" fmla="val 1"/>
                  <a:gd name="f39" fmla="val 7"/>
                  <a:gd name="f40" fmla="val 13"/>
                  <a:gd name="f41" fmla="val 20"/>
                  <a:gd name="f42" fmla="val 92"/>
                  <a:gd name="f43" fmla="val 39"/>
                  <a:gd name="f44" fmla="val 53"/>
                  <a:gd name="f45" fmla="val 102"/>
                  <a:gd name="f46" fmla="val 110"/>
                  <a:gd name="f47" fmla="+- 0 0 -90"/>
                  <a:gd name="f48" fmla="*/ f3 1 117"/>
                  <a:gd name="f49" fmla="*/ f4 1 93"/>
                  <a:gd name="f50" fmla="+- f7 0 f5"/>
                  <a:gd name="f51" fmla="+- f6 0 f5"/>
                  <a:gd name="f52" fmla="*/ f47 f0 1"/>
                  <a:gd name="f53" fmla="*/ f51 1 117"/>
                  <a:gd name="f54" fmla="*/ f50 1 93"/>
                  <a:gd name="f55" fmla="*/ 117 f51 1"/>
                  <a:gd name="f56" fmla="*/ 70 f50 1"/>
                  <a:gd name="f57" fmla="*/ 93 f50 1"/>
                  <a:gd name="f58" fmla="*/ 70 f51 1"/>
                  <a:gd name="f59" fmla="*/ 68 f51 1"/>
                  <a:gd name="f60" fmla="*/ 72 f50 1"/>
                  <a:gd name="f61" fmla="*/ 45 f51 1"/>
                  <a:gd name="f62" fmla="*/ 71 f50 1"/>
                  <a:gd name="f63" fmla="*/ 46 f50 1"/>
                  <a:gd name="f64" fmla="*/ 24 f51 1"/>
                  <a:gd name="f65" fmla="*/ 48 f50 1"/>
                  <a:gd name="f66" fmla="*/ 21 f51 1"/>
                  <a:gd name="f67" fmla="*/ 0 f51 1"/>
                  <a:gd name="f68" fmla="*/ 1 f50 1"/>
                  <a:gd name="f69" fmla="*/ 20 f51 1"/>
                  <a:gd name="f70" fmla="*/ 0 f50 1"/>
                  <a:gd name="f71" fmla="*/ 22 f50 1"/>
                  <a:gd name="f72" fmla="*/ 92 f51 1"/>
                  <a:gd name="f73" fmla="*/ f52 1 f2"/>
                  <a:gd name="f74" fmla="*/ f55 1 117"/>
                  <a:gd name="f75" fmla="*/ f56 1 93"/>
                  <a:gd name="f76" fmla="*/ f57 1 93"/>
                  <a:gd name="f77" fmla="*/ f58 1 117"/>
                  <a:gd name="f78" fmla="*/ f59 1 117"/>
                  <a:gd name="f79" fmla="*/ f60 1 93"/>
                  <a:gd name="f80" fmla="*/ f61 1 117"/>
                  <a:gd name="f81" fmla="*/ f62 1 93"/>
                  <a:gd name="f82" fmla="*/ f63 1 93"/>
                  <a:gd name="f83" fmla="*/ f64 1 117"/>
                  <a:gd name="f84" fmla="*/ f65 1 93"/>
                  <a:gd name="f85" fmla="*/ f66 1 117"/>
                  <a:gd name="f86" fmla="*/ f67 1 117"/>
                  <a:gd name="f87" fmla="*/ f68 1 93"/>
                  <a:gd name="f88" fmla="*/ f69 1 117"/>
                  <a:gd name="f89" fmla="*/ f70 1 93"/>
                  <a:gd name="f90" fmla="*/ f71 1 93"/>
                  <a:gd name="f91" fmla="*/ f72 1 117"/>
                  <a:gd name="f92" fmla="*/ 0 1 f53"/>
                  <a:gd name="f93" fmla="*/ f6 1 f53"/>
                  <a:gd name="f94" fmla="*/ 0 1 f54"/>
                  <a:gd name="f95" fmla="*/ f7 1 f54"/>
                  <a:gd name="f96" fmla="+- f73 0 f1"/>
                  <a:gd name="f97" fmla="*/ f74 1 f53"/>
                  <a:gd name="f98" fmla="*/ f75 1 f54"/>
                  <a:gd name="f99" fmla="*/ f76 1 f54"/>
                  <a:gd name="f100" fmla="*/ f77 1 f53"/>
                  <a:gd name="f101" fmla="*/ f78 1 f53"/>
                  <a:gd name="f102" fmla="*/ f79 1 f54"/>
                  <a:gd name="f103" fmla="*/ f80 1 f53"/>
                  <a:gd name="f104" fmla="*/ f81 1 f54"/>
                  <a:gd name="f105" fmla="*/ f82 1 f54"/>
                  <a:gd name="f106" fmla="*/ f83 1 f53"/>
                  <a:gd name="f107" fmla="*/ f84 1 f54"/>
                  <a:gd name="f108" fmla="*/ f85 1 f53"/>
                  <a:gd name="f109" fmla="*/ f86 1 f53"/>
                  <a:gd name="f110" fmla="*/ f87 1 f54"/>
                  <a:gd name="f111" fmla="*/ f88 1 f53"/>
                  <a:gd name="f112" fmla="*/ f89 1 f54"/>
                  <a:gd name="f113" fmla="*/ f90 1 f54"/>
                  <a:gd name="f114" fmla="*/ f91 1 f53"/>
                  <a:gd name="f115" fmla="*/ f92 f48 1"/>
                  <a:gd name="f116" fmla="*/ f93 f48 1"/>
                  <a:gd name="f117" fmla="*/ f95 f49 1"/>
                  <a:gd name="f118" fmla="*/ f94 f49 1"/>
                  <a:gd name="f119" fmla="*/ f97 f48 1"/>
                  <a:gd name="f120" fmla="*/ f98 f49 1"/>
                  <a:gd name="f121" fmla="*/ f99 f49 1"/>
                  <a:gd name="f122" fmla="*/ f100 f48 1"/>
                  <a:gd name="f123" fmla="*/ f101 f48 1"/>
                  <a:gd name="f124" fmla="*/ f102 f49 1"/>
                  <a:gd name="f125" fmla="*/ f103 f48 1"/>
                  <a:gd name="f126" fmla="*/ f104 f49 1"/>
                  <a:gd name="f127" fmla="*/ f105 f49 1"/>
                  <a:gd name="f128" fmla="*/ f106 f48 1"/>
                  <a:gd name="f129" fmla="*/ f107 f49 1"/>
                  <a:gd name="f130" fmla="*/ f108 f48 1"/>
                  <a:gd name="f131" fmla="*/ f109 f48 1"/>
                  <a:gd name="f132" fmla="*/ f110 f49 1"/>
                  <a:gd name="f133" fmla="*/ f111 f48 1"/>
                  <a:gd name="f134" fmla="*/ f112 f49 1"/>
                  <a:gd name="f135" fmla="*/ f113 f49 1"/>
                  <a:gd name="f136" fmla="*/ f114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6">
                    <a:pos x="f119" y="f120"/>
                  </a:cxn>
                  <a:cxn ang="f96">
                    <a:pos x="f119" y="f121"/>
                  </a:cxn>
                  <a:cxn ang="f96">
                    <a:pos x="f122" y="f121"/>
                  </a:cxn>
                  <a:cxn ang="f96">
                    <a:pos x="f123" y="f124"/>
                  </a:cxn>
                  <a:cxn ang="f96">
                    <a:pos x="f125" y="f120"/>
                  </a:cxn>
                  <a:cxn ang="f96">
                    <a:pos x="f125" y="f126"/>
                  </a:cxn>
                  <a:cxn ang="f96">
                    <a:pos x="f125" y="f127"/>
                  </a:cxn>
                  <a:cxn ang="f96">
                    <a:pos x="f128" y="f129"/>
                  </a:cxn>
                  <a:cxn ang="f96">
                    <a:pos x="f130" y="f126"/>
                  </a:cxn>
                  <a:cxn ang="f96">
                    <a:pos x="f130" y="f120"/>
                  </a:cxn>
                  <a:cxn ang="f96">
                    <a:pos x="f131" y="f120"/>
                  </a:cxn>
                  <a:cxn ang="f96">
                    <a:pos x="f131" y="f132"/>
                  </a:cxn>
                  <a:cxn ang="f96">
                    <a:pos x="f133" y="f134"/>
                  </a:cxn>
                  <a:cxn ang="f96">
                    <a:pos x="f128" y="f135"/>
                  </a:cxn>
                  <a:cxn ang="f96">
                    <a:pos x="f136" y="f135"/>
                  </a:cxn>
                  <a:cxn ang="f96">
                    <a:pos x="f136" y="f120"/>
                  </a:cxn>
                  <a:cxn ang="f96">
                    <a:pos x="f119" y="f126"/>
                  </a:cxn>
                  <a:cxn ang="f96">
                    <a:pos x="f119" y="f120"/>
                  </a:cxn>
                </a:cxnLst>
                <a:rect l="f115" t="f118" r="f116" b="f117"/>
                <a:pathLst>
                  <a:path w="117" h="93">
                    <a:moveTo>
                      <a:pt x="f6" y="f8"/>
                    </a:moveTo>
                    <a:cubicBezTo>
                      <a:pt x="f6" y="f9"/>
                      <a:pt x="f6" y="f10"/>
                      <a:pt x="f6" y="f7"/>
                    </a:cubicBezTo>
                    <a:cubicBezTo>
                      <a:pt x="f11" y="f7"/>
                      <a:pt x="f12" y="f7"/>
                      <a:pt x="f8" y="f7"/>
                    </a:cubicBezTo>
                    <a:cubicBezTo>
                      <a:pt x="f13" y="f14"/>
                      <a:pt x="f13" y="f15"/>
                      <a:pt x="f16" y="f17"/>
                    </a:cubicBezTo>
                    <a:cubicBezTo>
                      <a:pt x="f18" y="f19"/>
                      <a:pt x="f20" y="f19"/>
                      <a:pt x="f21" y="f8"/>
                    </a:cubicBezTo>
                    <a:cubicBezTo>
                      <a:pt x="f21" y="f19"/>
                      <a:pt x="f21" y="f19"/>
                      <a:pt x="f21" y="f19"/>
                    </a:cubicBezTo>
                    <a:cubicBezTo>
                      <a:pt x="f21" y="f22"/>
                      <a:pt x="f21" y="f23"/>
                      <a:pt x="f21" y="f24"/>
                    </a:cubicBezTo>
                    <a:cubicBezTo>
                      <a:pt x="f25" y="f26"/>
                      <a:pt x="f27" y="f28"/>
                      <a:pt x="f29" y="f28"/>
                    </a:cubicBezTo>
                    <a:cubicBezTo>
                      <a:pt x="f30" y="f31"/>
                      <a:pt x="f32" y="f33"/>
                      <a:pt x="f34" y="f19"/>
                    </a:cubicBezTo>
                    <a:cubicBezTo>
                      <a:pt x="f34" y="f8"/>
                      <a:pt x="f34" y="f8"/>
                      <a:pt x="f34" y="f8"/>
                    </a:cubicBezTo>
                    <a:cubicBezTo>
                      <a:pt x="f35" y="f8"/>
                      <a:pt x="f36" y="f8"/>
                      <a:pt x="f5" y="f8"/>
                    </a:cubicBezTo>
                    <a:cubicBezTo>
                      <a:pt x="f5" y="f26"/>
                      <a:pt x="f5" y="f37"/>
                      <a:pt x="f5" y="f38"/>
                    </a:cubicBezTo>
                    <a:cubicBezTo>
                      <a:pt x="f39" y="f5"/>
                      <a:pt x="f40" y="f5"/>
                      <a:pt x="f41" y="f5"/>
                    </a:cubicBezTo>
                    <a:cubicBezTo>
                      <a:pt x="f34" y="f39"/>
                      <a:pt x="f32" y="f40"/>
                      <a:pt x="f29" y="f32"/>
                    </a:cubicBezTo>
                    <a:cubicBezTo>
                      <a:pt x="f21" y="f32"/>
                      <a:pt x="f16" y="f32"/>
                      <a:pt x="f42" y="f32"/>
                    </a:cubicBezTo>
                    <a:cubicBezTo>
                      <a:pt x="f42" y="f43"/>
                      <a:pt x="f42" y="f44"/>
                      <a:pt x="f42" y="f8"/>
                    </a:cubicBezTo>
                    <a:cubicBezTo>
                      <a:pt x="f45" y="f8"/>
                      <a:pt x="f46" y="f19"/>
                      <a:pt x="f6" y="f19"/>
                    </a:cubicBez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9" name="Freeform 27">
                <a:extLst>
                  <a:ext uri="{FF2B5EF4-FFF2-40B4-BE49-F238E27FC236}">
                    <a16:creationId xmlns:a16="http://schemas.microsoft.com/office/drawing/2014/main" id="{CBB97C3A-692A-4BC4-B313-1D47BE5021F6}"/>
                  </a:ext>
                </a:extLst>
              </p:cNvPr>
              <p:cNvSpPr/>
              <p:nvPr/>
            </p:nvSpPr>
            <p:spPr>
              <a:xfrm>
                <a:off x="5122861" y="2830516"/>
                <a:ext cx="101598" cy="3651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165"/>
                  <a:gd name="f8" fmla="val 42"/>
                  <a:gd name="f9" fmla="val 116"/>
                  <a:gd name="f10" fmla="val 43"/>
                  <a:gd name="f11" fmla="val 123"/>
                  <a:gd name="f12" fmla="val 45"/>
                  <a:gd name="f13" fmla="val 131"/>
                  <a:gd name="f14" fmla="val 139"/>
                  <a:gd name="f15" fmla="val 38"/>
                  <a:gd name="f16" fmla="val 141"/>
                  <a:gd name="f17" fmla="val 31"/>
                  <a:gd name="f18" fmla="val 24"/>
                  <a:gd name="f19" fmla="val 143"/>
                  <a:gd name="f20" fmla="val 23"/>
                  <a:gd name="f21" fmla="val 149"/>
                  <a:gd name="f22" fmla="val 22"/>
                  <a:gd name="f23" fmla="val 156"/>
                  <a:gd name="f24" fmla="val 20"/>
                  <a:gd name="f25" fmla="val 164"/>
                  <a:gd name="f26" fmla="val 14"/>
                  <a:gd name="f27" fmla="val 8"/>
                  <a:gd name="f28" fmla="val 142"/>
                  <a:gd name="f29" fmla="val 7"/>
                  <a:gd name="f30" fmla="val 140"/>
                  <a:gd name="f31" fmla="val 21"/>
                  <a:gd name="f32" fmla="val 125"/>
                  <a:gd name="f33" fmla="val 117"/>
                  <a:gd name="f34" fmla="val 13"/>
                  <a:gd name="f35" fmla="val 6"/>
                  <a:gd name="f36" fmla="val 118"/>
                  <a:gd name="f37" fmla="val 79"/>
                  <a:gd name="f38" fmla="val 40"/>
                  <a:gd name="f39" fmla="val 15"/>
                  <a:gd name="f40" fmla="val 28"/>
                  <a:gd name="f41" fmla="val 44"/>
                  <a:gd name="f42" fmla="val 32"/>
                  <a:gd name="f43" fmla="val 54"/>
                  <a:gd name="f44" fmla="val 84"/>
                  <a:gd name="f45" fmla="val 30"/>
                  <a:gd name="f46" fmla="val 36"/>
                  <a:gd name="f47" fmla="+- 0 0 -90"/>
                  <a:gd name="f48" fmla="*/ f3 1 46"/>
                  <a:gd name="f49" fmla="*/ f4 1 165"/>
                  <a:gd name="f50" fmla="+- f7 0 f5"/>
                  <a:gd name="f51" fmla="+- f6 0 f5"/>
                  <a:gd name="f52" fmla="*/ f47 f0 1"/>
                  <a:gd name="f53" fmla="*/ f51 1 46"/>
                  <a:gd name="f54" fmla="*/ f50 1 165"/>
                  <a:gd name="f55" fmla="*/ 42 f51 1"/>
                  <a:gd name="f56" fmla="*/ 116 f50 1"/>
                  <a:gd name="f57" fmla="*/ 46 f51 1"/>
                  <a:gd name="f58" fmla="*/ 139 f50 1"/>
                  <a:gd name="f59" fmla="*/ 24 f51 1"/>
                  <a:gd name="f60" fmla="*/ 143 f50 1"/>
                  <a:gd name="f61" fmla="*/ 20 f51 1"/>
                  <a:gd name="f62" fmla="*/ 164 f50 1"/>
                  <a:gd name="f63" fmla="*/ 0 f51 1"/>
                  <a:gd name="f64" fmla="*/ 165 f50 1"/>
                  <a:gd name="f65" fmla="*/ 141 f50 1"/>
                  <a:gd name="f66" fmla="*/ 142 f50 1"/>
                  <a:gd name="f67" fmla="*/ 22 f51 1"/>
                  <a:gd name="f68" fmla="*/ 21 f51 1"/>
                  <a:gd name="f69" fmla="*/ 117 f50 1"/>
                  <a:gd name="f70" fmla="*/ 118 f50 1"/>
                  <a:gd name="f71" fmla="*/ 0 f50 1"/>
                  <a:gd name="f72" fmla="*/ 44 f51 1"/>
                  <a:gd name="f73" fmla="*/ 45 f51 1"/>
                  <a:gd name="f74" fmla="*/ 20 f50 1"/>
                  <a:gd name="f75" fmla="*/ 24 f50 1"/>
                  <a:gd name="f76" fmla="*/ f52 1 f2"/>
                  <a:gd name="f77" fmla="*/ f55 1 46"/>
                  <a:gd name="f78" fmla="*/ f56 1 165"/>
                  <a:gd name="f79" fmla="*/ f57 1 46"/>
                  <a:gd name="f80" fmla="*/ f58 1 165"/>
                  <a:gd name="f81" fmla="*/ f59 1 46"/>
                  <a:gd name="f82" fmla="*/ f60 1 165"/>
                  <a:gd name="f83" fmla="*/ f61 1 46"/>
                  <a:gd name="f84" fmla="*/ f62 1 165"/>
                  <a:gd name="f85" fmla="*/ f63 1 46"/>
                  <a:gd name="f86" fmla="*/ f64 1 165"/>
                  <a:gd name="f87" fmla="*/ f65 1 165"/>
                  <a:gd name="f88" fmla="*/ f66 1 165"/>
                  <a:gd name="f89" fmla="*/ f67 1 46"/>
                  <a:gd name="f90" fmla="*/ f68 1 46"/>
                  <a:gd name="f91" fmla="*/ f69 1 165"/>
                  <a:gd name="f92" fmla="*/ f70 1 165"/>
                  <a:gd name="f93" fmla="*/ f71 1 165"/>
                  <a:gd name="f94" fmla="*/ f72 1 46"/>
                  <a:gd name="f95" fmla="*/ f73 1 46"/>
                  <a:gd name="f96" fmla="*/ f74 1 165"/>
                  <a:gd name="f97" fmla="*/ f75 1 165"/>
                  <a:gd name="f98" fmla="*/ 0 1 f53"/>
                  <a:gd name="f99" fmla="*/ f6 1 f53"/>
                  <a:gd name="f100" fmla="*/ 0 1 f54"/>
                  <a:gd name="f101" fmla="*/ f7 1 f54"/>
                  <a:gd name="f102" fmla="+- f76 0 f1"/>
                  <a:gd name="f103" fmla="*/ f77 1 f53"/>
                  <a:gd name="f104" fmla="*/ f78 1 f54"/>
                  <a:gd name="f105" fmla="*/ f79 1 f53"/>
                  <a:gd name="f106" fmla="*/ f80 1 f54"/>
                  <a:gd name="f107" fmla="*/ f81 1 f53"/>
                  <a:gd name="f108" fmla="*/ f82 1 f54"/>
                  <a:gd name="f109" fmla="*/ f83 1 f53"/>
                  <a:gd name="f110" fmla="*/ f84 1 f54"/>
                  <a:gd name="f111" fmla="*/ f85 1 f53"/>
                  <a:gd name="f112" fmla="*/ f86 1 f54"/>
                  <a:gd name="f113" fmla="*/ f87 1 f54"/>
                  <a:gd name="f114" fmla="*/ f88 1 f54"/>
                  <a:gd name="f115" fmla="*/ f89 1 f53"/>
                  <a:gd name="f116" fmla="*/ f90 1 f53"/>
                  <a:gd name="f117" fmla="*/ f91 1 f54"/>
                  <a:gd name="f118" fmla="*/ f92 1 f54"/>
                  <a:gd name="f119" fmla="*/ f93 1 f54"/>
                  <a:gd name="f120" fmla="*/ f94 1 f53"/>
                  <a:gd name="f121" fmla="*/ f95 1 f53"/>
                  <a:gd name="f122" fmla="*/ f96 1 f54"/>
                  <a:gd name="f123" fmla="*/ f97 1 f54"/>
                  <a:gd name="f124" fmla="*/ f98 f48 1"/>
                  <a:gd name="f125" fmla="*/ f99 f48 1"/>
                  <a:gd name="f126" fmla="*/ f101 f49 1"/>
                  <a:gd name="f127" fmla="*/ f100 f49 1"/>
                  <a:gd name="f128" fmla="*/ f103 f48 1"/>
                  <a:gd name="f129" fmla="*/ f104 f49 1"/>
                  <a:gd name="f130" fmla="*/ f105 f48 1"/>
                  <a:gd name="f131" fmla="*/ f106 f49 1"/>
                  <a:gd name="f132" fmla="*/ f107 f48 1"/>
                  <a:gd name="f133" fmla="*/ f108 f49 1"/>
                  <a:gd name="f134" fmla="*/ f109 f48 1"/>
                  <a:gd name="f135" fmla="*/ f110 f49 1"/>
                  <a:gd name="f136" fmla="*/ f111 f48 1"/>
                  <a:gd name="f137" fmla="*/ f112 f49 1"/>
                  <a:gd name="f138" fmla="*/ f113 f49 1"/>
                  <a:gd name="f139" fmla="*/ f114 f49 1"/>
                  <a:gd name="f140" fmla="*/ f115 f48 1"/>
                  <a:gd name="f141" fmla="*/ f116 f48 1"/>
                  <a:gd name="f142" fmla="*/ f117 f49 1"/>
                  <a:gd name="f143" fmla="*/ f118 f49 1"/>
                  <a:gd name="f144" fmla="*/ f119 f49 1"/>
                  <a:gd name="f145" fmla="*/ f120 f48 1"/>
                  <a:gd name="f146" fmla="*/ f121 f48 1"/>
                  <a:gd name="f147" fmla="*/ f122 f49 1"/>
                  <a:gd name="f148" fmla="*/ f123 f4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2">
                    <a:pos x="f128" y="f129"/>
                  </a:cxn>
                  <a:cxn ang="f102">
                    <a:pos x="f130" y="f131"/>
                  </a:cxn>
                  <a:cxn ang="f102">
                    <a:pos x="f132" y="f133"/>
                  </a:cxn>
                  <a:cxn ang="f102">
                    <a:pos x="f134" y="f135"/>
                  </a:cxn>
                  <a:cxn ang="f102">
                    <a:pos x="f136" y="f137"/>
                  </a:cxn>
                  <a:cxn ang="f102">
                    <a:pos x="f136" y="f138"/>
                  </a:cxn>
                  <a:cxn ang="f102">
                    <a:pos x="f136" y="f139"/>
                  </a:cxn>
                  <a:cxn ang="f102">
                    <a:pos x="f140" y="f131"/>
                  </a:cxn>
                  <a:cxn ang="f102">
                    <a:pos x="f141" y="f142"/>
                  </a:cxn>
                  <a:cxn ang="f102">
                    <a:pos x="f136" y="f142"/>
                  </a:cxn>
                  <a:cxn ang="f102">
                    <a:pos x="f136" y="f143"/>
                  </a:cxn>
                  <a:cxn ang="f102">
                    <a:pos x="f136" y="f144"/>
                  </a:cxn>
                  <a:cxn ang="f102">
                    <a:pos x="f145" y="f144"/>
                  </a:cxn>
                  <a:cxn ang="f102">
                    <a:pos x="f146" y="f147"/>
                  </a:cxn>
                  <a:cxn ang="f102">
                    <a:pos x="f132" y="f148"/>
                  </a:cxn>
                  <a:cxn ang="f102">
                    <a:pos x="f132" y="f129"/>
                  </a:cxn>
                  <a:cxn ang="f102">
                    <a:pos x="f128" y="f129"/>
                  </a:cxn>
                </a:cxnLst>
                <a:rect l="f124" t="f127" r="f125" b="f126"/>
                <a:pathLst>
                  <a:path w="46" h="165">
                    <a:moveTo>
                      <a:pt x="f8" y="f9"/>
                    </a:moveTo>
                    <a:cubicBezTo>
                      <a:pt x="f10" y="f11"/>
                      <a:pt x="f12" y="f13"/>
                      <a:pt x="f6" y="f14"/>
                    </a:cubicBezTo>
                    <a:cubicBezTo>
                      <a:pt x="f15" y="f16"/>
                      <a:pt x="f17" y="f16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5"/>
                      <a:pt x="f27" y="f25"/>
                      <a:pt x="f5" y="f7"/>
                    </a:cubicBezTo>
                    <a:cubicBezTo>
                      <a:pt x="f5" y="f23"/>
                      <a:pt x="f5" y="f21"/>
                      <a:pt x="f5" y="f16"/>
                    </a:cubicBezTo>
                    <a:cubicBezTo>
                      <a:pt x="f5" y="f28"/>
                      <a:pt x="f5" y="f28"/>
                      <a:pt x="f5" y="f28"/>
                    </a:cubicBezTo>
                    <a:cubicBezTo>
                      <a:pt x="f29" y="f16"/>
                      <a:pt x="f26" y="f30"/>
                      <a:pt x="f22" y="f14"/>
                    </a:cubicBezTo>
                    <a:cubicBezTo>
                      <a:pt x="f31" y="f13"/>
                      <a:pt x="f31" y="f32"/>
                      <a:pt x="f31" y="f33"/>
                    </a:cubicBezTo>
                    <a:cubicBezTo>
                      <a:pt x="f34" y="f33"/>
                      <a:pt x="f35" y="f33"/>
                      <a:pt x="f5" y="f33"/>
                    </a:cubicBezTo>
                    <a:cubicBezTo>
                      <a:pt x="f5" y="f36"/>
                      <a:pt x="f5" y="f36"/>
                      <a:pt x="f5" y="f36"/>
                    </a:cubicBezTo>
                    <a:cubicBezTo>
                      <a:pt x="f5" y="f37"/>
                      <a:pt x="f5" y="f38"/>
                      <a:pt x="f5" y="f5"/>
                    </a:cubicBezTo>
                    <a:cubicBezTo>
                      <a:pt x="f39" y="f5"/>
                      <a:pt x="f40" y="f5"/>
                      <a:pt x="f41" y="f5"/>
                    </a:cubicBezTo>
                    <a:cubicBezTo>
                      <a:pt x="f41" y="f29"/>
                      <a:pt x="f12" y="f34"/>
                      <a:pt x="f12" y="f24"/>
                    </a:cubicBezTo>
                    <a:cubicBezTo>
                      <a:pt x="f15" y="f31"/>
                      <a:pt x="f42" y="f22"/>
                      <a:pt x="f18" y="f18"/>
                    </a:cubicBezTo>
                    <a:cubicBezTo>
                      <a:pt x="f18" y="f43"/>
                      <a:pt x="f18" y="f44"/>
                      <a:pt x="f18" y="f9"/>
                    </a:cubicBezTo>
                    <a:cubicBezTo>
                      <a:pt x="f45" y="f9"/>
                      <a:pt x="f46" y="f9"/>
                      <a:pt x="f8" y="f9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0" name="Freeform 28">
                <a:extLst>
                  <a:ext uri="{FF2B5EF4-FFF2-40B4-BE49-F238E27FC236}">
                    <a16:creationId xmlns:a16="http://schemas.microsoft.com/office/drawing/2014/main" id="{8B11E49F-7F70-4DB9-BE6D-256B9670B471}"/>
                  </a:ext>
                </a:extLst>
              </p:cNvPr>
              <p:cNvSpPr/>
              <p:nvPr/>
            </p:nvSpPr>
            <p:spPr>
              <a:xfrm>
                <a:off x="7873998" y="2619371"/>
                <a:ext cx="157157" cy="1555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1"/>
                  <a:gd name="f7" fmla="val 70"/>
                  <a:gd name="f8" fmla="val 24"/>
                  <a:gd name="f9" fmla="val 8"/>
                  <a:gd name="f10" fmla="val 15"/>
                  <a:gd name="f11" fmla="val 25"/>
                  <a:gd name="f12" fmla="val 40"/>
                  <a:gd name="f13" fmla="val 55"/>
                  <a:gd name="f14" fmla="val 33"/>
                  <a:gd name="f15" fmla="val 39"/>
                  <a:gd name="f16" fmla="val 46"/>
                  <a:gd name="f17" fmla="val 64"/>
                  <a:gd name="f18" fmla="val 47"/>
                  <a:gd name="f19" fmla="val 57"/>
                  <a:gd name="f20" fmla="val 48"/>
                  <a:gd name="f21" fmla="val 49"/>
                  <a:gd name="f22" fmla="val 56"/>
                  <a:gd name="f23" fmla="val 62"/>
                  <a:gd name="f24" fmla="val 63"/>
                  <a:gd name="f25" fmla="val 23"/>
                  <a:gd name="f26" fmla="val 16"/>
                  <a:gd name="f27" fmla="val 10"/>
                  <a:gd name="f28" fmla="val 32"/>
                  <a:gd name="f29" fmla="val 1"/>
                  <a:gd name="f30" fmla="+- 0 0 -90"/>
                  <a:gd name="f31" fmla="*/ f3 1 71"/>
                  <a:gd name="f32" fmla="*/ f4 1 70"/>
                  <a:gd name="f33" fmla="+- f7 0 f5"/>
                  <a:gd name="f34" fmla="+- f6 0 f5"/>
                  <a:gd name="f35" fmla="*/ f30 f0 1"/>
                  <a:gd name="f36" fmla="*/ f34 1 71"/>
                  <a:gd name="f37" fmla="*/ f33 1 70"/>
                  <a:gd name="f38" fmla="*/ 24 f34 1"/>
                  <a:gd name="f39" fmla="*/ 0 f33 1"/>
                  <a:gd name="f40" fmla="*/ 25 f34 1"/>
                  <a:gd name="f41" fmla="*/ 24 f33 1"/>
                  <a:gd name="f42" fmla="*/ 71 f34 1"/>
                  <a:gd name="f43" fmla="*/ 46 f33 1"/>
                  <a:gd name="f44" fmla="*/ 49 f34 1"/>
                  <a:gd name="f45" fmla="*/ 49 f33 1"/>
                  <a:gd name="f46" fmla="*/ 47 f34 1"/>
                  <a:gd name="f47" fmla="*/ 70 f33 1"/>
                  <a:gd name="f48" fmla="*/ 23 f34 1"/>
                  <a:gd name="f49" fmla="*/ 0 f34 1"/>
                  <a:gd name="f50" fmla="*/ 47 f33 1"/>
                  <a:gd name="f51" fmla="*/ 1 f33 1"/>
                  <a:gd name="f52" fmla="*/ f35 1 f2"/>
                  <a:gd name="f53" fmla="*/ f38 1 71"/>
                  <a:gd name="f54" fmla="*/ f39 1 70"/>
                  <a:gd name="f55" fmla="*/ f40 1 71"/>
                  <a:gd name="f56" fmla="*/ f41 1 70"/>
                  <a:gd name="f57" fmla="*/ f42 1 71"/>
                  <a:gd name="f58" fmla="*/ f43 1 70"/>
                  <a:gd name="f59" fmla="*/ f44 1 71"/>
                  <a:gd name="f60" fmla="*/ f45 1 70"/>
                  <a:gd name="f61" fmla="*/ f46 1 71"/>
                  <a:gd name="f62" fmla="*/ f47 1 70"/>
                  <a:gd name="f63" fmla="*/ f48 1 71"/>
                  <a:gd name="f64" fmla="*/ f49 1 71"/>
                  <a:gd name="f65" fmla="*/ f50 1 70"/>
                  <a:gd name="f66" fmla="*/ f51 1 70"/>
                  <a:gd name="f67" fmla="*/ 0 1 f36"/>
                  <a:gd name="f68" fmla="*/ f6 1 f36"/>
                  <a:gd name="f69" fmla="*/ 0 1 f37"/>
                  <a:gd name="f70" fmla="*/ f7 1 f37"/>
                  <a:gd name="f71" fmla="+- f52 0 f1"/>
                  <a:gd name="f72" fmla="*/ f53 1 f36"/>
                  <a:gd name="f73" fmla="*/ f54 1 f37"/>
                  <a:gd name="f74" fmla="*/ f55 1 f36"/>
                  <a:gd name="f75" fmla="*/ f56 1 f37"/>
                  <a:gd name="f76" fmla="*/ f57 1 f36"/>
                  <a:gd name="f77" fmla="*/ f58 1 f37"/>
                  <a:gd name="f78" fmla="*/ f59 1 f36"/>
                  <a:gd name="f79" fmla="*/ f60 1 f37"/>
                  <a:gd name="f80" fmla="*/ f61 1 f36"/>
                  <a:gd name="f81" fmla="*/ f62 1 f37"/>
                  <a:gd name="f82" fmla="*/ f63 1 f36"/>
                  <a:gd name="f83" fmla="*/ f64 1 f36"/>
                  <a:gd name="f84" fmla="*/ f65 1 f37"/>
                  <a:gd name="f85" fmla="*/ f66 1 f37"/>
                  <a:gd name="f86" fmla="*/ f67 f31 1"/>
                  <a:gd name="f87" fmla="*/ f68 f31 1"/>
                  <a:gd name="f88" fmla="*/ f70 f32 1"/>
                  <a:gd name="f89" fmla="*/ f69 f32 1"/>
                  <a:gd name="f90" fmla="*/ f72 f31 1"/>
                  <a:gd name="f91" fmla="*/ f73 f32 1"/>
                  <a:gd name="f92" fmla="*/ f74 f31 1"/>
                  <a:gd name="f93" fmla="*/ f75 f32 1"/>
                  <a:gd name="f94" fmla="*/ f76 f31 1"/>
                  <a:gd name="f95" fmla="*/ f77 f32 1"/>
                  <a:gd name="f96" fmla="*/ f78 f31 1"/>
                  <a:gd name="f97" fmla="*/ f79 f32 1"/>
                  <a:gd name="f98" fmla="*/ f80 f31 1"/>
                  <a:gd name="f99" fmla="*/ f81 f32 1"/>
                  <a:gd name="f100" fmla="*/ f82 f31 1"/>
                  <a:gd name="f101" fmla="*/ f83 f31 1"/>
                  <a:gd name="f102" fmla="*/ f84 f32 1"/>
                  <a:gd name="f103" fmla="*/ f85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1">
                    <a:pos x="f90" y="f91"/>
                  </a:cxn>
                  <a:cxn ang="f71">
                    <a:pos x="f92" y="f93"/>
                  </a:cxn>
                  <a:cxn ang="f71">
                    <a:pos x="f94" y="f93"/>
                  </a:cxn>
                  <a:cxn ang="f71">
                    <a:pos x="f94" y="f95"/>
                  </a:cxn>
                  <a:cxn ang="f71">
                    <a:pos x="f96" y="f97"/>
                  </a:cxn>
                  <a:cxn ang="f71">
                    <a:pos x="f98" y="f99"/>
                  </a:cxn>
                  <a:cxn ang="f71">
                    <a:pos x="f92" y="f99"/>
                  </a:cxn>
                  <a:cxn ang="f71">
                    <a:pos x="f100" y="f97"/>
                  </a:cxn>
                  <a:cxn ang="f71">
                    <a:pos x="f101" y="f102"/>
                  </a:cxn>
                  <a:cxn ang="f71">
                    <a:pos x="f101" y="f91"/>
                  </a:cxn>
                  <a:cxn ang="f71">
                    <a:pos x="f101" y="f103"/>
                  </a:cxn>
                  <a:cxn ang="f71">
                    <a:pos x="f90" y="f103"/>
                  </a:cxn>
                  <a:cxn ang="f71">
                    <a:pos x="f90" y="f91"/>
                  </a:cxn>
                </a:cxnLst>
                <a:rect l="f86" t="f89" r="f87" b="f88"/>
                <a:pathLst>
                  <a:path w="71" h="70">
                    <a:moveTo>
                      <a:pt x="f8" y="f5"/>
                    </a:moveTo>
                    <a:cubicBezTo>
                      <a:pt x="f8" y="f9"/>
                      <a:pt x="f8" y="f10"/>
                      <a:pt x="f11" y="f8"/>
                    </a:cubicBezTo>
                    <a:cubicBezTo>
                      <a:pt x="f12" y="f8"/>
                      <a:pt x="f13" y="f8"/>
                      <a:pt x="f6" y="f8"/>
                    </a:cubicBezTo>
                    <a:cubicBezTo>
                      <a:pt x="f6" y="f14"/>
                      <a:pt x="f6" y="f15"/>
                      <a:pt x="f6" y="f16"/>
                    </a:cubicBezTo>
                    <a:cubicBezTo>
                      <a:pt x="f17" y="f18"/>
                      <a:pt x="f19" y="f20"/>
                      <a:pt x="f21" y="f21"/>
                    </a:cubicBezTo>
                    <a:cubicBezTo>
                      <a:pt x="f20" y="f22"/>
                      <a:pt x="f20" y="f23"/>
                      <a:pt x="f18" y="f7"/>
                    </a:cubicBezTo>
                    <a:cubicBezTo>
                      <a:pt x="f12" y="f7"/>
                      <a:pt x="f14" y="f7"/>
                      <a:pt x="f11" y="f7"/>
                    </a:cubicBezTo>
                    <a:cubicBezTo>
                      <a:pt x="f8" y="f24"/>
                      <a:pt x="f8" y="f19"/>
                      <a:pt x="f25" y="f21"/>
                    </a:cubicBezTo>
                    <a:cubicBezTo>
                      <a:pt x="f26" y="f21"/>
                      <a:pt x="f27" y="f20"/>
                      <a:pt x="f5" y="f18"/>
                    </a:cubicBezTo>
                    <a:cubicBezTo>
                      <a:pt x="f5" y="f28"/>
                      <a:pt x="f5" y="f26"/>
                      <a:pt x="f5" y="f5"/>
                    </a:cubicBezTo>
                    <a:cubicBezTo>
                      <a:pt x="f5" y="f29"/>
                      <a:pt x="f5" y="f29"/>
                      <a:pt x="f5" y="f29"/>
                    </a:cubicBezTo>
                    <a:cubicBezTo>
                      <a:pt x="f9" y="f29"/>
                      <a:pt x="f26" y="f29"/>
                      <a:pt x="f8" y="f29"/>
                    </a:cubicBez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1" name="Freeform 29">
                <a:extLst>
                  <a:ext uri="{FF2B5EF4-FFF2-40B4-BE49-F238E27FC236}">
                    <a16:creationId xmlns:a16="http://schemas.microsoft.com/office/drawing/2014/main" id="{60D3C4B2-D67A-412B-A01B-1B3EB2F52B36}"/>
                  </a:ext>
                </a:extLst>
              </p:cNvPr>
              <p:cNvSpPr/>
              <p:nvPr/>
            </p:nvSpPr>
            <p:spPr>
              <a:xfrm>
                <a:off x="5273673" y="2619371"/>
                <a:ext cx="157157" cy="1555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1"/>
                  <a:gd name="f7" fmla="val 70"/>
                  <a:gd name="f8" fmla="val 24"/>
                  <a:gd name="f9" fmla="val 8"/>
                  <a:gd name="f10" fmla="val 15"/>
                  <a:gd name="f11" fmla="val 25"/>
                  <a:gd name="f12" fmla="val 40"/>
                  <a:gd name="f13" fmla="val 55"/>
                  <a:gd name="f14" fmla="val 33"/>
                  <a:gd name="f15" fmla="val 39"/>
                  <a:gd name="f16" fmla="val 47"/>
                  <a:gd name="f17" fmla="val 64"/>
                  <a:gd name="f18" fmla="val 57"/>
                  <a:gd name="f19" fmla="val 48"/>
                  <a:gd name="f20" fmla="val 49"/>
                  <a:gd name="f21" fmla="val 56"/>
                  <a:gd name="f22" fmla="val 62"/>
                  <a:gd name="f23" fmla="val 63"/>
                  <a:gd name="f24" fmla="val 23"/>
                  <a:gd name="f25" fmla="val 17"/>
                  <a:gd name="f26" fmla="val 10"/>
                  <a:gd name="f27" fmla="val 32"/>
                  <a:gd name="f28" fmla="val 16"/>
                  <a:gd name="f29" fmla="val 1"/>
                  <a:gd name="f30" fmla="+- 0 0 -90"/>
                  <a:gd name="f31" fmla="*/ f3 1 71"/>
                  <a:gd name="f32" fmla="*/ f4 1 70"/>
                  <a:gd name="f33" fmla="+- f7 0 f5"/>
                  <a:gd name="f34" fmla="+- f6 0 f5"/>
                  <a:gd name="f35" fmla="*/ f30 f0 1"/>
                  <a:gd name="f36" fmla="*/ f34 1 71"/>
                  <a:gd name="f37" fmla="*/ f33 1 70"/>
                  <a:gd name="f38" fmla="*/ 24 f34 1"/>
                  <a:gd name="f39" fmla="*/ 0 f33 1"/>
                  <a:gd name="f40" fmla="*/ 25 f34 1"/>
                  <a:gd name="f41" fmla="*/ 24 f33 1"/>
                  <a:gd name="f42" fmla="*/ 71 f34 1"/>
                  <a:gd name="f43" fmla="*/ 47 f33 1"/>
                  <a:gd name="f44" fmla="*/ 49 f34 1"/>
                  <a:gd name="f45" fmla="*/ 49 f33 1"/>
                  <a:gd name="f46" fmla="*/ 47 f34 1"/>
                  <a:gd name="f47" fmla="*/ 70 f33 1"/>
                  <a:gd name="f48" fmla="*/ 23 f34 1"/>
                  <a:gd name="f49" fmla="*/ 0 f34 1"/>
                  <a:gd name="f50" fmla="*/ 1 f33 1"/>
                  <a:gd name="f51" fmla="*/ f35 1 f2"/>
                  <a:gd name="f52" fmla="*/ f38 1 71"/>
                  <a:gd name="f53" fmla="*/ f39 1 70"/>
                  <a:gd name="f54" fmla="*/ f40 1 71"/>
                  <a:gd name="f55" fmla="*/ f41 1 70"/>
                  <a:gd name="f56" fmla="*/ f42 1 71"/>
                  <a:gd name="f57" fmla="*/ f43 1 70"/>
                  <a:gd name="f58" fmla="*/ f44 1 71"/>
                  <a:gd name="f59" fmla="*/ f45 1 70"/>
                  <a:gd name="f60" fmla="*/ f46 1 71"/>
                  <a:gd name="f61" fmla="*/ f47 1 70"/>
                  <a:gd name="f62" fmla="*/ f48 1 71"/>
                  <a:gd name="f63" fmla="*/ f49 1 71"/>
                  <a:gd name="f64" fmla="*/ f50 1 70"/>
                  <a:gd name="f65" fmla="*/ 0 1 f36"/>
                  <a:gd name="f66" fmla="*/ f6 1 f36"/>
                  <a:gd name="f67" fmla="*/ 0 1 f37"/>
                  <a:gd name="f68" fmla="*/ f7 1 f37"/>
                  <a:gd name="f69" fmla="+- f51 0 f1"/>
                  <a:gd name="f70" fmla="*/ f52 1 f36"/>
                  <a:gd name="f71" fmla="*/ f53 1 f37"/>
                  <a:gd name="f72" fmla="*/ f54 1 f36"/>
                  <a:gd name="f73" fmla="*/ f55 1 f37"/>
                  <a:gd name="f74" fmla="*/ f56 1 f36"/>
                  <a:gd name="f75" fmla="*/ f57 1 f37"/>
                  <a:gd name="f76" fmla="*/ f58 1 f36"/>
                  <a:gd name="f77" fmla="*/ f59 1 f37"/>
                  <a:gd name="f78" fmla="*/ f60 1 f36"/>
                  <a:gd name="f79" fmla="*/ f61 1 f37"/>
                  <a:gd name="f80" fmla="*/ f62 1 f36"/>
                  <a:gd name="f81" fmla="*/ f63 1 f36"/>
                  <a:gd name="f82" fmla="*/ f64 1 f37"/>
                  <a:gd name="f83" fmla="*/ f65 f31 1"/>
                  <a:gd name="f84" fmla="*/ f66 f31 1"/>
                  <a:gd name="f85" fmla="*/ f68 f32 1"/>
                  <a:gd name="f86" fmla="*/ f67 f32 1"/>
                  <a:gd name="f87" fmla="*/ f70 f31 1"/>
                  <a:gd name="f88" fmla="*/ f71 f32 1"/>
                  <a:gd name="f89" fmla="*/ f72 f31 1"/>
                  <a:gd name="f90" fmla="*/ f73 f32 1"/>
                  <a:gd name="f91" fmla="*/ f74 f31 1"/>
                  <a:gd name="f92" fmla="*/ f75 f32 1"/>
                  <a:gd name="f93" fmla="*/ f76 f31 1"/>
                  <a:gd name="f94" fmla="*/ f77 f32 1"/>
                  <a:gd name="f95" fmla="*/ f78 f31 1"/>
                  <a:gd name="f96" fmla="*/ f79 f32 1"/>
                  <a:gd name="f97" fmla="*/ f80 f31 1"/>
                  <a:gd name="f98" fmla="*/ f81 f31 1"/>
                  <a:gd name="f99" fmla="*/ f82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87" y="f88"/>
                  </a:cxn>
                  <a:cxn ang="f69">
                    <a:pos x="f89" y="f90"/>
                  </a:cxn>
                  <a:cxn ang="f69">
                    <a:pos x="f91" y="f90"/>
                  </a:cxn>
                  <a:cxn ang="f69">
                    <a:pos x="f91" y="f92"/>
                  </a:cxn>
                  <a:cxn ang="f69">
                    <a:pos x="f93" y="f94"/>
                  </a:cxn>
                  <a:cxn ang="f69">
                    <a:pos x="f95" y="f96"/>
                  </a:cxn>
                  <a:cxn ang="f69">
                    <a:pos x="f89" y="f96"/>
                  </a:cxn>
                  <a:cxn ang="f69">
                    <a:pos x="f97" y="f94"/>
                  </a:cxn>
                  <a:cxn ang="f69">
                    <a:pos x="f98" y="f92"/>
                  </a:cxn>
                  <a:cxn ang="f69">
                    <a:pos x="f98" y="f88"/>
                  </a:cxn>
                  <a:cxn ang="f69">
                    <a:pos x="f98" y="f99"/>
                  </a:cxn>
                  <a:cxn ang="f69">
                    <a:pos x="f87" y="f99"/>
                  </a:cxn>
                  <a:cxn ang="f69">
                    <a:pos x="f87" y="f88"/>
                  </a:cxn>
                </a:cxnLst>
                <a:rect l="f83" t="f86" r="f84" b="f85"/>
                <a:pathLst>
                  <a:path w="71" h="70">
                    <a:moveTo>
                      <a:pt x="f8" y="f5"/>
                    </a:moveTo>
                    <a:cubicBezTo>
                      <a:pt x="f8" y="f9"/>
                      <a:pt x="f8" y="f10"/>
                      <a:pt x="f11" y="f8"/>
                    </a:cubicBezTo>
                    <a:cubicBezTo>
                      <a:pt x="f12" y="f8"/>
                      <a:pt x="f13" y="f8"/>
                      <a:pt x="f6" y="f8"/>
                    </a:cubicBezTo>
                    <a:cubicBezTo>
                      <a:pt x="f6" y="f14"/>
                      <a:pt x="f6" y="f15"/>
                      <a:pt x="f6" y="f16"/>
                    </a:cubicBezTo>
                    <a:cubicBezTo>
                      <a:pt x="f17" y="f16"/>
                      <a:pt x="f18" y="f19"/>
                      <a:pt x="f20" y="f20"/>
                    </a:cubicBezTo>
                    <a:cubicBezTo>
                      <a:pt x="f19" y="f21"/>
                      <a:pt x="f19" y="f22"/>
                      <a:pt x="f16" y="f7"/>
                    </a:cubicBezTo>
                    <a:cubicBezTo>
                      <a:pt x="f12" y="f7"/>
                      <a:pt x="f14" y="f7"/>
                      <a:pt x="f11" y="f7"/>
                    </a:cubicBezTo>
                    <a:cubicBezTo>
                      <a:pt x="f11" y="f23"/>
                      <a:pt x="f8" y="f18"/>
                      <a:pt x="f24" y="f20"/>
                    </a:cubicBezTo>
                    <a:cubicBezTo>
                      <a:pt x="f25" y="f20"/>
                      <a:pt x="f26" y="f19"/>
                      <a:pt x="f5" y="f16"/>
                    </a:cubicBezTo>
                    <a:cubicBezTo>
                      <a:pt x="f5" y="f27"/>
                      <a:pt x="f5" y="f28"/>
                      <a:pt x="f5" y="f5"/>
                    </a:cubicBezTo>
                    <a:cubicBezTo>
                      <a:pt x="f5" y="f29"/>
                      <a:pt x="f5" y="f29"/>
                      <a:pt x="f5" y="f29"/>
                    </a:cubicBezTo>
                    <a:cubicBezTo>
                      <a:pt x="f9" y="f29"/>
                      <a:pt x="f28" y="f29"/>
                      <a:pt x="f8" y="f29"/>
                    </a:cubicBez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2" name="Freeform 30">
                <a:extLst>
                  <a:ext uri="{FF2B5EF4-FFF2-40B4-BE49-F238E27FC236}">
                    <a16:creationId xmlns:a16="http://schemas.microsoft.com/office/drawing/2014/main" id="{877F4EF3-9AD5-4730-B336-360541E9565C}"/>
                  </a:ext>
                </a:extLst>
              </p:cNvPr>
              <p:cNvSpPr/>
              <p:nvPr/>
            </p:nvSpPr>
            <p:spPr>
              <a:xfrm>
                <a:off x="6211884" y="2830516"/>
                <a:ext cx="215898" cy="984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8"/>
                  <a:gd name="f7" fmla="val 45"/>
                  <a:gd name="f8" fmla="val 1"/>
                  <a:gd name="f9" fmla="val 21"/>
                  <a:gd name="f10" fmla="val 16"/>
                  <a:gd name="f11" fmla="val 31"/>
                  <a:gd name="f12" fmla="val 47"/>
                  <a:gd name="f13" fmla="val 48"/>
                  <a:gd name="f14" fmla="val 14"/>
                  <a:gd name="f15" fmla="val 8"/>
                  <a:gd name="f16" fmla="val 49"/>
                  <a:gd name="f17" fmla="val 63"/>
                  <a:gd name="f18" fmla="val 78"/>
                  <a:gd name="f19" fmla="val 93"/>
                  <a:gd name="f20" fmla="val 95"/>
                  <a:gd name="f21" fmla="val 7"/>
                  <a:gd name="f22" fmla="val 96"/>
                  <a:gd name="f23" fmla="val 13"/>
                  <a:gd name="f24" fmla="val 20"/>
                  <a:gd name="f25" fmla="val 90"/>
                  <a:gd name="f26" fmla="val 83"/>
                  <a:gd name="f27" fmla="val 22"/>
                  <a:gd name="f28" fmla="val 73"/>
                  <a:gd name="f29" fmla="val 24"/>
                  <a:gd name="f30" fmla="val 72"/>
                  <a:gd name="f31" fmla="val 30"/>
                  <a:gd name="f32" fmla="val 37"/>
                  <a:gd name="f33" fmla="val 70"/>
                  <a:gd name="f34" fmla="val 25"/>
                  <a:gd name="f35" fmla="val 28"/>
                  <a:gd name="f36" fmla="val 2"/>
                  <a:gd name="f37" fmla="+- 0 0 -90"/>
                  <a:gd name="f38" fmla="*/ f3 1 98"/>
                  <a:gd name="f39" fmla="*/ f4 1 45"/>
                  <a:gd name="f40" fmla="+- f7 0 f5"/>
                  <a:gd name="f41" fmla="+- f6 0 f5"/>
                  <a:gd name="f42" fmla="*/ f37 f0 1"/>
                  <a:gd name="f43" fmla="*/ f41 1 98"/>
                  <a:gd name="f44" fmla="*/ f40 1 45"/>
                  <a:gd name="f45" fmla="*/ 1 f41 1"/>
                  <a:gd name="f46" fmla="*/ 21 f40 1"/>
                  <a:gd name="f47" fmla="*/ 47 f41 1"/>
                  <a:gd name="f48" fmla="*/ 49 f41 1"/>
                  <a:gd name="f49" fmla="*/ 0 f40 1"/>
                  <a:gd name="f50" fmla="*/ 93 f41 1"/>
                  <a:gd name="f51" fmla="*/ 98 f41 1"/>
                  <a:gd name="f52" fmla="*/ 20 f40 1"/>
                  <a:gd name="f53" fmla="*/ 73 f41 1"/>
                  <a:gd name="f54" fmla="*/ 24 f40 1"/>
                  <a:gd name="f55" fmla="*/ 70 f41 1"/>
                  <a:gd name="f56" fmla="*/ 45 f40 1"/>
                  <a:gd name="f57" fmla="*/ 0 f41 1"/>
                  <a:gd name="f58" fmla="*/ 2 f41 1"/>
                  <a:gd name="f59" fmla="*/ f42 1 f2"/>
                  <a:gd name="f60" fmla="*/ f45 1 98"/>
                  <a:gd name="f61" fmla="*/ f46 1 45"/>
                  <a:gd name="f62" fmla="*/ f47 1 98"/>
                  <a:gd name="f63" fmla="*/ f48 1 98"/>
                  <a:gd name="f64" fmla="*/ f49 1 45"/>
                  <a:gd name="f65" fmla="*/ f50 1 98"/>
                  <a:gd name="f66" fmla="*/ f51 1 98"/>
                  <a:gd name="f67" fmla="*/ f52 1 45"/>
                  <a:gd name="f68" fmla="*/ f53 1 98"/>
                  <a:gd name="f69" fmla="*/ f54 1 45"/>
                  <a:gd name="f70" fmla="*/ f55 1 98"/>
                  <a:gd name="f71" fmla="*/ f56 1 45"/>
                  <a:gd name="f72" fmla="*/ f57 1 98"/>
                  <a:gd name="f73" fmla="*/ f58 1 98"/>
                  <a:gd name="f74" fmla="*/ 0 1 f43"/>
                  <a:gd name="f75" fmla="*/ f6 1 f43"/>
                  <a:gd name="f76" fmla="*/ 0 1 f44"/>
                  <a:gd name="f77" fmla="*/ f7 1 f44"/>
                  <a:gd name="f78" fmla="+- f59 0 f1"/>
                  <a:gd name="f79" fmla="*/ f60 1 f43"/>
                  <a:gd name="f80" fmla="*/ f61 1 f44"/>
                  <a:gd name="f81" fmla="*/ f62 1 f43"/>
                  <a:gd name="f82" fmla="*/ f63 1 f43"/>
                  <a:gd name="f83" fmla="*/ f64 1 f44"/>
                  <a:gd name="f84" fmla="*/ f65 1 f43"/>
                  <a:gd name="f85" fmla="*/ f66 1 f43"/>
                  <a:gd name="f86" fmla="*/ f67 1 f44"/>
                  <a:gd name="f87" fmla="*/ f68 1 f43"/>
                  <a:gd name="f88" fmla="*/ f69 1 f44"/>
                  <a:gd name="f89" fmla="*/ f70 1 f43"/>
                  <a:gd name="f90" fmla="*/ f71 1 f44"/>
                  <a:gd name="f91" fmla="*/ f72 1 f43"/>
                  <a:gd name="f92" fmla="*/ f73 1 f43"/>
                  <a:gd name="f93" fmla="*/ f74 f38 1"/>
                  <a:gd name="f94" fmla="*/ f75 f38 1"/>
                  <a:gd name="f95" fmla="*/ f77 f39 1"/>
                  <a:gd name="f96" fmla="*/ f76 f39 1"/>
                  <a:gd name="f97" fmla="*/ f79 f38 1"/>
                  <a:gd name="f98" fmla="*/ f80 f39 1"/>
                  <a:gd name="f99" fmla="*/ f81 f38 1"/>
                  <a:gd name="f100" fmla="*/ f82 f38 1"/>
                  <a:gd name="f101" fmla="*/ f83 f39 1"/>
                  <a:gd name="f102" fmla="*/ f84 f38 1"/>
                  <a:gd name="f103" fmla="*/ f85 f38 1"/>
                  <a:gd name="f104" fmla="*/ f86 f39 1"/>
                  <a:gd name="f105" fmla="*/ f87 f38 1"/>
                  <a:gd name="f106" fmla="*/ f88 f39 1"/>
                  <a:gd name="f107" fmla="*/ f89 f38 1"/>
                  <a:gd name="f108" fmla="*/ f90 f39 1"/>
                  <a:gd name="f109" fmla="*/ f91 f38 1"/>
                  <a:gd name="f110" fmla="*/ f92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8">
                    <a:pos x="f97" y="f98"/>
                  </a:cxn>
                  <a:cxn ang="f78">
                    <a:pos x="f99" y="f98"/>
                  </a:cxn>
                  <a:cxn ang="f78">
                    <a:pos x="f100" y="f101"/>
                  </a:cxn>
                  <a:cxn ang="f78">
                    <a:pos x="f102" y="f101"/>
                  </a:cxn>
                  <a:cxn ang="f78">
                    <a:pos x="f103" y="f104"/>
                  </a:cxn>
                  <a:cxn ang="f78">
                    <a:pos x="f103" y="f104"/>
                  </a:cxn>
                  <a:cxn ang="f78">
                    <a:pos x="f105" y="f106"/>
                  </a:cxn>
                  <a:cxn ang="f78">
                    <a:pos x="f107" y="f108"/>
                  </a:cxn>
                  <a:cxn ang="f78">
                    <a:pos x="f109" y="f108"/>
                  </a:cxn>
                  <a:cxn ang="f78">
                    <a:pos x="f110" y="f104"/>
                  </a:cxn>
                  <a:cxn ang="f78">
                    <a:pos x="f97" y="f98"/>
                  </a:cxn>
                </a:cxnLst>
                <a:rect l="f93" t="f96" r="f94" b="f95"/>
                <a:pathLst>
                  <a:path w="98" h="45">
                    <a:moveTo>
                      <a:pt x="f8" y="f9"/>
                    </a:moveTo>
                    <a:cubicBezTo>
                      <a:pt x="f10" y="f9"/>
                      <a:pt x="f11" y="f9"/>
                      <a:pt x="f12" y="f9"/>
                    </a:cubicBezTo>
                    <a:cubicBezTo>
                      <a:pt x="f13" y="f14"/>
                      <a:pt x="f13" y="f15"/>
                      <a:pt x="f16" y="f5"/>
                    </a:cubicBezTo>
                    <a:cubicBezTo>
                      <a:pt x="f17" y="f5"/>
                      <a:pt x="f18" y="f5"/>
                      <a:pt x="f19" y="f5"/>
                    </a:cubicBezTo>
                    <a:cubicBezTo>
                      <a:pt x="f20" y="f21"/>
                      <a:pt x="f22" y="f23"/>
                      <a:pt x="f6" y="f24"/>
                    </a:cubicBezTo>
                    <a:cubicBezTo>
                      <a:pt x="f6" y="f24"/>
                      <a:pt x="f6" y="f24"/>
                      <a:pt x="f6" y="f24"/>
                    </a:cubicBezTo>
                    <a:cubicBezTo>
                      <a:pt x="f25" y="f9"/>
                      <a:pt x="f26" y="f27"/>
                      <a:pt x="f28" y="f29"/>
                    </a:cubicBezTo>
                    <a:cubicBezTo>
                      <a:pt x="f30" y="f31"/>
                      <a:pt x="f30" y="f32"/>
                      <a:pt x="f33" y="f7"/>
                    </a:cubicBezTo>
                    <a:cubicBezTo>
                      <a:pt x="f13" y="f7"/>
                      <a:pt x="f34" y="f7"/>
                      <a:pt x="f5" y="f7"/>
                    </a:cubicBezTo>
                    <a:cubicBezTo>
                      <a:pt x="f8" y="f32"/>
                      <a:pt x="f8" y="f35"/>
                      <a:pt x="f36" y="f24"/>
                    </a:cubicBez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3" name="Freeform 31">
                <a:extLst>
                  <a:ext uri="{FF2B5EF4-FFF2-40B4-BE49-F238E27FC236}">
                    <a16:creationId xmlns:a16="http://schemas.microsoft.com/office/drawing/2014/main" id="{D3A2D206-BBA7-4095-A25F-05914D698678}"/>
                  </a:ext>
                </a:extLst>
              </p:cNvPr>
              <p:cNvSpPr/>
              <p:nvPr/>
            </p:nvSpPr>
            <p:spPr>
              <a:xfrm>
                <a:off x="3924303" y="2933696"/>
                <a:ext cx="101598" cy="1603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72"/>
                  <a:gd name="f8" fmla="val 21"/>
                  <a:gd name="f9" fmla="val 14"/>
                  <a:gd name="f10" fmla="val 71"/>
                  <a:gd name="f11" fmla="val 8"/>
                  <a:gd name="f12" fmla="val 70"/>
                  <a:gd name="f13" fmla="val 69"/>
                  <a:gd name="f14" fmla="val 23"/>
                  <a:gd name="f15" fmla="val 22"/>
                  <a:gd name="f16" fmla="val 7"/>
                  <a:gd name="f17" fmla="val 32"/>
                  <a:gd name="f18" fmla="val 39"/>
                  <a:gd name="f19" fmla="val 45"/>
                  <a:gd name="f20" fmla="val 29"/>
                  <a:gd name="f21" fmla="val 36"/>
                  <a:gd name="f22" fmla="val 47"/>
                  <a:gd name="f23" fmla="val 24"/>
                  <a:gd name="f24" fmla="val 48"/>
                  <a:gd name="f25" fmla="val 56"/>
                  <a:gd name="f26" fmla="val 64"/>
                  <a:gd name="f27" fmla="val 20"/>
                  <a:gd name="f28" fmla="+- 0 0 -90"/>
                  <a:gd name="f29" fmla="*/ f3 1 46"/>
                  <a:gd name="f30" fmla="*/ f4 1 72"/>
                  <a:gd name="f31" fmla="+- f7 0 f5"/>
                  <a:gd name="f32" fmla="+- f6 0 f5"/>
                  <a:gd name="f33" fmla="*/ f28 f0 1"/>
                  <a:gd name="f34" fmla="*/ f32 1 46"/>
                  <a:gd name="f35" fmla="*/ f31 1 72"/>
                  <a:gd name="f36" fmla="*/ 21 f32 1"/>
                  <a:gd name="f37" fmla="*/ 72 f31 1"/>
                  <a:gd name="f38" fmla="*/ 0 f32 1"/>
                  <a:gd name="f39" fmla="*/ 69 f31 1"/>
                  <a:gd name="f40" fmla="*/ 0 f31 1"/>
                  <a:gd name="f41" fmla="*/ 22 f32 1"/>
                  <a:gd name="f42" fmla="*/ 23 f32 1"/>
                  <a:gd name="f43" fmla="*/ 23 f31 1"/>
                  <a:gd name="f44" fmla="*/ 46 f32 1"/>
                  <a:gd name="f45" fmla="*/ 45 f32 1"/>
                  <a:gd name="f46" fmla="*/ 22 f31 1"/>
                  <a:gd name="f47" fmla="*/ 45 f31 1"/>
                  <a:gd name="f48" fmla="*/ 24 f32 1"/>
                  <a:gd name="f49" fmla="*/ 48 f31 1"/>
                  <a:gd name="f50" fmla="*/ 20 f32 1"/>
                  <a:gd name="f51" fmla="*/ f33 1 f2"/>
                  <a:gd name="f52" fmla="*/ f36 1 46"/>
                  <a:gd name="f53" fmla="*/ f37 1 72"/>
                  <a:gd name="f54" fmla="*/ f38 1 46"/>
                  <a:gd name="f55" fmla="*/ f39 1 72"/>
                  <a:gd name="f56" fmla="*/ f40 1 72"/>
                  <a:gd name="f57" fmla="*/ f41 1 46"/>
                  <a:gd name="f58" fmla="*/ f42 1 46"/>
                  <a:gd name="f59" fmla="*/ f43 1 72"/>
                  <a:gd name="f60" fmla="*/ f44 1 46"/>
                  <a:gd name="f61" fmla="*/ f45 1 46"/>
                  <a:gd name="f62" fmla="*/ f46 1 72"/>
                  <a:gd name="f63" fmla="*/ f47 1 72"/>
                  <a:gd name="f64" fmla="*/ f48 1 46"/>
                  <a:gd name="f65" fmla="*/ f49 1 72"/>
                  <a:gd name="f66" fmla="*/ f50 1 46"/>
                  <a:gd name="f67" fmla="*/ 0 1 f34"/>
                  <a:gd name="f68" fmla="*/ f6 1 f34"/>
                  <a:gd name="f69" fmla="*/ 0 1 f35"/>
                  <a:gd name="f70" fmla="*/ f7 1 f35"/>
                  <a:gd name="f71" fmla="+- f51 0 f1"/>
                  <a:gd name="f72" fmla="*/ f52 1 f34"/>
                  <a:gd name="f73" fmla="*/ f53 1 f35"/>
                  <a:gd name="f74" fmla="*/ f54 1 f34"/>
                  <a:gd name="f75" fmla="*/ f55 1 f35"/>
                  <a:gd name="f76" fmla="*/ f56 1 f35"/>
                  <a:gd name="f77" fmla="*/ f57 1 f34"/>
                  <a:gd name="f78" fmla="*/ f58 1 f34"/>
                  <a:gd name="f79" fmla="*/ f59 1 f35"/>
                  <a:gd name="f80" fmla="*/ f60 1 f34"/>
                  <a:gd name="f81" fmla="*/ f61 1 f34"/>
                  <a:gd name="f82" fmla="*/ f62 1 f35"/>
                  <a:gd name="f83" fmla="*/ f63 1 f35"/>
                  <a:gd name="f84" fmla="*/ f64 1 f34"/>
                  <a:gd name="f85" fmla="*/ f65 1 f35"/>
                  <a:gd name="f86" fmla="*/ f66 1 f34"/>
                  <a:gd name="f87" fmla="*/ f67 f29 1"/>
                  <a:gd name="f88" fmla="*/ f68 f29 1"/>
                  <a:gd name="f89" fmla="*/ f70 f30 1"/>
                  <a:gd name="f90" fmla="*/ f69 f30 1"/>
                  <a:gd name="f91" fmla="*/ f72 f29 1"/>
                  <a:gd name="f92" fmla="*/ f73 f30 1"/>
                  <a:gd name="f93" fmla="*/ f74 f29 1"/>
                  <a:gd name="f94" fmla="*/ f75 f30 1"/>
                  <a:gd name="f95" fmla="*/ f76 f30 1"/>
                  <a:gd name="f96" fmla="*/ f77 f29 1"/>
                  <a:gd name="f97" fmla="*/ f78 f29 1"/>
                  <a:gd name="f98" fmla="*/ f79 f30 1"/>
                  <a:gd name="f99" fmla="*/ f80 f29 1"/>
                  <a:gd name="f100" fmla="*/ f81 f29 1"/>
                  <a:gd name="f101" fmla="*/ f82 f30 1"/>
                  <a:gd name="f102" fmla="*/ f83 f30 1"/>
                  <a:gd name="f103" fmla="*/ f84 f29 1"/>
                  <a:gd name="f104" fmla="*/ f85 f30 1"/>
                  <a:gd name="f105" fmla="*/ f86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1">
                    <a:pos x="f91" y="f92"/>
                  </a:cxn>
                  <a:cxn ang="f71">
                    <a:pos x="f93" y="f94"/>
                  </a:cxn>
                  <a:cxn ang="f71">
                    <a:pos x="f93" y="f95"/>
                  </a:cxn>
                  <a:cxn ang="f71">
                    <a:pos x="f96" y="f95"/>
                  </a:cxn>
                  <a:cxn ang="f71">
                    <a:pos x="f97" y="f98"/>
                  </a:cxn>
                  <a:cxn ang="f71">
                    <a:pos x="f99" y="f98"/>
                  </a:cxn>
                  <a:cxn ang="f71">
                    <a:pos x="f100" y="f101"/>
                  </a:cxn>
                  <a:cxn ang="f71">
                    <a:pos x="f99" y="f102"/>
                  </a:cxn>
                  <a:cxn ang="f71">
                    <a:pos x="f103" y="f104"/>
                  </a:cxn>
                  <a:cxn ang="f71">
                    <a:pos x="f105" y="f92"/>
                  </a:cxn>
                  <a:cxn ang="f71">
                    <a:pos x="f91" y="f92"/>
                  </a:cxn>
                </a:cxnLst>
                <a:rect l="f87" t="f90" r="f88" b="f89"/>
                <a:pathLst>
                  <a:path w="46" h="72">
                    <a:moveTo>
                      <a:pt x="f8" y="f7"/>
                    </a:moveTo>
                    <a:cubicBezTo>
                      <a:pt x="f9" y="f10"/>
                      <a:pt x="f11" y="f12"/>
                      <a:pt x="f5" y="f13"/>
                    </a:cubicBezTo>
                    <a:cubicBezTo>
                      <a:pt x="f5" y="f6"/>
                      <a:pt x="f5" y="f14"/>
                      <a:pt x="f5" y="f5"/>
                    </a:cubicBezTo>
                    <a:cubicBezTo>
                      <a:pt x="f11" y="f5"/>
                      <a:pt x="f9" y="f5"/>
                      <a:pt x="f15" y="f5"/>
                    </a:cubicBezTo>
                    <a:cubicBezTo>
                      <a:pt x="f15" y="f16"/>
                      <a:pt x="f14" y="f9"/>
                      <a:pt x="f14" y="f14"/>
                    </a:cubicBezTo>
                    <a:cubicBezTo>
                      <a:pt x="f17" y="f14"/>
                      <a:pt x="f18" y="f14"/>
                      <a:pt x="f6" y="f14"/>
                    </a:cubicBezTo>
                    <a:cubicBezTo>
                      <a:pt x="f19" y="f15"/>
                      <a:pt x="f19" y="f15"/>
                      <a:pt x="f19" y="f15"/>
                    </a:cubicBezTo>
                    <a:cubicBezTo>
                      <a:pt x="f6" y="f20"/>
                      <a:pt x="f6" y="f21"/>
                      <a:pt x="f6" y="f19"/>
                    </a:cubicBezTo>
                    <a:cubicBezTo>
                      <a:pt x="f18" y="f6"/>
                      <a:pt x="f17" y="f22"/>
                      <a:pt x="f23" y="f24"/>
                    </a:cubicBezTo>
                    <a:cubicBezTo>
                      <a:pt x="f14" y="f25"/>
                      <a:pt x="f15" y="f26"/>
                      <a:pt x="f27" y="f7"/>
                    </a:cubicBezTo>
                    <a:cubicBezTo>
                      <a:pt x="f27" y="f7"/>
                      <a:pt x="f8" y="f7"/>
                      <a:pt x="f8" y="f7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4" name="Freeform 32">
                <a:extLst>
                  <a:ext uri="{FF2B5EF4-FFF2-40B4-BE49-F238E27FC236}">
                    <a16:creationId xmlns:a16="http://schemas.microsoft.com/office/drawing/2014/main" id="{D8FB0847-985B-4DBC-ACD3-7201CAA46DBE}"/>
                  </a:ext>
                </a:extLst>
              </p:cNvPr>
              <p:cNvSpPr/>
              <p:nvPr/>
            </p:nvSpPr>
            <p:spPr>
              <a:xfrm>
                <a:off x="6265861" y="2987673"/>
                <a:ext cx="100007" cy="1587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5"/>
                  <a:gd name="f7" fmla="val 72"/>
                  <a:gd name="f8" fmla="val 22"/>
                  <a:gd name="f9" fmla="val 15"/>
                  <a:gd name="f10" fmla="val 71"/>
                  <a:gd name="f11" fmla="val 8"/>
                  <a:gd name="f12" fmla="val 70"/>
                  <a:gd name="f13" fmla="val 69"/>
                  <a:gd name="f14" fmla="val 46"/>
                  <a:gd name="f15" fmla="val 24"/>
                  <a:gd name="f16" fmla="val 7"/>
                  <a:gd name="f17" fmla="val 14"/>
                  <a:gd name="f18" fmla="val 23"/>
                  <a:gd name="f19" fmla="val 31"/>
                  <a:gd name="f20" fmla="val 38"/>
                  <a:gd name="f21" fmla="val 37"/>
                  <a:gd name="f22" fmla="val 39"/>
                  <a:gd name="f23" fmla="val 32"/>
                  <a:gd name="f24" fmla="val 47"/>
                  <a:gd name="f25" fmla="val 25"/>
                  <a:gd name="f26" fmla="val 55"/>
                  <a:gd name="f27" fmla="val 64"/>
                  <a:gd name="f28" fmla="val 21"/>
                  <a:gd name="f29" fmla="+- 0 0 -90"/>
                  <a:gd name="f30" fmla="*/ f3 1 45"/>
                  <a:gd name="f31" fmla="*/ f4 1 72"/>
                  <a:gd name="f32" fmla="+- f7 0 f5"/>
                  <a:gd name="f33" fmla="+- f6 0 f5"/>
                  <a:gd name="f34" fmla="*/ f29 f0 1"/>
                  <a:gd name="f35" fmla="*/ f33 1 45"/>
                  <a:gd name="f36" fmla="*/ f32 1 72"/>
                  <a:gd name="f37" fmla="*/ 22 f33 1"/>
                  <a:gd name="f38" fmla="*/ 72 f32 1"/>
                  <a:gd name="f39" fmla="*/ 0 f33 1"/>
                  <a:gd name="f40" fmla="*/ 69 f32 1"/>
                  <a:gd name="f41" fmla="*/ 0 f32 1"/>
                  <a:gd name="f42" fmla="*/ 24 f33 1"/>
                  <a:gd name="f43" fmla="*/ 22 f32 1"/>
                  <a:gd name="f44" fmla="*/ 45 f33 1"/>
                  <a:gd name="f45" fmla="*/ 23 f32 1"/>
                  <a:gd name="f46" fmla="*/ 45 f32 1"/>
                  <a:gd name="f47" fmla="*/ 25 f33 1"/>
                  <a:gd name="f48" fmla="*/ 47 f32 1"/>
                  <a:gd name="f49" fmla="*/ 21 f33 1"/>
                  <a:gd name="f50" fmla="*/ f34 1 f2"/>
                  <a:gd name="f51" fmla="*/ f37 1 45"/>
                  <a:gd name="f52" fmla="*/ f38 1 72"/>
                  <a:gd name="f53" fmla="*/ f39 1 45"/>
                  <a:gd name="f54" fmla="*/ f40 1 72"/>
                  <a:gd name="f55" fmla="*/ f41 1 72"/>
                  <a:gd name="f56" fmla="*/ f42 1 45"/>
                  <a:gd name="f57" fmla="*/ f43 1 72"/>
                  <a:gd name="f58" fmla="*/ f44 1 45"/>
                  <a:gd name="f59" fmla="*/ f45 1 72"/>
                  <a:gd name="f60" fmla="*/ f46 1 72"/>
                  <a:gd name="f61" fmla="*/ f47 1 45"/>
                  <a:gd name="f62" fmla="*/ f48 1 72"/>
                  <a:gd name="f63" fmla="*/ f49 1 45"/>
                  <a:gd name="f64" fmla="*/ 0 1 f35"/>
                  <a:gd name="f65" fmla="*/ f6 1 f35"/>
                  <a:gd name="f66" fmla="*/ 0 1 f36"/>
                  <a:gd name="f67" fmla="*/ f7 1 f36"/>
                  <a:gd name="f68" fmla="+- f50 0 f1"/>
                  <a:gd name="f69" fmla="*/ f51 1 f35"/>
                  <a:gd name="f70" fmla="*/ f52 1 f36"/>
                  <a:gd name="f71" fmla="*/ f53 1 f35"/>
                  <a:gd name="f72" fmla="*/ f54 1 f36"/>
                  <a:gd name="f73" fmla="*/ f55 1 f36"/>
                  <a:gd name="f74" fmla="*/ f56 1 f35"/>
                  <a:gd name="f75" fmla="*/ f57 1 f36"/>
                  <a:gd name="f76" fmla="*/ f58 1 f35"/>
                  <a:gd name="f77" fmla="*/ f59 1 f36"/>
                  <a:gd name="f78" fmla="*/ f60 1 f36"/>
                  <a:gd name="f79" fmla="*/ f61 1 f35"/>
                  <a:gd name="f80" fmla="*/ f62 1 f36"/>
                  <a:gd name="f81" fmla="*/ f63 1 f35"/>
                  <a:gd name="f82" fmla="*/ f64 f30 1"/>
                  <a:gd name="f83" fmla="*/ f65 f30 1"/>
                  <a:gd name="f84" fmla="*/ f67 f31 1"/>
                  <a:gd name="f85" fmla="*/ f66 f31 1"/>
                  <a:gd name="f86" fmla="*/ f69 f30 1"/>
                  <a:gd name="f87" fmla="*/ f70 f31 1"/>
                  <a:gd name="f88" fmla="*/ f71 f30 1"/>
                  <a:gd name="f89" fmla="*/ f72 f31 1"/>
                  <a:gd name="f90" fmla="*/ f73 f31 1"/>
                  <a:gd name="f91" fmla="*/ f74 f30 1"/>
                  <a:gd name="f92" fmla="*/ f75 f31 1"/>
                  <a:gd name="f93" fmla="*/ f76 f30 1"/>
                  <a:gd name="f94" fmla="*/ f77 f31 1"/>
                  <a:gd name="f95" fmla="*/ f78 f31 1"/>
                  <a:gd name="f96" fmla="*/ f79 f30 1"/>
                  <a:gd name="f97" fmla="*/ f80 f31 1"/>
                  <a:gd name="f98" fmla="*/ f81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8">
                    <a:pos x="f86" y="f87"/>
                  </a:cxn>
                  <a:cxn ang="f68">
                    <a:pos x="f88" y="f89"/>
                  </a:cxn>
                  <a:cxn ang="f68">
                    <a:pos x="f88" y="f90"/>
                  </a:cxn>
                  <a:cxn ang="f68">
                    <a:pos x="f86" y="f90"/>
                  </a:cxn>
                  <a:cxn ang="f68">
                    <a:pos x="f91" y="f92"/>
                  </a:cxn>
                  <a:cxn ang="f68">
                    <a:pos x="f93" y="f94"/>
                  </a:cxn>
                  <a:cxn ang="f68">
                    <a:pos x="f93" y="f95"/>
                  </a:cxn>
                  <a:cxn ang="f68">
                    <a:pos x="f96" y="f97"/>
                  </a:cxn>
                  <a:cxn ang="f68">
                    <a:pos x="f98" y="f87"/>
                  </a:cxn>
                  <a:cxn ang="f68">
                    <a:pos x="f86" y="f87"/>
                  </a:cxn>
                </a:cxnLst>
                <a:rect l="f82" t="f85" r="f83" b="f84"/>
                <a:pathLst>
                  <a:path w="45" h="72">
                    <a:moveTo>
                      <a:pt x="f8" y="f7"/>
                    </a:moveTo>
                    <a:cubicBezTo>
                      <a:pt x="f9" y="f10"/>
                      <a:pt x="f11" y="f12"/>
                      <a:pt x="f5" y="f13"/>
                    </a:cubicBezTo>
                    <a:cubicBezTo>
                      <a:pt x="f5" y="f14"/>
                      <a:pt x="f5" y="f15"/>
                      <a:pt x="f5" y="f5"/>
                    </a:cubicBezTo>
                    <a:cubicBezTo>
                      <a:pt x="f16" y="f5"/>
                      <a:pt x="f17" y="f5"/>
                      <a:pt x="f8" y="f5"/>
                    </a:cubicBezTo>
                    <a:cubicBezTo>
                      <a:pt x="f18" y="f16"/>
                      <a:pt x="f18" y="f17"/>
                      <a:pt x="f15" y="f8"/>
                    </a:cubicBezTo>
                    <a:cubicBezTo>
                      <a:pt x="f19" y="f8"/>
                      <a:pt x="f20" y="f18"/>
                      <a:pt x="f6" y="f18"/>
                    </a:cubicBezTo>
                    <a:cubicBezTo>
                      <a:pt x="f6" y="f19"/>
                      <a:pt x="f6" y="f21"/>
                      <a:pt x="f6" y="f6"/>
                    </a:cubicBezTo>
                    <a:cubicBezTo>
                      <a:pt x="f22" y="f14"/>
                      <a:pt x="f23" y="f24"/>
                      <a:pt x="f25" y="f24"/>
                    </a:cubicBezTo>
                    <a:cubicBezTo>
                      <a:pt x="f15" y="f26"/>
                      <a:pt x="f18" y="f27"/>
                      <a:pt x="f28" y="f7"/>
                    </a:cubicBezTo>
                    <a:lnTo>
                      <a:pt x="f8" y="f7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5" name="Freeform 33">
                <a:extLst>
                  <a:ext uri="{FF2B5EF4-FFF2-40B4-BE49-F238E27FC236}">
                    <a16:creationId xmlns:a16="http://schemas.microsoft.com/office/drawing/2014/main" id="{83DE2245-35F3-4D37-9334-C49243D18150}"/>
                  </a:ext>
                </a:extLst>
              </p:cNvPr>
              <p:cNvSpPr/>
              <p:nvPr/>
            </p:nvSpPr>
            <p:spPr>
              <a:xfrm>
                <a:off x="6524628" y="2933696"/>
                <a:ext cx="103190" cy="1603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72"/>
                  <a:gd name="f8" fmla="val 21"/>
                  <a:gd name="f9" fmla="val 14"/>
                  <a:gd name="f10" fmla="val 71"/>
                  <a:gd name="f11" fmla="val 8"/>
                  <a:gd name="f12" fmla="val 70"/>
                  <a:gd name="f13" fmla="val 69"/>
                  <a:gd name="f14" fmla="val 47"/>
                  <a:gd name="f15" fmla="val 24"/>
                  <a:gd name="f16" fmla="val 7"/>
                  <a:gd name="f17" fmla="val 22"/>
                  <a:gd name="f18" fmla="val 23"/>
                  <a:gd name="f19" fmla="val 13"/>
                  <a:gd name="f20" fmla="val 31"/>
                  <a:gd name="f21" fmla="val 38"/>
                  <a:gd name="f22" fmla="val 45"/>
                  <a:gd name="f23" fmla="val 29"/>
                  <a:gd name="f24" fmla="val 36"/>
                  <a:gd name="f25" fmla="val 39"/>
                  <a:gd name="f26" fmla="val 32"/>
                  <a:gd name="f27" fmla="val 48"/>
                  <a:gd name="f28" fmla="val 56"/>
                  <a:gd name="f29" fmla="val 64"/>
                  <a:gd name="f30" fmla="val 20"/>
                  <a:gd name="f31" fmla="+- 0 0 -90"/>
                  <a:gd name="f32" fmla="*/ f3 1 46"/>
                  <a:gd name="f33" fmla="*/ f4 1 72"/>
                  <a:gd name="f34" fmla="+- f7 0 f5"/>
                  <a:gd name="f35" fmla="+- f6 0 f5"/>
                  <a:gd name="f36" fmla="*/ f31 f0 1"/>
                  <a:gd name="f37" fmla="*/ f35 1 46"/>
                  <a:gd name="f38" fmla="*/ f34 1 72"/>
                  <a:gd name="f39" fmla="*/ 21 f35 1"/>
                  <a:gd name="f40" fmla="*/ 72 f34 1"/>
                  <a:gd name="f41" fmla="*/ 0 f35 1"/>
                  <a:gd name="f42" fmla="*/ 69 f34 1"/>
                  <a:gd name="f43" fmla="*/ 0 f34 1"/>
                  <a:gd name="f44" fmla="*/ 22 f35 1"/>
                  <a:gd name="f45" fmla="*/ 23 f35 1"/>
                  <a:gd name="f46" fmla="*/ 23 f34 1"/>
                  <a:gd name="f47" fmla="*/ 46 f35 1"/>
                  <a:gd name="f48" fmla="*/ 45 f35 1"/>
                  <a:gd name="f49" fmla="*/ 22 f34 1"/>
                  <a:gd name="f50" fmla="*/ 45 f34 1"/>
                  <a:gd name="f51" fmla="*/ 24 f35 1"/>
                  <a:gd name="f52" fmla="*/ 48 f34 1"/>
                  <a:gd name="f53" fmla="*/ 20 f35 1"/>
                  <a:gd name="f54" fmla="*/ f36 1 f2"/>
                  <a:gd name="f55" fmla="*/ f39 1 46"/>
                  <a:gd name="f56" fmla="*/ f40 1 72"/>
                  <a:gd name="f57" fmla="*/ f41 1 46"/>
                  <a:gd name="f58" fmla="*/ f42 1 72"/>
                  <a:gd name="f59" fmla="*/ f43 1 72"/>
                  <a:gd name="f60" fmla="*/ f44 1 46"/>
                  <a:gd name="f61" fmla="*/ f45 1 46"/>
                  <a:gd name="f62" fmla="*/ f46 1 72"/>
                  <a:gd name="f63" fmla="*/ f47 1 46"/>
                  <a:gd name="f64" fmla="*/ f48 1 46"/>
                  <a:gd name="f65" fmla="*/ f49 1 72"/>
                  <a:gd name="f66" fmla="*/ f50 1 72"/>
                  <a:gd name="f67" fmla="*/ f51 1 46"/>
                  <a:gd name="f68" fmla="*/ f52 1 72"/>
                  <a:gd name="f69" fmla="*/ f53 1 46"/>
                  <a:gd name="f70" fmla="*/ 0 1 f37"/>
                  <a:gd name="f71" fmla="*/ f6 1 f37"/>
                  <a:gd name="f72" fmla="*/ 0 1 f38"/>
                  <a:gd name="f73" fmla="*/ f7 1 f38"/>
                  <a:gd name="f74" fmla="+- f54 0 f1"/>
                  <a:gd name="f75" fmla="*/ f55 1 f37"/>
                  <a:gd name="f76" fmla="*/ f56 1 f38"/>
                  <a:gd name="f77" fmla="*/ f57 1 f37"/>
                  <a:gd name="f78" fmla="*/ f58 1 f38"/>
                  <a:gd name="f79" fmla="*/ f59 1 f38"/>
                  <a:gd name="f80" fmla="*/ f60 1 f37"/>
                  <a:gd name="f81" fmla="*/ f61 1 f37"/>
                  <a:gd name="f82" fmla="*/ f62 1 f38"/>
                  <a:gd name="f83" fmla="*/ f63 1 f37"/>
                  <a:gd name="f84" fmla="*/ f64 1 f37"/>
                  <a:gd name="f85" fmla="*/ f65 1 f38"/>
                  <a:gd name="f86" fmla="*/ f66 1 f38"/>
                  <a:gd name="f87" fmla="*/ f67 1 f37"/>
                  <a:gd name="f88" fmla="*/ f68 1 f38"/>
                  <a:gd name="f89" fmla="*/ f69 1 f37"/>
                  <a:gd name="f90" fmla="*/ f70 f32 1"/>
                  <a:gd name="f91" fmla="*/ f71 f32 1"/>
                  <a:gd name="f92" fmla="*/ f73 f33 1"/>
                  <a:gd name="f93" fmla="*/ f72 f33 1"/>
                  <a:gd name="f94" fmla="*/ f75 f32 1"/>
                  <a:gd name="f95" fmla="*/ f76 f33 1"/>
                  <a:gd name="f96" fmla="*/ f77 f32 1"/>
                  <a:gd name="f97" fmla="*/ f78 f33 1"/>
                  <a:gd name="f98" fmla="*/ f79 f33 1"/>
                  <a:gd name="f99" fmla="*/ f80 f32 1"/>
                  <a:gd name="f100" fmla="*/ f81 f32 1"/>
                  <a:gd name="f101" fmla="*/ f82 f33 1"/>
                  <a:gd name="f102" fmla="*/ f83 f32 1"/>
                  <a:gd name="f103" fmla="*/ f84 f32 1"/>
                  <a:gd name="f104" fmla="*/ f85 f33 1"/>
                  <a:gd name="f105" fmla="*/ f86 f33 1"/>
                  <a:gd name="f106" fmla="*/ f87 f32 1"/>
                  <a:gd name="f107" fmla="*/ f88 f33 1"/>
                  <a:gd name="f108" fmla="*/ f89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4">
                    <a:pos x="f94" y="f95"/>
                  </a:cxn>
                  <a:cxn ang="f74">
                    <a:pos x="f96" y="f97"/>
                  </a:cxn>
                  <a:cxn ang="f74">
                    <a:pos x="f96" y="f98"/>
                  </a:cxn>
                  <a:cxn ang="f74">
                    <a:pos x="f99" y="f98"/>
                  </a:cxn>
                  <a:cxn ang="f74">
                    <a:pos x="f100" y="f101"/>
                  </a:cxn>
                  <a:cxn ang="f74">
                    <a:pos x="f102" y="f101"/>
                  </a:cxn>
                  <a:cxn ang="f74">
                    <a:pos x="f103" y="f104"/>
                  </a:cxn>
                  <a:cxn ang="f74">
                    <a:pos x="f103" y="f105"/>
                  </a:cxn>
                  <a:cxn ang="f74">
                    <a:pos x="f106" y="f107"/>
                  </a:cxn>
                  <a:cxn ang="f74">
                    <a:pos x="f108" y="f95"/>
                  </a:cxn>
                  <a:cxn ang="f74">
                    <a:pos x="f94" y="f95"/>
                  </a:cxn>
                </a:cxnLst>
                <a:rect l="f90" t="f93" r="f91" b="f92"/>
                <a:pathLst>
                  <a:path w="46" h="72">
                    <a:moveTo>
                      <a:pt x="f8" y="f7"/>
                    </a:moveTo>
                    <a:cubicBezTo>
                      <a:pt x="f9" y="f10"/>
                      <a:pt x="f11" y="f12"/>
                      <a:pt x="f5" y="f13"/>
                    </a:cubicBezTo>
                    <a:cubicBezTo>
                      <a:pt x="f5" y="f14"/>
                      <a:pt x="f5" y="f15"/>
                      <a:pt x="f5" y="f5"/>
                    </a:cubicBezTo>
                    <a:cubicBezTo>
                      <a:pt x="f16" y="f5"/>
                      <a:pt x="f9" y="f5"/>
                      <a:pt x="f17" y="f5"/>
                    </a:cubicBezTo>
                    <a:cubicBezTo>
                      <a:pt x="f17" y="f16"/>
                      <a:pt x="f18" y="f19"/>
                      <a:pt x="f18" y="f18"/>
                    </a:cubicBezTo>
                    <a:cubicBezTo>
                      <a:pt x="f20" y="f18"/>
                      <a:pt x="f21" y="f18"/>
                      <a:pt x="f6" y="f18"/>
                    </a:cubicBezTo>
                    <a:cubicBezTo>
                      <a:pt x="f22" y="f17"/>
                      <a:pt x="f22" y="f17"/>
                      <a:pt x="f22" y="f17"/>
                    </a:cubicBezTo>
                    <a:cubicBezTo>
                      <a:pt x="f22" y="f23"/>
                      <a:pt x="f22" y="f24"/>
                      <a:pt x="f22" y="f22"/>
                    </a:cubicBezTo>
                    <a:cubicBezTo>
                      <a:pt x="f25" y="f6"/>
                      <a:pt x="f26" y="f14"/>
                      <a:pt x="f15" y="f27"/>
                    </a:cubicBezTo>
                    <a:cubicBezTo>
                      <a:pt x="f18" y="f28"/>
                      <a:pt x="f17" y="f29"/>
                      <a:pt x="f30" y="f7"/>
                    </a:cubicBezTo>
                    <a:cubicBezTo>
                      <a:pt x="f30" y="f7"/>
                      <a:pt x="f8" y="f7"/>
                      <a:pt x="f8" y="f7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6" name="Freeform 34">
                <a:extLst>
                  <a:ext uri="{FF2B5EF4-FFF2-40B4-BE49-F238E27FC236}">
                    <a16:creationId xmlns:a16="http://schemas.microsoft.com/office/drawing/2014/main" id="{7F4D6C8E-843D-4456-B934-CD16D3D794C7}"/>
                  </a:ext>
                </a:extLst>
              </p:cNvPr>
              <p:cNvSpPr/>
              <p:nvPr/>
            </p:nvSpPr>
            <p:spPr>
              <a:xfrm>
                <a:off x="6421438" y="2514600"/>
                <a:ext cx="101598" cy="21113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95"/>
                  <a:gd name="f8" fmla="val 24"/>
                  <a:gd name="f9" fmla="val 31"/>
                  <a:gd name="f10" fmla="val 37"/>
                  <a:gd name="f11" fmla="val 45"/>
                  <a:gd name="f12" fmla="val 7"/>
                  <a:gd name="f13" fmla="val 14"/>
                  <a:gd name="f14" fmla="val 22"/>
                  <a:gd name="f15" fmla="val 39"/>
                  <a:gd name="f16" fmla="val 23"/>
                  <a:gd name="f17" fmla="val 32"/>
                  <a:gd name="f18" fmla="val 25"/>
                  <a:gd name="f19" fmla="val 47"/>
                  <a:gd name="f20" fmla="val 38"/>
                  <a:gd name="f21" fmla="val 48"/>
                  <a:gd name="f22" fmla="val 49"/>
                  <a:gd name="f23" fmla="val 56"/>
                  <a:gd name="f24" fmla="val 62"/>
                  <a:gd name="f25" fmla="val 70"/>
                  <a:gd name="f26" fmla="val 71"/>
                  <a:gd name="f27" fmla="val 72"/>
                  <a:gd name="f28" fmla="val 73"/>
                  <a:gd name="f29" fmla="val 79"/>
                  <a:gd name="f30" fmla="val 86"/>
                  <a:gd name="f31" fmla="val 94"/>
                  <a:gd name="f32" fmla="val 15"/>
                  <a:gd name="f33" fmla="val 9"/>
                  <a:gd name="f34" fmla="val 1"/>
                  <a:gd name="f35" fmla="val 88"/>
                  <a:gd name="f36" fmla="val 81"/>
                  <a:gd name="f37" fmla="val 21"/>
                  <a:gd name="f38" fmla="val 63"/>
                  <a:gd name="f39" fmla="val 57"/>
                  <a:gd name="f40" fmla="val 50"/>
                  <a:gd name="f41" fmla="val 33"/>
                  <a:gd name="f42" fmla="val 8"/>
                  <a:gd name="f43" fmla="val 16"/>
                  <a:gd name="f44" fmla="+- 0 0 -90"/>
                  <a:gd name="f45" fmla="*/ f3 1 46"/>
                  <a:gd name="f46" fmla="*/ f4 1 95"/>
                  <a:gd name="f47" fmla="+- f7 0 f5"/>
                  <a:gd name="f48" fmla="+- f6 0 f5"/>
                  <a:gd name="f49" fmla="*/ f44 f0 1"/>
                  <a:gd name="f50" fmla="*/ f48 1 46"/>
                  <a:gd name="f51" fmla="*/ f47 1 95"/>
                  <a:gd name="f52" fmla="*/ 24 f48 1"/>
                  <a:gd name="f53" fmla="*/ 0 f47 1"/>
                  <a:gd name="f54" fmla="*/ 45 f48 1"/>
                  <a:gd name="f55" fmla="*/ 46 f48 1"/>
                  <a:gd name="f56" fmla="*/ 22 f47 1"/>
                  <a:gd name="f57" fmla="*/ 25 f48 1"/>
                  <a:gd name="f58" fmla="*/ 25 f47 1"/>
                  <a:gd name="f59" fmla="*/ 47 f47 1"/>
                  <a:gd name="f60" fmla="*/ 49 f47 1"/>
                  <a:gd name="f61" fmla="*/ 70 f47 1"/>
                  <a:gd name="f62" fmla="*/ 73 f47 1"/>
                  <a:gd name="f63" fmla="*/ 22 f48 1"/>
                  <a:gd name="f64" fmla="*/ 94 f47 1"/>
                  <a:gd name="f65" fmla="*/ 1 f48 1"/>
                  <a:gd name="f66" fmla="*/ 95 f47 1"/>
                  <a:gd name="f67" fmla="*/ 0 f48 1"/>
                  <a:gd name="f68" fmla="*/ 21 f48 1"/>
                  <a:gd name="f69" fmla="*/ 23 f48 1"/>
                  <a:gd name="f70" fmla="*/ 50 f47 1"/>
                  <a:gd name="f71" fmla="*/ 46 f47 1"/>
                  <a:gd name="f72" fmla="*/ 23 f47 1"/>
                  <a:gd name="f73" fmla="*/ f49 1 f2"/>
                  <a:gd name="f74" fmla="*/ f52 1 46"/>
                  <a:gd name="f75" fmla="*/ f53 1 95"/>
                  <a:gd name="f76" fmla="*/ f54 1 46"/>
                  <a:gd name="f77" fmla="*/ f55 1 46"/>
                  <a:gd name="f78" fmla="*/ f56 1 95"/>
                  <a:gd name="f79" fmla="*/ f57 1 46"/>
                  <a:gd name="f80" fmla="*/ f58 1 95"/>
                  <a:gd name="f81" fmla="*/ f59 1 95"/>
                  <a:gd name="f82" fmla="*/ f60 1 95"/>
                  <a:gd name="f83" fmla="*/ f61 1 95"/>
                  <a:gd name="f84" fmla="*/ f62 1 95"/>
                  <a:gd name="f85" fmla="*/ f63 1 46"/>
                  <a:gd name="f86" fmla="*/ f64 1 95"/>
                  <a:gd name="f87" fmla="*/ f65 1 46"/>
                  <a:gd name="f88" fmla="*/ f66 1 95"/>
                  <a:gd name="f89" fmla="*/ f67 1 46"/>
                  <a:gd name="f90" fmla="*/ f68 1 46"/>
                  <a:gd name="f91" fmla="*/ f69 1 46"/>
                  <a:gd name="f92" fmla="*/ f70 1 95"/>
                  <a:gd name="f93" fmla="*/ f71 1 95"/>
                  <a:gd name="f94" fmla="*/ f72 1 95"/>
                  <a:gd name="f95" fmla="*/ 0 1 f50"/>
                  <a:gd name="f96" fmla="*/ f6 1 f50"/>
                  <a:gd name="f97" fmla="*/ 0 1 f51"/>
                  <a:gd name="f98" fmla="*/ f7 1 f51"/>
                  <a:gd name="f99" fmla="+- f73 0 f1"/>
                  <a:gd name="f100" fmla="*/ f74 1 f50"/>
                  <a:gd name="f101" fmla="*/ f75 1 f51"/>
                  <a:gd name="f102" fmla="*/ f76 1 f50"/>
                  <a:gd name="f103" fmla="*/ f77 1 f50"/>
                  <a:gd name="f104" fmla="*/ f78 1 f51"/>
                  <a:gd name="f105" fmla="*/ f79 1 f50"/>
                  <a:gd name="f106" fmla="*/ f80 1 f51"/>
                  <a:gd name="f107" fmla="*/ f81 1 f51"/>
                  <a:gd name="f108" fmla="*/ f82 1 f51"/>
                  <a:gd name="f109" fmla="*/ f83 1 f51"/>
                  <a:gd name="f110" fmla="*/ f84 1 f51"/>
                  <a:gd name="f111" fmla="*/ f85 1 f50"/>
                  <a:gd name="f112" fmla="*/ f86 1 f51"/>
                  <a:gd name="f113" fmla="*/ f87 1 f50"/>
                  <a:gd name="f114" fmla="*/ f88 1 f51"/>
                  <a:gd name="f115" fmla="*/ f89 1 f50"/>
                  <a:gd name="f116" fmla="*/ f90 1 f50"/>
                  <a:gd name="f117" fmla="*/ f91 1 f50"/>
                  <a:gd name="f118" fmla="*/ f92 1 f51"/>
                  <a:gd name="f119" fmla="*/ f93 1 f51"/>
                  <a:gd name="f120" fmla="*/ f94 1 f51"/>
                  <a:gd name="f121" fmla="*/ f95 f45 1"/>
                  <a:gd name="f122" fmla="*/ f96 f45 1"/>
                  <a:gd name="f123" fmla="*/ f98 f46 1"/>
                  <a:gd name="f124" fmla="*/ f97 f46 1"/>
                  <a:gd name="f125" fmla="*/ f100 f45 1"/>
                  <a:gd name="f126" fmla="*/ f101 f46 1"/>
                  <a:gd name="f127" fmla="*/ f102 f45 1"/>
                  <a:gd name="f128" fmla="*/ f103 f45 1"/>
                  <a:gd name="f129" fmla="*/ f104 f46 1"/>
                  <a:gd name="f130" fmla="*/ f105 f45 1"/>
                  <a:gd name="f131" fmla="*/ f106 f46 1"/>
                  <a:gd name="f132" fmla="*/ f107 f46 1"/>
                  <a:gd name="f133" fmla="*/ f108 f46 1"/>
                  <a:gd name="f134" fmla="*/ f109 f46 1"/>
                  <a:gd name="f135" fmla="*/ f110 f46 1"/>
                  <a:gd name="f136" fmla="*/ f111 f45 1"/>
                  <a:gd name="f137" fmla="*/ f112 f46 1"/>
                  <a:gd name="f138" fmla="*/ f113 f45 1"/>
                  <a:gd name="f139" fmla="*/ f114 f46 1"/>
                  <a:gd name="f140" fmla="*/ f115 f45 1"/>
                  <a:gd name="f141" fmla="*/ f116 f45 1"/>
                  <a:gd name="f142" fmla="*/ f117 f45 1"/>
                  <a:gd name="f143" fmla="*/ f118 f46 1"/>
                  <a:gd name="f144" fmla="*/ f119 f46 1"/>
                  <a:gd name="f145" fmla="*/ f120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9">
                    <a:pos x="f125" y="f126"/>
                  </a:cxn>
                  <a:cxn ang="f99">
                    <a:pos x="f127" y="f126"/>
                  </a:cxn>
                  <a:cxn ang="f99">
                    <a:pos x="f128" y="f129"/>
                  </a:cxn>
                  <a:cxn ang="f99">
                    <a:pos x="f130" y="f131"/>
                  </a:cxn>
                  <a:cxn ang="f99">
                    <a:pos x="f130" y="f132"/>
                  </a:cxn>
                  <a:cxn ang="f99">
                    <a:pos x="f127" y="f133"/>
                  </a:cxn>
                  <a:cxn ang="f99">
                    <a:pos x="f127" y="f134"/>
                  </a:cxn>
                  <a:cxn ang="f99">
                    <a:pos x="f130" y="f135"/>
                  </a:cxn>
                  <a:cxn ang="f99">
                    <a:pos x="f136" y="f137"/>
                  </a:cxn>
                  <a:cxn ang="f99">
                    <a:pos x="f138" y="f139"/>
                  </a:cxn>
                  <a:cxn ang="f99">
                    <a:pos x="f140" y="f135"/>
                  </a:cxn>
                  <a:cxn ang="f99">
                    <a:pos x="f141" y="f134"/>
                  </a:cxn>
                  <a:cxn ang="f99">
                    <a:pos x="f142" y="f143"/>
                  </a:cxn>
                  <a:cxn ang="f99">
                    <a:pos x="f138" y="f144"/>
                  </a:cxn>
                  <a:cxn ang="f99">
                    <a:pos x="f138" y="f131"/>
                  </a:cxn>
                  <a:cxn ang="f99">
                    <a:pos x="f141" y="f145"/>
                  </a:cxn>
                  <a:cxn ang="f99">
                    <a:pos x="f125" y="f126"/>
                  </a:cxn>
                </a:cxnLst>
                <a:rect l="f121" t="f124" r="f122" b="f123"/>
                <a:pathLst>
                  <a:path w="46" h="95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cubicBezTo>
                      <a:pt x="f11" y="f12"/>
                      <a:pt x="f6" y="f13"/>
                      <a:pt x="f6" y="f14"/>
                    </a:cubicBezTo>
                    <a:cubicBezTo>
                      <a:pt x="f15" y="f16"/>
                      <a:pt x="f17" y="f8"/>
                      <a:pt x="f18" y="f18"/>
                    </a:cubicBezTo>
                    <a:cubicBezTo>
                      <a:pt x="f18" y="f17"/>
                      <a:pt x="f18" y="f15"/>
                      <a:pt x="f18" y="f19"/>
                    </a:cubicBezTo>
                    <a:cubicBezTo>
                      <a:pt x="f9" y="f19"/>
                      <a:pt x="f20" y="f21"/>
                      <a:pt x="f11" y="f22"/>
                    </a:cubicBezTo>
                    <a:cubicBezTo>
                      <a:pt x="f11" y="f23"/>
                      <a:pt x="f11" y="f24"/>
                      <a:pt x="f11" y="f25"/>
                    </a:cubicBezTo>
                    <a:cubicBezTo>
                      <a:pt x="f15" y="f26"/>
                      <a:pt x="f17" y="f27"/>
                      <a:pt x="f18" y="f28"/>
                    </a:cubicBezTo>
                    <a:cubicBezTo>
                      <a:pt x="f8" y="f29"/>
                      <a:pt x="f16" y="f30"/>
                      <a:pt x="f14" y="f31"/>
                    </a:cubicBezTo>
                    <a:cubicBezTo>
                      <a:pt x="f32" y="f7"/>
                      <a:pt x="f33" y="f7"/>
                      <a:pt x="f34" y="f7"/>
                    </a:cubicBezTo>
                    <a:cubicBezTo>
                      <a:pt x="f34" y="f35"/>
                      <a:pt x="f5" y="f36"/>
                      <a:pt x="f5" y="f28"/>
                    </a:cubicBezTo>
                    <a:cubicBezTo>
                      <a:pt x="f12" y="f27"/>
                      <a:pt x="f13" y="f26"/>
                      <a:pt x="f37" y="f25"/>
                    </a:cubicBezTo>
                    <a:cubicBezTo>
                      <a:pt x="f14" y="f38"/>
                      <a:pt x="f14" y="f39"/>
                      <a:pt x="f16" y="f40"/>
                    </a:cubicBezTo>
                    <a:cubicBezTo>
                      <a:pt x="f32" y="f21"/>
                      <a:pt x="f33" y="f19"/>
                      <a:pt x="f34" y="f6"/>
                    </a:cubicBezTo>
                    <a:cubicBezTo>
                      <a:pt x="f34" y="f15"/>
                      <a:pt x="f34" y="f41"/>
                      <a:pt x="f34" y="f18"/>
                    </a:cubicBezTo>
                    <a:cubicBezTo>
                      <a:pt x="f42" y="f8"/>
                      <a:pt x="f13" y="f16"/>
                      <a:pt x="f37" y="f16"/>
                    </a:cubicBezTo>
                    <a:cubicBezTo>
                      <a:pt x="f14" y="f43"/>
                      <a:pt x="f16" y="f33"/>
                      <a:pt x="f8" y="f5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7" name="Freeform 35">
                <a:extLst>
                  <a:ext uri="{FF2B5EF4-FFF2-40B4-BE49-F238E27FC236}">
                    <a16:creationId xmlns:a16="http://schemas.microsoft.com/office/drawing/2014/main" id="{7582152C-B54B-4BCF-A500-54290B295939}"/>
                  </a:ext>
                </a:extLst>
              </p:cNvPr>
              <p:cNvSpPr/>
              <p:nvPr/>
            </p:nvSpPr>
            <p:spPr>
              <a:xfrm>
                <a:off x="7720014" y="2987673"/>
                <a:ext cx="103190" cy="20319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92"/>
                  <a:gd name="f8" fmla="val 2"/>
                  <a:gd name="f9" fmla="val 32"/>
                  <a:gd name="f10" fmla="val 1"/>
                  <a:gd name="f11" fmla="val 17"/>
                  <a:gd name="f12" fmla="val 9"/>
                  <a:gd name="f13" fmla="val 15"/>
                  <a:gd name="f14" fmla="val 24"/>
                  <a:gd name="f15" fmla="val 29"/>
                  <a:gd name="f16" fmla="val 45"/>
                  <a:gd name="f17" fmla="val 46"/>
                  <a:gd name="f18" fmla="val 38"/>
                  <a:gd name="f19" fmla="val 48"/>
                  <a:gd name="f20" fmla="val 54"/>
                  <a:gd name="f21" fmla="val 60"/>
                  <a:gd name="f22" fmla="val 68"/>
                  <a:gd name="f23" fmla="val 39"/>
                  <a:gd name="f24" fmla="val 69"/>
                  <a:gd name="f25" fmla="val 71"/>
                  <a:gd name="f26" fmla="val 25"/>
                  <a:gd name="f27" fmla="val 72"/>
                  <a:gd name="f28" fmla="val 79"/>
                  <a:gd name="f29" fmla="val 85"/>
                  <a:gd name="f30" fmla="val 23"/>
                  <a:gd name="f31" fmla="val 16"/>
                  <a:gd name="f32" fmla="val 84"/>
                  <a:gd name="f33" fmla="val 77"/>
                  <a:gd name="f34" fmla="val 70"/>
                  <a:gd name="f35" fmla="val 8"/>
                  <a:gd name="f36" fmla="val 22"/>
                  <a:gd name="f37" fmla="val 61"/>
                  <a:gd name="f38" fmla="val 55"/>
                  <a:gd name="f39" fmla="+- 0 0 -90"/>
                  <a:gd name="f40" fmla="*/ f3 1 47"/>
                  <a:gd name="f41" fmla="*/ f4 1 92"/>
                  <a:gd name="f42" fmla="+- f7 0 f5"/>
                  <a:gd name="f43" fmla="+- f6 0 f5"/>
                  <a:gd name="f44" fmla="*/ f39 f0 1"/>
                  <a:gd name="f45" fmla="*/ f43 1 47"/>
                  <a:gd name="f46" fmla="*/ f42 1 92"/>
                  <a:gd name="f47" fmla="*/ 2 f43 1"/>
                  <a:gd name="f48" fmla="*/ 47 f42 1"/>
                  <a:gd name="f49" fmla="*/ 0 f43 1"/>
                  <a:gd name="f50" fmla="*/ 0 f42 1"/>
                  <a:gd name="f51" fmla="*/ 24 f43 1"/>
                  <a:gd name="f52" fmla="*/ 45 f42 1"/>
                  <a:gd name="f53" fmla="*/ 46 f43 1"/>
                  <a:gd name="f54" fmla="*/ 48 f42 1"/>
                  <a:gd name="f55" fmla="*/ 47 f43 1"/>
                  <a:gd name="f56" fmla="*/ 68 f42 1"/>
                  <a:gd name="f57" fmla="*/ 25 f43 1"/>
                  <a:gd name="f58" fmla="*/ 72 f42 1"/>
                  <a:gd name="f59" fmla="*/ 23 f43 1"/>
                  <a:gd name="f60" fmla="*/ 92 f42 1"/>
                  <a:gd name="f61" fmla="*/ 1 f43 1"/>
                  <a:gd name="f62" fmla="*/ 70 f42 1"/>
                  <a:gd name="f63" fmla="*/ 71 f42 1"/>
                  <a:gd name="f64" fmla="*/ 22 f43 1"/>
                  <a:gd name="f65" fmla="*/ 69 f42 1"/>
                  <a:gd name="f66" fmla="*/ 46 f42 1"/>
                  <a:gd name="f67" fmla="*/ f44 1 f2"/>
                  <a:gd name="f68" fmla="*/ f47 1 47"/>
                  <a:gd name="f69" fmla="*/ f48 1 92"/>
                  <a:gd name="f70" fmla="*/ f49 1 47"/>
                  <a:gd name="f71" fmla="*/ f50 1 92"/>
                  <a:gd name="f72" fmla="*/ f51 1 47"/>
                  <a:gd name="f73" fmla="*/ f52 1 92"/>
                  <a:gd name="f74" fmla="*/ f53 1 47"/>
                  <a:gd name="f75" fmla="*/ f54 1 92"/>
                  <a:gd name="f76" fmla="*/ f55 1 47"/>
                  <a:gd name="f77" fmla="*/ f56 1 92"/>
                  <a:gd name="f78" fmla="*/ f57 1 47"/>
                  <a:gd name="f79" fmla="*/ f58 1 92"/>
                  <a:gd name="f80" fmla="*/ f59 1 47"/>
                  <a:gd name="f81" fmla="*/ f60 1 92"/>
                  <a:gd name="f82" fmla="*/ f61 1 47"/>
                  <a:gd name="f83" fmla="*/ f62 1 92"/>
                  <a:gd name="f84" fmla="*/ f63 1 92"/>
                  <a:gd name="f85" fmla="*/ f64 1 47"/>
                  <a:gd name="f86" fmla="*/ f65 1 92"/>
                  <a:gd name="f87" fmla="*/ f66 1 92"/>
                  <a:gd name="f88" fmla="*/ 0 1 f45"/>
                  <a:gd name="f89" fmla="*/ f6 1 f45"/>
                  <a:gd name="f90" fmla="*/ 0 1 f46"/>
                  <a:gd name="f91" fmla="*/ f7 1 f46"/>
                  <a:gd name="f92" fmla="+- f67 0 f1"/>
                  <a:gd name="f93" fmla="*/ f68 1 f45"/>
                  <a:gd name="f94" fmla="*/ f69 1 f46"/>
                  <a:gd name="f95" fmla="*/ f70 1 f45"/>
                  <a:gd name="f96" fmla="*/ f71 1 f46"/>
                  <a:gd name="f97" fmla="*/ f72 1 f45"/>
                  <a:gd name="f98" fmla="*/ f73 1 f46"/>
                  <a:gd name="f99" fmla="*/ f74 1 f45"/>
                  <a:gd name="f100" fmla="*/ f75 1 f46"/>
                  <a:gd name="f101" fmla="*/ f76 1 f45"/>
                  <a:gd name="f102" fmla="*/ f77 1 f46"/>
                  <a:gd name="f103" fmla="*/ f78 1 f45"/>
                  <a:gd name="f104" fmla="*/ f79 1 f46"/>
                  <a:gd name="f105" fmla="*/ f80 1 f45"/>
                  <a:gd name="f106" fmla="*/ f81 1 f46"/>
                  <a:gd name="f107" fmla="*/ f82 1 f45"/>
                  <a:gd name="f108" fmla="*/ f83 1 f46"/>
                  <a:gd name="f109" fmla="*/ f84 1 f46"/>
                  <a:gd name="f110" fmla="*/ f85 1 f45"/>
                  <a:gd name="f111" fmla="*/ f86 1 f46"/>
                  <a:gd name="f112" fmla="*/ f87 1 f46"/>
                  <a:gd name="f113" fmla="*/ f88 f40 1"/>
                  <a:gd name="f114" fmla="*/ f89 f40 1"/>
                  <a:gd name="f115" fmla="*/ f91 f41 1"/>
                  <a:gd name="f116" fmla="*/ f90 f41 1"/>
                  <a:gd name="f117" fmla="*/ f93 f40 1"/>
                  <a:gd name="f118" fmla="*/ f94 f41 1"/>
                  <a:gd name="f119" fmla="*/ f95 f40 1"/>
                  <a:gd name="f120" fmla="*/ f96 f41 1"/>
                  <a:gd name="f121" fmla="*/ f97 f40 1"/>
                  <a:gd name="f122" fmla="*/ f98 f41 1"/>
                  <a:gd name="f123" fmla="*/ f99 f40 1"/>
                  <a:gd name="f124" fmla="*/ f100 f41 1"/>
                  <a:gd name="f125" fmla="*/ f101 f40 1"/>
                  <a:gd name="f126" fmla="*/ f102 f41 1"/>
                  <a:gd name="f127" fmla="*/ f103 f40 1"/>
                  <a:gd name="f128" fmla="*/ f104 f41 1"/>
                  <a:gd name="f129" fmla="*/ f105 f40 1"/>
                  <a:gd name="f130" fmla="*/ f106 f41 1"/>
                  <a:gd name="f131" fmla="*/ f107 f40 1"/>
                  <a:gd name="f132" fmla="*/ f108 f41 1"/>
                  <a:gd name="f133" fmla="*/ f109 f41 1"/>
                  <a:gd name="f134" fmla="*/ f110 f40 1"/>
                  <a:gd name="f135" fmla="*/ f111 f41 1"/>
                  <a:gd name="f136" fmla="*/ f112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2">
                    <a:pos x="f117" y="f118"/>
                  </a:cxn>
                  <a:cxn ang="f92">
                    <a:pos x="f119" y="f120"/>
                  </a:cxn>
                  <a:cxn ang="f92">
                    <a:pos x="f121" y="f120"/>
                  </a:cxn>
                  <a:cxn ang="f92">
                    <a:pos x="f121" y="f122"/>
                  </a:cxn>
                  <a:cxn ang="f92">
                    <a:pos x="f123" y="f124"/>
                  </a:cxn>
                  <a:cxn ang="f92">
                    <a:pos x="f125" y="f126"/>
                  </a:cxn>
                  <a:cxn ang="f92">
                    <a:pos x="f127" y="f128"/>
                  </a:cxn>
                  <a:cxn ang="f92">
                    <a:pos x="f129" y="f130"/>
                  </a:cxn>
                  <a:cxn ang="f92">
                    <a:pos x="f131" y="f130"/>
                  </a:cxn>
                  <a:cxn ang="f92">
                    <a:pos x="f117" y="f132"/>
                  </a:cxn>
                  <a:cxn ang="f92">
                    <a:pos x="f117" y="f133"/>
                  </a:cxn>
                  <a:cxn ang="f92">
                    <a:pos x="f134" y="f135"/>
                  </a:cxn>
                  <a:cxn ang="f92">
                    <a:pos x="f134" y="f136"/>
                  </a:cxn>
                  <a:cxn ang="f92">
                    <a:pos x="f117" y="f136"/>
                  </a:cxn>
                  <a:cxn ang="f92">
                    <a:pos x="f117" y="f118"/>
                  </a:cxn>
                </a:cxnLst>
                <a:rect l="f113" t="f116" r="f114" b="f115"/>
                <a:pathLst>
                  <a:path w="47" h="92">
                    <a:moveTo>
                      <a:pt x="f8" y="f6"/>
                    </a:moveTo>
                    <a:cubicBezTo>
                      <a:pt x="f8" y="f9"/>
                      <a:pt x="f10" y="f11"/>
                      <a:pt x="f5" y="f5"/>
                    </a:cubicBezTo>
                    <a:cubicBezTo>
                      <a:pt x="f12" y="f5"/>
                      <a:pt x="f13" y="f5"/>
                      <a:pt x="f14" y="f5"/>
                    </a:cubicBezTo>
                    <a:cubicBezTo>
                      <a:pt x="f14" y="f13"/>
                      <a:pt x="f14" y="f15"/>
                      <a:pt x="f14" y="f16"/>
                    </a:cubicBezTo>
                    <a:cubicBezTo>
                      <a:pt x="f9" y="f17"/>
                      <a:pt x="f18" y="f6"/>
                      <a:pt x="f17" y="f19"/>
                    </a:cubicBezTo>
                    <a:cubicBezTo>
                      <a:pt x="f17" y="f20"/>
                      <a:pt x="f6" y="f21"/>
                      <a:pt x="f6" y="f22"/>
                    </a:cubicBezTo>
                    <a:cubicBezTo>
                      <a:pt x="f23" y="f24"/>
                      <a:pt x="f9" y="f25"/>
                      <a:pt x="f26" y="f27"/>
                    </a:cubicBezTo>
                    <a:cubicBezTo>
                      <a:pt x="f14" y="f28"/>
                      <a:pt x="f14" y="f29"/>
                      <a:pt x="f30" y="f7"/>
                    </a:cubicBezTo>
                    <a:cubicBezTo>
                      <a:pt x="f31" y="f7"/>
                      <a:pt x="f12" y="f7"/>
                      <a:pt x="f10" y="f7"/>
                    </a:cubicBezTo>
                    <a:cubicBezTo>
                      <a:pt x="f10" y="f32"/>
                      <a:pt x="f8" y="f33"/>
                      <a:pt x="f8" y="f34"/>
                    </a:cubicBezTo>
                    <a:cubicBezTo>
                      <a:pt x="f8" y="f25"/>
                      <a:pt x="f8" y="f25"/>
                      <a:pt x="f8" y="f25"/>
                    </a:cubicBezTo>
                    <a:cubicBezTo>
                      <a:pt x="f35" y="f34"/>
                      <a:pt x="f13" y="f34"/>
                      <a:pt x="f36" y="f24"/>
                    </a:cubicBezTo>
                    <a:cubicBezTo>
                      <a:pt x="f36" y="f37"/>
                      <a:pt x="f36" y="f38"/>
                      <a:pt x="f36" y="f17"/>
                    </a:cubicBezTo>
                    <a:cubicBezTo>
                      <a:pt x="f13" y="f17"/>
                      <a:pt x="f35" y="f17"/>
                      <a:pt x="f8" y="f17"/>
                    </a:cubicBezTo>
                    <a:lnTo>
                      <a:pt x="f8" y="f6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8" name="Freeform 36">
                <a:extLst>
                  <a:ext uri="{FF2B5EF4-FFF2-40B4-BE49-F238E27FC236}">
                    <a16:creationId xmlns:a16="http://schemas.microsoft.com/office/drawing/2014/main" id="{2B0B2DAE-7F0F-49D7-A8F3-034650EC7EF7}"/>
                  </a:ext>
                </a:extLst>
              </p:cNvPr>
              <p:cNvSpPr/>
              <p:nvPr/>
            </p:nvSpPr>
            <p:spPr>
              <a:xfrm>
                <a:off x="3975097" y="2311402"/>
                <a:ext cx="207961" cy="9683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4"/>
                  <a:gd name="f7" fmla="val 44"/>
                  <a:gd name="f8" fmla="val 47"/>
                  <a:gd name="f9" fmla="val 43"/>
                  <a:gd name="f10" fmla="val 39"/>
                  <a:gd name="f11" fmla="val 30"/>
                  <a:gd name="f12" fmla="val 42"/>
                  <a:gd name="f13" fmla="val 21"/>
                  <a:gd name="f14" fmla="val 22"/>
                  <a:gd name="f15" fmla="val 36"/>
                  <a:gd name="f16" fmla="val 23"/>
                  <a:gd name="f17" fmla="val 24"/>
                  <a:gd name="f18" fmla="val 15"/>
                  <a:gd name="f19" fmla="val 8"/>
                  <a:gd name="f20" fmla="val 20"/>
                  <a:gd name="f21" fmla="val 13"/>
                  <a:gd name="f22" fmla="val 7"/>
                  <a:gd name="f23" fmla="val 14"/>
                  <a:gd name="f24" fmla="val 6"/>
                  <a:gd name="f25" fmla="val 12"/>
                  <a:gd name="f26" fmla="val 31"/>
                  <a:gd name="f27" fmla="val 38"/>
                  <a:gd name="f28" fmla="val 46"/>
                  <a:gd name="f29" fmla="val 48"/>
                  <a:gd name="f30" fmla="val 55"/>
                  <a:gd name="f31" fmla="val 62"/>
                  <a:gd name="f32" fmla="val 69"/>
                  <a:gd name="f33" fmla="val 70"/>
                  <a:gd name="f34" fmla="val 71"/>
                  <a:gd name="f35" fmla="val 72"/>
                  <a:gd name="f36" fmla="val 79"/>
                  <a:gd name="f37" fmla="val 86"/>
                  <a:gd name="f38" fmla="val 78"/>
                  <a:gd name="f39" fmla="val 37"/>
                  <a:gd name="f40" fmla="val 56"/>
                  <a:gd name="f41" fmla="+- 0 0 -90"/>
                  <a:gd name="f42" fmla="*/ f3 1 94"/>
                  <a:gd name="f43" fmla="*/ f4 1 44"/>
                  <a:gd name="f44" fmla="+- f7 0 f5"/>
                  <a:gd name="f45" fmla="+- f6 0 f5"/>
                  <a:gd name="f46" fmla="*/ f41 f0 1"/>
                  <a:gd name="f47" fmla="*/ f45 1 94"/>
                  <a:gd name="f48" fmla="*/ f44 1 44"/>
                  <a:gd name="f49" fmla="*/ 47 f45 1"/>
                  <a:gd name="f50" fmla="*/ 43 f44 1"/>
                  <a:gd name="f51" fmla="*/ 21 f45 1"/>
                  <a:gd name="f52" fmla="*/ 42 f44 1"/>
                  <a:gd name="f53" fmla="*/ 23 f45 1"/>
                  <a:gd name="f54" fmla="*/ 24 f44 1"/>
                  <a:gd name="f55" fmla="*/ 0 f45 1"/>
                  <a:gd name="f56" fmla="*/ 20 f44 1"/>
                  <a:gd name="f57" fmla="*/ 0 f44 1"/>
                  <a:gd name="f58" fmla="*/ 22 f45 1"/>
                  <a:gd name="f59" fmla="*/ 24 f45 1"/>
                  <a:gd name="f60" fmla="*/ 46 f45 1"/>
                  <a:gd name="f61" fmla="*/ 48 f45 1"/>
                  <a:gd name="f62" fmla="*/ 69 f45 1"/>
                  <a:gd name="f63" fmla="*/ 72 f45 1"/>
                  <a:gd name="f64" fmla="*/ 94 f45 1"/>
                  <a:gd name="f65" fmla="*/ 23 f44 1"/>
                  <a:gd name="f66" fmla="*/ 44 f44 1"/>
                  <a:gd name="f67" fmla="*/ 71 f45 1"/>
                  <a:gd name="f68" fmla="*/ 70 f45 1"/>
                  <a:gd name="f69" fmla="*/ f46 1 f2"/>
                  <a:gd name="f70" fmla="*/ f49 1 94"/>
                  <a:gd name="f71" fmla="*/ f50 1 44"/>
                  <a:gd name="f72" fmla="*/ f51 1 94"/>
                  <a:gd name="f73" fmla="*/ f52 1 44"/>
                  <a:gd name="f74" fmla="*/ f53 1 94"/>
                  <a:gd name="f75" fmla="*/ f54 1 44"/>
                  <a:gd name="f76" fmla="*/ f55 1 94"/>
                  <a:gd name="f77" fmla="*/ f56 1 44"/>
                  <a:gd name="f78" fmla="*/ f57 1 44"/>
                  <a:gd name="f79" fmla="*/ f58 1 94"/>
                  <a:gd name="f80" fmla="*/ f59 1 94"/>
                  <a:gd name="f81" fmla="*/ f60 1 94"/>
                  <a:gd name="f82" fmla="*/ f61 1 94"/>
                  <a:gd name="f83" fmla="*/ f62 1 94"/>
                  <a:gd name="f84" fmla="*/ f63 1 94"/>
                  <a:gd name="f85" fmla="*/ f64 1 94"/>
                  <a:gd name="f86" fmla="*/ f65 1 44"/>
                  <a:gd name="f87" fmla="*/ f66 1 44"/>
                  <a:gd name="f88" fmla="*/ f67 1 94"/>
                  <a:gd name="f89" fmla="*/ f68 1 94"/>
                  <a:gd name="f90" fmla="*/ 0 1 f47"/>
                  <a:gd name="f91" fmla="*/ f6 1 f47"/>
                  <a:gd name="f92" fmla="*/ 0 1 f48"/>
                  <a:gd name="f93" fmla="*/ f7 1 f48"/>
                  <a:gd name="f94" fmla="+- f69 0 f1"/>
                  <a:gd name="f95" fmla="*/ f70 1 f47"/>
                  <a:gd name="f96" fmla="*/ f71 1 f48"/>
                  <a:gd name="f97" fmla="*/ f72 1 f47"/>
                  <a:gd name="f98" fmla="*/ f73 1 f48"/>
                  <a:gd name="f99" fmla="*/ f74 1 f47"/>
                  <a:gd name="f100" fmla="*/ f75 1 f48"/>
                  <a:gd name="f101" fmla="*/ f76 1 f47"/>
                  <a:gd name="f102" fmla="*/ f77 1 f48"/>
                  <a:gd name="f103" fmla="*/ f78 1 f48"/>
                  <a:gd name="f104" fmla="*/ f79 1 f47"/>
                  <a:gd name="f105" fmla="*/ f80 1 f47"/>
                  <a:gd name="f106" fmla="*/ f81 1 f47"/>
                  <a:gd name="f107" fmla="*/ f82 1 f47"/>
                  <a:gd name="f108" fmla="*/ f83 1 f47"/>
                  <a:gd name="f109" fmla="*/ f84 1 f47"/>
                  <a:gd name="f110" fmla="*/ f85 1 f47"/>
                  <a:gd name="f111" fmla="*/ f86 1 f48"/>
                  <a:gd name="f112" fmla="*/ f87 1 f48"/>
                  <a:gd name="f113" fmla="*/ f88 1 f47"/>
                  <a:gd name="f114" fmla="*/ f89 1 f47"/>
                  <a:gd name="f115" fmla="*/ f90 f42 1"/>
                  <a:gd name="f116" fmla="*/ f91 f42 1"/>
                  <a:gd name="f117" fmla="*/ f93 f43 1"/>
                  <a:gd name="f118" fmla="*/ f92 f43 1"/>
                  <a:gd name="f119" fmla="*/ f95 f42 1"/>
                  <a:gd name="f120" fmla="*/ f96 f43 1"/>
                  <a:gd name="f121" fmla="*/ f97 f42 1"/>
                  <a:gd name="f122" fmla="*/ f98 f43 1"/>
                  <a:gd name="f123" fmla="*/ f99 f42 1"/>
                  <a:gd name="f124" fmla="*/ f100 f43 1"/>
                  <a:gd name="f125" fmla="*/ f101 f42 1"/>
                  <a:gd name="f126" fmla="*/ f102 f43 1"/>
                  <a:gd name="f127" fmla="*/ f103 f43 1"/>
                  <a:gd name="f128" fmla="*/ f104 f42 1"/>
                  <a:gd name="f129" fmla="*/ f105 f42 1"/>
                  <a:gd name="f130" fmla="*/ f106 f42 1"/>
                  <a:gd name="f131" fmla="*/ f107 f42 1"/>
                  <a:gd name="f132" fmla="*/ f108 f42 1"/>
                  <a:gd name="f133" fmla="*/ f109 f42 1"/>
                  <a:gd name="f134" fmla="*/ f110 f42 1"/>
                  <a:gd name="f135" fmla="*/ f111 f43 1"/>
                  <a:gd name="f136" fmla="*/ f112 f43 1"/>
                  <a:gd name="f137" fmla="*/ f113 f42 1"/>
                  <a:gd name="f138" fmla="*/ f114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4">
                    <a:pos x="f119" y="f120"/>
                  </a:cxn>
                  <a:cxn ang="f94">
                    <a:pos x="f121" y="f122"/>
                  </a:cxn>
                  <a:cxn ang="f94">
                    <a:pos x="f121" y="f122"/>
                  </a:cxn>
                  <a:cxn ang="f94">
                    <a:pos x="f123" y="f124"/>
                  </a:cxn>
                  <a:cxn ang="f94">
                    <a:pos x="f125" y="f126"/>
                  </a:cxn>
                  <a:cxn ang="f94">
                    <a:pos x="f125" y="f127"/>
                  </a:cxn>
                  <a:cxn ang="f94">
                    <a:pos x="f128" y="f127"/>
                  </a:cxn>
                  <a:cxn ang="f94">
                    <a:pos x="f129" y="f126"/>
                  </a:cxn>
                  <a:cxn ang="f94">
                    <a:pos x="f130" y="f126"/>
                  </a:cxn>
                  <a:cxn ang="f94">
                    <a:pos x="f131" y="f127"/>
                  </a:cxn>
                  <a:cxn ang="f94">
                    <a:pos x="f132" y="f127"/>
                  </a:cxn>
                  <a:cxn ang="f94">
                    <a:pos x="f133" y="f126"/>
                  </a:cxn>
                  <a:cxn ang="f94">
                    <a:pos x="f134" y="f135"/>
                  </a:cxn>
                  <a:cxn ang="f94">
                    <a:pos x="f134" y="f136"/>
                  </a:cxn>
                  <a:cxn ang="f94">
                    <a:pos x="f137" y="f120"/>
                  </a:cxn>
                  <a:cxn ang="f94">
                    <a:pos x="f137" y="f136"/>
                  </a:cxn>
                  <a:cxn ang="f94">
                    <a:pos x="f138" y="f135"/>
                  </a:cxn>
                  <a:cxn ang="f94">
                    <a:pos x="f131" y="f135"/>
                  </a:cxn>
                  <a:cxn ang="f94">
                    <a:pos x="f119" y="f136"/>
                  </a:cxn>
                  <a:cxn ang="f94">
                    <a:pos x="f119" y="f120"/>
                  </a:cxn>
                </a:cxnLst>
                <a:rect l="f115" t="f118" r="f116" b="f117"/>
                <a:pathLst>
                  <a:path w="94" h="44">
                    <a:moveTo>
                      <a:pt x="f8" y="f9"/>
                    </a:moveTo>
                    <a:cubicBezTo>
                      <a:pt x="f10" y="f9"/>
                      <a:pt x="f11" y="f12"/>
                      <a:pt x="f13" y="f12"/>
                    </a:cubicBezTo>
                    <a:cubicBezTo>
                      <a:pt x="f13" y="f12"/>
                      <a:pt x="f13" y="f12"/>
                      <a:pt x="f13" y="f12"/>
                    </a:cubicBezTo>
                    <a:cubicBezTo>
                      <a:pt x="f14" y="f15"/>
                      <a:pt x="f16" y="f11"/>
                      <a:pt x="f16" y="f17"/>
                    </a:cubicBezTo>
                    <a:cubicBezTo>
                      <a:pt x="f18" y="f16"/>
                      <a:pt x="f19" y="f14"/>
                      <a:pt x="f5" y="f20"/>
                    </a:cubicBezTo>
                    <a:cubicBezTo>
                      <a:pt x="f5" y="f21"/>
                      <a:pt x="f5" y="f22"/>
                      <a:pt x="f5" y="f5"/>
                    </a:cubicBezTo>
                    <a:cubicBezTo>
                      <a:pt x="f19" y="f5"/>
                      <a:pt x="f23" y="f5"/>
                      <a:pt x="f14" y="f5"/>
                    </a:cubicBezTo>
                    <a:cubicBezTo>
                      <a:pt x="f14" y="f24"/>
                      <a:pt x="f16" y="f25"/>
                      <a:pt x="f17" y="f20"/>
                    </a:cubicBezTo>
                    <a:cubicBezTo>
                      <a:pt x="f26" y="f20"/>
                      <a:pt x="f27" y="f20"/>
                      <a:pt x="f28" y="f20"/>
                    </a:cubicBezTo>
                    <a:cubicBezTo>
                      <a:pt x="f8" y="f21"/>
                      <a:pt x="f8" y="f22"/>
                      <a:pt x="f29" y="f5"/>
                    </a:cubicBezTo>
                    <a:cubicBezTo>
                      <a:pt x="f30" y="f5"/>
                      <a:pt x="f31" y="f5"/>
                      <a:pt x="f32" y="f5"/>
                    </a:cubicBezTo>
                    <a:cubicBezTo>
                      <a:pt x="f33" y="f24"/>
                      <a:pt x="f34" y="f25"/>
                      <a:pt x="f35" y="f20"/>
                    </a:cubicBezTo>
                    <a:cubicBezTo>
                      <a:pt x="f36" y="f13"/>
                      <a:pt x="f37" y="f14"/>
                      <a:pt x="f6" y="f16"/>
                    </a:cubicBezTo>
                    <a:cubicBezTo>
                      <a:pt x="f6" y="f11"/>
                      <a:pt x="f6" y="f15"/>
                      <a:pt x="f6" y="f7"/>
                    </a:cubicBezTo>
                    <a:cubicBezTo>
                      <a:pt x="f37" y="f7"/>
                      <a:pt x="f38" y="f7"/>
                      <a:pt x="f34" y="f9"/>
                    </a:cubicBezTo>
                    <a:cubicBezTo>
                      <a:pt x="f34" y="f7"/>
                      <a:pt x="f34" y="f7"/>
                      <a:pt x="f34" y="f7"/>
                    </a:cubicBezTo>
                    <a:cubicBezTo>
                      <a:pt x="f34" y="f39"/>
                      <a:pt x="f34" y="f26"/>
                      <a:pt x="f33" y="f16"/>
                    </a:cubicBezTo>
                    <a:cubicBezTo>
                      <a:pt x="f31" y="f16"/>
                      <a:pt x="f40" y="f16"/>
                      <a:pt x="f29" y="f16"/>
                    </a:cubicBezTo>
                    <a:cubicBezTo>
                      <a:pt x="f8" y="f26"/>
                      <a:pt x="f8" y="f39"/>
                      <a:pt x="f8" y="f7"/>
                    </a:cubicBez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9" name="Freeform 37">
                <a:extLst>
                  <a:ext uri="{FF2B5EF4-FFF2-40B4-BE49-F238E27FC236}">
                    <a16:creationId xmlns:a16="http://schemas.microsoft.com/office/drawing/2014/main" id="{639FAA88-E0B8-479C-B77C-D4124F1CB470}"/>
                  </a:ext>
                </a:extLst>
              </p:cNvPr>
              <p:cNvSpPr/>
              <p:nvPr/>
            </p:nvSpPr>
            <p:spPr>
              <a:xfrm>
                <a:off x="8710610" y="2779711"/>
                <a:ext cx="106363" cy="1492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68"/>
                  <a:gd name="f8" fmla="val 43"/>
                  <a:gd name="f9" fmla="val 40"/>
                  <a:gd name="f10" fmla="val 44"/>
                  <a:gd name="f11" fmla="val 32"/>
                  <a:gd name="f12" fmla="val 46"/>
                  <a:gd name="f13" fmla="val 23"/>
                  <a:gd name="f14" fmla="val 47"/>
                  <a:gd name="f15" fmla="val 53"/>
                  <a:gd name="f16" fmla="val 22"/>
                  <a:gd name="f17" fmla="val 60"/>
                  <a:gd name="f18" fmla="val 21"/>
                  <a:gd name="f19" fmla="val 14"/>
                  <a:gd name="f20" fmla="val 7"/>
                  <a:gd name="f21" fmla="val 38"/>
                  <a:gd name="f22" fmla="val 13"/>
                  <a:gd name="f23" fmla="val 8"/>
                  <a:gd name="f24" fmla="val 30"/>
                  <a:gd name="f25" fmla="val 37"/>
                  <a:gd name="f26" fmla="val 15"/>
                  <a:gd name="f27" fmla="val 29"/>
                  <a:gd name="f28" fmla="+- 0 0 -90"/>
                  <a:gd name="f29" fmla="*/ f3 1 48"/>
                  <a:gd name="f30" fmla="*/ f4 1 68"/>
                  <a:gd name="f31" fmla="+- f7 0 f5"/>
                  <a:gd name="f32" fmla="+- f6 0 f5"/>
                  <a:gd name="f33" fmla="*/ f28 f0 1"/>
                  <a:gd name="f34" fmla="*/ f32 1 48"/>
                  <a:gd name="f35" fmla="*/ f31 1 68"/>
                  <a:gd name="f36" fmla="*/ 48 f32 1"/>
                  <a:gd name="f37" fmla="*/ 43 f31 1"/>
                  <a:gd name="f38" fmla="*/ 23 f32 1"/>
                  <a:gd name="f39" fmla="*/ 47 f31 1"/>
                  <a:gd name="f40" fmla="*/ 21 f32 1"/>
                  <a:gd name="f41" fmla="*/ 68 f31 1"/>
                  <a:gd name="f42" fmla="*/ 0 f32 1"/>
                  <a:gd name="f43" fmla="*/ 23 f31 1"/>
                  <a:gd name="f44" fmla="*/ 21 f31 1"/>
                  <a:gd name="f45" fmla="*/ 0 f31 1"/>
                  <a:gd name="f46" fmla="*/ 47 f32 1"/>
                  <a:gd name="f47" fmla="*/ 44 f31 1"/>
                  <a:gd name="f48" fmla="*/ f33 1 f2"/>
                  <a:gd name="f49" fmla="*/ f36 1 48"/>
                  <a:gd name="f50" fmla="*/ f37 1 68"/>
                  <a:gd name="f51" fmla="*/ f38 1 48"/>
                  <a:gd name="f52" fmla="*/ f39 1 68"/>
                  <a:gd name="f53" fmla="*/ f40 1 48"/>
                  <a:gd name="f54" fmla="*/ f41 1 68"/>
                  <a:gd name="f55" fmla="*/ f42 1 48"/>
                  <a:gd name="f56" fmla="*/ f43 1 68"/>
                  <a:gd name="f57" fmla="*/ f44 1 68"/>
                  <a:gd name="f58" fmla="*/ f45 1 68"/>
                  <a:gd name="f59" fmla="*/ f46 1 48"/>
                  <a:gd name="f60" fmla="*/ f47 1 68"/>
                  <a:gd name="f61" fmla="*/ 0 1 f34"/>
                  <a:gd name="f62" fmla="*/ f6 1 f34"/>
                  <a:gd name="f63" fmla="*/ 0 1 f35"/>
                  <a:gd name="f64" fmla="*/ f7 1 f35"/>
                  <a:gd name="f65" fmla="+- f48 0 f1"/>
                  <a:gd name="f66" fmla="*/ f49 1 f34"/>
                  <a:gd name="f67" fmla="*/ f50 1 f35"/>
                  <a:gd name="f68" fmla="*/ f51 1 f34"/>
                  <a:gd name="f69" fmla="*/ f52 1 f35"/>
                  <a:gd name="f70" fmla="*/ f53 1 f34"/>
                  <a:gd name="f71" fmla="*/ f54 1 f35"/>
                  <a:gd name="f72" fmla="*/ f55 1 f34"/>
                  <a:gd name="f73" fmla="*/ f56 1 f35"/>
                  <a:gd name="f74" fmla="*/ f57 1 f35"/>
                  <a:gd name="f75" fmla="*/ f58 1 f35"/>
                  <a:gd name="f76" fmla="*/ f59 1 f34"/>
                  <a:gd name="f77" fmla="*/ f60 1 f35"/>
                  <a:gd name="f78" fmla="*/ f61 f29 1"/>
                  <a:gd name="f79" fmla="*/ f62 f29 1"/>
                  <a:gd name="f80" fmla="*/ f64 f30 1"/>
                  <a:gd name="f81" fmla="*/ f63 f30 1"/>
                  <a:gd name="f82" fmla="*/ f66 f29 1"/>
                  <a:gd name="f83" fmla="*/ f67 f30 1"/>
                  <a:gd name="f84" fmla="*/ f68 f29 1"/>
                  <a:gd name="f85" fmla="*/ f69 f30 1"/>
                  <a:gd name="f86" fmla="*/ f70 f29 1"/>
                  <a:gd name="f87" fmla="*/ f71 f30 1"/>
                  <a:gd name="f88" fmla="*/ f72 f29 1"/>
                  <a:gd name="f89" fmla="*/ f73 f30 1"/>
                  <a:gd name="f90" fmla="*/ f74 f30 1"/>
                  <a:gd name="f91" fmla="*/ f75 f30 1"/>
                  <a:gd name="f92" fmla="*/ f76 f29 1"/>
                  <a:gd name="f93" fmla="*/ f77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5">
                    <a:pos x="f82" y="f83"/>
                  </a:cxn>
                  <a:cxn ang="f65">
                    <a:pos x="f84" y="f85"/>
                  </a:cxn>
                  <a:cxn ang="f65">
                    <a:pos x="f86" y="f87"/>
                  </a:cxn>
                  <a:cxn ang="f65">
                    <a:pos x="f88" y="f87"/>
                  </a:cxn>
                  <a:cxn ang="f65">
                    <a:pos x="f88" y="f89"/>
                  </a:cxn>
                  <a:cxn ang="f65">
                    <a:pos x="f86" y="f90"/>
                  </a:cxn>
                  <a:cxn ang="f65">
                    <a:pos x="f84" y="f91"/>
                  </a:cxn>
                  <a:cxn ang="f65">
                    <a:pos x="f92" y="f91"/>
                  </a:cxn>
                  <a:cxn ang="f65">
                    <a:pos x="f92" y="f93"/>
                  </a:cxn>
                  <a:cxn ang="f65">
                    <a:pos x="f82" y="f83"/>
                  </a:cxn>
                </a:cxnLst>
                <a:rect l="f78" t="f81" r="f79" b="f80"/>
                <a:pathLst>
                  <a:path w="48" h="68">
                    <a:moveTo>
                      <a:pt x="f6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3" y="f15"/>
                      <a:pt x="f16" y="f17"/>
                      <a:pt x="f18" y="f7"/>
                    </a:cubicBezTo>
                    <a:cubicBezTo>
                      <a:pt x="f19" y="f7"/>
                      <a:pt x="f20" y="f7"/>
                      <a:pt x="f5" y="f7"/>
                    </a:cubicBezTo>
                    <a:cubicBezTo>
                      <a:pt x="f5" y="f15"/>
                      <a:pt x="f5" y="f21"/>
                      <a:pt x="f5" y="f13"/>
                    </a:cubicBezTo>
                    <a:cubicBezTo>
                      <a:pt x="f20" y="f16"/>
                      <a:pt x="f22" y="f16"/>
                      <a:pt x="f18" y="f18"/>
                    </a:cubicBezTo>
                    <a:cubicBezTo>
                      <a:pt x="f18" y="f19"/>
                      <a:pt x="f16" y="f23"/>
                      <a:pt x="f13" y="f5"/>
                    </a:cubicBezTo>
                    <a:cubicBezTo>
                      <a:pt x="f24" y="f5"/>
                      <a:pt x="f25" y="f5"/>
                      <a:pt x="f14" y="f5"/>
                    </a:cubicBezTo>
                    <a:cubicBezTo>
                      <a:pt x="f14" y="f26"/>
                      <a:pt x="f14" y="f27"/>
                      <a:pt x="f14" y="f10"/>
                    </a:cubicBezTo>
                    <a:cubicBezTo>
                      <a:pt x="f14" y="f8"/>
                      <a:pt x="f6" y="f8"/>
                      <a:pt x="f6" y="f8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0" name="Freeform 38">
                <a:extLst>
                  <a:ext uri="{FF2B5EF4-FFF2-40B4-BE49-F238E27FC236}">
                    <a16:creationId xmlns:a16="http://schemas.microsoft.com/office/drawing/2014/main" id="{BCE1B236-E54A-42B7-9FEF-344F447AF06B}"/>
                  </a:ext>
                </a:extLst>
              </p:cNvPr>
              <p:cNvSpPr/>
              <p:nvPr/>
            </p:nvSpPr>
            <p:spPr>
              <a:xfrm>
                <a:off x="6110285" y="2779711"/>
                <a:ext cx="104771" cy="1492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68"/>
                  <a:gd name="f8" fmla="val 43"/>
                  <a:gd name="f9" fmla="val 40"/>
                  <a:gd name="f10" fmla="val 44"/>
                  <a:gd name="f11" fmla="val 32"/>
                  <a:gd name="f12" fmla="val 46"/>
                  <a:gd name="f13" fmla="val 23"/>
                  <a:gd name="f14" fmla="val 47"/>
                  <a:gd name="f15" fmla="val 54"/>
                  <a:gd name="f16" fmla="val 22"/>
                  <a:gd name="f17" fmla="val 60"/>
                  <a:gd name="f18" fmla="val 21"/>
                  <a:gd name="f19" fmla="val 14"/>
                  <a:gd name="f20" fmla="val 7"/>
                  <a:gd name="f21" fmla="val 53"/>
                  <a:gd name="f22" fmla="val 38"/>
                  <a:gd name="f23" fmla="val 13"/>
                  <a:gd name="f24" fmla="val 8"/>
                  <a:gd name="f25" fmla="val 30"/>
                  <a:gd name="f26" fmla="val 37"/>
                  <a:gd name="f27" fmla="val 15"/>
                  <a:gd name="f28" fmla="val 29"/>
                  <a:gd name="f29" fmla="+- 0 0 -90"/>
                  <a:gd name="f30" fmla="*/ f3 1 48"/>
                  <a:gd name="f31" fmla="*/ f4 1 68"/>
                  <a:gd name="f32" fmla="+- f7 0 f5"/>
                  <a:gd name="f33" fmla="+- f6 0 f5"/>
                  <a:gd name="f34" fmla="*/ f29 f0 1"/>
                  <a:gd name="f35" fmla="*/ f33 1 48"/>
                  <a:gd name="f36" fmla="*/ f32 1 68"/>
                  <a:gd name="f37" fmla="*/ 48 f33 1"/>
                  <a:gd name="f38" fmla="*/ 43 f32 1"/>
                  <a:gd name="f39" fmla="*/ 23 f33 1"/>
                  <a:gd name="f40" fmla="*/ 47 f32 1"/>
                  <a:gd name="f41" fmla="*/ 21 f33 1"/>
                  <a:gd name="f42" fmla="*/ 68 f32 1"/>
                  <a:gd name="f43" fmla="*/ 0 f33 1"/>
                  <a:gd name="f44" fmla="*/ 23 f32 1"/>
                  <a:gd name="f45" fmla="*/ 21 f32 1"/>
                  <a:gd name="f46" fmla="*/ 0 f32 1"/>
                  <a:gd name="f47" fmla="*/ 47 f33 1"/>
                  <a:gd name="f48" fmla="*/ 44 f32 1"/>
                  <a:gd name="f49" fmla="*/ f34 1 f2"/>
                  <a:gd name="f50" fmla="*/ f37 1 48"/>
                  <a:gd name="f51" fmla="*/ f38 1 68"/>
                  <a:gd name="f52" fmla="*/ f39 1 48"/>
                  <a:gd name="f53" fmla="*/ f40 1 68"/>
                  <a:gd name="f54" fmla="*/ f41 1 48"/>
                  <a:gd name="f55" fmla="*/ f42 1 68"/>
                  <a:gd name="f56" fmla="*/ f43 1 48"/>
                  <a:gd name="f57" fmla="*/ f44 1 68"/>
                  <a:gd name="f58" fmla="*/ f45 1 68"/>
                  <a:gd name="f59" fmla="*/ f46 1 68"/>
                  <a:gd name="f60" fmla="*/ f47 1 48"/>
                  <a:gd name="f61" fmla="*/ f48 1 68"/>
                  <a:gd name="f62" fmla="*/ 0 1 f35"/>
                  <a:gd name="f63" fmla="*/ f6 1 f35"/>
                  <a:gd name="f64" fmla="*/ 0 1 f36"/>
                  <a:gd name="f65" fmla="*/ f7 1 f36"/>
                  <a:gd name="f66" fmla="+- f49 0 f1"/>
                  <a:gd name="f67" fmla="*/ f50 1 f35"/>
                  <a:gd name="f68" fmla="*/ f51 1 f36"/>
                  <a:gd name="f69" fmla="*/ f52 1 f35"/>
                  <a:gd name="f70" fmla="*/ f53 1 f36"/>
                  <a:gd name="f71" fmla="*/ f54 1 f35"/>
                  <a:gd name="f72" fmla="*/ f55 1 f36"/>
                  <a:gd name="f73" fmla="*/ f56 1 f35"/>
                  <a:gd name="f74" fmla="*/ f57 1 f36"/>
                  <a:gd name="f75" fmla="*/ f58 1 f36"/>
                  <a:gd name="f76" fmla="*/ f59 1 f36"/>
                  <a:gd name="f77" fmla="*/ f60 1 f35"/>
                  <a:gd name="f78" fmla="*/ f61 1 f36"/>
                  <a:gd name="f79" fmla="*/ f62 f30 1"/>
                  <a:gd name="f80" fmla="*/ f63 f30 1"/>
                  <a:gd name="f81" fmla="*/ f65 f31 1"/>
                  <a:gd name="f82" fmla="*/ f64 f31 1"/>
                  <a:gd name="f83" fmla="*/ f67 f30 1"/>
                  <a:gd name="f84" fmla="*/ f68 f31 1"/>
                  <a:gd name="f85" fmla="*/ f69 f30 1"/>
                  <a:gd name="f86" fmla="*/ f70 f31 1"/>
                  <a:gd name="f87" fmla="*/ f71 f30 1"/>
                  <a:gd name="f88" fmla="*/ f72 f31 1"/>
                  <a:gd name="f89" fmla="*/ f73 f30 1"/>
                  <a:gd name="f90" fmla="*/ f74 f31 1"/>
                  <a:gd name="f91" fmla="*/ f75 f31 1"/>
                  <a:gd name="f92" fmla="*/ f76 f31 1"/>
                  <a:gd name="f93" fmla="*/ f77 f30 1"/>
                  <a:gd name="f94" fmla="*/ f78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83" y="f84"/>
                  </a:cxn>
                  <a:cxn ang="f66">
                    <a:pos x="f85" y="f86"/>
                  </a:cxn>
                  <a:cxn ang="f66">
                    <a:pos x="f87" y="f88"/>
                  </a:cxn>
                  <a:cxn ang="f66">
                    <a:pos x="f89" y="f88"/>
                  </a:cxn>
                  <a:cxn ang="f66">
                    <a:pos x="f89" y="f90"/>
                  </a:cxn>
                  <a:cxn ang="f66">
                    <a:pos x="f87" y="f91"/>
                  </a:cxn>
                  <a:cxn ang="f66">
                    <a:pos x="f85" y="f92"/>
                  </a:cxn>
                  <a:cxn ang="f66">
                    <a:pos x="f93" y="f92"/>
                  </a:cxn>
                  <a:cxn ang="f66">
                    <a:pos x="f93" y="f94"/>
                  </a:cxn>
                  <a:cxn ang="f66">
                    <a:pos x="f83" y="f84"/>
                  </a:cxn>
                </a:cxnLst>
                <a:rect l="f79" t="f82" r="f80" b="f81"/>
                <a:pathLst>
                  <a:path w="48" h="68">
                    <a:moveTo>
                      <a:pt x="f6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3" y="f15"/>
                      <a:pt x="f16" y="f17"/>
                      <a:pt x="f18" y="f7"/>
                    </a:cubicBezTo>
                    <a:cubicBezTo>
                      <a:pt x="f19" y="f7"/>
                      <a:pt x="f20" y="f7"/>
                      <a:pt x="f5" y="f7"/>
                    </a:cubicBezTo>
                    <a:cubicBezTo>
                      <a:pt x="f5" y="f21"/>
                      <a:pt x="f5" y="f22"/>
                      <a:pt x="f5" y="f13"/>
                    </a:cubicBezTo>
                    <a:cubicBezTo>
                      <a:pt x="f20" y="f16"/>
                      <a:pt x="f23" y="f16"/>
                      <a:pt x="f18" y="f18"/>
                    </a:cubicBezTo>
                    <a:cubicBezTo>
                      <a:pt x="f16" y="f19"/>
                      <a:pt x="f16" y="f24"/>
                      <a:pt x="f13" y="f5"/>
                    </a:cubicBezTo>
                    <a:cubicBezTo>
                      <a:pt x="f25" y="f5"/>
                      <a:pt x="f26" y="f5"/>
                      <a:pt x="f14" y="f5"/>
                    </a:cubicBezTo>
                    <a:cubicBezTo>
                      <a:pt x="f14" y="f27"/>
                      <a:pt x="f14" y="f28"/>
                      <a:pt x="f14" y="f10"/>
                    </a:cubicBezTo>
                    <a:cubicBezTo>
                      <a:pt x="f14" y="f10"/>
                      <a:pt x="f6" y="f8"/>
                      <a:pt x="f6" y="f8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1" name="Freeform 39">
                <a:extLst>
                  <a:ext uri="{FF2B5EF4-FFF2-40B4-BE49-F238E27FC236}">
                    <a16:creationId xmlns:a16="http://schemas.microsoft.com/office/drawing/2014/main" id="{A139E1B0-3C85-4B67-871B-4342759CA458}"/>
                  </a:ext>
                </a:extLst>
              </p:cNvPr>
              <p:cNvSpPr/>
              <p:nvPr/>
            </p:nvSpPr>
            <p:spPr>
              <a:xfrm>
                <a:off x="8451854" y="3144841"/>
                <a:ext cx="150811" cy="9683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8"/>
                  <a:gd name="f7" fmla="val 44"/>
                  <a:gd name="f8" fmla="val 23"/>
                  <a:gd name="f9" fmla="val 37"/>
                  <a:gd name="f10" fmla="val 31"/>
                  <a:gd name="f11" fmla="val 22"/>
                  <a:gd name="f12" fmla="val 24"/>
                  <a:gd name="f13" fmla="val 15"/>
                  <a:gd name="f14" fmla="val 8"/>
                  <a:gd name="f15" fmla="val 21"/>
                  <a:gd name="f16" fmla="val 14"/>
                  <a:gd name="f17" fmla="val 30"/>
                  <a:gd name="f18" fmla="val 45"/>
                  <a:gd name="f19" fmla="val 46"/>
                  <a:gd name="f20" fmla="val 7"/>
                  <a:gd name="f21" fmla="val 47"/>
                  <a:gd name="f22" fmla="val 48"/>
                  <a:gd name="f23" fmla="val 55"/>
                  <a:gd name="f24" fmla="val 61"/>
                  <a:gd name="f25" fmla="val 36"/>
                  <a:gd name="f26" fmla="val 54"/>
                  <a:gd name="f27" fmla="val 39"/>
                  <a:gd name="f28" fmla="+- 0 0 -90"/>
                  <a:gd name="f29" fmla="*/ f3 1 68"/>
                  <a:gd name="f30" fmla="*/ f4 1 44"/>
                  <a:gd name="f31" fmla="+- f7 0 f5"/>
                  <a:gd name="f32" fmla="+- f6 0 f5"/>
                  <a:gd name="f33" fmla="*/ f28 f0 1"/>
                  <a:gd name="f34" fmla="*/ f32 1 68"/>
                  <a:gd name="f35" fmla="*/ f31 1 44"/>
                  <a:gd name="f36" fmla="*/ 23 f32 1"/>
                  <a:gd name="f37" fmla="*/ 44 f31 1"/>
                  <a:gd name="f38" fmla="*/ 22 f32 1"/>
                  <a:gd name="f39" fmla="*/ 24 f31 1"/>
                  <a:gd name="f40" fmla="*/ 0 f32 1"/>
                  <a:gd name="f41" fmla="*/ 21 f31 1"/>
                  <a:gd name="f42" fmla="*/ 0 f31 1"/>
                  <a:gd name="f43" fmla="*/ 45 f32 1"/>
                  <a:gd name="f44" fmla="*/ 48 f32 1"/>
                  <a:gd name="f45" fmla="*/ 68 f32 1"/>
                  <a:gd name="f46" fmla="*/ 23 f31 1"/>
                  <a:gd name="f47" fmla="*/ f33 1 f2"/>
                  <a:gd name="f48" fmla="*/ f36 1 68"/>
                  <a:gd name="f49" fmla="*/ f37 1 44"/>
                  <a:gd name="f50" fmla="*/ f38 1 68"/>
                  <a:gd name="f51" fmla="*/ f39 1 44"/>
                  <a:gd name="f52" fmla="*/ f40 1 68"/>
                  <a:gd name="f53" fmla="*/ f41 1 44"/>
                  <a:gd name="f54" fmla="*/ f42 1 44"/>
                  <a:gd name="f55" fmla="*/ f43 1 68"/>
                  <a:gd name="f56" fmla="*/ f44 1 68"/>
                  <a:gd name="f57" fmla="*/ f45 1 68"/>
                  <a:gd name="f58" fmla="*/ f46 1 44"/>
                  <a:gd name="f59" fmla="*/ 0 1 f34"/>
                  <a:gd name="f60" fmla="*/ f6 1 f34"/>
                  <a:gd name="f61" fmla="*/ 0 1 f35"/>
                  <a:gd name="f62" fmla="*/ f7 1 f35"/>
                  <a:gd name="f63" fmla="+- f47 0 f1"/>
                  <a:gd name="f64" fmla="*/ f48 1 f34"/>
                  <a:gd name="f65" fmla="*/ f49 1 f35"/>
                  <a:gd name="f66" fmla="*/ f50 1 f34"/>
                  <a:gd name="f67" fmla="*/ f51 1 f35"/>
                  <a:gd name="f68" fmla="*/ f52 1 f34"/>
                  <a:gd name="f69" fmla="*/ f53 1 f35"/>
                  <a:gd name="f70" fmla="*/ f54 1 f35"/>
                  <a:gd name="f71" fmla="*/ f55 1 f34"/>
                  <a:gd name="f72" fmla="*/ f56 1 f34"/>
                  <a:gd name="f73" fmla="*/ f57 1 f34"/>
                  <a:gd name="f74" fmla="*/ f58 1 f35"/>
                  <a:gd name="f75" fmla="*/ f59 f29 1"/>
                  <a:gd name="f76" fmla="*/ f60 f29 1"/>
                  <a:gd name="f77" fmla="*/ f62 f30 1"/>
                  <a:gd name="f78" fmla="*/ f61 f30 1"/>
                  <a:gd name="f79" fmla="*/ f64 f29 1"/>
                  <a:gd name="f80" fmla="*/ f65 f30 1"/>
                  <a:gd name="f81" fmla="*/ f66 f29 1"/>
                  <a:gd name="f82" fmla="*/ f67 f30 1"/>
                  <a:gd name="f83" fmla="*/ f68 f29 1"/>
                  <a:gd name="f84" fmla="*/ f69 f30 1"/>
                  <a:gd name="f85" fmla="*/ f70 f30 1"/>
                  <a:gd name="f86" fmla="*/ f71 f29 1"/>
                  <a:gd name="f87" fmla="*/ f72 f29 1"/>
                  <a:gd name="f88" fmla="*/ f73 f29 1"/>
                  <a:gd name="f89" fmla="*/ f74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79" y="f80"/>
                  </a:cxn>
                  <a:cxn ang="f63">
                    <a:pos x="f81" y="f82"/>
                  </a:cxn>
                  <a:cxn ang="f63">
                    <a:pos x="f83" y="f84"/>
                  </a:cxn>
                  <a:cxn ang="f63">
                    <a:pos x="f83" y="f85"/>
                  </a:cxn>
                  <a:cxn ang="f63">
                    <a:pos x="f86" y="f85"/>
                  </a:cxn>
                  <a:cxn ang="f63">
                    <a:pos x="f87" y="f84"/>
                  </a:cxn>
                  <a:cxn ang="f63">
                    <a:pos x="f88" y="f89"/>
                  </a:cxn>
                  <a:cxn ang="f63">
                    <a:pos x="f88" y="f80"/>
                  </a:cxn>
                  <a:cxn ang="f63">
                    <a:pos x="f79" y="f80"/>
                  </a:cxn>
                </a:cxnLst>
                <a:rect l="f75" t="f78" r="f76" b="f77"/>
                <a:pathLst>
                  <a:path w="68" h="44">
                    <a:moveTo>
                      <a:pt x="f8" y="f7"/>
                    </a:moveTo>
                    <a:cubicBezTo>
                      <a:pt x="f8" y="f9"/>
                      <a:pt x="f8" y="f10"/>
                      <a:pt x="f11" y="f12"/>
                    </a:cubicBezTo>
                    <a:cubicBezTo>
                      <a:pt x="f13" y="f8"/>
                      <a:pt x="f14" y="f11"/>
                      <a:pt x="f5" y="f15"/>
                    </a:cubicBezTo>
                    <a:cubicBezTo>
                      <a:pt x="f5" y="f16"/>
                      <a:pt x="f5" y="f14"/>
                      <a:pt x="f5" y="f5"/>
                    </a:cubicBezTo>
                    <a:cubicBezTo>
                      <a:pt x="f13" y="f5"/>
                      <a:pt x="f17" y="f5"/>
                      <a:pt x="f18" y="f5"/>
                    </a:cubicBezTo>
                    <a:cubicBezTo>
                      <a:pt x="f19" y="f20"/>
                      <a:pt x="f21" y="f16"/>
                      <a:pt x="f22" y="f15"/>
                    </a:cubicBezTo>
                    <a:cubicBezTo>
                      <a:pt x="f23" y="f11"/>
                      <a:pt x="f24" y="f11"/>
                      <a:pt x="f6" y="f8"/>
                    </a:cubicBezTo>
                    <a:cubicBezTo>
                      <a:pt x="f6" y="f17"/>
                      <a:pt x="f6" y="f25"/>
                      <a:pt x="f6" y="f7"/>
                    </a:cubicBezTo>
                    <a:cubicBezTo>
                      <a:pt x="f26" y="f7"/>
                      <a:pt x="f27" y="f7"/>
                      <a:pt x="f8" y="f7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2" name="Freeform 40">
                <a:extLst>
                  <a:ext uri="{FF2B5EF4-FFF2-40B4-BE49-F238E27FC236}">
                    <a16:creationId xmlns:a16="http://schemas.microsoft.com/office/drawing/2014/main" id="{EDE5C9D1-274B-4E22-909B-90022FA0A5AB}"/>
                  </a:ext>
                </a:extLst>
              </p:cNvPr>
              <p:cNvSpPr/>
              <p:nvPr/>
            </p:nvSpPr>
            <p:spPr>
              <a:xfrm>
                <a:off x="5848346" y="3144841"/>
                <a:ext cx="155576" cy="9683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"/>
                  <a:gd name="f7" fmla="val 44"/>
                  <a:gd name="f8" fmla="val 23"/>
                  <a:gd name="f9" fmla="val 31"/>
                  <a:gd name="f10" fmla="val 37"/>
                  <a:gd name="f11" fmla="val 55"/>
                  <a:gd name="f12" fmla="val 40"/>
                  <a:gd name="f13" fmla="val 25"/>
                  <a:gd name="f14" fmla="val 24"/>
                  <a:gd name="f15" fmla="val 38"/>
                  <a:gd name="f16" fmla="val 16"/>
                  <a:gd name="f17" fmla="val 10"/>
                  <a:gd name="f18" fmla="val 22"/>
                  <a:gd name="f19" fmla="val 1"/>
                  <a:gd name="f20" fmla="val 15"/>
                  <a:gd name="f21" fmla="val 8"/>
                  <a:gd name="f22" fmla="val 30"/>
                  <a:gd name="f23" fmla="val 46"/>
                  <a:gd name="f24" fmla="val 47"/>
                  <a:gd name="f25" fmla="val 6"/>
                  <a:gd name="f26" fmla="val 48"/>
                  <a:gd name="f27" fmla="val 13"/>
                  <a:gd name="f28" fmla="val 49"/>
                  <a:gd name="f29" fmla="val 21"/>
                  <a:gd name="f30" fmla="val 56"/>
                  <a:gd name="f31" fmla="val 62"/>
                  <a:gd name="f32" fmla="+- 0 0 -90"/>
                  <a:gd name="f33" fmla="*/ f3 1 70"/>
                  <a:gd name="f34" fmla="*/ f4 1 44"/>
                  <a:gd name="f35" fmla="+- f7 0 f5"/>
                  <a:gd name="f36" fmla="+- f6 0 f5"/>
                  <a:gd name="f37" fmla="*/ f32 f0 1"/>
                  <a:gd name="f38" fmla="*/ f36 1 70"/>
                  <a:gd name="f39" fmla="*/ f35 1 44"/>
                  <a:gd name="f40" fmla="*/ 70 f36 1"/>
                  <a:gd name="f41" fmla="*/ 23 f35 1"/>
                  <a:gd name="f42" fmla="*/ 44 f35 1"/>
                  <a:gd name="f43" fmla="*/ 25 f36 1"/>
                  <a:gd name="f44" fmla="*/ 23 f36 1"/>
                  <a:gd name="f45" fmla="*/ 24 f35 1"/>
                  <a:gd name="f46" fmla="*/ 1 f36 1"/>
                  <a:gd name="f47" fmla="*/ 22 f35 1"/>
                  <a:gd name="f48" fmla="*/ 0 f36 1"/>
                  <a:gd name="f49" fmla="*/ 0 f35 1"/>
                  <a:gd name="f50" fmla="*/ 46 f36 1"/>
                  <a:gd name="f51" fmla="*/ 49 f36 1"/>
                  <a:gd name="f52" fmla="*/ 21 f35 1"/>
                  <a:gd name="f53" fmla="*/ f37 1 f2"/>
                  <a:gd name="f54" fmla="*/ f40 1 70"/>
                  <a:gd name="f55" fmla="*/ f41 1 44"/>
                  <a:gd name="f56" fmla="*/ f42 1 44"/>
                  <a:gd name="f57" fmla="*/ f43 1 70"/>
                  <a:gd name="f58" fmla="*/ f44 1 70"/>
                  <a:gd name="f59" fmla="*/ f45 1 44"/>
                  <a:gd name="f60" fmla="*/ f46 1 70"/>
                  <a:gd name="f61" fmla="*/ f47 1 44"/>
                  <a:gd name="f62" fmla="*/ f48 1 70"/>
                  <a:gd name="f63" fmla="*/ f49 1 44"/>
                  <a:gd name="f64" fmla="*/ f50 1 70"/>
                  <a:gd name="f65" fmla="*/ f51 1 70"/>
                  <a:gd name="f66" fmla="*/ f52 1 44"/>
                  <a:gd name="f67" fmla="*/ 0 1 f38"/>
                  <a:gd name="f68" fmla="*/ f6 1 f38"/>
                  <a:gd name="f69" fmla="*/ 0 1 f39"/>
                  <a:gd name="f70" fmla="*/ f7 1 f39"/>
                  <a:gd name="f71" fmla="+- f53 0 f1"/>
                  <a:gd name="f72" fmla="*/ f54 1 f38"/>
                  <a:gd name="f73" fmla="*/ f55 1 f39"/>
                  <a:gd name="f74" fmla="*/ f56 1 f39"/>
                  <a:gd name="f75" fmla="*/ f57 1 f38"/>
                  <a:gd name="f76" fmla="*/ f58 1 f38"/>
                  <a:gd name="f77" fmla="*/ f59 1 f39"/>
                  <a:gd name="f78" fmla="*/ f60 1 f38"/>
                  <a:gd name="f79" fmla="*/ f61 1 f39"/>
                  <a:gd name="f80" fmla="*/ f62 1 f38"/>
                  <a:gd name="f81" fmla="*/ f63 1 f39"/>
                  <a:gd name="f82" fmla="*/ f64 1 f38"/>
                  <a:gd name="f83" fmla="*/ f65 1 f38"/>
                  <a:gd name="f84" fmla="*/ f66 1 f39"/>
                  <a:gd name="f85" fmla="*/ f67 f33 1"/>
                  <a:gd name="f86" fmla="*/ f68 f33 1"/>
                  <a:gd name="f87" fmla="*/ f70 f34 1"/>
                  <a:gd name="f88" fmla="*/ f69 f34 1"/>
                  <a:gd name="f89" fmla="*/ f72 f33 1"/>
                  <a:gd name="f90" fmla="*/ f73 f34 1"/>
                  <a:gd name="f91" fmla="*/ f74 f34 1"/>
                  <a:gd name="f92" fmla="*/ f75 f33 1"/>
                  <a:gd name="f93" fmla="*/ f76 f33 1"/>
                  <a:gd name="f94" fmla="*/ f77 f34 1"/>
                  <a:gd name="f95" fmla="*/ f78 f33 1"/>
                  <a:gd name="f96" fmla="*/ f79 f34 1"/>
                  <a:gd name="f97" fmla="*/ f80 f33 1"/>
                  <a:gd name="f98" fmla="*/ f81 f34 1"/>
                  <a:gd name="f99" fmla="*/ f82 f33 1"/>
                  <a:gd name="f100" fmla="*/ f83 f33 1"/>
                  <a:gd name="f101" fmla="*/ f84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1">
                    <a:pos x="f89" y="f90"/>
                  </a:cxn>
                  <a:cxn ang="f71">
                    <a:pos x="f89" y="f91"/>
                  </a:cxn>
                  <a:cxn ang="f71">
                    <a:pos x="f92" y="f91"/>
                  </a:cxn>
                  <a:cxn ang="f71">
                    <a:pos x="f93" y="f94"/>
                  </a:cxn>
                  <a:cxn ang="f71">
                    <a:pos x="f95" y="f96"/>
                  </a:cxn>
                  <a:cxn ang="f71">
                    <a:pos x="f97" y="f98"/>
                  </a:cxn>
                  <a:cxn ang="f71">
                    <a:pos x="f99" y="f98"/>
                  </a:cxn>
                  <a:cxn ang="f71">
                    <a:pos x="f100" y="f101"/>
                  </a:cxn>
                  <a:cxn ang="f71">
                    <a:pos x="f89" y="f90"/>
                  </a:cxn>
                </a:cxnLst>
                <a:rect l="f85" t="f88" r="f86" b="f87"/>
                <a:pathLst>
                  <a:path w="70" h="44">
                    <a:moveTo>
                      <a:pt x="f6" y="f8"/>
                    </a:moveTo>
                    <a:cubicBezTo>
                      <a:pt x="f6" y="f9"/>
                      <a:pt x="f6" y="f10"/>
                      <a:pt x="f6" y="f7"/>
                    </a:cubicBezTo>
                    <a:cubicBezTo>
                      <a:pt x="f11" y="f7"/>
                      <a:pt x="f12" y="f7"/>
                      <a:pt x="f13" y="f7"/>
                    </a:cubicBezTo>
                    <a:cubicBezTo>
                      <a:pt x="f14" y="f15"/>
                      <a:pt x="f14" y="f9"/>
                      <a:pt x="f8" y="f14"/>
                    </a:cubicBezTo>
                    <a:cubicBezTo>
                      <a:pt x="f16" y="f8"/>
                      <a:pt x="f17" y="f18"/>
                      <a:pt x="f19" y="f18"/>
                    </a:cubicBezTo>
                    <a:cubicBezTo>
                      <a:pt x="f19" y="f20"/>
                      <a:pt x="f5" y="f21"/>
                      <a:pt x="f5" y="f5"/>
                    </a:cubicBezTo>
                    <a:cubicBezTo>
                      <a:pt x="f16" y="f5"/>
                      <a:pt x="f22" y="f5"/>
                      <a:pt x="f23" y="f5"/>
                    </a:cubicBezTo>
                    <a:cubicBezTo>
                      <a:pt x="f24" y="f25"/>
                      <a:pt x="f26" y="f27"/>
                      <a:pt x="f28" y="f29"/>
                    </a:cubicBezTo>
                    <a:cubicBezTo>
                      <a:pt x="f30" y="f18"/>
                      <a:pt x="f31" y="f8"/>
                      <a:pt x="f6" y="f8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3" name="Freeform 41">
                <a:extLst>
                  <a:ext uri="{FF2B5EF4-FFF2-40B4-BE49-F238E27FC236}">
                    <a16:creationId xmlns:a16="http://schemas.microsoft.com/office/drawing/2014/main" id="{8A78259D-B1C1-4712-9615-346ABB18D618}"/>
                  </a:ext>
                </a:extLst>
              </p:cNvPr>
              <p:cNvSpPr/>
              <p:nvPr/>
            </p:nvSpPr>
            <p:spPr>
              <a:xfrm>
                <a:off x="5273673" y="2517772"/>
                <a:ext cx="101598" cy="1031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47"/>
                  <a:gd name="f8" fmla="val 23"/>
                  <a:gd name="f9" fmla="val 16"/>
                  <a:gd name="f10" fmla="val 8"/>
                  <a:gd name="f11" fmla="val 30"/>
                  <a:gd name="f12" fmla="val 14"/>
                  <a:gd name="f13" fmla="val 29"/>
                  <a:gd name="f14" fmla="val 39"/>
                  <a:gd name="f15" fmla="val 31"/>
                  <a:gd name="f16" fmla="val 24"/>
                  <a:gd name="f17" fmla="val 32"/>
                  <a:gd name="f18" fmla="val 22"/>
                  <a:gd name="f19" fmla="val 15"/>
                  <a:gd name="f20" fmla="val 7"/>
                  <a:gd name="f21" fmla="+- 0 0 -90"/>
                  <a:gd name="f22" fmla="*/ f3 1 46"/>
                  <a:gd name="f23" fmla="*/ f4 1 47"/>
                  <a:gd name="f24" fmla="+- f7 0 f5"/>
                  <a:gd name="f25" fmla="+- f6 0 f5"/>
                  <a:gd name="f26" fmla="*/ f21 f0 1"/>
                  <a:gd name="f27" fmla="*/ f25 1 46"/>
                  <a:gd name="f28" fmla="*/ f24 1 47"/>
                  <a:gd name="f29" fmla="*/ 0 f25 1"/>
                  <a:gd name="f30" fmla="*/ 23 f24 1"/>
                  <a:gd name="f31" fmla="*/ 0 f24 1"/>
                  <a:gd name="f32" fmla="*/ 46 f25 1"/>
                  <a:gd name="f33" fmla="*/ 46 f24 1"/>
                  <a:gd name="f34" fmla="*/ 24 f25 1"/>
                  <a:gd name="f35" fmla="*/ 47 f24 1"/>
                  <a:gd name="f36" fmla="*/ 22 f24 1"/>
                  <a:gd name="f37" fmla="*/ f26 1 f2"/>
                  <a:gd name="f38" fmla="*/ f29 1 46"/>
                  <a:gd name="f39" fmla="*/ f30 1 47"/>
                  <a:gd name="f40" fmla="*/ f31 1 47"/>
                  <a:gd name="f41" fmla="*/ f32 1 46"/>
                  <a:gd name="f42" fmla="*/ f33 1 47"/>
                  <a:gd name="f43" fmla="*/ f34 1 46"/>
                  <a:gd name="f44" fmla="*/ f35 1 47"/>
                  <a:gd name="f45" fmla="*/ f36 1 47"/>
                  <a:gd name="f46" fmla="*/ 0 1 f27"/>
                  <a:gd name="f47" fmla="*/ f6 1 f27"/>
                  <a:gd name="f48" fmla="*/ 0 1 f28"/>
                  <a:gd name="f49" fmla="*/ f7 1 f28"/>
                  <a:gd name="f50" fmla="+- f37 0 f1"/>
                  <a:gd name="f51" fmla="*/ f38 1 f27"/>
                  <a:gd name="f52" fmla="*/ f39 1 f28"/>
                  <a:gd name="f53" fmla="*/ f40 1 f28"/>
                  <a:gd name="f54" fmla="*/ f41 1 f27"/>
                  <a:gd name="f55" fmla="*/ f42 1 f28"/>
                  <a:gd name="f56" fmla="*/ f43 1 f27"/>
                  <a:gd name="f57" fmla="*/ f44 1 f28"/>
                  <a:gd name="f58" fmla="*/ f45 1 f28"/>
                  <a:gd name="f59" fmla="*/ f46 f22 1"/>
                  <a:gd name="f60" fmla="*/ f47 f22 1"/>
                  <a:gd name="f61" fmla="*/ f49 f23 1"/>
                  <a:gd name="f62" fmla="*/ f48 f23 1"/>
                  <a:gd name="f63" fmla="*/ f51 f22 1"/>
                  <a:gd name="f64" fmla="*/ f52 f23 1"/>
                  <a:gd name="f65" fmla="*/ f53 f23 1"/>
                  <a:gd name="f66" fmla="*/ f54 f22 1"/>
                  <a:gd name="f67" fmla="*/ f55 f23 1"/>
                  <a:gd name="f68" fmla="*/ f56 f22 1"/>
                  <a:gd name="f69" fmla="*/ f57 f23 1"/>
                  <a:gd name="f70" fmla="*/ f58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63" y="f64"/>
                  </a:cxn>
                  <a:cxn ang="f50">
                    <a:pos x="f63" y="f65"/>
                  </a:cxn>
                  <a:cxn ang="f50">
                    <a:pos x="f66" y="f65"/>
                  </a:cxn>
                  <a:cxn ang="f50">
                    <a:pos x="f66" y="f67"/>
                  </a:cxn>
                  <a:cxn ang="f50">
                    <a:pos x="f68" y="f67"/>
                  </a:cxn>
                  <a:cxn ang="f50">
                    <a:pos x="f68" y="f69"/>
                  </a:cxn>
                  <a:cxn ang="f50">
                    <a:pos x="f68" y="f70"/>
                  </a:cxn>
                  <a:cxn ang="f50">
                    <a:pos x="f63" y="f70"/>
                  </a:cxn>
                  <a:cxn ang="f50">
                    <a:pos x="f63" y="f64"/>
                  </a:cxn>
                </a:cxnLst>
                <a:rect l="f59" t="f62" r="f60" b="f61"/>
                <a:pathLst>
                  <a:path w="46" h="47">
                    <a:moveTo>
                      <a:pt x="f5" y="f8"/>
                    </a:moveTo>
                    <a:cubicBezTo>
                      <a:pt x="f5" y="f9"/>
                      <a:pt x="f5" y="f10"/>
                      <a:pt x="f5" y="f5"/>
                    </a:cubicBezTo>
                    <a:cubicBezTo>
                      <a:pt x="f9" y="f5"/>
                      <a:pt x="f11" y="f5"/>
                      <a:pt x="f6" y="f5"/>
                    </a:cubicBezTo>
                    <a:cubicBezTo>
                      <a:pt x="f6" y="f12"/>
                      <a:pt x="f6" y="f13"/>
                      <a:pt x="f6" y="f6"/>
                    </a:cubicBezTo>
                    <a:cubicBezTo>
                      <a:pt x="f14" y="f6"/>
                      <a:pt x="f15" y="f6"/>
                      <a:pt x="f16" y="f6"/>
                    </a:cubicBezTo>
                    <a:cubicBezTo>
                      <a:pt x="f16" y="f7"/>
                      <a:pt x="f16" y="f7"/>
                      <a:pt x="f16" y="f7"/>
                    </a:cubicBezTo>
                    <a:cubicBezTo>
                      <a:pt x="f16" y="f14"/>
                      <a:pt x="f16" y="f17"/>
                      <a:pt x="f16" y="f18"/>
                    </a:cubicBezTo>
                    <a:cubicBezTo>
                      <a:pt x="f19" y="f18"/>
                      <a:pt x="f20" y="f18"/>
                      <a:pt x="f5" y="f18"/>
                    </a:cubicBez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4" name="Freeform 42">
                <a:extLst>
                  <a:ext uri="{FF2B5EF4-FFF2-40B4-BE49-F238E27FC236}">
                    <a16:creationId xmlns:a16="http://schemas.microsoft.com/office/drawing/2014/main" id="{9527726E-3262-44B0-A47F-9A872178F9A2}"/>
                  </a:ext>
                </a:extLst>
              </p:cNvPr>
              <p:cNvSpPr/>
              <p:nvPr/>
            </p:nvSpPr>
            <p:spPr>
              <a:xfrm>
                <a:off x="7873998" y="2517772"/>
                <a:ext cx="104771" cy="1031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23"/>
                  <a:gd name="f8" fmla="val 16"/>
                  <a:gd name="f9" fmla="val 8"/>
                  <a:gd name="f10" fmla="val 31"/>
                  <a:gd name="f11" fmla="val 15"/>
                  <a:gd name="f12" fmla="val 30"/>
                  <a:gd name="f13" fmla="val 46"/>
                  <a:gd name="f14" fmla="val 39"/>
                  <a:gd name="f15" fmla="val 24"/>
                  <a:gd name="f16" fmla="val 32"/>
                  <a:gd name="f17" fmla="val 22"/>
                  <a:gd name="f18" fmla="val 7"/>
                  <a:gd name="f19" fmla="+- 0 0 -90"/>
                  <a:gd name="f20" fmla="*/ f3 1 47"/>
                  <a:gd name="f21" fmla="*/ f4 1 47"/>
                  <a:gd name="f22" fmla="+- f6 0 f5"/>
                  <a:gd name="f23" fmla="*/ f19 f0 1"/>
                  <a:gd name="f24" fmla="*/ f22 1 47"/>
                  <a:gd name="f25" fmla="*/ 0 f22 1"/>
                  <a:gd name="f26" fmla="*/ 23 f22 1"/>
                  <a:gd name="f27" fmla="*/ 47 f22 1"/>
                  <a:gd name="f28" fmla="*/ 46 f22 1"/>
                  <a:gd name="f29" fmla="*/ 24 f22 1"/>
                  <a:gd name="f30" fmla="*/ 22 f22 1"/>
                  <a:gd name="f31" fmla="*/ f23 1 f2"/>
                  <a:gd name="f32" fmla="*/ f25 1 47"/>
                  <a:gd name="f33" fmla="*/ f26 1 47"/>
                  <a:gd name="f34" fmla="*/ f27 1 47"/>
                  <a:gd name="f35" fmla="*/ f28 1 47"/>
                  <a:gd name="f36" fmla="*/ f29 1 47"/>
                  <a:gd name="f37" fmla="*/ f30 1 47"/>
                  <a:gd name="f38" fmla="*/ 0 1 f24"/>
                  <a:gd name="f39" fmla="*/ f6 1 f24"/>
                  <a:gd name="f40" fmla="+- f31 0 f1"/>
                  <a:gd name="f41" fmla="*/ f32 1 f24"/>
                  <a:gd name="f42" fmla="*/ f33 1 f24"/>
                  <a:gd name="f43" fmla="*/ f34 1 f24"/>
                  <a:gd name="f44" fmla="*/ f35 1 f24"/>
                  <a:gd name="f45" fmla="*/ f36 1 f24"/>
                  <a:gd name="f46" fmla="*/ f37 1 f24"/>
                  <a:gd name="f47" fmla="*/ f38 f20 1"/>
                  <a:gd name="f48" fmla="*/ f39 f20 1"/>
                  <a:gd name="f49" fmla="*/ f39 f21 1"/>
                  <a:gd name="f50" fmla="*/ f38 f21 1"/>
                  <a:gd name="f51" fmla="*/ f41 f20 1"/>
                  <a:gd name="f52" fmla="*/ f42 f21 1"/>
                  <a:gd name="f53" fmla="*/ f41 f21 1"/>
                  <a:gd name="f54" fmla="*/ f43 f20 1"/>
                  <a:gd name="f55" fmla="*/ f44 f21 1"/>
                  <a:gd name="f56" fmla="*/ f45 f20 1"/>
                  <a:gd name="f57" fmla="*/ f43 f21 1"/>
                  <a:gd name="f58" fmla="*/ f46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51" y="f52"/>
                  </a:cxn>
                  <a:cxn ang="f40">
                    <a:pos x="f51" y="f53"/>
                  </a:cxn>
                  <a:cxn ang="f40">
                    <a:pos x="f54" y="f53"/>
                  </a:cxn>
                  <a:cxn ang="f40">
                    <a:pos x="f54" y="f55"/>
                  </a:cxn>
                  <a:cxn ang="f40">
                    <a:pos x="f56" y="f55"/>
                  </a:cxn>
                  <a:cxn ang="f40">
                    <a:pos x="f56" y="f57"/>
                  </a:cxn>
                  <a:cxn ang="f40">
                    <a:pos x="f56" y="f58"/>
                  </a:cxn>
                  <a:cxn ang="f40">
                    <a:pos x="f51" y="f58"/>
                  </a:cxn>
                  <a:cxn ang="f40">
                    <a:pos x="f51" y="f52"/>
                  </a:cxn>
                </a:cxnLst>
                <a:rect l="f47" t="f50" r="f48" b="f49"/>
                <a:pathLst>
                  <a:path w="47" h="47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8" y="f5"/>
                      <a:pt x="f10" y="f5"/>
                      <a:pt x="f6" y="f5"/>
                    </a:cubicBezTo>
                    <a:cubicBezTo>
                      <a:pt x="f6" y="f11"/>
                      <a:pt x="f6" y="f12"/>
                      <a:pt x="f6" y="f13"/>
                    </a:cubicBezTo>
                    <a:cubicBezTo>
                      <a:pt x="f14" y="f13"/>
                      <a:pt x="f10" y="f13"/>
                      <a:pt x="f15" y="f13"/>
                    </a:cubicBezTo>
                    <a:cubicBezTo>
                      <a:pt x="f15" y="f6"/>
                      <a:pt x="f15" y="f6"/>
                      <a:pt x="f15" y="f6"/>
                    </a:cubicBezTo>
                    <a:cubicBezTo>
                      <a:pt x="f15" y="f14"/>
                      <a:pt x="f15" y="f16"/>
                      <a:pt x="f15" y="f17"/>
                    </a:cubicBezTo>
                    <a:cubicBezTo>
                      <a:pt x="f11" y="f17"/>
                      <a:pt x="f18" y="f17"/>
                      <a:pt x="f5" y="f17"/>
                    </a:cubicBezTo>
                    <a:lnTo>
                      <a:pt x="f5" y="f7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5" name="Freeform 43">
                <a:extLst>
                  <a:ext uri="{FF2B5EF4-FFF2-40B4-BE49-F238E27FC236}">
                    <a16:creationId xmlns:a16="http://schemas.microsoft.com/office/drawing/2014/main" id="{7E075ADB-319E-4643-AEBE-7CD3B5EC054F}"/>
                  </a:ext>
                </a:extLst>
              </p:cNvPr>
              <p:cNvSpPr/>
              <p:nvPr/>
            </p:nvSpPr>
            <p:spPr>
              <a:xfrm>
                <a:off x="5380036" y="3035305"/>
                <a:ext cx="101598" cy="10477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47"/>
                  <a:gd name="f8" fmla="val 23"/>
                  <a:gd name="f9" fmla="val 2"/>
                  <a:gd name="f10" fmla="val 30"/>
                  <a:gd name="f11" fmla="val 1"/>
                  <a:gd name="f12" fmla="val 38"/>
                  <a:gd name="f13" fmla="val 16"/>
                  <a:gd name="f14" fmla="val 31"/>
                  <a:gd name="f15" fmla="val 32"/>
                  <a:gd name="f16" fmla="val 17"/>
                  <a:gd name="f17" fmla="val 40"/>
                  <a:gd name="f18" fmla="val 34"/>
                  <a:gd name="f19" fmla="val 25"/>
                  <a:gd name="f20" fmla="val 8"/>
                  <a:gd name="f21" fmla="val 15"/>
                  <a:gd name="f22" fmla="val 24"/>
                  <a:gd name="f23" fmla="+- 0 0 -90"/>
                  <a:gd name="f24" fmla="*/ f3 1 46"/>
                  <a:gd name="f25" fmla="*/ f4 1 47"/>
                  <a:gd name="f26" fmla="+- f7 0 f5"/>
                  <a:gd name="f27" fmla="+- f6 0 f5"/>
                  <a:gd name="f28" fmla="*/ f23 f0 1"/>
                  <a:gd name="f29" fmla="*/ f27 1 46"/>
                  <a:gd name="f30" fmla="*/ f26 1 47"/>
                  <a:gd name="f31" fmla="*/ 23 f27 1"/>
                  <a:gd name="f32" fmla="*/ 2 f26 1"/>
                  <a:gd name="f33" fmla="*/ 46 f27 1"/>
                  <a:gd name="f34" fmla="*/ 0 f26 1"/>
                  <a:gd name="f35" fmla="*/ 47 f26 1"/>
                  <a:gd name="f36" fmla="*/ 1 f27 1"/>
                  <a:gd name="f37" fmla="*/ 0 f27 1"/>
                  <a:gd name="f38" fmla="*/ 25 f26 1"/>
                  <a:gd name="f39" fmla="*/ 24 f27 1"/>
                  <a:gd name="f40" fmla="*/ 24 f26 1"/>
                  <a:gd name="f41" fmla="*/ 1 f26 1"/>
                  <a:gd name="f42" fmla="*/ f28 1 f2"/>
                  <a:gd name="f43" fmla="*/ f31 1 46"/>
                  <a:gd name="f44" fmla="*/ f32 1 47"/>
                  <a:gd name="f45" fmla="*/ f33 1 46"/>
                  <a:gd name="f46" fmla="*/ f34 1 47"/>
                  <a:gd name="f47" fmla="*/ f35 1 47"/>
                  <a:gd name="f48" fmla="*/ f36 1 46"/>
                  <a:gd name="f49" fmla="*/ f37 1 46"/>
                  <a:gd name="f50" fmla="*/ f38 1 47"/>
                  <a:gd name="f51" fmla="*/ f39 1 46"/>
                  <a:gd name="f52" fmla="*/ f40 1 47"/>
                  <a:gd name="f53" fmla="*/ f41 1 47"/>
                  <a:gd name="f54" fmla="*/ 0 1 f29"/>
                  <a:gd name="f55" fmla="*/ f6 1 f29"/>
                  <a:gd name="f56" fmla="*/ 0 1 f30"/>
                  <a:gd name="f57" fmla="*/ f7 1 f30"/>
                  <a:gd name="f58" fmla="+- f42 0 f1"/>
                  <a:gd name="f59" fmla="*/ f43 1 f29"/>
                  <a:gd name="f60" fmla="*/ f44 1 f30"/>
                  <a:gd name="f61" fmla="*/ f45 1 f29"/>
                  <a:gd name="f62" fmla="*/ f46 1 f30"/>
                  <a:gd name="f63" fmla="*/ f47 1 f30"/>
                  <a:gd name="f64" fmla="*/ f48 1 f29"/>
                  <a:gd name="f65" fmla="*/ f49 1 f29"/>
                  <a:gd name="f66" fmla="*/ f50 1 f30"/>
                  <a:gd name="f67" fmla="*/ f51 1 f29"/>
                  <a:gd name="f68" fmla="*/ f52 1 f30"/>
                  <a:gd name="f69" fmla="*/ f53 1 f30"/>
                  <a:gd name="f70" fmla="*/ f54 f24 1"/>
                  <a:gd name="f71" fmla="*/ f55 f24 1"/>
                  <a:gd name="f72" fmla="*/ f57 f25 1"/>
                  <a:gd name="f73" fmla="*/ f56 f25 1"/>
                  <a:gd name="f74" fmla="*/ f59 f24 1"/>
                  <a:gd name="f75" fmla="*/ f60 f25 1"/>
                  <a:gd name="f76" fmla="*/ f61 f24 1"/>
                  <a:gd name="f77" fmla="*/ f62 f25 1"/>
                  <a:gd name="f78" fmla="*/ f63 f25 1"/>
                  <a:gd name="f79" fmla="*/ f64 f24 1"/>
                  <a:gd name="f80" fmla="*/ f65 f24 1"/>
                  <a:gd name="f81" fmla="*/ f66 f25 1"/>
                  <a:gd name="f82" fmla="*/ f67 f24 1"/>
                  <a:gd name="f83" fmla="*/ f68 f25 1"/>
                  <a:gd name="f84" fmla="*/ f69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74" y="f75"/>
                  </a:cxn>
                  <a:cxn ang="f58">
                    <a:pos x="f76" y="f77"/>
                  </a:cxn>
                  <a:cxn ang="f58">
                    <a:pos x="f76" y="f78"/>
                  </a:cxn>
                  <a:cxn ang="f58">
                    <a:pos x="f79" y="f78"/>
                  </a:cxn>
                  <a:cxn ang="f58">
                    <a:pos x="f80" y="f81"/>
                  </a:cxn>
                  <a:cxn ang="f58">
                    <a:pos x="f82" y="f83"/>
                  </a:cxn>
                  <a:cxn ang="f58">
                    <a:pos x="f82" y="f84"/>
                  </a:cxn>
                  <a:cxn ang="f58">
                    <a:pos x="f74" y="f75"/>
                  </a:cxn>
                </a:cxnLst>
                <a:rect l="f70" t="f73" r="f71" b="f72"/>
                <a:pathLst>
                  <a:path w="46" h="47">
                    <a:moveTo>
                      <a:pt x="f8" y="f9"/>
                    </a:moveTo>
                    <a:cubicBezTo>
                      <a:pt x="f10" y="f11"/>
                      <a:pt x="f12" y="f11"/>
                      <a:pt x="f6" y="f5"/>
                    </a:cubicBezTo>
                    <a:cubicBezTo>
                      <a:pt x="f6" y="f13"/>
                      <a:pt x="f6" y="f14"/>
                      <a:pt x="f6" y="f7"/>
                    </a:cubicBezTo>
                    <a:cubicBezTo>
                      <a:pt x="f15" y="f7"/>
                      <a:pt x="f16" y="f7"/>
                      <a:pt x="f11" y="f7"/>
                    </a:cubicBezTo>
                    <a:cubicBezTo>
                      <a:pt x="f11" y="f17"/>
                      <a:pt x="f5" y="f18"/>
                      <a:pt x="f5" y="f19"/>
                    </a:cubicBezTo>
                    <a:cubicBezTo>
                      <a:pt x="f20" y="f19"/>
                      <a:pt x="f21" y="f22"/>
                      <a:pt x="f22" y="f22"/>
                    </a:cubicBezTo>
                    <a:cubicBezTo>
                      <a:pt x="f22" y="f21"/>
                      <a:pt x="f22" y="f20"/>
                      <a:pt x="f22" y="f11"/>
                    </a:cubicBezTo>
                    <a:cubicBezTo>
                      <a:pt x="f22" y="f11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6" name="Freeform 44">
                <a:extLst>
                  <a:ext uri="{FF2B5EF4-FFF2-40B4-BE49-F238E27FC236}">
                    <a16:creationId xmlns:a16="http://schemas.microsoft.com/office/drawing/2014/main" id="{75BA6DBA-FA03-4DBB-A005-B8863B1D3416}"/>
                  </a:ext>
                </a:extLst>
              </p:cNvPr>
              <p:cNvSpPr/>
              <p:nvPr/>
            </p:nvSpPr>
            <p:spPr>
              <a:xfrm>
                <a:off x="4027483" y="2624135"/>
                <a:ext cx="103190" cy="10000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45"/>
                  <a:gd name="f8" fmla="val 15"/>
                  <a:gd name="f9" fmla="val 29"/>
                  <a:gd name="f10" fmla="val 31"/>
                  <a:gd name="f11" fmla="val 17"/>
                  <a:gd name="f12" fmla="val 38"/>
                  <a:gd name="f13" fmla="val 23"/>
                  <a:gd name="f14" fmla="val 7"/>
                  <a:gd name="f15" fmla="val 14"/>
                  <a:gd name="f16" fmla="val 22"/>
                  <a:gd name="f17" fmla="val 21"/>
                  <a:gd name="f18" fmla="val 8"/>
                  <a:gd name="f19" fmla="val 24"/>
                  <a:gd name="f20" fmla="+- 0 0 -90"/>
                  <a:gd name="f21" fmla="*/ f3 1 46"/>
                  <a:gd name="f22" fmla="*/ f4 1 45"/>
                  <a:gd name="f23" fmla="+- f7 0 f5"/>
                  <a:gd name="f24" fmla="+- f6 0 f5"/>
                  <a:gd name="f25" fmla="*/ f20 f0 1"/>
                  <a:gd name="f26" fmla="*/ f24 1 46"/>
                  <a:gd name="f27" fmla="*/ f23 1 45"/>
                  <a:gd name="f28" fmla="*/ 46 f24 1"/>
                  <a:gd name="f29" fmla="*/ 0 f23 1"/>
                  <a:gd name="f30" fmla="*/ 45 f23 1"/>
                  <a:gd name="f31" fmla="*/ 0 f24 1"/>
                  <a:gd name="f32" fmla="*/ 23 f23 1"/>
                  <a:gd name="f33" fmla="*/ 21 f24 1"/>
                  <a:gd name="f34" fmla="*/ 22 f23 1"/>
                  <a:gd name="f35" fmla="*/ 24 f24 1"/>
                  <a:gd name="f36" fmla="*/ f25 1 f2"/>
                  <a:gd name="f37" fmla="*/ f28 1 46"/>
                  <a:gd name="f38" fmla="*/ f29 1 45"/>
                  <a:gd name="f39" fmla="*/ f30 1 45"/>
                  <a:gd name="f40" fmla="*/ f31 1 46"/>
                  <a:gd name="f41" fmla="*/ f32 1 45"/>
                  <a:gd name="f42" fmla="*/ f33 1 46"/>
                  <a:gd name="f43" fmla="*/ f34 1 45"/>
                  <a:gd name="f44" fmla="*/ f35 1 46"/>
                  <a:gd name="f45" fmla="*/ 0 1 f26"/>
                  <a:gd name="f46" fmla="*/ f6 1 f26"/>
                  <a:gd name="f47" fmla="*/ 0 1 f27"/>
                  <a:gd name="f48" fmla="*/ f7 1 f27"/>
                  <a:gd name="f49" fmla="+- f36 0 f1"/>
                  <a:gd name="f50" fmla="*/ f37 1 f26"/>
                  <a:gd name="f51" fmla="*/ f38 1 f27"/>
                  <a:gd name="f52" fmla="*/ f39 1 f27"/>
                  <a:gd name="f53" fmla="*/ f40 1 f26"/>
                  <a:gd name="f54" fmla="*/ f41 1 f27"/>
                  <a:gd name="f55" fmla="*/ f42 1 f26"/>
                  <a:gd name="f56" fmla="*/ f43 1 f27"/>
                  <a:gd name="f57" fmla="*/ f44 1 f26"/>
                  <a:gd name="f58" fmla="*/ f45 f21 1"/>
                  <a:gd name="f59" fmla="*/ f46 f21 1"/>
                  <a:gd name="f60" fmla="*/ f48 f22 1"/>
                  <a:gd name="f61" fmla="*/ f47 f22 1"/>
                  <a:gd name="f62" fmla="*/ f50 f21 1"/>
                  <a:gd name="f63" fmla="*/ f51 f22 1"/>
                  <a:gd name="f64" fmla="*/ f52 f22 1"/>
                  <a:gd name="f65" fmla="*/ f53 f21 1"/>
                  <a:gd name="f66" fmla="*/ f54 f22 1"/>
                  <a:gd name="f67" fmla="*/ f55 f21 1"/>
                  <a:gd name="f68" fmla="*/ f56 f22 1"/>
                  <a:gd name="f69" fmla="*/ f57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62" y="f63"/>
                  </a:cxn>
                  <a:cxn ang="f49">
                    <a:pos x="f62" y="f64"/>
                  </a:cxn>
                  <a:cxn ang="f49">
                    <a:pos x="f65" y="f64"/>
                  </a:cxn>
                  <a:cxn ang="f49">
                    <a:pos x="f65" y="f66"/>
                  </a:cxn>
                  <a:cxn ang="f49">
                    <a:pos x="f67" y="f68"/>
                  </a:cxn>
                  <a:cxn ang="f49">
                    <a:pos x="f69" y="f63"/>
                  </a:cxn>
                  <a:cxn ang="f49">
                    <a:pos x="f62" y="f63"/>
                  </a:cxn>
                </a:cxnLst>
                <a:rect l="f58" t="f61" r="f59" b="f60"/>
                <a:pathLst>
                  <a:path w="46" h="45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12"/>
                      <a:pt x="f5" y="f10"/>
                      <a:pt x="f5" y="f13"/>
                    </a:cubicBezTo>
                    <a:cubicBezTo>
                      <a:pt x="f14" y="f13"/>
                      <a:pt x="f15" y="f16"/>
                      <a:pt x="f17" y="f16"/>
                    </a:cubicBezTo>
                    <a:cubicBezTo>
                      <a:pt x="f16" y="f8"/>
                      <a:pt x="f13" y="f18"/>
                      <a:pt x="f19" y="f5"/>
                    </a:cubicBezTo>
                    <a:cubicBezTo>
                      <a:pt x="f10" y="f5"/>
                      <a:pt x="f12" y="f5"/>
                      <a:pt x="f6" y="f5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7" name="Freeform 45">
                <a:extLst>
                  <a:ext uri="{FF2B5EF4-FFF2-40B4-BE49-F238E27FC236}">
                    <a16:creationId xmlns:a16="http://schemas.microsoft.com/office/drawing/2014/main" id="{533F9F28-3252-4DD3-9AEB-BBA54BE736AB}"/>
                  </a:ext>
                </a:extLst>
              </p:cNvPr>
              <p:cNvSpPr/>
              <p:nvPr/>
            </p:nvSpPr>
            <p:spPr>
              <a:xfrm>
                <a:off x="4498976" y="2259016"/>
                <a:ext cx="100007" cy="1539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5"/>
                  <a:gd name="f7" fmla="val 70"/>
                  <a:gd name="f8" fmla="val 24"/>
                  <a:gd name="f9" fmla="val 66"/>
                  <a:gd name="f10" fmla="val 16"/>
                  <a:gd name="f11" fmla="val 67"/>
                  <a:gd name="f12" fmla="val 9"/>
                  <a:gd name="f13" fmla="val 68"/>
                  <a:gd name="f14" fmla="val 61"/>
                  <a:gd name="f15" fmla="val 54"/>
                  <a:gd name="f16" fmla="val 47"/>
                  <a:gd name="f17" fmla="val 7"/>
                  <a:gd name="f18" fmla="val 46"/>
                  <a:gd name="f19" fmla="val 13"/>
                  <a:gd name="f20" fmla="val 21"/>
                  <a:gd name="f21" fmla="val 44"/>
                  <a:gd name="f22" fmla="val 30"/>
                  <a:gd name="f23" fmla="val 37"/>
                  <a:gd name="f24" fmla="val 15"/>
                  <a:gd name="f25" fmla="val 38"/>
                  <a:gd name="f26" fmla="val 31"/>
                  <a:gd name="f27" fmla="val 22"/>
                  <a:gd name="f28" fmla="val 23"/>
                  <a:gd name="f29" fmla="val 60"/>
                  <a:gd name="f30" fmla="+- 0 0 -90"/>
                  <a:gd name="f31" fmla="*/ f3 1 45"/>
                  <a:gd name="f32" fmla="*/ f4 1 70"/>
                  <a:gd name="f33" fmla="+- f7 0 f5"/>
                  <a:gd name="f34" fmla="+- f6 0 f5"/>
                  <a:gd name="f35" fmla="*/ f30 f0 1"/>
                  <a:gd name="f36" fmla="*/ f34 1 45"/>
                  <a:gd name="f37" fmla="*/ f33 1 70"/>
                  <a:gd name="f38" fmla="*/ 24 f34 1"/>
                  <a:gd name="f39" fmla="*/ 66 f33 1"/>
                  <a:gd name="f40" fmla="*/ 0 f34 1"/>
                  <a:gd name="f41" fmla="*/ 70 f33 1"/>
                  <a:gd name="f42" fmla="*/ 47 f33 1"/>
                  <a:gd name="f43" fmla="*/ 21 f34 1"/>
                  <a:gd name="f44" fmla="*/ 44 f33 1"/>
                  <a:gd name="f45" fmla="*/ 0 f33 1"/>
                  <a:gd name="f46" fmla="*/ 45 f34 1"/>
                  <a:gd name="f47" fmla="*/ 45 f33 1"/>
                  <a:gd name="f48" fmla="*/ 22 f34 1"/>
                  <a:gd name="f49" fmla="*/ f35 1 f2"/>
                  <a:gd name="f50" fmla="*/ f38 1 45"/>
                  <a:gd name="f51" fmla="*/ f39 1 70"/>
                  <a:gd name="f52" fmla="*/ f40 1 45"/>
                  <a:gd name="f53" fmla="*/ f41 1 70"/>
                  <a:gd name="f54" fmla="*/ f42 1 70"/>
                  <a:gd name="f55" fmla="*/ f43 1 45"/>
                  <a:gd name="f56" fmla="*/ f44 1 70"/>
                  <a:gd name="f57" fmla="*/ f45 1 70"/>
                  <a:gd name="f58" fmla="*/ f46 1 45"/>
                  <a:gd name="f59" fmla="*/ f47 1 70"/>
                  <a:gd name="f60" fmla="*/ f48 1 45"/>
                  <a:gd name="f61" fmla="*/ 0 1 f36"/>
                  <a:gd name="f62" fmla="*/ f6 1 f36"/>
                  <a:gd name="f63" fmla="*/ 0 1 f37"/>
                  <a:gd name="f64" fmla="*/ f7 1 f37"/>
                  <a:gd name="f65" fmla="+- f49 0 f1"/>
                  <a:gd name="f66" fmla="*/ f50 1 f36"/>
                  <a:gd name="f67" fmla="*/ f51 1 f37"/>
                  <a:gd name="f68" fmla="*/ f52 1 f36"/>
                  <a:gd name="f69" fmla="*/ f53 1 f37"/>
                  <a:gd name="f70" fmla="*/ f54 1 f37"/>
                  <a:gd name="f71" fmla="*/ f55 1 f36"/>
                  <a:gd name="f72" fmla="*/ f56 1 f37"/>
                  <a:gd name="f73" fmla="*/ f57 1 f37"/>
                  <a:gd name="f74" fmla="*/ f58 1 f36"/>
                  <a:gd name="f75" fmla="*/ f59 1 f37"/>
                  <a:gd name="f76" fmla="*/ f60 1 f36"/>
                  <a:gd name="f77" fmla="*/ f61 f31 1"/>
                  <a:gd name="f78" fmla="*/ f62 f31 1"/>
                  <a:gd name="f79" fmla="*/ f64 f32 1"/>
                  <a:gd name="f80" fmla="*/ f63 f32 1"/>
                  <a:gd name="f81" fmla="*/ f66 f31 1"/>
                  <a:gd name="f82" fmla="*/ f67 f32 1"/>
                  <a:gd name="f83" fmla="*/ f68 f31 1"/>
                  <a:gd name="f84" fmla="*/ f69 f32 1"/>
                  <a:gd name="f85" fmla="*/ f70 f32 1"/>
                  <a:gd name="f86" fmla="*/ f71 f31 1"/>
                  <a:gd name="f87" fmla="*/ f72 f32 1"/>
                  <a:gd name="f88" fmla="*/ f73 f32 1"/>
                  <a:gd name="f89" fmla="*/ f74 f31 1"/>
                  <a:gd name="f90" fmla="*/ f75 f32 1"/>
                  <a:gd name="f91" fmla="*/ f76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5">
                    <a:pos x="f81" y="f82"/>
                  </a:cxn>
                  <a:cxn ang="f65">
                    <a:pos x="f83" y="f84"/>
                  </a:cxn>
                  <a:cxn ang="f65">
                    <a:pos x="f83" y="f85"/>
                  </a:cxn>
                  <a:cxn ang="f65">
                    <a:pos x="f86" y="f87"/>
                  </a:cxn>
                  <a:cxn ang="f65">
                    <a:pos x="f86" y="f88"/>
                  </a:cxn>
                  <a:cxn ang="f65">
                    <a:pos x="f89" y="f88"/>
                  </a:cxn>
                  <a:cxn ang="f65">
                    <a:pos x="f89" y="f90"/>
                  </a:cxn>
                  <a:cxn ang="f65">
                    <a:pos x="f91" y="f85"/>
                  </a:cxn>
                  <a:cxn ang="f65">
                    <a:pos x="f81" y="f82"/>
                  </a:cxn>
                </a:cxnLst>
                <a:rect l="f77" t="f80" r="f78" b="f79"/>
                <a:pathLst>
                  <a:path w="45" h="70">
                    <a:moveTo>
                      <a:pt x="f8" y="f9"/>
                    </a:moveTo>
                    <a:cubicBezTo>
                      <a:pt x="f10" y="f11"/>
                      <a:pt x="f12" y="f13"/>
                      <a:pt x="f5" y="f7"/>
                    </a:cubicBezTo>
                    <a:cubicBezTo>
                      <a:pt x="f5" y="f14"/>
                      <a:pt x="f5" y="f15"/>
                      <a:pt x="f5" y="f16"/>
                    </a:cubicBezTo>
                    <a:cubicBezTo>
                      <a:pt x="f17" y="f18"/>
                      <a:pt x="f19" y="f6"/>
                      <a:pt x="f20" y="f21"/>
                    </a:cubicBezTo>
                    <a:cubicBezTo>
                      <a:pt x="f20" y="f22"/>
                      <a:pt x="f20" y="f10"/>
                      <a:pt x="f20" y="f5"/>
                    </a:cubicBezTo>
                    <a:cubicBezTo>
                      <a:pt x="f22" y="f5"/>
                      <a:pt x="f23" y="f5"/>
                      <a:pt x="f6" y="f5"/>
                    </a:cubicBezTo>
                    <a:cubicBezTo>
                      <a:pt x="f6" y="f24"/>
                      <a:pt x="f6" y="f22"/>
                      <a:pt x="f6" y="f6"/>
                    </a:cubicBezTo>
                    <a:cubicBezTo>
                      <a:pt x="f25" y="f18"/>
                      <a:pt x="f26" y="f18"/>
                      <a:pt x="f27" y="f16"/>
                    </a:cubicBezTo>
                    <a:cubicBezTo>
                      <a:pt x="f28" y="f15"/>
                      <a:pt x="f28" y="f29"/>
                      <a:pt x="f8" y="f9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8" name="Freeform 46">
                <a:extLst>
                  <a:ext uri="{FF2B5EF4-FFF2-40B4-BE49-F238E27FC236}">
                    <a16:creationId xmlns:a16="http://schemas.microsoft.com/office/drawing/2014/main" id="{DCF97832-7062-4DAA-BFB8-F5D189595D54}"/>
                  </a:ext>
                </a:extLst>
              </p:cNvPr>
              <p:cNvSpPr/>
              <p:nvPr/>
            </p:nvSpPr>
            <p:spPr>
              <a:xfrm>
                <a:off x="7100892" y="2259016"/>
                <a:ext cx="98426" cy="1539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5"/>
                  <a:gd name="f7" fmla="val 70"/>
                  <a:gd name="f8" fmla="val 24"/>
                  <a:gd name="f9" fmla="val 66"/>
                  <a:gd name="f10" fmla="val 16"/>
                  <a:gd name="f11" fmla="val 67"/>
                  <a:gd name="f12" fmla="val 9"/>
                  <a:gd name="f13" fmla="val 68"/>
                  <a:gd name="f14" fmla="val 61"/>
                  <a:gd name="f15" fmla="val 54"/>
                  <a:gd name="f16" fmla="val 47"/>
                  <a:gd name="f17" fmla="val 6"/>
                  <a:gd name="f18" fmla="val 46"/>
                  <a:gd name="f19" fmla="val 13"/>
                  <a:gd name="f20" fmla="val 21"/>
                  <a:gd name="f21" fmla="val 44"/>
                  <a:gd name="f22" fmla="val 30"/>
                  <a:gd name="f23" fmla="val 37"/>
                  <a:gd name="f24" fmla="val 15"/>
                  <a:gd name="f25" fmla="val 29"/>
                  <a:gd name="f26" fmla="val 38"/>
                  <a:gd name="f27" fmla="val 31"/>
                  <a:gd name="f28" fmla="val 22"/>
                  <a:gd name="f29" fmla="val 48"/>
                  <a:gd name="f30" fmla="val 23"/>
                  <a:gd name="f31" fmla="val 53"/>
                  <a:gd name="f32" fmla="val 60"/>
                  <a:gd name="f33" fmla="+- 0 0 -90"/>
                  <a:gd name="f34" fmla="*/ f3 1 45"/>
                  <a:gd name="f35" fmla="*/ f4 1 70"/>
                  <a:gd name="f36" fmla="+- f7 0 f5"/>
                  <a:gd name="f37" fmla="+- f6 0 f5"/>
                  <a:gd name="f38" fmla="*/ f33 f0 1"/>
                  <a:gd name="f39" fmla="*/ f37 1 45"/>
                  <a:gd name="f40" fmla="*/ f36 1 70"/>
                  <a:gd name="f41" fmla="*/ 24 f37 1"/>
                  <a:gd name="f42" fmla="*/ 66 f36 1"/>
                  <a:gd name="f43" fmla="*/ 0 f37 1"/>
                  <a:gd name="f44" fmla="*/ 70 f36 1"/>
                  <a:gd name="f45" fmla="*/ 47 f36 1"/>
                  <a:gd name="f46" fmla="*/ 21 f37 1"/>
                  <a:gd name="f47" fmla="*/ 44 f36 1"/>
                  <a:gd name="f48" fmla="*/ 0 f36 1"/>
                  <a:gd name="f49" fmla="*/ 45 f37 1"/>
                  <a:gd name="f50" fmla="*/ 45 f36 1"/>
                  <a:gd name="f51" fmla="*/ 22 f37 1"/>
                  <a:gd name="f52" fmla="*/ 48 f36 1"/>
                  <a:gd name="f53" fmla="*/ f38 1 f2"/>
                  <a:gd name="f54" fmla="*/ f41 1 45"/>
                  <a:gd name="f55" fmla="*/ f42 1 70"/>
                  <a:gd name="f56" fmla="*/ f43 1 45"/>
                  <a:gd name="f57" fmla="*/ f44 1 70"/>
                  <a:gd name="f58" fmla="*/ f45 1 70"/>
                  <a:gd name="f59" fmla="*/ f46 1 45"/>
                  <a:gd name="f60" fmla="*/ f47 1 70"/>
                  <a:gd name="f61" fmla="*/ f48 1 70"/>
                  <a:gd name="f62" fmla="*/ f49 1 45"/>
                  <a:gd name="f63" fmla="*/ f50 1 70"/>
                  <a:gd name="f64" fmla="*/ f51 1 45"/>
                  <a:gd name="f65" fmla="*/ f52 1 70"/>
                  <a:gd name="f66" fmla="*/ 0 1 f39"/>
                  <a:gd name="f67" fmla="*/ f6 1 f39"/>
                  <a:gd name="f68" fmla="*/ 0 1 f40"/>
                  <a:gd name="f69" fmla="*/ f7 1 f40"/>
                  <a:gd name="f70" fmla="+- f53 0 f1"/>
                  <a:gd name="f71" fmla="*/ f54 1 f39"/>
                  <a:gd name="f72" fmla="*/ f55 1 f40"/>
                  <a:gd name="f73" fmla="*/ f56 1 f39"/>
                  <a:gd name="f74" fmla="*/ f57 1 f40"/>
                  <a:gd name="f75" fmla="*/ f58 1 f40"/>
                  <a:gd name="f76" fmla="*/ f59 1 f39"/>
                  <a:gd name="f77" fmla="*/ f60 1 f40"/>
                  <a:gd name="f78" fmla="*/ f61 1 f40"/>
                  <a:gd name="f79" fmla="*/ f62 1 f39"/>
                  <a:gd name="f80" fmla="*/ f63 1 f40"/>
                  <a:gd name="f81" fmla="*/ f64 1 f39"/>
                  <a:gd name="f82" fmla="*/ f65 1 f40"/>
                  <a:gd name="f83" fmla="*/ f66 f34 1"/>
                  <a:gd name="f84" fmla="*/ f67 f34 1"/>
                  <a:gd name="f85" fmla="*/ f69 f35 1"/>
                  <a:gd name="f86" fmla="*/ f68 f35 1"/>
                  <a:gd name="f87" fmla="*/ f71 f34 1"/>
                  <a:gd name="f88" fmla="*/ f72 f35 1"/>
                  <a:gd name="f89" fmla="*/ f73 f34 1"/>
                  <a:gd name="f90" fmla="*/ f74 f35 1"/>
                  <a:gd name="f91" fmla="*/ f75 f35 1"/>
                  <a:gd name="f92" fmla="*/ f76 f34 1"/>
                  <a:gd name="f93" fmla="*/ f77 f35 1"/>
                  <a:gd name="f94" fmla="*/ f78 f35 1"/>
                  <a:gd name="f95" fmla="*/ f79 f34 1"/>
                  <a:gd name="f96" fmla="*/ f80 f35 1"/>
                  <a:gd name="f97" fmla="*/ f81 f34 1"/>
                  <a:gd name="f98" fmla="*/ f82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87" y="f88"/>
                  </a:cxn>
                  <a:cxn ang="f70">
                    <a:pos x="f89" y="f90"/>
                  </a:cxn>
                  <a:cxn ang="f70">
                    <a:pos x="f89" y="f91"/>
                  </a:cxn>
                  <a:cxn ang="f70">
                    <a:pos x="f92" y="f93"/>
                  </a:cxn>
                  <a:cxn ang="f70">
                    <a:pos x="f92" y="f94"/>
                  </a:cxn>
                  <a:cxn ang="f70">
                    <a:pos x="f95" y="f94"/>
                  </a:cxn>
                  <a:cxn ang="f70">
                    <a:pos x="f95" y="f96"/>
                  </a:cxn>
                  <a:cxn ang="f70">
                    <a:pos x="f97" y="f98"/>
                  </a:cxn>
                  <a:cxn ang="f70">
                    <a:pos x="f87" y="f88"/>
                  </a:cxn>
                </a:cxnLst>
                <a:rect l="f83" t="f86" r="f84" b="f85"/>
                <a:pathLst>
                  <a:path w="45" h="70">
                    <a:moveTo>
                      <a:pt x="f8" y="f9"/>
                    </a:moveTo>
                    <a:cubicBezTo>
                      <a:pt x="f10" y="f11"/>
                      <a:pt x="f12" y="f13"/>
                      <a:pt x="f5" y="f7"/>
                    </a:cubicBezTo>
                    <a:cubicBezTo>
                      <a:pt x="f5" y="f14"/>
                      <a:pt x="f5" y="f15"/>
                      <a:pt x="f5" y="f16"/>
                    </a:cubicBezTo>
                    <a:cubicBezTo>
                      <a:pt x="f17" y="f18"/>
                      <a:pt x="f19" y="f6"/>
                      <a:pt x="f20" y="f21"/>
                    </a:cubicBezTo>
                    <a:cubicBezTo>
                      <a:pt x="f20" y="f22"/>
                      <a:pt x="f20" y="f10"/>
                      <a:pt x="f20" y="f5"/>
                    </a:cubicBezTo>
                    <a:cubicBezTo>
                      <a:pt x="f22" y="f5"/>
                      <a:pt x="f23" y="f5"/>
                      <a:pt x="f6" y="f5"/>
                    </a:cubicBezTo>
                    <a:cubicBezTo>
                      <a:pt x="f6" y="f24"/>
                      <a:pt x="f6" y="f25"/>
                      <a:pt x="f6" y="f6"/>
                    </a:cubicBezTo>
                    <a:cubicBezTo>
                      <a:pt x="f26" y="f18"/>
                      <a:pt x="f27" y="f18"/>
                      <a:pt x="f28" y="f29"/>
                    </a:cubicBezTo>
                    <a:cubicBezTo>
                      <a:pt x="f30" y="f31"/>
                      <a:pt x="f30" y="f32"/>
                      <a:pt x="f8" y="f9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9" name="Freeform 47">
                <a:extLst>
                  <a:ext uri="{FF2B5EF4-FFF2-40B4-BE49-F238E27FC236}">
                    <a16:creationId xmlns:a16="http://schemas.microsoft.com/office/drawing/2014/main" id="{DD9C8B42-79B3-44BA-B567-EB6420A7F005}"/>
                  </a:ext>
                </a:extLst>
              </p:cNvPr>
              <p:cNvSpPr/>
              <p:nvPr/>
            </p:nvSpPr>
            <p:spPr>
              <a:xfrm>
                <a:off x="5851529" y="2820988"/>
                <a:ext cx="101598" cy="10636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48"/>
                  <a:gd name="f8" fmla="val 16"/>
                  <a:gd name="f9" fmla="val 31"/>
                  <a:gd name="f10" fmla="val 39"/>
                  <a:gd name="f11" fmla="val 32"/>
                  <a:gd name="f12" fmla="val 24"/>
                  <a:gd name="f13" fmla="val 23"/>
                  <a:gd name="f14" fmla="val 42"/>
                  <a:gd name="f15" fmla="val 36"/>
                  <a:gd name="f16" fmla="val 22"/>
                  <a:gd name="f17" fmla="val 28"/>
                  <a:gd name="f18" fmla="val 15"/>
                  <a:gd name="f19" fmla="val 27"/>
                  <a:gd name="f20" fmla="val 8"/>
                  <a:gd name="f21" fmla="val 26"/>
                  <a:gd name="f22" fmla="val 25"/>
                  <a:gd name="f23" fmla="val 18"/>
                  <a:gd name="f24" fmla="val 12"/>
                  <a:gd name="f25" fmla="val 4"/>
                  <a:gd name="f26" fmla="val 3"/>
                  <a:gd name="f27" fmla="val 2"/>
                  <a:gd name="f28" fmla="val 1"/>
                  <a:gd name="f29" fmla="+- 0 0 -90"/>
                  <a:gd name="f30" fmla="*/ f3 1 46"/>
                  <a:gd name="f31" fmla="*/ f4 1 48"/>
                  <a:gd name="f32" fmla="+- f7 0 f5"/>
                  <a:gd name="f33" fmla="+- f6 0 f5"/>
                  <a:gd name="f34" fmla="*/ f29 f0 1"/>
                  <a:gd name="f35" fmla="*/ f33 1 46"/>
                  <a:gd name="f36" fmla="*/ f32 1 48"/>
                  <a:gd name="f37" fmla="*/ 46 f33 1"/>
                  <a:gd name="f38" fmla="*/ 0 f32 1"/>
                  <a:gd name="f39" fmla="*/ 48 f32 1"/>
                  <a:gd name="f40" fmla="*/ 24 f33 1"/>
                  <a:gd name="f41" fmla="*/ 22 f33 1"/>
                  <a:gd name="f42" fmla="*/ 28 f32 1"/>
                  <a:gd name="f43" fmla="*/ 0 f33 1"/>
                  <a:gd name="f44" fmla="*/ 25 f32 1"/>
                  <a:gd name="f45" fmla="*/ 4 f32 1"/>
                  <a:gd name="f46" fmla="*/ 1 f32 1"/>
                  <a:gd name="f47" fmla="*/ f34 1 f2"/>
                  <a:gd name="f48" fmla="*/ f37 1 46"/>
                  <a:gd name="f49" fmla="*/ f38 1 48"/>
                  <a:gd name="f50" fmla="*/ f39 1 48"/>
                  <a:gd name="f51" fmla="*/ f40 1 46"/>
                  <a:gd name="f52" fmla="*/ f41 1 46"/>
                  <a:gd name="f53" fmla="*/ f42 1 48"/>
                  <a:gd name="f54" fmla="*/ f43 1 46"/>
                  <a:gd name="f55" fmla="*/ f44 1 48"/>
                  <a:gd name="f56" fmla="*/ f45 1 48"/>
                  <a:gd name="f57" fmla="*/ f46 1 48"/>
                  <a:gd name="f58" fmla="*/ 0 1 f35"/>
                  <a:gd name="f59" fmla="*/ f6 1 f35"/>
                  <a:gd name="f60" fmla="*/ 0 1 f36"/>
                  <a:gd name="f61" fmla="*/ f7 1 f36"/>
                  <a:gd name="f62" fmla="+- f47 0 f1"/>
                  <a:gd name="f63" fmla="*/ f48 1 f35"/>
                  <a:gd name="f64" fmla="*/ f49 1 f36"/>
                  <a:gd name="f65" fmla="*/ f50 1 f36"/>
                  <a:gd name="f66" fmla="*/ f51 1 f35"/>
                  <a:gd name="f67" fmla="*/ f52 1 f35"/>
                  <a:gd name="f68" fmla="*/ f53 1 f36"/>
                  <a:gd name="f69" fmla="*/ f54 1 f35"/>
                  <a:gd name="f70" fmla="*/ f55 1 f36"/>
                  <a:gd name="f71" fmla="*/ f56 1 f36"/>
                  <a:gd name="f72" fmla="*/ f57 1 f36"/>
                  <a:gd name="f73" fmla="*/ f58 f30 1"/>
                  <a:gd name="f74" fmla="*/ f59 f30 1"/>
                  <a:gd name="f75" fmla="*/ f61 f31 1"/>
                  <a:gd name="f76" fmla="*/ f60 f31 1"/>
                  <a:gd name="f77" fmla="*/ f63 f30 1"/>
                  <a:gd name="f78" fmla="*/ f64 f31 1"/>
                  <a:gd name="f79" fmla="*/ f65 f31 1"/>
                  <a:gd name="f80" fmla="*/ f66 f30 1"/>
                  <a:gd name="f81" fmla="*/ f67 f30 1"/>
                  <a:gd name="f82" fmla="*/ f68 f31 1"/>
                  <a:gd name="f83" fmla="*/ f69 f30 1"/>
                  <a:gd name="f84" fmla="*/ f70 f31 1"/>
                  <a:gd name="f85" fmla="*/ f71 f31 1"/>
                  <a:gd name="f86" fmla="*/ f7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2">
                    <a:pos x="f77" y="f78"/>
                  </a:cxn>
                  <a:cxn ang="f62">
                    <a:pos x="f77" y="f79"/>
                  </a:cxn>
                  <a:cxn ang="f62">
                    <a:pos x="f80" y="f79"/>
                  </a:cxn>
                  <a:cxn ang="f62">
                    <a:pos x="f81" y="f82"/>
                  </a:cxn>
                  <a:cxn ang="f62">
                    <a:pos x="f83" y="f84"/>
                  </a:cxn>
                  <a:cxn ang="f62">
                    <a:pos x="f83" y="f85"/>
                  </a:cxn>
                  <a:cxn ang="f62">
                    <a:pos x="f77" y="f86"/>
                  </a:cxn>
                  <a:cxn ang="f62">
                    <a:pos x="f77" y="f78"/>
                  </a:cxn>
                </a:cxnLst>
                <a:rect l="f73" t="f76" r="f74" b="f75"/>
                <a:pathLst>
                  <a:path w="46" h="48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12" y="f7"/>
                    </a:cubicBezTo>
                    <a:cubicBezTo>
                      <a:pt x="f13" y="f14"/>
                      <a:pt x="f13" y="f15"/>
                      <a:pt x="f16" y="f17"/>
                    </a:cubicBezTo>
                    <a:cubicBezTo>
                      <a:pt x="f18" y="f19"/>
                      <a:pt x="f20" y="f21"/>
                      <a:pt x="f5" y="f22"/>
                    </a:cubicBezTo>
                    <a:cubicBezTo>
                      <a:pt x="f5" y="f23"/>
                      <a:pt x="f5" y="f24"/>
                      <a:pt x="f5" y="f25"/>
                    </a:cubicBezTo>
                    <a:cubicBezTo>
                      <a:pt x="f18" y="f26"/>
                      <a:pt x="f9" y="f27"/>
                      <a:pt x="f6" y="f28"/>
                    </a:cubicBezTo>
                    <a:lnTo>
                      <a:pt x="f6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0" name="Freeform 48">
                <a:extLst>
                  <a:ext uri="{FF2B5EF4-FFF2-40B4-BE49-F238E27FC236}">
                    <a16:creationId xmlns:a16="http://schemas.microsoft.com/office/drawing/2014/main" id="{CDCA1276-692B-4C2F-8F04-7CC5233B9439}"/>
                  </a:ext>
                </a:extLst>
              </p:cNvPr>
              <p:cNvSpPr/>
              <p:nvPr/>
            </p:nvSpPr>
            <p:spPr>
              <a:xfrm>
                <a:off x="8451854" y="2820988"/>
                <a:ext cx="101598" cy="10636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48"/>
                  <a:gd name="f8" fmla="val 16"/>
                  <a:gd name="f9" fmla="val 32"/>
                  <a:gd name="f10" fmla="val 38"/>
                  <a:gd name="f11" fmla="val 24"/>
                  <a:gd name="f12" fmla="val 23"/>
                  <a:gd name="f13" fmla="val 42"/>
                  <a:gd name="f14" fmla="val 22"/>
                  <a:gd name="f15" fmla="val 35"/>
                  <a:gd name="f16" fmla="val 28"/>
                  <a:gd name="f17" fmla="val 15"/>
                  <a:gd name="f18" fmla="val 27"/>
                  <a:gd name="f19" fmla="val 8"/>
                  <a:gd name="f20" fmla="val 26"/>
                  <a:gd name="f21" fmla="val 25"/>
                  <a:gd name="f22" fmla="val 18"/>
                  <a:gd name="f23" fmla="val 12"/>
                  <a:gd name="f24" fmla="val 4"/>
                  <a:gd name="f25" fmla="val 3"/>
                  <a:gd name="f26" fmla="val 31"/>
                  <a:gd name="f27" fmla="val 2"/>
                  <a:gd name="f28" fmla="val 1"/>
                  <a:gd name="f29" fmla="+- 0 0 -90"/>
                  <a:gd name="f30" fmla="*/ f3 1 46"/>
                  <a:gd name="f31" fmla="*/ f4 1 48"/>
                  <a:gd name="f32" fmla="+- f7 0 f5"/>
                  <a:gd name="f33" fmla="+- f6 0 f5"/>
                  <a:gd name="f34" fmla="*/ f29 f0 1"/>
                  <a:gd name="f35" fmla="*/ f33 1 46"/>
                  <a:gd name="f36" fmla="*/ f32 1 48"/>
                  <a:gd name="f37" fmla="*/ 46 f33 1"/>
                  <a:gd name="f38" fmla="*/ 0 f32 1"/>
                  <a:gd name="f39" fmla="*/ 48 f32 1"/>
                  <a:gd name="f40" fmla="*/ 24 f33 1"/>
                  <a:gd name="f41" fmla="*/ 22 f33 1"/>
                  <a:gd name="f42" fmla="*/ 28 f32 1"/>
                  <a:gd name="f43" fmla="*/ 0 f33 1"/>
                  <a:gd name="f44" fmla="*/ 25 f32 1"/>
                  <a:gd name="f45" fmla="*/ 4 f32 1"/>
                  <a:gd name="f46" fmla="*/ 1 f32 1"/>
                  <a:gd name="f47" fmla="*/ f34 1 f2"/>
                  <a:gd name="f48" fmla="*/ f37 1 46"/>
                  <a:gd name="f49" fmla="*/ f38 1 48"/>
                  <a:gd name="f50" fmla="*/ f39 1 48"/>
                  <a:gd name="f51" fmla="*/ f40 1 46"/>
                  <a:gd name="f52" fmla="*/ f41 1 46"/>
                  <a:gd name="f53" fmla="*/ f42 1 48"/>
                  <a:gd name="f54" fmla="*/ f43 1 46"/>
                  <a:gd name="f55" fmla="*/ f44 1 48"/>
                  <a:gd name="f56" fmla="*/ f45 1 48"/>
                  <a:gd name="f57" fmla="*/ f46 1 48"/>
                  <a:gd name="f58" fmla="*/ 0 1 f35"/>
                  <a:gd name="f59" fmla="*/ f6 1 f35"/>
                  <a:gd name="f60" fmla="*/ 0 1 f36"/>
                  <a:gd name="f61" fmla="*/ f7 1 f36"/>
                  <a:gd name="f62" fmla="+- f47 0 f1"/>
                  <a:gd name="f63" fmla="*/ f48 1 f35"/>
                  <a:gd name="f64" fmla="*/ f49 1 f36"/>
                  <a:gd name="f65" fmla="*/ f50 1 f36"/>
                  <a:gd name="f66" fmla="*/ f51 1 f35"/>
                  <a:gd name="f67" fmla="*/ f52 1 f35"/>
                  <a:gd name="f68" fmla="*/ f53 1 f36"/>
                  <a:gd name="f69" fmla="*/ f54 1 f35"/>
                  <a:gd name="f70" fmla="*/ f55 1 f36"/>
                  <a:gd name="f71" fmla="*/ f56 1 f36"/>
                  <a:gd name="f72" fmla="*/ f57 1 f36"/>
                  <a:gd name="f73" fmla="*/ f58 f30 1"/>
                  <a:gd name="f74" fmla="*/ f59 f30 1"/>
                  <a:gd name="f75" fmla="*/ f61 f31 1"/>
                  <a:gd name="f76" fmla="*/ f60 f31 1"/>
                  <a:gd name="f77" fmla="*/ f63 f30 1"/>
                  <a:gd name="f78" fmla="*/ f64 f31 1"/>
                  <a:gd name="f79" fmla="*/ f65 f31 1"/>
                  <a:gd name="f80" fmla="*/ f66 f30 1"/>
                  <a:gd name="f81" fmla="*/ f67 f30 1"/>
                  <a:gd name="f82" fmla="*/ f68 f31 1"/>
                  <a:gd name="f83" fmla="*/ f69 f30 1"/>
                  <a:gd name="f84" fmla="*/ f70 f31 1"/>
                  <a:gd name="f85" fmla="*/ f71 f31 1"/>
                  <a:gd name="f86" fmla="*/ f7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2">
                    <a:pos x="f77" y="f78"/>
                  </a:cxn>
                  <a:cxn ang="f62">
                    <a:pos x="f77" y="f79"/>
                  </a:cxn>
                  <a:cxn ang="f62">
                    <a:pos x="f80" y="f79"/>
                  </a:cxn>
                  <a:cxn ang="f62">
                    <a:pos x="f81" y="f82"/>
                  </a:cxn>
                  <a:cxn ang="f62">
                    <a:pos x="f83" y="f84"/>
                  </a:cxn>
                  <a:cxn ang="f62">
                    <a:pos x="f83" y="f85"/>
                  </a:cxn>
                  <a:cxn ang="f62">
                    <a:pos x="f77" y="f86"/>
                  </a:cxn>
                  <a:cxn ang="f62">
                    <a:pos x="f77" y="f78"/>
                  </a:cxn>
                </a:cxnLst>
                <a:rect l="f73" t="f76" r="f74" b="f75"/>
                <a:pathLst>
                  <a:path w="46" h="48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9" y="f7"/>
                      <a:pt x="f11" y="f7"/>
                    </a:cubicBezTo>
                    <a:cubicBezTo>
                      <a:pt x="f12" y="f13"/>
                      <a:pt x="f14" y="f15"/>
                      <a:pt x="f14" y="f16"/>
                    </a:cubicBezTo>
                    <a:cubicBezTo>
                      <a:pt x="f17" y="f18"/>
                      <a:pt x="f19" y="f20"/>
                      <a:pt x="f5" y="f21"/>
                    </a:cubicBezTo>
                    <a:cubicBezTo>
                      <a:pt x="f5" y="f22"/>
                      <a:pt x="f5" y="f23"/>
                      <a:pt x="f5" y="f24"/>
                    </a:cubicBezTo>
                    <a:cubicBezTo>
                      <a:pt x="f17" y="f25"/>
                      <a:pt x="f26" y="f27"/>
                      <a:pt x="f6" y="f28"/>
                    </a:cubicBezTo>
                    <a:cubicBezTo>
                      <a:pt x="f6" y="f28"/>
                      <a:pt x="f6" y="f5"/>
                      <a:pt x="f6" y="f5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1" name="Freeform 49">
                <a:extLst>
                  <a:ext uri="{FF2B5EF4-FFF2-40B4-BE49-F238E27FC236}">
                    <a16:creationId xmlns:a16="http://schemas.microsoft.com/office/drawing/2014/main" id="{0E52D8B5-CE79-4CEB-9517-611B23C1BC2F}"/>
                  </a:ext>
                </a:extLst>
              </p:cNvPr>
              <p:cNvSpPr/>
              <p:nvPr/>
            </p:nvSpPr>
            <p:spPr>
              <a:xfrm>
                <a:off x="5216523" y="2987673"/>
                <a:ext cx="107954" cy="984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45"/>
                  <a:gd name="f8" fmla="val 2"/>
                  <a:gd name="f9" fmla="val 30"/>
                  <a:gd name="f10" fmla="val 3"/>
                  <a:gd name="f11" fmla="val 15"/>
                  <a:gd name="f12" fmla="val 4"/>
                  <a:gd name="f13" fmla="val 11"/>
                  <a:gd name="f14" fmla="val 18"/>
                  <a:gd name="f15" fmla="val 25"/>
                  <a:gd name="f16" fmla="val 26"/>
                  <a:gd name="f17" fmla="val 7"/>
                  <a:gd name="f18" fmla="val 27"/>
                  <a:gd name="f19" fmla="val 14"/>
                  <a:gd name="f20" fmla="val 28"/>
                  <a:gd name="f21" fmla="val 21"/>
                  <a:gd name="f22" fmla="val 35"/>
                  <a:gd name="f23" fmla="val 22"/>
                  <a:gd name="f24" fmla="val 41"/>
                  <a:gd name="f25" fmla="val 23"/>
                  <a:gd name="f26" fmla="val 24"/>
                  <a:gd name="f27" fmla="val 37"/>
                  <a:gd name="f28" fmla="val 33"/>
                  <a:gd name="f29" fmla="val 16"/>
                  <a:gd name="f30" fmla="+- 0 0 -90"/>
                  <a:gd name="f31" fmla="*/ f3 1 49"/>
                  <a:gd name="f32" fmla="*/ f4 1 45"/>
                  <a:gd name="f33" fmla="+- f7 0 f5"/>
                  <a:gd name="f34" fmla="+- f6 0 f5"/>
                  <a:gd name="f35" fmla="*/ f30 f0 1"/>
                  <a:gd name="f36" fmla="*/ f34 1 49"/>
                  <a:gd name="f37" fmla="*/ f33 1 45"/>
                  <a:gd name="f38" fmla="*/ 0 f34 1"/>
                  <a:gd name="f39" fmla="*/ 45 f33 1"/>
                  <a:gd name="f40" fmla="*/ 4 f34 1"/>
                  <a:gd name="f41" fmla="*/ 0 f33 1"/>
                  <a:gd name="f42" fmla="*/ 25 f34 1"/>
                  <a:gd name="f43" fmla="*/ 28 f34 1"/>
                  <a:gd name="f44" fmla="*/ 21 f33 1"/>
                  <a:gd name="f45" fmla="*/ 49 f34 1"/>
                  <a:gd name="f46" fmla="*/ 24 f33 1"/>
                  <a:gd name="f47" fmla="*/ f35 1 f2"/>
                  <a:gd name="f48" fmla="*/ f38 1 49"/>
                  <a:gd name="f49" fmla="*/ f39 1 45"/>
                  <a:gd name="f50" fmla="*/ f40 1 49"/>
                  <a:gd name="f51" fmla="*/ f41 1 45"/>
                  <a:gd name="f52" fmla="*/ f42 1 49"/>
                  <a:gd name="f53" fmla="*/ f43 1 49"/>
                  <a:gd name="f54" fmla="*/ f44 1 45"/>
                  <a:gd name="f55" fmla="*/ f45 1 49"/>
                  <a:gd name="f56" fmla="*/ f46 1 45"/>
                  <a:gd name="f57" fmla="*/ 0 1 f36"/>
                  <a:gd name="f58" fmla="*/ f6 1 f36"/>
                  <a:gd name="f59" fmla="*/ 0 1 f37"/>
                  <a:gd name="f60" fmla="*/ f7 1 f37"/>
                  <a:gd name="f61" fmla="+- f47 0 f1"/>
                  <a:gd name="f62" fmla="*/ f48 1 f36"/>
                  <a:gd name="f63" fmla="*/ f49 1 f37"/>
                  <a:gd name="f64" fmla="*/ f50 1 f36"/>
                  <a:gd name="f65" fmla="*/ f51 1 f37"/>
                  <a:gd name="f66" fmla="*/ f52 1 f36"/>
                  <a:gd name="f67" fmla="*/ f53 1 f36"/>
                  <a:gd name="f68" fmla="*/ f54 1 f37"/>
                  <a:gd name="f69" fmla="*/ f55 1 f36"/>
                  <a:gd name="f70" fmla="*/ f56 1 f37"/>
                  <a:gd name="f71" fmla="*/ f57 f31 1"/>
                  <a:gd name="f72" fmla="*/ f58 f31 1"/>
                  <a:gd name="f73" fmla="*/ f60 f32 1"/>
                  <a:gd name="f74" fmla="*/ f59 f32 1"/>
                  <a:gd name="f75" fmla="*/ f62 f31 1"/>
                  <a:gd name="f76" fmla="*/ f63 f32 1"/>
                  <a:gd name="f77" fmla="*/ f64 f31 1"/>
                  <a:gd name="f78" fmla="*/ f65 f32 1"/>
                  <a:gd name="f79" fmla="*/ f66 f31 1"/>
                  <a:gd name="f80" fmla="*/ f67 f31 1"/>
                  <a:gd name="f81" fmla="*/ f68 f32 1"/>
                  <a:gd name="f82" fmla="*/ f69 f31 1"/>
                  <a:gd name="f83" fmla="*/ f70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1">
                    <a:pos x="f75" y="f76"/>
                  </a:cxn>
                  <a:cxn ang="f61">
                    <a:pos x="f77" y="f78"/>
                  </a:cxn>
                  <a:cxn ang="f61">
                    <a:pos x="f79" y="f78"/>
                  </a:cxn>
                  <a:cxn ang="f61">
                    <a:pos x="f80" y="f81"/>
                  </a:cxn>
                  <a:cxn ang="f61">
                    <a:pos x="f82" y="f83"/>
                  </a:cxn>
                  <a:cxn ang="f61">
                    <a:pos x="f82" y="f76"/>
                  </a:cxn>
                  <a:cxn ang="f61">
                    <a:pos x="f75" y="f76"/>
                  </a:cxn>
                  <a:cxn ang="f61">
                    <a:pos x="f75" y="f76"/>
                  </a:cxn>
                </a:cxnLst>
                <a:rect l="f71" t="f74" r="f72" b="f73"/>
                <a:pathLst>
                  <a:path w="49" h="45">
                    <a:moveTo>
                      <a:pt x="f5" y="f7"/>
                    </a:moveTo>
                    <a:cubicBezTo>
                      <a:pt x="f8" y="f9"/>
                      <a:pt x="f10" y="f11"/>
                      <a:pt x="f12" y="f5"/>
                    </a:cubicBezTo>
                    <a:cubicBezTo>
                      <a:pt x="f13" y="f5"/>
                      <a:pt x="f14" y="f5"/>
                      <a:pt x="f15" y="f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6" y="f26"/>
                    </a:cubicBezTo>
                    <a:cubicBezTo>
                      <a:pt x="f6" y="f9"/>
                      <a:pt x="f6" y="f27"/>
                      <a:pt x="f6" y="f7"/>
                    </a:cubicBezTo>
                    <a:cubicBezTo>
                      <a:pt x="f28" y="f7"/>
                      <a:pt x="f29" y="f7"/>
                      <a:pt x="f5" y="f7"/>
                    </a:cubicBezTo>
                    <a:cubicBezTo>
                      <a:pt x="f5" y="f7"/>
                      <a:pt x="f5" y="f7"/>
                      <a:pt x="f5" y="f7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2" name="Freeform 50">
                <a:extLst>
                  <a:ext uri="{FF2B5EF4-FFF2-40B4-BE49-F238E27FC236}">
                    <a16:creationId xmlns:a16="http://schemas.microsoft.com/office/drawing/2014/main" id="{BAF73F9E-A7BA-4CF6-9F84-29A4E095213E}"/>
                  </a:ext>
                </a:extLst>
              </p:cNvPr>
              <p:cNvSpPr/>
              <p:nvPr/>
            </p:nvSpPr>
            <p:spPr>
              <a:xfrm>
                <a:off x="5903915" y="2413001"/>
                <a:ext cx="100007" cy="984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5"/>
                  <a:gd name="f7" fmla="val 44"/>
                  <a:gd name="f8" fmla="val 7"/>
                  <a:gd name="f9" fmla="val 13"/>
                  <a:gd name="f10" fmla="val 20"/>
                  <a:gd name="f11" fmla="val 39"/>
                  <a:gd name="f12" fmla="val 21"/>
                  <a:gd name="f13" fmla="val 32"/>
                  <a:gd name="f14" fmla="val 22"/>
                  <a:gd name="f15" fmla="val 24"/>
                  <a:gd name="f16" fmla="val 23"/>
                  <a:gd name="f17" fmla="val 29"/>
                  <a:gd name="f18" fmla="val 36"/>
                  <a:gd name="f19" fmla="val 15"/>
                  <a:gd name="f20" fmla="val 8"/>
                  <a:gd name="f21" fmla="val 30"/>
                  <a:gd name="f22" fmla="val 14"/>
                  <a:gd name="f23" fmla="+- 0 0 -90"/>
                  <a:gd name="f24" fmla="*/ f3 1 45"/>
                  <a:gd name="f25" fmla="*/ f4 1 44"/>
                  <a:gd name="f26" fmla="+- f7 0 f5"/>
                  <a:gd name="f27" fmla="+- f6 0 f5"/>
                  <a:gd name="f28" fmla="*/ f23 f0 1"/>
                  <a:gd name="f29" fmla="*/ f27 1 45"/>
                  <a:gd name="f30" fmla="*/ f26 1 44"/>
                  <a:gd name="f31" fmla="*/ 45 f27 1"/>
                  <a:gd name="f32" fmla="*/ 0 f26 1"/>
                  <a:gd name="f33" fmla="*/ 20 f26 1"/>
                  <a:gd name="f34" fmla="*/ 24 f27 1"/>
                  <a:gd name="f35" fmla="*/ 23 f26 1"/>
                  <a:gd name="f36" fmla="*/ 21 f27 1"/>
                  <a:gd name="f37" fmla="*/ 44 f26 1"/>
                  <a:gd name="f38" fmla="*/ 0 f27 1"/>
                  <a:gd name="f39" fmla="*/ f28 1 f2"/>
                  <a:gd name="f40" fmla="*/ f31 1 45"/>
                  <a:gd name="f41" fmla="*/ f32 1 44"/>
                  <a:gd name="f42" fmla="*/ f33 1 44"/>
                  <a:gd name="f43" fmla="*/ f34 1 45"/>
                  <a:gd name="f44" fmla="*/ f35 1 44"/>
                  <a:gd name="f45" fmla="*/ f36 1 45"/>
                  <a:gd name="f46" fmla="*/ f37 1 44"/>
                  <a:gd name="f47" fmla="*/ f38 1 45"/>
                  <a:gd name="f48" fmla="*/ 0 1 f29"/>
                  <a:gd name="f49" fmla="*/ f6 1 f29"/>
                  <a:gd name="f50" fmla="*/ 0 1 f30"/>
                  <a:gd name="f51" fmla="*/ f7 1 f30"/>
                  <a:gd name="f52" fmla="+- f39 0 f1"/>
                  <a:gd name="f53" fmla="*/ f40 1 f29"/>
                  <a:gd name="f54" fmla="*/ f41 1 f30"/>
                  <a:gd name="f55" fmla="*/ f42 1 f30"/>
                  <a:gd name="f56" fmla="*/ f43 1 f29"/>
                  <a:gd name="f57" fmla="*/ f44 1 f30"/>
                  <a:gd name="f58" fmla="*/ f45 1 f29"/>
                  <a:gd name="f59" fmla="*/ f46 1 f30"/>
                  <a:gd name="f60" fmla="*/ f47 1 f29"/>
                  <a:gd name="f61" fmla="*/ f48 f24 1"/>
                  <a:gd name="f62" fmla="*/ f49 f24 1"/>
                  <a:gd name="f63" fmla="*/ f51 f25 1"/>
                  <a:gd name="f64" fmla="*/ f50 f25 1"/>
                  <a:gd name="f65" fmla="*/ f53 f24 1"/>
                  <a:gd name="f66" fmla="*/ f54 f25 1"/>
                  <a:gd name="f67" fmla="*/ f55 f25 1"/>
                  <a:gd name="f68" fmla="*/ f56 f24 1"/>
                  <a:gd name="f69" fmla="*/ f57 f25 1"/>
                  <a:gd name="f70" fmla="*/ f58 f24 1"/>
                  <a:gd name="f71" fmla="*/ f59 f25 1"/>
                  <a:gd name="f72" fmla="*/ f60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65" y="f66"/>
                  </a:cxn>
                  <a:cxn ang="f52">
                    <a:pos x="f65" y="f67"/>
                  </a:cxn>
                  <a:cxn ang="f52">
                    <a:pos x="f68" y="f69"/>
                  </a:cxn>
                  <a:cxn ang="f52">
                    <a:pos x="f70" y="f71"/>
                  </a:cxn>
                  <a:cxn ang="f52">
                    <a:pos x="f72" y="f71"/>
                  </a:cxn>
                  <a:cxn ang="f52">
                    <a:pos x="f72" y="f66"/>
                  </a:cxn>
                  <a:cxn ang="f52">
                    <a:pos x="f65" y="f66"/>
                  </a:cxn>
                </a:cxnLst>
                <a:rect l="f61" t="f64" r="f62" b="f63"/>
                <a:pathLst>
                  <a:path w="45" h="44">
                    <a:moveTo>
                      <a:pt x="f6" y="f5"/>
                    </a:moveTo>
                    <a:cubicBezTo>
                      <a:pt x="f6" y="f8"/>
                      <a:pt x="f6" y="f9"/>
                      <a:pt x="f6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5" y="f17"/>
                      <a:pt x="f16" y="f18"/>
                      <a:pt x="f12" y="f7"/>
                    </a:cubicBezTo>
                    <a:cubicBezTo>
                      <a:pt x="f19" y="f7"/>
                      <a:pt x="f20" y="f7"/>
                      <a:pt x="f5" y="f7"/>
                    </a:cubicBezTo>
                    <a:cubicBezTo>
                      <a:pt x="f5" y="f21"/>
                      <a:pt x="f5" y="f19"/>
                      <a:pt x="f5" y="f5"/>
                    </a:cubicBezTo>
                    <a:cubicBezTo>
                      <a:pt x="f22" y="f5"/>
                      <a:pt x="f17" y="f5"/>
                      <a:pt x="f6" y="f5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3" name="Freeform 51">
                <a:extLst>
                  <a:ext uri="{FF2B5EF4-FFF2-40B4-BE49-F238E27FC236}">
                    <a16:creationId xmlns:a16="http://schemas.microsoft.com/office/drawing/2014/main" id="{DB6633D3-8593-4E8B-B3D4-093E136F4729}"/>
                  </a:ext>
                </a:extLst>
              </p:cNvPr>
              <p:cNvSpPr/>
              <p:nvPr/>
            </p:nvSpPr>
            <p:spPr>
              <a:xfrm>
                <a:off x="3716341" y="2676521"/>
                <a:ext cx="155576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"/>
                  <a:gd name="f7" fmla="val 21"/>
                  <a:gd name="f8" fmla="val 13"/>
                  <a:gd name="f9" fmla="val 7"/>
                  <a:gd name="f10" fmla="val 23"/>
                  <a:gd name="f11" fmla="val 46"/>
                  <a:gd name="f12" fmla="val 47"/>
                  <a:gd name="f13" fmla="val 24"/>
                  <a:gd name="f14" fmla="+- 0 0 -90"/>
                  <a:gd name="f15" fmla="*/ f3 1 70"/>
                  <a:gd name="f16" fmla="*/ f4 1 21"/>
                  <a:gd name="f17" fmla="+- f7 0 f5"/>
                  <a:gd name="f18" fmla="+- f6 0 f5"/>
                  <a:gd name="f19" fmla="*/ f14 f0 1"/>
                  <a:gd name="f20" fmla="*/ f18 1 70"/>
                  <a:gd name="f21" fmla="*/ f17 1 21"/>
                  <a:gd name="f22" fmla="*/ 0 f18 1"/>
                  <a:gd name="f23" fmla="*/ 21 f17 1"/>
                  <a:gd name="f24" fmla="*/ 0 f17 1"/>
                  <a:gd name="f25" fmla="*/ 70 f18 1"/>
                  <a:gd name="f26" fmla="*/ f19 1 f2"/>
                  <a:gd name="f27" fmla="*/ f22 1 70"/>
                  <a:gd name="f28" fmla="*/ f23 1 21"/>
                  <a:gd name="f29" fmla="*/ f24 1 21"/>
                  <a:gd name="f30" fmla="*/ f25 1 70"/>
                  <a:gd name="f31" fmla="*/ 0 1 f20"/>
                  <a:gd name="f32" fmla="*/ f6 1 f20"/>
                  <a:gd name="f33" fmla="*/ 0 1 f21"/>
                  <a:gd name="f34" fmla="*/ f7 1 f21"/>
                  <a:gd name="f35" fmla="+- f26 0 f1"/>
                  <a:gd name="f36" fmla="*/ f27 1 f20"/>
                  <a:gd name="f37" fmla="*/ f28 1 f21"/>
                  <a:gd name="f38" fmla="*/ f29 1 f21"/>
                  <a:gd name="f39" fmla="*/ f30 1 f20"/>
                  <a:gd name="f40" fmla="*/ f31 f15 1"/>
                  <a:gd name="f41" fmla="*/ f32 f15 1"/>
                  <a:gd name="f42" fmla="*/ f34 f16 1"/>
                  <a:gd name="f43" fmla="*/ f33 f16 1"/>
                  <a:gd name="f44" fmla="*/ f36 f15 1"/>
                  <a:gd name="f45" fmla="*/ f37 f16 1"/>
                  <a:gd name="f46" fmla="*/ f38 f16 1"/>
                  <a:gd name="f47" fmla="*/ f39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44" y="f45"/>
                  </a:cxn>
                  <a:cxn ang="f35">
                    <a:pos x="f44" y="f46"/>
                  </a:cxn>
                  <a:cxn ang="f35">
                    <a:pos x="f47" y="f46"/>
                  </a:cxn>
                  <a:cxn ang="f35">
                    <a:pos x="f47" y="f45"/>
                  </a:cxn>
                  <a:cxn ang="f35">
                    <a:pos x="f44" y="f45"/>
                  </a:cxn>
                </a:cxnLst>
                <a:rect l="f40" t="f43" r="f41" b="f42"/>
                <a:pathLst>
                  <a:path w="70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2" y="f7"/>
                      <a:pt x="f13" y="f7"/>
                      <a:pt x="f5" y="f7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4" name="Freeform 52">
                <a:extLst>
                  <a:ext uri="{FF2B5EF4-FFF2-40B4-BE49-F238E27FC236}">
                    <a16:creationId xmlns:a16="http://schemas.microsoft.com/office/drawing/2014/main" id="{D5B23EFA-A788-4B8C-A194-8C292370891B}"/>
                  </a:ext>
                </a:extLst>
              </p:cNvPr>
              <p:cNvSpPr/>
              <p:nvPr/>
            </p:nvSpPr>
            <p:spPr>
              <a:xfrm>
                <a:off x="8504240" y="2413001"/>
                <a:ext cx="103190" cy="984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44"/>
                  <a:gd name="f8" fmla="val 23"/>
                  <a:gd name="f9" fmla="val 30"/>
                  <a:gd name="f10" fmla="val 22"/>
                  <a:gd name="f11" fmla="val 37"/>
                  <a:gd name="f12" fmla="val 14"/>
                  <a:gd name="f13" fmla="val 8"/>
                  <a:gd name="f14" fmla="val 15"/>
                  <a:gd name="f15" fmla="val 29"/>
                  <a:gd name="f16" fmla="val 45"/>
                  <a:gd name="f17" fmla="val 6"/>
                  <a:gd name="f18" fmla="val 13"/>
                  <a:gd name="f19" fmla="val 20"/>
                  <a:gd name="f20" fmla="val 38"/>
                  <a:gd name="f21" fmla="val 21"/>
                  <a:gd name="f22" fmla="val 32"/>
                  <a:gd name="f23" fmla="+- 0 0 -90"/>
                  <a:gd name="f24" fmla="*/ f3 1 46"/>
                  <a:gd name="f25" fmla="*/ f4 1 44"/>
                  <a:gd name="f26" fmla="+- f7 0 f5"/>
                  <a:gd name="f27" fmla="+- f6 0 f5"/>
                  <a:gd name="f28" fmla="*/ f23 f0 1"/>
                  <a:gd name="f29" fmla="*/ f27 1 46"/>
                  <a:gd name="f30" fmla="*/ f26 1 44"/>
                  <a:gd name="f31" fmla="*/ 23 f27 1"/>
                  <a:gd name="f32" fmla="*/ 23 f26 1"/>
                  <a:gd name="f33" fmla="*/ 22 f27 1"/>
                  <a:gd name="f34" fmla="*/ 44 f26 1"/>
                  <a:gd name="f35" fmla="*/ 0 f27 1"/>
                  <a:gd name="f36" fmla="*/ 0 f26 1"/>
                  <a:gd name="f37" fmla="*/ 44 f27 1"/>
                  <a:gd name="f38" fmla="*/ 46 f27 1"/>
                  <a:gd name="f39" fmla="*/ 20 f26 1"/>
                  <a:gd name="f40" fmla="*/ f28 1 f2"/>
                  <a:gd name="f41" fmla="*/ f31 1 46"/>
                  <a:gd name="f42" fmla="*/ f32 1 44"/>
                  <a:gd name="f43" fmla="*/ f33 1 46"/>
                  <a:gd name="f44" fmla="*/ f34 1 44"/>
                  <a:gd name="f45" fmla="*/ f35 1 46"/>
                  <a:gd name="f46" fmla="*/ f36 1 44"/>
                  <a:gd name="f47" fmla="*/ f37 1 46"/>
                  <a:gd name="f48" fmla="*/ f38 1 46"/>
                  <a:gd name="f49" fmla="*/ f39 1 44"/>
                  <a:gd name="f50" fmla="*/ 0 1 f29"/>
                  <a:gd name="f51" fmla="*/ f6 1 f29"/>
                  <a:gd name="f52" fmla="*/ 0 1 f30"/>
                  <a:gd name="f53" fmla="*/ f7 1 f30"/>
                  <a:gd name="f54" fmla="+- f40 0 f1"/>
                  <a:gd name="f55" fmla="*/ f41 1 f29"/>
                  <a:gd name="f56" fmla="*/ f42 1 f30"/>
                  <a:gd name="f57" fmla="*/ f43 1 f29"/>
                  <a:gd name="f58" fmla="*/ f44 1 f30"/>
                  <a:gd name="f59" fmla="*/ f45 1 f29"/>
                  <a:gd name="f60" fmla="*/ f46 1 f30"/>
                  <a:gd name="f61" fmla="*/ f47 1 f29"/>
                  <a:gd name="f62" fmla="*/ f48 1 f29"/>
                  <a:gd name="f63" fmla="*/ f49 1 f30"/>
                  <a:gd name="f64" fmla="*/ f50 f24 1"/>
                  <a:gd name="f65" fmla="*/ f51 f24 1"/>
                  <a:gd name="f66" fmla="*/ f53 f25 1"/>
                  <a:gd name="f67" fmla="*/ f52 f25 1"/>
                  <a:gd name="f68" fmla="*/ f55 f24 1"/>
                  <a:gd name="f69" fmla="*/ f56 f25 1"/>
                  <a:gd name="f70" fmla="*/ f57 f24 1"/>
                  <a:gd name="f71" fmla="*/ f58 f25 1"/>
                  <a:gd name="f72" fmla="*/ f59 f24 1"/>
                  <a:gd name="f73" fmla="*/ f60 f25 1"/>
                  <a:gd name="f74" fmla="*/ f61 f24 1"/>
                  <a:gd name="f75" fmla="*/ f62 f24 1"/>
                  <a:gd name="f76" fmla="*/ f63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4">
                    <a:pos x="f68" y="f69"/>
                  </a:cxn>
                  <a:cxn ang="f54">
                    <a:pos x="f70" y="f71"/>
                  </a:cxn>
                  <a:cxn ang="f54">
                    <a:pos x="f72" y="f71"/>
                  </a:cxn>
                  <a:cxn ang="f54">
                    <a:pos x="f72" y="f73"/>
                  </a:cxn>
                  <a:cxn ang="f54">
                    <a:pos x="f74" y="f73"/>
                  </a:cxn>
                  <a:cxn ang="f54">
                    <a:pos x="f75" y="f76"/>
                  </a:cxn>
                  <a:cxn ang="f54">
                    <a:pos x="f68" y="f69"/>
                  </a:cxn>
                </a:cxnLst>
                <a:rect l="f64" t="f67" r="f65" b="f66"/>
                <a:pathLst>
                  <a:path w="46" h="44">
                    <a:moveTo>
                      <a:pt x="f8" y="f8"/>
                    </a:moveTo>
                    <a:cubicBezTo>
                      <a:pt x="f8" y="f9"/>
                      <a:pt x="f10" y="f11"/>
                      <a:pt x="f10" y="f7"/>
                    </a:cubicBezTo>
                    <a:cubicBezTo>
                      <a:pt x="f12" y="f7"/>
                      <a:pt x="f13" y="f7"/>
                      <a:pt x="f5" y="f7"/>
                    </a:cubicBezTo>
                    <a:cubicBezTo>
                      <a:pt x="f5" y="f9"/>
                      <a:pt x="f5" y="f14"/>
                      <a:pt x="f5" y="f5"/>
                    </a:cubicBezTo>
                    <a:cubicBezTo>
                      <a:pt x="f12" y="f5"/>
                      <a:pt x="f15" y="f5"/>
                      <a:pt x="f7" y="f5"/>
                    </a:cubicBezTo>
                    <a:cubicBezTo>
                      <a:pt x="f16" y="f17"/>
                      <a:pt x="f16" y="f18"/>
                      <a:pt x="f6" y="f19"/>
                    </a:cubicBezTo>
                    <a:cubicBezTo>
                      <a:pt x="f20" y="f21"/>
                      <a:pt x="f22" y="f10"/>
                      <a:pt x="f8" y="f8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5" name="Freeform 53">
                <a:extLst>
                  <a:ext uri="{FF2B5EF4-FFF2-40B4-BE49-F238E27FC236}">
                    <a16:creationId xmlns:a16="http://schemas.microsoft.com/office/drawing/2014/main" id="{FA5823B0-9722-4A04-8422-B82BB1039356}"/>
                  </a:ext>
                </a:extLst>
              </p:cNvPr>
              <p:cNvSpPr/>
              <p:nvPr/>
            </p:nvSpPr>
            <p:spPr>
              <a:xfrm>
                <a:off x="6577014" y="2306638"/>
                <a:ext cx="153984" cy="984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"/>
                  <a:gd name="f7" fmla="val 44"/>
                  <a:gd name="f8" fmla="val 21"/>
                  <a:gd name="f9" fmla="val 22"/>
                  <a:gd name="f10" fmla="val 38"/>
                  <a:gd name="f11" fmla="val 23"/>
                  <a:gd name="f12" fmla="val 32"/>
                  <a:gd name="f13" fmla="val 26"/>
                  <a:gd name="f14" fmla="val 15"/>
                  <a:gd name="f15" fmla="val 25"/>
                  <a:gd name="f16" fmla="val 8"/>
                  <a:gd name="f17" fmla="val 24"/>
                  <a:gd name="f18" fmla="val 9"/>
                  <a:gd name="f19" fmla="val 2"/>
                  <a:gd name="f20" fmla="val 7"/>
                  <a:gd name="f21" fmla="val 1"/>
                  <a:gd name="f22" fmla="val 14"/>
                  <a:gd name="f23" fmla="val 39"/>
                  <a:gd name="f24" fmla="val 46"/>
                  <a:gd name="f25" fmla="val 47"/>
                  <a:gd name="f26" fmla="val 16"/>
                  <a:gd name="f27" fmla="val 10"/>
                  <a:gd name="f28" fmla="val 48"/>
                  <a:gd name="f29" fmla="val 54"/>
                  <a:gd name="f30" fmla="val 61"/>
                  <a:gd name="f31" fmla="val 63"/>
                  <a:gd name="f32" fmla="val 56"/>
                  <a:gd name="f33" fmla="val 49"/>
                  <a:gd name="f34" fmla="val 40"/>
                  <a:gd name="f35" fmla="val 30"/>
                  <a:gd name="f36" fmla="+- 0 0 -90"/>
                  <a:gd name="f37" fmla="*/ f3 1 70"/>
                  <a:gd name="f38" fmla="*/ f4 1 44"/>
                  <a:gd name="f39" fmla="+- f7 0 f5"/>
                  <a:gd name="f40" fmla="+- f6 0 f5"/>
                  <a:gd name="f41" fmla="*/ f36 f0 1"/>
                  <a:gd name="f42" fmla="*/ f40 1 70"/>
                  <a:gd name="f43" fmla="*/ f39 1 44"/>
                  <a:gd name="f44" fmla="*/ 21 f40 1"/>
                  <a:gd name="f45" fmla="*/ 44 f39 1"/>
                  <a:gd name="f46" fmla="*/ 23 f40 1"/>
                  <a:gd name="f47" fmla="*/ 26 f39 1"/>
                  <a:gd name="f48" fmla="*/ 0 f40 1"/>
                  <a:gd name="f49" fmla="*/ 23 f39 1"/>
                  <a:gd name="f50" fmla="*/ 2 f39 1"/>
                  <a:gd name="f51" fmla="*/ 0 f39 1"/>
                  <a:gd name="f52" fmla="*/ 24 f40 1"/>
                  <a:gd name="f53" fmla="*/ 22 f39 1"/>
                  <a:gd name="f54" fmla="*/ 46 f40 1"/>
                  <a:gd name="f55" fmla="*/ 48 f40 1"/>
                  <a:gd name="f56" fmla="*/ 70 f40 1"/>
                  <a:gd name="f57" fmla="*/ 1 f39 1"/>
                  <a:gd name="f58" fmla="*/ 47 f40 1"/>
                  <a:gd name="f59" fmla="*/ 25 f39 1"/>
                  <a:gd name="f60" fmla="*/ 49 f40 1"/>
                  <a:gd name="f61" fmla="*/ f41 1 f2"/>
                  <a:gd name="f62" fmla="*/ f44 1 70"/>
                  <a:gd name="f63" fmla="*/ f45 1 44"/>
                  <a:gd name="f64" fmla="*/ f46 1 70"/>
                  <a:gd name="f65" fmla="*/ f47 1 44"/>
                  <a:gd name="f66" fmla="*/ f48 1 70"/>
                  <a:gd name="f67" fmla="*/ f49 1 44"/>
                  <a:gd name="f68" fmla="*/ f50 1 44"/>
                  <a:gd name="f69" fmla="*/ f51 1 44"/>
                  <a:gd name="f70" fmla="*/ f52 1 70"/>
                  <a:gd name="f71" fmla="*/ f53 1 44"/>
                  <a:gd name="f72" fmla="*/ f54 1 70"/>
                  <a:gd name="f73" fmla="*/ f55 1 70"/>
                  <a:gd name="f74" fmla="*/ f56 1 70"/>
                  <a:gd name="f75" fmla="*/ f57 1 44"/>
                  <a:gd name="f76" fmla="*/ f58 1 70"/>
                  <a:gd name="f77" fmla="*/ f59 1 44"/>
                  <a:gd name="f78" fmla="*/ f60 1 70"/>
                  <a:gd name="f79" fmla="*/ 0 1 f42"/>
                  <a:gd name="f80" fmla="*/ f6 1 f42"/>
                  <a:gd name="f81" fmla="*/ 0 1 f43"/>
                  <a:gd name="f82" fmla="*/ f7 1 f43"/>
                  <a:gd name="f83" fmla="+- f61 0 f1"/>
                  <a:gd name="f84" fmla="*/ f62 1 f42"/>
                  <a:gd name="f85" fmla="*/ f63 1 f43"/>
                  <a:gd name="f86" fmla="*/ f64 1 f42"/>
                  <a:gd name="f87" fmla="*/ f65 1 f43"/>
                  <a:gd name="f88" fmla="*/ f66 1 f42"/>
                  <a:gd name="f89" fmla="*/ f67 1 f43"/>
                  <a:gd name="f90" fmla="*/ f68 1 f43"/>
                  <a:gd name="f91" fmla="*/ f69 1 f43"/>
                  <a:gd name="f92" fmla="*/ f70 1 f42"/>
                  <a:gd name="f93" fmla="*/ f71 1 f43"/>
                  <a:gd name="f94" fmla="*/ f72 1 f42"/>
                  <a:gd name="f95" fmla="*/ f73 1 f42"/>
                  <a:gd name="f96" fmla="*/ f74 1 f42"/>
                  <a:gd name="f97" fmla="*/ f75 1 f43"/>
                  <a:gd name="f98" fmla="*/ f76 1 f42"/>
                  <a:gd name="f99" fmla="*/ f77 1 f43"/>
                  <a:gd name="f100" fmla="*/ f78 1 f42"/>
                  <a:gd name="f101" fmla="*/ f79 f37 1"/>
                  <a:gd name="f102" fmla="*/ f80 f37 1"/>
                  <a:gd name="f103" fmla="*/ f82 f38 1"/>
                  <a:gd name="f104" fmla="*/ f81 f38 1"/>
                  <a:gd name="f105" fmla="*/ f84 f37 1"/>
                  <a:gd name="f106" fmla="*/ f85 f38 1"/>
                  <a:gd name="f107" fmla="*/ f86 f37 1"/>
                  <a:gd name="f108" fmla="*/ f87 f38 1"/>
                  <a:gd name="f109" fmla="*/ f88 f37 1"/>
                  <a:gd name="f110" fmla="*/ f89 f38 1"/>
                  <a:gd name="f111" fmla="*/ f90 f38 1"/>
                  <a:gd name="f112" fmla="*/ f91 f38 1"/>
                  <a:gd name="f113" fmla="*/ f92 f37 1"/>
                  <a:gd name="f114" fmla="*/ f93 f38 1"/>
                  <a:gd name="f115" fmla="*/ f94 f37 1"/>
                  <a:gd name="f116" fmla="*/ f95 f37 1"/>
                  <a:gd name="f117" fmla="*/ f96 f37 1"/>
                  <a:gd name="f118" fmla="*/ f97 f38 1"/>
                  <a:gd name="f119" fmla="*/ f98 f37 1"/>
                  <a:gd name="f120" fmla="*/ f99 f38 1"/>
                  <a:gd name="f121" fmla="*/ f100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3">
                    <a:pos x="f105" y="f106"/>
                  </a:cxn>
                  <a:cxn ang="f83">
                    <a:pos x="f107" y="f108"/>
                  </a:cxn>
                  <a:cxn ang="f83">
                    <a:pos x="f109" y="f110"/>
                  </a:cxn>
                  <a:cxn ang="f83">
                    <a:pos x="f109" y="f111"/>
                  </a:cxn>
                  <a:cxn ang="f83">
                    <a:pos x="f105" y="f112"/>
                  </a:cxn>
                  <a:cxn ang="f83">
                    <a:pos x="f113" y="f114"/>
                  </a:cxn>
                  <a:cxn ang="f83">
                    <a:pos x="f115" y="f114"/>
                  </a:cxn>
                  <a:cxn ang="f83">
                    <a:pos x="f116" y="f111"/>
                  </a:cxn>
                  <a:cxn ang="f83">
                    <a:pos x="f117" y="f118"/>
                  </a:cxn>
                  <a:cxn ang="f83">
                    <a:pos x="f117" y="f110"/>
                  </a:cxn>
                  <a:cxn ang="f83">
                    <a:pos x="f119" y="f120"/>
                  </a:cxn>
                  <a:cxn ang="f83">
                    <a:pos x="f121" y="f106"/>
                  </a:cxn>
                  <a:cxn ang="f83">
                    <a:pos x="f121" y="f106"/>
                  </a:cxn>
                  <a:cxn ang="f83">
                    <a:pos x="f105" y="f106"/>
                  </a:cxn>
                </a:cxnLst>
                <a:rect l="f101" t="f104" r="f102" b="f103"/>
                <a:pathLst>
                  <a:path w="70" h="44">
                    <a:moveTo>
                      <a:pt x="f8" y="f7"/>
                    </a:moveTo>
                    <a:cubicBezTo>
                      <a:pt x="f9" y="f10"/>
                      <a:pt x="f11" y="f12"/>
                      <a:pt x="f11" y="f13"/>
                    </a:cubicBezTo>
                    <a:cubicBezTo>
                      <a:pt x="f14" y="f15"/>
                      <a:pt x="f16" y="f17"/>
                      <a:pt x="f5" y="f11"/>
                    </a:cubicBezTo>
                    <a:cubicBezTo>
                      <a:pt x="f5" y="f14"/>
                      <a:pt x="f5" y="f18"/>
                      <a:pt x="f5" y="f19"/>
                    </a:cubicBezTo>
                    <a:cubicBezTo>
                      <a:pt x="f20" y="f21"/>
                      <a:pt x="f22" y="f21"/>
                      <a:pt x="f8" y="f5"/>
                    </a:cubicBezTo>
                    <a:cubicBezTo>
                      <a:pt x="f9" y="f16"/>
                      <a:pt x="f11" y="f14"/>
                      <a:pt x="f17" y="f9"/>
                    </a:cubicBezTo>
                    <a:cubicBezTo>
                      <a:pt x="f12" y="f9"/>
                      <a:pt x="f23" y="f9"/>
                      <a:pt x="f24" y="f9"/>
                    </a:cubicBezTo>
                    <a:cubicBezTo>
                      <a:pt x="f25" y="f26"/>
                      <a:pt x="f25" y="f27"/>
                      <a:pt x="f28" y="f19"/>
                    </a:cubicBezTo>
                    <a:cubicBezTo>
                      <a:pt x="f29" y="f21"/>
                      <a:pt x="f30" y="f21"/>
                      <a:pt x="f6" y="f21"/>
                    </a:cubicBezTo>
                    <a:cubicBezTo>
                      <a:pt x="f6" y="f16"/>
                      <a:pt x="f6" y="f14"/>
                      <a:pt x="f6" y="f11"/>
                    </a:cubicBezTo>
                    <a:cubicBezTo>
                      <a:pt x="f31" y="f17"/>
                      <a:pt x="f32" y="f17"/>
                      <a:pt x="f25" y="f15"/>
                    </a:cubicBezTo>
                    <a:cubicBezTo>
                      <a:pt x="f28" y="f12"/>
                      <a:pt x="f28" y="f10"/>
                      <a:pt x="f33" y="f7"/>
                    </a:cubicBezTo>
                    <a:cubicBezTo>
                      <a:pt x="f33" y="f7"/>
                      <a:pt x="f33" y="f7"/>
                      <a:pt x="f33" y="f7"/>
                    </a:cubicBezTo>
                    <a:cubicBezTo>
                      <a:pt x="f34" y="f7"/>
                      <a:pt x="f35" y="f7"/>
                      <a:pt x="f8" y="f7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6" name="Freeform 54">
                <a:extLst>
                  <a:ext uri="{FF2B5EF4-FFF2-40B4-BE49-F238E27FC236}">
                    <a16:creationId xmlns:a16="http://schemas.microsoft.com/office/drawing/2014/main" id="{BDEE0749-37EF-4F0E-A4A9-92F806E390D5}"/>
                  </a:ext>
                </a:extLst>
              </p:cNvPr>
              <p:cNvSpPr/>
              <p:nvPr/>
            </p:nvSpPr>
            <p:spPr>
              <a:xfrm>
                <a:off x="6313483" y="3140077"/>
                <a:ext cx="106363" cy="1015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46"/>
                  <a:gd name="f8" fmla="val 3"/>
                  <a:gd name="f9" fmla="val 16"/>
                  <a:gd name="f10" fmla="val 2"/>
                  <a:gd name="f11" fmla="val 32"/>
                  <a:gd name="f12" fmla="val 1"/>
                  <a:gd name="f13" fmla="val 17"/>
                  <a:gd name="f14" fmla="val 31"/>
                  <a:gd name="f15" fmla="val 41"/>
                  <a:gd name="f16" fmla="val 34"/>
                  <a:gd name="f17" fmla="val 26"/>
                  <a:gd name="f18" fmla="val 40"/>
                  <a:gd name="f19" fmla="val 25"/>
                  <a:gd name="f20" fmla="val 33"/>
                  <a:gd name="f21" fmla="val 24"/>
                  <a:gd name="f22" fmla="val 10"/>
                  <a:gd name="f23" fmla="val 27"/>
                  <a:gd name="f24" fmla="val 4"/>
                  <a:gd name="f25" fmla="val 28"/>
                  <a:gd name="f26" fmla="val 20"/>
                  <a:gd name="f27" fmla="val 11"/>
                  <a:gd name="f28" fmla="+- 0 0 -90"/>
                  <a:gd name="f29" fmla="*/ f3 1 48"/>
                  <a:gd name="f30" fmla="*/ f4 1 46"/>
                  <a:gd name="f31" fmla="+- f7 0 f5"/>
                  <a:gd name="f32" fmla="+- f6 0 f5"/>
                  <a:gd name="f33" fmla="*/ f28 f0 1"/>
                  <a:gd name="f34" fmla="*/ f32 1 48"/>
                  <a:gd name="f35" fmla="*/ f31 1 46"/>
                  <a:gd name="f36" fmla="*/ 0 f32 1"/>
                  <a:gd name="f37" fmla="*/ 3 f31 1"/>
                  <a:gd name="f38" fmla="*/ 48 f32 1"/>
                  <a:gd name="f39" fmla="*/ 0 f31 1"/>
                  <a:gd name="f40" fmla="*/ 46 f31 1"/>
                  <a:gd name="f41" fmla="*/ 26 f32 1"/>
                  <a:gd name="f42" fmla="*/ 25 f32 1"/>
                  <a:gd name="f43" fmla="*/ 24 f31 1"/>
                  <a:gd name="f44" fmla="*/ 4 f32 1"/>
                  <a:gd name="f45" fmla="*/ 28 f31 1"/>
                  <a:gd name="f46" fmla="*/ 1 f32 1"/>
                  <a:gd name="f47" fmla="*/ f33 1 f2"/>
                  <a:gd name="f48" fmla="*/ f36 1 48"/>
                  <a:gd name="f49" fmla="*/ f37 1 46"/>
                  <a:gd name="f50" fmla="*/ f38 1 48"/>
                  <a:gd name="f51" fmla="*/ f39 1 46"/>
                  <a:gd name="f52" fmla="*/ f40 1 46"/>
                  <a:gd name="f53" fmla="*/ f41 1 48"/>
                  <a:gd name="f54" fmla="*/ f42 1 48"/>
                  <a:gd name="f55" fmla="*/ f43 1 46"/>
                  <a:gd name="f56" fmla="*/ f44 1 48"/>
                  <a:gd name="f57" fmla="*/ f45 1 46"/>
                  <a:gd name="f58" fmla="*/ f46 1 48"/>
                  <a:gd name="f59" fmla="*/ 0 1 f34"/>
                  <a:gd name="f60" fmla="*/ f6 1 f34"/>
                  <a:gd name="f61" fmla="*/ 0 1 f35"/>
                  <a:gd name="f62" fmla="*/ f7 1 f35"/>
                  <a:gd name="f63" fmla="+- f47 0 f1"/>
                  <a:gd name="f64" fmla="*/ f48 1 f34"/>
                  <a:gd name="f65" fmla="*/ f49 1 f35"/>
                  <a:gd name="f66" fmla="*/ f50 1 f34"/>
                  <a:gd name="f67" fmla="*/ f51 1 f35"/>
                  <a:gd name="f68" fmla="*/ f52 1 f35"/>
                  <a:gd name="f69" fmla="*/ f53 1 f34"/>
                  <a:gd name="f70" fmla="*/ f54 1 f34"/>
                  <a:gd name="f71" fmla="*/ f55 1 f35"/>
                  <a:gd name="f72" fmla="*/ f56 1 f34"/>
                  <a:gd name="f73" fmla="*/ f57 1 f35"/>
                  <a:gd name="f74" fmla="*/ f58 1 f34"/>
                  <a:gd name="f75" fmla="*/ f59 f29 1"/>
                  <a:gd name="f76" fmla="*/ f60 f29 1"/>
                  <a:gd name="f77" fmla="*/ f62 f30 1"/>
                  <a:gd name="f78" fmla="*/ f61 f30 1"/>
                  <a:gd name="f79" fmla="*/ f64 f29 1"/>
                  <a:gd name="f80" fmla="*/ f65 f30 1"/>
                  <a:gd name="f81" fmla="*/ f66 f29 1"/>
                  <a:gd name="f82" fmla="*/ f67 f30 1"/>
                  <a:gd name="f83" fmla="*/ f68 f30 1"/>
                  <a:gd name="f84" fmla="*/ f69 f29 1"/>
                  <a:gd name="f85" fmla="*/ f70 f29 1"/>
                  <a:gd name="f86" fmla="*/ f71 f30 1"/>
                  <a:gd name="f87" fmla="*/ f72 f29 1"/>
                  <a:gd name="f88" fmla="*/ f73 f30 1"/>
                  <a:gd name="f89" fmla="*/ f74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79" y="f80"/>
                  </a:cxn>
                  <a:cxn ang="f63">
                    <a:pos x="f81" y="f82"/>
                  </a:cxn>
                  <a:cxn ang="f63">
                    <a:pos x="f81" y="f83"/>
                  </a:cxn>
                  <a:cxn ang="f63">
                    <a:pos x="f84" y="f83"/>
                  </a:cxn>
                  <a:cxn ang="f63">
                    <a:pos x="f85" y="f86"/>
                  </a:cxn>
                  <a:cxn ang="f63">
                    <a:pos x="f87" y="f88"/>
                  </a:cxn>
                  <a:cxn ang="f63">
                    <a:pos x="f87" y="f88"/>
                  </a:cxn>
                  <a:cxn ang="f63">
                    <a:pos x="f89" y="f80"/>
                  </a:cxn>
                  <a:cxn ang="f63">
                    <a:pos x="f79" y="f80"/>
                  </a:cxn>
                </a:cxnLst>
                <a:rect l="f75" t="f78" r="f76" b="f77"/>
                <a:pathLst>
                  <a:path w="48" h="46">
                    <a:moveTo>
                      <a:pt x="f5" y="f8"/>
                    </a:moveTo>
                    <a:cubicBezTo>
                      <a:pt x="f9" y="f10"/>
                      <a:pt x="f11" y="f12"/>
                      <a:pt x="f6" y="f5"/>
                    </a:cubicBezTo>
                    <a:cubicBezTo>
                      <a:pt x="f6" y="f13"/>
                      <a:pt x="f6" y="f14"/>
                      <a:pt x="f6" y="f7"/>
                    </a:cubicBezTo>
                    <a:cubicBezTo>
                      <a:pt x="f15" y="f7"/>
                      <a:pt x="f16" y="f7"/>
                      <a:pt x="f17" y="f7"/>
                    </a:cubicBezTo>
                    <a:cubicBezTo>
                      <a:pt x="f17" y="f18"/>
                      <a:pt x="f19" y="f20"/>
                      <a:pt x="f19" y="f21"/>
                    </a:cubicBezTo>
                    <a:cubicBezTo>
                      <a:pt x="f13" y="f19"/>
                      <a:pt x="f22" y="f23"/>
                      <a:pt x="f24" y="f25"/>
                    </a:cubicBezTo>
                    <a:cubicBezTo>
                      <a:pt x="f24" y="f25"/>
                      <a:pt x="f24" y="f25"/>
                      <a:pt x="f24" y="f25"/>
                    </a:cubicBezTo>
                    <a:cubicBezTo>
                      <a:pt x="f8" y="f26"/>
                      <a:pt x="f10" y="f27"/>
                      <a:pt x="f12" y="f8"/>
                    </a:cubicBezTo>
                    <a:cubicBezTo>
                      <a:pt x="f12" y="f8"/>
                      <a:pt x="f5" y="f8"/>
                      <a:pt x="f5" y="f8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7" name="Freeform 55">
                <a:extLst>
                  <a:ext uri="{FF2B5EF4-FFF2-40B4-BE49-F238E27FC236}">
                    <a16:creationId xmlns:a16="http://schemas.microsoft.com/office/drawing/2014/main" id="{A9900CFE-9105-41D8-BCF9-D48AA41A9F5B}"/>
                  </a:ext>
                </a:extLst>
              </p:cNvPr>
              <p:cNvSpPr/>
              <p:nvPr/>
            </p:nvSpPr>
            <p:spPr>
              <a:xfrm>
                <a:off x="7724778" y="2830516"/>
                <a:ext cx="95253" cy="984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3"/>
                  <a:gd name="f7" fmla="val 45"/>
                  <a:gd name="f8" fmla="val 21"/>
                  <a:gd name="f9" fmla="val 13"/>
                  <a:gd name="f10" fmla="val 7"/>
                  <a:gd name="f11" fmla="val 29"/>
                  <a:gd name="f12" fmla="val 15"/>
                  <a:gd name="f13" fmla="val 28"/>
                  <a:gd name="f14" fmla="val 14"/>
                  <a:gd name="f15" fmla="val 37"/>
                  <a:gd name="f16" fmla="val 22"/>
                  <a:gd name="f17" fmla="val 32"/>
                  <a:gd name="f18" fmla="val 24"/>
                  <a:gd name="f19" fmla="val 23"/>
                  <a:gd name="f20" fmla="val 30"/>
                  <a:gd name="f21" fmla="val 36"/>
                  <a:gd name="f22" fmla="+- 0 0 -90"/>
                  <a:gd name="f23" fmla="*/ f3 1 43"/>
                  <a:gd name="f24" fmla="*/ f4 1 45"/>
                  <a:gd name="f25" fmla="+- f7 0 f5"/>
                  <a:gd name="f26" fmla="+- f6 0 f5"/>
                  <a:gd name="f27" fmla="*/ f22 f0 1"/>
                  <a:gd name="f28" fmla="*/ f26 1 43"/>
                  <a:gd name="f29" fmla="*/ f25 1 45"/>
                  <a:gd name="f30" fmla="*/ 21 f26 1"/>
                  <a:gd name="f31" fmla="*/ 45 f25 1"/>
                  <a:gd name="f32" fmla="*/ 0 f26 1"/>
                  <a:gd name="f33" fmla="*/ 0 f25 1"/>
                  <a:gd name="f34" fmla="*/ 43 f26 1"/>
                  <a:gd name="f35" fmla="*/ 21 f25 1"/>
                  <a:gd name="f36" fmla="*/ 24 f26 1"/>
                  <a:gd name="f37" fmla="*/ 23 f25 1"/>
                  <a:gd name="f38" fmla="*/ f27 1 f2"/>
                  <a:gd name="f39" fmla="*/ f30 1 43"/>
                  <a:gd name="f40" fmla="*/ f31 1 45"/>
                  <a:gd name="f41" fmla="*/ f32 1 43"/>
                  <a:gd name="f42" fmla="*/ f33 1 45"/>
                  <a:gd name="f43" fmla="*/ f34 1 43"/>
                  <a:gd name="f44" fmla="*/ f35 1 45"/>
                  <a:gd name="f45" fmla="*/ f36 1 43"/>
                  <a:gd name="f46" fmla="*/ f37 1 45"/>
                  <a:gd name="f47" fmla="*/ 0 1 f28"/>
                  <a:gd name="f48" fmla="*/ f6 1 f28"/>
                  <a:gd name="f49" fmla="*/ 0 1 f29"/>
                  <a:gd name="f50" fmla="*/ f7 1 f29"/>
                  <a:gd name="f51" fmla="+- f38 0 f1"/>
                  <a:gd name="f52" fmla="*/ f39 1 f28"/>
                  <a:gd name="f53" fmla="*/ f40 1 f29"/>
                  <a:gd name="f54" fmla="*/ f41 1 f28"/>
                  <a:gd name="f55" fmla="*/ f42 1 f29"/>
                  <a:gd name="f56" fmla="*/ f43 1 f28"/>
                  <a:gd name="f57" fmla="*/ f44 1 f29"/>
                  <a:gd name="f58" fmla="*/ f45 1 f28"/>
                  <a:gd name="f59" fmla="*/ f46 1 f29"/>
                  <a:gd name="f60" fmla="*/ f47 f23 1"/>
                  <a:gd name="f61" fmla="*/ f48 f23 1"/>
                  <a:gd name="f62" fmla="*/ f50 f24 1"/>
                  <a:gd name="f63" fmla="*/ f49 f24 1"/>
                  <a:gd name="f64" fmla="*/ f52 f23 1"/>
                  <a:gd name="f65" fmla="*/ f53 f24 1"/>
                  <a:gd name="f66" fmla="*/ f54 f23 1"/>
                  <a:gd name="f67" fmla="*/ f55 f24 1"/>
                  <a:gd name="f68" fmla="*/ f56 f23 1"/>
                  <a:gd name="f69" fmla="*/ f57 f24 1"/>
                  <a:gd name="f70" fmla="*/ f58 f23 1"/>
                  <a:gd name="f71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1">
                    <a:pos x="f64" y="f65"/>
                  </a:cxn>
                  <a:cxn ang="f51">
                    <a:pos x="f66" y="f65"/>
                  </a:cxn>
                  <a:cxn ang="f51">
                    <a:pos x="f66" y="f67"/>
                  </a:cxn>
                  <a:cxn ang="f51">
                    <a:pos x="f68" y="f67"/>
                  </a:cxn>
                  <a:cxn ang="f51">
                    <a:pos x="f68" y="f69"/>
                  </a:cxn>
                  <a:cxn ang="f51">
                    <a:pos x="f70" y="f71"/>
                  </a:cxn>
                  <a:cxn ang="f51">
                    <a:pos x="f64" y="f65"/>
                  </a:cxn>
                </a:cxnLst>
                <a:rect l="f60" t="f63" r="f61" b="f62"/>
                <a:pathLst>
                  <a:path w="43" h="45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ubicBezTo>
                      <a:pt x="f6" y="f10"/>
                      <a:pt x="f6" y="f14"/>
                      <a:pt x="f6" y="f8"/>
                    </a:cubicBezTo>
                    <a:cubicBezTo>
                      <a:pt x="f15" y="f16"/>
                      <a:pt x="f17" y="f16"/>
                      <a:pt x="f18" y="f19"/>
                    </a:cubicBezTo>
                    <a:cubicBezTo>
                      <a:pt x="f19" y="f20"/>
                      <a:pt x="f16" y="f21"/>
                      <a:pt x="f8" y="f7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8" name="Freeform 56">
                <a:extLst>
                  <a:ext uri="{FF2B5EF4-FFF2-40B4-BE49-F238E27FC236}">
                    <a16:creationId xmlns:a16="http://schemas.microsoft.com/office/drawing/2014/main" id="{71C52C94-25FF-4D43-A368-9CA6BF040475}"/>
                  </a:ext>
                </a:extLst>
              </p:cNvPr>
              <p:cNvSpPr/>
              <p:nvPr/>
            </p:nvSpPr>
            <p:spPr>
              <a:xfrm>
                <a:off x="5851529" y="3040059"/>
                <a:ext cx="107954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21"/>
                  <a:gd name="f8" fmla="val 48"/>
                  <a:gd name="f9" fmla="val 47"/>
                  <a:gd name="f10" fmla="val 6"/>
                  <a:gd name="f11" fmla="val 13"/>
                  <a:gd name="f12" fmla="val 45"/>
                  <a:gd name="f13" fmla="val 31"/>
                  <a:gd name="f14" fmla="val 16"/>
                  <a:gd name="f15" fmla="val 15"/>
                  <a:gd name="f16" fmla="val 8"/>
                  <a:gd name="f17" fmla="val 33"/>
                  <a:gd name="f18" fmla="+- 0 0 -90"/>
                  <a:gd name="f19" fmla="*/ f3 1 49"/>
                  <a:gd name="f20" fmla="*/ f4 1 21"/>
                  <a:gd name="f21" fmla="+- f7 0 f5"/>
                  <a:gd name="f22" fmla="+- f6 0 f5"/>
                  <a:gd name="f23" fmla="*/ f18 f0 1"/>
                  <a:gd name="f24" fmla="*/ f22 1 49"/>
                  <a:gd name="f25" fmla="*/ f21 1 21"/>
                  <a:gd name="f26" fmla="*/ 48 f22 1"/>
                  <a:gd name="f27" fmla="*/ 0 f21 1"/>
                  <a:gd name="f28" fmla="*/ 45 f22 1"/>
                  <a:gd name="f29" fmla="*/ 21 f21 1"/>
                  <a:gd name="f30" fmla="*/ 0 f22 1"/>
                  <a:gd name="f31" fmla="*/ 49 f22 1"/>
                  <a:gd name="f32" fmla="*/ f23 1 f2"/>
                  <a:gd name="f33" fmla="*/ f26 1 49"/>
                  <a:gd name="f34" fmla="*/ f27 1 21"/>
                  <a:gd name="f35" fmla="*/ f28 1 49"/>
                  <a:gd name="f36" fmla="*/ f29 1 21"/>
                  <a:gd name="f37" fmla="*/ f30 1 49"/>
                  <a:gd name="f38" fmla="*/ f31 1 49"/>
                  <a:gd name="f39" fmla="*/ 0 1 f24"/>
                  <a:gd name="f40" fmla="*/ f6 1 f24"/>
                  <a:gd name="f41" fmla="*/ 0 1 f25"/>
                  <a:gd name="f42" fmla="*/ f7 1 f25"/>
                  <a:gd name="f43" fmla="+- f32 0 f1"/>
                  <a:gd name="f44" fmla="*/ f33 1 f24"/>
                  <a:gd name="f45" fmla="*/ f34 1 f25"/>
                  <a:gd name="f46" fmla="*/ f35 1 f24"/>
                  <a:gd name="f47" fmla="*/ f36 1 f25"/>
                  <a:gd name="f48" fmla="*/ f37 1 f24"/>
                  <a:gd name="f49" fmla="*/ f38 1 f24"/>
                  <a:gd name="f50" fmla="*/ f39 f19 1"/>
                  <a:gd name="f51" fmla="*/ f40 f19 1"/>
                  <a:gd name="f52" fmla="*/ f42 f20 1"/>
                  <a:gd name="f53" fmla="*/ f41 f20 1"/>
                  <a:gd name="f54" fmla="*/ f44 f19 1"/>
                  <a:gd name="f55" fmla="*/ f45 f20 1"/>
                  <a:gd name="f56" fmla="*/ f46 f19 1"/>
                  <a:gd name="f57" fmla="*/ f47 f20 1"/>
                  <a:gd name="f58" fmla="*/ f48 f19 1"/>
                  <a:gd name="f59" fmla="*/ f49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54" y="f55"/>
                  </a:cxn>
                  <a:cxn ang="f43">
                    <a:pos x="f56" y="f57"/>
                  </a:cxn>
                  <a:cxn ang="f43">
                    <a:pos x="f58" y="f57"/>
                  </a:cxn>
                  <a:cxn ang="f43">
                    <a:pos x="f58" y="f55"/>
                  </a:cxn>
                  <a:cxn ang="f43">
                    <a:pos x="f59" y="f55"/>
                  </a:cxn>
                  <a:cxn ang="f43">
                    <a:pos x="f54" y="f55"/>
                  </a:cxn>
                </a:cxnLst>
                <a:rect l="f50" t="f53" r="f51" b="f52"/>
                <a:pathLst>
                  <a:path w="49" h="21">
                    <a:moveTo>
                      <a:pt x="f8" y="f5"/>
                    </a:moveTo>
                    <a:cubicBezTo>
                      <a:pt x="f9" y="f10"/>
                      <a:pt x="f9" y="f11"/>
                      <a:pt x="f12" y="f7"/>
                    </a:cubicBezTo>
                    <a:cubicBezTo>
                      <a:pt x="f13" y="f7"/>
                      <a:pt x="f14" y="f7"/>
                      <a:pt x="f5" y="f7"/>
                    </a:cubicBezTo>
                    <a:cubicBezTo>
                      <a:pt x="f5" y="f15"/>
                      <a:pt x="f5" y="f16"/>
                      <a:pt x="f5" y="f5"/>
                    </a:cubicBezTo>
                    <a:cubicBezTo>
                      <a:pt x="f14" y="f5"/>
                      <a:pt x="f17" y="f5"/>
                      <a:pt x="f6" y="f5"/>
                    </a:cubicBez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9" name="Freeform 57">
                <a:extLst>
                  <a:ext uri="{FF2B5EF4-FFF2-40B4-BE49-F238E27FC236}">
                    <a16:creationId xmlns:a16="http://schemas.microsoft.com/office/drawing/2014/main" id="{1DCA72CB-E474-4997-BF96-A994134BBCC7}"/>
                  </a:ext>
                </a:extLst>
              </p:cNvPr>
              <p:cNvSpPr/>
              <p:nvPr/>
            </p:nvSpPr>
            <p:spPr>
              <a:xfrm>
                <a:off x="7410453" y="2462214"/>
                <a:ext cx="46040" cy="1015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46"/>
                  <a:gd name="f8" fmla="val 8"/>
                  <a:gd name="f9" fmla="val 14"/>
                  <a:gd name="f10" fmla="val 16"/>
                  <a:gd name="f11" fmla="val 30"/>
                  <a:gd name="f12" fmla="val 32"/>
                  <a:gd name="f13" fmla="val 17"/>
                  <a:gd name="f14" fmla="+- 0 0 -90"/>
                  <a:gd name="f15" fmla="*/ f3 1 21"/>
                  <a:gd name="f16" fmla="*/ f4 1 46"/>
                  <a:gd name="f17" fmla="+- f7 0 f5"/>
                  <a:gd name="f18" fmla="+- f6 0 f5"/>
                  <a:gd name="f19" fmla="*/ f14 f0 1"/>
                  <a:gd name="f20" fmla="*/ f18 1 21"/>
                  <a:gd name="f21" fmla="*/ f17 1 46"/>
                  <a:gd name="f22" fmla="*/ 0 f18 1"/>
                  <a:gd name="f23" fmla="*/ 0 f17 1"/>
                  <a:gd name="f24" fmla="*/ 21 f18 1"/>
                  <a:gd name="f25" fmla="*/ 46 f17 1"/>
                  <a:gd name="f26" fmla="*/ f19 1 f2"/>
                  <a:gd name="f27" fmla="*/ f22 1 21"/>
                  <a:gd name="f28" fmla="*/ f23 1 46"/>
                  <a:gd name="f29" fmla="*/ f24 1 21"/>
                  <a:gd name="f30" fmla="*/ f25 1 46"/>
                  <a:gd name="f31" fmla="*/ 0 1 f20"/>
                  <a:gd name="f32" fmla="*/ f6 1 f20"/>
                  <a:gd name="f33" fmla="*/ 0 1 f21"/>
                  <a:gd name="f34" fmla="*/ f7 1 f21"/>
                  <a:gd name="f35" fmla="+- f26 0 f1"/>
                  <a:gd name="f36" fmla="*/ f27 1 f20"/>
                  <a:gd name="f37" fmla="*/ f28 1 f21"/>
                  <a:gd name="f38" fmla="*/ f29 1 f20"/>
                  <a:gd name="f39" fmla="*/ f30 1 f21"/>
                  <a:gd name="f40" fmla="*/ f31 f15 1"/>
                  <a:gd name="f41" fmla="*/ f32 f15 1"/>
                  <a:gd name="f42" fmla="*/ f34 f16 1"/>
                  <a:gd name="f43" fmla="*/ f33 f16 1"/>
                  <a:gd name="f44" fmla="*/ f36 f15 1"/>
                  <a:gd name="f45" fmla="*/ f37 f16 1"/>
                  <a:gd name="f46" fmla="*/ f38 f15 1"/>
                  <a:gd name="f47" fmla="*/ f39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44" y="f45"/>
                  </a:cxn>
                  <a:cxn ang="f35">
                    <a:pos x="f46" y="f45"/>
                  </a:cxn>
                  <a:cxn ang="f35">
                    <a:pos x="f46" y="f47"/>
                  </a:cxn>
                  <a:cxn ang="f35">
                    <a:pos x="f44" y="f47"/>
                  </a:cxn>
                  <a:cxn ang="f35">
                    <a:pos x="f44" y="f45"/>
                  </a:cxn>
                </a:cxnLst>
                <a:rect l="f40" t="f43" r="f41" b="f42"/>
                <a:pathLst>
                  <a:path w="21" h="46">
                    <a:moveTo>
                      <a:pt x="f5" y="f5"/>
                    </a:moveTo>
                    <a:cubicBezTo>
                      <a:pt x="f8" y="f5"/>
                      <a:pt x="f9" y="f5"/>
                      <a:pt x="f6" y="f5"/>
                    </a:cubicBezTo>
                    <a:cubicBezTo>
                      <a:pt x="f6" y="f10"/>
                      <a:pt x="f6" y="f11"/>
                      <a:pt x="f6" y="f7"/>
                    </a:cubicBezTo>
                    <a:cubicBezTo>
                      <a:pt x="f9" y="f7"/>
                      <a:pt x="f8" y="f7"/>
                      <a:pt x="f5" y="f7"/>
                    </a:cubicBezTo>
                    <a:cubicBezTo>
                      <a:pt x="f5" y="f12"/>
                      <a:pt x="f5" y="f13"/>
                      <a:pt x="f5" y="f5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0" name="Freeform 58">
                <a:extLst>
                  <a:ext uri="{FF2B5EF4-FFF2-40B4-BE49-F238E27FC236}">
                    <a16:creationId xmlns:a16="http://schemas.microsoft.com/office/drawing/2014/main" id="{C70143C7-143D-4383-ABBB-5E70B9D4A4BE}"/>
                  </a:ext>
                </a:extLst>
              </p:cNvPr>
              <p:cNvSpPr/>
              <p:nvPr/>
            </p:nvSpPr>
            <p:spPr>
              <a:xfrm>
                <a:off x="4651379" y="2928942"/>
                <a:ext cx="60322" cy="11112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"/>
                  <a:gd name="f7" fmla="val 50"/>
                  <a:gd name="f8" fmla="val 47"/>
                  <a:gd name="f9" fmla="val 19"/>
                  <a:gd name="f10" fmla="val 48"/>
                  <a:gd name="f11" fmla="val 11"/>
                  <a:gd name="f12" fmla="val 49"/>
                  <a:gd name="f13" fmla="val 2"/>
                  <a:gd name="f14" fmla="val 3"/>
                  <a:gd name="f15" fmla="val 34"/>
                  <a:gd name="f16" fmla="val 1"/>
                  <a:gd name="f17" fmla="val 18"/>
                  <a:gd name="f18" fmla="val 17"/>
                  <a:gd name="f19" fmla="val 32"/>
                  <a:gd name="f20" fmla="+- 0 0 -90"/>
                  <a:gd name="f21" fmla="*/ f3 1 27"/>
                  <a:gd name="f22" fmla="*/ f4 1 50"/>
                  <a:gd name="f23" fmla="+- f7 0 f5"/>
                  <a:gd name="f24" fmla="+- f6 0 f5"/>
                  <a:gd name="f25" fmla="*/ f20 f0 1"/>
                  <a:gd name="f26" fmla="*/ f24 1 27"/>
                  <a:gd name="f27" fmla="*/ f23 1 50"/>
                  <a:gd name="f28" fmla="*/ 27 f24 1"/>
                  <a:gd name="f29" fmla="*/ 47 f23 1"/>
                  <a:gd name="f30" fmla="*/ 2 f24 1"/>
                  <a:gd name="f31" fmla="*/ 50 f23 1"/>
                  <a:gd name="f32" fmla="*/ 3 f24 1"/>
                  <a:gd name="f33" fmla="*/ 0 f24 1"/>
                  <a:gd name="f34" fmla="*/ 0 f23 1"/>
                  <a:gd name="f35" fmla="*/ 3 f23 1"/>
                  <a:gd name="f36" fmla="*/ 2 f23 1"/>
                  <a:gd name="f37" fmla="*/ f25 1 f2"/>
                  <a:gd name="f38" fmla="*/ f28 1 27"/>
                  <a:gd name="f39" fmla="*/ f29 1 50"/>
                  <a:gd name="f40" fmla="*/ f30 1 27"/>
                  <a:gd name="f41" fmla="*/ f31 1 50"/>
                  <a:gd name="f42" fmla="*/ f32 1 27"/>
                  <a:gd name="f43" fmla="*/ f33 1 27"/>
                  <a:gd name="f44" fmla="*/ f34 1 50"/>
                  <a:gd name="f45" fmla="*/ f35 1 50"/>
                  <a:gd name="f46" fmla="*/ f36 1 50"/>
                  <a:gd name="f47" fmla="*/ 0 1 f26"/>
                  <a:gd name="f48" fmla="*/ f6 1 f26"/>
                  <a:gd name="f49" fmla="*/ 0 1 f27"/>
                  <a:gd name="f50" fmla="*/ f7 1 f27"/>
                  <a:gd name="f51" fmla="+- f37 0 f1"/>
                  <a:gd name="f52" fmla="*/ f38 1 f26"/>
                  <a:gd name="f53" fmla="*/ f39 1 f27"/>
                  <a:gd name="f54" fmla="*/ f40 1 f26"/>
                  <a:gd name="f55" fmla="*/ f41 1 f27"/>
                  <a:gd name="f56" fmla="*/ f42 1 f26"/>
                  <a:gd name="f57" fmla="*/ f43 1 f26"/>
                  <a:gd name="f58" fmla="*/ f44 1 f27"/>
                  <a:gd name="f59" fmla="*/ f45 1 f27"/>
                  <a:gd name="f60" fmla="*/ f46 1 f27"/>
                  <a:gd name="f61" fmla="*/ f47 f21 1"/>
                  <a:gd name="f62" fmla="*/ f48 f21 1"/>
                  <a:gd name="f63" fmla="*/ f50 f22 1"/>
                  <a:gd name="f64" fmla="*/ f49 f22 1"/>
                  <a:gd name="f65" fmla="*/ f52 f21 1"/>
                  <a:gd name="f66" fmla="*/ f53 f22 1"/>
                  <a:gd name="f67" fmla="*/ f54 f21 1"/>
                  <a:gd name="f68" fmla="*/ f55 f22 1"/>
                  <a:gd name="f69" fmla="*/ f56 f21 1"/>
                  <a:gd name="f70" fmla="*/ f57 f21 1"/>
                  <a:gd name="f71" fmla="*/ f58 f22 1"/>
                  <a:gd name="f72" fmla="*/ f59 f22 1"/>
                  <a:gd name="f73" fmla="*/ f60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1">
                    <a:pos x="f65" y="f66"/>
                  </a:cxn>
                  <a:cxn ang="f51">
                    <a:pos x="f67" y="f68"/>
                  </a:cxn>
                  <a:cxn ang="f51">
                    <a:pos x="f69" y="f68"/>
                  </a:cxn>
                  <a:cxn ang="f51">
                    <a:pos x="f70" y="f71"/>
                  </a:cxn>
                  <a:cxn ang="f51">
                    <a:pos x="f65" y="f72"/>
                  </a:cxn>
                  <a:cxn ang="f51">
                    <a:pos x="f65" y="f73"/>
                  </a:cxn>
                  <a:cxn ang="f51">
                    <a:pos x="f65" y="f66"/>
                  </a:cxn>
                </a:cxnLst>
                <a:rect l="f61" t="f64" r="f62" b="f63"/>
                <a:pathLst>
                  <a:path w="27" h="50">
                    <a:moveTo>
                      <a:pt x="f6" y="f8"/>
                    </a:moveTo>
                    <a:cubicBezTo>
                      <a:pt x="f9" y="f10"/>
                      <a:pt x="f11" y="f12"/>
                      <a:pt x="f13" y="f7"/>
                    </a:cubicBezTo>
                    <a:cubicBezTo>
                      <a:pt x="f14" y="f7"/>
                      <a:pt x="f14" y="f7"/>
                      <a:pt x="f14" y="f7"/>
                    </a:cubicBezTo>
                    <a:cubicBezTo>
                      <a:pt x="f13" y="f15"/>
                      <a:pt x="f16" y="f17"/>
                      <a:pt x="f5" y="f5"/>
                    </a:cubicBezTo>
                    <a:cubicBezTo>
                      <a:pt x="f11" y="f16"/>
                      <a:pt x="f9" y="f13"/>
                      <a:pt x="f6" y="f14"/>
                    </a:cubicBezTo>
                    <a:cubicBezTo>
                      <a:pt x="f6" y="f14"/>
                      <a:pt x="f6" y="f13"/>
                      <a:pt x="f6" y="f13"/>
                    </a:cubicBezTo>
                    <a:cubicBezTo>
                      <a:pt x="f6" y="f18"/>
                      <a:pt x="f6" y="f19"/>
                      <a:pt x="f6" y="f8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1" name="Freeform 59">
                <a:extLst>
                  <a:ext uri="{FF2B5EF4-FFF2-40B4-BE49-F238E27FC236}">
                    <a16:creationId xmlns:a16="http://schemas.microsoft.com/office/drawing/2014/main" id="{9B689DD5-7BB9-4B2C-A759-BFE61CDD6D46}"/>
                  </a:ext>
                </a:extLst>
              </p:cNvPr>
              <p:cNvSpPr/>
              <p:nvPr/>
            </p:nvSpPr>
            <p:spPr>
              <a:xfrm>
                <a:off x="8451854" y="3040059"/>
                <a:ext cx="107954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21"/>
                  <a:gd name="f8" fmla="val 48"/>
                  <a:gd name="f9" fmla="val 47"/>
                  <a:gd name="f10" fmla="val 6"/>
                  <a:gd name="f11" fmla="val 46"/>
                  <a:gd name="f12" fmla="val 13"/>
                  <a:gd name="f13" fmla="val 45"/>
                  <a:gd name="f14" fmla="val 31"/>
                  <a:gd name="f15" fmla="val 16"/>
                  <a:gd name="f16" fmla="val 15"/>
                  <a:gd name="f17" fmla="val 8"/>
                  <a:gd name="f18" fmla="val 33"/>
                  <a:gd name="f19" fmla="+- 0 0 -90"/>
                  <a:gd name="f20" fmla="*/ f3 1 49"/>
                  <a:gd name="f21" fmla="*/ f4 1 21"/>
                  <a:gd name="f22" fmla="+- f7 0 f5"/>
                  <a:gd name="f23" fmla="+- f6 0 f5"/>
                  <a:gd name="f24" fmla="*/ f19 f0 1"/>
                  <a:gd name="f25" fmla="*/ f23 1 49"/>
                  <a:gd name="f26" fmla="*/ f22 1 21"/>
                  <a:gd name="f27" fmla="*/ 48 f23 1"/>
                  <a:gd name="f28" fmla="*/ 0 f22 1"/>
                  <a:gd name="f29" fmla="*/ 45 f23 1"/>
                  <a:gd name="f30" fmla="*/ 21 f22 1"/>
                  <a:gd name="f31" fmla="*/ 0 f23 1"/>
                  <a:gd name="f32" fmla="*/ 49 f23 1"/>
                  <a:gd name="f33" fmla="*/ f24 1 f2"/>
                  <a:gd name="f34" fmla="*/ f27 1 49"/>
                  <a:gd name="f35" fmla="*/ f28 1 21"/>
                  <a:gd name="f36" fmla="*/ f29 1 49"/>
                  <a:gd name="f37" fmla="*/ f30 1 21"/>
                  <a:gd name="f38" fmla="*/ f31 1 49"/>
                  <a:gd name="f39" fmla="*/ f32 1 49"/>
                  <a:gd name="f40" fmla="*/ 0 1 f25"/>
                  <a:gd name="f41" fmla="*/ f6 1 f25"/>
                  <a:gd name="f42" fmla="*/ 0 1 f26"/>
                  <a:gd name="f43" fmla="*/ f7 1 f26"/>
                  <a:gd name="f44" fmla="+- f33 0 f1"/>
                  <a:gd name="f45" fmla="*/ f34 1 f25"/>
                  <a:gd name="f46" fmla="*/ f35 1 f26"/>
                  <a:gd name="f47" fmla="*/ f36 1 f25"/>
                  <a:gd name="f48" fmla="*/ f37 1 f26"/>
                  <a:gd name="f49" fmla="*/ f38 1 f25"/>
                  <a:gd name="f50" fmla="*/ f39 1 f25"/>
                  <a:gd name="f51" fmla="*/ f40 f20 1"/>
                  <a:gd name="f52" fmla="*/ f41 f20 1"/>
                  <a:gd name="f53" fmla="*/ f43 f21 1"/>
                  <a:gd name="f54" fmla="*/ f42 f21 1"/>
                  <a:gd name="f55" fmla="*/ f45 f20 1"/>
                  <a:gd name="f56" fmla="*/ f46 f21 1"/>
                  <a:gd name="f57" fmla="*/ f47 f20 1"/>
                  <a:gd name="f58" fmla="*/ f48 f21 1"/>
                  <a:gd name="f59" fmla="*/ f49 f20 1"/>
                  <a:gd name="f60" fmla="*/ f50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55" y="f56"/>
                  </a:cxn>
                  <a:cxn ang="f44">
                    <a:pos x="f57" y="f58"/>
                  </a:cxn>
                  <a:cxn ang="f44">
                    <a:pos x="f59" y="f58"/>
                  </a:cxn>
                  <a:cxn ang="f44">
                    <a:pos x="f59" y="f56"/>
                  </a:cxn>
                  <a:cxn ang="f44">
                    <a:pos x="f60" y="f56"/>
                  </a:cxn>
                  <a:cxn ang="f44">
                    <a:pos x="f55" y="f56"/>
                  </a:cxn>
                </a:cxnLst>
                <a:rect l="f51" t="f54" r="f52" b="f53"/>
                <a:pathLst>
                  <a:path w="49" h="21">
                    <a:moveTo>
                      <a:pt x="f8" y="f5"/>
                    </a:moveTo>
                    <a:cubicBezTo>
                      <a:pt x="f9" y="f10"/>
                      <a:pt x="f11" y="f12"/>
                      <a:pt x="f13" y="f7"/>
                    </a:cubicBezTo>
                    <a:cubicBezTo>
                      <a:pt x="f14" y="f7"/>
                      <a:pt x="f15" y="f7"/>
                      <a:pt x="f5" y="f7"/>
                    </a:cubicBezTo>
                    <a:cubicBezTo>
                      <a:pt x="f5" y="f16"/>
                      <a:pt x="f5" y="f17"/>
                      <a:pt x="f5" y="f5"/>
                    </a:cubicBezTo>
                    <a:cubicBezTo>
                      <a:pt x="f15" y="f5"/>
                      <a:pt x="f18" y="f5"/>
                      <a:pt x="f6" y="f5"/>
                    </a:cubicBez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2" name="Freeform 60">
                <a:extLst>
                  <a:ext uri="{FF2B5EF4-FFF2-40B4-BE49-F238E27FC236}">
                    <a16:creationId xmlns:a16="http://schemas.microsoft.com/office/drawing/2014/main" id="{A974C01E-9E64-4772-AA5C-1177B9747C60}"/>
                  </a:ext>
                </a:extLst>
              </p:cNvPr>
              <p:cNvSpPr/>
              <p:nvPr/>
            </p:nvSpPr>
            <p:spPr>
              <a:xfrm>
                <a:off x="6624635" y="2928942"/>
                <a:ext cx="107954" cy="555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25"/>
                  <a:gd name="f8" fmla="val 1"/>
                  <a:gd name="f9" fmla="val 17"/>
                  <a:gd name="f10" fmla="val 10"/>
                  <a:gd name="f11" fmla="val 18"/>
                  <a:gd name="f12" fmla="val 33"/>
                  <a:gd name="f13" fmla="val 48"/>
                  <a:gd name="f14" fmla="val 7"/>
                  <a:gd name="f15" fmla="val 14"/>
                  <a:gd name="f16" fmla="val 24"/>
                  <a:gd name="f17" fmla="val 32"/>
                  <a:gd name="f18" fmla="val 16"/>
                  <a:gd name="f19" fmla="+- 0 0 -90"/>
                  <a:gd name="f20" fmla="*/ f3 1 49"/>
                  <a:gd name="f21" fmla="*/ f4 1 25"/>
                  <a:gd name="f22" fmla="+- f7 0 f5"/>
                  <a:gd name="f23" fmla="+- f6 0 f5"/>
                  <a:gd name="f24" fmla="*/ f19 f0 1"/>
                  <a:gd name="f25" fmla="*/ f23 1 49"/>
                  <a:gd name="f26" fmla="*/ f22 1 25"/>
                  <a:gd name="f27" fmla="*/ 1 f23 1"/>
                  <a:gd name="f28" fmla="*/ 25 f22 1"/>
                  <a:gd name="f29" fmla="*/ 1 f22 1"/>
                  <a:gd name="f30" fmla="*/ 49 f23 1"/>
                  <a:gd name="f31" fmla="*/ 48 f23 1"/>
                  <a:gd name="f32" fmla="*/ 0 f22 1"/>
                  <a:gd name="f33" fmla="*/ 24 f22 1"/>
                  <a:gd name="f34" fmla="*/ 0 f23 1"/>
                  <a:gd name="f35" fmla="*/ f24 1 f2"/>
                  <a:gd name="f36" fmla="*/ f27 1 49"/>
                  <a:gd name="f37" fmla="*/ f28 1 25"/>
                  <a:gd name="f38" fmla="*/ f29 1 25"/>
                  <a:gd name="f39" fmla="*/ f30 1 49"/>
                  <a:gd name="f40" fmla="*/ f31 1 49"/>
                  <a:gd name="f41" fmla="*/ f32 1 25"/>
                  <a:gd name="f42" fmla="*/ f33 1 25"/>
                  <a:gd name="f43" fmla="*/ f34 1 49"/>
                  <a:gd name="f44" fmla="*/ 0 1 f25"/>
                  <a:gd name="f45" fmla="*/ f6 1 f25"/>
                  <a:gd name="f46" fmla="*/ 0 1 f26"/>
                  <a:gd name="f47" fmla="*/ f7 1 f26"/>
                  <a:gd name="f48" fmla="+- f35 0 f1"/>
                  <a:gd name="f49" fmla="*/ f36 1 f25"/>
                  <a:gd name="f50" fmla="*/ f37 1 f26"/>
                  <a:gd name="f51" fmla="*/ f38 1 f26"/>
                  <a:gd name="f52" fmla="*/ f39 1 f25"/>
                  <a:gd name="f53" fmla="*/ f40 1 f25"/>
                  <a:gd name="f54" fmla="*/ f41 1 f26"/>
                  <a:gd name="f55" fmla="*/ f42 1 f26"/>
                  <a:gd name="f56" fmla="*/ f43 1 f25"/>
                  <a:gd name="f57" fmla="*/ f44 f20 1"/>
                  <a:gd name="f58" fmla="*/ f45 f20 1"/>
                  <a:gd name="f59" fmla="*/ f47 f21 1"/>
                  <a:gd name="f60" fmla="*/ f46 f21 1"/>
                  <a:gd name="f61" fmla="*/ f49 f20 1"/>
                  <a:gd name="f62" fmla="*/ f50 f21 1"/>
                  <a:gd name="f63" fmla="*/ f51 f21 1"/>
                  <a:gd name="f64" fmla="*/ f52 f20 1"/>
                  <a:gd name="f65" fmla="*/ f53 f20 1"/>
                  <a:gd name="f66" fmla="*/ f54 f21 1"/>
                  <a:gd name="f67" fmla="*/ f55 f21 1"/>
                  <a:gd name="f68" fmla="*/ f56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61" y="f62"/>
                  </a:cxn>
                  <a:cxn ang="f48">
                    <a:pos x="f61" y="f63"/>
                  </a:cxn>
                  <a:cxn ang="f48">
                    <a:pos x="f64" y="f63"/>
                  </a:cxn>
                  <a:cxn ang="f48">
                    <a:pos x="f65" y="f66"/>
                  </a:cxn>
                  <a:cxn ang="f48">
                    <a:pos x="f65" y="f67"/>
                  </a:cxn>
                  <a:cxn ang="f48">
                    <a:pos x="f68" y="f67"/>
                  </a:cxn>
                  <a:cxn ang="f48">
                    <a:pos x="f61" y="f62"/>
                  </a:cxn>
                </a:cxnLst>
                <a:rect l="f57" t="f60" r="f58" b="f59"/>
                <a:pathLst>
                  <a:path w="49" h="25">
                    <a:moveTo>
                      <a:pt x="f8" y="f7"/>
                    </a:moveTo>
                    <a:cubicBezTo>
                      <a:pt x="f8" y="f9"/>
                      <a:pt x="f8" y="f10"/>
                      <a:pt x="f8" y="f8"/>
                    </a:cubicBezTo>
                    <a:cubicBezTo>
                      <a:pt x="f11" y="f8"/>
                      <a:pt x="f12" y="f8"/>
                      <a:pt x="f6" y="f8"/>
                    </a:cubicBezTo>
                    <a:cubicBezTo>
                      <a:pt x="f13" y="f5"/>
                      <a:pt x="f13" y="f5"/>
                      <a:pt x="f13" y="f5"/>
                    </a:cubicBezTo>
                    <a:cubicBezTo>
                      <a:pt x="f13" y="f14"/>
                      <a:pt x="f13" y="f15"/>
                      <a:pt x="f13" y="f16"/>
                    </a:cubicBezTo>
                    <a:cubicBezTo>
                      <a:pt x="f17" y="f16"/>
                      <a:pt x="f18" y="f16"/>
                      <a:pt x="f5" y="f16"/>
                    </a:cubicBezTo>
                    <a:cubicBezTo>
                      <a:pt x="f5" y="f16"/>
                      <a:pt x="f8" y="f7"/>
                      <a:pt x="f8" y="f7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3" name="Freeform 61">
                <a:extLst>
                  <a:ext uri="{FF2B5EF4-FFF2-40B4-BE49-F238E27FC236}">
                    <a16:creationId xmlns:a16="http://schemas.microsoft.com/office/drawing/2014/main" id="{894D00E4-5A3A-4DA3-AE5D-568FEE6D873D}"/>
                  </a:ext>
                </a:extLst>
              </p:cNvPr>
              <p:cNvSpPr/>
              <p:nvPr/>
            </p:nvSpPr>
            <p:spPr>
              <a:xfrm>
                <a:off x="7512052" y="2306638"/>
                <a:ext cx="101598" cy="10000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45"/>
                  <a:gd name="f8" fmla="val 22"/>
                  <a:gd name="f9" fmla="val 4"/>
                  <a:gd name="f10" fmla="val 30"/>
                  <a:gd name="f11" fmla="val 2"/>
                  <a:gd name="f12" fmla="val 37"/>
                  <a:gd name="f13" fmla="val 1"/>
                  <a:gd name="f14" fmla="val 8"/>
                  <a:gd name="f15" fmla="val 15"/>
                  <a:gd name="f16" fmla="val 23"/>
                  <a:gd name="f17" fmla="val 40"/>
                  <a:gd name="f18" fmla="val 24"/>
                  <a:gd name="f19" fmla="val 33"/>
                  <a:gd name="f20" fmla="val 26"/>
                  <a:gd name="f21" fmla="val 25"/>
                  <a:gd name="f22" fmla="val 31"/>
                  <a:gd name="f23" fmla="val 38"/>
                  <a:gd name="f24" fmla="val 16"/>
                  <a:gd name="f25" fmla="val 9"/>
                  <a:gd name="f26" fmla="val 39"/>
                  <a:gd name="f27" fmla="val 10"/>
                  <a:gd name="f28" fmla="val 3"/>
                  <a:gd name="f29" fmla="+- 0 0 -90"/>
                  <a:gd name="f30" fmla="*/ f3 1 46"/>
                  <a:gd name="f31" fmla="*/ f4 1 45"/>
                  <a:gd name="f32" fmla="+- f7 0 f5"/>
                  <a:gd name="f33" fmla="+- f6 0 f5"/>
                  <a:gd name="f34" fmla="*/ f29 f0 1"/>
                  <a:gd name="f35" fmla="*/ f33 1 46"/>
                  <a:gd name="f36" fmla="*/ f32 1 45"/>
                  <a:gd name="f37" fmla="*/ 22 f33 1"/>
                  <a:gd name="f38" fmla="*/ 4 f32 1"/>
                  <a:gd name="f39" fmla="*/ 46 f33 1"/>
                  <a:gd name="f40" fmla="*/ 0 f32 1"/>
                  <a:gd name="f41" fmla="*/ 23 f32 1"/>
                  <a:gd name="f42" fmla="*/ 26 f33 1"/>
                  <a:gd name="f43" fmla="*/ 25 f32 1"/>
                  <a:gd name="f44" fmla="*/ 23 f33 1"/>
                  <a:gd name="f45" fmla="*/ 45 f32 1"/>
                  <a:gd name="f46" fmla="*/ 1 f33 1"/>
                  <a:gd name="f47" fmla="*/ 0 f33 1"/>
                  <a:gd name="f48" fmla="*/ 24 f33 1"/>
                  <a:gd name="f49" fmla="*/ 22 f32 1"/>
                  <a:gd name="f50" fmla="*/ 3 f32 1"/>
                  <a:gd name="f51" fmla="*/ f34 1 f2"/>
                  <a:gd name="f52" fmla="*/ f37 1 46"/>
                  <a:gd name="f53" fmla="*/ f38 1 45"/>
                  <a:gd name="f54" fmla="*/ f39 1 46"/>
                  <a:gd name="f55" fmla="*/ f40 1 45"/>
                  <a:gd name="f56" fmla="*/ f41 1 45"/>
                  <a:gd name="f57" fmla="*/ f42 1 46"/>
                  <a:gd name="f58" fmla="*/ f43 1 45"/>
                  <a:gd name="f59" fmla="*/ f44 1 46"/>
                  <a:gd name="f60" fmla="*/ f45 1 45"/>
                  <a:gd name="f61" fmla="*/ f46 1 46"/>
                  <a:gd name="f62" fmla="*/ f47 1 46"/>
                  <a:gd name="f63" fmla="*/ f48 1 46"/>
                  <a:gd name="f64" fmla="*/ f49 1 45"/>
                  <a:gd name="f65" fmla="*/ f50 1 45"/>
                  <a:gd name="f66" fmla="*/ 0 1 f35"/>
                  <a:gd name="f67" fmla="*/ f6 1 f35"/>
                  <a:gd name="f68" fmla="*/ 0 1 f36"/>
                  <a:gd name="f69" fmla="*/ f7 1 f36"/>
                  <a:gd name="f70" fmla="+- f51 0 f1"/>
                  <a:gd name="f71" fmla="*/ f52 1 f35"/>
                  <a:gd name="f72" fmla="*/ f53 1 f36"/>
                  <a:gd name="f73" fmla="*/ f54 1 f35"/>
                  <a:gd name="f74" fmla="*/ f55 1 f36"/>
                  <a:gd name="f75" fmla="*/ f56 1 f36"/>
                  <a:gd name="f76" fmla="*/ f57 1 f35"/>
                  <a:gd name="f77" fmla="*/ f58 1 f36"/>
                  <a:gd name="f78" fmla="*/ f59 1 f35"/>
                  <a:gd name="f79" fmla="*/ f60 1 f36"/>
                  <a:gd name="f80" fmla="*/ f61 1 f35"/>
                  <a:gd name="f81" fmla="*/ f62 1 f35"/>
                  <a:gd name="f82" fmla="*/ f63 1 f35"/>
                  <a:gd name="f83" fmla="*/ f64 1 f36"/>
                  <a:gd name="f84" fmla="*/ f65 1 f36"/>
                  <a:gd name="f85" fmla="*/ f66 f30 1"/>
                  <a:gd name="f86" fmla="*/ f67 f30 1"/>
                  <a:gd name="f87" fmla="*/ f69 f31 1"/>
                  <a:gd name="f88" fmla="*/ f68 f31 1"/>
                  <a:gd name="f89" fmla="*/ f71 f30 1"/>
                  <a:gd name="f90" fmla="*/ f72 f31 1"/>
                  <a:gd name="f91" fmla="*/ f73 f30 1"/>
                  <a:gd name="f92" fmla="*/ f74 f31 1"/>
                  <a:gd name="f93" fmla="*/ f75 f31 1"/>
                  <a:gd name="f94" fmla="*/ f76 f30 1"/>
                  <a:gd name="f95" fmla="*/ f77 f31 1"/>
                  <a:gd name="f96" fmla="*/ f78 f30 1"/>
                  <a:gd name="f97" fmla="*/ f79 f31 1"/>
                  <a:gd name="f98" fmla="*/ f80 f30 1"/>
                  <a:gd name="f99" fmla="*/ f81 f30 1"/>
                  <a:gd name="f100" fmla="*/ f82 f30 1"/>
                  <a:gd name="f101" fmla="*/ f83 f31 1"/>
                  <a:gd name="f102" fmla="*/ f84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89" y="f90"/>
                  </a:cxn>
                  <a:cxn ang="f70">
                    <a:pos x="f91" y="f92"/>
                  </a:cxn>
                  <a:cxn ang="f70">
                    <a:pos x="f91" y="f93"/>
                  </a:cxn>
                  <a:cxn ang="f70">
                    <a:pos x="f94" y="f95"/>
                  </a:cxn>
                  <a:cxn ang="f70">
                    <a:pos x="f96" y="f97"/>
                  </a:cxn>
                  <a:cxn ang="f70">
                    <a:pos x="f98" y="f97"/>
                  </a:cxn>
                  <a:cxn ang="f70">
                    <a:pos x="f99" y="f95"/>
                  </a:cxn>
                  <a:cxn ang="f70">
                    <a:pos x="f100" y="f101"/>
                  </a:cxn>
                  <a:cxn ang="f70">
                    <a:pos x="f96" y="f102"/>
                  </a:cxn>
                  <a:cxn ang="f70">
                    <a:pos x="f89" y="f90"/>
                  </a:cxn>
                </a:cxnLst>
                <a:rect l="f85" t="f88" r="f86" b="f87"/>
                <a:pathLst>
                  <a:path w="46" h="45">
                    <a:moveTo>
                      <a:pt x="f8" y="f9"/>
                    </a:moveTo>
                    <a:cubicBezTo>
                      <a:pt x="f10" y="f11"/>
                      <a:pt x="f12" y="f13"/>
                      <a:pt x="f6" y="f5"/>
                    </a:cubicBezTo>
                    <a:cubicBezTo>
                      <a:pt x="f6" y="f14"/>
                      <a:pt x="f6" y="f15"/>
                      <a:pt x="f6" y="f16"/>
                    </a:cubicBezTo>
                    <a:cubicBezTo>
                      <a:pt x="f17" y="f18"/>
                      <a:pt x="f19" y="f18"/>
                      <a:pt x="f20" y="f21"/>
                    </a:cubicBezTo>
                    <a:cubicBezTo>
                      <a:pt x="f21" y="f22"/>
                      <a:pt x="f18" y="f23"/>
                      <a:pt x="f16" y="f7"/>
                    </a:cubicBezTo>
                    <a:cubicBezTo>
                      <a:pt x="f24" y="f7"/>
                      <a:pt x="f25" y="f7"/>
                      <a:pt x="f13" y="f7"/>
                    </a:cubicBezTo>
                    <a:cubicBezTo>
                      <a:pt x="f13" y="f26"/>
                      <a:pt x="f5" y="f19"/>
                      <a:pt x="f5" y="f21"/>
                    </a:cubicBezTo>
                    <a:cubicBezTo>
                      <a:pt x="f14" y="f18"/>
                      <a:pt x="f15" y="f16"/>
                      <a:pt x="f18" y="f8"/>
                    </a:cubicBezTo>
                    <a:cubicBezTo>
                      <a:pt x="f16" y="f24"/>
                      <a:pt x="f16" y="f27"/>
                      <a:pt x="f16" y="f28"/>
                    </a:cubicBez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4" name="Freeform 62">
                <a:extLst>
                  <a:ext uri="{FF2B5EF4-FFF2-40B4-BE49-F238E27FC236}">
                    <a16:creationId xmlns:a16="http://schemas.microsoft.com/office/drawing/2014/main" id="{314067D8-A5DA-42A1-8A7E-5A790575F526}"/>
                  </a:ext>
                </a:extLst>
              </p:cNvPr>
              <p:cNvSpPr/>
              <p:nvPr/>
            </p:nvSpPr>
            <p:spPr>
              <a:xfrm>
                <a:off x="8762996" y="2620963"/>
                <a:ext cx="47621" cy="1031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46"/>
                  <a:gd name="f8" fmla="val 7"/>
                  <a:gd name="f9" fmla="val 13"/>
                  <a:gd name="f10" fmla="val 15"/>
                  <a:gd name="f11" fmla="val 30"/>
                  <a:gd name="f12" fmla="val 14"/>
                  <a:gd name="f13" fmla="val 8"/>
                  <a:gd name="f14" fmla="val 31"/>
                  <a:gd name="f15" fmla="val 16"/>
                  <a:gd name="f16" fmla="+- 0 0 -90"/>
                  <a:gd name="f17" fmla="*/ f3 1 21"/>
                  <a:gd name="f18" fmla="*/ f4 1 46"/>
                  <a:gd name="f19" fmla="+- f7 0 f5"/>
                  <a:gd name="f20" fmla="+- f6 0 f5"/>
                  <a:gd name="f21" fmla="*/ f16 f0 1"/>
                  <a:gd name="f22" fmla="*/ f20 1 21"/>
                  <a:gd name="f23" fmla="*/ f19 1 46"/>
                  <a:gd name="f24" fmla="*/ 0 f20 1"/>
                  <a:gd name="f25" fmla="*/ 0 f19 1"/>
                  <a:gd name="f26" fmla="*/ 21 f20 1"/>
                  <a:gd name="f27" fmla="*/ 46 f19 1"/>
                  <a:gd name="f28" fmla="*/ f21 1 f2"/>
                  <a:gd name="f29" fmla="*/ f24 1 21"/>
                  <a:gd name="f30" fmla="*/ f25 1 46"/>
                  <a:gd name="f31" fmla="*/ f26 1 21"/>
                  <a:gd name="f32" fmla="*/ f27 1 46"/>
                  <a:gd name="f33" fmla="*/ 0 1 f22"/>
                  <a:gd name="f34" fmla="*/ f6 1 f22"/>
                  <a:gd name="f35" fmla="*/ 0 1 f23"/>
                  <a:gd name="f36" fmla="*/ f7 1 f23"/>
                  <a:gd name="f37" fmla="+- f28 0 f1"/>
                  <a:gd name="f38" fmla="*/ f29 1 f22"/>
                  <a:gd name="f39" fmla="*/ f30 1 f23"/>
                  <a:gd name="f40" fmla="*/ f31 1 f22"/>
                  <a:gd name="f41" fmla="*/ f32 1 f23"/>
                  <a:gd name="f42" fmla="*/ f33 f17 1"/>
                  <a:gd name="f43" fmla="*/ f34 f17 1"/>
                  <a:gd name="f44" fmla="*/ f36 f18 1"/>
                  <a:gd name="f45" fmla="*/ f35 f18 1"/>
                  <a:gd name="f46" fmla="*/ f38 f17 1"/>
                  <a:gd name="f47" fmla="*/ f39 f18 1"/>
                  <a:gd name="f48" fmla="*/ f40 f17 1"/>
                  <a:gd name="f49" fmla="*/ f41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46" y="f47"/>
                  </a:cxn>
                  <a:cxn ang="f37">
                    <a:pos x="f48" y="f47"/>
                  </a:cxn>
                  <a:cxn ang="f37">
                    <a:pos x="f48" y="f49"/>
                  </a:cxn>
                  <a:cxn ang="f37">
                    <a:pos x="f46" y="f49"/>
                  </a:cxn>
                  <a:cxn ang="f37">
                    <a:pos x="f46" y="f47"/>
                  </a:cxn>
                </a:cxnLst>
                <a:rect l="f42" t="f45" r="f43" b="f44"/>
                <a:pathLst>
                  <a:path w="21" h="46">
                    <a:moveTo>
                      <a:pt x="f5" y="f5"/>
                    </a:moveTo>
                    <a:cubicBezTo>
                      <a:pt x="f8" y="f5"/>
                      <a:pt x="f9" y="f5"/>
                      <a:pt x="f6" y="f5"/>
                    </a:cubicBezTo>
                    <a:cubicBezTo>
                      <a:pt x="f6" y="f10"/>
                      <a:pt x="f6" y="f11"/>
                      <a:pt x="f6" y="f7"/>
                    </a:cubicBezTo>
                    <a:cubicBezTo>
                      <a:pt x="f12" y="f7"/>
                      <a:pt x="f13" y="f7"/>
                      <a:pt x="f5" y="f7"/>
                    </a:cubicBezTo>
                    <a:cubicBezTo>
                      <a:pt x="f5" y="f14"/>
                      <a:pt x="f5" y="f15"/>
                      <a:pt x="f5" y="f5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5" name="Freeform 63">
                <a:extLst>
                  <a:ext uri="{FF2B5EF4-FFF2-40B4-BE49-F238E27FC236}">
                    <a16:creationId xmlns:a16="http://schemas.microsoft.com/office/drawing/2014/main" id="{22B16AAD-DD84-4F80-807F-4BFD759A7AB5}"/>
                  </a:ext>
                </a:extLst>
              </p:cNvPr>
              <p:cNvSpPr/>
              <p:nvPr/>
            </p:nvSpPr>
            <p:spPr>
              <a:xfrm>
                <a:off x="6629400" y="2674940"/>
                <a:ext cx="101598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8"/>
                  <a:gd name="f10" fmla="val 15"/>
                  <a:gd name="f11" fmla="val 30"/>
                  <a:gd name="f12" fmla="val 7"/>
                  <a:gd name="f13" fmla="val 31"/>
                  <a:gd name="f14" fmla="val 17"/>
                  <a:gd name="f15" fmla="+- 0 0 -90"/>
                  <a:gd name="f16" fmla="*/ f3 1 46"/>
                  <a:gd name="f17" fmla="*/ f4 1 21"/>
                  <a:gd name="f18" fmla="+- f7 0 f5"/>
                  <a:gd name="f19" fmla="+- f6 0 f5"/>
                  <a:gd name="f20" fmla="*/ f15 f0 1"/>
                  <a:gd name="f21" fmla="*/ f19 1 46"/>
                  <a:gd name="f22" fmla="*/ f18 1 21"/>
                  <a:gd name="f23" fmla="*/ 0 f19 1"/>
                  <a:gd name="f24" fmla="*/ 21 f18 1"/>
                  <a:gd name="f25" fmla="*/ 0 f18 1"/>
                  <a:gd name="f26" fmla="*/ 46 f19 1"/>
                  <a:gd name="f27" fmla="*/ f20 1 f2"/>
                  <a:gd name="f28" fmla="*/ f23 1 46"/>
                  <a:gd name="f29" fmla="*/ f24 1 21"/>
                  <a:gd name="f30" fmla="*/ f25 1 21"/>
                  <a:gd name="f31" fmla="*/ f26 1 46"/>
                  <a:gd name="f32" fmla="*/ 0 1 f21"/>
                  <a:gd name="f33" fmla="*/ f6 1 f21"/>
                  <a:gd name="f34" fmla="*/ 0 1 f22"/>
                  <a:gd name="f35" fmla="*/ f7 1 f22"/>
                  <a:gd name="f36" fmla="+- f27 0 f1"/>
                  <a:gd name="f37" fmla="*/ f28 1 f21"/>
                  <a:gd name="f38" fmla="*/ f29 1 f22"/>
                  <a:gd name="f39" fmla="*/ f30 1 f22"/>
                  <a:gd name="f40" fmla="*/ f31 1 f21"/>
                  <a:gd name="f41" fmla="*/ f32 f16 1"/>
                  <a:gd name="f42" fmla="*/ f33 f16 1"/>
                  <a:gd name="f43" fmla="*/ f35 f17 1"/>
                  <a:gd name="f44" fmla="*/ f34 f17 1"/>
                  <a:gd name="f45" fmla="*/ f37 f16 1"/>
                  <a:gd name="f46" fmla="*/ f38 f17 1"/>
                  <a:gd name="f47" fmla="*/ f39 f17 1"/>
                  <a:gd name="f48" fmla="*/ f40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45" y="f46"/>
                  </a:cxn>
                  <a:cxn ang="f36">
                    <a:pos x="f45" y="f47"/>
                  </a:cxn>
                  <a:cxn ang="f36">
                    <a:pos x="f48" y="f47"/>
                  </a:cxn>
                  <a:cxn ang="f36">
                    <a:pos x="f48" y="f46"/>
                  </a:cxn>
                  <a:cxn ang="f36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12"/>
                      <a:pt x="f6" y="f8"/>
                      <a:pt x="f6" y="f7"/>
                    </a:cubicBezTo>
                    <a:cubicBezTo>
                      <a:pt x="f13" y="f7"/>
                      <a:pt x="f14" y="f7"/>
                      <a:pt x="f5" y="f7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6" name="Freeform 64">
                <a:extLst>
                  <a:ext uri="{FF2B5EF4-FFF2-40B4-BE49-F238E27FC236}">
                    <a16:creationId xmlns:a16="http://schemas.microsoft.com/office/drawing/2014/main" id="{2E698231-846A-431F-BF15-8910FF0EC58E}"/>
                  </a:ext>
                </a:extLst>
              </p:cNvPr>
              <p:cNvSpPr/>
              <p:nvPr/>
            </p:nvSpPr>
            <p:spPr>
              <a:xfrm>
                <a:off x="7250113" y="2932115"/>
                <a:ext cx="61914" cy="10795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"/>
                  <a:gd name="f7" fmla="val 49"/>
                  <a:gd name="f8" fmla="val 46"/>
                  <a:gd name="f9" fmla="val 20"/>
                  <a:gd name="f10" fmla="val 47"/>
                  <a:gd name="f11" fmla="val 12"/>
                  <a:gd name="f12" fmla="val 48"/>
                  <a:gd name="f13" fmla="val 3"/>
                  <a:gd name="f14" fmla="val 4"/>
                  <a:gd name="f15" fmla="val 34"/>
                  <a:gd name="f16" fmla="val 1"/>
                  <a:gd name="f17" fmla="val 18"/>
                  <a:gd name="f18" fmla="val 11"/>
                  <a:gd name="f19" fmla="val 2"/>
                  <a:gd name="f20" fmla="val 16"/>
                  <a:gd name="f21" fmla="val 31"/>
                  <a:gd name="f22" fmla="+- 0 0 -90"/>
                  <a:gd name="f23" fmla="*/ f3 1 28"/>
                  <a:gd name="f24" fmla="*/ f4 1 49"/>
                  <a:gd name="f25" fmla="+- f7 0 f5"/>
                  <a:gd name="f26" fmla="+- f6 0 f5"/>
                  <a:gd name="f27" fmla="*/ f22 f0 1"/>
                  <a:gd name="f28" fmla="*/ f26 1 28"/>
                  <a:gd name="f29" fmla="*/ f25 1 49"/>
                  <a:gd name="f30" fmla="*/ 28 f26 1"/>
                  <a:gd name="f31" fmla="*/ 46 f25 1"/>
                  <a:gd name="f32" fmla="*/ 3 f26 1"/>
                  <a:gd name="f33" fmla="*/ 49 f25 1"/>
                  <a:gd name="f34" fmla="*/ 4 f26 1"/>
                  <a:gd name="f35" fmla="*/ 0 f26 1"/>
                  <a:gd name="f36" fmla="*/ 0 f25 1"/>
                  <a:gd name="f37" fmla="*/ 2 f25 1"/>
                  <a:gd name="f38" fmla="*/ 1 f25 1"/>
                  <a:gd name="f39" fmla="*/ f27 1 f2"/>
                  <a:gd name="f40" fmla="*/ f30 1 28"/>
                  <a:gd name="f41" fmla="*/ f31 1 49"/>
                  <a:gd name="f42" fmla="*/ f32 1 28"/>
                  <a:gd name="f43" fmla="*/ f33 1 49"/>
                  <a:gd name="f44" fmla="*/ f34 1 28"/>
                  <a:gd name="f45" fmla="*/ f35 1 28"/>
                  <a:gd name="f46" fmla="*/ f36 1 49"/>
                  <a:gd name="f47" fmla="*/ f37 1 49"/>
                  <a:gd name="f48" fmla="*/ f38 1 49"/>
                  <a:gd name="f49" fmla="*/ 0 1 f28"/>
                  <a:gd name="f50" fmla="*/ f6 1 f28"/>
                  <a:gd name="f51" fmla="*/ 0 1 f29"/>
                  <a:gd name="f52" fmla="*/ f7 1 f29"/>
                  <a:gd name="f53" fmla="+- f39 0 f1"/>
                  <a:gd name="f54" fmla="*/ f40 1 f28"/>
                  <a:gd name="f55" fmla="*/ f41 1 f29"/>
                  <a:gd name="f56" fmla="*/ f42 1 f28"/>
                  <a:gd name="f57" fmla="*/ f43 1 f29"/>
                  <a:gd name="f58" fmla="*/ f44 1 f28"/>
                  <a:gd name="f59" fmla="*/ f45 1 f28"/>
                  <a:gd name="f60" fmla="*/ f46 1 f29"/>
                  <a:gd name="f61" fmla="*/ f47 1 f29"/>
                  <a:gd name="f62" fmla="*/ f48 1 f29"/>
                  <a:gd name="f63" fmla="*/ f49 f23 1"/>
                  <a:gd name="f64" fmla="*/ f50 f23 1"/>
                  <a:gd name="f65" fmla="*/ f52 f24 1"/>
                  <a:gd name="f66" fmla="*/ f51 f24 1"/>
                  <a:gd name="f67" fmla="*/ f54 f23 1"/>
                  <a:gd name="f68" fmla="*/ f55 f24 1"/>
                  <a:gd name="f69" fmla="*/ f56 f23 1"/>
                  <a:gd name="f70" fmla="*/ f57 f24 1"/>
                  <a:gd name="f71" fmla="*/ f58 f23 1"/>
                  <a:gd name="f72" fmla="*/ f59 f23 1"/>
                  <a:gd name="f73" fmla="*/ f60 f24 1"/>
                  <a:gd name="f74" fmla="*/ f61 f24 1"/>
                  <a:gd name="f75" fmla="*/ f62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67" y="f68"/>
                  </a:cxn>
                  <a:cxn ang="f53">
                    <a:pos x="f69" y="f70"/>
                  </a:cxn>
                  <a:cxn ang="f53">
                    <a:pos x="f71" y="f70"/>
                  </a:cxn>
                  <a:cxn ang="f53">
                    <a:pos x="f72" y="f73"/>
                  </a:cxn>
                  <a:cxn ang="f53">
                    <a:pos x="f67" y="f74"/>
                  </a:cxn>
                  <a:cxn ang="f53">
                    <a:pos x="f67" y="f75"/>
                  </a:cxn>
                  <a:cxn ang="f53">
                    <a:pos x="f67" y="f68"/>
                  </a:cxn>
                </a:cxnLst>
                <a:rect l="f63" t="f66" r="f64" b="f65"/>
                <a:pathLst>
                  <a:path w="28" h="49">
                    <a:moveTo>
                      <a:pt x="f6" y="f8"/>
                    </a:moveTo>
                    <a:cubicBezTo>
                      <a:pt x="f9" y="f10"/>
                      <a:pt x="f11" y="f12"/>
                      <a:pt x="f13" y="f7"/>
                    </a:cubicBezTo>
                    <a:cubicBezTo>
                      <a:pt x="f14" y="f7"/>
                      <a:pt x="f14" y="f7"/>
                      <a:pt x="f14" y="f7"/>
                    </a:cubicBezTo>
                    <a:cubicBezTo>
                      <a:pt x="f13" y="f15"/>
                      <a:pt x="f16" y="f17"/>
                      <a:pt x="f5" y="f5"/>
                    </a:cubicBezTo>
                    <a:cubicBezTo>
                      <a:pt x="f18" y="f16"/>
                      <a:pt x="f9" y="f16"/>
                      <a:pt x="f6" y="f19"/>
                    </a:cubicBezTo>
                    <a:cubicBezTo>
                      <a:pt x="f6" y="f19"/>
                      <a:pt x="f6" y="f16"/>
                      <a:pt x="f6" y="f16"/>
                    </a:cubicBezTo>
                    <a:cubicBezTo>
                      <a:pt x="f6" y="f20"/>
                      <a:pt x="f6" y="f21"/>
                      <a:pt x="f6" y="f8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7" name="Freeform 65">
                <a:extLst>
                  <a:ext uri="{FF2B5EF4-FFF2-40B4-BE49-F238E27FC236}">
                    <a16:creationId xmlns:a16="http://schemas.microsoft.com/office/drawing/2014/main" id="{AF31B4F7-BAD9-4961-9D93-45AF23575E75}"/>
                  </a:ext>
                </a:extLst>
              </p:cNvPr>
              <p:cNvSpPr/>
              <p:nvPr/>
            </p:nvSpPr>
            <p:spPr>
              <a:xfrm>
                <a:off x="6161090" y="2624135"/>
                <a:ext cx="47621" cy="1015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46"/>
                  <a:gd name="f8" fmla="val 14"/>
                  <a:gd name="f9" fmla="val 8"/>
                  <a:gd name="f10" fmla="val 45"/>
                  <a:gd name="f11" fmla="val 30"/>
                  <a:gd name="f12" fmla="val 15"/>
                  <a:gd name="f13" fmla="val 7"/>
                  <a:gd name="f14" fmla="val 29"/>
                  <a:gd name="f15" fmla="+- 0 0 -90"/>
                  <a:gd name="f16" fmla="*/ f3 1 22"/>
                  <a:gd name="f17" fmla="*/ f4 1 46"/>
                  <a:gd name="f18" fmla="+- f7 0 f5"/>
                  <a:gd name="f19" fmla="+- f6 0 f5"/>
                  <a:gd name="f20" fmla="*/ f15 f0 1"/>
                  <a:gd name="f21" fmla="*/ f19 1 22"/>
                  <a:gd name="f22" fmla="*/ f18 1 46"/>
                  <a:gd name="f23" fmla="*/ 22 f19 1"/>
                  <a:gd name="f24" fmla="*/ 46 f18 1"/>
                  <a:gd name="f25" fmla="*/ 0 f19 1"/>
                  <a:gd name="f26" fmla="*/ 45 f18 1"/>
                  <a:gd name="f27" fmla="*/ 0 f18 1"/>
                  <a:gd name="f28" fmla="*/ f20 1 f2"/>
                  <a:gd name="f29" fmla="*/ f23 1 22"/>
                  <a:gd name="f30" fmla="*/ f24 1 46"/>
                  <a:gd name="f31" fmla="*/ f25 1 22"/>
                  <a:gd name="f32" fmla="*/ f26 1 46"/>
                  <a:gd name="f33" fmla="*/ f27 1 46"/>
                  <a:gd name="f34" fmla="*/ 0 1 f21"/>
                  <a:gd name="f35" fmla="*/ f6 1 f21"/>
                  <a:gd name="f36" fmla="*/ 0 1 f22"/>
                  <a:gd name="f37" fmla="*/ f7 1 f22"/>
                  <a:gd name="f38" fmla="+- f28 0 f1"/>
                  <a:gd name="f39" fmla="*/ f29 1 f21"/>
                  <a:gd name="f40" fmla="*/ f30 1 f22"/>
                  <a:gd name="f41" fmla="*/ f31 1 f21"/>
                  <a:gd name="f42" fmla="*/ f32 1 f22"/>
                  <a:gd name="f43" fmla="*/ f33 1 f22"/>
                  <a:gd name="f44" fmla="*/ f34 f16 1"/>
                  <a:gd name="f45" fmla="*/ f35 f16 1"/>
                  <a:gd name="f46" fmla="*/ f37 f17 1"/>
                  <a:gd name="f47" fmla="*/ f36 f17 1"/>
                  <a:gd name="f48" fmla="*/ f39 f16 1"/>
                  <a:gd name="f49" fmla="*/ f40 f17 1"/>
                  <a:gd name="f50" fmla="*/ f41 f16 1"/>
                  <a:gd name="f51" fmla="*/ f42 f17 1"/>
                  <a:gd name="f52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48" y="f49"/>
                  </a:cxn>
                  <a:cxn ang="f38">
                    <a:pos x="f50" y="f51"/>
                  </a:cxn>
                  <a:cxn ang="f38">
                    <a:pos x="f50" y="f52"/>
                  </a:cxn>
                  <a:cxn ang="f38">
                    <a:pos x="f48" y="f52"/>
                  </a:cxn>
                  <a:cxn ang="f38">
                    <a:pos x="f48" y="f49"/>
                  </a:cxn>
                </a:cxnLst>
                <a:rect l="f44" t="f47" r="f45" b="f46"/>
                <a:pathLst>
                  <a:path w="22" h="46">
                    <a:moveTo>
                      <a:pt x="f6" y="f7"/>
                    </a:moveTo>
                    <a:cubicBezTo>
                      <a:pt x="f8" y="f7"/>
                      <a:pt x="f9" y="f7"/>
                      <a:pt x="f5" y="f10"/>
                    </a:cubicBezTo>
                    <a:cubicBezTo>
                      <a:pt x="f5" y="f11"/>
                      <a:pt x="f5" y="f12"/>
                      <a:pt x="f5" y="f5"/>
                    </a:cubicBezTo>
                    <a:cubicBezTo>
                      <a:pt x="f13" y="f5"/>
                      <a:pt x="f8" y="f5"/>
                      <a:pt x="f6" y="f5"/>
                    </a:cubicBezTo>
                    <a:cubicBezTo>
                      <a:pt x="f6" y="f12"/>
                      <a:pt x="f6" y="f14"/>
                      <a:pt x="f6" y="f7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8" name="Freeform 66">
                <a:extLst>
                  <a:ext uri="{FF2B5EF4-FFF2-40B4-BE49-F238E27FC236}">
                    <a16:creationId xmlns:a16="http://schemas.microsoft.com/office/drawing/2014/main" id="{98F1A453-E7F6-4E29-86A5-9F5F30D4D578}"/>
                  </a:ext>
                </a:extLst>
              </p:cNvPr>
              <p:cNvSpPr/>
              <p:nvPr/>
            </p:nvSpPr>
            <p:spPr>
              <a:xfrm>
                <a:off x="8288341" y="2932115"/>
                <a:ext cx="52385" cy="1031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47"/>
                  <a:gd name="f8" fmla="val 1"/>
                  <a:gd name="f9" fmla="val 7"/>
                  <a:gd name="f10" fmla="val 15"/>
                  <a:gd name="f11" fmla="val 16"/>
                  <a:gd name="f12" fmla="val 31"/>
                  <a:gd name="f13" fmla="val 17"/>
                  <a:gd name="f14" fmla="val 11"/>
                  <a:gd name="f15" fmla="val 2"/>
                  <a:gd name="f16" fmla="+- 0 0 -90"/>
                  <a:gd name="f17" fmla="*/ f3 1 24"/>
                  <a:gd name="f18" fmla="*/ f4 1 47"/>
                  <a:gd name="f19" fmla="+- f7 0 f5"/>
                  <a:gd name="f20" fmla="+- f6 0 f5"/>
                  <a:gd name="f21" fmla="*/ f16 f0 1"/>
                  <a:gd name="f22" fmla="*/ f20 1 24"/>
                  <a:gd name="f23" fmla="*/ f19 1 47"/>
                  <a:gd name="f24" fmla="*/ 0 f20 1"/>
                  <a:gd name="f25" fmla="*/ 1 f19 1"/>
                  <a:gd name="f26" fmla="*/ 24 f20 1"/>
                  <a:gd name="f27" fmla="*/ 0 f19 1"/>
                  <a:gd name="f28" fmla="*/ 47 f19 1"/>
                  <a:gd name="f29" fmla="*/ 2 f20 1"/>
                  <a:gd name="f30" fmla="*/ f21 1 f2"/>
                  <a:gd name="f31" fmla="*/ f24 1 24"/>
                  <a:gd name="f32" fmla="*/ f25 1 47"/>
                  <a:gd name="f33" fmla="*/ f26 1 24"/>
                  <a:gd name="f34" fmla="*/ f27 1 47"/>
                  <a:gd name="f35" fmla="*/ f28 1 47"/>
                  <a:gd name="f36" fmla="*/ f29 1 24"/>
                  <a:gd name="f37" fmla="*/ 0 1 f22"/>
                  <a:gd name="f38" fmla="*/ f6 1 f22"/>
                  <a:gd name="f39" fmla="*/ 0 1 f23"/>
                  <a:gd name="f40" fmla="*/ f7 1 f23"/>
                  <a:gd name="f41" fmla="+- f30 0 f1"/>
                  <a:gd name="f42" fmla="*/ f31 1 f22"/>
                  <a:gd name="f43" fmla="*/ f32 1 f23"/>
                  <a:gd name="f44" fmla="*/ f33 1 f22"/>
                  <a:gd name="f45" fmla="*/ f34 1 f23"/>
                  <a:gd name="f46" fmla="*/ f35 1 f23"/>
                  <a:gd name="f47" fmla="*/ f36 1 f22"/>
                  <a:gd name="f48" fmla="*/ f37 f17 1"/>
                  <a:gd name="f49" fmla="*/ f38 f17 1"/>
                  <a:gd name="f50" fmla="*/ f40 f18 1"/>
                  <a:gd name="f51" fmla="*/ f39 f18 1"/>
                  <a:gd name="f52" fmla="*/ f42 f17 1"/>
                  <a:gd name="f53" fmla="*/ f43 f18 1"/>
                  <a:gd name="f54" fmla="*/ f44 f17 1"/>
                  <a:gd name="f55" fmla="*/ f45 f18 1"/>
                  <a:gd name="f56" fmla="*/ f46 f18 1"/>
                  <a:gd name="f57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1">
                    <a:pos x="f52" y="f53"/>
                  </a:cxn>
                  <a:cxn ang="f41">
                    <a:pos x="f54" y="f55"/>
                  </a:cxn>
                  <a:cxn ang="f41">
                    <a:pos x="f54" y="f56"/>
                  </a:cxn>
                  <a:cxn ang="f41">
                    <a:pos x="f57" y="f56"/>
                  </a:cxn>
                  <a:cxn ang="f41">
                    <a:pos x="f52" y="f55"/>
                  </a:cxn>
                  <a:cxn ang="f41">
                    <a:pos x="f52" y="f53"/>
                  </a:cxn>
                </a:cxnLst>
                <a:rect l="f48" t="f51" r="f49" b="f50"/>
                <a:pathLst>
                  <a:path w="24" h="47">
                    <a:moveTo>
                      <a:pt x="f5" y="f8"/>
                    </a:moveTo>
                    <a:cubicBezTo>
                      <a:pt x="f9" y="f8"/>
                      <a:pt x="f10" y="f5"/>
                      <a:pt x="f6" y="f5"/>
                    </a:cubicBezTo>
                    <a:cubicBezTo>
                      <a:pt x="f6" y="f11"/>
                      <a:pt x="f6" y="f12"/>
                      <a:pt x="f6" y="f7"/>
                    </a:cubicBezTo>
                    <a:cubicBezTo>
                      <a:pt x="f13" y="f7"/>
                      <a:pt x="f14" y="f7"/>
                      <a:pt x="f15" y="f7"/>
                    </a:cubicBezTo>
                    <a:cubicBezTo>
                      <a:pt x="f15" y="f12"/>
                      <a:pt x="f8" y="f11"/>
                      <a:pt x="f5" y="f5"/>
                    </a:cubicBez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9" name="Freeform 67">
                <a:extLst>
                  <a:ext uri="{FF2B5EF4-FFF2-40B4-BE49-F238E27FC236}">
                    <a16:creationId xmlns:a16="http://schemas.microsoft.com/office/drawing/2014/main" id="{0F8F91AB-98BE-40D1-A819-21A1B8F27C0C}"/>
                  </a:ext>
                </a:extLst>
              </p:cNvPr>
              <p:cNvSpPr/>
              <p:nvPr/>
            </p:nvSpPr>
            <p:spPr>
              <a:xfrm>
                <a:off x="8710610" y="2205039"/>
                <a:ext cx="46040" cy="1015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46"/>
                  <a:gd name="f8" fmla="val 7"/>
                  <a:gd name="f9" fmla="val 13"/>
                  <a:gd name="f10" fmla="val 16"/>
                  <a:gd name="f11" fmla="val 30"/>
                  <a:gd name="f12" fmla="val 14"/>
                  <a:gd name="f13" fmla="val 8"/>
                  <a:gd name="f14" fmla="val 31"/>
                  <a:gd name="f15" fmla="val 17"/>
                  <a:gd name="f16" fmla="+- 0 0 -90"/>
                  <a:gd name="f17" fmla="*/ f3 1 21"/>
                  <a:gd name="f18" fmla="*/ f4 1 46"/>
                  <a:gd name="f19" fmla="+- f7 0 f5"/>
                  <a:gd name="f20" fmla="+- f6 0 f5"/>
                  <a:gd name="f21" fmla="*/ f16 f0 1"/>
                  <a:gd name="f22" fmla="*/ f20 1 21"/>
                  <a:gd name="f23" fmla="*/ f19 1 46"/>
                  <a:gd name="f24" fmla="*/ 0 f20 1"/>
                  <a:gd name="f25" fmla="*/ 0 f19 1"/>
                  <a:gd name="f26" fmla="*/ 21 f20 1"/>
                  <a:gd name="f27" fmla="*/ 46 f19 1"/>
                  <a:gd name="f28" fmla="*/ f21 1 f2"/>
                  <a:gd name="f29" fmla="*/ f24 1 21"/>
                  <a:gd name="f30" fmla="*/ f25 1 46"/>
                  <a:gd name="f31" fmla="*/ f26 1 21"/>
                  <a:gd name="f32" fmla="*/ f27 1 46"/>
                  <a:gd name="f33" fmla="*/ 0 1 f22"/>
                  <a:gd name="f34" fmla="*/ f6 1 f22"/>
                  <a:gd name="f35" fmla="*/ 0 1 f23"/>
                  <a:gd name="f36" fmla="*/ f7 1 f23"/>
                  <a:gd name="f37" fmla="+- f28 0 f1"/>
                  <a:gd name="f38" fmla="*/ f29 1 f22"/>
                  <a:gd name="f39" fmla="*/ f30 1 f23"/>
                  <a:gd name="f40" fmla="*/ f31 1 f22"/>
                  <a:gd name="f41" fmla="*/ f32 1 f23"/>
                  <a:gd name="f42" fmla="*/ f33 f17 1"/>
                  <a:gd name="f43" fmla="*/ f34 f17 1"/>
                  <a:gd name="f44" fmla="*/ f36 f18 1"/>
                  <a:gd name="f45" fmla="*/ f35 f18 1"/>
                  <a:gd name="f46" fmla="*/ f38 f17 1"/>
                  <a:gd name="f47" fmla="*/ f39 f18 1"/>
                  <a:gd name="f48" fmla="*/ f40 f17 1"/>
                  <a:gd name="f49" fmla="*/ f41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46" y="f47"/>
                  </a:cxn>
                  <a:cxn ang="f37">
                    <a:pos x="f48" y="f47"/>
                  </a:cxn>
                  <a:cxn ang="f37">
                    <a:pos x="f48" y="f49"/>
                  </a:cxn>
                  <a:cxn ang="f37">
                    <a:pos x="f46" y="f49"/>
                  </a:cxn>
                  <a:cxn ang="f37">
                    <a:pos x="f46" y="f47"/>
                  </a:cxn>
                </a:cxnLst>
                <a:rect l="f42" t="f45" r="f43" b="f44"/>
                <a:pathLst>
                  <a:path w="21" h="46">
                    <a:moveTo>
                      <a:pt x="f5" y="f5"/>
                    </a:moveTo>
                    <a:cubicBezTo>
                      <a:pt x="f8" y="f5"/>
                      <a:pt x="f9" y="f5"/>
                      <a:pt x="f6" y="f5"/>
                    </a:cubicBezTo>
                    <a:cubicBezTo>
                      <a:pt x="f6" y="f10"/>
                      <a:pt x="f6" y="f11"/>
                      <a:pt x="f6" y="f7"/>
                    </a:cubicBezTo>
                    <a:cubicBezTo>
                      <a:pt x="f12" y="f7"/>
                      <a:pt x="f13" y="f7"/>
                      <a:pt x="f5" y="f7"/>
                    </a:cubicBezTo>
                    <a:cubicBezTo>
                      <a:pt x="f5" y="f14"/>
                      <a:pt x="f5" y="f15"/>
                      <a:pt x="f5" y="f5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0" name="Freeform 68">
                <a:extLst>
                  <a:ext uri="{FF2B5EF4-FFF2-40B4-BE49-F238E27FC236}">
                    <a16:creationId xmlns:a16="http://schemas.microsoft.com/office/drawing/2014/main" id="{A5DF31DF-17B6-493D-A49F-10D98BB4E789}"/>
                  </a:ext>
                </a:extLst>
              </p:cNvPr>
              <p:cNvSpPr/>
              <p:nvPr/>
            </p:nvSpPr>
            <p:spPr>
              <a:xfrm>
                <a:off x="4808536" y="2463805"/>
                <a:ext cx="47621" cy="10000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45"/>
                  <a:gd name="f8" fmla="val 7"/>
                  <a:gd name="f9" fmla="val 13"/>
                  <a:gd name="f10" fmla="val 14"/>
                  <a:gd name="f11" fmla="val 29"/>
                  <a:gd name="f12" fmla="val 30"/>
                  <a:gd name="f13" fmla="val 16"/>
                  <a:gd name="f14" fmla="+- 0 0 -90"/>
                  <a:gd name="f15" fmla="*/ f3 1 21"/>
                  <a:gd name="f16" fmla="*/ f4 1 45"/>
                  <a:gd name="f17" fmla="+- f7 0 f5"/>
                  <a:gd name="f18" fmla="+- f6 0 f5"/>
                  <a:gd name="f19" fmla="*/ f14 f0 1"/>
                  <a:gd name="f20" fmla="*/ f18 1 21"/>
                  <a:gd name="f21" fmla="*/ f17 1 45"/>
                  <a:gd name="f22" fmla="*/ 0 f18 1"/>
                  <a:gd name="f23" fmla="*/ 0 f17 1"/>
                  <a:gd name="f24" fmla="*/ 21 f18 1"/>
                  <a:gd name="f25" fmla="*/ 45 f17 1"/>
                  <a:gd name="f26" fmla="*/ f19 1 f2"/>
                  <a:gd name="f27" fmla="*/ f22 1 21"/>
                  <a:gd name="f28" fmla="*/ f23 1 45"/>
                  <a:gd name="f29" fmla="*/ f24 1 21"/>
                  <a:gd name="f30" fmla="*/ f25 1 45"/>
                  <a:gd name="f31" fmla="*/ 0 1 f20"/>
                  <a:gd name="f32" fmla="*/ f6 1 f20"/>
                  <a:gd name="f33" fmla="*/ 0 1 f21"/>
                  <a:gd name="f34" fmla="*/ f7 1 f21"/>
                  <a:gd name="f35" fmla="+- f26 0 f1"/>
                  <a:gd name="f36" fmla="*/ f27 1 f20"/>
                  <a:gd name="f37" fmla="*/ f28 1 f21"/>
                  <a:gd name="f38" fmla="*/ f29 1 f20"/>
                  <a:gd name="f39" fmla="*/ f30 1 f21"/>
                  <a:gd name="f40" fmla="*/ f31 f15 1"/>
                  <a:gd name="f41" fmla="*/ f32 f15 1"/>
                  <a:gd name="f42" fmla="*/ f34 f16 1"/>
                  <a:gd name="f43" fmla="*/ f33 f16 1"/>
                  <a:gd name="f44" fmla="*/ f36 f15 1"/>
                  <a:gd name="f45" fmla="*/ f37 f16 1"/>
                  <a:gd name="f46" fmla="*/ f38 f15 1"/>
                  <a:gd name="f47" fmla="*/ f39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44" y="f45"/>
                  </a:cxn>
                  <a:cxn ang="f35">
                    <a:pos x="f46" y="f45"/>
                  </a:cxn>
                  <a:cxn ang="f35">
                    <a:pos x="f46" y="f47"/>
                  </a:cxn>
                  <a:cxn ang="f35">
                    <a:pos x="f44" y="f47"/>
                  </a:cxn>
                  <a:cxn ang="f35">
                    <a:pos x="f44" y="f45"/>
                  </a:cxn>
                </a:cxnLst>
                <a:rect l="f40" t="f43" r="f41" b="f42"/>
                <a:pathLst>
                  <a:path w="21" h="45">
                    <a:moveTo>
                      <a:pt x="f5" y="f5"/>
                    </a:moveTo>
                    <a:cubicBezTo>
                      <a:pt x="f8" y="f5"/>
                      <a:pt x="f9" y="f5"/>
                      <a:pt x="f6" y="f5"/>
                    </a:cubicBezTo>
                    <a:cubicBezTo>
                      <a:pt x="f6" y="f10"/>
                      <a:pt x="f6" y="f11"/>
                      <a:pt x="f6" y="f7"/>
                    </a:cubicBezTo>
                    <a:cubicBezTo>
                      <a:pt x="f10" y="f7"/>
                      <a:pt x="f8" y="f7"/>
                      <a:pt x="f5" y="f7"/>
                    </a:cubicBezTo>
                    <a:cubicBezTo>
                      <a:pt x="f5" y="f12"/>
                      <a:pt x="f5" y="f13"/>
                      <a:pt x="f5" y="f5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1" name="Freeform 69">
                <a:extLst>
                  <a:ext uri="{FF2B5EF4-FFF2-40B4-BE49-F238E27FC236}">
                    <a16:creationId xmlns:a16="http://schemas.microsoft.com/office/drawing/2014/main" id="{7B51521D-F8B0-4121-B5EE-97B2A905673D}"/>
                  </a:ext>
                </a:extLst>
              </p:cNvPr>
              <p:cNvSpPr/>
              <p:nvPr/>
            </p:nvSpPr>
            <p:spPr>
              <a:xfrm>
                <a:off x="4024310" y="2927351"/>
                <a:ext cx="107954" cy="571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26"/>
                  <a:gd name="f8" fmla="val 1"/>
                  <a:gd name="f9" fmla="val 18"/>
                  <a:gd name="f10" fmla="val 11"/>
                  <a:gd name="f11" fmla="val 17"/>
                  <a:gd name="f12" fmla="val 33"/>
                  <a:gd name="f13" fmla="val 48"/>
                  <a:gd name="f14" fmla="val 8"/>
                  <a:gd name="f15" fmla="val 16"/>
                  <a:gd name="f16" fmla="val 25"/>
                  <a:gd name="f17" fmla="val 32"/>
                  <a:gd name="f18" fmla="+- 0 0 -90"/>
                  <a:gd name="f19" fmla="*/ f3 1 49"/>
                  <a:gd name="f20" fmla="*/ f4 1 26"/>
                  <a:gd name="f21" fmla="+- f7 0 f5"/>
                  <a:gd name="f22" fmla="+- f6 0 f5"/>
                  <a:gd name="f23" fmla="*/ f18 f0 1"/>
                  <a:gd name="f24" fmla="*/ f22 1 49"/>
                  <a:gd name="f25" fmla="*/ f21 1 26"/>
                  <a:gd name="f26" fmla="*/ 1 f22 1"/>
                  <a:gd name="f27" fmla="*/ 26 f21 1"/>
                  <a:gd name="f28" fmla="*/ 1 f21 1"/>
                  <a:gd name="f29" fmla="*/ 48 f22 1"/>
                  <a:gd name="f30" fmla="*/ 0 f21 1"/>
                  <a:gd name="f31" fmla="*/ 49 f22 1"/>
                  <a:gd name="f32" fmla="*/ 25 f21 1"/>
                  <a:gd name="f33" fmla="*/ 0 f22 1"/>
                  <a:gd name="f34" fmla="*/ f23 1 f2"/>
                  <a:gd name="f35" fmla="*/ f26 1 49"/>
                  <a:gd name="f36" fmla="*/ f27 1 26"/>
                  <a:gd name="f37" fmla="*/ f28 1 26"/>
                  <a:gd name="f38" fmla="*/ f29 1 49"/>
                  <a:gd name="f39" fmla="*/ f30 1 26"/>
                  <a:gd name="f40" fmla="*/ f31 1 49"/>
                  <a:gd name="f41" fmla="*/ f32 1 26"/>
                  <a:gd name="f42" fmla="*/ f33 1 49"/>
                  <a:gd name="f43" fmla="*/ 0 1 f24"/>
                  <a:gd name="f44" fmla="*/ f6 1 f24"/>
                  <a:gd name="f45" fmla="*/ 0 1 f25"/>
                  <a:gd name="f46" fmla="*/ f7 1 f25"/>
                  <a:gd name="f47" fmla="+- f34 0 f1"/>
                  <a:gd name="f48" fmla="*/ f35 1 f24"/>
                  <a:gd name="f49" fmla="*/ f36 1 f25"/>
                  <a:gd name="f50" fmla="*/ f37 1 f25"/>
                  <a:gd name="f51" fmla="*/ f38 1 f24"/>
                  <a:gd name="f52" fmla="*/ f39 1 f25"/>
                  <a:gd name="f53" fmla="*/ f40 1 f24"/>
                  <a:gd name="f54" fmla="*/ f41 1 f25"/>
                  <a:gd name="f55" fmla="*/ f42 1 f24"/>
                  <a:gd name="f56" fmla="*/ f43 f19 1"/>
                  <a:gd name="f57" fmla="*/ f44 f19 1"/>
                  <a:gd name="f58" fmla="*/ f46 f20 1"/>
                  <a:gd name="f59" fmla="*/ f45 f20 1"/>
                  <a:gd name="f60" fmla="*/ f48 f19 1"/>
                  <a:gd name="f61" fmla="*/ f49 f20 1"/>
                  <a:gd name="f62" fmla="*/ f50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60" y="f61"/>
                  </a:cxn>
                  <a:cxn ang="f47">
                    <a:pos x="f60" y="f62"/>
                  </a:cxn>
                  <a:cxn ang="f47">
                    <a:pos x="f63" y="f62"/>
                  </a:cxn>
                  <a:cxn ang="f47">
                    <a:pos x="f63" y="f64"/>
                  </a:cxn>
                  <a:cxn ang="f47">
                    <a:pos x="f65" y="f66"/>
                  </a:cxn>
                  <a:cxn ang="f47">
                    <a:pos x="f67" y="f66"/>
                  </a:cxn>
                  <a:cxn ang="f47">
                    <a:pos x="f60" y="f61"/>
                  </a:cxn>
                </a:cxnLst>
                <a:rect l="f56" t="f59" r="f57" b="f58"/>
                <a:pathLst>
                  <a:path w="49" h="26">
                    <a:moveTo>
                      <a:pt x="f8" y="f7"/>
                    </a:moveTo>
                    <a:cubicBezTo>
                      <a:pt x="f8" y="f9"/>
                      <a:pt x="f8" y="f10"/>
                      <a:pt x="f8" y="f8"/>
                    </a:cubicBezTo>
                    <a:cubicBezTo>
                      <a:pt x="f11" y="f8"/>
                      <a:pt x="f12" y="f8"/>
                      <a:pt x="f13" y="f8"/>
                    </a:cubicBezTo>
                    <a:cubicBezTo>
                      <a:pt x="f13" y="f8"/>
                      <a:pt x="f13" y="f5"/>
                      <a:pt x="f13" y="f5"/>
                    </a:cubicBezTo>
                    <a:cubicBezTo>
                      <a:pt x="f13" y="f14"/>
                      <a:pt x="f13" y="f15"/>
                      <a:pt x="f6" y="f16"/>
                    </a:cubicBezTo>
                    <a:cubicBezTo>
                      <a:pt x="f17" y="f16"/>
                      <a:pt x="f15" y="f16"/>
                      <a:pt x="f5" y="f16"/>
                    </a:cubicBezTo>
                    <a:cubicBezTo>
                      <a:pt x="f5" y="f16"/>
                      <a:pt x="f8" y="f7"/>
                      <a:pt x="f8" y="f7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2" name="Freeform 70">
                <a:extLst>
                  <a:ext uri="{FF2B5EF4-FFF2-40B4-BE49-F238E27FC236}">
                    <a16:creationId xmlns:a16="http://schemas.microsoft.com/office/drawing/2014/main" id="{6590FC85-8151-401C-893E-2D830ECB3816}"/>
                  </a:ext>
                </a:extLst>
              </p:cNvPr>
              <p:cNvSpPr/>
              <p:nvPr/>
            </p:nvSpPr>
            <p:spPr>
              <a:xfrm>
                <a:off x="6105521" y="2205039"/>
                <a:ext cx="50804" cy="10636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48"/>
                  <a:gd name="f8" fmla="val 32"/>
                  <a:gd name="f9" fmla="val 17"/>
                  <a:gd name="f10" fmla="val 9"/>
                  <a:gd name="f11" fmla="val 15"/>
                  <a:gd name="f12" fmla="val 30"/>
                  <a:gd name="f13" fmla="val 46"/>
                  <a:gd name="f14" fmla="val 47"/>
                  <a:gd name="f15" fmla="val 7"/>
                  <a:gd name="f16" fmla="+- 0 0 -90"/>
                  <a:gd name="f17" fmla="*/ f3 1 23"/>
                  <a:gd name="f18" fmla="*/ f4 1 48"/>
                  <a:gd name="f19" fmla="+- f7 0 f5"/>
                  <a:gd name="f20" fmla="+- f6 0 f5"/>
                  <a:gd name="f21" fmla="*/ f16 f0 1"/>
                  <a:gd name="f22" fmla="*/ f20 1 23"/>
                  <a:gd name="f23" fmla="*/ f19 1 48"/>
                  <a:gd name="f24" fmla="*/ 0 f20 1"/>
                  <a:gd name="f25" fmla="*/ 48 f19 1"/>
                  <a:gd name="f26" fmla="*/ 0 f19 1"/>
                  <a:gd name="f27" fmla="*/ 23 f20 1"/>
                  <a:gd name="f28" fmla="*/ 46 f19 1"/>
                  <a:gd name="f29" fmla="*/ f21 1 f2"/>
                  <a:gd name="f30" fmla="*/ f24 1 23"/>
                  <a:gd name="f31" fmla="*/ f25 1 48"/>
                  <a:gd name="f32" fmla="*/ f26 1 48"/>
                  <a:gd name="f33" fmla="*/ f27 1 23"/>
                  <a:gd name="f34" fmla="*/ f28 1 48"/>
                  <a:gd name="f35" fmla="*/ 0 1 f22"/>
                  <a:gd name="f36" fmla="*/ f6 1 f22"/>
                  <a:gd name="f37" fmla="*/ 0 1 f23"/>
                  <a:gd name="f38" fmla="*/ f7 1 f23"/>
                  <a:gd name="f39" fmla="+- f29 0 f1"/>
                  <a:gd name="f40" fmla="*/ f30 1 f22"/>
                  <a:gd name="f41" fmla="*/ f31 1 f23"/>
                  <a:gd name="f42" fmla="*/ f32 1 f23"/>
                  <a:gd name="f43" fmla="*/ f33 1 f22"/>
                  <a:gd name="f44" fmla="*/ f34 1 f23"/>
                  <a:gd name="f45" fmla="*/ f35 f17 1"/>
                  <a:gd name="f46" fmla="*/ f36 f17 1"/>
                  <a:gd name="f47" fmla="*/ f38 f18 1"/>
                  <a:gd name="f48" fmla="*/ f37 f18 1"/>
                  <a:gd name="f49" fmla="*/ f40 f17 1"/>
                  <a:gd name="f50" fmla="*/ f41 f18 1"/>
                  <a:gd name="f51" fmla="*/ f42 f18 1"/>
                  <a:gd name="f52" fmla="*/ f43 f17 1"/>
                  <a:gd name="f53" fmla="*/ f44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49" y="f50"/>
                  </a:cxn>
                  <a:cxn ang="f39">
                    <a:pos x="f49" y="f51"/>
                  </a:cxn>
                  <a:cxn ang="f39">
                    <a:pos x="f52" y="f51"/>
                  </a:cxn>
                  <a:cxn ang="f39">
                    <a:pos x="f52" y="f53"/>
                  </a:cxn>
                  <a:cxn ang="f39">
                    <a:pos x="f49" y="f50"/>
                  </a:cxn>
                </a:cxnLst>
                <a:rect l="f45" t="f48" r="f46" b="f47"/>
                <a:pathLst>
                  <a:path w="23" h="48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11"/>
                      <a:pt x="f6" y="f12"/>
                      <a:pt x="f6" y="f13"/>
                    </a:cubicBezTo>
                    <a:cubicBezTo>
                      <a:pt x="f11" y="f14"/>
                      <a:pt x="f15" y="f14"/>
                      <a:pt x="f5" y="f7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3" name="Freeform 71">
                <a:extLst>
                  <a:ext uri="{FF2B5EF4-FFF2-40B4-BE49-F238E27FC236}">
                    <a16:creationId xmlns:a16="http://schemas.microsoft.com/office/drawing/2014/main" id="{8A43FA34-858C-437B-B0C7-F892286F8D5E}"/>
                  </a:ext>
                </a:extLst>
              </p:cNvPr>
              <p:cNvSpPr/>
              <p:nvPr/>
            </p:nvSpPr>
            <p:spPr>
              <a:xfrm>
                <a:off x="4910135" y="2306638"/>
                <a:ext cx="101598" cy="10000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45"/>
                  <a:gd name="f8" fmla="val 22"/>
                  <a:gd name="f9" fmla="val 4"/>
                  <a:gd name="f10" fmla="val 30"/>
                  <a:gd name="f11" fmla="val 2"/>
                  <a:gd name="f12" fmla="val 37"/>
                  <a:gd name="f13" fmla="val 1"/>
                  <a:gd name="f14" fmla="val 9"/>
                  <a:gd name="f15" fmla="val 15"/>
                  <a:gd name="f16" fmla="val 23"/>
                  <a:gd name="f17" fmla="val 40"/>
                  <a:gd name="f18" fmla="val 24"/>
                  <a:gd name="f19" fmla="val 33"/>
                  <a:gd name="f20" fmla="val 26"/>
                  <a:gd name="f21" fmla="val 25"/>
                  <a:gd name="f22" fmla="val 31"/>
                  <a:gd name="f23" fmla="val 38"/>
                  <a:gd name="f24" fmla="val 16"/>
                  <a:gd name="f25" fmla="val 39"/>
                  <a:gd name="f26" fmla="val 8"/>
                  <a:gd name="f27" fmla="val 10"/>
                  <a:gd name="f28" fmla="val 3"/>
                  <a:gd name="f29" fmla="+- 0 0 -90"/>
                  <a:gd name="f30" fmla="*/ f3 1 46"/>
                  <a:gd name="f31" fmla="*/ f4 1 45"/>
                  <a:gd name="f32" fmla="+- f7 0 f5"/>
                  <a:gd name="f33" fmla="+- f6 0 f5"/>
                  <a:gd name="f34" fmla="*/ f29 f0 1"/>
                  <a:gd name="f35" fmla="*/ f33 1 46"/>
                  <a:gd name="f36" fmla="*/ f32 1 45"/>
                  <a:gd name="f37" fmla="*/ 22 f33 1"/>
                  <a:gd name="f38" fmla="*/ 4 f32 1"/>
                  <a:gd name="f39" fmla="*/ 46 f33 1"/>
                  <a:gd name="f40" fmla="*/ 0 f32 1"/>
                  <a:gd name="f41" fmla="*/ 23 f32 1"/>
                  <a:gd name="f42" fmla="*/ 26 f33 1"/>
                  <a:gd name="f43" fmla="*/ 25 f32 1"/>
                  <a:gd name="f44" fmla="*/ 23 f33 1"/>
                  <a:gd name="f45" fmla="*/ 45 f32 1"/>
                  <a:gd name="f46" fmla="*/ 1 f33 1"/>
                  <a:gd name="f47" fmla="*/ 0 f33 1"/>
                  <a:gd name="f48" fmla="*/ 24 f33 1"/>
                  <a:gd name="f49" fmla="*/ 22 f32 1"/>
                  <a:gd name="f50" fmla="*/ 3 f32 1"/>
                  <a:gd name="f51" fmla="*/ f34 1 f2"/>
                  <a:gd name="f52" fmla="*/ f37 1 46"/>
                  <a:gd name="f53" fmla="*/ f38 1 45"/>
                  <a:gd name="f54" fmla="*/ f39 1 46"/>
                  <a:gd name="f55" fmla="*/ f40 1 45"/>
                  <a:gd name="f56" fmla="*/ f41 1 45"/>
                  <a:gd name="f57" fmla="*/ f42 1 46"/>
                  <a:gd name="f58" fmla="*/ f43 1 45"/>
                  <a:gd name="f59" fmla="*/ f44 1 46"/>
                  <a:gd name="f60" fmla="*/ f45 1 45"/>
                  <a:gd name="f61" fmla="*/ f46 1 46"/>
                  <a:gd name="f62" fmla="*/ f47 1 46"/>
                  <a:gd name="f63" fmla="*/ f48 1 46"/>
                  <a:gd name="f64" fmla="*/ f49 1 45"/>
                  <a:gd name="f65" fmla="*/ f50 1 45"/>
                  <a:gd name="f66" fmla="*/ 0 1 f35"/>
                  <a:gd name="f67" fmla="*/ f6 1 f35"/>
                  <a:gd name="f68" fmla="*/ 0 1 f36"/>
                  <a:gd name="f69" fmla="*/ f7 1 f36"/>
                  <a:gd name="f70" fmla="+- f51 0 f1"/>
                  <a:gd name="f71" fmla="*/ f52 1 f35"/>
                  <a:gd name="f72" fmla="*/ f53 1 f36"/>
                  <a:gd name="f73" fmla="*/ f54 1 f35"/>
                  <a:gd name="f74" fmla="*/ f55 1 f36"/>
                  <a:gd name="f75" fmla="*/ f56 1 f36"/>
                  <a:gd name="f76" fmla="*/ f57 1 f35"/>
                  <a:gd name="f77" fmla="*/ f58 1 f36"/>
                  <a:gd name="f78" fmla="*/ f59 1 f35"/>
                  <a:gd name="f79" fmla="*/ f60 1 f36"/>
                  <a:gd name="f80" fmla="*/ f61 1 f35"/>
                  <a:gd name="f81" fmla="*/ f62 1 f35"/>
                  <a:gd name="f82" fmla="*/ f63 1 f35"/>
                  <a:gd name="f83" fmla="*/ f64 1 f36"/>
                  <a:gd name="f84" fmla="*/ f65 1 f36"/>
                  <a:gd name="f85" fmla="*/ f66 f30 1"/>
                  <a:gd name="f86" fmla="*/ f67 f30 1"/>
                  <a:gd name="f87" fmla="*/ f69 f31 1"/>
                  <a:gd name="f88" fmla="*/ f68 f31 1"/>
                  <a:gd name="f89" fmla="*/ f71 f30 1"/>
                  <a:gd name="f90" fmla="*/ f72 f31 1"/>
                  <a:gd name="f91" fmla="*/ f73 f30 1"/>
                  <a:gd name="f92" fmla="*/ f74 f31 1"/>
                  <a:gd name="f93" fmla="*/ f75 f31 1"/>
                  <a:gd name="f94" fmla="*/ f76 f30 1"/>
                  <a:gd name="f95" fmla="*/ f77 f31 1"/>
                  <a:gd name="f96" fmla="*/ f78 f30 1"/>
                  <a:gd name="f97" fmla="*/ f79 f31 1"/>
                  <a:gd name="f98" fmla="*/ f80 f30 1"/>
                  <a:gd name="f99" fmla="*/ f81 f30 1"/>
                  <a:gd name="f100" fmla="*/ f82 f30 1"/>
                  <a:gd name="f101" fmla="*/ f83 f31 1"/>
                  <a:gd name="f102" fmla="*/ f84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89" y="f90"/>
                  </a:cxn>
                  <a:cxn ang="f70">
                    <a:pos x="f91" y="f92"/>
                  </a:cxn>
                  <a:cxn ang="f70">
                    <a:pos x="f91" y="f93"/>
                  </a:cxn>
                  <a:cxn ang="f70">
                    <a:pos x="f94" y="f95"/>
                  </a:cxn>
                  <a:cxn ang="f70">
                    <a:pos x="f96" y="f97"/>
                  </a:cxn>
                  <a:cxn ang="f70">
                    <a:pos x="f98" y="f97"/>
                  </a:cxn>
                  <a:cxn ang="f70">
                    <a:pos x="f99" y="f95"/>
                  </a:cxn>
                  <a:cxn ang="f70">
                    <a:pos x="f100" y="f101"/>
                  </a:cxn>
                  <a:cxn ang="f70">
                    <a:pos x="f96" y="f102"/>
                  </a:cxn>
                  <a:cxn ang="f70">
                    <a:pos x="f89" y="f90"/>
                  </a:cxn>
                </a:cxnLst>
                <a:rect l="f85" t="f88" r="f86" b="f87"/>
                <a:pathLst>
                  <a:path w="46" h="45">
                    <a:moveTo>
                      <a:pt x="f8" y="f9"/>
                    </a:moveTo>
                    <a:cubicBezTo>
                      <a:pt x="f10" y="f11"/>
                      <a:pt x="f12" y="f13"/>
                      <a:pt x="f6" y="f5"/>
                    </a:cubicBezTo>
                    <a:cubicBezTo>
                      <a:pt x="f6" y="f14"/>
                      <a:pt x="f6" y="f15"/>
                      <a:pt x="f6" y="f16"/>
                    </a:cubicBezTo>
                    <a:cubicBezTo>
                      <a:pt x="f17" y="f18"/>
                      <a:pt x="f19" y="f18"/>
                      <a:pt x="f20" y="f21"/>
                    </a:cubicBezTo>
                    <a:cubicBezTo>
                      <a:pt x="f21" y="f22"/>
                      <a:pt x="f18" y="f23"/>
                      <a:pt x="f16" y="f7"/>
                    </a:cubicBezTo>
                    <a:cubicBezTo>
                      <a:pt x="f24" y="f7"/>
                      <a:pt x="f14" y="f7"/>
                      <a:pt x="f13" y="f7"/>
                    </a:cubicBezTo>
                    <a:cubicBezTo>
                      <a:pt x="f13" y="f25"/>
                      <a:pt x="f5" y="f19"/>
                      <a:pt x="f5" y="f21"/>
                    </a:cubicBezTo>
                    <a:cubicBezTo>
                      <a:pt x="f26" y="f18"/>
                      <a:pt x="f15" y="f16"/>
                      <a:pt x="f18" y="f8"/>
                    </a:cubicBezTo>
                    <a:cubicBezTo>
                      <a:pt x="f16" y="f24"/>
                      <a:pt x="f16" y="f27"/>
                      <a:pt x="f16" y="f28"/>
                    </a:cubicBez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4" name="Freeform 72">
                <a:extLst>
                  <a:ext uri="{FF2B5EF4-FFF2-40B4-BE49-F238E27FC236}">
                    <a16:creationId xmlns:a16="http://schemas.microsoft.com/office/drawing/2014/main" id="{F06E13B1-F504-468A-956A-D116E4DD2621}"/>
                  </a:ext>
                </a:extLst>
              </p:cNvPr>
              <p:cNvSpPr/>
              <p:nvPr/>
            </p:nvSpPr>
            <p:spPr>
              <a:xfrm>
                <a:off x="7877171" y="2413001"/>
                <a:ext cx="101598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8"/>
                  <a:gd name="f10" fmla="val 15"/>
                  <a:gd name="f11" fmla="val 30"/>
                  <a:gd name="f12" fmla="val 7"/>
                  <a:gd name="f13" fmla="val 13"/>
                  <a:gd name="f14" fmla="val 31"/>
                  <a:gd name="f15" fmla="val 16"/>
                  <a:gd name="f16" fmla="+- 0 0 -90"/>
                  <a:gd name="f17" fmla="*/ f3 1 46"/>
                  <a:gd name="f18" fmla="*/ f4 1 21"/>
                  <a:gd name="f19" fmla="+- f7 0 f5"/>
                  <a:gd name="f20" fmla="+- f6 0 f5"/>
                  <a:gd name="f21" fmla="*/ f16 f0 1"/>
                  <a:gd name="f22" fmla="*/ f20 1 46"/>
                  <a:gd name="f23" fmla="*/ f19 1 21"/>
                  <a:gd name="f24" fmla="*/ 0 f20 1"/>
                  <a:gd name="f25" fmla="*/ 21 f19 1"/>
                  <a:gd name="f26" fmla="*/ 0 f19 1"/>
                  <a:gd name="f27" fmla="*/ 46 f20 1"/>
                  <a:gd name="f28" fmla="*/ f21 1 f2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6 1 f22"/>
                  <a:gd name="f35" fmla="*/ 0 1 f23"/>
                  <a:gd name="f36" fmla="*/ f7 1 f23"/>
                  <a:gd name="f37" fmla="+- f28 0 f1"/>
                  <a:gd name="f38" fmla="*/ f29 1 f22"/>
                  <a:gd name="f39" fmla="*/ f30 1 f23"/>
                  <a:gd name="f40" fmla="*/ f31 1 f23"/>
                  <a:gd name="f41" fmla="*/ f32 1 f22"/>
                  <a:gd name="f42" fmla="*/ f33 f17 1"/>
                  <a:gd name="f43" fmla="*/ f34 f17 1"/>
                  <a:gd name="f44" fmla="*/ f36 f18 1"/>
                  <a:gd name="f45" fmla="*/ f35 f18 1"/>
                  <a:gd name="f46" fmla="*/ f38 f17 1"/>
                  <a:gd name="f47" fmla="*/ f39 f18 1"/>
                  <a:gd name="f48" fmla="*/ f40 f18 1"/>
                  <a:gd name="f49" fmla="*/ f41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46" y="f47"/>
                  </a:cxn>
                  <a:cxn ang="f37">
                    <a:pos x="f46" y="f48"/>
                  </a:cxn>
                  <a:cxn ang="f37">
                    <a:pos x="f49" y="f48"/>
                  </a:cxn>
                  <a:cxn ang="f37">
                    <a:pos x="f49" y="f47"/>
                  </a:cxn>
                  <a:cxn ang="f37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12"/>
                      <a:pt x="f6" y="f13"/>
                      <a:pt x="f6" y="f7"/>
                    </a:cubicBezTo>
                    <a:cubicBezTo>
                      <a:pt x="f14" y="f7"/>
                      <a:pt x="f15" y="f7"/>
                      <a:pt x="f5" y="f7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5" name="Freeform 73">
                <a:extLst>
                  <a:ext uri="{FF2B5EF4-FFF2-40B4-BE49-F238E27FC236}">
                    <a16:creationId xmlns:a16="http://schemas.microsoft.com/office/drawing/2014/main" id="{B311A992-8BE6-44D6-8147-9236433E84A2}"/>
                  </a:ext>
                </a:extLst>
              </p:cNvPr>
              <p:cNvSpPr/>
              <p:nvPr/>
            </p:nvSpPr>
            <p:spPr>
              <a:xfrm>
                <a:off x="7821613" y="2306638"/>
                <a:ext cx="111127" cy="508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"/>
                  <a:gd name="f7" fmla="val 23"/>
                  <a:gd name="f8" fmla="val 3"/>
                  <a:gd name="f9" fmla="val 49"/>
                  <a:gd name="f10" fmla="val 10"/>
                  <a:gd name="f11" fmla="val 48"/>
                  <a:gd name="f12" fmla="val 16"/>
                  <a:gd name="f13" fmla="val 47"/>
                  <a:gd name="f14" fmla="val 32"/>
                  <a:gd name="f15" fmla="val 18"/>
                  <a:gd name="f16" fmla="val 2"/>
                  <a:gd name="f17" fmla="val 1"/>
                  <a:gd name="f18" fmla="val 34"/>
                  <a:gd name="f19" fmla="val 4"/>
                  <a:gd name="f20" fmla="+- 0 0 -90"/>
                  <a:gd name="f21" fmla="*/ f3 1 50"/>
                  <a:gd name="f22" fmla="*/ f4 1 23"/>
                  <a:gd name="f23" fmla="+- f7 0 f5"/>
                  <a:gd name="f24" fmla="+- f6 0 f5"/>
                  <a:gd name="f25" fmla="*/ f20 f0 1"/>
                  <a:gd name="f26" fmla="*/ f24 1 50"/>
                  <a:gd name="f27" fmla="*/ f23 1 23"/>
                  <a:gd name="f28" fmla="*/ 50 f24 1"/>
                  <a:gd name="f29" fmla="*/ 3 f23 1"/>
                  <a:gd name="f30" fmla="*/ 47 f24 1"/>
                  <a:gd name="f31" fmla="*/ 23 f23 1"/>
                  <a:gd name="f32" fmla="*/ 2 f24 1"/>
                  <a:gd name="f33" fmla="*/ 0 f24 1"/>
                  <a:gd name="f34" fmla="*/ 0 f23 1"/>
                  <a:gd name="f35" fmla="*/ 4 f23 1"/>
                  <a:gd name="f36" fmla="*/ f25 1 f2"/>
                  <a:gd name="f37" fmla="*/ f28 1 50"/>
                  <a:gd name="f38" fmla="*/ f29 1 23"/>
                  <a:gd name="f39" fmla="*/ f30 1 50"/>
                  <a:gd name="f40" fmla="*/ f31 1 23"/>
                  <a:gd name="f41" fmla="*/ f32 1 50"/>
                  <a:gd name="f42" fmla="*/ f33 1 50"/>
                  <a:gd name="f43" fmla="*/ f34 1 23"/>
                  <a:gd name="f44" fmla="*/ f35 1 23"/>
                  <a:gd name="f45" fmla="*/ 0 1 f26"/>
                  <a:gd name="f46" fmla="*/ f6 1 f26"/>
                  <a:gd name="f47" fmla="*/ 0 1 f27"/>
                  <a:gd name="f48" fmla="*/ f7 1 f27"/>
                  <a:gd name="f49" fmla="+- f36 0 f1"/>
                  <a:gd name="f50" fmla="*/ f37 1 f26"/>
                  <a:gd name="f51" fmla="*/ f38 1 f27"/>
                  <a:gd name="f52" fmla="*/ f39 1 f26"/>
                  <a:gd name="f53" fmla="*/ f40 1 f27"/>
                  <a:gd name="f54" fmla="*/ f41 1 f26"/>
                  <a:gd name="f55" fmla="*/ f42 1 f26"/>
                  <a:gd name="f56" fmla="*/ f43 1 f27"/>
                  <a:gd name="f57" fmla="*/ f44 1 f27"/>
                  <a:gd name="f58" fmla="*/ f45 f21 1"/>
                  <a:gd name="f59" fmla="*/ f46 f21 1"/>
                  <a:gd name="f60" fmla="*/ f48 f22 1"/>
                  <a:gd name="f61" fmla="*/ f47 f22 1"/>
                  <a:gd name="f62" fmla="*/ f50 f21 1"/>
                  <a:gd name="f63" fmla="*/ f51 f22 1"/>
                  <a:gd name="f64" fmla="*/ f52 f21 1"/>
                  <a:gd name="f65" fmla="*/ f53 f22 1"/>
                  <a:gd name="f66" fmla="*/ f54 f21 1"/>
                  <a:gd name="f67" fmla="*/ f55 f21 1"/>
                  <a:gd name="f68" fmla="*/ f56 f22 1"/>
                  <a:gd name="f69" fmla="*/ f57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62" y="f63"/>
                  </a:cxn>
                  <a:cxn ang="f49">
                    <a:pos x="f64" y="f65"/>
                  </a:cxn>
                  <a:cxn ang="f49">
                    <a:pos x="f66" y="f65"/>
                  </a:cxn>
                  <a:cxn ang="f49">
                    <a:pos x="f67" y="f68"/>
                  </a:cxn>
                  <a:cxn ang="f49">
                    <a:pos x="f62" y="f69"/>
                  </a:cxn>
                  <a:cxn ang="f49">
                    <a:pos x="f62" y="f63"/>
                  </a:cxn>
                </a:cxnLst>
                <a:rect l="f58" t="f61" r="f59" b="f60"/>
                <a:pathLst>
                  <a:path w="50" h="23">
                    <a:moveTo>
                      <a:pt x="f6" y="f8"/>
                    </a:moveTo>
                    <a:cubicBezTo>
                      <a:pt x="f9" y="f10"/>
                      <a:pt x="f11" y="f12"/>
                      <a:pt x="f13" y="f7"/>
                    </a:cubicBezTo>
                    <a:cubicBezTo>
                      <a:pt x="f14" y="f7"/>
                      <a:pt x="f15" y="f7"/>
                      <a:pt x="f16" y="f7"/>
                    </a:cubicBezTo>
                    <a:cubicBezTo>
                      <a:pt x="f17" y="f12"/>
                      <a:pt x="f17" y="f10"/>
                      <a:pt x="f5" y="f5"/>
                    </a:cubicBezTo>
                    <a:cubicBezTo>
                      <a:pt x="f15" y="f17"/>
                      <a:pt x="f18" y="f16"/>
                      <a:pt x="f6" y="f19"/>
                    </a:cubicBez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6" name="Freeform 74">
                <a:extLst>
                  <a:ext uri="{FF2B5EF4-FFF2-40B4-BE49-F238E27FC236}">
                    <a16:creationId xmlns:a16="http://schemas.microsoft.com/office/drawing/2014/main" id="{47F1165A-22F4-4A78-A362-EB7F0380F9CF}"/>
                  </a:ext>
                </a:extLst>
              </p:cNvPr>
              <p:cNvSpPr/>
              <p:nvPr/>
            </p:nvSpPr>
            <p:spPr>
              <a:xfrm>
                <a:off x="7669209" y="2311402"/>
                <a:ext cx="101598" cy="10000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45"/>
                  <a:gd name="f8" fmla="val 21"/>
                  <a:gd name="f9" fmla="val 38"/>
                  <a:gd name="f10" fmla="val 22"/>
                  <a:gd name="f11" fmla="val 32"/>
                  <a:gd name="f12" fmla="val 26"/>
                  <a:gd name="f13" fmla="val 23"/>
                  <a:gd name="f14" fmla="val 25"/>
                  <a:gd name="f15" fmla="val 30"/>
                  <a:gd name="f16" fmla="val 24"/>
                  <a:gd name="f17" fmla="val 36"/>
                  <a:gd name="f18" fmla="val 44"/>
                  <a:gd name="f19" fmla="val 16"/>
                  <a:gd name="f20" fmla="val 10"/>
                  <a:gd name="f21" fmla="val 2"/>
                  <a:gd name="f22" fmla="val 1"/>
                  <a:gd name="f23" fmla="val 31"/>
                  <a:gd name="f24" fmla="val 8"/>
                  <a:gd name="f25" fmla="val 15"/>
                  <a:gd name="f26" fmla="val 20"/>
                  <a:gd name="f27" fmla="val 13"/>
                  <a:gd name="f28" fmla="val 7"/>
                  <a:gd name="f29" fmla="val 39"/>
                  <a:gd name="f30" fmla="+- 0 0 -90"/>
                  <a:gd name="f31" fmla="*/ f3 1 46"/>
                  <a:gd name="f32" fmla="*/ f4 1 45"/>
                  <a:gd name="f33" fmla="+- f7 0 f5"/>
                  <a:gd name="f34" fmla="+- f6 0 f5"/>
                  <a:gd name="f35" fmla="*/ f30 f0 1"/>
                  <a:gd name="f36" fmla="*/ f34 1 46"/>
                  <a:gd name="f37" fmla="*/ f33 1 45"/>
                  <a:gd name="f38" fmla="*/ 46 f34 1"/>
                  <a:gd name="f39" fmla="*/ 21 f33 1"/>
                  <a:gd name="f40" fmla="*/ 26 f34 1"/>
                  <a:gd name="f41" fmla="*/ 23 f33 1"/>
                  <a:gd name="f42" fmla="*/ 23 f34 1"/>
                  <a:gd name="f43" fmla="*/ 44 f33 1"/>
                  <a:gd name="f44" fmla="*/ 2 f34 1"/>
                  <a:gd name="f45" fmla="*/ 45 f33 1"/>
                  <a:gd name="f46" fmla="*/ 0 f34 1"/>
                  <a:gd name="f47" fmla="*/ 24 f33 1"/>
                  <a:gd name="f48" fmla="*/ 22 f34 1"/>
                  <a:gd name="f49" fmla="*/ 20 f33 1"/>
                  <a:gd name="f50" fmla="*/ 25 f34 1"/>
                  <a:gd name="f51" fmla="*/ 0 f33 1"/>
                  <a:gd name="f52" fmla="*/ f35 1 f2"/>
                  <a:gd name="f53" fmla="*/ f38 1 46"/>
                  <a:gd name="f54" fmla="*/ f39 1 45"/>
                  <a:gd name="f55" fmla="*/ f40 1 46"/>
                  <a:gd name="f56" fmla="*/ f41 1 45"/>
                  <a:gd name="f57" fmla="*/ f42 1 46"/>
                  <a:gd name="f58" fmla="*/ f43 1 45"/>
                  <a:gd name="f59" fmla="*/ f44 1 46"/>
                  <a:gd name="f60" fmla="*/ f45 1 45"/>
                  <a:gd name="f61" fmla="*/ f46 1 46"/>
                  <a:gd name="f62" fmla="*/ f47 1 45"/>
                  <a:gd name="f63" fmla="*/ f48 1 46"/>
                  <a:gd name="f64" fmla="*/ f49 1 45"/>
                  <a:gd name="f65" fmla="*/ f50 1 46"/>
                  <a:gd name="f66" fmla="*/ f51 1 45"/>
                  <a:gd name="f67" fmla="*/ 0 1 f36"/>
                  <a:gd name="f68" fmla="*/ f6 1 f36"/>
                  <a:gd name="f69" fmla="*/ 0 1 f37"/>
                  <a:gd name="f70" fmla="*/ f7 1 f37"/>
                  <a:gd name="f71" fmla="+- f52 0 f1"/>
                  <a:gd name="f72" fmla="*/ f53 1 f36"/>
                  <a:gd name="f73" fmla="*/ f54 1 f37"/>
                  <a:gd name="f74" fmla="*/ f55 1 f36"/>
                  <a:gd name="f75" fmla="*/ f56 1 f37"/>
                  <a:gd name="f76" fmla="*/ f57 1 f36"/>
                  <a:gd name="f77" fmla="*/ f58 1 f37"/>
                  <a:gd name="f78" fmla="*/ f59 1 f36"/>
                  <a:gd name="f79" fmla="*/ f60 1 f37"/>
                  <a:gd name="f80" fmla="*/ f61 1 f36"/>
                  <a:gd name="f81" fmla="*/ f62 1 f37"/>
                  <a:gd name="f82" fmla="*/ f63 1 f36"/>
                  <a:gd name="f83" fmla="*/ f64 1 f37"/>
                  <a:gd name="f84" fmla="*/ f65 1 f36"/>
                  <a:gd name="f85" fmla="*/ f66 1 f37"/>
                  <a:gd name="f86" fmla="*/ f67 f31 1"/>
                  <a:gd name="f87" fmla="*/ f68 f31 1"/>
                  <a:gd name="f88" fmla="*/ f70 f32 1"/>
                  <a:gd name="f89" fmla="*/ f69 f32 1"/>
                  <a:gd name="f90" fmla="*/ f72 f31 1"/>
                  <a:gd name="f91" fmla="*/ f73 f32 1"/>
                  <a:gd name="f92" fmla="*/ f74 f31 1"/>
                  <a:gd name="f93" fmla="*/ f75 f32 1"/>
                  <a:gd name="f94" fmla="*/ f76 f31 1"/>
                  <a:gd name="f95" fmla="*/ f77 f32 1"/>
                  <a:gd name="f96" fmla="*/ f78 f31 1"/>
                  <a:gd name="f97" fmla="*/ f79 f32 1"/>
                  <a:gd name="f98" fmla="*/ f80 f31 1"/>
                  <a:gd name="f99" fmla="*/ f81 f32 1"/>
                  <a:gd name="f100" fmla="*/ f82 f31 1"/>
                  <a:gd name="f101" fmla="*/ f83 f32 1"/>
                  <a:gd name="f102" fmla="*/ f84 f31 1"/>
                  <a:gd name="f103" fmla="*/ f85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1">
                    <a:pos x="f90" y="f91"/>
                  </a:cxn>
                  <a:cxn ang="f71">
                    <a:pos x="f92" y="f93"/>
                  </a:cxn>
                  <a:cxn ang="f71">
                    <a:pos x="f94" y="f95"/>
                  </a:cxn>
                  <a:cxn ang="f71">
                    <a:pos x="f96" y="f97"/>
                  </a:cxn>
                  <a:cxn ang="f71">
                    <a:pos x="f98" y="f99"/>
                  </a:cxn>
                  <a:cxn ang="f71">
                    <a:pos x="f100" y="f101"/>
                  </a:cxn>
                  <a:cxn ang="f71">
                    <a:pos x="f102" y="f103"/>
                  </a:cxn>
                  <a:cxn ang="f71">
                    <a:pos x="f90" y="f103"/>
                  </a:cxn>
                  <a:cxn ang="f71">
                    <a:pos x="f90" y="f91"/>
                  </a:cxn>
                </a:cxnLst>
                <a:rect l="f86" t="f89" r="f87" b="f88"/>
                <a:pathLst>
                  <a:path w="46" h="45">
                    <a:moveTo>
                      <a:pt x="f6" y="f8"/>
                    </a:moveTo>
                    <a:cubicBezTo>
                      <a:pt x="f9" y="f10"/>
                      <a:pt x="f11" y="f10"/>
                      <a:pt x="f12" y="f13"/>
                    </a:cubicBezTo>
                    <a:cubicBezTo>
                      <a:pt x="f14" y="f15"/>
                      <a:pt x="f16" y="f17"/>
                      <a:pt x="f13" y="f18"/>
                    </a:cubicBezTo>
                    <a:cubicBezTo>
                      <a:pt x="f19" y="f18"/>
                      <a:pt x="f20" y="f18"/>
                      <a:pt x="f21" y="f7"/>
                    </a:cubicBezTo>
                    <a:cubicBezTo>
                      <a:pt x="f22" y="f9"/>
                      <a:pt x="f22" y="f23"/>
                      <a:pt x="f5" y="f16"/>
                    </a:cubicBezTo>
                    <a:cubicBezTo>
                      <a:pt x="f24" y="f10"/>
                      <a:pt x="f25" y="f8"/>
                      <a:pt x="f10" y="f26"/>
                    </a:cubicBezTo>
                    <a:cubicBezTo>
                      <a:pt x="f13" y="f27"/>
                      <a:pt x="f16" y="f28"/>
                      <a:pt x="f14" y="f5"/>
                    </a:cubicBezTo>
                    <a:cubicBezTo>
                      <a:pt x="f11" y="f5"/>
                      <a:pt x="f29" y="f5"/>
                      <a:pt x="f6" y="f5"/>
                    </a:cubicBezTo>
                    <a:cubicBezTo>
                      <a:pt x="f6" y="f28"/>
                      <a:pt x="f6" y="f27"/>
                      <a:pt x="f6" y="f8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7" name="Freeform 75">
                <a:extLst>
                  <a:ext uri="{FF2B5EF4-FFF2-40B4-BE49-F238E27FC236}">
                    <a16:creationId xmlns:a16="http://schemas.microsoft.com/office/drawing/2014/main" id="{7EEEA1E4-DD29-4BD3-BD4A-A65991BCD564}"/>
                  </a:ext>
                </a:extLst>
              </p:cNvPr>
              <p:cNvSpPr/>
              <p:nvPr/>
            </p:nvSpPr>
            <p:spPr>
              <a:xfrm>
                <a:off x="7354884" y="2311402"/>
                <a:ext cx="101598" cy="9683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44"/>
                  <a:gd name="f8" fmla="val 22"/>
                  <a:gd name="f9" fmla="val 15"/>
                  <a:gd name="f10" fmla="val 9"/>
                  <a:gd name="f11" fmla="val 1"/>
                  <a:gd name="f12" fmla="val 37"/>
                  <a:gd name="f13" fmla="val 31"/>
                  <a:gd name="f14" fmla="val 24"/>
                  <a:gd name="f15" fmla="val 8"/>
                  <a:gd name="f16" fmla="val 14"/>
                  <a:gd name="f17" fmla="val 21"/>
                  <a:gd name="f18" fmla="val 20"/>
                  <a:gd name="f19" fmla="val 23"/>
                  <a:gd name="f20" fmla="val 25"/>
                  <a:gd name="f21" fmla="val 32"/>
                  <a:gd name="f22" fmla="val 38"/>
                  <a:gd name="f23" fmla="val 7"/>
                  <a:gd name="f24" fmla="val 13"/>
                  <a:gd name="f25" fmla="val 40"/>
                  <a:gd name="f26" fmla="val 33"/>
                  <a:gd name="f27" fmla="val 26"/>
                  <a:gd name="f28" fmla="val 30"/>
                  <a:gd name="f29" fmla="val 36"/>
                  <a:gd name="f30" fmla="+- 0 0 -90"/>
                  <a:gd name="f31" fmla="*/ f3 1 46"/>
                  <a:gd name="f32" fmla="*/ f4 1 44"/>
                  <a:gd name="f33" fmla="+- f7 0 f5"/>
                  <a:gd name="f34" fmla="+- f6 0 f5"/>
                  <a:gd name="f35" fmla="*/ f30 f0 1"/>
                  <a:gd name="f36" fmla="*/ f34 1 46"/>
                  <a:gd name="f37" fmla="*/ f33 1 44"/>
                  <a:gd name="f38" fmla="*/ 22 f34 1"/>
                  <a:gd name="f39" fmla="*/ 44 f33 1"/>
                  <a:gd name="f40" fmla="*/ 1 f34 1"/>
                  <a:gd name="f41" fmla="*/ 0 f34 1"/>
                  <a:gd name="f42" fmla="*/ 24 f33 1"/>
                  <a:gd name="f43" fmla="*/ 20 f33 1"/>
                  <a:gd name="f44" fmla="*/ 25 f34 1"/>
                  <a:gd name="f45" fmla="*/ 0 f33 1"/>
                  <a:gd name="f46" fmla="*/ 46 f34 1"/>
                  <a:gd name="f47" fmla="*/ 21 f33 1"/>
                  <a:gd name="f48" fmla="*/ 26 f34 1"/>
                  <a:gd name="f49" fmla="*/ 23 f33 1"/>
                  <a:gd name="f50" fmla="*/ f35 1 f2"/>
                  <a:gd name="f51" fmla="*/ f38 1 46"/>
                  <a:gd name="f52" fmla="*/ f39 1 44"/>
                  <a:gd name="f53" fmla="*/ f40 1 46"/>
                  <a:gd name="f54" fmla="*/ f41 1 46"/>
                  <a:gd name="f55" fmla="*/ f42 1 44"/>
                  <a:gd name="f56" fmla="*/ f43 1 44"/>
                  <a:gd name="f57" fmla="*/ f44 1 46"/>
                  <a:gd name="f58" fmla="*/ f45 1 44"/>
                  <a:gd name="f59" fmla="*/ f46 1 46"/>
                  <a:gd name="f60" fmla="*/ f47 1 44"/>
                  <a:gd name="f61" fmla="*/ f48 1 46"/>
                  <a:gd name="f62" fmla="*/ f49 1 44"/>
                  <a:gd name="f63" fmla="*/ 0 1 f36"/>
                  <a:gd name="f64" fmla="*/ f6 1 f36"/>
                  <a:gd name="f65" fmla="*/ 0 1 f37"/>
                  <a:gd name="f66" fmla="*/ f7 1 f37"/>
                  <a:gd name="f67" fmla="+- f50 0 f1"/>
                  <a:gd name="f68" fmla="*/ f51 1 f36"/>
                  <a:gd name="f69" fmla="*/ f52 1 f37"/>
                  <a:gd name="f70" fmla="*/ f53 1 f36"/>
                  <a:gd name="f71" fmla="*/ f54 1 f36"/>
                  <a:gd name="f72" fmla="*/ f55 1 f37"/>
                  <a:gd name="f73" fmla="*/ f56 1 f37"/>
                  <a:gd name="f74" fmla="*/ f57 1 f36"/>
                  <a:gd name="f75" fmla="*/ f58 1 f37"/>
                  <a:gd name="f76" fmla="*/ f59 1 f36"/>
                  <a:gd name="f77" fmla="*/ f60 1 f37"/>
                  <a:gd name="f78" fmla="*/ f61 1 f36"/>
                  <a:gd name="f79" fmla="*/ f62 1 f37"/>
                  <a:gd name="f80" fmla="*/ f63 f31 1"/>
                  <a:gd name="f81" fmla="*/ f64 f31 1"/>
                  <a:gd name="f82" fmla="*/ f66 f32 1"/>
                  <a:gd name="f83" fmla="*/ f65 f32 1"/>
                  <a:gd name="f84" fmla="*/ f68 f31 1"/>
                  <a:gd name="f85" fmla="*/ f69 f32 1"/>
                  <a:gd name="f86" fmla="*/ f70 f31 1"/>
                  <a:gd name="f87" fmla="*/ f71 f31 1"/>
                  <a:gd name="f88" fmla="*/ f72 f32 1"/>
                  <a:gd name="f89" fmla="*/ f73 f32 1"/>
                  <a:gd name="f90" fmla="*/ f74 f31 1"/>
                  <a:gd name="f91" fmla="*/ f75 f32 1"/>
                  <a:gd name="f92" fmla="*/ f76 f31 1"/>
                  <a:gd name="f93" fmla="*/ f77 f32 1"/>
                  <a:gd name="f94" fmla="*/ f78 f31 1"/>
                  <a:gd name="f95" fmla="*/ f79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7">
                    <a:pos x="f84" y="f85"/>
                  </a:cxn>
                  <a:cxn ang="f67">
                    <a:pos x="f86" y="f85"/>
                  </a:cxn>
                  <a:cxn ang="f67">
                    <a:pos x="f87" y="f88"/>
                  </a:cxn>
                  <a:cxn ang="f67">
                    <a:pos x="f84" y="f89"/>
                  </a:cxn>
                  <a:cxn ang="f67">
                    <a:pos x="f90" y="f91"/>
                  </a:cxn>
                  <a:cxn ang="f67">
                    <a:pos x="f92" y="f91"/>
                  </a:cxn>
                  <a:cxn ang="f67">
                    <a:pos x="f92" y="f93"/>
                  </a:cxn>
                  <a:cxn ang="f67">
                    <a:pos x="f94" y="f95"/>
                  </a:cxn>
                  <a:cxn ang="f67">
                    <a:pos x="f84" y="f85"/>
                  </a:cxn>
                </a:cxnLst>
                <a:rect l="f80" t="f83" r="f81" b="f82"/>
                <a:pathLst>
                  <a:path w="46" h="4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5" y="f14"/>
                    </a:cubicBezTo>
                    <a:cubicBezTo>
                      <a:pt x="f15" y="f8"/>
                      <a:pt x="f16" y="f17"/>
                      <a:pt x="f8" y="f18"/>
                    </a:cubicBezTo>
                    <a:cubicBezTo>
                      <a:pt x="f19" y="f16"/>
                      <a:pt x="f14" y="f15"/>
                      <a:pt x="f20" y="f5"/>
                    </a:cubicBezTo>
                    <a:cubicBezTo>
                      <a:pt x="f21" y="f5"/>
                      <a:pt x="f22" y="f5"/>
                      <a:pt x="f6" y="f5"/>
                    </a:cubicBezTo>
                    <a:cubicBezTo>
                      <a:pt x="f6" y="f23"/>
                      <a:pt x="f6" y="f24"/>
                      <a:pt x="f6" y="f17"/>
                    </a:cubicBezTo>
                    <a:cubicBezTo>
                      <a:pt x="f25" y="f8"/>
                      <a:pt x="f26" y="f8"/>
                      <a:pt x="f27" y="f19"/>
                    </a:cubicBezTo>
                    <a:cubicBezTo>
                      <a:pt x="f14" y="f28"/>
                      <a:pt x="f19" y="f29"/>
                      <a:pt x="f8" y="f7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8" name="Freeform 76">
                <a:extLst>
                  <a:ext uri="{FF2B5EF4-FFF2-40B4-BE49-F238E27FC236}">
                    <a16:creationId xmlns:a16="http://schemas.microsoft.com/office/drawing/2014/main" id="{41442CEC-B72D-48BF-B053-B6BDD9F51820}"/>
                  </a:ext>
                </a:extLst>
              </p:cNvPr>
              <p:cNvSpPr/>
              <p:nvPr/>
            </p:nvSpPr>
            <p:spPr>
              <a:xfrm>
                <a:off x="6423029" y="2306638"/>
                <a:ext cx="95253" cy="10477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3"/>
                  <a:gd name="f7" fmla="val 47"/>
                  <a:gd name="f8" fmla="val 39"/>
                  <a:gd name="f9" fmla="val 33"/>
                  <a:gd name="f10" fmla="val 26"/>
                  <a:gd name="f11" fmla="val 6"/>
                  <a:gd name="f12" fmla="val 25"/>
                  <a:gd name="f13" fmla="val 12"/>
                  <a:gd name="f14" fmla="val 23"/>
                  <a:gd name="f15" fmla="val 20"/>
                  <a:gd name="f16" fmla="val 22"/>
                  <a:gd name="f17" fmla="val 21"/>
                  <a:gd name="f18" fmla="val 16"/>
                  <a:gd name="f19" fmla="val 10"/>
                  <a:gd name="f20" fmla="val 2"/>
                  <a:gd name="f21" fmla="val 29"/>
                  <a:gd name="f22" fmla="val 1"/>
                  <a:gd name="f23" fmla="val 36"/>
                  <a:gd name="f24" fmla="val 8"/>
                  <a:gd name="f25" fmla="val 15"/>
                  <a:gd name="f26" fmla="val 37"/>
                  <a:gd name="f27" fmla="val 24"/>
                  <a:gd name="f28" fmla="val 31"/>
                  <a:gd name="f29" fmla="val 45"/>
                  <a:gd name="f30" fmla="val 46"/>
                  <a:gd name="f31" fmla="+- 0 0 -90"/>
                  <a:gd name="f32" fmla="*/ f3 1 43"/>
                  <a:gd name="f33" fmla="*/ f4 1 47"/>
                  <a:gd name="f34" fmla="+- f7 0 f5"/>
                  <a:gd name="f35" fmla="+- f6 0 f5"/>
                  <a:gd name="f36" fmla="*/ f31 f0 1"/>
                  <a:gd name="f37" fmla="*/ f35 1 43"/>
                  <a:gd name="f38" fmla="*/ f34 1 47"/>
                  <a:gd name="f39" fmla="*/ 0 f35 1"/>
                  <a:gd name="f40" fmla="*/ 47 f34 1"/>
                  <a:gd name="f41" fmla="*/ 26 f34 1"/>
                  <a:gd name="f42" fmla="*/ 20 f35 1"/>
                  <a:gd name="f43" fmla="*/ 22 f34 1"/>
                  <a:gd name="f44" fmla="*/ 23 f35 1"/>
                  <a:gd name="f45" fmla="*/ 2 f34 1"/>
                  <a:gd name="f46" fmla="*/ 43 f35 1"/>
                  <a:gd name="f47" fmla="*/ 0 f34 1"/>
                  <a:gd name="f48" fmla="*/ 23 f34 1"/>
                  <a:gd name="f49" fmla="*/ 24 f35 1"/>
                  <a:gd name="f50" fmla="*/ 25 f34 1"/>
                  <a:gd name="f51" fmla="*/ 45 f34 1"/>
                  <a:gd name="f52" fmla="*/ f36 1 f2"/>
                  <a:gd name="f53" fmla="*/ f39 1 43"/>
                  <a:gd name="f54" fmla="*/ f40 1 47"/>
                  <a:gd name="f55" fmla="*/ f41 1 47"/>
                  <a:gd name="f56" fmla="*/ f42 1 43"/>
                  <a:gd name="f57" fmla="*/ f43 1 47"/>
                  <a:gd name="f58" fmla="*/ f44 1 43"/>
                  <a:gd name="f59" fmla="*/ f45 1 47"/>
                  <a:gd name="f60" fmla="*/ f46 1 43"/>
                  <a:gd name="f61" fmla="*/ f47 1 47"/>
                  <a:gd name="f62" fmla="*/ f48 1 47"/>
                  <a:gd name="f63" fmla="*/ f49 1 43"/>
                  <a:gd name="f64" fmla="*/ f50 1 47"/>
                  <a:gd name="f65" fmla="*/ f51 1 47"/>
                  <a:gd name="f66" fmla="*/ 0 1 f37"/>
                  <a:gd name="f67" fmla="*/ f6 1 f37"/>
                  <a:gd name="f68" fmla="*/ 0 1 f38"/>
                  <a:gd name="f69" fmla="*/ f7 1 f38"/>
                  <a:gd name="f70" fmla="+- f52 0 f1"/>
                  <a:gd name="f71" fmla="*/ f53 1 f37"/>
                  <a:gd name="f72" fmla="*/ f54 1 f38"/>
                  <a:gd name="f73" fmla="*/ f55 1 f38"/>
                  <a:gd name="f74" fmla="*/ f56 1 f37"/>
                  <a:gd name="f75" fmla="*/ f57 1 f38"/>
                  <a:gd name="f76" fmla="*/ f58 1 f37"/>
                  <a:gd name="f77" fmla="*/ f59 1 f38"/>
                  <a:gd name="f78" fmla="*/ f60 1 f37"/>
                  <a:gd name="f79" fmla="*/ f61 1 f38"/>
                  <a:gd name="f80" fmla="*/ f62 1 f38"/>
                  <a:gd name="f81" fmla="*/ f63 1 f37"/>
                  <a:gd name="f82" fmla="*/ f64 1 f38"/>
                  <a:gd name="f83" fmla="*/ f65 1 f38"/>
                  <a:gd name="f84" fmla="*/ f66 f32 1"/>
                  <a:gd name="f85" fmla="*/ f67 f32 1"/>
                  <a:gd name="f86" fmla="*/ f69 f33 1"/>
                  <a:gd name="f87" fmla="*/ f68 f33 1"/>
                  <a:gd name="f88" fmla="*/ f71 f32 1"/>
                  <a:gd name="f89" fmla="*/ f72 f33 1"/>
                  <a:gd name="f90" fmla="*/ f73 f33 1"/>
                  <a:gd name="f91" fmla="*/ f74 f32 1"/>
                  <a:gd name="f92" fmla="*/ f75 f33 1"/>
                  <a:gd name="f93" fmla="*/ f76 f32 1"/>
                  <a:gd name="f94" fmla="*/ f77 f33 1"/>
                  <a:gd name="f95" fmla="*/ f78 f32 1"/>
                  <a:gd name="f96" fmla="*/ f79 f33 1"/>
                  <a:gd name="f97" fmla="*/ f80 f33 1"/>
                  <a:gd name="f98" fmla="*/ f81 f32 1"/>
                  <a:gd name="f99" fmla="*/ f82 f33 1"/>
                  <a:gd name="f100" fmla="*/ f83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88" y="f89"/>
                  </a:cxn>
                  <a:cxn ang="f70">
                    <a:pos x="f88" y="f90"/>
                  </a:cxn>
                  <a:cxn ang="f70">
                    <a:pos x="f91" y="f92"/>
                  </a:cxn>
                  <a:cxn ang="f70">
                    <a:pos x="f93" y="f94"/>
                  </a:cxn>
                  <a:cxn ang="f70">
                    <a:pos x="f95" y="f96"/>
                  </a:cxn>
                  <a:cxn ang="f70">
                    <a:pos x="f95" y="f97"/>
                  </a:cxn>
                  <a:cxn ang="f70">
                    <a:pos x="f98" y="f99"/>
                  </a:cxn>
                  <a:cxn ang="f70">
                    <a:pos x="f91" y="f100"/>
                  </a:cxn>
                  <a:cxn ang="f70">
                    <a:pos x="f88" y="f89"/>
                  </a:cxn>
                </a:cxnLst>
                <a:rect l="f84" t="f87" r="f85" b="f86"/>
                <a:pathLst>
                  <a:path w="43" h="47">
                    <a:moveTo>
                      <a:pt x="f5" y="f7"/>
                    </a:moveTo>
                    <a:cubicBezTo>
                      <a:pt x="f5" y="f8"/>
                      <a:pt x="f5" y="f9"/>
                      <a:pt x="f5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6" y="f19"/>
                      <a:pt x="f14" y="f20"/>
                    </a:cubicBezTo>
                    <a:cubicBezTo>
                      <a:pt x="f21" y="f22"/>
                      <a:pt x="f23" y="f22"/>
                      <a:pt x="f6" y="f5"/>
                    </a:cubicBezTo>
                    <a:cubicBezTo>
                      <a:pt x="f6" y="f24"/>
                      <a:pt x="f6" y="f25"/>
                      <a:pt x="f6" y="f14"/>
                    </a:cubicBezTo>
                    <a:cubicBezTo>
                      <a:pt x="f26" y="f27"/>
                      <a:pt x="f28" y="f27"/>
                      <a:pt x="f27" y="f12"/>
                    </a:cubicBezTo>
                    <a:cubicBezTo>
                      <a:pt x="f14" y="f28"/>
                      <a:pt x="f16" y="f26"/>
                      <a:pt x="f15" y="f29"/>
                    </a:cubicBezTo>
                    <a:cubicBezTo>
                      <a:pt x="f25" y="f30"/>
                      <a:pt x="f24" y="f30"/>
                      <a:pt x="f5" y="f7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9" name="Freeform 77">
                <a:extLst>
                  <a:ext uri="{FF2B5EF4-FFF2-40B4-BE49-F238E27FC236}">
                    <a16:creationId xmlns:a16="http://schemas.microsoft.com/office/drawing/2014/main" id="{27FF047A-845E-4245-8D2A-77169AE6AFBA}"/>
                  </a:ext>
                </a:extLst>
              </p:cNvPr>
              <p:cNvSpPr/>
              <p:nvPr/>
            </p:nvSpPr>
            <p:spPr>
              <a:xfrm>
                <a:off x="4702173" y="3033714"/>
                <a:ext cx="50804" cy="10636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48"/>
                  <a:gd name="f8" fmla="val 4"/>
                  <a:gd name="f9" fmla="val 10"/>
                  <a:gd name="f10" fmla="val 1"/>
                  <a:gd name="f11" fmla="val 15"/>
                  <a:gd name="f12" fmla="val 2"/>
                  <a:gd name="f13" fmla="val 3"/>
                  <a:gd name="f14" fmla="val 17"/>
                  <a:gd name="f15" fmla="val 32"/>
                  <a:gd name="f16" fmla="val 16"/>
                  <a:gd name="f17" fmla="+- 0 0 -90"/>
                  <a:gd name="f18" fmla="*/ f3 1 23"/>
                  <a:gd name="f19" fmla="*/ f4 1 48"/>
                  <a:gd name="f20" fmla="+- f7 0 f5"/>
                  <a:gd name="f21" fmla="+- f6 0 f5"/>
                  <a:gd name="f22" fmla="*/ f17 f0 1"/>
                  <a:gd name="f23" fmla="*/ f21 1 23"/>
                  <a:gd name="f24" fmla="*/ f20 1 48"/>
                  <a:gd name="f25" fmla="*/ 4 f21 1"/>
                  <a:gd name="f26" fmla="*/ 0 f20 1"/>
                  <a:gd name="f27" fmla="*/ 23 f21 1"/>
                  <a:gd name="f28" fmla="*/ 3 f20 1"/>
                  <a:gd name="f29" fmla="*/ 48 f20 1"/>
                  <a:gd name="f30" fmla="*/ 0 f21 1"/>
                  <a:gd name="f31" fmla="*/ f22 1 f2"/>
                  <a:gd name="f32" fmla="*/ f25 1 23"/>
                  <a:gd name="f33" fmla="*/ f26 1 48"/>
                  <a:gd name="f34" fmla="*/ f27 1 23"/>
                  <a:gd name="f35" fmla="*/ f28 1 48"/>
                  <a:gd name="f36" fmla="*/ f29 1 48"/>
                  <a:gd name="f37" fmla="*/ f30 1 23"/>
                  <a:gd name="f38" fmla="*/ 0 1 f23"/>
                  <a:gd name="f39" fmla="*/ f6 1 f23"/>
                  <a:gd name="f40" fmla="*/ 0 1 f24"/>
                  <a:gd name="f41" fmla="*/ f7 1 f24"/>
                  <a:gd name="f42" fmla="+- f31 0 f1"/>
                  <a:gd name="f43" fmla="*/ f32 1 f23"/>
                  <a:gd name="f44" fmla="*/ f33 1 f24"/>
                  <a:gd name="f45" fmla="*/ f34 1 f23"/>
                  <a:gd name="f46" fmla="*/ f35 1 f24"/>
                  <a:gd name="f47" fmla="*/ f36 1 f24"/>
                  <a:gd name="f48" fmla="*/ f37 1 f23"/>
                  <a:gd name="f49" fmla="*/ f38 f18 1"/>
                  <a:gd name="f50" fmla="*/ f39 f18 1"/>
                  <a:gd name="f51" fmla="*/ f41 f19 1"/>
                  <a:gd name="f52" fmla="*/ f40 f19 1"/>
                  <a:gd name="f53" fmla="*/ f43 f18 1"/>
                  <a:gd name="f54" fmla="*/ f44 f19 1"/>
                  <a:gd name="f55" fmla="*/ f45 f18 1"/>
                  <a:gd name="f56" fmla="*/ f46 f19 1"/>
                  <a:gd name="f57" fmla="*/ f47 f19 1"/>
                  <a:gd name="f58" fmla="*/ f48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53" y="f54"/>
                  </a:cxn>
                  <a:cxn ang="f42">
                    <a:pos x="f55" y="f56"/>
                  </a:cxn>
                  <a:cxn ang="f42">
                    <a:pos x="f55" y="f57"/>
                  </a:cxn>
                  <a:cxn ang="f42">
                    <a:pos x="f58" y="f57"/>
                  </a:cxn>
                  <a:cxn ang="f42">
                    <a:pos x="f53" y="f54"/>
                  </a:cxn>
                  <a:cxn ang="f42">
                    <a:pos x="f53" y="f54"/>
                  </a:cxn>
                </a:cxnLst>
                <a:rect l="f49" t="f52" r="f50" b="f51"/>
                <a:pathLst>
                  <a:path w="23" h="48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6" y="f14"/>
                      <a:pt x="f6" y="f15"/>
                      <a:pt x="f6" y="f7"/>
                    </a:cubicBezTo>
                    <a:cubicBezTo>
                      <a:pt x="f16" y="f7"/>
                      <a:pt x="f9" y="f7"/>
                      <a:pt x="f5" y="f7"/>
                    </a:cubicBezTo>
                    <a:cubicBezTo>
                      <a:pt x="f10" y="f15"/>
                      <a:pt x="f13" y="f16"/>
                      <a:pt x="f8" y="f5"/>
                    </a:cubicBezTo>
                    <a:cubicBezTo>
                      <a:pt x="f8" y="f5"/>
                      <a:pt x="f8" y="f5"/>
                      <a:pt x="f8" y="f5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0" name="Freeform 78">
                <a:extLst>
                  <a:ext uri="{FF2B5EF4-FFF2-40B4-BE49-F238E27FC236}">
                    <a16:creationId xmlns:a16="http://schemas.microsoft.com/office/drawing/2014/main" id="{67E93CF7-EE22-4B03-865B-766AA207A11D}"/>
                  </a:ext>
                </a:extLst>
              </p:cNvPr>
              <p:cNvSpPr/>
              <p:nvPr/>
            </p:nvSpPr>
            <p:spPr>
              <a:xfrm>
                <a:off x="5219696" y="2306638"/>
                <a:ext cx="111127" cy="508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"/>
                  <a:gd name="f7" fmla="val 23"/>
                  <a:gd name="f8" fmla="val 49"/>
                  <a:gd name="f9" fmla="val 3"/>
                  <a:gd name="f10" fmla="val 48"/>
                  <a:gd name="f11" fmla="val 9"/>
                  <a:gd name="f12" fmla="val 16"/>
                  <a:gd name="f13" fmla="val 47"/>
                  <a:gd name="f14" fmla="val 32"/>
                  <a:gd name="f15" fmla="val 18"/>
                  <a:gd name="f16" fmla="val 2"/>
                  <a:gd name="f17" fmla="val 1"/>
                  <a:gd name="f18" fmla="val 10"/>
                  <a:gd name="f19" fmla="val 34"/>
                  <a:gd name="f20" fmla="+- 0 0 -90"/>
                  <a:gd name="f21" fmla="*/ f3 1 50"/>
                  <a:gd name="f22" fmla="*/ f4 1 23"/>
                  <a:gd name="f23" fmla="+- f7 0 f5"/>
                  <a:gd name="f24" fmla="+- f6 0 f5"/>
                  <a:gd name="f25" fmla="*/ f20 f0 1"/>
                  <a:gd name="f26" fmla="*/ f24 1 50"/>
                  <a:gd name="f27" fmla="*/ f23 1 23"/>
                  <a:gd name="f28" fmla="*/ 49 f24 1"/>
                  <a:gd name="f29" fmla="*/ 3 f23 1"/>
                  <a:gd name="f30" fmla="*/ 47 f24 1"/>
                  <a:gd name="f31" fmla="*/ 23 f23 1"/>
                  <a:gd name="f32" fmla="*/ 2 f24 1"/>
                  <a:gd name="f33" fmla="*/ 0 f24 1"/>
                  <a:gd name="f34" fmla="*/ 0 f23 1"/>
                  <a:gd name="f35" fmla="*/ 50 f24 1"/>
                  <a:gd name="f36" fmla="*/ f25 1 f2"/>
                  <a:gd name="f37" fmla="*/ f28 1 50"/>
                  <a:gd name="f38" fmla="*/ f29 1 23"/>
                  <a:gd name="f39" fmla="*/ f30 1 50"/>
                  <a:gd name="f40" fmla="*/ f31 1 23"/>
                  <a:gd name="f41" fmla="*/ f32 1 50"/>
                  <a:gd name="f42" fmla="*/ f33 1 50"/>
                  <a:gd name="f43" fmla="*/ f34 1 23"/>
                  <a:gd name="f44" fmla="*/ f35 1 50"/>
                  <a:gd name="f45" fmla="*/ 0 1 f26"/>
                  <a:gd name="f46" fmla="*/ f6 1 f26"/>
                  <a:gd name="f47" fmla="*/ 0 1 f27"/>
                  <a:gd name="f48" fmla="*/ f7 1 f27"/>
                  <a:gd name="f49" fmla="+- f36 0 f1"/>
                  <a:gd name="f50" fmla="*/ f37 1 f26"/>
                  <a:gd name="f51" fmla="*/ f38 1 f27"/>
                  <a:gd name="f52" fmla="*/ f39 1 f26"/>
                  <a:gd name="f53" fmla="*/ f40 1 f27"/>
                  <a:gd name="f54" fmla="*/ f41 1 f26"/>
                  <a:gd name="f55" fmla="*/ f42 1 f26"/>
                  <a:gd name="f56" fmla="*/ f43 1 f27"/>
                  <a:gd name="f57" fmla="*/ f44 1 f26"/>
                  <a:gd name="f58" fmla="*/ f45 f21 1"/>
                  <a:gd name="f59" fmla="*/ f46 f21 1"/>
                  <a:gd name="f60" fmla="*/ f48 f22 1"/>
                  <a:gd name="f61" fmla="*/ f47 f22 1"/>
                  <a:gd name="f62" fmla="*/ f50 f21 1"/>
                  <a:gd name="f63" fmla="*/ f51 f22 1"/>
                  <a:gd name="f64" fmla="*/ f52 f21 1"/>
                  <a:gd name="f65" fmla="*/ f53 f22 1"/>
                  <a:gd name="f66" fmla="*/ f54 f21 1"/>
                  <a:gd name="f67" fmla="*/ f55 f21 1"/>
                  <a:gd name="f68" fmla="*/ f56 f22 1"/>
                  <a:gd name="f69" fmla="*/ f57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62" y="f63"/>
                  </a:cxn>
                  <a:cxn ang="f49">
                    <a:pos x="f64" y="f65"/>
                  </a:cxn>
                  <a:cxn ang="f49">
                    <a:pos x="f66" y="f65"/>
                  </a:cxn>
                  <a:cxn ang="f49">
                    <a:pos x="f67" y="f68"/>
                  </a:cxn>
                  <a:cxn ang="f49">
                    <a:pos x="f69" y="f63"/>
                  </a:cxn>
                  <a:cxn ang="f49">
                    <a:pos x="f62" y="f63"/>
                  </a:cxn>
                </a:cxnLst>
                <a:rect l="f58" t="f61" r="f59" b="f60"/>
                <a:pathLst>
                  <a:path w="50" h="23">
                    <a:moveTo>
                      <a:pt x="f8" y="f9"/>
                    </a:moveTo>
                    <a:cubicBezTo>
                      <a:pt x="f10" y="f11"/>
                      <a:pt x="f10" y="f12"/>
                      <a:pt x="f13" y="f7"/>
                    </a:cubicBezTo>
                    <a:cubicBezTo>
                      <a:pt x="f14" y="f7"/>
                      <a:pt x="f15" y="f7"/>
                      <a:pt x="f16" y="f7"/>
                    </a:cubicBezTo>
                    <a:cubicBezTo>
                      <a:pt x="f16" y="f12"/>
                      <a:pt x="f17" y="f18"/>
                      <a:pt x="f5" y="f5"/>
                    </a:cubicBezTo>
                    <a:cubicBezTo>
                      <a:pt x="f15" y="f17"/>
                      <a:pt x="f19" y="f16"/>
                      <a:pt x="f6" y="f9"/>
                    </a:cubicBezTo>
                    <a:cubicBezTo>
                      <a:pt x="f6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1" name="Freeform 79">
                <a:extLst>
                  <a:ext uri="{FF2B5EF4-FFF2-40B4-BE49-F238E27FC236}">
                    <a16:creationId xmlns:a16="http://schemas.microsoft.com/office/drawing/2014/main" id="{B2F73F3E-A915-4227-B1D8-34A630E2397C}"/>
                  </a:ext>
                </a:extLst>
              </p:cNvPr>
              <p:cNvSpPr/>
              <p:nvPr/>
            </p:nvSpPr>
            <p:spPr>
              <a:xfrm>
                <a:off x="6470651" y="3144841"/>
                <a:ext cx="106363" cy="571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26"/>
                  <a:gd name="f8" fmla="val 47"/>
                  <a:gd name="f9" fmla="val 46"/>
                  <a:gd name="f10" fmla="val 8"/>
                  <a:gd name="f11" fmla="val 17"/>
                  <a:gd name="f12" fmla="val 45"/>
                  <a:gd name="f13" fmla="val 25"/>
                  <a:gd name="f14" fmla="val 31"/>
                  <a:gd name="f15" fmla="val 24"/>
                  <a:gd name="f16" fmla="val 22"/>
                  <a:gd name="f17" fmla="val 2"/>
                  <a:gd name="f18" fmla="val 21"/>
                  <a:gd name="f19" fmla="val 1"/>
                  <a:gd name="f20" fmla="val 15"/>
                  <a:gd name="f21" fmla="val 32"/>
                  <a:gd name="f22" fmla="+- 0 0 -90"/>
                  <a:gd name="f23" fmla="*/ f3 1 48"/>
                  <a:gd name="f24" fmla="*/ f4 1 26"/>
                  <a:gd name="f25" fmla="+- f7 0 f5"/>
                  <a:gd name="f26" fmla="+- f6 0 f5"/>
                  <a:gd name="f27" fmla="*/ f22 f0 1"/>
                  <a:gd name="f28" fmla="*/ f26 1 48"/>
                  <a:gd name="f29" fmla="*/ f25 1 26"/>
                  <a:gd name="f30" fmla="*/ 47 f26 1"/>
                  <a:gd name="f31" fmla="*/ 0 f25 1"/>
                  <a:gd name="f32" fmla="*/ 45 f26 1"/>
                  <a:gd name="f33" fmla="*/ 26 f25 1"/>
                  <a:gd name="f34" fmla="*/ 2 f26 1"/>
                  <a:gd name="f35" fmla="*/ 21 f25 1"/>
                  <a:gd name="f36" fmla="*/ 0 f26 1"/>
                  <a:gd name="f37" fmla="*/ 1 f25 1"/>
                  <a:gd name="f38" fmla="*/ 48 f26 1"/>
                  <a:gd name="f39" fmla="*/ f27 1 f2"/>
                  <a:gd name="f40" fmla="*/ f30 1 48"/>
                  <a:gd name="f41" fmla="*/ f31 1 26"/>
                  <a:gd name="f42" fmla="*/ f32 1 48"/>
                  <a:gd name="f43" fmla="*/ f33 1 26"/>
                  <a:gd name="f44" fmla="*/ f34 1 48"/>
                  <a:gd name="f45" fmla="*/ f35 1 26"/>
                  <a:gd name="f46" fmla="*/ f36 1 48"/>
                  <a:gd name="f47" fmla="*/ f37 1 26"/>
                  <a:gd name="f48" fmla="*/ f38 1 48"/>
                  <a:gd name="f49" fmla="*/ 0 1 f28"/>
                  <a:gd name="f50" fmla="*/ f6 1 f28"/>
                  <a:gd name="f51" fmla="*/ 0 1 f29"/>
                  <a:gd name="f52" fmla="*/ f7 1 f29"/>
                  <a:gd name="f53" fmla="+- f39 0 f1"/>
                  <a:gd name="f54" fmla="*/ f40 1 f28"/>
                  <a:gd name="f55" fmla="*/ f41 1 f29"/>
                  <a:gd name="f56" fmla="*/ f42 1 f28"/>
                  <a:gd name="f57" fmla="*/ f43 1 f29"/>
                  <a:gd name="f58" fmla="*/ f44 1 f28"/>
                  <a:gd name="f59" fmla="*/ f45 1 f29"/>
                  <a:gd name="f60" fmla="*/ f46 1 f28"/>
                  <a:gd name="f61" fmla="*/ f47 1 f29"/>
                  <a:gd name="f62" fmla="*/ f48 1 f28"/>
                  <a:gd name="f63" fmla="*/ f49 f23 1"/>
                  <a:gd name="f64" fmla="*/ f50 f23 1"/>
                  <a:gd name="f65" fmla="*/ f52 f24 1"/>
                  <a:gd name="f66" fmla="*/ f51 f24 1"/>
                  <a:gd name="f67" fmla="*/ f54 f23 1"/>
                  <a:gd name="f68" fmla="*/ f55 f24 1"/>
                  <a:gd name="f69" fmla="*/ f56 f23 1"/>
                  <a:gd name="f70" fmla="*/ f57 f24 1"/>
                  <a:gd name="f71" fmla="*/ f58 f23 1"/>
                  <a:gd name="f72" fmla="*/ f59 f24 1"/>
                  <a:gd name="f73" fmla="*/ f60 f23 1"/>
                  <a:gd name="f74" fmla="*/ f61 f24 1"/>
                  <a:gd name="f75" fmla="*/ f62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67" y="f68"/>
                  </a:cxn>
                  <a:cxn ang="f53">
                    <a:pos x="f69" y="f70"/>
                  </a:cxn>
                  <a:cxn ang="f53">
                    <a:pos x="f69" y="f70"/>
                  </a:cxn>
                  <a:cxn ang="f53">
                    <a:pos x="f71" y="f72"/>
                  </a:cxn>
                  <a:cxn ang="f53">
                    <a:pos x="f73" y="f74"/>
                  </a:cxn>
                  <a:cxn ang="f53">
                    <a:pos x="f75" y="f74"/>
                  </a:cxn>
                  <a:cxn ang="f53">
                    <a:pos x="f67" y="f68"/>
                  </a:cxn>
                </a:cxnLst>
                <a:rect l="f63" t="f66" r="f64" b="f65"/>
                <a:pathLst>
                  <a:path w="48" h="26">
                    <a:moveTo>
                      <a:pt x="f8" y="f5"/>
                    </a:moveTo>
                    <a:cubicBezTo>
                      <a:pt x="f9" y="f10"/>
                      <a:pt x="f9" y="f11"/>
                      <a:pt x="f12" y="f7"/>
                    </a:cubicBezTo>
                    <a:cubicBezTo>
                      <a:pt x="f12" y="f7"/>
                      <a:pt x="f12" y="f13"/>
                      <a:pt x="f12" y="f7"/>
                    </a:cubicBezTo>
                    <a:cubicBezTo>
                      <a:pt x="f14" y="f15"/>
                      <a:pt x="f11" y="f16"/>
                      <a:pt x="f17" y="f18"/>
                    </a:cubicBezTo>
                    <a:cubicBezTo>
                      <a:pt x="f19" y="f20"/>
                      <a:pt x="f19" y="f10"/>
                      <a:pt x="f5" y="f19"/>
                    </a:cubicBezTo>
                    <a:cubicBezTo>
                      <a:pt x="f11" y="f19"/>
                      <a:pt x="f21" y="f19"/>
                      <a:pt x="f6" y="f19"/>
                    </a:cubicBez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2" name="Freeform 80">
                <a:extLst>
                  <a:ext uri="{FF2B5EF4-FFF2-40B4-BE49-F238E27FC236}">
                    <a16:creationId xmlns:a16="http://schemas.microsoft.com/office/drawing/2014/main" id="{FC67D8D6-C709-4146-9B1B-355E80023002}"/>
                  </a:ext>
                </a:extLst>
              </p:cNvPr>
              <p:cNvSpPr/>
              <p:nvPr/>
            </p:nvSpPr>
            <p:spPr>
              <a:xfrm>
                <a:off x="8135938" y="3295653"/>
                <a:ext cx="50804" cy="10795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49"/>
                  <a:gd name="f8" fmla="val 4"/>
                  <a:gd name="f9" fmla="val 3"/>
                  <a:gd name="f10" fmla="val 34"/>
                  <a:gd name="f11" fmla="val 1"/>
                  <a:gd name="f12" fmla="val 18"/>
                  <a:gd name="f13" fmla="val 9"/>
                  <a:gd name="f14" fmla="val 15"/>
                  <a:gd name="f15" fmla="val 16"/>
                  <a:gd name="f16" fmla="val 31"/>
                  <a:gd name="f17" fmla="val 46"/>
                  <a:gd name="f18" fmla="val 17"/>
                  <a:gd name="f19" fmla="val 47"/>
                  <a:gd name="f20" fmla="val 10"/>
                  <a:gd name="f21" fmla="val 48"/>
                  <a:gd name="f22" fmla="+- 0 0 -90"/>
                  <a:gd name="f23" fmla="*/ f3 1 23"/>
                  <a:gd name="f24" fmla="*/ f4 1 49"/>
                  <a:gd name="f25" fmla="+- f7 0 f5"/>
                  <a:gd name="f26" fmla="+- f6 0 f5"/>
                  <a:gd name="f27" fmla="*/ f22 f0 1"/>
                  <a:gd name="f28" fmla="*/ f26 1 23"/>
                  <a:gd name="f29" fmla="*/ f25 1 49"/>
                  <a:gd name="f30" fmla="*/ 4 f26 1"/>
                  <a:gd name="f31" fmla="*/ 49 f25 1"/>
                  <a:gd name="f32" fmla="*/ 0 f26 1"/>
                  <a:gd name="f33" fmla="*/ 1 f25 1"/>
                  <a:gd name="f34" fmla="*/ 23 f26 1"/>
                  <a:gd name="f35" fmla="*/ 0 f25 1"/>
                  <a:gd name="f36" fmla="*/ 46 f25 1"/>
                  <a:gd name="f37" fmla="*/ f27 1 f2"/>
                  <a:gd name="f38" fmla="*/ f30 1 23"/>
                  <a:gd name="f39" fmla="*/ f31 1 49"/>
                  <a:gd name="f40" fmla="*/ f32 1 23"/>
                  <a:gd name="f41" fmla="*/ f33 1 49"/>
                  <a:gd name="f42" fmla="*/ f34 1 23"/>
                  <a:gd name="f43" fmla="*/ f35 1 49"/>
                  <a:gd name="f44" fmla="*/ f36 1 49"/>
                  <a:gd name="f45" fmla="*/ 0 1 f28"/>
                  <a:gd name="f46" fmla="*/ f6 1 f28"/>
                  <a:gd name="f47" fmla="*/ 0 1 f29"/>
                  <a:gd name="f48" fmla="*/ f7 1 f29"/>
                  <a:gd name="f49" fmla="+- f37 0 f1"/>
                  <a:gd name="f50" fmla="*/ f38 1 f28"/>
                  <a:gd name="f51" fmla="*/ f39 1 f29"/>
                  <a:gd name="f52" fmla="*/ f40 1 f28"/>
                  <a:gd name="f53" fmla="*/ f41 1 f29"/>
                  <a:gd name="f54" fmla="*/ f42 1 f28"/>
                  <a:gd name="f55" fmla="*/ f43 1 f29"/>
                  <a:gd name="f56" fmla="*/ f44 1 f29"/>
                  <a:gd name="f57" fmla="*/ f45 f23 1"/>
                  <a:gd name="f58" fmla="*/ f46 f23 1"/>
                  <a:gd name="f59" fmla="*/ f48 f24 1"/>
                  <a:gd name="f60" fmla="*/ f47 f24 1"/>
                  <a:gd name="f61" fmla="*/ f50 f23 1"/>
                  <a:gd name="f62" fmla="*/ f51 f24 1"/>
                  <a:gd name="f63" fmla="*/ f52 f23 1"/>
                  <a:gd name="f64" fmla="*/ f53 f24 1"/>
                  <a:gd name="f65" fmla="*/ f54 f23 1"/>
                  <a:gd name="f66" fmla="*/ f55 f24 1"/>
                  <a:gd name="f67" fmla="*/ f56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61" y="f62"/>
                  </a:cxn>
                  <a:cxn ang="f49">
                    <a:pos x="f63" y="f64"/>
                  </a:cxn>
                  <a:cxn ang="f49">
                    <a:pos x="f65" y="f66"/>
                  </a:cxn>
                  <a:cxn ang="f49">
                    <a:pos x="f65" y="f67"/>
                  </a:cxn>
                  <a:cxn ang="f49">
                    <a:pos x="f61" y="f62"/>
                  </a:cxn>
                </a:cxnLst>
                <a:rect l="f57" t="f60" r="f58" b="f59"/>
                <a:pathLst>
                  <a:path w="23" h="49">
                    <a:moveTo>
                      <a:pt x="f8" y="f7"/>
                    </a:moveTo>
                    <a:cubicBezTo>
                      <a:pt x="f9" y="f10"/>
                      <a:pt x="f11" y="f12"/>
                      <a:pt x="f5" y="f11"/>
                    </a:cubicBezTo>
                    <a:cubicBezTo>
                      <a:pt x="f13" y="f11"/>
                      <a:pt x="f14" y="f11"/>
                      <a:pt x="f6" y="f5"/>
                    </a:cubicBezTo>
                    <a:cubicBezTo>
                      <a:pt x="f6" y="f15"/>
                      <a:pt x="f6" y="f16"/>
                      <a:pt x="f6" y="f17"/>
                    </a:cubicBezTo>
                    <a:cubicBezTo>
                      <a:pt x="f18" y="f19"/>
                      <a:pt x="f20" y="f21"/>
                      <a:pt x="f8" y="f7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3" name="Freeform 81">
                <a:extLst>
                  <a:ext uri="{FF2B5EF4-FFF2-40B4-BE49-F238E27FC236}">
                    <a16:creationId xmlns:a16="http://schemas.microsoft.com/office/drawing/2014/main" id="{1FB7EC11-3EF7-444F-9FA1-E83EF9765049}"/>
                  </a:ext>
                </a:extLst>
              </p:cNvPr>
              <p:cNvSpPr/>
              <p:nvPr/>
            </p:nvSpPr>
            <p:spPr>
              <a:xfrm>
                <a:off x="5534021" y="3295653"/>
                <a:ext cx="50804" cy="10795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49"/>
                  <a:gd name="f8" fmla="val 4"/>
                  <a:gd name="f9" fmla="val 3"/>
                  <a:gd name="f10" fmla="val 34"/>
                  <a:gd name="f11" fmla="val 1"/>
                  <a:gd name="f12" fmla="val 18"/>
                  <a:gd name="f13" fmla="val 9"/>
                  <a:gd name="f14" fmla="val 15"/>
                  <a:gd name="f15" fmla="val 16"/>
                  <a:gd name="f16" fmla="val 31"/>
                  <a:gd name="f17" fmla="val 46"/>
                  <a:gd name="f18" fmla="val 17"/>
                  <a:gd name="f19" fmla="val 47"/>
                  <a:gd name="f20" fmla="val 10"/>
                  <a:gd name="f21" fmla="val 48"/>
                  <a:gd name="f22" fmla="+- 0 0 -90"/>
                  <a:gd name="f23" fmla="*/ f3 1 23"/>
                  <a:gd name="f24" fmla="*/ f4 1 49"/>
                  <a:gd name="f25" fmla="+- f7 0 f5"/>
                  <a:gd name="f26" fmla="+- f6 0 f5"/>
                  <a:gd name="f27" fmla="*/ f22 f0 1"/>
                  <a:gd name="f28" fmla="*/ f26 1 23"/>
                  <a:gd name="f29" fmla="*/ f25 1 49"/>
                  <a:gd name="f30" fmla="*/ 4 f26 1"/>
                  <a:gd name="f31" fmla="*/ 49 f25 1"/>
                  <a:gd name="f32" fmla="*/ 0 f26 1"/>
                  <a:gd name="f33" fmla="*/ 1 f25 1"/>
                  <a:gd name="f34" fmla="*/ 23 f26 1"/>
                  <a:gd name="f35" fmla="*/ 0 f25 1"/>
                  <a:gd name="f36" fmla="*/ 46 f25 1"/>
                  <a:gd name="f37" fmla="*/ f27 1 f2"/>
                  <a:gd name="f38" fmla="*/ f30 1 23"/>
                  <a:gd name="f39" fmla="*/ f31 1 49"/>
                  <a:gd name="f40" fmla="*/ f32 1 23"/>
                  <a:gd name="f41" fmla="*/ f33 1 49"/>
                  <a:gd name="f42" fmla="*/ f34 1 23"/>
                  <a:gd name="f43" fmla="*/ f35 1 49"/>
                  <a:gd name="f44" fmla="*/ f36 1 49"/>
                  <a:gd name="f45" fmla="*/ 0 1 f28"/>
                  <a:gd name="f46" fmla="*/ f6 1 f28"/>
                  <a:gd name="f47" fmla="*/ 0 1 f29"/>
                  <a:gd name="f48" fmla="*/ f7 1 f29"/>
                  <a:gd name="f49" fmla="+- f37 0 f1"/>
                  <a:gd name="f50" fmla="*/ f38 1 f28"/>
                  <a:gd name="f51" fmla="*/ f39 1 f29"/>
                  <a:gd name="f52" fmla="*/ f40 1 f28"/>
                  <a:gd name="f53" fmla="*/ f41 1 f29"/>
                  <a:gd name="f54" fmla="*/ f42 1 f28"/>
                  <a:gd name="f55" fmla="*/ f43 1 f29"/>
                  <a:gd name="f56" fmla="*/ f44 1 f29"/>
                  <a:gd name="f57" fmla="*/ f45 f23 1"/>
                  <a:gd name="f58" fmla="*/ f46 f23 1"/>
                  <a:gd name="f59" fmla="*/ f48 f24 1"/>
                  <a:gd name="f60" fmla="*/ f47 f24 1"/>
                  <a:gd name="f61" fmla="*/ f50 f23 1"/>
                  <a:gd name="f62" fmla="*/ f51 f24 1"/>
                  <a:gd name="f63" fmla="*/ f52 f23 1"/>
                  <a:gd name="f64" fmla="*/ f53 f24 1"/>
                  <a:gd name="f65" fmla="*/ f54 f23 1"/>
                  <a:gd name="f66" fmla="*/ f55 f24 1"/>
                  <a:gd name="f67" fmla="*/ f56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61" y="f62"/>
                  </a:cxn>
                  <a:cxn ang="f49">
                    <a:pos x="f63" y="f64"/>
                  </a:cxn>
                  <a:cxn ang="f49">
                    <a:pos x="f65" y="f66"/>
                  </a:cxn>
                  <a:cxn ang="f49">
                    <a:pos x="f65" y="f67"/>
                  </a:cxn>
                  <a:cxn ang="f49">
                    <a:pos x="f61" y="f62"/>
                  </a:cxn>
                  <a:cxn ang="f49">
                    <a:pos x="f61" y="f62"/>
                  </a:cxn>
                </a:cxnLst>
                <a:rect l="f57" t="f60" r="f58" b="f59"/>
                <a:pathLst>
                  <a:path w="23" h="49">
                    <a:moveTo>
                      <a:pt x="f8" y="f7"/>
                    </a:moveTo>
                    <a:cubicBezTo>
                      <a:pt x="f9" y="f10"/>
                      <a:pt x="f11" y="f12"/>
                      <a:pt x="f5" y="f11"/>
                    </a:cubicBezTo>
                    <a:cubicBezTo>
                      <a:pt x="f13" y="f11"/>
                      <a:pt x="f14" y="f11"/>
                      <a:pt x="f6" y="f5"/>
                    </a:cubicBezTo>
                    <a:cubicBezTo>
                      <a:pt x="f6" y="f15"/>
                      <a:pt x="f6" y="f16"/>
                      <a:pt x="f6" y="f17"/>
                    </a:cubicBezTo>
                    <a:cubicBezTo>
                      <a:pt x="f18" y="f19"/>
                      <a:pt x="f20" y="f21"/>
                      <a:pt x="f8" y="f7"/>
                    </a:cubicBezTo>
                    <a:cubicBezTo>
                      <a:pt x="f8" y="f7"/>
                      <a:pt x="f8" y="f7"/>
                      <a:pt x="f8" y="f7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4" name="Freeform 82">
                <a:extLst>
                  <a:ext uri="{FF2B5EF4-FFF2-40B4-BE49-F238E27FC236}">
                    <a16:creationId xmlns:a16="http://schemas.microsoft.com/office/drawing/2014/main" id="{BD2A6F99-F4E8-4D65-A660-A80E4A32FD6F}"/>
                  </a:ext>
                </a:extLst>
              </p:cNvPr>
              <p:cNvSpPr/>
              <p:nvPr/>
            </p:nvSpPr>
            <p:spPr>
              <a:xfrm>
                <a:off x="6056308" y="2413001"/>
                <a:ext cx="101598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3"/>
                  <a:gd name="f10" fmla="val 31"/>
                  <a:gd name="f11" fmla="val 16"/>
                  <a:gd name="f12" fmla="val 14"/>
                  <a:gd name="f13" fmla="val 8"/>
                  <a:gd name="f14" fmla="val 15"/>
                  <a:gd name="f15" fmla="val 30"/>
                  <a:gd name="f16" fmla="+- 0 0 -90"/>
                  <a:gd name="f17" fmla="*/ f3 1 46"/>
                  <a:gd name="f18" fmla="*/ f4 1 21"/>
                  <a:gd name="f19" fmla="+- f7 0 f5"/>
                  <a:gd name="f20" fmla="+- f6 0 f5"/>
                  <a:gd name="f21" fmla="*/ f16 f0 1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*/ f21 1 f2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6 1 f22"/>
                  <a:gd name="f35" fmla="*/ 0 1 f23"/>
                  <a:gd name="f36" fmla="*/ f7 1 f23"/>
                  <a:gd name="f37" fmla="+- f28 0 f1"/>
                  <a:gd name="f38" fmla="*/ f29 1 f22"/>
                  <a:gd name="f39" fmla="*/ f30 1 f23"/>
                  <a:gd name="f40" fmla="*/ f31 1 f23"/>
                  <a:gd name="f41" fmla="*/ f32 1 f22"/>
                  <a:gd name="f42" fmla="*/ f33 f17 1"/>
                  <a:gd name="f43" fmla="*/ f34 f17 1"/>
                  <a:gd name="f44" fmla="*/ f36 f18 1"/>
                  <a:gd name="f45" fmla="*/ f35 f18 1"/>
                  <a:gd name="f46" fmla="*/ f38 f17 1"/>
                  <a:gd name="f47" fmla="*/ f39 f18 1"/>
                  <a:gd name="f48" fmla="*/ f40 f18 1"/>
                  <a:gd name="f49" fmla="*/ f41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46" y="f47"/>
                  </a:cxn>
                  <a:cxn ang="f37">
                    <a:pos x="f46" y="f48"/>
                  </a:cxn>
                  <a:cxn ang="f37">
                    <a:pos x="f49" y="f48"/>
                  </a:cxn>
                  <a:cxn ang="f37">
                    <a:pos x="f49" y="f47"/>
                  </a:cxn>
                  <a:cxn ang="f37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12"/>
                      <a:pt x="f5" y="f13"/>
                      <a:pt x="f5" y="f5"/>
                    </a:cubicBezTo>
                    <a:cubicBezTo>
                      <a:pt x="f14" y="f5"/>
                      <a:pt x="f15" y="f5"/>
                      <a:pt x="f6" y="f5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5" name="Freeform 83">
                <a:extLst>
                  <a:ext uri="{FF2B5EF4-FFF2-40B4-BE49-F238E27FC236}">
                    <a16:creationId xmlns:a16="http://schemas.microsoft.com/office/drawing/2014/main" id="{E81B0CD2-2B0B-40FC-B6AD-5A9EBD1EA7AC}"/>
                  </a:ext>
                </a:extLst>
              </p:cNvPr>
              <p:cNvSpPr/>
              <p:nvPr/>
            </p:nvSpPr>
            <p:spPr>
              <a:xfrm>
                <a:off x="8658225" y="2413001"/>
                <a:ext cx="101598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6"/>
                  <a:gd name="f11" fmla="val 30"/>
                  <a:gd name="f12" fmla="val 45"/>
                  <a:gd name="f13" fmla="val 13"/>
                  <a:gd name="f14" fmla="val 31"/>
                  <a:gd name="f15" fmla="val 17"/>
                  <a:gd name="f16" fmla="+- 0 0 -90"/>
                  <a:gd name="f17" fmla="*/ f3 1 46"/>
                  <a:gd name="f18" fmla="*/ f4 1 21"/>
                  <a:gd name="f19" fmla="+- f7 0 f5"/>
                  <a:gd name="f20" fmla="+- f6 0 f5"/>
                  <a:gd name="f21" fmla="*/ f16 f0 1"/>
                  <a:gd name="f22" fmla="*/ f20 1 46"/>
                  <a:gd name="f23" fmla="*/ f19 1 21"/>
                  <a:gd name="f24" fmla="*/ 0 f20 1"/>
                  <a:gd name="f25" fmla="*/ 21 f19 1"/>
                  <a:gd name="f26" fmla="*/ 0 f19 1"/>
                  <a:gd name="f27" fmla="*/ 45 f20 1"/>
                  <a:gd name="f28" fmla="*/ 46 f20 1"/>
                  <a:gd name="f29" fmla="*/ f21 1 f2"/>
                  <a:gd name="f30" fmla="*/ f24 1 46"/>
                  <a:gd name="f31" fmla="*/ f25 1 21"/>
                  <a:gd name="f32" fmla="*/ f26 1 21"/>
                  <a:gd name="f33" fmla="*/ f27 1 46"/>
                  <a:gd name="f34" fmla="*/ f28 1 46"/>
                  <a:gd name="f35" fmla="*/ 0 1 f22"/>
                  <a:gd name="f36" fmla="*/ f6 1 f22"/>
                  <a:gd name="f37" fmla="*/ 0 1 f23"/>
                  <a:gd name="f38" fmla="*/ f7 1 f23"/>
                  <a:gd name="f39" fmla="+- f29 0 f1"/>
                  <a:gd name="f40" fmla="*/ f30 1 f22"/>
                  <a:gd name="f41" fmla="*/ f31 1 f23"/>
                  <a:gd name="f42" fmla="*/ f32 1 f23"/>
                  <a:gd name="f43" fmla="*/ f33 1 f22"/>
                  <a:gd name="f44" fmla="*/ f34 1 f22"/>
                  <a:gd name="f45" fmla="*/ f35 f17 1"/>
                  <a:gd name="f46" fmla="*/ f36 f17 1"/>
                  <a:gd name="f47" fmla="*/ f38 f18 1"/>
                  <a:gd name="f48" fmla="*/ f37 f18 1"/>
                  <a:gd name="f49" fmla="*/ f40 f17 1"/>
                  <a:gd name="f50" fmla="*/ f41 f18 1"/>
                  <a:gd name="f51" fmla="*/ f42 f18 1"/>
                  <a:gd name="f52" fmla="*/ f43 f17 1"/>
                  <a:gd name="f53" fmla="*/ f44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49" y="f50"/>
                  </a:cxn>
                  <a:cxn ang="f39">
                    <a:pos x="f49" y="f51"/>
                  </a:cxn>
                  <a:cxn ang="f39">
                    <a:pos x="f52" y="f51"/>
                  </a:cxn>
                  <a:cxn ang="f39">
                    <a:pos x="f53" y="f50"/>
                  </a:cxn>
                  <a:cxn ang="f39">
                    <a:pos x="f49" y="f50"/>
                  </a:cxn>
                </a:cxnLst>
                <a:rect l="f45" t="f48" r="f46" b="f47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12" y="f5"/>
                    </a:cubicBezTo>
                    <a:cubicBezTo>
                      <a:pt x="f6" y="f9"/>
                      <a:pt x="f6" y="f13"/>
                      <a:pt x="f6" y="f7"/>
                    </a:cubicBezTo>
                    <a:cubicBezTo>
                      <a:pt x="f14" y="f7"/>
                      <a:pt x="f15" y="f7"/>
                      <a:pt x="f5" y="f7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6" name="Freeform 84">
                <a:extLst>
                  <a:ext uri="{FF2B5EF4-FFF2-40B4-BE49-F238E27FC236}">
                    <a16:creationId xmlns:a16="http://schemas.microsoft.com/office/drawing/2014/main" id="{BDF7AC40-4F09-42A1-8072-76905A0A50AA}"/>
                  </a:ext>
                </a:extLst>
              </p:cNvPr>
              <p:cNvSpPr/>
              <p:nvPr/>
            </p:nvSpPr>
            <p:spPr>
              <a:xfrm>
                <a:off x="3824285" y="2517772"/>
                <a:ext cx="98426" cy="1031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4"/>
                  <a:gd name="f7" fmla="val 47"/>
                  <a:gd name="f8" fmla="val 20"/>
                  <a:gd name="f9" fmla="val 22"/>
                  <a:gd name="f10" fmla="val 21"/>
                  <a:gd name="f11" fmla="val 14"/>
                  <a:gd name="f12" fmla="val 7"/>
                  <a:gd name="f13" fmla="val 29"/>
                  <a:gd name="f14" fmla="val 36"/>
                  <a:gd name="f15" fmla="val 43"/>
                  <a:gd name="f16" fmla="val 13"/>
                  <a:gd name="f17" fmla="val 37"/>
                  <a:gd name="f18" fmla="val 30"/>
                  <a:gd name="f19" fmla="val 23"/>
                  <a:gd name="f20" fmla="val 24"/>
                  <a:gd name="f21" fmla="val 31"/>
                  <a:gd name="f22" fmla="val 38"/>
                  <a:gd name="f23" fmla="val 45"/>
                  <a:gd name="f24" fmla="val 46"/>
                  <a:gd name="f25" fmla="val 39"/>
                  <a:gd name="f26" fmla="val 32"/>
                  <a:gd name="f27" fmla="val 6"/>
                  <a:gd name="f28" fmla="val 12"/>
                  <a:gd name="f29" fmla="+- 0 0 -90"/>
                  <a:gd name="f30" fmla="*/ f3 1 44"/>
                  <a:gd name="f31" fmla="*/ f4 1 47"/>
                  <a:gd name="f32" fmla="+- f7 0 f5"/>
                  <a:gd name="f33" fmla="+- f6 0 f5"/>
                  <a:gd name="f34" fmla="*/ f29 f0 1"/>
                  <a:gd name="f35" fmla="*/ f33 1 44"/>
                  <a:gd name="f36" fmla="*/ f32 1 47"/>
                  <a:gd name="f37" fmla="*/ 20 f33 1"/>
                  <a:gd name="f38" fmla="*/ 22 f32 1"/>
                  <a:gd name="f39" fmla="*/ 22 f33 1"/>
                  <a:gd name="f40" fmla="*/ 0 f32 1"/>
                  <a:gd name="f41" fmla="*/ 43 f33 1"/>
                  <a:gd name="f42" fmla="*/ 44 f33 1"/>
                  <a:gd name="f43" fmla="*/ 21 f32 1"/>
                  <a:gd name="f44" fmla="*/ 23 f33 1"/>
                  <a:gd name="f45" fmla="*/ 24 f32 1"/>
                  <a:gd name="f46" fmla="*/ 21 f33 1"/>
                  <a:gd name="f47" fmla="*/ 45 f32 1"/>
                  <a:gd name="f48" fmla="*/ 0 f33 1"/>
                  <a:gd name="f49" fmla="*/ 47 f32 1"/>
                  <a:gd name="f50" fmla="*/ f34 1 f2"/>
                  <a:gd name="f51" fmla="*/ f37 1 44"/>
                  <a:gd name="f52" fmla="*/ f38 1 47"/>
                  <a:gd name="f53" fmla="*/ f39 1 44"/>
                  <a:gd name="f54" fmla="*/ f40 1 47"/>
                  <a:gd name="f55" fmla="*/ f41 1 44"/>
                  <a:gd name="f56" fmla="*/ f42 1 44"/>
                  <a:gd name="f57" fmla="*/ f43 1 47"/>
                  <a:gd name="f58" fmla="*/ f44 1 44"/>
                  <a:gd name="f59" fmla="*/ f45 1 47"/>
                  <a:gd name="f60" fmla="*/ f46 1 44"/>
                  <a:gd name="f61" fmla="*/ f47 1 47"/>
                  <a:gd name="f62" fmla="*/ f48 1 44"/>
                  <a:gd name="f63" fmla="*/ f49 1 47"/>
                  <a:gd name="f64" fmla="*/ 0 1 f35"/>
                  <a:gd name="f65" fmla="*/ f6 1 f35"/>
                  <a:gd name="f66" fmla="*/ 0 1 f36"/>
                  <a:gd name="f67" fmla="*/ f7 1 f36"/>
                  <a:gd name="f68" fmla="+- f50 0 f1"/>
                  <a:gd name="f69" fmla="*/ f51 1 f35"/>
                  <a:gd name="f70" fmla="*/ f52 1 f36"/>
                  <a:gd name="f71" fmla="*/ f53 1 f35"/>
                  <a:gd name="f72" fmla="*/ f54 1 f36"/>
                  <a:gd name="f73" fmla="*/ f55 1 f35"/>
                  <a:gd name="f74" fmla="*/ f56 1 f35"/>
                  <a:gd name="f75" fmla="*/ f57 1 f36"/>
                  <a:gd name="f76" fmla="*/ f58 1 f35"/>
                  <a:gd name="f77" fmla="*/ f59 1 f36"/>
                  <a:gd name="f78" fmla="*/ f60 1 f35"/>
                  <a:gd name="f79" fmla="*/ f61 1 f36"/>
                  <a:gd name="f80" fmla="*/ f62 1 f35"/>
                  <a:gd name="f81" fmla="*/ f63 1 f36"/>
                  <a:gd name="f82" fmla="*/ f64 f30 1"/>
                  <a:gd name="f83" fmla="*/ f65 f30 1"/>
                  <a:gd name="f84" fmla="*/ f67 f31 1"/>
                  <a:gd name="f85" fmla="*/ f66 f31 1"/>
                  <a:gd name="f86" fmla="*/ f69 f30 1"/>
                  <a:gd name="f87" fmla="*/ f70 f31 1"/>
                  <a:gd name="f88" fmla="*/ f71 f30 1"/>
                  <a:gd name="f89" fmla="*/ f72 f31 1"/>
                  <a:gd name="f90" fmla="*/ f73 f30 1"/>
                  <a:gd name="f91" fmla="*/ f74 f30 1"/>
                  <a:gd name="f92" fmla="*/ f75 f31 1"/>
                  <a:gd name="f93" fmla="*/ f76 f30 1"/>
                  <a:gd name="f94" fmla="*/ f77 f31 1"/>
                  <a:gd name="f95" fmla="*/ f78 f30 1"/>
                  <a:gd name="f96" fmla="*/ f79 f31 1"/>
                  <a:gd name="f97" fmla="*/ f80 f30 1"/>
                  <a:gd name="f98" fmla="*/ f81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8">
                    <a:pos x="f86" y="f87"/>
                  </a:cxn>
                  <a:cxn ang="f68">
                    <a:pos x="f88" y="f89"/>
                  </a:cxn>
                  <a:cxn ang="f68">
                    <a:pos x="f90" y="f89"/>
                  </a:cxn>
                  <a:cxn ang="f68">
                    <a:pos x="f91" y="f92"/>
                  </a:cxn>
                  <a:cxn ang="f68">
                    <a:pos x="f93" y="f94"/>
                  </a:cxn>
                  <a:cxn ang="f68">
                    <a:pos x="f95" y="f96"/>
                  </a:cxn>
                  <a:cxn ang="f68">
                    <a:pos x="f97" y="f98"/>
                  </a:cxn>
                  <a:cxn ang="f68">
                    <a:pos x="f97" y="f94"/>
                  </a:cxn>
                  <a:cxn ang="f68">
                    <a:pos x="f86" y="f87"/>
                  </a:cxn>
                </a:cxnLst>
                <a:rect l="f82" t="f85" r="f83" b="f84"/>
                <a:pathLst>
                  <a:path w="44" h="47">
                    <a:moveTo>
                      <a:pt x="f8" y="f9"/>
                    </a:moveTo>
                    <a:cubicBezTo>
                      <a:pt x="f10" y="f11"/>
                      <a:pt x="f10" y="f12"/>
                      <a:pt x="f9" y="f5"/>
                    </a:cubicBezTo>
                    <a:cubicBezTo>
                      <a:pt x="f13" y="f5"/>
                      <a:pt x="f14" y="f5"/>
                      <a:pt x="f15" y="f5"/>
                    </a:cubicBezTo>
                    <a:cubicBezTo>
                      <a:pt x="f6" y="f12"/>
                      <a:pt x="f6" y="f16"/>
                      <a:pt x="f6" y="f10"/>
                    </a:cubicBezTo>
                    <a:cubicBezTo>
                      <a:pt x="f17" y="f9"/>
                      <a:pt x="f18" y="f19"/>
                      <a:pt x="f19" y="f20"/>
                    </a:cubicBezTo>
                    <a:cubicBezTo>
                      <a:pt x="f9" y="f21"/>
                      <a:pt x="f10" y="f22"/>
                      <a:pt x="f10" y="f23"/>
                    </a:cubicBezTo>
                    <a:cubicBezTo>
                      <a:pt x="f11" y="f24"/>
                      <a:pt x="f12" y="f24"/>
                      <a:pt x="f5" y="f7"/>
                    </a:cubicBezTo>
                    <a:cubicBezTo>
                      <a:pt x="f5" y="f25"/>
                      <a:pt x="f5" y="f26"/>
                      <a:pt x="f5" y="f20"/>
                    </a:cubicBezTo>
                    <a:cubicBezTo>
                      <a:pt x="f27" y="f19"/>
                      <a:pt x="f28" y="f9"/>
                      <a:pt x="f8" y="f9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7" name="Freeform 85">
                <a:extLst>
                  <a:ext uri="{FF2B5EF4-FFF2-40B4-BE49-F238E27FC236}">
                    <a16:creationId xmlns:a16="http://schemas.microsoft.com/office/drawing/2014/main" id="{44AD2390-36FE-46F5-ADE0-312093F9198E}"/>
                  </a:ext>
                </a:extLst>
              </p:cNvPr>
              <p:cNvSpPr/>
              <p:nvPr/>
            </p:nvSpPr>
            <p:spPr>
              <a:xfrm>
                <a:off x="5072067" y="2362196"/>
                <a:ext cx="96834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4"/>
                  <a:gd name="f7" fmla="val 21"/>
                  <a:gd name="f8" fmla="val 7"/>
                  <a:gd name="f9" fmla="val 13"/>
                  <a:gd name="f10" fmla="val 29"/>
                  <a:gd name="f11" fmla="val 15"/>
                  <a:gd name="f12" fmla="val 14"/>
                  <a:gd name="f13" fmla="+- 0 0 -90"/>
                  <a:gd name="f14" fmla="*/ f3 1 44"/>
                  <a:gd name="f15" fmla="*/ f4 1 21"/>
                  <a:gd name="f16" fmla="+- f7 0 f5"/>
                  <a:gd name="f17" fmla="+- f6 0 f5"/>
                  <a:gd name="f18" fmla="*/ f13 f0 1"/>
                  <a:gd name="f19" fmla="*/ f17 1 44"/>
                  <a:gd name="f20" fmla="*/ f16 1 21"/>
                  <a:gd name="f21" fmla="*/ 44 f17 1"/>
                  <a:gd name="f22" fmla="*/ 0 f16 1"/>
                  <a:gd name="f23" fmla="*/ 21 f16 1"/>
                  <a:gd name="f24" fmla="*/ 0 f17 1"/>
                  <a:gd name="f25" fmla="*/ f18 1 f2"/>
                  <a:gd name="f26" fmla="*/ f21 1 44"/>
                  <a:gd name="f27" fmla="*/ f22 1 21"/>
                  <a:gd name="f28" fmla="*/ f23 1 21"/>
                  <a:gd name="f29" fmla="*/ f24 1 44"/>
                  <a:gd name="f30" fmla="*/ 0 1 f19"/>
                  <a:gd name="f31" fmla="*/ f6 1 f19"/>
                  <a:gd name="f32" fmla="*/ 0 1 f20"/>
                  <a:gd name="f33" fmla="*/ f7 1 f20"/>
                  <a:gd name="f34" fmla="+- f25 0 f1"/>
                  <a:gd name="f35" fmla="*/ f26 1 f19"/>
                  <a:gd name="f36" fmla="*/ f27 1 f20"/>
                  <a:gd name="f37" fmla="*/ f28 1 f20"/>
                  <a:gd name="f38" fmla="*/ f29 1 f19"/>
                  <a:gd name="f39" fmla="*/ f30 f14 1"/>
                  <a:gd name="f40" fmla="*/ f31 f14 1"/>
                  <a:gd name="f41" fmla="*/ f33 f15 1"/>
                  <a:gd name="f42" fmla="*/ f32 f15 1"/>
                  <a:gd name="f43" fmla="*/ f35 f14 1"/>
                  <a:gd name="f44" fmla="*/ f36 f15 1"/>
                  <a:gd name="f45" fmla="*/ f37 f15 1"/>
                  <a:gd name="f46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43" y="f44"/>
                  </a:cxn>
                  <a:cxn ang="f34">
                    <a:pos x="f43" y="f45"/>
                  </a:cxn>
                  <a:cxn ang="f34">
                    <a:pos x="f46" y="f45"/>
                  </a:cxn>
                  <a:cxn ang="f34">
                    <a:pos x="f46" y="f44"/>
                  </a:cxn>
                  <a:cxn ang="f34">
                    <a:pos x="f43" y="f44"/>
                  </a:cxn>
                </a:cxnLst>
                <a:rect l="f39" t="f42" r="f40" b="f41"/>
                <a:pathLst>
                  <a:path w="44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12"/>
                      <a:pt x="f5" y="f8"/>
                      <a:pt x="f5" y="f5"/>
                    </a:cubicBezTo>
                    <a:cubicBezTo>
                      <a:pt x="f12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8" name="Freeform 86">
                <a:extLst>
                  <a:ext uri="{FF2B5EF4-FFF2-40B4-BE49-F238E27FC236}">
                    <a16:creationId xmlns:a16="http://schemas.microsoft.com/office/drawing/2014/main" id="{75ABCA1A-E312-4A21-88CC-36682D9476F5}"/>
                  </a:ext>
                </a:extLst>
              </p:cNvPr>
              <p:cNvSpPr/>
              <p:nvPr/>
            </p:nvSpPr>
            <p:spPr>
              <a:xfrm>
                <a:off x="4757742" y="2309810"/>
                <a:ext cx="98426" cy="984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4"/>
                  <a:gd name="f7" fmla="val 45"/>
                  <a:gd name="f8" fmla="val 23"/>
                  <a:gd name="f9" fmla="val 30"/>
                  <a:gd name="f10" fmla="val 36"/>
                  <a:gd name="f11" fmla="val 7"/>
                  <a:gd name="f12" fmla="val 14"/>
                  <a:gd name="f13" fmla="val 22"/>
                  <a:gd name="f14" fmla="val 37"/>
                  <a:gd name="f15" fmla="val 31"/>
                  <a:gd name="f16" fmla="val 24"/>
                  <a:gd name="f17" fmla="val 21"/>
                  <a:gd name="f18" fmla="val 38"/>
                  <a:gd name="f19" fmla="val 32"/>
                  <a:gd name="f20" fmla="val 6"/>
                  <a:gd name="f21" fmla="val 13"/>
                  <a:gd name="f22" fmla="val 20"/>
                  <a:gd name="f23" fmla="val 15"/>
                  <a:gd name="f24" fmla="val 9"/>
                  <a:gd name="f25" fmla="+- 0 0 -90"/>
                  <a:gd name="f26" fmla="*/ f3 1 44"/>
                  <a:gd name="f27" fmla="*/ f4 1 45"/>
                  <a:gd name="f28" fmla="+- f7 0 f5"/>
                  <a:gd name="f29" fmla="+- f6 0 f5"/>
                  <a:gd name="f30" fmla="*/ f25 f0 1"/>
                  <a:gd name="f31" fmla="*/ f29 1 44"/>
                  <a:gd name="f32" fmla="*/ f28 1 45"/>
                  <a:gd name="f33" fmla="*/ 23 f29 1"/>
                  <a:gd name="f34" fmla="*/ 0 f28 1"/>
                  <a:gd name="f35" fmla="*/ 44 f29 1"/>
                  <a:gd name="f36" fmla="*/ 22 f28 1"/>
                  <a:gd name="f37" fmla="*/ 24 f29 1"/>
                  <a:gd name="f38" fmla="*/ 24 f28 1"/>
                  <a:gd name="f39" fmla="*/ 21 f29 1"/>
                  <a:gd name="f40" fmla="*/ 45 f28 1"/>
                  <a:gd name="f41" fmla="*/ 0 f29 1"/>
                  <a:gd name="f42" fmla="*/ 20 f29 1"/>
                  <a:gd name="f43" fmla="*/ 21 f28 1"/>
                  <a:gd name="f44" fmla="*/ f30 1 f2"/>
                  <a:gd name="f45" fmla="*/ f33 1 44"/>
                  <a:gd name="f46" fmla="*/ f34 1 45"/>
                  <a:gd name="f47" fmla="*/ f35 1 44"/>
                  <a:gd name="f48" fmla="*/ f36 1 45"/>
                  <a:gd name="f49" fmla="*/ f37 1 44"/>
                  <a:gd name="f50" fmla="*/ f38 1 45"/>
                  <a:gd name="f51" fmla="*/ f39 1 44"/>
                  <a:gd name="f52" fmla="*/ f40 1 45"/>
                  <a:gd name="f53" fmla="*/ f41 1 44"/>
                  <a:gd name="f54" fmla="*/ f42 1 44"/>
                  <a:gd name="f55" fmla="*/ f43 1 45"/>
                  <a:gd name="f56" fmla="*/ 0 1 f31"/>
                  <a:gd name="f57" fmla="*/ f6 1 f31"/>
                  <a:gd name="f58" fmla="*/ 0 1 f32"/>
                  <a:gd name="f59" fmla="*/ f7 1 f32"/>
                  <a:gd name="f60" fmla="+- f44 0 f1"/>
                  <a:gd name="f61" fmla="*/ f45 1 f31"/>
                  <a:gd name="f62" fmla="*/ f46 1 f32"/>
                  <a:gd name="f63" fmla="*/ f47 1 f31"/>
                  <a:gd name="f64" fmla="*/ f48 1 f32"/>
                  <a:gd name="f65" fmla="*/ f49 1 f31"/>
                  <a:gd name="f66" fmla="*/ f50 1 f32"/>
                  <a:gd name="f67" fmla="*/ f51 1 f31"/>
                  <a:gd name="f68" fmla="*/ f52 1 f32"/>
                  <a:gd name="f69" fmla="*/ f53 1 f31"/>
                  <a:gd name="f70" fmla="*/ f54 1 f31"/>
                  <a:gd name="f71" fmla="*/ f55 1 f32"/>
                  <a:gd name="f72" fmla="*/ f56 f26 1"/>
                  <a:gd name="f73" fmla="*/ f57 f26 1"/>
                  <a:gd name="f74" fmla="*/ f59 f27 1"/>
                  <a:gd name="f75" fmla="*/ f58 f27 1"/>
                  <a:gd name="f76" fmla="*/ f61 f26 1"/>
                  <a:gd name="f77" fmla="*/ f62 f27 1"/>
                  <a:gd name="f78" fmla="*/ f63 f26 1"/>
                  <a:gd name="f79" fmla="*/ f64 f27 1"/>
                  <a:gd name="f80" fmla="*/ f65 f26 1"/>
                  <a:gd name="f81" fmla="*/ f66 f27 1"/>
                  <a:gd name="f82" fmla="*/ f67 f26 1"/>
                  <a:gd name="f83" fmla="*/ f68 f27 1"/>
                  <a:gd name="f84" fmla="*/ f69 f26 1"/>
                  <a:gd name="f85" fmla="*/ f70 f26 1"/>
                  <a:gd name="f86" fmla="*/ f71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76" y="f77"/>
                  </a:cxn>
                  <a:cxn ang="f60">
                    <a:pos x="f78" y="f77"/>
                  </a:cxn>
                  <a:cxn ang="f60">
                    <a:pos x="f78" y="f79"/>
                  </a:cxn>
                  <a:cxn ang="f60">
                    <a:pos x="f80" y="f81"/>
                  </a:cxn>
                  <a:cxn ang="f60">
                    <a:pos x="f82" y="f83"/>
                  </a:cxn>
                  <a:cxn ang="f60">
                    <a:pos x="f84" y="f83"/>
                  </a:cxn>
                  <a:cxn ang="f60">
                    <a:pos x="f84" y="f81"/>
                  </a:cxn>
                  <a:cxn ang="f60">
                    <a:pos x="f85" y="f86"/>
                  </a:cxn>
                  <a:cxn ang="f60">
                    <a:pos x="f76" y="f77"/>
                  </a:cxn>
                </a:cxnLst>
                <a:rect l="f72" t="f75" r="f73" b="f74"/>
                <a:pathLst>
                  <a:path w="44" h="45">
                    <a:moveTo>
                      <a:pt x="f8" y="f5"/>
                    </a:moveTo>
                    <a:cubicBezTo>
                      <a:pt x="f9" y="f5"/>
                      <a:pt x="f10" y="f5"/>
                      <a:pt x="f6" y="f5"/>
                    </a:cubicBezTo>
                    <a:cubicBezTo>
                      <a:pt x="f6" y="f11"/>
                      <a:pt x="f6" y="f12"/>
                      <a:pt x="f6" y="f13"/>
                    </a:cubicBezTo>
                    <a:cubicBezTo>
                      <a:pt x="f14" y="f8"/>
                      <a:pt x="f15" y="f16"/>
                      <a:pt x="f16" y="f16"/>
                    </a:cubicBezTo>
                    <a:cubicBezTo>
                      <a:pt x="f8" y="f15"/>
                      <a:pt x="f13" y="f14"/>
                      <a:pt x="f17" y="f7"/>
                    </a:cubicBezTo>
                    <a:cubicBezTo>
                      <a:pt x="f12" y="f7"/>
                      <a:pt x="f11" y="f7"/>
                      <a:pt x="f5" y="f7"/>
                    </a:cubicBezTo>
                    <a:cubicBezTo>
                      <a:pt x="f5" y="f18"/>
                      <a:pt x="f5" y="f19"/>
                      <a:pt x="f5" y="f16"/>
                    </a:cubicBezTo>
                    <a:cubicBezTo>
                      <a:pt x="f20" y="f8"/>
                      <a:pt x="f21" y="f13"/>
                      <a:pt x="f22" y="f17"/>
                    </a:cubicBezTo>
                    <a:cubicBezTo>
                      <a:pt x="f17" y="f23"/>
                      <a:pt x="f13" y="f24"/>
                      <a:pt x="f8" y="f5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9" name="Freeform 87">
                <a:extLst>
                  <a:ext uri="{FF2B5EF4-FFF2-40B4-BE49-F238E27FC236}">
                    <a16:creationId xmlns:a16="http://schemas.microsoft.com/office/drawing/2014/main" id="{29E6F461-D59B-41D4-86DD-2E3B2CAB1F94}"/>
                  </a:ext>
                </a:extLst>
              </p:cNvPr>
              <p:cNvSpPr/>
              <p:nvPr/>
            </p:nvSpPr>
            <p:spPr>
              <a:xfrm>
                <a:off x="3821113" y="2306638"/>
                <a:ext cx="98426" cy="10477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5"/>
                  <a:gd name="f7" fmla="val 47"/>
                  <a:gd name="f8" fmla="val 23"/>
                  <a:gd name="f9" fmla="val 38"/>
                  <a:gd name="f10" fmla="val 24"/>
                  <a:gd name="f11" fmla="val 33"/>
                  <a:gd name="f12" fmla="val 26"/>
                  <a:gd name="f13" fmla="val 25"/>
                  <a:gd name="f14" fmla="val 31"/>
                  <a:gd name="f15" fmla="val 22"/>
                  <a:gd name="f16" fmla="val 46"/>
                  <a:gd name="f17" fmla="val 16"/>
                  <a:gd name="f18" fmla="val 9"/>
                  <a:gd name="f19" fmla="val 1"/>
                  <a:gd name="f20" fmla="val 40"/>
                  <a:gd name="f21" fmla="val 7"/>
                  <a:gd name="f22" fmla="val 14"/>
                  <a:gd name="f23" fmla="val 21"/>
                  <a:gd name="f24" fmla="val 10"/>
                  <a:gd name="f25" fmla="val 2"/>
                  <a:gd name="f26" fmla="val 30"/>
                  <a:gd name="f27" fmla="val 37"/>
                  <a:gd name="f28" fmla="val 8"/>
                  <a:gd name="f29" fmla="val 15"/>
                  <a:gd name="f30" fmla="+- 0 0 -90"/>
                  <a:gd name="f31" fmla="*/ f3 1 45"/>
                  <a:gd name="f32" fmla="*/ f4 1 47"/>
                  <a:gd name="f33" fmla="+- f7 0 f5"/>
                  <a:gd name="f34" fmla="+- f6 0 f5"/>
                  <a:gd name="f35" fmla="*/ f30 f0 1"/>
                  <a:gd name="f36" fmla="*/ f34 1 45"/>
                  <a:gd name="f37" fmla="*/ f33 1 47"/>
                  <a:gd name="f38" fmla="*/ 45 f34 1"/>
                  <a:gd name="f39" fmla="*/ 23 f33 1"/>
                  <a:gd name="f40" fmla="*/ 26 f34 1"/>
                  <a:gd name="f41" fmla="*/ 25 f33 1"/>
                  <a:gd name="f42" fmla="*/ 22 f34 1"/>
                  <a:gd name="f43" fmla="*/ 46 f33 1"/>
                  <a:gd name="f44" fmla="*/ 1 f34 1"/>
                  <a:gd name="f45" fmla="*/ 47 f33 1"/>
                  <a:gd name="f46" fmla="*/ 0 f34 1"/>
                  <a:gd name="f47" fmla="*/ 26 f33 1"/>
                  <a:gd name="f48" fmla="*/ 21 f34 1"/>
                  <a:gd name="f49" fmla="*/ 22 f33 1"/>
                  <a:gd name="f50" fmla="*/ 24 f34 1"/>
                  <a:gd name="f51" fmla="*/ 2 f33 1"/>
                  <a:gd name="f52" fmla="*/ 0 f33 1"/>
                  <a:gd name="f53" fmla="*/ f35 1 f2"/>
                  <a:gd name="f54" fmla="*/ f38 1 45"/>
                  <a:gd name="f55" fmla="*/ f39 1 47"/>
                  <a:gd name="f56" fmla="*/ f40 1 45"/>
                  <a:gd name="f57" fmla="*/ f41 1 47"/>
                  <a:gd name="f58" fmla="*/ f42 1 45"/>
                  <a:gd name="f59" fmla="*/ f43 1 47"/>
                  <a:gd name="f60" fmla="*/ f44 1 45"/>
                  <a:gd name="f61" fmla="*/ f45 1 47"/>
                  <a:gd name="f62" fmla="*/ f46 1 45"/>
                  <a:gd name="f63" fmla="*/ f47 1 47"/>
                  <a:gd name="f64" fmla="*/ f48 1 45"/>
                  <a:gd name="f65" fmla="*/ f49 1 47"/>
                  <a:gd name="f66" fmla="*/ f50 1 45"/>
                  <a:gd name="f67" fmla="*/ f51 1 47"/>
                  <a:gd name="f68" fmla="*/ f52 1 47"/>
                  <a:gd name="f69" fmla="*/ 0 1 f36"/>
                  <a:gd name="f70" fmla="*/ f6 1 f36"/>
                  <a:gd name="f71" fmla="*/ 0 1 f37"/>
                  <a:gd name="f72" fmla="*/ f7 1 f37"/>
                  <a:gd name="f73" fmla="+- f53 0 f1"/>
                  <a:gd name="f74" fmla="*/ f54 1 f36"/>
                  <a:gd name="f75" fmla="*/ f55 1 f37"/>
                  <a:gd name="f76" fmla="*/ f56 1 f36"/>
                  <a:gd name="f77" fmla="*/ f57 1 f37"/>
                  <a:gd name="f78" fmla="*/ f58 1 f36"/>
                  <a:gd name="f79" fmla="*/ f59 1 f37"/>
                  <a:gd name="f80" fmla="*/ f60 1 f36"/>
                  <a:gd name="f81" fmla="*/ f61 1 f37"/>
                  <a:gd name="f82" fmla="*/ f62 1 f36"/>
                  <a:gd name="f83" fmla="*/ f63 1 f37"/>
                  <a:gd name="f84" fmla="*/ f64 1 f36"/>
                  <a:gd name="f85" fmla="*/ f65 1 f37"/>
                  <a:gd name="f86" fmla="*/ f66 1 f36"/>
                  <a:gd name="f87" fmla="*/ f67 1 f37"/>
                  <a:gd name="f88" fmla="*/ f68 1 f37"/>
                  <a:gd name="f89" fmla="*/ f69 f31 1"/>
                  <a:gd name="f90" fmla="*/ f70 f31 1"/>
                  <a:gd name="f91" fmla="*/ f72 f32 1"/>
                  <a:gd name="f92" fmla="*/ f71 f32 1"/>
                  <a:gd name="f93" fmla="*/ f74 f31 1"/>
                  <a:gd name="f94" fmla="*/ f75 f32 1"/>
                  <a:gd name="f95" fmla="*/ f76 f31 1"/>
                  <a:gd name="f96" fmla="*/ f77 f32 1"/>
                  <a:gd name="f97" fmla="*/ f78 f31 1"/>
                  <a:gd name="f98" fmla="*/ f79 f32 1"/>
                  <a:gd name="f99" fmla="*/ f80 f31 1"/>
                  <a:gd name="f100" fmla="*/ f81 f32 1"/>
                  <a:gd name="f101" fmla="*/ f82 f31 1"/>
                  <a:gd name="f102" fmla="*/ f83 f32 1"/>
                  <a:gd name="f103" fmla="*/ f84 f31 1"/>
                  <a:gd name="f104" fmla="*/ f85 f32 1"/>
                  <a:gd name="f105" fmla="*/ f86 f31 1"/>
                  <a:gd name="f106" fmla="*/ f87 f32 1"/>
                  <a:gd name="f107" fmla="*/ f88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3">
                    <a:pos x="f93" y="f94"/>
                  </a:cxn>
                  <a:cxn ang="f73">
                    <a:pos x="f95" y="f96"/>
                  </a:cxn>
                  <a:cxn ang="f73">
                    <a:pos x="f97" y="f98"/>
                  </a:cxn>
                  <a:cxn ang="f73">
                    <a:pos x="f99" y="f100"/>
                  </a:cxn>
                  <a:cxn ang="f73">
                    <a:pos x="f101" y="f102"/>
                  </a:cxn>
                  <a:cxn ang="f73">
                    <a:pos x="f103" y="f104"/>
                  </a:cxn>
                  <a:cxn ang="f73">
                    <a:pos x="f105" y="f106"/>
                  </a:cxn>
                  <a:cxn ang="f73">
                    <a:pos x="f93" y="f107"/>
                  </a:cxn>
                  <a:cxn ang="f73">
                    <a:pos x="f93" y="f94"/>
                  </a:cxn>
                </a:cxnLst>
                <a:rect l="f89" t="f92" r="f90" b="f91"/>
                <a:pathLst>
                  <a:path w="45" h="47">
                    <a:moveTo>
                      <a:pt x="f6" y="f8"/>
                    </a:moveTo>
                    <a:cubicBezTo>
                      <a:pt x="f9" y="f10"/>
                      <a:pt x="f11" y="f10"/>
                      <a:pt x="f12" y="f13"/>
                    </a:cubicBezTo>
                    <a:cubicBezTo>
                      <a:pt x="f10" y="f14"/>
                      <a:pt x="f8" y="f9"/>
                      <a:pt x="f15" y="f16"/>
                    </a:cubicBezTo>
                    <a:cubicBezTo>
                      <a:pt x="f17" y="f16"/>
                      <a:pt x="f18" y="f16"/>
                      <a:pt x="f19" y="f7"/>
                    </a:cubicBezTo>
                    <a:cubicBezTo>
                      <a:pt x="f19" y="f20"/>
                      <a:pt x="f5" y="f11"/>
                      <a:pt x="f5" y="f12"/>
                    </a:cubicBezTo>
                    <a:cubicBezTo>
                      <a:pt x="f21" y="f10"/>
                      <a:pt x="f22" y="f8"/>
                      <a:pt x="f23" y="f15"/>
                    </a:cubicBezTo>
                    <a:cubicBezTo>
                      <a:pt x="f15" y="f17"/>
                      <a:pt x="f8" y="f24"/>
                      <a:pt x="f10" y="f25"/>
                    </a:cubicBezTo>
                    <a:cubicBezTo>
                      <a:pt x="f26" y="f19"/>
                      <a:pt x="f27" y="f19"/>
                      <a:pt x="f6" y="f5"/>
                    </a:cubicBezTo>
                    <a:cubicBezTo>
                      <a:pt x="f6" y="f28"/>
                      <a:pt x="f6" y="f29"/>
                      <a:pt x="f6" y="f8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0" name="Freeform 88">
                <a:extLst>
                  <a:ext uri="{FF2B5EF4-FFF2-40B4-BE49-F238E27FC236}">
                    <a16:creationId xmlns:a16="http://schemas.microsoft.com/office/drawing/2014/main" id="{683DEB93-4B43-43BB-BEE5-17A6A34AE368}"/>
                  </a:ext>
                </a:extLst>
              </p:cNvPr>
              <p:cNvSpPr/>
              <p:nvPr/>
            </p:nvSpPr>
            <p:spPr>
              <a:xfrm>
                <a:off x="5538785" y="3457575"/>
                <a:ext cx="96834" cy="1031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4"/>
                  <a:gd name="f7" fmla="val 47"/>
                  <a:gd name="f8" fmla="val 23"/>
                  <a:gd name="f9" fmla="val 38"/>
                  <a:gd name="f10" fmla="val 31"/>
                  <a:gd name="f11" fmla="val 32"/>
                  <a:gd name="f12" fmla="val 24"/>
                  <a:gd name="f13" fmla="val 39"/>
                  <a:gd name="f14" fmla="val 16"/>
                  <a:gd name="f15" fmla="val 8"/>
                  <a:gd name="f16" fmla="val 40"/>
                  <a:gd name="f17" fmla="val 33"/>
                  <a:gd name="f18" fmla="val 7"/>
                  <a:gd name="f19" fmla="val 13"/>
                  <a:gd name="f20" fmla="val 22"/>
                  <a:gd name="f21" fmla="val 21"/>
                  <a:gd name="f22" fmla="val 14"/>
                  <a:gd name="f23" fmla="val 30"/>
                  <a:gd name="f24" fmla="val 36"/>
                  <a:gd name="f25" fmla="val 15"/>
                  <a:gd name="f26" fmla="+- 0 0 -90"/>
                  <a:gd name="f27" fmla="*/ f3 1 44"/>
                  <a:gd name="f28" fmla="*/ f4 1 47"/>
                  <a:gd name="f29" fmla="+- f7 0 f5"/>
                  <a:gd name="f30" fmla="+- f6 0 f5"/>
                  <a:gd name="f31" fmla="*/ f26 f0 1"/>
                  <a:gd name="f32" fmla="*/ f30 1 44"/>
                  <a:gd name="f33" fmla="*/ f29 1 47"/>
                  <a:gd name="f34" fmla="*/ 44 f30 1"/>
                  <a:gd name="f35" fmla="*/ 23 f29 1"/>
                  <a:gd name="f36" fmla="*/ 23 f30 1"/>
                  <a:gd name="f37" fmla="*/ 24 f30 1"/>
                  <a:gd name="f38" fmla="*/ 47 f29 1"/>
                  <a:gd name="f39" fmla="*/ 0 f30 1"/>
                  <a:gd name="f40" fmla="*/ 24 f29 1"/>
                  <a:gd name="f41" fmla="*/ 21 f30 1"/>
                  <a:gd name="f42" fmla="*/ 21 f29 1"/>
                  <a:gd name="f43" fmla="*/ 0 f29 1"/>
                  <a:gd name="f44" fmla="*/ f31 1 f2"/>
                  <a:gd name="f45" fmla="*/ f34 1 44"/>
                  <a:gd name="f46" fmla="*/ f35 1 47"/>
                  <a:gd name="f47" fmla="*/ f36 1 44"/>
                  <a:gd name="f48" fmla="*/ f37 1 44"/>
                  <a:gd name="f49" fmla="*/ f38 1 47"/>
                  <a:gd name="f50" fmla="*/ f39 1 44"/>
                  <a:gd name="f51" fmla="*/ f40 1 47"/>
                  <a:gd name="f52" fmla="*/ f41 1 44"/>
                  <a:gd name="f53" fmla="*/ f42 1 47"/>
                  <a:gd name="f54" fmla="*/ f43 1 47"/>
                  <a:gd name="f55" fmla="*/ 0 1 f32"/>
                  <a:gd name="f56" fmla="*/ f6 1 f32"/>
                  <a:gd name="f57" fmla="*/ 0 1 f33"/>
                  <a:gd name="f58" fmla="*/ f7 1 f33"/>
                  <a:gd name="f59" fmla="+- f44 0 f1"/>
                  <a:gd name="f60" fmla="*/ f45 1 f32"/>
                  <a:gd name="f61" fmla="*/ f46 1 f33"/>
                  <a:gd name="f62" fmla="*/ f47 1 f32"/>
                  <a:gd name="f63" fmla="*/ f48 1 f32"/>
                  <a:gd name="f64" fmla="*/ f49 1 f33"/>
                  <a:gd name="f65" fmla="*/ f50 1 f32"/>
                  <a:gd name="f66" fmla="*/ f51 1 f33"/>
                  <a:gd name="f67" fmla="*/ f52 1 f32"/>
                  <a:gd name="f68" fmla="*/ f53 1 f33"/>
                  <a:gd name="f69" fmla="*/ f54 1 f33"/>
                  <a:gd name="f70" fmla="*/ f55 f27 1"/>
                  <a:gd name="f71" fmla="*/ f56 f27 1"/>
                  <a:gd name="f72" fmla="*/ f58 f28 1"/>
                  <a:gd name="f73" fmla="*/ f57 f28 1"/>
                  <a:gd name="f74" fmla="*/ f60 f27 1"/>
                  <a:gd name="f75" fmla="*/ f61 f28 1"/>
                  <a:gd name="f76" fmla="*/ f62 f27 1"/>
                  <a:gd name="f77" fmla="*/ f63 f27 1"/>
                  <a:gd name="f78" fmla="*/ f64 f28 1"/>
                  <a:gd name="f79" fmla="*/ f65 f27 1"/>
                  <a:gd name="f80" fmla="*/ f66 f28 1"/>
                  <a:gd name="f81" fmla="*/ f67 f27 1"/>
                  <a:gd name="f82" fmla="*/ f68 f28 1"/>
                  <a:gd name="f83" fmla="*/ f69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9">
                    <a:pos x="f74" y="f75"/>
                  </a:cxn>
                  <a:cxn ang="f59">
                    <a:pos x="f76" y="f75"/>
                  </a:cxn>
                  <a:cxn ang="f59">
                    <a:pos x="f77" y="f78"/>
                  </a:cxn>
                  <a:cxn ang="f59">
                    <a:pos x="f79" y="f78"/>
                  </a:cxn>
                  <a:cxn ang="f59">
                    <a:pos x="f79" y="f80"/>
                  </a:cxn>
                  <a:cxn ang="f59">
                    <a:pos x="f81" y="f82"/>
                  </a:cxn>
                  <a:cxn ang="f59">
                    <a:pos x="f76" y="f83"/>
                  </a:cxn>
                  <a:cxn ang="f59">
                    <a:pos x="f74" y="f83"/>
                  </a:cxn>
                  <a:cxn ang="f59">
                    <a:pos x="f74" y="f75"/>
                  </a:cxn>
                </a:cxnLst>
                <a:rect l="f70" t="f73" r="f71" b="f72"/>
                <a:pathLst>
                  <a:path w="44" h="47">
                    <a:moveTo>
                      <a:pt x="f6" y="f8"/>
                    </a:moveTo>
                    <a:cubicBezTo>
                      <a:pt x="f9" y="f8"/>
                      <a:pt x="f10" y="f8"/>
                      <a:pt x="f8" y="f8"/>
                    </a:cubicBezTo>
                    <a:cubicBezTo>
                      <a:pt x="f8" y="f11"/>
                      <a:pt x="f12" y="f13"/>
                      <a:pt x="f12" y="f7"/>
                    </a:cubicBezTo>
                    <a:cubicBezTo>
                      <a:pt x="f14" y="f7"/>
                      <a:pt x="f15" y="f7"/>
                      <a:pt x="f5" y="f7"/>
                    </a:cubicBezTo>
                    <a:cubicBezTo>
                      <a:pt x="f5" y="f16"/>
                      <a:pt x="f5" y="f17"/>
                      <a:pt x="f5" y="f12"/>
                    </a:cubicBezTo>
                    <a:cubicBezTo>
                      <a:pt x="f18" y="f8"/>
                      <a:pt x="f19" y="f20"/>
                      <a:pt x="f21" y="f21"/>
                    </a:cubicBezTo>
                    <a:cubicBezTo>
                      <a:pt x="f20" y="f22"/>
                      <a:pt x="f20" y="f15"/>
                      <a:pt x="f8" y="f5"/>
                    </a:cubicBezTo>
                    <a:cubicBezTo>
                      <a:pt x="f23" y="f5"/>
                      <a:pt x="f24" y="f5"/>
                      <a:pt x="f6" y="f5"/>
                    </a:cubicBezTo>
                    <a:cubicBezTo>
                      <a:pt x="f6" y="f15"/>
                      <a:pt x="f6" y="f25"/>
                      <a:pt x="f6" y="f8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1" name="Freeform 89">
                <a:extLst>
                  <a:ext uri="{FF2B5EF4-FFF2-40B4-BE49-F238E27FC236}">
                    <a16:creationId xmlns:a16="http://schemas.microsoft.com/office/drawing/2014/main" id="{9ED0D028-38F2-4889-A224-18FE00AF3016}"/>
                  </a:ext>
                </a:extLst>
              </p:cNvPr>
              <p:cNvSpPr/>
              <p:nvPr/>
            </p:nvSpPr>
            <p:spPr>
              <a:xfrm>
                <a:off x="7302498" y="3033714"/>
                <a:ext cx="50804" cy="10636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48"/>
                  <a:gd name="f8" fmla="val 5"/>
                  <a:gd name="f9" fmla="val 11"/>
                  <a:gd name="f10" fmla="val 1"/>
                  <a:gd name="f11" fmla="val 16"/>
                  <a:gd name="f12" fmla="val 2"/>
                  <a:gd name="f13" fmla="val 3"/>
                  <a:gd name="f14" fmla="val 17"/>
                  <a:gd name="f15" fmla="val 32"/>
                  <a:gd name="f16" fmla="val 10"/>
                  <a:gd name="f17" fmla="val 31"/>
                  <a:gd name="f18" fmla="val 4"/>
                  <a:gd name="f19" fmla="+- 0 0 -90"/>
                  <a:gd name="f20" fmla="*/ f3 1 23"/>
                  <a:gd name="f21" fmla="*/ f4 1 48"/>
                  <a:gd name="f22" fmla="+- f7 0 f5"/>
                  <a:gd name="f23" fmla="+- f6 0 f5"/>
                  <a:gd name="f24" fmla="*/ f19 f0 1"/>
                  <a:gd name="f25" fmla="*/ f23 1 23"/>
                  <a:gd name="f26" fmla="*/ f22 1 48"/>
                  <a:gd name="f27" fmla="*/ 5 f23 1"/>
                  <a:gd name="f28" fmla="*/ 0 f22 1"/>
                  <a:gd name="f29" fmla="*/ 23 f23 1"/>
                  <a:gd name="f30" fmla="*/ 3 f22 1"/>
                  <a:gd name="f31" fmla="*/ 48 f22 1"/>
                  <a:gd name="f32" fmla="*/ 0 f23 1"/>
                  <a:gd name="f33" fmla="*/ f24 1 f2"/>
                  <a:gd name="f34" fmla="*/ f27 1 23"/>
                  <a:gd name="f35" fmla="*/ f28 1 48"/>
                  <a:gd name="f36" fmla="*/ f29 1 23"/>
                  <a:gd name="f37" fmla="*/ f30 1 48"/>
                  <a:gd name="f38" fmla="*/ f31 1 48"/>
                  <a:gd name="f39" fmla="*/ f32 1 23"/>
                  <a:gd name="f40" fmla="*/ 0 1 f25"/>
                  <a:gd name="f41" fmla="*/ f6 1 f25"/>
                  <a:gd name="f42" fmla="*/ 0 1 f26"/>
                  <a:gd name="f43" fmla="*/ f7 1 f26"/>
                  <a:gd name="f44" fmla="+- f33 0 f1"/>
                  <a:gd name="f45" fmla="*/ f34 1 f25"/>
                  <a:gd name="f46" fmla="*/ f35 1 f26"/>
                  <a:gd name="f47" fmla="*/ f36 1 f25"/>
                  <a:gd name="f48" fmla="*/ f37 1 f26"/>
                  <a:gd name="f49" fmla="*/ f38 1 f26"/>
                  <a:gd name="f50" fmla="*/ f39 1 f25"/>
                  <a:gd name="f51" fmla="*/ f40 f20 1"/>
                  <a:gd name="f52" fmla="*/ f41 f20 1"/>
                  <a:gd name="f53" fmla="*/ f43 f21 1"/>
                  <a:gd name="f54" fmla="*/ f42 f21 1"/>
                  <a:gd name="f55" fmla="*/ f45 f20 1"/>
                  <a:gd name="f56" fmla="*/ f46 f21 1"/>
                  <a:gd name="f57" fmla="*/ f47 f20 1"/>
                  <a:gd name="f58" fmla="*/ f48 f21 1"/>
                  <a:gd name="f59" fmla="*/ f49 f21 1"/>
                  <a:gd name="f60" fmla="*/ f50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55" y="f56"/>
                  </a:cxn>
                  <a:cxn ang="f44">
                    <a:pos x="f57" y="f58"/>
                  </a:cxn>
                  <a:cxn ang="f44">
                    <a:pos x="f57" y="f59"/>
                  </a:cxn>
                  <a:cxn ang="f44">
                    <a:pos x="f60" y="f59"/>
                  </a:cxn>
                  <a:cxn ang="f44">
                    <a:pos x="f55" y="f56"/>
                  </a:cxn>
                  <a:cxn ang="f44">
                    <a:pos x="f55" y="f56"/>
                  </a:cxn>
                </a:cxnLst>
                <a:rect l="f51" t="f54" r="f52" b="f53"/>
                <a:pathLst>
                  <a:path w="23" h="48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6" y="f14"/>
                      <a:pt x="f6" y="f15"/>
                      <a:pt x="f6" y="f7"/>
                    </a:cubicBezTo>
                    <a:cubicBezTo>
                      <a:pt x="f14" y="f7"/>
                      <a:pt x="f16" y="f7"/>
                      <a:pt x="f5" y="f7"/>
                    </a:cubicBezTo>
                    <a:cubicBezTo>
                      <a:pt x="f12" y="f17"/>
                      <a:pt x="f18" y="f11"/>
                      <a:pt x="f8" y="f5"/>
                    </a:cubicBezTo>
                    <a:cubicBezTo>
                      <a:pt x="f8" y="f5"/>
                      <a:pt x="f8" y="f5"/>
                      <a:pt x="f8" y="f5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2" name="Freeform 90">
                <a:extLst>
                  <a:ext uri="{FF2B5EF4-FFF2-40B4-BE49-F238E27FC236}">
                    <a16:creationId xmlns:a16="http://schemas.microsoft.com/office/drawing/2014/main" id="{19BA8898-E39B-4BA9-ACB7-4CCCB8067708}"/>
                  </a:ext>
                </a:extLst>
              </p:cNvPr>
              <p:cNvSpPr/>
              <p:nvPr/>
            </p:nvSpPr>
            <p:spPr>
              <a:xfrm>
                <a:off x="5949955" y="2771774"/>
                <a:ext cx="101598" cy="5874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6"/>
                  <a:gd name="f8" fmla="val 1"/>
                  <a:gd name="f9" fmla="val 23"/>
                  <a:gd name="f10" fmla="val 17"/>
                  <a:gd name="f11" fmla="val 11"/>
                  <a:gd name="f12" fmla="val 5"/>
                  <a:gd name="f13" fmla="val 6"/>
                  <a:gd name="f14" fmla="val 15"/>
                  <a:gd name="f15" fmla="val 4"/>
                  <a:gd name="f16" fmla="val 30"/>
                  <a:gd name="f17" fmla="val 2"/>
                  <a:gd name="f18" fmla="val 10"/>
                  <a:gd name="f19" fmla="val 25"/>
                  <a:gd name="f20" fmla="val 16"/>
                  <a:gd name="f21" fmla="val 22"/>
                  <a:gd name="f22" fmla="+- 0 0 -90"/>
                  <a:gd name="f23" fmla="*/ f3 1 46"/>
                  <a:gd name="f24" fmla="*/ f4 1 26"/>
                  <a:gd name="f25" fmla="+- f7 0 f5"/>
                  <a:gd name="f26" fmla="+- f6 0 f5"/>
                  <a:gd name="f27" fmla="*/ f22 f0 1"/>
                  <a:gd name="f28" fmla="*/ f26 1 46"/>
                  <a:gd name="f29" fmla="*/ f25 1 26"/>
                  <a:gd name="f30" fmla="*/ 1 f26 1"/>
                  <a:gd name="f31" fmla="*/ 23 f25 1"/>
                  <a:gd name="f32" fmla="*/ 5 f25 1"/>
                  <a:gd name="f33" fmla="*/ 0 f26 1"/>
                  <a:gd name="f34" fmla="*/ 6 f25 1"/>
                  <a:gd name="f35" fmla="*/ 46 f26 1"/>
                  <a:gd name="f36" fmla="*/ 0 f25 1"/>
                  <a:gd name="f37" fmla="*/ 26 f25 1"/>
                  <a:gd name="f38" fmla="*/ 22 f25 1"/>
                  <a:gd name="f39" fmla="*/ f27 1 f2"/>
                  <a:gd name="f40" fmla="*/ f30 1 46"/>
                  <a:gd name="f41" fmla="*/ f31 1 26"/>
                  <a:gd name="f42" fmla="*/ f32 1 26"/>
                  <a:gd name="f43" fmla="*/ f33 1 46"/>
                  <a:gd name="f44" fmla="*/ f34 1 26"/>
                  <a:gd name="f45" fmla="*/ f35 1 46"/>
                  <a:gd name="f46" fmla="*/ f36 1 26"/>
                  <a:gd name="f47" fmla="*/ f37 1 26"/>
                  <a:gd name="f48" fmla="*/ f38 1 26"/>
                  <a:gd name="f49" fmla="*/ 0 1 f28"/>
                  <a:gd name="f50" fmla="*/ f6 1 f28"/>
                  <a:gd name="f51" fmla="*/ 0 1 f29"/>
                  <a:gd name="f52" fmla="*/ f7 1 f29"/>
                  <a:gd name="f53" fmla="+- f39 0 f1"/>
                  <a:gd name="f54" fmla="*/ f40 1 f28"/>
                  <a:gd name="f55" fmla="*/ f41 1 f29"/>
                  <a:gd name="f56" fmla="*/ f42 1 f29"/>
                  <a:gd name="f57" fmla="*/ f43 1 f28"/>
                  <a:gd name="f58" fmla="*/ f44 1 f29"/>
                  <a:gd name="f59" fmla="*/ f45 1 f28"/>
                  <a:gd name="f60" fmla="*/ f46 1 f29"/>
                  <a:gd name="f61" fmla="*/ f47 1 f29"/>
                  <a:gd name="f62" fmla="*/ f48 1 f29"/>
                  <a:gd name="f63" fmla="*/ f49 f23 1"/>
                  <a:gd name="f64" fmla="*/ f50 f23 1"/>
                  <a:gd name="f65" fmla="*/ f52 f24 1"/>
                  <a:gd name="f66" fmla="*/ f51 f24 1"/>
                  <a:gd name="f67" fmla="*/ f54 f23 1"/>
                  <a:gd name="f68" fmla="*/ f55 f24 1"/>
                  <a:gd name="f69" fmla="*/ f56 f24 1"/>
                  <a:gd name="f70" fmla="*/ f57 f23 1"/>
                  <a:gd name="f71" fmla="*/ f58 f24 1"/>
                  <a:gd name="f72" fmla="*/ f59 f23 1"/>
                  <a:gd name="f73" fmla="*/ f60 f24 1"/>
                  <a:gd name="f74" fmla="*/ f61 f24 1"/>
                  <a:gd name="f75" fmla="*/ f62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67" y="f68"/>
                  </a:cxn>
                  <a:cxn ang="f53">
                    <a:pos x="f67" y="f69"/>
                  </a:cxn>
                  <a:cxn ang="f53">
                    <a:pos x="f70" y="f71"/>
                  </a:cxn>
                  <a:cxn ang="f53">
                    <a:pos x="f72" y="f73"/>
                  </a:cxn>
                  <a:cxn ang="f53">
                    <a:pos x="f72" y="f74"/>
                  </a:cxn>
                  <a:cxn ang="f53">
                    <a:pos x="f67" y="f75"/>
                  </a:cxn>
                  <a:cxn ang="f53">
                    <a:pos x="f67" y="f68"/>
                  </a:cxn>
                </a:cxnLst>
                <a:rect l="f63" t="f66" r="f64" b="f65"/>
                <a:pathLst>
                  <a:path w="46" h="26">
                    <a:moveTo>
                      <a:pt x="f8" y="f9"/>
                    </a:moveTo>
                    <a:cubicBezTo>
                      <a:pt x="f8" y="f10"/>
                      <a:pt x="f8" y="f11"/>
                      <a:pt x="f8" y="f12"/>
                    </a:cubicBezTo>
                    <a:cubicBezTo>
                      <a:pt x="f5" y="f13"/>
                      <a:pt x="f5" y="f13"/>
                      <a:pt x="f5" y="f13"/>
                    </a:cubicBezTo>
                    <a:cubicBezTo>
                      <a:pt x="f14" y="f15"/>
                      <a:pt x="f16" y="f17"/>
                      <a:pt x="f6" y="f5"/>
                    </a:cubicBezTo>
                    <a:cubicBezTo>
                      <a:pt x="f6" y="f18"/>
                      <a:pt x="f6" y="f10"/>
                      <a:pt x="f6" y="f7"/>
                    </a:cubicBezTo>
                    <a:cubicBezTo>
                      <a:pt x="f16" y="f19"/>
                      <a:pt x="f20" y="f9"/>
                      <a:pt x="f8" y="f21"/>
                    </a:cubicBezTo>
                    <a:cubicBezTo>
                      <a:pt x="f8" y="f21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3" name="Freeform 91">
                <a:extLst>
                  <a:ext uri="{FF2B5EF4-FFF2-40B4-BE49-F238E27FC236}">
                    <a16:creationId xmlns:a16="http://schemas.microsoft.com/office/drawing/2014/main" id="{B86A10D3-2074-4FE9-A57D-F04345C67706}"/>
                  </a:ext>
                </a:extLst>
              </p:cNvPr>
              <p:cNvSpPr/>
              <p:nvPr/>
            </p:nvSpPr>
            <p:spPr>
              <a:xfrm>
                <a:off x="8553453" y="2771774"/>
                <a:ext cx="104771" cy="5874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26"/>
                  <a:gd name="f8" fmla="val 5"/>
                  <a:gd name="f9" fmla="val 14"/>
                  <a:gd name="f10" fmla="val 4"/>
                  <a:gd name="f11" fmla="val 28"/>
                  <a:gd name="f12" fmla="val 2"/>
                  <a:gd name="f13" fmla="val 45"/>
                  <a:gd name="f14" fmla="val 46"/>
                  <a:gd name="f15" fmla="val 9"/>
                  <a:gd name="f16" fmla="val 16"/>
                  <a:gd name="f17" fmla="val 30"/>
                  <a:gd name="f18" fmla="val 25"/>
                  <a:gd name="f19" fmla="val 15"/>
                  <a:gd name="f20" fmla="val 23"/>
                  <a:gd name="f21" fmla="val 22"/>
                  <a:gd name="f22" fmla="val 17"/>
                  <a:gd name="f23" fmla="val 11"/>
                  <a:gd name="f24" fmla="+- 0 0 -90"/>
                  <a:gd name="f25" fmla="*/ f3 1 47"/>
                  <a:gd name="f26" fmla="*/ f4 1 26"/>
                  <a:gd name="f27" fmla="+- f7 0 f5"/>
                  <a:gd name="f28" fmla="+- f6 0 f5"/>
                  <a:gd name="f29" fmla="*/ f24 f0 1"/>
                  <a:gd name="f30" fmla="*/ f28 1 47"/>
                  <a:gd name="f31" fmla="*/ f27 1 26"/>
                  <a:gd name="f32" fmla="*/ 0 f28 1"/>
                  <a:gd name="f33" fmla="*/ 5 f27 1"/>
                  <a:gd name="f34" fmla="*/ 45 f28 1"/>
                  <a:gd name="f35" fmla="*/ 0 f27 1"/>
                  <a:gd name="f36" fmla="*/ 47 f28 1"/>
                  <a:gd name="f37" fmla="*/ 26 f27 1"/>
                  <a:gd name="f38" fmla="*/ 22 f27 1"/>
                  <a:gd name="f39" fmla="*/ 23 f27 1"/>
                  <a:gd name="f40" fmla="*/ f29 1 f2"/>
                  <a:gd name="f41" fmla="*/ f32 1 47"/>
                  <a:gd name="f42" fmla="*/ f33 1 26"/>
                  <a:gd name="f43" fmla="*/ f34 1 47"/>
                  <a:gd name="f44" fmla="*/ f35 1 26"/>
                  <a:gd name="f45" fmla="*/ f36 1 47"/>
                  <a:gd name="f46" fmla="*/ f37 1 26"/>
                  <a:gd name="f47" fmla="*/ f38 1 26"/>
                  <a:gd name="f48" fmla="*/ f39 1 26"/>
                  <a:gd name="f49" fmla="*/ 0 1 f30"/>
                  <a:gd name="f50" fmla="*/ f6 1 f30"/>
                  <a:gd name="f51" fmla="*/ 0 1 f31"/>
                  <a:gd name="f52" fmla="*/ f7 1 f31"/>
                  <a:gd name="f53" fmla="+- f40 0 f1"/>
                  <a:gd name="f54" fmla="*/ f41 1 f30"/>
                  <a:gd name="f55" fmla="*/ f42 1 f31"/>
                  <a:gd name="f56" fmla="*/ f43 1 f30"/>
                  <a:gd name="f57" fmla="*/ f44 1 f31"/>
                  <a:gd name="f58" fmla="*/ f45 1 f30"/>
                  <a:gd name="f59" fmla="*/ f46 1 f31"/>
                  <a:gd name="f60" fmla="*/ f47 1 f31"/>
                  <a:gd name="f61" fmla="*/ f48 1 f31"/>
                  <a:gd name="f62" fmla="*/ f49 f25 1"/>
                  <a:gd name="f63" fmla="*/ f50 f25 1"/>
                  <a:gd name="f64" fmla="*/ f52 f26 1"/>
                  <a:gd name="f65" fmla="*/ f51 f26 1"/>
                  <a:gd name="f66" fmla="*/ f54 f25 1"/>
                  <a:gd name="f67" fmla="*/ f55 f26 1"/>
                  <a:gd name="f68" fmla="*/ f56 f25 1"/>
                  <a:gd name="f69" fmla="*/ f57 f26 1"/>
                  <a:gd name="f70" fmla="*/ f58 f25 1"/>
                  <a:gd name="f71" fmla="*/ f59 f26 1"/>
                  <a:gd name="f72" fmla="*/ f60 f26 1"/>
                  <a:gd name="f73" fmla="*/ f61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66" y="f67"/>
                  </a:cxn>
                  <a:cxn ang="f53">
                    <a:pos x="f68" y="f69"/>
                  </a:cxn>
                  <a:cxn ang="f53">
                    <a:pos x="f70" y="f71"/>
                  </a:cxn>
                  <a:cxn ang="f53">
                    <a:pos x="f66" y="f72"/>
                  </a:cxn>
                  <a:cxn ang="f53">
                    <a:pos x="f66" y="f73"/>
                  </a:cxn>
                  <a:cxn ang="f53">
                    <a:pos x="f66" y="f67"/>
                  </a:cxn>
                </a:cxnLst>
                <a:rect l="f62" t="f65" r="f63" b="f64"/>
                <a:pathLst>
                  <a:path w="47" h="26">
                    <a:moveTo>
                      <a:pt x="f5" y="f8"/>
                    </a:moveTo>
                    <a:cubicBezTo>
                      <a:pt x="f9" y="f10"/>
                      <a:pt x="f11" y="f12"/>
                      <a:pt x="f13" y="f5"/>
                    </a:cubicBezTo>
                    <a:cubicBezTo>
                      <a:pt x="f14" y="f15"/>
                      <a:pt x="f14" y="f16"/>
                      <a:pt x="f6" y="f7"/>
                    </a:cubicBezTo>
                    <a:cubicBezTo>
                      <a:pt x="f17" y="f18"/>
                      <a:pt x="f19" y="f20"/>
                      <a:pt x="f5" y="f21"/>
                    </a:cubicBezTo>
                    <a:cubicBezTo>
                      <a:pt x="f5" y="f21"/>
                      <a:pt x="f5" y="f20"/>
                      <a:pt x="f5" y="f20"/>
                    </a:cubicBezTo>
                    <a:cubicBezTo>
                      <a:pt x="f5" y="f22"/>
                      <a:pt x="f5" y="f23"/>
                      <a:pt x="f5" y="f8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4" name="Freeform 92">
                <a:extLst>
                  <a:ext uri="{FF2B5EF4-FFF2-40B4-BE49-F238E27FC236}">
                    <a16:creationId xmlns:a16="http://schemas.microsoft.com/office/drawing/2014/main" id="{8226094D-00C4-43D4-87E8-497D18EE0D97}"/>
                  </a:ext>
                </a:extLst>
              </p:cNvPr>
              <p:cNvSpPr/>
              <p:nvPr/>
            </p:nvSpPr>
            <p:spPr>
              <a:xfrm>
                <a:off x="4654552" y="2517772"/>
                <a:ext cx="47621" cy="508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23"/>
                  <a:gd name="f8" fmla="val 14"/>
                  <a:gd name="f9" fmla="val 8"/>
                  <a:gd name="f10" fmla="val 7"/>
                  <a:gd name="f11" fmla="val 15"/>
                  <a:gd name="f12" fmla="val 9"/>
                  <a:gd name="f13" fmla="+- 0 0 -90"/>
                  <a:gd name="f14" fmla="*/ f3 1 22"/>
                  <a:gd name="f15" fmla="*/ f4 1 23"/>
                  <a:gd name="f16" fmla="+- f7 0 f5"/>
                  <a:gd name="f17" fmla="+- f6 0 f5"/>
                  <a:gd name="f18" fmla="*/ f13 f0 1"/>
                  <a:gd name="f19" fmla="*/ f17 1 22"/>
                  <a:gd name="f20" fmla="*/ f16 1 23"/>
                  <a:gd name="f21" fmla="*/ 0 f17 1"/>
                  <a:gd name="f22" fmla="*/ 23 f16 1"/>
                  <a:gd name="f23" fmla="*/ 0 f16 1"/>
                  <a:gd name="f24" fmla="*/ 22 f17 1"/>
                  <a:gd name="f25" fmla="*/ 22 f16 1"/>
                  <a:gd name="f26" fmla="*/ f18 1 f2"/>
                  <a:gd name="f27" fmla="*/ f21 1 22"/>
                  <a:gd name="f28" fmla="*/ f22 1 23"/>
                  <a:gd name="f29" fmla="*/ f23 1 23"/>
                  <a:gd name="f30" fmla="*/ f24 1 22"/>
                  <a:gd name="f31" fmla="*/ f25 1 23"/>
                  <a:gd name="f32" fmla="*/ 0 1 f19"/>
                  <a:gd name="f33" fmla="*/ f6 1 f19"/>
                  <a:gd name="f34" fmla="*/ 0 1 f20"/>
                  <a:gd name="f35" fmla="*/ f7 1 f20"/>
                  <a:gd name="f36" fmla="+- f26 0 f1"/>
                  <a:gd name="f37" fmla="*/ f27 1 f19"/>
                  <a:gd name="f38" fmla="*/ f28 1 f20"/>
                  <a:gd name="f39" fmla="*/ f29 1 f20"/>
                  <a:gd name="f40" fmla="*/ f30 1 f19"/>
                  <a:gd name="f41" fmla="*/ f31 1 f20"/>
                  <a:gd name="f42" fmla="*/ f32 f14 1"/>
                  <a:gd name="f43" fmla="*/ f33 f14 1"/>
                  <a:gd name="f44" fmla="*/ f35 f15 1"/>
                  <a:gd name="f45" fmla="*/ f34 f15 1"/>
                  <a:gd name="f46" fmla="*/ f37 f14 1"/>
                  <a:gd name="f47" fmla="*/ f38 f15 1"/>
                  <a:gd name="f48" fmla="*/ f39 f15 1"/>
                  <a:gd name="f49" fmla="*/ f40 f14 1"/>
                  <a:gd name="f50" fmla="*/ f41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46" y="f47"/>
                  </a:cxn>
                  <a:cxn ang="f36">
                    <a:pos x="f46" y="f48"/>
                  </a:cxn>
                  <a:cxn ang="f36">
                    <a:pos x="f49" y="f48"/>
                  </a:cxn>
                  <a:cxn ang="f36">
                    <a:pos x="f49" y="f50"/>
                  </a:cxn>
                  <a:cxn ang="f36">
                    <a:pos x="f46" y="f47"/>
                  </a:cxn>
                </a:cxnLst>
                <a:rect l="f42" t="f45" r="f43" b="f44"/>
                <a:pathLst>
                  <a:path w="22" h="23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8" y="f5"/>
                      <a:pt x="f6" y="f5"/>
                    </a:cubicBezTo>
                    <a:cubicBezTo>
                      <a:pt x="f6" y="f10"/>
                      <a:pt x="f6" y="f8"/>
                      <a:pt x="f6" y="f6"/>
                    </a:cubicBezTo>
                    <a:cubicBezTo>
                      <a:pt x="f11" y="f6"/>
                      <a:pt x="f12" y="f6"/>
                      <a:pt x="f5" y="f7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5" name="Freeform 93">
                <a:extLst>
                  <a:ext uri="{FF2B5EF4-FFF2-40B4-BE49-F238E27FC236}">
                    <a16:creationId xmlns:a16="http://schemas.microsoft.com/office/drawing/2014/main" id="{992D4C65-7C3E-420E-9508-1385E8DA9AD1}"/>
                  </a:ext>
                </a:extLst>
              </p:cNvPr>
              <p:cNvSpPr/>
              <p:nvPr/>
            </p:nvSpPr>
            <p:spPr>
              <a:xfrm>
                <a:off x="5173666" y="2517772"/>
                <a:ext cx="50804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24"/>
                  <a:gd name="f8" fmla="val 19"/>
                  <a:gd name="f9" fmla="val 13"/>
                  <a:gd name="f10" fmla="val 7"/>
                  <a:gd name="f11" fmla="val 22"/>
                  <a:gd name="f12" fmla="val 21"/>
                  <a:gd name="f13" fmla="val 15"/>
                  <a:gd name="f14" fmla="val 8"/>
                  <a:gd name="f15" fmla="val 9"/>
                  <a:gd name="f16" fmla="val 20"/>
                  <a:gd name="f17" fmla="val 16"/>
                  <a:gd name="f18" fmla="+- 0 0 -90"/>
                  <a:gd name="f19" fmla="*/ f3 1 23"/>
                  <a:gd name="f20" fmla="*/ f4 1 24"/>
                  <a:gd name="f21" fmla="+- f7 0 f5"/>
                  <a:gd name="f22" fmla="+- f6 0 f5"/>
                  <a:gd name="f23" fmla="*/ f18 f0 1"/>
                  <a:gd name="f24" fmla="*/ f22 1 23"/>
                  <a:gd name="f25" fmla="*/ f21 1 24"/>
                  <a:gd name="f26" fmla="*/ 19 f22 1"/>
                  <a:gd name="f27" fmla="*/ 24 f21 1"/>
                  <a:gd name="f28" fmla="*/ 0 f22 1"/>
                  <a:gd name="f29" fmla="*/ 21 f21 1"/>
                  <a:gd name="f30" fmla="*/ 0 f21 1"/>
                  <a:gd name="f31" fmla="*/ 23 f22 1"/>
                  <a:gd name="f32" fmla="*/ f23 1 f2"/>
                  <a:gd name="f33" fmla="*/ f26 1 23"/>
                  <a:gd name="f34" fmla="*/ f27 1 24"/>
                  <a:gd name="f35" fmla="*/ f28 1 23"/>
                  <a:gd name="f36" fmla="*/ f29 1 24"/>
                  <a:gd name="f37" fmla="*/ f30 1 24"/>
                  <a:gd name="f38" fmla="*/ f31 1 23"/>
                  <a:gd name="f39" fmla="*/ 0 1 f24"/>
                  <a:gd name="f40" fmla="*/ f6 1 f24"/>
                  <a:gd name="f41" fmla="*/ 0 1 f25"/>
                  <a:gd name="f42" fmla="*/ f7 1 f25"/>
                  <a:gd name="f43" fmla="+- f32 0 f1"/>
                  <a:gd name="f44" fmla="*/ f33 1 f24"/>
                  <a:gd name="f45" fmla="*/ f34 1 f25"/>
                  <a:gd name="f46" fmla="*/ f35 1 f24"/>
                  <a:gd name="f47" fmla="*/ f36 1 f25"/>
                  <a:gd name="f48" fmla="*/ f37 1 f25"/>
                  <a:gd name="f49" fmla="*/ f38 1 f24"/>
                  <a:gd name="f50" fmla="*/ f39 f19 1"/>
                  <a:gd name="f51" fmla="*/ f40 f19 1"/>
                  <a:gd name="f52" fmla="*/ f42 f20 1"/>
                  <a:gd name="f53" fmla="*/ f41 f20 1"/>
                  <a:gd name="f54" fmla="*/ f44 f19 1"/>
                  <a:gd name="f55" fmla="*/ f45 f20 1"/>
                  <a:gd name="f56" fmla="*/ f46 f19 1"/>
                  <a:gd name="f57" fmla="*/ f47 f20 1"/>
                  <a:gd name="f58" fmla="*/ f48 f20 1"/>
                  <a:gd name="f59" fmla="*/ f49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54" y="f55"/>
                  </a:cxn>
                  <a:cxn ang="f43">
                    <a:pos x="f56" y="f57"/>
                  </a:cxn>
                  <a:cxn ang="f43">
                    <a:pos x="f56" y="f58"/>
                  </a:cxn>
                  <a:cxn ang="f43">
                    <a:pos x="f59" y="f58"/>
                  </a:cxn>
                  <a:cxn ang="f43">
                    <a:pos x="f54" y="f55"/>
                  </a:cxn>
                  <a:cxn ang="f43">
                    <a:pos x="f54" y="f55"/>
                  </a:cxn>
                </a:cxnLst>
                <a:rect l="f50" t="f53" r="f51" b="f52"/>
                <a:pathLst>
                  <a:path w="23" h="24">
                    <a:moveTo>
                      <a:pt x="f8" y="f7"/>
                    </a:moveTo>
                    <a:cubicBezTo>
                      <a:pt x="f9" y="f6"/>
                      <a:pt x="f10" y="f11"/>
                      <a:pt x="f5" y="f12"/>
                    </a:cubicBezTo>
                    <a:cubicBezTo>
                      <a:pt x="f5" y="f13"/>
                      <a:pt x="f5" y="f14"/>
                      <a:pt x="f5" y="f5"/>
                    </a:cubicBezTo>
                    <a:cubicBezTo>
                      <a:pt x="f10" y="f5"/>
                      <a:pt x="f9" y="f5"/>
                      <a:pt x="f6" y="f5"/>
                    </a:cubicBezTo>
                    <a:cubicBezTo>
                      <a:pt x="f12" y="f15"/>
                      <a:pt x="f16" y="f17"/>
                      <a:pt x="f8" y="f7"/>
                    </a:cubicBezTo>
                    <a:cubicBezTo>
                      <a:pt x="f8" y="f7"/>
                      <a:pt x="f8" y="f7"/>
                      <a:pt x="f8" y="f7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6" name="Freeform 94">
                <a:extLst>
                  <a:ext uri="{FF2B5EF4-FFF2-40B4-BE49-F238E27FC236}">
                    <a16:creationId xmlns:a16="http://schemas.microsoft.com/office/drawing/2014/main" id="{20F86995-102C-4C89-9679-EC2EDB449D54}"/>
                  </a:ext>
                </a:extLst>
              </p:cNvPr>
              <p:cNvSpPr/>
              <p:nvPr/>
            </p:nvSpPr>
            <p:spPr>
              <a:xfrm>
                <a:off x="6842126" y="2514600"/>
                <a:ext cx="44448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23"/>
                  <a:gd name="f8" fmla="val 7"/>
                  <a:gd name="f9" fmla="val 13"/>
                  <a:gd name="f10" fmla="val 8"/>
                  <a:gd name="f11" fmla="val 15"/>
                  <a:gd name="f12" fmla="+- 0 0 -90"/>
                  <a:gd name="f13" fmla="*/ f3 1 20"/>
                  <a:gd name="f14" fmla="*/ f4 1 23"/>
                  <a:gd name="f15" fmla="+- f7 0 f5"/>
                  <a:gd name="f16" fmla="+- f6 0 f5"/>
                  <a:gd name="f17" fmla="*/ f12 f0 1"/>
                  <a:gd name="f18" fmla="*/ f16 1 20"/>
                  <a:gd name="f19" fmla="*/ f15 1 23"/>
                  <a:gd name="f20" fmla="*/ 0 f16 1"/>
                  <a:gd name="f21" fmla="*/ 0 f15 1"/>
                  <a:gd name="f22" fmla="*/ 20 f16 1"/>
                  <a:gd name="f23" fmla="*/ 23 f15 1"/>
                  <a:gd name="f24" fmla="*/ f17 1 f2"/>
                  <a:gd name="f25" fmla="*/ f20 1 20"/>
                  <a:gd name="f26" fmla="*/ f21 1 23"/>
                  <a:gd name="f27" fmla="*/ f22 1 20"/>
                  <a:gd name="f28" fmla="*/ f23 1 23"/>
                  <a:gd name="f29" fmla="*/ 0 1 f18"/>
                  <a:gd name="f30" fmla="*/ f6 1 f18"/>
                  <a:gd name="f31" fmla="*/ 0 1 f19"/>
                  <a:gd name="f32" fmla="*/ f7 1 f19"/>
                  <a:gd name="f33" fmla="+- f24 0 f1"/>
                  <a:gd name="f34" fmla="*/ f25 1 f18"/>
                  <a:gd name="f35" fmla="*/ f26 1 f19"/>
                  <a:gd name="f36" fmla="*/ f27 1 f18"/>
                  <a:gd name="f37" fmla="*/ f28 1 f19"/>
                  <a:gd name="f38" fmla="*/ f29 f13 1"/>
                  <a:gd name="f39" fmla="*/ f30 f13 1"/>
                  <a:gd name="f40" fmla="*/ f32 f14 1"/>
                  <a:gd name="f41" fmla="*/ f31 f14 1"/>
                  <a:gd name="f42" fmla="*/ f34 f13 1"/>
                  <a:gd name="f43" fmla="*/ f35 f14 1"/>
                  <a:gd name="f44" fmla="*/ f36 f13 1"/>
                  <a:gd name="f45" fmla="*/ f37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2" y="f43"/>
                  </a:cxn>
                  <a:cxn ang="f33">
                    <a:pos x="f44" y="f43"/>
                  </a:cxn>
                  <a:cxn ang="f33">
                    <a:pos x="f44" y="f45"/>
                  </a:cxn>
                  <a:cxn ang="f33">
                    <a:pos x="f42" y="f45"/>
                  </a:cxn>
                  <a:cxn ang="f33">
                    <a:pos x="f42" y="f43"/>
                  </a:cxn>
                </a:cxnLst>
                <a:rect l="f38" t="f41" r="f39" b="f40"/>
                <a:pathLst>
                  <a:path w="20" h="23">
                    <a:moveTo>
                      <a:pt x="f5" y="f5"/>
                    </a:moveTo>
                    <a:cubicBezTo>
                      <a:pt x="f8" y="f5"/>
                      <a:pt x="f9" y="f5"/>
                      <a:pt x="f6" y="f5"/>
                    </a:cubicBezTo>
                    <a:cubicBezTo>
                      <a:pt x="f6" y="f10"/>
                      <a:pt x="f6" y="f11"/>
                      <a:pt x="f6" y="f7"/>
                    </a:cubicBezTo>
                    <a:cubicBezTo>
                      <a:pt x="f9" y="f7"/>
                      <a:pt x="f8" y="f7"/>
                      <a:pt x="f5" y="f7"/>
                    </a:cubicBezTo>
                    <a:cubicBezTo>
                      <a:pt x="f5" y="f11"/>
                      <a:pt x="f5" y="f10"/>
                      <a:pt x="f5" y="f5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7" name="Freeform 95">
                <a:extLst>
                  <a:ext uri="{FF2B5EF4-FFF2-40B4-BE49-F238E27FC236}">
                    <a16:creationId xmlns:a16="http://schemas.microsoft.com/office/drawing/2014/main" id="{91AA8E7A-93C2-47C0-8C13-147CD605A14C}"/>
                  </a:ext>
                </a:extLst>
              </p:cNvPr>
              <p:cNvSpPr/>
              <p:nvPr/>
            </p:nvSpPr>
            <p:spPr>
              <a:xfrm>
                <a:off x="7254877" y="2517772"/>
                <a:ext cx="49213" cy="508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23"/>
                  <a:gd name="f8" fmla="val 14"/>
                  <a:gd name="f9" fmla="val 8"/>
                  <a:gd name="f10" fmla="val 7"/>
                  <a:gd name="f11" fmla="val 15"/>
                  <a:gd name="f12" fmla="val 9"/>
                  <a:gd name="f13" fmla="+- 0 0 -90"/>
                  <a:gd name="f14" fmla="*/ f3 1 22"/>
                  <a:gd name="f15" fmla="*/ f4 1 23"/>
                  <a:gd name="f16" fmla="+- f7 0 f5"/>
                  <a:gd name="f17" fmla="+- f6 0 f5"/>
                  <a:gd name="f18" fmla="*/ f13 f0 1"/>
                  <a:gd name="f19" fmla="*/ f17 1 22"/>
                  <a:gd name="f20" fmla="*/ f16 1 23"/>
                  <a:gd name="f21" fmla="*/ 0 f17 1"/>
                  <a:gd name="f22" fmla="*/ 23 f16 1"/>
                  <a:gd name="f23" fmla="*/ 0 f16 1"/>
                  <a:gd name="f24" fmla="*/ 22 f17 1"/>
                  <a:gd name="f25" fmla="*/ 22 f16 1"/>
                  <a:gd name="f26" fmla="*/ f18 1 f2"/>
                  <a:gd name="f27" fmla="*/ f21 1 22"/>
                  <a:gd name="f28" fmla="*/ f22 1 23"/>
                  <a:gd name="f29" fmla="*/ f23 1 23"/>
                  <a:gd name="f30" fmla="*/ f24 1 22"/>
                  <a:gd name="f31" fmla="*/ f25 1 23"/>
                  <a:gd name="f32" fmla="*/ 0 1 f19"/>
                  <a:gd name="f33" fmla="*/ f6 1 f19"/>
                  <a:gd name="f34" fmla="*/ 0 1 f20"/>
                  <a:gd name="f35" fmla="*/ f7 1 f20"/>
                  <a:gd name="f36" fmla="+- f26 0 f1"/>
                  <a:gd name="f37" fmla="*/ f27 1 f19"/>
                  <a:gd name="f38" fmla="*/ f28 1 f20"/>
                  <a:gd name="f39" fmla="*/ f29 1 f20"/>
                  <a:gd name="f40" fmla="*/ f30 1 f19"/>
                  <a:gd name="f41" fmla="*/ f31 1 f20"/>
                  <a:gd name="f42" fmla="*/ f32 f14 1"/>
                  <a:gd name="f43" fmla="*/ f33 f14 1"/>
                  <a:gd name="f44" fmla="*/ f35 f15 1"/>
                  <a:gd name="f45" fmla="*/ f34 f15 1"/>
                  <a:gd name="f46" fmla="*/ f37 f14 1"/>
                  <a:gd name="f47" fmla="*/ f38 f15 1"/>
                  <a:gd name="f48" fmla="*/ f39 f15 1"/>
                  <a:gd name="f49" fmla="*/ f40 f14 1"/>
                  <a:gd name="f50" fmla="*/ f41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46" y="f47"/>
                  </a:cxn>
                  <a:cxn ang="f36">
                    <a:pos x="f46" y="f48"/>
                  </a:cxn>
                  <a:cxn ang="f36">
                    <a:pos x="f49" y="f48"/>
                  </a:cxn>
                  <a:cxn ang="f36">
                    <a:pos x="f49" y="f50"/>
                  </a:cxn>
                  <a:cxn ang="f36">
                    <a:pos x="f46" y="f47"/>
                  </a:cxn>
                </a:cxnLst>
                <a:rect l="f42" t="f45" r="f43" b="f44"/>
                <a:pathLst>
                  <a:path w="22" h="23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8" y="f5"/>
                      <a:pt x="f6" y="f5"/>
                    </a:cubicBezTo>
                    <a:cubicBezTo>
                      <a:pt x="f6" y="f10"/>
                      <a:pt x="f6" y="f8"/>
                      <a:pt x="f6" y="f6"/>
                    </a:cubicBezTo>
                    <a:cubicBezTo>
                      <a:pt x="f11" y="f6"/>
                      <a:pt x="f12" y="f6"/>
                      <a:pt x="f5" y="f7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8" name="Freeform 96">
                <a:extLst>
                  <a:ext uri="{FF2B5EF4-FFF2-40B4-BE49-F238E27FC236}">
                    <a16:creationId xmlns:a16="http://schemas.microsoft.com/office/drawing/2014/main" id="{901EF19C-CE68-4A8B-9123-BB23296F8BBC}"/>
                  </a:ext>
                </a:extLst>
              </p:cNvPr>
              <p:cNvSpPr/>
              <p:nvPr/>
            </p:nvSpPr>
            <p:spPr>
              <a:xfrm>
                <a:off x="7775572" y="2517772"/>
                <a:ext cx="47621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24"/>
                  <a:gd name="f8" fmla="val 20"/>
                  <a:gd name="f9" fmla="val 13"/>
                  <a:gd name="f10" fmla="val 23"/>
                  <a:gd name="f11" fmla="val 7"/>
                  <a:gd name="f12" fmla="val 21"/>
                  <a:gd name="f13" fmla="val 14"/>
                  <a:gd name="f14" fmla="val 8"/>
                  <a:gd name="f15" fmla="val 16"/>
                  <a:gd name="f16" fmla="val 19"/>
                  <a:gd name="f17" fmla="+- 0 0 -90"/>
                  <a:gd name="f18" fmla="*/ f3 1 22"/>
                  <a:gd name="f19" fmla="*/ f4 1 24"/>
                  <a:gd name="f20" fmla="+- f7 0 f5"/>
                  <a:gd name="f21" fmla="+- f6 0 f5"/>
                  <a:gd name="f22" fmla="*/ f17 f0 1"/>
                  <a:gd name="f23" fmla="*/ f21 1 22"/>
                  <a:gd name="f24" fmla="*/ f20 1 24"/>
                  <a:gd name="f25" fmla="*/ 20 f21 1"/>
                  <a:gd name="f26" fmla="*/ 24 f20 1"/>
                  <a:gd name="f27" fmla="*/ 0 f21 1"/>
                  <a:gd name="f28" fmla="*/ 21 f20 1"/>
                  <a:gd name="f29" fmla="*/ 0 f20 1"/>
                  <a:gd name="f30" fmla="*/ 22 f21 1"/>
                  <a:gd name="f31" fmla="*/ 19 f21 1"/>
                  <a:gd name="f32" fmla="*/ f22 1 f2"/>
                  <a:gd name="f33" fmla="*/ f25 1 22"/>
                  <a:gd name="f34" fmla="*/ f26 1 24"/>
                  <a:gd name="f35" fmla="*/ f27 1 22"/>
                  <a:gd name="f36" fmla="*/ f28 1 24"/>
                  <a:gd name="f37" fmla="*/ f29 1 24"/>
                  <a:gd name="f38" fmla="*/ f30 1 22"/>
                  <a:gd name="f39" fmla="*/ f31 1 22"/>
                  <a:gd name="f40" fmla="*/ 0 1 f23"/>
                  <a:gd name="f41" fmla="*/ f6 1 f23"/>
                  <a:gd name="f42" fmla="*/ 0 1 f24"/>
                  <a:gd name="f43" fmla="*/ f7 1 f24"/>
                  <a:gd name="f44" fmla="+- f32 0 f1"/>
                  <a:gd name="f45" fmla="*/ f33 1 f23"/>
                  <a:gd name="f46" fmla="*/ f34 1 f24"/>
                  <a:gd name="f47" fmla="*/ f35 1 f23"/>
                  <a:gd name="f48" fmla="*/ f36 1 f24"/>
                  <a:gd name="f49" fmla="*/ f37 1 f24"/>
                  <a:gd name="f50" fmla="*/ f38 1 f23"/>
                  <a:gd name="f51" fmla="*/ f39 1 f23"/>
                  <a:gd name="f52" fmla="*/ f40 f18 1"/>
                  <a:gd name="f53" fmla="*/ f41 f18 1"/>
                  <a:gd name="f54" fmla="*/ f43 f19 1"/>
                  <a:gd name="f55" fmla="*/ f42 f19 1"/>
                  <a:gd name="f56" fmla="*/ f45 f18 1"/>
                  <a:gd name="f57" fmla="*/ f46 f19 1"/>
                  <a:gd name="f58" fmla="*/ f47 f18 1"/>
                  <a:gd name="f59" fmla="*/ f48 f19 1"/>
                  <a:gd name="f60" fmla="*/ f49 f19 1"/>
                  <a:gd name="f61" fmla="*/ f50 f18 1"/>
                  <a:gd name="f62" fmla="*/ f51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56" y="f57"/>
                  </a:cxn>
                  <a:cxn ang="f44">
                    <a:pos x="f58" y="f59"/>
                  </a:cxn>
                  <a:cxn ang="f44">
                    <a:pos x="f58" y="f60"/>
                  </a:cxn>
                  <a:cxn ang="f44">
                    <a:pos x="f61" y="f60"/>
                  </a:cxn>
                  <a:cxn ang="f44">
                    <a:pos x="f62" y="f57"/>
                  </a:cxn>
                  <a:cxn ang="f44">
                    <a:pos x="f56" y="f57"/>
                  </a:cxn>
                </a:cxnLst>
                <a:rect l="f52" t="f55" r="f53" b="f54"/>
                <a:pathLst>
                  <a:path w="22" h="24">
                    <a:moveTo>
                      <a:pt x="f8" y="f7"/>
                    </a:moveTo>
                    <a:cubicBezTo>
                      <a:pt x="f9" y="f10"/>
                      <a:pt x="f11" y="f6"/>
                      <a:pt x="f5" y="f12"/>
                    </a:cubicBezTo>
                    <a:cubicBezTo>
                      <a:pt x="f5" y="f13"/>
                      <a:pt x="f5" y="f11"/>
                      <a:pt x="f5" y="f5"/>
                    </a:cubicBezTo>
                    <a:cubicBezTo>
                      <a:pt x="f11" y="f5"/>
                      <a:pt x="f9" y="f5"/>
                      <a:pt x="f6" y="f5"/>
                    </a:cubicBezTo>
                    <a:cubicBezTo>
                      <a:pt x="f12" y="f14"/>
                      <a:pt x="f8" y="f15"/>
                      <a:pt x="f16" y="f7"/>
                    </a:cubicBezTo>
                    <a:cubicBezTo>
                      <a:pt x="f16" y="f7"/>
                      <a:pt x="f8" y="f7"/>
                      <a:pt x="f8" y="f7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9" name="Freeform 97">
                <a:extLst>
                  <a:ext uri="{FF2B5EF4-FFF2-40B4-BE49-F238E27FC236}">
                    <a16:creationId xmlns:a16="http://schemas.microsoft.com/office/drawing/2014/main" id="{0517082B-4185-4FCE-95BC-9255A7BE9A3D}"/>
                  </a:ext>
                </a:extLst>
              </p:cNvPr>
              <p:cNvSpPr/>
              <p:nvPr/>
            </p:nvSpPr>
            <p:spPr>
              <a:xfrm>
                <a:off x="3717922" y="2570158"/>
                <a:ext cx="49213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21"/>
                  <a:gd name="f8" fmla="val 7"/>
                  <a:gd name="f9" fmla="val 14"/>
                  <a:gd name="f10" fmla="val 15"/>
                  <a:gd name="f11" fmla="val 8"/>
                  <a:gd name="f12" fmla="+- 0 0 -90"/>
                  <a:gd name="f13" fmla="*/ f3 1 22"/>
                  <a:gd name="f14" fmla="*/ f4 1 21"/>
                  <a:gd name="f15" fmla="+- f7 0 f5"/>
                  <a:gd name="f16" fmla="+- f6 0 f5"/>
                  <a:gd name="f17" fmla="*/ f12 f0 1"/>
                  <a:gd name="f18" fmla="*/ f16 1 22"/>
                  <a:gd name="f19" fmla="*/ f15 1 21"/>
                  <a:gd name="f20" fmla="*/ 22 f16 1"/>
                  <a:gd name="f21" fmla="*/ 0 f15 1"/>
                  <a:gd name="f22" fmla="*/ 21 f15 1"/>
                  <a:gd name="f23" fmla="*/ 0 f16 1"/>
                  <a:gd name="f24" fmla="*/ f17 1 f2"/>
                  <a:gd name="f25" fmla="*/ f20 1 22"/>
                  <a:gd name="f26" fmla="*/ f21 1 21"/>
                  <a:gd name="f27" fmla="*/ f22 1 21"/>
                  <a:gd name="f28" fmla="*/ f23 1 22"/>
                  <a:gd name="f29" fmla="*/ 0 1 f18"/>
                  <a:gd name="f30" fmla="*/ f6 1 f18"/>
                  <a:gd name="f31" fmla="*/ 0 1 f19"/>
                  <a:gd name="f32" fmla="*/ f7 1 f19"/>
                  <a:gd name="f33" fmla="+- f24 0 f1"/>
                  <a:gd name="f34" fmla="*/ f25 1 f18"/>
                  <a:gd name="f35" fmla="*/ f26 1 f19"/>
                  <a:gd name="f36" fmla="*/ f27 1 f19"/>
                  <a:gd name="f37" fmla="*/ f28 1 f18"/>
                  <a:gd name="f38" fmla="*/ f29 f13 1"/>
                  <a:gd name="f39" fmla="*/ f30 f13 1"/>
                  <a:gd name="f40" fmla="*/ f32 f14 1"/>
                  <a:gd name="f41" fmla="*/ f31 f14 1"/>
                  <a:gd name="f42" fmla="*/ f34 f13 1"/>
                  <a:gd name="f43" fmla="*/ f35 f14 1"/>
                  <a:gd name="f44" fmla="*/ f36 f14 1"/>
                  <a:gd name="f45" fmla="*/ f3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2" y="f43"/>
                  </a:cxn>
                  <a:cxn ang="f33">
                    <a:pos x="f42" y="f44"/>
                  </a:cxn>
                  <a:cxn ang="f33">
                    <a:pos x="f45" y="f44"/>
                  </a:cxn>
                  <a:cxn ang="f33">
                    <a:pos x="f45" y="f43"/>
                  </a:cxn>
                  <a:cxn ang="f33">
                    <a:pos x="f42" y="f43"/>
                  </a:cxn>
                </a:cxnLst>
                <a:rect l="f38" t="f41" r="f39" b="f40"/>
                <a:pathLst>
                  <a:path w="22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8" y="f5"/>
                      <a:pt x="f9" y="f5"/>
                      <a:pt x="f6" y="f5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0" name="Freeform 98">
                <a:extLst>
                  <a:ext uri="{FF2B5EF4-FFF2-40B4-BE49-F238E27FC236}">
                    <a16:creationId xmlns:a16="http://schemas.microsoft.com/office/drawing/2014/main" id="{59F8DFD2-A899-4D82-9CF8-8C83A331E228}"/>
                  </a:ext>
                </a:extLst>
              </p:cNvPr>
              <p:cNvSpPr/>
              <p:nvPr/>
            </p:nvSpPr>
            <p:spPr>
              <a:xfrm>
                <a:off x="4497384" y="2570158"/>
                <a:ext cx="49213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21"/>
                  <a:gd name="f8" fmla="val 14"/>
                  <a:gd name="f9" fmla="val 7"/>
                  <a:gd name="f10" fmla="val 13"/>
                  <a:gd name="f11" fmla="val 15"/>
                  <a:gd name="f12" fmla="val 8"/>
                  <a:gd name="f13" fmla="+- 0 0 -90"/>
                  <a:gd name="f14" fmla="*/ f3 1 22"/>
                  <a:gd name="f15" fmla="*/ f4 1 21"/>
                  <a:gd name="f16" fmla="+- f7 0 f5"/>
                  <a:gd name="f17" fmla="+- f6 0 f5"/>
                  <a:gd name="f18" fmla="*/ f13 f0 1"/>
                  <a:gd name="f19" fmla="*/ f17 1 22"/>
                  <a:gd name="f20" fmla="*/ f16 1 21"/>
                  <a:gd name="f21" fmla="*/ 0 f17 1"/>
                  <a:gd name="f22" fmla="*/ 21 f16 1"/>
                  <a:gd name="f23" fmla="*/ 0 f16 1"/>
                  <a:gd name="f24" fmla="*/ 22 f17 1"/>
                  <a:gd name="f25" fmla="*/ f18 1 f2"/>
                  <a:gd name="f26" fmla="*/ f21 1 22"/>
                  <a:gd name="f27" fmla="*/ f22 1 21"/>
                  <a:gd name="f28" fmla="*/ f23 1 21"/>
                  <a:gd name="f29" fmla="*/ f24 1 22"/>
                  <a:gd name="f30" fmla="*/ 0 1 f19"/>
                  <a:gd name="f31" fmla="*/ f6 1 f19"/>
                  <a:gd name="f32" fmla="*/ 0 1 f20"/>
                  <a:gd name="f33" fmla="*/ f7 1 f20"/>
                  <a:gd name="f34" fmla="+- f25 0 f1"/>
                  <a:gd name="f35" fmla="*/ f26 1 f19"/>
                  <a:gd name="f36" fmla="*/ f27 1 f20"/>
                  <a:gd name="f37" fmla="*/ f28 1 f20"/>
                  <a:gd name="f38" fmla="*/ f29 1 f19"/>
                  <a:gd name="f39" fmla="*/ f30 f14 1"/>
                  <a:gd name="f40" fmla="*/ f31 f14 1"/>
                  <a:gd name="f41" fmla="*/ f33 f15 1"/>
                  <a:gd name="f42" fmla="*/ f32 f15 1"/>
                  <a:gd name="f43" fmla="*/ f35 f14 1"/>
                  <a:gd name="f44" fmla="*/ f36 f15 1"/>
                  <a:gd name="f45" fmla="*/ f37 f15 1"/>
                  <a:gd name="f46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43" y="f44"/>
                  </a:cxn>
                  <a:cxn ang="f34">
                    <a:pos x="f43" y="f45"/>
                  </a:cxn>
                  <a:cxn ang="f34">
                    <a:pos x="f46" y="f45"/>
                  </a:cxn>
                  <a:cxn ang="f34">
                    <a:pos x="f46" y="f44"/>
                  </a:cxn>
                  <a:cxn ang="f34">
                    <a:pos x="f43" y="f44"/>
                  </a:cxn>
                </a:cxnLst>
                <a:rect l="f39" t="f42" r="f40" b="f41"/>
                <a:pathLst>
                  <a:path w="22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9" y="f5"/>
                      <a:pt x="f8" y="f5"/>
                      <a:pt x="f6" y="f5"/>
                    </a:cubicBezTo>
                    <a:cubicBezTo>
                      <a:pt x="f6" y="f9"/>
                      <a:pt x="f6" y="f10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1" name="Freeform 99">
                <a:extLst>
                  <a:ext uri="{FF2B5EF4-FFF2-40B4-BE49-F238E27FC236}">
                    <a16:creationId xmlns:a16="http://schemas.microsoft.com/office/drawing/2014/main" id="{DDF000D6-C466-4D50-BA37-96A4122EFE00}"/>
                  </a:ext>
                </a:extLst>
              </p:cNvPr>
              <p:cNvSpPr/>
              <p:nvPr/>
            </p:nvSpPr>
            <p:spPr>
              <a:xfrm>
                <a:off x="5216523" y="2566985"/>
                <a:ext cx="57150" cy="539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25"/>
                  <a:gd name="f8" fmla="val 24"/>
                  <a:gd name="f9" fmla="val 19"/>
                  <a:gd name="f10" fmla="val 12"/>
                  <a:gd name="f11" fmla="val 5"/>
                  <a:gd name="f12" fmla="val 3"/>
                  <a:gd name="f13" fmla="val 16"/>
                  <a:gd name="f14" fmla="val 2"/>
                  <a:gd name="f15" fmla="val 9"/>
                  <a:gd name="f16" fmla="val 1"/>
                  <a:gd name="f17" fmla="val 18"/>
                  <a:gd name="f18" fmla="val 17"/>
                  <a:gd name="f19" fmla="+- 0 0 -90"/>
                  <a:gd name="f20" fmla="*/ f3 1 26"/>
                  <a:gd name="f21" fmla="*/ f4 1 25"/>
                  <a:gd name="f22" fmla="+- f7 0 f5"/>
                  <a:gd name="f23" fmla="+- f6 0 f5"/>
                  <a:gd name="f24" fmla="*/ f19 f0 1"/>
                  <a:gd name="f25" fmla="*/ f23 1 26"/>
                  <a:gd name="f26" fmla="*/ f22 1 25"/>
                  <a:gd name="f27" fmla="*/ 26 f23 1"/>
                  <a:gd name="f28" fmla="*/ 24 f22 1"/>
                  <a:gd name="f29" fmla="*/ 5 f23 1"/>
                  <a:gd name="f30" fmla="*/ 1 f23 1"/>
                  <a:gd name="f31" fmla="*/ 2 f22 1"/>
                  <a:gd name="f32" fmla="*/ 0 f23 1"/>
                  <a:gd name="f33" fmla="*/ 1 f22 1"/>
                  <a:gd name="f34" fmla="*/ 0 f22 1"/>
                  <a:gd name="f35" fmla="*/ 25 f22 1"/>
                  <a:gd name="f36" fmla="*/ f24 1 f2"/>
                  <a:gd name="f37" fmla="*/ f27 1 26"/>
                  <a:gd name="f38" fmla="*/ f28 1 25"/>
                  <a:gd name="f39" fmla="*/ f29 1 26"/>
                  <a:gd name="f40" fmla="*/ f30 1 26"/>
                  <a:gd name="f41" fmla="*/ f31 1 25"/>
                  <a:gd name="f42" fmla="*/ f32 1 26"/>
                  <a:gd name="f43" fmla="*/ f33 1 25"/>
                  <a:gd name="f44" fmla="*/ f34 1 25"/>
                  <a:gd name="f45" fmla="*/ f35 1 25"/>
                  <a:gd name="f46" fmla="*/ 0 1 f25"/>
                  <a:gd name="f47" fmla="*/ f6 1 f25"/>
                  <a:gd name="f48" fmla="*/ 0 1 f26"/>
                  <a:gd name="f49" fmla="*/ f7 1 f26"/>
                  <a:gd name="f50" fmla="+- f36 0 f1"/>
                  <a:gd name="f51" fmla="*/ f37 1 f25"/>
                  <a:gd name="f52" fmla="*/ f38 1 f26"/>
                  <a:gd name="f53" fmla="*/ f39 1 f25"/>
                  <a:gd name="f54" fmla="*/ f40 1 f25"/>
                  <a:gd name="f55" fmla="*/ f41 1 f26"/>
                  <a:gd name="f56" fmla="*/ f42 1 f25"/>
                  <a:gd name="f57" fmla="*/ f43 1 f26"/>
                  <a:gd name="f58" fmla="*/ f44 1 f26"/>
                  <a:gd name="f59" fmla="*/ f45 1 f26"/>
                  <a:gd name="f60" fmla="*/ f46 f20 1"/>
                  <a:gd name="f61" fmla="*/ f47 f20 1"/>
                  <a:gd name="f62" fmla="*/ f49 f21 1"/>
                  <a:gd name="f63" fmla="*/ f48 f21 1"/>
                  <a:gd name="f64" fmla="*/ f51 f20 1"/>
                  <a:gd name="f65" fmla="*/ f52 f21 1"/>
                  <a:gd name="f66" fmla="*/ f53 f20 1"/>
                  <a:gd name="f67" fmla="*/ f54 f20 1"/>
                  <a:gd name="f68" fmla="*/ f55 f21 1"/>
                  <a:gd name="f69" fmla="*/ f56 f20 1"/>
                  <a:gd name="f70" fmla="*/ f57 f21 1"/>
                  <a:gd name="f71" fmla="*/ f58 f21 1"/>
                  <a:gd name="f72" fmla="*/ f59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64" y="f65"/>
                  </a:cxn>
                  <a:cxn ang="f50">
                    <a:pos x="f66" y="f65"/>
                  </a:cxn>
                  <a:cxn ang="f50">
                    <a:pos x="f67" y="f68"/>
                  </a:cxn>
                  <a:cxn ang="f50">
                    <a:pos x="f69" y="f68"/>
                  </a:cxn>
                  <a:cxn ang="f50">
                    <a:pos x="f64" y="f70"/>
                  </a:cxn>
                  <a:cxn ang="f50">
                    <a:pos x="f64" y="f71"/>
                  </a:cxn>
                  <a:cxn ang="f50">
                    <a:pos x="f64" y="f72"/>
                  </a:cxn>
                  <a:cxn ang="f50">
                    <a:pos x="f64" y="f65"/>
                  </a:cxn>
                </a:cxnLst>
                <a:rect l="f60" t="f63" r="f61" b="f62"/>
                <a:pathLst>
                  <a:path w="26" h="25">
                    <a:moveTo>
                      <a:pt x="f6" y="f8"/>
                    </a:moveTo>
                    <a:cubicBezTo>
                      <a:pt x="f9" y="f8"/>
                      <a:pt x="f10" y="f8"/>
                      <a:pt x="f11" y="f8"/>
                    </a:cubicBezTo>
                    <a:cubicBezTo>
                      <a:pt x="f12" y="f13"/>
                      <a:pt x="f14" y="f15"/>
                      <a:pt x="f16" y="f14"/>
                    </a:cubicBezTo>
                    <a:cubicBezTo>
                      <a:pt x="f5" y="f14"/>
                      <a:pt x="f5" y="f14"/>
                      <a:pt x="f5" y="f14"/>
                    </a:cubicBezTo>
                    <a:cubicBezTo>
                      <a:pt x="f15" y="f14"/>
                      <a:pt x="f17" y="f16"/>
                      <a:pt x="f6" y="f16"/>
                    </a:cubicBezTo>
                    <a:cubicBezTo>
                      <a:pt x="f6" y="f5"/>
                      <a:pt x="f6" y="f5"/>
                      <a:pt x="f6" y="f5"/>
                    </a:cubicBezTo>
                    <a:cubicBezTo>
                      <a:pt x="f6" y="f15"/>
                      <a:pt x="f6" y="f18"/>
                      <a:pt x="f6" y="f7"/>
                    </a:cubicBez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2" name="Freeform 100">
                <a:extLst>
                  <a:ext uri="{FF2B5EF4-FFF2-40B4-BE49-F238E27FC236}">
                    <a16:creationId xmlns:a16="http://schemas.microsoft.com/office/drawing/2014/main" id="{D0F22860-D55F-415D-AD14-7EDDD078A338}"/>
                  </a:ext>
                </a:extLst>
              </p:cNvPr>
              <p:cNvSpPr/>
              <p:nvPr/>
            </p:nvSpPr>
            <p:spPr>
              <a:xfrm>
                <a:off x="5691189" y="2570158"/>
                <a:ext cx="49213" cy="492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14"/>
                  <a:gd name="f8" fmla="val 7"/>
                  <a:gd name="f9" fmla="val 15"/>
                  <a:gd name="f10" fmla="val 9"/>
                  <a:gd name="f11" fmla="+- 0 0 -90"/>
                  <a:gd name="f12" fmla="*/ f3 1 22"/>
                  <a:gd name="f13" fmla="*/ f4 1 22"/>
                  <a:gd name="f14" fmla="+- f6 0 f5"/>
                  <a:gd name="f15" fmla="*/ f11 f0 1"/>
                  <a:gd name="f16" fmla="*/ f14 1 22"/>
                  <a:gd name="f17" fmla="*/ 0 f14 1"/>
                  <a:gd name="f18" fmla="*/ 22 f14 1"/>
                  <a:gd name="f19" fmla="*/ f15 1 f2"/>
                  <a:gd name="f20" fmla="*/ f17 1 22"/>
                  <a:gd name="f21" fmla="*/ f18 1 22"/>
                  <a:gd name="f22" fmla="*/ 0 1 f16"/>
                  <a:gd name="f23" fmla="*/ f6 1 f16"/>
                  <a:gd name="f24" fmla="+- f19 0 f1"/>
                  <a:gd name="f25" fmla="*/ f20 1 f16"/>
                  <a:gd name="f26" fmla="*/ f21 1 f16"/>
                  <a:gd name="f27" fmla="*/ f22 f12 1"/>
                  <a:gd name="f28" fmla="*/ f23 f12 1"/>
                  <a:gd name="f29" fmla="*/ f23 f13 1"/>
                  <a:gd name="f30" fmla="*/ f22 f13 1"/>
                  <a:gd name="f31" fmla="*/ f25 f12 1"/>
                  <a:gd name="f32" fmla="*/ f26 f13 1"/>
                  <a:gd name="f33" fmla="*/ f25 f13 1"/>
                  <a:gd name="f34" fmla="*/ f26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1" y="f32"/>
                  </a:cxn>
                  <a:cxn ang="f24">
                    <a:pos x="f31" y="f33"/>
                  </a:cxn>
                  <a:cxn ang="f24">
                    <a:pos x="f34" y="f33"/>
                  </a:cxn>
                  <a:cxn ang="f24">
                    <a:pos x="f34" y="f32"/>
                  </a:cxn>
                  <a:cxn ang="f24">
                    <a:pos x="f31" y="f32"/>
                  </a:cxn>
                </a:cxnLst>
                <a:rect l="f27" t="f30" r="f28" b="f29"/>
                <a:pathLst>
                  <a:path w="22" h="22">
                    <a:moveTo>
                      <a:pt x="f5" y="f6"/>
                    </a:moveTo>
                    <a:cubicBezTo>
                      <a:pt x="f5" y="f7"/>
                      <a:pt x="f5" y="f8"/>
                      <a:pt x="f5" y="f5"/>
                    </a:cubicBezTo>
                    <a:cubicBezTo>
                      <a:pt x="f8" y="f5"/>
                      <a:pt x="f7" y="f5"/>
                      <a:pt x="f6" y="f5"/>
                    </a:cubicBezTo>
                    <a:cubicBezTo>
                      <a:pt x="f6" y="f8"/>
                      <a:pt x="f6" y="f7"/>
                      <a:pt x="f6" y="f6"/>
                    </a:cubicBezTo>
                    <a:cubicBezTo>
                      <a:pt x="f9" y="f6"/>
                      <a:pt x="f10" y="f6"/>
                      <a:pt x="f5" y="f6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3" name="Freeform 101">
                <a:extLst>
                  <a:ext uri="{FF2B5EF4-FFF2-40B4-BE49-F238E27FC236}">
                    <a16:creationId xmlns:a16="http://schemas.microsoft.com/office/drawing/2014/main" id="{9B6EE261-7B5B-4B99-A208-247AD0071AB5}"/>
                  </a:ext>
                </a:extLst>
              </p:cNvPr>
              <p:cNvSpPr/>
              <p:nvPr/>
            </p:nvSpPr>
            <p:spPr>
              <a:xfrm>
                <a:off x="6319839" y="2570158"/>
                <a:ext cx="49213" cy="508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23"/>
                  <a:gd name="f8" fmla="val 8"/>
                  <a:gd name="f9" fmla="val 15"/>
                  <a:gd name="f10" fmla="val 7"/>
                  <a:gd name="f11" fmla="val 13"/>
                  <a:gd name="f12" fmla="+- 0 0 -90"/>
                  <a:gd name="f13" fmla="*/ f3 1 22"/>
                  <a:gd name="f14" fmla="*/ f4 1 23"/>
                  <a:gd name="f15" fmla="+- f7 0 f5"/>
                  <a:gd name="f16" fmla="+- f6 0 f5"/>
                  <a:gd name="f17" fmla="*/ f12 f0 1"/>
                  <a:gd name="f18" fmla="*/ f16 1 22"/>
                  <a:gd name="f19" fmla="*/ f15 1 23"/>
                  <a:gd name="f20" fmla="*/ 0 f16 1"/>
                  <a:gd name="f21" fmla="*/ 0 f15 1"/>
                  <a:gd name="f22" fmla="*/ 22 f16 1"/>
                  <a:gd name="f23" fmla="*/ 22 f15 1"/>
                  <a:gd name="f24" fmla="*/ 23 f15 1"/>
                  <a:gd name="f25" fmla="*/ f17 1 f2"/>
                  <a:gd name="f26" fmla="*/ f20 1 22"/>
                  <a:gd name="f27" fmla="*/ f21 1 23"/>
                  <a:gd name="f28" fmla="*/ f22 1 22"/>
                  <a:gd name="f29" fmla="*/ f23 1 23"/>
                  <a:gd name="f30" fmla="*/ f24 1 23"/>
                  <a:gd name="f31" fmla="*/ 0 1 f18"/>
                  <a:gd name="f32" fmla="*/ f6 1 f18"/>
                  <a:gd name="f33" fmla="*/ 0 1 f19"/>
                  <a:gd name="f34" fmla="*/ f7 1 f19"/>
                  <a:gd name="f35" fmla="+- f25 0 f1"/>
                  <a:gd name="f36" fmla="*/ f26 1 f18"/>
                  <a:gd name="f37" fmla="*/ f27 1 f19"/>
                  <a:gd name="f38" fmla="*/ f28 1 f18"/>
                  <a:gd name="f39" fmla="*/ f29 1 f19"/>
                  <a:gd name="f40" fmla="*/ f30 1 f19"/>
                  <a:gd name="f41" fmla="*/ f31 f13 1"/>
                  <a:gd name="f42" fmla="*/ f32 f13 1"/>
                  <a:gd name="f43" fmla="*/ f34 f14 1"/>
                  <a:gd name="f44" fmla="*/ f33 f14 1"/>
                  <a:gd name="f45" fmla="*/ f36 f13 1"/>
                  <a:gd name="f46" fmla="*/ f37 f14 1"/>
                  <a:gd name="f47" fmla="*/ f38 f13 1"/>
                  <a:gd name="f48" fmla="*/ f39 f14 1"/>
                  <a:gd name="f49" fmla="*/ f40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45" y="f46"/>
                  </a:cxn>
                  <a:cxn ang="f35">
                    <a:pos x="f47" y="f46"/>
                  </a:cxn>
                  <a:cxn ang="f35">
                    <a:pos x="f47" y="f48"/>
                  </a:cxn>
                  <a:cxn ang="f35">
                    <a:pos x="f45" y="f49"/>
                  </a:cxn>
                  <a:cxn ang="f35">
                    <a:pos x="f45" y="f46"/>
                  </a:cxn>
                </a:cxnLst>
                <a:rect l="f41" t="f44" r="f42" b="f43"/>
                <a:pathLst>
                  <a:path w="22" h="23">
                    <a:moveTo>
                      <a:pt x="f5" y="f5"/>
                    </a:moveTo>
                    <a:cubicBezTo>
                      <a:pt x="f8" y="f5"/>
                      <a:pt x="f9" y="f5"/>
                      <a:pt x="f6" y="f5"/>
                    </a:cubicBezTo>
                    <a:cubicBezTo>
                      <a:pt x="f6" y="f10"/>
                      <a:pt x="f6" y="f11"/>
                      <a:pt x="f6" y="f6"/>
                    </a:cubicBezTo>
                    <a:cubicBezTo>
                      <a:pt x="f9" y="f6"/>
                      <a:pt x="f8" y="f6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4" name="Freeform 102">
                <a:extLst>
                  <a:ext uri="{FF2B5EF4-FFF2-40B4-BE49-F238E27FC236}">
                    <a16:creationId xmlns:a16="http://schemas.microsoft.com/office/drawing/2014/main" id="{E28068CF-52BE-45CD-AA4E-B58926FC4D1B}"/>
                  </a:ext>
                </a:extLst>
              </p:cNvPr>
              <p:cNvSpPr/>
              <p:nvPr/>
            </p:nvSpPr>
            <p:spPr>
              <a:xfrm>
                <a:off x="7097709" y="2570158"/>
                <a:ext cx="49213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21"/>
                  <a:gd name="f8" fmla="val 7"/>
                  <a:gd name="f9" fmla="val 13"/>
                  <a:gd name="f10" fmla="val 15"/>
                  <a:gd name="f11" fmla="val 8"/>
                  <a:gd name="f12" fmla="val 14"/>
                  <a:gd name="f13" fmla="+- 0 0 -90"/>
                  <a:gd name="f14" fmla="*/ f3 1 22"/>
                  <a:gd name="f15" fmla="*/ f4 1 21"/>
                  <a:gd name="f16" fmla="+- f7 0 f5"/>
                  <a:gd name="f17" fmla="+- f6 0 f5"/>
                  <a:gd name="f18" fmla="*/ f13 f0 1"/>
                  <a:gd name="f19" fmla="*/ f17 1 22"/>
                  <a:gd name="f20" fmla="*/ f16 1 21"/>
                  <a:gd name="f21" fmla="*/ 22 f17 1"/>
                  <a:gd name="f22" fmla="*/ 0 f16 1"/>
                  <a:gd name="f23" fmla="*/ 21 f16 1"/>
                  <a:gd name="f24" fmla="*/ 0 f17 1"/>
                  <a:gd name="f25" fmla="*/ f18 1 f2"/>
                  <a:gd name="f26" fmla="*/ f21 1 22"/>
                  <a:gd name="f27" fmla="*/ f22 1 21"/>
                  <a:gd name="f28" fmla="*/ f23 1 21"/>
                  <a:gd name="f29" fmla="*/ f24 1 22"/>
                  <a:gd name="f30" fmla="*/ 0 1 f19"/>
                  <a:gd name="f31" fmla="*/ f6 1 f19"/>
                  <a:gd name="f32" fmla="*/ 0 1 f20"/>
                  <a:gd name="f33" fmla="*/ f7 1 f20"/>
                  <a:gd name="f34" fmla="+- f25 0 f1"/>
                  <a:gd name="f35" fmla="*/ f26 1 f19"/>
                  <a:gd name="f36" fmla="*/ f27 1 f20"/>
                  <a:gd name="f37" fmla="*/ f28 1 f20"/>
                  <a:gd name="f38" fmla="*/ f29 1 f19"/>
                  <a:gd name="f39" fmla="*/ f30 f14 1"/>
                  <a:gd name="f40" fmla="*/ f31 f14 1"/>
                  <a:gd name="f41" fmla="*/ f33 f15 1"/>
                  <a:gd name="f42" fmla="*/ f32 f15 1"/>
                  <a:gd name="f43" fmla="*/ f35 f14 1"/>
                  <a:gd name="f44" fmla="*/ f36 f15 1"/>
                  <a:gd name="f45" fmla="*/ f37 f15 1"/>
                  <a:gd name="f46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43" y="f44"/>
                  </a:cxn>
                  <a:cxn ang="f34">
                    <a:pos x="f43" y="f45"/>
                  </a:cxn>
                  <a:cxn ang="f34">
                    <a:pos x="f46" y="f45"/>
                  </a:cxn>
                  <a:cxn ang="f34">
                    <a:pos x="f46" y="f44"/>
                  </a:cxn>
                  <a:cxn ang="f34">
                    <a:pos x="f43" y="f44"/>
                  </a:cxn>
                </a:cxnLst>
                <a:rect l="f39" t="f42" r="f40" b="f41"/>
                <a:pathLst>
                  <a:path w="22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12"/>
                      <a:pt x="f5" y="f11"/>
                      <a:pt x="f5" y="f5"/>
                    </a:cubicBezTo>
                    <a:cubicBezTo>
                      <a:pt x="f8" y="f5"/>
                      <a:pt x="f9" y="f5"/>
                      <a:pt x="f6" y="f5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5" name="Freeform 103">
                <a:extLst>
                  <a:ext uri="{FF2B5EF4-FFF2-40B4-BE49-F238E27FC236}">
                    <a16:creationId xmlns:a16="http://schemas.microsoft.com/office/drawing/2014/main" id="{1D277B0C-032B-404D-A1B8-FF3AC94CBECD}"/>
                  </a:ext>
                </a:extLst>
              </p:cNvPr>
              <p:cNvSpPr/>
              <p:nvPr/>
            </p:nvSpPr>
            <p:spPr>
              <a:xfrm>
                <a:off x="7816848" y="2566985"/>
                <a:ext cx="57150" cy="539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25"/>
                  <a:gd name="f8" fmla="val 24"/>
                  <a:gd name="f9" fmla="val 19"/>
                  <a:gd name="f10" fmla="val 12"/>
                  <a:gd name="f11" fmla="val 4"/>
                  <a:gd name="f12" fmla="val 3"/>
                  <a:gd name="f13" fmla="val 16"/>
                  <a:gd name="f14" fmla="val 2"/>
                  <a:gd name="f15" fmla="val 9"/>
                  <a:gd name="f16" fmla="val 1"/>
                  <a:gd name="f17" fmla="val 18"/>
                  <a:gd name="f18" fmla="val 17"/>
                  <a:gd name="f19" fmla="+- 0 0 -90"/>
                  <a:gd name="f20" fmla="*/ f3 1 26"/>
                  <a:gd name="f21" fmla="*/ f4 1 25"/>
                  <a:gd name="f22" fmla="+- f7 0 f5"/>
                  <a:gd name="f23" fmla="+- f6 0 f5"/>
                  <a:gd name="f24" fmla="*/ f19 f0 1"/>
                  <a:gd name="f25" fmla="*/ f23 1 26"/>
                  <a:gd name="f26" fmla="*/ f22 1 25"/>
                  <a:gd name="f27" fmla="*/ 26 f23 1"/>
                  <a:gd name="f28" fmla="*/ 24 f22 1"/>
                  <a:gd name="f29" fmla="*/ 4 f23 1"/>
                  <a:gd name="f30" fmla="*/ 1 f23 1"/>
                  <a:gd name="f31" fmla="*/ 2 f22 1"/>
                  <a:gd name="f32" fmla="*/ 0 f23 1"/>
                  <a:gd name="f33" fmla="*/ 1 f22 1"/>
                  <a:gd name="f34" fmla="*/ 0 f22 1"/>
                  <a:gd name="f35" fmla="*/ 25 f22 1"/>
                  <a:gd name="f36" fmla="*/ f24 1 f2"/>
                  <a:gd name="f37" fmla="*/ f27 1 26"/>
                  <a:gd name="f38" fmla="*/ f28 1 25"/>
                  <a:gd name="f39" fmla="*/ f29 1 26"/>
                  <a:gd name="f40" fmla="*/ f30 1 26"/>
                  <a:gd name="f41" fmla="*/ f31 1 25"/>
                  <a:gd name="f42" fmla="*/ f32 1 26"/>
                  <a:gd name="f43" fmla="*/ f33 1 25"/>
                  <a:gd name="f44" fmla="*/ f34 1 25"/>
                  <a:gd name="f45" fmla="*/ f35 1 25"/>
                  <a:gd name="f46" fmla="*/ 0 1 f25"/>
                  <a:gd name="f47" fmla="*/ f6 1 f25"/>
                  <a:gd name="f48" fmla="*/ 0 1 f26"/>
                  <a:gd name="f49" fmla="*/ f7 1 f26"/>
                  <a:gd name="f50" fmla="+- f36 0 f1"/>
                  <a:gd name="f51" fmla="*/ f37 1 f25"/>
                  <a:gd name="f52" fmla="*/ f38 1 f26"/>
                  <a:gd name="f53" fmla="*/ f39 1 f25"/>
                  <a:gd name="f54" fmla="*/ f40 1 f25"/>
                  <a:gd name="f55" fmla="*/ f41 1 f26"/>
                  <a:gd name="f56" fmla="*/ f42 1 f25"/>
                  <a:gd name="f57" fmla="*/ f43 1 f26"/>
                  <a:gd name="f58" fmla="*/ f44 1 f26"/>
                  <a:gd name="f59" fmla="*/ f45 1 f26"/>
                  <a:gd name="f60" fmla="*/ f46 f20 1"/>
                  <a:gd name="f61" fmla="*/ f47 f20 1"/>
                  <a:gd name="f62" fmla="*/ f49 f21 1"/>
                  <a:gd name="f63" fmla="*/ f48 f21 1"/>
                  <a:gd name="f64" fmla="*/ f51 f20 1"/>
                  <a:gd name="f65" fmla="*/ f52 f21 1"/>
                  <a:gd name="f66" fmla="*/ f53 f20 1"/>
                  <a:gd name="f67" fmla="*/ f54 f20 1"/>
                  <a:gd name="f68" fmla="*/ f55 f21 1"/>
                  <a:gd name="f69" fmla="*/ f56 f20 1"/>
                  <a:gd name="f70" fmla="*/ f57 f21 1"/>
                  <a:gd name="f71" fmla="*/ f58 f21 1"/>
                  <a:gd name="f72" fmla="*/ f59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64" y="f65"/>
                  </a:cxn>
                  <a:cxn ang="f50">
                    <a:pos x="f66" y="f65"/>
                  </a:cxn>
                  <a:cxn ang="f50">
                    <a:pos x="f67" y="f68"/>
                  </a:cxn>
                  <a:cxn ang="f50">
                    <a:pos x="f69" y="f68"/>
                  </a:cxn>
                  <a:cxn ang="f50">
                    <a:pos x="f64" y="f70"/>
                  </a:cxn>
                  <a:cxn ang="f50">
                    <a:pos x="f64" y="f71"/>
                  </a:cxn>
                  <a:cxn ang="f50">
                    <a:pos x="f64" y="f72"/>
                  </a:cxn>
                  <a:cxn ang="f50">
                    <a:pos x="f64" y="f65"/>
                  </a:cxn>
                </a:cxnLst>
                <a:rect l="f60" t="f63" r="f61" b="f62"/>
                <a:pathLst>
                  <a:path w="26" h="25">
                    <a:moveTo>
                      <a:pt x="f6" y="f8"/>
                    </a:moveTo>
                    <a:cubicBezTo>
                      <a:pt x="f9" y="f8"/>
                      <a:pt x="f10" y="f8"/>
                      <a:pt x="f11" y="f8"/>
                    </a:cubicBezTo>
                    <a:cubicBezTo>
                      <a:pt x="f12" y="f13"/>
                      <a:pt x="f14" y="f15"/>
                      <a:pt x="f16" y="f14"/>
                    </a:cubicBezTo>
                    <a:cubicBezTo>
                      <a:pt x="f16" y="f14"/>
                      <a:pt x="f5" y="f14"/>
                      <a:pt x="f5" y="f14"/>
                    </a:cubicBezTo>
                    <a:cubicBezTo>
                      <a:pt x="f15" y="f14"/>
                      <a:pt x="f17" y="f16"/>
                      <a:pt x="f6" y="f16"/>
                    </a:cubicBezTo>
                    <a:cubicBezTo>
                      <a:pt x="f6" y="f5"/>
                      <a:pt x="f6" y="f5"/>
                      <a:pt x="f6" y="f5"/>
                    </a:cubicBezTo>
                    <a:cubicBezTo>
                      <a:pt x="f6" y="f15"/>
                      <a:pt x="f6" y="f18"/>
                      <a:pt x="f6" y="f7"/>
                    </a:cubicBez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6" name="Freeform 104">
                <a:extLst>
                  <a:ext uri="{FF2B5EF4-FFF2-40B4-BE49-F238E27FC236}">
                    <a16:creationId xmlns:a16="http://schemas.microsoft.com/office/drawing/2014/main" id="{281AA60F-4FD3-4699-8200-82C2569E711D}"/>
                  </a:ext>
                </a:extLst>
              </p:cNvPr>
              <p:cNvSpPr/>
              <p:nvPr/>
            </p:nvSpPr>
            <p:spPr>
              <a:xfrm>
                <a:off x="8191496" y="2570158"/>
                <a:ext cx="46040" cy="492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22"/>
                  <a:gd name="f8" fmla="val 13"/>
                  <a:gd name="f9" fmla="val 7"/>
                  <a:gd name="f10" fmla="val 14"/>
                  <a:gd name="f11" fmla="val 15"/>
                  <a:gd name="f12" fmla="+- 0 0 -90"/>
                  <a:gd name="f13" fmla="*/ f3 1 21"/>
                  <a:gd name="f14" fmla="*/ f4 1 22"/>
                  <a:gd name="f15" fmla="+- f7 0 f5"/>
                  <a:gd name="f16" fmla="+- f6 0 f5"/>
                  <a:gd name="f17" fmla="*/ f12 f0 1"/>
                  <a:gd name="f18" fmla="*/ f16 1 21"/>
                  <a:gd name="f19" fmla="*/ f15 1 22"/>
                  <a:gd name="f20" fmla="*/ 21 f16 1"/>
                  <a:gd name="f21" fmla="*/ 22 f15 1"/>
                  <a:gd name="f22" fmla="*/ 0 f16 1"/>
                  <a:gd name="f23" fmla="*/ 0 f15 1"/>
                  <a:gd name="f24" fmla="*/ f17 1 f2"/>
                  <a:gd name="f25" fmla="*/ f20 1 21"/>
                  <a:gd name="f26" fmla="*/ f21 1 22"/>
                  <a:gd name="f27" fmla="*/ f22 1 21"/>
                  <a:gd name="f28" fmla="*/ f23 1 22"/>
                  <a:gd name="f29" fmla="*/ 0 1 f18"/>
                  <a:gd name="f30" fmla="*/ f6 1 f18"/>
                  <a:gd name="f31" fmla="*/ 0 1 f19"/>
                  <a:gd name="f32" fmla="*/ f7 1 f19"/>
                  <a:gd name="f33" fmla="+- f24 0 f1"/>
                  <a:gd name="f34" fmla="*/ f25 1 f18"/>
                  <a:gd name="f35" fmla="*/ f26 1 f19"/>
                  <a:gd name="f36" fmla="*/ f27 1 f18"/>
                  <a:gd name="f37" fmla="*/ f28 1 f19"/>
                  <a:gd name="f38" fmla="*/ f29 f13 1"/>
                  <a:gd name="f39" fmla="*/ f30 f13 1"/>
                  <a:gd name="f40" fmla="*/ f32 f14 1"/>
                  <a:gd name="f41" fmla="*/ f31 f14 1"/>
                  <a:gd name="f42" fmla="*/ f34 f13 1"/>
                  <a:gd name="f43" fmla="*/ f35 f14 1"/>
                  <a:gd name="f44" fmla="*/ f36 f13 1"/>
                  <a:gd name="f45" fmla="*/ f37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2" y="f43"/>
                  </a:cxn>
                  <a:cxn ang="f33">
                    <a:pos x="f44" y="f43"/>
                  </a:cxn>
                  <a:cxn ang="f33">
                    <a:pos x="f44" y="f45"/>
                  </a:cxn>
                  <a:cxn ang="f33">
                    <a:pos x="f42" y="f45"/>
                  </a:cxn>
                  <a:cxn ang="f33">
                    <a:pos x="f42" y="f43"/>
                  </a:cxn>
                </a:cxnLst>
                <a:rect l="f38" t="f41" r="f39" b="f40"/>
                <a:pathLst>
                  <a:path w="21" h="22">
                    <a:moveTo>
                      <a:pt x="f6" y="f7"/>
                    </a:moveTo>
                    <a:cubicBezTo>
                      <a:pt x="f8" y="f7"/>
                      <a:pt x="f9" y="f7"/>
                      <a:pt x="f5" y="f7"/>
                    </a:cubicBezTo>
                    <a:cubicBezTo>
                      <a:pt x="f5" y="f10"/>
                      <a:pt x="f5" y="f9"/>
                      <a:pt x="f5" y="f5"/>
                    </a:cubicBezTo>
                    <a:cubicBezTo>
                      <a:pt x="f9" y="f5"/>
                      <a:pt x="f8" y="f5"/>
                      <a:pt x="f6" y="f5"/>
                    </a:cubicBezTo>
                    <a:cubicBezTo>
                      <a:pt x="f6" y="f9"/>
                      <a:pt x="f6" y="f11"/>
                      <a:pt x="f6" y="f7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7" name="Freeform 105">
                <a:extLst>
                  <a:ext uri="{FF2B5EF4-FFF2-40B4-BE49-F238E27FC236}">
                    <a16:creationId xmlns:a16="http://schemas.microsoft.com/office/drawing/2014/main" id="{470A1C21-CF0F-44D6-92B0-35051C621902}"/>
                  </a:ext>
                </a:extLst>
              </p:cNvPr>
              <p:cNvSpPr/>
              <p:nvPr/>
            </p:nvSpPr>
            <p:spPr>
              <a:xfrm>
                <a:off x="8294686" y="2570158"/>
                <a:ext cx="46040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7"/>
                  <a:gd name="f8" fmla="val 13"/>
                  <a:gd name="f9" fmla="val 14"/>
                  <a:gd name="f10" fmla="val 8"/>
                  <a:gd name="f11" fmla="val 6"/>
                  <a:gd name="f12" fmla="+- 0 0 -90"/>
                  <a:gd name="f13" fmla="*/ f3 1 21"/>
                  <a:gd name="f14" fmla="*/ f4 1 21"/>
                  <a:gd name="f15" fmla="+- f6 0 f5"/>
                  <a:gd name="f16" fmla="*/ f12 f0 1"/>
                  <a:gd name="f17" fmla="*/ f15 1 21"/>
                  <a:gd name="f18" fmla="*/ 21 f15 1"/>
                  <a:gd name="f19" fmla="*/ 0 f15 1"/>
                  <a:gd name="f20" fmla="*/ f16 1 f2"/>
                  <a:gd name="f21" fmla="*/ f18 1 21"/>
                  <a:gd name="f22" fmla="*/ f19 1 21"/>
                  <a:gd name="f23" fmla="*/ 0 1 f17"/>
                  <a:gd name="f24" fmla="*/ f6 1 f17"/>
                  <a:gd name="f25" fmla="+- f20 0 f1"/>
                  <a:gd name="f26" fmla="*/ f21 1 f17"/>
                  <a:gd name="f27" fmla="*/ f22 1 f17"/>
                  <a:gd name="f28" fmla="*/ f23 f13 1"/>
                  <a:gd name="f29" fmla="*/ f24 f13 1"/>
                  <a:gd name="f30" fmla="*/ f24 f14 1"/>
                  <a:gd name="f31" fmla="*/ f23 f14 1"/>
                  <a:gd name="f32" fmla="*/ f26 f13 1"/>
                  <a:gd name="f33" fmla="*/ f27 f14 1"/>
                  <a:gd name="f34" fmla="*/ f26 f14 1"/>
                  <a:gd name="f35" fmla="*/ f2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32" y="f33"/>
                  </a:cxn>
                  <a:cxn ang="f25">
                    <a:pos x="f32" y="f34"/>
                  </a:cxn>
                  <a:cxn ang="f25">
                    <a:pos x="f35" y="f34"/>
                  </a:cxn>
                  <a:cxn ang="f25">
                    <a:pos x="f35" y="f33"/>
                  </a:cxn>
                  <a:cxn ang="f25">
                    <a:pos x="f32" y="f33"/>
                  </a:cxn>
                </a:cxnLst>
                <a:rect l="f28" t="f31" r="f29" b="f30"/>
                <a:pathLst>
                  <a:path w="21" h="21">
                    <a:moveTo>
                      <a:pt x="f6" y="f5"/>
                    </a:moveTo>
                    <a:cubicBezTo>
                      <a:pt x="f6" y="f7"/>
                      <a:pt x="f6" y="f8"/>
                      <a:pt x="f6" y="f6"/>
                    </a:cubicBezTo>
                    <a:cubicBezTo>
                      <a:pt x="f9" y="f6"/>
                      <a:pt x="f10" y="f6"/>
                      <a:pt x="f5" y="f6"/>
                    </a:cubicBezTo>
                    <a:cubicBezTo>
                      <a:pt x="f5" y="f9"/>
                      <a:pt x="f5" y="f10"/>
                      <a:pt x="f5" y="f5"/>
                    </a:cubicBezTo>
                    <a:cubicBezTo>
                      <a:pt x="f11" y="f5"/>
                      <a:pt x="f8" y="f5"/>
                      <a:pt x="f6" y="f5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8" name="Freeform 106">
                <a:extLst>
                  <a:ext uri="{FF2B5EF4-FFF2-40B4-BE49-F238E27FC236}">
                    <a16:creationId xmlns:a16="http://schemas.microsoft.com/office/drawing/2014/main" id="{71A0BA7E-0FB4-4A48-9DBC-36B855A5BAD1}"/>
                  </a:ext>
                </a:extLst>
              </p:cNvPr>
              <p:cNvSpPr/>
              <p:nvPr/>
            </p:nvSpPr>
            <p:spPr>
              <a:xfrm>
                <a:off x="4651379" y="2624135"/>
                <a:ext cx="60322" cy="508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"/>
                  <a:gd name="f7" fmla="val 23"/>
                  <a:gd name="f8" fmla="val 21"/>
                  <a:gd name="f9" fmla="val 19"/>
                  <a:gd name="f10" fmla="val 12"/>
                  <a:gd name="f11" fmla="val 22"/>
                  <a:gd name="f12" fmla="val 1"/>
                  <a:gd name="f13" fmla="val 15"/>
                  <a:gd name="f14" fmla="val 8"/>
                  <a:gd name="f15" fmla="val 24"/>
                  <a:gd name="f16" fmla="val 7"/>
                  <a:gd name="f17" fmla="val 25"/>
                  <a:gd name="f18" fmla="val 14"/>
                  <a:gd name="f19" fmla="+- 0 0 -90"/>
                  <a:gd name="f20" fmla="*/ f3 1 27"/>
                  <a:gd name="f21" fmla="*/ f4 1 23"/>
                  <a:gd name="f22" fmla="+- f7 0 f5"/>
                  <a:gd name="f23" fmla="+- f6 0 f5"/>
                  <a:gd name="f24" fmla="*/ f19 f0 1"/>
                  <a:gd name="f25" fmla="*/ f23 1 27"/>
                  <a:gd name="f26" fmla="*/ f22 1 23"/>
                  <a:gd name="f27" fmla="*/ 27 f23 1"/>
                  <a:gd name="f28" fmla="*/ 21 f22 1"/>
                  <a:gd name="f29" fmla="*/ 1 f23 1"/>
                  <a:gd name="f30" fmla="*/ 23 f22 1"/>
                  <a:gd name="f31" fmla="*/ 0 f23 1"/>
                  <a:gd name="f32" fmla="*/ 0 f22 1"/>
                  <a:gd name="f33" fmla="*/ 22 f23 1"/>
                  <a:gd name="f34" fmla="*/ f24 1 f2"/>
                  <a:gd name="f35" fmla="*/ f27 1 27"/>
                  <a:gd name="f36" fmla="*/ f28 1 23"/>
                  <a:gd name="f37" fmla="*/ f29 1 27"/>
                  <a:gd name="f38" fmla="*/ f30 1 23"/>
                  <a:gd name="f39" fmla="*/ f31 1 27"/>
                  <a:gd name="f40" fmla="*/ f32 1 23"/>
                  <a:gd name="f41" fmla="*/ f33 1 27"/>
                  <a:gd name="f42" fmla="*/ 0 1 f25"/>
                  <a:gd name="f43" fmla="*/ f6 1 f25"/>
                  <a:gd name="f44" fmla="*/ 0 1 f26"/>
                  <a:gd name="f45" fmla="*/ f7 1 f26"/>
                  <a:gd name="f46" fmla="+- f34 0 f1"/>
                  <a:gd name="f47" fmla="*/ f35 1 f25"/>
                  <a:gd name="f48" fmla="*/ f36 1 f26"/>
                  <a:gd name="f49" fmla="*/ f37 1 f25"/>
                  <a:gd name="f50" fmla="*/ f38 1 f26"/>
                  <a:gd name="f51" fmla="*/ f39 1 f25"/>
                  <a:gd name="f52" fmla="*/ f40 1 f26"/>
                  <a:gd name="f53" fmla="*/ f41 1 f25"/>
                  <a:gd name="f54" fmla="*/ f42 f20 1"/>
                  <a:gd name="f55" fmla="*/ f43 f20 1"/>
                  <a:gd name="f56" fmla="*/ f45 f21 1"/>
                  <a:gd name="f57" fmla="*/ f44 f21 1"/>
                  <a:gd name="f58" fmla="*/ f47 f20 1"/>
                  <a:gd name="f59" fmla="*/ f48 f21 1"/>
                  <a:gd name="f60" fmla="*/ f49 f20 1"/>
                  <a:gd name="f61" fmla="*/ f50 f21 1"/>
                  <a:gd name="f62" fmla="*/ f51 f20 1"/>
                  <a:gd name="f63" fmla="*/ f52 f21 1"/>
                  <a:gd name="f64" fmla="*/ f53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58" y="f59"/>
                  </a:cxn>
                  <a:cxn ang="f46">
                    <a:pos x="f60" y="f61"/>
                  </a:cxn>
                  <a:cxn ang="f46">
                    <a:pos x="f62" y="f63"/>
                  </a:cxn>
                  <a:cxn ang="f46">
                    <a:pos x="f64" y="f63"/>
                  </a:cxn>
                  <a:cxn ang="f46">
                    <a:pos x="f58" y="f59"/>
                  </a:cxn>
                  <a:cxn ang="f46">
                    <a:pos x="f58" y="f59"/>
                  </a:cxn>
                </a:cxnLst>
                <a:rect l="f54" t="f57" r="f55" b="f56"/>
                <a:pathLst>
                  <a:path w="27" h="23">
                    <a:moveTo>
                      <a:pt x="f6" y="f8"/>
                    </a:moveTo>
                    <a:cubicBezTo>
                      <a:pt x="f9" y="f8"/>
                      <a:pt x="f10" y="f11"/>
                      <a:pt x="f12" y="f7"/>
                    </a:cubicBezTo>
                    <a:cubicBezTo>
                      <a:pt x="f12" y="f13"/>
                      <a:pt x="f12" y="f14"/>
                      <a:pt x="f5" y="f5"/>
                    </a:cubicBezTo>
                    <a:cubicBezTo>
                      <a:pt x="f14" y="f5"/>
                      <a:pt x="f13" y="f5"/>
                      <a:pt x="f11" y="f5"/>
                    </a:cubicBezTo>
                    <a:cubicBezTo>
                      <a:pt x="f15" y="f16"/>
                      <a:pt x="f17" y="f18"/>
                      <a:pt x="f6" y="f8"/>
                    </a:cubicBezTo>
                    <a:cubicBezTo>
                      <a:pt x="f6" y="f8"/>
                      <a:pt x="f6" y="f8"/>
                      <a:pt x="f6" y="f8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9" name="Freeform 107">
                <a:extLst>
                  <a:ext uri="{FF2B5EF4-FFF2-40B4-BE49-F238E27FC236}">
                    <a16:creationId xmlns:a16="http://schemas.microsoft.com/office/drawing/2014/main" id="{0D751CFA-FBBC-41BE-A5AE-94684D451F1A}"/>
                  </a:ext>
                </a:extLst>
              </p:cNvPr>
              <p:cNvSpPr/>
              <p:nvPr/>
            </p:nvSpPr>
            <p:spPr>
              <a:xfrm>
                <a:off x="4965704" y="2624135"/>
                <a:ext cx="50804" cy="508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22"/>
                  <a:gd name="f8" fmla="val 16"/>
                  <a:gd name="f9" fmla="val 9"/>
                  <a:gd name="f10" fmla="val 15"/>
                  <a:gd name="f11" fmla="val 8"/>
                  <a:gd name="f12" fmla="val 7"/>
                  <a:gd name="f13" fmla="val 14"/>
                  <a:gd name="f14" fmla="+- 0 0 -90"/>
                  <a:gd name="f15" fmla="*/ f3 1 23"/>
                  <a:gd name="f16" fmla="*/ f4 1 23"/>
                  <a:gd name="f17" fmla="+- f6 0 f5"/>
                  <a:gd name="f18" fmla="*/ f14 f0 1"/>
                  <a:gd name="f19" fmla="*/ f17 1 23"/>
                  <a:gd name="f20" fmla="*/ 23 f17 1"/>
                  <a:gd name="f21" fmla="*/ 22 f17 1"/>
                  <a:gd name="f22" fmla="*/ 0 f17 1"/>
                  <a:gd name="f23" fmla="*/ f18 1 f2"/>
                  <a:gd name="f24" fmla="*/ f20 1 23"/>
                  <a:gd name="f25" fmla="*/ f21 1 23"/>
                  <a:gd name="f26" fmla="*/ f22 1 23"/>
                  <a:gd name="f27" fmla="*/ 0 1 f19"/>
                  <a:gd name="f28" fmla="*/ f6 1 f19"/>
                  <a:gd name="f29" fmla="+- f23 0 f1"/>
                  <a:gd name="f30" fmla="*/ f24 1 f19"/>
                  <a:gd name="f31" fmla="*/ f25 1 f19"/>
                  <a:gd name="f32" fmla="*/ f26 1 f19"/>
                  <a:gd name="f33" fmla="*/ f27 f15 1"/>
                  <a:gd name="f34" fmla="*/ f28 f15 1"/>
                  <a:gd name="f35" fmla="*/ f28 f16 1"/>
                  <a:gd name="f36" fmla="*/ f27 f16 1"/>
                  <a:gd name="f37" fmla="*/ f30 f15 1"/>
                  <a:gd name="f38" fmla="*/ f31 f16 1"/>
                  <a:gd name="f39" fmla="*/ f32 f15 1"/>
                  <a:gd name="f40" fmla="*/ f32 f16 1"/>
                  <a:gd name="f41" fmla="*/ f30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37" y="f38"/>
                  </a:cxn>
                  <a:cxn ang="f29">
                    <a:pos x="f39" y="f38"/>
                  </a:cxn>
                  <a:cxn ang="f29">
                    <a:pos x="f39" y="f40"/>
                  </a:cxn>
                  <a:cxn ang="f29">
                    <a:pos x="f37" y="f40"/>
                  </a:cxn>
                  <a:cxn ang="f29">
                    <a:pos x="f37" y="f41"/>
                  </a:cxn>
                  <a:cxn ang="f29">
                    <a:pos x="f37" y="f38"/>
                  </a:cxn>
                </a:cxnLst>
                <a:rect l="f33" t="f36" r="f34" b="f35"/>
                <a:pathLst>
                  <a:path w="23" h="23">
                    <a:moveTo>
                      <a:pt x="f6" y="f7"/>
                    </a:moveTo>
                    <a:cubicBezTo>
                      <a:pt x="f8" y="f7"/>
                      <a:pt x="f9" y="f7"/>
                      <a:pt x="f5" y="f7"/>
                    </a:cubicBezTo>
                    <a:cubicBezTo>
                      <a:pt x="f5" y="f10"/>
                      <a:pt x="f5" y="f11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ubicBezTo>
                      <a:pt x="f6" y="f11"/>
                      <a:pt x="f6" y="f10"/>
                      <a:pt x="f6" y="f6"/>
                    </a:cubicBezTo>
                    <a:cubicBezTo>
                      <a:pt x="f6" y="f6"/>
                      <a:pt x="f6" y="f7"/>
                      <a:pt x="f6" y="f7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0" name="Freeform 108">
                <a:extLst>
                  <a:ext uri="{FF2B5EF4-FFF2-40B4-BE49-F238E27FC236}">
                    <a16:creationId xmlns:a16="http://schemas.microsoft.com/office/drawing/2014/main" id="{CEE69AA5-9C3C-42E3-BB25-BB0D6FF43197}"/>
                  </a:ext>
                </a:extLst>
              </p:cNvPr>
              <p:cNvSpPr/>
              <p:nvPr/>
            </p:nvSpPr>
            <p:spPr>
              <a:xfrm>
                <a:off x="5067303" y="2624135"/>
                <a:ext cx="50804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24"/>
                  <a:gd name="f8" fmla="val 3"/>
                  <a:gd name="f9" fmla="val 2"/>
                  <a:gd name="f10" fmla="val 17"/>
                  <a:gd name="f11" fmla="val 1"/>
                  <a:gd name="f12" fmla="val 9"/>
                  <a:gd name="f13" fmla="val 15"/>
                  <a:gd name="f14" fmla="val 7"/>
                  <a:gd name="f15" fmla="val 13"/>
                  <a:gd name="f16" fmla="val 21"/>
                  <a:gd name="f17" fmla="val 16"/>
                  <a:gd name="f18" fmla="val 22"/>
                  <a:gd name="f19" fmla="+- 0 0 -90"/>
                  <a:gd name="f20" fmla="*/ f3 1 23"/>
                  <a:gd name="f21" fmla="*/ f4 1 24"/>
                  <a:gd name="f22" fmla="+- f7 0 f5"/>
                  <a:gd name="f23" fmla="+- f6 0 f5"/>
                  <a:gd name="f24" fmla="*/ f19 f0 1"/>
                  <a:gd name="f25" fmla="*/ f23 1 23"/>
                  <a:gd name="f26" fmla="*/ f22 1 24"/>
                  <a:gd name="f27" fmla="*/ 3 f23 1"/>
                  <a:gd name="f28" fmla="*/ 24 f22 1"/>
                  <a:gd name="f29" fmla="*/ 0 f23 1"/>
                  <a:gd name="f30" fmla="*/ 0 f22 1"/>
                  <a:gd name="f31" fmla="*/ 23 f23 1"/>
                  <a:gd name="f32" fmla="*/ 21 f22 1"/>
                  <a:gd name="f33" fmla="*/ f24 1 f2"/>
                  <a:gd name="f34" fmla="*/ f27 1 23"/>
                  <a:gd name="f35" fmla="*/ f28 1 24"/>
                  <a:gd name="f36" fmla="*/ f29 1 23"/>
                  <a:gd name="f37" fmla="*/ f30 1 24"/>
                  <a:gd name="f38" fmla="*/ f31 1 23"/>
                  <a:gd name="f39" fmla="*/ f32 1 24"/>
                  <a:gd name="f40" fmla="*/ 0 1 f25"/>
                  <a:gd name="f41" fmla="*/ f6 1 f25"/>
                  <a:gd name="f42" fmla="*/ 0 1 f26"/>
                  <a:gd name="f43" fmla="*/ f7 1 f26"/>
                  <a:gd name="f44" fmla="+- f33 0 f1"/>
                  <a:gd name="f45" fmla="*/ f34 1 f25"/>
                  <a:gd name="f46" fmla="*/ f35 1 f26"/>
                  <a:gd name="f47" fmla="*/ f36 1 f25"/>
                  <a:gd name="f48" fmla="*/ f37 1 f26"/>
                  <a:gd name="f49" fmla="*/ f38 1 f25"/>
                  <a:gd name="f50" fmla="*/ f39 1 f26"/>
                  <a:gd name="f51" fmla="*/ f40 f20 1"/>
                  <a:gd name="f52" fmla="*/ f41 f20 1"/>
                  <a:gd name="f53" fmla="*/ f43 f21 1"/>
                  <a:gd name="f54" fmla="*/ f42 f21 1"/>
                  <a:gd name="f55" fmla="*/ f45 f20 1"/>
                  <a:gd name="f56" fmla="*/ f46 f21 1"/>
                  <a:gd name="f57" fmla="*/ f47 f20 1"/>
                  <a:gd name="f58" fmla="*/ f48 f21 1"/>
                  <a:gd name="f59" fmla="*/ f49 f20 1"/>
                  <a:gd name="f60" fmla="*/ f50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55" y="f56"/>
                  </a:cxn>
                  <a:cxn ang="f44">
                    <a:pos x="f57" y="f58"/>
                  </a:cxn>
                  <a:cxn ang="f44">
                    <a:pos x="f59" y="f58"/>
                  </a:cxn>
                  <a:cxn ang="f44">
                    <a:pos x="f59" y="f60"/>
                  </a:cxn>
                  <a:cxn ang="f44">
                    <a:pos x="f55" y="f56"/>
                  </a:cxn>
                </a:cxnLst>
                <a:rect l="f51" t="f54" r="f52" b="f53"/>
                <a:pathLst>
                  <a:path w="23" h="24">
                    <a:moveTo>
                      <a:pt x="f8" y="f7"/>
                    </a:moveTo>
                    <a:cubicBezTo>
                      <a:pt x="f9" y="f10"/>
                      <a:pt x="f11" y="f12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ubicBezTo>
                      <a:pt x="f6" y="f14"/>
                      <a:pt x="f6" y="f15"/>
                      <a:pt x="f6" y="f16"/>
                    </a:cubicBezTo>
                    <a:cubicBezTo>
                      <a:pt x="f17" y="f18"/>
                      <a:pt x="f12" y="f6"/>
                      <a:pt x="f8" y="f7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1" name="Freeform 109">
                <a:extLst>
                  <a:ext uri="{FF2B5EF4-FFF2-40B4-BE49-F238E27FC236}">
                    <a16:creationId xmlns:a16="http://schemas.microsoft.com/office/drawing/2014/main" id="{2A39AD6B-B0E0-4FB9-B29D-2E602DDCD915}"/>
                  </a:ext>
                </a:extLst>
              </p:cNvPr>
              <p:cNvSpPr/>
              <p:nvPr/>
            </p:nvSpPr>
            <p:spPr>
              <a:xfrm>
                <a:off x="5956301" y="2619371"/>
                <a:ext cx="55558" cy="508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23"/>
                  <a:gd name="f8" fmla="val 2"/>
                  <a:gd name="f9" fmla="val 9"/>
                  <a:gd name="f10" fmla="val 22"/>
                  <a:gd name="f11" fmla="val 16"/>
                  <a:gd name="f12" fmla="val 20"/>
                  <a:gd name="f13" fmla="val 13"/>
                  <a:gd name="f14" fmla="val 7"/>
                  <a:gd name="f15" fmla="val 1"/>
                  <a:gd name="f16" fmla="val 17"/>
                  <a:gd name="f17" fmla="+- 0 0 -90"/>
                  <a:gd name="f18" fmla="*/ f3 1 25"/>
                  <a:gd name="f19" fmla="*/ f4 1 23"/>
                  <a:gd name="f20" fmla="+- f7 0 f5"/>
                  <a:gd name="f21" fmla="+- f6 0 f5"/>
                  <a:gd name="f22" fmla="*/ f17 f0 1"/>
                  <a:gd name="f23" fmla="*/ f21 1 25"/>
                  <a:gd name="f24" fmla="*/ f20 1 23"/>
                  <a:gd name="f25" fmla="*/ 25 f21 1"/>
                  <a:gd name="f26" fmla="*/ 2 f20 1"/>
                  <a:gd name="f27" fmla="*/ 20 f21 1"/>
                  <a:gd name="f28" fmla="*/ 23 f20 1"/>
                  <a:gd name="f29" fmla="*/ 0 f21 1"/>
                  <a:gd name="f30" fmla="*/ 0 f20 1"/>
                  <a:gd name="f31" fmla="*/ f22 1 f2"/>
                  <a:gd name="f32" fmla="*/ f25 1 25"/>
                  <a:gd name="f33" fmla="*/ f26 1 23"/>
                  <a:gd name="f34" fmla="*/ f27 1 25"/>
                  <a:gd name="f35" fmla="*/ f28 1 23"/>
                  <a:gd name="f36" fmla="*/ f29 1 25"/>
                  <a:gd name="f37" fmla="*/ f30 1 23"/>
                  <a:gd name="f38" fmla="*/ 0 1 f23"/>
                  <a:gd name="f39" fmla="*/ f6 1 f23"/>
                  <a:gd name="f40" fmla="*/ 0 1 f24"/>
                  <a:gd name="f41" fmla="*/ f7 1 f24"/>
                  <a:gd name="f42" fmla="+- f31 0 f1"/>
                  <a:gd name="f43" fmla="*/ f32 1 f23"/>
                  <a:gd name="f44" fmla="*/ f33 1 f24"/>
                  <a:gd name="f45" fmla="*/ f34 1 f23"/>
                  <a:gd name="f46" fmla="*/ f35 1 f24"/>
                  <a:gd name="f47" fmla="*/ f36 1 f23"/>
                  <a:gd name="f48" fmla="*/ f37 1 f24"/>
                  <a:gd name="f49" fmla="*/ f38 f18 1"/>
                  <a:gd name="f50" fmla="*/ f39 f18 1"/>
                  <a:gd name="f51" fmla="*/ f41 f19 1"/>
                  <a:gd name="f52" fmla="*/ f40 f19 1"/>
                  <a:gd name="f53" fmla="*/ f43 f18 1"/>
                  <a:gd name="f54" fmla="*/ f44 f19 1"/>
                  <a:gd name="f55" fmla="*/ f45 f18 1"/>
                  <a:gd name="f56" fmla="*/ f46 f19 1"/>
                  <a:gd name="f57" fmla="*/ f47 f18 1"/>
                  <a:gd name="f58" fmla="*/ f48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53" y="f54"/>
                  </a:cxn>
                  <a:cxn ang="f42">
                    <a:pos x="f55" y="f56"/>
                  </a:cxn>
                  <a:cxn ang="f42">
                    <a:pos x="f57" y="f56"/>
                  </a:cxn>
                  <a:cxn ang="f42">
                    <a:pos x="f57" y="f58"/>
                  </a:cxn>
                  <a:cxn ang="f42">
                    <a:pos x="f53" y="f54"/>
                  </a:cxn>
                </a:cxnLst>
                <a:rect l="f49" t="f52" r="f50" b="f51"/>
                <a:pathLst>
                  <a:path w="25" h="23">
                    <a:moveTo>
                      <a:pt x="f6" y="f8"/>
                    </a:moveTo>
                    <a:cubicBezTo>
                      <a:pt x="f7" y="f9"/>
                      <a:pt x="f10" y="f11"/>
                      <a:pt x="f12" y="f7"/>
                    </a:cubicBezTo>
                    <a:cubicBezTo>
                      <a:pt x="f13" y="f7"/>
                      <a:pt x="f14" y="f7"/>
                      <a:pt x="f5" y="f7"/>
                    </a:cubicBezTo>
                    <a:cubicBezTo>
                      <a:pt x="f5" y="f11"/>
                      <a:pt x="f5" y="f9"/>
                      <a:pt x="f5" y="f5"/>
                    </a:cubicBezTo>
                    <a:cubicBezTo>
                      <a:pt x="f9" y="f15"/>
                      <a:pt x="f16" y="f8"/>
                      <a:pt x="f6" y="f8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2" name="Freeform 110">
                <a:extLst>
                  <a:ext uri="{FF2B5EF4-FFF2-40B4-BE49-F238E27FC236}">
                    <a16:creationId xmlns:a16="http://schemas.microsoft.com/office/drawing/2014/main" id="{99556F55-2D53-4F76-89BD-3BAADFD5EA00}"/>
                  </a:ext>
                </a:extLst>
              </p:cNvPr>
              <p:cNvSpPr/>
              <p:nvPr/>
            </p:nvSpPr>
            <p:spPr>
              <a:xfrm>
                <a:off x="7254877" y="2624135"/>
                <a:ext cx="57150" cy="508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23"/>
                  <a:gd name="f8" fmla="val 21"/>
                  <a:gd name="f9" fmla="val 18"/>
                  <a:gd name="f10" fmla="val 10"/>
                  <a:gd name="f11" fmla="val 22"/>
                  <a:gd name="f12" fmla="val 14"/>
                  <a:gd name="f13" fmla="val 7"/>
                  <a:gd name="f14" fmla="val 24"/>
                  <a:gd name="f15" fmla="+- 0 0 -90"/>
                  <a:gd name="f16" fmla="*/ f3 1 26"/>
                  <a:gd name="f17" fmla="*/ f4 1 23"/>
                  <a:gd name="f18" fmla="+- f7 0 f5"/>
                  <a:gd name="f19" fmla="+- f6 0 f5"/>
                  <a:gd name="f20" fmla="*/ f15 f0 1"/>
                  <a:gd name="f21" fmla="*/ f19 1 26"/>
                  <a:gd name="f22" fmla="*/ f18 1 23"/>
                  <a:gd name="f23" fmla="*/ 26 f19 1"/>
                  <a:gd name="f24" fmla="*/ 21 f18 1"/>
                  <a:gd name="f25" fmla="*/ 0 f19 1"/>
                  <a:gd name="f26" fmla="*/ 23 f18 1"/>
                  <a:gd name="f27" fmla="*/ 0 f18 1"/>
                  <a:gd name="f28" fmla="*/ 21 f19 1"/>
                  <a:gd name="f29" fmla="*/ f20 1 f2"/>
                  <a:gd name="f30" fmla="*/ f23 1 26"/>
                  <a:gd name="f31" fmla="*/ f24 1 23"/>
                  <a:gd name="f32" fmla="*/ f25 1 26"/>
                  <a:gd name="f33" fmla="*/ f26 1 23"/>
                  <a:gd name="f34" fmla="*/ f27 1 23"/>
                  <a:gd name="f35" fmla="*/ f28 1 26"/>
                  <a:gd name="f36" fmla="*/ 0 1 f21"/>
                  <a:gd name="f37" fmla="*/ f6 1 f21"/>
                  <a:gd name="f38" fmla="*/ 0 1 f22"/>
                  <a:gd name="f39" fmla="*/ f7 1 f22"/>
                  <a:gd name="f40" fmla="+- f29 0 f1"/>
                  <a:gd name="f41" fmla="*/ f30 1 f21"/>
                  <a:gd name="f42" fmla="*/ f31 1 f22"/>
                  <a:gd name="f43" fmla="*/ f32 1 f21"/>
                  <a:gd name="f44" fmla="*/ f33 1 f22"/>
                  <a:gd name="f45" fmla="*/ f34 1 f22"/>
                  <a:gd name="f46" fmla="*/ f35 1 f21"/>
                  <a:gd name="f47" fmla="*/ f36 f16 1"/>
                  <a:gd name="f48" fmla="*/ f37 f16 1"/>
                  <a:gd name="f49" fmla="*/ f39 f17 1"/>
                  <a:gd name="f50" fmla="*/ f38 f17 1"/>
                  <a:gd name="f51" fmla="*/ f41 f16 1"/>
                  <a:gd name="f52" fmla="*/ f42 f17 1"/>
                  <a:gd name="f53" fmla="*/ f43 f16 1"/>
                  <a:gd name="f54" fmla="*/ f44 f17 1"/>
                  <a:gd name="f55" fmla="*/ f45 f17 1"/>
                  <a:gd name="f56" fmla="*/ f46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51" y="f52"/>
                  </a:cxn>
                  <a:cxn ang="f40">
                    <a:pos x="f53" y="f54"/>
                  </a:cxn>
                  <a:cxn ang="f40">
                    <a:pos x="f53" y="f55"/>
                  </a:cxn>
                  <a:cxn ang="f40">
                    <a:pos x="f56" y="f55"/>
                  </a:cxn>
                  <a:cxn ang="f40">
                    <a:pos x="f51" y="f52"/>
                  </a:cxn>
                  <a:cxn ang="f40">
                    <a:pos x="f51" y="f52"/>
                  </a:cxn>
                </a:cxnLst>
                <a:rect l="f47" t="f50" r="f48" b="f49"/>
                <a:pathLst>
                  <a:path w="26" h="23">
                    <a:moveTo>
                      <a:pt x="f6" y="f8"/>
                    </a:moveTo>
                    <a:cubicBezTo>
                      <a:pt x="f9" y="f8"/>
                      <a:pt x="f10" y="f11"/>
                      <a:pt x="f5" y="f7"/>
                    </a:cubicBezTo>
                    <a:cubicBezTo>
                      <a:pt x="f5" y="f12"/>
                      <a:pt x="f5" y="f13"/>
                      <a:pt x="f5" y="f5"/>
                    </a:cubicBezTo>
                    <a:cubicBezTo>
                      <a:pt x="f13" y="f5"/>
                      <a:pt x="f12" y="f5"/>
                      <a:pt x="f8" y="f5"/>
                    </a:cubicBezTo>
                    <a:cubicBezTo>
                      <a:pt x="f11" y="f13"/>
                      <a:pt x="f14" y="f12"/>
                      <a:pt x="f6" y="f8"/>
                    </a:cubicBezTo>
                    <a:cubicBezTo>
                      <a:pt x="f6" y="f8"/>
                      <a:pt x="f6" y="f8"/>
                      <a:pt x="f6" y="f8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3" name="Freeform 111">
                <a:extLst>
                  <a:ext uri="{FF2B5EF4-FFF2-40B4-BE49-F238E27FC236}">
                    <a16:creationId xmlns:a16="http://schemas.microsoft.com/office/drawing/2014/main" id="{7585E7A3-DF2A-41C7-8821-6071878E49B7}"/>
                  </a:ext>
                </a:extLst>
              </p:cNvPr>
              <p:cNvSpPr/>
              <p:nvPr/>
            </p:nvSpPr>
            <p:spPr>
              <a:xfrm>
                <a:off x="7567610" y="2624135"/>
                <a:ext cx="50804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24"/>
                  <a:gd name="f8" fmla="val 15"/>
                  <a:gd name="f9" fmla="val 8"/>
                  <a:gd name="f10" fmla="val 22"/>
                  <a:gd name="f11" fmla="val 14"/>
                  <a:gd name="f12" fmla="val 7"/>
                  <a:gd name="f13" fmla="val 16"/>
                  <a:gd name="f14" fmla="+- 0 0 -90"/>
                  <a:gd name="f15" fmla="*/ f3 1 23"/>
                  <a:gd name="f16" fmla="*/ f4 1 24"/>
                  <a:gd name="f17" fmla="+- f7 0 f5"/>
                  <a:gd name="f18" fmla="+- f6 0 f5"/>
                  <a:gd name="f19" fmla="*/ f14 f0 1"/>
                  <a:gd name="f20" fmla="*/ f18 1 23"/>
                  <a:gd name="f21" fmla="*/ f17 1 24"/>
                  <a:gd name="f22" fmla="*/ 23 f18 1"/>
                  <a:gd name="f23" fmla="*/ 23 f17 1"/>
                  <a:gd name="f24" fmla="*/ 0 f18 1"/>
                  <a:gd name="f25" fmla="*/ 22 f17 1"/>
                  <a:gd name="f26" fmla="*/ 0 f17 1"/>
                  <a:gd name="f27" fmla="*/ 22 f18 1"/>
                  <a:gd name="f28" fmla="*/ 24 f17 1"/>
                  <a:gd name="f29" fmla="*/ f19 1 f2"/>
                  <a:gd name="f30" fmla="*/ f22 1 23"/>
                  <a:gd name="f31" fmla="*/ f23 1 24"/>
                  <a:gd name="f32" fmla="*/ f24 1 23"/>
                  <a:gd name="f33" fmla="*/ f25 1 24"/>
                  <a:gd name="f34" fmla="*/ f26 1 24"/>
                  <a:gd name="f35" fmla="*/ f27 1 23"/>
                  <a:gd name="f36" fmla="*/ f28 1 24"/>
                  <a:gd name="f37" fmla="*/ 0 1 f20"/>
                  <a:gd name="f38" fmla="*/ f6 1 f20"/>
                  <a:gd name="f39" fmla="*/ 0 1 f21"/>
                  <a:gd name="f40" fmla="*/ f7 1 f21"/>
                  <a:gd name="f41" fmla="+- f29 0 f1"/>
                  <a:gd name="f42" fmla="*/ f30 1 f20"/>
                  <a:gd name="f43" fmla="*/ f31 1 f21"/>
                  <a:gd name="f44" fmla="*/ f32 1 f20"/>
                  <a:gd name="f45" fmla="*/ f33 1 f21"/>
                  <a:gd name="f46" fmla="*/ f34 1 f21"/>
                  <a:gd name="f47" fmla="*/ f35 1 f20"/>
                  <a:gd name="f48" fmla="*/ f36 1 f21"/>
                  <a:gd name="f49" fmla="*/ f37 f15 1"/>
                  <a:gd name="f50" fmla="*/ f38 f15 1"/>
                  <a:gd name="f51" fmla="*/ f40 f16 1"/>
                  <a:gd name="f52" fmla="*/ f39 f16 1"/>
                  <a:gd name="f53" fmla="*/ f42 f15 1"/>
                  <a:gd name="f54" fmla="*/ f43 f16 1"/>
                  <a:gd name="f55" fmla="*/ f44 f15 1"/>
                  <a:gd name="f56" fmla="*/ f45 f16 1"/>
                  <a:gd name="f57" fmla="*/ f46 f16 1"/>
                  <a:gd name="f58" fmla="*/ f47 f15 1"/>
                  <a:gd name="f59" fmla="*/ f48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1">
                    <a:pos x="f53" y="f54"/>
                  </a:cxn>
                  <a:cxn ang="f41">
                    <a:pos x="f55" y="f56"/>
                  </a:cxn>
                  <a:cxn ang="f41">
                    <a:pos x="f55" y="f57"/>
                  </a:cxn>
                  <a:cxn ang="f41">
                    <a:pos x="f58" y="f57"/>
                  </a:cxn>
                  <a:cxn ang="f41">
                    <a:pos x="f58" y="f59"/>
                  </a:cxn>
                  <a:cxn ang="f41">
                    <a:pos x="f53" y="f54"/>
                  </a:cxn>
                </a:cxnLst>
                <a:rect l="f49" t="f52" r="f50" b="f51"/>
                <a:pathLst>
                  <a:path w="23" h="24">
                    <a:moveTo>
                      <a:pt x="f6" y="f6"/>
                    </a:moveTo>
                    <a:cubicBezTo>
                      <a:pt x="f8" y="f6"/>
                      <a:pt x="f9" y="f10"/>
                      <a:pt x="f5" y="f10"/>
                    </a:cubicBezTo>
                    <a:cubicBezTo>
                      <a:pt x="f5" y="f11"/>
                      <a:pt x="f5" y="f9"/>
                      <a:pt x="f5" y="f5"/>
                    </a:cubicBezTo>
                    <a:cubicBezTo>
                      <a:pt x="f12" y="f5"/>
                      <a:pt x="f11" y="f5"/>
                      <a:pt x="f10" y="f5"/>
                    </a:cubicBezTo>
                    <a:cubicBezTo>
                      <a:pt x="f10" y="f9"/>
                      <a:pt x="f10" y="f13"/>
                      <a:pt x="f10" y="f7"/>
                    </a:cubicBezTo>
                    <a:lnTo>
                      <a:pt x="f6" y="f6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4" name="Freeform 112">
                <a:extLst>
                  <a:ext uri="{FF2B5EF4-FFF2-40B4-BE49-F238E27FC236}">
                    <a16:creationId xmlns:a16="http://schemas.microsoft.com/office/drawing/2014/main" id="{53B7EC2E-513C-4B46-BEA9-7671057D3603}"/>
                  </a:ext>
                </a:extLst>
              </p:cNvPr>
              <p:cNvSpPr/>
              <p:nvPr/>
            </p:nvSpPr>
            <p:spPr>
              <a:xfrm>
                <a:off x="7669209" y="2624135"/>
                <a:ext cx="50804" cy="555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25"/>
                  <a:gd name="f8" fmla="val 3"/>
                  <a:gd name="f9" fmla="val 2"/>
                  <a:gd name="f10" fmla="val 17"/>
                  <a:gd name="f11" fmla="val 1"/>
                  <a:gd name="f12" fmla="val 9"/>
                  <a:gd name="f13" fmla="val 8"/>
                  <a:gd name="f14" fmla="val 15"/>
                  <a:gd name="f15" fmla="val 7"/>
                  <a:gd name="f16" fmla="val 14"/>
                  <a:gd name="f17" fmla="val 21"/>
                  <a:gd name="f18" fmla="val 16"/>
                  <a:gd name="f19" fmla="val 22"/>
                  <a:gd name="f20" fmla="val 24"/>
                  <a:gd name="f21" fmla="+- 0 0 -90"/>
                  <a:gd name="f22" fmla="*/ f3 1 23"/>
                  <a:gd name="f23" fmla="*/ f4 1 25"/>
                  <a:gd name="f24" fmla="+- f7 0 f5"/>
                  <a:gd name="f25" fmla="+- f6 0 f5"/>
                  <a:gd name="f26" fmla="*/ f21 f0 1"/>
                  <a:gd name="f27" fmla="*/ f25 1 23"/>
                  <a:gd name="f28" fmla="*/ f24 1 25"/>
                  <a:gd name="f29" fmla="*/ 3 f25 1"/>
                  <a:gd name="f30" fmla="*/ 25 f24 1"/>
                  <a:gd name="f31" fmla="*/ 0 f25 1"/>
                  <a:gd name="f32" fmla="*/ 0 f24 1"/>
                  <a:gd name="f33" fmla="*/ 23 f25 1"/>
                  <a:gd name="f34" fmla="*/ 21 f24 1"/>
                  <a:gd name="f35" fmla="*/ 24 f24 1"/>
                  <a:gd name="f36" fmla="*/ f26 1 f2"/>
                  <a:gd name="f37" fmla="*/ f29 1 23"/>
                  <a:gd name="f38" fmla="*/ f30 1 25"/>
                  <a:gd name="f39" fmla="*/ f31 1 23"/>
                  <a:gd name="f40" fmla="*/ f32 1 25"/>
                  <a:gd name="f41" fmla="*/ f33 1 23"/>
                  <a:gd name="f42" fmla="*/ f34 1 25"/>
                  <a:gd name="f43" fmla="*/ f35 1 25"/>
                  <a:gd name="f44" fmla="*/ 0 1 f27"/>
                  <a:gd name="f45" fmla="*/ f6 1 f27"/>
                  <a:gd name="f46" fmla="*/ 0 1 f28"/>
                  <a:gd name="f47" fmla="*/ f7 1 f28"/>
                  <a:gd name="f48" fmla="+- f36 0 f1"/>
                  <a:gd name="f49" fmla="*/ f37 1 f27"/>
                  <a:gd name="f50" fmla="*/ f38 1 f28"/>
                  <a:gd name="f51" fmla="*/ f39 1 f27"/>
                  <a:gd name="f52" fmla="*/ f40 1 f28"/>
                  <a:gd name="f53" fmla="*/ f41 1 f27"/>
                  <a:gd name="f54" fmla="*/ f42 1 f28"/>
                  <a:gd name="f55" fmla="*/ f43 1 f28"/>
                  <a:gd name="f56" fmla="*/ f44 f22 1"/>
                  <a:gd name="f57" fmla="*/ f45 f22 1"/>
                  <a:gd name="f58" fmla="*/ f47 f23 1"/>
                  <a:gd name="f59" fmla="*/ f46 f23 1"/>
                  <a:gd name="f60" fmla="*/ f49 f22 1"/>
                  <a:gd name="f61" fmla="*/ f50 f23 1"/>
                  <a:gd name="f62" fmla="*/ f51 f22 1"/>
                  <a:gd name="f63" fmla="*/ f52 f23 1"/>
                  <a:gd name="f64" fmla="*/ f53 f22 1"/>
                  <a:gd name="f65" fmla="*/ f54 f23 1"/>
                  <a:gd name="f66" fmla="*/ f55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60" y="f61"/>
                  </a:cxn>
                  <a:cxn ang="f48">
                    <a:pos x="f62" y="f63"/>
                  </a:cxn>
                  <a:cxn ang="f48">
                    <a:pos x="f64" y="f63"/>
                  </a:cxn>
                  <a:cxn ang="f48">
                    <a:pos x="f64" y="f65"/>
                  </a:cxn>
                  <a:cxn ang="f48">
                    <a:pos x="f60" y="f66"/>
                  </a:cxn>
                  <a:cxn ang="f48">
                    <a:pos x="f60" y="f61"/>
                  </a:cxn>
                </a:cxnLst>
                <a:rect l="f56" t="f59" r="f57" b="f58"/>
                <a:pathLst>
                  <a:path w="23" h="25">
                    <a:moveTo>
                      <a:pt x="f8" y="f7"/>
                    </a:moveTo>
                    <a:cubicBezTo>
                      <a:pt x="f9" y="f10"/>
                      <a:pt x="f11" y="f12"/>
                      <a:pt x="f5" y="f5"/>
                    </a:cubicBezTo>
                    <a:cubicBezTo>
                      <a:pt x="f13" y="f5"/>
                      <a:pt x="f14" y="f5"/>
                      <a:pt x="f6" y="f5"/>
                    </a:cubicBezTo>
                    <a:cubicBezTo>
                      <a:pt x="f6" y="f15"/>
                      <a:pt x="f6" y="f16"/>
                      <a:pt x="f6" y="f17"/>
                    </a:cubicBezTo>
                    <a:cubicBezTo>
                      <a:pt x="f18" y="f19"/>
                      <a:pt x="f12" y="f6"/>
                      <a:pt x="f8" y="f20"/>
                    </a:cubicBezTo>
                    <a:cubicBezTo>
                      <a:pt x="f8" y="f20"/>
                      <a:pt x="f8" y="f7"/>
                      <a:pt x="f8" y="f7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5" name="Freeform 113">
                <a:extLst>
                  <a:ext uri="{FF2B5EF4-FFF2-40B4-BE49-F238E27FC236}">
                    <a16:creationId xmlns:a16="http://schemas.microsoft.com/office/drawing/2014/main" id="{6D2A06BD-30C3-4C8B-9091-F138BC88505C}"/>
                  </a:ext>
                </a:extLst>
              </p:cNvPr>
              <p:cNvSpPr/>
              <p:nvPr/>
            </p:nvSpPr>
            <p:spPr>
              <a:xfrm>
                <a:off x="8556626" y="2619371"/>
                <a:ext cx="57150" cy="508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23"/>
                  <a:gd name="f8" fmla="val 2"/>
                  <a:gd name="f9" fmla="val 24"/>
                  <a:gd name="f10" fmla="val 9"/>
                  <a:gd name="f11" fmla="val 22"/>
                  <a:gd name="f12" fmla="val 16"/>
                  <a:gd name="f13" fmla="val 20"/>
                  <a:gd name="f14" fmla="val 14"/>
                  <a:gd name="f15" fmla="val 8"/>
                  <a:gd name="f16" fmla="val 10"/>
                  <a:gd name="f17" fmla="val 1"/>
                  <a:gd name="f18" fmla="val 18"/>
                  <a:gd name="f19" fmla="+- 0 0 -90"/>
                  <a:gd name="f20" fmla="*/ f3 1 26"/>
                  <a:gd name="f21" fmla="*/ f4 1 23"/>
                  <a:gd name="f22" fmla="+- f7 0 f5"/>
                  <a:gd name="f23" fmla="+- f6 0 f5"/>
                  <a:gd name="f24" fmla="*/ f19 f0 1"/>
                  <a:gd name="f25" fmla="*/ f23 1 26"/>
                  <a:gd name="f26" fmla="*/ f22 1 23"/>
                  <a:gd name="f27" fmla="*/ 26 f23 1"/>
                  <a:gd name="f28" fmla="*/ 2 f22 1"/>
                  <a:gd name="f29" fmla="*/ 20 f23 1"/>
                  <a:gd name="f30" fmla="*/ 23 f22 1"/>
                  <a:gd name="f31" fmla="*/ 0 f23 1"/>
                  <a:gd name="f32" fmla="*/ 0 f22 1"/>
                  <a:gd name="f33" fmla="*/ f24 1 f2"/>
                  <a:gd name="f34" fmla="*/ f27 1 26"/>
                  <a:gd name="f35" fmla="*/ f28 1 23"/>
                  <a:gd name="f36" fmla="*/ f29 1 26"/>
                  <a:gd name="f37" fmla="*/ f30 1 23"/>
                  <a:gd name="f38" fmla="*/ f31 1 26"/>
                  <a:gd name="f39" fmla="*/ f32 1 23"/>
                  <a:gd name="f40" fmla="*/ 0 1 f25"/>
                  <a:gd name="f41" fmla="*/ f6 1 f25"/>
                  <a:gd name="f42" fmla="*/ 0 1 f26"/>
                  <a:gd name="f43" fmla="*/ f7 1 f26"/>
                  <a:gd name="f44" fmla="+- f33 0 f1"/>
                  <a:gd name="f45" fmla="*/ f34 1 f25"/>
                  <a:gd name="f46" fmla="*/ f35 1 f26"/>
                  <a:gd name="f47" fmla="*/ f36 1 f25"/>
                  <a:gd name="f48" fmla="*/ f37 1 f26"/>
                  <a:gd name="f49" fmla="*/ f38 1 f25"/>
                  <a:gd name="f50" fmla="*/ f39 1 f26"/>
                  <a:gd name="f51" fmla="*/ f40 f20 1"/>
                  <a:gd name="f52" fmla="*/ f41 f20 1"/>
                  <a:gd name="f53" fmla="*/ f43 f21 1"/>
                  <a:gd name="f54" fmla="*/ f42 f21 1"/>
                  <a:gd name="f55" fmla="*/ f45 f20 1"/>
                  <a:gd name="f56" fmla="*/ f46 f21 1"/>
                  <a:gd name="f57" fmla="*/ f47 f20 1"/>
                  <a:gd name="f58" fmla="*/ f48 f21 1"/>
                  <a:gd name="f59" fmla="*/ f49 f20 1"/>
                  <a:gd name="f60" fmla="*/ f50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55" y="f56"/>
                  </a:cxn>
                  <a:cxn ang="f44">
                    <a:pos x="f57" y="f58"/>
                  </a:cxn>
                  <a:cxn ang="f44">
                    <a:pos x="f59" y="f58"/>
                  </a:cxn>
                  <a:cxn ang="f44">
                    <a:pos x="f59" y="f60"/>
                  </a:cxn>
                  <a:cxn ang="f44">
                    <a:pos x="f55" y="f56"/>
                  </a:cxn>
                </a:cxnLst>
                <a:rect l="f51" t="f54" r="f52" b="f53"/>
                <a:pathLst>
                  <a:path w="26" h="23">
                    <a:moveTo>
                      <a:pt x="f6" y="f8"/>
                    </a:moveTo>
                    <a:cubicBezTo>
                      <a:pt x="f9" y="f10"/>
                      <a:pt x="f11" y="f12"/>
                      <a:pt x="f13" y="f7"/>
                    </a:cubicBezTo>
                    <a:cubicBezTo>
                      <a:pt x="f14" y="f7"/>
                      <a:pt x="f15" y="f7"/>
                      <a:pt x="f5" y="f7"/>
                    </a:cubicBezTo>
                    <a:cubicBezTo>
                      <a:pt x="f5" y="f12"/>
                      <a:pt x="f5" y="f10"/>
                      <a:pt x="f5" y="f5"/>
                    </a:cubicBezTo>
                    <a:cubicBezTo>
                      <a:pt x="f16" y="f17"/>
                      <a:pt x="f18" y="f8"/>
                      <a:pt x="f6" y="f8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6" name="Freeform 114">
                <a:extLst>
                  <a:ext uri="{FF2B5EF4-FFF2-40B4-BE49-F238E27FC236}">
                    <a16:creationId xmlns:a16="http://schemas.microsoft.com/office/drawing/2014/main" id="{0B9562DB-F87E-4C09-9BC5-357D400DF4C1}"/>
                  </a:ext>
                </a:extLst>
              </p:cNvPr>
              <p:cNvSpPr/>
              <p:nvPr/>
            </p:nvSpPr>
            <p:spPr>
              <a:xfrm>
                <a:off x="4184651" y="2673348"/>
                <a:ext cx="49213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24"/>
                  <a:gd name="f8" fmla="val 15"/>
                  <a:gd name="f9" fmla="val 9"/>
                  <a:gd name="f10" fmla="val 1"/>
                  <a:gd name="f11" fmla="val 8"/>
                  <a:gd name="f12" fmla="val 14"/>
                  <a:gd name="f13" fmla="val 23"/>
                  <a:gd name="f14" fmla="+- 0 0 -90"/>
                  <a:gd name="f15" fmla="*/ f3 1 22"/>
                  <a:gd name="f16" fmla="*/ f4 1 24"/>
                  <a:gd name="f17" fmla="+- f7 0 f5"/>
                  <a:gd name="f18" fmla="+- f6 0 f5"/>
                  <a:gd name="f19" fmla="*/ f14 f0 1"/>
                  <a:gd name="f20" fmla="*/ f18 1 22"/>
                  <a:gd name="f21" fmla="*/ f17 1 24"/>
                  <a:gd name="f22" fmla="*/ 0 f18 1"/>
                  <a:gd name="f23" fmla="*/ 24 f17 1"/>
                  <a:gd name="f24" fmla="*/ 1 f17 1"/>
                  <a:gd name="f25" fmla="*/ 22 f18 1"/>
                  <a:gd name="f26" fmla="*/ 0 f17 1"/>
                  <a:gd name="f27" fmla="*/ 23 f17 1"/>
                  <a:gd name="f28" fmla="*/ f19 1 f2"/>
                  <a:gd name="f29" fmla="*/ f22 1 22"/>
                  <a:gd name="f30" fmla="*/ f23 1 24"/>
                  <a:gd name="f31" fmla="*/ f24 1 24"/>
                  <a:gd name="f32" fmla="*/ f25 1 22"/>
                  <a:gd name="f33" fmla="*/ f26 1 24"/>
                  <a:gd name="f34" fmla="*/ f27 1 24"/>
                  <a:gd name="f35" fmla="*/ 0 1 f20"/>
                  <a:gd name="f36" fmla="*/ f6 1 f20"/>
                  <a:gd name="f37" fmla="*/ 0 1 f21"/>
                  <a:gd name="f38" fmla="*/ f7 1 f21"/>
                  <a:gd name="f39" fmla="+- f28 0 f1"/>
                  <a:gd name="f40" fmla="*/ f29 1 f20"/>
                  <a:gd name="f41" fmla="*/ f30 1 f21"/>
                  <a:gd name="f42" fmla="*/ f31 1 f21"/>
                  <a:gd name="f43" fmla="*/ f32 1 f20"/>
                  <a:gd name="f44" fmla="*/ f33 1 f21"/>
                  <a:gd name="f45" fmla="*/ f34 1 f21"/>
                  <a:gd name="f46" fmla="*/ f35 f15 1"/>
                  <a:gd name="f47" fmla="*/ f36 f15 1"/>
                  <a:gd name="f48" fmla="*/ f38 f16 1"/>
                  <a:gd name="f49" fmla="*/ f37 f16 1"/>
                  <a:gd name="f50" fmla="*/ f40 f15 1"/>
                  <a:gd name="f51" fmla="*/ f41 f16 1"/>
                  <a:gd name="f52" fmla="*/ f42 f16 1"/>
                  <a:gd name="f53" fmla="*/ f43 f15 1"/>
                  <a:gd name="f54" fmla="*/ f44 f16 1"/>
                  <a:gd name="f55" fmla="*/ f45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50" y="f51"/>
                  </a:cxn>
                  <a:cxn ang="f39">
                    <a:pos x="f50" y="f52"/>
                  </a:cxn>
                  <a:cxn ang="f39">
                    <a:pos x="f53" y="f54"/>
                  </a:cxn>
                  <a:cxn ang="f39">
                    <a:pos x="f53" y="f55"/>
                  </a:cxn>
                  <a:cxn ang="f39">
                    <a:pos x="f50" y="f51"/>
                  </a:cxn>
                </a:cxnLst>
                <a:rect l="f46" t="f49" r="f47" b="f48"/>
                <a:pathLst>
                  <a:path w="22" h="24">
                    <a:moveTo>
                      <a:pt x="f5" y="f7"/>
                    </a:moveTo>
                    <a:cubicBezTo>
                      <a:pt x="f5" y="f8"/>
                      <a:pt x="f5" y="f9"/>
                      <a:pt x="f5" y="f10"/>
                    </a:cubicBezTo>
                    <a:cubicBezTo>
                      <a:pt x="f11" y="f10"/>
                      <a:pt x="f12" y="f10"/>
                      <a:pt x="f6" y="f5"/>
                    </a:cubicBezTo>
                    <a:cubicBezTo>
                      <a:pt x="f6" y="f11"/>
                      <a:pt x="f6" y="f8"/>
                      <a:pt x="f6" y="f13"/>
                    </a:cubicBezTo>
                    <a:cubicBezTo>
                      <a:pt x="f8" y="f13"/>
                      <a:pt x="f9" y="f7"/>
                      <a:pt x="f5" y="f7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7" name="Freeform 115">
                <a:extLst>
                  <a:ext uri="{FF2B5EF4-FFF2-40B4-BE49-F238E27FC236}">
                    <a16:creationId xmlns:a16="http://schemas.microsoft.com/office/drawing/2014/main" id="{6BDEC907-1987-4F4D-85CA-2A1DCCB470B0}"/>
                  </a:ext>
                </a:extLst>
              </p:cNvPr>
              <p:cNvSpPr/>
              <p:nvPr/>
            </p:nvSpPr>
            <p:spPr>
              <a:xfrm>
                <a:off x="5016498" y="2673348"/>
                <a:ext cx="57150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24"/>
                  <a:gd name="f8" fmla="val 2"/>
                  <a:gd name="f9" fmla="val 25"/>
                  <a:gd name="f10" fmla="val 8"/>
                  <a:gd name="f11" fmla="val 15"/>
                  <a:gd name="f12" fmla="val 22"/>
                  <a:gd name="f13" fmla="val 23"/>
                  <a:gd name="f14" fmla="val 16"/>
                  <a:gd name="f15" fmla="val 9"/>
                  <a:gd name="f16" fmla="val 1"/>
                  <a:gd name="f17" fmla="val 17"/>
                  <a:gd name="f18" fmla="+- 0 0 -90"/>
                  <a:gd name="f19" fmla="*/ f3 1 26"/>
                  <a:gd name="f20" fmla="*/ f4 1 24"/>
                  <a:gd name="f21" fmla="+- f7 0 f5"/>
                  <a:gd name="f22" fmla="+- f6 0 f5"/>
                  <a:gd name="f23" fmla="*/ f18 f0 1"/>
                  <a:gd name="f24" fmla="*/ f22 1 26"/>
                  <a:gd name="f25" fmla="*/ f21 1 24"/>
                  <a:gd name="f26" fmla="*/ 26 f22 1"/>
                  <a:gd name="f27" fmla="*/ 2 f21 1"/>
                  <a:gd name="f28" fmla="*/ 22 f22 1"/>
                  <a:gd name="f29" fmla="*/ 23 f21 1"/>
                  <a:gd name="f30" fmla="*/ 0 f22 1"/>
                  <a:gd name="f31" fmla="*/ 24 f21 1"/>
                  <a:gd name="f32" fmla="*/ 0 f21 1"/>
                  <a:gd name="f33" fmla="*/ 1 f21 1"/>
                  <a:gd name="f34" fmla="*/ f23 1 f2"/>
                  <a:gd name="f35" fmla="*/ f26 1 26"/>
                  <a:gd name="f36" fmla="*/ f27 1 24"/>
                  <a:gd name="f37" fmla="*/ f28 1 26"/>
                  <a:gd name="f38" fmla="*/ f29 1 24"/>
                  <a:gd name="f39" fmla="*/ f30 1 26"/>
                  <a:gd name="f40" fmla="*/ f31 1 24"/>
                  <a:gd name="f41" fmla="*/ f32 1 24"/>
                  <a:gd name="f42" fmla="*/ f33 1 24"/>
                  <a:gd name="f43" fmla="*/ 0 1 f24"/>
                  <a:gd name="f44" fmla="*/ f6 1 f24"/>
                  <a:gd name="f45" fmla="*/ 0 1 f25"/>
                  <a:gd name="f46" fmla="*/ f7 1 f25"/>
                  <a:gd name="f47" fmla="+- f34 0 f1"/>
                  <a:gd name="f48" fmla="*/ f35 1 f24"/>
                  <a:gd name="f49" fmla="*/ f36 1 f25"/>
                  <a:gd name="f50" fmla="*/ f37 1 f24"/>
                  <a:gd name="f51" fmla="*/ f38 1 f25"/>
                  <a:gd name="f52" fmla="*/ f39 1 f24"/>
                  <a:gd name="f53" fmla="*/ f40 1 f25"/>
                  <a:gd name="f54" fmla="*/ f41 1 f25"/>
                  <a:gd name="f55" fmla="*/ f42 1 f25"/>
                  <a:gd name="f56" fmla="*/ f43 f19 1"/>
                  <a:gd name="f57" fmla="*/ f44 f19 1"/>
                  <a:gd name="f58" fmla="*/ f46 f20 1"/>
                  <a:gd name="f59" fmla="*/ f45 f20 1"/>
                  <a:gd name="f60" fmla="*/ f48 f19 1"/>
                  <a:gd name="f61" fmla="*/ f49 f20 1"/>
                  <a:gd name="f62" fmla="*/ f50 f19 1"/>
                  <a:gd name="f63" fmla="*/ f51 f20 1"/>
                  <a:gd name="f64" fmla="*/ f52 f19 1"/>
                  <a:gd name="f65" fmla="*/ f53 f20 1"/>
                  <a:gd name="f66" fmla="*/ f54 f20 1"/>
                  <a:gd name="f67" fmla="*/ f55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60" y="f61"/>
                  </a:cxn>
                  <a:cxn ang="f47">
                    <a:pos x="f62" y="f63"/>
                  </a:cxn>
                  <a:cxn ang="f47">
                    <a:pos x="f64" y="f65"/>
                  </a:cxn>
                  <a:cxn ang="f47">
                    <a:pos x="f64" y="f66"/>
                  </a:cxn>
                  <a:cxn ang="f47">
                    <a:pos x="f64" y="f67"/>
                  </a:cxn>
                  <a:cxn ang="f47">
                    <a:pos x="f60" y="f61"/>
                  </a:cxn>
                  <a:cxn ang="f47">
                    <a:pos x="f60" y="f61"/>
                  </a:cxn>
                </a:cxnLst>
                <a:rect l="f56" t="f59" r="f57" b="f58"/>
                <a:pathLst>
                  <a:path w="26" h="24">
                    <a:moveTo>
                      <a:pt x="f6" y="f8"/>
                    </a:moveTo>
                    <a:cubicBezTo>
                      <a:pt x="f9" y="f10"/>
                      <a:pt x="f7" y="f11"/>
                      <a:pt x="f12" y="f13"/>
                    </a:cubicBezTo>
                    <a:cubicBezTo>
                      <a:pt x="f14" y="f13"/>
                      <a:pt x="f15" y="f7"/>
                      <a:pt x="f5" y="f7"/>
                    </a:cubicBezTo>
                    <a:cubicBezTo>
                      <a:pt x="f5" y="f11"/>
                      <a:pt x="f5" y="f10"/>
                      <a:pt x="f5" y="f5"/>
                    </a:cubicBezTo>
                    <a:cubicBezTo>
                      <a:pt x="f5" y="f5"/>
                      <a:pt x="f5" y="f16"/>
                      <a:pt x="f5" y="f16"/>
                    </a:cubicBezTo>
                    <a:cubicBezTo>
                      <a:pt x="f10" y="f16"/>
                      <a:pt x="f17" y="f8"/>
                      <a:pt x="f6" y="f8"/>
                    </a:cubicBezTo>
                    <a:cubicBezTo>
                      <a:pt x="f6" y="f8"/>
                      <a:pt x="f6" y="f8"/>
                      <a:pt x="f6" y="f8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8" name="Freeform 116">
                <a:extLst>
                  <a:ext uri="{FF2B5EF4-FFF2-40B4-BE49-F238E27FC236}">
                    <a16:creationId xmlns:a16="http://schemas.microsoft.com/office/drawing/2014/main" id="{F4373424-1947-46F2-9576-7BC9ED202FF5}"/>
                  </a:ext>
                </a:extLst>
              </p:cNvPr>
              <p:cNvSpPr/>
              <p:nvPr/>
            </p:nvSpPr>
            <p:spPr>
              <a:xfrm>
                <a:off x="6319839" y="2673348"/>
                <a:ext cx="46040" cy="508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23"/>
                  <a:gd name="f8" fmla="val 16"/>
                  <a:gd name="f9" fmla="val 10"/>
                  <a:gd name="f10" fmla="val 1"/>
                  <a:gd name="f11" fmla="val 6"/>
                  <a:gd name="f12" fmla="val 13"/>
                  <a:gd name="f13" fmla="val 8"/>
                  <a:gd name="f14" fmla="val 15"/>
                  <a:gd name="f15" fmla="val 14"/>
                  <a:gd name="f16" fmla="+- 0 0 -90"/>
                  <a:gd name="f17" fmla="*/ f3 1 21"/>
                  <a:gd name="f18" fmla="*/ f4 1 23"/>
                  <a:gd name="f19" fmla="+- f7 0 f5"/>
                  <a:gd name="f20" fmla="+- f6 0 f5"/>
                  <a:gd name="f21" fmla="*/ f16 f0 1"/>
                  <a:gd name="f22" fmla="*/ f20 1 21"/>
                  <a:gd name="f23" fmla="*/ f19 1 23"/>
                  <a:gd name="f24" fmla="*/ 0 f20 1"/>
                  <a:gd name="f25" fmla="*/ 23 f19 1"/>
                  <a:gd name="f26" fmla="*/ 1 f19 1"/>
                  <a:gd name="f27" fmla="*/ 21 f20 1"/>
                  <a:gd name="f28" fmla="*/ 0 f19 1"/>
                  <a:gd name="f29" fmla="*/ f21 1 f2"/>
                  <a:gd name="f30" fmla="*/ f24 1 21"/>
                  <a:gd name="f31" fmla="*/ f25 1 23"/>
                  <a:gd name="f32" fmla="*/ f26 1 23"/>
                  <a:gd name="f33" fmla="*/ f27 1 21"/>
                  <a:gd name="f34" fmla="*/ f28 1 23"/>
                  <a:gd name="f35" fmla="*/ 0 1 f22"/>
                  <a:gd name="f36" fmla="*/ f6 1 f22"/>
                  <a:gd name="f37" fmla="*/ 0 1 f23"/>
                  <a:gd name="f38" fmla="*/ f7 1 f23"/>
                  <a:gd name="f39" fmla="+- f29 0 f1"/>
                  <a:gd name="f40" fmla="*/ f30 1 f22"/>
                  <a:gd name="f41" fmla="*/ f31 1 f23"/>
                  <a:gd name="f42" fmla="*/ f32 1 f23"/>
                  <a:gd name="f43" fmla="*/ f33 1 f22"/>
                  <a:gd name="f44" fmla="*/ f34 1 f23"/>
                  <a:gd name="f45" fmla="*/ f35 f17 1"/>
                  <a:gd name="f46" fmla="*/ f36 f17 1"/>
                  <a:gd name="f47" fmla="*/ f38 f18 1"/>
                  <a:gd name="f48" fmla="*/ f37 f18 1"/>
                  <a:gd name="f49" fmla="*/ f40 f17 1"/>
                  <a:gd name="f50" fmla="*/ f41 f18 1"/>
                  <a:gd name="f51" fmla="*/ f42 f18 1"/>
                  <a:gd name="f52" fmla="*/ f43 f17 1"/>
                  <a:gd name="f53" fmla="*/ f44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49" y="f50"/>
                  </a:cxn>
                  <a:cxn ang="f39">
                    <a:pos x="f49" y="f51"/>
                  </a:cxn>
                  <a:cxn ang="f39">
                    <a:pos x="f52" y="f53"/>
                  </a:cxn>
                  <a:cxn ang="f39">
                    <a:pos x="f52" y="f50"/>
                  </a:cxn>
                  <a:cxn ang="f39">
                    <a:pos x="f49" y="f50"/>
                  </a:cxn>
                </a:cxnLst>
                <a:rect l="f45" t="f48" r="f46" b="f47"/>
                <a:pathLst>
                  <a:path w="21" h="23">
                    <a:moveTo>
                      <a:pt x="f5" y="f7"/>
                    </a:moveTo>
                    <a:cubicBezTo>
                      <a:pt x="f5" y="f8"/>
                      <a:pt x="f5" y="f9"/>
                      <a:pt x="f5" y="f10"/>
                    </a:cubicBezTo>
                    <a:cubicBezTo>
                      <a:pt x="f11" y="f10"/>
                      <a:pt x="f12" y="f10"/>
                      <a:pt x="f6" y="f5"/>
                    </a:cubicBezTo>
                    <a:cubicBezTo>
                      <a:pt x="f6" y="f13"/>
                      <a:pt x="f6" y="f14"/>
                      <a:pt x="f6" y="f7"/>
                    </a:cubicBezTo>
                    <a:cubicBezTo>
                      <a:pt x="f15" y="f7"/>
                      <a:pt x="f13" y="f7"/>
                      <a:pt x="f5" y="f7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9" name="Freeform 117">
                <a:extLst>
                  <a:ext uri="{FF2B5EF4-FFF2-40B4-BE49-F238E27FC236}">
                    <a16:creationId xmlns:a16="http://schemas.microsoft.com/office/drawing/2014/main" id="{879EFA65-0C88-4F05-A46A-437073C3EAC2}"/>
                  </a:ext>
                </a:extLst>
              </p:cNvPr>
              <p:cNvSpPr/>
              <p:nvPr/>
            </p:nvSpPr>
            <p:spPr>
              <a:xfrm>
                <a:off x="6788148" y="2673348"/>
                <a:ext cx="47621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24"/>
                  <a:gd name="f8" fmla="val 9"/>
                  <a:gd name="f9" fmla="val 15"/>
                  <a:gd name="f10" fmla="val 23"/>
                  <a:gd name="f11" fmla="val 14"/>
                  <a:gd name="f12" fmla="val 8"/>
                  <a:gd name="f13" fmla="val 16"/>
                  <a:gd name="f14" fmla="val 1"/>
                  <a:gd name="f15" fmla="val 6"/>
                  <a:gd name="f16" fmla="val 13"/>
                  <a:gd name="f17" fmla="+- 0 0 -90"/>
                  <a:gd name="f18" fmla="*/ f3 1 21"/>
                  <a:gd name="f19" fmla="*/ f4 1 24"/>
                  <a:gd name="f20" fmla="+- f7 0 f5"/>
                  <a:gd name="f21" fmla="+- f6 0 f5"/>
                  <a:gd name="f22" fmla="*/ f17 f0 1"/>
                  <a:gd name="f23" fmla="*/ f21 1 21"/>
                  <a:gd name="f24" fmla="*/ f20 1 24"/>
                  <a:gd name="f25" fmla="*/ 21 f21 1"/>
                  <a:gd name="f26" fmla="*/ 0 f20 1"/>
                  <a:gd name="f27" fmla="*/ 23 f20 1"/>
                  <a:gd name="f28" fmla="*/ 0 f21 1"/>
                  <a:gd name="f29" fmla="*/ 24 f20 1"/>
                  <a:gd name="f30" fmla="*/ 1 f20 1"/>
                  <a:gd name="f31" fmla="*/ f22 1 f2"/>
                  <a:gd name="f32" fmla="*/ f25 1 21"/>
                  <a:gd name="f33" fmla="*/ f26 1 24"/>
                  <a:gd name="f34" fmla="*/ f27 1 24"/>
                  <a:gd name="f35" fmla="*/ f28 1 21"/>
                  <a:gd name="f36" fmla="*/ f29 1 24"/>
                  <a:gd name="f37" fmla="*/ f30 1 24"/>
                  <a:gd name="f38" fmla="*/ 0 1 f23"/>
                  <a:gd name="f39" fmla="*/ f6 1 f23"/>
                  <a:gd name="f40" fmla="*/ 0 1 f24"/>
                  <a:gd name="f41" fmla="*/ f7 1 f24"/>
                  <a:gd name="f42" fmla="+- f31 0 f1"/>
                  <a:gd name="f43" fmla="*/ f32 1 f23"/>
                  <a:gd name="f44" fmla="*/ f33 1 f24"/>
                  <a:gd name="f45" fmla="*/ f34 1 f24"/>
                  <a:gd name="f46" fmla="*/ f35 1 f23"/>
                  <a:gd name="f47" fmla="*/ f36 1 f24"/>
                  <a:gd name="f48" fmla="*/ f37 1 f24"/>
                  <a:gd name="f49" fmla="*/ f38 f18 1"/>
                  <a:gd name="f50" fmla="*/ f39 f18 1"/>
                  <a:gd name="f51" fmla="*/ f41 f19 1"/>
                  <a:gd name="f52" fmla="*/ f40 f19 1"/>
                  <a:gd name="f53" fmla="*/ f43 f18 1"/>
                  <a:gd name="f54" fmla="*/ f44 f19 1"/>
                  <a:gd name="f55" fmla="*/ f45 f19 1"/>
                  <a:gd name="f56" fmla="*/ f46 f18 1"/>
                  <a:gd name="f57" fmla="*/ f47 f19 1"/>
                  <a:gd name="f58" fmla="*/ f48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53" y="f54"/>
                  </a:cxn>
                  <a:cxn ang="f42">
                    <a:pos x="f53" y="f55"/>
                  </a:cxn>
                  <a:cxn ang="f42">
                    <a:pos x="f56" y="f57"/>
                  </a:cxn>
                  <a:cxn ang="f42">
                    <a:pos x="f56" y="f58"/>
                  </a:cxn>
                  <a:cxn ang="f42">
                    <a:pos x="f53" y="f54"/>
                  </a:cxn>
                </a:cxnLst>
                <a:rect l="f49" t="f52" r="f50" b="f51"/>
                <a:pathLst>
                  <a:path w="21" h="24">
                    <a:moveTo>
                      <a:pt x="f6" y="f5"/>
                    </a:moveTo>
                    <a:cubicBezTo>
                      <a:pt x="f6" y="f8"/>
                      <a:pt x="f6" y="f9"/>
                      <a:pt x="f6" y="f10"/>
                    </a:cubicBezTo>
                    <a:cubicBezTo>
                      <a:pt x="f11" y="f10"/>
                      <a:pt x="f12" y="f7"/>
                      <a:pt x="f5" y="f7"/>
                    </a:cubicBezTo>
                    <a:cubicBezTo>
                      <a:pt x="f5" y="f13"/>
                      <a:pt x="f5" y="f8"/>
                      <a:pt x="f5" y="f14"/>
                    </a:cubicBezTo>
                    <a:cubicBezTo>
                      <a:pt x="f15" y="f14"/>
                      <a:pt x="f16" y="f14"/>
                      <a:pt x="f6" y="f5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0" name="Freeform 118">
                <a:extLst>
                  <a:ext uri="{FF2B5EF4-FFF2-40B4-BE49-F238E27FC236}">
                    <a16:creationId xmlns:a16="http://schemas.microsoft.com/office/drawing/2014/main" id="{42C3C8D3-2C17-4EF6-B110-6308A7A8D0F8}"/>
                  </a:ext>
                </a:extLst>
              </p:cNvPr>
              <p:cNvSpPr/>
              <p:nvPr/>
            </p:nvSpPr>
            <p:spPr>
              <a:xfrm>
                <a:off x="7615242" y="2674940"/>
                <a:ext cx="60322" cy="492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"/>
                  <a:gd name="f7" fmla="val 22"/>
                  <a:gd name="f8" fmla="val 1"/>
                  <a:gd name="f9" fmla="val 9"/>
                  <a:gd name="f10" fmla="val 18"/>
                  <a:gd name="f11" fmla="val 2"/>
                  <a:gd name="f12" fmla="val 26"/>
                  <a:gd name="f13" fmla="val 8"/>
                  <a:gd name="f14" fmla="val 24"/>
                  <a:gd name="f15" fmla="val 14"/>
                  <a:gd name="f16" fmla="val 23"/>
                  <a:gd name="f17" fmla="val 16"/>
                  <a:gd name="f18" fmla="val 10"/>
                  <a:gd name="f19" fmla="val 7"/>
                  <a:gd name="f20" fmla="+- 0 0 -90"/>
                  <a:gd name="f21" fmla="*/ f3 1 27"/>
                  <a:gd name="f22" fmla="*/ f4 1 22"/>
                  <a:gd name="f23" fmla="+- f7 0 f5"/>
                  <a:gd name="f24" fmla="+- f6 0 f5"/>
                  <a:gd name="f25" fmla="*/ f20 f0 1"/>
                  <a:gd name="f26" fmla="*/ f24 1 27"/>
                  <a:gd name="f27" fmla="*/ f23 1 22"/>
                  <a:gd name="f28" fmla="*/ 0 f24 1"/>
                  <a:gd name="f29" fmla="*/ 1 f23 1"/>
                  <a:gd name="f30" fmla="*/ 27 f24 1"/>
                  <a:gd name="f31" fmla="*/ 2 f23 1"/>
                  <a:gd name="f32" fmla="*/ 23 f24 1"/>
                  <a:gd name="f33" fmla="*/ 22 f23 1"/>
                  <a:gd name="f34" fmla="*/ 2 f24 1"/>
                  <a:gd name="f35" fmla="*/ 1 f24 1"/>
                  <a:gd name="f36" fmla="*/ 0 f23 1"/>
                  <a:gd name="f37" fmla="*/ f25 1 f2"/>
                  <a:gd name="f38" fmla="*/ f28 1 27"/>
                  <a:gd name="f39" fmla="*/ f29 1 22"/>
                  <a:gd name="f40" fmla="*/ f30 1 27"/>
                  <a:gd name="f41" fmla="*/ f31 1 22"/>
                  <a:gd name="f42" fmla="*/ f32 1 27"/>
                  <a:gd name="f43" fmla="*/ f33 1 22"/>
                  <a:gd name="f44" fmla="*/ f34 1 27"/>
                  <a:gd name="f45" fmla="*/ f35 1 27"/>
                  <a:gd name="f46" fmla="*/ f36 1 22"/>
                  <a:gd name="f47" fmla="*/ 0 1 f26"/>
                  <a:gd name="f48" fmla="*/ f6 1 f26"/>
                  <a:gd name="f49" fmla="*/ 0 1 f27"/>
                  <a:gd name="f50" fmla="*/ f7 1 f27"/>
                  <a:gd name="f51" fmla="+- f37 0 f1"/>
                  <a:gd name="f52" fmla="*/ f38 1 f26"/>
                  <a:gd name="f53" fmla="*/ f39 1 f27"/>
                  <a:gd name="f54" fmla="*/ f40 1 f26"/>
                  <a:gd name="f55" fmla="*/ f41 1 f27"/>
                  <a:gd name="f56" fmla="*/ f42 1 f26"/>
                  <a:gd name="f57" fmla="*/ f43 1 f27"/>
                  <a:gd name="f58" fmla="*/ f44 1 f26"/>
                  <a:gd name="f59" fmla="*/ f45 1 f26"/>
                  <a:gd name="f60" fmla="*/ f46 1 f27"/>
                  <a:gd name="f61" fmla="*/ f47 f21 1"/>
                  <a:gd name="f62" fmla="*/ f48 f21 1"/>
                  <a:gd name="f63" fmla="*/ f50 f22 1"/>
                  <a:gd name="f64" fmla="*/ f49 f22 1"/>
                  <a:gd name="f65" fmla="*/ f52 f21 1"/>
                  <a:gd name="f66" fmla="*/ f53 f22 1"/>
                  <a:gd name="f67" fmla="*/ f54 f21 1"/>
                  <a:gd name="f68" fmla="*/ f55 f22 1"/>
                  <a:gd name="f69" fmla="*/ f56 f21 1"/>
                  <a:gd name="f70" fmla="*/ f57 f22 1"/>
                  <a:gd name="f71" fmla="*/ f58 f21 1"/>
                  <a:gd name="f72" fmla="*/ f59 f21 1"/>
                  <a:gd name="f73" fmla="*/ f60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1">
                    <a:pos x="f65" y="f66"/>
                  </a:cxn>
                  <a:cxn ang="f51">
                    <a:pos x="f67" y="f68"/>
                  </a:cxn>
                  <a:cxn ang="f51">
                    <a:pos x="f67" y="f66"/>
                  </a:cxn>
                  <a:cxn ang="f51">
                    <a:pos x="f69" y="f70"/>
                  </a:cxn>
                  <a:cxn ang="f51">
                    <a:pos x="f71" y="f70"/>
                  </a:cxn>
                  <a:cxn ang="f51">
                    <a:pos x="f72" y="f73"/>
                  </a:cxn>
                  <a:cxn ang="f51">
                    <a:pos x="f65" y="f66"/>
                  </a:cxn>
                </a:cxnLst>
                <a:rect l="f61" t="f64" r="f62" b="f63"/>
                <a:pathLst>
                  <a:path w="27" h="22">
                    <a:moveTo>
                      <a:pt x="f5" y="f8"/>
                    </a:moveTo>
                    <a:cubicBezTo>
                      <a:pt x="f9" y="f8"/>
                      <a:pt x="f10" y="f8"/>
                      <a:pt x="f6" y="f11"/>
                    </a:cubicBezTo>
                    <a:cubicBezTo>
                      <a:pt x="f6" y="f11"/>
                      <a:pt x="f6" y="f8"/>
                      <a:pt x="f6" y="f8"/>
                    </a:cubicBezTo>
                    <a:cubicBezTo>
                      <a:pt x="f12" y="f13"/>
                      <a:pt x="f14" y="f15"/>
                      <a:pt x="f16" y="f7"/>
                    </a:cubicBezTo>
                    <a:cubicBezTo>
                      <a:pt x="f17" y="f7"/>
                      <a:pt x="f18" y="f7"/>
                      <a:pt x="f11" y="f7"/>
                    </a:cubicBezTo>
                    <a:cubicBezTo>
                      <a:pt x="f8" y="f15"/>
                      <a:pt x="f8" y="f19"/>
                      <a:pt x="f8" y="f5"/>
                    </a:cubicBezTo>
                    <a:cubicBezTo>
                      <a:pt x="f8" y="f5"/>
                      <a:pt x="f5" y="f8"/>
                      <a:pt x="f5" y="f8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1" name="Freeform 119">
                <a:extLst>
                  <a:ext uri="{FF2B5EF4-FFF2-40B4-BE49-F238E27FC236}">
                    <a16:creationId xmlns:a16="http://schemas.microsoft.com/office/drawing/2014/main" id="{C67450F8-922A-42E4-B6E6-89F050EDF39C}"/>
                  </a:ext>
                </a:extLst>
              </p:cNvPr>
              <p:cNvSpPr/>
              <p:nvPr/>
            </p:nvSpPr>
            <p:spPr>
              <a:xfrm>
                <a:off x="4497384" y="2727326"/>
                <a:ext cx="49213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21"/>
                  <a:gd name="f8" fmla="val 8"/>
                  <a:gd name="f9" fmla="val 15"/>
                  <a:gd name="f10" fmla="val 7"/>
                  <a:gd name="f11" fmla="val 13"/>
                  <a:gd name="f12" fmla="val 14"/>
                  <a:gd name="f13" fmla="+- 0 0 -90"/>
                  <a:gd name="f14" fmla="*/ f3 1 22"/>
                  <a:gd name="f15" fmla="*/ f4 1 21"/>
                  <a:gd name="f16" fmla="+- f7 0 f5"/>
                  <a:gd name="f17" fmla="+- f6 0 f5"/>
                  <a:gd name="f18" fmla="*/ f13 f0 1"/>
                  <a:gd name="f19" fmla="*/ f17 1 22"/>
                  <a:gd name="f20" fmla="*/ f16 1 21"/>
                  <a:gd name="f21" fmla="*/ 0 f17 1"/>
                  <a:gd name="f22" fmla="*/ 0 f16 1"/>
                  <a:gd name="f23" fmla="*/ 22 f17 1"/>
                  <a:gd name="f24" fmla="*/ 21 f16 1"/>
                  <a:gd name="f25" fmla="*/ f18 1 f2"/>
                  <a:gd name="f26" fmla="*/ f21 1 22"/>
                  <a:gd name="f27" fmla="*/ f22 1 21"/>
                  <a:gd name="f28" fmla="*/ f23 1 22"/>
                  <a:gd name="f29" fmla="*/ f24 1 21"/>
                  <a:gd name="f30" fmla="*/ 0 1 f19"/>
                  <a:gd name="f31" fmla="*/ f6 1 f19"/>
                  <a:gd name="f32" fmla="*/ 0 1 f20"/>
                  <a:gd name="f33" fmla="*/ f7 1 f20"/>
                  <a:gd name="f34" fmla="+- f25 0 f1"/>
                  <a:gd name="f35" fmla="*/ f26 1 f19"/>
                  <a:gd name="f36" fmla="*/ f27 1 f20"/>
                  <a:gd name="f37" fmla="*/ f28 1 f19"/>
                  <a:gd name="f38" fmla="*/ f29 1 f20"/>
                  <a:gd name="f39" fmla="*/ f30 f14 1"/>
                  <a:gd name="f40" fmla="*/ f31 f14 1"/>
                  <a:gd name="f41" fmla="*/ f33 f15 1"/>
                  <a:gd name="f42" fmla="*/ f32 f15 1"/>
                  <a:gd name="f43" fmla="*/ f35 f14 1"/>
                  <a:gd name="f44" fmla="*/ f36 f15 1"/>
                  <a:gd name="f45" fmla="*/ f37 f14 1"/>
                  <a:gd name="f46" fmla="*/ f38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43" y="f44"/>
                  </a:cxn>
                  <a:cxn ang="f34">
                    <a:pos x="f45" y="f44"/>
                  </a:cxn>
                  <a:cxn ang="f34">
                    <a:pos x="f45" y="f46"/>
                  </a:cxn>
                  <a:cxn ang="f34">
                    <a:pos x="f43" y="f46"/>
                  </a:cxn>
                  <a:cxn ang="f34">
                    <a:pos x="f43" y="f44"/>
                  </a:cxn>
                </a:cxnLst>
                <a:rect l="f39" t="f42" r="f40" b="f41"/>
                <a:pathLst>
                  <a:path w="22" h="21">
                    <a:moveTo>
                      <a:pt x="f5" y="f5"/>
                    </a:moveTo>
                    <a:cubicBezTo>
                      <a:pt x="f8" y="f5"/>
                      <a:pt x="f9" y="f5"/>
                      <a:pt x="f6" y="f5"/>
                    </a:cubicBezTo>
                    <a:cubicBezTo>
                      <a:pt x="f6" y="f10"/>
                      <a:pt x="f6" y="f11"/>
                      <a:pt x="f6" y="f7"/>
                    </a:cubicBezTo>
                    <a:cubicBezTo>
                      <a:pt x="f9" y="f7"/>
                      <a:pt x="f8" y="f7"/>
                      <a:pt x="f5" y="f7"/>
                    </a:cubicBezTo>
                    <a:cubicBezTo>
                      <a:pt x="f5" y="f12"/>
                      <a:pt x="f5" y="f8"/>
                      <a:pt x="f5" y="f5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2" name="Freeform 120">
                <a:extLst>
                  <a:ext uri="{FF2B5EF4-FFF2-40B4-BE49-F238E27FC236}">
                    <a16:creationId xmlns:a16="http://schemas.microsoft.com/office/drawing/2014/main" id="{4E8CE537-A916-46CC-80BD-1032479E0CD0}"/>
                  </a:ext>
                </a:extLst>
              </p:cNvPr>
              <p:cNvSpPr/>
              <p:nvPr/>
            </p:nvSpPr>
            <p:spPr>
              <a:xfrm>
                <a:off x="5902323" y="2727326"/>
                <a:ext cx="50804" cy="5874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26"/>
                  <a:gd name="f8" fmla="val 25"/>
                  <a:gd name="f9" fmla="val 16"/>
                  <a:gd name="f10" fmla="val 24"/>
                  <a:gd name="f11" fmla="val 9"/>
                  <a:gd name="f12" fmla="val 22"/>
                  <a:gd name="f13" fmla="val 1"/>
                  <a:gd name="f14" fmla="val 20"/>
                  <a:gd name="f15" fmla="val 14"/>
                  <a:gd name="f16" fmla="val 8"/>
                  <a:gd name="f17" fmla="val 17"/>
                  <a:gd name="f18" fmla="+- 0 0 -90"/>
                  <a:gd name="f19" fmla="*/ f3 1 23"/>
                  <a:gd name="f20" fmla="*/ f4 1 26"/>
                  <a:gd name="f21" fmla="+- f7 0 f5"/>
                  <a:gd name="f22" fmla="+- f6 0 f5"/>
                  <a:gd name="f23" fmla="*/ f18 f0 1"/>
                  <a:gd name="f24" fmla="*/ f22 1 23"/>
                  <a:gd name="f25" fmla="*/ f21 1 26"/>
                  <a:gd name="f26" fmla="*/ 23 f22 1"/>
                  <a:gd name="f27" fmla="*/ 25 f21 1"/>
                  <a:gd name="f28" fmla="*/ 1 f22 1"/>
                  <a:gd name="f29" fmla="*/ 20 f21 1"/>
                  <a:gd name="f30" fmla="*/ 0 f22 1"/>
                  <a:gd name="f31" fmla="*/ 0 f21 1"/>
                  <a:gd name="f32" fmla="*/ 22 f22 1"/>
                  <a:gd name="f33" fmla="*/ 26 f21 1"/>
                  <a:gd name="f34" fmla="*/ f23 1 f2"/>
                  <a:gd name="f35" fmla="*/ f26 1 23"/>
                  <a:gd name="f36" fmla="*/ f27 1 26"/>
                  <a:gd name="f37" fmla="*/ f28 1 23"/>
                  <a:gd name="f38" fmla="*/ f29 1 26"/>
                  <a:gd name="f39" fmla="*/ f30 1 23"/>
                  <a:gd name="f40" fmla="*/ f31 1 26"/>
                  <a:gd name="f41" fmla="*/ f32 1 23"/>
                  <a:gd name="f42" fmla="*/ f33 1 26"/>
                  <a:gd name="f43" fmla="*/ 0 1 f24"/>
                  <a:gd name="f44" fmla="*/ f6 1 f24"/>
                  <a:gd name="f45" fmla="*/ 0 1 f25"/>
                  <a:gd name="f46" fmla="*/ f7 1 f25"/>
                  <a:gd name="f47" fmla="+- f34 0 f1"/>
                  <a:gd name="f48" fmla="*/ f35 1 f24"/>
                  <a:gd name="f49" fmla="*/ f36 1 f25"/>
                  <a:gd name="f50" fmla="*/ f37 1 f24"/>
                  <a:gd name="f51" fmla="*/ f38 1 f25"/>
                  <a:gd name="f52" fmla="*/ f39 1 f24"/>
                  <a:gd name="f53" fmla="*/ f40 1 f25"/>
                  <a:gd name="f54" fmla="*/ f41 1 f24"/>
                  <a:gd name="f55" fmla="*/ f42 1 f25"/>
                  <a:gd name="f56" fmla="*/ f43 f19 1"/>
                  <a:gd name="f57" fmla="*/ f44 f19 1"/>
                  <a:gd name="f58" fmla="*/ f46 f20 1"/>
                  <a:gd name="f59" fmla="*/ f45 f20 1"/>
                  <a:gd name="f60" fmla="*/ f48 f19 1"/>
                  <a:gd name="f61" fmla="*/ f49 f20 1"/>
                  <a:gd name="f62" fmla="*/ f50 f19 1"/>
                  <a:gd name="f63" fmla="*/ f51 f20 1"/>
                  <a:gd name="f64" fmla="*/ f52 f19 1"/>
                  <a:gd name="f65" fmla="*/ f53 f20 1"/>
                  <a:gd name="f66" fmla="*/ f54 f19 1"/>
                  <a:gd name="f67" fmla="*/ f55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60" y="f61"/>
                  </a:cxn>
                  <a:cxn ang="f47">
                    <a:pos x="f62" y="f63"/>
                  </a:cxn>
                  <a:cxn ang="f47">
                    <a:pos x="f64" y="f65"/>
                  </a:cxn>
                  <a:cxn ang="f47">
                    <a:pos x="f66" y="f65"/>
                  </a:cxn>
                  <a:cxn ang="f47">
                    <a:pos x="f66" y="f67"/>
                  </a:cxn>
                  <a:cxn ang="f47">
                    <a:pos x="f60" y="f61"/>
                  </a:cxn>
                </a:cxnLst>
                <a:rect l="f56" t="f59" r="f57" b="f58"/>
                <a:pathLst>
                  <a:path w="23" h="26">
                    <a:moveTo>
                      <a:pt x="f6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5" y="f15"/>
                      <a:pt x="f5" y="f16"/>
                      <a:pt x="f5" y="f5"/>
                    </a:cubicBezTo>
                    <a:cubicBezTo>
                      <a:pt x="f16" y="f5"/>
                      <a:pt x="f15" y="f5"/>
                      <a:pt x="f12" y="f5"/>
                    </a:cubicBezTo>
                    <a:cubicBezTo>
                      <a:pt x="f12" y="f11"/>
                      <a:pt x="f12" y="f17"/>
                      <a:pt x="f12" y="f7"/>
                    </a:cubicBezTo>
                    <a:cubicBezTo>
                      <a:pt x="f12" y="f7"/>
                      <a:pt x="f6" y="f8"/>
                      <a:pt x="f6" y="f8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3" name="Freeform 121">
                <a:extLst>
                  <a:ext uri="{FF2B5EF4-FFF2-40B4-BE49-F238E27FC236}">
                    <a16:creationId xmlns:a16="http://schemas.microsoft.com/office/drawing/2014/main" id="{25E45BB3-4BCA-42B0-B844-7E9B4BC42BBC}"/>
                  </a:ext>
                </a:extLst>
              </p:cNvPr>
              <p:cNvSpPr/>
              <p:nvPr/>
            </p:nvSpPr>
            <p:spPr>
              <a:xfrm>
                <a:off x="7097709" y="2727326"/>
                <a:ext cx="49213" cy="492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14"/>
                  <a:gd name="f8" fmla="val 8"/>
                  <a:gd name="f9" fmla="val 7"/>
                  <a:gd name="f10" fmla="val 13"/>
                  <a:gd name="f11" fmla="+- 0 0 -90"/>
                  <a:gd name="f12" fmla="*/ f3 1 22"/>
                  <a:gd name="f13" fmla="*/ f4 1 22"/>
                  <a:gd name="f14" fmla="+- f6 0 f5"/>
                  <a:gd name="f15" fmla="*/ f11 f0 1"/>
                  <a:gd name="f16" fmla="*/ f14 1 22"/>
                  <a:gd name="f17" fmla="*/ 22 f14 1"/>
                  <a:gd name="f18" fmla="*/ 0 f14 1"/>
                  <a:gd name="f19" fmla="*/ f15 1 f2"/>
                  <a:gd name="f20" fmla="*/ f17 1 22"/>
                  <a:gd name="f21" fmla="*/ f18 1 22"/>
                  <a:gd name="f22" fmla="*/ 0 1 f16"/>
                  <a:gd name="f23" fmla="*/ f6 1 f16"/>
                  <a:gd name="f24" fmla="+- f19 0 f1"/>
                  <a:gd name="f25" fmla="*/ f20 1 f16"/>
                  <a:gd name="f26" fmla="*/ f21 1 f16"/>
                  <a:gd name="f27" fmla="*/ f22 f12 1"/>
                  <a:gd name="f28" fmla="*/ f23 f12 1"/>
                  <a:gd name="f29" fmla="*/ f23 f13 1"/>
                  <a:gd name="f30" fmla="*/ f22 f13 1"/>
                  <a:gd name="f31" fmla="*/ f25 f12 1"/>
                  <a:gd name="f32" fmla="*/ f25 f13 1"/>
                  <a:gd name="f33" fmla="*/ f26 f12 1"/>
                  <a:gd name="f34" fmla="*/ f26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1" y="f32"/>
                  </a:cxn>
                  <a:cxn ang="f24">
                    <a:pos x="f33" y="f32"/>
                  </a:cxn>
                  <a:cxn ang="f24">
                    <a:pos x="f33" y="f34"/>
                  </a:cxn>
                  <a:cxn ang="f24">
                    <a:pos x="f31" y="f34"/>
                  </a:cxn>
                  <a:cxn ang="f24">
                    <a:pos x="f31" y="f32"/>
                  </a:cxn>
                </a:cxnLst>
                <a:rect l="f27" t="f30" r="f28" b="f29"/>
                <a:pathLst>
                  <a:path w="22" h="22">
                    <a:moveTo>
                      <a:pt x="f6" y="f6"/>
                    </a:moveTo>
                    <a:cubicBezTo>
                      <a:pt x="f7" y="f6"/>
                      <a:pt x="f8" y="f6"/>
                      <a:pt x="f5" y="f6"/>
                    </a:cubicBezTo>
                    <a:cubicBezTo>
                      <a:pt x="f5" y="f7"/>
                      <a:pt x="f5" y="f8"/>
                      <a:pt x="f5" y="f5"/>
                    </a:cubicBezTo>
                    <a:cubicBezTo>
                      <a:pt x="f9" y="f5"/>
                      <a:pt x="f7" y="f5"/>
                      <a:pt x="f6" y="f5"/>
                    </a:cubicBezTo>
                    <a:cubicBezTo>
                      <a:pt x="f6" y="f9"/>
                      <a:pt x="f6" y="f10"/>
                      <a:pt x="f6" y="f6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4" name="Freeform 122">
                <a:extLst>
                  <a:ext uri="{FF2B5EF4-FFF2-40B4-BE49-F238E27FC236}">
                    <a16:creationId xmlns:a16="http://schemas.microsoft.com/office/drawing/2014/main" id="{BFE773E3-E385-4DEC-B65B-90CDD74A6B18}"/>
                  </a:ext>
                </a:extLst>
              </p:cNvPr>
              <p:cNvSpPr/>
              <p:nvPr/>
            </p:nvSpPr>
            <p:spPr>
              <a:xfrm>
                <a:off x="8502648" y="2727326"/>
                <a:ext cx="50804" cy="555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25"/>
                  <a:gd name="f8" fmla="val 16"/>
                  <a:gd name="f9" fmla="val 9"/>
                  <a:gd name="f10" fmla="val 22"/>
                  <a:gd name="f11" fmla="val 1"/>
                  <a:gd name="f12" fmla="val 21"/>
                  <a:gd name="f13" fmla="val 15"/>
                  <a:gd name="f14" fmla="val 8"/>
                  <a:gd name="f15" fmla="val 7"/>
                  <a:gd name="f16" fmla="val 14"/>
                  <a:gd name="f17" fmla="val 17"/>
                  <a:gd name="f18" fmla="+- 0 0 -90"/>
                  <a:gd name="f19" fmla="*/ f3 1 23"/>
                  <a:gd name="f20" fmla="*/ f4 1 25"/>
                  <a:gd name="f21" fmla="+- f7 0 f5"/>
                  <a:gd name="f22" fmla="+- f6 0 f5"/>
                  <a:gd name="f23" fmla="*/ f18 f0 1"/>
                  <a:gd name="f24" fmla="*/ f22 1 23"/>
                  <a:gd name="f25" fmla="*/ f21 1 25"/>
                  <a:gd name="f26" fmla="*/ 23 f22 1"/>
                  <a:gd name="f27" fmla="*/ 25 f21 1"/>
                  <a:gd name="f28" fmla="*/ 1 f22 1"/>
                  <a:gd name="f29" fmla="*/ 21 f21 1"/>
                  <a:gd name="f30" fmla="*/ 0 f22 1"/>
                  <a:gd name="f31" fmla="*/ 0 f21 1"/>
                  <a:gd name="f32" fmla="*/ f23 1 f2"/>
                  <a:gd name="f33" fmla="*/ f26 1 23"/>
                  <a:gd name="f34" fmla="*/ f27 1 25"/>
                  <a:gd name="f35" fmla="*/ f28 1 23"/>
                  <a:gd name="f36" fmla="*/ f29 1 25"/>
                  <a:gd name="f37" fmla="*/ f30 1 23"/>
                  <a:gd name="f38" fmla="*/ f31 1 25"/>
                  <a:gd name="f39" fmla="*/ 0 1 f24"/>
                  <a:gd name="f40" fmla="*/ f6 1 f24"/>
                  <a:gd name="f41" fmla="*/ 0 1 f25"/>
                  <a:gd name="f42" fmla="*/ f7 1 f25"/>
                  <a:gd name="f43" fmla="+- f32 0 f1"/>
                  <a:gd name="f44" fmla="*/ f33 1 f24"/>
                  <a:gd name="f45" fmla="*/ f34 1 f25"/>
                  <a:gd name="f46" fmla="*/ f35 1 f24"/>
                  <a:gd name="f47" fmla="*/ f36 1 f25"/>
                  <a:gd name="f48" fmla="*/ f37 1 f24"/>
                  <a:gd name="f49" fmla="*/ f38 1 f25"/>
                  <a:gd name="f50" fmla="*/ f39 f19 1"/>
                  <a:gd name="f51" fmla="*/ f40 f19 1"/>
                  <a:gd name="f52" fmla="*/ f42 f20 1"/>
                  <a:gd name="f53" fmla="*/ f41 f20 1"/>
                  <a:gd name="f54" fmla="*/ f44 f19 1"/>
                  <a:gd name="f55" fmla="*/ f45 f20 1"/>
                  <a:gd name="f56" fmla="*/ f46 f19 1"/>
                  <a:gd name="f57" fmla="*/ f47 f20 1"/>
                  <a:gd name="f58" fmla="*/ f48 f19 1"/>
                  <a:gd name="f59" fmla="*/ f49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54" y="f55"/>
                  </a:cxn>
                  <a:cxn ang="f43">
                    <a:pos x="f56" y="f57"/>
                  </a:cxn>
                  <a:cxn ang="f43">
                    <a:pos x="f58" y="f59"/>
                  </a:cxn>
                  <a:cxn ang="f43">
                    <a:pos x="f54" y="f59"/>
                  </a:cxn>
                  <a:cxn ang="f43">
                    <a:pos x="f54" y="f55"/>
                  </a:cxn>
                  <a:cxn ang="f43">
                    <a:pos x="f54" y="f55"/>
                  </a:cxn>
                </a:cxnLst>
                <a:rect l="f50" t="f53" r="f51" b="f52"/>
                <a:pathLst>
                  <a:path w="23" h="25">
                    <a:moveTo>
                      <a:pt x="f6" y="f7"/>
                    </a:moveTo>
                    <a:cubicBezTo>
                      <a:pt x="f8" y="f6"/>
                      <a:pt x="f9" y="f10"/>
                      <a:pt x="f11" y="f12"/>
                    </a:cubicBezTo>
                    <a:cubicBezTo>
                      <a:pt x="f5" y="f13"/>
                      <a:pt x="f5" y="f14"/>
                      <a:pt x="f5" y="f5"/>
                    </a:cubicBezTo>
                    <a:cubicBezTo>
                      <a:pt x="f15" y="f5"/>
                      <a:pt x="f16" y="f5"/>
                      <a:pt x="f6" y="f5"/>
                    </a:cubicBezTo>
                    <a:cubicBezTo>
                      <a:pt x="f6" y="f9"/>
                      <a:pt x="f6" y="f17"/>
                      <a:pt x="f6" y="f7"/>
                    </a:cubicBezTo>
                    <a:cubicBezTo>
                      <a:pt x="f6" y="f7"/>
                      <a:pt x="f6" y="f7"/>
                      <a:pt x="f6" y="f7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5" name="Freeform 123">
                <a:extLst>
                  <a:ext uri="{FF2B5EF4-FFF2-40B4-BE49-F238E27FC236}">
                    <a16:creationId xmlns:a16="http://schemas.microsoft.com/office/drawing/2014/main" id="{FCF35FD6-D8FA-4B62-AE73-DD583BFEEBB8}"/>
                  </a:ext>
                </a:extLst>
              </p:cNvPr>
              <p:cNvSpPr/>
              <p:nvPr/>
            </p:nvSpPr>
            <p:spPr>
              <a:xfrm>
                <a:off x="4130673" y="2876546"/>
                <a:ext cx="53977" cy="555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24"/>
                  <a:gd name="f8" fmla="val 7"/>
                  <a:gd name="f9" fmla="val 15"/>
                  <a:gd name="f10" fmla="val 23"/>
                  <a:gd name="f11" fmla="val 1"/>
                  <a:gd name="f12" fmla="val 17"/>
                  <a:gd name="f13" fmla="val 10"/>
                  <a:gd name="f14" fmla="val 2"/>
                  <a:gd name="f15" fmla="+- 0 0 -90"/>
                  <a:gd name="f16" fmla="*/ f3 1 25"/>
                  <a:gd name="f17" fmla="*/ f4 1 25"/>
                  <a:gd name="f18" fmla="+- f6 0 f5"/>
                  <a:gd name="f19" fmla="*/ f15 f0 1"/>
                  <a:gd name="f20" fmla="*/ f18 1 25"/>
                  <a:gd name="f21" fmla="*/ 24 f18 1"/>
                  <a:gd name="f22" fmla="*/ 0 f18 1"/>
                  <a:gd name="f23" fmla="*/ 25 f18 1"/>
                  <a:gd name="f24" fmla="*/ 23 f18 1"/>
                  <a:gd name="f25" fmla="*/ 2 f18 1"/>
                  <a:gd name="f26" fmla="*/ f19 1 f2"/>
                  <a:gd name="f27" fmla="*/ f21 1 25"/>
                  <a:gd name="f28" fmla="*/ f22 1 25"/>
                  <a:gd name="f29" fmla="*/ f23 1 25"/>
                  <a:gd name="f30" fmla="*/ f24 1 25"/>
                  <a:gd name="f31" fmla="*/ f25 1 25"/>
                  <a:gd name="f32" fmla="*/ 0 1 f20"/>
                  <a:gd name="f33" fmla="*/ f6 1 f20"/>
                  <a:gd name="f34" fmla="+- f26 0 f1"/>
                  <a:gd name="f35" fmla="*/ f27 1 f20"/>
                  <a:gd name="f36" fmla="*/ f28 1 f20"/>
                  <a:gd name="f37" fmla="*/ f29 1 f20"/>
                  <a:gd name="f38" fmla="*/ f30 1 f20"/>
                  <a:gd name="f39" fmla="*/ f31 1 f20"/>
                  <a:gd name="f40" fmla="*/ f32 f16 1"/>
                  <a:gd name="f41" fmla="*/ f33 f16 1"/>
                  <a:gd name="f42" fmla="*/ f33 f17 1"/>
                  <a:gd name="f43" fmla="*/ f32 f17 1"/>
                  <a:gd name="f44" fmla="*/ f35 f16 1"/>
                  <a:gd name="f45" fmla="*/ f36 f17 1"/>
                  <a:gd name="f46" fmla="*/ f37 f17 1"/>
                  <a:gd name="f47" fmla="*/ f36 f16 1"/>
                  <a:gd name="f48" fmla="*/ f38 f17 1"/>
                  <a:gd name="f49" fmla="*/ f35 f17 1"/>
                  <a:gd name="f50" fmla="*/ f39 f16 1"/>
                  <a:gd name="f51" fmla="*/ f39 f17 1"/>
                  <a:gd name="f52" fmla="*/ f37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44" y="f45"/>
                  </a:cxn>
                  <a:cxn ang="f34">
                    <a:pos x="f44" y="f46"/>
                  </a:cxn>
                  <a:cxn ang="f34">
                    <a:pos x="f47" y="f48"/>
                  </a:cxn>
                  <a:cxn ang="f34">
                    <a:pos x="f47" y="f49"/>
                  </a:cxn>
                  <a:cxn ang="f34">
                    <a:pos x="f50" y="f51"/>
                  </a:cxn>
                  <a:cxn ang="f34">
                    <a:pos x="f52" y="f45"/>
                  </a:cxn>
                  <a:cxn ang="f34">
                    <a:pos x="f44" y="f45"/>
                  </a:cxn>
                </a:cxnLst>
                <a:rect l="f40" t="f43" r="f41" b="f42"/>
                <a:pathLst>
                  <a:path w="25" h="25">
                    <a:moveTo>
                      <a:pt x="f7" y="f5"/>
                    </a:moveTo>
                    <a:cubicBezTo>
                      <a:pt x="f7" y="f8"/>
                      <a:pt x="f7" y="f9"/>
                      <a:pt x="f7" y="f6"/>
                    </a:cubicBezTo>
                    <a:cubicBezTo>
                      <a:pt x="f9" y="f7"/>
                      <a:pt x="f8" y="f7"/>
                      <a:pt x="f5" y="f10"/>
                    </a:cubicBezTo>
                    <a:cubicBezTo>
                      <a:pt x="f5" y="f10"/>
                      <a:pt x="f5" y="f7"/>
                      <a:pt x="f5" y="f7"/>
                    </a:cubicBezTo>
                    <a:cubicBezTo>
                      <a:pt x="f11" y="f12"/>
                      <a:pt x="f11" y="f13"/>
                      <a:pt x="f14" y="f14"/>
                    </a:cubicBezTo>
                    <a:cubicBezTo>
                      <a:pt x="f13" y="f11"/>
                      <a:pt x="f12" y="f11"/>
                      <a:pt x="f6" y="f5"/>
                    </a:cubicBez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6" name="Freeform 124">
                <a:extLst>
                  <a:ext uri="{FF2B5EF4-FFF2-40B4-BE49-F238E27FC236}">
                    <a16:creationId xmlns:a16="http://schemas.microsoft.com/office/drawing/2014/main" id="{ADF28D28-7C2D-453B-B7C0-3CABECF3CB85}"/>
                  </a:ext>
                </a:extLst>
              </p:cNvPr>
              <p:cNvSpPr/>
              <p:nvPr/>
            </p:nvSpPr>
            <p:spPr>
              <a:xfrm>
                <a:off x="5275265" y="2881310"/>
                <a:ext cx="49213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15"/>
                  <a:gd name="f8" fmla="val 8"/>
                  <a:gd name="f9" fmla="val 7"/>
                  <a:gd name="f10" fmla="val 14"/>
                  <a:gd name="f11" fmla="val 9"/>
                  <a:gd name="f12" fmla="+- 0 0 -90"/>
                  <a:gd name="f13" fmla="*/ f3 1 22"/>
                  <a:gd name="f14" fmla="*/ f4 1 22"/>
                  <a:gd name="f15" fmla="+- f6 0 f5"/>
                  <a:gd name="f16" fmla="*/ f12 f0 1"/>
                  <a:gd name="f17" fmla="*/ f15 1 22"/>
                  <a:gd name="f18" fmla="*/ 0 f15 1"/>
                  <a:gd name="f19" fmla="*/ 22 f15 1"/>
                  <a:gd name="f20" fmla="*/ f16 1 f2"/>
                  <a:gd name="f21" fmla="*/ f18 1 22"/>
                  <a:gd name="f22" fmla="*/ f19 1 22"/>
                  <a:gd name="f23" fmla="*/ 0 1 f17"/>
                  <a:gd name="f24" fmla="*/ f6 1 f17"/>
                  <a:gd name="f25" fmla="+- f20 0 f1"/>
                  <a:gd name="f26" fmla="*/ f21 1 f17"/>
                  <a:gd name="f27" fmla="*/ f22 1 f17"/>
                  <a:gd name="f28" fmla="*/ f23 f13 1"/>
                  <a:gd name="f29" fmla="*/ f24 f13 1"/>
                  <a:gd name="f30" fmla="*/ f24 f14 1"/>
                  <a:gd name="f31" fmla="*/ f23 f14 1"/>
                  <a:gd name="f32" fmla="*/ f26 f13 1"/>
                  <a:gd name="f33" fmla="*/ f27 f14 1"/>
                  <a:gd name="f34" fmla="*/ f26 f14 1"/>
                  <a:gd name="f35" fmla="*/ f2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32" y="f33"/>
                  </a:cxn>
                  <a:cxn ang="f25">
                    <a:pos x="f32" y="f34"/>
                  </a:cxn>
                  <a:cxn ang="f25">
                    <a:pos x="f35" y="f34"/>
                  </a:cxn>
                  <a:cxn ang="f25">
                    <a:pos x="f35" y="f33"/>
                  </a:cxn>
                  <a:cxn ang="f25">
                    <a:pos x="f32" y="f33"/>
                  </a:cxn>
                </a:cxnLst>
                <a:rect l="f28" t="f31" r="f29" b="f30"/>
                <a:pathLst>
                  <a:path w="22" h="22">
                    <a:moveTo>
                      <a:pt x="f5" y="f6"/>
                    </a:moveTo>
                    <a:cubicBezTo>
                      <a:pt x="f5" y="f7"/>
                      <a:pt x="f5" y="f8"/>
                      <a:pt x="f5" y="f5"/>
                    </a:cubicBezTo>
                    <a:cubicBezTo>
                      <a:pt x="f9" y="f5"/>
                      <a:pt x="f10" y="f5"/>
                      <a:pt x="f6" y="f5"/>
                    </a:cubicBezTo>
                    <a:cubicBezTo>
                      <a:pt x="f6" y="f9"/>
                      <a:pt x="f6" y="f10"/>
                      <a:pt x="f6" y="f6"/>
                    </a:cubicBezTo>
                    <a:cubicBezTo>
                      <a:pt x="f7" y="f6"/>
                      <a:pt x="f11" y="f6"/>
                      <a:pt x="f5" y="f6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7" name="Freeform 125">
                <a:extLst>
                  <a:ext uri="{FF2B5EF4-FFF2-40B4-BE49-F238E27FC236}">
                    <a16:creationId xmlns:a16="http://schemas.microsoft.com/office/drawing/2014/main" id="{98500A1F-29B4-4687-96FF-02E6F4123EB1}"/>
                  </a:ext>
                </a:extLst>
              </p:cNvPr>
              <p:cNvSpPr/>
              <p:nvPr/>
            </p:nvSpPr>
            <p:spPr>
              <a:xfrm>
                <a:off x="5640384" y="2882902"/>
                <a:ext cx="50804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21"/>
                  <a:gd name="f8" fmla="val 14"/>
                  <a:gd name="f9" fmla="val 8"/>
                  <a:gd name="f10" fmla="val 7"/>
                  <a:gd name="f11" fmla="val 22"/>
                  <a:gd name="f12" fmla="val 6"/>
                  <a:gd name="f13" fmla="val 13"/>
                  <a:gd name="f14" fmla="+- 0 0 -90"/>
                  <a:gd name="f15" fmla="*/ f3 1 23"/>
                  <a:gd name="f16" fmla="*/ f4 1 21"/>
                  <a:gd name="f17" fmla="+- f7 0 f5"/>
                  <a:gd name="f18" fmla="+- f6 0 f5"/>
                  <a:gd name="f19" fmla="*/ f14 f0 1"/>
                  <a:gd name="f20" fmla="*/ f18 1 23"/>
                  <a:gd name="f21" fmla="*/ f17 1 21"/>
                  <a:gd name="f22" fmla="*/ 23 f18 1"/>
                  <a:gd name="f23" fmla="*/ 21 f17 1"/>
                  <a:gd name="f24" fmla="*/ 0 f18 1"/>
                  <a:gd name="f25" fmla="*/ 0 f17 1"/>
                  <a:gd name="f26" fmla="*/ 22 f18 1"/>
                  <a:gd name="f27" fmla="*/ f19 1 f2"/>
                  <a:gd name="f28" fmla="*/ f22 1 23"/>
                  <a:gd name="f29" fmla="*/ f23 1 21"/>
                  <a:gd name="f30" fmla="*/ f24 1 23"/>
                  <a:gd name="f31" fmla="*/ f25 1 21"/>
                  <a:gd name="f32" fmla="*/ f26 1 23"/>
                  <a:gd name="f33" fmla="*/ 0 1 f20"/>
                  <a:gd name="f34" fmla="*/ f6 1 f20"/>
                  <a:gd name="f35" fmla="*/ 0 1 f21"/>
                  <a:gd name="f36" fmla="*/ f7 1 f21"/>
                  <a:gd name="f37" fmla="+- f27 0 f1"/>
                  <a:gd name="f38" fmla="*/ f28 1 f20"/>
                  <a:gd name="f39" fmla="*/ f29 1 f21"/>
                  <a:gd name="f40" fmla="*/ f30 1 f20"/>
                  <a:gd name="f41" fmla="*/ f31 1 f21"/>
                  <a:gd name="f42" fmla="*/ f32 1 f20"/>
                  <a:gd name="f43" fmla="*/ f33 f15 1"/>
                  <a:gd name="f44" fmla="*/ f34 f15 1"/>
                  <a:gd name="f45" fmla="*/ f36 f16 1"/>
                  <a:gd name="f46" fmla="*/ f35 f16 1"/>
                  <a:gd name="f47" fmla="*/ f38 f15 1"/>
                  <a:gd name="f48" fmla="*/ f39 f16 1"/>
                  <a:gd name="f49" fmla="*/ f40 f15 1"/>
                  <a:gd name="f50" fmla="*/ f41 f16 1"/>
                  <a:gd name="f51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47" y="f48"/>
                  </a:cxn>
                  <a:cxn ang="f37">
                    <a:pos x="f49" y="f48"/>
                  </a:cxn>
                  <a:cxn ang="f37">
                    <a:pos x="f49" y="f50"/>
                  </a:cxn>
                  <a:cxn ang="f37">
                    <a:pos x="f51" y="f50"/>
                  </a:cxn>
                  <a:cxn ang="f37">
                    <a:pos x="f47" y="f48"/>
                  </a:cxn>
                </a:cxnLst>
                <a:rect l="f43" t="f46" r="f44" b="f45"/>
                <a:pathLst>
                  <a:path w="23" h="21">
                    <a:moveTo>
                      <a:pt x="f6" y="f7"/>
                    </a:moveTo>
                    <a:cubicBezTo>
                      <a:pt x="f8" y="f7"/>
                      <a:pt x="f9" y="f7"/>
                      <a:pt x="f5" y="f7"/>
                    </a:cubicBezTo>
                    <a:cubicBezTo>
                      <a:pt x="f5" y="f8"/>
                      <a:pt x="f5" y="f10"/>
                      <a:pt x="f5" y="f5"/>
                    </a:cubicBezTo>
                    <a:cubicBezTo>
                      <a:pt x="f10" y="f5"/>
                      <a:pt x="f8" y="f5"/>
                      <a:pt x="f11" y="f5"/>
                    </a:cubicBezTo>
                    <a:cubicBezTo>
                      <a:pt x="f11" y="f12"/>
                      <a:pt x="f11" y="f13"/>
                      <a:pt x="f6" y="f7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8" name="Freeform 126">
                <a:extLst>
                  <a:ext uri="{FF2B5EF4-FFF2-40B4-BE49-F238E27FC236}">
                    <a16:creationId xmlns:a16="http://schemas.microsoft.com/office/drawing/2014/main" id="{8E1B3A68-D4BA-4CD0-837A-6DDDACC8AEDA}"/>
                  </a:ext>
                </a:extLst>
              </p:cNvPr>
              <p:cNvSpPr/>
              <p:nvPr/>
            </p:nvSpPr>
            <p:spPr>
              <a:xfrm>
                <a:off x="6730998" y="2876546"/>
                <a:ext cx="55558" cy="555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1"/>
                  <a:gd name="f8" fmla="val 18"/>
                  <a:gd name="f9" fmla="val 10"/>
                  <a:gd name="f10" fmla="val 2"/>
                  <a:gd name="f11" fmla="val 17"/>
                  <a:gd name="f12" fmla="val 24"/>
                  <a:gd name="f13" fmla="val 7"/>
                  <a:gd name="f14" fmla="val 15"/>
                  <a:gd name="f15" fmla="val 16"/>
                  <a:gd name="f16" fmla="val 8"/>
                  <a:gd name="f17" fmla="+- 0 0 -90"/>
                  <a:gd name="f18" fmla="*/ f3 1 25"/>
                  <a:gd name="f19" fmla="*/ f4 1 25"/>
                  <a:gd name="f20" fmla="+- f6 0 f5"/>
                  <a:gd name="f21" fmla="*/ f17 f0 1"/>
                  <a:gd name="f22" fmla="*/ f20 1 25"/>
                  <a:gd name="f23" fmla="*/ 1 f20 1"/>
                  <a:gd name="f24" fmla="*/ 25 f20 1"/>
                  <a:gd name="f25" fmla="*/ 2 f20 1"/>
                  <a:gd name="f26" fmla="*/ 0 f20 1"/>
                  <a:gd name="f27" fmla="*/ 24 f20 1"/>
                  <a:gd name="f28" fmla="*/ f21 1 f2"/>
                  <a:gd name="f29" fmla="*/ f23 1 25"/>
                  <a:gd name="f30" fmla="*/ f24 1 25"/>
                  <a:gd name="f31" fmla="*/ f25 1 25"/>
                  <a:gd name="f32" fmla="*/ f26 1 25"/>
                  <a:gd name="f33" fmla="*/ f27 1 25"/>
                  <a:gd name="f34" fmla="*/ 0 1 f22"/>
                  <a:gd name="f35" fmla="*/ f6 1 f22"/>
                  <a:gd name="f36" fmla="+- f28 0 f1"/>
                  <a:gd name="f37" fmla="*/ f29 1 f22"/>
                  <a:gd name="f38" fmla="*/ f30 1 f22"/>
                  <a:gd name="f39" fmla="*/ f31 1 f22"/>
                  <a:gd name="f40" fmla="*/ f32 1 f22"/>
                  <a:gd name="f41" fmla="*/ f33 1 f22"/>
                  <a:gd name="f42" fmla="*/ f34 f18 1"/>
                  <a:gd name="f43" fmla="*/ f35 f18 1"/>
                  <a:gd name="f44" fmla="*/ f35 f19 1"/>
                  <a:gd name="f45" fmla="*/ f34 f19 1"/>
                  <a:gd name="f46" fmla="*/ f37 f18 1"/>
                  <a:gd name="f47" fmla="*/ f38 f19 1"/>
                  <a:gd name="f48" fmla="*/ f39 f19 1"/>
                  <a:gd name="f49" fmla="*/ f38 f18 1"/>
                  <a:gd name="f50" fmla="*/ f40 f19 1"/>
                  <a:gd name="f51" fmla="*/ f41 f18 1"/>
                  <a:gd name="f52" fmla="*/ f41 f19 1"/>
                  <a:gd name="f53" fmla="*/ f40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46" y="f47"/>
                  </a:cxn>
                  <a:cxn ang="f36">
                    <a:pos x="f46" y="f48"/>
                  </a:cxn>
                  <a:cxn ang="f36">
                    <a:pos x="f49" y="f50"/>
                  </a:cxn>
                  <a:cxn ang="f36">
                    <a:pos x="f51" y="f50"/>
                  </a:cxn>
                  <a:cxn ang="f36">
                    <a:pos x="f51" y="f52"/>
                  </a:cxn>
                  <a:cxn ang="f36">
                    <a:pos x="f53" y="f52"/>
                  </a:cxn>
                  <a:cxn ang="f36">
                    <a:pos x="f46" y="f47"/>
                  </a:cxn>
                </a:cxnLst>
                <a:rect l="f42" t="f45" r="f43" b="f44"/>
                <a:pathLst>
                  <a:path w="25" h="25">
                    <a:moveTo>
                      <a:pt x="f7" y="f6"/>
                    </a:moveTo>
                    <a:cubicBezTo>
                      <a:pt x="f7" y="f8"/>
                      <a:pt x="f7" y="f9"/>
                      <a:pt x="f7" y="f10"/>
                    </a:cubicBezTo>
                    <a:cubicBezTo>
                      <a:pt x="f9" y="f10"/>
                      <a:pt x="f11" y="f7"/>
                      <a:pt x="f6" y="f5"/>
                    </a:cubicBezTo>
                    <a:cubicBezTo>
                      <a:pt x="f12" y="f5"/>
                      <a:pt x="f12" y="f5"/>
                      <a:pt x="f12" y="f5"/>
                    </a:cubicBezTo>
                    <a:cubicBezTo>
                      <a:pt x="f12" y="f13"/>
                      <a:pt x="f12" y="f14"/>
                      <a:pt x="f12" y="f12"/>
                    </a:cubicBezTo>
                    <a:cubicBezTo>
                      <a:pt x="f15" y="f12"/>
                      <a:pt x="f16" y="f12"/>
                      <a:pt x="f5" y="f12"/>
                    </a:cubicBezTo>
                    <a:cubicBezTo>
                      <a:pt x="f5" y="f12"/>
                      <a:pt x="f7" y="f6"/>
                      <a:pt x="f7" y="f6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9" name="Freeform 127">
                <a:extLst>
                  <a:ext uri="{FF2B5EF4-FFF2-40B4-BE49-F238E27FC236}">
                    <a16:creationId xmlns:a16="http://schemas.microsoft.com/office/drawing/2014/main" id="{DBB9B03B-0C4B-4EDD-82BC-69770B5AF036}"/>
                  </a:ext>
                </a:extLst>
              </p:cNvPr>
              <p:cNvSpPr/>
              <p:nvPr/>
            </p:nvSpPr>
            <p:spPr>
              <a:xfrm>
                <a:off x="8242301" y="2878138"/>
                <a:ext cx="47621" cy="555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25"/>
                  <a:gd name="f8" fmla="val 21"/>
                  <a:gd name="f9" fmla="val 24"/>
                  <a:gd name="f10" fmla="val 15"/>
                  <a:gd name="f11" fmla="val 8"/>
                  <a:gd name="f12" fmla="val 23"/>
                  <a:gd name="f13" fmla="val 16"/>
                  <a:gd name="f14" fmla="val 9"/>
                  <a:gd name="f15" fmla="val 1"/>
                  <a:gd name="f16" fmla="val 7"/>
                  <a:gd name="f17" fmla="val 13"/>
                  <a:gd name="f18" fmla="val 17"/>
                  <a:gd name="f19" fmla="+- 0 0 -90"/>
                  <a:gd name="f20" fmla="*/ f3 1 22"/>
                  <a:gd name="f21" fmla="*/ f4 1 25"/>
                  <a:gd name="f22" fmla="+- f7 0 f5"/>
                  <a:gd name="f23" fmla="+- f6 0 f5"/>
                  <a:gd name="f24" fmla="*/ f19 f0 1"/>
                  <a:gd name="f25" fmla="*/ f23 1 22"/>
                  <a:gd name="f26" fmla="*/ f22 1 25"/>
                  <a:gd name="f27" fmla="*/ 21 f23 1"/>
                  <a:gd name="f28" fmla="*/ 24 f22 1"/>
                  <a:gd name="f29" fmla="*/ 0 f23 1"/>
                  <a:gd name="f30" fmla="*/ 23 f22 1"/>
                  <a:gd name="f31" fmla="*/ 1 f22 1"/>
                  <a:gd name="f32" fmla="*/ 22 f23 1"/>
                  <a:gd name="f33" fmla="*/ 0 f22 1"/>
                  <a:gd name="f34" fmla="*/ 25 f22 1"/>
                  <a:gd name="f35" fmla="*/ f24 1 f2"/>
                  <a:gd name="f36" fmla="*/ f27 1 22"/>
                  <a:gd name="f37" fmla="*/ f28 1 25"/>
                  <a:gd name="f38" fmla="*/ f29 1 22"/>
                  <a:gd name="f39" fmla="*/ f30 1 25"/>
                  <a:gd name="f40" fmla="*/ f31 1 25"/>
                  <a:gd name="f41" fmla="*/ f32 1 22"/>
                  <a:gd name="f42" fmla="*/ f33 1 25"/>
                  <a:gd name="f43" fmla="*/ f34 1 25"/>
                  <a:gd name="f44" fmla="*/ 0 1 f25"/>
                  <a:gd name="f45" fmla="*/ f6 1 f25"/>
                  <a:gd name="f46" fmla="*/ 0 1 f26"/>
                  <a:gd name="f47" fmla="*/ f7 1 f26"/>
                  <a:gd name="f48" fmla="+- f35 0 f1"/>
                  <a:gd name="f49" fmla="*/ f36 1 f25"/>
                  <a:gd name="f50" fmla="*/ f37 1 f26"/>
                  <a:gd name="f51" fmla="*/ f38 1 f25"/>
                  <a:gd name="f52" fmla="*/ f39 1 f26"/>
                  <a:gd name="f53" fmla="*/ f40 1 f26"/>
                  <a:gd name="f54" fmla="*/ f41 1 f25"/>
                  <a:gd name="f55" fmla="*/ f42 1 f26"/>
                  <a:gd name="f56" fmla="*/ f43 1 f26"/>
                  <a:gd name="f57" fmla="*/ f44 f20 1"/>
                  <a:gd name="f58" fmla="*/ f45 f20 1"/>
                  <a:gd name="f59" fmla="*/ f47 f21 1"/>
                  <a:gd name="f60" fmla="*/ f46 f21 1"/>
                  <a:gd name="f61" fmla="*/ f49 f20 1"/>
                  <a:gd name="f62" fmla="*/ f50 f21 1"/>
                  <a:gd name="f63" fmla="*/ f51 f20 1"/>
                  <a:gd name="f64" fmla="*/ f52 f21 1"/>
                  <a:gd name="f65" fmla="*/ f53 f21 1"/>
                  <a:gd name="f66" fmla="*/ f54 f20 1"/>
                  <a:gd name="f67" fmla="*/ f55 f21 1"/>
                  <a:gd name="f68" fmla="*/ f56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61" y="f62"/>
                  </a:cxn>
                  <a:cxn ang="f48">
                    <a:pos x="f63" y="f64"/>
                  </a:cxn>
                  <a:cxn ang="f48">
                    <a:pos x="f63" y="f65"/>
                  </a:cxn>
                  <a:cxn ang="f48">
                    <a:pos x="f66" y="f67"/>
                  </a:cxn>
                  <a:cxn ang="f48">
                    <a:pos x="f61" y="f68"/>
                  </a:cxn>
                  <a:cxn ang="f48">
                    <a:pos x="f61" y="f62"/>
                  </a:cxn>
                </a:cxnLst>
                <a:rect l="f57" t="f60" r="f58" b="f59"/>
                <a:pathLst>
                  <a:path w="22" h="25">
                    <a:moveTo>
                      <a:pt x="f8" y="f9"/>
                    </a:moveTo>
                    <a:cubicBezTo>
                      <a:pt x="f10" y="f9"/>
                      <a:pt x="f11" y="f9"/>
                      <a:pt x="f5" y="f12"/>
                    </a:cubicBezTo>
                    <a:cubicBezTo>
                      <a:pt x="f5" y="f13"/>
                      <a:pt x="f5" y="f14"/>
                      <a:pt x="f5" y="f15"/>
                    </a:cubicBezTo>
                    <a:cubicBezTo>
                      <a:pt x="f16" y="f15"/>
                      <a:pt x="f17" y="f5"/>
                      <a:pt x="f6" y="f5"/>
                    </a:cubicBezTo>
                    <a:cubicBezTo>
                      <a:pt x="f6" y="f14"/>
                      <a:pt x="f8" y="f18"/>
                      <a:pt x="f8" y="f7"/>
                    </a:cubicBezTo>
                    <a:cubicBezTo>
                      <a:pt x="f8" y="f7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0" name="Freeform 128">
                <a:extLst>
                  <a:ext uri="{FF2B5EF4-FFF2-40B4-BE49-F238E27FC236}">
                    <a16:creationId xmlns:a16="http://schemas.microsoft.com/office/drawing/2014/main" id="{8CE13E09-77D3-4434-A837-4B333240CED0}"/>
                  </a:ext>
                </a:extLst>
              </p:cNvPr>
              <p:cNvSpPr/>
              <p:nvPr/>
            </p:nvSpPr>
            <p:spPr>
              <a:xfrm>
                <a:off x="4548189" y="2933696"/>
                <a:ext cx="50804" cy="508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16"/>
                  <a:gd name="f8" fmla="val 9"/>
                  <a:gd name="f9" fmla="val 8"/>
                  <a:gd name="f10" fmla="val 14"/>
                  <a:gd name="f11" fmla="val 7"/>
                  <a:gd name="f12" fmla="val 22"/>
                  <a:gd name="f13" fmla="val 15"/>
                  <a:gd name="f14" fmla="+- 0 0 -90"/>
                  <a:gd name="f15" fmla="*/ f3 1 23"/>
                  <a:gd name="f16" fmla="*/ f4 1 23"/>
                  <a:gd name="f17" fmla="+- f6 0 f5"/>
                  <a:gd name="f18" fmla="*/ f14 f0 1"/>
                  <a:gd name="f19" fmla="*/ f17 1 23"/>
                  <a:gd name="f20" fmla="*/ 0 f17 1"/>
                  <a:gd name="f21" fmla="*/ 23 f17 1"/>
                  <a:gd name="f22" fmla="*/ 22 f17 1"/>
                  <a:gd name="f23" fmla="*/ f18 1 f2"/>
                  <a:gd name="f24" fmla="*/ f20 1 23"/>
                  <a:gd name="f25" fmla="*/ f21 1 23"/>
                  <a:gd name="f26" fmla="*/ f22 1 23"/>
                  <a:gd name="f27" fmla="*/ 0 1 f19"/>
                  <a:gd name="f28" fmla="*/ f6 1 f19"/>
                  <a:gd name="f29" fmla="+- f23 0 f1"/>
                  <a:gd name="f30" fmla="*/ f24 1 f19"/>
                  <a:gd name="f31" fmla="*/ f25 1 f19"/>
                  <a:gd name="f32" fmla="*/ f26 1 f19"/>
                  <a:gd name="f33" fmla="*/ f27 f15 1"/>
                  <a:gd name="f34" fmla="*/ f28 f15 1"/>
                  <a:gd name="f35" fmla="*/ f28 f16 1"/>
                  <a:gd name="f36" fmla="*/ f27 f16 1"/>
                  <a:gd name="f37" fmla="*/ f30 f15 1"/>
                  <a:gd name="f38" fmla="*/ f31 f16 1"/>
                  <a:gd name="f39" fmla="*/ f30 f16 1"/>
                  <a:gd name="f40" fmla="*/ f31 f15 1"/>
                  <a:gd name="f41" fmla="*/ f32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37" y="f38"/>
                  </a:cxn>
                  <a:cxn ang="f29">
                    <a:pos x="f37" y="f39"/>
                  </a:cxn>
                  <a:cxn ang="f29">
                    <a:pos x="f40" y="f39"/>
                  </a:cxn>
                  <a:cxn ang="f29">
                    <a:pos x="f40" y="f41"/>
                  </a:cxn>
                  <a:cxn ang="f29">
                    <a:pos x="f37" y="f41"/>
                  </a:cxn>
                  <a:cxn ang="f29">
                    <a:pos x="f37" y="f38"/>
                  </a:cxn>
                </a:cxnLst>
                <a:rect l="f33" t="f36" r="f34" b="f35"/>
                <a:pathLst>
                  <a:path w="23" h="23">
                    <a:moveTo>
                      <a:pt x="f5" y="f6"/>
                    </a:moveTo>
                    <a:cubicBezTo>
                      <a:pt x="f5" y="f7"/>
                      <a:pt x="f5" y="f8"/>
                      <a:pt x="f5" y="f5"/>
                    </a:cubicBezTo>
                    <a:cubicBezTo>
                      <a:pt x="f9" y="f5"/>
                      <a:pt x="f10" y="f5"/>
                      <a:pt x="f6" y="f5"/>
                    </a:cubicBezTo>
                    <a:cubicBezTo>
                      <a:pt x="f6" y="f11"/>
                      <a:pt x="f6" y="f10"/>
                      <a:pt x="f6" y="f12"/>
                    </a:cubicBezTo>
                    <a:cubicBezTo>
                      <a:pt x="f13" y="f12"/>
                      <a:pt x="f11" y="f12"/>
                      <a:pt x="f5" y="f12"/>
                    </a:cubicBezTo>
                    <a:cubicBezTo>
                      <a:pt x="f5" y="f12"/>
                      <a:pt x="f5" y="f6"/>
                      <a:pt x="f5" y="f6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1" name="Freeform 129">
                <a:extLst>
                  <a:ext uri="{FF2B5EF4-FFF2-40B4-BE49-F238E27FC236}">
                    <a16:creationId xmlns:a16="http://schemas.microsoft.com/office/drawing/2014/main" id="{21DD02E7-22BD-4503-ACA4-5782E504EE3A}"/>
                  </a:ext>
                </a:extLst>
              </p:cNvPr>
              <p:cNvSpPr/>
              <p:nvPr/>
            </p:nvSpPr>
            <p:spPr>
              <a:xfrm>
                <a:off x="5432422" y="2933696"/>
                <a:ext cx="50804" cy="508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16"/>
                  <a:gd name="f8" fmla="val 9"/>
                  <a:gd name="f9" fmla="val 8"/>
                  <a:gd name="f10" fmla="val 14"/>
                  <a:gd name="f11" fmla="val 7"/>
                  <a:gd name="f12" fmla="val 13"/>
                  <a:gd name="f13" fmla="val 22"/>
                  <a:gd name="f14" fmla="val 15"/>
                  <a:gd name="f15" fmla="+- 0 0 -90"/>
                  <a:gd name="f16" fmla="*/ f3 1 23"/>
                  <a:gd name="f17" fmla="*/ f4 1 23"/>
                  <a:gd name="f18" fmla="+- f6 0 f5"/>
                  <a:gd name="f19" fmla="*/ f15 f0 1"/>
                  <a:gd name="f20" fmla="*/ f18 1 23"/>
                  <a:gd name="f21" fmla="*/ 0 f18 1"/>
                  <a:gd name="f22" fmla="*/ 23 f18 1"/>
                  <a:gd name="f23" fmla="*/ 22 f18 1"/>
                  <a:gd name="f24" fmla="*/ f19 1 f2"/>
                  <a:gd name="f25" fmla="*/ f21 1 23"/>
                  <a:gd name="f26" fmla="*/ f22 1 23"/>
                  <a:gd name="f27" fmla="*/ f23 1 23"/>
                  <a:gd name="f28" fmla="*/ 0 1 f20"/>
                  <a:gd name="f29" fmla="*/ f6 1 f20"/>
                  <a:gd name="f30" fmla="+- f24 0 f1"/>
                  <a:gd name="f31" fmla="*/ f25 1 f20"/>
                  <a:gd name="f32" fmla="*/ f26 1 f20"/>
                  <a:gd name="f33" fmla="*/ f27 1 f20"/>
                  <a:gd name="f34" fmla="*/ f28 f16 1"/>
                  <a:gd name="f35" fmla="*/ f29 f16 1"/>
                  <a:gd name="f36" fmla="*/ f29 f17 1"/>
                  <a:gd name="f37" fmla="*/ f28 f17 1"/>
                  <a:gd name="f38" fmla="*/ f31 f16 1"/>
                  <a:gd name="f39" fmla="*/ f32 f17 1"/>
                  <a:gd name="f40" fmla="*/ f31 f17 1"/>
                  <a:gd name="f41" fmla="*/ f32 f16 1"/>
                  <a:gd name="f42" fmla="*/ f3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38" y="f39"/>
                  </a:cxn>
                  <a:cxn ang="f30">
                    <a:pos x="f38" y="f40"/>
                  </a:cxn>
                  <a:cxn ang="f30">
                    <a:pos x="f41" y="f40"/>
                  </a:cxn>
                  <a:cxn ang="f30">
                    <a:pos x="f41" y="f42"/>
                  </a:cxn>
                  <a:cxn ang="f30">
                    <a:pos x="f38" y="f42"/>
                  </a:cxn>
                  <a:cxn ang="f30">
                    <a:pos x="f38" y="f39"/>
                  </a:cxn>
                </a:cxnLst>
                <a:rect l="f34" t="f37" r="f35" b="f36"/>
                <a:pathLst>
                  <a:path w="23" h="23">
                    <a:moveTo>
                      <a:pt x="f5" y="f6"/>
                    </a:moveTo>
                    <a:cubicBezTo>
                      <a:pt x="f5" y="f7"/>
                      <a:pt x="f5" y="f8"/>
                      <a:pt x="f5" y="f5"/>
                    </a:cubicBezTo>
                    <a:cubicBezTo>
                      <a:pt x="f9" y="f5"/>
                      <a:pt x="f10" y="f5"/>
                      <a:pt x="f6" y="f5"/>
                    </a:cubicBezTo>
                    <a:cubicBezTo>
                      <a:pt x="f6" y="f11"/>
                      <a:pt x="f6" y="f12"/>
                      <a:pt x="f6" y="f13"/>
                    </a:cubicBezTo>
                    <a:cubicBezTo>
                      <a:pt x="f14" y="f13"/>
                      <a:pt x="f11" y="f13"/>
                      <a:pt x="f5" y="f13"/>
                    </a:cubicBez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2" name="Freeform 130">
                <a:extLst>
                  <a:ext uri="{FF2B5EF4-FFF2-40B4-BE49-F238E27FC236}">
                    <a16:creationId xmlns:a16="http://schemas.microsoft.com/office/drawing/2014/main" id="{5B894608-1469-4D13-A8D6-C201A0477DB1}"/>
                  </a:ext>
                </a:extLst>
              </p:cNvPr>
              <p:cNvSpPr/>
              <p:nvPr/>
            </p:nvSpPr>
            <p:spPr>
              <a:xfrm>
                <a:off x="7148514" y="2933696"/>
                <a:ext cx="50804" cy="508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16"/>
                  <a:gd name="f8" fmla="val 9"/>
                  <a:gd name="f9" fmla="val 8"/>
                  <a:gd name="f10" fmla="val 14"/>
                  <a:gd name="f11" fmla="val 7"/>
                  <a:gd name="f12" fmla="val 22"/>
                  <a:gd name="f13" fmla="val 15"/>
                  <a:gd name="f14" fmla="+- 0 0 -90"/>
                  <a:gd name="f15" fmla="*/ f3 1 23"/>
                  <a:gd name="f16" fmla="*/ f4 1 23"/>
                  <a:gd name="f17" fmla="+- f6 0 f5"/>
                  <a:gd name="f18" fmla="*/ f14 f0 1"/>
                  <a:gd name="f19" fmla="*/ f17 1 23"/>
                  <a:gd name="f20" fmla="*/ 0 f17 1"/>
                  <a:gd name="f21" fmla="*/ 23 f17 1"/>
                  <a:gd name="f22" fmla="*/ 22 f17 1"/>
                  <a:gd name="f23" fmla="*/ f18 1 f2"/>
                  <a:gd name="f24" fmla="*/ f20 1 23"/>
                  <a:gd name="f25" fmla="*/ f21 1 23"/>
                  <a:gd name="f26" fmla="*/ f22 1 23"/>
                  <a:gd name="f27" fmla="*/ 0 1 f19"/>
                  <a:gd name="f28" fmla="*/ f6 1 f19"/>
                  <a:gd name="f29" fmla="+- f23 0 f1"/>
                  <a:gd name="f30" fmla="*/ f24 1 f19"/>
                  <a:gd name="f31" fmla="*/ f25 1 f19"/>
                  <a:gd name="f32" fmla="*/ f26 1 f19"/>
                  <a:gd name="f33" fmla="*/ f27 f15 1"/>
                  <a:gd name="f34" fmla="*/ f28 f15 1"/>
                  <a:gd name="f35" fmla="*/ f28 f16 1"/>
                  <a:gd name="f36" fmla="*/ f27 f16 1"/>
                  <a:gd name="f37" fmla="*/ f30 f15 1"/>
                  <a:gd name="f38" fmla="*/ f31 f16 1"/>
                  <a:gd name="f39" fmla="*/ f30 f16 1"/>
                  <a:gd name="f40" fmla="*/ f31 f15 1"/>
                  <a:gd name="f41" fmla="*/ f32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37" y="f38"/>
                  </a:cxn>
                  <a:cxn ang="f29">
                    <a:pos x="f37" y="f39"/>
                  </a:cxn>
                  <a:cxn ang="f29">
                    <a:pos x="f40" y="f39"/>
                  </a:cxn>
                  <a:cxn ang="f29">
                    <a:pos x="f40" y="f41"/>
                  </a:cxn>
                  <a:cxn ang="f29">
                    <a:pos x="f37" y="f41"/>
                  </a:cxn>
                  <a:cxn ang="f29">
                    <a:pos x="f37" y="f38"/>
                  </a:cxn>
                </a:cxnLst>
                <a:rect l="f33" t="f36" r="f34" b="f35"/>
                <a:pathLst>
                  <a:path w="23" h="23">
                    <a:moveTo>
                      <a:pt x="f5" y="f6"/>
                    </a:moveTo>
                    <a:cubicBezTo>
                      <a:pt x="f5" y="f7"/>
                      <a:pt x="f5" y="f8"/>
                      <a:pt x="f5" y="f5"/>
                    </a:cubicBezTo>
                    <a:cubicBezTo>
                      <a:pt x="f9" y="f5"/>
                      <a:pt x="f10" y="f5"/>
                      <a:pt x="f6" y="f5"/>
                    </a:cubicBezTo>
                    <a:cubicBezTo>
                      <a:pt x="f6" y="f11"/>
                      <a:pt x="f6" y="f10"/>
                      <a:pt x="f6" y="f12"/>
                    </a:cubicBezTo>
                    <a:cubicBezTo>
                      <a:pt x="f13" y="f12"/>
                      <a:pt x="f11" y="f12"/>
                      <a:pt x="f5" y="f12"/>
                    </a:cubicBezTo>
                    <a:cubicBezTo>
                      <a:pt x="f5" y="f12"/>
                      <a:pt x="f5" y="f6"/>
                      <a:pt x="f5" y="f6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3" name="Freeform 131">
                <a:extLst>
                  <a:ext uri="{FF2B5EF4-FFF2-40B4-BE49-F238E27FC236}">
                    <a16:creationId xmlns:a16="http://schemas.microsoft.com/office/drawing/2014/main" id="{6F438A6F-A3BE-4399-A347-5748C9B27253}"/>
                  </a:ext>
                </a:extLst>
              </p:cNvPr>
              <p:cNvSpPr/>
              <p:nvPr/>
            </p:nvSpPr>
            <p:spPr>
              <a:xfrm>
                <a:off x="8034339" y="2933696"/>
                <a:ext cx="47621" cy="508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23"/>
                  <a:gd name="f8" fmla="val 16"/>
                  <a:gd name="f9" fmla="val 9"/>
                  <a:gd name="f10" fmla="val 8"/>
                  <a:gd name="f11" fmla="val 14"/>
                  <a:gd name="f12" fmla="val 7"/>
                  <a:gd name="f13" fmla="val 15"/>
                  <a:gd name="f14" fmla="+- 0 0 -90"/>
                  <a:gd name="f15" fmla="*/ f3 1 22"/>
                  <a:gd name="f16" fmla="*/ f4 1 23"/>
                  <a:gd name="f17" fmla="+- f7 0 f5"/>
                  <a:gd name="f18" fmla="+- f6 0 f5"/>
                  <a:gd name="f19" fmla="*/ f14 f0 1"/>
                  <a:gd name="f20" fmla="*/ f18 1 22"/>
                  <a:gd name="f21" fmla="*/ f17 1 23"/>
                  <a:gd name="f22" fmla="*/ 0 f18 1"/>
                  <a:gd name="f23" fmla="*/ 23 f17 1"/>
                  <a:gd name="f24" fmla="*/ 0 f17 1"/>
                  <a:gd name="f25" fmla="*/ 22 f18 1"/>
                  <a:gd name="f26" fmla="*/ 22 f17 1"/>
                  <a:gd name="f27" fmla="*/ f19 1 f2"/>
                  <a:gd name="f28" fmla="*/ f22 1 22"/>
                  <a:gd name="f29" fmla="*/ f23 1 23"/>
                  <a:gd name="f30" fmla="*/ f24 1 23"/>
                  <a:gd name="f31" fmla="*/ f25 1 22"/>
                  <a:gd name="f32" fmla="*/ f26 1 23"/>
                  <a:gd name="f33" fmla="*/ 0 1 f20"/>
                  <a:gd name="f34" fmla="*/ f6 1 f20"/>
                  <a:gd name="f35" fmla="*/ 0 1 f21"/>
                  <a:gd name="f36" fmla="*/ f7 1 f21"/>
                  <a:gd name="f37" fmla="+- f27 0 f1"/>
                  <a:gd name="f38" fmla="*/ f28 1 f20"/>
                  <a:gd name="f39" fmla="*/ f29 1 f21"/>
                  <a:gd name="f40" fmla="*/ f30 1 f21"/>
                  <a:gd name="f41" fmla="*/ f31 1 f20"/>
                  <a:gd name="f42" fmla="*/ f32 1 f21"/>
                  <a:gd name="f43" fmla="*/ f33 f15 1"/>
                  <a:gd name="f44" fmla="*/ f34 f15 1"/>
                  <a:gd name="f45" fmla="*/ f36 f16 1"/>
                  <a:gd name="f46" fmla="*/ f35 f16 1"/>
                  <a:gd name="f47" fmla="*/ f38 f15 1"/>
                  <a:gd name="f48" fmla="*/ f39 f16 1"/>
                  <a:gd name="f49" fmla="*/ f40 f16 1"/>
                  <a:gd name="f50" fmla="*/ f41 f15 1"/>
                  <a:gd name="f51" fmla="*/ f42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47" y="f48"/>
                  </a:cxn>
                  <a:cxn ang="f37">
                    <a:pos x="f47" y="f49"/>
                  </a:cxn>
                  <a:cxn ang="f37">
                    <a:pos x="f50" y="f49"/>
                  </a:cxn>
                  <a:cxn ang="f37">
                    <a:pos x="f50" y="f51"/>
                  </a:cxn>
                  <a:cxn ang="f37">
                    <a:pos x="f47" y="f51"/>
                  </a:cxn>
                  <a:cxn ang="f37">
                    <a:pos x="f47" y="f48"/>
                  </a:cxn>
                </a:cxnLst>
                <a:rect l="f43" t="f46" r="f44" b="f45"/>
                <a:pathLst>
                  <a:path w="22" h="23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12"/>
                      <a:pt x="f6" y="f11"/>
                      <a:pt x="f6" y="f6"/>
                    </a:cubicBezTo>
                    <a:cubicBezTo>
                      <a:pt x="f13" y="f6"/>
                      <a:pt x="f12" y="f6"/>
                      <a:pt x="f5" y="f6"/>
                    </a:cubicBezTo>
                    <a:lnTo>
                      <a:pt x="f5" y="f7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4" name="Freeform 132">
                <a:extLst>
                  <a:ext uri="{FF2B5EF4-FFF2-40B4-BE49-F238E27FC236}">
                    <a16:creationId xmlns:a16="http://schemas.microsoft.com/office/drawing/2014/main" id="{9B316767-F7F4-4614-957D-F146A0326554}"/>
                  </a:ext>
                </a:extLst>
              </p:cNvPr>
              <p:cNvSpPr/>
              <p:nvPr/>
            </p:nvSpPr>
            <p:spPr>
              <a:xfrm>
                <a:off x="4335463" y="2982909"/>
                <a:ext cx="55558" cy="508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23"/>
                  <a:gd name="f8" fmla="val 24"/>
                  <a:gd name="f9" fmla="val 7"/>
                  <a:gd name="f10" fmla="val 15"/>
                  <a:gd name="f11" fmla="val 17"/>
                  <a:gd name="f12" fmla="val 10"/>
                  <a:gd name="f13" fmla="val 2"/>
                  <a:gd name="f14" fmla="val 16"/>
                  <a:gd name="f15" fmla="val 1"/>
                  <a:gd name="f16" fmla="val 8"/>
                  <a:gd name="f17" fmla="+- 0 0 -90"/>
                  <a:gd name="f18" fmla="*/ f3 1 25"/>
                  <a:gd name="f19" fmla="*/ f4 1 23"/>
                  <a:gd name="f20" fmla="+- f7 0 f5"/>
                  <a:gd name="f21" fmla="+- f6 0 f5"/>
                  <a:gd name="f22" fmla="*/ f17 f0 1"/>
                  <a:gd name="f23" fmla="*/ f21 1 25"/>
                  <a:gd name="f24" fmla="*/ f20 1 23"/>
                  <a:gd name="f25" fmla="*/ 24 f21 1"/>
                  <a:gd name="f26" fmla="*/ 0 f20 1"/>
                  <a:gd name="f27" fmla="*/ 25 f21 1"/>
                  <a:gd name="f28" fmla="*/ 23 f20 1"/>
                  <a:gd name="f29" fmla="*/ 2 f21 1"/>
                  <a:gd name="f30" fmla="*/ 0 f21 1"/>
                  <a:gd name="f31" fmla="*/ 1 f20 1"/>
                  <a:gd name="f32" fmla="*/ f22 1 f2"/>
                  <a:gd name="f33" fmla="*/ f25 1 25"/>
                  <a:gd name="f34" fmla="*/ f26 1 23"/>
                  <a:gd name="f35" fmla="*/ f27 1 25"/>
                  <a:gd name="f36" fmla="*/ f28 1 23"/>
                  <a:gd name="f37" fmla="*/ f29 1 25"/>
                  <a:gd name="f38" fmla="*/ f30 1 25"/>
                  <a:gd name="f39" fmla="*/ f31 1 23"/>
                  <a:gd name="f40" fmla="*/ 0 1 f23"/>
                  <a:gd name="f41" fmla="*/ f6 1 f23"/>
                  <a:gd name="f42" fmla="*/ 0 1 f24"/>
                  <a:gd name="f43" fmla="*/ f7 1 f24"/>
                  <a:gd name="f44" fmla="+- f32 0 f1"/>
                  <a:gd name="f45" fmla="*/ f33 1 f23"/>
                  <a:gd name="f46" fmla="*/ f34 1 f24"/>
                  <a:gd name="f47" fmla="*/ f35 1 f23"/>
                  <a:gd name="f48" fmla="*/ f36 1 f24"/>
                  <a:gd name="f49" fmla="*/ f37 1 f23"/>
                  <a:gd name="f50" fmla="*/ f38 1 f23"/>
                  <a:gd name="f51" fmla="*/ f39 1 f24"/>
                  <a:gd name="f52" fmla="*/ f40 f18 1"/>
                  <a:gd name="f53" fmla="*/ f41 f18 1"/>
                  <a:gd name="f54" fmla="*/ f43 f19 1"/>
                  <a:gd name="f55" fmla="*/ f42 f19 1"/>
                  <a:gd name="f56" fmla="*/ f45 f18 1"/>
                  <a:gd name="f57" fmla="*/ f46 f19 1"/>
                  <a:gd name="f58" fmla="*/ f47 f18 1"/>
                  <a:gd name="f59" fmla="*/ f48 f19 1"/>
                  <a:gd name="f60" fmla="*/ f49 f18 1"/>
                  <a:gd name="f61" fmla="*/ f50 f18 1"/>
                  <a:gd name="f62" fmla="*/ f51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56" y="f57"/>
                  </a:cxn>
                  <a:cxn ang="f44">
                    <a:pos x="f58" y="f59"/>
                  </a:cxn>
                  <a:cxn ang="f44">
                    <a:pos x="f60" y="f59"/>
                  </a:cxn>
                  <a:cxn ang="f44">
                    <a:pos x="f61" y="f57"/>
                  </a:cxn>
                  <a:cxn ang="f44">
                    <a:pos x="f61" y="f62"/>
                  </a:cxn>
                  <a:cxn ang="f44">
                    <a:pos x="f56" y="f62"/>
                  </a:cxn>
                  <a:cxn ang="f44">
                    <a:pos x="f56" y="f57"/>
                  </a:cxn>
                </a:cxnLst>
                <a:rect l="f52" t="f55" r="f53" b="f54"/>
                <a:pathLst>
                  <a:path w="25" h="23">
                    <a:moveTo>
                      <a:pt x="f8" y="f5"/>
                    </a:moveTo>
                    <a:cubicBezTo>
                      <a:pt x="f8" y="f9"/>
                      <a:pt x="f8" y="f10"/>
                      <a:pt x="f6" y="f7"/>
                    </a:cubicBezTo>
                    <a:cubicBezTo>
                      <a:pt x="f11" y="f7"/>
                      <a:pt x="f12" y="f7"/>
                      <a:pt x="f13" y="f7"/>
                    </a:cubicBezTo>
                    <a:cubicBezTo>
                      <a:pt x="f13" y="f14"/>
                      <a:pt x="f15" y="f16"/>
                      <a:pt x="f5" y="f5"/>
                    </a:cubicBezTo>
                    <a:cubicBezTo>
                      <a:pt x="f5" y="f5"/>
                      <a:pt x="f5" y="f15"/>
                      <a:pt x="f5" y="f15"/>
                    </a:cubicBezTo>
                    <a:cubicBezTo>
                      <a:pt x="f16" y="f15"/>
                      <a:pt x="f14" y="f15"/>
                      <a:pt x="f8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5" name="Freeform 133">
                <a:extLst>
                  <a:ext uri="{FF2B5EF4-FFF2-40B4-BE49-F238E27FC236}">
                    <a16:creationId xmlns:a16="http://schemas.microsoft.com/office/drawing/2014/main" id="{C9408EB3-A2BE-407E-9603-03B205F8CB4A}"/>
                  </a:ext>
                </a:extLst>
              </p:cNvPr>
              <p:cNvSpPr/>
              <p:nvPr/>
            </p:nvSpPr>
            <p:spPr>
              <a:xfrm>
                <a:off x="5381628" y="2982909"/>
                <a:ext cx="50804" cy="571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26"/>
                  <a:gd name="f8" fmla="val 9"/>
                  <a:gd name="f9" fmla="val 22"/>
                  <a:gd name="f10" fmla="val 17"/>
                  <a:gd name="f11" fmla="val 25"/>
                  <a:gd name="f12" fmla="val 15"/>
                  <a:gd name="f13" fmla="val 8"/>
                  <a:gd name="f14" fmla="val 24"/>
                  <a:gd name="f15" fmla="val 10"/>
                  <a:gd name="f16" fmla="val 1"/>
                  <a:gd name="f17" fmla="val 16"/>
                  <a:gd name="f18" fmla="+- 0 0 -90"/>
                  <a:gd name="f19" fmla="*/ f3 1 23"/>
                  <a:gd name="f20" fmla="*/ f4 1 26"/>
                  <a:gd name="f21" fmla="+- f7 0 f5"/>
                  <a:gd name="f22" fmla="+- f6 0 f5"/>
                  <a:gd name="f23" fmla="*/ f18 f0 1"/>
                  <a:gd name="f24" fmla="*/ f22 1 23"/>
                  <a:gd name="f25" fmla="*/ f21 1 26"/>
                  <a:gd name="f26" fmla="*/ 23 f22 1"/>
                  <a:gd name="f27" fmla="*/ 0 f21 1"/>
                  <a:gd name="f28" fmla="*/ 22 f22 1"/>
                  <a:gd name="f29" fmla="*/ 26 f21 1"/>
                  <a:gd name="f30" fmla="*/ 25 f21 1"/>
                  <a:gd name="f31" fmla="*/ 0 f22 1"/>
                  <a:gd name="f32" fmla="*/ 24 f21 1"/>
                  <a:gd name="f33" fmla="*/ 1 f21 1"/>
                  <a:gd name="f34" fmla="*/ f23 1 f2"/>
                  <a:gd name="f35" fmla="*/ f26 1 23"/>
                  <a:gd name="f36" fmla="*/ f27 1 26"/>
                  <a:gd name="f37" fmla="*/ f28 1 23"/>
                  <a:gd name="f38" fmla="*/ f29 1 26"/>
                  <a:gd name="f39" fmla="*/ f30 1 26"/>
                  <a:gd name="f40" fmla="*/ f31 1 23"/>
                  <a:gd name="f41" fmla="*/ f32 1 26"/>
                  <a:gd name="f42" fmla="*/ f33 1 26"/>
                  <a:gd name="f43" fmla="*/ 0 1 f24"/>
                  <a:gd name="f44" fmla="*/ f6 1 f24"/>
                  <a:gd name="f45" fmla="*/ 0 1 f25"/>
                  <a:gd name="f46" fmla="*/ f7 1 f25"/>
                  <a:gd name="f47" fmla="+- f34 0 f1"/>
                  <a:gd name="f48" fmla="*/ f35 1 f24"/>
                  <a:gd name="f49" fmla="*/ f36 1 f25"/>
                  <a:gd name="f50" fmla="*/ f37 1 f24"/>
                  <a:gd name="f51" fmla="*/ f38 1 f25"/>
                  <a:gd name="f52" fmla="*/ f39 1 f25"/>
                  <a:gd name="f53" fmla="*/ f40 1 f24"/>
                  <a:gd name="f54" fmla="*/ f41 1 f25"/>
                  <a:gd name="f55" fmla="*/ f42 1 f25"/>
                  <a:gd name="f56" fmla="*/ f43 f19 1"/>
                  <a:gd name="f57" fmla="*/ f44 f19 1"/>
                  <a:gd name="f58" fmla="*/ f46 f20 1"/>
                  <a:gd name="f59" fmla="*/ f45 f20 1"/>
                  <a:gd name="f60" fmla="*/ f48 f19 1"/>
                  <a:gd name="f61" fmla="*/ f49 f20 1"/>
                  <a:gd name="f62" fmla="*/ f50 f19 1"/>
                  <a:gd name="f63" fmla="*/ f51 f20 1"/>
                  <a:gd name="f64" fmla="*/ f52 f20 1"/>
                  <a:gd name="f65" fmla="*/ f53 f19 1"/>
                  <a:gd name="f66" fmla="*/ f54 f20 1"/>
                  <a:gd name="f67" fmla="*/ f55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60" y="f61"/>
                  </a:cxn>
                  <a:cxn ang="f47">
                    <a:pos x="f62" y="f63"/>
                  </a:cxn>
                  <a:cxn ang="f47">
                    <a:pos x="f60" y="f64"/>
                  </a:cxn>
                  <a:cxn ang="f47">
                    <a:pos x="f65" y="f66"/>
                  </a:cxn>
                  <a:cxn ang="f47">
                    <a:pos x="f65" y="f67"/>
                  </a:cxn>
                  <a:cxn ang="f47">
                    <a:pos x="f60" y="f67"/>
                  </a:cxn>
                  <a:cxn ang="f47">
                    <a:pos x="f60" y="f61"/>
                  </a:cxn>
                </a:cxnLst>
                <a:rect l="f56" t="f59" r="f57" b="f58"/>
                <a:pathLst>
                  <a:path w="23" h="26">
                    <a:moveTo>
                      <a:pt x="f6" y="f5"/>
                    </a:moveTo>
                    <a:cubicBezTo>
                      <a:pt x="f6" y="f8"/>
                      <a:pt x="f9" y="f10"/>
                      <a:pt x="f9" y="f7"/>
                    </a:cubicBezTo>
                    <a:cubicBezTo>
                      <a:pt x="f9" y="f7"/>
                      <a:pt x="f6" y="f11"/>
                      <a:pt x="f6" y="f11"/>
                    </a:cubicBezTo>
                    <a:cubicBezTo>
                      <a:pt x="f12" y="f11"/>
                      <a:pt x="f13" y="f14"/>
                      <a:pt x="f5" y="f14"/>
                    </a:cubicBezTo>
                    <a:cubicBezTo>
                      <a:pt x="f5" y="f10"/>
                      <a:pt x="f5" y="f15"/>
                      <a:pt x="f5" y="f16"/>
                    </a:cubicBezTo>
                    <a:cubicBezTo>
                      <a:pt x="f13" y="f16"/>
                      <a:pt x="f17" y="f16"/>
                      <a:pt x="f6" y="f16"/>
                    </a:cubicBezTo>
                    <a:cubicBezTo>
                      <a:pt x="f6" y="f16"/>
                      <a:pt x="f6" y="f5"/>
                      <a:pt x="f6" y="f5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6" name="Freeform 134">
                <a:extLst>
                  <a:ext uri="{FF2B5EF4-FFF2-40B4-BE49-F238E27FC236}">
                    <a16:creationId xmlns:a16="http://schemas.microsoft.com/office/drawing/2014/main" id="{2E1D9C89-045A-4C61-8AB1-85BFC75334B0}"/>
                  </a:ext>
                </a:extLst>
              </p:cNvPr>
              <p:cNvSpPr/>
              <p:nvPr/>
            </p:nvSpPr>
            <p:spPr>
              <a:xfrm>
                <a:off x="5684833" y="2982909"/>
                <a:ext cx="57150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24"/>
                  <a:gd name="f8" fmla="val 1"/>
                  <a:gd name="f9" fmla="val 2"/>
                  <a:gd name="f10" fmla="val 17"/>
                  <a:gd name="f11" fmla="val 3"/>
                  <a:gd name="f12" fmla="val 10"/>
                  <a:gd name="f13" fmla="val 4"/>
                  <a:gd name="f14" fmla="val 25"/>
                  <a:gd name="f15" fmla="val 8"/>
                  <a:gd name="f16" fmla="val 15"/>
                  <a:gd name="f17" fmla="val 9"/>
                  <a:gd name="f18" fmla="val 23"/>
                  <a:gd name="f19" fmla="+- 0 0 -90"/>
                  <a:gd name="f20" fmla="*/ f3 1 26"/>
                  <a:gd name="f21" fmla="*/ f4 1 24"/>
                  <a:gd name="f22" fmla="+- f7 0 f5"/>
                  <a:gd name="f23" fmla="+- f6 0 f5"/>
                  <a:gd name="f24" fmla="*/ f19 f0 1"/>
                  <a:gd name="f25" fmla="*/ f23 1 26"/>
                  <a:gd name="f26" fmla="*/ f22 1 24"/>
                  <a:gd name="f27" fmla="*/ 1 f23 1"/>
                  <a:gd name="f28" fmla="*/ 24 f22 1"/>
                  <a:gd name="f29" fmla="*/ 4 f23 1"/>
                  <a:gd name="f30" fmla="*/ 1 f22 1"/>
                  <a:gd name="f31" fmla="*/ 25 f23 1"/>
                  <a:gd name="f32" fmla="*/ 0 f22 1"/>
                  <a:gd name="f33" fmla="*/ 26 f23 1"/>
                  <a:gd name="f34" fmla="*/ 0 f23 1"/>
                  <a:gd name="f35" fmla="*/ 23 f22 1"/>
                  <a:gd name="f36" fmla="*/ f24 1 f2"/>
                  <a:gd name="f37" fmla="*/ f27 1 26"/>
                  <a:gd name="f38" fmla="*/ f28 1 24"/>
                  <a:gd name="f39" fmla="*/ f29 1 26"/>
                  <a:gd name="f40" fmla="*/ f30 1 24"/>
                  <a:gd name="f41" fmla="*/ f31 1 26"/>
                  <a:gd name="f42" fmla="*/ f32 1 24"/>
                  <a:gd name="f43" fmla="*/ f33 1 26"/>
                  <a:gd name="f44" fmla="*/ f34 1 26"/>
                  <a:gd name="f45" fmla="*/ f35 1 24"/>
                  <a:gd name="f46" fmla="*/ 0 1 f25"/>
                  <a:gd name="f47" fmla="*/ f6 1 f25"/>
                  <a:gd name="f48" fmla="*/ 0 1 f26"/>
                  <a:gd name="f49" fmla="*/ f7 1 f26"/>
                  <a:gd name="f50" fmla="+- f36 0 f1"/>
                  <a:gd name="f51" fmla="*/ f37 1 f25"/>
                  <a:gd name="f52" fmla="*/ f38 1 f26"/>
                  <a:gd name="f53" fmla="*/ f39 1 f25"/>
                  <a:gd name="f54" fmla="*/ f40 1 f26"/>
                  <a:gd name="f55" fmla="*/ f41 1 f25"/>
                  <a:gd name="f56" fmla="*/ f42 1 f26"/>
                  <a:gd name="f57" fmla="*/ f43 1 f25"/>
                  <a:gd name="f58" fmla="*/ f44 1 f25"/>
                  <a:gd name="f59" fmla="*/ f45 1 f26"/>
                  <a:gd name="f60" fmla="*/ f46 f20 1"/>
                  <a:gd name="f61" fmla="*/ f47 f20 1"/>
                  <a:gd name="f62" fmla="*/ f49 f21 1"/>
                  <a:gd name="f63" fmla="*/ f48 f21 1"/>
                  <a:gd name="f64" fmla="*/ f51 f20 1"/>
                  <a:gd name="f65" fmla="*/ f52 f21 1"/>
                  <a:gd name="f66" fmla="*/ f53 f20 1"/>
                  <a:gd name="f67" fmla="*/ f54 f21 1"/>
                  <a:gd name="f68" fmla="*/ f55 f20 1"/>
                  <a:gd name="f69" fmla="*/ f56 f21 1"/>
                  <a:gd name="f70" fmla="*/ f57 f20 1"/>
                  <a:gd name="f71" fmla="*/ f58 f20 1"/>
                  <a:gd name="f72" fmla="*/ f59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64" y="f65"/>
                  </a:cxn>
                  <a:cxn ang="f50">
                    <a:pos x="f66" y="f67"/>
                  </a:cxn>
                  <a:cxn ang="f50">
                    <a:pos x="f68" y="f69"/>
                  </a:cxn>
                  <a:cxn ang="f50">
                    <a:pos x="f70" y="f65"/>
                  </a:cxn>
                  <a:cxn ang="f50">
                    <a:pos x="f71" y="f72"/>
                  </a:cxn>
                  <a:cxn ang="f50">
                    <a:pos x="f64" y="f65"/>
                  </a:cxn>
                </a:cxnLst>
                <a:rect l="f60" t="f63" r="f61" b="f62"/>
                <a:pathLst>
                  <a:path w="26" h="24">
                    <a:moveTo>
                      <a:pt x="f8" y="f7"/>
                    </a:moveTo>
                    <a:cubicBezTo>
                      <a:pt x="f9" y="f10"/>
                      <a:pt x="f11" y="f12"/>
                      <a:pt x="f13" y="f8"/>
                    </a:cubicBezTo>
                    <a:cubicBezTo>
                      <a:pt x="f12" y="f8"/>
                      <a:pt x="f10" y="f8"/>
                      <a:pt x="f14" y="f5"/>
                    </a:cubicBezTo>
                    <a:cubicBezTo>
                      <a:pt x="f6" y="f15"/>
                      <a:pt x="f6" y="f16"/>
                      <a:pt x="f6" y="f7"/>
                    </a:cubicBezTo>
                    <a:cubicBezTo>
                      <a:pt x="f10" y="f7"/>
                      <a:pt x="f17" y="f7"/>
                      <a:pt x="f5" y="f18"/>
                    </a:cubicBezTo>
                    <a:cubicBezTo>
                      <a:pt x="f8" y="f18"/>
                      <a:pt x="f8" y="f7"/>
                      <a:pt x="f8" y="f7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7" name="Freeform 135">
                <a:extLst>
                  <a:ext uri="{FF2B5EF4-FFF2-40B4-BE49-F238E27FC236}">
                    <a16:creationId xmlns:a16="http://schemas.microsoft.com/office/drawing/2014/main" id="{1AD062CB-706B-41C1-AC14-EA2FEDC75389}"/>
                  </a:ext>
                </a:extLst>
              </p:cNvPr>
              <p:cNvSpPr/>
              <p:nvPr/>
            </p:nvSpPr>
            <p:spPr>
              <a:xfrm>
                <a:off x="5953128" y="2987673"/>
                <a:ext cx="50804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24"/>
                  <a:gd name="f8" fmla="val 3"/>
                  <a:gd name="f9" fmla="val 2"/>
                  <a:gd name="f10" fmla="val 17"/>
                  <a:gd name="f11" fmla="val 1"/>
                  <a:gd name="f12" fmla="val 9"/>
                  <a:gd name="f13" fmla="val 8"/>
                  <a:gd name="f14" fmla="val 15"/>
                  <a:gd name="f15" fmla="val 7"/>
                  <a:gd name="f16" fmla="val 13"/>
                  <a:gd name="f17" fmla="val 21"/>
                  <a:gd name="f18" fmla="val 16"/>
                  <a:gd name="f19" fmla="val 22"/>
                  <a:gd name="f20" fmla="+- 0 0 -90"/>
                  <a:gd name="f21" fmla="*/ f3 1 23"/>
                  <a:gd name="f22" fmla="*/ f4 1 24"/>
                  <a:gd name="f23" fmla="+- f7 0 f5"/>
                  <a:gd name="f24" fmla="+- f6 0 f5"/>
                  <a:gd name="f25" fmla="*/ f20 f0 1"/>
                  <a:gd name="f26" fmla="*/ f24 1 23"/>
                  <a:gd name="f27" fmla="*/ f23 1 24"/>
                  <a:gd name="f28" fmla="*/ 3 f24 1"/>
                  <a:gd name="f29" fmla="*/ 24 f23 1"/>
                  <a:gd name="f30" fmla="*/ 0 f24 1"/>
                  <a:gd name="f31" fmla="*/ 0 f23 1"/>
                  <a:gd name="f32" fmla="*/ 23 f24 1"/>
                  <a:gd name="f33" fmla="*/ 21 f23 1"/>
                  <a:gd name="f34" fmla="*/ 2 f24 1"/>
                  <a:gd name="f35" fmla="*/ f25 1 f2"/>
                  <a:gd name="f36" fmla="*/ f28 1 23"/>
                  <a:gd name="f37" fmla="*/ f29 1 24"/>
                  <a:gd name="f38" fmla="*/ f30 1 23"/>
                  <a:gd name="f39" fmla="*/ f31 1 24"/>
                  <a:gd name="f40" fmla="*/ f32 1 23"/>
                  <a:gd name="f41" fmla="*/ f33 1 24"/>
                  <a:gd name="f42" fmla="*/ f34 1 23"/>
                  <a:gd name="f43" fmla="*/ 0 1 f26"/>
                  <a:gd name="f44" fmla="*/ f6 1 f26"/>
                  <a:gd name="f45" fmla="*/ 0 1 f27"/>
                  <a:gd name="f46" fmla="*/ f7 1 f27"/>
                  <a:gd name="f47" fmla="+- f35 0 f1"/>
                  <a:gd name="f48" fmla="*/ f36 1 f26"/>
                  <a:gd name="f49" fmla="*/ f37 1 f27"/>
                  <a:gd name="f50" fmla="*/ f38 1 f26"/>
                  <a:gd name="f51" fmla="*/ f39 1 f27"/>
                  <a:gd name="f52" fmla="*/ f40 1 f26"/>
                  <a:gd name="f53" fmla="*/ f41 1 f27"/>
                  <a:gd name="f54" fmla="*/ f42 1 f26"/>
                  <a:gd name="f55" fmla="*/ f43 f21 1"/>
                  <a:gd name="f56" fmla="*/ f44 f21 1"/>
                  <a:gd name="f57" fmla="*/ f46 f22 1"/>
                  <a:gd name="f58" fmla="*/ f45 f22 1"/>
                  <a:gd name="f59" fmla="*/ f48 f21 1"/>
                  <a:gd name="f60" fmla="*/ f49 f22 1"/>
                  <a:gd name="f61" fmla="*/ f50 f21 1"/>
                  <a:gd name="f62" fmla="*/ f51 f22 1"/>
                  <a:gd name="f63" fmla="*/ f52 f21 1"/>
                  <a:gd name="f64" fmla="*/ f53 f22 1"/>
                  <a:gd name="f65" fmla="*/ f54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59" y="f60"/>
                  </a:cxn>
                  <a:cxn ang="f47">
                    <a:pos x="f61" y="f62"/>
                  </a:cxn>
                  <a:cxn ang="f47">
                    <a:pos x="f63" y="f62"/>
                  </a:cxn>
                  <a:cxn ang="f47">
                    <a:pos x="f63" y="f64"/>
                  </a:cxn>
                  <a:cxn ang="f47">
                    <a:pos x="f65" y="f60"/>
                  </a:cxn>
                  <a:cxn ang="f47">
                    <a:pos x="f59" y="f60"/>
                  </a:cxn>
                </a:cxnLst>
                <a:rect l="f55" t="f58" r="f56" b="f57"/>
                <a:pathLst>
                  <a:path w="23" h="24">
                    <a:moveTo>
                      <a:pt x="f8" y="f7"/>
                    </a:moveTo>
                    <a:cubicBezTo>
                      <a:pt x="f9" y="f10"/>
                      <a:pt x="f11" y="f12"/>
                      <a:pt x="f5" y="f5"/>
                    </a:cubicBezTo>
                    <a:cubicBezTo>
                      <a:pt x="f13" y="f5"/>
                      <a:pt x="f14" y="f5"/>
                      <a:pt x="f6" y="f5"/>
                    </a:cubicBezTo>
                    <a:cubicBezTo>
                      <a:pt x="f6" y="f15"/>
                      <a:pt x="f6" y="f16"/>
                      <a:pt x="f6" y="f17"/>
                    </a:cubicBezTo>
                    <a:cubicBezTo>
                      <a:pt x="f18" y="f19"/>
                      <a:pt x="f12" y="f6"/>
                      <a:pt x="f9" y="f7"/>
                    </a:cubicBezTo>
                    <a:cubicBezTo>
                      <a:pt x="f9" y="f7"/>
                      <a:pt x="f8" y="f7"/>
                      <a:pt x="f8" y="f7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8" name="Freeform 136">
                <a:extLst>
                  <a:ext uri="{FF2B5EF4-FFF2-40B4-BE49-F238E27FC236}">
                    <a16:creationId xmlns:a16="http://schemas.microsoft.com/office/drawing/2014/main" id="{8675E6FE-C791-4EA3-9F92-2531009D269A}"/>
                  </a:ext>
                </a:extLst>
              </p:cNvPr>
              <p:cNvSpPr/>
              <p:nvPr/>
            </p:nvSpPr>
            <p:spPr>
              <a:xfrm>
                <a:off x="6056308" y="2987673"/>
                <a:ext cx="50804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21"/>
                  <a:gd name="f8" fmla="val 14"/>
                  <a:gd name="f9" fmla="val 8"/>
                  <a:gd name="f10" fmla="val 7"/>
                  <a:gd name="f11" fmla="val 22"/>
                  <a:gd name="f12" fmla="val 13"/>
                  <a:gd name="f13" fmla="val 15"/>
                  <a:gd name="f14" fmla="+- 0 0 -90"/>
                  <a:gd name="f15" fmla="*/ f3 1 23"/>
                  <a:gd name="f16" fmla="*/ f4 1 21"/>
                  <a:gd name="f17" fmla="+- f7 0 f5"/>
                  <a:gd name="f18" fmla="+- f6 0 f5"/>
                  <a:gd name="f19" fmla="*/ f14 f0 1"/>
                  <a:gd name="f20" fmla="*/ f18 1 23"/>
                  <a:gd name="f21" fmla="*/ f17 1 21"/>
                  <a:gd name="f22" fmla="*/ 0 f18 1"/>
                  <a:gd name="f23" fmla="*/ 21 f17 1"/>
                  <a:gd name="f24" fmla="*/ 0 f17 1"/>
                  <a:gd name="f25" fmla="*/ 22 f18 1"/>
                  <a:gd name="f26" fmla="*/ 23 f18 1"/>
                  <a:gd name="f27" fmla="*/ f19 1 f2"/>
                  <a:gd name="f28" fmla="*/ f22 1 23"/>
                  <a:gd name="f29" fmla="*/ f23 1 21"/>
                  <a:gd name="f30" fmla="*/ f24 1 21"/>
                  <a:gd name="f31" fmla="*/ f25 1 23"/>
                  <a:gd name="f32" fmla="*/ f26 1 23"/>
                  <a:gd name="f33" fmla="*/ 0 1 f20"/>
                  <a:gd name="f34" fmla="*/ f6 1 f20"/>
                  <a:gd name="f35" fmla="*/ 0 1 f21"/>
                  <a:gd name="f36" fmla="*/ f7 1 f21"/>
                  <a:gd name="f37" fmla="+- f27 0 f1"/>
                  <a:gd name="f38" fmla="*/ f28 1 f20"/>
                  <a:gd name="f39" fmla="*/ f29 1 f21"/>
                  <a:gd name="f40" fmla="*/ f30 1 f21"/>
                  <a:gd name="f41" fmla="*/ f31 1 f20"/>
                  <a:gd name="f42" fmla="*/ f32 1 f20"/>
                  <a:gd name="f43" fmla="*/ f33 f15 1"/>
                  <a:gd name="f44" fmla="*/ f34 f15 1"/>
                  <a:gd name="f45" fmla="*/ f36 f16 1"/>
                  <a:gd name="f46" fmla="*/ f35 f16 1"/>
                  <a:gd name="f47" fmla="*/ f38 f15 1"/>
                  <a:gd name="f48" fmla="*/ f39 f16 1"/>
                  <a:gd name="f49" fmla="*/ f40 f16 1"/>
                  <a:gd name="f50" fmla="*/ f41 f15 1"/>
                  <a:gd name="f51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47" y="f48"/>
                  </a:cxn>
                  <a:cxn ang="f37">
                    <a:pos x="f47" y="f49"/>
                  </a:cxn>
                  <a:cxn ang="f37">
                    <a:pos x="f50" y="f49"/>
                  </a:cxn>
                  <a:cxn ang="f37">
                    <a:pos x="f51" y="f48"/>
                  </a:cxn>
                  <a:cxn ang="f37">
                    <a:pos x="f47" y="f48"/>
                  </a:cxn>
                </a:cxnLst>
                <a:rect l="f43" t="f46" r="f44" b="f45"/>
                <a:pathLst>
                  <a:path w="23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8" y="f5"/>
                      <a:pt x="f11" y="f5"/>
                    </a:cubicBezTo>
                    <a:cubicBezTo>
                      <a:pt x="f11" y="f10"/>
                      <a:pt x="f6" y="f12"/>
                      <a:pt x="f6" y="f7"/>
                    </a:cubicBezTo>
                    <a:cubicBezTo>
                      <a:pt x="f13" y="f7"/>
                      <a:pt x="f9" y="f7"/>
                      <a:pt x="f5" y="f7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9" name="Freeform 137">
                <a:extLst>
                  <a:ext uri="{FF2B5EF4-FFF2-40B4-BE49-F238E27FC236}">
                    <a16:creationId xmlns:a16="http://schemas.microsoft.com/office/drawing/2014/main" id="{9F0AEB9C-EC03-4B5F-AE7C-00EB81C668E2}"/>
                  </a:ext>
                </a:extLst>
              </p:cNvPr>
              <p:cNvSpPr/>
              <p:nvPr/>
            </p:nvSpPr>
            <p:spPr>
              <a:xfrm>
                <a:off x="6161090" y="2987673"/>
                <a:ext cx="47621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14"/>
                  <a:gd name="f8" fmla="val 8"/>
                  <a:gd name="f9" fmla="val 7"/>
                  <a:gd name="f10" fmla="val 15"/>
                  <a:gd name="f11" fmla="+- 0 0 -90"/>
                  <a:gd name="f12" fmla="*/ f3 1 22"/>
                  <a:gd name="f13" fmla="*/ f4 1 22"/>
                  <a:gd name="f14" fmla="+- f6 0 f5"/>
                  <a:gd name="f15" fmla="*/ f11 f0 1"/>
                  <a:gd name="f16" fmla="*/ f14 1 22"/>
                  <a:gd name="f17" fmla="*/ 0 f14 1"/>
                  <a:gd name="f18" fmla="*/ 22 f14 1"/>
                  <a:gd name="f19" fmla="*/ f15 1 f2"/>
                  <a:gd name="f20" fmla="*/ f17 1 22"/>
                  <a:gd name="f21" fmla="*/ f18 1 22"/>
                  <a:gd name="f22" fmla="*/ 0 1 f16"/>
                  <a:gd name="f23" fmla="*/ f6 1 f16"/>
                  <a:gd name="f24" fmla="+- f19 0 f1"/>
                  <a:gd name="f25" fmla="*/ f20 1 f16"/>
                  <a:gd name="f26" fmla="*/ f21 1 f16"/>
                  <a:gd name="f27" fmla="*/ f22 f12 1"/>
                  <a:gd name="f28" fmla="*/ f23 f12 1"/>
                  <a:gd name="f29" fmla="*/ f23 f13 1"/>
                  <a:gd name="f30" fmla="*/ f22 f13 1"/>
                  <a:gd name="f31" fmla="*/ f25 f12 1"/>
                  <a:gd name="f32" fmla="*/ f26 f13 1"/>
                  <a:gd name="f33" fmla="*/ f25 f13 1"/>
                  <a:gd name="f34" fmla="*/ f26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1" y="f32"/>
                  </a:cxn>
                  <a:cxn ang="f24">
                    <a:pos x="f31" y="f33"/>
                  </a:cxn>
                  <a:cxn ang="f24">
                    <a:pos x="f34" y="f33"/>
                  </a:cxn>
                  <a:cxn ang="f24">
                    <a:pos x="f34" y="f32"/>
                  </a:cxn>
                  <a:cxn ang="f24">
                    <a:pos x="f31" y="f32"/>
                  </a:cxn>
                </a:cxnLst>
                <a:rect l="f27" t="f30" r="f28" b="f29"/>
                <a:pathLst>
                  <a:path w="22" h="22">
                    <a:moveTo>
                      <a:pt x="f5" y="f6"/>
                    </a:moveTo>
                    <a:cubicBezTo>
                      <a:pt x="f5" y="f7"/>
                      <a:pt x="f5" y="f8"/>
                      <a:pt x="f5" y="f5"/>
                    </a:cubicBezTo>
                    <a:cubicBezTo>
                      <a:pt x="f9" y="f5"/>
                      <a:pt x="f7" y="f5"/>
                      <a:pt x="f6" y="f5"/>
                    </a:cubicBezTo>
                    <a:cubicBezTo>
                      <a:pt x="f6" y="f9"/>
                      <a:pt x="f6" y="f7"/>
                      <a:pt x="f6" y="f6"/>
                    </a:cubicBezTo>
                    <a:cubicBezTo>
                      <a:pt x="f10" y="f6"/>
                      <a:pt x="f8" y="f6"/>
                      <a:pt x="f5" y="f6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0" name="Freeform 138">
                <a:extLst>
                  <a:ext uri="{FF2B5EF4-FFF2-40B4-BE49-F238E27FC236}">
                    <a16:creationId xmlns:a16="http://schemas.microsoft.com/office/drawing/2014/main" id="{5F6AB3A4-D965-4DA5-8E08-A9EA1A96AE5B}"/>
                  </a:ext>
                </a:extLst>
              </p:cNvPr>
              <p:cNvSpPr/>
              <p:nvPr/>
            </p:nvSpPr>
            <p:spPr>
              <a:xfrm>
                <a:off x="6937379" y="2982909"/>
                <a:ext cx="53977" cy="508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23"/>
                  <a:gd name="f8" fmla="val 24"/>
                  <a:gd name="f9" fmla="val 7"/>
                  <a:gd name="f10" fmla="val 15"/>
                  <a:gd name="f11" fmla="val 17"/>
                  <a:gd name="f12" fmla="val 10"/>
                  <a:gd name="f13" fmla="val 2"/>
                  <a:gd name="f14" fmla="val 1"/>
                  <a:gd name="f15" fmla="val 16"/>
                  <a:gd name="f16" fmla="val 8"/>
                  <a:gd name="f17" fmla="+- 0 0 -90"/>
                  <a:gd name="f18" fmla="*/ f3 1 25"/>
                  <a:gd name="f19" fmla="*/ f4 1 23"/>
                  <a:gd name="f20" fmla="+- f7 0 f5"/>
                  <a:gd name="f21" fmla="+- f6 0 f5"/>
                  <a:gd name="f22" fmla="*/ f17 f0 1"/>
                  <a:gd name="f23" fmla="*/ f21 1 25"/>
                  <a:gd name="f24" fmla="*/ f20 1 23"/>
                  <a:gd name="f25" fmla="*/ 24 f21 1"/>
                  <a:gd name="f26" fmla="*/ 0 f20 1"/>
                  <a:gd name="f27" fmla="*/ 25 f21 1"/>
                  <a:gd name="f28" fmla="*/ 23 f20 1"/>
                  <a:gd name="f29" fmla="*/ 2 f21 1"/>
                  <a:gd name="f30" fmla="*/ 0 f21 1"/>
                  <a:gd name="f31" fmla="*/ 1 f20 1"/>
                  <a:gd name="f32" fmla="*/ f22 1 f2"/>
                  <a:gd name="f33" fmla="*/ f25 1 25"/>
                  <a:gd name="f34" fmla="*/ f26 1 23"/>
                  <a:gd name="f35" fmla="*/ f27 1 25"/>
                  <a:gd name="f36" fmla="*/ f28 1 23"/>
                  <a:gd name="f37" fmla="*/ f29 1 25"/>
                  <a:gd name="f38" fmla="*/ f30 1 25"/>
                  <a:gd name="f39" fmla="*/ f31 1 23"/>
                  <a:gd name="f40" fmla="*/ 0 1 f23"/>
                  <a:gd name="f41" fmla="*/ f6 1 f23"/>
                  <a:gd name="f42" fmla="*/ 0 1 f24"/>
                  <a:gd name="f43" fmla="*/ f7 1 f24"/>
                  <a:gd name="f44" fmla="+- f32 0 f1"/>
                  <a:gd name="f45" fmla="*/ f33 1 f23"/>
                  <a:gd name="f46" fmla="*/ f34 1 f24"/>
                  <a:gd name="f47" fmla="*/ f35 1 f23"/>
                  <a:gd name="f48" fmla="*/ f36 1 f24"/>
                  <a:gd name="f49" fmla="*/ f37 1 f23"/>
                  <a:gd name="f50" fmla="*/ f38 1 f23"/>
                  <a:gd name="f51" fmla="*/ f39 1 f24"/>
                  <a:gd name="f52" fmla="*/ f40 f18 1"/>
                  <a:gd name="f53" fmla="*/ f41 f18 1"/>
                  <a:gd name="f54" fmla="*/ f43 f19 1"/>
                  <a:gd name="f55" fmla="*/ f42 f19 1"/>
                  <a:gd name="f56" fmla="*/ f45 f18 1"/>
                  <a:gd name="f57" fmla="*/ f46 f19 1"/>
                  <a:gd name="f58" fmla="*/ f47 f18 1"/>
                  <a:gd name="f59" fmla="*/ f48 f19 1"/>
                  <a:gd name="f60" fmla="*/ f49 f18 1"/>
                  <a:gd name="f61" fmla="*/ f50 f18 1"/>
                  <a:gd name="f62" fmla="*/ f51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56" y="f57"/>
                  </a:cxn>
                  <a:cxn ang="f44">
                    <a:pos x="f58" y="f59"/>
                  </a:cxn>
                  <a:cxn ang="f44">
                    <a:pos x="f60" y="f59"/>
                  </a:cxn>
                  <a:cxn ang="f44">
                    <a:pos x="f61" y="f57"/>
                  </a:cxn>
                  <a:cxn ang="f44">
                    <a:pos x="f61" y="f62"/>
                  </a:cxn>
                  <a:cxn ang="f44">
                    <a:pos x="f56" y="f62"/>
                  </a:cxn>
                  <a:cxn ang="f44">
                    <a:pos x="f56" y="f57"/>
                  </a:cxn>
                </a:cxnLst>
                <a:rect l="f52" t="f55" r="f53" b="f54"/>
                <a:pathLst>
                  <a:path w="25" h="23">
                    <a:moveTo>
                      <a:pt x="f8" y="f5"/>
                    </a:moveTo>
                    <a:cubicBezTo>
                      <a:pt x="f8" y="f9"/>
                      <a:pt x="f8" y="f10"/>
                      <a:pt x="f6" y="f7"/>
                    </a:cubicBezTo>
                    <a:cubicBezTo>
                      <a:pt x="f11" y="f7"/>
                      <a:pt x="f12" y="f7"/>
                      <a:pt x="f13" y="f7"/>
                    </a:cubicBezTo>
                    <a:cubicBezTo>
                      <a:pt x="f14" y="f15"/>
                      <a:pt x="f14" y="f16"/>
                      <a:pt x="f5" y="f5"/>
                    </a:cubicBezTo>
                    <a:cubicBezTo>
                      <a:pt x="f5" y="f14"/>
                      <a:pt x="f5" y="f14"/>
                      <a:pt x="f5" y="f14"/>
                    </a:cubicBezTo>
                    <a:cubicBezTo>
                      <a:pt x="f16" y="f14"/>
                      <a:pt x="f15" y="f14"/>
                      <a:pt x="f8" y="f14"/>
                    </a:cubicBez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1" name="Freeform 139">
                <a:extLst>
                  <a:ext uri="{FF2B5EF4-FFF2-40B4-BE49-F238E27FC236}">
                    <a16:creationId xmlns:a16="http://schemas.microsoft.com/office/drawing/2014/main" id="{018BA21E-D9B7-4536-9C93-222078296F72}"/>
                  </a:ext>
                </a:extLst>
              </p:cNvPr>
              <p:cNvSpPr/>
              <p:nvPr/>
            </p:nvSpPr>
            <p:spPr>
              <a:xfrm>
                <a:off x="7826377" y="2982909"/>
                <a:ext cx="47621" cy="571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26"/>
                  <a:gd name="f8" fmla="val 21"/>
                  <a:gd name="f9" fmla="val 14"/>
                  <a:gd name="f10" fmla="val 25"/>
                  <a:gd name="f11" fmla="val 8"/>
                  <a:gd name="f12" fmla="val 24"/>
                  <a:gd name="f13" fmla="val 17"/>
                  <a:gd name="f14" fmla="val 10"/>
                  <a:gd name="f15" fmla="val 2"/>
                  <a:gd name="f16" fmla="val 7"/>
                  <a:gd name="f17" fmla="val 1"/>
                  <a:gd name="f18" fmla="val 13"/>
                  <a:gd name="f19" fmla="val 18"/>
                  <a:gd name="f20" fmla="val 20"/>
                  <a:gd name="f21" fmla="+- 0 0 -90"/>
                  <a:gd name="f22" fmla="*/ f3 1 22"/>
                  <a:gd name="f23" fmla="*/ f4 1 26"/>
                  <a:gd name="f24" fmla="+- f7 0 f5"/>
                  <a:gd name="f25" fmla="+- f6 0 f5"/>
                  <a:gd name="f26" fmla="*/ f21 f0 1"/>
                  <a:gd name="f27" fmla="*/ f25 1 22"/>
                  <a:gd name="f28" fmla="*/ f24 1 26"/>
                  <a:gd name="f29" fmla="*/ 21 f25 1"/>
                  <a:gd name="f30" fmla="*/ 26 f24 1"/>
                  <a:gd name="f31" fmla="*/ 0 f25 1"/>
                  <a:gd name="f32" fmla="*/ 24 f24 1"/>
                  <a:gd name="f33" fmla="*/ 2 f24 1"/>
                  <a:gd name="f34" fmla="*/ 22 f25 1"/>
                  <a:gd name="f35" fmla="*/ 0 f24 1"/>
                  <a:gd name="f36" fmla="*/ 20 f25 1"/>
                  <a:gd name="f37" fmla="*/ f26 1 f2"/>
                  <a:gd name="f38" fmla="*/ f29 1 22"/>
                  <a:gd name="f39" fmla="*/ f30 1 26"/>
                  <a:gd name="f40" fmla="*/ f31 1 22"/>
                  <a:gd name="f41" fmla="*/ f32 1 26"/>
                  <a:gd name="f42" fmla="*/ f33 1 26"/>
                  <a:gd name="f43" fmla="*/ f34 1 22"/>
                  <a:gd name="f44" fmla="*/ f35 1 26"/>
                  <a:gd name="f45" fmla="*/ f36 1 22"/>
                  <a:gd name="f46" fmla="*/ 0 1 f27"/>
                  <a:gd name="f47" fmla="*/ f6 1 f27"/>
                  <a:gd name="f48" fmla="*/ 0 1 f28"/>
                  <a:gd name="f49" fmla="*/ f7 1 f28"/>
                  <a:gd name="f50" fmla="+- f37 0 f1"/>
                  <a:gd name="f51" fmla="*/ f38 1 f27"/>
                  <a:gd name="f52" fmla="*/ f39 1 f28"/>
                  <a:gd name="f53" fmla="*/ f40 1 f27"/>
                  <a:gd name="f54" fmla="*/ f41 1 f28"/>
                  <a:gd name="f55" fmla="*/ f42 1 f28"/>
                  <a:gd name="f56" fmla="*/ f43 1 f27"/>
                  <a:gd name="f57" fmla="*/ f44 1 f28"/>
                  <a:gd name="f58" fmla="*/ f45 1 f27"/>
                  <a:gd name="f59" fmla="*/ f46 f22 1"/>
                  <a:gd name="f60" fmla="*/ f47 f22 1"/>
                  <a:gd name="f61" fmla="*/ f49 f23 1"/>
                  <a:gd name="f62" fmla="*/ f48 f23 1"/>
                  <a:gd name="f63" fmla="*/ f51 f22 1"/>
                  <a:gd name="f64" fmla="*/ f52 f23 1"/>
                  <a:gd name="f65" fmla="*/ f53 f22 1"/>
                  <a:gd name="f66" fmla="*/ f54 f23 1"/>
                  <a:gd name="f67" fmla="*/ f55 f23 1"/>
                  <a:gd name="f68" fmla="*/ f56 f22 1"/>
                  <a:gd name="f69" fmla="*/ f57 f23 1"/>
                  <a:gd name="f70" fmla="*/ f58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63" y="f64"/>
                  </a:cxn>
                  <a:cxn ang="f50">
                    <a:pos x="f65" y="f66"/>
                  </a:cxn>
                  <a:cxn ang="f50">
                    <a:pos x="f65" y="f67"/>
                  </a:cxn>
                  <a:cxn ang="f50">
                    <a:pos x="f68" y="f69"/>
                  </a:cxn>
                  <a:cxn ang="f50">
                    <a:pos x="f70" y="f64"/>
                  </a:cxn>
                  <a:cxn ang="f50">
                    <a:pos x="f63" y="f64"/>
                  </a:cxn>
                </a:cxnLst>
                <a:rect l="f59" t="f62" r="f60" b="f61"/>
                <a:pathLst>
                  <a:path w="22" h="26">
                    <a:moveTo>
                      <a:pt x="f8" y="f7"/>
                    </a:moveTo>
                    <a:cubicBezTo>
                      <a:pt x="f9" y="f10"/>
                      <a:pt x="f11" y="f12"/>
                      <a:pt x="f5" y="f12"/>
                    </a:cubicBezTo>
                    <a:cubicBezTo>
                      <a:pt x="f5" y="f13"/>
                      <a:pt x="f5" y="f14"/>
                      <a:pt x="f5" y="f15"/>
                    </a:cubicBezTo>
                    <a:cubicBezTo>
                      <a:pt x="f16" y="f17"/>
                      <a:pt x="f18" y="f17"/>
                      <a:pt x="f6" y="f5"/>
                    </a:cubicBezTo>
                    <a:cubicBezTo>
                      <a:pt x="f6" y="f14"/>
                      <a:pt x="f8" y="f19"/>
                      <a:pt x="f20" y="f7"/>
                    </a:cubicBezTo>
                    <a:lnTo>
                      <a:pt x="f8" y="f7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2" name="Freeform 140">
                <a:extLst>
                  <a:ext uri="{FF2B5EF4-FFF2-40B4-BE49-F238E27FC236}">
                    <a16:creationId xmlns:a16="http://schemas.microsoft.com/office/drawing/2014/main" id="{C901BA79-5635-4D2F-AB2D-67694DB9F8A3}"/>
                  </a:ext>
                </a:extLst>
              </p:cNvPr>
              <p:cNvSpPr/>
              <p:nvPr/>
            </p:nvSpPr>
            <p:spPr>
              <a:xfrm>
                <a:off x="7983534" y="2982909"/>
                <a:ext cx="50804" cy="571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26"/>
                  <a:gd name="f8" fmla="val 9"/>
                  <a:gd name="f9" fmla="val 22"/>
                  <a:gd name="f10" fmla="val 17"/>
                  <a:gd name="f11" fmla="val 25"/>
                  <a:gd name="f12" fmla="val 15"/>
                  <a:gd name="f13" fmla="val 8"/>
                  <a:gd name="f14" fmla="val 24"/>
                  <a:gd name="f15" fmla="val 10"/>
                  <a:gd name="f16" fmla="val 1"/>
                  <a:gd name="f17" fmla="val 16"/>
                  <a:gd name="f18" fmla="+- 0 0 -90"/>
                  <a:gd name="f19" fmla="*/ f3 1 23"/>
                  <a:gd name="f20" fmla="*/ f4 1 26"/>
                  <a:gd name="f21" fmla="+- f7 0 f5"/>
                  <a:gd name="f22" fmla="+- f6 0 f5"/>
                  <a:gd name="f23" fmla="*/ f18 f0 1"/>
                  <a:gd name="f24" fmla="*/ f22 1 23"/>
                  <a:gd name="f25" fmla="*/ f21 1 26"/>
                  <a:gd name="f26" fmla="*/ 23 f22 1"/>
                  <a:gd name="f27" fmla="*/ 0 f21 1"/>
                  <a:gd name="f28" fmla="*/ 22 f22 1"/>
                  <a:gd name="f29" fmla="*/ 26 f21 1"/>
                  <a:gd name="f30" fmla="*/ 25 f21 1"/>
                  <a:gd name="f31" fmla="*/ 0 f22 1"/>
                  <a:gd name="f32" fmla="*/ 24 f21 1"/>
                  <a:gd name="f33" fmla="*/ 1 f21 1"/>
                  <a:gd name="f34" fmla="*/ f23 1 f2"/>
                  <a:gd name="f35" fmla="*/ f26 1 23"/>
                  <a:gd name="f36" fmla="*/ f27 1 26"/>
                  <a:gd name="f37" fmla="*/ f28 1 23"/>
                  <a:gd name="f38" fmla="*/ f29 1 26"/>
                  <a:gd name="f39" fmla="*/ f30 1 26"/>
                  <a:gd name="f40" fmla="*/ f31 1 23"/>
                  <a:gd name="f41" fmla="*/ f32 1 26"/>
                  <a:gd name="f42" fmla="*/ f33 1 26"/>
                  <a:gd name="f43" fmla="*/ 0 1 f24"/>
                  <a:gd name="f44" fmla="*/ f6 1 f24"/>
                  <a:gd name="f45" fmla="*/ 0 1 f25"/>
                  <a:gd name="f46" fmla="*/ f7 1 f25"/>
                  <a:gd name="f47" fmla="+- f34 0 f1"/>
                  <a:gd name="f48" fmla="*/ f35 1 f24"/>
                  <a:gd name="f49" fmla="*/ f36 1 f25"/>
                  <a:gd name="f50" fmla="*/ f37 1 f24"/>
                  <a:gd name="f51" fmla="*/ f38 1 f25"/>
                  <a:gd name="f52" fmla="*/ f39 1 f25"/>
                  <a:gd name="f53" fmla="*/ f40 1 f24"/>
                  <a:gd name="f54" fmla="*/ f41 1 f25"/>
                  <a:gd name="f55" fmla="*/ f42 1 f25"/>
                  <a:gd name="f56" fmla="*/ f43 f19 1"/>
                  <a:gd name="f57" fmla="*/ f44 f19 1"/>
                  <a:gd name="f58" fmla="*/ f46 f20 1"/>
                  <a:gd name="f59" fmla="*/ f45 f20 1"/>
                  <a:gd name="f60" fmla="*/ f48 f19 1"/>
                  <a:gd name="f61" fmla="*/ f49 f20 1"/>
                  <a:gd name="f62" fmla="*/ f50 f19 1"/>
                  <a:gd name="f63" fmla="*/ f51 f20 1"/>
                  <a:gd name="f64" fmla="*/ f52 f20 1"/>
                  <a:gd name="f65" fmla="*/ f53 f19 1"/>
                  <a:gd name="f66" fmla="*/ f54 f20 1"/>
                  <a:gd name="f67" fmla="*/ f55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60" y="f61"/>
                  </a:cxn>
                  <a:cxn ang="f47">
                    <a:pos x="f62" y="f63"/>
                  </a:cxn>
                  <a:cxn ang="f47">
                    <a:pos x="f60" y="f64"/>
                  </a:cxn>
                  <a:cxn ang="f47">
                    <a:pos x="f65" y="f66"/>
                  </a:cxn>
                  <a:cxn ang="f47">
                    <a:pos x="f65" y="f67"/>
                  </a:cxn>
                  <a:cxn ang="f47">
                    <a:pos x="f60" y="f67"/>
                  </a:cxn>
                  <a:cxn ang="f47">
                    <a:pos x="f60" y="f61"/>
                  </a:cxn>
                </a:cxnLst>
                <a:rect l="f56" t="f59" r="f57" b="f58"/>
                <a:pathLst>
                  <a:path w="23" h="26">
                    <a:moveTo>
                      <a:pt x="f6" y="f5"/>
                    </a:moveTo>
                    <a:cubicBezTo>
                      <a:pt x="f6" y="f8"/>
                      <a:pt x="f9" y="f10"/>
                      <a:pt x="f9" y="f7"/>
                    </a:cubicBezTo>
                    <a:cubicBezTo>
                      <a:pt x="f9" y="f7"/>
                      <a:pt x="f6" y="f11"/>
                      <a:pt x="f6" y="f11"/>
                    </a:cubicBezTo>
                    <a:cubicBezTo>
                      <a:pt x="f12" y="f11"/>
                      <a:pt x="f13" y="f14"/>
                      <a:pt x="f5" y="f14"/>
                    </a:cubicBezTo>
                    <a:cubicBezTo>
                      <a:pt x="f5" y="f10"/>
                      <a:pt x="f5" y="f15"/>
                      <a:pt x="f5" y="f16"/>
                    </a:cubicBezTo>
                    <a:cubicBezTo>
                      <a:pt x="f13" y="f16"/>
                      <a:pt x="f17" y="f16"/>
                      <a:pt x="f6" y="f16"/>
                    </a:cubicBezTo>
                    <a:cubicBezTo>
                      <a:pt x="f6" y="f16"/>
                      <a:pt x="f6" y="f5"/>
                      <a:pt x="f6" y="f5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3" name="Freeform 141">
                <a:extLst>
                  <a:ext uri="{FF2B5EF4-FFF2-40B4-BE49-F238E27FC236}">
                    <a16:creationId xmlns:a16="http://schemas.microsoft.com/office/drawing/2014/main" id="{532CA97C-A7D8-4F28-ADED-D56E637A2FC8}"/>
                  </a:ext>
                </a:extLst>
              </p:cNvPr>
              <p:cNvSpPr/>
              <p:nvPr/>
            </p:nvSpPr>
            <p:spPr>
              <a:xfrm>
                <a:off x="8551861" y="2987673"/>
                <a:ext cx="52385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4"/>
                  <a:gd name="f8" fmla="val 3"/>
                  <a:gd name="f9" fmla="val 17"/>
                  <a:gd name="f10" fmla="val 2"/>
                  <a:gd name="f11" fmla="val 9"/>
                  <a:gd name="f12" fmla="val 16"/>
                  <a:gd name="f13" fmla="val 7"/>
                  <a:gd name="f14" fmla="val 13"/>
                  <a:gd name="f15" fmla="val 21"/>
                  <a:gd name="f16" fmla="val 22"/>
                  <a:gd name="f17" fmla="val 10"/>
                  <a:gd name="f18" fmla="val 23"/>
                  <a:gd name="f19" fmla="+- 0 0 -90"/>
                  <a:gd name="f20" fmla="*/ f3 1 24"/>
                  <a:gd name="f21" fmla="*/ f4 1 24"/>
                  <a:gd name="f22" fmla="+- f6 0 f5"/>
                  <a:gd name="f23" fmla="*/ f19 f0 1"/>
                  <a:gd name="f24" fmla="*/ f22 1 24"/>
                  <a:gd name="f25" fmla="*/ 4 f22 1"/>
                  <a:gd name="f26" fmla="*/ 24 f22 1"/>
                  <a:gd name="f27" fmla="*/ 0 f22 1"/>
                  <a:gd name="f28" fmla="*/ 21 f22 1"/>
                  <a:gd name="f29" fmla="*/ 3 f22 1"/>
                  <a:gd name="f30" fmla="*/ f23 1 f2"/>
                  <a:gd name="f31" fmla="*/ f25 1 24"/>
                  <a:gd name="f32" fmla="*/ f26 1 24"/>
                  <a:gd name="f33" fmla="*/ f27 1 24"/>
                  <a:gd name="f34" fmla="*/ f28 1 24"/>
                  <a:gd name="f35" fmla="*/ f29 1 24"/>
                  <a:gd name="f36" fmla="*/ 0 1 f24"/>
                  <a:gd name="f37" fmla="*/ f6 1 f24"/>
                  <a:gd name="f38" fmla="+- f30 0 f1"/>
                  <a:gd name="f39" fmla="*/ f31 1 f24"/>
                  <a:gd name="f40" fmla="*/ f32 1 f24"/>
                  <a:gd name="f41" fmla="*/ f33 1 f24"/>
                  <a:gd name="f42" fmla="*/ f34 1 f24"/>
                  <a:gd name="f43" fmla="*/ f35 1 f24"/>
                  <a:gd name="f44" fmla="*/ f36 f20 1"/>
                  <a:gd name="f45" fmla="*/ f37 f20 1"/>
                  <a:gd name="f46" fmla="*/ f37 f21 1"/>
                  <a:gd name="f47" fmla="*/ f36 f21 1"/>
                  <a:gd name="f48" fmla="*/ f39 f20 1"/>
                  <a:gd name="f49" fmla="*/ f40 f21 1"/>
                  <a:gd name="f50" fmla="*/ f41 f20 1"/>
                  <a:gd name="f51" fmla="*/ f41 f21 1"/>
                  <a:gd name="f52" fmla="*/ f40 f20 1"/>
                  <a:gd name="f53" fmla="*/ f42 f21 1"/>
                  <a:gd name="f54" fmla="*/ f43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48" y="f49"/>
                  </a:cxn>
                  <a:cxn ang="f38">
                    <a:pos x="f50" y="f51"/>
                  </a:cxn>
                  <a:cxn ang="f38">
                    <a:pos x="f52" y="f51"/>
                  </a:cxn>
                  <a:cxn ang="f38">
                    <a:pos x="f52" y="f53"/>
                  </a:cxn>
                  <a:cxn ang="f38">
                    <a:pos x="f54" y="f49"/>
                  </a:cxn>
                  <a:cxn ang="f38">
                    <a:pos x="f48" y="f49"/>
                  </a:cxn>
                </a:cxnLst>
                <a:rect l="f44" t="f47" r="f45" b="f46"/>
                <a:pathLst>
                  <a:path w="24" h="24">
                    <a:moveTo>
                      <a:pt x="f7" y="f6"/>
                    </a:moveTo>
                    <a:cubicBezTo>
                      <a:pt x="f8" y="f9"/>
                      <a:pt x="f10" y="f11"/>
                      <a:pt x="f5" y="f5"/>
                    </a:cubicBezTo>
                    <a:cubicBezTo>
                      <a:pt x="f11" y="f5"/>
                      <a:pt x="f12" y="f5"/>
                      <a:pt x="f6" y="f5"/>
                    </a:cubicBezTo>
                    <a:cubicBezTo>
                      <a:pt x="f6" y="f13"/>
                      <a:pt x="f6" y="f14"/>
                      <a:pt x="f6" y="f15"/>
                    </a:cubicBezTo>
                    <a:cubicBezTo>
                      <a:pt x="f9" y="f16"/>
                      <a:pt x="f17" y="f18"/>
                      <a:pt x="f8" y="f6"/>
                    </a:cubicBezTo>
                    <a:cubicBezTo>
                      <a:pt x="f8" y="f6"/>
                      <a:pt x="f7" y="f6"/>
                      <a:pt x="f7" y="f6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4" name="Freeform 142">
                <a:extLst>
                  <a:ext uri="{FF2B5EF4-FFF2-40B4-BE49-F238E27FC236}">
                    <a16:creationId xmlns:a16="http://schemas.microsoft.com/office/drawing/2014/main" id="{196DEAD1-C84A-4345-AEC8-4AC4F545917A}"/>
                  </a:ext>
                </a:extLst>
              </p:cNvPr>
              <p:cNvSpPr/>
              <p:nvPr/>
            </p:nvSpPr>
            <p:spPr>
              <a:xfrm>
                <a:off x="8658225" y="2984501"/>
                <a:ext cx="46040" cy="492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22"/>
                  <a:gd name="f8" fmla="val 7"/>
                  <a:gd name="f9" fmla="val 14"/>
                  <a:gd name="f10" fmla="val 15"/>
                  <a:gd name="f11" fmla="val 8"/>
                  <a:gd name="f12" fmla="+- 0 0 -90"/>
                  <a:gd name="f13" fmla="*/ f3 1 21"/>
                  <a:gd name="f14" fmla="*/ f4 1 22"/>
                  <a:gd name="f15" fmla="+- f7 0 f5"/>
                  <a:gd name="f16" fmla="+- f6 0 f5"/>
                  <a:gd name="f17" fmla="*/ f12 f0 1"/>
                  <a:gd name="f18" fmla="*/ f16 1 21"/>
                  <a:gd name="f19" fmla="*/ f15 1 22"/>
                  <a:gd name="f20" fmla="*/ 0 f16 1"/>
                  <a:gd name="f21" fmla="*/ 0 f15 1"/>
                  <a:gd name="f22" fmla="*/ 21 f16 1"/>
                  <a:gd name="f23" fmla="*/ 22 f15 1"/>
                  <a:gd name="f24" fmla="*/ f17 1 f2"/>
                  <a:gd name="f25" fmla="*/ f20 1 21"/>
                  <a:gd name="f26" fmla="*/ f21 1 22"/>
                  <a:gd name="f27" fmla="*/ f22 1 21"/>
                  <a:gd name="f28" fmla="*/ f23 1 22"/>
                  <a:gd name="f29" fmla="*/ 0 1 f18"/>
                  <a:gd name="f30" fmla="*/ f6 1 f18"/>
                  <a:gd name="f31" fmla="*/ 0 1 f19"/>
                  <a:gd name="f32" fmla="*/ f7 1 f19"/>
                  <a:gd name="f33" fmla="+- f24 0 f1"/>
                  <a:gd name="f34" fmla="*/ f25 1 f18"/>
                  <a:gd name="f35" fmla="*/ f26 1 f19"/>
                  <a:gd name="f36" fmla="*/ f27 1 f18"/>
                  <a:gd name="f37" fmla="*/ f28 1 f19"/>
                  <a:gd name="f38" fmla="*/ f29 f13 1"/>
                  <a:gd name="f39" fmla="*/ f30 f13 1"/>
                  <a:gd name="f40" fmla="*/ f32 f14 1"/>
                  <a:gd name="f41" fmla="*/ f31 f14 1"/>
                  <a:gd name="f42" fmla="*/ f34 f13 1"/>
                  <a:gd name="f43" fmla="*/ f35 f14 1"/>
                  <a:gd name="f44" fmla="*/ f36 f13 1"/>
                  <a:gd name="f45" fmla="*/ f37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2" y="f43"/>
                  </a:cxn>
                  <a:cxn ang="f33">
                    <a:pos x="f44" y="f43"/>
                  </a:cxn>
                  <a:cxn ang="f33">
                    <a:pos x="f44" y="f45"/>
                  </a:cxn>
                  <a:cxn ang="f33">
                    <a:pos x="f42" y="f45"/>
                  </a:cxn>
                  <a:cxn ang="f33">
                    <a:pos x="f42" y="f43"/>
                  </a:cxn>
                </a:cxnLst>
                <a:rect l="f38" t="f41" r="f39" b="f40"/>
                <a:pathLst>
                  <a:path w="21" h="22">
                    <a:moveTo>
                      <a:pt x="f5" y="f5"/>
                    </a:moveTo>
                    <a:cubicBezTo>
                      <a:pt x="f8" y="f5"/>
                      <a:pt x="f9" y="f5"/>
                      <a:pt x="f6" y="f5"/>
                    </a:cubicBez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10"/>
                      <a:pt x="f5" y="f11"/>
                      <a:pt x="f5" y="f5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5" name="Freeform 143">
                <a:extLst>
                  <a:ext uri="{FF2B5EF4-FFF2-40B4-BE49-F238E27FC236}">
                    <a16:creationId xmlns:a16="http://schemas.microsoft.com/office/drawing/2014/main" id="{0763F517-F0D4-4147-8C98-2C20640DB56F}"/>
                  </a:ext>
                </a:extLst>
              </p:cNvPr>
              <p:cNvSpPr/>
              <p:nvPr/>
            </p:nvSpPr>
            <p:spPr>
              <a:xfrm>
                <a:off x="8762996" y="2987673"/>
                <a:ext cx="47621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22"/>
                  <a:gd name="f8" fmla="val 8"/>
                  <a:gd name="f9" fmla="val 14"/>
                  <a:gd name="f10" fmla="val 7"/>
                  <a:gd name="f11" fmla="val 15"/>
                  <a:gd name="f12" fmla="val 6"/>
                  <a:gd name="f13" fmla="val 13"/>
                  <a:gd name="f14" fmla="+- 0 0 -90"/>
                  <a:gd name="f15" fmla="*/ f3 1 21"/>
                  <a:gd name="f16" fmla="*/ f4 1 22"/>
                  <a:gd name="f17" fmla="+- f7 0 f5"/>
                  <a:gd name="f18" fmla="+- f6 0 f5"/>
                  <a:gd name="f19" fmla="*/ f14 f0 1"/>
                  <a:gd name="f20" fmla="*/ f18 1 21"/>
                  <a:gd name="f21" fmla="*/ f17 1 22"/>
                  <a:gd name="f22" fmla="*/ 21 f18 1"/>
                  <a:gd name="f23" fmla="*/ 0 f17 1"/>
                  <a:gd name="f24" fmla="*/ 22 f17 1"/>
                  <a:gd name="f25" fmla="*/ 0 f18 1"/>
                  <a:gd name="f26" fmla="*/ f19 1 f2"/>
                  <a:gd name="f27" fmla="*/ f22 1 21"/>
                  <a:gd name="f28" fmla="*/ f23 1 22"/>
                  <a:gd name="f29" fmla="*/ f24 1 22"/>
                  <a:gd name="f30" fmla="*/ f25 1 21"/>
                  <a:gd name="f31" fmla="*/ 0 1 f20"/>
                  <a:gd name="f32" fmla="*/ f6 1 f20"/>
                  <a:gd name="f33" fmla="*/ 0 1 f21"/>
                  <a:gd name="f34" fmla="*/ f7 1 f21"/>
                  <a:gd name="f35" fmla="+- f26 0 f1"/>
                  <a:gd name="f36" fmla="*/ f27 1 f20"/>
                  <a:gd name="f37" fmla="*/ f28 1 f21"/>
                  <a:gd name="f38" fmla="*/ f29 1 f21"/>
                  <a:gd name="f39" fmla="*/ f30 1 f20"/>
                  <a:gd name="f40" fmla="*/ f31 f15 1"/>
                  <a:gd name="f41" fmla="*/ f32 f15 1"/>
                  <a:gd name="f42" fmla="*/ f34 f16 1"/>
                  <a:gd name="f43" fmla="*/ f33 f16 1"/>
                  <a:gd name="f44" fmla="*/ f36 f15 1"/>
                  <a:gd name="f45" fmla="*/ f37 f16 1"/>
                  <a:gd name="f46" fmla="*/ f38 f16 1"/>
                  <a:gd name="f47" fmla="*/ f39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44" y="f45"/>
                  </a:cxn>
                  <a:cxn ang="f35">
                    <a:pos x="f44" y="f46"/>
                  </a:cxn>
                  <a:cxn ang="f35">
                    <a:pos x="f47" y="f46"/>
                  </a:cxn>
                  <a:cxn ang="f35">
                    <a:pos x="f47" y="f45"/>
                  </a:cxn>
                  <a:cxn ang="f35">
                    <a:pos x="f44" y="f45"/>
                  </a:cxn>
                </a:cxnLst>
                <a:rect l="f40" t="f43" r="f41" b="f42"/>
                <a:pathLst>
                  <a:path w="21" h="22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6" name="Freeform 144">
                <a:extLst>
                  <a:ext uri="{FF2B5EF4-FFF2-40B4-BE49-F238E27FC236}">
                    <a16:creationId xmlns:a16="http://schemas.microsoft.com/office/drawing/2014/main" id="{553EA1AE-593C-483D-B468-E3C5F4D4EA23}"/>
                  </a:ext>
                </a:extLst>
              </p:cNvPr>
              <p:cNvSpPr/>
              <p:nvPr/>
            </p:nvSpPr>
            <p:spPr>
              <a:xfrm>
                <a:off x="4603747" y="3038478"/>
                <a:ext cx="55558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24"/>
                  <a:gd name="f8" fmla="val 1"/>
                  <a:gd name="f9" fmla="val 23"/>
                  <a:gd name="f10" fmla="val 7"/>
                  <a:gd name="f11" fmla="val 14"/>
                  <a:gd name="f12" fmla="val 21"/>
                  <a:gd name="f13" fmla="val 22"/>
                  <a:gd name="f14" fmla="val 15"/>
                  <a:gd name="f15" fmla="val 8"/>
                  <a:gd name="f16" fmla="val 16"/>
                  <a:gd name="f17" fmla="val 9"/>
                  <a:gd name="f18" fmla="val 17"/>
                  <a:gd name="f19" fmla="+- 0 0 -90"/>
                  <a:gd name="f20" fmla="*/ f3 1 25"/>
                  <a:gd name="f21" fmla="*/ f4 1 24"/>
                  <a:gd name="f22" fmla="+- f7 0 f5"/>
                  <a:gd name="f23" fmla="+- f6 0 f5"/>
                  <a:gd name="f24" fmla="*/ f19 f0 1"/>
                  <a:gd name="f25" fmla="*/ f23 1 25"/>
                  <a:gd name="f26" fmla="*/ f22 1 24"/>
                  <a:gd name="f27" fmla="*/ 24 f23 1"/>
                  <a:gd name="f28" fmla="*/ 1 f22 1"/>
                  <a:gd name="f29" fmla="*/ 21 f23 1"/>
                  <a:gd name="f30" fmla="*/ 22 f22 1"/>
                  <a:gd name="f31" fmla="*/ 0 f23 1"/>
                  <a:gd name="f32" fmla="*/ 24 f22 1"/>
                  <a:gd name="f33" fmla="*/ 0 f22 1"/>
                  <a:gd name="f34" fmla="*/ 25 f23 1"/>
                  <a:gd name="f35" fmla="*/ f24 1 f2"/>
                  <a:gd name="f36" fmla="*/ f27 1 25"/>
                  <a:gd name="f37" fmla="*/ f28 1 24"/>
                  <a:gd name="f38" fmla="*/ f29 1 25"/>
                  <a:gd name="f39" fmla="*/ f30 1 24"/>
                  <a:gd name="f40" fmla="*/ f31 1 25"/>
                  <a:gd name="f41" fmla="*/ f32 1 24"/>
                  <a:gd name="f42" fmla="*/ f33 1 24"/>
                  <a:gd name="f43" fmla="*/ f34 1 25"/>
                  <a:gd name="f44" fmla="*/ 0 1 f25"/>
                  <a:gd name="f45" fmla="*/ f6 1 f25"/>
                  <a:gd name="f46" fmla="*/ 0 1 f26"/>
                  <a:gd name="f47" fmla="*/ f7 1 f26"/>
                  <a:gd name="f48" fmla="+- f35 0 f1"/>
                  <a:gd name="f49" fmla="*/ f36 1 f25"/>
                  <a:gd name="f50" fmla="*/ f37 1 f26"/>
                  <a:gd name="f51" fmla="*/ f38 1 f25"/>
                  <a:gd name="f52" fmla="*/ f39 1 f26"/>
                  <a:gd name="f53" fmla="*/ f40 1 f25"/>
                  <a:gd name="f54" fmla="*/ f41 1 f26"/>
                  <a:gd name="f55" fmla="*/ f42 1 f26"/>
                  <a:gd name="f56" fmla="*/ f43 1 f25"/>
                  <a:gd name="f57" fmla="*/ f44 f20 1"/>
                  <a:gd name="f58" fmla="*/ f45 f20 1"/>
                  <a:gd name="f59" fmla="*/ f47 f21 1"/>
                  <a:gd name="f60" fmla="*/ f46 f21 1"/>
                  <a:gd name="f61" fmla="*/ f49 f20 1"/>
                  <a:gd name="f62" fmla="*/ f50 f21 1"/>
                  <a:gd name="f63" fmla="*/ f51 f20 1"/>
                  <a:gd name="f64" fmla="*/ f52 f21 1"/>
                  <a:gd name="f65" fmla="*/ f53 f20 1"/>
                  <a:gd name="f66" fmla="*/ f54 f21 1"/>
                  <a:gd name="f67" fmla="*/ f55 f21 1"/>
                  <a:gd name="f68" fmla="*/ f56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61" y="f62"/>
                  </a:cxn>
                  <a:cxn ang="f48">
                    <a:pos x="f63" y="f64"/>
                  </a:cxn>
                  <a:cxn ang="f48">
                    <a:pos x="f65" y="f66"/>
                  </a:cxn>
                  <a:cxn ang="f48">
                    <a:pos x="f65" y="f67"/>
                  </a:cxn>
                  <a:cxn ang="f48">
                    <a:pos x="f68" y="f62"/>
                  </a:cxn>
                  <a:cxn ang="f48">
                    <a:pos x="f61" y="f62"/>
                  </a:cxn>
                </a:cxnLst>
                <a:rect l="f57" t="f60" r="f58" b="f59"/>
                <a:pathLst>
                  <a:path w="25" h="24">
                    <a:moveTo>
                      <a:pt x="f7" y="f8"/>
                    </a:moveTo>
                    <a:cubicBezTo>
                      <a:pt x="f9" y="f10"/>
                      <a:pt x="f9" y="f11"/>
                      <a:pt x="f12" y="f13"/>
                    </a:cubicBezTo>
                    <a:cubicBezTo>
                      <a:pt x="f14" y="f9"/>
                      <a:pt x="f15" y="f9"/>
                      <a:pt x="f5" y="f7"/>
                    </a:cubicBezTo>
                    <a:cubicBezTo>
                      <a:pt x="f5" y="f16"/>
                      <a:pt x="f5" y="f17"/>
                      <a:pt x="f5" y="f5"/>
                    </a:cubicBezTo>
                    <a:cubicBezTo>
                      <a:pt x="f15" y="f5"/>
                      <a:pt x="f18" y="f8"/>
                      <a:pt x="f6" y="f8"/>
                    </a:cubicBezTo>
                    <a:cubicBezTo>
                      <a:pt x="f6" y="f8"/>
                      <a:pt x="f7" y="f8"/>
                      <a:pt x="f7" y="f8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7" name="Freeform 145">
                <a:extLst>
                  <a:ext uri="{FF2B5EF4-FFF2-40B4-BE49-F238E27FC236}">
                    <a16:creationId xmlns:a16="http://schemas.microsoft.com/office/drawing/2014/main" id="{8ADBF513-0190-411E-A166-8F3283670F04}"/>
                  </a:ext>
                </a:extLst>
              </p:cNvPr>
              <p:cNvSpPr/>
              <p:nvPr/>
            </p:nvSpPr>
            <p:spPr>
              <a:xfrm>
                <a:off x="5640384" y="3033714"/>
                <a:ext cx="46040" cy="619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28"/>
                  <a:gd name="f8" fmla="val 20"/>
                  <a:gd name="f9" fmla="val 27"/>
                  <a:gd name="f10" fmla="val 14"/>
                  <a:gd name="f11" fmla="val 26"/>
                  <a:gd name="f12" fmla="val 8"/>
                  <a:gd name="f13" fmla="val 25"/>
                  <a:gd name="f14" fmla="val 24"/>
                  <a:gd name="f15" fmla="val 17"/>
                  <a:gd name="f16" fmla="val 11"/>
                  <a:gd name="f17" fmla="val 3"/>
                  <a:gd name="f18" fmla="val 7"/>
                  <a:gd name="f19" fmla="val 2"/>
                  <a:gd name="f20" fmla="val 1"/>
                  <a:gd name="f21" fmla="val 9"/>
                  <a:gd name="f22" fmla="val 18"/>
                  <a:gd name="f23" fmla="+- 0 0 -90"/>
                  <a:gd name="f24" fmla="*/ f3 1 21"/>
                  <a:gd name="f25" fmla="*/ f4 1 28"/>
                  <a:gd name="f26" fmla="+- f7 0 f5"/>
                  <a:gd name="f27" fmla="+- f6 0 f5"/>
                  <a:gd name="f28" fmla="*/ f23 f0 1"/>
                  <a:gd name="f29" fmla="*/ f27 1 21"/>
                  <a:gd name="f30" fmla="*/ f26 1 28"/>
                  <a:gd name="f31" fmla="*/ 20 f27 1"/>
                  <a:gd name="f32" fmla="*/ 27 f26 1"/>
                  <a:gd name="f33" fmla="*/ 0 f27 1"/>
                  <a:gd name="f34" fmla="*/ 24 f26 1"/>
                  <a:gd name="f35" fmla="*/ 3 f26 1"/>
                  <a:gd name="f36" fmla="*/ 21 f27 1"/>
                  <a:gd name="f37" fmla="*/ 1 f26 1"/>
                  <a:gd name="f38" fmla="*/ 0 f26 1"/>
                  <a:gd name="f39" fmla="*/ 28 f26 1"/>
                  <a:gd name="f40" fmla="*/ f28 1 f2"/>
                  <a:gd name="f41" fmla="*/ f31 1 21"/>
                  <a:gd name="f42" fmla="*/ f32 1 28"/>
                  <a:gd name="f43" fmla="*/ f33 1 21"/>
                  <a:gd name="f44" fmla="*/ f34 1 28"/>
                  <a:gd name="f45" fmla="*/ f35 1 28"/>
                  <a:gd name="f46" fmla="*/ f36 1 21"/>
                  <a:gd name="f47" fmla="*/ f37 1 28"/>
                  <a:gd name="f48" fmla="*/ f38 1 28"/>
                  <a:gd name="f49" fmla="*/ f39 1 28"/>
                  <a:gd name="f50" fmla="*/ 0 1 f29"/>
                  <a:gd name="f51" fmla="*/ f6 1 f29"/>
                  <a:gd name="f52" fmla="*/ 0 1 f30"/>
                  <a:gd name="f53" fmla="*/ f7 1 f30"/>
                  <a:gd name="f54" fmla="+- f40 0 f1"/>
                  <a:gd name="f55" fmla="*/ f41 1 f29"/>
                  <a:gd name="f56" fmla="*/ f42 1 f30"/>
                  <a:gd name="f57" fmla="*/ f43 1 f29"/>
                  <a:gd name="f58" fmla="*/ f44 1 f30"/>
                  <a:gd name="f59" fmla="*/ f45 1 f30"/>
                  <a:gd name="f60" fmla="*/ f46 1 f29"/>
                  <a:gd name="f61" fmla="*/ f47 1 f30"/>
                  <a:gd name="f62" fmla="*/ f48 1 f30"/>
                  <a:gd name="f63" fmla="*/ f49 1 f30"/>
                  <a:gd name="f64" fmla="*/ f50 f24 1"/>
                  <a:gd name="f65" fmla="*/ f51 f24 1"/>
                  <a:gd name="f66" fmla="*/ f53 f25 1"/>
                  <a:gd name="f67" fmla="*/ f52 f25 1"/>
                  <a:gd name="f68" fmla="*/ f55 f24 1"/>
                  <a:gd name="f69" fmla="*/ f56 f25 1"/>
                  <a:gd name="f70" fmla="*/ f57 f24 1"/>
                  <a:gd name="f71" fmla="*/ f58 f25 1"/>
                  <a:gd name="f72" fmla="*/ f59 f25 1"/>
                  <a:gd name="f73" fmla="*/ f60 f24 1"/>
                  <a:gd name="f74" fmla="*/ f61 f25 1"/>
                  <a:gd name="f75" fmla="*/ f62 f25 1"/>
                  <a:gd name="f76" fmla="*/ f63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4">
                    <a:pos x="f68" y="f69"/>
                  </a:cxn>
                  <a:cxn ang="f54">
                    <a:pos x="f70" y="f71"/>
                  </a:cxn>
                  <a:cxn ang="f54">
                    <a:pos x="f70" y="f72"/>
                  </a:cxn>
                  <a:cxn ang="f54">
                    <a:pos x="f73" y="f74"/>
                  </a:cxn>
                  <a:cxn ang="f54">
                    <a:pos x="f68" y="f75"/>
                  </a:cxn>
                  <a:cxn ang="f54">
                    <a:pos x="f68" y="f76"/>
                  </a:cxn>
                  <a:cxn ang="f54">
                    <a:pos x="f68" y="f69"/>
                  </a:cxn>
                </a:cxnLst>
                <a:rect l="f64" t="f67" r="f65" b="f66"/>
                <a:pathLst>
                  <a:path w="21" h="28">
                    <a:moveTo>
                      <a:pt x="f8" y="f9"/>
                    </a:moveTo>
                    <a:cubicBezTo>
                      <a:pt x="f10" y="f11"/>
                      <a:pt x="f12" y="f13"/>
                      <a:pt x="f5" y="f14"/>
                    </a:cubicBezTo>
                    <a:cubicBezTo>
                      <a:pt x="f5" y="f15"/>
                      <a:pt x="f5" y="f16"/>
                      <a:pt x="f5" y="f17"/>
                    </a:cubicBezTo>
                    <a:cubicBezTo>
                      <a:pt x="f18" y="f19"/>
                      <a:pt x="f10" y="f20"/>
                      <a:pt x="f6" y="f20"/>
                    </a:cubicBezTo>
                    <a:cubicBezTo>
                      <a:pt x="f6" y="f20"/>
                      <a:pt x="f6" y="f5"/>
                      <a:pt x="f8" y="f5"/>
                    </a:cubicBezTo>
                    <a:cubicBezTo>
                      <a:pt x="f8" y="f21"/>
                      <a:pt x="f8" y="f22"/>
                      <a:pt x="f8" y="f7"/>
                    </a:cubicBez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8" name="Freeform 146">
                <a:extLst>
                  <a:ext uri="{FF2B5EF4-FFF2-40B4-BE49-F238E27FC236}">
                    <a16:creationId xmlns:a16="http://schemas.microsoft.com/office/drawing/2014/main" id="{031076BB-E5A8-40F1-8DF6-CC9EC27A45F0}"/>
                  </a:ext>
                </a:extLst>
              </p:cNvPr>
              <p:cNvSpPr/>
              <p:nvPr/>
            </p:nvSpPr>
            <p:spPr>
              <a:xfrm>
                <a:off x="7204072" y="3038478"/>
                <a:ext cx="55558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24"/>
                  <a:gd name="f8" fmla="val 1"/>
                  <a:gd name="f9" fmla="val 23"/>
                  <a:gd name="f10" fmla="val 7"/>
                  <a:gd name="f11" fmla="val 22"/>
                  <a:gd name="f12" fmla="val 14"/>
                  <a:gd name="f13" fmla="val 21"/>
                  <a:gd name="f14" fmla="val 15"/>
                  <a:gd name="f15" fmla="val 8"/>
                  <a:gd name="f16" fmla="val 16"/>
                  <a:gd name="f17" fmla="val 9"/>
                  <a:gd name="f18" fmla="val 17"/>
                  <a:gd name="f19" fmla="+- 0 0 -90"/>
                  <a:gd name="f20" fmla="*/ f3 1 25"/>
                  <a:gd name="f21" fmla="*/ f4 1 24"/>
                  <a:gd name="f22" fmla="+- f7 0 f5"/>
                  <a:gd name="f23" fmla="+- f6 0 f5"/>
                  <a:gd name="f24" fmla="*/ f19 f0 1"/>
                  <a:gd name="f25" fmla="*/ f23 1 25"/>
                  <a:gd name="f26" fmla="*/ f22 1 24"/>
                  <a:gd name="f27" fmla="*/ 24 f23 1"/>
                  <a:gd name="f28" fmla="*/ 1 f22 1"/>
                  <a:gd name="f29" fmla="*/ 21 f23 1"/>
                  <a:gd name="f30" fmla="*/ 23 f22 1"/>
                  <a:gd name="f31" fmla="*/ 0 f23 1"/>
                  <a:gd name="f32" fmla="*/ 24 f22 1"/>
                  <a:gd name="f33" fmla="*/ 0 f22 1"/>
                  <a:gd name="f34" fmla="*/ 25 f23 1"/>
                  <a:gd name="f35" fmla="*/ f24 1 f2"/>
                  <a:gd name="f36" fmla="*/ f27 1 25"/>
                  <a:gd name="f37" fmla="*/ f28 1 24"/>
                  <a:gd name="f38" fmla="*/ f29 1 25"/>
                  <a:gd name="f39" fmla="*/ f30 1 24"/>
                  <a:gd name="f40" fmla="*/ f31 1 25"/>
                  <a:gd name="f41" fmla="*/ f32 1 24"/>
                  <a:gd name="f42" fmla="*/ f33 1 24"/>
                  <a:gd name="f43" fmla="*/ f34 1 25"/>
                  <a:gd name="f44" fmla="*/ 0 1 f25"/>
                  <a:gd name="f45" fmla="*/ f6 1 f25"/>
                  <a:gd name="f46" fmla="*/ 0 1 f26"/>
                  <a:gd name="f47" fmla="*/ f7 1 f26"/>
                  <a:gd name="f48" fmla="+- f35 0 f1"/>
                  <a:gd name="f49" fmla="*/ f36 1 f25"/>
                  <a:gd name="f50" fmla="*/ f37 1 f26"/>
                  <a:gd name="f51" fmla="*/ f38 1 f25"/>
                  <a:gd name="f52" fmla="*/ f39 1 f26"/>
                  <a:gd name="f53" fmla="*/ f40 1 f25"/>
                  <a:gd name="f54" fmla="*/ f41 1 f26"/>
                  <a:gd name="f55" fmla="*/ f42 1 f26"/>
                  <a:gd name="f56" fmla="*/ f43 1 f25"/>
                  <a:gd name="f57" fmla="*/ f44 f20 1"/>
                  <a:gd name="f58" fmla="*/ f45 f20 1"/>
                  <a:gd name="f59" fmla="*/ f47 f21 1"/>
                  <a:gd name="f60" fmla="*/ f46 f21 1"/>
                  <a:gd name="f61" fmla="*/ f49 f20 1"/>
                  <a:gd name="f62" fmla="*/ f50 f21 1"/>
                  <a:gd name="f63" fmla="*/ f51 f20 1"/>
                  <a:gd name="f64" fmla="*/ f52 f21 1"/>
                  <a:gd name="f65" fmla="*/ f53 f20 1"/>
                  <a:gd name="f66" fmla="*/ f54 f21 1"/>
                  <a:gd name="f67" fmla="*/ f55 f21 1"/>
                  <a:gd name="f68" fmla="*/ f56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61" y="f62"/>
                  </a:cxn>
                  <a:cxn ang="f48">
                    <a:pos x="f63" y="f64"/>
                  </a:cxn>
                  <a:cxn ang="f48">
                    <a:pos x="f65" y="f66"/>
                  </a:cxn>
                  <a:cxn ang="f48">
                    <a:pos x="f65" y="f67"/>
                  </a:cxn>
                  <a:cxn ang="f48">
                    <a:pos x="f68" y="f62"/>
                  </a:cxn>
                  <a:cxn ang="f48">
                    <a:pos x="f61" y="f62"/>
                  </a:cxn>
                </a:cxnLst>
                <a:rect l="f57" t="f60" r="f58" b="f59"/>
                <a:pathLst>
                  <a:path w="25" h="24">
                    <a:moveTo>
                      <a:pt x="f7" y="f8"/>
                    </a:moveTo>
                    <a:cubicBezTo>
                      <a:pt x="f9" y="f10"/>
                      <a:pt x="f11" y="f12"/>
                      <a:pt x="f13" y="f9"/>
                    </a:cubicBezTo>
                    <a:cubicBezTo>
                      <a:pt x="f14" y="f9"/>
                      <a:pt x="f15" y="f9"/>
                      <a:pt x="f5" y="f7"/>
                    </a:cubicBezTo>
                    <a:cubicBezTo>
                      <a:pt x="f5" y="f16"/>
                      <a:pt x="f5" y="f17"/>
                      <a:pt x="f5" y="f5"/>
                    </a:cubicBezTo>
                    <a:cubicBezTo>
                      <a:pt x="f15" y="f5"/>
                      <a:pt x="f18" y="f8"/>
                      <a:pt x="f6" y="f8"/>
                    </a:cubicBezTo>
                    <a:cubicBezTo>
                      <a:pt x="f6" y="f8"/>
                      <a:pt x="f7" y="f8"/>
                      <a:pt x="f7" y="f8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9" name="Freeform 147">
                <a:extLst>
                  <a:ext uri="{FF2B5EF4-FFF2-40B4-BE49-F238E27FC236}">
                    <a16:creationId xmlns:a16="http://schemas.microsoft.com/office/drawing/2014/main" id="{AC5207CE-0D86-4329-AFEB-431FEA768826}"/>
                  </a:ext>
                </a:extLst>
              </p:cNvPr>
              <p:cNvSpPr/>
              <p:nvPr/>
            </p:nvSpPr>
            <p:spPr>
              <a:xfrm>
                <a:off x="7410453" y="3035305"/>
                <a:ext cx="50804" cy="508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21"/>
                  <a:gd name="f8" fmla="val 7"/>
                  <a:gd name="f9" fmla="val 22"/>
                  <a:gd name="f10" fmla="val 14"/>
                  <a:gd name="f11" fmla="val 15"/>
                  <a:gd name="f12" fmla="val 8"/>
                  <a:gd name="f13" fmla="val 16"/>
                  <a:gd name="f14" fmla="val 9"/>
                  <a:gd name="f15" fmla="val 1"/>
                  <a:gd name="f16" fmla="+- 0 0 -90"/>
                  <a:gd name="f17" fmla="*/ f3 1 23"/>
                  <a:gd name="f18" fmla="*/ f4 1 23"/>
                  <a:gd name="f19" fmla="+- f6 0 f5"/>
                  <a:gd name="f20" fmla="*/ f16 f0 1"/>
                  <a:gd name="f21" fmla="*/ f19 1 23"/>
                  <a:gd name="f22" fmla="*/ 21 f19 1"/>
                  <a:gd name="f23" fmla="*/ 0 f19 1"/>
                  <a:gd name="f24" fmla="*/ 23 f19 1"/>
                  <a:gd name="f25" fmla="*/ 1 f19 1"/>
                  <a:gd name="f26" fmla="*/ 22 f19 1"/>
                  <a:gd name="f27" fmla="*/ f20 1 f2"/>
                  <a:gd name="f28" fmla="*/ f22 1 23"/>
                  <a:gd name="f29" fmla="*/ f23 1 23"/>
                  <a:gd name="f30" fmla="*/ f24 1 23"/>
                  <a:gd name="f31" fmla="*/ f25 1 23"/>
                  <a:gd name="f32" fmla="*/ f26 1 23"/>
                  <a:gd name="f33" fmla="*/ 0 1 f21"/>
                  <a:gd name="f34" fmla="*/ f6 1 f21"/>
                  <a:gd name="f35" fmla="+- f27 0 f1"/>
                  <a:gd name="f36" fmla="*/ f28 1 f21"/>
                  <a:gd name="f37" fmla="*/ f29 1 f21"/>
                  <a:gd name="f38" fmla="*/ f30 1 f21"/>
                  <a:gd name="f39" fmla="*/ f31 1 f21"/>
                  <a:gd name="f40" fmla="*/ f32 1 f21"/>
                  <a:gd name="f41" fmla="*/ f33 f17 1"/>
                  <a:gd name="f42" fmla="*/ f34 f17 1"/>
                  <a:gd name="f43" fmla="*/ f34 f18 1"/>
                  <a:gd name="f44" fmla="*/ f33 f18 1"/>
                  <a:gd name="f45" fmla="*/ f36 f17 1"/>
                  <a:gd name="f46" fmla="*/ f37 f18 1"/>
                  <a:gd name="f47" fmla="*/ f38 f17 1"/>
                  <a:gd name="f48" fmla="*/ f38 f18 1"/>
                  <a:gd name="f49" fmla="*/ f37 f17 1"/>
                  <a:gd name="f50" fmla="*/ f39 f18 1"/>
                  <a:gd name="f51" fmla="*/ f40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45" y="f46"/>
                  </a:cxn>
                  <a:cxn ang="f35">
                    <a:pos x="f47" y="f48"/>
                  </a:cxn>
                  <a:cxn ang="f35">
                    <a:pos x="f49" y="f48"/>
                  </a:cxn>
                  <a:cxn ang="f35">
                    <a:pos x="f49" y="f50"/>
                  </a:cxn>
                  <a:cxn ang="f35">
                    <a:pos x="f51" y="f46"/>
                  </a:cxn>
                  <a:cxn ang="f35">
                    <a:pos x="f45" y="f46"/>
                  </a:cxn>
                </a:cxnLst>
                <a:rect l="f41" t="f44" r="f42" b="f43"/>
                <a:pathLst>
                  <a:path w="23" h="23">
                    <a:moveTo>
                      <a:pt x="f7" y="f5"/>
                    </a:moveTo>
                    <a:cubicBezTo>
                      <a:pt x="f7" y="f8"/>
                      <a:pt x="f9" y="f10"/>
                      <a:pt x="f6" y="f6"/>
                    </a:cubicBezTo>
                    <a:cubicBezTo>
                      <a:pt x="f11" y="f6"/>
                      <a:pt x="f12" y="f6"/>
                      <a:pt x="f5" y="f6"/>
                    </a:cubicBezTo>
                    <a:cubicBezTo>
                      <a:pt x="f5" y="f13"/>
                      <a:pt x="f5" y="f14"/>
                      <a:pt x="f5" y="f15"/>
                    </a:cubicBezTo>
                    <a:cubicBezTo>
                      <a:pt x="f8" y="f15"/>
                      <a:pt x="f10" y="f15"/>
                      <a:pt x="f9" y="f5"/>
                    </a:cubicBezTo>
                    <a:cubicBezTo>
                      <a:pt x="f9" y="f5"/>
                      <a:pt x="f7" y="f5"/>
                      <a:pt x="f7" y="f5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0" name="Freeform 148">
                <a:extLst>
                  <a:ext uri="{FF2B5EF4-FFF2-40B4-BE49-F238E27FC236}">
                    <a16:creationId xmlns:a16="http://schemas.microsoft.com/office/drawing/2014/main" id="{872D1D58-833F-45A3-9BA0-EDDC0CC5A786}"/>
                  </a:ext>
                </a:extLst>
              </p:cNvPr>
              <p:cNvSpPr/>
              <p:nvPr/>
            </p:nvSpPr>
            <p:spPr>
              <a:xfrm>
                <a:off x="7870826" y="3035305"/>
                <a:ext cx="53977" cy="508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23"/>
                  <a:gd name="f8" fmla="val 2"/>
                  <a:gd name="f9" fmla="val 8"/>
                  <a:gd name="f10" fmla="val 16"/>
                  <a:gd name="f11" fmla="val 1"/>
                  <a:gd name="f12" fmla="val 9"/>
                  <a:gd name="f13" fmla="val 18"/>
                  <a:gd name="f14" fmla="val 11"/>
                  <a:gd name="f15" fmla="val 3"/>
                  <a:gd name="f16" fmla="+- 0 0 -90"/>
                  <a:gd name="f17" fmla="*/ f3 1 25"/>
                  <a:gd name="f18" fmla="*/ f4 1 23"/>
                  <a:gd name="f19" fmla="+- f7 0 f5"/>
                  <a:gd name="f20" fmla="+- f6 0 f5"/>
                  <a:gd name="f21" fmla="*/ f16 f0 1"/>
                  <a:gd name="f22" fmla="*/ f20 1 25"/>
                  <a:gd name="f23" fmla="*/ f19 1 23"/>
                  <a:gd name="f24" fmla="*/ 0 f20 1"/>
                  <a:gd name="f25" fmla="*/ 2 f19 1"/>
                  <a:gd name="f26" fmla="*/ 25 f20 1"/>
                  <a:gd name="f27" fmla="*/ 0 f19 1"/>
                  <a:gd name="f28" fmla="*/ 23 f19 1"/>
                  <a:gd name="f29" fmla="*/ 3 f20 1"/>
                  <a:gd name="f30" fmla="*/ 1 f20 1"/>
                  <a:gd name="f31" fmla="*/ 1 f19 1"/>
                  <a:gd name="f32" fmla="*/ f21 1 f2"/>
                  <a:gd name="f33" fmla="*/ f24 1 25"/>
                  <a:gd name="f34" fmla="*/ f25 1 23"/>
                  <a:gd name="f35" fmla="*/ f26 1 25"/>
                  <a:gd name="f36" fmla="*/ f27 1 23"/>
                  <a:gd name="f37" fmla="*/ f28 1 23"/>
                  <a:gd name="f38" fmla="*/ f29 1 25"/>
                  <a:gd name="f39" fmla="*/ f30 1 25"/>
                  <a:gd name="f40" fmla="*/ f31 1 23"/>
                  <a:gd name="f41" fmla="*/ 0 1 f22"/>
                  <a:gd name="f42" fmla="*/ f6 1 f22"/>
                  <a:gd name="f43" fmla="*/ 0 1 f23"/>
                  <a:gd name="f44" fmla="*/ f7 1 f23"/>
                  <a:gd name="f45" fmla="+- f32 0 f1"/>
                  <a:gd name="f46" fmla="*/ f33 1 f22"/>
                  <a:gd name="f47" fmla="*/ f34 1 f23"/>
                  <a:gd name="f48" fmla="*/ f35 1 f22"/>
                  <a:gd name="f49" fmla="*/ f36 1 f23"/>
                  <a:gd name="f50" fmla="*/ f37 1 f23"/>
                  <a:gd name="f51" fmla="*/ f38 1 f22"/>
                  <a:gd name="f52" fmla="*/ f39 1 f22"/>
                  <a:gd name="f53" fmla="*/ f40 1 f23"/>
                  <a:gd name="f54" fmla="*/ f41 f17 1"/>
                  <a:gd name="f55" fmla="*/ f42 f17 1"/>
                  <a:gd name="f56" fmla="*/ f44 f18 1"/>
                  <a:gd name="f57" fmla="*/ f43 f18 1"/>
                  <a:gd name="f58" fmla="*/ f46 f17 1"/>
                  <a:gd name="f59" fmla="*/ f47 f18 1"/>
                  <a:gd name="f60" fmla="*/ f48 f17 1"/>
                  <a:gd name="f61" fmla="*/ f49 f18 1"/>
                  <a:gd name="f62" fmla="*/ f50 f18 1"/>
                  <a:gd name="f63" fmla="*/ f51 f17 1"/>
                  <a:gd name="f64" fmla="*/ f52 f17 1"/>
                  <a:gd name="f65" fmla="*/ f53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58" y="f59"/>
                  </a:cxn>
                  <a:cxn ang="f45">
                    <a:pos x="f60" y="f61"/>
                  </a:cxn>
                  <a:cxn ang="f45">
                    <a:pos x="f60" y="f62"/>
                  </a:cxn>
                  <a:cxn ang="f45">
                    <a:pos x="f63" y="f62"/>
                  </a:cxn>
                  <a:cxn ang="f45">
                    <a:pos x="f64" y="f65"/>
                  </a:cxn>
                  <a:cxn ang="f45">
                    <a:pos x="f58" y="f59"/>
                  </a:cxn>
                </a:cxnLst>
                <a:rect l="f54" t="f57" r="f55" b="f56"/>
                <a:pathLst>
                  <a:path w="25" h="23">
                    <a:moveTo>
                      <a:pt x="f5" y="f8"/>
                    </a:moveTo>
                    <a:cubicBezTo>
                      <a:pt x="f9" y="f8"/>
                      <a:pt x="f10" y="f11"/>
                      <a:pt x="f6" y="f5"/>
                    </a:cubicBezTo>
                    <a:cubicBezTo>
                      <a:pt x="f6" y="f12"/>
                      <a:pt x="f6" y="f10"/>
                      <a:pt x="f6" y="f7"/>
                    </a:cubicBezTo>
                    <a:cubicBezTo>
                      <a:pt x="f13" y="f7"/>
                      <a:pt x="f14" y="f7"/>
                      <a:pt x="f15" y="f7"/>
                    </a:cubicBezTo>
                    <a:cubicBezTo>
                      <a:pt x="f15" y="f10"/>
                      <a:pt x="f8" y="f9"/>
                      <a:pt x="f11" y="f11"/>
                    </a:cubicBezTo>
                    <a:cubicBezTo>
                      <a:pt x="f11" y="f8"/>
                      <a:pt x="f5" y="f8"/>
                      <a:pt x="f5" y="f8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1" name="Freeform 149">
                <a:extLst>
                  <a:ext uri="{FF2B5EF4-FFF2-40B4-BE49-F238E27FC236}">
                    <a16:creationId xmlns:a16="http://schemas.microsoft.com/office/drawing/2014/main" id="{B9C25126-A121-40FD-803E-2919B9D6E065}"/>
                  </a:ext>
                </a:extLst>
              </p:cNvPr>
              <p:cNvSpPr/>
              <p:nvPr/>
            </p:nvSpPr>
            <p:spPr>
              <a:xfrm>
                <a:off x="3968752" y="3089272"/>
                <a:ext cx="55558" cy="555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3"/>
                  <a:gd name="f8" fmla="val 2"/>
                  <a:gd name="f9" fmla="val 18"/>
                  <a:gd name="f10" fmla="val 1"/>
                  <a:gd name="f11" fmla="val 10"/>
                  <a:gd name="f12" fmla="val 8"/>
                  <a:gd name="f13" fmla="val 15"/>
                  <a:gd name="f14" fmla="val 23"/>
                  <a:gd name="f15" fmla="val 17"/>
                  <a:gd name="f16" fmla="val 24"/>
                  <a:gd name="f17" fmla="+- 0 0 -90"/>
                  <a:gd name="f18" fmla="*/ f3 1 25"/>
                  <a:gd name="f19" fmla="*/ f4 1 25"/>
                  <a:gd name="f20" fmla="+- f6 0 f5"/>
                  <a:gd name="f21" fmla="*/ f17 f0 1"/>
                  <a:gd name="f22" fmla="*/ f20 1 25"/>
                  <a:gd name="f23" fmla="*/ 3 f20 1"/>
                  <a:gd name="f24" fmla="*/ 25 f20 1"/>
                  <a:gd name="f25" fmla="*/ 1 f20 1"/>
                  <a:gd name="f26" fmla="*/ 2 f20 1"/>
                  <a:gd name="f27" fmla="*/ 0 f20 1"/>
                  <a:gd name="f28" fmla="*/ 23 f20 1"/>
                  <a:gd name="f29" fmla="*/ f21 1 f2"/>
                  <a:gd name="f30" fmla="*/ f23 1 25"/>
                  <a:gd name="f31" fmla="*/ f24 1 25"/>
                  <a:gd name="f32" fmla="*/ f25 1 25"/>
                  <a:gd name="f33" fmla="*/ f26 1 25"/>
                  <a:gd name="f34" fmla="*/ f27 1 25"/>
                  <a:gd name="f35" fmla="*/ f28 1 25"/>
                  <a:gd name="f36" fmla="*/ 0 1 f22"/>
                  <a:gd name="f37" fmla="*/ f6 1 f22"/>
                  <a:gd name="f38" fmla="+- f29 0 f1"/>
                  <a:gd name="f39" fmla="*/ f30 1 f22"/>
                  <a:gd name="f40" fmla="*/ f31 1 f22"/>
                  <a:gd name="f41" fmla="*/ f32 1 f22"/>
                  <a:gd name="f42" fmla="*/ f33 1 f22"/>
                  <a:gd name="f43" fmla="*/ f34 1 f22"/>
                  <a:gd name="f44" fmla="*/ f35 1 f22"/>
                  <a:gd name="f45" fmla="*/ f36 f18 1"/>
                  <a:gd name="f46" fmla="*/ f37 f18 1"/>
                  <a:gd name="f47" fmla="*/ f37 f19 1"/>
                  <a:gd name="f48" fmla="*/ f36 f19 1"/>
                  <a:gd name="f49" fmla="*/ f39 f18 1"/>
                  <a:gd name="f50" fmla="*/ f40 f19 1"/>
                  <a:gd name="f51" fmla="*/ f41 f18 1"/>
                  <a:gd name="f52" fmla="*/ f42 f19 1"/>
                  <a:gd name="f53" fmla="*/ f43 f18 1"/>
                  <a:gd name="f54" fmla="*/ f40 f18 1"/>
                  <a:gd name="f55" fmla="*/ f43 f19 1"/>
                  <a:gd name="f56" fmla="*/ f44 f19 1"/>
                  <a:gd name="f57" fmla="*/ f42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49" y="f50"/>
                  </a:cxn>
                  <a:cxn ang="f38">
                    <a:pos x="f51" y="f52"/>
                  </a:cxn>
                  <a:cxn ang="f38">
                    <a:pos x="f53" y="f52"/>
                  </a:cxn>
                  <a:cxn ang="f38">
                    <a:pos x="f54" y="f55"/>
                  </a:cxn>
                  <a:cxn ang="f38">
                    <a:pos x="f54" y="f56"/>
                  </a:cxn>
                  <a:cxn ang="f38">
                    <a:pos x="f57" y="f50"/>
                  </a:cxn>
                  <a:cxn ang="f38">
                    <a:pos x="f49" y="f50"/>
                  </a:cxn>
                </a:cxnLst>
                <a:rect l="f45" t="f48" r="f46" b="f47"/>
                <a:pathLst>
                  <a:path w="25" h="25">
                    <a:moveTo>
                      <a:pt x="f7" y="f6"/>
                    </a:moveTo>
                    <a:cubicBezTo>
                      <a:pt x="f8" y="f9"/>
                      <a:pt x="f10" y="f11"/>
                      <a:pt x="f10" y="f8"/>
                    </a:cubicBezTo>
                    <a:cubicBezTo>
                      <a:pt x="f10" y="f8"/>
                      <a:pt x="f5" y="f8"/>
                      <a:pt x="f5" y="f8"/>
                    </a:cubicBezTo>
                    <a:cubicBezTo>
                      <a:pt x="f12" y="f8"/>
                      <a:pt x="f13" y="f10"/>
                      <a:pt x="f6" y="f5"/>
                    </a:cubicBezTo>
                    <a:cubicBezTo>
                      <a:pt x="f6" y="f12"/>
                      <a:pt x="f6" y="f13"/>
                      <a:pt x="f6" y="f14"/>
                    </a:cubicBezTo>
                    <a:cubicBezTo>
                      <a:pt x="f15" y="f16"/>
                      <a:pt x="f11" y="f16"/>
                      <a:pt x="f8" y="f6"/>
                    </a:cubicBezTo>
                    <a:cubicBezTo>
                      <a:pt x="f8" y="f6"/>
                      <a:pt x="f7" y="f6"/>
                      <a:pt x="f7" y="f6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2" name="Freeform 150">
                <a:extLst>
                  <a:ext uri="{FF2B5EF4-FFF2-40B4-BE49-F238E27FC236}">
                    <a16:creationId xmlns:a16="http://schemas.microsoft.com/office/drawing/2014/main" id="{BA5935B3-8346-4C1C-B79A-C01C3B78D3DD}"/>
                  </a:ext>
                </a:extLst>
              </p:cNvPr>
              <p:cNvSpPr/>
              <p:nvPr/>
            </p:nvSpPr>
            <p:spPr>
              <a:xfrm>
                <a:off x="4081460" y="3090864"/>
                <a:ext cx="46040" cy="492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22"/>
                  <a:gd name="f8" fmla="val 14"/>
                  <a:gd name="f9" fmla="val 8"/>
                  <a:gd name="f10" fmla="val 7"/>
                  <a:gd name="f11" fmla="val 15"/>
                  <a:gd name="f12" fmla="+- 0 0 -90"/>
                  <a:gd name="f13" fmla="*/ f3 1 21"/>
                  <a:gd name="f14" fmla="*/ f4 1 22"/>
                  <a:gd name="f15" fmla="+- f7 0 f5"/>
                  <a:gd name="f16" fmla="+- f6 0 f5"/>
                  <a:gd name="f17" fmla="*/ f12 f0 1"/>
                  <a:gd name="f18" fmla="*/ f16 1 21"/>
                  <a:gd name="f19" fmla="*/ f15 1 22"/>
                  <a:gd name="f20" fmla="*/ 0 f16 1"/>
                  <a:gd name="f21" fmla="*/ 22 f15 1"/>
                  <a:gd name="f22" fmla="*/ 0 f15 1"/>
                  <a:gd name="f23" fmla="*/ 21 f16 1"/>
                  <a:gd name="f24" fmla="*/ f17 1 f2"/>
                  <a:gd name="f25" fmla="*/ f20 1 21"/>
                  <a:gd name="f26" fmla="*/ f21 1 22"/>
                  <a:gd name="f27" fmla="*/ f22 1 22"/>
                  <a:gd name="f28" fmla="*/ f23 1 21"/>
                  <a:gd name="f29" fmla="*/ 0 1 f18"/>
                  <a:gd name="f30" fmla="*/ f6 1 f18"/>
                  <a:gd name="f31" fmla="*/ 0 1 f19"/>
                  <a:gd name="f32" fmla="*/ f7 1 f19"/>
                  <a:gd name="f33" fmla="+- f24 0 f1"/>
                  <a:gd name="f34" fmla="*/ f25 1 f18"/>
                  <a:gd name="f35" fmla="*/ f26 1 f19"/>
                  <a:gd name="f36" fmla="*/ f27 1 f19"/>
                  <a:gd name="f37" fmla="*/ f28 1 f18"/>
                  <a:gd name="f38" fmla="*/ f29 f13 1"/>
                  <a:gd name="f39" fmla="*/ f30 f13 1"/>
                  <a:gd name="f40" fmla="*/ f32 f14 1"/>
                  <a:gd name="f41" fmla="*/ f31 f14 1"/>
                  <a:gd name="f42" fmla="*/ f34 f13 1"/>
                  <a:gd name="f43" fmla="*/ f35 f14 1"/>
                  <a:gd name="f44" fmla="*/ f36 f14 1"/>
                  <a:gd name="f45" fmla="*/ f3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2" y="f43"/>
                  </a:cxn>
                  <a:cxn ang="f33">
                    <a:pos x="f42" y="f44"/>
                  </a:cxn>
                  <a:cxn ang="f33">
                    <a:pos x="f45" y="f44"/>
                  </a:cxn>
                  <a:cxn ang="f33">
                    <a:pos x="f45" y="f43"/>
                  </a:cxn>
                  <a:cxn ang="f33">
                    <a:pos x="f42" y="f43"/>
                  </a:cxn>
                </a:cxnLst>
                <a:rect l="f38" t="f41" r="f39" b="f40"/>
                <a:pathLst>
                  <a:path w="21" h="22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8" y="f5"/>
                      <a:pt x="f6" y="f5"/>
                    </a:cubicBezTo>
                    <a:cubicBezTo>
                      <a:pt x="f6" y="f10"/>
                      <a:pt x="f6" y="f8"/>
                      <a:pt x="f6" y="f7"/>
                    </a:cubicBezTo>
                    <a:cubicBezTo>
                      <a:pt x="f11" y="f7"/>
                      <a:pt x="f9" y="f7"/>
                      <a:pt x="f5" y="f7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3" name="Freeform 151">
                <a:extLst>
                  <a:ext uri="{FF2B5EF4-FFF2-40B4-BE49-F238E27FC236}">
                    <a16:creationId xmlns:a16="http://schemas.microsoft.com/office/drawing/2014/main" id="{59AF8787-255A-4388-A9DC-B677A676637D}"/>
                  </a:ext>
                </a:extLst>
              </p:cNvPr>
              <p:cNvSpPr/>
              <p:nvPr/>
            </p:nvSpPr>
            <p:spPr>
              <a:xfrm>
                <a:off x="4389440" y="3090864"/>
                <a:ext cx="50804" cy="492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22"/>
                  <a:gd name="f8" fmla="val 9"/>
                  <a:gd name="f9" fmla="val 15"/>
                  <a:gd name="f10" fmla="val 7"/>
                  <a:gd name="f11" fmla="val 14"/>
                  <a:gd name="f12" fmla="val 16"/>
                  <a:gd name="f13" fmla="val 10"/>
                  <a:gd name="f14" fmla="val 2"/>
                  <a:gd name="f15" fmla="val 1"/>
                  <a:gd name="f16" fmla="+- 0 0 -90"/>
                  <a:gd name="f17" fmla="*/ f3 1 23"/>
                  <a:gd name="f18" fmla="*/ f4 1 22"/>
                  <a:gd name="f19" fmla="+- f7 0 f5"/>
                  <a:gd name="f20" fmla="+- f6 0 f5"/>
                  <a:gd name="f21" fmla="*/ f16 f0 1"/>
                  <a:gd name="f22" fmla="*/ f20 1 23"/>
                  <a:gd name="f23" fmla="*/ f19 1 22"/>
                  <a:gd name="f24" fmla="*/ 0 f20 1"/>
                  <a:gd name="f25" fmla="*/ 0 f19 1"/>
                  <a:gd name="f26" fmla="*/ 23 f20 1"/>
                  <a:gd name="f27" fmla="*/ 22 f19 1"/>
                  <a:gd name="f28" fmla="*/ 2 f20 1"/>
                  <a:gd name="f29" fmla="*/ f21 1 f2"/>
                  <a:gd name="f30" fmla="*/ f24 1 23"/>
                  <a:gd name="f31" fmla="*/ f25 1 22"/>
                  <a:gd name="f32" fmla="*/ f26 1 23"/>
                  <a:gd name="f33" fmla="*/ f27 1 22"/>
                  <a:gd name="f34" fmla="*/ f28 1 23"/>
                  <a:gd name="f35" fmla="*/ 0 1 f22"/>
                  <a:gd name="f36" fmla="*/ f6 1 f22"/>
                  <a:gd name="f37" fmla="*/ 0 1 f23"/>
                  <a:gd name="f38" fmla="*/ f7 1 f23"/>
                  <a:gd name="f39" fmla="+- f29 0 f1"/>
                  <a:gd name="f40" fmla="*/ f30 1 f22"/>
                  <a:gd name="f41" fmla="*/ f31 1 f23"/>
                  <a:gd name="f42" fmla="*/ f32 1 f22"/>
                  <a:gd name="f43" fmla="*/ f33 1 f23"/>
                  <a:gd name="f44" fmla="*/ f34 1 f22"/>
                  <a:gd name="f45" fmla="*/ f35 f17 1"/>
                  <a:gd name="f46" fmla="*/ f36 f17 1"/>
                  <a:gd name="f47" fmla="*/ f38 f18 1"/>
                  <a:gd name="f48" fmla="*/ f37 f18 1"/>
                  <a:gd name="f49" fmla="*/ f40 f17 1"/>
                  <a:gd name="f50" fmla="*/ f41 f18 1"/>
                  <a:gd name="f51" fmla="*/ f42 f17 1"/>
                  <a:gd name="f52" fmla="*/ f43 f18 1"/>
                  <a:gd name="f53" fmla="*/ f44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49" y="f50"/>
                  </a:cxn>
                  <a:cxn ang="f39">
                    <a:pos x="f51" y="f50"/>
                  </a:cxn>
                  <a:cxn ang="f39">
                    <a:pos x="f51" y="f52"/>
                  </a:cxn>
                  <a:cxn ang="f39">
                    <a:pos x="f53" y="f52"/>
                  </a:cxn>
                  <a:cxn ang="f39">
                    <a:pos x="f49" y="f50"/>
                  </a:cxn>
                </a:cxnLst>
                <a:rect l="f45" t="f48" r="f46" b="f47"/>
                <a:pathLst>
                  <a:path w="23" h="22">
                    <a:moveTo>
                      <a:pt x="f5" y="f5"/>
                    </a:moveTo>
                    <a:cubicBezTo>
                      <a:pt x="f8" y="f5"/>
                      <a:pt x="f9" y="f5"/>
                      <a:pt x="f6" y="f5"/>
                    </a:cubicBezTo>
                    <a:cubicBezTo>
                      <a:pt x="f6" y="f10"/>
                      <a:pt x="f6" y="f11"/>
                      <a:pt x="f6" y="f7"/>
                    </a:cubicBezTo>
                    <a:cubicBezTo>
                      <a:pt x="f12" y="f7"/>
                      <a:pt x="f13" y="f7"/>
                      <a:pt x="f14" y="f7"/>
                    </a:cubicBezTo>
                    <a:cubicBezTo>
                      <a:pt x="f15" y="f9"/>
                      <a:pt x="f15" y="f8"/>
                      <a:pt x="f5" y="f5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4" name="Freeform 152">
                <a:extLst>
                  <a:ext uri="{FF2B5EF4-FFF2-40B4-BE49-F238E27FC236}">
                    <a16:creationId xmlns:a16="http://schemas.microsoft.com/office/drawing/2014/main" id="{3242FE5E-6B4E-4D9F-A24C-BAF81E50C428}"/>
                  </a:ext>
                </a:extLst>
              </p:cNvPr>
              <p:cNvSpPr/>
              <p:nvPr/>
            </p:nvSpPr>
            <p:spPr>
              <a:xfrm>
                <a:off x="4910135" y="3094036"/>
                <a:ext cx="53977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23"/>
                  <a:gd name="f8" fmla="val 16"/>
                  <a:gd name="f9" fmla="val 10"/>
                  <a:gd name="f10" fmla="val 22"/>
                  <a:gd name="f11" fmla="val 1"/>
                  <a:gd name="f12" fmla="val 21"/>
                  <a:gd name="f13" fmla="val 15"/>
                  <a:gd name="f14" fmla="val 8"/>
                  <a:gd name="f15" fmla="+- 0 0 -90"/>
                  <a:gd name="f16" fmla="*/ f3 1 24"/>
                  <a:gd name="f17" fmla="*/ f4 1 24"/>
                  <a:gd name="f18" fmla="+- f6 0 f5"/>
                  <a:gd name="f19" fmla="*/ f15 f0 1"/>
                  <a:gd name="f20" fmla="*/ f18 1 24"/>
                  <a:gd name="f21" fmla="*/ 23 f18 1"/>
                  <a:gd name="f22" fmla="*/ 24 f18 1"/>
                  <a:gd name="f23" fmla="*/ 1 f18 1"/>
                  <a:gd name="f24" fmla="*/ 21 f18 1"/>
                  <a:gd name="f25" fmla="*/ 0 f18 1"/>
                  <a:gd name="f26" fmla="*/ 22 f18 1"/>
                  <a:gd name="f27" fmla="*/ f19 1 f2"/>
                  <a:gd name="f28" fmla="*/ f21 1 24"/>
                  <a:gd name="f29" fmla="*/ f22 1 24"/>
                  <a:gd name="f30" fmla="*/ f23 1 24"/>
                  <a:gd name="f31" fmla="*/ f24 1 24"/>
                  <a:gd name="f32" fmla="*/ f25 1 24"/>
                  <a:gd name="f33" fmla="*/ f26 1 24"/>
                  <a:gd name="f34" fmla="*/ 0 1 f20"/>
                  <a:gd name="f35" fmla="*/ f6 1 f20"/>
                  <a:gd name="f36" fmla="+- f27 0 f1"/>
                  <a:gd name="f37" fmla="*/ f28 1 f20"/>
                  <a:gd name="f38" fmla="*/ f29 1 f20"/>
                  <a:gd name="f39" fmla="*/ f30 1 f20"/>
                  <a:gd name="f40" fmla="*/ f31 1 f20"/>
                  <a:gd name="f41" fmla="*/ f32 1 f20"/>
                  <a:gd name="f42" fmla="*/ f33 1 f20"/>
                  <a:gd name="f43" fmla="*/ f34 f16 1"/>
                  <a:gd name="f44" fmla="*/ f35 f16 1"/>
                  <a:gd name="f45" fmla="*/ f35 f17 1"/>
                  <a:gd name="f46" fmla="*/ f34 f17 1"/>
                  <a:gd name="f47" fmla="*/ f37 f16 1"/>
                  <a:gd name="f48" fmla="*/ f38 f17 1"/>
                  <a:gd name="f49" fmla="*/ f39 f16 1"/>
                  <a:gd name="f50" fmla="*/ f40 f17 1"/>
                  <a:gd name="f51" fmla="*/ f41 f16 1"/>
                  <a:gd name="f52" fmla="*/ f41 f17 1"/>
                  <a:gd name="f53" fmla="*/ f38 f16 1"/>
                  <a:gd name="f54" fmla="*/ f42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47" y="f48"/>
                  </a:cxn>
                  <a:cxn ang="f36">
                    <a:pos x="f49" y="f50"/>
                  </a:cxn>
                  <a:cxn ang="f36">
                    <a:pos x="f51" y="f52"/>
                  </a:cxn>
                  <a:cxn ang="f36">
                    <a:pos x="f53" y="f52"/>
                  </a:cxn>
                  <a:cxn ang="f36">
                    <a:pos x="f54" y="f48"/>
                  </a:cxn>
                  <a:cxn ang="f36">
                    <a:pos x="f47" y="f48"/>
                  </a:cxn>
                </a:cxnLst>
                <a:rect l="f43" t="f46" r="f44" b="f45"/>
                <a:pathLst>
                  <a:path w="24" h="24">
                    <a:moveTo>
                      <a:pt x="f7" y="f6"/>
                    </a:moveTo>
                    <a:cubicBezTo>
                      <a:pt x="f8" y="f7"/>
                      <a:pt x="f9" y="f10"/>
                      <a:pt x="f11" y="f12"/>
                    </a:cubicBezTo>
                    <a:cubicBezTo>
                      <a:pt x="f11" y="f13"/>
                      <a:pt x="f5" y="f14"/>
                      <a:pt x="f5" y="f5"/>
                    </a:cubicBezTo>
                    <a:cubicBezTo>
                      <a:pt x="f14" y="f5"/>
                      <a:pt x="f13" y="f5"/>
                      <a:pt x="f6" y="f5"/>
                    </a:cubicBezTo>
                    <a:cubicBezTo>
                      <a:pt x="f7" y="f14"/>
                      <a:pt x="f7" y="f8"/>
                      <a:pt x="f10" y="f6"/>
                    </a:cubicBezTo>
                    <a:cubicBezTo>
                      <a:pt x="f10" y="f6"/>
                      <a:pt x="f7" y="f6"/>
                      <a:pt x="f7" y="f6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5" name="Freeform 153">
                <a:extLst>
                  <a:ext uri="{FF2B5EF4-FFF2-40B4-BE49-F238E27FC236}">
                    <a16:creationId xmlns:a16="http://schemas.microsoft.com/office/drawing/2014/main" id="{7BE0287C-D466-4BD1-98BC-77AC1918E4FA}"/>
                  </a:ext>
                </a:extLst>
              </p:cNvPr>
              <p:cNvSpPr/>
              <p:nvPr/>
            </p:nvSpPr>
            <p:spPr>
              <a:xfrm>
                <a:off x="5067303" y="3089272"/>
                <a:ext cx="55558" cy="571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26"/>
                  <a:gd name="f8" fmla="val 24"/>
                  <a:gd name="f9" fmla="val 18"/>
                  <a:gd name="f10" fmla="val 10"/>
                  <a:gd name="f11" fmla="val 2"/>
                  <a:gd name="f12" fmla="val 3"/>
                  <a:gd name="f13" fmla="val 1"/>
                  <a:gd name="f14" fmla="val 9"/>
                  <a:gd name="f15" fmla="val 17"/>
                  <a:gd name="f16" fmla="+- 0 0 -90"/>
                  <a:gd name="f17" fmla="*/ f3 1 25"/>
                  <a:gd name="f18" fmla="*/ f4 1 26"/>
                  <a:gd name="f19" fmla="+- f7 0 f5"/>
                  <a:gd name="f20" fmla="+- f6 0 f5"/>
                  <a:gd name="f21" fmla="*/ f16 f0 1"/>
                  <a:gd name="f22" fmla="*/ f20 1 25"/>
                  <a:gd name="f23" fmla="*/ f19 1 26"/>
                  <a:gd name="f24" fmla="*/ 25 f20 1"/>
                  <a:gd name="f25" fmla="*/ 24 f19 1"/>
                  <a:gd name="f26" fmla="*/ 2 f20 1"/>
                  <a:gd name="f27" fmla="*/ 26 f19 1"/>
                  <a:gd name="f28" fmla="*/ 3 f20 1"/>
                  <a:gd name="f29" fmla="*/ 0 f20 1"/>
                  <a:gd name="f30" fmla="*/ 1 f19 1"/>
                  <a:gd name="f31" fmla="*/ 0 f19 1"/>
                  <a:gd name="f32" fmla="*/ 25 f19 1"/>
                  <a:gd name="f33" fmla="*/ f21 1 f2"/>
                  <a:gd name="f34" fmla="*/ f24 1 25"/>
                  <a:gd name="f35" fmla="*/ f25 1 26"/>
                  <a:gd name="f36" fmla="*/ f26 1 25"/>
                  <a:gd name="f37" fmla="*/ f27 1 26"/>
                  <a:gd name="f38" fmla="*/ f28 1 25"/>
                  <a:gd name="f39" fmla="*/ f29 1 25"/>
                  <a:gd name="f40" fmla="*/ f30 1 26"/>
                  <a:gd name="f41" fmla="*/ f31 1 26"/>
                  <a:gd name="f42" fmla="*/ f32 1 26"/>
                  <a:gd name="f43" fmla="*/ 0 1 f22"/>
                  <a:gd name="f44" fmla="*/ f6 1 f22"/>
                  <a:gd name="f45" fmla="*/ 0 1 f23"/>
                  <a:gd name="f46" fmla="*/ f7 1 f23"/>
                  <a:gd name="f47" fmla="+- f33 0 f1"/>
                  <a:gd name="f48" fmla="*/ f34 1 f22"/>
                  <a:gd name="f49" fmla="*/ f35 1 f23"/>
                  <a:gd name="f50" fmla="*/ f36 1 f22"/>
                  <a:gd name="f51" fmla="*/ f37 1 f23"/>
                  <a:gd name="f52" fmla="*/ f38 1 f22"/>
                  <a:gd name="f53" fmla="*/ f39 1 f22"/>
                  <a:gd name="f54" fmla="*/ f40 1 f23"/>
                  <a:gd name="f55" fmla="*/ f41 1 f23"/>
                  <a:gd name="f56" fmla="*/ f42 1 f23"/>
                  <a:gd name="f57" fmla="*/ f43 f17 1"/>
                  <a:gd name="f58" fmla="*/ f44 f17 1"/>
                  <a:gd name="f59" fmla="*/ f46 f18 1"/>
                  <a:gd name="f60" fmla="*/ f45 f18 1"/>
                  <a:gd name="f61" fmla="*/ f48 f17 1"/>
                  <a:gd name="f62" fmla="*/ f49 f18 1"/>
                  <a:gd name="f63" fmla="*/ f50 f17 1"/>
                  <a:gd name="f64" fmla="*/ f51 f18 1"/>
                  <a:gd name="f65" fmla="*/ f52 f17 1"/>
                  <a:gd name="f66" fmla="*/ f53 f17 1"/>
                  <a:gd name="f67" fmla="*/ f54 f18 1"/>
                  <a:gd name="f68" fmla="*/ f55 f18 1"/>
                  <a:gd name="f69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61" y="f62"/>
                  </a:cxn>
                  <a:cxn ang="f47">
                    <a:pos x="f63" y="f64"/>
                  </a:cxn>
                  <a:cxn ang="f47">
                    <a:pos x="f65" y="f64"/>
                  </a:cxn>
                  <a:cxn ang="f47">
                    <a:pos x="f66" y="f67"/>
                  </a:cxn>
                  <a:cxn ang="f47">
                    <a:pos x="f61" y="f67"/>
                  </a:cxn>
                  <a:cxn ang="f47">
                    <a:pos x="f61" y="f68"/>
                  </a:cxn>
                  <a:cxn ang="f47">
                    <a:pos x="f61" y="f69"/>
                  </a:cxn>
                  <a:cxn ang="f47">
                    <a:pos x="f61" y="f62"/>
                  </a:cxn>
                </a:cxnLst>
                <a:rect l="f57" t="f60" r="f58" b="f59"/>
                <a:pathLst>
                  <a:path w="25" h="26">
                    <a:moveTo>
                      <a:pt x="f6" y="f8"/>
                    </a:moveTo>
                    <a:cubicBezTo>
                      <a:pt x="f9" y="f6"/>
                      <a:pt x="f10" y="f6"/>
                      <a:pt x="f11" y="f7"/>
                    </a:cubicBezTo>
                    <a:cubicBezTo>
                      <a:pt x="f12" y="f7"/>
                      <a:pt x="f12" y="f7"/>
                      <a:pt x="f12" y="f7"/>
                    </a:cubicBezTo>
                    <a:cubicBezTo>
                      <a:pt x="f11" y="f9"/>
                      <a:pt x="f13" y="f10"/>
                      <a:pt x="f5" y="f13"/>
                    </a:cubicBezTo>
                    <a:cubicBezTo>
                      <a:pt x="f10" y="f13"/>
                      <a:pt x="f9" y="f13"/>
                      <a:pt x="f6" y="f13"/>
                    </a:cubicBezTo>
                    <a:cubicBezTo>
                      <a:pt x="f6" y="f5"/>
                      <a:pt x="f6" y="f5"/>
                      <a:pt x="f6" y="f5"/>
                    </a:cubicBezTo>
                    <a:cubicBezTo>
                      <a:pt x="f6" y="f14"/>
                      <a:pt x="f6" y="f15"/>
                      <a:pt x="f6" y="f6"/>
                    </a:cubicBez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6" name="Freeform 154">
                <a:extLst>
                  <a:ext uri="{FF2B5EF4-FFF2-40B4-BE49-F238E27FC236}">
                    <a16:creationId xmlns:a16="http://schemas.microsoft.com/office/drawing/2014/main" id="{A5EACDBF-2DFC-4BA5-9FBB-04E3C99D1961}"/>
                  </a:ext>
                </a:extLst>
              </p:cNvPr>
              <p:cNvSpPr/>
              <p:nvPr/>
            </p:nvSpPr>
            <p:spPr>
              <a:xfrm>
                <a:off x="5684833" y="3089272"/>
                <a:ext cx="57150" cy="508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23"/>
                  <a:gd name="f8" fmla="val 3"/>
                  <a:gd name="f9" fmla="val 8"/>
                  <a:gd name="f10" fmla="val 2"/>
                  <a:gd name="f11" fmla="val 15"/>
                  <a:gd name="f12" fmla="val 1"/>
                  <a:gd name="f13" fmla="val 25"/>
                  <a:gd name="f14" fmla="val 19"/>
                  <a:gd name="f15" fmla="val 12"/>
                  <a:gd name="f16" fmla="val 4"/>
                  <a:gd name="f17" fmla="val 16"/>
                  <a:gd name="f18" fmla="val 9"/>
                  <a:gd name="f19" fmla="+- 0 0 -90"/>
                  <a:gd name="f20" fmla="*/ f3 1 26"/>
                  <a:gd name="f21" fmla="*/ f4 1 23"/>
                  <a:gd name="f22" fmla="+- f7 0 f5"/>
                  <a:gd name="f23" fmla="+- f6 0 f5"/>
                  <a:gd name="f24" fmla="*/ f19 f0 1"/>
                  <a:gd name="f25" fmla="*/ f23 1 26"/>
                  <a:gd name="f26" fmla="*/ f22 1 23"/>
                  <a:gd name="f27" fmla="*/ 0 f23 1"/>
                  <a:gd name="f28" fmla="*/ 3 f22 1"/>
                  <a:gd name="f29" fmla="*/ 25 f23 1"/>
                  <a:gd name="f30" fmla="*/ 0 f22 1"/>
                  <a:gd name="f31" fmla="*/ 26 f23 1"/>
                  <a:gd name="f32" fmla="*/ 23 f22 1"/>
                  <a:gd name="f33" fmla="*/ 4 f23 1"/>
                  <a:gd name="f34" fmla="*/ 2 f22 1"/>
                  <a:gd name="f35" fmla="*/ f24 1 f2"/>
                  <a:gd name="f36" fmla="*/ f27 1 26"/>
                  <a:gd name="f37" fmla="*/ f28 1 23"/>
                  <a:gd name="f38" fmla="*/ f29 1 26"/>
                  <a:gd name="f39" fmla="*/ f30 1 23"/>
                  <a:gd name="f40" fmla="*/ f31 1 26"/>
                  <a:gd name="f41" fmla="*/ f32 1 23"/>
                  <a:gd name="f42" fmla="*/ f33 1 26"/>
                  <a:gd name="f43" fmla="*/ f34 1 23"/>
                  <a:gd name="f44" fmla="*/ 0 1 f25"/>
                  <a:gd name="f45" fmla="*/ f6 1 f25"/>
                  <a:gd name="f46" fmla="*/ 0 1 f26"/>
                  <a:gd name="f47" fmla="*/ f7 1 f26"/>
                  <a:gd name="f48" fmla="+- f35 0 f1"/>
                  <a:gd name="f49" fmla="*/ f36 1 f25"/>
                  <a:gd name="f50" fmla="*/ f37 1 f26"/>
                  <a:gd name="f51" fmla="*/ f38 1 f25"/>
                  <a:gd name="f52" fmla="*/ f39 1 f26"/>
                  <a:gd name="f53" fmla="*/ f40 1 f25"/>
                  <a:gd name="f54" fmla="*/ f41 1 f26"/>
                  <a:gd name="f55" fmla="*/ f42 1 f25"/>
                  <a:gd name="f56" fmla="*/ f43 1 f26"/>
                  <a:gd name="f57" fmla="*/ f44 f20 1"/>
                  <a:gd name="f58" fmla="*/ f45 f20 1"/>
                  <a:gd name="f59" fmla="*/ f47 f21 1"/>
                  <a:gd name="f60" fmla="*/ f46 f21 1"/>
                  <a:gd name="f61" fmla="*/ f49 f20 1"/>
                  <a:gd name="f62" fmla="*/ f50 f21 1"/>
                  <a:gd name="f63" fmla="*/ f51 f20 1"/>
                  <a:gd name="f64" fmla="*/ f52 f21 1"/>
                  <a:gd name="f65" fmla="*/ f53 f20 1"/>
                  <a:gd name="f66" fmla="*/ f54 f21 1"/>
                  <a:gd name="f67" fmla="*/ f55 f20 1"/>
                  <a:gd name="f68" fmla="*/ f56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61" y="f62"/>
                  </a:cxn>
                  <a:cxn ang="f48">
                    <a:pos x="f63" y="f64"/>
                  </a:cxn>
                  <a:cxn ang="f48">
                    <a:pos x="f65" y="f66"/>
                  </a:cxn>
                  <a:cxn ang="f48">
                    <a:pos x="f67" y="f66"/>
                  </a:cxn>
                  <a:cxn ang="f48">
                    <a:pos x="f61" y="f68"/>
                  </a:cxn>
                  <a:cxn ang="f48">
                    <a:pos x="f61" y="f62"/>
                  </a:cxn>
                </a:cxnLst>
                <a:rect l="f57" t="f60" r="f58" b="f59"/>
                <a:pathLst>
                  <a:path w="26" h="23">
                    <a:moveTo>
                      <a:pt x="f5" y="f8"/>
                    </a:moveTo>
                    <a:cubicBezTo>
                      <a:pt x="f9" y="f10"/>
                      <a:pt x="f11" y="f12"/>
                      <a:pt x="f13" y="f5"/>
                    </a:cubicBezTo>
                    <a:cubicBezTo>
                      <a:pt x="f6" y="f9"/>
                      <a:pt x="f6" y="f11"/>
                      <a:pt x="f6" y="f7"/>
                    </a:cubicBezTo>
                    <a:cubicBezTo>
                      <a:pt x="f14" y="f7"/>
                      <a:pt x="f15" y="f7"/>
                      <a:pt x="f16" y="f7"/>
                    </a:cubicBezTo>
                    <a:cubicBezTo>
                      <a:pt x="f8" y="f17"/>
                      <a:pt x="f10" y="f18"/>
                      <a:pt x="f5" y="f10"/>
                    </a:cubicBezTo>
                    <a:cubicBezTo>
                      <a:pt x="f5" y="f10"/>
                      <a:pt x="f5" y="f8"/>
                      <a:pt x="f5" y="f8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7" name="Freeform 155">
                <a:extLst>
                  <a:ext uri="{FF2B5EF4-FFF2-40B4-BE49-F238E27FC236}">
                    <a16:creationId xmlns:a16="http://schemas.microsoft.com/office/drawing/2014/main" id="{D1D633EE-F4F7-4E56-AA85-A74ACAB303CB}"/>
                  </a:ext>
                </a:extLst>
              </p:cNvPr>
              <p:cNvSpPr/>
              <p:nvPr/>
            </p:nvSpPr>
            <p:spPr>
              <a:xfrm>
                <a:off x="6569077" y="3089272"/>
                <a:ext cx="55558" cy="571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26"/>
                  <a:gd name="f8" fmla="val 3"/>
                  <a:gd name="f9" fmla="val 2"/>
                  <a:gd name="f10" fmla="val 18"/>
                  <a:gd name="f11" fmla="val 1"/>
                  <a:gd name="f12" fmla="val 10"/>
                  <a:gd name="f13" fmla="val 8"/>
                  <a:gd name="f14" fmla="val 15"/>
                  <a:gd name="f15" fmla="val 23"/>
                  <a:gd name="f16" fmla="val 17"/>
                  <a:gd name="f17" fmla="val 24"/>
                  <a:gd name="f18" fmla="+- 0 0 -90"/>
                  <a:gd name="f19" fmla="*/ f3 1 25"/>
                  <a:gd name="f20" fmla="*/ f4 1 26"/>
                  <a:gd name="f21" fmla="+- f7 0 f5"/>
                  <a:gd name="f22" fmla="+- f6 0 f5"/>
                  <a:gd name="f23" fmla="*/ f18 f0 1"/>
                  <a:gd name="f24" fmla="*/ f22 1 25"/>
                  <a:gd name="f25" fmla="*/ f21 1 26"/>
                  <a:gd name="f26" fmla="*/ 3 f22 1"/>
                  <a:gd name="f27" fmla="*/ 26 f21 1"/>
                  <a:gd name="f28" fmla="*/ 1 f22 1"/>
                  <a:gd name="f29" fmla="*/ 2 f21 1"/>
                  <a:gd name="f30" fmla="*/ 0 f22 1"/>
                  <a:gd name="f31" fmla="*/ 25 f22 1"/>
                  <a:gd name="f32" fmla="*/ 0 f21 1"/>
                  <a:gd name="f33" fmla="*/ 23 f21 1"/>
                  <a:gd name="f34" fmla="*/ 2 f22 1"/>
                  <a:gd name="f35" fmla="*/ 25 f21 1"/>
                  <a:gd name="f36" fmla="*/ f23 1 f2"/>
                  <a:gd name="f37" fmla="*/ f26 1 25"/>
                  <a:gd name="f38" fmla="*/ f27 1 26"/>
                  <a:gd name="f39" fmla="*/ f28 1 25"/>
                  <a:gd name="f40" fmla="*/ f29 1 26"/>
                  <a:gd name="f41" fmla="*/ f30 1 25"/>
                  <a:gd name="f42" fmla="*/ f31 1 25"/>
                  <a:gd name="f43" fmla="*/ f32 1 26"/>
                  <a:gd name="f44" fmla="*/ f33 1 26"/>
                  <a:gd name="f45" fmla="*/ f34 1 25"/>
                  <a:gd name="f46" fmla="*/ f35 1 26"/>
                  <a:gd name="f47" fmla="*/ 0 1 f24"/>
                  <a:gd name="f48" fmla="*/ f6 1 f24"/>
                  <a:gd name="f49" fmla="*/ 0 1 f25"/>
                  <a:gd name="f50" fmla="*/ f7 1 f25"/>
                  <a:gd name="f51" fmla="+- f36 0 f1"/>
                  <a:gd name="f52" fmla="*/ f37 1 f24"/>
                  <a:gd name="f53" fmla="*/ f38 1 f25"/>
                  <a:gd name="f54" fmla="*/ f39 1 f24"/>
                  <a:gd name="f55" fmla="*/ f40 1 f25"/>
                  <a:gd name="f56" fmla="*/ f41 1 f24"/>
                  <a:gd name="f57" fmla="*/ f42 1 f24"/>
                  <a:gd name="f58" fmla="*/ f43 1 f25"/>
                  <a:gd name="f59" fmla="*/ f44 1 f25"/>
                  <a:gd name="f60" fmla="*/ f45 1 f24"/>
                  <a:gd name="f61" fmla="*/ f46 1 f25"/>
                  <a:gd name="f62" fmla="*/ f47 f19 1"/>
                  <a:gd name="f63" fmla="*/ f48 f19 1"/>
                  <a:gd name="f64" fmla="*/ f50 f20 1"/>
                  <a:gd name="f65" fmla="*/ f49 f20 1"/>
                  <a:gd name="f66" fmla="*/ f52 f19 1"/>
                  <a:gd name="f67" fmla="*/ f53 f20 1"/>
                  <a:gd name="f68" fmla="*/ f54 f19 1"/>
                  <a:gd name="f69" fmla="*/ f55 f20 1"/>
                  <a:gd name="f70" fmla="*/ f56 f19 1"/>
                  <a:gd name="f71" fmla="*/ f57 f19 1"/>
                  <a:gd name="f72" fmla="*/ f58 f20 1"/>
                  <a:gd name="f73" fmla="*/ f59 f20 1"/>
                  <a:gd name="f74" fmla="*/ f60 f19 1"/>
                  <a:gd name="f75" fmla="*/ f61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1">
                    <a:pos x="f66" y="f67"/>
                  </a:cxn>
                  <a:cxn ang="f51">
                    <a:pos x="f68" y="f69"/>
                  </a:cxn>
                  <a:cxn ang="f51">
                    <a:pos x="f70" y="f69"/>
                  </a:cxn>
                  <a:cxn ang="f51">
                    <a:pos x="f71" y="f72"/>
                  </a:cxn>
                  <a:cxn ang="f51">
                    <a:pos x="f71" y="f73"/>
                  </a:cxn>
                  <a:cxn ang="f51">
                    <a:pos x="f74" y="f75"/>
                  </a:cxn>
                  <a:cxn ang="f51">
                    <a:pos x="f66" y="f67"/>
                  </a:cxn>
                </a:cxnLst>
                <a:rect l="f62" t="f65" r="f63" b="f64"/>
                <a:pathLst>
                  <a:path w="25" h="26">
                    <a:moveTo>
                      <a:pt x="f8" y="f7"/>
                    </a:moveTo>
                    <a:cubicBezTo>
                      <a:pt x="f9" y="f10"/>
                      <a:pt x="f11" y="f12"/>
                      <a:pt x="f11" y="f9"/>
                    </a:cubicBezTo>
                    <a:cubicBezTo>
                      <a:pt x="f11" y="f9"/>
                      <a:pt x="f5" y="f9"/>
                      <a:pt x="f5" y="f9"/>
                    </a:cubicBezTo>
                    <a:cubicBezTo>
                      <a:pt x="f13" y="f9"/>
                      <a:pt x="f14" y="f11"/>
                      <a:pt x="f6" y="f5"/>
                    </a:cubicBezTo>
                    <a:cubicBezTo>
                      <a:pt x="f6" y="f13"/>
                      <a:pt x="f6" y="f14"/>
                      <a:pt x="f6" y="f15"/>
                    </a:cubicBezTo>
                    <a:cubicBezTo>
                      <a:pt x="f16" y="f17"/>
                      <a:pt x="f12" y="f17"/>
                      <a:pt x="f9" y="f6"/>
                    </a:cubicBezTo>
                    <a:cubicBezTo>
                      <a:pt x="f9" y="f6"/>
                      <a:pt x="f8" y="f7"/>
                      <a:pt x="f8" y="f7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8" name="Freeform 156">
                <a:extLst>
                  <a:ext uri="{FF2B5EF4-FFF2-40B4-BE49-F238E27FC236}">
                    <a16:creationId xmlns:a16="http://schemas.microsoft.com/office/drawing/2014/main" id="{192FA730-8205-408A-A20B-EAD83969A8F7}"/>
                  </a:ext>
                </a:extLst>
              </p:cNvPr>
              <p:cNvSpPr/>
              <p:nvPr/>
            </p:nvSpPr>
            <p:spPr>
              <a:xfrm>
                <a:off x="6680204" y="3094036"/>
                <a:ext cx="52385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21"/>
                  <a:gd name="f8" fmla="val 8"/>
                  <a:gd name="f9" fmla="val 23"/>
                  <a:gd name="f10" fmla="val 14"/>
                  <a:gd name="f11" fmla="val 16"/>
                  <a:gd name="f12" fmla="val 9"/>
                  <a:gd name="f13" fmla="val 1"/>
                  <a:gd name="f14" fmla="val 15"/>
                  <a:gd name="f15" fmla="+- 0 0 -90"/>
                  <a:gd name="f16" fmla="*/ f3 1 24"/>
                  <a:gd name="f17" fmla="*/ f4 1 21"/>
                  <a:gd name="f18" fmla="+- f7 0 f5"/>
                  <a:gd name="f19" fmla="+- f6 0 f5"/>
                  <a:gd name="f20" fmla="*/ f15 f0 1"/>
                  <a:gd name="f21" fmla="*/ f19 1 24"/>
                  <a:gd name="f22" fmla="*/ f18 1 21"/>
                  <a:gd name="f23" fmla="*/ 24 f19 1"/>
                  <a:gd name="f24" fmla="*/ 0 f18 1"/>
                  <a:gd name="f25" fmla="*/ 23 f19 1"/>
                  <a:gd name="f26" fmla="*/ 21 f18 1"/>
                  <a:gd name="f27" fmla="*/ 1 f19 1"/>
                  <a:gd name="f28" fmla="*/ 0 f19 1"/>
                  <a:gd name="f29" fmla="*/ f20 1 f2"/>
                  <a:gd name="f30" fmla="*/ f23 1 24"/>
                  <a:gd name="f31" fmla="*/ f24 1 21"/>
                  <a:gd name="f32" fmla="*/ f25 1 24"/>
                  <a:gd name="f33" fmla="*/ f26 1 21"/>
                  <a:gd name="f34" fmla="*/ f27 1 24"/>
                  <a:gd name="f35" fmla="*/ f28 1 24"/>
                  <a:gd name="f36" fmla="*/ 0 1 f21"/>
                  <a:gd name="f37" fmla="*/ f6 1 f21"/>
                  <a:gd name="f38" fmla="*/ 0 1 f22"/>
                  <a:gd name="f39" fmla="*/ f7 1 f22"/>
                  <a:gd name="f40" fmla="+- f29 0 f1"/>
                  <a:gd name="f41" fmla="*/ f30 1 f21"/>
                  <a:gd name="f42" fmla="*/ f31 1 f22"/>
                  <a:gd name="f43" fmla="*/ f32 1 f21"/>
                  <a:gd name="f44" fmla="*/ f33 1 f22"/>
                  <a:gd name="f45" fmla="*/ f34 1 f21"/>
                  <a:gd name="f46" fmla="*/ f35 1 f21"/>
                  <a:gd name="f47" fmla="*/ f36 f16 1"/>
                  <a:gd name="f48" fmla="*/ f37 f16 1"/>
                  <a:gd name="f49" fmla="*/ f39 f17 1"/>
                  <a:gd name="f50" fmla="*/ f38 f17 1"/>
                  <a:gd name="f51" fmla="*/ f41 f16 1"/>
                  <a:gd name="f52" fmla="*/ f42 f17 1"/>
                  <a:gd name="f53" fmla="*/ f43 f16 1"/>
                  <a:gd name="f54" fmla="*/ f44 f17 1"/>
                  <a:gd name="f55" fmla="*/ f45 f16 1"/>
                  <a:gd name="f56" fmla="*/ f46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51" y="f52"/>
                  </a:cxn>
                  <a:cxn ang="f40">
                    <a:pos x="f53" y="f54"/>
                  </a:cxn>
                  <a:cxn ang="f40">
                    <a:pos x="f55" y="f54"/>
                  </a:cxn>
                  <a:cxn ang="f40">
                    <a:pos x="f56" y="f52"/>
                  </a:cxn>
                  <a:cxn ang="f40">
                    <a:pos x="f51" y="f52"/>
                  </a:cxn>
                </a:cxnLst>
                <a:rect l="f47" t="f50" r="f48" b="f49"/>
                <a:pathLst>
                  <a:path w="24" h="21">
                    <a:moveTo>
                      <a:pt x="f6" y="f5"/>
                    </a:moveTo>
                    <a:cubicBezTo>
                      <a:pt x="f6" y="f8"/>
                      <a:pt x="f9" y="f10"/>
                      <a:pt x="f9" y="f7"/>
                    </a:cubicBezTo>
                    <a:cubicBezTo>
                      <a:pt x="f11" y="f7"/>
                      <a:pt x="f12" y="f7"/>
                      <a:pt x="f13" y="f7"/>
                    </a:cubicBezTo>
                    <a:cubicBezTo>
                      <a:pt x="f13" y="f14"/>
                      <a:pt x="f5" y="f8"/>
                      <a:pt x="f5" y="f5"/>
                    </a:cubicBezTo>
                    <a:cubicBezTo>
                      <a:pt x="f8" y="f5"/>
                      <a:pt x="f14" y="f5"/>
                      <a:pt x="f6" y="f5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9" name="Freeform 157">
                <a:extLst>
                  <a:ext uri="{FF2B5EF4-FFF2-40B4-BE49-F238E27FC236}">
                    <a16:creationId xmlns:a16="http://schemas.microsoft.com/office/drawing/2014/main" id="{EA0056B4-25AA-4331-9261-A7BDE058F3FA}"/>
                  </a:ext>
                </a:extLst>
              </p:cNvPr>
              <p:cNvSpPr/>
              <p:nvPr/>
            </p:nvSpPr>
            <p:spPr>
              <a:xfrm>
                <a:off x="6989765" y="3090864"/>
                <a:ext cx="50804" cy="492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22"/>
                  <a:gd name="f8" fmla="val 9"/>
                  <a:gd name="f9" fmla="val 15"/>
                  <a:gd name="f10" fmla="val 7"/>
                  <a:gd name="f11" fmla="val 14"/>
                  <a:gd name="f12" fmla="val 16"/>
                  <a:gd name="f13" fmla="val 1"/>
                  <a:gd name="f14" fmla="+- 0 0 -90"/>
                  <a:gd name="f15" fmla="*/ f3 1 23"/>
                  <a:gd name="f16" fmla="*/ f4 1 22"/>
                  <a:gd name="f17" fmla="+- f7 0 f5"/>
                  <a:gd name="f18" fmla="+- f6 0 f5"/>
                  <a:gd name="f19" fmla="*/ f14 f0 1"/>
                  <a:gd name="f20" fmla="*/ f18 1 23"/>
                  <a:gd name="f21" fmla="*/ f17 1 22"/>
                  <a:gd name="f22" fmla="*/ 0 f18 1"/>
                  <a:gd name="f23" fmla="*/ 0 f17 1"/>
                  <a:gd name="f24" fmla="*/ 23 f18 1"/>
                  <a:gd name="f25" fmla="*/ 22 f17 1"/>
                  <a:gd name="f26" fmla="*/ 1 f18 1"/>
                  <a:gd name="f27" fmla="*/ f19 1 f2"/>
                  <a:gd name="f28" fmla="*/ f22 1 23"/>
                  <a:gd name="f29" fmla="*/ f23 1 22"/>
                  <a:gd name="f30" fmla="*/ f24 1 23"/>
                  <a:gd name="f31" fmla="*/ f25 1 22"/>
                  <a:gd name="f32" fmla="*/ f26 1 23"/>
                  <a:gd name="f33" fmla="*/ 0 1 f20"/>
                  <a:gd name="f34" fmla="*/ f6 1 f20"/>
                  <a:gd name="f35" fmla="*/ 0 1 f21"/>
                  <a:gd name="f36" fmla="*/ f7 1 f21"/>
                  <a:gd name="f37" fmla="+- f27 0 f1"/>
                  <a:gd name="f38" fmla="*/ f28 1 f20"/>
                  <a:gd name="f39" fmla="*/ f29 1 f21"/>
                  <a:gd name="f40" fmla="*/ f30 1 f20"/>
                  <a:gd name="f41" fmla="*/ f31 1 f21"/>
                  <a:gd name="f42" fmla="*/ f32 1 f20"/>
                  <a:gd name="f43" fmla="*/ f33 f15 1"/>
                  <a:gd name="f44" fmla="*/ f34 f15 1"/>
                  <a:gd name="f45" fmla="*/ f36 f16 1"/>
                  <a:gd name="f46" fmla="*/ f35 f16 1"/>
                  <a:gd name="f47" fmla="*/ f38 f15 1"/>
                  <a:gd name="f48" fmla="*/ f39 f16 1"/>
                  <a:gd name="f49" fmla="*/ f40 f15 1"/>
                  <a:gd name="f50" fmla="*/ f41 f16 1"/>
                  <a:gd name="f51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47" y="f48"/>
                  </a:cxn>
                  <a:cxn ang="f37">
                    <a:pos x="f49" y="f48"/>
                  </a:cxn>
                  <a:cxn ang="f37">
                    <a:pos x="f49" y="f50"/>
                  </a:cxn>
                  <a:cxn ang="f37">
                    <a:pos x="f51" y="f50"/>
                  </a:cxn>
                  <a:cxn ang="f37">
                    <a:pos x="f47" y="f48"/>
                  </a:cxn>
                </a:cxnLst>
                <a:rect l="f43" t="f46" r="f44" b="f45"/>
                <a:pathLst>
                  <a:path w="23" h="22">
                    <a:moveTo>
                      <a:pt x="f5" y="f5"/>
                    </a:moveTo>
                    <a:cubicBezTo>
                      <a:pt x="f8" y="f5"/>
                      <a:pt x="f9" y="f5"/>
                      <a:pt x="f6" y="f5"/>
                    </a:cubicBezTo>
                    <a:cubicBezTo>
                      <a:pt x="f6" y="f10"/>
                      <a:pt x="f6" y="f11"/>
                      <a:pt x="f6" y="f7"/>
                    </a:cubicBezTo>
                    <a:cubicBezTo>
                      <a:pt x="f12" y="f7"/>
                      <a:pt x="f8" y="f7"/>
                      <a:pt x="f13" y="f7"/>
                    </a:cubicBezTo>
                    <a:cubicBezTo>
                      <a:pt x="f13" y="f9"/>
                      <a:pt x="f13" y="f8"/>
                      <a:pt x="f5" y="f5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0" name="Freeform 158">
                <a:extLst>
                  <a:ext uri="{FF2B5EF4-FFF2-40B4-BE49-F238E27FC236}">
                    <a16:creationId xmlns:a16="http://schemas.microsoft.com/office/drawing/2014/main" id="{51C9AC39-30A5-44FE-A829-F491A431079B}"/>
                  </a:ext>
                </a:extLst>
              </p:cNvPr>
              <p:cNvSpPr/>
              <p:nvPr/>
            </p:nvSpPr>
            <p:spPr>
              <a:xfrm>
                <a:off x="7513633" y="3094036"/>
                <a:ext cx="50804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24"/>
                  <a:gd name="f8" fmla="val 22"/>
                  <a:gd name="f9" fmla="val 15"/>
                  <a:gd name="f10" fmla="val 8"/>
                  <a:gd name="f11" fmla="val 21"/>
                  <a:gd name="f12" fmla="val 14"/>
                  <a:gd name="f13" fmla="val 7"/>
                  <a:gd name="f14" fmla="val 16"/>
                  <a:gd name="f15" fmla="+- 0 0 -90"/>
                  <a:gd name="f16" fmla="*/ f3 1 23"/>
                  <a:gd name="f17" fmla="*/ f4 1 24"/>
                  <a:gd name="f18" fmla="+- f7 0 f5"/>
                  <a:gd name="f19" fmla="+- f6 0 f5"/>
                  <a:gd name="f20" fmla="*/ f15 f0 1"/>
                  <a:gd name="f21" fmla="*/ f19 1 23"/>
                  <a:gd name="f22" fmla="*/ f18 1 24"/>
                  <a:gd name="f23" fmla="*/ 22 f19 1"/>
                  <a:gd name="f24" fmla="*/ 24 f18 1"/>
                  <a:gd name="f25" fmla="*/ 0 f19 1"/>
                  <a:gd name="f26" fmla="*/ 21 f18 1"/>
                  <a:gd name="f27" fmla="*/ 0 f18 1"/>
                  <a:gd name="f28" fmla="*/ 23 f19 1"/>
                  <a:gd name="f29" fmla="*/ 21 f19 1"/>
                  <a:gd name="f30" fmla="*/ f20 1 f2"/>
                  <a:gd name="f31" fmla="*/ f23 1 23"/>
                  <a:gd name="f32" fmla="*/ f24 1 24"/>
                  <a:gd name="f33" fmla="*/ f25 1 23"/>
                  <a:gd name="f34" fmla="*/ f26 1 24"/>
                  <a:gd name="f35" fmla="*/ f27 1 24"/>
                  <a:gd name="f36" fmla="*/ f28 1 23"/>
                  <a:gd name="f37" fmla="*/ f29 1 23"/>
                  <a:gd name="f38" fmla="*/ 0 1 f21"/>
                  <a:gd name="f39" fmla="*/ f6 1 f21"/>
                  <a:gd name="f40" fmla="*/ 0 1 f22"/>
                  <a:gd name="f41" fmla="*/ f7 1 f22"/>
                  <a:gd name="f42" fmla="+- f30 0 f1"/>
                  <a:gd name="f43" fmla="*/ f31 1 f21"/>
                  <a:gd name="f44" fmla="*/ f32 1 f22"/>
                  <a:gd name="f45" fmla="*/ f33 1 f21"/>
                  <a:gd name="f46" fmla="*/ f34 1 f22"/>
                  <a:gd name="f47" fmla="*/ f35 1 f22"/>
                  <a:gd name="f48" fmla="*/ f36 1 f21"/>
                  <a:gd name="f49" fmla="*/ f37 1 f21"/>
                  <a:gd name="f50" fmla="*/ f38 f16 1"/>
                  <a:gd name="f51" fmla="*/ f39 f16 1"/>
                  <a:gd name="f52" fmla="*/ f41 f17 1"/>
                  <a:gd name="f53" fmla="*/ f40 f17 1"/>
                  <a:gd name="f54" fmla="*/ f43 f16 1"/>
                  <a:gd name="f55" fmla="*/ f44 f17 1"/>
                  <a:gd name="f56" fmla="*/ f45 f16 1"/>
                  <a:gd name="f57" fmla="*/ f46 f17 1"/>
                  <a:gd name="f58" fmla="*/ f47 f17 1"/>
                  <a:gd name="f59" fmla="*/ f48 f16 1"/>
                  <a:gd name="f60" fmla="*/ f49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54" y="f55"/>
                  </a:cxn>
                  <a:cxn ang="f42">
                    <a:pos x="f56" y="f57"/>
                  </a:cxn>
                  <a:cxn ang="f42">
                    <a:pos x="f56" y="f58"/>
                  </a:cxn>
                  <a:cxn ang="f42">
                    <a:pos x="f59" y="f58"/>
                  </a:cxn>
                  <a:cxn ang="f42">
                    <a:pos x="f60" y="f55"/>
                  </a:cxn>
                  <a:cxn ang="f42">
                    <a:pos x="f54" y="f55"/>
                  </a:cxn>
                </a:cxnLst>
                <a:rect l="f50" t="f53" r="f51" b="f52"/>
                <a:pathLst>
                  <a:path w="23" h="24">
                    <a:moveTo>
                      <a:pt x="f8" y="f7"/>
                    </a:moveTo>
                    <a:cubicBezTo>
                      <a:pt x="f9" y="f6"/>
                      <a:pt x="f10" y="f8"/>
                      <a:pt x="f5" y="f11"/>
                    </a:cubicBezTo>
                    <a:cubicBezTo>
                      <a:pt x="f5" y="f12"/>
                      <a:pt x="f5" y="f10"/>
                      <a:pt x="f5" y="f5"/>
                    </a:cubicBezTo>
                    <a:cubicBezTo>
                      <a:pt x="f13" y="f5"/>
                      <a:pt x="f12" y="f5"/>
                      <a:pt x="f6" y="f5"/>
                    </a:cubicBezTo>
                    <a:cubicBezTo>
                      <a:pt x="f8" y="f10"/>
                      <a:pt x="f8" y="f14"/>
                      <a:pt x="f11" y="f7"/>
                    </a:cubicBezTo>
                    <a:cubicBezTo>
                      <a:pt x="f11" y="f7"/>
                      <a:pt x="f8" y="f7"/>
                      <a:pt x="f8" y="f7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1" name="Freeform 159">
                <a:extLst>
                  <a:ext uri="{FF2B5EF4-FFF2-40B4-BE49-F238E27FC236}">
                    <a16:creationId xmlns:a16="http://schemas.microsoft.com/office/drawing/2014/main" id="{4B9CA4D0-0059-4126-B3F0-3681BA76BD5C}"/>
                  </a:ext>
                </a:extLst>
              </p:cNvPr>
              <p:cNvSpPr/>
              <p:nvPr/>
            </p:nvSpPr>
            <p:spPr>
              <a:xfrm>
                <a:off x="7669209" y="3089272"/>
                <a:ext cx="55558" cy="571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26"/>
                  <a:gd name="f8" fmla="val 3"/>
                  <a:gd name="f9" fmla="val 2"/>
                  <a:gd name="f10" fmla="val 18"/>
                  <a:gd name="f11" fmla="val 1"/>
                  <a:gd name="f12" fmla="val 10"/>
                  <a:gd name="f13" fmla="val 9"/>
                  <a:gd name="f14" fmla="val 17"/>
                  <a:gd name="f15" fmla="val 24"/>
                  <a:gd name="f16" fmla="+- 0 0 -90"/>
                  <a:gd name="f17" fmla="*/ f3 1 25"/>
                  <a:gd name="f18" fmla="*/ f4 1 26"/>
                  <a:gd name="f19" fmla="+- f7 0 f5"/>
                  <a:gd name="f20" fmla="+- f6 0 f5"/>
                  <a:gd name="f21" fmla="*/ f16 f0 1"/>
                  <a:gd name="f22" fmla="*/ f20 1 25"/>
                  <a:gd name="f23" fmla="*/ f19 1 26"/>
                  <a:gd name="f24" fmla="*/ 3 f20 1"/>
                  <a:gd name="f25" fmla="*/ 26 f19 1"/>
                  <a:gd name="f26" fmla="*/ 0 f20 1"/>
                  <a:gd name="f27" fmla="*/ 1 f19 1"/>
                  <a:gd name="f28" fmla="*/ 25 f20 1"/>
                  <a:gd name="f29" fmla="*/ 0 f19 1"/>
                  <a:gd name="f30" fmla="*/ 25 f19 1"/>
                  <a:gd name="f31" fmla="*/ 24 f19 1"/>
                  <a:gd name="f32" fmla="*/ f21 1 f2"/>
                  <a:gd name="f33" fmla="*/ f24 1 25"/>
                  <a:gd name="f34" fmla="*/ f25 1 26"/>
                  <a:gd name="f35" fmla="*/ f26 1 25"/>
                  <a:gd name="f36" fmla="*/ f27 1 26"/>
                  <a:gd name="f37" fmla="*/ f28 1 25"/>
                  <a:gd name="f38" fmla="*/ f29 1 26"/>
                  <a:gd name="f39" fmla="*/ f30 1 26"/>
                  <a:gd name="f40" fmla="*/ f31 1 26"/>
                  <a:gd name="f41" fmla="*/ 0 1 f22"/>
                  <a:gd name="f42" fmla="*/ f6 1 f22"/>
                  <a:gd name="f43" fmla="*/ 0 1 f23"/>
                  <a:gd name="f44" fmla="*/ f7 1 f23"/>
                  <a:gd name="f45" fmla="+- f32 0 f1"/>
                  <a:gd name="f46" fmla="*/ f33 1 f22"/>
                  <a:gd name="f47" fmla="*/ f34 1 f23"/>
                  <a:gd name="f48" fmla="*/ f35 1 f22"/>
                  <a:gd name="f49" fmla="*/ f36 1 f23"/>
                  <a:gd name="f50" fmla="*/ f37 1 f22"/>
                  <a:gd name="f51" fmla="*/ f38 1 f23"/>
                  <a:gd name="f52" fmla="*/ f39 1 f23"/>
                  <a:gd name="f53" fmla="*/ f40 1 f23"/>
                  <a:gd name="f54" fmla="*/ f41 f17 1"/>
                  <a:gd name="f55" fmla="*/ f42 f17 1"/>
                  <a:gd name="f56" fmla="*/ f44 f18 1"/>
                  <a:gd name="f57" fmla="*/ f43 f18 1"/>
                  <a:gd name="f58" fmla="*/ f46 f17 1"/>
                  <a:gd name="f59" fmla="*/ f47 f18 1"/>
                  <a:gd name="f60" fmla="*/ f48 f17 1"/>
                  <a:gd name="f61" fmla="*/ f49 f18 1"/>
                  <a:gd name="f62" fmla="*/ f50 f17 1"/>
                  <a:gd name="f63" fmla="*/ f51 f18 1"/>
                  <a:gd name="f64" fmla="*/ f52 f18 1"/>
                  <a:gd name="f65" fmla="*/ f53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58" y="f59"/>
                  </a:cxn>
                  <a:cxn ang="f45">
                    <a:pos x="f60" y="f61"/>
                  </a:cxn>
                  <a:cxn ang="f45">
                    <a:pos x="f62" y="f61"/>
                  </a:cxn>
                  <a:cxn ang="f45">
                    <a:pos x="f62" y="f63"/>
                  </a:cxn>
                  <a:cxn ang="f45">
                    <a:pos x="f62" y="f64"/>
                  </a:cxn>
                  <a:cxn ang="f45">
                    <a:pos x="f62" y="f65"/>
                  </a:cxn>
                  <a:cxn ang="f45">
                    <a:pos x="f58" y="f59"/>
                  </a:cxn>
                  <a:cxn ang="f45">
                    <a:pos x="f58" y="f59"/>
                  </a:cxn>
                </a:cxnLst>
                <a:rect l="f54" t="f57" r="f55" b="f56"/>
                <a:pathLst>
                  <a:path w="25" h="26">
                    <a:moveTo>
                      <a:pt x="f8" y="f7"/>
                    </a:moveTo>
                    <a:cubicBezTo>
                      <a:pt x="f9" y="f10"/>
                      <a:pt x="f11" y="f12"/>
                      <a:pt x="f5" y="f11"/>
                    </a:cubicBezTo>
                    <a:cubicBezTo>
                      <a:pt x="f12" y="f11"/>
                      <a:pt x="f10" y="f11"/>
                      <a:pt x="f6" y="f11"/>
                    </a:cubicBezTo>
                    <a:cubicBezTo>
                      <a:pt x="f6" y="f5"/>
                      <a:pt x="f6" y="f5"/>
                      <a:pt x="f6" y="f5"/>
                    </a:cubicBezTo>
                    <a:cubicBezTo>
                      <a:pt x="f6" y="f13"/>
                      <a:pt x="f6" y="f14"/>
                      <a:pt x="f6" y="f6"/>
                    </a:cubicBezTo>
                    <a:cubicBezTo>
                      <a:pt x="f6" y="f15"/>
                      <a:pt x="f6" y="f15"/>
                      <a:pt x="f6" y="f15"/>
                    </a:cubicBezTo>
                    <a:cubicBezTo>
                      <a:pt x="f10" y="f6"/>
                      <a:pt x="f12" y="f7"/>
                      <a:pt x="f8" y="f7"/>
                    </a:cubicBezTo>
                    <a:cubicBezTo>
                      <a:pt x="f8" y="f7"/>
                      <a:pt x="f8" y="f7"/>
                      <a:pt x="f8" y="f7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2" name="Freeform 160">
                <a:extLst>
                  <a:ext uri="{FF2B5EF4-FFF2-40B4-BE49-F238E27FC236}">
                    <a16:creationId xmlns:a16="http://schemas.microsoft.com/office/drawing/2014/main" id="{22029651-F396-4A12-B288-BA3AEE8B4964}"/>
                  </a:ext>
                </a:extLst>
              </p:cNvPr>
              <p:cNvSpPr/>
              <p:nvPr/>
            </p:nvSpPr>
            <p:spPr>
              <a:xfrm>
                <a:off x="8289922" y="3094036"/>
                <a:ext cx="50804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22"/>
                  <a:gd name="f8" fmla="val 15"/>
                  <a:gd name="f9" fmla="val 9"/>
                  <a:gd name="f10" fmla="val 1"/>
                  <a:gd name="f11" fmla="val 21"/>
                  <a:gd name="f12" fmla="val 14"/>
                  <a:gd name="f13" fmla="val 7"/>
                  <a:gd name="f14" fmla="val 8"/>
                  <a:gd name="f15" fmla="val 6"/>
                  <a:gd name="f16" fmla="val 13"/>
                  <a:gd name="f17" fmla="+- 0 0 -90"/>
                  <a:gd name="f18" fmla="*/ f3 1 23"/>
                  <a:gd name="f19" fmla="*/ f4 1 22"/>
                  <a:gd name="f20" fmla="+- f7 0 f5"/>
                  <a:gd name="f21" fmla="+- f6 0 f5"/>
                  <a:gd name="f22" fmla="*/ f17 f0 1"/>
                  <a:gd name="f23" fmla="*/ f21 1 23"/>
                  <a:gd name="f24" fmla="*/ f20 1 22"/>
                  <a:gd name="f25" fmla="*/ 23 f21 1"/>
                  <a:gd name="f26" fmla="*/ 22 f20 1"/>
                  <a:gd name="f27" fmla="*/ 1 f21 1"/>
                  <a:gd name="f28" fmla="*/ 21 f20 1"/>
                  <a:gd name="f29" fmla="*/ 0 f21 1"/>
                  <a:gd name="f30" fmla="*/ 0 f20 1"/>
                  <a:gd name="f31" fmla="*/ f22 1 f2"/>
                  <a:gd name="f32" fmla="*/ f25 1 23"/>
                  <a:gd name="f33" fmla="*/ f26 1 22"/>
                  <a:gd name="f34" fmla="*/ f27 1 23"/>
                  <a:gd name="f35" fmla="*/ f28 1 22"/>
                  <a:gd name="f36" fmla="*/ f29 1 23"/>
                  <a:gd name="f37" fmla="*/ f30 1 22"/>
                  <a:gd name="f38" fmla="*/ 0 1 f23"/>
                  <a:gd name="f39" fmla="*/ f6 1 f23"/>
                  <a:gd name="f40" fmla="*/ 0 1 f24"/>
                  <a:gd name="f41" fmla="*/ f7 1 f24"/>
                  <a:gd name="f42" fmla="+- f31 0 f1"/>
                  <a:gd name="f43" fmla="*/ f32 1 f23"/>
                  <a:gd name="f44" fmla="*/ f33 1 f24"/>
                  <a:gd name="f45" fmla="*/ f34 1 f23"/>
                  <a:gd name="f46" fmla="*/ f35 1 f24"/>
                  <a:gd name="f47" fmla="*/ f36 1 f23"/>
                  <a:gd name="f48" fmla="*/ f37 1 f24"/>
                  <a:gd name="f49" fmla="*/ f38 f18 1"/>
                  <a:gd name="f50" fmla="*/ f39 f18 1"/>
                  <a:gd name="f51" fmla="*/ f41 f19 1"/>
                  <a:gd name="f52" fmla="*/ f40 f19 1"/>
                  <a:gd name="f53" fmla="*/ f43 f18 1"/>
                  <a:gd name="f54" fmla="*/ f44 f19 1"/>
                  <a:gd name="f55" fmla="*/ f45 f18 1"/>
                  <a:gd name="f56" fmla="*/ f46 f19 1"/>
                  <a:gd name="f57" fmla="*/ f47 f18 1"/>
                  <a:gd name="f58" fmla="*/ f48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53" y="f54"/>
                  </a:cxn>
                  <a:cxn ang="f42">
                    <a:pos x="f55" y="f56"/>
                  </a:cxn>
                  <a:cxn ang="f42">
                    <a:pos x="f57" y="f58"/>
                  </a:cxn>
                  <a:cxn ang="f42">
                    <a:pos x="f53" y="f58"/>
                  </a:cxn>
                  <a:cxn ang="f42">
                    <a:pos x="f53" y="f54"/>
                  </a:cxn>
                </a:cxnLst>
                <a:rect l="f49" t="f52" r="f50" b="f51"/>
                <a:pathLst>
                  <a:path w="23" h="22">
                    <a:moveTo>
                      <a:pt x="f6" y="f7"/>
                    </a:moveTo>
                    <a:cubicBezTo>
                      <a:pt x="f8" y="f7"/>
                      <a:pt x="f9" y="f7"/>
                      <a:pt x="f10" y="f11"/>
                    </a:cubicBezTo>
                    <a:cubicBezTo>
                      <a:pt x="f10" y="f12"/>
                      <a:pt x="f10" y="f13"/>
                      <a:pt x="f5" y="f5"/>
                    </a:cubicBezTo>
                    <a:cubicBezTo>
                      <a:pt x="f14" y="f5"/>
                      <a:pt x="f8" y="f5"/>
                      <a:pt x="f6" y="f5"/>
                    </a:cubicBezTo>
                    <a:cubicBezTo>
                      <a:pt x="f6" y="f15"/>
                      <a:pt x="f6" y="f16"/>
                      <a:pt x="f6" y="f7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3" name="Freeform 161">
                <a:extLst>
                  <a:ext uri="{FF2B5EF4-FFF2-40B4-BE49-F238E27FC236}">
                    <a16:creationId xmlns:a16="http://schemas.microsoft.com/office/drawing/2014/main" id="{7DC72CFE-3D73-41C8-A13C-B51821BE1BA3}"/>
                  </a:ext>
                </a:extLst>
              </p:cNvPr>
              <p:cNvSpPr/>
              <p:nvPr/>
            </p:nvSpPr>
            <p:spPr>
              <a:xfrm>
                <a:off x="8761415" y="3141658"/>
                <a:ext cx="46040" cy="539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24"/>
                  <a:gd name="f8" fmla="val 15"/>
                  <a:gd name="f9" fmla="val 8"/>
                  <a:gd name="f10" fmla="val 1"/>
                  <a:gd name="f11" fmla="val 7"/>
                  <a:gd name="f12" fmla="val 13"/>
                  <a:gd name="f13" fmla="val 14"/>
                  <a:gd name="f14" fmla="val 23"/>
                  <a:gd name="f15" fmla="val 9"/>
                  <a:gd name="f16" fmla="+- 0 0 -90"/>
                  <a:gd name="f17" fmla="*/ f3 1 21"/>
                  <a:gd name="f18" fmla="*/ f4 1 24"/>
                  <a:gd name="f19" fmla="+- f7 0 f5"/>
                  <a:gd name="f20" fmla="+- f6 0 f5"/>
                  <a:gd name="f21" fmla="*/ f16 f0 1"/>
                  <a:gd name="f22" fmla="*/ f20 1 21"/>
                  <a:gd name="f23" fmla="*/ f19 1 24"/>
                  <a:gd name="f24" fmla="*/ 0 f20 1"/>
                  <a:gd name="f25" fmla="*/ 24 f19 1"/>
                  <a:gd name="f26" fmla="*/ 1 f19 1"/>
                  <a:gd name="f27" fmla="*/ 21 f20 1"/>
                  <a:gd name="f28" fmla="*/ 0 f19 1"/>
                  <a:gd name="f29" fmla="*/ 23 f19 1"/>
                  <a:gd name="f30" fmla="*/ f21 1 f2"/>
                  <a:gd name="f31" fmla="*/ f24 1 21"/>
                  <a:gd name="f32" fmla="*/ f25 1 24"/>
                  <a:gd name="f33" fmla="*/ f26 1 24"/>
                  <a:gd name="f34" fmla="*/ f27 1 21"/>
                  <a:gd name="f35" fmla="*/ f28 1 24"/>
                  <a:gd name="f36" fmla="*/ f29 1 24"/>
                  <a:gd name="f37" fmla="*/ 0 1 f22"/>
                  <a:gd name="f38" fmla="*/ f6 1 f22"/>
                  <a:gd name="f39" fmla="*/ 0 1 f23"/>
                  <a:gd name="f40" fmla="*/ f7 1 f23"/>
                  <a:gd name="f41" fmla="+- f30 0 f1"/>
                  <a:gd name="f42" fmla="*/ f31 1 f22"/>
                  <a:gd name="f43" fmla="*/ f32 1 f23"/>
                  <a:gd name="f44" fmla="*/ f33 1 f23"/>
                  <a:gd name="f45" fmla="*/ f34 1 f22"/>
                  <a:gd name="f46" fmla="*/ f35 1 f23"/>
                  <a:gd name="f47" fmla="*/ f36 1 f23"/>
                  <a:gd name="f48" fmla="*/ f37 f17 1"/>
                  <a:gd name="f49" fmla="*/ f38 f17 1"/>
                  <a:gd name="f50" fmla="*/ f40 f18 1"/>
                  <a:gd name="f51" fmla="*/ f39 f18 1"/>
                  <a:gd name="f52" fmla="*/ f42 f17 1"/>
                  <a:gd name="f53" fmla="*/ f43 f18 1"/>
                  <a:gd name="f54" fmla="*/ f44 f18 1"/>
                  <a:gd name="f55" fmla="*/ f45 f17 1"/>
                  <a:gd name="f56" fmla="*/ f46 f18 1"/>
                  <a:gd name="f57" fmla="*/ f47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1">
                    <a:pos x="f52" y="f53"/>
                  </a:cxn>
                  <a:cxn ang="f41">
                    <a:pos x="f52" y="f54"/>
                  </a:cxn>
                  <a:cxn ang="f41">
                    <a:pos x="f55" y="f56"/>
                  </a:cxn>
                  <a:cxn ang="f41">
                    <a:pos x="f55" y="f57"/>
                  </a:cxn>
                  <a:cxn ang="f41">
                    <a:pos x="f52" y="f53"/>
                  </a:cxn>
                </a:cxnLst>
                <a:rect l="f48" t="f51" r="f49" b="f50"/>
                <a:pathLst>
                  <a:path w="21" h="24">
                    <a:moveTo>
                      <a:pt x="f5" y="f7"/>
                    </a:moveTo>
                    <a:cubicBezTo>
                      <a:pt x="f5" y="f8"/>
                      <a:pt x="f5" y="f9"/>
                      <a:pt x="f5" y="f10"/>
                    </a:cubicBezTo>
                    <a:cubicBezTo>
                      <a:pt x="f11" y="f5"/>
                      <a:pt x="f12" y="f5"/>
                      <a:pt x="f6" y="f5"/>
                    </a:cubicBezTo>
                    <a:cubicBezTo>
                      <a:pt x="f6" y="f11"/>
                      <a:pt x="f6" y="f13"/>
                      <a:pt x="f6" y="f14"/>
                    </a:cubicBezTo>
                    <a:cubicBezTo>
                      <a:pt x="f8" y="f14"/>
                      <a:pt x="f15" y="f14"/>
                      <a:pt x="f5" y="f7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4" name="Freeform 162">
                <a:extLst>
                  <a:ext uri="{FF2B5EF4-FFF2-40B4-BE49-F238E27FC236}">
                    <a16:creationId xmlns:a16="http://schemas.microsoft.com/office/drawing/2014/main" id="{02766D68-F5E8-46DE-B2B0-538B6774AFA0}"/>
                  </a:ext>
                </a:extLst>
              </p:cNvPr>
              <p:cNvSpPr/>
              <p:nvPr/>
            </p:nvSpPr>
            <p:spPr>
              <a:xfrm>
                <a:off x="5795960" y="3236911"/>
                <a:ext cx="50804" cy="555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25"/>
                  <a:gd name="f8" fmla="val 2"/>
                  <a:gd name="f9" fmla="val 8"/>
                  <a:gd name="f10" fmla="val 1"/>
                  <a:gd name="f11" fmla="val 15"/>
                  <a:gd name="f12" fmla="val 3"/>
                  <a:gd name="f13" fmla="val 5"/>
                  <a:gd name="f14" fmla="val 11"/>
                  <a:gd name="f15" fmla="val 18"/>
                  <a:gd name="f16" fmla="val 16"/>
                  <a:gd name="f17" fmla="val 9"/>
                  <a:gd name="f18" fmla="+- 0 0 -90"/>
                  <a:gd name="f19" fmla="*/ f3 1 23"/>
                  <a:gd name="f20" fmla="*/ f4 1 25"/>
                  <a:gd name="f21" fmla="+- f7 0 f5"/>
                  <a:gd name="f22" fmla="+- f6 0 f5"/>
                  <a:gd name="f23" fmla="*/ f18 f0 1"/>
                  <a:gd name="f24" fmla="*/ f22 1 23"/>
                  <a:gd name="f25" fmla="*/ f21 1 25"/>
                  <a:gd name="f26" fmla="*/ 2 f22 1"/>
                  <a:gd name="f27" fmla="*/ 0 f21 1"/>
                  <a:gd name="f28" fmla="*/ 23 f22 1"/>
                  <a:gd name="f29" fmla="*/ 5 f21 1"/>
                  <a:gd name="f30" fmla="*/ 25 f21 1"/>
                  <a:gd name="f31" fmla="*/ 0 f22 1"/>
                  <a:gd name="f32" fmla="*/ f23 1 f2"/>
                  <a:gd name="f33" fmla="*/ f26 1 23"/>
                  <a:gd name="f34" fmla="*/ f27 1 25"/>
                  <a:gd name="f35" fmla="*/ f28 1 23"/>
                  <a:gd name="f36" fmla="*/ f29 1 25"/>
                  <a:gd name="f37" fmla="*/ f30 1 25"/>
                  <a:gd name="f38" fmla="*/ f31 1 23"/>
                  <a:gd name="f39" fmla="*/ 0 1 f24"/>
                  <a:gd name="f40" fmla="*/ f6 1 f24"/>
                  <a:gd name="f41" fmla="*/ 0 1 f25"/>
                  <a:gd name="f42" fmla="*/ f7 1 f25"/>
                  <a:gd name="f43" fmla="+- f32 0 f1"/>
                  <a:gd name="f44" fmla="*/ f33 1 f24"/>
                  <a:gd name="f45" fmla="*/ f34 1 f25"/>
                  <a:gd name="f46" fmla="*/ f35 1 f24"/>
                  <a:gd name="f47" fmla="*/ f36 1 f25"/>
                  <a:gd name="f48" fmla="*/ f37 1 f25"/>
                  <a:gd name="f49" fmla="*/ f38 1 f24"/>
                  <a:gd name="f50" fmla="*/ f39 f19 1"/>
                  <a:gd name="f51" fmla="*/ f40 f19 1"/>
                  <a:gd name="f52" fmla="*/ f42 f20 1"/>
                  <a:gd name="f53" fmla="*/ f41 f20 1"/>
                  <a:gd name="f54" fmla="*/ f44 f19 1"/>
                  <a:gd name="f55" fmla="*/ f45 f20 1"/>
                  <a:gd name="f56" fmla="*/ f46 f19 1"/>
                  <a:gd name="f57" fmla="*/ f47 f20 1"/>
                  <a:gd name="f58" fmla="*/ f48 f20 1"/>
                  <a:gd name="f59" fmla="*/ f49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54" y="f55"/>
                  </a:cxn>
                  <a:cxn ang="f43">
                    <a:pos x="f56" y="f57"/>
                  </a:cxn>
                  <a:cxn ang="f43">
                    <a:pos x="f56" y="f58"/>
                  </a:cxn>
                  <a:cxn ang="f43">
                    <a:pos x="f59" y="f58"/>
                  </a:cxn>
                  <a:cxn ang="f43">
                    <a:pos x="f54" y="f55"/>
                  </a:cxn>
                  <a:cxn ang="f43">
                    <a:pos x="f54" y="f55"/>
                  </a:cxn>
                </a:cxnLst>
                <a:rect l="f50" t="f53" r="f51" b="f52"/>
                <a:pathLst>
                  <a:path w="23" h="25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6" y="f14"/>
                      <a:pt x="f6" y="f15"/>
                      <a:pt x="f6" y="f7"/>
                    </a:cubicBezTo>
                    <a:cubicBezTo>
                      <a:pt x="f16" y="f7"/>
                      <a:pt x="f17" y="f7"/>
                      <a:pt x="f5" y="f7"/>
                    </a:cubicBezTo>
                    <a:cubicBezTo>
                      <a:pt x="f10" y="f16"/>
                      <a:pt x="f10" y="f9"/>
                      <a:pt x="f8" y="f5"/>
                    </a:cubicBezTo>
                    <a:cubicBezTo>
                      <a:pt x="f8" y="f5"/>
                      <a:pt x="f8" y="f5"/>
                      <a:pt x="f8" y="f5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5" name="Freeform 163">
                <a:extLst>
                  <a:ext uri="{FF2B5EF4-FFF2-40B4-BE49-F238E27FC236}">
                    <a16:creationId xmlns:a16="http://schemas.microsoft.com/office/drawing/2014/main" id="{D5F3C75F-6FE3-440F-A55F-67591C36CF30}"/>
                  </a:ext>
                </a:extLst>
              </p:cNvPr>
              <p:cNvSpPr/>
              <p:nvPr/>
            </p:nvSpPr>
            <p:spPr>
              <a:xfrm>
                <a:off x="5329242" y="2408236"/>
                <a:ext cx="47621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23"/>
                  <a:gd name="f8" fmla="val 9"/>
                  <a:gd name="f9" fmla="val 16"/>
                  <a:gd name="f10" fmla="val 15"/>
                  <a:gd name="f11" fmla="val 8"/>
                  <a:gd name="f12" fmla="val 10"/>
                  <a:gd name="f13" fmla="val 1"/>
                  <a:gd name="f14" fmla="val 7"/>
                  <a:gd name="f15" fmla="val 14"/>
                  <a:gd name="f16" fmla="+- 0 0 -90"/>
                  <a:gd name="f17" fmla="*/ f3 1 22"/>
                  <a:gd name="f18" fmla="*/ f4 1 23"/>
                  <a:gd name="f19" fmla="+- f7 0 f5"/>
                  <a:gd name="f20" fmla="+- f6 0 f5"/>
                  <a:gd name="f21" fmla="*/ f16 f0 1"/>
                  <a:gd name="f22" fmla="*/ f20 1 22"/>
                  <a:gd name="f23" fmla="*/ f19 1 23"/>
                  <a:gd name="f24" fmla="*/ 22 f20 1"/>
                  <a:gd name="f25" fmla="*/ 0 f19 1"/>
                  <a:gd name="f26" fmla="*/ 23 f19 1"/>
                  <a:gd name="f27" fmla="*/ 0 f20 1"/>
                  <a:gd name="f28" fmla="*/ 1 f19 1"/>
                  <a:gd name="f29" fmla="*/ f21 1 f2"/>
                  <a:gd name="f30" fmla="*/ f24 1 22"/>
                  <a:gd name="f31" fmla="*/ f25 1 23"/>
                  <a:gd name="f32" fmla="*/ f26 1 23"/>
                  <a:gd name="f33" fmla="*/ f27 1 22"/>
                  <a:gd name="f34" fmla="*/ f28 1 23"/>
                  <a:gd name="f35" fmla="*/ 0 1 f22"/>
                  <a:gd name="f36" fmla="*/ f6 1 f22"/>
                  <a:gd name="f37" fmla="*/ 0 1 f23"/>
                  <a:gd name="f38" fmla="*/ f7 1 f23"/>
                  <a:gd name="f39" fmla="+- f29 0 f1"/>
                  <a:gd name="f40" fmla="*/ f30 1 f22"/>
                  <a:gd name="f41" fmla="*/ f31 1 f23"/>
                  <a:gd name="f42" fmla="*/ f32 1 f23"/>
                  <a:gd name="f43" fmla="*/ f33 1 f22"/>
                  <a:gd name="f44" fmla="*/ f34 1 f23"/>
                  <a:gd name="f45" fmla="*/ f35 f17 1"/>
                  <a:gd name="f46" fmla="*/ f36 f17 1"/>
                  <a:gd name="f47" fmla="*/ f38 f18 1"/>
                  <a:gd name="f48" fmla="*/ f37 f18 1"/>
                  <a:gd name="f49" fmla="*/ f40 f17 1"/>
                  <a:gd name="f50" fmla="*/ f41 f18 1"/>
                  <a:gd name="f51" fmla="*/ f42 f18 1"/>
                  <a:gd name="f52" fmla="*/ f43 f17 1"/>
                  <a:gd name="f53" fmla="*/ f44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49" y="f50"/>
                  </a:cxn>
                  <a:cxn ang="f39">
                    <a:pos x="f49" y="f51"/>
                  </a:cxn>
                  <a:cxn ang="f39">
                    <a:pos x="f52" y="f51"/>
                  </a:cxn>
                  <a:cxn ang="f39">
                    <a:pos x="f52" y="f53"/>
                  </a:cxn>
                  <a:cxn ang="f39">
                    <a:pos x="f49" y="f50"/>
                  </a:cxn>
                </a:cxnLst>
                <a:rect l="f45" t="f48" r="f46" b="f47"/>
                <a:pathLst>
                  <a:path w="22" h="23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12"/>
                      <a:pt x="f5" y="f13"/>
                    </a:cubicBezTo>
                    <a:cubicBezTo>
                      <a:pt x="f14" y="f13"/>
                      <a:pt x="f15" y="f13"/>
                      <a:pt x="f6" y="f5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6" name="Freeform 164">
                <a:extLst>
                  <a:ext uri="{FF2B5EF4-FFF2-40B4-BE49-F238E27FC236}">
                    <a16:creationId xmlns:a16="http://schemas.microsoft.com/office/drawing/2014/main" id="{06FAB292-D396-478B-A51A-0AB0FFBC780C}"/>
                  </a:ext>
                </a:extLst>
              </p:cNvPr>
              <p:cNvSpPr/>
              <p:nvPr/>
            </p:nvSpPr>
            <p:spPr>
              <a:xfrm>
                <a:off x="6207130" y="3235330"/>
                <a:ext cx="57150" cy="619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28"/>
                  <a:gd name="f8" fmla="val 1"/>
                  <a:gd name="f9" fmla="val 25"/>
                  <a:gd name="f10" fmla="val 19"/>
                  <a:gd name="f11" fmla="val 2"/>
                  <a:gd name="f12" fmla="val 13"/>
                  <a:gd name="f13" fmla="val 3"/>
                  <a:gd name="f14" fmla="val 6"/>
                  <a:gd name="f15" fmla="val 10"/>
                  <a:gd name="f16" fmla="val 4"/>
                  <a:gd name="f17" fmla="val 17"/>
                  <a:gd name="f18" fmla="val 24"/>
                  <a:gd name="f19" fmla="val 9"/>
                  <a:gd name="f20" fmla="val 16"/>
                  <a:gd name="f21" fmla="val 27"/>
                  <a:gd name="f22" fmla="val 8"/>
                  <a:gd name="f23" fmla="+- 0 0 -90"/>
                  <a:gd name="f24" fmla="*/ f3 1 26"/>
                  <a:gd name="f25" fmla="*/ f4 1 28"/>
                  <a:gd name="f26" fmla="+- f7 0 f5"/>
                  <a:gd name="f27" fmla="+- f6 0 f5"/>
                  <a:gd name="f28" fmla="*/ f23 f0 1"/>
                  <a:gd name="f29" fmla="*/ f27 1 26"/>
                  <a:gd name="f30" fmla="*/ f26 1 28"/>
                  <a:gd name="f31" fmla="*/ 1 f27 1"/>
                  <a:gd name="f32" fmla="*/ 25 f26 1"/>
                  <a:gd name="f33" fmla="*/ 3 f27 1"/>
                  <a:gd name="f34" fmla="*/ 6 f26 1"/>
                  <a:gd name="f35" fmla="*/ 25 f27 1"/>
                  <a:gd name="f36" fmla="*/ 1 f26 1"/>
                  <a:gd name="f37" fmla="*/ 24 f27 1"/>
                  <a:gd name="f38" fmla="*/ 0 f26 1"/>
                  <a:gd name="f39" fmla="*/ 26 f27 1"/>
                  <a:gd name="f40" fmla="*/ 28 f26 1"/>
                  <a:gd name="f41" fmla="*/ 0 f27 1"/>
                  <a:gd name="f42" fmla="*/ f28 1 f2"/>
                  <a:gd name="f43" fmla="*/ f31 1 26"/>
                  <a:gd name="f44" fmla="*/ f32 1 28"/>
                  <a:gd name="f45" fmla="*/ f33 1 26"/>
                  <a:gd name="f46" fmla="*/ f34 1 28"/>
                  <a:gd name="f47" fmla="*/ f35 1 26"/>
                  <a:gd name="f48" fmla="*/ f36 1 28"/>
                  <a:gd name="f49" fmla="*/ f37 1 26"/>
                  <a:gd name="f50" fmla="*/ f38 1 28"/>
                  <a:gd name="f51" fmla="*/ f39 1 26"/>
                  <a:gd name="f52" fmla="*/ f40 1 28"/>
                  <a:gd name="f53" fmla="*/ f41 1 26"/>
                  <a:gd name="f54" fmla="*/ 0 1 f29"/>
                  <a:gd name="f55" fmla="*/ f6 1 f29"/>
                  <a:gd name="f56" fmla="*/ 0 1 f30"/>
                  <a:gd name="f57" fmla="*/ f7 1 f30"/>
                  <a:gd name="f58" fmla="+- f42 0 f1"/>
                  <a:gd name="f59" fmla="*/ f43 1 f29"/>
                  <a:gd name="f60" fmla="*/ f44 1 f30"/>
                  <a:gd name="f61" fmla="*/ f45 1 f29"/>
                  <a:gd name="f62" fmla="*/ f46 1 f30"/>
                  <a:gd name="f63" fmla="*/ f47 1 f29"/>
                  <a:gd name="f64" fmla="*/ f48 1 f30"/>
                  <a:gd name="f65" fmla="*/ f49 1 f29"/>
                  <a:gd name="f66" fmla="*/ f50 1 f30"/>
                  <a:gd name="f67" fmla="*/ f51 1 f29"/>
                  <a:gd name="f68" fmla="*/ f52 1 f30"/>
                  <a:gd name="f69" fmla="*/ f53 1 f29"/>
                  <a:gd name="f70" fmla="*/ f54 f24 1"/>
                  <a:gd name="f71" fmla="*/ f55 f24 1"/>
                  <a:gd name="f72" fmla="*/ f57 f25 1"/>
                  <a:gd name="f73" fmla="*/ f56 f25 1"/>
                  <a:gd name="f74" fmla="*/ f59 f24 1"/>
                  <a:gd name="f75" fmla="*/ f60 f25 1"/>
                  <a:gd name="f76" fmla="*/ f61 f24 1"/>
                  <a:gd name="f77" fmla="*/ f62 f25 1"/>
                  <a:gd name="f78" fmla="*/ f63 f24 1"/>
                  <a:gd name="f79" fmla="*/ f64 f25 1"/>
                  <a:gd name="f80" fmla="*/ f65 f24 1"/>
                  <a:gd name="f81" fmla="*/ f66 f25 1"/>
                  <a:gd name="f82" fmla="*/ f67 f24 1"/>
                  <a:gd name="f83" fmla="*/ f68 f25 1"/>
                  <a:gd name="f84" fmla="*/ f6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74" y="f75"/>
                  </a:cxn>
                  <a:cxn ang="f58">
                    <a:pos x="f76" y="f77"/>
                  </a:cxn>
                  <a:cxn ang="f58">
                    <a:pos x="f78" y="f79"/>
                  </a:cxn>
                  <a:cxn ang="f58">
                    <a:pos x="f80" y="f81"/>
                  </a:cxn>
                  <a:cxn ang="f58">
                    <a:pos x="f82" y="f83"/>
                  </a:cxn>
                  <a:cxn ang="f58">
                    <a:pos x="f84" y="f75"/>
                  </a:cxn>
                  <a:cxn ang="f58">
                    <a:pos x="f74" y="f75"/>
                  </a:cxn>
                </a:cxnLst>
                <a:rect l="f70" t="f73" r="f71" b="f72"/>
                <a:pathLst>
                  <a:path w="26" h="28">
                    <a:moveTo>
                      <a:pt x="f8" y="f9"/>
                    </a:moveTo>
                    <a:cubicBezTo>
                      <a:pt x="f8" y="f10"/>
                      <a:pt x="f11" y="f12"/>
                      <a:pt x="f13" y="f14"/>
                    </a:cubicBezTo>
                    <a:cubicBezTo>
                      <a:pt x="f15" y="f16"/>
                      <a:pt x="f17" y="f13"/>
                      <a:pt x="f9" y="f8"/>
                    </a:cubicBezTo>
                    <a:cubicBezTo>
                      <a:pt x="f18" y="f5"/>
                      <a:pt x="f18" y="f5"/>
                      <a:pt x="f18" y="f5"/>
                    </a:cubicBezTo>
                    <a:cubicBezTo>
                      <a:pt x="f9" y="f19"/>
                      <a:pt x="f6" y="f17"/>
                      <a:pt x="f6" y="f7"/>
                    </a:cubicBezTo>
                    <a:cubicBezTo>
                      <a:pt x="f20" y="f21"/>
                      <a:pt x="f22" y="f6"/>
                      <a:pt x="f5" y="f9"/>
                    </a:cubicBezTo>
                    <a:cubicBezTo>
                      <a:pt x="f5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7" name="Freeform 165">
                <a:extLst>
                  <a:ext uri="{FF2B5EF4-FFF2-40B4-BE49-F238E27FC236}">
                    <a16:creationId xmlns:a16="http://schemas.microsoft.com/office/drawing/2014/main" id="{1D63E448-892A-46BF-8D7C-A21C8F64C274}"/>
                  </a:ext>
                </a:extLst>
              </p:cNvPr>
              <p:cNvSpPr/>
              <p:nvPr/>
            </p:nvSpPr>
            <p:spPr>
              <a:xfrm>
                <a:off x="8396285" y="3236911"/>
                <a:ext cx="50804" cy="555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25"/>
                  <a:gd name="f8" fmla="val 2"/>
                  <a:gd name="f9" fmla="val 8"/>
                  <a:gd name="f10" fmla="val 1"/>
                  <a:gd name="f11" fmla="val 15"/>
                  <a:gd name="f12" fmla="val 3"/>
                  <a:gd name="f13" fmla="val 5"/>
                  <a:gd name="f14" fmla="val 11"/>
                  <a:gd name="f15" fmla="val 18"/>
                  <a:gd name="f16" fmla="val 16"/>
                  <a:gd name="f17" fmla="val 9"/>
                  <a:gd name="f18" fmla="+- 0 0 -90"/>
                  <a:gd name="f19" fmla="*/ f3 1 23"/>
                  <a:gd name="f20" fmla="*/ f4 1 25"/>
                  <a:gd name="f21" fmla="+- f7 0 f5"/>
                  <a:gd name="f22" fmla="+- f6 0 f5"/>
                  <a:gd name="f23" fmla="*/ f18 f0 1"/>
                  <a:gd name="f24" fmla="*/ f22 1 23"/>
                  <a:gd name="f25" fmla="*/ f21 1 25"/>
                  <a:gd name="f26" fmla="*/ 2 f22 1"/>
                  <a:gd name="f27" fmla="*/ 0 f21 1"/>
                  <a:gd name="f28" fmla="*/ 23 f22 1"/>
                  <a:gd name="f29" fmla="*/ 5 f21 1"/>
                  <a:gd name="f30" fmla="*/ 25 f21 1"/>
                  <a:gd name="f31" fmla="*/ 0 f22 1"/>
                  <a:gd name="f32" fmla="*/ f23 1 f2"/>
                  <a:gd name="f33" fmla="*/ f26 1 23"/>
                  <a:gd name="f34" fmla="*/ f27 1 25"/>
                  <a:gd name="f35" fmla="*/ f28 1 23"/>
                  <a:gd name="f36" fmla="*/ f29 1 25"/>
                  <a:gd name="f37" fmla="*/ f30 1 25"/>
                  <a:gd name="f38" fmla="*/ f31 1 23"/>
                  <a:gd name="f39" fmla="*/ 0 1 f24"/>
                  <a:gd name="f40" fmla="*/ f6 1 f24"/>
                  <a:gd name="f41" fmla="*/ 0 1 f25"/>
                  <a:gd name="f42" fmla="*/ f7 1 f25"/>
                  <a:gd name="f43" fmla="+- f32 0 f1"/>
                  <a:gd name="f44" fmla="*/ f33 1 f24"/>
                  <a:gd name="f45" fmla="*/ f34 1 f25"/>
                  <a:gd name="f46" fmla="*/ f35 1 f24"/>
                  <a:gd name="f47" fmla="*/ f36 1 f25"/>
                  <a:gd name="f48" fmla="*/ f37 1 f25"/>
                  <a:gd name="f49" fmla="*/ f38 1 f24"/>
                  <a:gd name="f50" fmla="*/ f39 f19 1"/>
                  <a:gd name="f51" fmla="*/ f40 f19 1"/>
                  <a:gd name="f52" fmla="*/ f42 f20 1"/>
                  <a:gd name="f53" fmla="*/ f41 f20 1"/>
                  <a:gd name="f54" fmla="*/ f44 f19 1"/>
                  <a:gd name="f55" fmla="*/ f45 f20 1"/>
                  <a:gd name="f56" fmla="*/ f46 f19 1"/>
                  <a:gd name="f57" fmla="*/ f47 f20 1"/>
                  <a:gd name="f58" fmla="*/ f48 f20 1"/>
                  <a:gd name="f59" fmla="*/ f49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54" y="f55"/>
                  </a:cxn>
                  <a:cxn ang="f43">
                    <a:pos x="f56" y="f57"/>
                  </a:cxn>
                  <a:cxn ang="f43">
                    <a:pos x="f56" y="f58"/>
                  </a:cxn>
                  <a:cxn ang="f43">
                    <a:pos x="f59" y="f58"/>
                  </a:cxn>
                  <a:cxn ang="f43">
                    <a:pos x="f54" y="f55"/>
                  </a:cxn>
                  <a:cxn ang="f43">
                    <a:pos x="f54" y="f55"/>
                  </a:cxn>
                </a:cxnLst>
                <a:rect l="f50" t="f53" r="f51" b="f52"/>
                <a:pathLst>
                  <a:path w="23" h="25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6" y="f14"/>
                      <a:pt x="f6" y="f15"/>
                      <a:pt x="f6" y="f7"/>
                    </a:cubicBezTo>
                    <a:cubicBezTo>
                      <a:pt x="f16" y="f7"/>
                      <a:pt x="f17" y="f7"/>
                      <a:pt x="f5" y="f7"/>
                    </a:cubicBezTo>
                    <a:cubicBezTo>
                      <a:pt x="f10" y="f16"/>
                      <a:pt x="f10" y="f9"/>
                      <a:pt x="f8" y="f5"/>
                    </a:cubicBezTo>
                    <a:cubicBezTo>
                      <a:pt x="f8" y="f5"/>
                      <a:pt x="f8" y="f5"/>
                      <a:pt x="f8" y="f5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8" name="Freeform 166">
                <a:extLst>
                  <a:ext uri="{FF2B5EF4-FFF2-40B4-BE49-F238E27FC236}">
                    <a16:creationId xmlns:a16="http://schemas.microsoft.com/office/drawing/2014/main" id="{F6E9625D-F900-482F-8822-D309133AFA3A}"/>
                  </a:ext>
                </a:extLst>
              </p:cNvPr>
              <p:cNvSpPr/>
              <p:nvPr/>
            </p:nvSpPr>
            <p:spPr>
              <a:xfrm>
                <a:off x="6265861" y="3351211"/>
                <a:ext cx="53977" cy="508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23"/>
                  <a:gd name="f8" fmla="val 21"/>
                  <a:gd name="f9" fmla="val 17"/>
                  <a:gd name="f10" fmla="val 22"/>
                  <a:gd name="f11" fmla="val 9"/>
                  <a:gd name="f12" fmla="val 14"/>
                  <a:gd name="f13" fmla="val 8"/>
                  <a:gd name="f14" fmla="val 7"/>
                  <a:gd name="f15" fmla="val 15"/>
                  <a:gd name="f16" fmla="+- 0 0 -90"/>
                  <a:gd name="f17" fmla="*/ f3 1 24"/>
                  <a:gd name="f18" fmla="*/ f4 1 23"/>
                  <a:gd name="f19" fmla="+- f7 0 f5"/>
                  <a:gd name="f20" fmla="+- f6 0 f5"/>
                  <a:gd name="f21" fmla="*/ f16 f0 1"/>
                  <a:gd name="f22" fmla="*/ f20 1 24"/>
                  <a:gd name="f23" fmla="*/ f19 1 23"/>
                  <a:gd name="f24" fmla="*/ 24 f20 1"/>
                  <a:gd name="f25" fmla="*/ 21 f19 1"/>
                  <a:gd name="f26" fmla="*/ 0 f20 1"/>
                  <a:gd name="f27" fmla="*/ 23 f19 1"/>
                  <a:gd name="f28" fmla="*/ 0 f19 1"/>
                  <a:gd name="f29" fmla="*/ 22 f20 1"/>
                  <a:gd name="f30" fmla="*/ 22 f19 1"/>
                  <a:gd name="f31" fmla="*/ f21 1 f2"/>
                  <a:gd name="f32" fmla="*/ f24 1 24"/>
                  <a:gd name="f33" fmla="*/ f25 1 23"/>
                  <a:gd name="f34" fmla="*/ f26 1 24"/>
                  <a:gd name="f35" fmla="*/ f27 1 23"/>
                  <a:gd name="f36" fmla="*/ f28 1 23"/>
                  <a:gd name="f37" fmla="*/ f29 1 24"/>
                  <a:gd name="f38" fmla="*/ f30 1 23"/>
                  <a:gd name="f39" fmla="*/ 0 1 f22"/>
                  <a:gd name="f40" fmla="*/ f6 1 f22"/>
                  <a:gd name="f41" fmla="*/ 0 1 f23"/>
                  <a:gd name="f42" fmla="*/ f7 1 f23"/>
                  <a:gd name="f43" fmla="+- f31 0 f1"/>
                  <a:gd name="f44" fmla="*/ f32 1 f22"/>
                  <a:gd name="f45" fmla="*/ f33 1 f23"/>
                  <a:gd name="f46" fmla="*/ f34 1 f22"/>
                  <a:gd name="f47" fmla="*/ f35 1 f23"/>
                  <a:gd name="f48" fmla="*/ f36 1 f23"/>
                  <a:gd name="f49" fmla="*/ f37 1 f22"/>
                  <a:gd name="f50" fmla="*/ f38 1 f23"/>
                  <a:gd name="f51" fmla="*/ f39 f17 1"/>
                  <a:gd name="f52" fmla="*/ f40 f17 1"/>
                  <a:gd name="f53" fmla="*/ f42 f18 1"/>
                  <a:gd name="f54" fmla="*/ f41 f18 1"/>
                  <a:gd name="f55" fmla="*/ f44 f17 1"/>
                  <a:gd name="f56" fmla="*/ f45 f18 1"/>
                  <a:gd name="f57" fmla="*/ f46 f17 1"/>
                  <a:gd name="f58" fmla="*/ f47 f18 1"/>
                  <a:gd name="f59" fmla="*/ f48 f18 1"/>
                  <a:gd name="f60" fmla="*/ f49 f17 1"/>
                  <a:gd name="f61" fmla="*/ f50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55" y="f56"/>
                  </a:cxn>
                  <a:cxn ang="f43">
                    <a:pos x="f57" y="f58"/>
                  </a:cxn>
                  <a:cxn ang="f43">
                    <a:pos x="f57" y="f59"/>
                  </a:cxn>
                  <a:cxn ang="f43">
                    <a:pos x="f60" y="f59"/>
                  </a:cxn>
                  <a:cxn ang="f43">
                    <a:pos x="f55" y="f61"/>
                  </a:cxn>
                  <a:cxn ang="f43">
                    <a:pos x="f55" y="f56"/>
                  </a:cxn>
                </a:cxnLst>
                <a:rect l="f51" t="f54" r="f52" b="f53"/>
                <a:pathLst>
                  <a:path w="24" h="23">
                    <a:moveTo>
                      <a:pt x="f6" y="f8"/>
                    </a:moveTo>
                    <a:cubicBezTo>
                      <a:pt x="f9" y="f10"/>
                      <a:pt x="f11" y="f10"/>
                      <a:pt x="f5" y="f7"/>
                    </a:cubicBezTo>
                    <a:cubicBezTo>
                      <a:pt x="f5" y="f12"/>
                      <a:pt x="f5" y="f13"/>
                      <a:pt x="f5" y="f5"/>
                    </a:cubicBezTo>
                    <a:cubicBezTo>
                      <a:pt x="f14" y="f5"/>
                      <a:pt x="f12" y="f5"/>
                      <a:pt x="f10" y="f5"/>
                    </a:cubicBezTo>
                    <a:cubicBezTo>
                      <a:pt x="f7" y="f13"/>
                      <a:pt x="f7" y="f15"/>
                      <a:pt x="f6" y="f10"/>
                    </a:cubicBezTo>
                    <a:cubicBezTo>
                      <a:pt x="f6" y="f10"/>
                      <a:pt x="f6" y="f8"/>
                      <a:pt x="f6" y="f8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9" name="Freeform 167">
                <a:extLst>
                  <a:ext uri="{FF2B5EF4-FFF2-40B4-BE49-F238E27FC236}">
                    <a16:creationId xmlns:a16="http://schemas.microsoft.com/office/drawing/2014/main" id="{77739362-2292-4816-B455-19193D9275E2}"/>
                  </a:ext>
                </a:extLst>
              </p:cNvPr>
              <p:cNvSpPr/>
              <p:nvPr/>
            </p:nvSpPr>
            <p:spPr>
              <a:xfrm>
                <a:off x="3716341" y="3398833"/>
                <a:ext cx="52385" cy="555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25"/>
                  <a:gd name="f8" fmla="val 17"/>
                  <a:gd name="f9" fmla="val 9"/>
                  <a:gd name="f10" fmla="val 8"/>
                  <a:gd name="f11" fmla="val 1"/>
                  <a:gd name="f12" fmla="val 16"/>
                  <a:gd name="f13" fmla="+- 0 0 -90"/>
                  <a:gd name="f14" fmla="*/ f3 1 24"/>
                  <a:gd name="f15" fmla="*/ f4 1 25"/>
                  <a:gd name="f16" fmla="+- f7 0 f5"/>
                  <a:gd name="f17" fmla="+- f6 0 f5"/>
                  <a:gd name="f18" fmla="*/ f13 f0 1"/>
                  <a:gd name="f19" fmla="*/ f17 1 24"/>
                  <a:gd name="f20" fmla="*/ f16 1 25"/>
                  <a:gd name="f21" fmla="*/ 0 f17 1"/>
                  <a:gd name="f22" fmla="*/ 25 f16 1"/>
                  <a:gd name="f23" fmla="*/ 0 f16 1"/>
                  <a:gd name="f24" fmla="*/ 24 f17 1"/>
                  <a:gd name="f25" fmla="*/ 1 f16 1"/>
                  <a:gd name="f26" fmla="*/ 24 f16 1"/>
                  <a:gd name="f27" fmla="*/ f18 1 f2"/>
                  <a:gd name="f28" fmla="*/ f21 1 24"/>
                  <a:gd name="f29" fmla="*/ f22 1 25"/>
                  <a:gd name="f30" fmla="*/ f23 1 25"/>
                  <a:gd name="f31" fmla="*/ f24 1 24"/>
                  <a:gd name="f32" fmla="*/ f25 1 25"/>
                  <a:gd name="f33" fmla="*/ f26 1 25"/>
                  <a:gd name="f34" fmla="*/ 0 1 f19"/>
                  <a:gd name="f35" fmla="*/ f6 1 f19"/>
                  <a:gd name="f36" fmla="*/ 0 1 f20"/>
                  <a:gd name="f37" fmla="*/ f7 1 f20"/>
                  <a:gd name="f38" fmla="+- f27 0 f1"/>
                  <a:gd name="f39" fmla="*/ f28 1 f19"/>
                  <a:gd name="f40" fmla="*/ f29 1 f20"/>
                  <a:gd name="f41" fmla="*/ f30 1 f20"/>
                  <a:gd name="f42" fmla="*/ f31 1 f19"/>
                  <a:gd name="f43" fmla="*/ f32 1 f20"/>
                  <a:gd name="f44" fmla="*/ f33 1 f20"/>
                  <a:gd name="f45" fmla="*/ f34 f14 1"/>
                  <a:gd name="f46" fmla="*/ f35 f14 1"/>
                  <a:gd name="f47" fmla="*/ f37 f15 1"/>
                  <a:gd name="f48" fmla="*/ f36 f15 1"/>
                  <a:gd name="f49" fmla="*/ f39 f14 1"/>
                  <a:gd name="f50" fmla="*/ f40 f15 1"/>
                  <a:gd name="f51" fmla="*/ f41 f15 1"/>
                  <a:gd name="f52" fmla="*/ f42 f14 1"/>
                  <a:gd name="f53" fmla="*/ f43 f15 1"/>
                  <a:gd name="f54" fmla="*/ f44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49" y="f50"/>
                  </a:cxn>
                  <a:cxn ang="f38">
                    <a:pos x="f49" y="f51"/>
                  </a:cxn>
                  <a:cxn ang="f38">
                    <a:pos x="f52" y="f53"/>
                  </a:cxn>
                  <a:cxn ang="f38">
                    <a:pos x="f52" y="f51"/>
                  </a:cxn>
                  <a:cxn ang="f38">
                    <a:pos x="f52" y="f50"/>
                  </a:cxn>
                  <a:cxn ang="f38">
                    <a:pos x="f52" y="f54"/>
                  </a:cxn>
                  <a:cxn ang="f38">
                    <a:pos x="f49" y="f50"/>
                  </a:cxn>
                </a:cxnLst>
                <a:rect l="f45" t="f48" r="f46" b="f47"/>
                <a:pathLst>
                  <a:path w="24" h="25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11"/>
                      <a:pt x="f12" y="f11"/>
                      <a:pt x="f6" y="f11"/>
                    </a:cubicBezTo>
                    <a:cubicBezTo>
                      <a:pt x="f6" y="f5"/>
                      <a:pt x="f6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6" y="f6"/>
                      <a:pt x="f6" y="f6"/>
                      <a:pt x="f6" y="f6"/>
                    </a:cubicBezTo>
                    <a:cubicBezTo>
                      <a:pt x="f12" y="f6"/>
                      <a:pt x="f10" y="f7"/>
                      <a:pt x="f5" y="f7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0" name="Freeform 168">
                <a:extLst>
                  <a:ext uri="{FF2B5EF4-FFF2-40B4-BE49-F238E27FC236}">
                    <a16:creationId xmlns:a16="http://schemas.microsoft.com/office/drawing/2014/main" id="{21D274D1-2987-41D6-87D4-23B3123F81E9}"/>
                  </a:ext>
                </a:extLst>
              </p:cNvPr>
              <p:cNvSpPr/>
              <p:nvPr/>
            </p:nvSpPr>
            <p:spPr>
              <a:xfrm>
                <a:off x="5486400" y="3397252"/>
                <a:ext cx="57150" cy="555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25"/>
                  <a:gd name="f8" fmla="val 1"/>
                  <a:gd name="f9" fmla="val 9"/>
                  <a:gd name="f10" fmla="val 2"/>
                  <a:gd name="f11" fmla="val 18"/>
                  <a:gd name="f12" fmla="val 3"/>
                  <a:gd name="f13" fmla="val 24"/>
                  <a:gd name="f14" fmla="val 10"/>
                  <a:gd name="f15" fmla="val 23"/>
                  <a:gd name="f16" fmla="val 17"/>
                  <a:gd name="f17" fmla="val 22"/>
                  <a:gd name="f18" fmla="val 15"/>
                  <a:gd name="f19" fmla="val 8"/>
                  <a:gd name="f20" fmla="+- 0 0 -90"/>
                  <a:gd name="f21" fmla="*/ f3 1 26"/>
                  <a:gd name="f22" fmla="*/ f4 1 25"/>
                  <a:gd name="f23" fmla="+- f7 0 f5"/>
                  <a:gd name="f24" fmla="+- f6 0 f5"/>
                  <a:gd name="f25" fmla="*/ f20 f0 1"/>
                  <a:gd name="f26" fmla="*/ f24 1 26"/>
                  <a:gd name="f27" fmla="*/ f23 1 25"/>
                  <a:gd name="f28" fmla="*/ 1 f24 1"/>
                  <a:gd name="f29" fmla="*/ 1 f23 1"/>
                  <a:gd name="f30" fmla="*/ 26 f24 1"/>
                  <a:gd name="f31" fmla="*/ 3 f23 1"/>
                  <a:gd name="f32" fmla="*/ 22 f24 1"/>
                  <a:gd name="f33" fmla="*/ 25 f23 1"/>
                  <a:gd name="f34" fmla="*/ 0 f24 1"/>
                  <a:gd name="f35" fmla="*/ 0 f23 1"/>
                  <a:gd name="f36" fmla="*/ f25 1 f2"/>
                  <a:gd name="f37" fmla="*/ f28 1 26"/>
                  <a:gd name="f38" fmla="*/ f29 1 25"/>
                  <a:gd name="f39" fmla="*/ f30 1 26"/>
                  <a:gd name="f40" fmla="*/ f31 1 25"/>
                  <a:gd name="f41" fmla="*/ f32 1 26"/>
                  <a:gd name="f42" fmla="*/ f33 1 25"/>
                  <a:gd name="f43" fmla="*/ f34 1 26"/>
                  <a:gd name="f44" fmla="*/ f35 1 25"/>
                  <a:gd name="f45" fmla="*/ 0 1 f26"/>
                  <a:gd name="f46" fmla="*/ f6 1 f26"/>
                  <a:gd name="f47" fmla="*/ 0 1 f27"/>
                  <a:gd name="f48" fmla="*/ f7 1 f27"/>
                  <a:gd name="f49" fmla="+- f36 0 f1"/>
                  <a:gd name="f50" fmla="*/ f37 1 f26"/>
                  <a:gd name="f51" fmla="*/ f38 1 f27"/>
                  <a:gd name="f52" fmla="*/ f39 1 f26"/>
                  <a:gd name="f53" fmla="*/ f40 1 f27"/>
                  <a:gd name="f54" fmla="*/ f41 1 f26"/>
                  <a:gd name="f55" fmla="*/ f42 1 f27"/>
                  <a:gd name="f56" fmla="*/ f43 1 f26"/>
                  <a:gd name="f57" fmla="*/ f44 1 f27"/>
                  <a:gd name="f58" fmla="*/ f45 f21 1"/>
                  <a:gd name="f59" fmla="*/ f46 f21 1"/>
                  <a:gd name="f60" fmla="*/ f48 f22 1"/>
                  <a:gd name="f61" fmla="*/ f47 f22 1"/>
                  <a:gd name="f62" fmla="*/ f50 f21 1"/>
                  <a:gd name="f63" fmla="*/ f51 f22 1"/>
                  <a:gd name="f64" fmla="*/ f52 f21 1"/>
                  <a:gd name="f65" fmla="*/ f53 f22 1"/>
                  <a:gd name="f66" fmla="*/ f54 f21 1"/>
                  <a:gd name="f67" fmla="*/ f55 f22 1"/>
                  <a:gd name="f68" fmla="*/ f56 f21 1"/>
                  <a:gd name="f69" fmla="*/ f57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62" y="f63"/>
                  </a:cxn>
                  <a:cxn ang="f49">
                    <a:pos x="f64" y="f65"/>
                  </a:cxn>
                  <a:cxn ang="f49">
                    <a:pos x="f64" y="f65"/>
                  </a:cxn>
                  <a:cxn ang="f49">
                    <a:pos x="f66" y="f67"/>
                  </a:cxn>
                  <a:cxn ang="f49">
                    <a:pos x="f68" y="f67"/>
                  </a:cxn>
                  <a:cxn ang="f49">
                    <a:pos x="f62" y="f69"/>
                  </a:cxn>
                  <a:cxn ang="f49">
                    <a:pos x="f62" y="f63"/>
                  </a:cxn>
                </a:cxnLst>
                <a:rect l="f58" t="f61" r="f59" b="f60"/>
                <a:pathLst>
                  <a:path w="26" h="25">
                    <a:moveTo>
                      <a:pt x="f8" y="f8"/>
                    </a:moveTo>
                    <a:cubicBezTo>
                      <a:pt x="f9" y="f10"/>
                      <a:pt x="f11" y="f12"/>
                      <a:pt x="f6" y="f12"/>
                    </a:cubicBezTo>
                    <a:cubicBezTo>
                      <a:pt x="f6" y="f12"/>
                      <a:pt x="f6" y="f12"/>
                      <a:pt x="f6" y="f12"/>
                    </a:cubicBezTo>
                    <a:cubicBezTo>
                      <a:pt x="f13" y="f14"/>
                      <a:pt x="f15" y="f16"/>
                      <a:pt x="f17" y="f7"/>
                    </a:cubicBezTo>
                    <a:cubicBezTo>
                      <a:pt x="f18" y="f7"/>
                      <a:pt x="f9" y="f7"/>
                      <a:pt x="f5" y="f7"/>
                    </a:cubicBezTo>
                    <a:cubicBezTo>
                      <a:pt x="f5" y="f16"/>
                      <a:pt x="f8" y="f19"/>
                      <a:pt x="f8" y="f5"/>
                    </a:cubicBezTo>
                    <a:cubicBezTo>
                      <a:pt x="f8" y="f5"/>
                      <a:pt x="f8" y="f8"/>
                      <a:pt x="f8" y="f8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1" name="Freeform 169">
                <a:extLst>
                  <a:ext uri="{FF2B5EF4-FFF2-40B4-BE49-F238E27FC236}">
                    <a16:creationId xmlns:a16="http://schemas.microsoft.com/office/drawing/2014/main" id="{7C6A46C4-AC74-4D74-9E66-EE7F7CD7D11E}"/>
                  </a:ext>
                </a:extLst>
              </p:cNvPr>
              <p:cNvSpPr/>
              <p:nvPr/>
            </p:nvSpPr>
            <p:spPr>
              <a:xfrm>
                <a:off x="6318247" y="3397252"/>
                <a:ext cx="52385" cy="571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26"/>
                  <a:gd name="f8" fmla="val 25"/>
                  <a:gd name="f9" fmla="val 16"/>
                  <a:gd name="f10" fmla="val 8"/>
                  <a:gd name="f11" fmla="val 17"/>
                  <a:gd name="f12" fmla="val 1"/>
                  <a:gd name="f13" fmla="val 9"/>
                  <a:gd name="f14" fmla="val 2"/>
                  <a:gd name="f15" fmla="val 10"/>
                  <a:gd name="f16" fmla="val 18"/>
                  <a:gd name="f17" fmla="+- 0 0 -90"/>
                  <a:gd name="f18" fmla="*/ f3 1 24"/>
                  <a:gd name="f19" fmla="*/ f4 1 26"/>
                  <a:gd name="f20" fmla="+- f7 0 f5"/>
                  <a:gd name="f21" fmla="+- f6 0 f5"/>
                  <a:gd name="f22" fmla="*/ f17 f0 1"/>
                  <a:gd name="f23" fmla="*/ f21 1 24"/>
                  <a:gd name="f24" fmla="*/ f20 1 26"/>
                  <a:gd name="f25" fmla="*/ 24 f21 1"/>
                  <a:gd name="f26" fmla="*/ 25 f20 1"/>
                  <a:gd name="f27" fmla="*/ 0 f21 1"/>
                  <a:gd name="f28" fmla="*/ 26 f20 1"/>
                  <a:gd name="f29" fmla="*/ 1 f21 1"/>
                  <a:gd name="f30" fmla="*/ 0 f20 1"/>
                  <a:gd name="f31" fmla="*/ 1 f20 1"/>
                  <a:gd name="f32" fmla="*/ 2 f20 1"/>
                  <a:gd name="f33" fmla="*/ f22 1 f2"/>
                  <a:gd name="f34" fmla="*/ f25 1 24"/>
                  <a:gd name="f35" fmla="*/ f26 1 26"/>
                  <a:gd name="f36" fmla="*/ f27 1 24"/>
                  <a:gd name="f37" fmla="*/ f28 1 26"/>
                  <a:gd name="f38" fmla="*/ f29 1 24"/>
                  <a:gd name="f39" fmla="*/ f30 1 26"/>
                  <a:gd name="f40" fmla="*/ f31 1 26"/>
                  <a:gd name="f41" fmla="*/ f32 1 26"/>
                  <a:gd name="f42" fmla="*/ 0 1 f23"/>
                  <a:gd name="f43" fmla="*/ f6 1 f23"/>
                  <a:gd name="f44" fmla="*/ 0 1 f24"/>
                  <a:gd name="f45" fmla="*/ f7 1 f24"/>
                  <a:gd name="f46" fmla="+- f33 0 f1"/>
                  <a:gd name="f47" fmla="*/ f34 1 f23"/>
                  <a:gd name="f48" fmla="*/ f35 1 f24"/>
                  <a:gd name="f49" fmla="*/ f36 1 f23"/>
                  <a:gd name="f50" fmla="*/ f37 1 f24"/>
                  <a:gd name="f51" fmla="*/ f38 1 f23"/>
                  <a:gd name="f52" fmla="*/ f39 1 f24"/>
                  <a:gd name="f53" fmla="*/ f40 1 f24"/>
                  <a:gd name="f54" fmla="*/ f41 1 f24"/>
                  <a:gd name="f55" fmla="*/ f42 f18 1"/>
                  <a:gd name="f56" fmla="*/ f43 f18 1"/>
                  <a:gd name="f57" fmla="*/ f45 f19 1"/>
                  <a:gd name="f58" fmla="*/ f44 f19 1"/>
                  <a:gd name="f59" fmla="*/ f47 f18 1"/>
                  <a:gd name="f60" fmla="*/ f48 f19 1"/>
                  <a:gd name="f61" fmla="*/ f49 f18 1"/>
                  <a:gd name="f62" fmla="*/ f50 f19 1"/>
                  <a:gd name="f63" fmla="*/ f51 f18 1"/>
                  <a:gd name="f64" fmla="*/ f52 f19 1"/>
                  <a:gd name="f65" fmla="*/ f53 f19 1"/>
                  <a:gd name="f66" fmla="*/ f54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59" y="f60"/>
                  </a:cxn>
                  <a:cxn ang="f46">
                    <a:pos x="f61" y="f62"/>
                  </a:cxn>
                  <a:cxn ang="f46">
                    <a:pos x="f63" y="f64"/>
                  </a:cxn>
                  <a:cxn ang="f46">
                    <a:pos x="f63" y="f65"/>
                  </a:cxn>
                  <a:cxn ang="f46">
                    <a:pos x="f59" y="f66"/>
                  </a:cxn>
                  <a:cxn ang="f46">
                    <a:pos x="f59" y="f65"/>
                  </a:cxn>
                  <a:cxn ang="f46">
                    <a:pos x="f59" y="f62"/>
                  </a:cxn>
                  <a:cxn ang="f46">
                    <a:pos x="f59" y="f60"/>
                  </a:cxn>
                </a:cxnLst>
                <a:rect l="f55" t="f58" r="f56" b="f57"/>
                <a:pathLst>
                  <a:path w="24" h="26">
                    <a:moveTo>
                      <a:pt x="f6" y="f8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12" y="f13"/>
                      <a:pt x="f12" y="f5"/>
                    </a:cubicBezTo>
                    <a:cubicBezTo>
                      <a:pt x="f12" y="f5"/>
                      <a:pt x="f12" y="f12"/>
                      <a:pt x="f12" y="f12"/>
                    </a:cubicBezTo>
                    <a:cubicBezTo>
                      <a:pt x="f13" y="f12"/>
                      <a:pt x="f11" y="f12"/>
                      <a:pt x="f6" y="f14"/>
                    </a:cubicBezTo>
                    <a:cubicBezTo>
                      <a:pt x="f6" y="f12"/>
                      <a:pt x="f6" y="f12"/>
                      <a:pt x="f6" y="f12"/>
                    </a:cubicBezTo>
                    <a:cubicBezTo>
                      <a:pt x="f6" y="f15"/>
                      <a:pt x="f6" y="f16"/>
                      <a:pt x="f6" y="f7"/>
                    </a:cubicBez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2" name="Freeform 170">
                <a:extLst>
                  <a:ext uri="{FF2B5EF4-FFF2-40B4-BE49-F238E27FC236}">
                    <a16:creationId xmlns:a16="http://schemas.microsoft.com/office/drawing/2014/main" id="{B0B152B4-047D-4580-9B00-80361CF9901D}"/>
                  </a:ext>
                </a:extLst>
              </p:cNvPr>
              <p:cNvSpPr/>
              <p:nvPr/>
            </p:nvSpPr>
            <p:spPr>
              <a:xfrm>
                <a:off x="8086725" y="3397252"/>
                <a:ext cx="57150" cy="571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3"/>
                  <a:gd name="f8" fmla="val 25"/>
                  <a:gd name="f9" fmla="val 9"/>
                  <a:gd name="f10" fmla="val 23"/>
                  <a:gd name="f11" fmla="val 16"/>
                  <a:gd name="f12" fmla="val 22"/>
                  <a:gd name="f13" fmla="val 1"/>
                  <a:gd name="f14" fmla="val 8"/>
                  <a:gd name="f15" fmla="val 2"/>
                  <a:gd name="f16" fmla="val 10"/>
                  <a:gd name="f17" fmla="val 18"/>
                  <a:gd name="f18" fmla="+- 0 0 -90"/>
                  <a:gd name="f19" fmla="*/ f3 1 26"/>
                  <a:gd name="f20" fmla="*/ f4 1 26"/>
                  <a:gd name="f21" fmla="+- f6 0 f5"/>
                  <a:gd name="f22" fmla="*/ f18 f0 1"/>
                  <a:gd name="f23" fmla="*/ f21 1 26"/>
                  <a:gd name="f24" fmla="*/ 26 f21 1"/>
                  <a:gd name="f25" fmla="*/ 3 f21 1"/>
                  <a:gd name="f26" fmla="*/ 22 f21 1"/>
                  <a:gd name="f27" fmla="*/ 25 f21 1"/>
                  <a:gd name="f28" fmla="*/ 0 f21 1"/>
                  <a:gd name="f29" fmla="*/ 2 f21 1"/>
                  <a:gd name="f30" fmla="*/ 1 f21 1"/>
                  <a:gd name="f31" fmla="*/ f22 1 f2"/>
                  <a:gd name="f32" fmla="*/ f24 1 26"/>
                  <a:gd name="f33" fmla="*/ f25 1 26"/>
                  <a:gd name="f34" fmla="*/ f26 1 26"/>
                  <a:gd name="f35" fmla="*/ f27 1 26"/>
                  <a:gd name="f36" fmla="*/ f28 1 26"/>
                  <a:gd name="f37" fmla="*/ f29 1 26"/>
                  <a:gd name="f38" fmla="*/ f30 1 26"/>
                  <a:gd name="f39" fmla="*/ 0 1 f23"/>
                  <a:gd name="f40" fmla="*/ f6 1 f23"/>
                  <a:gd name="f41" fmla="+- f31 0 f1"/>
                  <a:gd name="f42" fmla="*/ f32 1 f23"/>
                  <a:gd name="f43" fmla="*/ f33 1 f23"/>
                  <a:gd name="f44" fmla="*/ f34 1 f23"/>
                  <a:gd name="f45" fmla="*/ f35 1 f23"/>
                  <a:gd name="f46" fmla="*/ f36 1 f23"/>
                  <a:gd name="f47" fmla="*/ f37 1 f23"/>
                  <a:gd name="f48" fmla="*/ f38 1 f23"/>
                  <a:gd name="f49" fmla="*/ f39 f19 1"/>
                  <a:gd name="f50" fmla="*/ f40 f19 1"/>
                  <a:gd name="f51" fmla="*/ f40 f20 1"/>
                  <a:gd name="f52" fmla="*/ f39 f20 1"/>
                  <a:gd name="f53" fmla="*/ f42 f19 1"/>
                  <a:gd name="f54" fmla="*/ f43 f20 1"/>
                  <a:gd name="f55" fmla="*/ f44 f19 1"/>
                  <a:gd name="f56" fmla="*/ f45 f20 1"/>
                  <a:gd name="f57" fmla="*/ f46 f19 1"/>
                  <a:gd name="f58" fmla="*/ f42 f20 1"/>
                  <a:gd name="f59" fmla="*/ f47 f19 1"/>
                  <a:gd name="f60" fmla="*/ f46 f20 1"/>
                  <a:gd name="f61" fmla="*/ f48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1">
                    <a:pos x="f53" y="f54"/>
                  </a:cxn>
                  <a:cxn ang="f41">
                    <a:pos x="f55" y="f56"/>
                  </a:cxn>
                  <a:cxn ang="f41">
                    <a:pos x="f57" y="f58"/>
                  </a:cxn>
                  <a:cxn ang="f41">
                    <a:pos x="f59" y="f60"/>
                  </a:cxn>
                  <a:cxn ang="f41">
                    <a:pos x="f61" y="f60"/>
                  </a:cxn>
                  <a:cxn ang="f41">
                    <a:pos x="f53" y="f54"/>
                  </a:cxn>
                  <a:cxn ang="f41">
                    <a:pos x="f53" y="f54"/>
                  </a:cxn>
                </a:cxnLst>
                <a:rect l="f49" t="f52" r="f50" b="f51"/>
                <a:pathLst>
                  <a:path w="26" h="26">
                    <a:moveTo>
                      <a:pt x="f6" y="f7"/>
                    </a:moveTo>
                    <a:cubicBezTo>
                      <a:pt x="f8" y="f9"/>
                      <a:pt x="f10" y="f11"/>
                      <a:pt x="f12" y="f8"/>
                    </a:cubicBezTo>
                    <a:cubicBezTo>
                      <a:pt x="f11" y="f8"/>
                      <a:pt x="f9" y="f8"/>
                      <a:pt x="f5" y="f6"/>
                    </a:cubicBezTo>
                    <a:cubicBezTo>
                      <a:pt x="f5" y="f11"/>
                      <a:pt x="f13" y="f14"/>
                      <a:pt x="f15" y="f5"/>
                    </a:cubicBezTo>
                    <a:cubicBezTo>
                      <a:pt x="f15" y="f5"/>
                      <a:pt x="f13" y="f5"/>
                      <a:pt x="f13" y="f5"/>
                    </a:cubicBezTo>
                    <a:cubicBezTo>
                      <a:pt x="f16" y="f13"/>
                      <a:pt x="f17" y="f15"/>
                      <a:pt x="f6" y="f7"/>
                    </a:cubicBezTo>
                    <a:cubicBezTo>
                      <a:pt x="f6" y="f7"/>
                      <a:pt x="f6" y="f7"/>
                      <a:pt x="f6" y="f7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3" name="Freeform 171">
                <a:extLst>
                  <a:ext uri="{FF2B5EF4-FFF2-40B4-BE49-F238E27FC236}">
                    <a16:creationId xmlns:a16="http://schemas.microsoft.com/office/drawing/2014/main" id="{09823B4D-A35B-4C3A-B22D-DD94D883B232}"/>
                  </a:ext>
                </a:extLst>
              </p:cNvPr>
              <p:cNvSpPr/>
              <p:nvPr/>
            </p:nvSpPr>
            <p:spPr>
              <a:xfrm>
                <a:off x="4441826" y="3505196"/>
                <a:ext cx="52385" cy="555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25"/>
                  <a:gd name="f8" fmla="val 17"/>
                  <a:gd name="f9" fmla="val 9"/>
                  <a:gd name="f10" fmla="val 8"/>
                  <a:gd name="f11" fmla="val 16"/>
                  <a:gd name="f12" fmla="+- 0 0 -90"/>
                  <a:gd name="f13" fmla="*/ f3 1 24"/>
                  <a:gd name="f14" fmla="*/ f4 1 25"/>
                  <a:gd name="f15" fmla="+- f7 0 f5"/>
                  <a:gd name="f16" fmla="+- f6 0 f5"/>
                  <a:gd name="f17" fmla="*/ f12 f0 1"/>
                  <a:gd name="f18" fmla="*/ f16 1 24"/>
                  <a:gd name="f19" fmla="*/ f15 1 25"/>
                  <a:gd name="f20" fmla="*/ 0 f16 1"/>
                  <a:gd name="f21" fmla="*/ 25 f15 1"/>
                  <a:gd name="f22" fmla="*/ 0 f15 1"/>
                  <a:gd name="f23" fmla="*/ 24 f16 1"/>
                  <a:gd name="f24" fmla="*/ f17 1 f2"/>
                  <a:gd name="f25" fmla="*/ f20 1 24"/>
                  <a:gd name="f26" fmla="*/ f21 1 25"/>
                  <a:gd name="f27" fmla="*/ f22 1 25"/>
                  <a:gd name="f28" fmla="*/ f23 1 24"/>
                  <a:gd name="f29" fmla="*/ 0 1 f18"/>
                  <a:gd name="f30" fmla="*/ f6 1 f18"/>
                  <a:gd name="f31" fmla="*/ 0 1 f19"/>
                  <a:gd name="f32" fmla="*/ f7 1 f19"/>
                  <a:gd name="f33" fmla="+- f24 0 f1"/>
                  <a:gd name="f34" fmla="*/ f25 1 f18"/>
                  <a:gd name="f35" fmla="*/ f26 1 f19"/>
                  <a:gd name="f36" fmla="*/ f27 1 f19"/>
                  <a:gd name="f37" fmla="*/ f28 1 f18"/>
                  <a:gd name="f38" fmla="*/ f29 f13 1"/>
                  <a:gd name="f39" fmla="*/ f30 f13 1"/>
                  <a:gd name="f40" fmla="*/ f32 f14 1"/>
                  <a:gd name="f41" fmla="*/ f31 f14 1"/>
                  <a:gd name="f42" fmla="*/ f34 f13 1"/>
                  <a:gd name="f43" fmla="*/ f35 f14 1"/>
                  <a:gd name="f44" fmla="*/ f36 f14 1"/>
                  <a:gd name="f45" fmla="*/ f3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2" y="f43"/>
                  </a:cxn>
                  <a:cxn ang="f33">
                    <a:pos x="f42" y="f44"/>
                  </a:cxn>
                  <a:cxn ang="f33">
                    <a:pos x="f45" y="f44"/>
                  </a:cxn>
                  <a:cxn ang="f33">
                    <a:pos x="f45" y="f43"/>
                  </a:cxn>
                  <a:cxn ang="f33">
                    <a:pos x="f42" y="f43"/>
                  </a:cxn>
                </a:cxnLst>
                <a:rect l="f38" t="f41" r="f39" b="f40"/>
                <a:pathLst>
                  <a:path w="24" h="25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0" y="f7"/>
                      <a:pt x="f5" y="f7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4" name="Freeform 172">
                <a:extLst>
                  <a:ext uri="{FF2B5EF4-FFF2-40B4-BE49-F238E27FC236}">
                    <a16:creationId xmlns:a16="http://schemas.microsoft.com/office/drawing/2014/main" id="{09D39253-FC6F-4CE8-83CB-EB69B2FFC663}"/>
                  </a:ext>
                </a:extLst>
              </p:cNvPr>
              <p:cNvSpPr/>
              <p:nvPr/>
            </p:nvSpPr>
            <p:spPr>
              <a:xfrm>
                <a:off x="7043742" y="3505196"/>
                <a:ext cx="52385" cy="555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25"/>
                  <a:gd name="f8" fmla="val 17"/>
                  <a:gd name="f9" fmla="val 9"/>
                  <a:gd name="f10" fmla="val 8"/>
                  <a:gd name="f11" fmla="val 16"/>
                  <a:gd name="f12" fmla="+- 0 0 -90"/>
                  <a:gd name="f13" fmla="*/ f3 1 24"/>
                  <a:gd name="f14" fmla="*/ f4 1 25"/>
                  <a:gd name="f15" fmla="+- f7 0 f5"/>
                  <a:gd name="f16" fmla="+- f6 0 f5"/>
                  <a:gd name="f17" fmla="*/ f12 f0 1"/>
                  <a:gd name="f18" fmla="*/ f16 1 24"/>
                  <a:gd name="f19" fmla="*/ f15 1 25"/>
                  <a:gd name="f20" fmla="*/ 0 f16 1"/>
                  <a:gd name="f21" fmla="*/ 25 f15 1"/>
                  <a:gd name="f22" fmla="*/ 0 f15 1"/>
                  <a:gd name="f23" fmla="*/ 24 f16 1"/>
                  <a:gd name="f24" fmla="*/ f17 1 f2"/>
                  <a:gd name="f25" fmla="*/ f20 1 24"/>
                  <a:gd name="f26" fmla="*/ f21 1 25"/>
                  <a:gd name="f27" fmla="*/ f22 1 25"/>
                  <a:gd name="f28" fmla="*/ f23 1 24"/>
                  <a:gd name="f29" fmla="*/ 0 1 f18"/>
                  <a:gd name="f30" fmla="*/ f6 1 f18"/>
                  <a:gd name="f31" fmla="*/ 0 1 f19"/>
                  <a:gd name="f32" fmla="*/ f7 1 f19"/>
                  <a:gd name="f33" fmla="+- f24 0 f1"/>
                  <a:gd name="f34" fmla="*/ f25 1 f18"/>
                  <a:gd name="f35" fmla="*/ f26 1 f19"/>
                  <a:gd name="f36" fmla="*/ f27 1 f19"/>
                  <a:gd name="f37" fmla="*/ f28 1 f18"/>
                  <a:gd name="f38" fmla="*/ f29 f13 1"/>
                  <a:gd name="f39" fmla="*/ f30 f13 1"/>
                  <a:gd name="f40" fmla="*/ f32 f14 1"/>
                  <a:gd name="f41" fmla="*/ f31 f14 1"/>
                  <a:gd name="f42" fmla="*/ f34 f13 1"/>
                  <a:gd name="f43" fmla="*/ f35 f14 1"/>
                  <a:gd name="f44" fmla="*/ f36 f14 1"/>
                  <a:gd name="f45" fmla="*/ f3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2" y="f43"/>
                  </a:cxn>
                  <a:cxn ang="f33">
                    <a:pos x="f42" y="f44"/>
                  </a:cxn>
                  <a:cxn ang="f33">
                    <a:pos x="f45" y="f44"/>
                  </a:cxn>
                  <a:cxn ang="f33">
                    <a:pos x="f45" y="f43"/>
                  </a:cxn>
                  <a:cxn ang="f33">
                    <a:pos x="f42" y="f43"/>
                  </a:cxn>
                </a:cxnLst>
                <a:rect l="f38" t="f41" r="f39" b="f40"/>
                <a:pathLst>
                  <a:path w="24" h="25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0" y="f7"/>
                      <a:pt x="f5" y="f7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5" name="Freeform 173">
                <a:extLst>
                  <a:ext uri="{FF2B5EF4-FFF2-40B4-BE49-F238E27FC236}">
                    <a16:creationId xmlns:a16="http://schemas.microsoft.com/office/drawing/2014/main" id="{932F550F-AC71-48FB-9CD8-51AE5D52C152}"/>
                  </a:ext>
                </a:extLst>
              </p:cNvPr>
              <p:cNvSpPr/>
              <p:nvPr/>
            </p:nvSpPr>
            <p:spPr>
              <a:xfrm>
                <a:off x="4330698" y="2203447"/>
                <a:ext cx="58741" cy="508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23"/>
                  <a:gd name="f8" fmla="val 3"/>
                  <a:gd name="f9" fmla="val 8"/>
                  <a:gd name="f10" fmla="val 2"/>
                  <a:gd name="f11" fmla="val 16"/>
                  <a:gd name="f12" fmla="val 1"/>
                  <a:gd name="f13" fmla="val 9"/>
                  <a:gd name="f14" fmla="val 15"/>
                  <a:gd name="f15" fmla="val 19"/>
                  <a:gd name="f16" fmla="val 12"/>
                  <a:gd name="f17" fmla="val 6"/>
                  <a:gd name="f18" fmla="val 4"/>
                  <a:gd name="f19" fmla="+- 0 0 -90"/>
                  <a:gd name="f20" fmla="*/ f3 1 26"/>
                  <a:gd name="f21" fmla="*/ f4 1 23"/>
                  <a:gd name="f22" fmla="+- f7 0 f5"/>
                  <a:gd name="f23" fmla="+- f6 0 f5"/>
                  <a:gd name="f24" fmla="*/ f19 f0 1"/>
                  <a:gd name="f25" fmla="*/ f23 1 26"/>
                  <a:gd name="f26" fmla="*/ f22 1 23"/>
                  <a:gd name="f27" fmla="*/ 0 f23 1"/>
                  <a:gd name="f28" fmla="*/ 3 f22 1"/>
                  <a:gd name="f29" fmla="*/ 26 f23 1"/>
                  <a:gd name="f30" fmla="*/ 0 f22 1"/>
                  <a:gd name="f31" fmla="*/ 23 f22 1"/>
                  <a:gd name="f32" fmla="*/ 6 f23 1"/>
                  <a:gd name="f33" fmla="*/ 2 f22 1"/>
                  <a:gd name="f34" fmla="*/ f24 1 f2"/>
                  <a:gd name="f35" fmla="*/ f27 1 26"/>
                  <a:gd name="f36" fmla="*/ f28 1 23"/>
                  <a:gd name="f37" fmla="*/ f29 1 26"/>
                  <a:gd name="f38" fmla="*/ f30 1 23"/>
                  <a:gd name="f39" fmla="*/ f31 1 23"/>
                  <a:gd name="f40" fmla="*/ f32 1 26"/>
                  <a:gd name="f41" fmla="*/ f33 1 23"/>
                  <a:gd name="f42" fmla="*/ 0 1 f25"/>
                  <a:gd name="f43" fmla="*/ f6 1 f25"/>
                  <a:gd name="f44" fmla="*/ 0 1 f26"/>
                  <a:gd name="f45" fmla="*/ f7 1 f26"/>
                  <a:gd name="f46" fmla="+- f34 0 f1"/>
                  <a:gd name="f47" fmla="*/ f35 1 f25"/>
                  <a:gd name="f48" fmla="*/ f36 1 f26"/>
                  <a:gd name="f49" fmla="*/ f37 1 f25"/>
                  <a:gd name="f50" fmla="*/ f38 1 f26"/>
                  <a:gd name="f51" fmla="*/ f39 1 f26"/>
                  <a:gd name="f52" fmla="*/ f40 1 f25"/>
                  <a:gd name="f53" fmla="*/ f41 1 f26"/>
                  <a:gd name="f54" fmla="*/ f42 f20 1"/>
                  <a:gd name="f55" fmla="*/ f43 f20 1"/>
                  <a:gd name="f56" fmla="*/ f45 f21 1"/>
                  <a:gd name="f57" fmla="*/ f44 f21 1"/>
                  <a:gd name="f58" fmla="*/ f47 f20 1"/>
                  <a:gd name="f59" fmla="*/ f48 f21 1"/>
                  <a:gd name="f60" fmla="*/ f49 f20 1"/>
                  <a:gd name="f61" fmla="*/ f50 f21 1"/>
                  <a:gd name="f62" fmla="*/ f51 f21 1"/>
                  <a:gd name="f63" fmla="*/ f52 f20 1"/>
                  <a:gd name="f64" fmla="*/ f53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58" y="f59"/>
                  </a:cxn>
                  <a:cxn ang="f46">
                    <a:pos x="f60" y="f61"/>
                  </a:cxn>
                  <a:cxn ang="f46">
                    <a:pos x="f60" y="f62"/>
                  </a:cxn>
                  <a:cxn ang="f46">
                    <a:pos x="f63" y="f62"/>
                  </a:cxn>
                  <a:cxn ang="f46">
                    <a:pos x="f58" y="f64"/>
                  </a:cxn>
                  <a:cxn ang="f46">
                    <a:pos x="f58" y="f59"/>
                  </a:cxn>
                </a:cxnLst>
                <a:rect l="f54" t="f57" r="f55" b="f56"/>
                <a:pathLst>
                  <a:path w="26" h="23">
                    <a:moveTo>
                      <a:pt x="f5" y="f8"/>
                    </a:moveTo>
                    <a:cubicBezTo>
                      <a:pt x="f9" y="f10"/>
                      <a:pt x="f11" y="f12"/>
                      <a:pt x="f6" y="f5"/>
                    </a:cubicBezTo>
                    <a:cubicBezTo>
                      <a:pt x="f6" y="f13"/>
                      <a:pt x="f6" y="f14"/>
                      <a:pt x="f6" y="f7"/>
                    </a:cubicBezTo>
                    <a:cubicBezTo>
                      <a:pt x="f15" y="f7"/>
                      <a:pt x="f16" y="f7"/>
                      <a:pt x="f17" y="f7"/>
                    </a:cubicBezTo>
                    <a:cubicBezTo>
                      <a:pt x="f18" y="f11"/>
                      <a:pt x="f10" y="f13"/>
                      <a:pt x="f5" y="f10"/>
                    </a:cubicBezTo>
                    <a:cubicBezTo>
                      <a:pt x="f5" y="f10"/>
                      <a:pt x="f5" y="f8"/>
                      <a:pt x="f5" y="f8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6" name="Freeform 174">
                <a:extLst>
                  <a:ext uri="{FF2B5EF4-FFF2-40B4-BE49-F238E27FC236}">
                    <a16:creationId xmlns:a16="http://schemas.microsoft.com/office/drawing/2014/main" id="{1B2279ED-C5C1-4DC6-8A71-EEEDF30EC868}"/>
                  </a:ext>
                </a:extLst>
              </p:cNvPr>
              <p:cNvSpPr/>
              <p:nvPr/>
            </p:nvSpPr>
            <p:spPr>
              <a:xfrm>
                <a:off x="5851529" y="2206630"/>
                <a:ext cx="47621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23"/>
                  <a:gd name="f8" fmla="val 14"/>
                  <a:gd name="f9" fmla="val 8"/>
                  <a:gd name="f10" fmla="val 7"/>
                  <a:gd name="f11" fmla="val 13"/>
                  <a:gd name="f12" fmla="val 15"/>
                  <a:gd name="f13" fmla="+- 0 0 -90"/>
                  <a:gd name="f14" fmla="*/ f3 1 22"/>
                  <a:gd name="f15" fmla="*/ f4 1 23"/>
                  <a:gd name="f16" fmla="+- f7 0 f5"/>
                  <a:gd name="f17" fmla="+- f6 0 f5"/>
                  <a:gd name="f18" fmla="*/ f13 f0 1"/>
                  <a:gd name="f19" fmla="*/ f17 1 22"/>
                  <a:gd name="f20" fmla="*/ f16 1 23"/>
                  <a:gd name="f21" fmla="*/ 0 f17 1"/>
                  <a:gd name="f22" fmla="*/ 23 f16 1"/>
                  <a:gd name="f23" fmla="*/ 0 f16 1"/>
                  <a:gd name="f24" fmla="*/ 22 f17 1"/>
                  <a:gd name="f25" fmla="*/ 22 f16 1"/>
                  <a:gd name="f26" fmla="*/ f18 1 f2"/>
                  <a:gd name="f27" fmla="*/ f21 1 22"/>
                  <a:gd name="f28" fmla="*/ f22 1 23"/>
                  <a:gd name="f29" fmla="*/ f23 1 23"/>
                  <a:gd name="f30" fmla="*/ f24 1 22"/>
                  <a:gd name="f31" fmla="*/ f25 1 23"/>
                  <a:gd name="f32" fmla="*/ 0 1 f19"/>
                  <a:gd name="f33" fmla="*/ f6 1 f19"/>
                  <a:gd name="f34" fmla="*/ 0 1 f20"/>
                  <a:gd name="f35" fmla="*/ f7 1 f20"/>
                  <a:gd name="f36" fmla="+- f26 0 f1"/>
                  <a:gd name="f37" fmla="*/ f27 1 f19"/>
                  <a:gd name="f38" fmla="*/ f28 1 f20"/>
                  <a:gd name="f39" fmla="*/ f29 1 f20"/>
                  <a:gd name="f40" fmla="*/ f30 1 f19"/>
                  <a:gd name="f41" fmla="*/ f31 1 f20"/>
                  <a:gd name="f42" fmla="*/ f32 f14 1"/>
                  <a:gd name="f43" fmla="*/ f33 f14 1"/>
                  <a:gd name="f44" fmla="*/ f35 f15 1"/>
                  <a:gd name="f45" fmla="*/ f34 f15 1"/>
                  <a:gd name="f46" fmla="*/ f37 f14 1"/>
                  <a:gd name="f47" fmla="*/ f38 f15 1"/>
                  <a:gd name="f48" fmla="*/ f39 f15 1"/>
                  <a:gd name="f49" fmla="*/ f40 f14 1"/>
                  <a:gd name="f50" fmla="*/ f41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46" y="f47"/>
                  </a:cxn>
                  <a:cxn ang="f36">
                    <a:pos x="f46" y="f48"/>
                  </a:cxn>
                  <a:cxn ang="f36">
                    <a:pos x="f49" y="f48"/>
                  </a:cxn>
                  <a:cxn ang="f36">
                    <a:pos x="f49" y="f50"/>
                  </a:cxn>
                  <a:cxn ang="f36">
                    <a:pos x="f46" y="f47"/>
                  </a:cxn>
                </a:cxnLst>
                <a:rect l="f42" t="f45" r="f43" b="f44"/>
                <a:pathLst>
                  <a:path w="22" h="23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8" y="f5"/>
                      <a:pt x="f6" y="f5"/>
                    </a:cubicBezTo>
                    <a:cubicBezTo>
                      <a:pt x="f6" y="f10"/>
                      <a:pt x="f6" y="f11"/>
                      <a:pt x="f6" y="f6"/>
                    </a:cubicBezTo>
                    <a:cubicBezTo>
                      <a:pt x="f12" y="f6"/>
                      <a:pt x="f9" y="f6"/>
                      <a:pt x="f5" y="f7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7" name="Freeform 175">
                <a:extLst>
                  <a:ext uri="{FF2B5EF4-FFF2-40B4-BE49-F238E27FC236}">
                    <a16:creationId xmlns:a16="http://schemas.microsoft.com/office/drawing/2014/main" id="{51C7A4E9-EA35-445B-B819-67CB747844BE}"/>
                  </a:ext>
                </a:extLst>
              </p:cNvPr>
              <p:cNvSpPr/>
              <p:nvPr/>
            </p:nvSpPr>
            <p:spPr>
              <a:xfrm>
                <a:off x="6932615" y="2203447"/>
                <a:ext cx="57150" cy="508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23"/>
                  <a:gd name="f8" fmla="val 2"/>
                  <a:gd name="f9" fmla="val 8"/>
                  <a:gd name="f10" fmla="val 16"/>
                  <a:gd name="f11" fmla="val 1"/>
                  <a:gd name="f12" fmla="val 9"/>
                  <a:gd name="f13" fmla="val 15"/>
                  <a:gd name="f14" fmla="val 19"/>
                  <a:gd name="f15" fmla="val 12"/>
                  <a:gd name="f16" fmla="val 5"/>
                  <a:gd name="f17" fmla="val 3"/>
                  <a:gd name="f18" fmla="+- 0 0 -90"/>
                  <a:gd name="f19" fmla="*/ f3 1 26"/>
                  <a:gd name="f20" fmla="*/ f4 1 23"/>
                  <a:gd name="f21" fmla="+- f7 0 f5"/>
                  <a:gd name="f22" fmla="+- f6 0 f5"/>
                  <a:gd name="f23" fmla="*/ f18 f0 1"/>
                  <a:gd name="f24" fmla="*/ f22 1 26"/>
                  <a:gd name="f25" fmla="*/ f21 1 23"/>
                  <a:gd name="f26" fmla="*/ 0 f22 1"/>
                  <a:gd name="f27" fmla="*/ 2 f21 1"/>
                  <a:gd name="f28" fmla="*/ 26 f22 1"/>
                  <a:gd name="f29" fmla="*/ 0 f21 1"/>
                  <a:gd name="f30" fmla="*/ 23 f21 1"/>
                  <a:gd name="f31" fmla="*/ 5 f22 1"/>
                  <a:gd name="f32" fmla="*/ f23 1 f2"/>
                  <a:gd name="f33" fmla="*/ f26 1 26"/>
                  <a:gd name="f34" fmla="*/ f27 1 23"/>
                  <a:gd name="f35" fmla="*/ f28 1 26"/>
                  <a:gd name="f36" fmla="*/ f29 1 23"/>
                  <a:gd name="f37" fmla="*/ f30 1 23"/>
                  <a:gd name="f38" fmla="*/ f31 1 26"/>
                  <a:gd name="f39" fmla="*/ 0 1 f24"/>
                  <a:gd name="f40" fmla="*/ f6 1 f24"/>
                  <a:gd name="f41" fmla="*/ 0 1 f25"/>
                  <a:gd name="f42" fmla="*/ f7 1 f25"/>
                  <a:gd name="f43" fmla="+- f32 0 f1"/>
                  <a:gd name="f44" fmla="*/ f33 1 f24"/>
                  <a:gd name="f45" fmla="*/ f34 1 f25"/>
                  <a:gd name="f46" fmla="*/ f35 1 f24"/>
                  <a:gd name="f47" fmla="*/ f36 1 f25"/>
                  <a:gd name="f48" fmla="*/ f37 1 f25"/>
                  <a:gd name="f49" fmla="*/ f38 1 f24"/>
                  <a:gd name="f50" fmla="*/ f39 f19 1"/>
                  <a:gd name="f51" fmla="*/ f40 f19 1"/>
                  <a:gd name="f52" fmla="*/ f42 f20 1"/>
                  <a:gd name="f53" fmla="*/ f41 f20 1"/>
                  <a:gd name="f54" fmla="*/ f44 f19 1"/>
                  <a:gd name="f55" fmla="*/ f45 f20 1"/>
                  <a:gd name="f56" fmla="*/ f46 f19 1"/>
                  <a:gd name="f57" fmla="*/ f47 f20 1"/>
                  <a:gd name="f58" fmla="*/ f48 f20 1"/>
                  <a:gd name="f59" fmla="*/ f49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54" y="f55"/>
                  </a:cxn>
                  <a:cxn ang="f43">
                    <a:pos x="f56" y="f57"/>
                  </a:cxn>
                  <a:cxn ang="f43">
                    <a:pos x="f56" y="f58"/>
                  </a:cxn>
                  <a:cxn ang="f43">
                    <a:pos x="f59" y="f58"/>
                  </a:cxn>
                  <a:cxn ang="f43">
                    <a:pos x="f54" y="f55"/>
                  </a:cxn>
                  <a:cxn ang="f43">
                    <a:pos x="f54" y="f55"/>
                  </a:cxn>
                </a:cxnLst>
                <a:rect l="f50" t="f53" r="f51" b="f52"/>
                <a:pathLst>
                  <a:path w="26" h="23">
                    <a:moveTo>
                      <a:pt x="f5" y="f8"/>
                    </a:moveTo>
                    <a:cubicBezTo>
                      <a:pt x="f9" y="f8"/>
                      <a:pt x="f10" y="f11"/>
                      <a:pt x="f6" y="f5"/>
                    </a:cubicBezTo>
                    <a:cubicBezTo>
                      <a:pt x="f6" y="f12"/>
                      <a:pt x="f6" y="f13"/>
                      <a:pt x="f6" y="f7"/>
                    </a:cubicBezTo>
                    <a:cubicBezTo>
                      <a:pt x="f14" y="f7"/>
                      <a:pt x="f15" y="f7"/>
                      <a:pt x="f16" y="f7"/>
                    </a:cubicBezTo>
                    <a:cubicBezTo>
                      <a:pt x="f17" y="f10"/>
                      <a:pt x="f8" y="f12"/>
                      <a:pt x="f5" y="f8"/>
                    </a:cubicBezTo>
                    <a:cubicBezTo>
                      <a:pt x="f5" y="f8"/>
                      <a:pt x="f5" y="f8"/>
                      <a:pt x="f5" y="f8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8" name="Freeform 176">
                <a:extLst>
                  <a:ext uri="{FF2B5EF4-FFF2-40B4-BE49-F238E27FC236}">
                    <a16:creationId xmlns:a16="http://schemas.microsoft.com/office/drawing/2014/main" id="{AEA03B74-842F-4052-8CA3-CCC7E87D38EE}"/>
                  </a:ext>
                </a:extLst>
              </p:cNvPr>
              <p:cNvSpPr/>
              <p:nvPr/>
            </p:nvSpPr>
            <p:spPr>
              <a:xfrm>
                <a:off x="8451854" y="2205039"/>
                <a:ext cx="46040" cy="508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23"/>
                  <a:gd name="f8" fmla="val 14"/>
                  <a:gd name="f9" fmla="val 7"/>
                  <a:gd name="f10" fmla="val 15"/>
                  <a:gd name="f11" fmla="val 8"/>
                  <a:gd name="f12" fmla="+- 0 0 -90"/>
                  <a:gd name="f13" fmla="*/ f3 1 21"/>
                  <a:gd name="f14" fmla="*/ f4 1 23"/>
                  <a:gd name="f15" fmla="+- f7 0 f5"/>
                  <a:gd name="f16" fmla="+- f6 0 f5"/>
                  <a:gd name="f17" fmla="*/ f12 f0 1"/>
                  <a:gd name="f18" fmla="*/ f16 1 21"/>
                  <a:gd name="f19" fmla="*/ f15 1 23"/>
                  <a:gd name="f20" fmla="*/ 21 f16 1"/>
                  <a:gd name="f21" fmla="*/ 23 f15 1"/>
                  <a:gd name="f22" fmla="*/ 0 f16 1"/>
                  <a:gd name="f23" fmla="*/ 0 f15 1"/>
                  <a:gd name="f24" fmla="*/ f17 1 f2"/>
                  <a:gd name="f25" fmla="*/ f20 1 21"/>
                  <a:gd name="f26" fmla="*/ f21 1 23"/>
                  <a:gd name="f27" fmla="*/ f22 1 21"/>
                  <a:gd name="f28" fmla="*/ f23 1 23"/>
                  <a:gd name="f29" fmla="*/ 0 1 f18"/>
                  <a:gd name="f30" fmla="*/ f6 1 f18"/>
                  <a:gd name="f31" fmla="*/ 0 1 f19"/>
                  <a:gd name="f32" fmla="*/ f7 1 f19"/>
                  <a:gd name="f33" fmla="+- f24 0 f1"/>
                  <a:gd name="f34" fmla="*/ f25 1 f18"/>
                  <a:gd name="f35" fmla="*/ f26 1 f19"/>
                  <a:gd name="f36" fmla="*/ f27 1 f18"/>
                  <a:gd name="f37" fmla="*/ f28 1 f19"/>
                  <a:gd name="f38" fmla="*/ f29 f13 1"/>
                  <a:gd name="f39" fmla="*/ f30 f13 1"/>
                  <a:gd name="f40" fmla="*/ f32 f14 1"/>
                  <a:gd name="f41" fmla="*/ f31 f14 1"/>
                  <a:gd name="f42" fmla="*/ f34 f13 1"/>
                  <a:gd name="f43" fmla="*/ f35 f14 1"/>
                  <a:gd name="f44" fmla="*/ f36 f13 1"/>
                  <a:gd name="f45" fmla="*/ f37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2" y="f43"/>
                  </a:cxn>
                  <a:cxn ang="f33">
                    <a:pos x="f44" y="f43"/>
                  </a:cxn>
                  <a:cxn ang="f33">
                    <a:pos x="f44" y="f45"/>
                  </a:cxn>
                  <a:cxn ang="f33">
                    <a:pos x="f42" y="f45"/>
                  </a:cxn>
                  <a:cxn ang="f33">
                    <a:pos x="f42" y="f43"/>
                  </a:cxn>
                </a:cxnLst>
                <a:rect l="f38" t="f41" r="f39" b="f40"/>
                <a:pathLst>
                  <a:path w="21" h="23">
                    <a:moveTo>
                      <a:pt x="f6" y="f7"/>
                    </a:moveTo>
                    <a:cubicBezTo>
                      <a:pt x="f8" y="f7"/>
                      <a:pt x="f9" y="f7"/>
                      <a:pt x="f5" y="f7"/>
                    </a:cubicBezTo>
                    <a:cubicBezTo>
                      <a:pt x="f5" y="f10"/>
                      <a:pt x="f5" y="f11"/>
                      <a:pt x="f5" y="f5"/>
                    </a:cubicBezTo>
                    <a:cubicBezTo>
                      <a:pt x="f9" y="f5"/>
                      <a:pt x="f8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9" name="Freeform 177">
                <a:extLst>
                  <a:ext uri="{FF2B5EF4-FFF2-40B4-BE49-F238E27FC236}">
                    <a16:creationId xmlns:a16="http://schemas.microsoft.com/office/drawing/2014/main" id="{29753049-4CA3-45B7-87F6-5DB19595FFE6}"/>
                  </a:ext>
                </a:extLst>
              </p:cNvPr>
              <p:cNvSpPr/>
              <p:nvPr/>
            </p:nvSpPr>
            <p:spPr>
              <a:xfrm>
                <a:off x="3771899" y="2255833"/>
                <a:ext cx="55558" cy="492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22"/>
                  <a:gd name="f8" fmla="val 2"/>
                  <a:gd name="f9" fmla="val 23"/>
                  <a:gd name="f10" fmla="val 8"/>
                  <a:gd name="f11" fmla="val 15"/>
                  <a:gd name="f12" fmla="val 21"/>
                  <a:gd name="f13" fmla="val 14"/>
                  <a:gd name="f14" fmla="val 16"/>
                  <a:gd name="f15" fmla="val 9"/>
                  <a:gd name="f16" fmla="val 1"/>
                  <a:gd name="f17" fmla="val 17"/>
                  <a:gd name="f18" fmla="+- 0 0 -90"/>
                  <a:gd name="f19" fmla="*/ f3 1 25"/>
                  <a:gd name="f20" fmla="*/ f4 1 22"/>
                  <a:gd name="f21" fmla="+- f7 0 f5"/>
                  <a:gd name="f22" fmla="+- f6 0 f5"/>
                  <a:gd name="f23" fmla="*/ f18 f0 1"/>
                  <a:gd name="f24" fmla="*/ f22 1 25"/>
                  <a:gd name="f25" fmla="*/ f21 1 22"/>
                  <a:gd name="f26" fmla="*/ 25 f22 1"/>
                  <a:gd name="f27" fmla="*/ 2 f21 1"/>
                  <a:gd name="f28" fmla="*/ 21 f22 1"/>
                  <a:gd name="f29" fmla="*/ 22 f21 1"/>
                  <a:gd name="f30" fmla="*/ 0 f22 1"/>
                  <a:gd name="f31" fmla="*/ 0 f21 1"/>
                  <a:gd name="f32" fmla="*/ f23 1 f2"/>
                  <a:gd name="f33" fmla="*/ f26 1 25"/>
                  <a:gd name="f34" fmla="*/ f27 1 22"/>
                  <a:gd name="f35" fmla="*/ f28 1 25"/>
                  <a:gd name="f36" fmla="*/ f29 1 22"/>
                  <a:gd name="f37" fmla="*/ f30 1 25"/>
                  <a:gd name="f38" fmla="*/ f31 1 22"/>
                  <a:gd name="f39" fmla="*/ 0 1 f24"/>
                  <a:gd name="f40" fmla="*/ f6 1 f24"/>
                  <a:gd name="f41" fmla="*/ 0 1 f25"/>
                  <a:gd name="f42" fmla="*/ f7 1 f25"/>
                  <a:gd name="f43" fmla="+- f32 0 f1"/>
                  <a:gd name="f44" fmla="*/ f33 1 f24"/>
                  <a:gd name="f45" fmla="*/ f34 1 f25"/>
                  <a:gd name="f46" fmla="*/ f35 1 f24"/>
                  <a:gd name="f47" fmla="*/ f36 1 f25"/>
                  <a:gd name="f48" fmla="*/ f37 1 f24"/>
                  <a:gd name="f49" fmla="*/ f38 1 f25"/>
                  <a:gd name="f50" fmla="*/ f39 f19 1"/>
                  <a:gd name="f51" fmla="*/ f40 f19 1"/>
                  <a:gd name="f52" fmla="*/ f42 f20 1"/>
                  <a:gd name="f53" fmla="*/ f41 f20 1"/>
                  <a:gd name="f54" fmla="*/ f44 f19 1"/>
                  <a:gd name="f55" fmla="*/ f45 f20 1"/>
                  <a:gd name="f56" fmla="*/ f46 f19 1"/>
                  <a:gd name="f57" fmla="*/ f47 f20 1"/>
                  <a:gd name="f58" fmla="*/ f48 f19 1"/>
                  <a:gd name="f59" fmla="*/ f49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54" y="f55"/>
                  </a:cxn>
                  <a:cxn ang="f43">
                    <a:pos x="f56" y="f57"/>
                  </a:cxn>
                  <a:cxn ang="f43">
                    <a:pos x="f58" y="f57"/>
                  </a:cxn>
                  <a:cxn ang="f43">
                    <a:pos x="f58" y="f59"/>
                  </a:cxn>
                  <a:cxn ang="f43">
                    <a:pos x="f54" y="f55"/>
                  </a:cxn>
                </a:cxnLst>
                <a:rect l="f50" t="f53" r="f51" b="f52"/>
                <a:pathLst>
                  <a:path w="25" h="22">
                    <a:moveTo>
                      <a:pt x="f6" y="f8"/>
                    </a:moveTo>
                    <a:cubicBezTo>
                      <a:pt x="f9" y="f10"/>
                      <a:pt x="f7" y="f11"/>
                      <a:pt x="f12" y="f7"/>
                    </a:cubicBezTo>
                    <a:cubicBezTo>
                      <a:pt x="f13" y="f7"/>
                      <a:pt x="f10" y="f7"/>
                      <a:pt x="f5" y="f7"/>
                    </a:cubicBezTo>
                    <a:cubicBezTo>
                      <a:pt x="f5" y="f14"/>
                      <a:pt x="f5" y="f15"/>
                      <a:pt x="f5" y="f5"/>
                    </a:cubicBezTo>
                    <a:cubicBezTo>
                      <a:pt x="f15" y="f16"/>
                      <a:pt x="f17" y="f8"/>
                      <a:pt x="f6" y="f8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0" name="Freeform 178">
                <a:extLst>
                  <a:ext uri="{FF2B5EF4-FFF2-40B4-BE49-F238E27FC236}">
                    <a16:creationId xmlns:a16="http://schemas.microsoft.com/office/drawing/2014/main" id="{E3B1BED0-0A7E-4DAE-A509-7D3CA9A8EE42}"/>
                  </a:ext>
                </a:extLst>
              </p:cNvPr>
              <p:cNvSpPr/>
              <p:nvPr/>
            </p:nvSpPr>
            <p:spPr>
              <a:xfrm>
                <a:off x="4910135" y="2260597"/>
                <a:ext cx="53977" cy="555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25"/>
                  <a:gd name="f8" fmla="val 23"/>
                  <a:gd name="f9" fmla="val 16"/>
                  <a:gd name="f10" fmla="val 10"/>
                  <a:gd name="f11" fmla="val 22"/>
                  <a:gd name="f12" fmla="val 1"/>
                  <a:gd name="f13" fmla="val 20"/>
                  <a:gd name="f14" fmla="val 15"/>
                  <a:gd name="f15" fmla="val 8"/>
                  <a:gd name="f16" fmla="+- 0 0 -90"/>
                  <a:gd name="f17" fmla="*/ f3 1 24"/>
                  <a:gd name="f18" fmla="*/ f4 1 25"/>
                  <a:gd name="f19" fmla="+- f7 0 f5"/>
                  <a:gd name="f20" fmla="+- f6 0 f5"/>
                  <a:gd name="f21" fmla="*/ f16 f0 1"/>
                  <a:gd name="f22" fmla="*/ f20 1 24"/>
                  <a:gd name="f23" fmla="*/ f19 1 25"/>
                  <a:gd name="f24" fmla="*/ 23 f20 1"/>
                  <a:gd name="f25" fmla="*/ 24 f19 1"/>
                  <a:gd name="f26" fmla="*/ 1 f20 1"/>
                  <a:gd name="f27" fmla="*/ 20 f19 1"/>
                  <a:gd name="f28" fmla="*/ 0 f20 1"/>
                  <a:gd name="f29" fmla="*/ 0 f19 1"/>
                  <a:gd name="f30" fmla="*/ 24 f20 1"/>
                  <a:gd name="f31" fmla="*/ 22 f20 1"/>
                  <a:gd name="f32" fmla="*/ 25 f19 1"/>
                  <a:gd name="f33" fmla="*/ f21 1 f2"/>
                  <a:gd name="f34" fmla="*/ f24 1 24"/>
                  <a:gd name="f35" fmla="*/ f25 1 25"/>
                  <a:gd name="f36" fmla="*/ f26 1 24"/>
                  <a:gd name="f37" fmla="*/ f27 1 25"/>
                  <a:gd name="f38" fmla="*/ f28 1 24"/>
                  <a:gd name="f39" fmla="*/ f29 1 25"/>
                  <a:gd name="f40" fmla="*/ f30 1 24"/>
                  <a:gd name="f41" fmla="*/ f31 1 24"/>
                  <a:gd name="f42" fmla="*/ f32 1 25"/>
                  <a:gd name="f43" fmla="*/ 0 1 f22"/>
                  <a:gd name="f44" fmla="*/ f6 1 f22"/>
                  <a:gd name="f45" fmla="*/ 0 1 f23"/>
                  <a:gd name="f46" fmla="*/ f7 1 f23"/>
                  <a:gd name="f47" fmla="+- f33 0 f1"/>
                  <a:gd name="f48" fmla="*/ f34 1 f22"/>
                  <a:gd name="f49" fmla="*/ f35 1 f23"/>
                  <a:gd name="f50" fmla="*/ f36 1 f22"/>
                  <a:gd name="f51" fmla="*/ f37 1 f23"/>
                  <a:gd name="f52" fmla="*/ f38 1 f22"/>
                  <a:gd name="f53" fmla="*/ f39 1 f23"/>
                  <a:gd name="f54" fmla="*/ f40 1 f22"/>
                  <a:gd name="f55" fmla="*/ f41 1 f22"/>
                  <a:gd name="f56" fmla="*/ f42 1 f23"/>
                  <a:gd name="f57" fmla="*/ f43 f17 1"/>
                  <a:gd name="f58" fmla="*/ f44 f17 1"/>
                  <a:gd name="f59" fmla="*/ f46 f18 1"/>
                  <a:gd name="f60" fmla="*/ f45 f18 1"/>
                  <a:gd name="f61" fmla="*/ f48 f17 1"/>
                  <a:gd name="f62" fmla="*/ f49 f18 1"/>
                  <a:gd name="f63" fmla="*/ f50 f17 1"/>
                  <a:gd name="f64" fmla="*/ f51 f18 1"/>
                  <a:gd name="f65" fmla="*/ f52 f17 1"/>
                  <a:gd name="f66" fmla="*/ f53 f18 1"/>
                  <a:gd name="f67" fmla="*/ f54 f17 1"/>
                  <a:gd name="f68" fmla="*/ f55 f17 1"/>
                  <a:gd name="f69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61" y="f62"/>
                  </a:cxn>
                  <a:cxn ang="f47">
                    <a:pos x="f63" y="f64"/>
                  </a:cxn>
                  <a:cxn ang="f47">
                    <a:pos x="f65" y="f66"/>
                  </a:cxn>
                  <a:cxn ang="f47">
                    <a:pos x="f67" y="f66"/>
                  </a:cxn>
                  <a:cxn ang="f47">
                    <a:pos x="f68" y="f69"/>
                  </a:cxn>
                  <a:cxn ang="f47">
                    <a:pos x="f61" y="f62"/>
                  </a:cxn>
                </a:cxnLst>
                <a:rect l="f57" t="f60" r="f58" b="f59"/>
                <a:pathLst>
                  <a:path w="24" h="25">
                    <a:moveTo>
                      <a:pt x="f8" y="f6"/>
                    </a:moveTo>
                    <a:cubicBezTo>
                      <a:pt x="f9" y="f8"/>
                      <a:pt x="f10" y="f11"/>
                      <a:pt x="f12" y="f13"/>
                    </a:cubicBezTo>
                    <a:cubicBezTo>
                      <a:pt x="f12" y="f14"/>
                      <a:pt x="f5" y="f15"/>
                      <a:pt x="f5" y="f5"/>
                    </a:cubicBezTo>
                    <a:cubicBezTo>
                      <a:pt x="f15" y="f5"/>
                      <a:pt x="f14" y="f5"/>
                      <a:pt x="f6" y="f5"/>
                    </a:cubicBezTo>
                    <a:cubicBezTo>
                      <a:pt x="f8" y="f15"/>
                      <a:pt x="f8" y="f9"/>
                      <a:pt x="f11" y="f7"/>
                    </a:cubicBezTo>
                    <a:cubicBezTo>
                      <a:pt x="f11" y="f7"/>
                      <a:pt x="f8" y="f6"/>
                      <a:pt x="f8" y="f6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1" name="Freeform 179">
                <a:extLst>
                  <a:ext uri="{FF2B5EF4-FFF2-40B4-BE49-F238E27FC236}">
                    <a16:creationId xmlns:a16="http://schemas.microsoft.com/office/drawing/2014/main" id="{CC188F4E-A0D0-47CC-AAD0-A7487FCFEE9D}"/>
                  </a:ext>
                </a:extLst>
              </p:cNvPr>
              <p:cNvSpPr/>
              <p:nvPr/>
            </p:nvSpPr>
            <p:spPr>
              <a:xfrm>
                <a:off x="5326059" y="2260597"/>
                <a:ext cx="53977" cy="555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25"/>
                  <a:gd name="f8" fmla="val 23"/>
                  <a:gd name="f9" fmla="val 15"/>
                  <a:gd name="f10" fmla="val 8"/>
                  <a:gd name="f11" fmla="val 1"/>
                  <a:gd name="f12" fmla="val 2"/>
                  <a:gd name="f13" fmla="val 17"/>
                  <a:gd name="f14" fmla="val 9"/>
                  <a:gd name="f15" fmla="val 16"/>
                  <a:gd name="f16" fmla="val 22"/>
                  <a:gd name="f17" fmla="+- 0 0 -90"/>
                  <a:gd name="f18" fmla="*/ f3 1 24"/>
                  <a:gd name="f19" fmla="*/ f4 1 25"/>
                  <a:gd name="f20" fmla="+- f7 0 f5"/>
                  <a:gd name="f21" fmla="+- f6 0 f5"/>
                  <a:gd name="f22" fmla="*/ f17 f0 1"/>
                  <a:gd name="f23" fmla="*/ f21 1 24"/>
                  <a:gd name="f24" fmla="*/ f20 1 25"/>
                  <a:gd name="f25" fmla="*/ 23 f21 1"/>
                  <a:gd name="f26" fmla="*/ 24 f20 1"/>
                  <a:gd name="f27" fmla="*/ 1 f21 1"/>
                  <a:gd name="f28" fmla="*/ 2 f21 1"/>
                  <a:gd name="f29" fmla="*/ 0 f21 1"/>
                  <a:gd name="f30" fmla="*/ 0 f20 1"/>
                  <a:gd name="f31" fmla="*/ 24 f21 1"/>
                  <a:gd name="f32" fmla="*/ 22 f21 1"/>
                  <a:gd name="f33" fmla="*/ 25 f20 1"/>
                  <a:gd name="f34" fmla="*/ f22 1 f2"/>
                  <a:gd name="f35" fmla="*/ f25 1 24"/>
                  <a:gd name="f36" fmla="*/ f26 1 25"/>
                  <a:gd name="f37" fmla="*/ f27 1 24"/>
                  <a:gd name="f38" fmla="*/ f28 1 24"/>
                  <a:gd name="f39" fmla="*/ f29 1 24"/>
                  <a:gd name="f40" fmla="*/ f30 1 25"/>
                  <a:gd name="f41" fmla="*/ f31 1 24"/>
                  <a:gd name="f42" fmla="*/ f32 1 24"/>
                  <a:gd name="f43" fmla="*/ f33 1 25"/>
                  <a:gd name="f44" fmla="*/ 0 1 f23"/>
                  <a:gd name="f45" fmla="*/ f6 1 f23"/>
                  <a:gd name="f46" fmla="*/ 0 1 f24"/>
                  <a:gd name="f47" fmla="*/ f7 1 f24"/>
                  <a:gd name="f48" fmla="+- f34 0 f1"/>
                  <a:gd name="f49" fmla="*/ f35 1 f23"/>
                  <a:gd name="f50" fmla="*/ f36 1 f24"/>
                  <a:gd name="f51" fmla="*/ f37 1 f23"/>
                  <a:gd name="f52" fmla="*/ f38 1 f23"/>
                  <a:gd name="f53" fmla="*/ f39 1 f23"/>
                  <a:gd name="f54" fmla="*/ f40 1 f24"/>
                  <a:gd name="f55" fmla="*/ f41 1 f23"/>
                  <a:gd name="f56" fmla="*/ f42 1 f23"/>
                  <a:gd name="f57" fmla="*/ f43 1 f24"/>
                  <a:gd name="f58" fmla="*/ f44 f18 1"/>
                  <a:gd name="f59" fmla="*/ f45 f18 1"/>
                  <a:gd name="f60" fmla="*/ f47 f19 1"/>
                  <a:gd name="f61" fmla="*/ f46 f19 1"/>
                  <a:gd name="f62" fmla="*/ f49 f18 1"/>
                  <a:gd name="f63" fmla="*/ f50 f19 1"/>
                  <a:gd name="f64" fmla="*/ f51 f18 1"/>
                  <a:gd name="f65" fmla="*/ f52 f18 1"/>
                  <a:gd name="f66" fmla="*/ f53 f18 1"/>
                  <a:gd name="f67" fmla="*/ f54 f19 1"/>
                  <a:gd name="f68" fmla="*/ f55 f18 1"/>
                  <a:gd name="f69" fmla="*/ f56 f18 1"/>
                  <a:gd name="f70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62" y="f63"/>
                  </a:cxn>
                  <a:cxn ang="f48">
                    <a:pos x="f64" y="f63"/>
                  </a:cxn>
                  <a:cxn ang="f48">
                    <a:pos x="f65" y="f63"/>
                  </a:cxn>
                  <a:cxn ang="f48">
                    <a:pos x="f66" y="f67"/>
                  </a:cxn>
                  <a:cxn ang="f48">
                    <a:pos x="f68" y="f67"/>
                  </a:cxn>
                  <a:cxn ang="f48">
                    <a:pos x="f69" y="f70"/>
                  </a:cxn>
                  <a:cxn ang="f48">
                    <a:pos x="f62" y="f63"/>
                  </a:cxn>
                </a:cxnLst>
                <a:rect l="f58" t="f61" r="f59" b="f60"/>
                <a:pathLst>
                  <a:path w="24" h="25">
                    <a:moveTo>
                      <a:pt x="f8" y="f6"/>
                    </a:moveTo>
                    <a:cubicBezTo>
                      <a:pt x="f9" y="f6"/>
                      <a:pt x="f10" y="f6"/>
                      <a:pt x="f11" y="f6"/>
                    </a:cubicBezTo>
                    <a:cubicBezTo>
                      <a:pt x="f11" y="f6"/>
                      <a:pt x="f12" y="f6"/>
                      <a:pt x="f12" y="f6"/>
                    </a:cubicBezTo>
                    <a:cubicBezTo>
                      <a:pt x="f11" y="f13"/>
                      <a:pt x="f5" y="f14"/>
                      <a:pt x="f5" y="f5"/>
                    </a:cubicBezTo>
                    <a:cubicBezTo>
                      <a:pt x="f10" y="f5"/>
                      <a:pt x="f9" y="f5"/>
                      <a:pt x="f6" y="f5"/>
                    </a:cubicBezTo>
                    <a:cubicBezTo>
                      <a:pt x="f8" y="f10"/>
                      <a:pt x="f8" y="f15"/>
                      <a:pt x="f16" y="f7"/>
                    </a:cubicBezTo>
                    <a:lnTo>
                      <a:pt x="f8" y="f6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2" name="Freeform 180">
                <a:extLst>
                  <a:ext uri="{FF2B5EF4-FFF2-40B4-BE49-F238E27FC236}">
                    <a16:creationId xmlns:a16="http://schemas.microsoft.com/office/drawing/2014/main" id="{38502416-D2C5-4843-A04F-706AC66668CA}"/>
                  </a:ext>
                </a:extLst>
              </p:cNvPr>
              <p:cNvSpPr/>
              <p:nvPr/>
            </p:nvSpPr>
            <p:spPr>
              <a:xfrm>
                <a:off x="7512052" y="2260597"/>
                <a:ext cx="52385" cy="555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25"/>
                  <a:gd name="f8" fmla="val 23"/>
                  <a:gd name="f9" fmla="val 16"/>
                  <a:gd name="f10" fmla="val 10"/>
                  <a:gd name="f11" fmla="val 22"/>
                  <a:gd name="f12" fmla="val 1"/>
                  <a:gd name="f13" fmla="val 20"/>
                  <a:gd name="f14" fmla="val 15"/>
                  <a:gd name="f15" fmla="val 8"/>
                  <a:gd name="f16" fmla="+- 0 0 -90"/>
                  <a:gd name="f17" fmla="*/ f3 1 24"/>
                  <a:gd name="f18" fmla="*/ f4 1 25"/>
                  <a:gd name="f19" fmla="+- f7 0 f5"/>
                  <a:gd name="f20" fmla="+- f6 0 f5"/>
                  <a:gd name="f21" fmla="*/ f16 f0 1"/>
                  <a:gd name="f22" fmla="*/ f20 1 24"/>
                  <a:gd name="f23" fmla="*/ f19 1 25"/>
                  <a:gd name="f24" fmla="*/ 23 f20 1"/>
                  <a:gd name="f25" fmla="*/ 24 f19 1"/>
                  <a:gd name="f26" fmla="*/ 1 f20 1"/>
                  <a:gd name="f27" fmla="*/ 20 f19 1"/>
                  <a:gd name="f28" fmla="*/ 0 f20 1"/>
                  <a:gd name="f29" fmla="*/ 0 f19 1"/>
                  <a:gd name="f30" fmla="*/ 24 f20 1"/>
                  <a:gd name="f31" fmla="*/ 22 f20 1"/>
                  <a:gd name="f32" fmla="*/ 25 f19 1"/>
                  <a:gd name="f33" fmla="*/ f21 1 f2"/>
                  <a:gd name="f34" fmla="*/ f24 1 24"/>
                  <a:gd name="f35" fmla="*/ f25 1 25"/>
                  <a:gd name="f36" fmla="*/ f26 1 24"/>
                  <a:gd name="f37" fmla="*/ f27 1 25"/>
                  <a:gd name="f38" fmla="*/ f28 1 24"/>
                  <a:gd name="f39" fmla="*/ f29 1 25"/>
                  <a:gd name="f40" fmla="*/ f30 1 24"/>
                  <a:gd name="f41" fmla="*/ f31 1 24"/>
                  <a:gd name="f42" fmla="*/ f32 1 25"/>
                  <a:gd name="f43" fmla="*/ 0 1 f22"/>
                  <a:gd name="f44" fmla="*/ f6 1 f22"/>
                  <a:gd name="f45" fmla="*/ 0 1 f23"/>
                  <a:gd name="f46" fmla="*/ f7 1 f23"/>
                  <a:gd name="f47" fmla="+- f33 0 f1"/>
                  <a:gd name="f48" fmla="*/ f34 1 f22"/>
                  <a:gd name="f49" fmla="*/ f35 1 f23"/>
                  <a:gd name="f50" fmla="*/ f36 1 f22"/>
                  <a:gd name="f51" fmla="*/ f37 1 f23"/>
                  <a:gd name="f52" fmla="*/ f38 1 f22"/>
                  <a:gd name="f53" fmla="*/ f39 1 f23"/>
                  <a:gd name="f54" fmla="*/ f40 1 f22"/>
                  <a:gd name="f55" fmla="*/ f41 1 f22"/>
                  <a:gd name="f56" fmla="*/ f42 1 f23"/>
                  <a:gd name="f57" fmla="*/ f43 f17 1"/>
                  <a:gd name="f58" fmla="*/ f44 f17 1"/>
                  <a:gd name="f59" fmla="*/ f46 f18 1"/>
                  <a:gd name="f60" fmla="*/ f45 f18 1"/>
                  <a:gd name="f61" fmla="*/ f48 f17 1"/>
                  <a:gd name="f62" fmla="*/ f49 f18 1"/>
                  <a:gd name="f63" fmla="*/ f50 f17 1"/>
                  <a:gd name="f64" fmla="*/ f51 f18 1"/>
                  <a:gd name="f65" fmla="*/ f52 f17 1"/>
                  <a:gd name="f66" fmla="*/ f53 f18 1"/>
                  <a:gd name="f67" fmla="*/ f54 f17 1"/>
                  <a:gd name="f68" fmla="*/ f55 f17 1"/>
                  <a:gd name="f69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61" y="f62"/>
                  </a:cxn>
                  <a:cxn ang="f47">
                    <a:pos x="f63" y="f64"/>
                  </a:cxn>
                  <a:cxn ang="f47">
                    <a:pos x="f65" y="f66"/>
                  </a:cxn>
                  <a:cxn ang="f47">
                    <a:pos x="f67" y="f66"/>
                  </a:cxn>
                  <a:cxn ang="f47">
                    <a:pos x="f68" y="f69"/>
                  </a:cxn>
                  <a:cxn ang="f47">
                    <a:pos x="f61" y="f62"/>
                  </a:cxn>
                </a:cxnLst>
                <a:rect l="f57" t="f60" r="f58" b="f59"/>
                <a:pathLst>
                  <a:path w="24" h="25">
                    <a:moveTo>
                      <a:pt x="f8" y="f6"/>
                    </a:moveTo>
                    <a:cubicBezTo>
                      <a:pt x="f9" y="f8"/>
                      <a:pt x="f10" y="f11"/>
                      <a:pt x="f12" y="f13"/>
                    </a:cubicBezTo>
                    <a:cubicBezTo>
                      <a:pt x="f12" y="f14"/>
                      <a:pt x="f5" y="f15"/>
                      <a:pt x="f5" y="f5"/>
                    </a:cubicBezTo>
                    <a:cubicBezTo>
                      <a:pt x="f15" y="f5"/>
                      <a:pt x="f14" y="f5"/>
                      <a:pt x="f6" y="f5"/>
                    </a:cubicBezTo>
                    <a:cubicBezTo>
                      <a:pt x="f8" y="f15"/>
                      <a:pt x="f8" y="f9"/>
                      <a:pt x="f11" y="f7"/>
                    </a:cubicBezTo>
                    <a:cubicBezTo>
                      <a:pt x="f11" y="f7"/>
                      <a:pt x="f8" y="f6"/>
                      <a:pt x="f8" y="f6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3" name="Freeform 181">
                <a:extLst>
                  <a:ext uri="{FF2B5EF4-FFF2-40B4-BE49-F238E27FC236}">
                    <a16:creationId xmlns:a16="http://schemas.microsoft.com/office/drawing/2014/main" id="{5C96A14C-8229-4B36-AF19-54EDA61EFF51}"/>
                  </a:ext>
                </a:extLst>
              </p:cNvPr>
              <p:cNvSpPr/>
              <p:nvPr/>
            </p:nvSpPr>
            <p:spPr>
              <a:xfrm>
                <a:off x="7924803" y="2260597"/>
                <a:ext cx="55558" cy="555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3"/>
                  <a:gd name="f8" fmla="val 2"/>
                  <a:gd name="f9" fmla="val 17"/>
                  <a:gd name="f10" fmla="val 1"/>
                  <a:gd name="f11" fmla="val 9"/>
                  <a:gd name="f12" fmla="val 16"/>
                  <a:gd name="f13" fmla="val 24"/>
                  <a:gd name="f14" fmla="val 8"/>
                  <a:gd name="f15" fmla="val 23"/>
                  <a:gd name="f16" fmla="val 10"/>
                  <a:gd name="f17" fmla="+- 0 0 -90"/>
                  <a:gd name="f18" fmla="*/ f3 1 25"/>
                  <a:gd name="f19" fmla="*/ f4 1 25"/>
                  <a:gd name="f20" fmla="+- f6 0 f5"/>
                  <a:gd name="f21" fmla="*/ f17 f0 1"/>
                  <a:gd name="f22" fmla="*/ f20 1 25"/>
                  <a:gd name="f23" fmla="*/ 3 f20 1"/>
                  <a:gd name="f24" fmla="*/ 25 f20 1"/>
                  <a:gd name="f25" fmla="*/ 0 f20 1"/>
                  <a:gd name="f26" fmla="*/ 23 f20 1"/>
                  <a:gd name="f27" fmla="*/ 24 f20 1"/>
                  <a:gd name="f28" fmla="*/ 2 f20 1"/>
                  <a:gd name="f29" fmla="*/ f21 1 f2"/>
                  <a:gd name="f30" fmla="*/ f23 1 25"/>
                  <a:gd name="f31" fmla="*/ f24 1 25"/>
                  <a:gd name="f32" fmla="*/ f25 1 25"/>
                  <a:gd name="f33" fmla="*/ f26 1 25"/>
                  <a:gd name="f34" fmla="*/ f27 1 25"/>
                  <a:gd name="f35" fmla="*/ f28 1 25"/>
                  <a:gd name="f36" fmla="*/ 0 1 f22"/>
                  <a:gd name="f37" fmla="*/ f6 1 f22"/>
                  <a:gd name="f38" fmla="+- f29 0 f1"/>
                  <a:gd name="f39" fmla="*/ f30 1 f22"/>
                  <a:gd name="f40" fmla="*/ f31 1 f22"/>
                  <a:gd name="f41" fmla="*/ f32 1 f22"/>
                  <a:gd name="f42" fmla="*/ f33 1 f22"/>
                  <a:gd name="f43" fmla="*/ f34 1 f22"/>
                  <a:gd name="f44" fmla="*/ f35 1 f22"/>
                  <a:gd name="f45" fmla="*/ f36 f18 1"/>
                  <a:gd name="f46" fmla="*/ f37 f18 1"/>
                  <a:gd name="f47" fmla="*/ f37 f19 1"/>
                  <a:gd name="f48" fmla="*/ f36 f19 1"/>
                  <a:gd name="f49" fmla="*/ f39 f18 1"/>
                  <a:gd name="f50" fmla="*/ f40 f19 1"/>
                  <a:gd name="f51" fmla="*/ f41 f18 1"/>
                  <a:gd name="f52" fmla="*/ f41 f19 1"/>
                  <a:gd name="f53" fmla="*/ f40 f18 1"/>
                  <a:gd name="f54" fmla="*/ f42 f18 1"/>
                  <a:gd name="f55" fmla="*/ f43 f18 1"/>
                  <a:gd name="f56" fmla="*/ f43 f19 1"/>
                  <a:gd name="f57" fmla="*/ f44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49" y="f50"/>
                  </a:cxn>
                  <a:cxn ang="f38">
                    <a:pos x="f51" y="f52"/>
                  </a:cxn>
                  <a:cxn ang="f38">
                    <a:pos x="f53" y="f52"/>
                  </a:cxn>
                  <a:cxn ang="f38">
                    <a:pos x="f54" y="f50"/>
                  </a:cxn>
                  <a:cxn ang="f38">
                    <a:pos x="f55" y="f56"/>
                  </a:cxn>
                  <a:cxn ang="f38">
                    <a:pos x="f57" y="f56"/>
                  </a:cxn>
                  <a:cxn ang="f38">
                    <a:pos x="f49" y="f50"/>
                  </a:cxn>
                </a:cxnLst>
                <a:rect l="f45" t="f48" r="f46" b="f47"/>
                <a:pathLst>
                  <a:path w="25" h="25">
                    <a:moveTo>
                      <a:pt x="f7" y="f6"/>
                    </a:moveTo>
                    <a:cubicBezTo>
                      <a:pt x="f8" y="f9"/>
                      <a:pt x="f10" y="f11"/>
                      <a:pt x="f5" y="f5"/>
                    </a:cubicBezTo>
                    <a:cubicBezTo>
                      <a:pt x="f11" y="f5"/>
                      <a:pt x="f12" y="f5"/>
                      <a:pt x="f6" y="f5"/>
                    </a:cubicBezTo>
                    <a:cubicBezTo>
                      <a:pt x="f13" y="f14"/>
                      <a:pt x="f13" y="f12"/>
                      <a:pt x="f15" y="f6"/>
                    </a:cubicBezTo>
                    <a:cubicBezTo>
                      <a:pt x="f13" y="f13"/>
                      <a:pt x="f13" y="f13"/>
                      <a:pt x="f13" y="f13"/>
                    </a:cubicBezTo>
                    <a:cubicBezTo>
                      <a:pt x="f9" y="f13"/>
                      <a:pt x="f16" y="f13"/>
                      <a:pt x="f8" y="f13"/>
                    </a:cubicBezTo>
                    <a:cubicBezTo>
                      <a:pt x="f7" y="f13"/>
                      <a:pt x="f7" y="f6"/>
                      <a:pt x="f7" y="f6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4" name="Freeform 182">
                <a:extLst>
                  <a:ext uri="{FF2B5EF4-FFF2-40B4-BE49-F238E27FC236}">
                    <a16:creationId xmlns:a16="http://schemas.microsoft.com/office/drawing/2014/main" id="{C9CB52A2-6F43-4EC9-B2C4-16408B9CF8A5}"/>
                  </a:ext>
                </a:extLst>
              </p:cNvPr>
              <p:cNvSpPr/>
              <p:nvPr/>
            </p:nvSpPr>
            <p:spPr>
              <a:xfrm>
                <a:off x="5375272" y="2305046"/>
                <a:ext cx="55558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24"/>
                  <a:gd name="f8" fmla="val 5"/>
                  <a:gd name="f9" fmla="val 8"/>
                  <a:gd name="f10" fmla="val 3"/>
                  <a:gd name="f11" fmla="val 15"/>
                  <a:gd name="f12" fmla="val 2"/>
                  <a:gd name="f13" fmla="val 9"/>
                  <a:gd name="f14" fmla="val 16"/>
                  <a:gd name="f15" fmla="val 17"/>
                  <a:gd name="f16" fmla="val 11"/>
                  <a:gd name="f17" fmla="val 10"/>
                  <a:gd name="f18" fmla="val 1"/>
                  <a:gd name="f19" fmla="val 4"/>
                  <a:gd name="f20" fmla="+- 0 0 -90"/>
                  <a:gd name="f21" fmla="*/ f3 1 25"/>
                  <a:gd name="f22" fmla="*/ f4 1 24"/>
                  <a:gd name="f23" fmla="+- f7 0 f5"/>
                  <a:gd name="f24" fmla="+- f6 0 f5"/>
                  <a:gd name="f25" fmla="*/ f20 f0 1"/>
                  <a:gd name="f26" fmla="*/ f24 1 25"/>
                  <a:gd name="f27" fmla="*/ f23 1 24"/>
                  <a:gd name="f28" fmla="*/ 0 f24 1"/>
                  <a:gd name="f29" fmla="*/ 5 f23 1"/>
                  <a:gd name="f30" fmla="*/ 25 f24 1"/>
                  <a:gd name="f31" fmla="*/ 0 f23 1"/>
                  <a:gd name="f32" fmla="*/ 24 f23 1"/>
                  <a:gd name="f33" fmla="*/ 3 f24 1"/>
                  <a:gd name="f34" fmla="*/ 1 f24 1"/>
                  <a:gd name="f35" fmla="*/ 4 f23 1"/>
                  <a:gd name="f36" fmla="*/ f25 1 f2"/>
                  <a:gd name="f37" fmla="*/ f28 1 25"/>
                  <a:gd name="f38" fmla="*/ f29 1 24"/>
                  <a:gd name="f39" fmla="*/ f30 1 25"/>
                  <a:gd name="f40" fmla="*/ f31 1 24"/>
                  <a:gd name="f41" fmla="*/ f32 1 24"/>
                  <a:gd name="f42" fmla="*/ f33 1 25"/>
                  <a:gd name="f43" fmla="*/ f34 1 25"/>
                  <a:gd name="f44" fmla="*/ f35 1 24"/>
                  <a:gd name="f45" fmla="*/ 0 1 f26"/>
                  <a:gd name="f46" fmla="*/ f6 1 f26"/>
                  <a:gd name="f47" fmla="*/ 0 1 f27"/>
                  <a:gd name="f48" fmla="*/ f7 1 f27"/>
                  <a:gd name="f49" fmla="+- f36 0 f1"/>
                  <a:gd name="f50" fmla="*/ f37 1 f26"/>
                  <a:gd name="f51" fmla="*/ f38 1 f27"/>
                  <a:gd name="f52" fmla="*/ f39 1 f26"/>
                  <a:gd name="f53" fmla="*/ f40 1 f27"/>
                  <a:gd name="f54" fmla="*/ f41 1 f27"/>
                  <a:gd name="f55" fmla="*/ f42 1 f26"/>
                  <a:gd name="f56" fmla="*/ f43 1 f26"/>
                  <a:gd name="f57" fmla="*/ f44 1 f27"/>
                  <a:gd name="f58" fmla="*/ f45 f21 1"/>
                  <a:gd name="f59" fmla="*/ f46 f21 1"/>
                  <a:gd name="f60" fmla="*/ f48 f22 1"/>
                  <a:gd name="f61" fmla="*/ f47 f22 1"/>
                  <a:gd name="f62" fmla="*/ f50 f21 1"/>
                  <a:gd name="f63" fmla="*/ f51 f22 1"/>
                  <a:gd name="f64" fmla="*/ f52 f21 1"/>
                  <a:gd name="f65" fmla="*/ f53 f22 1"/>
                  <a:gd name="f66" fmla="*/ f54 f22 1"/>
                  <a:gd name="f67" fmla="*/ f55 f21 1"/>
                  <a:gd name="f68" fmla="*/ f56 f21 1"/>
                  <a:gd name="f69" fmla="*/ f57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62" y="f63"/>
                  </a:cxn>
                  <a:cxn ang="f49">
                    <a:pos x="f64" y="f65"/>
                  </a:cxn>
                  <a:cxn ang="f49">
                    <a:pos x="f64" y="f66"/>
                  </a:cxn>
                  <a:cxn ang="f49">
                    <a:pos x="f67" y="f66"/>
                  </a:cxn>
                  <a:cxn ang="f49">
                    <a:pos x="f68" y="f69"/>
                  </a:cxn>
                  <a:cxn ang="f49">
                    <a:pos x="f62" y="f63"/>
                  </a:cxn>
                </a:cxnLst>
                <a:rect l="f58" t="f61" r="f59" b="f60"/>
                <a:pathLst>
                  <a:path w="25" h="24">
                    <a:moveTo>
                      <a:pt x="f5" y="f8"/>
                    </a:moveTo>
                    <a:cubicBezTo>
                      <a:pt x="f9" y="f10"/>
                      <a:pt x="f11" y="f12"/>
                      <a:pt x="f6" y="f5"/>
                    </a:cubicBezTo>
                    <a:cubicBezTo>
                      <a:pt x="f6" y="f13"/>
                      <a:pt x="f6" y="f14"/>
                      <a:pt x="f6" y="f7"/>
                    </a:cubicBezTo>
                    <a:cubicBezTo>
                      <a:pt x="f15" y="f7"/>
                      <a:pt x="f16" y="f7"/>
                      <a:pt x="f10" y="f7"/>
                    </a:cubicBezTo>
                    <a:cubicBezTo>
                      <a:pt x="f12" y="f15"/>
                      <a:pt x="f12" y="f17"/>
                      <a:pt x="f18" y="f19"/>
                    </a:cubicBezTo>
                    <a:cubicBezTo>
                      <a:pt x="f18" y="f19"/>
                      <a:pt x="f5" y="f8"/>
                      <a:pt x="f5" y="f8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5" name="Freeform 183">
                <a:extLst>
                  <a:ext uri="{FF2B5EF4-FFF2-40B4-BE49-F238E27FC236}">
                    <a16:creationId xmlns:a16="http://schemas.microsoft.com/office/drawing/2014/main" id="{9C9E2B5E-8C51-43CA-9765-B03F09FB601C}"/>
                  </a:ext>
                </a:extLst>
              </p:cNvPr>
              <p:cNvSpPr/>
              <p:nvPr/>
            </p:nvSpPr>
            <p:spPr>
              <a:xfrm>
                <a:off x="7975597" y="2305046"/>
                <a:ext cx="55558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24"/>
                  <a:gd name="f8" fmla="val 5"/>
                  <a:gd name="f9" fmla="val 8"/>
                  <a:gd name="f10" fmla="val 3"/>
                  <a:gd name="f11" fmla="val 15"/>
                  <a:gd name="f12" fmla="val 2"/>
                  <a:gd name="f13" fmla="val 9"/>
                  <a:gd name="f14" fmla="val 16"/>
                  <a:gd name="f15" fmla="val 17"/>
                  <a:gd name="f16" fmla="val 11"/>
                  <a:gd name="f17" fmla="val 10"/>
                  <a:gd name="f18" fmla="val 1"/>
                  <a:gd name="f19" fmla="val 4"/>
                  <a:gd name="f20" fmla="+- 0 0 -90"/>
                  <a:gd name="f21" fmla="*/ f3 1 25"/>
                  <a:gd name="f22" fmla="*/ f4 1 24"/>
                  <a:gd name="f23" fmla="+- f7 0 f5"/>
                  <a:gd name="f24" fmla="+- f6 0 f5"/>
                  <a:gd name="f25" fmla="*/ f20 f0 1"/>
                  <a:gd name="f26" fmla="*/ f24 1 25"/>
                  <a:gd name="f27" fmla="*/ f23 1 24"/>
                  <a:gd name="f28" fmla="*/ 0 f24 1"/>
                  <a:gd name="f29" fmla="*/ 5 f23 1"/>
                  <a:gd name="f30" fmla="*/ 25 f24 1"/>
                  <a:gd name="f31" fmla="*/ 0 f23 1"/>
                  <a:gd name="f32" fmla="*/ 24 f23 1"/>
                  <a:gd name="f33" fmla="*/ 3 f24 1"/>
                  <a:gd name="f34" fmla="*/ 1 f24 1"/>
                  <a:gd name="f35" fmla="*/ 4 f23 1"/>
                  <a:gd name="f36" fmla="*/ f25 1 f2"/>
                  <a:gd name="f37" fmla="*/ f28 1 25"/>
                  <a:gd name="f38" fmla="*/ f29 1 24"/>
                  <a:gd name="f39" fmla="*/ f30 1 25"/>
                  <a:gd name="f40" fmla="*/ f31 1 24"/>
                  <a:gd name="f41" fmla="*/ f32 1 24"/>
                  <a:gd name="f42" fmla="*/ f33 1 25"/>
                  <a:gd name="f43" fmla="*/ f34 1 25"/>
                  <a:gd name="f44" fmla="*/ f35 1 24"/>
                  <a:gd name="f45" fmla="*/ 0 1 f26"/>
                  <a:gd name="f46" fmla="*/ f6 1 f26"/>
                  <a:gd name="f47" fmla="*/ 0 1 f27"/>
                  <a:gd name="f48" fmla="*/ f7 1 f27"/>
                  <a:gd name="f49" fmla="+- f36 0 f1"/>
                  <a:gd name="f50" fmla="*/ f37 1 f26"/>
                  <a:gd name="f51" fmla="*/ f38 1 f27"/>
                  <a:gd name="f52" fmla="*/ f39 1 f26"/>
                  <a:gd name="f53" fmla="*/ f40 1 f27"/>
                  <a:gd name="f54" fmla="*/ f41 1 f27"/>
                  <a:gd name="f55" fmla="*/ f42 1 f26"/>
                  <a:gd name="f56" fmla="*/ f43 1 f26"/>
                  <a:gd name="f57" fmla="*/ f44 1 f27"/>
                  <a:gd name="f58" fmla="*/ f45 f21 1"/>
                  <a:gd name="f59" fmla="*/ f46 f21 1"/>
                  <a:gd name="f60" fmla="*/ f48 f22 1"/>
                  <a:gd name="f61" fmla="*/ f47 f22 1"/>
                  <a:gd name="f62" fmla="*/ f50 f21 1"/>
                  <a:gd name="f63" fmla="*/ f51 f22 1"/>
                  <a:gd name="f64" fmla="*/ f52 f21 1"/>
                  <a:gd name="f65" fmla="*/ f53 f22 1"/>
                  <a:gd name="f66" fmla="*/ f54 f22 1"/>
                  <a:gd name="f67" fmla="*/ f55 f21 1"/>
                  <a:gd name="f68" fmla="*/ f56 f21 1"/>
                  <a:gd name="f69" fmla="*/ f57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62" y="f63"/>
                  </a:cxn>
                  <a:cxn ang="f49">
                    <a:pos x="f64" y="f65"/>
                  </a:cxn>
                  <a:cxn ang="f49">
                    <a:pos x="f64" y="f66"/>
                  </a:cxn>
                  <a:cxn ang="f49">
                    <a:pos x="f67" y="f66"/>
                  </a:cxn>
                  <a:cxn ang="f49">
                    <a:pos x="f68" y="f69"/>
                  </a:cxn>
                  <a:cxn ang="f49">
                    <a:pos x="f62" y="f63"/>
                  </a:cxn>
                </a:cxnLst>
                <a:rect l="f58" t="f61" r="f59" b="f60"/>
                <a:pathLst>
                  <a:path w="25" h="24">
                    <a:moveTo>
                      <a:pt x="f5" y="f8"/>
                    </a:moveTo>
                    <a:cubicBezTo>
                      <a:pt x="f9" y="f10"/>
                      <a:pt x="f11" y="f12"/>
                      <a:pt x="f6" y="f5"/>
                    </a:cubicBezTo>
                    <a:cubicBezTo>
                      <a:pt x="f6" y="f13"/>
                      <a:pt x="f6" y="f14"/>
                      <a:pt x="f6" y="f7"/>
                    </a:cubicBezTo>
                    <a:cubicBezTo>
                      <a:pt x="f15" y="f7"/>
                      <a:pt x="f16" y="f7"/>
                      <a:pt x="f10" y="f7"/>
                    </a:cubicBezTo>
                    <a:cubicBezTo>
                      <a:pt x="f12" y="f15"/>
                      <a:pt x="f12" y="f17"/>
                      <a:pt x="f18" y="f19"/>
                    </a:cubicBezTo>
                    <a:cubicBezTo>
                      <a:pt x="f18" y="f19"/>
                      <a:pt x="f5" y="f8"/>
                      <a:pt x="f5" y="f8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6" name="Freeform 184">
                <a:extLst>
                  <a:ext uri="{FF2B5EF4-FFF2-40B4-BE49-F238E27FC236}">
                    <a16:creationId xmlns:a16="http://schemas.microsoft.com/office/drawing/2014/main" id="{7736984A-8CCD-44B4-B5B6-1F4098B4761D}"/>
                  </a:ext>
                </a:extLst>
              </p:cNvPr>
              <p:cNvSpPr/>
              <p:nvPr/>
            </p:nvSpPr>
            <p:spPr>
              <a:xfrm>
                <a:off x="3976689" y="2405064"/>
                <a:ext cx="49213" cy="555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25"/>
                  <a:gd name="f8" fmla="val 20"/>
                  <a:gd name="f9" fmla="val 21"/>
                  <a:gd name="f10" fmla="val 8"/>
                  <a:gd name="f11" fmla="val 16"/>
                  <a:gd name="f12" fmla="val 14"/>
                  <a:gd name="f13" fmla="val 7"/>
                  <a:gd name="f14" fmla="val 18"/>
                  <a:gd name="f15" fmla="val 12"/>
                  <a:gd name="f16" fmla="val 5"/>
                  <a:gd name="f17" fmla="val 3"/>
                  <a:gd name="f18" fmla="val 1"/>
                  <a:gd name="f19" fmla="+- 0 0 -90"/>
                  <a:gd name="f20" fmla="*/ f3 1 22"/>
                  <a:gd name="f21" fmla="*/ f4 1 25"/>
                  <a:gd name="f22" fmla="+- f7 0 f5"/>
                  <a:gd name="f23" fmla="+- f6 0 f5"/>
                  <a:gd name="f24" fmla="*/ f19 f0 1"/>
                  <a:gd name="f25" fmla="*/ f23 1 22"/>
                  <a:gd name="f26" fmla="*/ f22 1 25"/>
                  <a:gd name="f27" fmla="*/ 20 f23 1"/>
                  <a:gd name="f28" fmla="*/ 0 f22 1"/>
                  <a:gd name="f29" fmla="*/ 22 f23 1"/>
                  <a:gd name="f30" fmla="*/ 25 f22 1"/>
                  <a:gd name="f31" fmla="*/ 0 f23 1"/>
                  <a:gd name="f32" fmla="*/ 5 f22 1"/>
                  <a:gd name="f33" fmla="*/ f24 1 f2"/>
                  <a:gd name="f34" fmla="*/ f27 1 22"/>
                  <a:gd name="f35" fmla="*/ f28 1 25"/>
                  <a:gd name="f36" fmla="*/ f29 1 22"/>
                  <a:gd name="f37" fmla="*/ f30 1 25"/>
                  <a:gd name="f38" fmla="*/ f31 1 22"/>
                  <a:gd name="f39" fmla="*/ f32 1 25"/>
                  <a:gd name="f40" fmla="*/ 0 1 f25"/>
                  <a:gd name="f41" fmla="*/ f6 1 f25"/>
                  <a:gd name="f42" fmla="*/ 0 1 f26"/>
                  <a:gd name="f43" fmla="*/ f7 1 f26"/>
                  <a:gd name="f44" fmla="+- f33 0 f1"/>
                  <a:gd name="f45" fmla="*/ f34 1 f25"/>
                  <a:gd name="f46" fmla="*/ f35 1 f26"/>
                  <a:gd name="f47" fmla="*/ f36 1 f25"/>
                  <a:gd name="f48" fmla="*/ f37 1 f26"/>
                  <a:gd name="f49" fmla="*/ f38 1 f25"/>
                  <a:gd name="f50" fmla="*/ f39 1 f26"/>
                  <a:gd name="f51" fmla="*/ f40 f20 1"/>
                  <a:gd name="f52" fmla="*/ f41 f20 1"/>
                  <a:gd name="f53" fmla="*/ f43 f21 1"/>
                  <a:gd name="f54" fmla="*/ f42 f21 1"/>
                  <a:gd name="f55" fmla="*/ f45 f20 1"/>
                  <a:gd name="f56" fmla="*/ f46 f21 1"/>
                  <a:gd name="f57" fmla="*/ f47 f20 1"/>
                  <a:gd name="f58" fmla="*/ f48 f21 1"/>
                  <a:gd name="f59" fmla="*/ f49 f20 1"/>
                  <a:gd name="f60" fmla="*/ f50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55" y="f56"/>
                  </a:cxn>
                  <a:cxn ang="f44">
                    <a:pos x="f57" y="f58"/>
                  </a:cxn>
                  <a:cxn ang="f44">
                    <a:pos x="f59" y="f58"/>
                  </a:cxn>
                  <a:cxn ang="f44">
                    <a:pos x="f59" y="f60"/>
                  </a:cxn>
                  <a:cxn ang="f44">
                    <a:pos x="f55" y="f56"/>
                  </a:cxn>
                  <a:cxn ang="f44">
                    <a:pos x="f55" y="f56"/>
                  </a:cxn>
                </a:cxnLst>
                <a:rect l="f51" t="f54" r="f52" b="f53"/>
                <a:pathLst>
                  <a:path w="22" h="25">
                    <a:moveTo>
                      <a:pt x="f8" y="f5"/>
                    </a:moveTo>
                    <a:cubicBezTo>
                      <a:pt x="f9" y="f10"/>
                      <a:pt x="f6" y="f11"/>
                      <a:pt x="f6" y="f7"/>
                    </a:cubicBezTo>
                    <a:cubicBezTo>
                      <a:pt x="f12" y="f7"/>
                      <a:pt x="f13" y="f7"/>
                      <a:pt x="f5" y="f7"/>
                    </a:cubicBezTo>
                    <a:cubicBezTo>
                      <a:pt x="f5" y="f14"/>
                      <a:pt x="f5" y="f15"/>
                      <a:pt x="f5" y="f16"/>
                    </a:cubicBezTo>
                    <a:cubicBezTo>
                      <a:pt x="f13" y="f17"/>
                      <a:pt x="f12" y="f18"/>
                      <a:pt x="f8" y="f5"/>
                    </a:cubicBezTo>
                    <a:cubicBezTo>
                      <a:pt x="f8" y="f5"/>
                      <a:pt x="f8" y="f5"/>
                      <a:pt x="f8" y="f5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7" name="Freeform 185">
                <a:extLst>
                  <a:ext uri="{FF2B5EF4-FFF2-40B4-BE49-F238E27FC236}">
                    <a16:creationId xmlns:a16="http://schemas.microsoft.com/office/drawing/2014/main" id="{5B49E936-8FBA-4A85-9B4E-86B8B99D90B5}"/>
                  </a:ext>
                </a:extLst>
              </p:cNvPr>
              <p:cNvSpPr/>
              <p:nvPr/>
            </p:nvSpPr>
            <p:spPr>
              <a:xfrm>
                <a:off x="4079879" y="2406655"/>
                <a:ext cx="52385" cy="539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8"/>
                  <a:gd name="f8" fmla="val 16"/>
                  <a:gd name="f9" fmla="val 15"/>
                  <a:gd name="f10" fmla="val 9"/>
                  <a:gd name="f11" fmla="val 1"/>
                  <a:gd name="f12" fmla="+- 0 0 -90"/>
                  <a:gd name="f13" fmla="*/ f3 1 24"/>
                  <a:gd name="f14" fmla="*/ f4 1 24"/>
                  <a:gd name="f15" fmla="+- f6 0 f5"/>
                  <a:gd name="f16" fmla="*/ f12 f0 1"/>
                  <a:gd name="f17" fmla="*/ f15 1 24"/>
                  <a:gd name="f18" fmla="*/ 24 f15 1"/>
                  <a:gd name="f19" fmla="*/ 0 f15 1"/>
                  <a:gd name="f20" fmla="*/ 1 f15 1"/>
                  <a:gd name="f21" fmla="*/ f16 1 f2"/>
                  <a:gd name="f22" fmla="*/ f18 1 24"/>
                  <a:gd name="f23" fmla="*/ f19 1 24"/>
                  <a:gd name="f24" fmla="*/ f20 1 24"/>
                  <a:gd name="f25" fmla="*/ 0 1 f17"/>
                  <a:gd name="f26" fmla="*/ f6 1 f17"/>
                  <a:gd name="f27" fmla="+- f21 0 f1"/>
                  <a:gd name="f28" fmla="*/ f22 1 f17"/>
                  <a:gd name="f29" fmla="*/ f23 1 f17"/>
                  <a:gd name="f30" fmla="*/ f24 1 f17"/>
                  <a:gd name="f31" fmla="*/ f25 f13 1"/>
                  <a:gd name="f32" fmla="*/ f26 f13 1"/>
                  <a:gd name="f33" fmla="*/ f26 f14 1"/>
                  <a:gd name="f34" fmla="*/ f25 f14 1"/>
                  <a:gd name="f35" fmla="*/ f28 f13 1"/>
                  <a:gd name="f36" fmla="*/ f29 f14 1"/>
                  <a:gd name="f37" fmla="*/ f28 f14 1"/>
                  <a:gd name="f38" fmla="*/ f29 f13 1"/>
                  <a:gd name="f39" fmla="*/ f30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35" y="f36"/>
                  </a:cxn>
                  <a:cxn ang="f27">
                    <a:pos x="f35" y="f37"/>
                  </a:cxn>
                  <a:cxn ang="f27">
                    <a:pos x="f38" y="f37"/>
                  </a:cxn>
                  <a:cxn ang="f27">
                    <a:pos x="f38" y="f36"/>
                  </a:cxn>
                  <a:cxn ang="f27">
                    <a:pos x="f38" y="f39"/>
                  </a:cxn>
                  <a:cxn ang="f27">
                    <a:pos x="f35" y="f39"/>
                  </a:cxn>
                  <a:cxn ang="f27">
                    <a:pos x="f35" y="f36"/>
                  </a:cxn>
                </a:cxnLst>
                <a:rect l="f31" t="f34" r="f32" b="f33"/>
                <a:pathLst>
                  <a:path w="24" h="24">
                    <a:moveTo>
                      <a:pt x="f6" y="f5"/>
                    </a:moveTo>
                    <a:cubicBezTo>
                      <a:pt x="f6" y="f7"/>
                      <a:pt x="f6" y="f8"/>
                      <a:pt x="f6" y="f6"/>
                    </a:cubicBezTo>
                    <a:cubicBezTo>
                      <a:pt x="f9" y="f6"/>
                      <a:pt x="f10" y="f6"/>
                      <a:pt x="f5" y="f6"/>
                    </a:cubicBezTo>
                    <a:cubicBezTo>
                      <a:pt x="f5" y="f8"/>
                      <a:pt x="f5" y="f7"/>
                      <a:pt x="f5" y="f5"/>
                    </a:cubicBezTo>
                    <a:cubicBezTo>
                      <a:pt x="f5" y="f11"/>
                      <a:pt x="f5" y="f11"/>
                      <a:pt x="f5" y="f11"/>
                    </a:cubicBezTo>
                    <a:cubicBezTo>
                      <a:pt x="f7" y="f11"/>
                      <a:pt x="f8" y="f11"/>
                      <a:pt x="f6" y="f11"/>
                    </a:cubicBezTo>
                    <a:lnTo>
                      <a:pt x="f6" y="f5"/>
                    </a:ln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8" name="Freeform 186">
                <a:extLst>
                  <a:ext uri="{FF2B5EF4-FFF2-40B4-BE49-F238E27FC236}">
                    <a16:creationId xmlns:a16="http://schemas.microsoft.com/office/drawing/2014/main" id="{7407FDA9-22C9-4CEC-B884-588058AFA3FF}"/>
                  </a:ext>
                </a:extLst>
              </p:cNvPr>
              <p:cNvSpPr/>
              <p:nvPr/>
            </p:nvSpPr>
            <p:spPr>
              <a:xfrm>
                <a:off x="4548189" y="2405064"/>
                <a:ext cx="52385" cy="555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25"/>
                  <a:gd name="f8" fmla="val 2"/>
                  <a:gd name="f9" fmla="val 8"/>
                  <a:gd name="f10" fmla="val 1"/>
                  <a:gd name="f11" fmla="val 14"/>
                  <a:gd name="f12" fmla="val 23"/>
                  <a:gd name="f13" fmla="val 4"/>
                  <a:gd name="f14" fmla="val 10"/>
                  <a:gd name="f15" fmla="val 17"/>
                  <a:gd name="f16" fmla="val 16"/>
                  <a:gd name="f17" fmla="val 9"/>
                  <a:gd name="f18" fmla="+- 0 0 -90"/>
                  <a:gd name="f19" fmla="*/ f3 1 24"/>
                  <a:gd name="f20" fmla="*/ f4 1 25"/>
                  <a:gd name="f21" fmla="+- f7 0 f5"/>
                  <a:gd name="f22" fmla="+- f6 0 f5"/>
                  <a:gd name="f23" fmla="*/ f18 f0 1"/>
                  <a:gd name="f24" fmla="*/ f22 1 24"/>
                  <a:gd name="f25" fmla="*/ f21 1 25"/>
                  <a:gd name="f26" fmla="*/ 2 f22 1"/>
                  <a:gd name="f27" fmla="*/ 0 f21 1"/>
                  <a:gd name="f28" fmla="*/ 23 f22 1"/>
                  <a:gd name="f29" fmla="*/ 4 f21 1"/>
                  <a:gd name="f30" fmla="*/ 24 f22 1"/>
                  <a:gd name="f31" fmla="*/ 25 f21 1"/>
                  <a:gd name="f32" fmla="*/ 0 f22 1"/>
                  <a:gd name="f33" fmla="*/ f23 1 f2"/>
                  <a:gd name="f34" fmla="*/ f26 1 24"/>
                  <a:gd name="f35" fmla="*/ f27 1 25"/>
                  <a:gd name="f36" fmla="*/ f28 1 24"/>
                  <a:gd name="f37" fmla="*/ f29 1 25"/>
                  <a:gd name="f38" fmla="*/ f30 1 24"/>
                  <a:gd name="f39" fmla="*/ f31 1 25"/>
                  <a:gd name="f40" fmla="*/ f32 1 24"/>
                  <a:gd name="f41" fmla="*/ 0 1 f24"/>
                  <a:gd name="f42" fmla="*/ f6 1 f24"/>
                  <a:gd name="f43" fmla="*/ 0 1 f25"/>
                  <a:gd name="f44" fmla="*/ f7 1 f25"/>
                  <a:gd name="f45" fmla="+- f33 0 f1"/>
                  <a:gd name="f46" fmla="*/ f34 1 f24"/>
                  <a:gd name="f47" fmla="*/ f35 1 f25"/>
                  <a:gd name="f48" fmla="*/ f36 1 f24"/>
                  <a:gd name="f49" fmla="*/ f37 1 f25"/>
                  <a:gd name="f50" fmla="*/ f38 1 f24"/>
                  <a:gd name="f51" fmla="*/ f39 1 f25"/>
                  <a:gd name="f52" fmla="*/ f40 1 f24"/>
                  <a:gd name="f53" fmla="*/ f41 f19 1"/>
                  <a:gd name="f54" fmla="*/ f42 f19 1"/>
                  <a:gd name="f55" fmla="*/ f44 f20 1"/>
                  <a:gd name="f56" fmla="*/ f43 f20 1"/>
                  <a:gd name="f57" fmla="*/ f46 f19 1"/>
                  <a:gd name="f58" fmla="*/ f47 f20 1"/>
                  <a:gd name="f59" fmla="*/ f48 f19 1"/>
                  <a:gd name="f60" fmla="*/ f49 f20 1"/>
                  <a:gd name="f61" fmla="*/ f50 f19 1"/>
                  <a:gd name="f62" fmla="*/ f51 f20 1"/>
                  <a:gd name="f63" fmla="*/ f52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57" y="f58"/>
                  </a:cxn>
                  <a:cxn ang="f45">
                    <a:pos x="f59" y="f60"/>
                  </a:cxn>
                  <a:cxn ang="f45">
                    <a:pos x="f61" y="f62"/>
                  </a:cxn>
                  <a:cxn ang="f45">
                    <a:pos x="f63" y="f62"/>
                  </a:cxn>
                  <a:cxn ang="f45">
                    <a:pos x="f57" y="f58"/>
                  </a:cxn>
                  <a:cxn ang="f45">
                    <a:pos x="f57" y="f58"/>
                  </a:cxn>
                </a:cxnLst>
                <a:rect l="f53" t="f56" r="f54" b="f55"/>
                <a:pathLst>
                  <a:path w="24" h="25">
                    <a:moveTo>
                      <a:pt x="f8" y="f5"/>
                    </a:moveTo>
                    <a:cubicBezTo>
                      <a:pt x="f9" y="f10"/>
                      <a:pt x="f11" y="f8"/>
                      <a:pt x="f12" y="f13"/>
                    </a:cubicBezTo>
                    <a:cubicBezTo>
                      <a:pt x="f12" y="f14"/>
                      <a:pt x="f6" y="f15"/>
                      <a:pt x="f6" y="f7"/>
                    </a:cubicBezTo>
                    <a:cubicBezTo>
                      <a:pt x="f16" y="f7"/>
                      <a:pt x="f17" y="f7"/>
                      <a:pt x="f5" y="f7"/>
                    </a:cubicBezTo>
                    <a:cubicBezTo>
                      <a:pt x="f10" y="f16"/>
                      <a:pt x="f10" y="f9"/>
                      <a:pt x="f8" y="f5"/>
                    </a:cubicBezTo>
                    <a:cubicBezTo>
                      <a:pt x="f8" y="f5"/>
                      <a:pt x="f8" y="f5"/>
                      <a:pt x="f8" y="f5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9" name="Freeform 187">
                <a:extLst>
                  <a:ext uri="{FF2B5EF4-FFF2-40B4-BE49-F238E27FC236}">
                    <a16:creationId xmlns:a16="http://schemas.microsoft.com/office/drawing/2014/main" id="{29308321-D28B-4EEC-8DC5-2CEEDB31DAD8}"/>
                  </a:ext>
                </a:extLst>
              </p:cNvPr>
              <p:cNvSpPr/>
              <p:nvPr/>
            </p:nvSpPr>
            <p:spPr>
              <a:xfrm>
                <a:off x="6578605" y="2405064"/>
                <a:ext cx="49213" cy="555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25"/>
                  <a:gd name="f8" fmla="val 20"/>
                  <a:gd name="f9" fmla="val 21"/>
                  <a:gd name="f10" fmla="val 8"/>
                  <a:gd name="f11" fmla="val 16"/>
                  <a:gd name="f12" fmla="val 14"/>
                  <a:gd name="f13" fmla="val 7"/>
                  <a:gd name="f14" fmla="val 18"/>
                  <a:gd name="f15" fmla="val 12"/>
                  <a:gd name="f16" fmla="val 5"/>
                  <a:gd name="f17" fmla="val 3"/>
                  <a:gd name="f18" fmla="val 1"/>
                  <a:gd name="f19" fmla="+- 0 0 -90"/>
                  <a:gd name="f20" fmla="*/ f3 1 22"/>
                  <a:gd name="f21" fmla="*/ f4 1 25"/>
                  <a:gd name="f22" fmla="+- f7 0 f5"/>
                  <a:gd name="f23" fmla="+- f6 0 f5"/>
                  <a:gd name="f24" fmla="*/ f19 f0 1"/>
                  <a:gd name="f25" fmla="*/ f23 1 22"/>
                  <a:gd name="f26" fmla="*/ f22 1 25"/>
                  <a:gd name="f27" fmla="*/ 20 f23 1"/>
                  <a:gd name="f28" fmla="*/ 0 f22 1"/>
                  <a:gd name="f29" fmla="*/ 22 f23 1"/>
                  <a:gd name="f30" fmla="*/ 25 f22 1"/>
                  <a:gd name="f31" fmla="*/ 0 f23 1"/>
                  <a:gd name="f32" fmla="*/ 5 f22 1"/>
                  <a:gd name="f33" fmla="*/ f24 1 f2"/>
                  <a:gd name="f34" fmla="*/ f27 1 22"/>
                  <a:gd name="f35" fmla="*/ f28 1 25"/>
                  <a:gd name="f36" fmla="*/ f29 1 22"/>
                  <a:gd name="f37" fmla="*/ f30 1 25"/>
                  <a:gd name="f38" fmla="*/ f31 1 22"/>
                  <a:gd name="f39" fmla="*/ f32 1 25"/>
                  <a:gd name="f40" fmla="*/ 0 1 f25"/>
                  <a:gd name="f41" fmla="*/ f6 1 f25"/>
                  <a:gd name="f42" fmla="*/ 0 1 f26"/>
                  <a:gd name="f43" fmla="*/ f7 1 f26"/>
                  <a:gd name="f44" fmla="+- f33 0 f1"/>
                  <a:gd name="f45" fmla="*/ f34 1 f25"/>
                  <a:gd name="f46" fmla="*/ f35 1 f26"/>
                  <a:gd name="f47" fmla="*/ f36 1 f25"/>
                  <a:gd name="f48" fmla="*/ f37 1 f26"/>
                  <a:gd name="f49" fmla="*/ f38 1 f25"/>
                  <a:gd name="f50" fmla="*/ f39 1 f26"/>
                  <a:gd name="f51" fmla="*/ f40 f20 1"/>
                  <a:gd name="f52" fmla="*/ f41 f20 1"/>
                  <a:gd name="f53" fmla="*/ f43 f21 1"/>
                  <a:gd name="f54" fmla="*/ f42 f21 1"/>
                  <a:gd name="f55" fmla="*/ f45 f20 1"/>
                  <a:gd name="f56" fmla="*/ f46 f21 1"/>
                  <a:gd name="f57" fmla="*/ f47 f20 1"/>
                  <a:gd name="f58" fmla="*/ f48 f21 1"/>
                  <a:gd name="f59" fmla="*/ f49 f20 1"/>
                  <a:gd name="f60" fmla="*/ f50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55" y="f56"/>
                  </a:cxn>
                  <a:cxn ang="f44">
                    <a:pos x="f57" y="f58"/>
                  </a:cxn>
                  <a:cxn ang="f44">
                    <a:pos x="f59" y="f58"/>
                  </a:cxn>
                  <a:cxn ang="f44">
                    <a:pos x="f59" y="f60"/>
                  </a:cxn>
                  <a:cxn ang="f44">
                    <a:pos x="f55" y="f56"/>
                  </a:cxn>
                  <a:cxn ang="f44">
                    <a:pos x="f55" y="f56"/>
                  </a:cxn>
                </a:cxnLst>
                <a:rect l="f51" t="f54" r="f52" b="f53"/>
                <a:pathLst>
                  <a:path w="22" h="25">
                    <a:moveTo>
                      <a:pt x="f8" y="f5"/>
                    </a:moveTo>
                    <a:cubicBezTo>
                      <a:pt x="f9" y="f10"/>
                      <a:pt x="f6" y="f11"/>
                      <a:pt x="f6" y="f7"/>
                    </a:cubicBezTo>
                    <a:cubicBezTo>
                      <a:pt x="f12" y="f7"/>
                      <a:pt x="f13" y="f7"/>
                      <a:pt x="f5" y="f7"/>
                    </a:cubicBezTo>
                    <a:cubicBezTo>
                      <a:pt x="f5" y="f14"/>
                      <a:pt x="f5" y="f15"/>
                      <a:pt x="f5" y="f16"/>
                    </a:cubicBezTo>
                    <a:cubicBezTo>
                      <a:pt x="f13" y="f17"/>
                      <a:pt x="f12" y="f18"/>
                      <a:pt x="f8" y="f5"/>
                    </a:cubicBezTo>
                    <a:cubicBezTo>
                      <a:pt x="f8" y="f5"/>
                      <a:pt x="f8" y="f5"/>
                      <a:pt x="f8" y="f5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0" name="Freeform 188">
                <a:extLst>
                  <a:ext uri="{FF2B5EF4-FFF2-40B4-BE49-F238E27FC236}">
                    <a16:creationId xmlns:a16="http://schemas.microsoft.com/office/drawing/2014/main" id="{B9DCE0D6-93C7-4C26-8808-679A16528FDD}"/>
                  </a:ext>
                </a:extLst>
              </p:cNvPr>
              <p:cNvSpPr/>
              <p:nvPr/>
            </p:nvSpPr>
            <p:spPr>
              <a:xfrm>
                <a:off x="6680204" y="2405064"/>
                <a:ext cx="52385" cy="555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25"/>
                  <a:gd name="f8" fmla="val 2"/>
                  <a:gd name="f9" fmla="val 8"/>
                  <a:gd name="f10" fmla="val 1"/>
                  <a:gd name="f11" fmla="val 14"/>
                  <a:gd name="f12" fmla="val 23"/>
                  <a:gd name="f13" fmla="val 4"/>
                  <a:gd name="f14" fmla="val 10"/>
                  <a:gd name="f15" fmla="val 17"/>
                  <a:gd name="f16" fmla="val 16"/>
                  <a:gd name="f17" fmla="val 9"/>
                  <a:gd name="f18" fmla="+- 0 0 -90"/>
                  <a:gd name="f19" fmla="*/ f3 1 24"/>
                  <a:gd name="f20" fmla="*/ f4 1 25"/>
                  <a:gd name="f21" fmla="+- f7 0 f5"/>
                  <a:gd name="f22" fmla="+- f6 0 f5"/>
                  <a:gd name="f23" fmla="*/ f18 f0 1"/>
                  <a:gd name="f24" fmla="*/ f22 1 24"/>
                  <a:gd name="f25" fmla="*/ f21 1 25"/>
                  <a:gd name="f26" fmla="*/ 2 f22 1"/>
                  <a:gd name="f27" fmla="*/ 0 f21 1"/>
                  <a:gd name="f28" fmla="*/ 23 f22 1"/>
                  <a:gd name="f29" fmla="*/ 4 f21 1"/>
                  <a:gd name="f30" fmla="*/ 24 f22 1"/>
                  <a:gd name="f31" fmla="*/ 25 f21 1"/>
                  <a:gd name="f32" fmla="*/ 0 f22 1"/>
                  <a:gd name="f33" fmla="*/ f23 1 f2"/>
                  <a:gd name="f34" fmla="*/ f26 1 24"/>
                  <a:gd name="f35" fmla="*/ f27 1 25"/>
                  <a:gd name="f36" fmla="*/ f28 1 24"/>
                  <a:gd name="f37" fmla="*/ f29 1 25"/>
                  <a:gd name="f38" fmla="*/ f30 1 24"/>
                  <a:gd name="f39" fmla="*/ f31 1 25"/>
                  <a:gd name="f40" fmla="*/ f32 1 24"/>
                  <a:gd name="f41" fmla="*/ 0 1 f24"/>
                  <a:gd name="f42" fmla="*/ f6 1 f24"/>
                  <a:gd name="f43" fmla="*/ 0 1 f25"/>
                  <a:gd name="f44" fmla="*/ f7 1 f25"/>
                  <a:gd name="f45" fmla="+- f33 0 f1"/>
                  <a:gd name="f46" fmla="*/ f34 1 f24"/>
                  <a:gd name="f47" fmla="*/ f35 1 f25"/>
                  <a:gd name="f48" fmla="*/ f36 1 f24"/>
                  <a:gd name="f49" fmla="*/ f37 1 f25"/>
                  <a:gd name="f50" fmla="*/ f38 1 f24"/>
                  <a:gd name="f51" fmla="*/ f39 1 f25"/>
                  <a:gd name="f52" fmla="*/ f40 1 f24"/>
                  <a:gd name="f53" fmla="*/ f41 f19 1"/>
                  <a:gd name="f54" fmla="*/ f42 f19 1"/>
                  <a:gd name="f55" fmla="*/ f44 f20 1"/>
                  <a:gd name="f56" fmla="*/ f43 f20 1"/>
                  <a:gd name="f57" fmla="*/ f46 f19 1"/>
                  <a:gd name="f58" fmla="*/ f47 f20 1"/>
                  <a:gd name="f59" fmla="*/ f48 f19 1"/>
                  <a:gd name="f60" fmla="*/ f49 f20 1"/>
                  <a:gd name="f61" fmla="*/ f50 f19 1"/>
                  <a:gd name="f62" fmla="*/ f51 f20 1"/>
                  <a:gd name="f63" fmla="*/ f52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57" y="f58"/>
                  </a:cxn>
                  <a:cxn ang="f45">
                    <a:pos x="f59" y="f60"/>
                  </a:cxn>
                  <a:cxn ang="f45">
                    <a:pos x="f61" y="f62"/>
                  </a:cxn>
                  <a:cxn ang="f45">
                    <a:pos x="f63" y="f62"/>
                  </a:cxn>
                  <a:cxn ang="f45">
                    <a:pos x="f57" y="f58"/>
                  </a:cxn>
                  <a:cxn ang="f45">
                    <a:pos x="f57" y="f58"/>
                  </a:cxn>
                </a:cxnLst>
                <a:rect l="f53" t="f56" r="f54" b="f55"/>
                <a:pathLst>
                  <a:path w="24" h="25">
                    <a:moveTo>
                      <a:pt x="f8" y="f5"/>
                    </a:moveTo>
                    <a:cubicBezTo>
                      <a:pt x="f9" y="f10"/>
                      <a:pt x="f11" y="f8"/>
                      <a:pt x="f12" y="f13"/>
                    </a:cubicBezTo>
                    <a:cubicBezTo>
                      <a:pt x="f12" y="f14"/>
                      <a:pt x="f6" y="f15"/>
                      <a:pt x="f6" y="f7"/>
                    </a:cubicBezTo>
                    <a:cubicBezTo>
                      <a:pt x="f16" y="f7"/>
                      <a:pt x="f17" y="f7"/>
                      <a:pt x="f5" y="f7"/>
                    </a:cubicBezTo>
                    <a:cubicBezTo>
                      <a:pt x="f10" y="f16"/>
                      <a:pt x="f10" y="f9"/>
                      <a:pt x="f8" y="f5"/>
                    </a:cubicBezTo>
                    <a:cubicBezTo>
                      <a:pt x="f8" y="f5"/>
                      <a:pt x="f8" y="f5"/>
                      <a:pt x="f8" y="f5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1" name="Freeform 189">
                <a:extLst>
                  <a:ext uri="{FF2B5EF4-FFF2-40B4-BE49-F238E27FC236}">
                    <a16:creationId xmlns:a16="http://schemas.microsoft.com/office/drawing/2014/main" id="{DA8015C5-80EA-407B-9DEB-D6C27642D90B}"/>
                  </a:ext>
                </a:extLst>
              </p:cNvPr>
              <p:cNvSpPr/>
              <p:nvPr/>
            </p:nvSpPr>
            <p:spPr>
              <a:xfrm>
                <a:off x="7148514" y="2405064"/>
                <a:ext cx="53977" cy="555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25"/>
                  <a:gd name="f8" fmla="val 2"/>
                  <a:gd name="f9" fmla="val 8"/>
                  <a:gd name="f10" fmla="val 1"/>
                  <a:gd name="f11" fmla="val 14"/>
                  <a:gd name="f12" fmla="val 23"/>
                  <a:gd name="f13" fmla="val 4"/>
                  <a:gd name="f14" fmla="val 10"/>
                  <a:gd name="f15" fmla="val 17"/>
                  <a:gd name="f16" fmla="val 16"/>
                  <a:gd name="f17" fmla="val 9"/>
                  <a:gd name="f18" fmla="+- 0 0 -90"/>
                  <a:gd name="f19" fmla="*/ f3 1 24"/>
                  <a:gd name="f20" fmla="*/ f4 1 25"/>
                  <a:gd name="f21" fmla="+- f7 0 f5"/>
                  <a:gd name="f22" fmla="+- f6 0 f5"/>
                  <a:gd name="f23" fmla="*/ f18 f0 1"/>
                  <a:gd name="f24" fmla="*/ f22 1 24"/>
                  <a:gd name="f25" fmla="*/ f21 1 25"/>
                  <a:gd name="f26" fmla="*/ 2 f22 1"/>
                  <a:gd name="f27" fmla="*/ 0 f21 1"/>
                  <a:gd name="f28" fmla="*/ 23 f22 1"/>
                  <a:gd name="f29" fmla="*/ 4 f21 1"/>
                  <a:gd name="f30" fmla="*/ 24 f22 1"/>
                  <a:gd name="f31" fmla="*/ 25 f21 1"/>
                  <a:gd name="f32" fmla="*/ 0 f22 1"/>
                  <a:gd name="f33" fmla="*/ f23 1 f2"/>
                  <a:gd name="f34" fmla="*/ f26 1 24"/>
                  <a:gd name="f35" fmla="*/ f27 1 25"/>
                  <a:gd name="f36" fmla="*/ f28 1 24"/>
                  <a:gd name="f37" fmla="*/ f29 1 25"/>
                  <a:gd name="f38" fmla="*/ f30 1 24"/>
                  <a:gd name="f39" fmla="*/ f31 1 25"/>
                  <a:gd name="f40" fmla="*/ f32 1 24"/>
                  <a:gd name="f41" fmla="*/ 0 1 f24"/>
                  <a:gd name="f42" fmla="*/ f6 1 f24"/>
                  <a:gd name="f43" fmla="*/ 0 1 f25"/>
                  <a:gd name="f44" fmla="*/ f7 1 f25"/>
                  <a:gd name="f45" fmla="+- f33 0 f1"/>
                  <a:gd name="f46" fmla="*/ f34 1 f24"/>
                  <a:gd name="f47" fmla="*/ f35 1 f25"/>
                  <a:gd name="f48" fmla="*/ f36 1 f24"/>
                  <a:gd name="f49" fmla="*/ f37 1 f25"/>
                  <a:gd name="f50" fmla="*/ f38 1 f24"/>
                  <a:gd name="f51" fmla="*/ f39 1 f25"/>
                  <a:gd name="f52" fmla="*/ f40 1 f24"/>
                  <a:gd name="f53" fmla="*/ f41 f19 1"/>
                  <a:gd name="f54" fmla="*/ f42 f19 1"/>
                  <a:gd name="f55" fmla="*/ f44 f20 1"/>
                  <a:gd name="f56" fmla="*/ f43 f20 1"/>
                  <a:gd name="f57" fmla="*/ f46 f19 1"/>
                  <a:gd name="f58" fmla="*/ f47 f20 1"/>
                  <a:gd name="f59" fmla="*/ f48 f19 1"/>
                  <a:gd name="f60" fmla="*/ f49 f20 1"/>
                  <a:gd name="f61" fmla="*/ f50 f19 1"/>
                  <a:gd name="f62" fmla="*/ f51 f20 1"/>
                  <a:gd name="f63" fmla="*/ f52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57" y="f58"/>
                  </a:cxn>
                  <a:cxn ang="f45">
                    <a:pos x="f59" y="f60"/>
                  </a:cxn>
                  <a:cxn ang="f45">
                    <a:pos x="f61" y="f62"/>
                  </a:cxn>
                  <a:cxn ang="f45">
                    <a:pos x="f63" y="f62"/>
                  </a:cxn>
                  <a:cxn ang="f45">
                    <a:pos x="f57" y="f58"/>
                  </a:cxn>
                  <a:cxn ang="f45">
                    <a:pos x="f57" y="f58"/>
                  </a:cxn>
                </a:cxnLst>
                <a:rect l="f53" t="f56" r="f54" b="f55"/>
                <a:pathLst>
                  <a:path w="24" h="25">
                    <a:moveTo>
                      <a:pt x="f8" y="f5"/>
                    </a:moveTo>
                    <a:cubicBezTo>
                      <a:pt x="f9" y="f10"/>
                      <a:pt x="f11" y="f8"/>
                      <a:pt x="f12" y="f13"/>
                    </a:cubicBezTo>
                    <a:cubicBezTo>
                      <a:pt x="f12" y="f14"/>
                      <a:pt x="f6" y="f15"/>
                      <a:pt x="f6" y="f7"/>
                    </a:cubicBezTo>
                    <a:cubicBezTo>
                      <a:pt x="f16" y="f7"/>
                      <a:pt x="f17" y="f7"/>
                      <a:pt x="f5" y="f7"/>
                    </a:cubicBezTo>
                    <a:cubicBezTo>
                      <a:pt x="f10" y="f16"/>
                      <a:pt x="f10" y="f9"/>
                      <a:pt x="f8" y="f5"/>
                    </a:cubicBezTo>
                    <a:cubicBezTo>
                      <a:pt x="f8" y="f5"/>
                      <a:pt x="f8" y="f5"/>
                      <a:pt x="f8" y="f5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2" name="Freeform 190">
                <a:extLst>
                  <a:ext uri="{FF2B5EF4-FFF2-40B4-BE49-F238E27FC236}">
                    <a16:creationId xmlns:a16="http://schemas.microsoft.com/office/drawing/2014/main" id="{DF28E10B-A3A4-4E3F-ADDF-1D2DFAC7DC13}"/>
                  </a:ext>
                </a:extLst>
              </p:cNvPr>
              <p:cNvSpPr/>
              <p:nvPr/>
            </p:nvSpPr>
            <p:spPr>
              <a:xfrm>
                <a:off x="3975097" y="2514600"/>
                <a:ext cx="49213" cy="492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9"/>
                  <a:gd name="f8" fmla="val 15"/>
                  <a:gd name="f9" fmla="val 8"/>
                  <a:gd name="f10" fmla="val 1"/>
                  <a:gd name="f11" fmla="val 7"/>
                  <a:gd name="f12" fmla="val 14"/>
                  <a:gd name="f13" fmla="+- 0 0 -90"/>
                  <a:gd name="f14" fmla="*/ f3 1 22"/>
                  <a:gd name="f15" fmla="*/ f4 1 22"/>
                  <a:gd name="f16" fmla="+- f6 0 f5"/>
                  <a:gd name="f17" fmla="*/ f13 f0 1"/>
                  <a:gd name="f18" fmla="*/ f16 1 22"/>
                  <a:gd name="f19" fmla="*/ 22 f16 1"/>
                  <a:gd name="f20" fmla="*/ 0 f16 1"/>
                  <a:gd name="f21" fmla="*/ 1 f16 1"/>
                  <a:gd name="f22" fmla="*/ f17 1 f2"/>
                  <a:gd name="f23" fmla="*/ f19 1 22"/>
                  <a:gd name="f24" fmla="*/ f20 1 22"/>
                  <a:gd name="f25" fmla="*/ f21 1 22"/>
                  <a:gd name="f26" fmla="*/ 0 1 f18"/>
                  <a:gd name="f27" fmla="*/ f6 1 f18"/>
                  <a:gd name="f28" fmla="+- f22 0 f1"/>
                  <a:gd name="f29" fmla="*/ f23 1 f18"/>
                  <a:gd name="f30" fmla="*/ f24 1 f18"/>
                  <a:gd name="f31" fmla="*/ f25 1 f18"/>
                  <a:gd name="f32" fmla="*/ f26 f14 1"/>
                  <a:gd name="f33" fmla="*/ f27 f14 1"/>
                  <a:gd name="f34" fmla="*/ f27 f15 1"/>
                  <a:gd name="f35" fmla="*/ f26 f15 1"/>
                  <a:gd name="f36" fmla="*/ f29 f14 1"/>
                  <a:gd name="f37" fmla="*/ f30 f15 1"/>
                  <a:gd name="f38" fmla="*/ f29 f15 1"/>
                  <a:gd name="f39" fmla="*/ f30 f14 1"/>
                  <a:gd name="f40" fmla="*/ f31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36" y="f37"/>
                  </a:cxn>
                  <a:cxn ang="f28">
                    <a:pos x="f36" y="f38"/>
                  </a:cxn>
                  <a:cxn ang="f28">
                    <a:pos x="f39" y="f38"/>
                  </a:cxn>
                  <a:cxn ang="f28">
                    <a:pos x="f39" y="f40"/>
                  </a:cxn>
                  <a:cxn ang="f28">
                    <a:pos x="f36" y="f37"/>
                  </a:cxn>
                </a:cxnLst>
                <a:rect l="f32" t="f35" r="f33" b="f34"/>
                <a:pathLst>
                  <a:path w="22" h="22">
                    <a:moveTo>
                      <a:pt x="f6" y="f5"/>
                    </a:moveTo>
                    <a:cubicBezTo>
                      <a:pt x="f6" y="f7"/>
                      <a:pt x="f6" y="f8"/>
                      <a:pt x="f6" y="f6"/>
                    </a:cubicBezTo>
                    <a:cubicBezTo>
                      <a:pt x="f8" y="f6"/>
                      <a:pt x="f9" y="f6"/>
                      <a:pt x="f5" y="f6"/>
                    </a:cubicBezTo>
                    <a:cubicBezTo>
                      <a:pt x="f5" y="f8"/>
                      <a:pt x="f5" y="f7"/>
                      <a:pt x="f5" y="f10"/>
                    </a:cubicBezTo>
                    <a:cubicBezTo>
                      <a:pt x="f11" y="f5"/>
                      <a:pt x="f12" y="f5"/>
                      <a:pt x="f6" y="f5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3" name="Freeform 191">
                <a:extLst>
                  <a:ext uri="{FF2B5EF4-FFF2-40B4-BE49-F238E27FC236}">
                    <a16:creationId xmlns:a16="http://schemas.microsoft.com/office/drawing/2014/main" id="{765A7C6F-D2AB-478C-A4E7-28ADF36272CA}"/>
                  </a:ext>
                </a:extLst>
              </p:cNvPr>
              <p:cNvSpPr/>
              <p:nvPr/>
            </p:nvSpPr>
            <p:spPr>
              <a:xfrm>
                <a:off x="4238628" y="2517772"/>
                <a:ext cx="50804" cy="508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8"/>
                  <a:gd name="f8" fmla="val 14"/>
                  <a:gd name="f9" fmla="val 22"/>
                  <a:gd name="f10" fmla="val 6"/>
                  <a:gd name="f11" fmla="val 13"/>
                  <a:gd name="f12" fmla="val 15"/>
                  <a:gd name="f13" fmla="val 9"/>
                  <a:gd name="f14" fmla="val 7"/>
                  <a:gd name="f15" fmla="+- 0 0 -90"/>
                  <a:gd name="f16" fmla="*/ f3 1 23"/>
                  <a:gd name="f17" fmla="*/ f4 1 23"/>
                  <a:gd name="f18" fmla="+- f6 0 f5"/>
                  <a:gd name="f19" fmla="*/ f15 f0 1"/>
                  <a:gd name="f20" fmla="*/ f18 1 23"/>
                  <a:gd name="f21" fmla="*/ 0 f18 1"/>
                  <a:gd name="f22" fmla="*/ 22 f18 1"/>
                  <a:gd name="f23" fmla="*/ 23 f18 1"/>
                  <a:gd name="f24" fmla="*/ f19 1 f2"/>
                  <a:gd name="f25" fmla="*/ f21 1 23"/>
                  <a:gd name="f26" fmla="*/ f22 1 23"/>
                  <a:gd name="f27" fmla="*/ f23 1 23"/>
                  <a:gd name="f28" fmla="*/ 0 1 f20"/>
                  <a:gd name="f29" fmla="*/ f6 1 f20"/>
                  <a:gd name="f30" fmla="+- f24 0 f1"/>
                  <a:gd name="f31" fmla="*/ f25 1 f20"/>
                  <a:gd name="f32" fmla="*/ f26 1 f20"/>
                  <a:gd name="f33" fmla="*/ f27 1 f20"/>
                  <a:gd name="f34" fmla="*/ f28 f16 1"/>
                  <a:gd name="f35" fmla="*/ f29 f16 1"/>
                  <a:gd name="f36" fmla="*/ f29 f17 1"/>
                  <a:gd name="f37" fmla="*/ f28 f17 1"/>
                  <a:gd name="f38" fmla="*/ f31 f16 1"/>
                  <a:gd name="f39" fmla="*/ f31 f17 1"/>
                  <a:gd name="f40" fmla="*/ f32 f16 1"/>
                  <a:gd name="f41" fmla="*/ f33 f16 1"/>
                  <a:gd name="f42" fmla="*/ f32 f17 1"/>
                  <a:gd name="f43" fmla="*/ f3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38" y="f39"/>
                  </a:cxn>
                  <a:cxn ang="f30">
                    <a:pos x="f40" y="f39"/>
                  </a:cxn>
                  <a:cxn ang="f30">
                    <a:pos x="f41" y="f42"/>
                  </a:cxn>
                  <a:cxn ang="f30">
                    <a:pos x="f38" y="f43"/>
                  </a:cxn>
                  <a:cxn ang="f30">
                    <a:pos x="f38" y="f39"/>
                  </a:cxn>
                </a:cxnLst>
                <a:rect l="f34" t="f37" r="f35" b="f36"/>
                <a:pathLst>
                  <a:path w="23" h="23">
                    <a:moveTo>
                      <a:pt x="f5" y="f5"/>
                    </a:moveTo>
                    <a:cubicBezTo>
                      <a:pt x="f7" y="f5"/>
                      <a:pt x="f8" y="f5"/>
                      <a:pt x="f9" y="f5"/>
                    </a:cubicBezTo>
                    <a:cubicBezTo>
                      <a:pt x="f9" y="f10"/>
                      <a:pt x="f6" y="f11"/>
                      <a:pt x="f6" y="f9"/>
                    </a:cubicBezTo>
                    <a:cubicBezTo>
                      <a:pt x="f12" y="f9"/>
                      <a:pt x="f13" y="f9"/>
                      <a:pt x="f5" y="f6"/>
                    </a:cubicBezTo>
                    <a:cubicBezTo>
                      <a:pt x="f5" y="f8"/>
                      <a:pt x="f5" y="f14"/>
                      <a:pt x="f5" y="f5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4" name="Freeform 192">
                <a:extLst>
                  <a:ext uri="{FF2B5EF4-FFF2-40B4-BE49-F238E27FC236}">
                    <a16:creationId xmlns:a16="http://schemas.microsoft.com/office/drawing/2014/main" id="{32B9DA08-8B4F-4BD9-AB7D-E7DFCEE368B4}"/>
                  </a:ext>
                </a:extLst>
              </p:cNvPr>
              <p:cNvSpPr/>
              <p:nvPr/>
            </p:nvSpPr>
            <p:spPr>
              <a:xfrm>
                <a:off x="6419846" y="2874965"/>
                <a:ext cx="50804" cy="539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25"/>
                  <a:gd name="f8" fmla="val 4"/>
                  <a:gd name="f9" fmla="val 10"/>
                  <a:gd name="f10" fmla="val 1"/>
                  <a:gd name="f11" fmla="val 15"/>
                  <a:gd name="f12" fmla="val 2"/>
                  <a:gd name="f13" fmla="val 3"/>
                  <a:gd name="f14" fmla="val 17"/>
                  <a:gd name="f15" fmla="val 16"/>
                  <a:gd name="f16" fmla="val 8"/>
                  <a:gd name="f17" fmla="+- 0 0 -90"/>
                  <a:gd name="f18" fmla="*/ f3 1 23"/>
                  <a:gd name="f19" fmla="*/ f4 1 25"/>
                  <a:gd name="f20" fmla="+- f7 0 f5"/>
                  <a:gd name="f21" fmla="+- f6 0 f5"/>
                  <a:gd name="f22" fmla="*/ f17 f0 1"/>
                  <a:gd name="f23" fmla="*/ f21 1 23"/>
                  <a:gd name="f24" fmla="*/ f20 1 25"/>
                  <a:gd name="f25" fmla="*/ 4 f21 1"/>
                  <a:gd name="f26" fmla="*/ 0 f20 1"/>
                  <a:gd name="f27" fmla="*/ 23 f21 1"/>
                  <a:gd name="f28" fmla="*/ 3 f20 1"/>
                  <a:gd name="f29" fmla="*/ 25 f20 1"/>
                  <a:gd name="f30" fmla="*/ 0 f21 1"/>
                  <a:gd name="f31" fmla="*/ f22 1 f2"/>
                  <a:gd name="f32" fmla="*/ f25 1 23"/>
                  <a:gd name="f33" fmla="*/ f26 1 25"/>
                  <a:gd name="f34" fmla="*/ f27 1 23"/>
                  <a:gd name="f35" fmla="*/ f28 1 25"/>
                  <a:gd name="f36" fmla="*/ f29 1 25"/>
                  <a:gd name="f37" fmla="*/ f30 1 23"/>
                  <a:gd name="f38" fmla="*/ 0 1 f23"/>
                  <a:gd name="f39" fmla="*/ f6 1 f23"/>
                  <a:gd name="f40" fmla="*/ 0 1 f24"/>
                  <a:gd name="f41" fmla="*/ f7 1 f24"/>
                  <a:gd name="f42" fmla="+- f31 0 f1"/>
                  <a:gd name="f43" fmla="*/ f32 1 f23"/>
                  <a:gd name="f44" fmla="*/ f33 1 f24"/>
                  <a:gd name="f45" fmla="*/ f34 1 f23"/>
                  <a:gd name="f46" fmla="*/ f35 1 f24"/>
                  <a:gd name="f47" fmla="*/ f36 1 f24"/>
                  <a:gd name="f48" fmla="*/ f37 1 f23"/>
                  <a:gd name="f49" fmla="*/ f38 f18 1"/>
                  <a:gd name="f50" fmla="*/ f39 f18 1"/>
                  <a:gd name="f51" fmla="*/ f41 f19 1"/>
                  <a:gd name="f52" fmla="*/ f40 f19 1"/>
                  <a:gd name="f53" fmla="*/ f43 f18 1"/>
                  <a:gd name="f54" fmla="*/ f44 f19 1"/>
                  <a:gd name="f55" fmla="*/ f45 f18 1"/>
                  <a:gd name="f56" fmla="*/ f46 f19 1"/>
                  <a:gd name="f57" fmla="*/ f47 f19 1"/>
                  <a:gd name="f58" fmla="*/ f48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53" y="f54"/>
                  </a:cxn>
                  <a:cxn ang="f42">
                    <a:pos x="f55" y="f56"/>
                  </a:cxn>
                  <a:cxn ang="f42">
                    <a:pos x="f55" y="f57"/>
                  </a:cxn>
                  <a:cxn ang="f42">
                    <a:pos x="f58" y="f57"/>
                  </a:cxn>
                  <a:cxn ang="f42">
                    <a:pos x="f53" y="f54"/>
                  </a:cxn>
                  <a:cxn ang="f42">
                    <a:pos x="f53" y="f54"/>
                  </a:cxn>
                </a:cxnLst>
                <a:rect l="f49" t="f52" r="f50" b="f51"/>
                <a:pathLst>
                  <a:path w="23" h="25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6" y="f9"/>
                      <a:pt x="f6" y="f14"/>
                      <a:pt x="f6" y="f7"/>
                    </a:cubicBezTo>
                    <a:cubicBezTo>
                      <a:pt x="f15" y="f7"/>
                      <a:pt x="f9" y="f7"/>
                      <a:pt x="f5" y="f7"/>
                    </a:cubicBezTo>
                    <a:cubicBezTo>
                      <a:pt x="f12" y="f15"/>
                      <a:pt x="f13" y="f16"/>
                      <a:pt x="f8" y="f5"/>
                    </a:cubicBezTo>
                    <a:cubicBezTo>
                      <a:pt x="f8" y="f5"/>
                      <a:pt x="f8" y="f5"/>
                      <a:pt x="f8" y="f5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5" name="Freeform 193">
                <a:extLst>
                  <a:ext uri="{FF2B5EF4-FFF2-40B4-BE49-F238E27FC236}">
                    <a16:creationId xmlns:a16="http://schemas.microsoft.com/office/drawing/2014/main" id="{ACD56497-5AAE-436B-8217-240564438284}"/>
                  </a:ext>
                </a:extLst>
              </p:cNvPr>
              <p:cNvSpPr/>
              <p:nvPr/>
            </p:nvSpPr>
            <p:spPr>
              <a:xfrm>
                <a:off x="7354884" y="3244848"/>
                <a:ext cx="49213" cy="508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23"/>
                  <a:gd name="f8" fmla="val 15"/>
                  <a:gd name="f9" fmla="val 9"/>
                  <a:gd name="f10" fmla="val 1"/>
                  <a:gd name="f11" fmla="val 16"/>
                  <a:gd name="f12" fmla="val 8"/>
                  <a:gd name="f13" fmla="val 14"/>
                  <a:gd name="f14" fmla="+- 0 0 -90"/>
                  <a:gd name="f15" fmla="*/ f3 1 22"/>
                  <a:gd name="f16" fmla="*/ f4 1 23"/>
                  <a:gd name="f17" fmla="+- f7 0 f5"/>
                  <a:gd name="f18" fmla="+- f6 0 f5"/>
                  <a:gd name="f19" fmla="*/ f14 f0 1"/>
                  <a:gd name="f20" fmla="*/ f18 1 22"/>
                  <a:gd name="f21" fmla="*/ f17 1 23"/>
                  <a:gd name="f22" fmla="*/ 22 f18 1"/>
                  <a:gd name="f23" fmla="*/ 23 f17 1"/>
                  <a:gd name="f24" fmla="*/ 1 f18 1"/>
                  <a:gd name="f25" fmla="*/ 0 f18 1"/>
                  <a:gd name="f26" fmla="*/ 1 f17 1"/>
                  <a:gd name="f27" fmla="*/ 0 f17 1"/>
                  <a:gd name="f28" fmla="*/ f19 1 f2"/>
                  <a:gd name="f29" fmla="*/ f22 1 22"/>
                  <a:gd name="f30" fmla="*/ f23 1 23"/>
                  <a:gd name="f31" fmla="*/ f24 1 22"/>
                  <a:gd name="f32" fmla="*/ f25 1 22"/>
                  <a:gd name="f33" fmla="*/ f26 1 23"/>
                  <a:gd name="f34" fmla="*/ f27 1 23"/>
                  <a:gd name="f35" fmla="*/ 0 1 f20"/>
                  <a:gd name="f36" fmla="*/ f6 1 f20"/>
                  <a:gd name="f37" fmla="*/ 0 1 f21"/>
                  <a:gd name="f38" fmla="*/ f7 1 f21"/>
                  <a:gd name="f39" fmla="+- f28 0 f1"/>
                  <a:gd name="f40" fmla="*/ f29 1 f20"/>
                  <a:gd name="f41" fmla="*/ f30 1 f21"/>
                  <a:gd name="f42" fmla="*/ f31 1 f20"/>
                  <a:gd name="f43" fmla="*/ f32 1 f20"/>
                  <a:gd name="f44" fmla="*/ f33 1 f21"/>
                  <a:gd name="f45" fmla="*/ f34 1 f21"/>
                  <a:gd name="f46" fmla="*/ f35 f15 1"/>
                  <a:gd name="f47" fmla="*/ f36 f15 1"/>
                  <a:gd name="f48" fmla="*/ f38 f16 1"/>
                  <a:gd name="f49" fmla="*/ f37 f16 1"/>
                  <a:gd name="f50" fmla="*/ f40 f15 1"/>
                  <a:gd name="f51" fmla="*/ f41 f16 1"/>
                  <a:gd name="f52" fmla="*/ f42 f15 1"/>
                  <a:gd name="f53" fmla="*/ f43 f15 1"/>
                  <a:gd name="f54" fmla="*/ f44 f16 1"/>
                  <a:gd name="f55" fmla="*/ f45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50" y="f51"/>
                  </a:cxn>
                  <a:cxn ang="f39">
                    <a:pos x="f52" y="f51"/>
                  </a:cxn>
                  <a:cxn ang="f39">
                    <a:pos x="f53" y="f54"/>
                  </a:cxn>
                  <a:cxn ang="f39">
                    <a:pos x="f50" y="f55"/>
                  </a:cxn>
                  <a:cxn ang="f39">
                    <a:pos x="f50" y="f51"/>
                  </a:cxn>
                </a:cxnLst>
                <a:rect l="f46" t="f49" r="f47" b="f48"/>
                <a:pathLst>
                  <a:path w="22" h="23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9"/>
                      <a:pt x="f5" y="f10"/>
                    </a:cubicBezTo>
                    <a:cubicBezTo>
                      <a:pt x="f12" y="f10"/>
                      <a:pt x="f13" y="f5"/>
                      <a:pt x="f6" y="f5"/>
                    </a:cubicBezTo>
                    <a:cubicBezTo>
                      <a:pt x="f6" y="f12"/>
                      <a:pt x="f6" y="f8"/>
                      <a:pt x="f6" y="f7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6" name="Freeform 194">
                <a:extLst>
                  <a:ext uri="{FF2B5EF4-FFF2-40B4-BE49-F238E27FC236}">
                    <a16:creationId xmlns:a16="http://schemas.microsoft.com/office/drawing/2014/main" id="{35DEA39E-2B5F-4454-835A-1813AD022D60}"/>
                  </a:ext>
                </a:extLst>
              </p:cNvPr>
              <p:cNvSpPr/>
              <p:nvPr/>
            </p:nvSpPr>
            <p:spPr>
              <a:xfrm>
                <a:off x="5540377" y="2878138"/>
                <a:ext cx="47621" cy="539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24"/>
                  <a:gd name="f8" fmla="val 9"/>
                  <a:gd name="f9" fmla="val 15"/>
                  <a:gd name="f10" fmla="val 23"/>
                  <a:gd name="f11" fmla="val 14"/>
                  <a:gd name="f12" fmla="val 7"/>
                  <a:gd name="f13" fmla="val 16"/>
                  <a:gd name="f14" fmla="val 1"/>
                  <a:gd name="f15" fmla="val 6"/>
                  <a:gd name="f16" fmla="val 12"/>
                  <a:gd name="f17" fmla="+- 0 0 -90"/>
                  <a:gd name="f18" fmla="*/ f3 1 21"/>
                  <a:gd name="f19" fmla="*/ f4 1 24"/>
                  <a:gd name="f20" fmla="+- f7 0 f5"/>
                  <a:gd name="f21" fmla="+- f6 0 f5"/>
                  <a:gd name="f22" fmla="*/ f17 f0 1"/>
                  <a:gd name="f23" fmla="*/ f21 1 21"/>
                  <a:gd name="f24" fmla="*/ f20 1 24"/>
                  <a:gd name="f25" fmla="*/ 21 f21 1"/>
                  <a:gd name="f26" fmla="*/ 0 f20 1"/>
                  <a:gd name="f27" fmla="*/ 23 f20 1"/>
                  <a:gd name="f28" fmla="*/ 0 f21 1"/>
                  <a:gd name="f29" fmla="*/ 24 f20 1"/>
                  <a:gd name="f30" fmla="*/ 1 f20 1"/>
                  <a:gd name="f31" fmla="*/ f22 1 f2"/>
                  <a:gd name="f32" fmla="*/ f25 1 21"/>
                  <a:gd name="f33" fmla="*/ f26 1 24"/>
                  <a:gd name="f34" fmla="*/ f27 1 24"/>
                  <a:gd name="f35" fmla="*/ f28 1 21"/>
                  <a:gd name="f36" fmla="*/ f29 1 24"/>
                  <a:gd name="f37" fmla="*/ f30 1 24"/>
                  <a:gd name="f38" fmla="*/ 0 1 f23"/>
                  <a:gd name="f39" fmla="*/ f6 1 f23"/>
                  <a:gd name="f40" fmla="*/ 0 1 f24"/>
                  <a:gd name="f41" fmla="*/ f7 1 f24"/>
                  <a:gd name="f42" fmla="+- f31 0 f1"/>
                  <a:gd name="f43" fmla="*/ f32 1 f23"/>
                  <a:gd name="f44" fmla="*/ f33 1 f24"/>
                  <a:gd name="f45" fmla="*/ f34 1 f24"/>
                  <a:gd name="f46" fmla="*/ f35 1 f23"/>
                  <a:gd name="f47" fmla="*/ f36 1 f24"/>
                  <a:gd name="f48" fmla="*/ f37 1 f24"/>
                  <a:gd name="f49" fmla="*/ f38 f18 1"/>
                  <a:gd name="f50" fmla="*/ f39 f18 1"/>
                  <a:gd name="f51" fmla="*/ f41 f19 1"/>
                  <a:gd name="f52" fmla="*/ f40 f19 1"/>
                  <a:gd name="f53" fmla="*/ f43 f18 1"/>
                  <a:gd name="f54" fmla="*/ f44 f19 1"/>
                  <a:gd name="f55" fmla="*/ f45 f19 1"/>
                  <a:gd name="f56" fmla="*/ f46 f18 1"/>
                  <a:gd name="f57" fmla="*/ f47 f19 1"/>
                  <a:gd name="f58" fmla="*/ f48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53" y="f54"/>
                  </a:cxn>
                  <a:cxn ang="f42">
                    <a:pos x="f53" y="f55"/>
                  </a:cxn>
                  <a:cxn ang="f42">
                    <a:pos x="f56" y="f57"/>
                  </a:cxn>
                  <a:cxn ang="f42">
                    <a:pos x="f56" y="f58"/>
                  </a:cxn>
                  <a:cxn ang="f42">
                    <a:pos x="f53" y="f54"/>
                  </a:cxn>
                </a:cxnLst>
                <a:rect l="f49" t="f52" r="f50" b="f51"/>
                <a:pathLst>
                  <a:path w="21" h="24">
                    <a:moveTo>
                      <a:pt x="f6" y="f5"/>
                    </a:moveTo>
                    <a:cubicBezTo>
                      <a:pt x="f6" y="f8"/>
                      <a:pt x="f6" y="f9"/>
                      <a:pt x="f6" y="f10"/>
                    </a:cubicBezTo>
                    <a:cubicBezTo>
                      <a:pt x="f11" y="f10"/>
                      <a:pt x="f12" y="f7"/>
                      <a:pt x="f5" y="f7"/>
                    </a:cubicBezTo>
                    <a:cubicBezTo>
                      <a:pt x="f5" y="f13"/>
                      <a:pt x="f5" y="f8"/>
                      <a:pt x="f5" y="f14"/>
                    </a:cubicBezTo>
                    <a:cubicBezTo>
                      <a:pt x="f15" y="f14"/>
                      <a:pt x="f16" y="f5"/>
                      <a:pt x="f6" y="f5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7" name="Freeform 195">
                <a:extLst>
                  <a:ext uri="{FF2B5EF4-FFF2-40B4-BE49-F238E27FC236}">
                    <a16:creationId xmlns:a16="http://schemas.microsoft.com/office/drawing/2014/main" id="{2EEEB742-742D-4048-B9F1-4F8C16FE7FF0}"/>
                  </a:ext>
                </a:extLst>
              </p:cNvPr>
              <p:cNvSpPr/>
              <p:nvPr/>
            </p:nvSpPr>
            <p:spPr>
              <a:xfrm>
                <a:off x="4757742" y="3244848"/>
                <a:ext cx="49213" cy="508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23"/>
                  <a:gd name="f8" fmla="val 13"/>
                  <a:gd name="f9" fmla="val 7"/>
                  <a:gd name="f10" fmla="val 15"/>
                  <a:gd name="f11" fmla="val 9"/>
                  <a:gd name="f12" fmla="val 1"/>
                  <a:gd name="f13" fmla="val 6"/>
                  <a:gd name="f14" fmla="val 21"/>
                  <a:gd name="f15" fmla="val 14"/>
                  <a:gd name="f16" fmla="+- 0 0 -90"/>
                  <a:gd name="f17" fmla="*/ f3 1 22"/>
                  <a:gd name="f18" fmla="*/ f4 1 23"/>
                  <a:gd name="f19" fmla="+- f7 0 f5"/>
                  <a:gd name="f20" fmla="+- f6 0 f5"/>
                  <a:gd name="f21" fmla="*/ f16 f0 1"/>
                  <a:gd name="f22" fmla="*/ f20 1 22"/>
                  <a:gd name="f23" fmla="*/ f19 1 23"/>
                  <a:gd name="f24" fmla="*/ 22 f20 1"/>
                  <a:gd name="f25" fmla="*/ 23 f19 1"/>
                  <a:gd name="f26" fmla="*/ 0 f20 1"/>
                  <a:gd name="f27" fmla="*/ 1 f19 1"/>
                  <a:gd name="f28" fmla="*/ 21 f20 1"/>
                  <a:gd name="f29" fmla="*/ 0 f19 1"/>
                  <a:gd name="f30" fmla="*/ f21 1 f2"/>
                  <a:gd name="f31" fmla="*/ f24 1 22"/>
                  <a:gd name="f32" fmla="*/ f25 1 23"/>
                  <a:gd name="f33" fmla="*/ f26 1 22"/>
                  <a:gd name="f34" fmla="*/ f27 1 23"/>
                  <a:gd name="f35" fmla="*/ f28 1 22"/>
                  <a:gd name="f36" fmla="*/ f29 1 23"/>
                  <a:gd name="f37" fmla="*/ 0 1 f22"/>
                  <a:gd name="f38" fmla="*/ f6 1 f22"/>
                  <a:gd name="f39" fmla="*/ 0 1 f23"/>
                  <a:gd name="f40" fmla="*/ f7 1 f23"/>
                  <a:gd name="f41" fmla="+- f30 0 f1"/>
                  <a:gd name="f42" fmla="*/ f31 1 f22"/>
                  <a:gd name="f43" fmla="*/ f32 1 f23"/>
                  <a:gd name="f44" fmla="*/ f33 1 f22"/>
                  <a:gd name="f45" fmla="*/ f34 1 f23"/>
                  <a:gd name="f46" fmla="*/ f35 1 f22"/>
                  <a:gd name="f47" fmla="*/ f36 1 f23"/>
                  <a:gd name="f48" fmla="*/ f37 f17 1"/>
                  <a:gd name="f49" fmla="*/ f38 f17 1"/>
                  <a:gd name="f50" fmla="*/ f40 f18 1"/>
                  <a:gd name="f51" fmla="*/ f39 f18 1"/>
                  <a:gd name="f52" fmla="*/ f42 f17 1"/>
                  <a:gd name="f53" fmla="*/ f43 f18 1"/>
                  <a:gd name="f54" fmla="*/ f44 f17 1"/>
                  <a:gd name="f55" fmla="*/ f45 f18 1"/>
                  <a:gd name="f56" fmla="*/ f46 f17 1"/>
                  <a:gd name="f57" fmla="*/ f47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1">
                    <a:pos x="f52" y="f53"/>
                  </a:cxn>
                  <a:cxn ang="f41">
                    <a:pos x="f54" y="f53"/>
                  </a:cxn>
                  <a:cxn ang="f41">
                    <a:pos x="f54" y="f55"/>
                  </a:cxn>
                  <a:cxn ang="f41">
                    <a:pos x="f56" y="f57"/>
                  </a:cxn>
                  <a:cxn ang="f41">
                    <a:pos x="f52" y="f53"/>
                  </a:cxn>
                </a:cxnLst>
                <a:rect l="f48" t="f51" r="f49" b="f50"/>
                <a:pathLst>
                  <a:path w="22" h="23">
                    <a:moveTo>
                      <a:pt x="f6" y="f7"/>
                    </a:moveTo>
                    <a:cubicBezTo>
                      <a:pt x="f8" y="f7"/>
                      <a:pt x="f9" y="f7"/>
                      <a:pt x="f5" y="f7"/>
                    </a:cubicBezTo>
                    <a:cubicBezTo>
                      <a:pt x="f5" y="f10"/>
                      <a:pt x="f5" y="f11"/>
                      <a:pt x="f5" y="f12"/>
                    </a:cubicBezTo>
                    <a:cubicBezTo>
                      <a:pt x="f13" y="f12"/>
                      <a:pt x="f8" y="f5"/>
                      <a:pt x="f14" y="f5"/>
                    </a:cubicBezTo>
                    <a:cubicBezTo>
                      <a:pt x="f14" y="f9"/>
                      <a:pt x="f6" y="f15"/>
                      <a:pt x="f6" y="f7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8" name="Freeform 196">
                <a:extLst>
                  <a:ext uri="{FF2B5EF4-FFF2-40B4-BE49-F238E27FC236}">
                    <a16:creationId xmlns:a16="http://schemas.microsoft.com/office/drawing/2014/main" id="{AE002006-4328-4010-83C0-185E790C8B43}"/>
                  </a:ext>
                </a:extLst>
              </p:cNvPr>
              <p:cNvSpPr/>
              <p:nvPr/>
            </p:nvSpPr>
            <p:spPr>
              <a:xfrm>
                <a:off x="4654552" y="2260597"/>
                <a:ext cx="50804" cy="444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20"/>
                  <a:gd name="f8" fmla="val 13"/>
                  <a:gd name="f9" fmla="val 7"/>
                  <a:gd name="f10" fmla="val 14"/>
                  <a:gd name="f11" fmla="val 22"/>
                  <a:gd name="f12" fmla="val 6"/>
                  <a:gd name="f13" fmla="val 12"/>
                  <a:gd name="f14" fmla="val 15"/>
                  <a:gd name="f15" fmla="+- 0 0 -90"/>
                  <a:gd name="f16" fmla="*/ f3 1 23"/>
                  <a:gd name="f17" fmla="*/ f4 1 20"/>
                  <a:gd name="f18" fmla="+- f7 0 f5"/>
                  <a:gd name="f19" fmla="+- f6 0 f5"/>
                  <a:gd name="f20" fmla="*/ f15 f0 1"/>
                  <a:gd name="f21" fmla="*/ f19 1 23"/>
                  <a:gd name="f22" fmla="*/ f18 1 20"/>
                  <a:gd name="f23" fmla="*/ 0 f19 1"/>
                  <a:gd name="f24" fmla="*/ 20 f18 1"/>
                  <a:gd name="f25" fmla="*/ 0 f18 1"/>
                  <a:gd name="f26" fmla="*/ 22 f19 1"/>
                  <a:gd name="f27" fmla="*/ 23 f19 1"/>
                  <a:gd name="f28" fmla="*/ f20 1 f2"/>
                  <a:gd name="f29" fmla="*/ f23 1 23"/>
                  <a:gd name="f30" fmla="*/ f24 1 20"/>
                  <a:gd name="f31" fmla="*/ f25 1 20"/>
                  <a:gd name="f32" fmla="*/ f26 1 23"/>
                  <a:gd name="f33" fmla="*/ f27 1 23"/>
                  <a:gd name="f34" fmla="*/ 0 1 f21"/>
                  <a:gd name="f35" fmla="*/ f6 1 f21"/>
                  <a:gd name="f36" fmla="*/ 0 1 f22"/>
                  <a:gd name="f37" fmla="*/ f7 1 f22"/>
                  <a:gd name="f38" fmla="+- f28 0 f1"/>
                  <a:gd name="f39" fmla="*/ f29 1 f21"/>
                  <a:gd name="f40" fmla="*/ f30 1 f22"/>
                  <a:gd name="f41" fmla="*/ f31 1 f22"/>
                  <a:gd name="f42" fmla="*/ f32 1 f21"/>
                  <a:gd name="f43" fmla="*/ f33 1 f21"/>
                  <a:gd name="f44" fmla="*/ f34 f16 1"/>
                  <a:gd name="f45" fmla="*/ f35 f16 1"/>
                  <a:gd name="f46" fmla="*/ f37 f17 1"/>
                  <a:gd name="f47" fmla="*/ f36 f17 1"/>
                  <a:gd name="f48" fmla="*/ f39 f16 1"/>
                  <a:gd name="f49" fmla="*/ f40 f17 1"/>
                  <a:gd name="f50" fmla="*/ f41 f17 1"/>
                  <a:gd name="f51" fmla="*/ f42 f16 1"/>
                  <a:gd name="f52" fmla="*/ f43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48" y="f49"/>
                  </a:cxn>
                  <a:cxn ang="f38">
                    <a:pos x="f48" y="f50"/>
                  </a:cxn>
                  <a:cxn ang="f38">
                    <a:pos x="f51" y="f50"/>
                  </a:cxn>
                  <a:cxn ang="f38">
                    <a:pos x="f52" y="f49"/>
                  </a:cxn>
                  <a:cxn ang="f38">
                    <a:pos x="f48" y="f49"/>
                  </a:cxn>
                </a:cxnLst>
                <a:rect l="f44" t="f47" r="f45" b="f46"/>
                <a:pathLst>
                  <a:path w="23" h="20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9" y="f5"/>
                      <a:pt x="f10" y="f5"/>
                      <a:pt x="f11" y="f5"/>
                    </a:cubicBezTo>
                    <a:cubicBezTo>
                      <a:pt x="f11" y="f12"/>
                      <a:pt x="f6" y="f13"/>
                      <a:pt x="f6" y="f7"/>
                    </a:cubicBezTo>
                    <a:cubicBezTo>
                      <a:pt x="f14" y="f7"/>
                      <a:pt x="f9" y="f7"/>
                      <a:pt x="f5" y="f7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9" name="Freeform 197">
                <a:extLst>
                  <a:ext uri="{FF2B5EF4-FFF2-40B4-BE49-F238E27FC236}">
                    <a16:creationId xmlns:a16="http://schemas.microsoft.com/office/drawing/2014/main" id="{03B012EF-0D03-4A92-94F0-AE1BACDAAA3D}"/>
                  </a:ext>
                </a:extLst>
              </p:cNvPr>
              <p:cNvSpPr/>
              <p:nvPr/>
            </p:nvSpPr>
            <p:spPr>
              <a:xfrm>
                <a:off x="3822704" y="2882902"/>
                <a:ext cx="50804" cy="444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20"/>
                  <a:gd name="f8" fmla="val 13"/>
                  <a:gd name="f9" fmla="val 7"/>
                  <a:gd name="f10" fmla="val 22"/>
                  <a:gd name="f11" fmla="val 6"/>
                  <a:gd name="f12" fmla="val 14"/>
                  <a:gd name="f13" fmla="+- 0 0 -90"/>
                  <a:gd name="f14" fmla="*/ f3 1 23"/>
                  <a:gd name="f15" fmla="*/ f4 1 20"/>
                  <a:gd name="f16" fmla="+- f7 0 f5"/>
                  <a:gd name="f17" fmla="+- f6 0 f5"/>
                  <a:gd name="f18" fmla="*/ f13 f0 1"/>
                  <a:gd name="f19" fmla="*/ f17 1 23"/>
                  <a:gd name="f20" fmla="*/ f16 1 20"/>
                  <a:gd name="f21" fmla="*/ 0 f17 1"/>
                  <a:gd name="f22" fmla="*/ 20 f16 1"/>
                  <a:gd name="f23" fmla="*/ 0 f16 1"/>
                  <a:gd name="f24" fmla="*/ 22 f17 1"/>
                  <a:gd name="f25" fmla="*/ 23 f17 1"/>
                  <a:gd name="f26" fmla="*/ f18 1 f2"/>
                  <a:gd name="f27" fmla="*/ f21 1 23"/>
                  <a:gd name="f28" fmla="*/ f22 1 20"/>
                  <a:gd name="f29" fmla="*/ f23 1 20"/>
                  <a:gd name="f30" fmla="*/ f24 1 23"/>
                  <a:gd name="f31" fmla="*/ f25 1 23"/>
                  <a:gd name="f32" fmla="*/ 0 1 f19"/>
                  <a:gd name="f33" fmla="*/ f6 1 f19"/>
                  <a:gd name="f34" fmla="*/ 0 1 f20"/>
                  <a:gd name="f35" fmla="*/ f7 1 f20"/>
                  <a:gd name="f36" fmla="+- f26 0 f1"/>
                  <a:gd name="f37" fmla="*/ f27 1 f19"/>
                  <a:gd name="f38" fmla="*/ f28 1 f20"/>
                  <a:gd name="f39" fmla="*/ f29 1 f20"/>
                  <a:gd name="f40" fmla="*/ f30 1 f19"/>
                  <a:gd name="f41" fmla="*/ f31 1 f19"/>
                  <a:gd name="f42" fmla="*/ f32 f14 1"/>
                  <a:gd name="f43" fmla="*/ f33 f14 1"/>
                  <a:gd name="f44" fmla="*/ f35 f15 1"/>
                  <a:gd name="f45" fmla="*/ f34 f15 1"/>
                  <a:gd name="f46" fmla="*/ f37 f14 1"/>
                  <a:gd name="f47" fmla="*/ f38 f15 1"/>
                  <a:gd name="f48" fmla="*/ f39 f15 1"/>
                  <a:gd name="f49" fmla="*/ f40 f14 1"/>
                  <a:gd name="f50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46" y="f47"/>
                  </a:cxn>
                  <a:cxn ang="f36">
                    <a:pos x="f46" y="f48"/>
                  </a:cxn>
                  <a:cxn ang="f36">
                    <a:pos x="f49" y="f48"/>
                  </a:cxn>
                  <a:cxn ang="f36">
                    <a:pos x="f50" y="f47"/>
                  </a:cxn>
                  <a:cxn ang="f36">
                    <a:pos x="f46" y="f47"/>
                  </a:cxn>
                </a:cxnLst>
                <a:rect l="f42" t="f45" r="f43" b="f44"/>
                <a:pathLst>
                  <a:path w="23" h="20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9" y="f5"/>
                      <a:pt x="f8" y="f5"/>
                      <a:pt x="f10" y="f5"/>
                    </a:cubicBezTo>
                    <a:cubicBezTo>
                      <a:pt x="f10" y="f11"/>
                      <a:pt x="f10" y="f8"/>
                      <a:pt x="f6" y="f7"/>
                    </a:cubicBezTo>
                    <a:cubicBezTo>
                      <a:pt x="f12" y="f7"/>
                      <a:pt x="f9" y="f7"/>
                      <a:pt x="f5" y="f7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0" name="Freeform 198">
                <a:extLst>
                  <a:ext uri="{FF2B5EF4-FFF2-40B4-BE49-F238E27FC236}">
                    <a16:creationId xmlns:a16="http://schemas.microsoft.com/office/drawing/2014/main" id="{B997BDF5-74B3-4C86-9BDB-64738926917A}"/>
                  </a:ext>
                </a:extLst>
              </p:cNvPr>
              <p:cNvSpPr/>
              <p:nvPr/>
            </p:nvSpPr>
            <p:spPr>
              <a:xfrm>
                <a:off x="6784976" y="2830516"/>
                <a:ext cx="52385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22"/>
                  <a:gd name="f8" fmla="val 1"/>
                  <a:gd name="f9" fmla="val 21"/>
                  <a:gd name="f10" fmla="val 15"/>
                  <a:gd name="f11" fmla="val 8"/>
                  <a:gd name="f12" fmla="val 23"/>
                  <a:gd name="f13" fmla="val 7"/>
                  <a:gd name="f14" fmla="val 13"/>
                  <a:gd name="f15" fmla="+- 0 0 -90"/>
                  <a:gd name="f16" fmla="*/ f3 1 24"/>
                  <a:gd name="f17" fmla="*/ f4 1 22"/>
                  <a:gd name="f18" fmla="+- f7 0 f5"/>
                  <a:gd name="f19" fmla="+- f6 0 f5"/>
                  <a:gd name="f20" fmla="*/ f15 f0 1"/>
                  <a:gd name="f21" fmla="*/ f19 1 24"/>
                  <a:gd name="f22" fmla="*/ f18 1 22"/>
                  <a:gd name="f23" fmla="*/ 1 f19 1"/>
                  <a:gd name="f24" fmla="*/ 21 f18 1"/>
                  <a:gd name="f25" fmla="*/ 0 f18 1"/>
                  <a:gd name="f26" fmla="*/ 23 f19 1"/>
                  <a:gd name="f27" fmla="*/ 24 f19 1"/>
                  <a:gd name="f28" fmla="*/ 22 f18 1"/>
                  <a:gd name="f29" fmla="*/ 0 f19 1"/>
                  <a:gd name="f30" fmla="*/ f20 1 f2"/>
                  <a:gd name="f31" fmla="*/ f23 1 24"/>
                  <a:gd name="f32" fmla="*/ f24 1 22"/>
                  <a:gd name="f33" fmla="*/ f25 1 22"/>
                  <a:gd name="f34" fmla="*/ f26 1 24"/>
                  <a:gd name="f35" fmla="*/ f27 1 24"/>
                  <a:gd name="f36" fmla="*/ f28 1 22"/>
                  <a:gd name="f37" fmla="*/ f29 1 24"/>
                  <a:gd name="f38" fmla="*/ 0 1 f21"/>
                  <a:gd name="f39" fmla="*/ f6 1 f21"/>
                  <a:gd name="f40" fmla="*/ 0 1 f22"/>
                  <a:gd name="f41" fmla="*/ f7 1 f22"/>
                  <a:gd name="f42" fmla="+- f30 0 f1"/>
                  <a:gd name="f43" fmla="*/ f31 1 f21"/>
                  <a:gd name="f44" fmla="*/ f32 1 f22"/>
                  <a:gd name="f45" fmla="*/ f33 1 f22"/>
                  <a:gd name="f46" fmla="*/ f34 1 f21"/>
                  <a:gd name="f47" fmla="*/ f35 1 f21"/>
                  <a:gd name="f48" fmla="*/ f36 1 f22"/>
                  <a:gd name="f49" fmla="*/ f37 1 f21"/>
                  <a:gd name="f50" fmla="*/ f38 f16 1"/>
                  <a:gd name="f51" fmla="*/ f39 f16 1"/>
                  <a:gd name="f52" fmla="*/ f41 f17 1"/>
                  <a:gd name="f53" fmla="*/ f40 f17 1"/>
                  <a:gd name="f54" fmla="*/ f43 f16 1"/>
                  <a:gd name="f55" fmla="*/ f44 f17 1"/>
                  <a:gd name="f56" fmla="*/ f45 f17 1"/>
                  <a:gd name="f57" fmla="*/ f46 f16 1"/>
                  <a:gd name="f58" fmla="*/ f47 f16 1"/>
                  <a:gd name="f59" fmla="*/ f48 f17 1"/>
                  <a:gd name="f60" fmla="*/ f49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54" y="f55"/>
                  </a:cxn>
                  <a:cxn ang="f42">
                    <a:pos x="f54" y="f56"/>
                  </a:cxn>
                  <a:cxn ang="f42">
                    <a:pos x="f57" y="f56"/>
                  </a:cxn>
                  <a:cxn ang="f42">
                    <a:pos x="f58" y="f59"/>
                  </a:cxn>
                  <a:cxn ang="f42">
                    <a:pos x="f60" y="f55"/>
                  </a:cxn>
                  <a:cxn ang="f42">
                    <a:pos x="f54" y="f55"/>
                  </a:cxn>
                </a:cxnLst>
                <a:rect l="f50" t="f53" r="f51" b="f52"/>
                <a:pathLst>
                  <a:path w="24" h="22">
                    <a:moveTo>
                      <a:pt x="f8" y="f9"/>
                    </a:moveTo>
                    <a:cubicBezTo>
                      <a:pt x="f8" y="f10"/>
                      <a:pt x="f8" y="f11"/>
                      <a:pt x="f8" y="f5"/>
                    </a:cubicBezTo>
                    <a:cubicBezTo>
                      <a:pt x="f11" y="f5"/>
                      <a:pt x="f10" y="f5"/>
                      <a:pt x="f12" y="f5"/>
                    </a:cubicBezTo>
                    <a:cubicBezTo>
                      <a:pt x="f6" y="f13"/>
                      <a:pt x="f6" y="f14"/>
                      <a:pt x="f6" y="f7"/>
                    </a:cubicBezTo>
                    <a:cubicBezTo>
                      <a:pt x="f10" y="f9"/>
                      <a:pt x="f11" y="f9"/>
                      <a:pt x="f5" y="f9"/>
                    </a:cubicBezTo>
                    <a:cubicBezTo>
                      <a:pt x="f5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1" name="Freeform 199">
                <a:extLst>
                  <a:ext uri="{FF2B5EF4-FFF2-40B4-BE49-F238E27FC236}">
                    <a16:creationId xmlns:a16="http://schemas.microsoft.com/office/drawing/2014/main" id="{154807CF-F65F-4123-A51F-C895A2308E15}"/>
                  </a:ext>
                </a:extLst>
              </p:cNvPr>
              <p:cNvSpPr/>
              <p:nvPr/>
            </p:nvSpPr>
            <p:spPr>
              <a:xfrm>
                <a:off x="6372225" y="2255833"/>
                <a:ext cx="55558" cy="492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22"/>
                  <a:gd name="f8" fmla="val 2"/>
                  <a:gd name="f9" fmla="val 23"/>
                  <a:gd name="f10" fmla="val 8"/>
                  <a:gd name="f11" fmla="val 15"/>
                  <a:gd name="f12" fmla="val 20"/>
                  <a:gd name="f13" fmla="val 14"/>
                  <a:gd name="f14" fmla="val 16"/>
                  <a:gd name="f15" fmla="val 9"/>
                  <a:gd name="f16" fmla="val 1"/>
                  <a:gd name="f17" fmla="val 17"/>
                  <a:gd name="f18" fmla="+- 0 0 -90"/>
                  <a:gd name="f19" fmla="*/ f3 1 25"/>
                  <a:gd name="f20" fmla="*/ f4 1 22"/>
                  <a:gd name="f21" fmla="+- f7 0 f5"/>
                  <a:gd name="f22" fmla="+- f6 0 f5"/>
                  <a:gd name="f23" fmla="*/ f18 f0 1"/>
                  <a:gd name="f24" fmla="*/ f22 1 25"/>
                  <a:gd name="f25" fmla="*/ f21 1 22"/>
                  <a:gd name="f26" fmla="*/ 25 f22 1"/>
                  <a:gd name="f27" fmla="*/ 2 f21 1"/>
                  <a:gd name="f28" fmla="*/ 20 f22 1"/>
                  <a:gd name="f29" fmla="*/ 22 f21 1"/>
                  <a:gd name="f30" fmla="*/ 0 f22 1"/>
                  <a:gd name="f31" fmla="*/ 0 f21 1"/>
                  <a:gd name="f32" fmla="*/ f23 1 f2"/>
                  <a:gd name="f33" fmla="*/ f26 1 25"/>
                  <a:gd name="f34" fmla="*/ f27 1 22"/>
                  <a:gd name="f35" fmla="*/ f28 1 25"/>
                  <a:gd name="f36" fmla="*/ f29 1 22"/>
                  <a:gd name="f37" fmla="*/ f30 1 25"/>
                  <a:gd name="f38" fmla="*/ f31 1 22"/>
                  <a:gd name="f39" fmla="*/ 0 1 f24"/>
                  <a:gd name="f40" fmla="*/ f6 1 f24"/>
                  <a:gd name="f41" fmla="*/ 0 1 f25"/>
                  <a:gd name="f42" fmla="*/ f7 1 f25"/>
                  <a:gd name="f43" fmla="+- f32 0 f1"/>
                  <a:gd name="f44" fmla="*/ f33 1 f24"/>
                  <a:gd name="f45" fmla="*/ f34 1 f25"/>
                  <a:gd name="f46" fmla="*/ f35 1 f24"/>
                  <a:gd name="f47" fmla="*/ f36 1 f25"/>
                  <a:gd name="f48" fmla="*/ f37 1 f24"/>
                  <a:gd name="f49" fmla="*/ f38 1 f25"/>
                  <a:gd name="f50" fmla="*/ f39 f19 1"/>
                  <a:gd name="f51" fmla="*/ f40 f19 1"/>
                  <a:gd name="f52" fmla="*/ f42 f20 1"/>
                  <a:gd name="f53" fmla="*/ f41 f20 1"/>
                  <a:gd name="f54" fmla="*/ f44 f19 1"/>
                  <a:gd name="f55" fmla="*/ f45 f20 1"/>
                  <a:gd name="f56" fmla="*/ f46 f19 1"/>
                  <a:gd name="f57" fmla="*/ f47 f20 1"/>
                  <a:gd name="f58" fmla="*/ f48 f19 1"/>
                  <a:gd name="f59" fmla="*/ f49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54" y="f55"/>
                  </a:cxn>
                  <a:cxn ang="f43">
                    <a:pos x="f56" y="f57"/>
                  </a:cxn>
                  <a:cxn ang="f43">
                    <a:pos x="f58" y="f57"/>
                  </a:cxn>
                  <a:cxn ang="f43">
                    <a:pos x="f58" y="f59"/>
                  </a:cxn>
                  <a:cxn ang="f43">
                    <a:pos x="f54" y="f55"/>
                  </a:cxn>
                </a:cxnLst>
                <a:rect l="f50" t="f53" r="f51" b="f52"/>
                <a:pathLst>
                  <a:path w="25" h="22">
                    <a:moveTo>
                      <a:pt x="f6" y="f8"/>
                    </a:moveTo>
                    <a:cubicBezTo>
                      <a:pt x="f9" y="f10"/>
                      <a:pt x="f7" y="f11"/>
                      <a:pt x="f12" y="f7"/>
                    </a:cubicBezTo>
                    <a:cubicBezTo>
                      <a:pt x="f13" y="f7"/>
                      <a:pt x="f10" y="f7"/>
                      <a:pt x="f5" y="f7"/>
                    </a:cubicBezTo>
                    <a:cubicBezTo>
                      <a:pt x="f5" y="f14"/>
                      <a:pt x="f5" y="f15"/>
                      <a:pt x="f5" y="f5"/>
                    </a:cubicBezTo>
                    <a:cubicBezTo>
                      <a:pt x="f15" y="f16"/>
                      <a:pt x="f17" y="f8"/>
                      <a:pt x="f6" y="f8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2" name="Freeform 200">
                <a:extLst>
                  <a:ext uri="{FF2B5EF4-FFF2-40B4-BE49-F238E27FC236}">
                    <a16:creationId xmlns:a16="http://schemas.microsoft.com/office/drawing/2014/main" id="{B7A280A6-8C22-475C-85B1-06499DE3FBBE}"/>
                  </a:ext>
                </a:extLst>
              </p:cNvPr>
              <p:cNvSpPr/>
              <p:nvPr/>
            </p:nvSpPr>
            <p:spPr>
              <a:xfrm>
                <a:off x="8655052" y="3089272"/>
                <a:ext cx="50804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24"/>
                  <a:gd name="f8" fmla="val 9"/>
                  <a:gd name="f9" fmla="val 15"/>
                  <a:gd name="f10" fmla="val 16"/>
                  <a:gd name="f11" fmla="val 10"/>
                  <a:gd name="f12" fmla="val 1"/>
                  <a:gd name="f13" fmla="val 17"/>
                  <a:gd name="f14" fmla="val 2"/>
                  <a:gd name="f15" fmla="val 8"/>
                  <a:gd name="f16" fmla="val 14"/>
                  <a:gd name="f17" fmla="+- 0 0 -90"/>
                  <a:gd name="f18" fmla="*/ f3 1 23"/>
                  <a:gd name="f19" fmla="*/ f4 1 24"/>
                  <a:gd name="f20" fmla="+- f7 0 f5"/>
                  <a:gd name="f21" fmla="+- f6 0 f5"/>
                  <a:gd name="f22" fmla="*/ f17 f0 1"/>
                  <a:gd name="f23" fmla="*/ f21 1 23"/>
                  <a:gd name="f24" fmla="*/ f20 1 24"/>
                  <a:gd name="f25" fmla="*/ 23 f21 1"/>
                  <a:gd name="f26" fmla="*/ 0 f20 1"/>
                  <a:gd name="f27" fmla="*/ 23 f20 1"/>
                  <a:gd name="f28" fmla="*/ 1 f21 1"/>
                  <a:gd name="f29" fmla="*/ 24 f20 1"/>
                  <a:gd name="f30" fmla="*/ 0 f21 1"/>
                  <a:gd name="f31" fmla="*/ 2 f20 1"/>
                  <a:gd name="f32" fmla="*/ f22 1 f2"/>
                  <a:gd name="f33" fmla="*/ f25 1 23"/>
                  <a:gd name="f34" fmla="*/ f26 1 24"/>
                  <a:gd name="f35" fmla="*/ f27 1 24"/>
                  <a:gd name="f36" fmla="*/ f28 1 23"/>
                  <a:gd name="f37" fmla="*/ f29 1 24"/>
                  <a:gd name="f38" fmla="*/ f30 1 23"/>
                  <a:gd name="f39" fmla="*/ f31 1 24"/>
                  <a:gd name="f40" fmla="*/ 0 1 f23"/>
                  <a:gd name="f41" fmla="*/ f6 1 f23"/>
                  <a:gd name="f42" fmla="*/ 0 1 f24"/>
                  <a:gd name="f43" fmla="*/ f7 1 f24"/>
                  <a:gd name="f44" fmla="+- f32 0 f1"/>
                  <a:gd name="f45" fmla="*/ f33 1 f23"/>
                  <a:gd name="f46" fmla="*/ f34 1 f24"/>
                  <a:gd name="f47" fmla="*/ f35 1 f24"/>
                  <a:gd name="f48" fmla="*/ f36 1 f23"/>
                  <a:gd name="f49" fmla="*/ f37 1 f24"/>
                  <a:gd name="f50" fmla="*/ f38 1 f23"/>
                  <a:gd name="f51" fmla="*/ f39 1 f24"/>
                  <a:gd name="f52" fmla="*/ f40 f18 1"/>
                  <a:gd name="f53" fmla="*/ f41 f18 1"/>
                  <a:gd name="f54" fmla="*/ f43 f19 1"/>
                  <a:gd name="f55" fmla="*/ f42 f19 1"/>
                  <a:gd name="f56" fmla="*/ f45 f18 1"/>
                  <a:gd name="f57" fmla="*/ f46 f19 1"/>
                  <a:gd name="f58" fmla="*/ f47 f19 1"/>
                  <a:gd name="f59" fmla="*/ f48 f18 1"/>
                  <a:gd name="f60" fmla="*/ f49 f19 1"/>
                  <a:gd name="f61" fmla="*/ f50 f18 1"/>
                  <a:gd name="f62" fmla="*/ f51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56" y="f57"/>
                  </a:cxn>
                  <a:cxn ang="f44">
                    <a:pos x="f56" y="f58"/>
                  </a:cxn>
                  <a:cxn ang="f44">
                    <a:pos x="f59" y="f60"/>
                  </a:cxn>
                  <a:cxn ang="f44">
                    <a:pos x="f61" y="f62"/>
                  </a:cxn>
                  <a:cxn ang="f44">
                    <a:pos x="f56" y="f57"/>
                  </a:cxn>
                </a:cxnLst>
                <a:rect l="f52" t="f55" r="f53" b="f54"/>
                <a:pathLst>
                  <a:path w="23" h="24">
                    <a:moveTo>
                      <a:pt x="f6" y="f5"/>
                    </a:moveTo>
                    <a:cubicBezTo>
                      <a:pt x="f6" y="f8"/>
                      <a:pt x="f6" y="f9"/>
                      <a:pt x="f6" y="f6"/>
                    </a:cubicBezTo>
                    <a:cubicBezTo>
                      <a:pt x="f10" y="f6"/>
                      <a:pt x="f11" y="f7"/>
                      <a:pt x="f12" y="f7"/>
                    </a:cubicBezTo>
                    <a:cubicBezTo>
                      <a:pt x="f12" y="f13"/>
                      <a:pt x="f5" y="f11"/>
                      <a:pt x="f5" y="f14"/>
                    </a:cubicBezTo>
                    <a:cubicBezTo>
                      <a:pt x="f15" y="f12"/>
                      <a:pt x="f16" y="f12"/>
                      <a:pt x="f6" y="f5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3" name="Freeform 201">
                <a:extLst>
                  <a:ext uri="{FF2B5EF4-FFF2-40B4-BE49-F238E27FC236}">
                    <a16:creationId xmlns:a16="http://schemas.microsoft.com/office/drawing/2014/main" id="{9ABA5405-7A18-4464-8DEF-E74C7DA40FEA}"/>
                  </a:ext>
                </a:extLst>
              </p:cNvPr>
              <p:cNvSpPr/>
              <p:nvPr/>
            </p:nvSpPr>
            <p:spPr>
              <a:xfrm>
                <a:off x="6523036" y="2825752"/>
                <a:ext cx="50804" cy="508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15"/>
                  <a:gd name="f8" fmla="val 9"/>
                  <a:gd name="f9" fmla="val 1"/>
                  <a:gd name="f10" fmla="val 2"/>
                  <a:gd name="f11" fmla="val 8"/>
                  <a:gd name="f12" fmla="val 14"/>
                  <a:gd name="f13" fmla="val 22"/>
                  <a:gd name="f14" fmla="+- 0 0 -90"/>
                  <a:gd name="f15" fmla="*/ f3 1 23"/>
                  <a:gd name="f16" fmla="*/ f4 1 23"/>
                  <a:gd name="f17" fmla="+- f6 0 f5"/>
                  <a:gd name="f18" fmla="*/ f14 f0 1"/>
                  <a:gd name="f19" fmla="*/ f17 1 23"/>
                  <a:gd name="f20" fmla="*/ 0 f17 1"/>
                  <a:gd name="f21" fmla="*/ 23 f17 1"/>
                  <a:gd name="f22" fmla="*/ 1 f17 1"/>
                  <a:gd name="f23" fmla="*/ 2 f17 1"/>
                  <a:gd name="f24" fmla="*/ 22 f17 1"/>
                  <a:gd name="f25" fmla="*/ f18 1 f2"/>
                  <a:gd name="f26" fmla="*/ f20 1 23"/>
                  <a:gd name="f27" fmla="*/ f21 1 23"/>
                  <a:gd name="f28" fmla="*/ f22 1 23"/>
                  <a:gd name="f29" fmla="*/ f23 1 23"/>
                  <a:gd name="f30" fmla="*/ f24 1 23"/>
                  <a:gd name="f31" fmla="*/ 0 1 f19"/>
                  <a:gd name="f32" fmla="*/ f6 1 f19"/>
                  <a:gd name="f33" fmla="+- f25 0 f1"/>
                  <a:gd name="f34" fmla="*/ f26 1 f19"/>
                  <a:gd name="f35" fmla="*/ f27 1 f19"/>
                  <a:gd name="f36" fmla="*/ f28 1 f19"/>
                  <a:gd name="f37" fmla="*/ f29 1 f19"/>
                  <a:gd name="f38" fmla="*/ f30 1 f19"/>
                  <a:gd name="f39" fmla="*/ f31 f15 1"/>
                  <a:gd name="f40" fmla="*/ f32 f15 1"/>
                  <a:gd name="f41" fmla="*/ f32 f16 1"/>
                  <a:gd name="f42" fmla="*/ f31 f16 1"/>
                  <a:gd name="f43" fmla="*/ f34 f15 1"/>
                  <a:gd name="f44" fmla="*/ f35 f16 1"/>
                  <a:gd name="f45" fmla="*/ f36 f15 1"/>
                  <a:gd name="f46" fmla="*/ f37 f16 1"/>
                  <a:gd name="f47" fmla="*/ f38 f15 1"/>
                  <a:gd name="f48" fmla="*/ f34 f16 1"/>
                  <a:gd name="f49" fmla="*/ f35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3" y="f44"/>
                  </a:cxn>
                  <a:cxn ang="f33">
                    <a:pos x="f45" y="f46"/>
                  </a:cxn>
                  <a:cxn ang="f33">
                    <a:pos x="f47" y="f48"/>
                  </a:cxn>
                  <a:cxn ang="f33">
                    <a:pos x="f49" y="f44"/>
                  </a:cxn>
                  <a:cxn ang="f33">
                    <a:pos x="f43" y="f44"/>
                  </a:cxn>
                </a:cxnLst>
                <a:rect l="f39" t="f42" r="f40" b="f41"/>
                <a:pathLst>
                  <a:path w="23" h="23">
                    <a:moveTo>
                      <a:pt x="f5" y="f6"/>
                    </a:moveTo>
                    <a:cubicBezTo>
                      <a:pt x="f5" y="f7"/>
                      <a:pt x="f5" y="f8"/>
                      <a:pt x="f9" y="f10"/>
                    </a:cubicBezTo>
                    <a:cubicBezTo>
                      <a:pt x="f11" y="f9"/>
                      <a:pt x="f12" y="f9"/>
                      <a:pt x="f13" y="f5"/>
                    </a:cubicBezTo>
                    <a:cubicBezTo>
                      <a:pt x="f6" y="f11"/>
                      <a:pt x="f6" y="f7"/>
                      <a:pt x="f6" y="f6"/>
                    </a:cubicBezTo>
                    <a:cubicBezTo>
                      <a:pt x="f7" y="f6"/>
                      <a:pt x="f11" y="f6"/>
                      <a:pt x="f5" y="f6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4" name="Freeform 202">
                <a:extLst>
                  <a:ext uri="{FF2B5EF4-FFF2-40B4-BE49-F238E27FC236}">
                    <a16:creationId xmlns:a16="http://schemas.microsoft.com/office/drawing/2014/main" id="{9137F21B-2C78-4BEC-BD8C-DBFC2584E029}"/>
                  </a:ext>
                </a:extLst>
              </p:cNvPr>
              <p:cNvSpPr/>
              <p:nvPr/>
            </p:nvSpPr>
            <p:spPr>
              <a:xfrm>
                <a:off x="7721605" y="2206630"/>
                <a:ext cx="49213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23"/>
                  <a:gd name="f8" fmla="val 7"/>
                  <a:gd name="f9" fmla="val 13"/>
                  <a:gd name="f10" fmla="val 21"/>
                  <a:gd name="f11" fmla="val 15"/>
                  <a:gd name="f12" fmla="val 9"/>
                  <a:gd name="f13" fmla="val 1"/>
                  <a:gd name="f14" fmla="val 8"/>
                  <a:gd name="f15" fmla="+- 0 0 -90"/>
                  <a:gd name="f16" fmla="*/ f3 1 22"/>
                  <a:gd name="f17" fmla="*/ f4 1 23"/>
                  <a:gd name="f18" fmla="+- f7 0 f5"/>
                  <a:gd name="f19" fmla="+- f6 0 f5"/>
                  <a:gd name="f20" fmla="*/ f15 f0 1"/>
                  <a:gd name="f21" fmla="*/ f19 1 22"/>
                  <a:gd name="f22" fmla="*/ f18 1 23"/>
                  <a:gd name="f23" fmla="*/ 22 f19 1"/>
                  <a:gd name="f24" fmla="*/ 0 f18 1"/>
                  <a:gd name="f25" fmla="*/ 21 f18 1"/>
                  <a:gd name="f26" fmla="*/ 1 f19 1"/>
                  <a:gd name="f27" fmla="*/ 23 f18 1"/>
                  <a:gd name="f28" fmla="*/ 0 f19 1"/>
                  <a:gd name="f29" fmla="*/ f20 1 f2"/>
                  <a:gd name="f30" fmla="*/ f23 1 22"/>
                  <a:gd name="f31" fmla="*/ f24 1 23"/>
                  <a:gd name="f32" fmla="*/ f25 1 23"/>
                  <a:gd name="f33" fmla="*/ f26 1 22"/>
                  <a:gd name="f34" fmla="*/ f27 1 23"/>
                  <a:gd name="f35" fmla="*/ f28 1 22"/>
                  <a:gd name="f36" fmla="*/ 0 1 f21"/>
                  <a:gd name="f37" fmla="*/ f6 1 f21"/>
                  <a:gd name="f38" fmla="*/ 0 1 f22"/>
                  <a:gd name="f39" fmla="*/ f7 1 f22"/>
                  <a:gd name="f40" fmla="+- f29 0 f1"/>
                  <a:gd name="f41" fmla="*/ f30 1 f21"/>
                  <a:gd name="f42" fmla="*/ f31 1 f22"/>
                  <a:gd name="f43" fmla="*/ f32 1 f22"/>
                  <a:gd name="f44" fmla="*/ f33 1 f21"/>
                  <a:gd name="f45" fmla="*/ f34 1 f22"/>
                  <a:gd name="f46" fmla="*/ f35 1 f21"/>
                  <a:gd name="f47" fmla="*/ f36 f16 1"/>
                  <a:gd name="f48" fmla="*/ f37 f16 1"/>
                  <a:gd name="f49" fmla="*/ f39 f17 1"/>
                  <a:gd name="f50" fmla="*/ f38 f17 1"/>
                  <a:gd name="f51" fmla="*/ f41 f16 1"/>
                  <a:gd name="f52" fmla="*/ f42 f17 1"/>
                  <a:gd name="f53" fmla="*/ f43 f17 1"/>
                  <a:gd name="f54" fmla="*/ f44 f16 1"/>
                  <a:gd name="f55" fmla="*/ f45 f17 1"/>
                  <a:gd name="f56" fmla="*/ f46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51" y="f52"/>
                  </a:cxn>
                  <a:cxn ang="f40">
                    <a:pos x="f51" y="f53"/>
                  </a:cxn>
                  <a:cxn ang="f40">
                    <a:pos x="f54" y="f55"/>
                  </a:cxn>
                  <a:cxn ang="f40">
                    <a:pos x="f56" y="f52"/>
                  </a:cxn>
                  <a:cxn ang="f40">
                    <a:pos x="f51" y="f52"/>
                  </a:cxn>
                </a:cxnLst>
                <a:rect l="f47" t="f50" r="f48" b="f49"/>
                <a:pathLst>
                  <a:path w="22" h="23">
                    <a:moveTo>
                      <a:pt x="f6" y="f5"/>
                    </a:moveTo>
                    <a:cubicBezTo>
                      <a:pt x="f6" y="f8"/>
                      <a:pt x="f6" y="f9"/>
                      <a:pt x="f6" y="f10"/>
                    </a:cubicBezTo>
                    <a:cubicBezTo>
                      <a:pt x="f11" y="f6"/>
                      <a:pt x="f12" y="f6"/>
                      <a:pt x="f13" y="f7"/>
                    </a:cubicBezTo>
                    <a:cubicBezTo>
                      <a:pt x="f5" y="f11"/>
                      <a:pt x="f5" y="f14"/>
                      <a:pt x="f5" y="f5"/>
                    </a:cubicBezTo>
                    <a:cubicBezTo>
                      <a:pt x="f14" y="f5"/>
                      <a:pt x="f11" y="f5"/>
                      <a:pt x="f6" y="f5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5" name="Freeform 203">
                <a:extLst>
                  <a:ext uri="{FF2B5EF4-FFF2-40B4-BE49-F238E27FC236}">
                    <a16:creationId xmlns:a16="http://schemas.microsoft.com/office/drawing/2014/main" id="{7E5AFAAF-8A30-4799-8ED8-B493CF67591F}"/>
                  </a:ext>
                </a:extLst>
              </p:cNvPr>
              <p:cNvSpPr/>
              <p:nvPr/>
            </p:nvSpPr>
            <p:spPr>
              <a:xfrm>
                <a:off x="6419846" y="2206630"/>
                <a:ext cx="50804" cy="539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24"/>
                  <a:gd name="f8" fmla="val 4"/>
                  <a:gd name="f9" fmla="val 3"/>
                  <a:gd name="f10" fmla="val 17"/>
                  <a:gd name="f11" fmla="val 1"/>
                  <a:gd name="f12" fmla="val 9"/>
                  <a:gd name="f13" fmla="val 16"/>
                  <a:gd name="f14" fmla="val 7"/>
                  <a:gd name="f15" fmla="val 13"/>
                  <a:gd name="f16" fmla="val 21"/>
                  <a:gd name="f17" fmla="val 22"/>
                  <a:gd name="f18" fmla="val 10"/>
                  <a:gd name="f19" fmla="+- 0 0 -90"/>
                  <a:gd name="f20" fmla="*/ f3 1 23"/>
                  <a:gd name="f21" fmla="*/ f4 1 24"/>
                  <a:gd name="f22" fmla="+- f7 0 f5"/>
                  <a:gd name="f23" fmla="+- f6 0 f5"/>
                  <a:gd name="f24" fmla="*/ f19 f0 1"/>
                  <a:gd name="f25" fmla="*/ f23 1 23"/>
                  <a:gd name="f26" fmla="*/ f22 1 24"/>
                  <a:gd name="f27" fmla="*/ 4 f23 1"/>
                  <a:gd name="f28" fmla="*/ 24 f22 1"/>
                  <a:gd name="f29" fmla="*/ 0 f23 1"/>
                  <a:gd name="f30" fmla="*/ 0 f22 1"/>
                  <a:gd name="f31" fmla="*/ 23 f23 1"/>
                  <a:gd name="f32" fmla="*/ 21 f22 1"/>
                  <a:gd name="f33" fmla="*/ f24 1 f2"/>
                  <a:gd name="f34" fmla="*/ f27 1 23"/>
                  <a:gd name="f35" fmla="*/ f28 1 24"/>
                  <a:gd name="f36" fmla="*/ f29 1 23"/>
                  <a:gd name="f37" fmla="*/ f30 1 24"/>
                  <a:gd name="f38" fmla="*/ f31 1 23"/>
                  <a:gd name="f39" fmla="*/ f32 1 24"/>
                  <a:gd name="f40" fmla="*/ 0 1 f25"/>
                  <a:gd name="f41" fmla="*/ f6 1 f25"/>
                  <a:gd name="f42" fmla="*/ 0 1 f26"/>
                  <a:gd name="f43" fmla="*/ f7 1 f26"/>
                  <a:gd name="f44" fmla="+- f33 0 f1"/>
                  <a:gd name="f45" fmla="*/ f34 1 f25"/>
                  <a:gd name="f46" fmla="*/ f35 1 f26"/>
                  <a:gd name="f47" fmla="*/ f36 1 f25"/>
                  <a:gd name="f48" fmla="*/ f37 1 f26"/>
                  <a:gd name="f49" fmla="*/ f38 1 f25"/>
                  <a:gd name="f50" fmla="*/ f39 1 f26"/>
                  <a:gd name="f51" fmla="*/ f40 f20 1"/>
                  <a:gd name="f52" fmla="*/ f41 f20 1"/>
                  <a:gd name="f53" fmla="*/ f43 f21 1"/>
                  <a:gd name="f54" fmla="*/ f42 f21 1"/>
                  <a:gd name="f55" fmla="*/ f45 f20 1"/>
                  <a:gd name="f56" fmla="*/ f46 f21 1"/>
                  <a:gd name="f57" fmla="*/ f47 f20 1"/>
                  <a:gd name="f58" fmla="*/ f48 f21 1"/>
                  <a:gd name="f59" fmla="*/ f49 f20 1"/>
                  <a:gd name="f60" fmla="*/ f50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55" y="f56"/>
                  </a:cxn>
                  <a:cxn ang="f44">
                    <a:pos x="f57" y="f58"/>
                  </a:cxn>
                  <a:cxn ang="f44">
                    <a:pos x="f59" y="f58"/>
                  </a:cxn>
                  <a:cxn ang="f44">
                    <a:pos x="f59" y="f60"/>
                  </a:cxn>
                  <a:cxn ang="f44">
                    <a:pos x="f55" y="f56"/>
                  </a:cxn>
                  <a:cxn ang="f44">
                    <a:pos x="f55" y="f56"/>
                  </a:cxn>
                </a:cxnLst>
                <a:rect l="f51" t="f54" r="f52" b="f53"/>
                <a:pathLst>
                  <a:path w="23" h="24">
                    <a:moveTo>
                      <a:pt x="f8" y="f7"/>
                    </a:moveTo>
                    <a:cubicBezTo>
                      <a:pt x="f9" y="f10"/>
                      <a:pt x="f11" y="f12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ubicBezTo>
                      <a:pt x="f6" y="f14"/>
                      <a:pt x="f6" y="f15"/>
                      <a:pt x="f6" y="f16"/>
                    </a:cubicBezTo>
                    <a:cubicBezTo>
                      <a:pt x="f13" y="f17"/>
                      <a:pt x="f18" y="f6"/>
                      <a:pt x="f8" y="f7"/>
                    </a:cubicBezTo>
                    <a:cubicBezTo>
                      <a:pt x="f8" y="f7"/>
                      <a:pt x="f8" y="f7"/>
                      <a:pt x="f8" y="f7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6" name="Freeform 204">
                <a:extLst>
                  <a:ext uri="{FF2B5EF4-FFF2-40B4-BE49-F238E27FC236}">
                    <a16:creationId xmlns:a16="http://schemas.microsoft.com/office/drawing/2014/main" id="{27DCC63F-C6D4-4279-9A5B-2C4FA74410A3}"/>
                  </a:ext>
                </a:extLst>
              </p:cNvPr>
              <p:cNvSpPr/>
              <p:nvPr/>
            </p:nvSpPr>
            <p:spPr>
              <a:xfrm>
                <a:off x="5121280" y="2206630"/>
                <a:ext cx="47621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21"/>
                  <a:gd name="f8" fmla="val 13"/>
                  <a:gd name="f9" fmla="val 8"/>
                  <a:gd name="f10" fmla="val 7"/>
                  <a:gd name="f11" fmla="val 14"/>
                  <a:gd name="f12" fmla="val 15"/>
                  <a:gd name="f13" fmla="val 9"/>
                  <a:gd name="f14" fmla="+- 0 0 -90"/>
                  <a:gd name="f15" fmla="*/ f3 1 22"/>
                  <a:gd name="f16" fmla="*/ f4 1 21"/>
                  <a:gd name="f17" fmla="+- f7 0 f5"/>
                  <a:gd name="f18" fmla="+- f6 0 f5"/>
                  <a:gd name="f19" fmla="*/ f14 f0 1"/>
                  <a:gd name="f20" fmla="*/ f18 1 22"/>
                  <a:gd name="f21" fmla="*/ f17 1 21"/>
                  <a:gd name="f22" fmla="*/ 0 f18 1"/>
                  <a:gd name="f23" fmla="*/ 21 f17 1"/>
                  <a:gd name="f24" fmla="*/ 0 f17 1"/>
                  <a:gd name="f25" fmla="*/ 22 f18 1"/>
                  <a:gd name="f26" fmla="*/ f19 1 f2"/>
                  <a:gd name="f27" fmla="*/ f22 1 22"/>
                  <a:gd name="f28" fmla="*/ f23 1 21"/>
                  <a:gd name="f29" fmla="*/ f24 1 21"/>
                  <a:gd name="f30" fmla="*/ f25 1 22"/>
                  <a:gd name="f31" fmla="*/ 0 1 f20"/>
                  <a:gd name="f32" fmla="*/ f6 1 f20"/>
                  <a:gd name="f33" fmla="*/ 0 1 f21"/>
                  <a:gd name="f34" fmla="*/ f7 1 f21"/>
                  <a:gd name="f35" fmla="+- f26 0 f1"/>
                  <a:gd name="f36" fmla="*/ f27 1 f20"/>
                  <a:gd name="f37" fmla="*/ f28 1 f21"/>
                  <a:gd name="f38" fmla="*/ f29 1 f21"/>
                  <a:gd name="f39" fmla="*/ f30 1 f20"/>
                  <a:gd name="f40" fmla="*/ f31 f15 1"/>
                  <a:gd name="f41" fmla="*/ f32 f15 1"/>
                  <a:gd name="f42" fmla="*/ f34 f16 1"/>
                  <a:gd name="f43" fmla="*/ f33 f16 1"/>
                  <a:gd name="f44" fmla="*/ f36 f15 1"/>
                  <a:gd name="f45" fmla="*/ f37 f16 1"/>
                  <a:gd name="f46" fmla="*/ f38 f16 1"/>
                  <a:gd name="f47" fmla="*/ f39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44" y="f45"/>
                  </a:cxn>
                  <a:cxn ang="f35">
                    <a:pos x="f44" y="f46"/>
                  </a:cxn>
                  <a:cxn ang="f35">
                    <a:pos x="f47" y="f46"/>
                  </a:cxn>
                  <a:cxn ang="f35">
                    <a:pos x="f47" y="f45"/>
                  </a:cxn>
                  <a:cxn ang="f35">
                    <a:pos x="f44" y="f45"/>
                  </a:cxn>
                </a:cxnLst>
                <a:rect l="f40" t="f43" r="f41" b="f42"/>
                <a:pathLst>
                  <a:path w="22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10"/>
                      <a:pt x="f6" y="f11"/>
                      <a:pt x="f6" y="f7"/>
                    </a:cubicBezTo>
                    <a:cubicBezTo>
                      <a:pt x="f12" y="f7"/>
                      <a:pt x="f13" y="f7"/>
                      <a:pt x="f5" y="f7"/>
                    </a:cubicBezTo>
                    <a:close/>
                  </a:path>
                </a:pathLst>
              </a:custGeom>
              <a:solidFill>
                <a:srgbClr val="296D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sp>
          <p:nvSpPr>
            <p:cNvPr id="327" name="Freeform 206">
              <a:extLst>
                <a:ext uri="{FF2B5EF4-FFF2-40B4-BE49-F238E27FC236}">
                  <a16:creationId xmlns:a16="http://schemas.microsoft.com/office/drawing/2014/main" id="{39C7BDB4-8F11-4F13-8E36-E20EFFC770AC}"/>
                </a:ext>
              </a:extLst>
            </p:cNvPr>
            <p:cNvSpPr/>
            <p:nvPr/>
          </p:nvSpPr>
          <p:spPr>
            <a:xfrm>
              <a:off x="4183059" y="2830516"/>
              <a:ext cx="50804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22"/>
                <a:gd name="f8" fmla="val 1"/>
                <a:gd name="f9" fmla="val 21"/>
                <a:gd name="f10" fmla="val 15"/>
                <a:gd name="f11" fmla="val 8"/>
                <a:gd name="f12" fmla="val 9"/>
                <a:gd name="f13" fmla="val 7"/>
                <a:gd name="f14" fmla="val 14"/>
                <a:gd name="f15" fmla="+- 0 0 -90"/>
                <a:gd name="f16" fmla="*/ f3 1 23"/>
                <a:gd name="f17" fmla="*/ f4 1 22"/>
                <a:gd name="f18" fmla="+- f7 0 f5"/>
                <a:gd name="f19" fmla="+- f6 0 f5"/>
                <a:gd name="f20" fmla="*/ f15 f0 1"/>
                <a:gd name="f21" fmla="*/ f19 1 23"/>
                <a:gd name="f22" fmla="*/ f18 1 22"/>
                <a:gd name="f23" fmla="*/ 1 f19 1"/>
                <a:gd name="f24" fmla="*/ 21 f18 1"/>
                <a:gd name="f25" fmla="*/ 0 f18 1"/>
                <a:gd name="f26" fmla="*/ 23 f19 1"/>
                <a:gd name="f27" fmla="*/ 22 f18 1"/>
                <a:gd name="f28" fmla="*/ 0 f19 1"/>
                <a:gd name="f29" fmla="*/ f20 1 f2"/>
                <a:gd name="f30" fmla="*/ f23 1 23"/>
                <a:gd name="f31" fmla="*/ f24 1 22"/>
                <a:gd name="f32" fmla="*/ f25 1 22"/>
                <a:gd name="f33" fmla="*/ f26 1 23"/>
                <a:gd name="f34" fmla="*/ f27 1 22"/>
                <a:gd name="f35" fmla="*/ f28 1 23"/>
                <a:gd name="f36" fmla="*/ 0 1 f21"/>
                <a:gd name="f37" fmla="*/ f6 1 f21"/>
                <a:gd name="f38" fmla="*/ 0 1 f22"/>
                <a:gd name="f39" fmla="*/ f7 1 f22"/>
                <a:gd name="f40" fmla="+- f29 0 f1"/>
                <a:gd name="f41" fmla="*/ f30 1 f21"/>
                <a:gd name="f42" fmla="*/ f31 1 f22"/>
                <a:gd name="f43" fmla="*/ f32 1 f22"/>
                <a:gd name="f44" fmla="*/ f33 1 f21"/>
                <a:gd name="f45" fmla="*/ f34 1 f22"/>
                <a:gd name="f46" fmla="*/ f35 1 f21"/>
                <a:gd name="f47" fmla="*/ f36 f16 1"/>
                <a:gd name="f48" fmla="*/ f37 f16 1"/>
                <a:gd name="f49" fmla="*/ f39 f17 1"/>
                <a:gd name="f50" fmla="*/ f38 f17 1"/>
                <a:gd name="f51" fmla="*/ f41 f16 1"/>
                <a:gd name="f52" fmla="*/ f42 f17 1"/>
                <a:gd name="f53" fmla="*/ f43 f17 1"/>
                <a:gd name="f54" fmla="*/ f44 f16 1"/>
                <a:gd name="f55" fmla="*/ f45 f17 1"/>
                <a:gd name="f56" fmla="*/ f4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51" y="f52"/>
                </a:cxn>
                <a:cxn ang="f40">
                  <a:pos x="f51" y="f53"/>
                </a:cxn>
                <a:cxn ang="f40">
                  <a:pos x="f54" y="f53"/>
                </a:cxn>
                <a:cxn ang="f40">
                  <a:pos x="f54" y="f55"/>
                </a:cxn>
                <a:cxn ang="f40">
                  <a:pos x="f56" y="f52"/>
                </a:cxn>
                <a:cxn ang="f40">
                  <a:pos x="f51" y="f52"/>
                </a:cxn>
              </a:cxnLst>
              <a:rect l="f47" t="f50" r="f48" b="f49"/>
              <a:pathLst>
                <a:path w="23" h="22">
                  <a:moveTo>
                    <a:pt x="f8" y="f9"/>
                  </a:moveTo>
                  <a:cubicBezTo>
                    <a:pt x="f8" y="f10"/>
                    <a:pt x="f8" y="f11"/>
                    <a:pt x="f8" y="f5"/>
                  </a:cubicBezTo>
                  <a:cubicBezTo>
                    <a:pt x="f12" y="f5"/>
                    <a:pt x="f10" y="f5"/>
                    <a:pt x="f6" y="f5"/>
                  </a:cubicBezTo>
                  <a:cubicBezTo>
                    <a:pt x="f6" y="f13"/>
                    <a:pt x="f6" y="f14"/>
                    <a:pt x="f6" y="f7"/>
                  </a:cubicBezTo>
                  <a:cubicBezTo>
                    <a:pt x="f10" y="f9"/>
                    <a:pt x="f11" y="f9"/>
                    <a:pt x="f5" y="f9"/>
                  </a:cubicBezTo>
                  <a:cubicBezTo>
                    <a:pt x="f5" y="f9"/>
                    <a:pt x="f8" y="f9"/>
                    <a:pt x="f8" y="f9"/>
                  </a:cubicBez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28" name="Freeform 207">
              <a:extLst>
                <a:ext uri="{FF2B5EF4-FFF2-40B4-BE49-F238E27FC236}">
                  <a16:creationId xmlns:a16="http://schemas.microsoft.com/office/drawing/2014/main" id="{6F5D485F-3B52-40D4-A385-2E3A1A1CBB9F}"/>
                </a:ext>
              </a:extLst>
            </p:cNvPr>
            <p:cNvSpPr/>
            <p:nvPr/>
          </p:nvSpPr>
          <p:spPr>
            <a:xfrm>
              <a:off x="3817940" y="2206620"/>
              <a:ext cx="50804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24"/>
                <a:gd name="f8" fmla="val 4"/>
                <a:gd name="f9" fmla="val 3"/>
                <a:gd name="f10" fmla="val 17"/>
                <a:gd name="f11" fmla="val 1"/>
                <a:gd name="f12" fmla="val 9"/>
                <a:gd name="f13" fmla="val 15"/>
                <a:gd name="f14" fmla="val 7"/>
                <a:gd name="f15" fmla="val 14"/>
                <a:gd name="f16" fmla="val 21"/>
                <a:gd name="f17" fmla="val 16"/>
                <a:gd name="f18" fmla="val 22"/>
                <a:gd name="f19" fmla="val 10"/>
                <a:gd name="f20" fmla="+- 0 0 -90"/>
                <a:gd name="f21" fmla="*/ f3 1 23"/>
                <a:gd name="f22" fmla="*/ f4 1 24"/>
                <a:gd name="f23" fmla="+- f7 0 f5"/>
                <a:gd name="f24" fmla="+- f6 0 f5"/>
                <a:gd name="f25" fmla="*/ f20 f0 1"/>
                <a:gd name="f26" fmla="*/ f24 1 23"/>
                <a:gd name="f27" fmla="*/ f23 1 24"/>
                <a:gd name="f28" fmla="*/ 4 f24 1"/>
                <a:gd name="f29" fmla="*/ 24 f23 1"/>
                <a:gd name="f30" fmla="*/ 0 f24 1"/>
                <a:gd name="f31" fmla="*/ 0 f23 1"/>
                <a:gd name="f32" fmla="*/ 23 f24 1"/>
                <a:gd name="f33" fmla="*/ 21 f23 1"/>
                <a:gd name="f34" fmla="*/ f25 1 f2"/>
                <a:gd name="f35" fmla="*/ f28 1 23"/>
                <a:gd name="f36" fmla="*/ f29 1 24"/>
                <a:gd name="f37" fmla="*/ f30 1 23"/>
                <a:gd name="f38" fmla="*/ f31 1 24"/>
                <a:gd name="f39" fmla="*/ f32 1 23"/>
                <a:gd name="f40" fmla="*/ f33 1 24"/>
                <a:gd name="f41" fmla="*/ 0 1 f26"/>
                <a:gd name="f42" fmla="*/ f6 1 f26"/>
                <a:gd name="f43" fmla="*/ 0 1 f27"/>
                <a:gd name="f44" fmla="*/ f7 1 f27"/>
                <a:gd name="f45" fmla="+- f34 0 f1"/>
                <a:gd name="f46" fmla="*/ f35 1 f26"/>
                <a:gd name="f47" fmla="*/ f36 1 f27"/>
                <a:gd name="f48" fmla="*/ f37 1 f26"/>
                <a:gd name="f49" fmla="*/ f38 1 f27"/>
                <a:gd name="f50" fmla="*/ f39 1 f26"/>
                <a:gd name="f51" fmla="*/ f40 1 f27"/>
                <a:gd name="f52" fmla="*/ f41 f21 1"/>
                <a:gd name="f53" fmla="*/ f42 f21 1"/>
                <a:gd name="f54" fmla="*/ f44 f22 1"/>
                <a:gd name="f55" fmla="*/ f43 f22 1"/>
                <a:gd name="f56" fmla="*/ f46 f21 1"/>
                <a:gd name="f57" fmla="*/ f47 f22 1"/>
                <a:gd name="f58" fmla="*/ f48 f21 1"/>
                <a:gd name="f59" fmla="*/ f49 f22 1"/>
                <a:gd name="f60" fmla="*/ f50 f21 1"/>
                <a:gd name="f61" fmla="*/ f51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56" y="f57"/>
                </a:cxn>
                <a:cxn ang="f45">
                  <a:pos x="f58" y="f59"/>
                </a:cxn>
                <a:cxn ang="f45">
                  <a:pos x="f60" y="f59"/>
                </a:cxn>
                <a:cxn ang="f45">
                  <a:pos x="f60" y="f61"/>
                </a:cxn>
                <a:cxn ang="f45">
                  <a:pos x="f56" y="f57"/>
                </a:cxn>
                <a:cxn ang="f45">
                  <a:pos x="f56" y="f57"/>
                </a:cxn>
              </a:cxnLst>
              <a:rect l="f52" t="f55" r="f53" b="f54"/>
              <a:pathLst>
                <a:path w="23" h="24">
                  <a:moveTo>
                    <a:pt x="f8" y="f7"/>
                  </a:moveTo>
                  <a:cubicBezTo>
                    <a:pt x="f9" y="f10"/>
                    <a:pt x="f11" y="f12"/>
                    <a:pt x="f5" y="f5"/>
                  </a:cubicBezTo>
                  <a:cubicBezTo>
                    <a:pt x="f12" y="f5"/>
                    <a:pt x="f13" y="f5"/>
                    <a:pt x="f6" y="f5"/>
                  </a:cubicBezTo>
                  <a:cubicBezTo>
                    <a:pt x="f6" y="f14"/>
                    <a:pt x="f6" y="f15"/>
                    <a:pt x="f6" y="f16"/>
                  </a:cubicBezTo>
                  <a:cubicBezTo>
                    <a:pt x="f17" y="f18"/>
                    <a:pt x="f19" y="f6"/>
                    <a:pt x="f8" y="f7"/>
                  </a:cubicBezTo>
                  <a:cubicBezTo>
                    <a:pt x="f8" y="f7"/>
                    <a:pt x="f8" y="f7"/>
                    <a:pt x="f8" y="f7"/>
                  </a:cubicBez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29" name="Freeform 208">
              <a:extLst>
                <a:ext uri="{FF2B5EF4-FFF2-40B4-BE49-F238E27FC236}">
                  <a16:creationId xmlns:a16="http://schemas.microsoft.com/office/drawing/2014/main" id="{7DC33D51-7615-4444-9759-8EC6A200E58E}"/>
                </a:ext>
              </a:extLst>
            </p:cNvPr>
            <p:cNvSpPr/>
            <p:nvPr/>
          </p:nvSpPr>
          <p:spPr>
            <a:xfrm>
              <a:off x="6054727" y="3094036"/>
              <a:ext cx="50804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21"/>
                <a:gd name="f8" fmla="val 15"/>
                <a:gd name="f9" fmla="val 9"/>
                <a:gd name="f10" fmla="val 1"/>
                <a:gd name="f11" fmla="val 14"/>
                <a:gd name="f12" fmla="val 8"/>
                <a:gd name="f13" fmla="val 7"/>
                <a:gd name="f14" fmla="+- 0 0 -90"/>
                <a:gd name="f15" fmla="*/ f3 1 23"/>
                <a:gd name="f16" fmla="*/ f4 1 21"/>
                <a:gd name="f17" fmla="+- f7 0 f5"/>
                <a:gd name="f18" fmla="+- f6 0 f5"/>
                <a:gd name="f19" fmla="*/ f14 f0 1"/>
                <a:gd name="f20" fmla="*/ f18 1 23"/>
                <a:gd name="f21" fmla="*/ f17 1 21"/>
                <a:gd name="f22" fmla="*/ 23 f18 1"/>
                <a:gd name="f23" fmla="*/ 21 f17 1"/>
                <a:gd name="f24" fmla="*/ 1 f18 1"/>
                <a:gd name="f25" fmla="*/ 0 f18 1"/>
                <a:gd name="f26" fmla="*/ 0 f17 1"/>
                <a:gd name="f27" fmla="*/ f19 1 f2"/>
                <a:gd name="f28" fmla="*/ f22 1 23"/>
                <a:gd name="f29" fmla="*/ f23 1 21"/>
                <a:gd name="f30" fmla="*/ f24 1 23"/>
                <a:gd name="f31" fmla="*/ f25 1 23"/>
                <a:gd name="f32" fmla="*/ f26 1 21"/>
                <a:gd name="f33" fmla="*/ 0 1 f20"/>
                <a:gd name="f34" fmla="*/ f6 1 f20"/>
                <a:gd name="f35" fmla="*/ 0 1 f21"/>
                <a:gd name="f36" fmla="*/ f7 1 f21"/>
                <a:gd name="f37" fmla="+- f27 0 f1"/>
                <a:gd name="f38" fmla="*/ f28 1 f20"/>
                <a:gd name="f39" fmla="*/ f29 1 f21"/>
                <a:gd name="f40" fmla="*/ f30 1 f20"/>
                <a:gd name="f41" fmla="*/ f31 1 f20"/>
                <a:gd name="f42" fmla="*/ f32 1 f21"/>
                <a:gd name="f43" fmla="*/ f33 f15 1"/>
                <a:gd name="f44" fmla="*/ f34 f15 1"/>
                <a:gd name="f45" fmla="*/ f36 f16 1"/>
                <a:gd name="f46" fmla="*/ f35 f16 1"/>
                <a:gd name="f47" fmla="*/ f38 f15 1"/>
                <a:gd name="f48" fmla="*/ f39 f16 1"/>
                <a:gd name="f49" fmla="*/ f40 f15 1"/>
                <a:gd name="f50" fmla="*/ f41 f15 1"/>
                <a:gd name="f51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47" y="f48"/>
                </a:cxn>
                <a:cxn ang="f37">
                  <a:pos x="f49" y="f48"/>
                </a:cxn>
                <a:cxn ang="f37">
                  <a:pos x="f50" y="f51"/>
                </a:cxn>
                <a:cxn ang="f37">
                  <a:pos x="f47" y="f51"/>
                </a:cxn>
                <a:cxn ang="f37">
                  <a:pos x="f47" y="f48"/>
                </a:cxn>
              </a:cxnLst>
              <a:rect l="f43" t="f46" r="f44" b="f45"/>
              <a:pathLst>
                <a:path w="23" h="21">
                  <a:moveTo>
                    <a:pt x="f6" y="f7"/>
                  </a:moveTo>
                  <a:cubicBezTo>
                    <a:pt x="f8" y="f7"/>
                    <a:pt x="f9" y="f7"/>
                    <a:pt x="f10" y="f7"/>
                  </a:cubicBezTo>
                  <a:cubicBezTo>
                    <a:pt x="f10" y="f11"/>
                    <a:pt x="f10" y="f12"/>
                    <a:pt x="f5" y="f5"/>
                  </a:cubicBezTo>
                  <a:cubicBezTo>
                    <a:pt x="f12" y="f5"/>
                    <a:pt x="f8" y="f5"/>
                    <a:pt x="f6" y="f5"/>
                  </a:cubicBezTo>
                  <a:cubicBezTo>
                    <a:pt x="f6" y="f13"/>
                    <a:pt x="f6" y="f11"/>
                    <a:pt x="f6" y="f7"/>
                  </a:cubicBez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0" name="Freeform 209">
              <a:extLst>
                <a:ext uri="{FF2B5EF4-FFF2-40B4-BE49-F238E27FC236}">
                  <a16:creationId xmlns:a16="http://schemas.microsoft.com/office/drawing/2014/main" id="{E5D46D6D-2FD4-491F-A66C-56E0B13A04BD}"/>
                </a:ext>
              </a:extLst>
            </p:cNvPr>
            <p:cNvSpPr/>
            <p:nvPr/>
          </p:nvSpPr>
          <p:spPr>
            <a:xfrm>
              <a:off x="4656133" y="2362196"/>
              <a:ext cx="49213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21"/>
                <a:gd name="f8" fmla="val 13"/>
                <a:gd name="f9" fmla="val 7"/>
                <a:gd name="f10" fmla="val 14"/>
                <a:gd name="f11" fmla="+- 0 0 -90"/>
                <a:gd name="f12" fmla="*/ f3 1 22"/>
                <a:gd name="f13" fmla="*/ f4 1 21"/>
                <a:gd name="f14" fmla="+- f7 0 f5"/>
                <a:gd name="f15" fmla="+- f6 0 f5"/>
                <a:gd name="f16" fmla="*/ f11 f0 1"/>
                <a:gd name="f17" fmla="*/ f15 1 22"/>
                <a:gd name="f18" fmla="*/ f14 1 21"/>
                <a:gd name="f19" fmla="*/ 22 f15 1"/>
                <a:gd name="f20" fmla="*/ 21 f14 1"/>
                <a:gd name="f21" fmla="*/ 0 f15 1"/>
                <a:gd name="f22" fmla="*/ 0 f14 1"/>
                <a:gd name="f23" fmla="*/ 21 f15 1"/>
                <a:gd name="f24" fmla="*/ f16 1 f2"/>
                <a:gd name="f25" fmla="*/ f19 1 22"/>
                <a:gd name="f26" fmla="*/ f20 1 21"/>
                <a:gd name="f27" fmla="*/ f21 1 22"/>
                <a:gd name="f28" fmla="*/ f22 1 21"/>
                <a:gd name="f29" fmla="*/ f23 1 22"/>
                <a:gd name="f30" fmla="*/ 0 1 f17"/>
                <a:gd name="f31" fmla="*/ f6 1 f17"/>
                <a:gd name="f32" fmla="*/ 0 1 f18"/>
                <a:gd name="f33" fmla="*/ f7 1 f18"/>
                <a:gd name="f34" fmla="+- f24 0 f1"/>
                <a:gd name="f35" fmla="*/ f25 1 f17"/>
                <a:gd name="f36" fmla="*/ f26 1 f18"/>
                <a:gd name="f37" fmla="*/ f27 1 f17"/>
                <a:gd name="f38" fmla="*/ f28 1 f18"/>
                <a:gd name="f39" fmla="*/ f29 1 f17"/>
                <a:gd name="f40" fmla="*/ f30 f12 1"/>
                <a:gd name="f41" fmla="*/ f31 f12 1"/>
                <a:gd name="f42" fmla="*/ f33 f13 1"/>
                <a:gd name="f43" fmla="*/ f32 f13 1"/>
                <a:gd name="f44" fmla="*/ f35 f12 1"/>
                <a:gd name="f45" fmla="*/ f36 f13 1"/>
                <a:gd name="f46" fmla="*/ f37 f12 1"/>
                <a:gd name="f47" fmla="*/ f38 f13 1"/>
                <a:gd name="f48" fmla="*/ f3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44" y="f45"/>
                </a:cxn>
                <a:cxn ang="f34">
                  <a:pos x="f46" y="f45"/>
                </a:cxn>
                <a:cxn ang="f34">
                  <a:pos x="f46" y="f47"/>
                </a:cxn>
                <a:cxn ang="f34">
                  <a:pos x="f48" y="f47"/>
                </a:cxn>
                <a:cxn ang="f34">
                  <a:pos x="f44" y="f45"/>
                </a:cxn>
              </a:cxnLst>
              <a:rect l="f40" t="f43" r="f41" b="f42"/>
              <a:pathLst>
                <a:path w="22" h="21">
                  <a:moveTo>
                    <a:pt x="f6" y="f7"/>
                  </a:moveTo>
                  <a:cubicBezTo>
                    <a:pt x="f8" y="f7"/>
                    <a:pt x="f9" y="f7"/>
                    <a:pt x="f5" y="f7"/>
                  </a:cubicBezTo>
                  <a:cubicBezTo>
                    <a:pt x="f5" y="f10"/>
                    <a:pt x="f5" y="f9"/>
                    <a:pt x="f5" y="f5"/>
                  </a:cubicBezTo>
                  <a:cubicBezTo>
                    <a:pt x="f9" y="f5"/>
                    <a:pt x="f8" y="f5"/>
                    <a:pt x="f7" y="f5"/>
                  </a:cubicBezTo>
                  <a:cubicBezTo>
                    <a:pt x="f7" y="f9"/>
                    <a:pt x="f6" y="f8"/>
                    <a:pt x="f6" y="f7"/>
                  </a:cubicBez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1" name="Freeform 210">
              <a:extLst>
                <a:ext uri="{FF2B5EF4-FFF2-40B4-BE49-F238E27FC236}">
                  <a16:creationId xmlns:a16="http://schemas.microsoft.com/office/drawing/2014/main" id="{3B00BE34-8A3F-4391-88F3-6BBFD4E0025F}"/>
                </a:ext>
              </a:extLst>
            </p:cNvPr>
            <p:cNvSpPr/>
            <p:nvPr/>
          </p:nvSpPr>
          <p:spPr>
            <a:xfrm>
              <a:off x="5538785" y="2360615"/>
              <a:ext cx="50804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21"/>
                <a:gd name="f8" fmla="val 8"/>
                <a:gd name="f9" fmla="val 14"/>
                <a:gd name="f10" fmla="val 22"/>
                <a:gd name="f11" fmla="val 7"/>
                <a:gd name="f12" fmla="val 13"/>
                <a:gd name="f13" fmla="val 15"/>
                <a:gd name="f14" fmla="+- 0 0 -90"/>
                <a:gd name="f15" fmla="*/ f3 1 23"/>
                <a:gd name="f16" fmla="*/ f4 1 21"/>
                <a:gd name="f17" fmla="+- f7 0 f5"/>
                <a:gd name="f18" fmla="+- f6 0 f5"/>
                <a:gd name="f19" fmla="*/ f14 f0 1"/>
                <a:gd name="f20" fmla="*/ f18 1 23"/>
                <a:gd name="f21" fmla="*/ f17 1 21"/>
                <a:gd name="f22" fmla="*/ 0 f18 1"/>
                <a:gd name="f23" fmla="*/ 0 f17 1"/>
                <a:gd name="f24" fmla="*/ 21 f18 1"/>
                <a:gd name="f25" fmla="*/ 23 f18 1"/>
                <a:gd name="f26" fmla="*/ 21 f17 1"/>
                <a:gd name="f27" fmla="*/ f19 1 f2"/>
                <a:gd name="f28" fmla="*/ f22 1 23"/>
                <a:gd name="f29" fmla="*/ f23 1 21"/>
                <a:gd name="f30" fmla="*/ f24 1 23"/>
                <a:gd name="f31" fmla="*/ f25 1 23"/>
                <a:gd name="f32" fmla="*/ f26 1 21"/>
                <a:gd name="f33" fmla="*/ 0 1 f20"/>
                <a:gd name="f34" fmla="*/ f6 1 f20"/>
                <a:gd name="f35" fmla="*/ 0 1 f21"/>
                <a:gd name="f36" fmla="*/ f7 1 f21"/>
                <a:gd name="f37" fmla="+- f27 0 f1"/>
                <a:gd name="f38" fmla="*/ f28 1 f20"/>
                <a:gd name="f39" fmla="*/ f29 1 f21"/>
                <a:gd name="f40" fmla="*/ f30 1 f20"/>
                <a:gd name="f41" fmla="*/ f31 1 f20"/>
                <a:gd name="f42" fmla="*/ f32 1 f21"/>
                <a:gd name="f43" fmla="*/ f33 f15 1"/>
                <a:gd name="f44" fmla="*/ f34 f15 1"/>
                <a:gd name="f45" fmla="*/ f36 f16 1"/>
                <a:gd name="f46" fmla="*/ f35 f16 1"/>
                <a:gd name="f47" fmla="*/ f38 f15 1"/>
                <a:gd name="f48" fmla="*/ f39 f16 1"/>
                <a:gd name="f49" fmla="*/ f40 f15 1"/>
                <a:gd name="f50" fmla="*/ f41 f15 1"/>
                <a:gd name="f51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47" y="f48"/>
                </a:cxn>
                <a:cxn ang="f37">
                  <a:pos x="f49" y="f48"/>
                </a:cxn>
                <a:cxn ang="f37">
                  <a:pos x="f50" y="f51"/>
                </a:cxn>
                <a:cxn ang="f37">
                  <a:pos x="f47" y="f51"/>
                </a:cxn>
                <a:cxn ang="f37">
                  <a:pos x="f47" y="f48"/>
                </a:cxn>
              </a:cxnLst>
              <a:rect l="f43" t="f46" r="f44" b="f45"/>
              <a:pathLst>
                <a:path w="23" h="21">
                  <a:moveTo>
                    <a:pt x="f5" y="f5"/>
                  </a:moveTo>
                  <a:cubicBezTo>
                    <a:pt x="f8" y="f5"/>
                    <a:pt x="f9" y="f5"/>
                    <a:pt x="f7" y="f5"/>
                  </a:cubicBezTo>
                  <a:cubicBezTo>
                    <a:pt x="f10" y="f11"/>
                    <a:pt x="f10" y="f12"/>
                    <a:pt x="f6" y="f7"/>
                  </a:cubicBezTo>
                  <a:cubicBezTo>
                    <a:pt x="f13" y="f7"/>
                    <a:pt x="f8" y="f7"/>
                    <a:pt x="f5" y="f7"/>
                  </a:cubicBezTo>
                  <a:cubicBezTo>
                    <a:pt x="f5" y="f13"/>
                    <a:pt x="f5" y="f8"/>
                    <a:pt x="f5" y="f5"/>
                  </a:cubicBez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2" name="Freeform 211">
              <a:extLst>
                <a:ext uri="{FF2B5EF4-FFF2-40B4-BE49-F238E27FC236}">
                  <a16:creationId xmlns:a16="http://schemas.microsoft.com/office/drawing/2014/main" id="{EF72048F-BBAD-4680-B288-A109ED34D8C4}"/>
                </a:ext>
              </a:extLst>
            </p:cNvPr>
            <p:cNvSpPr/>
            <p:nvPr/>
          </p:nvSpPr>
          <p:spPr>
            <a:xfrm>
              <a:off x="3924303" y="2830516"/>
              <a:ext cx="46040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"/>
                <a:gd name="f7" fmla="val 14"/>
                <a:gd name="f8" fmla="val 8"/>
                <a:gd name="f9" fmla="val 7"/>
                <a:gd name="f10" fmla="+- 0 0 -90"/>
                <a:gd name="f11" fmla="*/ f3 1 21"/>
                <a:gd name="f12" fmla="*/ f4 1 21"/>
                <a:gd name="f13" fmla="+- f6 0 f5"/>
                <a:gd name="f14" fmla="*/ f10 f0 1"/>
                <a:gd name="f15" fmla="*/ f13 1 21"/>
                <a:gd name="f16" fmla="*/ 21 f13 1"/>
                <a:gd name="f17" fmla="*/ 0 f13 1"/>
                <a:gd name="f18" fmla="*/ f14 1 f2"/>
                <a:gd name="f19" fmla="*/ f16 1 21"/>
                <a:gd name="f20" fmla="*/ f17 1 21"/>
                <a:gd name="f21" fmla="*/ 0 1 f15"/>
                <a:gd name="f22" fmla="*/ f6 1 f15"/>
                <a:gd name="f23" fmla="+- f18 0 f1"/>
                <a:gd name="f24" fmla="*/ f19 1 f15"/>
                <a:gd name="f25" fmla="*/ f20 1 f15"/>
                <a:gd name="f26" fmla="*/ f21 f11 1"/>
                <a:gd name="f27" fmla="*/ f22 f11 1"/>
                <a:gd name="f28" fmla="*/ f22 f12 1"/>
                <a:gd name="f29" fmla="*/ f21 f12 1"/>
                <a:gd name="f30" fmla="*/ f24 f11 1"/>
                <a:gd name="f31" fmla="*/ f24 f12 1"/>
                <a:gd name="f32" fmla="*/ f25 f11 1"/>
                <a:gd name="f33" fmla="*/ f25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3">
                  <a:pos x="f30" y="f31"/>
                </a:cxn>
                <a:cxn ang="f23">
                  <a:pos x="f32" y="f31"/>
                </a:cxn>
                <a:cxn ang="f23">
                  <a:pos x="f32" y="f33"/>
                </a:cxn>
                <a:cxn ang="f23">
                  <a:pos x="f30" y="f33"/>
                </a:cxn>
                <a:cxn ang="f23">
                  <a:pos x="f30" y="f31"/>
                </a:cxn>
              </a:cxnLst>
              <a:rect l="f26" t="f29" r="f27" b="f28"/>
              <a:pathLst>
                <a:path w="21" h="21">
                  <a:moveTo>
                    <a:pt x="f6" y="f6"/>
                  </a:moveTo>
                  <a:cubicBezTo>
                    <a:pt x="f7" y="f6"/>
                    <a:pt x="f8" y="f6"/>
                    <a:pt x="f5" y="f6"/>
                  </a:cubicBezTo>
                  <a:cubicBezTo>
                    <a:pt x="f5" y="f7"/>
                    <a:pt x="f5" y="f8"/>
                    <a:pt x="f5" y="f5"/>
                  </a:cubicBezTo>
                  <a:cubicBezTo>
                    <a:pt x="f9" y="f5"/>
                    <a:pt x="f7" y="f5"/>
                    <a:pt x="f6" y="f5"/>
                  </a:cubicBezTo>
                  <a:cubicBezTo>
                    <a:pt x="f6" y="f9"/>
                    <a:pt x="f6" y="f7"/>
                    <a:pt x="f6" y="f6"/>
                  </a:cubicBez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3" name="Freeform 212">
              <a:extLst>
                <a:ext uri="{FF2B5EF4-FFF2-40B4-BE49-F238E27FC236}">
                  <a16:creationId xmlns:a16="http://schemas.microsoft.com/office/drawing/2014/main" id="{D8BE20ED-A46C-495B-8FA1-747C280214AA}"/>
                </a:ext>
              </a:extLst>
            </p:cNvPr>
            <p:cNvSpPr/>
            <p:nvPr/>
          </p:nvSpPr>
          <p:spPr>
            <a:xfrm>
              <a:off x="8188323" y="2727326"/>
              <a:ext cx="49213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21"/>
                <a:gd name="f8" fmla="val 9"/>
                <a:gd name="f9" fmla="val 15"/>
                <a:gd name="f10" fmla="val 7"/>
                <a:gd name="f11" fmla="val 14"/>
                <a:gd name="f12" fmla="val 1"/>
                <a:gd name="f13" fmla="val 8"/>
                <a:gd name="f14" fmla="+- 0 0 -90"/>
                <a:gd name="f15" fmla="*/ f3 1 22"/>
                <a:gd name="f16" fmla="*/ f4 1 21"/>
                <a:gd name="f17" fmla="+- f7 0 f5"/>
                <a:gd name="f18" fmla="+- f6 0 f5"/>
                <a:gd name="f19" fmla="*/ f14 f0 1"/>
                <a:gd name="f20" fmla="*/ f18 1 22"/>
                <a:gd name="f21" fmla="*/ f17 1 21"/>
                <a:gd name="f22" fmla="*/ 0 f18 1"/>
                <a:gd name="f23" fmla="*/ 0 f17 1"/>
                <a:gd name="f24" fmla="*/ 22 f18 1"/>
                <a:gd name="f25" fmla="*/ 21 f17 1"/>
                <a:gd name="f26" fmla="*/ 1 f18 1"/>
                <a:gd name="f27" fmla="*/ f19 1 f2"/>
                <a:gd name="f28" fmla="*/ f22 1 22"/>
                <a:gd name="f29" fmla="*/ f23 1 21"/>
                <a:gd name="f30" fmla="*/ f24 1 22"/>
                <a:gd name="f31" fmla="*/ f25 1 21"/>
                <a:gd name="f32" fmla="*/ f26 1 22"/>
                <a:gd name="f33" fmla="*/ 0 1 f20"/>
                <a:gd name="f34" fmla="*/ f6 1 f20"/>
                <a:gd name="f35" fmla="*/ 0 1 f21"/>
                <a:gd name="f36" fmla="*/ f7 1 f21"/>
                <a:gd name="f37" fmla="+- f27 0 f1"/>
                <a:gd name="f38" fmla="*/ f28 1 f20"/>
                <a:gd name="f39" fmla="*/ f29 1 f21"/>
                <a:gd name="f40" fmla="*/ f30 1 f20"/>
                <a:gd name="f41" fmla="*/ f31 1 f21"/>
                <a:gd name="f42" fmla="*/ f32 1 f20"/>
                <a:gd name="f43" fmla="*/ f33 f15 1"/>
                <a:gd name="f44" fmla="*/ f34 f15 1"/>
                <a:gd name="f45" fmla="*/ f36 f16 1"/>
                <a:gd name="f46" fmla="*/ f35 f16 1"/>
                <a:gd name="f47" fmla="*/ f38 f15 1"/>
                <a:gd name="f48" fmla="*/ f39 f16 1"/>
                <a:gd name="f49" fmla="*/ f40 f15 1"/>
                <a:gd name="f50" fmla="*/ f41 f16 1"/>
                <a:gd name="f51" fmla="*/ f4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47" y="f48"/>
                </a:cxn>
                <a:cxn ang="f37">
                  <a:pos x="f49" y="f48"/>
                </a:cxn>
                <a:cxn ang="f37">
                  <a:pos x="f49" y="f50"/>
                </a:cxn>
                <a:cxn ang="f37">
                  <a:pos x="f51" y="f50"/>
                </a:cxn>
                <a:cxn ang="f37">
                  <a:pos x="f47" y="f48"/>
                </a:cxn>
              </a:cxnLst>
              <a:rect l="f43" t="f46" r="f44" b="f45"/>
              <a:pathLst>
                <a:path w="22" h="21">
                  <a:moveTo>
                    <a:pt x="f5" y="f5"/>
                  </a:moveTo>
                  <a:cubicBezTo>
                    <a:pt x="f8" y="f5"/>
                    <a:pt x="f9" y="f5"/>
                    <a:pt x="f6" y="f5"/>
                  </a:cubicBezTo>
                  <a:cubicBezTo>
                    <a:pt x="f6" y="f10"/>
                    <a:pt x="f6" y="f11"/>
                    <a:pt x="f6" y="f7"/>
                  </a:cubicBezTo>
                  <a:cubicBezTo>
                    <a:pt x="f9" y="f7"/>
                    <a:pt x="f8" y="f7"/>
                    <a:pt x="f12" y="f7"/>
                  </a:cubicBezTo>
                  <a:cubicBezTo>
                    <a:pt x="f12" y="f9"/>
                    <a:pt x="f5" y="f13"/>
                    <a:pt x="f5" y="f5"/>
                  </a:cubicBez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4" name="Freeform 213">
              <a:extLst>
                <a:ext uri="{FF2B5EF4-FFF2-40B4-BE49-F238E27FC236}">
                  <a16:creationId xmlns:a16="http://schemas.microsoft.com/office/drawing/2014/main" id="{948D84B3-25C3-4DE6-9BC0-1BC7D22F751C}"/>
                </a:ext>
              </a:extLst>
            </p:cNvPr>
            <p:cNvSpPr/>
            <p:nvPr/>
          </p:nvSpPr>
          <p:spPr>
            <a:xfrm>
              <a:off x="6991346" y="2727326"/>
              <a:ext cx="49213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21"/>
                <a:gd name="f8" fmla="val 14"/>
                <a:gd name="f9" fmla="val 8"/>
                <a:gd name="f10" fmla="val 7"/>
                <a:gd name="f11" fmla="val 13"/>
                <a:gd name="f12" fmla="+- 0 0 -90"/>
                <a:gd name="f13" fmla="*/ f3 1 22"/>
                <a:gd name="f14" fmla="*/ f4 1 21"/>
                <a:gd name="f15" fmla="+- f7 0 f5"/>
                <a:gd name="f16" fmla="+- f6 0 f5"/>
                <a:gd name="f17" fmla="*/ f12 f0 1"/>
                <a:gd name="f18" fmla="*/ f16 1 22"/>
                <a:gd name="f19" fmla="*/ f15 1 21"/>
                <a:gd name="f20" fmla="*/ 22 f16 1"/>
                <a:gd name="f21" fmla="*/ 21 f15 1"/>
                <a:gd name="f22" fmla="*/ 0 f16 1"/>
                <a:gd name="f23" fmla="*/ 0 f15 1"/>
                <a:gd name="f24" fmla="*/ f17 1 f2"/>
                <a:gd name="f25" fmla="*/ f20 1 22"/>
                <a:gd name="f26" fmla="*/ f21 1 21"/>
                <a:gd name="f27" fmla="*/ f22 1 22"/>
                <a:gd name="f28" fmla="*/ f23 1 21"/>
                <a:gd name="f29" fmla="*/ 0 1 f18"/>
                <a:gd name="f30" fmla="*/ f6 1 f18"/>
                <a:gd name="f31" fmla="*/ 0 1 f19"/>
                <a:gd name="f32" fmla="*/ f7 1 f19"/>
                <a:gd name="f33" fmla="+- f24 0 f1"/>
                <a:gd name="f34" fmla="*/ f25 1 f18"/>
                <a:gd name="f35" fmla="*/ f26 1 f19"/>
                <a:gd name="f36" fmla="*/ f27 1 f18"/>
                <a:gd name="f37" fmla="*/ f28 1 f19"/>
                <a:gd name="f38" fmla="*/ f29 f13 1"/>
                <a:gd name="f39" fmla="*/ f30 f13 1"/>
                <a:gd name="f40" fmla="*/ f32 f14 1"/>
                <a:gd name="f41" fmla="*/ f31 f14 1"/>
                <a:gd name="f42" fmla="*/ f34 f13 1"/>
                <a:gd name="f43" fmla="*/ f35 f14 1"/>
                <a:gd name="f44" fmla="*/ f36 f13 1"/>
                <a:gd name="f45" fmla="*/ f37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42" y="f43"/>
                </a:cxn>
                <a:cxn ang="f33">
                  <a:pos x="f44" y="f43"/>
                </a:cxn>
                <a:cxn ang="f33">
                  <a:pos x="f44" y="f45"/>
                </a:cxn>
                <a:cxn ang="f33">
                  <a:pos x="f42" y="f45"/>
                </a:cxn>
                <a:cxn ang="f33">
                  <a:pos x="f42" y="f43"/>
                </a:cxn>
              </a:cxnLst>
              <a:rect l="f38" t="f41" r="f39" b="f40"/>
              <a:pathLst>
                <a:path w="22" h="21">
                  <a:moveTo>
                    <a:pt x="f6" y="f7"/>
                  </a:moveTo>
                  <a:cubicBezTo>
                    <a:pt x="f8" y="f7"/>
                    <a:pt x="f9" y="f7"/>
                    <a:pt x="f5" y="f7"/>
                  </a:cubicBezTo>
                  <a:cubicBezTo>
                    <a:pt x="f5" y="f8"/>
                    <a:pt x="f5" y="f9"/>
                    <a:pt x="f5" y="f5"/>
                  </a:cubicBezTo>
                  <a:cubicBezTo>
                    <a:pt x="f9" y="f5"/>
                    <a:pt x="f8" y="f5"/>
                    <a:pt x="f6" y="f5"/>
                  </a:cubicBezTo>
                  <a:cubicBezTo>
                    <a:pt x="f6" y="f10"/>
                    <a:pt x="f6" y="f11"/>
                    <a:pt x="f6" y="f7"/>
                  </a:cubicBez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5" name="Freeform 214">
              <a:extLst>
                <a:ext uri="{FF2B5EF4-FFF2-40B4-BE49-F238E27FC236}">
                  <a16:creationId xmlns:a16="http://schemas.microsoft.com/office/drawing/2014/main" id="{67649707-D648-4A55-9C60-FC749650B715}"/>
                </a:ext>
              </a:extLst>
            </p:cNvPr>
            <p:cNvSpPr/>
            <p:nvPr/>
          </p:nvSpPr>
          <p:spPr>
            <a:xfrm>
              <a:off x="4391021" y="2727326"/>
              <a:ext cx="49213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21"/>
                <a:gd name="f8" fmla="val 13"/>
                <a:gd name="f9" fmla="val 7"/>
                <a:gd name="f10" fmla="val 14"/>
                <a:gd name="f11" fmla="val 15"/>
                <a:gd name="f12" fmla="val 9"/>
                <a:gd name="f13" fmla="+- 0 0 -90"/>
                <a:gd name="f14" fmla="*/ f3 1 22"/>
                <a:gd name="f15" fmla="*/ f4 1 21"/>
                <a:gd name="f16" fmla="+- f7 0 f5"/>
                <a:gd name="f17" fmla="+- f6 0 f5"/>
                <a:gd name="f18" fmla="*/ f13 f0 1"/>
                <a:gd name="f19" fmla="*/ f17 1 22"/>
                <a:gd name="f20" fmla="*/ f16 1 21"/>
                <a:gd name="f21" fmla="*/ 0 f17 1"/>
                <a:gd name="f22" fmla="*/ 21 f16 1"/>
                <a:gd name="f23" fmla="*/ 0 f16 1"/>
                <a:gd name="f24" fmla="*/ 22 f17 1"/>
                <a:gd name="f25" fmla="*/ f18 1 f2"/>
                <a:gd name="f26" fmla="*/ f21 1 22"/>
                <a:gd name="f27" fmla="*/ f22 1 21"/>
                <a:gd name="f28" fmla="*/ f23 1 21"/>
                <a:gd name="f29" fmla="*/ f24 1 22"/>
                <a:gd name="f30" fmla="*/ 0 1 f19"/>
                <a:gd name="f31" fmla="*/ f6 1 f19"/>
                <a:gd name="f32" fmla="*/ 0 1 f20"/>
                <a:gd name="f33" fmla="*/ f7 1 f20"/>
                <a:gd name="f34" fmla="+- f25 0 f1"/>
                <a:gd name="f35" fmla="*/ f26 1 f19"/>
                <a:gd name="f36" fmla="*/ f27 1 f20"/>
                <a:gd name="f37" fmla="*/ f28 1 f20"/>
                <a:gd name="f38" fmla="*/ f29 1 f19"/>
                <a:gd name="f39" fmla="*/ f30 f14 1"/>
                <a:gd name="f40" fmla="*/ f31 f14 1"/>
                <a:gd name="f41" fmla="*/ f33 f15 1"/>
                <a:gd name="f42" fmla="*/ f32 f15 1"/>
                <a:gd name="f43" fmla="*/ f35 f14 1"/>
                <a:gd name="f44" fmla="*/ f36 f15 1"/>
                <a:gd name="f45" fmla="*/ f37 f15 1"/>
                <a:gd name="f46" fmla="*/ f3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43" y="f44"/>
                </a:cxn>
                <a:cxn ang="f34">
                  <a:pos x="f43" y="f45"/>
                </a:cxn>
                <a:cxn ang="f34">
                  <a:pos x="f46" y="f45"/>
                </a:cxn>
                <a:cxn ang="f34">
                  <a:pos x="f46" y="f44"/>
                </a:cxn>
                <a:cxn ang="f34">
                  <a:pos x="f43" y="f44"/>
                </a:cxn>
              </a:cxnLst>
              <a:rect l="f39" t="f42" r="f40" b="f41"/>
              <a:pathLst>
                <a:path w="22" h="21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9" y="f5"/>
                    <a:pt x="f10" y="f5"/>
                    <a:pt x="f6" y="f5"/>
                  </a:cubicBezTo>
                  <a:cubicBezTo>
                    <a:pt x="f6" y="f9"/>
                    <a:pt x="f6" y="f8"/>
                    <a:pt x="f6" y="f7"/>
                  </a:cubicBezTo>
                  <a:cubicBezTo>
                    <a:pt x="f11" y="f7"/>
                    <a:pt x="f12" y="f7"/>
                    <a:pt x="f5" y="f7"/>
                  </a:cubicBez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6" name="Freeform 215">
              <a:extLst>
                <a:ext uri="{FF2B5EF4-FFF2-40B4-BE49-F238E27FC236}">
                  <a16:creationId xmlns:a16="http://schemas.microsoft.com/office/drawing/2014/main" id="{B109AFDF-90C7-446C-B004-3A07CD888137}"/>
                </a:ext>
              </a:extLst>
            </p:cNvPr>
            <p:cNvSpPr/>
            <p:nvPr/>
          </p:nvSpPr>
          <p:spPr>
            <a:xfrm>
              <a:off x="7254877" y="2362196"/>
              <a:ext cx="49213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13"/>
                <a:gd name="f8" fmla="val 7"/>
                <a:gd name="f9" fmla="val 8"/>
                <a:gd name="f10" fmla="val 14"/>
                <a:gd name="f11" fmla="val 21"/>
                <a:gd name="f12" fmla="val 15"/>
                <a:gd name="f13" fmla="val 9"/>
                <a:gd name="f14" fmla="+- 0 0 -90"/>
                <a:gd name="f15" fmla="*/ f3 1 22"/>
                <a:gd name="f16" fmla="*/ f4 1 22"/>
                <a:gd name="f17" fmla="+- f6 0 f5"/>
                <a:gd name="f18" fmla="*/ f14 f0 1"/>
                <a:gd name="f19" fmla="*/ f17 1 22"/>
                <a:gd name="f20" fmla="*/ 0 f17 1"/>
                <a:gd name="f21" fmla="*/ 22 f17 1"/>
                <a:gd name="f22" fmla="*/ 21 f17 1"/>
                <a:gd name="f23" fmla="*/ f18 1 f2"/>
                <a:gd name="f24" fmla="*/ f20 1 22"/>
                <a:gd name="f25" fmla="*/ f21 1 22"/>
                <a:gd name="f26" fmla="*/ f22 1 22"/>
                <a:gd name="f27" fmla="*/ 0 1 f19"/>
                <a:gd name="f28" fmla="*/ f6 1 f19"/>
                <a:gd name="f29" fmla="+- f23 0 f1"/>
                <a:gd name="f30" fmla="*/ f24 1 f19"/>
                <a:gd name="f31" fmla="*/ f25 1 f19"/>
                <a:gd name="f32" fmla="*/ f26 1 f19"/>
                <a:gd name="f33" fmla="*/ f27 f15 1"/>
                <a:gd name="f34" fmla="*/ f28 f15 1"/>
                <a:gd name="f35" fmla="*/ f28 f16 1"/>
                <a:gd name="f36" fmla="*/ f27 f16 1"/>
                <a:gd name="f37" fmla="*/ f30 f15 1"/>
                <a:gd name="f38" fmla="*/ f31 f16 1"/>
                <a:gd name="f39" fmla="*/ f30 f16 1"/>
                <a:gd name="f40" fmla="*/ f31 f15 1"/>
                <a:gd name="f41" fmla="*/ f3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37" y="f38"/>
                </a:cxn>
                <a:cxn ang="f29">
                  <a:pos x="f37" y="f39"/>
                </a:cxn>
                <a:cxn ang="f29">
                  <a:pos x="f40" y="f39"/>
                </a:cxn>
                <a:cxn ang="f29">
                  <a:pos x="f40" y="f41"/>
                </a:cxn>
                <a:cxn ang="f29">
                  <a:pos x="f37" y="f38"/>
                </a:cxn>
              </a:cxnLst>
              <a:rect l="f33" t="f36" r="f34" b="f35"/>
              <a:pathLst>
                <a:path w="22" h="22">
                  <a:moveTo>
                    <a:pt x="f5" y="f6"/>
                  </a:moveTo>
                  <a:cubicBezTo>
                    <a:pt x="f5" y="f7"/>
                    <a:pt x="f5" y="f8"/>
                    <a:pt x="f5" y="f5"/>
                  </a:cubicBezTo>
                  <a:cubicBezTo>
                    <a:pt x="f9" y="f5"/>
                    <a:pt x="f10" y="f5"/>
                    <a:pt x="f6" y="f5"/>
                  </a:cubicBezTo>
                  <a:cubicBezTo>
                    <a:pt x="f6" y="f8"/>
                    <a:pt x="f6" y="f7"/>
                    <a:pt x="f6" y="f11"/>
                  </a:cubicBezTo>
                  <a:cubicBezTo>
                    <a:pt x="f12" y="f11"/>
                    <a:pt x="f13" y="f11"/>
                    <a:pt x="f5" y="f6"/>
                  </a:cubicBez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7" name="Freeform 216">
              <a:extLst>
                <a:ext uri="{FF2B5EF4-FFF2-40B4-BE49-F238E27FC236}">
                  <a16:creationId xmlns:a16="http://schemas.microsoft.com/office/drawing/2014/main" id="{DAC3D9BB-BA82-44E3-AAB9-D281B06F4A37}"/>
                </a:ext>
              </a:extLst>
            </p:cNvPr>
            <p:cNvSpPr/>
            <p:nvPr/>
          </p:nvSpPr>
          <p:spPr>
            <a:xfrm>
              <a:off x="8140702" y="2878138"/>
              <a:ext cx="50804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24"/>
                <a:gd name="f8" fmla="val 8"/>
                <a:gd name="f9" fmla="val 14"/>
                <a:gd name="f10" fmla="val 21"/>
                <a:gd name="f11" fmla="val 1"/>
                <a:gd name="f12" fmla="val 22"/>
                <a:gd name="f13" fmla="val 15"/>
                <a:gd name="f14" fmla="val 16"/>
                <a:gd name="f15" fmla="val 9"/>
                <a:gd name="f16" fmla="+- 0 0 -90"/>
                <a:gd name="f17" fmla="*/ f3 1 23"/>
                <a:gd name="f18" fmla="*/ f4 1 24"/>
                <a:gd name="f19" fmla="+- f7 0 f5"/>
                <a:gd name="f20" fmla="+- f6 0 f5"/>
                <a:gd name="f21" fmla="*/ f16 f0 1"/>
                <a:gd name="f22" fmla="*/ f20 1 23"/>
                <a:gd name="f23" fmla="*/ f19 1 24"/>
                <a:gd name="f24" fmla="*/ 0 f20 1"/>
                <a:gd name="f25" fmla="*/ 0 f19 1"/>
                <a:gd name="f26" fmla="*/ 21 f20 1"/>
                <a:gd name="f27" fmla="*/ 1 f19 1"/>
                <a:gd name="f28" fmla="*/ 23 f20 1"/>
                <a:gd name="f29" fmla="*/ 23 f19 1"/>
                <a:gd name="f30" fmla="*/ 24 f19 1"/>
                <a:gd name="f31" fmla="*/ f21 1 f2"/>
                <a:gd name="f32" fmla="*/ f24 1 23"/>
                <a:gd name="f33" fmla="*/ f25 1 24"/>
                <a:gd name="f34" fmla="*/ f26 1 23"/>
                <a:gd name="f35" fmla="*/ f27 1 24"/>
                <a:gd name="f36" fmla="*/ f28 1 23"/>
                <a:gd name="f37" fmla="*/ f29 1 24"/>
                <a:gd name="f38" fmla="*/ f30 1 24"/>
                <a:gd name="f39" fmla="*/ 0 1 f22"/>
                <a:gd name="f40" fmla="*/ f6 1 f22"/>
                <a:gd name="f41" fmla="*/ 0 1 f23"/>
                <a:gd name="f42" fmla="*/ f7 1 f23"/>
                <a:gd name="f43" fmla="+- f31 0 f1"/>
                <a:gd name="f44" fmla="*/ f32 1 f22"/>
                <a:gd name="f45" fmla="*/ f33 1 f23"/>
                <a:gd name="f46" fmla="*/ f34 1 f22"/>
                <a:gd name="f47" fmla="*/ f35 1 f23"/>
                <a:gd name="f48" fmla="*/ f36 1 f22"/>
                <a:gd name="f49" fmla="*/ f37 1 f23"/>
                <a:gd name="f50" fmla="*/ f38 1 f23"/>
                <a:gd name="f51" fmla="*/ f39 f17 1"/>
                <a:gd name="f52" fmla="*/ f40 f17 1"/>
                <a:gd name="f53" fmla="*/ f42 f18 1"/>
                <a:gd name="f54" fmla="*/ f41 f18 1"/>
                <a:gd name="f55" fmla="*/ f44 f17 1"/>
                <a:gd name="f56" fmla="*/ f45 f18 1"/>
                <a:gd name="f57" fmla="*/ f46 f17 1"/>
                <a:gd name="f58" fmla="*/ f47 f18 1"/>
                <a:gd name="f59" fmla="*/ f48 f17 1"/>
                <a:gd name="f60" fmla="*/ f49 f18 1"/>
                <a:gd name="f61" fmla="*/ f50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55" y="f56"/>
                </a:cxn>
                <a:cxn ang="f43">
                  <a:pos x="f57" y="f58"/>
                </a:cxn>
                <a:cxn ang="f43">
                  <a:pos x="f59" y="f60"/>
                </a:cxn>
                <a:cxn ang="f43">
                  <a:pos x="f55" y="f61"/>
                </a:cxn>
                <a:cxn ang="f43">
                  <a:pos x="f55" y="f56"/>
                </a:cxn>
              </a:cxnLst>
              <a:rect l="f51" t="f54" r="f52" b="f53"/>
              <a:pathLst>
                <a:path w="23" h="24">
                  <a:moveTo>
                    <a:pt x="f5" y="f5"/>
                  </a:moveTo>
                  <a:cubicBezTo>
                    <a:pt x="f8" y="f5"/>
                    <a:pt x="f9" y="f5"/>
                    <a:pt x="f10" y="f11"/>
                  </a:cubicBezTo>
                  <a:cubicBezTo>
                    <a:pt x="f12" y="f8"/>
                    <a:pt x="f12" y="f9"/>
                    <a:pt x="f6" y="f6"/>
                  </a:cubicBezTo>
                  <a:cubicBezTo>
                    <a:pt x="f13" y="f6"/>
                    <a:pt x="f8" y="f6"/>
                    <a:pt x="f5" y="f7"/>
                  </a:cubicBezTo>
                  <a:cubicBezTo>
                    <a:pt x="f5" y="f14"/>
                    <a:pt x="f5" y="f15"/>
                    <a:pt x="f5" y="f5"/>
                  </a:cubicBez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8" name="Freeform 217">
              <a:extLst>
                <a:ext uri="{FF2B5EF4-FFF2-40B4-BE49-F238E27FC236}">
                  <a16:creationId xmlns:a16="http://schemas.microsoft.com/office/drawing/2014/main" id="{98C2B0D4-E8BE-4A65-980A-7C4D372AF037}"/>
                </a:ext>
              </a:extLst>
            </p:cNvPr>
            <p:cNvSpPr/>
            <p:nvPr/>
          </p:nvSpPr>
          <p:spPr>
            <a:xfrm>
              <a:off x="8140702" y="2362196"/>
              <a:ext cx="47621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8"/>
                <a:gd name="f8" fmla="val 13"/>
                <a:gd name="f9" fmla="val 21"/>
                <a:gd name="f10" fmla="val 15"/>
                <a:gd name="f11" fmla="val 14"/>
                <a:gd name="f12" fmla="val 7"/>
                <a:gd name="f13" fmla="+- 0 0 -90"/>
                <a:gd name="f14" fmla="*/ f3 1 22"/>
                <a:gd name="f15" fmla="*/ f4 1 22"/>
                <a:gd name="f16" fmla="+- f6 0 f5"/>
                <a:gd name="f17" fmla="*/ f13 f0 1"/>
                <a:gd name="f18" fmla="*/ f16 1 22"/>
                <a:gd name="f19" fmla="*/ 22 f16 1"/>
                <a:gd name="f20" fmla="*/ 0 f16 1"/>
                <a:gd name="f21" fmla="*/ 21 f16 1"/>
                <a:gd name="f22" fmla="*/ f17 1 f2"/>
                <a:gd name="f23" fmla="*/ f19 1 22"/>
                <a:gd name="f24" fmla="*/ f20 1 22"/>
                <a:gd name="f25" fmla="*/ f21 1 22"/>
                <a:gd name="f26" fmla="*/ 0 1 f18"/>
                <a:gd name="f27" fmla="*/ f6 1 f18"/>
                <a:gd name="f28" fmla="+- f22 0 f1"/>
                <a:gd name="f29" fmla="*/ f23 1 f18"/>
                <a:gd name="f30" fmla="*/ f24 1 f18"/>
                <a:gd name="f31" fmla="*/ f25 1 f18"/>
                <a:gd name="f32" fmla="*/ f26 f14 1"/>
                <a:gd name="f33" fmla="*/ f27 f14 1"/>
                <a:gd name="f34" fmla="*/ f27 f15 1"/>
                <a:gd name="f35" fmla="*/ f26 f15 1"/>
                <a:gd name="f36" fmla="*/ f29 f14 1"/>
                <a:gd name="f37" fmla="*/ f30 f15 1"/>
                <a:gd name="f38" fmla="*/ f31 f15 1"/>
                <a:gd name="f39" fmla="*/ f30 f14 1"/>
                <a:gd name="f40" fmla="*/ f29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6" y="f37"/>
                </a:cxn>
                <a:cxn ang="f28">
                  <a:pos x="f36" y="f38"/>
                </a:cxn>
                <a:cxn ang="f28">
                  <a:pos x="f39" y="f40"/>
                </a:cxn>
                <a:cxn ang="f28">
                  <a:pos x="f39" y="f37"/>
                </a:cxn>
                <a:cxn ang="f28">
                  <a:pos x="f36" y="f37"/>
                </a:cxn>
              </a:cxnLst>
              <a:rect l="f32" t="f35" r="f33" b="f34"/>
              <a:pathLst>
                <a:path w="22" h="22">
                  <a:moveTo>
                    <a:pt x="f6" y="f5"/>
                  </a:moveTo>
                  <a:cubicBezTo>
                    <a:pt x="f6" y="f7"/>
                    <a:pt x="f6" y="f8"/>
                    <a:pt x="f6" y="f9"/>
                  </a:cubicBezTo>
                  <a:cubicBezTo>
                    <a:pt x="f10" y="f9"/>
                    <a:pt x="f7" y="f9"/>
                    <a:pt x="f5" y="f6"/>
                  </a:cubicBezTo>
                  <a:cubicBezTo>
                    <a:pt x="f5" y="f11"/>
                    <a:pt x="f5" y="f12"/>
                    <a:pt x="f5" y="f5"/>
                  </a:cubicBezTo>
                  <a:cubicBezTo>
                    <a:pt x="f12" y="f5"/>
                    <a:pt x="f11" y="f5"/>
                    <a:pt x="f6" y="f5"/>
                  </a:cubicBez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9" name="Freeform 218">
              <a:extLst>
                <a:ext uri="{FF2B5EF4-FFF2-40B4-BE49-F238E27FC236}">
                  <a16:creationId xmlns:a16="http://schemas.microsoft.com/office/drawing/2014/main" id="{ED55FBEE-9517-42EF-81D4-4614208BC9F0}"/>
                </a:ext>
              </a:extLst>
            </p:cNvPr>
            <p:cNvSpPr/>
            <p:nvPr/>
          </p:nvSpPr>
          <p:spPr>
            <a:xfrm>
              <a:off x="5589590" y="2570158"/>
              <a:ext cx="46040" cy="508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"/>
                <a:gd name="f7" fmla="val 23"/>
                <a:gd name="f8" fmla="val 7"/>
                <a:gd name="f9" fmla="val 13"/>
                <a:gd name="f10" fmla="val 22"/>
                <a:gd name="f11" fmla="val 15"/>
                <a:gd name="f12" fmla="val 8"/>
                <a:gd name="f13" fmla="val 14"/>
                <a:gd name="f14" fmla="+- 0 0 -90"/>
                <a:gd name="f15" fmla="*/ f3 1 21"/>
                <a:gd name="f16" fmla="*/ f4 1 23"/>
                <a:gd name="f17" fmla="+- f7 0 f5"/>
                <a:gd name="f18" fmla="+- f6 0 f5"/>
                <a:gd name="f19" fmla="*/ f14 f0 1"/>
                <a:gd name="f20" fmla="*/ f18 1 21"/>
                <a:gd name="f21" fmla="*/ f17 1 23"/>
                <a:gd name="f22" fmla="*/ 21 f18 1"/>
                <a:gd name="f23" fmla="*/ 0 f17 1"/>
                <a:gd name="f24" fmla="*/ 22 f17 1"/>
                <a:gd name="f25" fmla="*/ 0 f18 1"/>
                <a:gd name="f26" fmla="*/ 23 f17 1"/>
                <a:gd name="f27" fmla="*/ f19 1 f2"/>
                <a:gd name="f28" fmla="*/ f22 1 21"/>
                <a:gd name="f29" fmla="*/ f23 1 23"/>
                <a:gd name="f30" fmla="*/ f24 1 23"/>
                <a:gd name="f31" fmla="*/ f25 1 21"/>
                <a:gd name="f32" fmla="*/ f26 1 23"/>
                <a:gd name="f33" fmla="*/ 0 1 f20"/>
                <a:gd name="f34" fmla="*/ f6 1 f20"/>
                <a:gd name="f35" fmla="*/ 0 1 f21"/>
                <a:gd name="f36" fmla="*/ f7 1 f21"/>
                <a:gd name="f37" fmla="+- f27 0 f1"/>
                <a:gd name="f38" fmla="*/ f28 1 f20"/>
                <a:gd name="f39" fmla="*/ f29 1 f21"/>
                <a:gd name="f40" fmla="*/ f30 1 f21"/>
                <a:gd name="f41" fmla="*/ f31 1 f20"/>
                <a:gd name="f42" fmla="*/ f32 1 f21"/>
                <a:gd name="f43" fmla="*/ f33 f15 1"/>
                <a:gd name="f44" fmla="*/ f34 f15 1"/>
                <a:gd name="f45" fmla="*/ f36 f16 1"/>
                <a:gd name="f46" fmla="*/ f35 f16 1"/>
                <a:gd name="f47" fmla="*/ f38 f15 1"/>
                <a:gd name="f48" fmla="*/ f39 f16 1"/>
                <a:gd name="f49" fmla="*/ f40 f16 1"/>
                <a:gd name="f50" fmla="*/ f41 f15 1"/>
                <a:gd name="f51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47" y="f48"/>
                </a:cxn>
                <a:cxn ang="f37">
                  <a:pos x="f47" y="f49"/>
                </a:cxn>
                <a:cxn ang="f37">
                  <a:pos x="f50" y="f51"/>
                </a:cxn>
                <a:cxn ang="f37">
                  <a:pos x="f50" y="f48"/>
                </a:cxn>
                <a:cxn ang="f37">
                  <a:pos x="f47" y="f48"/>
                </a:cxn>
              </a:cxnLst>
              <a:rect l="f43" t="f46" r="f44" b="f45"/>
              <a:pathLst>
                <a:path w="21" h="23">
                  <a:moveTo>
                    <a:pt x="f6" y="f5"/>
                  </a:moveTo>
                  <a:cubicBezTo>
                    <a:pt x="f6" y="f8"/>
                    <a:pt x="f6" y="f9"/>
                    <a:pt x="f6" y="f10"/>
                  </a:cubicBezTo>
                  <a:cubicBezTo>
                    <a:pt x="f11" y="f10"/>
                    <a:pt x="f12" y="f10"/>
                    <a:pt x="f5" y="f7"/>
                  </a:cubicBezTo>
                  <a:cubicBezTo>
                    <a:pt x="f5" y="f13"/>
                    <a:pt x="f5" y="f12"/>
                    <a:pt x="f5" y="f5"/>
                  </a:cubicBezTo>
                  <a:cubicBezTo>
                    <a:pt x="f8" y="f5"/>
                    <a:pt x="f13" y="f5"/>
                    <a:pt x="f6" y="f5"/>
                  </a:cubicBez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0" name="Freeform 219">
              <a:extLst>
                <a:ext uri="{FF2B5EF4-FFF2-40B4-BE49-F238E27FC236}">
                  <a16:creationId xmlns:a16="http://schemas.microsoft.com/office/drawing/2014/main" id="{AE625FD1-C3C0-4596-BCDD-F6FA8DCAFF36}"/>
                </a:ext>
              </a:extLst>
            </p:cNvPr>
            <p:cNvSpPr/>
            <p:nvPr/>
          </p:nvSpPr>
          <p:spPr>
            <a:xfrm>
              <a:off x="8137529" y="2462214"/>
              <a:ext cx="49213" cy="523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24"/>
                <a:gd name="f8" fmla="val 9"/>
                <a:gd name="f9" fmla="val 15"/>
                <a:gd name="f10" fmla="val 23"/>
                <a:gd name="f11" fmla="val 16"/>
                <a:gd name="f12" fmla="val 10"/>
                <a:gd name="f13" fmla="val 1"/>
                <a:gd name="f14" fmla="val 7"/>
                <a:gd name="f15" fmla="val 14"/>
                <a:gd name="f16" fmla="+- 0 0 -90"/>
                <a:gd name="f17" fmla="*/ f3 1 22"/>
                <a:gd name="f18" fmla="*/ f4 1 24"/>
                <a:gd name="f19" fmla="+- f7 0 f5"/>
                <a:gd name="f20" fmla="+- f6 0 f5"/>
                <a:gd name="f21" fmla="*/ f16 f0 1"/>
                <a:gd name="f22" fmla="*/ f20 1 22"/>
                <a:gd name="f23" fmla="*/ f19 1 24"/>
                <a:gd name="f24" fmla="*/ 22 f20 1"/>
                <a:gd name="f25" fmla="*/ 0 f19 1"/>
                <a:gd name="f26" fmla="*/ 23 f19 1"/>
                <a:gd name="f27" fmla="*/ 1 f20 1"/>
                <a:gd name="f28" fmla="*/ 24 f19 1"/>
                <a:gd name="f29" fmla="*/ 0 f20 1"/>
                <a:gd name="f30" fmla="*/ 1 f19 1"/>
                <a:gd name="f31" fmla="*/ f21 1 f2"/>
                <a:gd name="f32" fmla="*/ f24 1 22"/>
                <a:gd name="f33" fmla="*/ f25 1 24"/>
                <a:gd name="f34" fmla="*/ f26 1 24"/>
                <a:gd name="f35" fmla="*/ f27 1 22"/>
                <a:gd name="f36" fmla="*/ f28 1 24"/>
                <a:gd name="f37" fmla="*/ f29 1 22"/>
                <a:gd name="f38" fmla="*/ f30 1 24"/>
                <a:gd name="f39" fmla="*/ 0 1 f22"/>
                <a:gd name="f40" fmla="*/ f6 1 f22"/>
                <a:gd name="f41" fmla="*/ 0 1 f23"/>
                <a:gd name="f42" fmla="*/ f7 1 f23"/>
                <a:gd name="f43" fmla="+- f31 0 f1"/>
                <a:gd name="f44" fmla="*/ f32 1 f22"/>
                <a:gd name="f45" fmla="*/ f33 1 f23"/>
                <a:gd name="f46" fmla="*/ f34 1 f23"/>
                <a:gd name="f47" fmla="*/ f35 1 f22"/>
                <a:gd name="f48" fmla="*/ f36 1 f23"/>
                <a:gd name="f49" fmla="*/ f37 1 f22"/>
                <a:gd name="f50" fmla="*/ f38 1 f23"/>
                <a:gd name="f51" fmla="*/ f39 f17 1"/>
                <a:gd name="f52" fmla="*/ f40 f17 1"/>
                <a:gd name="f53" fmla="*/ f42 f18 1"/>
                <a:gd name="f54" fmla="*/ f41 f18 1"/>
                <a:gd name="f55" fmla="*/ f44 f17 1"/>
                <a:gd name="f56" fmla="*/ f45 f18 1"/>
                <a:gd name="f57" fmla="*/ f46 f18 1"/>
                <a:gd name="f58" fmla="*/ f47 f17 1"/>
                <a:gd name="f59" fmla="*/ f48 f18 1"/>
                <a:gd name="f60" fmla="*/ f49 f17 1"/>
                <a:gd name="f61" fmla="*/ f50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55" y="f56"/>
                </a:cxn>
                <a:cxn ang="f43">
                  <a:pos x="f55" y="f57"/>
                </a:cxn>
                <a:cxn ang="f43">
                  <a:pos x="f58" y="f59"/>
                </a:cxn>
                <a:cxn ang="f43">
                  <a:pos x="f60" y="f61"/>
                </a:cxn>
                <a:cxn ang="f43">
                  <a:pos x="f55" y="f56"/>
                </a:cxn>
              </a:cxnLst>
              <a:rect l="f51" t="f54" r="f52" b="f53"/>
              <a:pathLst>
                <a:path w="22" h="24">
                  <a:moveTo>
                    <a:pt x="f6" y="f5"/>
                  </a:moveTo>
                  <a:cubicBezTo>
                    <a:pt x="f6" y="f8"/>
                    <a:pt x="f6" y="f9"/>
                    <a:pt x="f6" y="f10"/>
                  </a:cubicBezTo>
                  <a:cubicBezTo>
                    <a:pt x="f11" y="f10"/>
                    <a:pt x="f12" y="f10"/>
                    <a:pt x="f13" y="f7"/>
                  </a:cubicBezTo>
                  <a:cubicBezTo>
                    <a:pt x="f13" y="f11"/>
                    <a:pt x="f5" y="f12"/>
                    <a:pt x="f5" y="f13"/>
                  </a:cubicBezTo>
                  <a:cubicBezTo>
                    <a:pt x="f14" y="f13"/>
                    <a:pt x="f15" y="f5"/>
                    <a:pt x="f6" y="f5"/>
                  </a:cubicBez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1" name="Freeform 220">
              <a:extLst>
                <a:ext uri="{FF2B5EF4-FFF2-40B4-BE49-F238E27FC236}">
                  <a16:creationId xmlns:a16="http://schemas.microsoft.com/office/drawing/2014/main" id="{BC5566EA-1FB5-455B-BE86-80C646262655}"/>
                </a:ext>
              </a:extLst>
            </p:cNvPr>
            <p:cNvSpPr/>
            <p:nvPr/>
          </p:nvSpPr>
          <p:spPr>
            <a:xfrm>
              <a:off x="5537204" y="2462214"/>
              <a:ext cx="52385" cy="508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3"/>
                <a:gd name="f8" fmla="val 15"/>
                <a:gd name="f9" fmla="val 9"/>
                <a:gd name="f10" fmla="val 1"/>
                <a:gd name="f11" fmla="val 16"/>
                <a:gd name="f12" fmla="val 8"/>
                <a:gd name="f13" fmla="val 14"/>
                <a:gd name="f14" fmla="val 22"/>
                <a:gd name="f15" fmla="+- 0 0 -90"/>
                <a:gd name="f16" fmla="*/ f3 1 24"/>
                <a:gd name="f17" fmla="*/ f4 1 23"/>
                <a:gd name="f18" fmla="+- f7 0 f5"/>
                <a:gd name="f19" fmla="+- f6 0 f5"/>
                <a:gd name="f20" fmla="*/ f15 f0 1"/>
                <a:gd name="f21" fmla="*/ f19 1 24"/>
                <a:gd name="f22" fmla="*/ f18 1 23"/>
                <a:gd name="f23" fmla="*/ 24 f19 1"/>
                <a:gd name="f24" fmla="*/ 23 f18 1"/>
                <a:gd name="f25" fmla="*/ 1 f19 1"/>
                <a:gd name="f26" fmla="*/ 0 f19 1"/>
                <a:gd name="f27" fmla="*/ 1 f18 1"/>
                <a:gd name="f28" fmla="*/ 22 f19 1"/>
                <a:gd name="f29" fmla="*/ 0 f18 1"/>
                <a:gd name="f30" fmla="*/ f20 1 f2"/>
                <a:gd name="f31" fmla="*/ f23 1 24"/>
                <a:gd name="f32" fmla="*/ f24 1 23"/>
                <a:gd name="f33" fmla="*/ f25 1 24"/>
                <a:gd name="f34" fmla="*/ f26 1 24"/>
                <a:gd name="f35" fmla="*/ f27 1 23"/>
                <a:gd name="f36" fmla="*/ f28 1 24"/>
                <a:gd name="f37" fmla="*/ f29 1 23"/>
                <a:gd name="f38" fmla="*/ 0 1 f21"/>
                <a:gd name="f39" fmla="*/ f6 1 f21"/>
                <a:gd name="f40" fmla="*/ 0 1 f22"/>
                <a:gd name="f41" fmla="*/ f7 1 f22"/>
                <a:gd name="f42" fmla="+- f30 0 f1"/>
                <a:gd name="f43" fmla="*/ f31 1 f21"/>
                <a:gd name="f44" fmla="*/ f32 1 f22"/>
                <a:gd name="f45" fmla="*/ f33 1 f21"/>
                <a:gd name="f46" fmla="*/ f34 1 f21"/>
                <a:gd name="f47" fmla="*/ f35 1 f22"/>
                <a:gd name="f48" fmla="*/ f36 1 f21"/>
                <a:gd name="f49" fmla="*/ f37 1 f22"/>
                <a:gd name="f50" fmla="*/ f38 f16 1"/>
                <a:gd name="f51" fmla="*/ f39 f16 1"/>
                <a:gd name="f52" fmla="*/ f41 f17 1"/>
                <a:gd name="f53" fmla="*/ f40 f17 1"/>
                <a:gd name="f54" fmla="*/ f43 f16 1"/>
                <a:gd name="f55" fmla="*/ f44 f17 1"/>
                <a:gd name="f56" fmla="*/ f45 f16 1"/>
                <a:gd name="f57" fmla="*/ f46 f16 1"/>
                <a:gd name="f58" fmla="*/ f47 f17 1"/>
                <a:gd name="f59" fmla="*/ f48 f16 1"/>
                <a:gd name="f60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54" y="f55"/>
                </a:cxn>
                <a:cxn ang="f42">
                  <a:pos x="f56" y="f55"/>
                </a:cxn>
                <a:cxn ang="f42">
                  <a:pos x="f57" y="f58"/>
                </a:cxn>
                <a:cxn ang="f42">
                  <a:pos x="f59" y="f60"/>
                </a:cxn>
                <a:cxn ang="f42">
                  <a:pos x="f54" y="f55"/>
                </a:cxn>
              </a:cxnLst>
              <a:rect l="f50" t="f53" r="f51" b="f52"/>
              <a:pathLst>
                <a:path w="24" h="23">
                  <a:moveTo>
                    <a:pt x="f6" y="f7"/>
                  </a:moveTo>
                  <a:cubicBezTo>
                    <a:pt x="f8" y="f7"/>
                    <a:pt x="f9" y="f7"/>
                    <a:pt x="f10" y="f7"/>
                  </a:cubicBezTo>
                  <a:cubicBezTo>
                    <a:pt x="f10" y="f11"/>
                    <a:pt x="f5" y="f9"/>
                    <a:pt x="f5" y="f10"/>
                  </a:cubicBezTo>
                  <a:cubicBezTo>
                    <a:pt x="f12" y="f10"/>
                    <a:pt x="f13" y="f5"/>
                    <a:pt x="f14" y="f5"/>
                  </a:cubicBezTo>
                  <a:cubicBezTo>
                    <a:pt x="f7" y="f12"/>
                    <a:pt x="f7" y="f13"/>
                    <a:pt x="f6" y="f7"/>
                  </a:cubicBez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2" name="Freeform 221">
              <a:extLst>
                <a:ext uri="{FF2B5EF4-FFF2-40B4-BE49-F238E27FC236}">
                  <a16:creationId xmlns:a16="http://schemas.microsoft.com/office/drawing/2014/main" id="{AE2D768F-4A83-42D0-9305-C8B2054F09D6}"/>
                </a:ext>
              </a:extLst>
            </p:cNvPr>
            <p:cNvSpPr/>
            <p:nvPr/>
          </p:nvSpPr>
          <p:spPr>
            <a:xfrm>
              <a:off x="6056308" y="2309810"/>
              <a:ext cx="50804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22"/>
                <a:gd name="f8" fmla="val 1"/>
                <a:gd name="f9" fmla="val 7"/>
                <a:gd name="f10" fmla="val 14"/>
                <a:gd name="f11" fmla="val 15"/>
                <a:gd name="f12" fmla="val 8"/>
                <a:gd name="f13" fmla="+- 0 0 -90"/>
                <a:gd name="f14" fmla="*/ f3 1 23"/>
                <a:gd name="f15" fmla="*/ f4 1 22"/>
                <a:gd name="f16" fmla="+- f7 0 f5"/>
                <a:gd name="f17" fmla="+- f6 0 f5"/>
                <a:gd name="f18" fmla="*/ f13 f0 1"/>
                <a:gd name="f19" fmla="*/ f17 1 23"/>
                <a:gd name="f20" fmla="*/ f16 1 22"/>
                <a:gd name="f21" fmla="*/ 22 f17 1"/>
                <a:gd name="f22" fmla="*/ 1 f16 1"/>
                <a:gd name="f23" fmla="*/ 23 f17 1"/>
                <a:gd name="f24" fmla="*/ 22 f16 1"/>
                <a:gd name="f25" fmla="*/ 0 f17 1"/>
                <a:gd name="f26" fmla="*/ 0 f16 1"/>
                <a:gd name="f27" fmla="*/ f18 1 f2"/>
                <a:gd name="f28" fmla="*/ f21 1 23"/>
                <a:gd name="f29" fmla="*/ f22 1 22"/>
                <a:gd name="f30" fmla="*/ f23 1 23"/>
                <a:gd name="f31" fmla="*/ f24 1 22"/>
                <a:gd name="f32" fmla="*/ f25 1 23"/>
                <a:gd name="f33" fmla="*/ f26 1 22"/>
                <a:gd name="f34" fmla="*/ 0 1 f19"/>
                <a:gd name="f35" fmla="*/ f6 1 f19"/>
                <a:gd name="f36" fmla="*/ 0 1 f20"/>
                <a:gd name="f37" fmla="*/ f7 1 f20"/>
                <a:gd name="f38" fmla="+- f27 0 f1"/>
                <a:gd name="f39" fmla="*/ f28 1 f19"/>
                <a:gd name="f40" fmla="*/ f29 1 f20"/>
                <a:gd name="f41" fmla="*/ f30 1 f19"/>
                <a:gd name="f42" fmla="*/ f31 1 f20"/>
                <a:gd name="f43" fmla="*/ f32 1 f19"/>
                <a:gd name="f44" fmla="*/ f33 1 f20"/>
                <a:gd name="f45" fmla="*/ f34 f14 1"/>
                <a:gd name="f46" fmla="*/ f35 f14 1"/>
                <a:gd name="f47" fmla="*/ f37 f15 1"/>
                <a:gd name="f48" fmla="*/ f36 f15 1"/>
                <a:gd name="f49" fmla="*/ f39 f14 1"/>
                <a:gd name="f50" fmla="*/ f40 f15 1"/>
                <a:gd name="f51" fmla="*/ f41 f14 1"/>
                <a:gd name="f52" fmla="*/ f42 f15 1"/>
                <a:gd name="f53" fmla="*/ f43 f14 1"/>
                <a:gd name="f54" fmla="*/ f44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49" y="f50"/>
                </a:cxn>
                <a:cxn ang="f38">
                  <a:pos x="f51" y="f52"/>
                </a:cxn>
                <a:cxn ang="f38">
                  <a:pos x="f53" y="f52"/>
                </a:cxn>
                <a:cxn ang="f38">
                  <a:pos x="f53" y="f54"/>
                </a:cxn>
                <a:cxn ang="f38">
                  <a:pos x="f49" y="f50"/>
                </a:cxn>
                <a:cxn ang="f38">
                  <a:pos x="f49" y="f50"/>
                </a:cxn>
              </a:cxnLst>
              <a:rect l="f45" t="f48" r="f46" b="f47"/>
              <a:pathLst>
                <a:path w="23" h="22">
                  <a:moveTo>
                    <a:pt x="f7" y="f8"/>
                  </a:moveTo>
                  <a:cubicBezTo>
                    <a:pt x="f7" y="f9"/>
                    <a:pt x="f6" y="f10"/>
                    <a:pt x="f6" y="f7"/>
                  </a:cubicBezTo>
                  <a:cubicBezTo>
                    <a:pt x="f11" y="f7"/>
                    <a:pt x="f12" y="f7"/>
                    <a:pt x="f5" y="f7"/>
                  </a:cubicBezTo>
                  <a:cubicBezTo>
                    <a:pt x="f5" y="f10"/>
                    <a:pt x="f5" y="f12"/>
                    <a:pt x="f5" y="f5"/>
                  </a:cubicBezTo>
                  <a:cubicBezTo>
                    <a:pt x="f12" y="f5"/>
                    <a:pt x="f11" y="f8"/>
                    <a:pt x="f7" y="f8"/>
                  </a:cubicBezTo>
                  <a:cubicBezTo>
                    <a:pt x="f7" y="f8"/>
                    <a:pt x="f7" y="f8"/>
                    <a:pt x="f7" y="f8"/>
                  </a:cubicBez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3" name="Freeform 222">
              <a:extLst>
                <a:ext uri="{FF2B5EF4-FFF2-40B4-BE49-F238E27FC236}">
                  <a16:creationId xmlns:a16="http://schemas.microsoft.com/office/drawing/2014/main" id="{B6BB42B3-5A29-468E-8AB7-356421554A6E}"/>
                </a:ext>
              </a:extLst>
            </p:cNvPr>
            <p:cNvSpPr/>
            <p:nvPr/>
          </p:nvSpPr>
          <p:spPr>
            <a:xfrm>
              <a:off x="7253285" y="2260597"/>
              <a:ext cx="50804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22"/>
                <a:gd name="f8" fmla="val 7"/>
                <a:gd name="f9" fmla="val 13"/>
                <a:gd name="f10" fmla="val 21"/>
                <a:gd name="f11" fmla="val 16"/>
                <a:gd name="f12" fmla="val 9"/>
                <a:gd name="f13" fmla="val 1"/>
                <a:gd name="f14" fmla="val 14"/>
                <a:gd name="f15" fmla="val 8"/>
                <a:gd name="f16" fmla="val 15"/>
                <a:gd name="f17" fmla="+- 0 0 -90"/>
                <a:gd name="f18" fmla="*/ f3 1 23"/>
                <a:gd name="f19" fmla="*/ f4 1 22"/>
                <a:gd name="f20" fmla="+- f7 0 f5"/>
                <a:gd name="f21" fmla="+- f6 0 f5"/>
                <a:gd name="f22" fmla="*/ f17 f0 1"/>
                <a:gd name="f23" fmla="*/ f21 1 23"/>
                <a:gd name="f24" fmla="*/ f20 1 22"/>
                <a:gd name="f25" fmla="*/ 23 f21 1"/>
                <a:gd name="f26" fmla="*/ 0 f20 1"/>
                <a:gd name="f27" fmla="*/ 21 f20 1"/>
                <a:gd name="f28" fmla="*/ 1 f21 1"/>
                <a:gd name="f29" fmla="*/ 22 f20 1"/>
                <a:gd name="f30" fmla="*/ 0 f21 1"/>
                <a:gd name="f31" fmla="*/ f22 1 f2"/>
                <a:gd name="f32" fmla="*/ f25 1 23"/>
                <a:gd name="f33" fmla="*/ f26 1 22"/>
                <a:gd name="f34" fmla="*/ f27 1 22"/>
                <a:gd name="f35" fmla="*/ f28 1 23"/>
                <a:gd name="f36" fmla="*/ f29 1 22"/>
                <a:gd name="f37" fmla="*/ f30 1 23"/>
                <a:gd name="f38" fmla="*/ 0 1 f23"/>
                <a:gd name="f39" fmla="*/ f6 1 f23"/>
                <a:gd name="f40" fmla="*/ 0 1 f24"/>
                <a:gd name="f41" fmla="*/ f7 1 f24"/>
                <a:gd name="f42" fmla="+- f31 0 f1"/>
                <a:gd name="f43" fmla="*/ f32 1 f23"/>
                <a:gd name="f44" fmla="*/ f33 1 f24"/>
                <a:gd name="f45" fmla="*/ f34 1 f24"/>
                <a:gd name="f46" fmla="*/ f35 1 f23"/>
                <a:gd name="f47" fmla="*/ f36 1 f24"/>
                <a:gd name="f48" fmla="*/ f37 1 f23"/>
                <a:gd name="f49" fmla="*/ f38 f18 1"/>
                <a:gd name="f50" fmla="*/ f39 f18 1"/>
                <a:gd name="f51" fmla="*/ f41 f19 1"/>
                <a:gd name="f52" fmla="*/ f40 f19 1"/>
                <a:gd name="f53" fmla="*/ f43 f18 1"/>
                <a:gd name="f54" fmla="*/ f44 f19 1"/>
                <a:gd name="f55" fmla="*/ f45 f19 1"/>
                <a:gd name="f56" fmla="*/ f46 f18 1"/>
                <a:gd name="f57" fmla="*/ f47 f19 1"/>
                <a:gd name="f58" fmla="*/ f4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53" y="f54"/>
                </a:cxn>
                <a:cxn ang="f42">
                  <a:pos x="f53" y="f55"/>
                </a:cxn>
                <a:cxn ang="f42">
                  <a:pos x="f56" y="f57"/>
                </a:cxn>
                <a:cxn ang="f42">
                  <a:pos x="f58" y="f54"/>
                </a:cxn>
                <a:cxn ang="f42">
                  <a:pos x="f53" y="f54"/>
                </a:cxn>
              </a:cxnLst>
              <a:rect l="f49" t="f52" r="f50" b="f51"/>
              <a:pathLst>
                <a:path w="23" h="22">
                  <a:moveTo>
                    <a:pt x="f6" y="f5"/>
                  </a:moveTo>
                  <a:cubicBezTo>
                    <a:pt x="f6" y="f8"/>
                    <a:pt x="f6" y="f9"/>
                    <a:pt x="f6" y="f10"/>
                  </a:cubicBezTo>
                  <a:cubicBezTo>
                    <a:pt x="f11" y="f10"/>
                    <a:pt x="f12" y="f7"/>
                    <a:pt x="f13" y="f7"/>
                  </a:cubicBezTo>
                  <a:cubicBezTo>
                    <a:pt x="f13" y="f14"/>
                    <a:pt x="f13" y="f15"/>
                    <a:pt x="f5" y="f5"/>
                  </a:cubicBezTo>
                  <a:cubicBezTo>
                    <a:pt x="f15" y="f5"/>
                    <a:pt x="f16" y="f5"/>
                    <a:pt x="f6" y="f5"/>
                  </a:cubicBez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4" name="Freeform 223">
              <a:extLst>
                <a:ext uri="{FF2B5EF4-FFF2-40B4-BE49-F238E27FC236}">
                  <a16:creationId xmlns:a16="http://schemas.microsoft.com/office/drawing/2014/main" id="{D7CC62D6-2EAE-4DD2-BEB0-C16E160AB869}"/>
                </a:ext>
              </a:extLst>
            </p:cNvPr>
            <p:cNvSpPr/>
            <p:nvPr/>
          </p:nvSpPr>
          <p:spPr>
            <a:xfrm>
              <a:off x="5589590" y="2725734"/>
              <a:ext cx="46040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"/>
                <a:gd name="f7" fmla="val 22"/>
                <a:gd name="f8" fmla="val 8"/>
                <a:gd name="f9" fmla="val 14"/>
                <a:gd name="f10" fmla="val 15"/>
                <a:gd name="f11" fmla="+- 0 0 -90"/>
                <a:gd name="f12" fmla="*/ f3 1 21"/>
                <a:gd name="f13" fmla="*/ f4 1 22"/>
                <a:gd name="f14" fmla="+- f7 0 f5"/>
                <a:gd name="f15" fmla="+- f6 0 f5"/>
                <a:gd name="f16" fmla="*/ f11 f0 1"/>
                <a:gd name="f17" fmla="*/ f15 1 21"/>
                <a:gd name="f18" fmla="*/ f14 1 22"/>
                <a:gd name="f19" fmla="*/ 0 f15 1"/>
                <a:gd name="f20" fmla="*/ 0 f14 1"/>
                <a:gd name="f21" fmla="*/ 21 f15 1"/>
                <a:gd name="f22" fmla="*/ 22 f14 1"/>
                <a:gd name="f23" fmla="*/ f16 1 f2"/>
                <a:gd name="f24" fmla="*/ f19 1 21"/>
                <a:gd name="f25" fmla="*/ f20 1 22"/>
                <a:gd name="f26" fmla="*/ f21 1 21"/>
                <a:gd name="f27" fmla="*/ f22 1 22"/>
                <a:gd name="f28" fmla="*/ 0 1 f17"/>
                <a:gd name="f29" fmla="*/ f6 1 f17"/>
                <a:gd name="f30" fmla="*/ 0 1 f18"/>
                <a:gd name="f31" fmla="*/ f7 1 f18"/>
                <a:gd name="f32" fmla="+- f23 0 f1"/>
                <a:gd name="f33" fmla="*/ f24 1 f17"/>
                <a:gd name="f34" fmla="*/ f25 1 f18"/>
                <a:gd name="f35" fmla="*/ f26 1 f17"/>
                <a:gd name="f36" fmla="*/ f27 1 f18"/>
                <a:gd name="f37" fmla="*/ f28 f12 1"/>
                <a:gd name="f38" fmla="*/ f29 f12 1"/>
                <a:gd name="f39" fmla="*/ f31 f13 1"/>
                <a:gd name="f40" fmla="*/ f30 f13 1"/>
                <a:gd name="f41" fmla="*/ f33 f12 1"/>
                <a:gd name="f42" fmla="*/ f34 f13 1"/>
                <a:gd name="f43" fmla="*/ f35 f12 1"/>
                <a:gd name="f44" fmla="*/ f3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1" y="f42"/>
                </a:cxn>
                <a:cxn ang="f32">
                  <a:pos x="f43" y="f42"/>
                </a:cxn>
                <a:cxn ang="f32">
                  <a:pos x="f43" y="f44"/>
                </a:cxn>
                <a:cxn ang="f32">
                  <a:pos x="f41" y="f44"/>
                </a:cxn>
                <a:cxn ang="f32">
                  <a:pos x="f41" y="f42"/>
                </a:cxn>
              </a:cxnLst>
              <a:rect l="f37" t="f40" r="f38" b="f39"/>
              <a:pathLst>
                <a:path w="21" h="22">
                  <a:moveTo>
                    <a:pt x="f5" y="f5"/>
                  </a:moveTo>
                  <a:cubicBezTo>
                    <a:pt x="f8" y="f5"/>
                    <a:pt x="f9" y="f5"/>
                    <a:pt x="f6" y="f5"/>
                  </a:cubicBezTo>
                  <a:cubicBezTo>
                    <a:pt x="f6" y="f8"/>
                    <a:pt x="f6" y="f10"/>
                    <a:pt x="f6" y="f7"/>
                  </a:cubicBezTo>
                  <a:cubicBezTo>
                    <a:pt x="f9" y="f7"/>
                    <a:pt x="f8" y="f7"/>
                    <a:pt x="f5" y="f7"/>
                  </a:cubicBezTo>
                  <a:cubicBezTo>
                    <a:pt x="f5" y="f10"/>
                    <a:pt x="f5" y="f8"/>
                    <a:pt x="f5" y="f5"/>
                  </a:cubicBez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5" name="Freeform 224">
              <a:extLst>
                <a:ext uri="{FF2B5EF4-FFF2-40B4-BE49-F238E27FC236}">
                  <a16:creationId xmlns:a16="http://schemas.microsoft.com/office/drawing/2014/main" id="{A9F3DC3D-9530-49C1-A99D-363EA195CA7B}"/>
                </a:ext>
              </a:extLst>
            </p:cNvPr>
            <p:cNvSpPr/>
            <p:nvPr/>
          </p:nvSpPr>
          <p:spPr>
            <a:xfrm>
              <a:off x="6892920" y="2311402"/>
              <a:ext cx="44448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"/>
                <a:gd name="f7" fmla="val 22"/>
                <a:gd name="f8" fmla="val 6"/>
                <a:gd name="f9" fmla="val 13"/>
                <a:gd name="f10" fmla="val 7"/>
                <a:gd name="f11" fmla="val 21"/>
                <a:gd name="f12" fmla="val 14"/>
                <a:gd name="f13" fmla="+- 0 0 -90"/>
                <a:gd name="f14" fmla="*/ f3 1 20"/>
                <a:gd name="f15" fmla="*/ f4 1 22"/>
                <a:gd name="f16" fmla="+- f7 0 f5"/>
                <a:gd name="f17" fmla="+- f6 0 f5"/>
                <a:gd name="f18" fmla="*/ f13 f0 1"/>
                <a:gd name="f19" fmla="*/ f17 1 20"/>
                <a:gd name="f20" fmla="*/ f16 1 22"/>
                <a:gd name="f21" fmla="*/ 0 f17 1"/>
                <a:gd name="f22" fmla="*/ 0 f16 1"/>
                <a:gd name="f23" fmla="*/ 20 f17 1"/>
                <a:gd name="f24" fmla="*/ 21 f16 1"/>
                <a:gd name="f25" fmla="*/ 22 f16 1"/>
                <a:gd name="f26" fmla="*/ f18 1 f2"/>
                <a:gd name="f27" fmla="*/ f21 1 20"/>
                <a:gd name="f28" fmla="*/ f22 1 22"/>
                <a:gd name="f29" fmla="*/ f23 1 20"/>
                <a:gd name="f30" fmla="*/ f24 1 22"/>
                <a:gd name="f31" fmla="*/ f25 1 22"/>
                <a:gd name="f32" fmla="*/ 0 1 f19"/>
                <a:gd name="f33" fmla="*/ f6 1 f19"/>
                <a:gd name="f34" fmla="*/ 0 1 f20"/>
                <a:gd name="f35" fmla="*/ f7 1 f20"/>
                <a:gd name="f36" fmla="+- f26 0 f1"/>
                <a:gd name="f37" fmla="*/ f27 1 f19"/>
                <a:gd name="f38" fmla="*/ f28 1 f20"/>
                <a:gd name="f39" fmla="*/ f29 1 f19"/>
                <a:gd name="f40" fmla="*/ f30 1 f20"/>
                <a:gd name="f41" fmla="*/ f31 1 f20"/>
                <a:gd name="f42" fmla="*/ f32 f14 1"/>
                <a:gd name="f43" fmla="*/ f33 f14 1"/>
                <a:gd name="f44" fmla="*/ f35 f15 1"/>
                <a:gd name="f45" fmla="*/ f34 f15 1"/>
                <a:gd name="f46" fmla="*/ f37 f14 1"/>
                <a:gd name="f47" fmla="*/ f38 f15 1"/>
                <a:gd name="f48" fmla="*/ f39 f14 1"/>
                <a:gd name="f49" fmla="*/ f40 f15 1"/>
                <a:gd name="f50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46" y="f47"/>
                </a:cxn>
                <a:cxn ang="f36">
                  <a:pos x="f48" y="f47"/>
                </a:cxn>
                <a:cxn ang="f36">
                  <a:pos x="f48" y="f49"/>
                </a:cxn>
                <a:cxn ang="f36">
                  <a:pos x="f46" y="f50"/>
                </a:cxn>
                <a:cxn ang="f36">
                  <a:pos x="f46" y="f47"/>
                </a:cxn>
              </a:cxnLst>
              <a:rect l="f42" t="f45" r="f43" b="f44"/>
              <a:pathLst>
                <a:path w="20" h="22">
                  <a:moveTo>
                    <a:pt x="f5" y="f5"/>
                  </a:moveTo>
                  <a:cubicBezTo>
                    <a:pt x="f8" y="f5"/>
                    <a:pt x="f9" y="f5"/>
                    <a:pt x="f6" y="f5"/>
                  </a:cubicBezTo>
                  <a:cubicBezTo>
                    <a:pt x="f6" y="f10"/>
                    <a:pt x="f6" y="f9"/>
                    <a:pt x="f6" y="f11"/>
                  </a:cubicBezTo>
                  <a:cubicBezTo>
                    <a:pt x="f12" y="f11"/>
                    <a:pt x="f10" y="f7"/>
                    <a:pt x="f5" y="f7"/>
                  </a:cubicBezTo>
                  <a:cubicBezTo>
                    <a:pt x="f5" y="f12"/>
                    <a:pt x="f5" y="f10"/>
                    <a:pt x="f5" y="f5"/>
                  </a:cubicBez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6" name="Freeform 225">
              <a:extLst>
                <a:ext uri="{FF2B5EF4-FFF2-40B4-BE49-F238E27FC236}">
                  <a16:creationId xmlns:a16="http://schemas.microsoft.com/office/drawing/2014/main" id="{A9B5E1D9-07B7-4F80-A115-FF8CF488EB74}"/>
                </a:ext>
              </a:extLst>
            </p:cNvPr>
            <p:cNvSpPr/>
            <p:nvPr/>
          </p:nvSpPr>
          <p:spPr>
            <a:xfrm>
              <a:off x="4291014" y="2413001"/>
              <a:ext cx="44448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"/>
                <a:gd name="f7" fmla="val 22"/>
                <a:gd name="f8" fmla="val 13"/>
                <a:gd name="f9" fmla="val 7"/>
                <a:gd name="f10" fmla="val 14"/>
                <a:gd name="f11" fmla="val 8"/>
                <a:gd name="f12" fmla="val 6"/>
                <a:gd name="f13" fmla="val 12"/>
                <a:gd name="f14" fmla="+- 0 0 -90"/>
                <a:gd name="f15" fmla="*/ f3 1 20"/>
                <a:gd name="f16" fmla="*/ f4 1 22"/>
                <a:gd name="f17" fmla="+- f7 0 f5"/>
                <a:gd name="f18" fmla="+- f6 0 f5"/>
                <a:gd name="f19" fmla="*/ f14 f0 1"/>
                <a:gd name="f20" fmla="*/ f18 1 20"/>
                <a:gd name="f21" fmla="*/ f17 1 22"/>
                <a:gd name="f22" fmla="*/ 20 f18 1"/>
                <a:gd name="f23" fmla="*/ 22 f17 1"/>
                <a:gd name="f24" fmla="*/ 0 f18 1"/>
                <a:gd name="f25" fmla="*/ 0 f17 1"/>
                <a:gd name="f26" fmla="*/ f19 1 f2"/>
                <a:gd name="f27" fmla="*/ f22 1 20"/>
                <a:gd name="f28" fmla="*/ f23 1 22"/>
                <a:gd name="f29" fmla="*/ f24 1 20"/>
                <a:gd name="f30" fmla="*/ f25 1 22"/>
                <a:gd name="f31" fmla="*/ 0 1 f20"/>
                <a:gd name="f32" fmla="*/ f6 1 f20"/>
                <a:gd name="f33" fmla="*/ 0 1 f21"/>
                <a:gd name="f34" fmla="*/ f7 1 f21"/>
                <a:gd name="f35" fmla="+- f26 0 f1"/>
                <a:gd name="f36" fmla="*/ f27 1 f20"/>
                <a:gd name="f37" fmla="*/ f28 1 f21"/>
                <a:gd name="f38" fmla="*/ f29 1 f20"/>
                <a:gd name="f39" fmla="*/ f30 1 f21"/>
                <a:gd name="f40" fmla="*/ f31 f15 1"/>
                <a:gd name="f41" fmla="*/ f32 f15 1"/>
                <a:gd name="f42" fmla="*/ f34 f16 1"/>
                <a:gd name="f43" fmla="*/ f33 f16 1"/>
                <a:gd name="f44" fmla="*/ f36 f15 1"/>
                <a:gd name="f45" fmla="*/ f37 f16 1"/>
                <a:gd name="f46" fmla="*/ f38 f15 1"/>
                <a:gd name="f47" fmla="*/ f39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44" y="f45"/>
                </a:cxn>
                <a:cxn ang="f35">
                  <a:pos x="f46" y="f45"/>
                </a:cxn>
                <a:cxn ang="f35">
                  <a:pos x="f46" y="f47"/>
                </a:cxn>
                <a:cxn ang="f35">
                  <a:pos x="f44" y="f47"/>
                </a:cxn>
                <a:cxn ang="f35">
                  <a:pos x="f44" y="f45"/>
                </a:cxn>
              </a:cxnLst>
              <a:rect l="f40" t="f43" r="f41" b="f42"/>
              <a:pathLst>
                <a:path w="20" h="22">
                  <a:moveTo>
                    <a:pt x="f6" y="f7"/>
                  </a:moveTo>
                  <a:cubicBezTo>
                    <a:pt x="f8" y="f7"/>
                    <a:pt x="f9" y="f7"/>
                    <a:pt x="f5" y="f7"/>
                  </a:cubicBezTo>
                  <a:cubicBezTo>
                    <a:pt x="f5" y="f10"/>
                    <a:pt x="f5" y="f11"/>
                    <a:pt x="f5" y="f5"/>
                  </a:cubicBezTo>
                  <a:cubicBezTo>
                    <a:pt x="f12" y="f5"/>
                    <a:pt x="f13" y="f5"/>
                    <a:pt x="f6" y="f5"/>
                  </a:cubicBezTo>
                  <a:cubicBezTo>
                    <a:pt x="f6" y="f12"/>
                    <a:pt x="f6" y="f8"/>
                    <a:pt x="f6" y="f7"/>
                  </a:cubicBez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7" name="Freeform 226">
              <a:extLst>
                <a:ext uri="{FF2B5EF4-FFF2-40B4-BE49-F238E27FC236}">
                  <a16:creationId xmlns:a16="http://schemas.microsoft.com/office/drawing/2014/main" id="{3C27F463-DD8D-47C6-AB55-708C13F078CC}"/>
                </a:ext>
              </a:extLst>
            </p:cNvPr>
            <p:cNvSpPr/>
            <p:nvPr/>
          </p:nvSpPr>
          <p:spPr>
            <a:xfrm>
              <a:off x="6889747" y="2411409"/>
              <a:ext cx="49213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21"/>
                <a:gd name="f8" fmla="val 7"/>
                <a:gd name="f9" fmla="val 14"/>
                <a:gd name="f10" fmla="val 15"/>
                <a:gd name="f11" fmla="val 8"/>
                <a:gd name="f12" fmla="+- 0 0 -90"/>
                <a:gd name="f13" fmla="*/ f3 1 22"/>
                <a:gd name="f14" fmla="*/ f4 1 22"/>
                <a:gd name="f15" fmla="+- f6 0 f5"/>
                <a:gd name="f16" fmla="*/ f12 f0 1"/>
                <a:gd name="f17" fmla="*/ f15 1 22"/>
                <a:gd name="f18" fmla="*/ 21 f15 1"/>
                <a:gd name="f19" fmla="*/ 0 f15 1"/>
                <a:gd name="f20" fmla="*/ 22 f15 1"/>
                <a:gd name="f21" fmla="*/ f16 1 f2"/>
                <a:gd name="f22" fmla="*/ f18 1 22"/>
                <a:gd name="f23" fmla="*/ f19 1 22"/>
                <a:gd name="f24" fmla="*/ f20 1 22"/>
                <a:gd name="f25" fmla="*/ 0 1 f17"/>
                <a:gd name="f26" fmla="*/ f6 1 f17"/>
                <a:gd name="f27" fmla="+- f21 0 f1"/>
                <a:gd name="f28" fmla="*/ f22 1 f17"/>
                <a:gd name="f29" fmla="*/ f23 1 f17"/>
                <a:gd name="f30" fmla="*/ f24 1 f17"/>
                <a:gd name="f31" fmla="*/ f25 f13 1"/>
                <a:gd name="f32" fmla="*/ f26 f13 1"/>
                <a:gd name="f33" fmla="*/ f26 f14 1"/>
                <a:gd name="f34" fmla="*/ f25 f14 1"/>
                <a:gd name="f35" fmla="*/ f28 f13 1"/>
                <a:gd name="f36" fmla="*/ f29 f14 1"/>
                <a:gd name="f37" fmla="*/ f30 f13 1"/>
                <a:gd name="f38" fmla="*/ f30 f14 1"/>
                <a:gd name="f39" fmla="*/ f29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35" y="f36"/>
                </a:cxn>
                <a:cxn ang="f27">
                  <a:pos x="f37" y="f38"/>
                </a:cxn>
                <a:cxn ang="f27">
                  <a:pos x="f39" y="f38"/>
                </a:cxn>
                <a:cxn ang="f27">
                  <a:pos x="f39" y="f36"/>
                </a:cxn>
                <a:cxn ang="f27">
                  <a:pos x="f35" y="f36"/>
                </a:cxn>
              </a:cxnLst>
              <a:rect l="f31" t="f34" r="f32" b="f33"/>
              <a:pathLst>
                <a:path w="22" h="22">
                  <a:moveTo>
                    <a:pt x="f7" y="f5"/>
                  </a:moveTo>
                  <a:cubicBezTo>
                    <a:pt x="f6" y="f8"/>
                    <a:pt x="f6" y="f9"/>
                    <a:pt x="f6" y="f6"/>
                  </a:cubicBezTo>
                  <a:cubicBezTo>
                    <a:pt x="f10" y="f6"/>
                    <a:pt x="f11" y="f6"/>
                    <a:pt x="f5" y="f6"/>
                  </a:cubicBezTo>
                  <a:cubicBezTo>
                    <a:pt x="f5" y="f10"/>
                    <a:pt x="f5" y="f11"/>
                    <a:pt x="f5" y="f5"/>
                  </a:cubicBezTo>
                  <a:cubicBezTo>
                    <a:pt x="f11" y="f5"/>
                    <a:pt x="f9" y="f5"/>
                    <a:pt x="f7" y="f5"/>
                  </a:cubicBez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8" name="Freeform 227">
              <a:extLst>
                <a:ext uri="{FF2B5EF4-FFF2-40B4-BE49-F238E27FC236}">
                  <a16:creationId xmlns:a16="http://schemas.microsoft.com/office/drawing/2014/main" id="{1BCC2985-537A-4568-9281-450274E89DBB}"/>
                </a:ext>
              </a:extLst>
            </p:cNvPr>
            <p:cNvSpPr/>
            <p:nvPr/>
          </p:nvSpPr>
          <p:spPr>
            <a:xfrm>
              <a:off x="6000749" y="2570158"/>
              <a:ext cx="50804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24"/>
                <a:gd name="f8" fmla="val 5"/>
                <a:gd name="f9" fmla="val 4"/>
                <a:gd name="f10" fmla="val 16"/>
                <a:gd name="f11" fmla="val 2"/>
                <a:gd name="f12" fmla="val 9"/>
                <a:gd name="f13" fmla="val 10"/>
                <a:gd name="f14" fmla="val 6"/>
                <a:gd name="f15" fmla="val 13"/>
                <a:gd name="f16" fmla="val 21"/>
                <a:gd name="f17" fmla="val 17"/>
                <a:gd name="f18" fmla="val 22"/>
                <a:gd name="f19" fmla="val 11"/>
                <a:gd name="f20" fmla="+- 0 0 -90"/>
                <a:gd name="f21" fmla="*/ f3 1 23"/>
                <a:gd name="f22" fmla="*/ f4 1 24"/>
                <a:gd name="f23" fmla="+- f7 0 f5"/>
                <a:gd name="f24" fmla="+- f6 0 f5"/>
                <a:gd name="f25" fmla="*/ f20 f0 1"/>
                <a:gd name="f26" fmla="*/ f24 1 23"/>
                <a:gd name="f27" fmla="*/ f23 1 24"/>
                <a:gd name="f28" fmla="*/ 5 f24 1"/>
                <a:gd name="f29" fmla="*/ 24 f23 1"/>
                <a:gd name="f30" fmla="*/ 0 f24 1"/>
                <a:gd name="f31" fmla="*/ 0 f23 1"/>
                <a:gd name="f32" fmla="*/ 23 f24 1"/>
                <a:gd name="f33" fmla="*/ 21 f23 1"/>
                <a:gd name="f34" fmla="*/ f25 1 f2"/>
                <a:gd name="f35" fmla="*/ f28 1 23"/>
                <a:gd name="f36" fmla="*/ f29 1 24"/>
                <a:gd name="f37" fmla="*/ f30 1 23"/>
                <a:gd name="f38" fmla="*/ f31 1 24"/>
                <a:gd name="f39" fmla="*/ f32 1 23"/>
                <a:gd name="f40" fmla="*/ f33 1 24"/>
                <a:gd name="f41" fmla="*/ 0 1 f26"/>
                <a:gd name="f42" fmla="*/ f6 1 f26"/>
                <a:gd name="f43" fmla="*/ 0 1 f27"/>
                <a:gd name="f44" fmla="*/ f7 1 f27"/>
                <a:gd name="f45" fmla="+- f34 0 f1"/>
                <a:gd name="f46" fmla="*/ f35 1 f26"/>
                <a:gd name="f47" fmla="*/ f36 1 f27"/>
                <a:gd name="f48" fmla="*/ f37 1 f26"/>
                <a:gd name="f49" fmla="*/ f38 1 f27"/>
                <a:gd name="f50" fmla="*/ f39 1 f26"/>
                <a:gd name="f51" fmla="*/ f40 1 f27"/>
                <a:gd name="f52" fmla="*/ f41 f21 1"/>
                <a:gd name="f53" fmla="*/ f42 f21 1"/>
                <a:gd name="f54" fmla="*/ f44 f22 1"/>
                <a:gd name="f55" fmla="*/ f43 f22 1"/>
                <a:gd name="f56" fmla="*/ f46 f21 1"/>
                <a:gd name="f57" fmla="*/ f47 f22 1"/>
                <a:gd name="f58" fmla="*/ f48 f21 1"/>
                <a:gd name="f59" fmla="*/ f49 f22 1"/>
                <a:gd name="f60" fmla="*/ f50 f21 1"/>
                <a:gd name="f61" fmla="*/ f51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56" y="f57"/>
                </a:cxn>
                <a:cxn ang="f45">
                  <a:pos x="f58" y="f59"/>
                </a:cxn>
                <a:cxn ang="f45">
                  <a:pos x="f60" y="f59"/>
                </a:cxn>
                <a:cxn ang="f45">
                  <a:pos x="f60" y="f61"/>
                </a:cxn>
                <a:cxn ang="f45">
                  <a:pos x="f56" y="f57"/>
                </a:cxn>
                <a:cxn ang="f45">
                  <a:pos x="f56" y="f57"/>
                </a:cxn>
              </a:cxnLst>
              <a:rect l="f52" t="f55" r="f53" b="f54"/>
              <a:pathLst>
                <a:path w="23" h="24">
                  <a:moveTo>
                    <a:pt x="f8" y="f7"/>
                  </a:moveTo>
                  <a:cubicBezTo>
                    <a:pt x="f9" y="f10"/>
                    <a:pt x="f11" y="f12"/>
                    <a:pt x="f5" y="f5"/>
                  </a:cubicBezTo>
                  <a:cubicBezTo>
                    <a:pt x="f13" y="f5"/>
                    <a:pt x="f10" y="f5"/>
                    <a:pt x="f6" y="f5"/>
                  </a:cubicBezTo>
                  <a:cubicBezTo>
                    <a:pt x="f6" y="f14"/>
                    <a:pt x="f6" y="f15"/>
                    <a:pt x="f6" y="f16"/>
                  </a:cubicBezTo>
                  <a:cubicBezTo>
                    <a:pt x="f17" y="f18"/>
                    <a:pt x="f19" y="f6"/>
                    <a:pt x="f8" y="f7"/>
                  </a:cubicBezTo>
                  <a:cubicBezTo>
                    <a:pt x="f8" y="f7"/>
                    <a:pt x="f8" y="f7"/>
                    <a:pt x="f8" y="f7"/>
                  </a:cubicBez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9" name="Freeform 228">
              <a:extLst>
                <a:ext uri="{FF2B5EF4-FFF2-40B4-BE49-F238E27FC236}">
                  <a16:creationId xmlns:a16="http://schemas.microsoft.com/office/drawing/2014/main" id="{DC63137E-E89F-42A1-B535-BFC85ABB900C}"/>
                </a:ext>
              </a:extLst>
            </p:cNvPr>
            <p:cNvSpPr/>
            <p:nvPr/>
          </p:nvSpPr>
          <p:spPr>
            <a:xfrm>
              <a:off x="8602666" y="2570158"/>
              <a:ext cx="50804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24"/>
                <a:gd name="f8" fmla="val 5"/>
                <a:gd name="f9" fmla="val 4"/>
                <a:gd name="f10" fmla="val 17"/>
                <a:gd name="f11" fmla="val 2"/>
                <a:gd name="f12" fmla="val 9"/>
                <a:gd name="f13" fmla="val 16"/>
                <a:gd name="f14" fmla="val 6"/>
                <a:gd name="f15" fmla="val 13"/>
                <a:gd name="f16" fmla="val 21"/>
                <a:gd name="f17" fmla="val 22"/>
                <a:gd name="f18" fmla="val 11"/>
                <a:gd name="f19" fmla="+- 0 0 -90"/>
                <a:gd name="f20" fmla="*/ f3 1 23"/>
                <a:gd name="f21" fmla="*/ f4 1 24"/>
                <a:gd name="f22" fmla="+- f7 0 f5"/>
                <a:gd name="f23" fmla="+- f6 0 f5"/>
                <a:gd name="f24" fmla="*/ f19 f0 1"/>
                <a:gd name="f25" fmla="*/ f23 1 23"/>
                <a:gd name="f26" fmla="*/ f22 1 24"/>
                <a:gd name="f27" fmla="*/ 5 f23 1"/>
                <a:gd name="f28" fmla="*/ 24 f22 1"/>
                <a:gd name="f29" fmla="*/ 0 f23 1"/>
                <a:gd name="f30" fmla="*/ 0 f22 1"/>
                <a:gd name="f31" fmla="*/ 23 f23 1"/>
                <a:gd name="f32" fmla="*/ 21 f22 1"/>
                <a:gd name="f33" fmla="*/ f24 1 f2"/>
                <a:gd name="f34" fmla="*/ f27 1 23"/>
                <a:gd name="f35" fmla="*/ f28 1 24"/>
                <a:gd name="f36" fmla="*/ f29 1 23"/>
                <a:gd name="f37" fmla="*/ f30 1 24"/>
                <a:gd name="f38" fmla="*/ f31 1 23"/>
                <a:gd name="f39" fmla="*/ f32 1 24"/>
                <a:gd name="f40" fmla="*/ 0 1 f25"/>
                <a:gd name="f41" fmla="*/ f6 1 f25"/>
                <a:gd name="f42" fmla="*/ 0 1 f26"/>
                <a:gd name="f43" fmla="*/ f7 1 f26"/>
                <a:gd name="f44" fmla="+- f33 0 f1"/>
                <a:gd name="f45" fmla="*/ f34 1 f25"/>
                <a:gd name="f46" fmla="*/ f35 1 f26"/>
                <a:gd name="f47" fmla="*/ f36 1 f25"/>
                <a:gd name="f48" fmla="*/ f37 1 f26"/>
                <a:gd name="f49" fmla="*/ f38 1 f25"/>
                <a:gd name="f50" fmla="*/ f39 1 f26"/>
                <a:gd name="f51" fmla="*/ f40 f20 1"/>
                <a:gd name="f52" fmla="*/ f41 f20 1"/>
                <a:gd name="f53" fmla="*/ f43 f21 1"/>
                <a:gd name="f54" fmla="*/ f42 f21 1"/>
                <a:gd name="f55" fmla="*/ f45 f20 1"/>
                <a:gd name="f56" fmla="*/ f46 f21 1"/>
                <a:gd name="f57" fmla="*/ f47 f20 1"/>
                <a:gd name="f58" fmla="*/ f48 f21 1"/>
                <a:gd name="f59" fmla="*/ f49 f20 1"/>
                <a:gd name="f60" fmla="*/ f50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55" y="f56"/>
                </a:cxn>
                <a:cxn ang="f44">
                  <a:pos x="f57" y="f58"/>
                </a:cxn>
                <a:cxn ang="f44">
                  <a:pos x="f59" y="f58"/>
                </a:cxn>
                <a:cxn ang="f44">
                  <a:pos x="f59" y="f60"/>
                </a:cxn>
                <a:cxn ang="f44">
                  <a:pos x="f55" y="f56"/>
                </a:cxn>
                <a:cxn ang="f44">
                  <a:pos x="f55" y="f56"/>
                </a:cxn>
              </a:cxnLst>
              <a:rect l="f51" t="f54" r="f52" b="f53"/>
              <a:pathLst>
                <a:path w="23" h="24">
                  <a:moveTo>
                    <a:pt x="f8" y="f7"/>
                  </a:moveTo>
                  <a:cubicBezTo>
                    <a:pt x="f9" y="f10"/>
                    <a:pt x="f11" y="f12"/>
                    <a:pt x="f5" y="f5"/>
                  </a:cubicBezTo>
                  <a:cubicBezTo>
                    <a:pt x="f12" y="f5"/>
                    <a:pt x="f13" y="f5"/>
                    <a:pt x="f6" y="f5"/>
                  </a:cubicBezTo>
                  <a:cubicBezTo>
                    <a:pt x="f6" y="f14"/>
                    <a:pt x="f6" y="f15"/>
                    <a:pt x="f6" y="f16"/>
                  </a:cubicBezTo>
                  <a:cubicBezTo>
                    <a:pt x="f10" y="f17"/>
                    <a:pt x="f18" y="f6"/>
                    <a:pt x="f8" y="f7"/>
                  </a:cubicBezTo>
                  <a:cubicBezTo>
                    <a:pt x="f8" y="f7"/>
                    <a:pt x="f8" y="f7"/>
                    <a:pt x="f8" y="f7"/>
                  </a:cubicBez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0" name="Freeform 229">
              <a:extLst>
                <a:ext uri="{FF2B5EF4-FFF2-40B4-BE49-F238E27FC236}">
                  <a16:creationId xmlns:a16="http://schemas.microsoft.com/office/drawing/2014/main" id="{48F7D05D-37BD-439C-A91D-6AA68CD20F92}"/>
                </a:ext>
              </a:extLst>
            </p:cNvPr>
            <p:cNvSpPr/>
            <p:nvPr/>
          </p:nvSpPr>
          <p:spPr>
            <a:xfrm>
              <a:off x="6259516" y="3190871"/>
              <a:ext cx="61914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25"/>
                <a:gd name="f8" fmla="val 1"/>
                <a:gd name="f9" fmla="val 21"/>
                <a:gd name="f10" fmla="val 15"/>
                <a:gd name="f11" fmla="val 2"/>
                <a:gd name="f12" fmla="val 9"/>
                <a:gd name="f13" fmla="val 3"/>
                <a:gd name="f14" fmla="val 11"/>
                <a:gd name="f15" fmla="val 20"/>
                <a:gd name="f16" fmla="val 5"/>
                <a:gd name="f17" fmla="val 27"/>
                <a:gd name="f18" fmla="val 10"/>
                <a:gd name="f19" fmla="val 26"/>
                <a:gd name="f20" fmla="val 16"/>
                <a:gd name="f21" fmla="val 24"/>
                <a:gd name="f22" fmla="val 8"/>
                <a:gd name="f23" fmla="val 22"/>
                <a:gd name="f24" fmla="+- 0 0 -90"/>
                <a:gd name="f25" fmla="*/ f3 1 28"/>
                <a:gd name="f26" fmla="*/ f4 1 25"/>
                <a:gd name="f27" fmla="+- f7 0 f5"/>
                <a:gd name="f28" fmla="+- f6 0 f5"/>
                <a:gd name="f29" fmla="*/ f24 f0 1"/>
                <a:gd name="f30" fmla="*/ f28 1 28"/>
                <a:gd name="f31" fmla="*/ f27 1 25"/>
                <a:gd name="f32" fmla="*/ 1 f28 1"/>
                <a:gd name="f33" fmla="*/ 21 f27 1"/>
                <a:gd name="f34" fmla="*/ 3 f28 1"/>
                <a:gd name="f35" fmla="*/ 0 f27 1"/>
                <a:gd name="f36" fmla="*/ 28 f28 1"/>
                <a:gd name="f37" fmla="*/ 5 f27 1"/>
                <a:gd name="f38" fmla="*/ 24 f28 1"/>
                <a:gd name="f39" fmla="*/ 25 f27 1"/>
                <a:gd name="f40" fmla="*/ 0 f28 1"/>
                <a:gd name="f41" fmla="*/ 20 f27 1"/>
                <a:gd name="f42" fmla="*/ f29 1 f2"/>
                <a:gd name="f43" fmla="*/ f32 1 28"/>
                <a:gd name="f44" fmla="*/ f33 1 25"/>
                <a:gd name="f45" fmla="*/ f34 1 28"/>
                <a:gd name="f46" fmla="*/ f35 1 25"/>
                <a:gd name="f47" fmla="*/ f36 1 28"/>
                <a:gd name="f48" fmla="*/ f37 1 25"/>
                <a:gd name="f49" fmla="*/ f38 1 28"/>
                <a:gd name="f50" fmla="*/ f39 1 25"/>
                <a:gd name="f51" fmla="*/ f40 1 28"/>
                <a:gd name="f52" fmla="*/ f41 1 25"/>
                <a:gd name="f53" fmla="*/ 0 1 f30"/>
                <a:gd name="f54" fmla="*/ f6 1 f30"/>
                <a:gd name="f55" fmla="*/ 0 1 f31"/>
                <a:gd name="f56" fmla="*/ f7 1 f31"/>
                <a:gd name="f57" fmla="+- f42 0 f1"/>
                <a:gd name="f58" fmla="*/ f43 1 f30"/>
                <a:gd name="f59" fmla="*/ f44 1 f31"/>
                <a:gd name="f60" fmla="*/ f45 1 f30"/>
                <a:gd name="f61" fmla="*/ f46 1 f31"/>
                <a:gd name="f62" fmla="*/ f47 1 f30"/>
                <a:gd name="f63" fmla="*/ f48 1 f31"/>
                <a:gd name="f64" fmla="*/ f49 1 f30"/>
                <a:gd name="f65" fmla="*/ f50 1 f31"/>
                <a:gd name="f66" fmla="*/ f51 1 f30"/>
                <a:gd name="f67" fmla="*/ f52 1 f31"/>
                <a:gd name="f68" fmla="*/ f53 f25 1"/>
                <a:gd name="f69" fmla="*/ f54 f25 1"/>
                <a:gd name="f70" fmla="*/ f56 f26 1"/>
                <a:gd name="f71" fmla="*/ f55 f26 1"/>
                <a:gd name="f72" fmla="*/ f58 f25 1"/>
                <a:gd name="f73" fmla="*/ f59 f26 1"/>
                <a:gd name="f74" fmla="*/ f60 f25 1"/>
                <a:gd name="f75" fmla="*/ f61 f26 1"/>
                <a:gd name="f76" fmla="*/ f62 f25 1"/>
                <a:gd name="f77" fmla="*/ f63 f26 1"/>
                <a:gd name="f78" fmla="*/ f64 f25 1"/>
                <a:gd name="f79" fmla="*/ f65 f26 1"/>
                <a:gd name="f80" fmla="*/ f66 f25 1"/>
                <a:gd name="f81" fmla="*/ f67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7">
                  <a:pos x="f72" y="f73"/>
                </a:cxn>
                <a:cxn ang="f57">
                  <a:pos x="f74" y="f75"/>
                </a:cxn>
                <a:cxn ang="f57">
                  <a:pos x="f76" y="f77"/>
                </a:cxn>
                <a:cxn ang="f57">
                  <a:pos x="f76" y="f77"/>
                </a:cxn>
                <a:cxn ang="f57">
                  <a:pos x="f78" y="f79"/>
                </a:cxn>
                <a:cxn ang="f57">
                  <a:pos x="f80" y="f81"/>
                </a:cxn>
                <a:cxn ang="f57">
                  <a:pos x="f72" y="f73"/>
                </a:cxn>
              </a:cxnLst>
              <a:rect l="f68" t="f71" r="f69" b="f70"/>
              <a:pathLst>
                <a:path w="28" h="25">
                  <a:moveTo>
                    <a:pt x="f8" y="f9"/>
                  </a:moveTo>
                  <a:cubicBezTo>
                    <a:pt x="f8" y="f10"/>
                    <a:pt x="f11" y="f12"/>
                    <a:pt x="f13" y="f5"/>
                  </a:cubicBezTo>
                  <a:cubicBezTo>
                    <a:pt x="f14" y="f11"/>
                    <a:pt x="f15" y="f13"/>
                    <a:pt x="f6" y="f16"/>
                  </a:cubicBezTo>
                  <a:cubicBezTo>
                    <a:pt x="f6" y="f16"/>
                    <a:pt x="f6" y="f16"/>
                    <a:pt x="f6" y="f16"/>
                  </a:cubicBezTo>
                  <a:cubicBezTo>
                    <a:pt x="f17" y="f18"/>
                    <a:pt x="f19" y="f20"/>
                    <a:pt x="f21" y="f7"/>
                  </a:cubicBezTo>
                  <a:cubicBezTo>
                    <a:pt x="f20" y="f21"/>
                    <a:pt x="f22" y="f23"/>
                    <a:pt x="f5" y="f15"/>
                  </a:cubicBezTo>
                  <a:cubicBezTo>
                    <a:pt x="f5" y="f15"/>
                    <a:pt x="f8" y="f9"/>
                    <a:pt x="f8" y="f9"/>
                  </a:cubicBez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1" name="Freeform 230">
              <a:extLst>
                <a:ext uri="{FF2B5EF4-FFF2-40B4-BE49-F238E27FC236}">
                  <a16:creationId xmlns:a16="http://schemas.microsoft.com/office/drawing/2014/main" id="{0DD8D8A1-7B95-4660-9B8F-EBDDB577DEE9}"/>
                </a:ext>
              </a:extLst>
            </p:cNvPr>
            <p:cNvSpPr/>
            <p:nvPr/>
          </p:nvSpPr>
          <p:spPr>
            <a:xfrm>
              <a:off x="4289422" y="2311402"/>
              <a:ext cx="46040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"/>
                <a:gd name="f7" fmla="val 22"/>
                <a:gd name="f8" fmla="val 13"/>
                <a:gd name="f9" fmla="val 7"/>
                <a:gd name="f10" fmla="val 8"/>
                <a:gd name="f11" fmla="val 14"/>
                <a:gd name="f12" fmla="val 15"/>
                <a:gd name="f13" fmla="val 9"/>
                <a:gd name="f14" fmla="+- 0 0 -90"/>
                <a:gd name="f15" fmla="*/ f3 1 21"/>
                <a:gd name="f16" fmla="*/ f4 1 22"/>
                <a:gd name="f17" fmla="+- f7 0 f5"/>
                <a:gd name="f18" fmla="+- f6 0 f5"/>
                <a:gd name="f19" fmla="*/ f14 f0 1"/>
                <a:gd name="f20" fmla="*/ f18 1 21"/>
                <a:gd name="f21" fmla="*/ f17 1 22"/>
                <a:gd name="f22" fmla="*/ 0 f18 1"/>
                <a:gd name="f23" fmla="*/ 22 f17 1"/>
                <a:gd name="f24" fmla="*/ 0 f17 1"/>
                <a:gd name="f25" fmla="*/ 21 f18 1"/>
                <a:gd name="f26" fmla="*/ 21 f17 1"/>
                <a:gd name="f27" fmla="*/ f19 1 f2"/>
                <a:gd name="f28" fmla="*/ f22 1 21"/>
                <a:gd name="f29" fmla="*/ f23 1 22"/>
                <a:gd name="f30" fmla="*/ f24 1 22"/>
                <a:gd name="f31" fmla="*/ f25 1 21"/>
                <a:gd name="f32" fmla="*/ f26 1 22"/>
                <a:gd name="f33" fmla="*/ 0 1 f20"/>
                <a:gd name="f34" fmla="*/ f6 1 f20"/>
                <a:gd name="f35" fmla="*/ 0 1 f21"/>
                <a:gd name="f36" fmla="*/ f7 1 f21"/>
                <a:gd name="f37" fmla="+- f27 0 f1"/>
                <a:gd name="f38" fmla="*/ f28 1 f20"/>
                <a:gd name="f39" fmla="*/ f29 1 f21"/>
                <a:gd name="f40" fmla="*/ f30 1 f21"/>
                <a:gd name="f41" fmla="*/ f31 1 f20"/>
                <a:gd name="f42" fmla="*/ f32 1 f21"/>
                <a:gd name="f43" fmla="*/ f33 f15 1"/>
                <a:gd name="f44" fmla="*/ f34 f15 1"/>
                <a:gd name="f45" fmla="*/ f36 f16 1"/>
                <a:gd name="f46" fmla="*/ f35 f16 1"/>
                <a:gd name="f47" fmla="*/ f38 f15 1"/>
                <a:gd name="f48" fmla="*/ f39 f16 1"/>
                <a:gd name="f49" fmla="*/ f40 f16 1"/>
                <a:gd name="f50" fmla="*/ f41 f15 1"/>
                <a:gd name="f51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47" y="f48"/>
                </a:cxn>
                <a:cxn ang="f37">
                  <a:pos x="f47" y="f49"/>
                </a:cxn>
                <a:cxn ang="f37">
                  <a:pos x="f50" y="f49"/>
                </a:cxn>
                <a:cxn ang="f37">
                  <a:pos x="f50" y="f51"/>
                </a:cxn>
                <a:cxn ang="f37">
                  <a:pos x="f47" y="f48"/>
                </a:cxn>
              </a:cxnLst>
              <a:rect l="f43" t="f46" r="f44" b="f45"/>
              <a:pathLst>
                <a:path w="21" h="22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11" y="f5"/>
                    <a:pt x="f6" y="f5"/>
                  </a:cubicBezTo>
                  <a:cubicBezTo>
                    <a:pt x="f6" y="f9"/>
                    <a:pt x="f6" y="f8"/>
                    <a:pt x="f6" y="f6"/>
                  </a:cubicBezTo>
                  <a:cubicBezTo>
                    <a:pt x="f12" y="f6"/>
                    <a:pt x="f13" y="f7"/>
                    <a:pt x="f5" y="f7"/>
                  </a:cubicBez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2" name="Freeform 231">
              <a:extLst>
                <a:ext uri="{FF2B5EF4-FFF2-40B4-BE49-F238E27FC236}">
                  <a16:creationId xmlns:a16="http://schemas.microsoft.com/office/drawing/2014/main" id="{16EE829B-68D8-42D2-81B4-8F76F25E2303}"/>
                </a:ext>
              </a:extLst>
            </p:cNvPr>
            <p:cNvSpPr/>
            <p:nvPr/>
          </p:nvSpPr>
          <p:spPr>
            <a:xfrm>
              <a:off x="3768727" y="3398833"/>
              <a:ext cx="106363" cy="1619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8"/>
                <a:gd name="f7" fmla="val 73"/>
                <a:gd name="f8" fmla="val 47"/>
                <a:gd name="f9" fmla="val 16"/>
                <a:gd name="f10" fmla="val 46"/>
                <a:gd name="f11" fmla="val 31"/>
                <a:gd name="f12" fmla="val 45"/>
                <a:gd name="f13" fmla="val 38"/>
                <a:gd name="f14" fmla="val 32"/>
                <a:gd name="f15" fmla="val 49"/>
                <a:gd name="f16" fmla="val 24"/>
                <a:gd name="f17" fmla="val 50"/>
                <a:gd name="f18" fmla="val 58"/>
                <a:gd name="f19" fmla="val 65"/>
                <a:gd name="f20" fmla="val 17"/>
                <a:gd name="f21" fmla="val 10"/>
                <a:gd name="f22" fmla="val 72"/>
                <a:gd name="f23" fmla="val 56"/>
                <a:gd name="f24" fmla="val 40"/>
                <a:gd name="f25" fmla="val 25"/>
                <a:gd name="f26" fmla="val 7"/>
                <a:gd name="f27" fmla="val 15"/>
                <a:gd name="f28" fmla="val 22"/>
                <a:gd name="f29" fmla="val 23"/>
                <a:gd name="f30" fmla="val 14"/>
                <a:gd name="f31" fmla="val 1"/>
                <a:gd name="f32" fmla="+- 0 0 -90"/>
                <a:gd name="f33" fmla="*/ f3 1 48"/>
                <a:gd name="f34" fmla="*/ f4 1 73"/>
                <a:gd name="f35" fmla="+- f7 0 f5"/>
                <a:gd name="f36" fmla="+- f6 0 f5"/>
                <a:gd name="f37" fmla="*/ f32 f0 1"/>
                <a:gd name="f38" fmla="*/ f36 1 48"/>
                <a:gd name="f39" fmla="*/ f35 1 73"/>
                <a:gd name="f40" fmla="*/ 48 f36 1"/>
                <a:gd name="f41" fmla="*/ 0 f35 1"/>
                <a:gd name="f42" fmla="*/ 45 f36 1"/>
                <a:gd name="f43" fmla="*/ 47 f35 1"/>
                <a:gd name="f44" fmla="*/ 24 f36 1"/>
                <a:gd name="f45" fmla="*/ 50 f35 1"/>
                <a:gd name="f46" fmla="*/ 73 f35 1"/>
                <a:gd name="f47" fmla="*/ 0 f36 1"/>
                <a:gd name="f48" fmla="*/ 72 f35 1"/>
                <a:gd name="f49" fmla="*/ 24 f35 1"/>
                <a:gd name="f50" fmla="*/ 25 f35 1"/>
                <a:gd name="f51" fmla="*/ 22 f36 1"/>
                <a:gd name="f52" fmla="*/ 1 f35 1"/>
                <a:gd name="f53" fmla="*/ f37 1 f2"/>
                <a:gd name="f54" fmla="*/ f40 1 48"/>
                <a:gd name="f55" fmla="*/ f41 1 73"/>
                <a:gd name="f56" fmla="*/ f42 1 48"/>
                <a:gd name="f57" fmla="*/ f43 1 73"/>
                <a:gd name="f58" fmla="*/ f44 1 48"/>
                <a:gd name="f59" fmla="*/ f45 1 73"/>
                <a:gd name="f60" fmla="*/ f46 1 73"/>
                <a:gd name="f61" fmla="*/ f47 1 48"/>
                <a:gd name="f62" fmla="*/ f48 1 73"/>
                <a:gd name="f63" fmla="*/ f49 1 73"/>
                <a:gd name="f64" fmla="*/ f50 1 73"/>
                <a:gd name="f65" fmla="*/ f51 1 48"/>
                <a:gd name="f66" fmla="*/ f52 1 73"/>
                <a:gd name="f67" fmla="*/ 0 1 f38"/>
                <a:gd name="f68" fmla="*/ f6 1 f38"/>
                <a:gd name="f69" fmla="*/ 0 1 f39"/>
                <a:gd name="f70" fmla="*/ f7 1 f39"/>
                <a:gd name="f71" fmla="+- f53 0 f1"/>
                <a:gd name="f72" fmla="*/ f54 1 f38"/>
                <a:gd name="f73" fmla="*/ f55 1 f39"/>
                <a:gd name="f74" fmla="*/ f56 1 f38"/>
                <a:gd name="f75" fmla="*/ f57 1 f39"/>
                <a:gd name="f76" fmla="*/ f58 1 f38"/>
                <a:gd name="f77" fmla="*/ f59 1 f39"/>
                <a:gd name="f78" fmla="*/ f60 1 f39"/>
                <a:gd name="f79" fmla="*/ f61 1 f38"/>
                <a:gd name="f80" fmla="*/ f62 1 f39"/>
                <a:gd name="f81" fmla="*/ f63 1 f39"/>
                <a:gd name="f82" fmla="*/ f64 1 f39"/>
                <a:gd name="f83" fmla="*/ f65 1 f38"/>
                <a:gd name="f84" fmla="*/ f66 1 f39"/>
                <a:gd name="f85" fmla="*/ f67 f33 1"/>
                <a:gd name="f86" fmla="*/ f68 f33 1"/>
                <a:gd name="f87" fmla="*/ f70 f34 1"/>
                <a:gd name="f88" fmla="*/ f69 f34 1"/>
                <a:gd name="f89" fmla="*/ f72 f33 1"/>
                <a:gd name="f90" fmla="*/ f73 f34 1"/>
                <a:gd name="f91" fmla="*/ f74 f33 1"/>
                <a:gd name="f92" fmla="*/ f75 f34 1"/>
                <a:gd name="f93" fmla="*/ f76 f33 1"/>
                <a:gd name="f94" fmla="*/ f77 f34 1"/>
                <a:gd name="f95" fmla="*/ f78 f34 1"/>
                <a:gd name="f96" fmla="*/ f79 f33 1"/>
                <a:gd name="f97" fmla="*/ f80 f34 1"/>
                <a:gd name="f98" fmla="*/ f81 f34 1"/>
                <a:gd name="f99" fmla="*/ f82 f34 1"/>
                <a:gd name="f100" fmla="*/ f83 f33 1"/>
                <a:gd name="f101" fmla="*/ f8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1">
                  <a:pos x="f89" y="f90"/>
                </a:cxn>
                <a:cxn ang="f71">
                  <a:pos x="f91" y="f92"/>
                </a:cxn>
                <a:cxn ang="f71">
                  <a:pos x="f93" y="f94"/>
                </a:cxn>
                <a:cxn ang="f71">
                  <a:pos x="f93" y="f95"/>
                </a:cxn>
                <a:cxn ang="f71">
                  <a:pos x="f96" y="f97"/>
                </a:cxn>
                <a:cxn ang="f71">
                  <a:pos x="f96" y="f98"/>
                </a:cxn>
                <a:cxn ang="f71">
                  <a:pos x="f96" y="f99"/>
                </a:cxn>
                <a:cxn ang="f71">
                  <a:pos x="f100" y="f98"/>
                </a:cxn>
                <a:cxn ang="f71">
                  <a:pos x="f93" y="f90"/>
                </a:cxn>
                <a:cxn ang="f71">
                  <a:pos x="f93" y="f101"/>
                </a:cxn>
                <a:cxn ang="f71">
                  <a:pos x="f89" y="f101"/>
                </a:cxn>
                <a:cxn ang="f71">
                  <a:pos x="f89" y="f90"/>
                </a:cxn>
              </a:cxnLst>
              <a:rect l="f85" t="f88" r="f86" b="f87"/>
              <a:pathLst>
                <a:path w="48" h="73">
                  <a:moveTo>
                    <a:pt x="f6" y="f5"/>
                  </a:moveTo>
                  <a:cubicBezTo>
                    <a:pt x="f8" y="f9"/>
                    <a:pt x="f10" y="f11"/>
                    <a:pt x="f12" y="f8"/>
                  </a:cubicBezTo>
                  <a:cubicBezTo>
                    <a:pt x="f13" y="f6"/>
                    <a:pt x="f14" y="f15"/>
                    <a:pt x="f16" y="f17"/>
                  </a:cubicBezTo>
                  <a:cubicBezTo>
                    <a:pt x="f16" y="f18"/>
                    <a:pt x="f16" y="f19"/>
                    <a:pt x="f16" y="f7"/>
                  </a:cubicBezTo>
                  <a:cubicBezTo>
                    <a:pt x="f20" y="f7"/>
                    <a:pt x="f21" y="f22"/>
                    <a:pt x="f5" y="f22"/>
                  </a:cubicBezTo>
                  <a:cubicBezTo>
                    <a:pt x="f5" y="f23"/>
                    <a:pt x="f5" y="f24"/>
                    <a:pt x="f5" y="f16"/>
                  </a:cubicBezTo>
                  <a:cubicBezTo>
                    <a:pt x="f5" y="f25"/>
                    <a:pt x="f5" y="f25"/>
                    <a:pt x="f5" y="f25"/>
                  </a:cubicBezTo>
                  <a:cubicBezTo>
                    <a:pt x="f26" y="f16"/>
                    <a:pt x="f27" y="f16"/>
                    <a:pt x="f28" y="f16"/>
                  </a:cubicBezTo>
                  <a:cubicBezTo>
                    <a:pt x="f29" y="f30"/>
                    <a:pt x="f16" y="f26"/>
                    <a:pt x="f16" y="f5"/>
                  </a:cubicBezTo>
                  <a:cubicBezTo>
                    <a:pt x="f16" y="f31"/>
                    <a:pt x="f16" y="f31"/>
                    <a:pt x="f16" y="f31"/>
                  </a:cubicBezTo>
                  <a:cubicBezTo>
                    <a:pt x="f14" y="f31"/>
                    <a:pt x="f24" y="f31"/>
                    <a:pt x="f6" y="f31"/>
                  </a:cubicBezTo>
                  <a:lnTo>
                    <a:pt x="f6" y="f5"/>
                  </a:ln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3" name="Freeform 232">
              <a:extLst>
                <a:ext uri="{FF2B5EF4-FFF2-40B4-BE49-F238E27FC236}">
                  <a16:creationId xmlns:a16="http://schemas.microsoft.com/office/drawing/2014/main" id="{C2056DCC-9540-406B-AA11-410FAA33B1E0}"/>
                </a:ext>
              </a:extLst>
            </p:cNvPr>
            <p:cNvSpPr/>
            <p:nvPr/>
          </p:nvSpPr>
          <p:spPr>
            <a:xfrm>
              <a:off x="6627808" y="3709985"/>
              <a:ext cx="50804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25"/>
                <a:gd name="f8" fmla="val 17"/>
                <a:gd name="f9" fmla="val 8"/>
                <a:gd name="f10" fmla="val 7"/>
                <a:gd name="f11" fmla="val 1"/>
                <a:gd name="f12" fmla="val 14"/>
                <a:gd name="f13" fmla="val 2"/>
                <a:gd name="f14" fmla="val 9"/>
                <a:gd name="f15" fmla="val 16"/>
                <a:gd name="f16" fmla="val 15"/>
                <a:gd name="f17" fmla="+- 0 0 -90"/>
                <a:gd name="f18" fmla="*/ f3 1 23"/>
                <a:gd name="f19" fmla="*/ f4 1 25"/>
                <a:gd name="f20" fmla="+- f7 0 f5"/>
                <a:gd name="f21" fmla="+- f6 0 f5"/>
                <a:gd name="f22" fmla="*/ f17 f0 1"/>
                <a:gd name="f23" fmla="*/ f21 1 23"/>
                <a:gd name="f24" fmla="*/ f20 1 25"/>
                <a:gd name="f25" fmla="*/ 0 f21 1"/>
                <a:gd name="f26" fmla="*/ 25 f20 1"/>
                <a:gd name="f27" fmla="*/ 0 f20 1"/>
                <a:gd name="f28" fmla="*/ 23 f21 1"/>
                <a:gd name="f29" fmla="*/ 2 f20 1"/>
                <a:gd name="f30" fmla="*/ f22 1 f2"/>
                <a:gd name="f31" fmla="*/ f25 1 23"/>
                <a:gd name="f32" fmla="*/ f26 1 25"/>
                <a:gd name="f33" fmla="*/ f27 1 25"/>
                <a:gd name="f34" fmla="*/ f28 1 23"/>
                <a:gd name="f35" fmla="*/ f29 1 25"/>
                <a:gd name="f36" fmla="*/ 0 1 f23"/>
                <a:gd name="f37" fmla="*/ f6 1 f23"/>
                <a:gd name="f38" fmla="*/ 0 1 f24"/>
                <a:gd name="f39" fmla="*/ f7 1 f24"/>
                <a:gd name="f40" fmla="+- f30 0 f1"/>
                <a:gd name="f41" fmla="*/ f31 1 f23"/>
                <a:gd name="f42" fmla="*/ f32 1 f24"/>
                <a:gd name="f43" fmla="*/ f33 1 f24"/>
                <a:gd name="f44" fmla="*/ f34 1 f23"/>
                <a:gd name="f45" fmla="*/ f35 1 f24"/>
                <a:gd name="f46" fmla="*/ f36 f18 1"/>
                <a:gd name="f47" fmla="*/ f37 f18 1"/>
                <a:gd name="f48" fmla="*/ f39 f19 1"/>
                <a:gd name="f49" fmla="*/ f38 f19 1"/>
                <a:gd name="f50" fmla="*/ f41 f18 1"/>
                <a:gd name="f51" fmla="*/ f42 f19 1"/>
                <a:gd name="f52" fmla="*/ f43 f19 1"/>
                <a:gd name="f53" fmla="*/ f44 f18 1"/>
                <a:gd name="f54" fmla="*/ f45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50" y="f51"/>
                </a:cxn>
                <a:cxn ang="f40">
                  <a:pos x="f50" y="f52"/>
                </a:cxn>
                <a:cxn ang="f40">
                  <a:pos x="f53" y="f54"/>
                </a:cxn>
                <a:cxn ang="f40">
                  <a:pos x="f53" y="f51"/>
                </a:cxn>
                <a:cxn ang="f40">
                  <a:pos x="f50" y="f51"/>
                </a:cxn>
              </a:cxnLst>
              <a:rect l="f46" t="f49" r="f47" b="f48"/>
              <a:pathLst>
                <a:path w="23" h="25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11"/>
                    <a:pt x="f12" y="f11"/>
                    <a:pt x="f6" y="f13"/>
                  </a:cubicBezTo>
                  <a:cubicBezTo>
                    <a:pt x="f6" y="f14"/>
                    <a:pt x="f6" y="f15"/>
                    <a:pt x="f6" y="f7"/>
                  </a:cubicBezTo>
                  <a:cubicBezTo>
                    <a:pt x="f16" y="f7"/>
                    <a:pt x="f10" y="f7"/>
                    <a:pt x="f5" y="f7"/>
                  </a:cubicBez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4" name="Freeform 233">
              <a:extLst>
                <a:ext uri="{FF2B5EF4-FFF2-40B4-BE49-F238E27FC236}">
                  <a16:creationId xmlns:a16="http://schemas.microsoft.com/office/drawing/2014/main" id="{90B2D183-86C3-4783-AF18-9DA8D4B3543F}"/>
                </a:ext>
              </a:extLst>
            </p:cNvPr>
            <p:cNvSpPr/>
            <p:nvPr/>
          </p:nvSpPr>
          <p:spPr>
            <a:xfrm>
              <a:off x="6837361" y="3713158"/>
              <a:ext cx="52385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"/>
                <a:gd name="f8" fmla="val 16"/>
                <a:gd name="f9" fmla="val 1"/>
                <a:gd name="f10" fmla="val 9"/>
                <a:gd name="f11" fmla="val 15"/>
                <a:gd name="f12" fmla="val 23"/>
                <a:gd name="f13" fmla="val 7"/>
                <a:gd name="f14" fmla="val 14"/>
                <a:gd name="f15" fmla="val 22"/>
                <a:gd name="f16" fmla="+- 0 0 -90"/>
                <a:gd name="f17" fmla="*/ f3 1 24"/>
                <a:gd name="f18" fmla="*/ f4 1 24"/>
                <a:gd name="f19" fmla="+- f6 0 f5"/>
                <a:gd name="f20" fmla="*/ f16 f0 1"/>
                <a:gd name="f21" fmla="*/ f19 1 24"/>
                <a:gd name="f22" fmla="*/ 2 f19 1"/>
                <a:gd name="f23" fmla="*/ 24 f19 1"/>
                <a:gd name="f24" fmla="*/ 0 f19 1"/>
                <a:gd name="f25" fmla="*/ 23 f19 1"/>
                <a:gd name="f26" fmla="*/ 22 f19 1"/>
                <a:gd name="f27" fmla="*/ f20 1 f2"/>
                <a:gd name="f28" fmla="*/ f22 1 24"/>
                <a:gd name="f29" fmla="*/ f23 1 24"/>
                <a:gd name="f30" fmla="*/ f24 1 24"/>
                <a:gd name="f31" fmla="*/ f25 1 24"/>
                <a:gd name="f32" fmla="*/ f26 1 24"/>
                <a:gd name="f33" fmla="*/ 0 1 f21"/>
                <a:gd name="f34" fmla="*/ f6 1 f21"/>
                <a:gd name="f35" fmla="+- f27 0 f1"/>
                <a:gd name="f36" fmla="*/ f28 1 f21"/>
                <a:gd name="f37" fmla="*/ f29 1 f21"/>
                <a:gd name="f38" fmla="*/ f30 1 f21"/>
                <a:gd name="f39" fmla="*/ f31 1 f21"/>
                <a:gd name="f40" fmla="*/ f32 1 f21"/>
                <a:gd name="f41" fmla="*/ f33 f17 1"/>
                <a:gd name="f42" fmla="*/ f34 f17 1"/>
                <a:gd name="f43" fmla="*/ f34 f18 1"/>
                <a:gd name="f44" fmla="*/ f33 f18 1"/>
                <a:gd name="f45" fmla="*/ f36 f17 1"/>
                <a:gd name="f46" fmla="*/ f37 f18 1"/>
                <a:gd name="f47" fmla="*/ f38 f17 1"/>
                <a:gd name="f48" fmla="*/ f38 f18 1"/>
                <a:gd name="f49" fmla="*/ f39 f17 1"/>
                <a:gd name="f50" fmla="*/ f37 f17 1"/>
                <a:gd name="f51" fmla="*/ f40 f18 1"/>
                <a:gd name="f52" fmla="*/ f39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45" y="f46"/>
                </a:cxn>
                <a:cxn ang="f35">
                  <a:pos x="f47" y="f48"/>
                </a:cxn>
                <a:cxn ang="f35">
                  <a:pos x="f49" y="f48"/>
                </a:cxn>
                <a:cxn ang="f35">
                  <a:pos x="f50" y="f51"/>
                </a:cxn>
                <a:cxn ang="f35">
                  <a:pos x="f45" y="f52"/>
                </a:cxn>
                <a:cxn ang="f35">
                  <a:pos x="f45" y="f46"/>
                </a:cxn>
              </a:cxnLst>
              <a:rect l="f41" t="f44" r="f42" b="f43"/>
              <a:pathLst>
                <a:path w="24" h="24">
                  <a:moveTo>
                    <a:pt x="f7" y="f6"/>
                  </a:moveTo>
                  <a:cubicBezTo>
                    <a:pt x="f7" y="f8"/>
                    <a:pt x="f9" y="f10"/>
                    <a:pt x="f5" y="f5"/>
                  </a:cubicBezTo>
                  <a:cubicBezTo>
                    <a:pt x="f10" y="f5"/>
                    <a:pt x="f11" y="f5"/>
                    <a:pt x="f12" y="f5"/>
                  </a:cubicBezTo>
                  <a:cubicBezTo>
                    <a:pt x="f12" y="f13"/>
                    <a:pt x="f12" y="f14"/>
                    <a:pt x="f6" y="f15"/>
                  </a:cubicBezTo>
                  <a:cubicBezTo>
                    <a:pt x="f8" y="f15"/>
                    <a:pt x="f10" y="f12"/>
                    <a:pt x="f7" y="f12"/>
                  </a:cubicBezTo>
                  <a:cubicBezTo>
                    <a:pt x="f7" y="f12"/>
                    <a:pt x="f7" y="f6"/>
                    <a:pt x="f7" y="f6"/>
                  </a:cubicBez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5" name="Freeform 234">
              <a:extLst>
                <a:ext uri="{FF2B5EF4-FFF2-40B4-BE49-F238E27FC236}">
                  <a16:creationId xmlns:a16="http://schemas.microsoft.com/office/drawing/2014/main" id="{940795E5-DC27-4E7A-9D2E-98344DF4B77A}"/>
                </a:ext>
              </a:extLst>
            </p:cNvPr>
            <p:cNvSpPr/>
            <p:nvPr/>
          </p:nvSpPr>
          <p:spPr>
            <a:xfrm>
              <a:off x="6938960" y="3709985"/>
              <a:ext cx="50804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25"/>
                <a:gd name="f8" fmla="val 8"/>
                <a:gd name="f9" fmla="val 17"/>
                <a:gd name="f10" fmla="val 16"/>
                <a:gd name="f11" fmla="val 9"/>
                <a:gd name="f12" fmla="val 1"/>
                <a:gd name="f13" fmla="val 11"/>
                <a:gd name="f14" fmla="val 3"/>
                <a:gd name="f15" fmla="val 2"/>
                <a:gd name="f16" fmla="+- 0 0 -90"/>
                <a:gd name="f17" fmla="*/ f3 1 23"/>
                <a:gd name="f18" fmla="*/ f4 1 25"/>
                <a:gd name="f19" fmla="+- f7 0 f5"/>
                <a:gd name="f20" fmla="+- f6 0 f5"/>
                <a:gd name="f21" fmla="*/ f16 f0 1"/>
                <a:gd name="f22" fmla="*/ f20 1 23"/>
                <a:gd name="f23" fmla="*/ f19 1 25"/>
                <a:gd name="f24" fmla="*/ 23 f20 1"/>
                <a:gd name="f25" fmla="*/ 0 f19 1"/>
                <a:gd name="f26" fmla="*/ 25 f19 1"/>
                <a:gd name="f27" fmla="*/ 1 f20 1"/>
                <a:gd name="f28" fmla="*/ 0 f20 1"/>
                <a:gd name="f29" fmla="*/ 3 f19 1"/>
                <a:gd name="f30" fmla="*/ f21 1 f2"/>
                <a:gd name="f31" fmla="*/ f24 1 23"/>
                <a:gd name="f32" fmla="*/ f25 1 25"/>
                <a:gd name="f33" fmla="*/ f26 1 25"/>
                <a:gd name="f34" fmla="*/ f27 1 23"/>
                <a:gd name="f35" fmla="*/ f28 1 23"/>
                <a:gd name="f36" fmla="*/ f29 1 25"/>
                <a:gd name="f37" fmla="*/ 0 1 f22"/>
                <a:gd name="f38" fmla="*/ f6 1 f22"/>
                <a:gd name="f39" fmla="*/ 0 1 f23"/>
                <a:gd name="f40" fmla="*/ f7 1 f23"/>
                <a:gd name="f41" fmla="+- f30 0 f1"/>
                <a:gd name="f42" fmla="*/ f31 1 f22"/>
                <a:gd name="f43" fmla="*/ f32 1 f23"/>
                <a:gd name="f44" fmla="*/ f33 1 f23"/>
                <a:gd name="f45" fmla="*/ f34 1 f22"/>
                <a:gd name="f46" fmla="*/ f35 1 f22"/>
                <a:gd name="f47" fmla="*/ f36 1 f23"/>
                <a:gd name="f48" fmla="*/ f37 f17 1"/>
                <a:gd name="f49" fmla="*/ f38 f17 1"/>
                <a:gd name="f50" fmla="*/ f40 f18 1"/>
                <a:gd name="f51" fmla="*/ f39 f18 1"/>
                <a:gd name="f52" fmla="*/ f42 f17 1"/>
                <a:gd name="f53" fmla="*/ f43 f18 1"/>
                <a:gd name="f54" fmla="*/ f44 f18 1"/>
                <a:gd name="f55" fmla="*/ f45 f17 1"/>
                <a:gd name="f56" fmla="*/ f46 f17 1"/>
                <a:gd name="f57" fmla="*/ f47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52" y="f53"/>
                </a:cxn>
                <a:cxn ang="f41">
                  <a:pos x="f52" y="f54"/>
                </a:cxn>
                <a:cxn ang="f41">
                  <a:pos x="f55" y="f54"/>
                </a:cxn>
                <a:cxn ang="f41">
                  <a:pos x="f56" y="f57"/>
                </a:cxn>
                <a:cxn ang="f41">
                  <a:pos x="f52" y="f53"/>
                </a:cxn>
              </a:cxnLst>
              <a:rect l="f48" t="f51" r="f49" b="f50"/>
              <a:pathLst>
                <a:path w="23" h="25">
                  <a:moveTo>
                    <a:pt x="f6" y="f5"/>
                  </a:moveTo>
                  <a:cubicBezTo>
                    <a:pt x="f6" y="f8"/>
                    <a:pt x="f6" y="f9"/>
                    <a:pt x="f6" y="f7"/>
                  </a:cubicBezTo>
                  <a:cubicBezTo>
                    <a:pt x="f10" y="f7"/>
                    <a:pt x="f11" y="f7"/>
                    <a:pt x="f12" y="f7"/>
                  </a:cubicBezTo>
                  <a:cubicBezTo>
                    <a:pt x="f5" y="f9"/>
                    <a:pt x="f5" y="f13"/>
                    <a:pt x="f5" y="f14"/>
                  </a:cubicBezTo>
                  <a:cubicBezTo>
                    <a:pt x="f8" y="f15"/>
                    <a:pt x="f10" y="f12"/>
                    <a:pt x="f6" y="f5"/>
                  </a:cubicBez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6" name="Freeform 235">
              <a:extLst>
                <a:ext uri="{FF2B5EF4-FFF2-40B4-BE49-F238E27FC236}">
                  <a16:creationId xmlns:a16="http://schemas.microsoft.com/office/drawing/2014/main" id="{135D80FB-955C-44E0-8E64-3954DD3B8C0C}"/>
                </a:ext>
              </a:extLst>
            </p:cNvPr>
            <p:cNvSpPr/>
            <p:nvPr/>
          </p:nvSpPr>
          <p:spPr>
            <a:xfrm>
              <a:off x="6989765" y="3660772"/>
              <a:ext cx="53977" cy="508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3"/>
                <a:gd name="f8" fmla="val 16"/>
                <a:gd name="f9" fmla="val 8"/>
                <a:gd name="f10" fmla="val 1"/>
                <a:gd name="f11" fmla="val 10"/>
                <a:gd name="f12" fmla="val 15"/>
                <a:gd name="f13" fmla="val 9"/>
                <a:gd name="f14" fmla="+- 0 0 -90"/>
                <a:gd name="f15" fmla="*/ f3 1 24"/>
                <a:gd name="f16" fmla="*/ f4 1 23"/>
                <a:gd name="f17" fmla="+- f7 0 f5"/>
                <a:gd name="f18" fmla="+- f6 0 f5"/>
                <a:gd name="f19" fmla="*/ f14 f0 1"/>
                <a:gd name="f20" fmla="*/ f18 1 24"/>
                <a:gd name="f21" fmla="*/ f17 1 23"/>
                <a:gd name="f22" fmla="*/ 24 f18 1"/>
                <a:gd name="f23" fmla="*/ 23 f17 1"/>
                <a:gd name="f24" fmla="*/ 0 f18 1"/>
                <a:gd name="f25" fmla="*/ 1 f18 1"/>
                <a:gd name="f26" fmla="*/ 1 f17 1"/>
                <a:gd name="f27" fmla="*/ 23 f18 1"/>
                <a:gd name="f28" fmla="*/ 0 f17 1"/>
                <a:gd name="f29" fmla="*/ f19 1 f2"/>
                <a:gd name="f30" fmla="*/ f22 1 24"/>
                <a:gd name="f31" fmla="*/ f23 1 23"/>
                <a:gd name="f32" fmla="*/ f24 1 24"/>
                <a:gd name="f33" fmla="*/ f25 1 24"/>
                <a:gd name="f34" fmla="*/ f26 1 23"/>
                <a:gd name="f35" fmla="*/ f27 1 24"/>
                <a:gd name="f36" fmla="*/ f28 1 23"/>
                <a:gd name="f37" fmla="*/ 0 1 f20"/>
                <a:gd name="f38" fmla="*/ f6 1 f20"/>
                <a:gd name="f39" fmla="*/ 0 1 f21"/>
                <a:gd name="f40" fmla="*/ f7 1 f21"/>
                <a:gd name="f41" fmla="+- f29 0 f1"/>
                <a:gd name="f42" fmla="*/ f30 1 f20"/>
                <a:gd name="f43" fmla="*/ f31 1 f21"/>
                <a:gd name="f44" fmla="*/ f32 1 f20"/>
                <a:gd name="f45" fmla="*/ f33 1 f20"/>
                <a:gd name="f46" fmla="*/ f34 1 f21"/>
                <a:gd name="f47" fmla="*/ f35 1 f20"/>
                <a:gd name="f48" fmla="*/ f36 1 f21"/>
                <a:gd name="f49" fmla="*/ f37 f15 1"/>
                <a:gd name="f50" fmla="*/ f38 f15 1"/>
                <a:gd name="f51" fmla="*/ f40 f16 1"/>
                <a:gd name="f52" fmla="*/ f39 f16 1"/>
                <a:gd name="f53" fmla="*/ f42 f15 1"/>
                <a:gd name="f54" fmla="*/ f43 f16 1"/>
                <a:gd name="f55" fmla="*/ f44 f15 1"/>
                <a:gd name="f56" fmla="*/ f45 f15 1"/>
                <a:gd name="f57" fmla="*/ f46 f16 1"/>
                <a:gd name="f58" fmla="*/ f47 f15 1"/>
                <a:gd name="f59" fmla="*/ f48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53" y="f54"/>
                </a:cxn>
                <a:cxn ang="f41">
                  <a:pos x="f55" y="f54"/>
                </a:cxn>
                <a:cxn ang="f41">
                  <a:pos x="f56" y="f57"/>
                </a:cxn>
                <a:cxn ang="f41">
                  <a:pos x="f58" y="f59"/>
                </a:cxn>
                <a:cxn ang="f41">
                  <a:pos x="f53" y="f54"/>
                </a:cxn>
              </a:cxnLst>
              <a:rect l="f49" t="f52" r="f50" b="f51"/>
              <a:pathLst>
                <a:path w="24" h="23">
                  <a:moveTo>
                    <a:pt x="f6" y="f7"/>
                  </a:moveTo>
                  <a:cubicBezTo>
                    <a:pt x="f8" y="f7"/>
                    <a:pt x="f9" y="f7"/>
                    <a:pt x="f5" y="f7"/>
                  </a:cubicBezTo>
                  <a:cubicBezTo>
                    <a:pt x="f5" y="f8"/>
                    <a:pt x="f10" y="f11"/>
                    <a:pt x="f10" y="f10"/>
                  </a:cubicBezTo>
                  <a:cubicBezTo>
                    <a:pt x="f9" y="f10"/>
                    <a:pt x="f12" y="f10"/>
                    <a:pt x="f7" y="f5"/>
                  </a:cubicBezTo>
                  <a:cubicBezTo>
                    <a:pt x="f6" y="f13"/>
                    <a:pt x="f6" y="f8"/>
                    <a:pt x="f6" y="f7"/>
                  </a:cubicBez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7" name="Freeform 236">
              <a:extLst>
                <a:ext uri="{FF2B5EF4-FFF2-40B4-BE49-F238E27FC236}">
                  <a16:creationId xmlns:a16="http://schemas.microsoft.com/office/drawing/2014/main" id="{E5AAA1E2-FD78-4604-9CEE-FECA6A0D59A7}"/>
                </a:ext>
              </a:extLst>
            </p:cNvPr>
            <p:cNvSpPr/>
            <p:nvPr/>
          </p:nvSpPr>
          <p:spPr>
            <a:xfrm>
              <a:off x="4025902" y="3709985"/>
              <a:ext cx="50804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25"/>
                <a:gd name="f8" fmla="val 17"/>
                <a:gd name="f9" fmla="val 8"/>
                <a:gd name="f10" fmla="val 7"/>
                <a:gd name="f11" fmla="val 1"/>
                <a:gd name="f12" fmla="val 14"/>
                <a:gd name="f13" fmla="val 2"/>
                <a:gd name="f14" fmla="val 9"/>
                <a:gd name="f15" fmla="val 16"/>
                <a:gd name="f16" fmla="val 15"/>
                <a:gd name="f17" fmla="+- 0 0 -90"/>
                <a:gd name="f18" fmla="*/ f3 1 23"/>
                <a:gd name="f19" fmla="*/ f4 1 25"/>
                <a:gd name="f20" fmla="+- f7 0 f5"/>
                <a:gd name="f21" fmla="+- f6 0 f5"/>
                <a:gd name="f22" fmla="*/ f17 f0 1"/>
                <a:gd name="f23" fmla="*/ f21 1 23"/>
                <a:gd name="f24" fmla="*/ f20 1 25"/>
                <a:gd name="f25" fmla="*/ 0 f21 1"/>
                <a:gd name="f26" fmla="*/ 25 f20 1"/>
                <a:gd name="f27" fmla="*/ 0 f20 1"/>
                <a:gd name="f28" fmla="*/ 23 f21 1"/>
                <a:gd name="f29" fmla="*/ 2 f20 1"/>
                <a:gd name="f30" fmla="*/ f22 1 f2"/>
                <a:gd name="f31" fmla="*/ f25 1 23"/>
                <a:gd name="f32" fmla="*/ f26 1 25"/>
                <a:gd name="f33" fmla="*/ f27 1 25"/>
                <a:gd name="f34" fmla="*/ f28 1 23"/>
                <a:gd name="f35" fmla="*/ f29 1 25"/>
                <a:gd name="f36" fmla="*/ 0 1 f23"/>
                <a:gd name="f37" fmla="*/ f6 1 f23"/>
                <a:gd name="f38" fmla="*/ 0 1 f24"/>
                <a:gd name="f39" fmla="*/ f7 1 f24"/>
                <a:gd name="f40" fmla="+- f30 0 f1"/>
                <a:gd name="f41" fmla="*/ f31 1 f23"/>
                <a:gd name="f42" fmla="*/ f32 1 f24"/>
                <a:gd name="f43" fmla="*/ f33 1 f24"/>
                <a:gd name="f44" fmla="*/ f34 1 f23"/>
                <a:gd name="f45" fmla="*/ f35 1 f24"/>
                <a:gd name="f46" fmla="*/ f36 f18 1"/>
                <a:gd name="f47" fmla="*/ f37 f18 1"/>
                <a:gd name="f48" fmla="*/ f39 f19 1"/>
                <a:gd name="f49" fmla="*/ f38 f19 1"/>
                <a:gd name="f50" fmla="*/ f41 f18 1"/>
                <a:gd name="f51" fmla="*/ f42 f19 1"/>
                <a:gd name="f52" fmla="*/ f43 f19 1"/>
                <a:gd name="f53" fmla="*/ f44 f18 1"/>
                <a:gd name="f54" fmla="*/ f45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50" y="f51"/>
                </a:cxn>
                <a:cxn ang="f40">
                  <a:pos x="f50" y="f52"/>
                </a:cxn>
                <a:cxn ang="f40">
                  <a:pos x="f53" y="f54"/>
                </a:cxn>
                <a:cxn ang="f40">
                  <a:pos x="f53" y="f51"/>
                </a:cxn>
                <a:cxn ang="f40">
                  <a:pos x="f50" y="f51"/>
                </a:cxn>
              </a:cxnLst>
              <a:rect l="f46" t="f49" r="f47" b="f48"/>
              <a:pathLst>
                <a:path w="23" h="25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11"/>
                    <a:pt x="f12" y="f11"/>
                    <a:pt x="f6" y="f13"/>
                  </a:cubicBezTo>
                  <a:cubicBezTo>
                    <a:pt x="f6" y="f14"/>
                    <a:pt x="f6" y="f15"/>
                    <a:pt x="f6" y="f7"/>
                  </a:cubicBezTo>
                  <a:cubicBezTo>
                    <a:pt x="f16" y="f7"/>
                    <a:pt x="f10" y="f7"/>
                    <a:pt x="f5" y="f7"/>
                  </a:cubicBez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8" name="Freeform 237">
              <a:extLst>
                <a:ext uri="{FF2B5EF4-FFF2-40B4-BE49-F238E27FC236}">
                  <a16:creationId xmlns:a16="http://schemas.microsoft.com/office/drawing/2014/main" id="{FC31C1DE-06E6-45F0-B36C-791CFC969199}"/>
                </a:ext>
              </a:extLst>
            </p:cNvPr>
            <p:cNvSpPr/>
            <p:nvPr/>
          </p:nvSpPr>
          <p:spPr>
            <a:xfrm>
              <a:off x="4235445" y="3716341"/>
              <a:ext cx="50804" cy="508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2"/>
                <a:gd name="f8" fmla="val 1"/>
                <a:gd name="f9" fmla="val 16"/>
                <a:gd name="f10" fmla="val 8"/>
                <a:gd name="f11" fmla="val 15"/>
                <a:gd name="f12" fmla="val 7"/>
                <a:gd name="f13" fmla="val 13"/>
                <a:gd name="f14" fmla="val 22"/>
                <a:gd name="f15" fmla="val 9"/>
                <a:gd name="f16" fmla="+- 0 0 -90"/>
                <a:gd name="f17" fmla="*/ f3 1 23"/>
                <a:gd name="f18" fmla="*/ f4 1 23"/>
                <a:gd name="f19" fmla="+- f6 0 f5"/>
                <a:gd name="f20" fmla="*/ f16 f0 1"/>
                <a:gd name="f21" fmla="*/ f19 1 23"/>
                <a:gd name="f22" fmla="*/ 2 f19 1"/>
                <a:gd name="f23" fmla="*/ 23 f19 1"/>
                <a:gd name="f24" fmla="*/ 0 f19 1"/>
                <a:gd name="f25" fmla="*/ 22 f19 1"/>
                <a:gd name="f26" fmla="*/ f20 1 f2"/>
                <a:gd name="f27" fmla="*/ f22 1 23"/>
                <a:gd name="f28" fmla="*/ f23 1 23"/>
                <a:gd name="f29" fmla="*/ f24 1 23"/>
                <a:gd name="f30" fmla="*/ f25 1 23"/>
                <a:gd name="f31" fmla="*/ 0 1 f21"/>
                <a:gd name="f32" fmla="*/ f6 1 f21"/>
                <a:gd name="f33" fmla="+- f26 0 f1"/>
                <a:gd name="f34" fmla="*/ f27 1 f21"/>
                <a:gd name="f35" fmla="*/ f28 1 f21"/>
                <a:gd name="f36" fmla="*/ f29 1 f21"/>
                <a:gd name="f37" fmla="*/ f30 1 f21"/>
                <a:gd name="f38" fmla="*/ f31 f17 1"/>
                <a:gd name="f39" fmla="*/ f32 f17 1"/>
                <a:gd name="f40" fmla="*/ f32 f18 1"/>
                <a:gd name="f41" fmla="*/ f31 f18 1"/>
                <a:gd name="f42" fmla="*/ f34 f17 1"/>
                <a:gd name="f43" fmla="*/ f35 f18 1"/>
                <a:gd name="f44" fmla="*/ f36 f17 1"/>
                <a:gd name="f45" fmla="*/ f36 f18 1"/>
                <a:gd name="f46" fmla="*/ f35 f17 1"/>
                <a:gd name="f47" fmla="*/ f37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42" y="f43"/>
                </a:cxn>
                <a:cxn ang="f33">
                  <a:pos x="f44" y="f45"/>
                </a:cxn>
                <a:cxn ang="f33">
                  <a:pos x="f46" y="f45"/>
                </a:cxn>
                <a:cxn ang="f33">
                  <a:pos x="f46" y="f47"/>
                </a:cxn>
                <a:cxn ang="f33">
                  <a:pos x="f42" y="f47"/>
                </a:cxn>
                <a:cxn ang="f33">
                  <a:pos x="f42" y="f43"/>
                </a:cxn>
              </a:cxnLst>
              <a:rect l="f38" t="f41" r="f39" b="f40"/>
              <a:pathLst>
                <a:path w="23" h="23">
                  <a:moveTo>
                    <a:pt x="f7" y="f6"/>
                  </a:moveTo>
                  <a:cubicBezTo>
                    <a:pt x="f8" y="f9"/>
                    <a:pt x="f8" y="f10"/>
                    <a:pt x="f5" y="f5"/>
                  </a:cubicBezTo>
                  <a:cubicBezTo>
                    <a:pt x="f10" y="f5"/>
                    <a:pt x="f11" y="f5"/>
                    <a:pt x="f6" y="f5"/>
                  </a:cubicBezTo>
                  <a:cubicBezTo>
                    <a:pt x="f6" y="f12"/>
                    <a:pt x="f6" y="f13"/>
                    <a:pt x="f6" y="f14"/>
                  </a:cubicBezTo>
                  <a:cubicBezTo>
                    <a:pt x="f9" y="f14"/>
                    <a:pt x="f15" y="f14"/>
                    <a:pt x="f7" y="f14"/>
                  </a:cubicBezTo>
                  <a:cubicBezTo>
                    <a:pt x="f7" y="f14"/>
                    <a:pt x="f7" y="f6"/>
                    <a:pt x="f7" y="f6"/>
                  </a:cubicBez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9" name="Freeform 238">
              <a:extLst>
                <a:ext uri="{FF2B5EF4-FFF2-40B4-BE49-F238E27FC236}">
                  <a16:creationId xmlns:a16="http://schemas.microsoft.com/office/drawing/2014/main" id="{89BEC195-E01D-4DD2-826F-54263BBBE9C7}"/>
                </a:ext>
              </a:extLst>
            </p:cNvPr>
            <p:cNvSpPr/>
            <p:nvPr/>
          </p:nvSpPr>
          <p:spPr>
            <a:xfrm>
              <a:off x="4340227" y="3709985"/>
              <a:ext cx="49213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25"/>
                <a:gd name="f8" fmla="val 8"/>
                <a:gd name="f9" fmla="val 17"/>
                <a:gd name="f10" fmla="val 15"/>
                <a:gd name="f11" fmla="val 16"/>
                <a:gd name="f12" fmla="val 10"/>
                <a:gd name="f13" fmla="val 3"/>
                <a:gd name="f14" fmla="val 2"/>
                <a:gd name="f15" fmla="val 1"/>
                <a:gd name="f16" fmla="+- 0 0 -90"/>
                <a:gd name="f17" fmla="*/ f3 1 22"/>
                <a:gd name="f18" fmla="*/ f4 1 25"/>
                <a:gd name="f19" fmla="+- f7 0 f5"/>
                <a:gd name="f20" fmla="+- f6 0 f5"/>
                <a:gd name="f21" fmla="*/ f16 f0 1"/>
                <a:gd name="f22" fmla="*/ f20 1 22"/>
                <a:gd name="f23" fmla="*/ f19 1 25"/>
                <a:gd name="f24" fmla="*/ 22 f20 1"/>
                <a:gd name="f25" fmla="*/ 0 f19 1"/>
                <a:gd name="f26" fmla="*/ 25 f19 1"/>
                <a:gd name="f27" fmla="*/ 0 f20 1"/>
                <a:gd name="f28" fmla="*/ 3 f19 1"/>
                <a:gd name="f29" fmla="*/ f21 1 f2"/>
                <a:gd name="f30" fmla="*/ f24 1 22"/>
                <a:gd name="f31" fmla="*/ f25 1 25"/>
                <a:gd name="f32" fmla="*/ f26 1 25"/>
                <a:gd name="f33" fmla="*/ f27 1 22"/>
                <a:gd name="f34" fmla="*/ f28 1 25"/>
                <a:gd name="f35" fmla="*/ 0 1 f22"/>
                <a:gd name="f36" fmla="*/ f6 1 f22"/>
                <a:gd name="f37" fmla="*/ 0 1 f23"/>
                <a:gd name="f38" fmla="*/ f7 1 f23"/>
                <a:gd name="f39" fmla="+- f29 0 f1"/>
                <a:gd name="f40" fmla="*/ f30 1 f22"/>
                <a:gd name="f41" fmla="*/ f31 1 f23"/>
                <a:gd name="f42" fmla="*/ f32 1 f23"/>
                <a:gd name="f43" fmla="*/ f33 1 f22"/>
                <a:gd name="f44" fmla="*/ f34 1 f23"/>
                <a:gd name="f45" fmla="*/ f35 f17 1"/>
                <a:gd name="f46" fmla="*/ f36 f17 1"/>
                <a:gd name="f47" fmla="*/ f38 f18 1"/>
                <a:gd name="f48" fmla="*/ f37 f18 1"/>
                <a:gd name="f49" fmla="*/ f40 f17 1"/>
                <a:gd name="f50" fmla="*/ f41 f18 1"/>
                <a:gd name="f51" fmla="*/ f42 f18 1"/>
                <a:gd name="f52" fmla="*/ f43 f17 1"/>
                <a:gd name="f53" fmla="*/ f44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49" y="f50"/>
                </a:cxn>
                <a:cxn ang="f39">
                  <a:pos x="f49" y="f51"/>
                </a:cxn>
                <a:cxn ang="f39">
                  <a:pos x="f52" y="f51"/>
                </a:cxn>
                <a:cxn ang="f39">
                  <a:pos x="f52" y="f53"/>
                </a:cxn>
                <a:cxn ang="f39">
                  <a:pos x="f49" y="f50"/>
                </a:cxn>
              </a:cxnLst>
              <a:rect l="f45" t="f48" r="f46" b="f47"/>
              <a:pathLst>
                <a:path w="22" h="25">
                  <a:moveTo>
                    <a:pt x="f6" y="f5"/>
                  </a:moveTo>
                  <a:cubicBezTo>
                    <a:pt x="f6" y="f8"/>
                    <a:pt x="f6" y="f9"/>
                    <a:pt x="f6" y="f7"/>
                  </a:cubicBezTo>
                  <a:cubicBezTo>
                    <a:pt x="f10" y="f7"/>
                    <a:pt x="f8" y="f7"/>
                    <a:pt x="f5" y="f7"/>
                  </a:cubicBezTo>
                  <a:cubicBezTo>
                    <a:pt x="f5" y="f11"/>
                    <a:pt x="f5" y="f12"/>
                    <a:pt x="f5" y="f13"/>
                  </a:cubicBezTo>
                  <a:cubicBezTo>
                    <a:pt x="f8" y="f14"/>
                    <a:pt x="f10" y="f15"/>
                    <a:pt x="f6" y="f5"/>
                  </a:cubicBez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60" name="Freeform 239">
              <a:extLst>
                <a:ext uri="{FF2B5EF4-FFF2-40B4-BE49-F238E27FC236}">
                  <a16:creationId xmlns:a16="http://schemas.microsoft.com/office/drawing/2014/main" id="{3CFBB26E-1BB0-4CE2-968C-404CFADABF1D}"/>
                </a:ext>
              </a:extLst>
            </p:cNvPr>
            <p:cNvSpPr/>
            <p:nvPr/>
          </p:nvSpPr>
          <p:spPr>
            <a:xfrm>
              <a:off x="4389440" y="3660772"/>
              <a:ext cx="52385" cy="508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3"/>
                <a:gd name="f8" fmla="val 16"/>
                <a:gd name="f9" fmla="val 8"/>
                <a:gd name="f10" fmla="val 1"/>
                <a:gd name="f11" fmla="val 10"/>
                <a:gd name="f12" fmla="val 15"/>
                <a:gd name="f13" fmla="val 9"/>
                <a:gd name="f14" fmla="+- 0 0 -90"/>
                <a:gd name="f15" fmla="*/ f3 1 24"/>
                <a:gd name="f16" fmla="*/ f4 1 23"/>
                <a:gd name="f17" fmla="+- f7 0 f5"/>
                <a:gd name="f18" fmla="+- f6 0 f5"/>
                <a:gd name="f19" fmla="*/ f14 f0 1"/>
                <a:gd name="f20" fmla="*/ f18 1 24"/>
                <a:gd name="f21" fmla="*/ f17 1 23"/>
                <a:gd name="f22" fmla="*/ 24 f18 1"/>
                <a:gd name="f23" fmla="*/ 23 f17 1"/>
                <a:gd name="f24" fmla="*/ 0 f18 1"/>
                <a:gd name="f25" fmla="*/ 1 f18 1"/>
                <a:gd name="f26" fmla="*/ 1 f17 1"/>
                <a:gd name="f27" fmla="*/ 0 f17 1"/>
                <a:gd name="f28" fmla="*/ f19 1 f2"/>
                <a:gd name="f29" fmla="*/ f22 1 24"/>
                <a:gd name="f30" fmla="*/ f23 1 23"/>
                <a:gd name="f31" fmla="*/ f24 1 24"/>
                <a:gd name="f32" fmla="*/ f25 1 24"/>
                <a:gd name="f33" fmla="*/ f26 1 23"/>
                <a:gd name="f34" fmla="*/ f27 1 23"/>
                <a:gd name="f35" fmla="*/ 0 1 f20"/>
                <a:gd name="f36" fmla="*/ f6 1 f20"/>
                <a:gd name="f37" fmla="*/ 0 1 f21"/>
                <a:gd name="f38" fmla="*/ f7 1 f21"/>
                <a:gd name="f39" fmla="+- f28 0 f1"/>
                <a:gd name="f40" fmla="*/ f29 1 f20"/>
                <a:gd name="f41" fmla="*/ f30 1 f21"/>
                <a:gd name="f42" fmla="*/ f31 1 f20"/>
                <a:gd name="f43" fmla="*/ f32 1 f20"/>
                <a:gd name="f44" fmla="*/ f33 1 f21"/>
                <a:gd name="f45" fmla="*/ f34 1 f21"/>
                <a:gd name="f46" fmla="*/ f35 f15 1"/>
                <a:gd name="f47" fmla="*/ f36 f15 1"/>
                <a:gd name="f48" fmla="*/ f38 f16 1"/>
                <a:gd name="f49" fmla="*/ f37 f16 1"/>
                <a:gd name="f50" fmla="*/ f40 f15 1"/>
                <a:gd name="f51" fmla="*/ f41 f16 1"/>
                <a:gd name="f52" fmla="*/ f42 f15 1"/>
                <a:gd name="f53" fmla="*/ f43 f15 1"/>
                <a:gd name="f54" fmla="*/ f44 f16 1"/>
                <a:gd name="f55" fmla="*/ f45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50" y="f51"/>
                </a:cxn>
                <a:cxn ang="f39">
                  <a:pos x="f52" y="f51"/>
                </a:cxn>
                <a:cxn ang="f39">
                  <a:pos x="f53" y="f54"/>
                </a:cxn>
                <a:cxn ang="f39">
                  <a:pos x="f50" y="f55"/>
                </a:cxn>
                <a:cxn ang="f39">
                  <a:pos x="f50" y="f51"/>
                </a:cxn>
              </a:cxnLst>
              <a:rect l="f46" t="f49" r="f47" b="f48"/>
              <a:pathLst>
                <a:path w="24" h="23">
                  <a:moveTo>
                    <a:pt x="f6" y="f7"/>
                  </a:moveTo>
                  <a:cubicBezTo>
                    <a:pt x="f8" y="f7"/>
                    <a:pt x="f9" y="f7"/>
                    <a:pt x="f5" y="f7"/>
                  </a:cubicBezTo>
                  <a:cubicBezTo>
                    <a:pt x="f5" y="f8"/>
                    <a:pt x="f10" y="f11"/>
                    <a:pt x="f10" y="f10"/>
                  </a:cubicBezTo>
                  <a:cubicBezTo>
                    <a:pt x="f9" y="f10"/>
                    <a:pt x="f12" y="f10"/>
                    <a:pt x="f6" y="f5"/>
                  </a:cubicBezTo>
                  <a:cubicBezTo>
                    <a:pt x="f6" y="f13"/>
                    <a:pt x="f6" y="f8"/>
                    <a:pt x="f6" y="f7"/>
                  </a:cubicBez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61" name="Freeform 240">
              <a:extLst>
                <a:ext uri="{FF2B5EF4-FFF2-40B4-BE49-F238E27FC236}">
                  <a16:creationId xmlns:a16="http://schemas.microsoft.com/office/drawing/2014/main" id="{0EEEE643-CAF3-48A1-934B-0B09557E09DF}"/>
                </a:ext>
              </a:extLst>
            </p:cNvPr>
            <p:cNvSpPr/>
            <p:nvPr/>
          </p:nvSpPr>
          <p:spPr>
            <a:xfrm>
              <a:off x="5273673" y="3816348"/>
              <a:ext cx="52385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5"/>
                <a:gd name="f8" fmla="val 9"/>
                <a:gd name="f9" fmla="val 17"/>
                <a:gd name="f10" fmla="val 10"/>
                <a:gd name="f11" fmla="val 1"/>
                <a:gd name="f12" fmla="val 16"/>
                <a:gd name="f13" fmla="val 8"/>
                <a:gd name="f14" fmla="+- 0 0 -90"/>
                <a:gd name="f15" fmla="*/ f3 1 24"/>
                <a:gd name="f16" fmla="*/ f4 1 25"/>
                <a:gd name="f17" fmla="+- f7 0 f5"/>
                <a:gd name="f18" fmla="+- f6 0 f5"/>
                <a:gd name="f19" fmla="*/ f14 f0 1"/>
                <a:gd name="f20" fmla="*/ f18 1 24"/>
                <a:gd name="f21" fmla="*/ f17 1 25"/>
                <a:gd name="f22" fmla="*/ 24 f18 1"/>
                <a:gd name="f23" fmla="*/ 0 f17 1"/>
                <a:gd name="f24" fmla="*/ 25 f17 1"/>
                <a:gd name="f25" fmla="*/ 1 f18 1"/>
                <a:gd name="f26" fmla="*/ 0 f18 1"/>
                <a:gd name="f27" fmla="*/ f19 1 f2"/>
                <a:gd name="f28" fmla="*/ f22 1 24"/>
                <a:gd name="f29" fmla="*/ f23 1 25"/>
                <a:gd name="f30" fmla="*/ f24 1 25"/>
                <a:gd name="f31" fmla="*/ f25 1 24"/>
                <a:gd name="f32" fmla="*/ f26 1 24"/>
                <a:gd name="f33" fmla="*/ 0 1 f20"/>
                <a:gd name="f34" fmla="*/ f6 1 f20"/>
                <a:gd name="f35" fmla="*/ 0 1 f21"/>
                <a:gd name="f36" fmla="*/ f7 1 f21"/>
                <a:gd name="f37" fmla="+- f27 0 f1"/>
                <a:gd name="f38" fmla="*/ f28 1 f20"/>
                <a:gd name="f39" fmla="*/ f29 1 f21"/>
                <a:gd name="f40" fmla="*/ f30 1 f21"/>
                <a:gd name="f41" fmla="*/ f31 1 f20"/>
                <a:gd name="f42" fmla="*/ f32 1 f20"/>
                <a:gd name="f43" fmla="*/ f33 f15 1"/>
                <a:gd name="f44" fmla="*/ f34 f15 1"/>
                <a:gd name="f45" fmla="*/ f36 f16 1"/>
                <a:gd name="f46" fmla="*/ f35 f16 1"/>
                <a:gd name="f47" fmla="*/ f38 f15 1"/>
                <a:gd name="f48" fmla="*/ f39 f16 1"/>
                <a:gd name="f49" fmla="*/ f40 f16 1"/>
                <a:gd name="f50" fmla="*/ f41 f15 1"/>
                <a:gd name="f51" fmla="*/ f4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47" y="f48"/>
                </a:cxn>
                <a:cxn ang="f37">
                  <a:pos x="f47" y="f49"/>
                </a:cxn>
                <a:cxn ang="f37">
                  <a:pos x="f50" y="f49"/>
                </a:cxn>
                <a:cxn ang="f37">
                  <a:pos x="f51" y="f48"/>
                </a:cxn>
                <a:cxn ang="f37">
                  <a:pos x="f47" y="f48"/>
                </a:cxn>
              </a:cxnLst>
              <a:rect l="f43" t="f46" r="f44" b="f45"/>
              <a:pathLst>
                <a:path w="24" h="25">
                  <a:moveTo>
                    <a:pt x="f6" y="f5"/>
                  </a:moveTo>
                  <a:cubicBezTo>
                    <a:pt x="f6" y="f8"/>
                    <a:pt x="f6" y="f9"/>
                    <a:pt x="f6" y="f7"/>
                  </a:cubicBezTo>
                  <a:cubicBezTo>
                    <a:pt x="f9" y="f7"/>
                    <a:pt x="f10" y="f7"/>
                    <a:pt x="f11" y="f7"/>
                  </a:cubicBezTo>
                  <a:cubicBezTo>
                    <a:pt x="f11" y="f12"/>
                    <a:pt x="f5" y="f13"/>
                    <a:pt x="f5" y="f5"/>
                  </a:cubicBezTo>
                  <a:cubicBezTo>
                    <a:pt x="f13" y="f5"/>
                    <a:pt x="f12" y="f5"/>
                    <a:pt x="f6" y="f5"/>
                  </a:cubicBez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62" name="Freeform 241">
              <a:extLst>
                <a:ext uri="{FF2B5EF4-FFF2-40B4-BE49-F238E27FC236}">
                  <a16:creationId xmlns:a16="http://schemas.microsoft.com/office/drawing/2014/main" id="{8A8AF6BD-D9FC-4E19-B06C-1376B003DBAF}"/>
                </a:ext>
              </a:extLst>
            </p:cNvPr>
            <p:cNvSpPr/>
            <p:nvPr/>
          </p:nvSpPr>
          <p:spPr>
            <a:xfrm>
              <a:off x="7873998" y="3816348"/>
              <a:ext cx="53977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5"/>
                <a:gd name="f8" fmla="val 9"/>
                <a:gd name="f9" fmla="val 17"/>
                <a:gd name="f10" fmla="val 10"/>
                <a:gd name="f11" fmla="val 1"/>
                <a:gd name="f12" fmla="val 16"/>
                <a:gd name="f13" fmla="val 8"/>
                <a:gd name="f14" fmla="+- 0 0 -90"/>
                <a:gd name="f15" fmla="*/ f3 1 24"/>
                <a:gd name="f16" fmla="*/ f4 1 25"/>
                <a:gd name="f17" fmla="+- f7 0 f5"/>
                <a:gd name="f18" fmla="+- f6 0 f5"/>
                <a:gd name="f19" fmla="*/ f14 f0 1"/>
                <a:gd name="f20" fmla="*/ f18 1 24"/>
                <a:gd name="f21" fmla="*/ f17 1 25"/>
                <a:gd name="f22" fmla="*/ 24 f18 1"/>
                <a:gd name="f23" fmla="*/ 0 f17 1"/>
                <a:gd name="f24" fmla="*/ 25 f17 1"/>
                <a:gd name="f25" fmla="*/ 1 f18 1"/>
                <a:gd name="f26" fmla="*/ 0 f18 1"/>
                <a:gd name="f27" fmla="*/ f19 1 f2"/>
                <a:gd name="f28" fmla="*/ f22 1 24"/>
                <a:gd name="f29" fmla="*/ f23 1 25"/>
                <a:gd name="f30" fmla="*/ f24 1 25"/>
                <a:gd name="f31" fmla="*/ f25 1 24"/>
                <a:gd name="f32" fmla="*/ f26 1 24"/>
                <a:gd name="f33" fmla="*/ 0 1 f20"/>
                <a:gd name="f34" fmla="*/ f6 1 f20"/>
                <a:gd name="f35" fmla="*/ 0 1 f21"/>
                <a:gd name="f36" fmla="*/ f7 1 f21"/>
                <a:gd name="f37" fmla="+- f27 0 f1"/>
                <a:gd name="f38" fmla="*/ f28 1 f20"/>
                <a:gd name="f39" fmla="*/ f29 1 f21"/>
                <a:gd name="f40" fmla="*/ f30 1 f21"/>
                <a:gd name="f41" fmla="*/ f31 1 f20"/>
                <a:gd name="f42" fmla="*/ f32 1 f20"/>
                <a:gd name="f43" fmla="*/ f33 f15 1"/>
                <a:gd name="f44" fmla="*/ f34 f15 1"/>
                <a:gd name="f45" fmla="*/ f36 f16 1"/>
                <a:gd name="f46" fmla="*/ f35 f16 1"/>
                <a:gd name="f47" fmla="*/ f38 f15 1"/>
                <a:gd name="f48" fmla="*/ f39 f16 1"/>
                <a:gd name="f49" fmla="*/ f40 f16 1"/>
                <a:gd name="f50" fmla="*/ f41 f15 1"/>
                <a:gd name="f51" fmla="*/ f4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47" y="f48"/>
                </a:cxn>
                <a:cxn ang="f37">
                  <a:pos x="f47" y="f49"/>
                </a:cxn>
                <a:cxn ang="f37">
                  <a:pos x="f50" y="f49"/>
                </a:cxn>
                <a:cxn ang="f37">
                  <a:pos x="f51" y="f48"/>
                </a:cxn>
                <a:cxn ang="f37">
                  <a:pos x="f47" y="f48"/>
                </a:cxn>
              </a:cxnLst>
              <a:rect l="f43" t="f46" r="f44" b="f45"/>
              <a:pathLst>
                <a:path w="24" h="25">
                  <a:moveTo>
                    <a:pt x="f6" y="f5"/>
                  </a:moveTo>
                  <a:cubicBezTo>
                    <a:pt x="f6" y="f8"/>
                    <a:pt x="f6" y="f9"/>
                    <a:pt x="f6" y="f7"/>
                  </a:cubicBezTo>
                  <a:cubicBezTo>
                    <a:pt x="f9" y="f7"/>
                    <a:pt x="f10" y="f7"/>
                    <a:pt x="f11" y="f7"/>
                  </a:cubicBezTo>
                  <a:cubicBezTo>
                    <a:pt x="f11" y="f12"/>
                    <a:pt x="f5" y="f13"/>
                    <a:pt x="f5" y="f5"/>
                  </a:cubicBezTo>
                  <a:cubicBezTo>
                    <a:pt x="f13" y="f5"/>
                    <a:pt x="f12" y="f5"/>
                    <a:pt x="f6" y="f5"/>
                  </a:cubicBezTo>
                  <a:close/>
                </a:path>
              </a:pathLst>
            </a:custGeom>
            <a:solidFill>
              <a:srgbClr val="296D9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</p:cSld>
  <p:clrMapOvr>
    <a:masterClrMapping/>
  </p:clrMapOvr>
  <p:transition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6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7ECAEAD7-E3E0-4B4D-9233-BCB87FD29F5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42645" y="92610"/>
            <a:ext cx="8679896" cy="543181"/>
          </a:xfrm>
        </p:spPr>
        <p:txBody>
          <a:bodyPr anchor="ctr" anchorCtr="1"/>
          <a:lstStyle/>
          <a:p>
            <a:pPr marL="0" lvl="0" indent="0" algn="ctr">
              <a:buNone/>
            </a:pPr>
            <a:r>
              <a:rPr lang="en-US" sz="3600">
                <a:solidFill>
                  <a:srgbClr val="000000"/>
                </a:solidFill>
                <a:latin typeface="Arial"/>
                <a:cs typeface="Arial" pitchFamily="34"/>
              </a:rPr>
              <a:t>Fully Editable Icon Sets: A</a:t>
            </a:r>
          </a:p>
        </p:txBody>
      </p:sp>
      <p:sp>
        <p:nvSpPr>
          <p:cNvPr id="3" name="Diamond 5">
            <a:extLst>
              <a:ext uri="{FF2B5EF4-FFF2-40B4-BE49-F238E27FC236}">
                <a16:creationId xmlns:a16="http://schemas.microsoft.com/office/drawing/2014/main" id="{6A8102C2-39BC-4A1A-BC70-C4573E1C3852}"/>
              </a:ext>
            </a:extLst>
          </p:cNvPr>
          <p:cNvSpPr/>
          <p:nvPr/>
        </p:nvSpPr>
        <p:spPr>
          <a:xfrm>
            <a:off x="4584051" y="1119115"/>
            <a:ext cx="392359" cy="393521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3249575"/>
              <a:gd name="f5" fmla="val 1275349"/>
              <a:gd name="f6" fmla="val 2002569"/>
              <a:gd name="f7" fmla="val 1625117"/>
              <a:gd name="f8" fmla="val 2233002"/>
              <a:gd name="f9" fmla="val 1968772"/>
              <a:gd name="f10" fmla="val 2006596"/>
              <a:gd name="f11" fmla="val 1067116"/>
              <a:gd name="f12" fmla="val 1473605"/>
              <a:gd name="f13" fmla="val 1581605"/>
              <a:gd name="f14" fmla="val 2183116"/>
              <a:gd name="f15" fmla="val 1267205"/>
              <a:gd name="f16" fmla="val 1375205"/>
              <a:gd name="f17" fmla="val 1172196"/>
              <a:gd name="f18" fmla="val 3142550"/>
              <a:gd name="f19" fmla="val 2026252"/>
              <a:gd name="f20" fmla="val 1968728"/>
              <a:gd name="f21" fmla="val 3049854"/>
              <a:gd name="f22" fmla="val 1294362"/>
              <a:gd name="f23" fmla="val 602850"/>
              <a:gd name="f24" fmla="val 1559516"/>
              <a:gd name="f25" fmla="val 1217896"/>
              <a:gd name="f26" fmla="val 1964719"/>
              <a:gd name="f27" fmla="val 1060805"/>
              <a:gd name="f28" fmla="val 1168805"/>
              <a:gd name="f29" fmla="val 869032"/>
              <a:gd name="f30" fmla="val 816137"/>
              <a:gd name="f31" fmla="val 2381200"/>
              <a:gd name="f32" fmla="val 1623491"/>
              <a:gd name="f33" fmla="val 1668045"/>
              <a:gd name="f34" fmla="val 2093329"/>
              <a:gd name="f35" fmla="val 1625116"/>
              <a:gd name="f36" fmla="val 2121611"/>
              <a:gd name="f37" fmla="val 3235286"/>
              <a:gd name="f38" fmla="val 1060806"/>
              <a:gd name="f39" fmla="val 2489212"/>
              <a:gd name="f40" fmla="val 1552331"/>
              <a:gd name="f41" fmla="val 708008"/>
              <a:gd name="f42" fmla="val 761020"/>
              <a:gd name="f43" fmla="val 14946"/>
              <a:gd name="f44" fmla="*/ f0 1 3240001"/>
              <a:gd name="f45" fmla="*/ f1 1 3249575"/>
              <a:gd name="f46" fmla="+- f4 0 f2"/>
              <a:gd name="f47" fmla="+- f3 0 f2"/>
              <a:gd name="f48" fmla="*/ f47 1 3240001"/>
              <a:gd name="f49" fmla="*/ f46 1 3249575"/>
              <a:gd name="f50" fmla="*/ f2 1 f48"/>
              <a:gd name="f51" fmla="*/ f3 1 f48"/>
              <a:gd name="f52" fmla="*/ f2 1 f49"/>
              <a:gd name="f53" fmla="*/ f4 1 f49"/>
              <a:gd name="f54" fmla="*/ f50 f44 1"/>
              <a:gd name="f55" fmla="*/ f51 f44 1"/>
              <a:gd name="f56" fmla="*/ f53 f45 1"/>
              <a:gd name="f57" fmla="*/ f52 f4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4" t="f57" r="f55" b="f56"/>
            <a:pathLst>
              <a:path w="3240001" h="3249575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11" y="f12"/>
                </a:moveTo>
                <a:lnTo>
                  <a:pt x="f11" y="f13"/>
                </a:lnTo>
                <a:lnTo>
                  <a:pt x="f14" y="f13"/>
                </a:lnTo>
                <a:lnTo>
                  <a:pt x="f14" y="f12"/>
                </a:lnTo>
                <a:close/>
                <a:moveTo>
                  <a:pt x="f11" y="f15"/>
                </a:moveTo>
                <a:lnTo>
                  <a:pt x="f11" y="f16"/>
                </a:lnTo>
                <a:lnTo>
                  <a:pt x="f14" y="f16"/>
                </a:lnTo>
                <a:lnTo>
                  <a:pt x="f14" y="f15"/>
                </a:lnTo>
                <a:close/>
                <a:moveTo>
                  <a:pt x="f3" y="f17"/>
                </a:moveTo>
                <a:lnTo>
                  <a:pt x="f3" y="f18"/>
                </a:lnTo>
                <a:lnTo>
                  <a:pt x="f19" y="f20"/>
                </a:lnTo>
                <a:lnTo>
                  <a:pt x="f21" y="f22"/>
                </a:lnTo>
                <a:close/>
                <a:moveTo>
                  <a:pt x="f2" y="f17"/>
                </a:moveTo>
                <a:lnTo>
                  <a:pt x="f23" y="f24"/>
                </a:lnTo>
                <a:lnTo>
                  <a:pt x="f25" y="f26"/>
                </a:lnTo>
                <a:lnTo>
                  <a:pt x="f2" y="f18"/>
                </a:lnTo>
                <a:close/>
                <a:moveTo>
                  <a:pt x="f11" y="f27"/>
                </a:moveTo>
                <a:lnTo>
                  <a:pt x="f11" y="f28"/>
                </a:lnTo>
                <a:lnTo>
                  <a:pt x="f14" y="f28"/>
                </a:lnTo>
                <a:lnTo>
                  <a:pt x="f14" y="f27"/>
                </a:lnTo>
                <a:close/>
                <a:moveTo>
                  <a:pt x="f29" y="f30"/>
                </a:moveTo>
                <a:lnTo>
                  <a:pt x="f31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29" y="f32"/>
                </a:lnTo>
                <a:close/>
                <a:moveTo>
                  <a:pt x="f35" y="f2"/>
                </a:moveTo>
                <a:lnTo>
                  <a:pt x="f37" y="f38"/>
                </a:lnTo>
                <a:lnTo>
                  <a:pt x="f39" y="f40"/>
                </a:lnTo>
                <a:lnTo>
                  <a:pt x="f39" y="f41"/>
                </a:lnTo>
                <a:lnTo>
                  <a:pt x="f42" y="f41"/>
                </a:lnTo>
                <a:lnTo>
                  <a:pt x="f42" y="f40"/>
                </a:lnTo>
                <a:lnTo>
                  <a:pt x="f43" y="f38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4" name="Isosceles Triangle 51">
            <a:extLst>
              <a:ext uri="{FF2B5EF4-FFF2-40B4-BE49-F238E27FC236}">
                <a16:creationId xmlns:a16="http://schemas.microsoft.com/office/drawing/2014/main" id="{FFF50FCD-3BB6-4C35-9459-F69BB52C0DAA}"/>
              </a:ext>
            </a:extLst>
          </p:cNvPr>
          <p:cNvSpPr/>
          <p:nvPr/>
        </p:nvSpPr>
        <p:spPr>
          <a:xfrm>
            <a:off x="3954990" y="1172013"/>
            <a:ext cx="392359" cy="287715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2375905"/>
              <a:gd name="f5" fmla="val 1974640"/>
              <a:gd name="f6" fmla="val 1379575"/>
              <a:gd name="f7" fmla="val 1"/>
              <a:gd name="f8" fmla="val 1269863"/>
              <a:gd name="f9" fmla="val 1399042"/>
              <a:gd name="f10" fmla="val 1610574"/>
              <a:gd name="f11" fmla="val 1745545"/>
              <a:gd name="f12" fmla="val 126952"/>
              <a:gd name="f13" fmla="val 2258912"/>
              <a:gd name="f14" fmla="val 2032457"/>
              <a:gd name="f15" fmla="val 1334195"/>
              <a:gd name="f16" fmla="val 117525"/>
              <a:gd name="f17" fmla="val 1207545"/>
              <a:gd name="f18" fmla="val 1324768"/>
              <a:gd name="f19" fmla="val 2249485"/>
              <a:gd name="f20" fmla="val 3240000"/>
              <a:gd name="f21" fmla="val 1610572"/>
              <a:gd name="f22" fmla="val 1620513"/>
              <a:gd name="f23" fmla="*/ f0 1 3240001"/>
              <a:gd name="f24" fmla="*/ f1 1 2375905"/>
              <a:gd name="f25" fmla="+- f4 0 f2"/>
              <a:gd name="f26" fmla="+- f3 0 f2"/>
              <a:gd name="f27" fmla="*/ f26 1 3240001"/>
              <a:gd name="f28" fmla="*/ f25 1 2375905"/>
              <a:gd name="f29" fmla="*/ f2 1 f27"/>
              <a:gd name="f30" fmla="*/ f3 1 f27"/>
              <a:gd name="f31" fmla="*/ f2 1 f28"/>
              <a:gd name="f32" fmla="*/ f4 1 f28"/>
              <a:gd name="f33" fmla="*/ f29 f23 1"/>
              <a:gd name="f34" fmla="*/ f30 f23 1"/>
              <a:gd name="f35" fmla="*/ f32 f24 1"/>
              <a:gd name="f36" fmla="*/ f31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3" t="f36" r="f34" b="f35"/>
            <a:pathLst>
              <a:path w="3240001" h="2375905">
                <a:moveTo>
                  <a:pt x="f5" y="f6"/>
                </a:moveTo>
                <a:lnTo>
                  <a:pt x="f3" y="f4"/>
                </a:lnTo>
                <a:lnTo>
                  <a:pt x="f7" y="f4"/>
                </a:lnTo>
                <a:lnTo>
                  <a:pt x="f8" y="f9"/>
                </a:lnTo>
                <a:lnTo>
                  <a:pt x="f10" y="f11"/>
                </a:lnTo>
                <a:close/>
                <a:moveTo>
                  <a:pt x="f3" y="f12"/>
                </a:moveTo>
                <a:lnTo>
                  <a:pt x="f3" y="f13"/>
                </a:lnTo>
                <a:lnTo>
                  <a:pt x="f14" y="f15"/>
                </a:lnTo>
                <a:close/>
                <a:moveTo>
                  <a:pt x="f2" y="f16"/>
                </a:moveTo>
                <a:lnTo>
                  <a:pt x="f17" y="f18"/>
                </a:lnTo>
                <a:lnTo>
                  <a:pt x="f2" y="f19"/>
                </a:lnTo>
                <a:close/>
                <a:moveTo>
                  <a:pt x="f2" y="f2"/>
                </a:moveTo>
                <a:lnTo>
                  <a:pt x="f20" y="f2"/>
                </a:lnTo>
                <a:lnTo>
                  <a:pt x="f21" y="f2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5" name="Isosceles Triangle 57">
            <a:extLst>
              <a:ext uri="{FF2B5EF4-FFF2-40B4-BE49-F238E27FC236}">
                <a16:creationId xmlns:a16="http://schemas.microsoft.com/office/drawing/2014/main" id="{F4361934-6C38-4A63-B84E-D434729CFBA7}"/>
              </a:ext>
            </a:extLst>
          </p:cNvPr>
          <p:cNvSpPr/>
          <p:nvPr/>
        </p:nvSpPr>
        <p:spPr>
          <a:xfrm>
            <a:off x="4585615" y="3390156"/>
            <a:ext cx="234854" cy="53092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46449"/>
              <a:gd name="f7" fmla="val 3166775"/>
              <a:gd name="f8" fmla="val 1148449"/>
              <a:gd name="f9" fmla="val 2374775"/>
              <a:gd name="f10" fmla="val 198001"/>
              <a:gd name="f11" fmla="val 1"/>
              <a:gd name="f12" fmla="val 755186"/>
              <a:gd name="f13" fmla="val 438198"/>
              <a:gd name="f14" fmla="val 734449"/>
              <a:gd name="f15" fmla="val 793446"/>
              <a:gd name="f16" fmla="val 1231644"/>
              <a:gd name="f17" fmla="val 803843"/>
              <a:gd name="f18" fmla="val 1256124"/>
              <a:gd name="f19" fmla="val 853246"/>
              <a:gd name="f20" fmla="val 1322425"/>
              <a:gd name="f21" fmla="val 1400264"/>
              <a:gd name="f22" fmla="val 1499686"/>
              <a:gd name="f23" fmla="val 772648"/>
              <a:gd name="f24" fmla="val 1580284"/>
              <a:gd name="f25" fmla="val 673226"/>
              <a:gd name="f26" fmla="val 573804"/>
              <a:gd name="f27" fmla="val 493206"/>
              <a:gd name="f28" fmla="val 1322426"/>
              <a:gd name="f29" fmla="val 542608"/>
              <a:gd name="f30" fmla="val 1256126"/>
              <a:gd name="f31" fmla="val 612000"/>
              <a:gd name="f32" fmla="val 1231645"/>
              <a:gd name="f33" fmla="val 591263"/>
              <a:gd name="f34" fmla="val 10368"/>
              <a:gd name="f35" fmla="val 2939"/>
              <a:gd name="f36" fmla="val 1491744"/>
              <a:gd name="f37" fmla="val 2009"/>
              <a:gd name="f38" fmla="val 1494147"/>
              <a:gd name="f39" fmla="val 1499342"/>
              <a:gd name="f40" fmla="val 6353"/>
              <a:gd name="f41" fmla="val 274151"/>
              <a:gd name="f42" fmla="val 1797289"/>
              <a:gd name="f43" fmla="val 320153"/>
              <a:gd name="f44" fmla="val 2031319"/>
              <a:gd name="f45" fmla="val 273414"/>
              <a:gd name="f46" fmla="val 2293171"/>
              <a:gd name="f47" fmla="val 1091887"/>
              <a:gd name="f48" fmla="val 2283744"/>
              <a:gd name="f49" fmla="val 1035756"/>
              <a:gd name="f50" fmla="val 1984266"/>
              <a:gd name="f51" fmla="val 1081794"/>
              <a:gd name="f52" fmla="val 1833397"/>
              <a:gd name="f53" fmla="val 1340768"/>
              <a:gd name="f54" fmla="val 1344512"/>
              <a:gd name="f55" fmla="val 1494334"/>
              <a:gd name="f56" fmla="val 1345124"/>
              <a:gd name="f57" fmla="val 1493447"/>
              <a:gd name="f58" fmla="val 1345785"/>
              <a:gd name="f59" fmla="val 1492596"/>
              <a:gd name="f60" fmla="val 1346448"/>
              <a:gd name="f61" fmla="val 1343510"/>
              <a:gd name="f62" fmla="val 1140490"/>
              <a:gd name="f63" fmla="val 966846"/>
              <a:gd name="f64" fmla="val 958206"/>
              <a:gd name="f65" fmla="val 524898"/>
              <a:gd name="f66" fmla="+- 0 0 -90"/>
              <a:gd name="f67" fmla="*/ f3 1 1346449"/>
              <a:gd name="f68" fmla="*/ f4 1 3166775"/>
              <a:gd name="f69" fmla="+- f7 0 f5"/>
              <a:gd name="f70" fmla="+- f6 0 f5"/>
              <a:gd name="f71" fmla="*/ f66 f0 1"/>
              <a:gd name="f72" fmla="*/ f70 1 1346449"/>
              <a:gd name="f73" fmla="*/ f69 1 3166775"/>
              <a:gd name="f74" fmla="*/ 1148449 f70 1"/>
              <a:gd name="f75" fmla="*/ 198001 f70 1"/>
              <a:gd name="f76" fmla="*/ 1 f70 1"/>
              <a:gd name="f77" fmla="*/ 1346449 f70 1"/>
              <a:gd name="f78" fmla="*/ 755186 f70 1"/>
              <a:gd name="f79" fmla="*/ 734449 f70 1"/>
              <a:gd name="f80" fmla="*/ 853246 f70 1"/>
              <a:gd name="f81" fmla="*/ 673226 f70 1"/>
              <a:gd name="f82" fmla="*/ 493206 f70 1"/>
              <a:gd name="f83" fmla="*/ 612000 f70 1"/>
              <a:gd name="f84" fmla="*/ 2939 f70 1"/>
              <a:gd name="f85" fmla="*/ 0 f70 1"/>
              <a:gd name="f86" fmla="*/ 2009 f70 1"/>
              <a:gd name="f87" fmla="*/ 6353 f70 1"/>
              <a:gd name="f88" fmla="*/ 273414 f70 1"/>
              <a:gd name="f89" fmla="*/ 1091887 f70 1"/>
              <a:gd name="f90" fmla="*/ 1340768 f70 1"/>
              <a:gd name="f91" fmla="*/ 1344512 f70 1"/>
              <a:gd name="f92" fmla="*/ 1346448 f70 1"/>
              <a:gd name="f93" fmla="*/ 1343510 f70 1"/>
              <a:gd name="f94" fmla="*/ 2374775 f69 1"/>
              <a:gd name="f95" fmla="*/ 3166775 f69 1"/>
              <a:gd name="f96" fmla="*/ 0 f69 1"/>
              <a:gd name="f97" fmla="*/ 1231644 f69 1"/>
              <a:gd name="f98" fmla="*/ 1400264 f69 1"/>
              <a:gd name="f99" fmla="*/ 1580284 f69 1"/>
              <a:gd name="f100" fmla="*/ 1231645 f69 1"/>
              <a:gd name="f101" fmla="*/ 591263 f70 1"/>
              <a:gd name="f102" fmla="*/ 10368 f69 1"/>
              <a:gd name="f103" fmla="*/ 1491744 f69 1"/>
              <a:gd name="f104" fmla="*/ 1494147 f69 1"/>
              <a:gd name="f105" fmla="*/ 1499342 f69 1"/>
              <a:gd name="f106" fmla="*/ 2293171 f69 1"/>
              <a:gd name="f107" fmla="*/ 2283744 f69 1"/>
              <a:gd name="f108" fmla="*/ 1494334 f69 1"/>
              <a:gd name="f109" fmla="*/ f71 1 f2"/>
              <a:gd name="f110" fmla="*/ f74 1 1346449"/>
              <a:gd name="f111" fmla="*/ f75 1 1346449"/>
              <a:gd name="f112" fmla="*/ f76 1 1346449"/>
              <a:gd name="f113" fmla="*/ f77 1 1346449"/>
              <a:gd name="f114" fmla="*/ f78 1 1346449"/>
              <a:gd name="f115" fmla="*/ f79 1 1346449"/>
              <a:gd name="f116" fmla="*/ f80 1 1346449"/>
              <a:gd name="f117" fmla="*/ f81 1 1346449"/>
              <a:gd name="f118" fmla="*/ f82 1 1346449"/>
              <a:gd name="f119" fmla="*/ f83 1 1346449"/>
              <a:gd name="f120" fmla="*/ f84 1 1346449"/>
              <a:gd name="f121" fmla="*/ f85 1 1346449"/>
              <a:gd name="f122" fmla="*/ f86 1 1346449"/>
              <a:gd name="f123" fmla="*/ f87 1 1346449"/>
              <a:gd name="f124" fmla="*/ f88 1 1346449"/>
              <a:gd name="f125" fmla="*/ f89 1 1346449"/>
              <a:gd name="f126" fmla="*/ f90 1 1346449"/>
              <a:gd name="f127" fmla="*/ f91 1 1346449"/>
              <a:gd name="f128" fmla="*/ f92 1 1346449"/>
              <a:gd name="f129" fmla="*/ f93 1 1346449"/>
              <a:gd name="f130" fmla="*/ f94 1 3166775"/>
              <a:gd name="f131" fmla="*/ f95 1 3166775"/>
              <a:gd name="f132" fmla="*/ f96 1 3166775"/>
              <a:gd name="f133" fmla="*/ f97 1 3166775"/>
              <a:gd name="f134" fmla="*/ f98 1 3166775"/>
              <a:gd name="f135" fmla="*/ f99 1 3166775"/>
              <a:gd name="f136" fmla="*/ f100 1 3166775"/>
              <a:gd name="f137" fmla="*/ f101 1 1346449"/>
              <a:gd name="f138" fmla="*/ f102 1 3166775"/>
              <a:gd name="f139" fmla="*/ f103 1 3166775"/>
              <a:gd name="f140" fmla="*/ f104 1 3166775"/>
              <a:gd name="f141" fmla="*/ f105 1 3166775"/>
              <a:gd name="f142" fmla="*/ f106 1 3166775"/>
              <a:gd name="f143" fmla="*/ f107 1 3166775"/>
              <a:gd name="f144" fmla="*/ f108 1 3166775"/>
              <a:gd name="f145" fmla="*/ f5 1 f72"/>
              <a:gd name="f146" fmla="*/ f6 1 f72"/>
              <a:gd name="f147" fmla="*/ f5 1 f73"/>
              <a:gd name="f148" fmla="*/ f7 1 f73"/>
              <a:gd name="f149" fmla="+- f109 0 f1"/>
              <a:gd name="f150" fmla="*/ f110 1 f72"/>
              <a:gd name="f151" fmla="*/ f130 1 f73"/>
              <a:gd name="f152" fmla="*/ f111 1 f72"/>
              <a:gd name="f153" fmla="*/ f112 1 f72"/>
              <a:gd name="f154" fmla="*/ f131 1 f73"/>
              <a:gd name="f155" fmla="*/ f113 1 f72"/>
              <a:gd name="f156" fmla="*/ f114 1 f72"/>
              <a:gd name="f157" fmla="*/ f132 1 f73"/>
              <a:gd name="f158" fmla="*/ f115 1 f72"/>
              <a:gd name="f159" fmla="*/ f133 1 f73"/>
              <a:gd name="f160" fmla="*/ f116 1 f72"/>
              <a:gd name="f161" fmla="*/ f134 1 f73"/>
              <a:gd name="f162" fmla="*/ f117 1 f72"/>
              <a:gd name="f163" fmla="*/ f135 1 f73"/>
              <a:gd name="f164" fmla="*/ f118 1 f72"/>
              <a:gd name="f165" fmla="*/ f119 1 f72"/>
              <a:gd name="f166" fmla="*/ f136 1 f73"/>
              <a:gd name="f167" fmla="*/ f137 1 f72"/>
              <a:gd name="f168" fmla="*/ f138 1 f73"/>
              <a:gd name="f169" fmla="*/ f120 1 f72"/>
              <a:gd name="f170" fmla="*/ f139 1 f73"/>
              <a:gd name="f171" fmla="*/ f121 1 f72"/>
              <a:gd name="f172" fmla="*/ f122 1 f72"/>
              <a:gd name="f173" fmla="*/ f140 1 f73"/>
              <a:gd name="f174" fmla="*/ f141 1 f73"/>
              <a:gd name="f175" fmla="*/ f123 1 f72"/>
              <a:gd name="f176" fmla="*/ f124 1 f72"/>
              <a:gd name="f177" fmla="*/ f142 1 f73"/>
              <a:gd name="f178" fmla="*/ f125 1 f72"/>
              <a:gd name="f179" fmla="*/ f143 1 f73"/>
              <a:gd name="f180" fmla="*/ f126 1 f72"/>
              <a:gd name="f181" fmla="*/ f127 1 f72"/>
              <a:gd name="f182" fmla="*/ f144 1 f73"/>
              <a:gd name="f183" fmla="*/ f128 1 f72"/>
              <a:gd name="f184" fmla="*/ f129 1 f72"/>
              <a:gd name="f185" fmla="*/ f145 f67 1"/>
              <a:gd name="f186" fmla="*/ f146 f67 1"/>
              <a:gd name="f187" fmla="*/ f148 f68 1"/>
              <a:gd name="f188" fmla="*/ f147 f68 1"/>
              <a:gd name="f189" fmla="*/ f150 f67 1"/>
              <a:gd name="f190" fmla="*/ f151 f68 1"/>
              <a:gd name="f191" fmla="*/ f152 f67 1"/>
              <a:gd name="f192" fmla="*/ f153 f67 1"/>
              <a:gd name="f193" fmla="*/ f154 f68 1"/>
              <a:gd name="f194" fmla="*/ f155 f67 1"/>
              <a:gd name="f195" fmla="*/ f156 f67 1"/>
              <a:gd name="f196" fmla="*/ f157 f68 1"/>
              <a:gd name="f197" fmla="*/ f158 f67 1"/>
              <a:gd name="f198" fmla="*/ f159 f68 1"/>
              <a:gd name="f199" fmla="*/ f160 f67 1"/>
              <a:gd name="f200" fmla="*/ f161 f68 1"/>
              <a:gd name="f201" fmla="*/ f162 f67 1"/>
              <a:gd name="f202" fmla="*/ f163 f68 1"/>
              <a:gd name="f203" fmla="*/ f164 f67 1"/>
              <a:gd name="f204" fmla="*/ f165 f67 1"/>
              <a:gd name="f205" fmla="*/ f166 f68 1"/>
              <a:gd name="f206" fmla="*/ f167 f67 1"/>
              <a:gd name="f207" fmla="*/ f168 f68 1"/>
              <a:gd name="f208" fmla="*/ f169 f67 1"/>
              <a:gd name="f209" fmla="*/ f170 f68 1"/>
              <a:gd name="f210" fmla="*/ f171 f67 1"/>
              <a:gd name="f211" fmla="*/ f172 f67 1"/>
              <a:gd name="f212" fmla="*/ f173 f68 1"/>
              <a:gd name="f213" fmla="*/ f174 f68 1"/>
              <a:gd name="f214" fmla="*/ f175 f67 1"/>
              <a:gd name="f215" fmla="*/ f176 f67 1"/>
              <a:gd name="f216" fmla="*/ f177 f68 1"/>
              <a:gd name="f217" fmla="*/ f178 f67 1"/>
              <a:gd name="f218" fmla="*/ f179 f68 1"/>
              <a:gd name="f219" fmla="*/ f180 f67 1"/>
              <a:gd name="f220" fmla="*/ f181 f67 1"/>
              <a:gd name="f221" fmla="*/ f182 f68 1"/>
              <a:gd name="f222" fmla="*/ f183 f67 1"/>
              <a:gd name="f223" fmla="*/ f184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9">
                <a:pos x="f189" y="f190"/>
              </a:cxn>
              <a:cxn ang="f149">
                <a:pos x="f191" y="f190"/>
              </a:cxn>
              <a:cxn ang="f149">
                <a:pos x="f192" y="f193"/>
              </a:cxn>
              <a:cxn ang="f149">
                <a:pos x="f194" y="f193"/>
              </a:cxn>
              <a:cxn ang="f149">
                <a:pos x="f189" y="f190"/>
              </a:cxn>
              <a:cxn ang="f149">
                <a:pos x="f195" y="f196"/>
              </a:cxn>
              <a:cxn ang="f149">
                <a:pos x="f197" y="f198"/>
              </a:cxn>
              <a:cxn ang="f149">
                <a:pos x="f199" y="f200"/>
              </a:cxn>
              <a:cxn ang="f149">
                <a:pos x="f201" y="f202"/>
              </a:cxn>
              <a:cxn ang="f149">
                <a:pos x="f203" y="f200"/>
              </a:cxn>
              <a:cxn ang="f149">
                <a:pos x="f204" y="f205"/>
              </a:cxn>
              <a:cxn ang="f149">
                <a:pos x="f206" y="f207"/>
              </a:cxn>
              <a:cxn ang="f149">
                <a:pos x="f208" y="f209"/>
              </a:cxn>
              <a:cxn ang="f149">
                <a:pos x="f210" y="f209"/>
              </a:cxn>
              <a:cxn ang="f149">
                <a:pos x="f211" y="f212"/>
              </a:cxn>
              <a:cxn ang="f149">
                <a:pos x="f210" y="f213"/>
              </a:cxn>
              <a:cxn ang="f149">
                <a:pos x="f214" y="f213"/>
              </a:cxn>
              <a:cxn ang="f149">
                <a:pos x="f215" y="f216"/>
              </a:cxn>
              <a:cxn ang="f149">
                <a:pos x="f217" y="f218"/>
              </a:cxn>
              <a:cxn ang="f149">
                <a:pos x="f219" y="f213"/>
              </a:cxn>
              <a:cxn ang="f149">
                <a:pos x="f194" y="f213"/>
              </a:cxn>
              <a:cxn ang="f149">
                <a:pos x="f220" y="f221"/>
              </a:cxn>
              <a:cxn ang="f149">
                <a:pos x="f222" y="f209"/>
              </a:cxn>
              <a:cxn ang="f149">
                <a:pos x="f223" y="f209"/>
              </a:cxn>
              <a:cxn ang="f149">
                <a:pos x="f195" y="f196"/>
              </a:cxn>
            </a:cxnLst>
            <a:rect l="f185" t="f188" r="f186" b="f187"/>
            <a:pathLst>
              <a:path w="1346449" h="3166775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6" y="f7"/>
                </a:lnTo>
                <a:lnTo>
                  <a:pt x="f8" y="f9"/>
                </a:lnTo>
                <a:close/>
                <a:moveTo>
                  <a:pt x="f12" y="f5"/>
                </a:moveTo>
                <a:cubicBezTo>
                  <a:pt x="f12" y="f13"/>
                  <a:pt x="f14" y="f15"/>
                  <a:pt x="f14" y="f16"/>
                </a:cubicBezTo>
                <a:cubicBezTo>
                  <a:pt x="f17" y="f18"/>
                  <a:pt x="f19" y="f20"/>
                  <a:pt x="f19" y="f21"/>
                </a:cubicBezTo>
                <a:cubicBezTo>
                  <a:pt x="f19" y="f22"/>
                  <a:pt x="f23" y="f24"/>
                  <a:pt x="f25" y="f24"/>
                </a:cubicBezTo>
                <a:cubicBezTo>
                  <a:pt x="f26" y="f24"/>
                  <a:pt x="f27" y="f22"/>
                  <a:pt x="f27" y="f21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lnTo>
                  <a:pt x="f35" y="f36"/>
                </a:lnTo>
                <a:lnTo>
                  <a:pt x="f5" y="f36"/>
                </a:lnTo>
                <a:lnTo>
                  <a:pt x="f37" y="f38"/>
                </a:lnTo>
                <a:lnTo>
                  <a:pt x="f5" y="f39"/>
                </a:lnTo>
                <a:lnTo>
                  <a:pt x="f40" y="f39"/>
                </a:lnTo>
                <a:cubicBezTo>
                  <a:pt x="f41" y="f42"/>
                  <a:pt x="f43" y="f44"/>
                  <a:pt x="f45" y="f46"/>
                </a:cubicBezTo>
                <a:lnTo>
                  <a:pt x="f47" y="f48"/>
                </a:lnTo>
                <a:cubicBezTo>
                  <a:pt x="f49" y="f50"/>
                  <a:pt x="f51" y="f52"/>
                  <a:pt x="f53" y="f39"/>
                </a:cubicBezTo>
                <a:lnTo>
                  <a:pt x="f6" y="f39"/>
                </a:lnTo>
                <a:lnTo>
                  <a:pt x="f54" y="f55"/>
                </a:lnTo>
                <a:cubicBezTo>
                  <a:pt x="f56" y="f57"/>
                  <a:pt x="f58" y="f59"/>
                  <a:pt x="f60" y="f36"/>
                </a:cubicBezTo>
                <a:lnTo>
                  <a:pt x="f61" y="f36"/>
                </a:lnTo>
                <a:cubicBezTo>
                  <a:pt x="f62" y="f63"/>
                  <a:pt x="f64" y="f65"/>
                  <a:pt x="f12" y="f5"/>
                </a:cubicBez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6" name="Rectangle 7">
            <a:extLst>
              <a:ext uri="{FF2B5EF4-FFF2-40B4-BE49-F238E27FC236}">
                <a16:creationId xmlns:a16="http://schemas.microsoft.com/office/drawing/2014/main" id="{8B9D3EFA-2588-4661-A16B-A97B49F8C9A9}"/>
              </a:ext>
            </a:extLst>
          </p:cNvPr>
          <p:cNvSpPr/>
          <p:nvPr/>
        </p:nvSpPr>
        <p:spPr>
          <a:xfrm rot="18900010">
            <a:off x="7189307" y="2740928"/>
            <a:ext cx="169246" cy="377052"/>
          </a:xfrm>
          <a:custGeom>
            <a:avLst/>
            <a:gdLst>
              <a:gd name="f0" fmla="val w"/>
              <a:gd name="f1" fmla="val h"/>
              <a:gd name="f2" fmla="val 0"/>
              <a:gd name="f3" fmla="val 154109"/>
              <a:gd name="f4" fmla="val 343323"/>
              <a:gd name="f5" fmla="val 102909"/>
              <a:gd name="f6" fmla="val 313772"/>
              <a:gd name="f7" fmla="val 328547"/>
              <a:gd name="f8" fmla="val 336708"/>
              <a:gd name="f9" fmla="val 96294"/>
              <a:gd name="f10" fmla="val 343322"/>
              <a:gd name="f11" fmla="val 88133"/>
              <a:gd name="f12" fmla="val 65975"/>
              <a:gd name="f13" fmla="val 57814"/>
              <a:gd name="f14" fmla="val 51199"/>
              <a:gd name="f15" fmla="val 323622"/>
              <a:gd name="f16" fmla="val 51200"/>
              <a:gd name="f17" fmla="val 318696"/>
              <a:gd name="f18" fmla="val 313771"/>
              <a:gd name="f19" fmla="val 123327"/>
              <a:gd name="f20" fmla="val 15459"/>
              <a:gd name="f21" fmla="val 141678"/>
              <a:gd name="f22" fmla="val 29245"/>
              <a:gd name="f23" fmla="val 152926"/>
              <a:gd name="f24" fmla="val 50497"/>
              <a:gd name="f25" fmla="val 154008"/>
              <a:gd name="f26" fmla="val 73425"/>
              <a:gd name="f27" fmla="val 155089"/>
              <a:gd name="f28" fmla="val 96353"/>
              <a:gd name="f29" fmla="val 145890"/>
              <a:gd name="f30" fmla="val 118568"/>
              <a:gd name="f31" fmla="val 128916"/>
              <a:gd name="f32" fmla="val 134021"/>
              <a:gd name="f33" fmla="val 119294"/>
              <a:gd name="f34" fmla="val 123450"/>
              <a:gd name="f35" fmla="val 133118"/>
              <a:gd name="f36" fmla="val 110865"/>
              <a:gd name="f37" fmla="val 140611"/>
              <a:gd name="f38" fmla="val 92772"/>
              <a:gd name="f39" fmla="val 139730"/>
              <a:gd name="f40" fmla="val 74098"/>
              <a:gd name="f41" fmla="val 138850"/>
              <a:gd name="f42" fmla="val 55424"/>
              <a:gd name="f43" fmla="val 129689"/>
              <a:gd name="f44" fmla="val 38115"/>
              <a:gd name="f45" fmla="val 114743"/>
              <a:gd name="f46" fmla="val 26887"/>
              <a:gd name="f47" fmla="val 136698"/>
              <a:gd name="f48" fmla="val 17411"/>
              <a:gd name="f49" fmla="val 103758"/>
              <a:gd name="f50" fmla="+- 0 0 15529"/>
              <a:gd name="f51" fmla="val 50351"/>
              <a:gd name="f52" fmla="val 17412"/>
              <a:gd name="f53" fmla="+- 0 0 15528"/>
              <a:gd name="f54" fmla="val 103757"/>
              <a:gd name="f55" fmla="val 136697"/>
              <a:gd name="f56" fmla="val 169637"/>
              <a:gd name="f57" fmla="val 196665"/>
              <a:gd name="f58" fmla="val 42556"/>
              <a:gd name="f59" fmla="val 111552"/>
              <a:gd name="f60" fmla="val 154108"/>
              <a:gd name="f61" fmla="val 139576"/>
              <a:gd name="f62" fmla="val 168641"/>
              <a:gd name="f63" fmla="val 121959"/>
              <a:gd name="f64" fmla="val 178211"/>
              <a:gd name="f65" fmla="val 102912"/>
              <a:gd name="f66" fmla="val 180994"/>
              <a:gd name="f67" fmla="val 308310"/>
              <a:gd name="f68" fmla="val 51197"/>
              <a:gd name="f69" fmla="val 32150"/>
              <a:gd name="f70" fmla="val 14534"/>
              <a:gd name="f71" fmla="+- 0 0 42555"/>
              <a:gd name="f72" fmla="+- 0 0 42556"/>
              <a:gd name="f73" fmla="val 111553"/>
              <a:gd name="f74" fmla="*/ f0 1 154109"/>
              <a:gd name="f75" fmla="*/ f1 1 343323"/>
              <a:gd name="f76" fmla="+- f4 0 f2"/>
              <a:gd name="f77" fmla="+- f3 0 f2"/>
              <a:gd name="f78" fmla="*/ f77 1 154109"/>
              <a:gd name="f79" fmla="*/ f76 1 343323"/>
              <a:gd name="f80" fmla="*/ f2 1 f78"/>
              <a:gd name="f81" fmla="*/ f3 1 f78"/>
              <a:gd name="f82" fmla="*/ f2 1 f79"/>
              <a:gd name="f83" fmla="*/ f4 1 f79"/>
              <a:gd name="f84" fmla="*/ f80 f74 1"/>
              <a:gd name="f85" fmla="*/ f81 f74 1"/>
              <a:gd name="f86" fmla="*/ f83 f75 1"/>
              <a:gd name="f87" fmla="*/ f82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4" t="f87" r="f85" b="f86"/>
            <a:pathLst>
              <a:path w="154109" h="34332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4"/>
                </a:cubicBezTo>
                <a:lnTo>
                  <a:pt x="f12" y="f10"/>
                </a:lnTo>
                <a:cubicBezTo>
                  <a:pt x="f13" y="f10"/>
                  <a:pt x="f14" y="f8"/>
                  <a:pt x="f14" y="f7"/>
                </a:cubicBezTo>
                <a:cubicBezTo>
                  <a:pt x="f14" y="f15"/>
                  <a:pt x="f16" y="f17"/>
                  <a:pt x="f16" y="f18"/>
                </a:cubicBezTo>
                <a:close/>
                <a:moveTo>
                  <a:pt x="f19" y="f20"/>
                </a:move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cubicBezTo>
                  <a:pt x="f41" y="f42"/>
                  <a:pt x="f43" y="f44"/>
                  <a:pt x="f45" y="f46"/>
                </a:cubicBezTo>
                <a:close/>
                <a:moveTo>
                  <a:pt x="f47" y="f48"/>
                </a:moveTo>
                <a:cubicBezTo>
                  <a:pt x="f49" y="f50"/>
                  <a:pt x="f51" y="f50"/>
                  <a:pt x="f52" y="f48"/>
                </a:cubicBezTo>
                <a:cubicBezTo>
                  <a:pt x="f53" y="f51"/>
                  <a:pt x="f53" y="f54"/>
                  <a:pt x="f52" y="f55"/>
                </a:cubicBezTo>
                <a:cubicBezTo>
                  <a:pt x="f51" y="f56"/>
                  <a:pt x="f49" y="f56"/>
                  <a:pt x="f47" y="f55"/>
                </a:cubicBezTo>
                <a:cubicBezTo>
                  <a:pt x="f56" y="f54"/>
                  <a:pt x="f56" y="f51"/>
                  <a:pt x="f47" y="f48"/>
                </a:cubicBezTo>
                <a:close/>
                <a:moveTo>
                  <a:pt x="f3" y="f2"/>
                </a:moveTo>
                <a:cubicBezTo>
                  <a:pt x="f57" y="f58"/>
                  <a:pt x="f57" y="f59"/>
                  <a:pt x="f3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6"/>
                </a:lnTo>
                <a:cubicBezTo>
                  <a:pt x="f69" y="f64"/>
                  <a:pt x="f70" y="f62"/>
                  <a:pt x="f2" y="f60"/>
                </a:cubicBezTo>
                <a:cubicBezTo>
                  <a:pt x="f71" y="f59"/>
                  <a:pt x="f71" y="f58"/>
                  <a:pt x="f2" y="f2"/>
                </a:cubicBezTo>
                <a:cubicBezTo>
                  <a:pt x="f58" y="f72"/>
                  <a:pt x="f73" y="f72"/>
                  <a:pt x="f3" y="f2"/>
                </a:cubicBez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7" name="Parallelogram 15">
            <a:extLst>
              <a:ext uri="{FF2B5EF4-FFF2-40B4-BE49-F238E27FC236}">
                <a16:creationId xmlns:a16="http://schemas.microsoft.com/office/drawing/2014/main" id="{D83463AC-36DC-4467-B4B4-B1D164D9069B}"/>
              </a:ext>
            </a:extLst>
          </p:cNvPr>
          <p:cNvSpPr/>
          <p:nvPr/>
        </p:nvSpPr>
        <p:spPr>
          <a:xfrm flipH="1">
            <a:off x="3950272" y="3481431"/>
            <a:ext cx="348368" cy="348368"/>
          </a:xfrm>
          <a:custGeom>
            <a:avLst/>
            <a:gdLst>
              <a:gd name="f0" fmla="val w"/>
              <a:gd name="f1" fmla="val h"/>
              <a:gd name="f2" fmla="val 0"/>
              <a:gd name="f3" fmla="val 3242753"/>
              <a:gd name="f4" fmla="val 3227814"/>
              <a:gd name="f5" fmla="val 1621376"/>
              <a:gd name="f6" fmla="val 1043635"/>
              <a:gd name="f7" fmla="val 1557188"/>
              <a:gd name="f8" fmla="val 1505154"/>
              <a:gd name="f9" fmla="val 1095669"/>
              <a:gd name="f10" fmla="val 1159857"/>
              <a:gd name="f11" fmla="val 1625483"/>
              <a:gd name="f12" fmla="val 1033577"/>
              <a:gd name="f13" fmla="val 969389"/>
              <a:gd name="f14" fmla="val 917355"/>
              <a:gd name="f15" fmla="val 1677517"/>
              <a:gd name="f16" fmla="val 1741705"/>
              <a:gd name="f17" fmla="val 1805893"/>
              <a:gd name="f18" fmla="val 1857927"/>
              <a:gd name="f19" fmla="val 1614688"/>
              <a:gd name="f20" fmla="val 1619859"/>
              <a:gd name="f21" fmla="val 1856884"/>
              <a:gd name="f22" fmla="val 1620361"/>
              <a:gd name="f23" fmla="val 1857187"/>
              <a:gd name="f24" fmla="val 1620868"/>
              <a:gd name="f25" fmla="val 1857190"/>
              <a:gd name="f26" fmla="val 1685564"/>
              <a:gd name="f27" fmla="val 1737598"/>
              <a:gd name="f28" fmla="val 1805156"/>
              <a:gd name="f29" fmla="val 1740968"/>
              <a:gd name="f30" fmla="val 628818"/>
              <a:gd name="f31" fmla="val 2206882"/>
              <a:gd name="f32" fmla="val 2681529"/>
              <a:gd name="f33" fmla="val 1103464"/>
              <a:gd name="f34" fmla="val 1688970"/>
              <a:gd name="f35" fmla="val 2274476"/>
              <a:gd name="f36" fmla="val 2749122"/>
              <a:gd name="f37" fmla="val 1035870"/>
              <a:gd name="f38" fmla="val 561223"/>
              <a:gd name="f39" fmla="val 424596"/>
              <a:gd name="f40" fmla="val 923081"/>
              <a:gd name="f41" fmla="val 357001"/>
              <a:gd name="f42" fmla="val 990676"/>
              <a:gd name="f43" fmla="val 2128645"/>
              <a:gd name="f44" fmla="val 581423"/>
              <a:gd name="f45" fmla="val 2515905"/>
              <a:gd name="f46" fmla="val 922189"/>
              <a:gd name="f47" fmla="val 2742109"/>
              <a:gd name="f48" fmla="val 652992"/>
              <a:gd name="f49" fmla="val 911997"/>
              <a:gd name="f50" fmla="val 1121304"/>
              <a:gd name="f51" fmla="val 2850168"/>
              <a:gd name="f52" fmla="val 1274563"/>
              <a:gd name="f53" fmla="val 2916691"/>
              <a:gd name="f54" fmla="val 1443689"/>
              <a:gd name="f55" fmla="val 2953344"/>
              <a:gd name="f56" fmla="val 1799063"/>
              <a:gd name="f57" fmla="val 1968189"/>
              <a:gd name="f58" fmla="val 2121449"/>
              <a:gd name="f59" fmla="val 2330755"/>
              <a:gd name="f60" fmla="val 2589760"/>
              <a:gd name="f61" fmla="val 2320563"/>
              <a:gd name="f62" fmla="val 2661329"/>
              <a:gd name="f63" fmla="val 2885751"/>
              <a:gd name="f64" fmla="val 2319671"/>
              <a:gd name="f65" fmla="val 2599800"/>
              <a:gd name="f66" fmla="val 123238"/>
              <a:gd name="f67" fmla="val 2434609"/>
              <a:gd name="f68" fmla="val 120698"/>
              <a:gd name="f69" fmla="val 2268460"/>
              <a:gd name="f70" fmla="val 180476"/>
              <a:gd name="f71" fmla="val 2139563"/>
              <a:gd name="f72" fmla="val 303161"/>
              <a:gd name="f73" fmla="val 3057258"/>
              <a:gd name="f74" fmla="val 1232053"/>
              <a:gd name="f75" fmla="val 3305736"/>
              <a:gd name="f76" fmla="val 977255"/>
              <a:gd name="f77" fmla="val 3304415"/>
              <a:gd name="f78" fmla="val 570405"/>
              <a:gd name="f79" fmla="val 3054287"/>
              <a:gd name="f80" fmla="val 317226"/>
              <a:gd name="f81" fmla="val 2929224"/>
              <a:gd name="f82" fmla="val 190636"/>
              <a:gd name="f83" fmla="val 2764991"/>
              <a:gd name="f84" fmla="val 125778"/>
              <a:gd name="f85" fmla="val 642953"/>
              <a:gd name="f86" fmla="val 477762"/>
              <a:gd name="f87" fmla="val 313529"/>
              <a:gd name="f88" fmla="val 188466"/>
              <a:gd name="f89" fmla="+- 0 0 61662"/>
              <a:gd name="f90" fmla="+- 0 0 62983"/>
              <a:gd name="f91" fmla="val 185495"/>
              <a:gd name="f92" fmla="val 1103190"/>
              <a:gd name="f93" fmla="val 974294"/>
              <a:gd name="f94" fmla="val 808144"/>
              <a:gd name="f95" fmla="val 1722692"/>
              <a:gd name="f96" fmla="val 1520061"/>
              <a:gd name="f97" fmla="val 1440152"/>
              <a:gd name="f98" fmla="val 1375373"/>
              <a:gd name="f99" fmla="val 64779"/>
              <a:gd name="f100" fmla="val 144688"/>
              <a:gd name="f101" fmla="val 289376"/>
              <a:gd name="f102" fmla="val 1867380"/>
              <a:gd name="f103" fmla="val 1802601"/>
              <a:gd name="f104" fmla="*/ f0 1 3242753"/>
              <a:gd name="f105" fmla="*/ f1 1 3227814"/>
              <a:gd name="f106" fmla="+- f4 0 f2"/>
              <a:gd name="f107" fmla="+- f3 0 f2"/>
              <a:gd name="f108" fmla="*/ f107 1 3242753"/>
              <a:gd name="f109" fmla="*/ f106 1 3227814"/>
              <a:gd name="f110" fmla="*/ f2 1 f108"/>
              <a:gd name="f111" fmla="*/ f3 1 f108"/>
              <a:gd name="f112" fmla="*/ f2 1 f109"/>
              <a:gd name="f113" fmla="*/ f4 1 f109"/>
              <a:gd name="f114" fmla="*/ f110 f104 1"/>
              <a:gd name="f115" fmla="*/ f111 f104 1"/>
              <a:gd name="f116" fmla="*/ f113 f105 1"/>
              <a:gd name="f117" fmla="*/ f112 f10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4" t="f117" r="f115" b="f116"/>
            <a:pathLst>
              <a:path w="3242753" h="3227814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lnTo>
                  <a:pt x="f12" y="f11"/>
                </a:lnTo>
                <a:cubicBezTo>
                  <a:pt x="f13" y="f11"/>
                  <a:pt x="f14" y="f15"/>
                  <a:pt x="f14" y="f16"/>
                </a:cubicBezTo>
                <a:cubicBezTo>
                  <a:pt x="f14" y="f17"/>
                  <a:pt x="f13" y="f18"/>
                  <a:pt x="f12" y="f18"/>
                </a:cubicBezTo>
                <a:lnTo>
                  <a:pt x="f19" y="f18"/>
                </a:lnTo>
                <a:lnTo>
                  <a:pt x="f20" y="f21"/>
                </a:lnTo>
                <a:cubicBezTo>
                  <a:pt x="f22" y="f23"/>
                  <a:pt x="f24" y="f25"/>
                  <a:pt x="f5" y="f25"/>
                </a:cubicBezTo>
                <a:cubicBezTo>
                  <a:pt x="f26" y="f25"/>
                  <a:pt x="f27" y="f28"/>
                  <a:pt x="f27" y="f29"/>
                </a:cubicBezTo>
                <a:lnTo>
                  <a:pt x="f27" y="f10"/>
                </a:lnTo>
                <a:cubicBezTo>
                  <a:pt x="f27" y="f9"/>
                  <a:pt x="f26" y="f6"/>
                  <a:pt x="f5" y="f6"/>
                </a:cubicBezTo>
                <a:close/>
                <a:moveTo>
                  <a:pt x="f5" y="f30"/>
                </a:moveTo>
                <a:cubicBezTo>
                  <a:pt x="f31" y="f30"/>
                  <a:pt x="f32" y="f33"/>
                  <a:pt x="f32" y="f34"/>
                </a:cubicBezTo>
                <a:cubicBezTo>
                  <a:pt x="f32" y="f35"/>
                  <a:pt x="f31" y="f36"/>
                  <a:pt x="f5" y="f36"/>
                </a:cubicBezTo>
                <a:cubicBezTo>
                  <a:pt x="f37" y="f36"/>
                  <a:pt x="f38" y="f35"/>
                  <a:pt x="f38" y="f34"/>
                </a:cubicBezTo>
                <a:cubicBezTo>
                  <a:pt x="f38" y="f33"/>
                  <a:pt x="f37" y="f30"/>
                  <a:pt x="f5" y="f30"/>
                </a:cubicBezTo>
                <a:close/>
                <a:moveTo>
                  <a:pt x="f5" y="f39"/>
                </a:moveTo>
                <a:cubicBezTo>
                  <a:pt x="f40" y="f39"/>
                  <a:pt x="f41" y="f42"/>
                  <a:pt x="f41" y="f34"/>
                </a:cubicBezTo>
                <a:cubicBezTo>
                  <a:pt x="f41" y="f43"/>
                  <a:pt x="f44" y="f45"/>
                  <a:pt x="f46" y="f47"/>
                </a:cubicBezTo>
                <a:lnTo>
                  <a:pt x="f48" y="f4"/>
                </a:lnTo>
                <a:lnTo>
                  <a:pt x="f49" y="f4"/>
                </a:lnTo>
                <a:lnTo>
                  <a:pt x="f50" y="f51"/>
                </a:lnTo>
                <a:cubicBezTo>
                  <a:pt x="f52" y="f53"/>
                  <a:pt x="f54" y="f55"/>
                  <a:pt x="f5" y="f55"/>
                </a:cubicBezTo>
                <a:cubicBezTo>
                  <a:pt x="f56" y="f55"/>
                  <a:pt x="f57" y="f53"/>
                  <a:pt x="f58" y="f51"/>
                </a:cubicBezTo>
                <a:lnTo>
                  <a:pt x="f59" y="f4"/>
                </a:lnTo>
                <a:lnTo>
                  <a:pt x="f60" y="f4"/>
                </a:lnTo>
                <a:lnTo>
                  <a:pt x="f61" y="f47"/>
                </a:lnTo>
                <a:cubicBezTo>
                  <a:pt x="f62" y="f45"/>
                  <a:pt x="f63" y="f43"/>
                  <a:pt x="f63" y="f34"/>
                </a:cubicBezTo>
                <a:cubicBezTo>
                  <a:pt x="f63" y="f42"/>
                  <a:pt x="f64" y="f39"/>
                  <a:pt x="f5" y="f39"/>
                </a:cubicBezTo>
                <a:close/>
                <a:moveTo>
                  <a:pt x="f65" y="f66"/>
                </a:move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5" y="f66"/>
                </a:cubicBezTo>
                <a:close/>
                <a:moveTo>
                  <a:pt x="f85" y="f66"/>
                </a:moveTo>
                <a:cubicBezTo>
                  <a:pt x="f86" y="f84"/>
                  <a:pt x="f87" y="f82"/>
                  <a:pt x="f88" y="f80"/>
                </a:cubicBezTo>
                <a:cubicBezTo>
                  <a:pt x="f89" y="f78"/>
                  <a:pt x="f90" y="f76"/>
                  <a:pt x="f91" y="f74"/>
                </a:cubicBezTo>
                <a:lnTo>
                  <a:pt x="f92" y="f72"/>
                </a:lnTo>
                <a:cubicBezTo>
                  <a:pt x="f93" y="f70"/>
                  <a:pt x="f94" y="f68"/>
                  <a:pt x="f85" y="f66"/>
                </a:cubicBezTo>
                <a:close/>
                <a:moveTo>
                  <a:pt x="f95" y="f2"/>
                </a:moveTo>
                <a:lnTo>
                  <a:pt x="f96" y="f2"/>
                </a:lnTo>
                <a:cubicBezTo>
                  <a:pt x="f97" y="f2"/>
                  <a:pt x="f98" y="f99"/>
                  <a:pt x="f98" y="f100"/>
                </a:cubicBezTo>
                <a:lnTo>
                  <a:pt x="f98" y="f101"/>
                </a:lnTo>
                <a:lnTo>
                  <a:pt x="f102" y="f101"/>
                </a:lnTo>
                <a:lnTo>
                  <a:pt x="f102" y="f100"/>
                </a:lnTo>
                <a:cubicBezTo>
                  <a:pt x="f102" y="f99"/>
                  <a:pt x="f103" y="f2"/>
                  <a:pt x="f95" y="f2"/>
                </a:cubicBez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8" name="Freeform 19">
            <a:extLst>
              <a:ext uri="{FF2B5EF4-FFF2-40B4-BE49-F238E27FC236}">
                <a16:creationId xmlns:a16="http://schemas.microsoft.com/office/drawing/2014/main" id="{EB6C3988-7CE3-46A9-ABD7-159B8B4154D0}"/>
              </a:ext>
            </a:extLst>
          </p:cNvPr>
          <p:cNvSpPr/>
          <p:nvPr/>
        </p:nvSpPr>
        <p:spPr>
          <a:xfrm>
            <a:off x="5809055" y="2731879"/>
            <a:ext cx="345588" cy="340037"/>
          </a:xfrm>
          <a:custGeom>
            <a:avLst/>
            <a:gdLst>
              <a:gd name="f0" fmla="val w"/>
              <a:gd name="f1" fmla="val h"/>
              <a:gd name="f2" fmla="val 0"/>
              <a:gd name="f3" fmla="val 3214097"/>
              <a:gd name="f4" fmla="val 3162551"/>
              <a:gd name="f5" fmla="val 1014592"/>
              <a:gd name="f6" fmla="val 2306036"/>
              <a:gd name="f7" fmla="val 854868"/>
              <a:gd name="f8" fmla="val 725386"/>
              <a:gd name="f9" fmla="val 2435518"/>
              <a:gd name="f10" fmla="val 2595242"/>
              <a:gd name="f11" fmla="val 2754966"/>
              <a:gd name="f12" fmla="val 2884448"/>
              <a:gd name="f13" fmla="val 1174316"/>
              <a:gd name="f14" fmla="val 1303798"/>
              <a:gd name="f15" fmla="val 481275"/>
              <a:gd name="f16" fmla="val 1691816"/>
              <a:gd name="f17" fmla="val 321551"/>
              <a:gd name="f18" fmla="val 192069"/>
              <a:gd name="f19" fmla="val 1821298"/>
              <a:gd name="f20" fmla="val 1981022"/>
              <a:gd name="f21" fmla="val 2140746"/>
              <a:gd name="f22" fmla="val 2270228"/>
              <a:gd name="f23" fmla="val 640999"/>
              <a:gd name="f24" fmla="val 770481"/>
              <a:gd name="f25" fmla="val 2764751"/>
              <a:gd name="f26" fmla="val 1113404"/>
              <a:gd name="f27" fmla="val 2605027"/>
              <a:gd name="f28" fmla="val 2475545"/>
              <a:gd name="f29" fmla="val 1242886"/>
              <a:gd name="f30" fmla="val 1402610"/>
              <a:gd name="f31" fmla="val 1562334"/>
              <a:gd name="f32" fmla="val 2924475"/>
              <a:gd name="f33" fmla="val 3053957"/>
              <a:gd name="f34" fmla="val 532503"/>
              <a:gd name="f35" fmla="val 881964"/>
              <a:gd name="f36" fmla="val 372779"/>
              <a:gd name="f37" fmla="val 243297"/>
              <a:gd name="f38" fmla="val 1011446"/>
              <a:gd name="f39" fmla="val 1171170"/>
              <a:gd name="f40" fmla="val 1330894"/>
              <a:gd name="f41" fmla="val 1460376"/>
              <a:gd name="f42" fmla="val 692227"/>
              <a:gd name="f43" fmla="val 821709"/>
              <a:gd name="f44" fmla="val 1162143"/>
              <a:gd name="f45" fmla="val 321316"/>
              <a:gd name="f46" fmla="val 1002419"/>
              <a:gd name="f47" fmla="val 872937"/>
              <a:gd name="f48" fmla="val 450798"/>
              <a:gd name="f49" fmla="val 610522"/>
              <a:gd name="f50" fmla="val 770246"/>
              <a:gd name="f51" fmla="val 899728"/>
              <a:gd name="f52" fmla="val 1321867"/>
              <a:gd name="f53" fmla="val 1451349"/>
              <a:gd name="f54" fmla="val 1963447"/>
              <a:gd name="f55" fmla="val 177300"/>
              <a:gd name="f56" fmla="val 1803723"/>
              <a:gd name="f57" fmla="val 1674241"/>
              <a:gd name="f58" fmla="val 306782"/>
              <a:gd name="f59" fmla="val 466506"/>
              <a:gd name="f60" fmla="val 626230"/>
              <a:gd name="f61" fmla="val 755712"/>
              <a:gd name="f62" fmla="val 2123171"/>
              <a:gd name="f63" fmla="val 2252653"/>
              <a:gd name="f64" fmla="val 1752672"/>
              <a:gd name="f65" fmla="val 312"/>
              <a:gd name="f66" fmla="val 1817888"/>
              <a:gd name="f67" fmla="+- 0 0 690"/>
              <a:gd name="f68" fmla="val 1885249"/>
              <a:gd name="f69" fmla="val 703"/>
              <a:gd name="f70" fmla="val 1954799"/>
              <a:gd name="f71" fmla="val 4657"/>
              <a:gd name="f72" fmla="val 2504015"/>
              <a:gd name="f73" fmla="val 53541"/>
              <a:gd name="f74" fmla="val 2975590"/>
              <a:gd name="f75" fmla="val 412975"/>
              <a:gd name="f76" fmla="val 3145244"/>
              <a:gd name="f77" fmla="val 944937"/>
              <a:gd name="f78" fmla="val 3412664"/>
              <a:gd name="f79" fmla="val 2126757"/>
              <a:gd name="f80" fmla="val 2837568"/>
              <a:gd name="f81" fmla="val 2017487"/>
              <a:gd name="f82" fmla="val 2506889"/>
              <a:gd name="f83" fmla="val 1867964"/>
              <a:gd name="f84" fmla="val 1580987"/>
              <a:gd name="f85" fmla="val 1673869"/>
              <a:gd name="f86" fmla="val 2725425"/>
              <a:gd name="f87" fmla="val 3197869"/>
              <a:gd name="f88" fmla="val 1014520"/>
              <a:gd name="f89" fmla="val 3161925"/>
              <a:gd name="f90" fmla="+- 0 0 14898"/>
              <a:gd name="f91" fmla="val 3061283"/>
              <a:gd name="f92" fmla="+- 0 0 138545"/>
              <a:gd name="f93" fmla="val 1873713"/>
              <a:gd name="f94" fmla="val 108747"/>
              <a:gd name="f95" fmla="val 1100212"/>
              <a:gd name="f96" fmla="val 278579"/>
              <a:gd name="f97" fmla="val 569148"/>
              <a:gd name="f98" fmla="val 774429"/>
              <a:gd name="f99" fmla="val 15339"/>
              <a:gd name="f100" fmla="*/ f0 1 3214097"/>
              <a:gd name="f101" fmla="*/ f1 1 3162551"/>
              <a:gd name="f102" fmla="+- f4 0 f2"/>
              <a:gd name="f103" fmla="+- f3 0 f2"/>
              <a:gd name="f104" fmla="*/ f103 1 3214097"/>
              <a:gd name="f105" fmla="*/ f102 1 3162551"/>
              <a:gd name="f106" fmla="*/ f2 1 f104"/>
              <a:gd name="f107" fmla="*/ f3 1 f104"/>
              <a:gd name="f108" fmla="*/ f2 1 f105"/>
              <a:gd name="f109" fmla="*/ f4 1 f105"/>
              <a:gd name="f110" fmla="*/ f106 f100 1"/>
              <a:gd name="f111" fmla="*/ f107 f100 1"/>
              <a:gd name="f112" fmla="*/ f109 f101 1"/>
              <a:gd name="f113" fmla="*/ f108 f10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0" t="f113" r="f111" b="f112"/>
            <a:pathLst>
              <a:path w="3214097" h="316255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6"/>
                  <a:pt x="f28" y="f29"/>
                  <a:pt x="f28" y="f30"/>
                </a:cubicBezTo>
                <a:cubicBezTo>
                  <a:pt x="f28" y="f31"/>
                  <a:pt x="f27" y="f16"/>
                  <a:pt x="f25" y="f16"/>
                </a:cubicBezTo>
                <a:cubicBezTo>
                  <a:pt x="f32" y="f16"/>
                  <a:pt x="f33" y="f31"/>
                  <a:pt x="f33" y="f30"/>
                </a:cubicBezTo>
                <a:cubicBezTo>
                  <a:pt x="f33" y="f29"/>
                  <a:pt x="f32" y="f26"/>
                  <a:pt x="f25" y="f26"/>
                </a:cubicBezTo>
                <a:close/>
                <a:moveTo>
                  <a:pt x="f34" y="f35"/>
                </a:moveTo>
                <a:cubicBezTo>
                  <a:pt x="f36" y="f35"/>
                  <a:pt x="f37" y="f38"/>
                  <a:pt x="f37" y="f39"/>
                </a:cubicBezTo>
                <a:cubicBezTo>
                  <a:pt x="f37" y="f40"/>
                  <a:pt x="f36" y="f41"/>
                  <a:pt x="f34" y="f41"/>
                </a:cubicBezTo>
                <a:cubicBezTo>
                  <a:pt x="f42" y="f41"/>
                  <a:pt x="f43" y="f40"/>
                  <a:pt x="f43" y="f39"/>
                </a:cubicBezTo>
                <a:cubicBezTo>
                  <a:pt x="f43" y="f38"/>
                  <a:pt x="f42" y="f35"/>
                  <a:pt x="f34" y="f35"/>
                </a:cubicBezTo>
                <a:close/>
                <a:moveTo>
                  <a:pt x="f44" y="f45"/>
                </a:moveTo>
                <a:cubicBezTo>
                  <a:pt x="f46" y="f45"/>
                  <a:pt x="f47" y="f48"/>
                  <a:pt x="f47" y="f49"/>
                </a:cubicBezTo>
                <a:cubicBezTo>
                  <a:pt x="f47" y="f50"/>
                  <a:pt x="f46" y="f51"/>
                  <a:pt x="f44" y="f51"/>
                </a:cubicBezTo>
                <a:cubicBezTo>
                  <a:pt x="f52" y="f51"/>
                  <a:pt x="f53" y="f50"/>
                  <a:pt x="f53" y="f49"/>
                </a:cubicBezTo>
                <a:cubicBezTo>
                  <a:pt x="f53" y="f48"/>
                  <a:pt x="f52" y="f45"/>
                  <a:pt x="f44" y="f45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7" y="f59"/>
                </a:cubicBezTo>
                <a:cubicBezTo>
                  <a:pt x="f57" y="f60"/>
                  <a:pt x="f56" y="f61"/>
                  <a:pt x="f54" y="f61"/>
                </a:cubicBezTo>
                <a:cubicBezTo>
                  <a:pt x="f62" y="f61"/>
                  <a:pt x="f63" y="f60"/>
                  <a:pt x="f63" y="f59"/>
                </a:cubicBezTo>
                <a:cubicBezTo>
                  <a:pt x="f63" y="f58"/>
                  <a:pt x="f62" y="f55"/>
                  <a:pt x="f54" y="f55"/>
                </a:cubicBezTo>
                <a:close/>
                <a:moveTo>
                  <a:pt x="f64" y="f65"/>
                </a:move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64" y="f65"/>
                </a:cubicBez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9" name="Rectangle 30">
            <a:extLst>
              <a:ext uri="{FF2B5EF4-FFF2-40B4-BE49-F238E27FC236}">
                <a16:creationId xmlns:a16="http://schemas.microsoft.com/office/drawing/2014/main" id="{03B6CF76-761D-4062-BA49-A98AE9006B11}"/>
              </a:ext>
            </a:extLst>
          </p:cNvPr>
          <p:cNvSpPr/>
          <p:nvPr/>
        </p:nvSpPr>
        <p:spPr>
          <a:xfrm>
            <a:off x="8297777" y="2700424"/>
            <a:ext cx="348368" cy="347353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3230531"/>
              <a:gd name="f5" fmla="val 720000"/>
              <a:gd name="f6" fmla="val 2697973"/>
              <a:gd name="f7" fmla="val 680235"/>
              <a:gd name="f8" fmla="val 648000"/>
              <a:gd name="f9" fmla="val 2730208"/>
              <a:gd name="f10" fmla="val 2769973"/>
              <a:gd name="f11" fmla="val 2809738"/>
              <a:gd name="f12" fmla="val 2841973"/>
              <a:gd name="f13" fmla="val 2520000"/>
              <a:gd name="f14" fmla="val 2559765"/>
              <a:gd name="f15" fmla="val 2592000"/>
              <a:gd name="f16" fmla="val 2366733"/>
              <a:gd name="f17" fmla="val 2398968"/>
              <a:gd name="f18" fmla="val 2438733"/>
              <a:gd name="f19" fmla="val 2478498"/>
              <a:gd name="f20" fmla="val 2510733"/>
              <a:gd name="f21" fmla="val 2035493"/>
              <a:gd name="f22" fmla="val 2067728"/>
              <a:gd name="f23" fmla="val 2107493"/>
              <a:gd name="f24" fmla="val 2147258"/>
              <a:gd name="f25" fmla="val 2179493"/>
              <a:gd name="f26" fmla="val 1704253"/>
              <a:gd name="f27" fmla="val 1736488"/>
              <a:gd name="f28" fmla="val 1776253"/>
              <a:gd name="f29" fmla="val 1816018"/>
              <a:gd name="f30" fmla="val 1848253"/>
              <a:gd name="f31" fmla="val 1373013"/>
              <a:gd name="f32" fmla="val 1405248"/>
              <a:gd name="f33" fmla="val 1445013"/>
              <a:gd name="f34" fmla="val 1484778"/>
              <a:gd name="f35" fmla="val 1517013"/>
              <a:gd name="f36" fmla="val 1041773"/>
              <a:gd name="f37" fmla="val 1074008"/>
              <a:gd name="f38" fmla="val 1113773"/>
              <a:gd name="f39" fmla="val 1153538"/>
              <a:gd name="f40" fmla="val 1185773"/>
              <a:gd name="f41" fmla="val 305988"/>
              <a:gd name="f42" fmla="val 181957"/>
              <a:gd name="f43" fmla="val 470032"/>
              <a:gd name="f44" fmla="val 599267"/>
              <a:gd name="f45" fmla="val 286722"/>
              <a:gd name="f46" fmla="val 704032"/>
              <a:gd name="f47" fmla="val 415957"/>
              <a:gd name="f48" fmla="val 545192"/>
              <a:gd name="f49" fmla="val 649957"/>
              <a:gd name="f50" fmla="val 802357"/>
              <a:gd name="f51" fmla="val 470031"/>
              <a:gd name="f52" fmla="val 599266"/>
              <a:gd name="f53" fmla="val 907122"/>
              <a:gd name="f54" fmla="val 704031"/>
              <a:gd name="f55" fmla="val 1036357"/>
              <a:gd name="f56" fmla="val 1165592"/>
              <a:gd name="f57" fmla="val 1270357"/>
              <a:gd name="f58" fmla="val 1422757"/>
              <a:gd name="f59" fmla="val 470030"/>
              <a:gd name="f60" fmla="val 599265"/>
              <a:gd name="f61" fmla="val 1527522"/>
              <a:gd name="f62" fmla="val 704030"/>
              <a:gd name="f63" fmla="val 1656757"/>
              <a:gd name="f64" fmla="val 1785992"/>
              <a:gd name="f65" fmla="val 1890757"/>
              <a:gd name="f66" fmla="val 2043157"/>
              <a:gd name="f67" fmla="val 470029"/>
              <a:gd name="f68" fmla="val 599264"/>
              <a:gd name="f69" fmla="val 2147922"/>
              <a:gd name="f70" fmla="val 704029"/>
              <a:gd name="f71" fmla="val 2277157"/>
              <a:gd name="f72" fmla="val 2406392"/>
              <a:gd name="f73" fmla="val 2511157"/>
              <a:gd name="f74" fmla="val 2663557"/>
              <a:gd name="f75" fmla="val 470028"/>
              <a:gd name="f76" fmla="val 599263"/>
              <a:gd name="f77" fmla="val 2768322"/>
              <a:gd name="f78" fmla="val 704028"/>
              <a:gd name="f79" fmla="val 2897557"/>
              <a:gd name="f80" fmla="val 3026792"/>
              <a:gd name="f81" fmla="val 3131557"/>
              <a:gd name="f82" fmla="val 4"/>
              <a:gd name="f83" fmla="val 485545"/>
              <a:gd name="f84" fmla="val 541957"/>
              <a:gd name="f85" fmla="val 56416"/>
              <a:gd name="f86" fmla="val 126004"/>
              <a:gd name="f87" fmla="val 485972"/>
              <a:gd name="f88" fmla="val 555560"/>
              <a:gd name="f89" fmla="val 611972"/>
              <a:gd name="f90" fmla="val 346369"/>
              <a:gd name="f91" fmla="val 289957"/>
              <a:gd name="f92" fmla="val 3"/>
              <a:gd name="f93" fmla="val 1105945"/>
              <a:gd name="f94" fmla="val 1162357"/>
              <a:gd name="f95" fmla="val 56415"/>
              <a:gd name="f96" fmla="val 126003"/>
              <a:gd name="f97" fmla="val 485971"/>
              <a:gd name="f98" fmla="val 555559"/>
              <a:gd name="f99" fmla="val 611971"/>
              <a:gd name="f100" fmla="val 966769"/>
              <a:gd name="f101" fmla="val 910357"/>
              <a:gd name="f102" fmla="val 2"/>
              <a:gd name="f103" fmla="val 1726345"/>
              <a:gd name="f104" fmla="val 1782757"/>
              <a:gd name="f105" fmla="val 56414"/>
              <a:gd name="f106" fmla="val 126002"/>
              <a:gd name="f107" fmla="val 485970"/>
              <a:gd name="f108" fmla="val 555558"/>
              <a:gd name="f109" fmla="val 611970"/>
              <a:gd name="f110" fmla="val 1587169"/>
              <a:gd name="f111" fmla="val 1530757"/>
              <a:gd name="f112" fmla="val 1"/>
              <a:gd name="f113" fmla="val 2346745"/>
              <a:gd name="f114" fmla="val 2403157"/>
              <a:gd name="f115" fmla="val 56413"/>
              <a:gd name="f116" fmla="val 126001"/>
              <a:gd name="f117" fmla="val 485969"/>
              <a:gd name="f118" fmla="val 555557"/>
              <a:gd name="f119" fmla="val 611969"/>
              <a:gd name="f120" fmla="val 2207569"/>
              <a:gd name="f121" fmla="val 2151157"/>
              <a:gd name="f122" fmla="val 2967145"/>
              <a:gd name="f123" fmla="val 3023557"/>
              <a:gd name="f124" fmla="val 56412"/>
              <a:gd name="f125" fmla="val 126000"/>
              <a:gd name="f126" fmla="val 485968"/>
              <a:gd name="f127" fmla="val 555556"/>
              <a:gd name="f128" fmla="val 611968"/>
              <a:gd name="f129" fmla="val 2827969"/>
              <a:gd name="f130" fmla="val 2771557"/>
              <a:gd name="f131" fmla="*/ f0 1 3240000"/>
              <a:gd name="f132" fmla="*/ f1 1 3230531"/>
              <a:gd name="f133" fmla="+- f4 0 f2"/>
              <a:gd name="f134" fmla="+- f3 0 f2"/>
              <a:gd name="f135" fmla="*/ f134 1 3240000"/>
              <a:gd name="f136" fmla="*/ f133 1 3230531"/>
              <a:gd name="f137" fmla="*/ f2 1 f135"/>
              <a:gd name="f138" fmla="*/ f3 1 f135"/>
              <a:gd name="f139" fmla="*/ f2 1 f136"/>
              <a:gd name="f140" fmla="*/ f4 1 f136"/>
              <a:gd name="f141" fmla="*/ f137 f131 1"/>
              <a:gd name="f142" fmla="*/ f138 f131 1"/>
              <a:gd name="f143" fmla="*/ f140 f132 1"/>
              <a:gd name="f144" fmla="*/ f139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1" t="f144" r="f142" b="f143"/>
            <a:pathLst>
              <a:path w="3240000" h="323053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lnTo>
                  <a:pt x="f13" y="f12"/>
                </a:lnTo>
                <a:cubicBezTo>
                  <a:pt x="f14" y="f12"/>
                  <a:pt x="f15" y="f11"/>
                  <a:pt x="f15" y="f10"/>
                </a:cubicBezTo>
                <a:cubicBezTo>
                  <a:pt x="f15" y="f9"/>
                  <a:pt x="f14" y="f6"/>
                  <a:pt x="f13" y="f6"/>
                </a:cubicBezTo>
                <a:close/>
                <a:moveTo>
                  <a:pt x="f5" y="f16"/>
                </a:moveTo>
                <a:cubicBezTo>
                  <a:pt x="f7" y="f16"/>
                  <a:pt x="f8" y="f17"/>
                  <a:pt x="f8" y="f18"/>
                </a:cubicBezTo>
                <a:cubicBezTo>
                  <a:pt x="f8" y="f19"/>
                  <a:pt x="f7" y="f20"/>
                  <a:pt x="f5" y="f20"/>
                </a:cubicBezTo>
                <a:lnTo>
                  <a:pt x="f13" y="f20"/>
                </a:lnTo>
                <a:cubicBezTo>
                  <a:pt x="f14" y="f20"/>
                  <a:pt x="f15" y="f19"/>
                  <a:pt x="f15" y="f18"/>
                </a:cubicBezTo>
                <a:cubicBezTo>
                  <a:pt x="f15" y="f17"/>
                  <a:pt x="f14" y="f16"/>
                  <a:pt x="f13" y="f16"/>
                </a:cubicBezTo>
                <a:close/>
                <a:moveTo>
                  <a:pt x="f5" y="f21"/>
                </a:moveTo>
                <a:cubicBezTo>
                  <a:pt x="f7" y="f21"/>
                  <a:pt x="f8" y="f22"/>
                  <a:pt x="f8" y="f23"/>
                </a:cubicBezTo>
                <a:cubicBezTo>
                  <a:pt x="f8" y="f24"/>
                  <a:pt x="f7" y="f25"/>
                  <a:pt x="f5" y="f25"/>
                </a:cubicBezTo>
                <a:lnTo>
                  <a:pt x="f13" y="f25"/>
                </a:lnTo>
                <a:cubicBezTo>
                  <a:pt x="f14" y="f25"/>
                  <a:pt x="f15" y="f24"/>
                  <a:pt x="f15" y="f23"/>
                </a:cubicBezTo>
                <a:cubicBezTo>
                  <a:pt x="f15" y="f22"/>
                  <a:pt x="f14" y="f21"/>
                  <a:pt x="f13" y="f21"/>
                </a:cubicBezTo>
                <a:close/>
                <a:moveTo>
                  <a:pt x="f5" y="f26"/>
                </a:moveTo>
                <a:cubicBezTo>
                  <a:pt x="f7" y="f26"/>
                  <a:pt x="f8" y="f27"/>
                  <a:pt x="f8" y="f28"/>
                </a:cubicBezTo>
                <a:cubicBezTo>
                  <a:pt x="f8" y="f29"/>
                  <a:pt x="f7" y="f30"/>
                  <a:pt x="f5" y="f30"/>
                </a:cubicBezTo>
                <a:lnTo>
                  <a:pt x="f13" y="f30"/>
                </a:lnTo>
                <a:cubicBezTo>
                  <a:pt x="f14" y="f30"/>
                  <a:pt x="f15" y="f29"/>
                  <a:pt x="f15" y="f28"/>
                </a:cubicBezTo>
                <a:cubicBezTo>
                  <a:pt x="f15" y="f27"/>
                  <a:pt x="f14" y="f26"/>
                  <a:pt x="f13" y="f26"/>
                </a:cubicBezTo>
                <a:close/>
                <a:moveTo>
                  <a:pt x="f5" y="f31"/>
                </a:moveTo>
                <a:cubicBezTo>
                  <a:pt x="f7" y="f31"/>
                  <a:pt x="f8" y="f32"/>
                  <a:pt x="f8" y="f33"/>
                </a:cubicBezTo>
                <a:cubicBezTo>
                  <a:pt x="f8" y="f34"/>
                  <a:pt x="f7" y="f35"/>
                  <a:pt x="f5" y="f35"/>
                </a:cubicBezTo>
                <a:lnTo>
                  <a:pt x="f13" y="f35"/>
                </a:lnTo>
                <a:cubicBezTo>
                  <a:pt x="f14" y="f35"/>
                  <a:pt x="f15" y="f34"/>
                  <a:pt x="f15" y="f33"/>
                </a:cubicBezTo>
                <a:cubicBezTo>
                  <a:pt x="f15" y="f32"/>
                  <a:pt x="f14" y="f31"/>
                  <a:pt x="f13" y="f31"/>
                </a:cubicBezTo>
                <a:close/>
                <a:moveTo>
                  <a:pt x="f5" y="f36"/>
                </a:moveTo>
                <a:cubicBezTo>
                  <a:pt x="f7" y="f36"/>
                  <a:pt x="f8" y="f37"/>
                  <a:pt x="f8" y="f38"/>
                </a:cubicBezTo>
                <a:cubicBezTo>
                  <a:pt x="f8" y="f39"/>
                  <a:pt x="f7" y="f40"/>
                  <a:pt x="f5" y="f40"/>
                </a:cubicBezTo>
                <a:lnTo>
                  <a:pt x="f13" y="f40"/>
                </a:lnTo>
                <a:cubicBezTo>
                  <a:pt x="f14" y="f40"/>
                  <a:pt x="f15" y="f39"/>
                  <a:pt x="f15" y="f38"/>
                </a:cubicBezTo>
                <a:cubicBezTo>
                  <a:pt x="f15" y="f37"/>
                  <a:pt x="f14" y="f36"/>
                  <a:pt x="f13" y="f36"/>
                </a:cubicBezTo>
                <a:close/>
                <a:moveTo>
                  <a:pt x="f2" y="f41"/>
                </a:moveTo>
                <a:lnTo>
                  <a:pt x="f42" y="f41"/>
                </a:lnTo>
                <a:lnTo>
                  <a:pt x="f42" y="f43"/>
                </a:lnTo>
                <a:cubicBezTo>
                  <a:pt x="f42" y="f44"/>
                  <a:pt x="f45" y="f46"/>
                  <a:pt x="f47" y="f46"/>
                </a:cubicBezTo>
                <a:cubicBezTo>
                  <a:pt x="f48" y="f46"/>
                  <a:pt x="f49" y="f44"/>
                  <a:pt x="f49" y="f43"/>
                </a:cubicBezTo>
                <a:lnTo>
                  <a:pt x="f49" y="f41"/>
                </a:lnTo>
                <a:lnTo>
                  <a:pt x="f50" y="f41"/>
                </a:lnTo>
                <a:lnTo>
                  <a:pt x="f50" y="f51"/>
                </a:lnTo>
                <a:cubicBezTo>
                  <a:pt x="f50" y="f52"/>
                  <a:pt x="f53" y="f54"/>
                  <a:pt x="f55" y="f54"/>
                </a:cubicBezTo>
                <a:cubicBezTo>
                  <a:pt x="f56" y="f54"/>
                  <a:pt x="f57" y="f52"/>
                  <a:pt x="f57" y="f51"/>
                </a:cubicBezTo>
                <a:lnTo>
                  <a:pt x="f57" y="f41"/>
                </a:lnTo>
                <a:lnTo>
                  <a:pt x="f58" y="f41"/>
                </a:lnTo>
                <a:lnTo>
                  <a:pt x="f58" y="f59"/>
                </a:lnTo>
                <a:cubicBezTo>
                  <a:pt x="f58" y="f60"/>
                  <a:pt x="f61" y="f62"/>
                  <a:pt x="f63" y="f62"/>
                </a:cubicBezTo>
                <a:cubicBezTo>
                  <a:pt x="f64" y="f62"/>
                  <a:pt x="f65" y="f60"/>
                  <a:pt x="f65" y="f59"/>
                </a:cubicBezTo>
                <a:lnTo>
                  <a:pt x="f65" y="f41"/>
                </a:lnTo>
                <a:lnTo>
                  <a:pt x="f66" y="f41"/>
                </a:lnTo>
                <a:lnTo>
                  <a:pt x="f66" y="f67"/>
                </a:lnTo>
                <a:cubicBezTo>
                  <a:pt x="f66" y="f68"/>
                  <a:pt x="f69" y="f70"/>
                  <a:pt x="f71" y="f70"/>
                </a:cubicBezTo>
                <a:cubicBezTo>
                  <a:pt x="f72" y="f70"/>
                  <a:pt x="f73" y="f68"/>
                  <a:pt x="f73" y="f67"/>
                </a:cubicBezTo>
                <a:lnTo>
                  <a:pt x="f73" y="f41"/>
                </a:lnTo>
                <a:lnTo>
                  <a:pt x="f74" y="f41"/>
                </a:lnTo>
                <a:lnTo>
                  <a:pt x="f74" y="f75"/>
                </a:lnTo>
                <a:cubicBezTo>
                  <a:pt x="f74" y="f76"/>
                  <a:pt x="f77" y="f78"/>
                  <a:pt x="f79" y="f78"/>
                </a:cubicBezTo>
                <a:cubicBezTo>
                  <a:pt x="f80" y="f78"/>
                  <a:pt x="f81" y="f76"/>
                  <a:pt x="f81" y="f75"/>
                </a:cubicBezTo>
                <a:lnTo>
                  <a:pt x="f81" y="f41"/>
                </a:lnTo>
                <a:lnTo>
                  <a:pt x="f3" y="f41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47" y="f82"/>
                </a:moveTo>
                <a:cubicBezTo>
                  <a:pt x="f83" y="f82"/>
                  <a:pt x="f84" y="f85"/>
                  <a:pt x="f84" y="f86"/>
                </a:cubicBezTo>
                <a:lnTo>
                  <a:pt x="f84" y="f87"/>
                </a:lnTo>
                <a:cubicBezTo>
                  <a:pt x="f84" y="f88"/>
                  <a:pt x="f83" y="f89"/>
                  <a:pt x="f47" y="f89"/>
                </a:cubicBezTo>
                <a:cubicBezTo>
                  <a:pt x="f90" y="f89"/>
                  <a:pt x="f91" y="f88"/>
                  <a:pt x="f91" y="f87"/>
                </a:cubicBezTo>
                <a:lnTo>
                  <a:pt x="f91" y="f86"/>
                </a:lnTo>
                <a:cubicBezTo>
                  <a:pt x="f91" y="f85"/>
                  <a:pt x="f90" y="f82"/>
                  <a:pt x="f47" y="f82"/>
                </a:cubicBezTo>
                <a:close/>
                <a:moveTo>
                  <a:pt x="f55" y="f92"/>
                </a:moveTo>
                <a:cubicBezTo>
                  <a:pt x="f93" y="f92"/>
                  <a:pt x="f94" y="f95"/>
                  <a:pt x="f94" y="f96"/>
                </a:cubicBezTo>
                <a:lnTo>
                  <a:pt x="f94" y="f97"/>
                </a:lnTo>
                <a:cubicBezTo>
                  <a:pt x="f94" y="f98"/>
                  <a:pt x="f93" y="f99"/>
                  <a:pt x="f55" y="f99"/>
                </a:cubicBezTo>
                <a:cubicBezTo>
                  <a:pt x="f100" y="f99"/>
                  <a:pt x="f101" y="f98"/>
                  <a:pt x="f101" y="f97"/>
                </a:cubicBezTo>
                <a:lnTo>
                  <a:pt x="f101" y="f96"/>
                </a:lnTo>
                <a:cubicBezTo>
                  <a:pt x="f101" y="f95"/>
                  <a:pt x="f100" y="f92"/>
                  <a:pt x="f55" y="f92"/>
                </a:cubicBezTo>
                <a:close/>
                <a:moveTo>
                  <a:pt x="f63" y="f102"/>
                </a:moveTo>
                <a:cubicBezTo>
                  <a:pt x="f103" y="f102"/>
                  <a:pt x="f104" y="f105"/>
                  <a:pt x="f104" y="f106"/>
                </a:cubicBezTo>
                <a:lnTo>
                  <a:pt x="f104" y="f107"/>
                </a:lnTo>
                <a:cubicBezTo>
                  <a:pt x="f104" y="f108"/>
                  <a:pt x="f103" y="f109"/>
                  <a:pt x="f63" y="f109"/>
                </a:cubicBezTo>
                <a:cubicBezTo>
                  <a:pt x="f110" y="f109"/>
                  <a:pt x="f111" y="f108"/>
                  <a:pt x="f111" y="f107"/>
                </a:cubicBezTo>
                <a:lnTo>
                  <a:pt x="f111" y="f106"/>
                </a:lnTo>
                <a:cubicBezTo>
                  <a:pt x="f111" y="f105"/>
                  <a:pt x="f110" y="f102"/>
                  <a:pt x="f63" y="f102"/>
                </a:cubicBezTo>
                <a:close/>
                <a:moveTo>
                  <a:pt x="f71" y="f112"/>
                </a:moveTo>
                <a:cubicBezTo>
                  <a:pt x="f113" y="f112"/>
                  <a:pt x="f114" y="f115"/>
                  <a:pt x="f114" y="f116"/>
                </a:cubicBezTo>
                <a:lnTo>
                  <a:pt x="f114" y="f117"/>
                </a:lnTo>
                <a:cubicBezTo>
                  <a:pt x="f114" y="f118"/>
                  <a:pt x="f113" y="f119"/>
                  <a:pt x="f71" y="f119"/>
                </a:cubicBezTo>
                <a:cubicBezTo>
                  <a:pt x="f120" y="f119"/>
                  <a:pt x="f121" y="f118"/>
                  <a:pt x="f121" y="f117"/>
                </a:cubicBezTo>
                <a:lnTo>
                  <a:pt x="f121" y="f116"/>
                </a:lnTo>
                <a:cubicBezTo>
                  <a:pt x="f121" y="f115"/>
                  <a:pt x="f120" y="f112"/>
                  <a:pt x="f71" y="f112"/>
                </a:cubicBezTo>
                <a:close/>
                <a:moveTo>
                  <a:pt x="f79" y="f2"/>
                </a:moveTo>
                <a:cubicBezTo>
                  <a:pt x="f122" y="f2"/>
                  <a:pt x="f123" y="f124"/>
                  <a:pt x="f123" y="f125"/>
                </a:cubicBezTo>
                <a:lnTo>
                  <a:pt x="f123" y="f126"/>
                </a:lnTo>
                <a:cubicBezTo>
                  <a:pt x="f123" y="f127"/>
                  <a:pt x="f122" y="f128"/>
                  <a:pt x="f79" y="f128"/>
                </a:cubicBezTo>
                <a:cubicBezTo>
                  <a:pt x="f129" y="f128"/>
                  <a:pt x="f130" y="f127"/>
                  <a:pt x="f130" y="f126"/>
                </a:cubicBezTo>
                <a:lnTo>
                  <a:pt x="f130" y="f125"/>
                </a:lnTo>
                <a:cubicBezTo>
                  <a:pt x="f130" y="f124"/>
                  <a:pt x="f129" y="f2"/>
                  <a:pt x="f79" y="f2"/>
                </a:cubicBez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10" name="Rectangle 7">
            <a:extLst>
              <a:ext uri="{FF2B5EF4-FFF2-40B4-BE49-F238E27FC236}">
                <a16:creationId xmlns:a16="http://schemas.microsoft.com/office/drawing/2014/main" id="{E84BA5FF-161E-4138-9E39-0E40E844294E}"/>
              </a:ext>
            </a:extLst>
          </p:cNvPr>
          <p:cNvSpPr/>
          <p:nvPr/>
        </p:nvSpPr>
        <p:spPr>
          <a:xfrm>
            <a:off x="5213122" y="1139040"/>
            <a:ext cx="353671" cy="353671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01869"/>
              <a:gd name="f5" fmla="val 2055482"/>
              <a:gd name="f6" fmla="val 869869"/>
              <a:gd name="f7" fmla="val 2919482"/>
              <a:gd name="f8" fmla="val 1121949"/>
              <a:gd name="f9" fmla="val 1695482"/>
              <a:gd name="f10" fmla="val 1589949"/>
              <a:gd name="f11" fmla="val 1842029"/>
              <a:gd name="f12" fmla="val 1335482"/>
              <a:gd name="f13" fmla="val 2310029"/>
              <a:gd name="f14" fmla="val 2562109"/>
              <a:gd name="f15" fmla="val 975482"/>
              <a:gd name="f16" fmla="val 3030109"/>
              <a:gd name="f17" fmla="val 2321888"/>
              <a:gd name="f18" fmla="val 224805"/>
              <a:gd name="f19" fmla="val 2880631"/>
              <a:gd name="f20" fmla="val 247420"/>
              <a:gd name="f21" fmla="val 2620844"/>
              <a:gd name="f22" fmla="val 742612"/>
              <a:gd name="f23" fmla="val 2546105"/>
              <a:gd name="f24" fmla="val 613161"/>
              <a:gd name="f25" fmla="val 541555"/>
              <a:gd name="f26" fmla="val 1770488"/>
              <a:gd name="f27" fmla="val 392077"/>
              <a:gd name="f28" fmla="val 1511585"/>
              <a:gd name="f29" fmla="val 2396627"/>
              <a:gd name="f30" fmla="val 354257"/>
              <a:gd name="f31" fmla="val 180000"/>
              <a:gd name="f32" fmla="val 3059999"/>
              <a:gd name="f33" fmla="val 3239999"/>
              <a:gd name="f34" fmla="*/ f0 1 3240000"/>
              <a:gd name="f35" fmla="*/ f1 1 3240000"/>
              <a:gd name="f36" fmla="+- f3 0 f2"/>
              <a:gd name="f37" fmla="*/ f36 1 3240000"/>
              <a:gd name="f38" fmla="*/ f2 1 f37"/>
              <a:gd name="f39" fmla="*/ f3 1 f37"/>
              <a:gd name="f40" fmla="*/ f38 f34 1"/>
              <a:gd name="f41" fmla="*/ f39 f34 1"/>
              <a:gd name="f42" fmla="*/ f39 f35 1"/>
              <a:gd name="f43" fmla="*/ f38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0" t="f43" r="f41" b="f42"/>
            <a:pathLst>
              <a:path w="3240000" h="3240000">
                <a:moveTo>
                  <a:pt x="f4" y="f5"/>
                </a:moveTo>
                <a:lnTo>
                  <a:pt x="f6" y="f5"/>
                </a:lnTo>
                <a:lnTo>
                  <a:pt x="f6" y="f7"/>
                </a:lnTo>
                <a:lnTo>
                  <a:pt x="f4" y="f7"/>
                </a:lnTo>
                <a:close/>
                <a:moveTo>
                  <a:pt x="f8" y="f9"/>
                </a:moveTo>
                <a:lnTo>
                  <a:pt x="f10" y="f9"/>
                </a:lnTo>
                <a:lnTo>
                  <a:pt x="f10" y="f7"/>
                </a:lnTo>
                <a:lnTo>
                  <a:pt x="f8" y="f7"/>
                </a:lnTo>
                <a:close/>
                <a:moveTo>
                  <a:pt x="f11" y="f12"/>
                </a:moveTo>
                <a:lnTo>
                  <a:pt x="f13" y="f12"/>
                </a:lnTo>
                <a:lnTo>
                  <a:pt x="f13" y="f7"/>
                </a:lnTo>
                <a:lnTo>
                  <a:pt x="f11" y="f7"/>
                </a:lnTo>
                <a:close/>
                <a:moveTo>
                  <a:pt x="f14" y="f15"/>
                </a:moveTo>
                <a:lnTo>
                  <a:pt x="f16" y="f15"/>
                </a:lnTo>
                <a:lnTo>
                  <a:pt x="f16" y="f7"/>
                </a:lnTo>
                <a:lnTo>
                  <a:pt x="f14" y="f7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close/>
                <a:moveTo>
                  <a:pt x="f2" y="f2"/>
                </a:moveTo>
                <a:lnTo>
                  <a:pt x="f31" y="f2"/>
                </a:ln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1" y="f33"/>
                </a:lnTo>
                <a:lnTo>
                  <a:pt x="f31" y="f3"/>
                </a:lnTo>
                <a:lnTo>
                  <a:pt x="f2" y="f3"/>
                </a:lnTo>
                <a:lnTo>
                  <a:pt x="f2" y="f33"/>
                </a:lnTo>
                <a:lnTo>
                  <a:pt x="f2" y="f3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11" name="Rectangle 15">
            <a:extLst>
              <a:ext uri="{FF2B5EF4-FFF2-40B4-BE49-F238E27FC236}">
                <a16:creationId xmlns:a16="http://schemas.microsoft.com/office/drawing/2014/main" id="{267F8EAE-B85C-4930-89D1-B83052B4C6D2}"/>
              </a:ext>
            </a:extLst>
          </p:cNvPr>
          <p:cNvSpPr/>
          <p:nvPr/>
        </p:nvSpPr>
        <p:spPr>
          <a:xfrm rot="5400013">
            <a:off x="5803266" y="1139041"/>
            <a:ext cx="354147" cy="353671"/>
          </a:xfrm>
          <a:custGeom>
            <a:avLst/>
            <a:gdLst>
              <a:gd name="f0" fmla="val w"/>
              <a:gd name="f1" fmla="val h"/>
              <a:gd name="f2" fmla="val 0"/>
              <a:gd name="f3" fmla="val 3244313"/>
              <a:gd name="f4" fmla="val 3240000"/>
              <a:gd name="f5" fmla="val 2055482"/>
              <a:gd name="f6" fmla="val 677891"/>
              <a:gd name="f7" fmla="val 209891"/>
              <a:gd name="f8" fmla="val 2919482"/>
              <a:gd name="f9" fmla="val 1695482"/>
              <a:gd name="f10" fmla="val 1397971"/>
              <a:gd name="f11" fmla="val 929971"/>
              <a:gd name="f12" fmla="val 1335482"/>
              <a:gd name="f13" fmla="val 2118051"/>
              <a:gd name="f14" fmla="val 1650051"/>
              <a:gd name="f15" fmla="val 975482"/>
              <a:gd name="f16" fmla="val 2838131"/>
              <a:gd name="f17" fmla="val 2370131"/>
              <a:gd name="f18" fmla="val 10788"/>
              <a:gd name="f19" fmla="val 2651034"/>
              <a:gd name="f20" fmla="val 1168116"/>
              <a:gd name="f21" fmla="val 646484"/>
              <a:gd name="f22" fmla="val 1038664"/>
              <a:gd name="f23" fmla="val 571745"/>
              <a:gd name="f24" fmla="val 1533856"/>
              <a:gd name="f25" fmla="val 311959"/>
              <a:gd name="f26" fmla="val 1556471"/>
              <a:gd name="f27" fmla="val 870701"/>
              <a:gd name="f28" fmla="val 1427019"/>
              <a:gd name="f29" fmla="val 795962"/>
              <a:gd name="f30" fmla="val 269691"/>
              <a:gd name="f31" fmla="val 2800512"/>
              <a:gd name="f32" fmla="val 3060000"/>
              <a:gd name="f33" fmla="val 3064313"/>
              <a:gd name="f34" fmla="*/ f0 1 3244313"/>
              <a:gd name="f35" fmla="*/ f1 1 3240000"/>
              <a:gd name="f36" fmla="+- f4 0 f2"/>
              <a:gd name="f37" fmla="+- f3 0 f2"/>
              <a:gd name="f38" fmla="*/ f37 1 3244313"/>
              <a:gd name="f39" fmla="*/ f36 1 3240000"/>
              <a:gd name="f40" fmla="*/ f2 1 f38"/>
              <a:gd name="f41" fmla="*/ f3 1 f38"/>
              <a:gd name="f42" fmla="*/ f2 1 f39"/>
              <a:gd name="f43" fmla="*/ f4 1 f39"/>
              <a:gd name="f44" fmla="*/ f40 f34 1"/>
              <a:gd name="f45" fmla="*/ f41 f34 1"/>
              <a:gd name="f46" fmla="*/ f43 f35 1"/>
              <a:gd name="f47" fmla="*/ f42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4" t="f47" r="f45" b="f46"/>
            <a:pathLst>
              <a:path w="3244313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lnTo>
                  <a:pt x="f9" y="f11"/>
                </a:lnTo>
                <a:lnTo>
                  <a:pt x="f8" y="f11"/>
                </a:lnTo>
                <a:lnTo>
                  <a:pt x="f8" y="f10"/>
                </a:lnTo>
                <a:close/>
                <a:moveTo>
                  <a:pt x="f12" y="f13"/>
                </a:moveTo>
                <a:lnTo>
                  <a:pt x="f12" y="f14"/>
                </a:lnTo>
                <a:lnTo>
                  <a:pt x="f8" y="f14"/>
                </a:lnTo>
                <a:lnTo>
                  <a:pt x="f8" y="f13"/>
                </a:lnTo>
                <a:close/>
                <a:moveTo>
                  <a:pt x="f15" y="f16"/>
                </a:moveTo>
                <a:lnTo>
                  <a:pt x="f15" y="f17"/>
                </a:lnTo>
                <a:lnTo>
                  <a:pt x="f8" y="f17"/>
                </a:lnTo>
                <a:lnTo>
                  <a:pt x="f8" y="f16"/>
                </a:lnTo>
                <a:close/>
                <a:moveTo>
                  <a:pt x="f18" y="f19"/>
                </a:move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close/>
                <a:moveTo>
                  <a:pt x="f2" y="f4"/>
                </a:moveTo>
                <a:lnTo>
                  <a:pt x="f2" y="f32"/>
                </a:lnTo>
                <a:lnTo>
                  <a:pt x="f33" y="f32"/>
                </a:lnTo>
                <a:lnTo>
                  <a:pt x="f33" y="f2"/>
                </a:lnTo>
                <a:lnTo>
                  <a:pt x="f3" y="f2"/>
                </a:lnTo>
                <a:lnTo>
                  <a:pt x="f3" y="f4"/>
                </a:lnTo>
                <a:lnTo>
                  <a:pt x="f4" y="f4"/>
                </a:lnTo>
                <a:lnTo>
                  <a:pt x="f33" y="f4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12" name="Pie 24">
            <a:extLst>
              <a:ext uri="{FF2B5EF4-FFF2-40B4-BE49-F238E27FC236}">
                <a16:creationId xmlns:a16="http://schemas.microsoft.com/office/drawing/2014/main" id="{C60DC5DE-22C7-450F-9631-B6B2403793BF}"/>
              </a:ext>
            </a:extLst>
          </p:cNvPr>
          <p:cNvSpPr/>
          <p:nvPr/>
        </p:nvSpPr>
        <p:spPr>
          <a:xfrm>
            <a:off x="5107445" y="3464240"/>
            <a:ext cx="384889" cy="382758"/>
          </a:xfrm>
          <a:custGeom>
            <a:avLst/>
            <a:gdLst>
              <a:gd name="f0" fmla="val w"/>
              <a:gd name="f1" fmla="val h"/>
              <a:gd name="f2" fmla="val 0"/>
              <a:gd name="f3" fmla="val 3228711"/>
              <a:gd name="f4" fmla="val 3210836"/>
              <a:gd name="f5" fmla="val 351626"/>
              <a:gd name="f6" fmla="val 695968"/>
              <a:gd name="f7" fmla="val 1548007"/>
              <a:gd name="f8" fmla="val 1678300"/>
              <a:gd name="f9" fmla="val 236194"/>
              <a:gd name="f10" fmla="val 2500159"/>
              <a:gd name="f11" fmla="+- 0 0 116985"/>
              <a:gd name="f12" fmla="val 1936431"/>
              <a:gd name="f13" fmla="+- 0 0 70514"/>
              <a:gd name="f14" fmla="val 1210092"/>
              <a:gd name="f15" fmla="val 1957429"/>
              <a:gd name="f16" fmla="val 262366"/>
              <a:gd name="f17" fmla="val 2634256"/>
              <a:gd name="f18" fmla="val 359480"/>
              <a:gd name="f19" fmla="val 3156733"/>
              <a:gd name="f20" fmla="val 907132"/>
              <a:gd name="f21" fmla="val 3221913"/>
              <a:gd name="f22" fmla="val 1587776"/>
              <a:gd name="f23" fmla="val 3287093"/>
              <a:gd name="f24" fmla="val 2268421"/>
              <a:gd name="f25" fmla="val 2878048"/>
              <a:gd name="f26" fmla="val 2905277"/>
              <a:gd name="f27" fmla="val 2231953"/>
              <a:gd name="f28" fmla="val 3129078"/>
              <a:gd name="f29" fmla="val 1585858"/>
              <a:gd name="f30" fmla="val 3352879"/>
              <a:gd name="f31" fmla="val 870522"/>
              <a:gd name="f32" fmla="val 3105497"/>
              <a:gd name="f33" fmla="val 500715"/>
              <a:gd name="f34" fmla="val 2530372"/>
              <a:gd name="f35" fmla="val 1746987"/>
              <a:gd name="f36" fmla="val 1729019"/>
              <a:gd name="f37" fmla="val 1604447"/>
              <a:gd name="f38" fmla="val 200"/>
              <a:gd name="f39" fmla="val 1665125"/>
              <a:gd name="f40" fmla="+- 0 0 778"/>
              <a:gd name="f41" fmla="val 1726175"/>
              <a:gd name="f42" fmla="val 1809"/>
              <a:gd name="f43" fmla="val 1787307"/>
              <a:gd name="f44" fmla="val 8072"/>
              <a:gd name="f45" fmla="val 1629532"/>
              <a:gd name="f46" fmla="val 1548011"/>
              <a:gd name="f47" fmla="val 483856"/>
              <a:gd name="f48" fmla="val 506987"/>
              <a:gd name="f49" fmla="val 773141"/>
              <a:gd name="f50" fmla="val 188622"/>
              <a:gd name="f51" fmla="val 1179697"/>
              <a:gd name="f52" fmla="val 7051"/>
              <a:gd name="f53" fmla="*/ f0 1 3228711"/>
              <a:gd name="f54" fmla="*/ f1 1 3210836"/>
              <a:gd name="f55" fmla="+- f4 0 f2"/>
              <a:gd name="f56" fmla="+- f3 0 f2"/>
              <a:gd name="f57" fmla="*/ f56 1 3228711"/>
              <a:gd name="f58" fmla="*/ f55 1 3210836"/>
              <a:gd name="f59" fmla="*/ f2 1 f57"/>
              <a:gd name="f60" fmla="*/ f3 1 f57"/>
              <a:gd name="f61" fmla="*/ f2 1 f58"/>
              <a:gd name="f62" fmla="*/ f4 1 f58"/>
              <a:gd name="f63" fmla="*/ f59 f53 1"/>
              <a:gd name="f64" fmla="*/ f60 f53 1"/>
              <a:gd name="f65" fmla="*/ f62 f54 1"/>
              <a:gd name="f66" fmla="*/ f61 f5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3228711" h="3210836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cubicBezTo>
                  <a:pt x="f11" y="f12"/>
                  <a:pt x="f13" y="f14"/>
                  <a:pt x="f5" y="f6"/>
                </a:cubicBezTo>
                <a:close/>
                <a:moveTo>
                  <a:pt x="f15" y="f16"/>
                </a:move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close/>
                <a:moveTo>
                  <a:pt x="f37" y="f38"/>
                </a:moveTo>
                <a:cubicBezTo>
                  <a:pt x="f39" y="f40"/>
                  <a:pt x="f41" y="f42"/>
                  <a:pt x="f43" y="f44"/>
                </a:cubicBezTo>
                <a:lnTo>
                  <a:pt x="f45" y="f46"/>
                </a:lnTo>
                <a:lnTo>
                  <a:pt x="f47" y="f48"/>
                </a:lnTo>
                <a:cubicBezTo>
                  <a:pt x="f49" y="f50"/>
                  <a:pt x="f51" y="f52"/>
                  <a:pt x="f37" y="f38"/>
                </a:cubicBez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13" name="Block Arc 14">
            <a:extLst>
              <a:ext uri="{FF2B5EF4-FFF2-40B4-BE49-F238E27FC236}">
                <a16:creationId xmlns:a16="http://schemas.microsoft.com/office/drawing/2014/main" id="{0708C208-EA75-4806-9939-F4BF0ECC0AEE}"/>
              </a:ext>
            </a:extLst>
          </p:cNvPr>
          <p:cNvSpPr/>
          <p:nvPr/>
        </p:nvSpPr>
        <p:spPr>
          <a:xfrm rot="16200004">
            <a:off x="6394015" y="1102949"/>
            <a:ext cx="425552" cy="425826"/>
          </a:xfrm>
          <a:custGeom>
            <a:avLst/>
            <a:gdLst>
              <a:gd name="f0" fmla="val w"/>
              <a:gd name="f1" fmla="val h"/>
              <a:gd name="f2" fmla="val 0"/>
              <a:gd name="f3" fmla="val 3185463"/>
              <a:gd name="f4" fmla="val 3187558"/>
              <a:gd name="f5" fmla="val 764000"/>
              <a:gd name="f6" fmla="val 2343999"/>
              <a:gd name="f7" fmla="val 566798"/>
              <a:gd name="f8" fmla="val 2256389"/>
              <a:gd name="f9" fmla="val 385374"/>
              <a:gd name="f10" fmla="val 2134753"/>
              <a:gd name="f11" fmla="val 230072"/>
              <a:gd name="f12" fmla="val 1981662"/>
              <a:gd name="f13" fmla="val 297001"/>
              <a:gd name="f14" fmla="val 2223876"/>
              <a:gd name="f15" fmla="val 428049"/>
              <a:gd name="f16" fmla="val 2439341"/>
              <a:gd name="f17" fmla="val 603989"/>
              <a:gd name="f18" fmla="val 2608945"/>
              <a:gd name="f19" fmla="val 667739"/>
              <a:gd name="f20" fmla="val 2525681"/>
              <a:gd name="f21" fmla="val 720588"/>
              <a:gd name="f22" fmla="val 2436567"/>
              <a:gd name="f23" fmla="val 783530"/>
              <a:gd name="f24" fmla="val 862903"/>
              <a:gd name="f25" fmla="val 737619"/>
              <a:gd name="f26" fmla="val 760936"/>
              <a:gd name="f27" fmla="val 681240"/>
              <a:gd name="f28" fmla="val 662513"/>
              <a:gd name="f29" fmla="val 611676"/>
              <a:gd name="f30" fmla="val 571152"/>
              <a:gd name="f31" fmla="val 419218"/>
              <a:gd name="f32" fmla="val 754019"/>
              <a:gd name="f33" fmla="val 279227"/>
              <a:gd name="f34" fmla="val 991173"/>
              <a:gd name="f35" fmla="val 215545"/>
              <a:gd name="f36" fmla="val 1258034"/>
              <a:gd name="f37" fmla="val 378729"/>
              <a:gd name="f38" fmla="val 1090139"/>
              <a:gd name="f39" fmla="val 571934"/>
              <a:gd name="f40" fmla="val 956907"/>
              <a:gd name="f41" fmla="val 935657"/>
              <a:gd name="f42" fmla="val 1673146"/>
              <a:gd name="f43" fmla="val 227023"/>
              <a:gd name="f44" fmla="val 393068"/>
              <a:gd name="f45" fmla="val 1882941"/>
              <a:gd name="f46" fmla="val 605618"/>
              <a:gd name="f47" fmla="val 2045968"/>
              <a:gd name="f48" fmla="val 844267"/>
              <a:gd name="f49" fmla="val 2153109"/>
              <a:gd name="f50" fmla="val 897907"/>
              <a:gd name="f51" fmla="val 1997390"/>
              <a:gd name="f52" fmla="val 928862"/>
              <a:gd name="f53" fmla="val 1835739"/>
              <a:gd name="f54" fmla="val 935928"/>
              <a:gd name="f55" fmla="val 1493146"/>
              <a:gd name="f56" fmla="val 928922"/>
              <a:gd name="f57" fmla="val 1345638"/>
              <a:gd name="f58" fmla="val 902278"/>
              <a:gd name="f59" fmla="val 1198995"/>
              <a:gd name="f60" fmla="val 856775"/>
              <a:gd name="f61" fmla="val 1056956"/>
              <a:gd name="f62" fmla="val 636768"/>
              <a:gd name="f63" fmla="val 1156959"/>
              <a:gd name="f64" fmla="val 439487"/>
              <a:gd name="f65" fmla="val 1304654"/>
              <a:gd name="f66" fmla="val 281464"/>
              <a:gd name="f67" fmla="val 1469785"/>
              <a:gd name="f68" fmla="val 2515107"/>
              <a:gd name="f69" fmla="val 1283000"/>
              <a:gd name="f70" fmla="val 2508124"/>
              <a:gd name="f71" fmla="val 1100523"/>
              <a:gd name="f72" fmla="val 2472287"/>
              <a:gd name="f73" fmla="val 927628"/>
              <a:gd name="f74" fmla="val 2411229"/>
              <a:gd name="f75" fmla="val 876831"/>
              <a:gd name="f76" fmla="val 2520843"/>
              <a:gd name="f77" fmla="val 814172"/>
              <a:gd name="f78" fmla="val 2626182"/>
              <a:gd name="f79" fmla="val 738220"/>
              <a:gd name="f80" fmla="val 2724387"/>
              <a:gd name="f81" fmla="val 944637"/>
              <a:gd name="f82" fmla="val 2881665"/>
              <a:gd name="f83" fmla="val 1196120"/>
              <a:gd name="f84" fmla="val 2982471"/>
              <a:gd name="f85" fmla="val 3005418"/>
              <a:gd name="f86" fmla="val 1112275"/>
              <a:gd name="f87" fmla="val 1105327"/>
              <a:gd name="f88" fmla="val 1858153"/>
              <a:gd name="f89" fmla="val 1070032"/>
              <a:gd name="f90" fmla="val 2042144"/>
              <a:gd name="f91" fmla="val 1008001"/>
              <a:gd name="f92" fmla="val 2219039"/>
              <a:gd name="f93" fmla="val 1155519"/>
              <a:gd name="f94" fmla="val 2270408"/>
              <a:gd name="f95" fmla="val 1310845"/>
              <a:gd name="f96" fmla="val 2300826"/>
              <a:gd name="f97" fmla="val 2307834"/>
              <a:gd name="f98" fmla="val 898989"/>
              <a:gd name="f99" fmla="val 1315103"/>
              <a:gd name="f100" fmla="val 907762"/>
              <a:gd name="f101" fmla="val 1164166"/>
              <a:gd name="f102" fmla="val 938783"/>
              <a:gd name="f103" fmla="val 1020939"/>
              <a:gd name="f104" fmla="val 990066"/>
              <a:gd name="f105" fmla="val 1074574"/>
              <a:gd name="f106" fmla="val 1153655"/>
              <a:gd name="f107" fmla="val 1105461"/>
              <a:gd name="f108" fmla="val 1322925"/>
              <a:gd name="f109" fmla="val 1112368"/>
              <a:gd name="f110" fmla="val 182141"/>
              <a:gd name="f111" fmla="val 1199839"/>
              <a:gd name="f112" fmla="val 204777"/>
              <a:gd name="f113" fmla="val 951477"/>
              <a:gd name="f114" fmla="val 303168"/>
              <a:gd name="f115" fmla="val 746615"/>
              <a:gd name="f116" fmla="val 456764"/>
              <a:gd name="f117" fmla="val 828296"/>
              <a:gd name="f118" fmla="val 562801"/>
              <a:gd name="f119" fmla="val 894225"/>
              <a:gd name="f120" fmla="val 677310"/>
              <a:gd name="f121" fmla="val 947434"/>
              <a:gd name="f122" fmla="val 796072"/>
              <a:gd name="f123" fmla="val 1113886"/>
              <a:gd name="f124" fmla="val 736067"/>
              <a:gd name="f125" fmla="val 1289644"/>
              <a:gd name="f126" fmla="val 700323"/>
              <a:gd name="f127" fmla="val 691530"/>
              <a:gd name="f128" fmla="val 2150063"/>
              <a:gd name="f129" fmla="val 992171"/>
              <a:gd name="f130" fmla="val 1990712"/>
              <a:gd name="f131" fmla="val 935501"/>
              <a:gd name="f132" fmla="val 1822242"/>
              <a:gd name="f133" fmla="val 902595"/>
              <a:gd name="f134" fmla="val 1649785"/>
              <a:gd name="f135" fmla="val 897224"/>
              <a:gd name="f136" fmla="val 2063712"/>
              <a:gd name="f137" fmla="val 2069089"/>
              <a:gd name="f138" fmla="val 1323887"/>
              <a:gd name="f139" fmla="val 2098366"/>
              <a:gd name="f140" fmla="val 1155330"/>
              <a:gd name="f141" fmla="val 2168848"/>
              <a:gd name="f142" fmla="val 2199110"/>
              <a:gd name="f143" fmla="val 2108555"/>
              <a:gd name="f144" fmla="val 2028681"/>
              <a:gd name="f145" fmla="val 2073581"/>
              <a:gd name="f146" fmla="val 1851532"/>
              <a:gd name="f147" fmla="val 2065295"/>
              <a:gd name="f148" fmla="val 2307299"/>
              <a:gd name="f149" fmla="val 1829404"/>
              <a:gd name="f150" fmla="val 2299517"/>
              <a:gd name="f151" fmla="val 2004315"/>
              <a:gd name="f152" fmla="val 2261965"/>
              <a:gd name="f153" fmla="val 2422394"/>
              <a:gd name="f154" fmla="val 446879"/>
              <a:gd name="f155" fmla="val 2204309"/>
              <a:gd name="f156" fmla="val 287209"/>
              <a:gd name="f157" fmla="val 1938140"/>
              <a:gd name="f158" fmla="val 189883"/>
              <a:gd name="f159" fmla="val 178919"/>
              <a:gd name="f160" fmla="val 689876"/>
              <a:gd name="f161" fmla="val 1846998"/>
              <a:gd name="f162" fmla="val 695154"/>
              <a:gd name="f163" fmla="val 2039668"/>
              <a:gd name="f164" fmla="val 732502"/>
              <a:gd name="f165" fmla="val 2221721"/>
              <a:gd name="f166" fmla="val 797410"/>
              <a:gd name="f167" fmla="val 2275056"/>
              <a:gd name="f168" fmla="val 675360"/>
              <a:gd name="f169" fmla="val 2341760"/>
              <a:gd name="f170" fmla="val 557662"/>
              <a:gd name="f171" fmla="val 2447278"/>
              <a:gd name="f172" fmla="val 2722123"/>
              <a:gd name="f173" fmla="val 2366121"/>
              <a:gd name="f174" fmla="val 2618714"/>
              <a:gd name="f175" fmla="val 2299534"/>
              <a:gd name="f176" fmla="val 2507403"/>
              <a:gd name="f177" fmla="val 2246145"/>
              <a:gd name="f178" fmla="val 2391362"/>
              <a:gd name="f179" fmla="val 2057375"/>
              <a:gd name="f180" fmla="val 2464119"/>
              <a:gd name="f181" fmla="val 1856285"/>
              <a:gd name="f182" fmla="val 2506958"/>
              <a:gd name="f183" fmla="val 2514779"/>
              <a:gd name="f184" fmla="val 3008639"/>
              <a:gd name="f185" fmla="val 1949198"/>
              <a:gd name="f186" fmla="val 2997255"/>
              <a:gd name="f187" fmla="val 2224691"/>
              <a:gd name="f188" fmla="val 2892757"/>
              <a:gd name="f189" fmla="val 2878934"/>
              <a:gd name="f190" fmla="val 2723190"/>
              <a:gd name="f191" fmla="val 1307255"/>
              <a:gd name="f192" fmla="val 2529440"/>
              <a:gd name="f193" fmla="val 1161128"/>
              <a:gd name="f194" fmla="val 2313862"/>
              <a:gd name="f195" fmla="val 1060620"/>
              <a:gd name="f196" fmla="val 2270535"/>
              <a:gd name="f197" fmla="val 1201714"/>
              <a:gd name="f198" fmla="val 2245604"/>
              <a:gd name="f199" fmla="val 1347104"/>
              <a:gd name="f200" fmla="val 2240109"/>
              <a:gd name="f201" fmla="val 2890636"/>
              <a:gd name="f202" fmla="val 2241814"/>
              <a:gd name="f203" fmla="val 2249736"/>
              <a:gd name="f204" fmla="val 1827102"/>
              <a:gd name="f205" fmla="val 2279520"/>
              <a:gd name="f206" fmla="val 1979973"/>
              <a:gd name="f207" fmla="val 2329964"/>
              <a:gd name="f208" fmla="val 2127513"/>
              <a:gd name="f209" fmla="val 2545677"/>
              <a:gd name="f210" fmla="val 2019923"/>
              <a:gd name="f211" fmla="val 2738160"/>
              <a:gd name="f212" fmla="val 1866413"/>
              <a:gd name="f213" fmla="val 2973035"/>
              <a:gd name="f214" fmla="val 1284386"/>
              <a:gd name="f215" fmla="val 2912066"/>
              <a:gd name="f216" fmla="val 1001840"/>
              <a:gd name="f217" fmla="val 2765308"/>
              <a:gd name="f218" fmla="val 751379"/>
              <a:gd name="f219" fmla="val 2561381"/>
              <a:gd name="f220" fmla="val 561108"/>
              <a:gd name="f221" fmla="val 2489321"/>
              <a:gd name="f222" fmla="val 656437"/>
              <a:gd name="f223" fmla="val 2431363"/>
              <a:gd name="f224" fmla="val 759225"/>
              <a:gd name="f225" fmla="val 2384553"/>
              <a:gd name="f226" fmla="val 865647"/>
              <a:gd name="f227" fmla="val 2604520"/>
              <a:gd name="f228" fmla="val 964977"/>
              <a:gd name="f229" fmla="val 2804622"/>
              <a:gd name="f230" fmla="val 1106677"/>
              <a:gd name="f231" fmla="val 2974277"/>
              <a:gd name="f232" fmla="val 1897328"/>
              <a:gd name="f233" fmla="val 2812488"/>
              <a:gd name="f234" fmla="val 2073933"/>
              <a:gd name="f235" fmla="val 2619878"/>
              <a:gd name="f236" fmla="val 2216690"/>
              <a:gd name="f237" fmla="val 2407486"/>
              <a:gd name="f238" fmla="val 2319665"/>
              <a:gd name="f239" fmla="val 2454169"/>
              <a:gd name="f240" fmla="val 2420503"/>
              <a:gd name="f241" fmla="val 2511856"/>
              <a:gd name="f242" fmla="val 2517376"/>
              <a:gd name="f243" fmla="val 2582047"/>
              <a:gd name="f244" fmla="val 2607468"/>
              <a:gd name="f245" fmla="val 2776399"/>
              <a:gd name="f246" fmla="val 2417974"/>
              <a:gd name="f247" fmla="val 2916061"/>
              <a:gd name="f248" fmla="val 2172750"/>
              <a:gd name="f249" fmla="val 1593779"/>
              <a:gd name="f250" fmla="val 2473999"/>
              <a:gd name="f251" fmla="val 2471904"/>
              <a:gd name="f252" fmla="val 1591684"/>
              <a:gd name="f253" fmla="val 738111"/>
              <a:gd name="f254" fmla="val 41261"/>
              <a:gd name="f255" fmla="val 2516549"/>
              <a:gd name="f256" fmla="val 1913"/>
              <a:gd name="f257" fmla="val 2750"/>
              <a:gd name="f258" fmla="val 50490"/>
              <a:gd name="f259" fmla="val 700174"/>
              <a:gd name="f260" fmla="val 679654"/>
              <a:gd name="f261" fmla="val 64473"/>
              <a:gd name="f262" fmla="val 6156"/>
              <a:gd name="f263" fmla="val 2934"/>
              <a:gd name="f264" fmla="val 2503127"/>
              <a:gd name="f265" fmla="val 31654"/>
              <a:gd name="f266" fmla="val 733032"/>
              <a:gd name="f267" fmla="*/ f0 1 3185463"/>
              <a:gd name="f268" fmla="*/ f1 1 3187558"/>
              <a:gd name="f269" fmla="+- f4 0 f2"/>
              <a:gd name="f270" fmla="+- f3 0 f2"/>
              <a:gd name="f271" fmla="*/ f270 1 3185463"/>
              <a:gd name="f272" fmla="*/ f269 1 3187558"/>
              <a:gd name="f273" fmla="*/ f2 1 f271"/>
              <a:gd name="f274" fmla="*/ f3 1 f271"/>
              <a:gd name="f275" fmla="*/ f2 1 f272"/>
              <a:gd name="f276" fmla="*/ f4 1 f272"/>
              <a:gd name="f277" fmla="*/ f273 f267 1"/>
              <a:gd name="f278" fmla="*/ f274 f267 1"/>
              <a:gd name="f279" fmla="*/ f276 f268 1"/>
              <a:gd name="f280" fmla="*/ f275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77" t="f280" r="f278" b="f279"/>
            <a:pathLst>
              <a:path w="3185463" h="3187558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23" y="f24"/>
                </a:cubicBezTo>
                <a:close/>
                <a:moveTo>
                  <a:pt x="f41" y="f42"/>
                </a:moveTo>
                <a:lnTo>
                  <a:pt x="f43" y="f42"/>
                </a:lnTo>
                <a:cubicBezTo>
                  <a:pt x="f44" y="f45"/>
                  <a:pt x="f46" y="f47"/>
                  <a:pt x="f48" y="f49"/>
                </a:cubicBezTo>
                <a:cubicBezTo>
                  <a:pt x="f50" y="f51"/>
                  <a:pt x="f52" y="f53"/>
                  <a:pt x="f41" y="f42"/>
                </a:cubicBezTo>
                <a:close/>
                <a:moveTo>
                  <a:pt x="f54" y="f55"/>
                </a:move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55"/>
                </a:cubicBezTo>
                <a:close/>
                <a:moveTo>
                  <a:pt x="f67" y="f68"/>
                </a:moveTo>
                <a:cubicBezTo>
                  <a:pt x="f69" y="f70"/>
                  <a:pt x="f71" y="f72"/>
                  <a:pt x="f73" y="f74"/>
                </a:cubicBez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7" y="f85"/>
                </a:cubicBezTo>
                <a:close/>
                <a:moveTo>
                  <a:pt x="f67" y="f42"/>
                </a:moveTo>
                <a:lnTo>
                  <a:pt x="f86" y="f42"/>
                </a:ln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67" y="f97"/>
                </a:cubicBezTo>
                <a:close/>
                <a:moveTo>
                  <a:pt x="f67" y="f98"/>
                </a:moveTo>
                <a:cubicBezTo>
                  <a:pt x="f99" y="f100"/>
                  <a:pt x="f101" y="f102"/>
                  <a:pt x="f103" y="f104"/>
                </a:cubicBezTo>
                <a:cubicBezTo>
                  <a:pt x="f105" y="f106"/>
                  <a:pt x="f107" y="f108"/>
                  <a:pt x="f109" y="f55"/>
                </a:cubicBezTo>
                <a:lnTo>
                  <a:pt x="f67" y="f55"/>
                </a:lnTo>
                <a:close/>
                <a:moveTo>
                  <a:pt x="f67" y="f110"/>
                </a:move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67" y="f127"/>
                </a:cubicBezTo>
                <a:close/>
                <a:moveTo>
                  <a:pt x="f128" y="f129"/>
                </a:moveTo>
                <a:cubicBezTo>
                  <a:pt x="f130" y="f131"/>
                  <a:pt x="f132" y="f133"/>
                  <a:pt x="f134" y="f135"/>
                </a:cubicBezTo>
                <a:lnTo>
                  <a:pt x="f134" y="f55"/>
                </a:lnTo>
                <a:lnTo>
                  <a:pt x="f136" y="f55"/>
                </a:lnTo>
                <a:cubicBezTo>
                  <a:pt x="f137" y="f138"/>
                  <a:pt x="f139" y="f140"/>
                  <a:pt x="f128" y="f129"/>
                </a:cubicBezTo>
                <a:close/>
                <a:moveTo>
                  <a:pt x="f141" y="f142"/>
                </a:moveTo>
                <a:cubicBezTo>
                  <a:pt x="f143" y="f144"/>
                  <a:pt x="f145" y="f146"/>
                  <a:pt x="f147" y="f42"/>
                </a:cubicBezTo>
                <a:lnTo>
                  <a:pt x="f134" y="f42"/>
                </a:lnTo>
                <a:lnTo>
                  <a:pt x="f134" y="f148"/>
                </a:lnTo>
                <a:cubicBezTo>
                  <a:pt x="f149" y="f150"/>
                  <a:pt x="f151" y="f152"/>
                  <a:pt x="f141" y="f142"/>
                </a:cubicBezTo>
                <a:close/>
                <a:moveTo>
                  <a:pt x="f153" y="f154"/>
                </a:moveTo>
                <a:cubicBezTo>
                  <a:pt x="f155" y="f156"/>
                  <a:pt x="f157" y="f158"/>
                  <a:pt x="f134" y="f159"/>
                </a:cubicBezTo>
                <a:lnTo>
                  <a:pt x="f134" y="f160"/>
                </a:lnTo>
                <a:cubicBezTo>
                  <a:pt x="f161" y="f162"/>
                  <a:pt x="f163" y="f164"/>
                  <a:pt x="f165" y="f166"/>
                </a:cubicBezTo>
                <a:cubicBezTo>
                  <a:pt x="f167" y="f168"/>
                  <a:pt x="f169" y="f170"/>
                  <a:pt x="f153" y="f154"/>
                </a:cubicBezTo>
                <a:close/>
                <a:moveTo>
                  <a:pt x="f171" y="f172"/>
                </a:move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34" y="f183"/>
                </a:cubicBezTo>
                <a:lnTo>
                  <a:pt x="f134" y="f184"/>
                </a:lnTo>
                <a:cubicBezTo>
                  <a:pt x="f185" y="f186"/>
                  <a:pt x="f187" y="f188"/>
                  <a:pt x="f171" y="f172"/>
                </a:cubicBezTo>
                <a:close/>
                <a:moveTo>
                  <a:pt x="f189" y="f55"/>
                </a:moveTo>
                <a:cubicBezTo>
                  <a:pt x="f190" y="f191"/>
                  <a:pt x="f192" y="f193"/>
                  <a:pt x="f194" y="f195"/>
                </a:cubicBezTo>
                <a:cubicBezTo>
                  <a:pt x="f196" y="f197"/>
                  <a:pt x="f198" y="f199"/>
                  <a:pt x="f200" y="f55"/>
                </a:cubicBezTo>
                <a:close/>
                <a:moveTo>
                  <a:pt x="f201" y="f42"/>
                </a:moveTo>
                <a:lnTo>
                  <a:pt x="f202" y="f42"/>
                </a:ln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01" y="f42"/>
                </a:cubicBezTo>
                <a:close/>
                <a:moveTo>
                  <a:pt x="f213" y="f214"/>
                </a:moveTo>
                <a:cubicBezTo>
                  <a:pt x="f215" y="f216"/>
                  <a:pt x="f217" y="f218"/>
                  <a:pt x="f219" y="f220"/>
                </a:cubicBezTo>
                <a:cubicBezTo>
                  <a:pt x="f221" y="f222"/>
                  <a:pt x="f223" y="f224"/>
                  <a:pt x="f225" y="f226"/>
                </a:cubicBezTo>
                <a:cubicBezTo>
                  <a:pt x="f227" y="f228"/>
                  <a:pt x="f229" y="f230"/>
                  <a:pt x="f213" y="f214"/>
                </a:cubicBezTo>
                <a:close/>
                <a:moveTo>
                  <a:pt x="f231" y="f232"/>
                </a:moveTo>
                <a:cubicBezTo>
                  <a:pt x="f233" y="f234"/>
                  <a:pt x="f235" y="f236"/>
                  <a:pt x="f237" y="f238"/>
                </a:cubicBezTo>
                <a:cubicBezTo>
                  <a:pt x="f239" y="f240"/>
                  <a:pt x="f241" y="f242"/>
                  <a:pt x="f243" y="f244"/>
                </a:cubicBezTo>
                <a:cubicBezTo>
                  <a:pt x="f245" y="f246"/>
                  <a:pt x="f247" y="f248"/>
                  <a:pt x="f231" y="f232"/>
                </a:cubicBezTo>
                <a:close/>
                <a:moveTo>
                  <a:pt x="f3" y="f249"/>
                </a:moveTo>
                <a:cubicBezTo>
                  <a:pt x="f3" y="f250"/>
                  <a:pt x="f251" y="f4"/>
                  <a:pt x="f252" y="f4"/>
                </a:cubicBezTo>
                <a:cubicBezTo>
                  <a:pt x="f253" y="f4"/>
                  <a:pt x="f254" y="f255"/>
                  <a:pt x="f256" y="f42"/>
                </a:cubicBezTo>
                <a:lnTo>
                  <a:pt x="f2" y="f42"/>
                </a:lnTo>
                <a:lnTo>
                  <a:pt x="f2" y="f55"/>
                </a:lnTo>
                <a:lnTo>
                  <a:pt x="f257" y="f55"/>
                </a:lnTo>
                <a:cubicBezTo>
                  <a:pt x="f258" y="f259"/>
                  <a:pt x="f260" y="f261"/>
                  <a:pt x="f67" y="f262"/>
                </a:cubicBezTo>
                <a:lnTo>
                  <a:pt x="f67" y="f2"/>
                </a:lnTo>
                <a:lnTo>
                  <a:pt x="f252" y="f2"/>
                </a:lnTo>
                <a:lnTo>
                  <a:pt x="f134" y="f2"/>
                </a:lnTo>
                <a:lnTo>
                  <a:pt x="f134" y="f263"/>
                </a:lnTo>
                <a:cubicBezTo>
                  <a:pt x="f264" y="f265"/>
                  <a:pt x="f3" y="f266"/>
                  <a:pt x="f3" y="f249"/>
                </a:cubicBez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14" name="Block Arc 41">
            <a:extLst>
              <a:ext uri="{FF2B5EF4-FFF2-40B4-BE49-F238E27FC236}">
                <a16:creationId xmlns:a16="http://schemas.microsoft.com/office/drawing/2014/main" id="{30AF4980-1218-4C42-B65D-6AFB6B3F12C2}"/>
              </a:ext>
            </a:extLst>
          </p:cNvPr>
          <p:cNvSpPr/>
          <p:nvPr/>
        </p:nvSpPr>
        <p:spPr>
          <a:xfrm>
            <a:off x="7056415" y="1068229"/>
            <a:ext cx="354979" cy="495293"/>
          </a:xfrm>
          <a:custGeom>
            <a:avLst/>
            <a:gdLst>
              <a:gd name="f0" fmla="val w"/>
              <a:gd name="f1" fmla="val h"/>
              <a:gd name="f2" fmla="val 0"/>
              <a:gd name="f3" fmla="val 2512265"/>
              <a:gd name="f4" fmla="val 3505352"/>
              <a:gd name="f5" fmla="val 1276582"/>
              <a:gd name="f6" fmla="val 2106401"/>
              <a:gd name="f7" fmla="val 1154832"/>
              <a:gd name="f8" fmla="val 2195007"/>
              <a:gd name="f9" fmla="val 1018024"/>
              <a:gd name="f10" fmla="val 2262207"/>
              <a:gd name="f11" fmla="val 871321"/>
              <a:gd name="f12" fmla="val 2302645"/>
              <a:gd name="f13" fmla="val 1041049"/>
              <a:gd name="f14" fmla="val 2346709"/>
              <a:gd name="f15" fmla="val 1216984"/>
              <a:gd name="f16" fmla="val 2342691"/>
              <a:gd name="f17" fmla="val 1380867"/>
              <a:gd name="f18" fmla="val 2295542"/>
              <a:gd name="f19" fmla="val 1352791"/>
              <a:gd name="f20" fmla="val 2227964"/>
              <a:gd name="f21" fmla="val 1317377"/>
              <a:gd name="f22" fmla="val 2164934"/>
              <a:gd name="f23" fmla="val 931061"/>
              <a:gd name="f24" fmla="val 1768598"/>
              <a:gd name="f25" fmla="val 785084"/>
              <a:gd name="f26" fmla="val 2021438"/>
              <a:gd name="f27" fmla="val 684448"/>
              <a:gd name="f28" fmla="val 2196711"/>
              <a:gd name="f29" fmla="val 868931"/>
              <a:gd name="f30" fmla="val 2169533"/>
              <a:gd name="f31" fmla="val 1041385"/>
              <a:gd name="f32" fmla="val 2098006"/>
              <a:gd name="f33" fmla="val 1189228"/>
              <a:gd name="f34" fmla="val 1991290"/>
              <a:gd name="f35" fmla="val 1113839"/>
              <a:gd name="f36" fmla="val 1904543"/>
              <a:gd name="f37" fmla="val 1026949"/>
              <a:gd name="f38" fmla="val 1829435"/>
              <a:gd name="f39" fmla="val 1626242"/>
              <a:gd name="f40" fmla="val 1739577"/>
              <a:gd name="f41" fmla="val 1556851"/>
              <a:gd name="f42" fmla="val 1850020"/>
              <a:gd name="f43" fmla="val 1471526"/>
              <a:gd name="f44" fmla="val 1947792"/>
              <a:gd name="f45" fmla="val 1374302"/>
              <a:gd name="f46" fmla="val 2030973"/>
              <a:gd name="f47" fmla="val 1422822"/>
              <a:gd name="f48" fmla="val 2099916"/>
              <a:gd name="f49" fmla="val 1464618"/>
              <a:gd name="f50" fmla="val 2174537"/>
              <a:gd name="f51" fmla="val 1497466"/>
              <a:gd name="f52" fmla="val 2254701"/>
              <a:gd name="f53" fmla="val 1664534"/>
              <a:gd name="f54" fmla="val 2184833"/>
              <a:gd name="f55" fmla="val 1813198"/>
              <a:gd name="f56" fmla="val 2068027"/>
              <a:gd name="f57" fmla="val 1922549"/>
              <a:gd name="f58" fmla="val 1910651"/>
              <a:gd name="f59" fmla="val 531158"/>
              <a:gd name="f60" fmla="val 1601275"/>
              <a:gd name="f61" fmla="val 514831"/>
              <a:gd name="f62" fmla="val 1769123"/>
              <a:gd name="f63" fmla="val 535254"/>
              <a:gd name="f64" fmla="val 1939877"/>
              <a:gd name="f65" fmla="val 594029"/>
              <a:gd name="f66" fmla="val 2101141"/>
              <a:gd name="f67" fmla="val 822377"/>
              <a:gd name="f68" fmla="val 1705631"/>
              <a:gd name="f69" fmla="val 730789"/>
              <a:gd name="f70" fmla="val 1658398"/>
              <a:gd name="f71" fmla="val 632873"/>
              <a:gd name="f72" fmla="val 1623335"/>
              <a:gd name="f73" fmla="val 270885"/>
              <a:gd name="f74" fmla="val 1572115"/>
              <a:gd name="f75" fmla="val 231457"/>
              <a:gd name="f76" fmla="val 1572339"/>
              <a:gd name="f77" fmla="val 191799"/>
              <a:gd name="f78" fmla="val 1574812"/>
              <a:gd name="f79" fmla="val 152057"/>
              <a:gd name="f80" fmla="val 1579894"/>
              <a:gd name="f81" fmla="val 195418"/>
              <a:gd name="f82" fmla="val 1760005"/>
              <a:gd name="f83" fmla="val 289893"/>
              <a:gd name="f84" fmla="val 1927350"/>
              <a:gd name="f85" fmla="val 428945"/>
              <a:gd name="f86" fmla="val 2058945"/>
              <a:gd name="f87" fmla="val 384418"/>
              <a:gd name="f88" fmla="val 1901749"/>
              <a:gd name="f89" fmla="val 371313"/>
              <a:gd name="f90" fmla="val 1738504"/>
              <a:gd name="f91" fmla="val 388331"/>
              <a:gd name="f92" fmla="val 1577832"/>
              <a:gd name="f93" fmla="val 349511"/>
              <a:gd name="f94" fmla="val 1573916"/>
              <a:gd name="f95" fmla="val 310313"/>
              <a:gd name="f96" fmla="val 1571891"/>
              <a:gd name="f97" fmla="val 1117422"/>
              <a:gd name="f98" fmla="val 1445810"/>
              <a:gd name="f99" fmla="val 992684"/>
              <a:gd name="f100" fmla="val 1661863"/>
              <a:gd name="f101" fmla="val 1102065"/>
              <a:gd name="f102" fmla="val 1730612"/>
              <a:gd name="f103" fmla="val 1200940"/>
              <a:gd name="f104" fmla="val 1816138"/>
              <a:gd name="f105" fmla="val 1286200"/>
              <a:gd name="f106" fmla="val 1915345"/>
              <a:gd name="f107" fmla="val 1368713"/>
              <a:gd name="f108" fmla="val 1844119"/>
              <a:gd name="f109" fmla="val 1441290"/>
              <a:gd name="f110" fmla="val 1760865"/>
              <a:gd name="f111" fmla="val 1500981"/>
              <a:gd name="f112" fmla="val 1667258"/>
              <a:gd name="f113" fmla="val 2092402"/>
              <a:gd name="f114" fmla="val 1221082"/>
              <a:gd name="f115" fmla="val 2001593"/>
              <a:gd name="f116" fmla="val 1234047"/>
              <a:gd name="f117" fmla="val 1911092"/>
              <a:gd name="f118" fmla="val 1235450"/>
              <a:gd name="f119" fmla="val 1822337"/>
              <a:gd name="f120" fmla="val 1227227"/>
              <a:gd name="f121" fmla="val 1800443"/>
              <a:gd name="f122" fmla="val 1366691"/>
              <a:gd name="f123" fmla="val 1756170"/>
              <a:gd name="f124" fmla="val 1503162"/>
              <a:gd name="f125" fmla="val 1688847"/>
              <a:gd name="f126" fmla="val 1630684"/>
              <a:gd name="f127" fmla="val 1987299"/>
              <a:gd name="f128" fmla="val 1802996"/>
              <a:gd name="f129" fmla="val 2084887"/>
              <a:gd name="f130" fmla="val 1618081"/>
              <a:gd name="f131" fmla="val 2117858"/>
              <a:gd name="f132" fmla="val 1415133"/>
              <a:gd name="f133" fmla="val 649579"/>
              <a:gd name="f134" fmla="val 1175701"/>
              <a:gd name="f135" fmla="val 600911"/>
              <a:gd name="f136" fmla="val 1272240"/>
              <a:gd name="f137" fmla="val 566994"/>
              <a:gd name="f138" fmla="val 1374279"/>
              <a:gd name="f139" fmla="val 548013"/>
              <a:gd name="f140" fmla="val 1478728"/>
              <a:gd name="f141" fmla="val 665588"/>
              <a:gd name="f142" fmla="val 1503392"/>
              <a:gd name="f143" fmla="val 778659"/>
              <a:gd name="f144" fmla="val 1543786"/>
              <a:gd name="f145" fmla="val 883938"/>
              <a:gd name="f146" fmla="val 1599004"/>
              <a:gd name="f147" fmla="val 1008644"/>
              <a:gd name="f148" fmla="val 1383007"/>
              <a:gd name="f149" fmla="val 1325201"/>
              <a:gd name="f150" fmla="val 1085928"/>
              <a:gd name="f151" fmla="val 1180226"/>
              <a:gd name="f152" fmla="val 1337032"/>
              <a:gd name="f153" fmla="val 1563461"/>
              <a:gd name="f154" fmla="val 1558293"/>
              <a:gd name="f155" fmla="val 1621429"/>
              <a:gd name="f156" fmla="val 1447029"/>
              <a:gd name="f157" fmla="val 1659763"/>
              <a:gd name="f158" fmla="val 1328223"/>
              <a:gd name="f159" fmla="val 1679185"/>
              <a:gd name="f160" fmla="val 1206861"/>
              <a:gd name="f161" fmla="val 1555153"/>
              <a:gd name="f162" fmla="val 1183834"/>
              <a:gd name="f163" fmla="val 1435895"/>
              <a:gd name="f164" fmla="val 1143161"/>
              <a:gd name="f165" fmla="val 216369"/>
              <a:gd name="f166" fmla="val 925587"/>
              <a:gd name="f167" fmla="val 135862"/>
              <a:gd name="f168" fmla="val 1096620"/>
              <a:gd name="f169" fmla="val 108667"/>
              <a:gd name="f170" fmla="val 1281041"/>
              <a:gd name="f171" fmla="val 130011"/>
              <a:gd name="f172" fmla="val 1458436"/>
              <a:gd name="f173" fmla="val 222591"/>
              <a:gd name="f174" fmla="val 1446071"/>
              <a:gd name="f175" fmla="val 314795"/>
              <a:gd name="f176" fmla="val 1446181"/>
              <a:gd name="f177" fmla="val 405131"/>
              <a:gd name="f178" fmla="val 1455463"/>
              <a:gd name="f179" fmla="val 426945"/>
              <a:gd name="f180" fmla="val 1333935"/>
              <a:gd name="f181" fmla="val 466667"/>
              <a:gd name="f182" fmla="val 1215249"/>
              <a:gd name="f183" fmla="val 524206"/>
              <a:gd name="f184" fmla="val 1103317"/>
              <a:gd name="f185" fmla="val 943246"/>
              <a:gd name="f186" fmla="val 797103"/>
              <a:gd name="f187" fmla="val 853400"/>
              <a:gd name="f188" fmla="val 873630"/>
              <a:gd name="f189" fmla="val 774733"/>
              <a:gd name="f190" fmla="val 963960"/>
              <a:gd name="f191" fmla="val 711316"/>
              <a:gd name="f192" fmla="val 1066306"/>
              <a:gd name="f193" fmla="val 1071447"/>
              <a:gd name="f194" fmla="val 1274228"/>
              <a:gd name="f195" fmla="val 1215869"/>
              <a:gd name="f196" fmla="val 1024081"/>
              <a:gd name="f197" fmla="val 1115458"/>
              <a:gd name="f198" fmla="val 961776"/>
              <a:gd name="f199" fmla="val 1023809"/>
              <a:gd name="f200" fmla="val 885272"/>
              <a:gd name="f201" fmla="val 1777831"/>
              <a:gd name="f202" fmla="val 614825"/>
              <a:gd name="f203" fmla="val 1828108"/>
              <a:gd name="f204" fmla="val 774217"/>
              <a:gd name="f205" fmla="val 1847177"/>
              <a:gd name="f206" fmla="val 940426"/>
              <a:gd name="f207" fmla="val 1835302"/>
              <a:gd name="f208" fmla="val 1104709"/>
              <a:gd name="f209" fmla="val 1912529"/>
              <a:gd name="f210" fmla="val 1111680"/>
              <a:gd name="f211" fmla="val 1991200"/>
              <a:gd name="f212" fmla="val 1110618"/>
              <a:gd name="f213" fmla="val 2070135"/>
              <a:gd name="f214" fmla="val 1099634"/>
              <a:gd name="f215" fmla="val 2023430"/>
              <a:gd name="f216" fmla="val 916066"/>
              <a:gd name="f217" fmla="val 1923963"/>
              <a:gd name="f218" fmla="val 746103"/>
              <a:gd name="f219" fmla="val 1613169"/>
              <a:gd name="f220" fmla="val 587153"/>
              <a:gd name="f221" fmla="val 1386789"/>
              <a:gd name="f222" fmla="val 979253"/>
              <a:gd name="f223" fmla="val 1482593"/>
              <a:gd name="f224" fmla="val 1028182"/>
              <a:gd name="f225" fmla="val 1585369"/>
              <a:gd name="f226" fmla="val 1063521"/>
              <a:gd name="f227" fmla="val 1692132"/>
              <a:gd name="f228" fmla="val 1084514"/>
              <a:gd name="f229" fmla="val 1702376"/>
              <a:gd name="f230" fmla="val 916614"/>
              <a:gd name="f231" fmla="val 1676765"/>
              <a:gd name="f232" fmla="val 746730"/>
              <a:gd name="f233" fmla="val 1500307"/>
              <a:gd name="f234" fmla="val 531421"/>
              <a:gd name="f235" fmla="val 1333628"/>
              <a:gd name="f236" fmla="val 560682"/>
              <a:gd name="f237" fmla="val 1177718"/>
              <a:gd name="f238" fmla="val 626786"/>
              <a:gd name="f239" fmla="val 1041762"/>
              <a:gd name="f240" fmla="val 721997"/>
              <a:gd name="f241" fmla="val 1111912"/>
              <a:gd name="f242" fmla="val 797410"/>
              <a:gd name="f243" fmla="val 1191076"/>
              <a:gd name="f244" fmla="val 863204"/>
              <a:gd name="f245" fmla="val 1277416"/>
              <a:gd name="f246" fmla="val 917480"/>
              <a:gd name="f247" fmla="val 708730"/>
              <a:gd name="f248" fmla="val 442269"/>
              <a:gd name="f249" fmla="val 536145"/>
              <a:gd name="f250" fmla="val 518354"/>
              <a:gd name="f251" fmla="val 384460"/>
              <a:gd name="f252" fmla="val 645249"/>
              <a:gd name="f253" fmla="val 277225"/>
              <a:gd name="f254" fmla="val 815684"/>
              <a:gd name="f255" fmla="val 586010"/>
              <a:gd name="f256" fmla="val 993961"/>
              <a:gd name="f257" fmla="val 658009"/>
              <a:gd name="f258" fmla="val 876621"/>
              <a:gd name="f259" fmla="val 747803"/>
              <a:gd name="f260" fmla="val 773217"/>
              <a:gd name="f261" fmla="val 850548"/>
              <a:gd name="f262" fmla="val 685844"/>
              <a:gd name="f263" fmla="val 795399"/>
              <a:gd name="f264" fmla="val 611028"/>
              <a:gd name="f265" fmla="val 747545"/>
              <a:gd name="f266" fmla="val 529652"/>
              <a:gd name="f267" fmla="val 1114411"/>
              <a:gd name="f268" fmla="val 355452"/>
              <a:gd name="f269" fmla="val 1016499"/>
              <a:gd name="f270" fmla="val 355167"/>
              <a:gd name="f271" fmla="val 919324"/>
              <a:gd name="f272" fmla="val 369705"/>
              <a:gd name="f273" fmla="val 826255"/>
              <a:gd name="f274" fmla="val 398131"/>
              <a:gd name="f275" fmla="val 858722"/>
              <a:gd name="f276" fmla="val 474940"/>
              <a:gd name="f277" fmla="val 900618"/>
              <a:gd name="f278" fmla="val 545829"/>
              <a:gd name="f279" fmla="val 948599"/>
              <a:gd name="f280" fmla="val 611249"/>
              <a:gd name="f281" fmla="val 1085375"/>
              <a:gd name="f282" fmla="val 512974"/>
              <a:gd name="f283" fmla="val 1240825"/>
              <a:gd name="f284" fmla="val 441488"/>
              <a:gd name="f285" fmla="val 1406980"/>
              <a:gd name="f286" fmla="val 401715"/>
              <a:gd name="f287" fmla="val 1310969"/>
              <a:gd name="f288" fmla="val 370847"/>
              <a:gd name="f289" fmla="val 1212322"/>
              <a:gd name="f290" fmla="val 355738"/>
              <a:gd name="f291" fmla="val 1776283"/>
              <a:gd name="f292" fmla="val 295101"/>
              <a:gd name="f293" fmla="val 1710896"/>
              <a:gd name="f294" fmla="val 408983"/>
              <a:gd name="f295" fmla="val 2209777"/>
              <a:gd name="f296" fmla="val 726145"/>
              <a:gd name="f297" fmla="val 2373723"/>
              <a:gd name="f298" fmla="val 1383396"/>
              <a:gd name="f299" fmla="val 2075153"/>
              <a:gd name="f300" fmla="val 1900534"/>
              <a:gd name="f301" fmla="val 1777480"/>
              <a:gd name="f302" fmla="val 2416119"/>
              <a:gd name="f303" fmla="val 1129323"/>
              <a:gd name="f304" fmla="val 2603192"/>
              <a:gd name="f305" fmla="val 606057"/>
              <a:gd name="f306" fmla="val 2333243"/>
              <a:gd name="f307" fmla="val 534769"/>
              <a:gd name="f308" fmla="val 2457402"/>
              <a:gd name="f309" fmla="val 1115347"/>
              <a:gd name="f310" fmla="val 2755664"/>
              <a:gd name="f311" fmla="val 1834151"/>
              <a:gd name="f312" fmla="val 2554240"/>
              <a:gd name="f313" fmla="val 2173557"/>
              <a:gd name="f314" fmla="val 1987198"/>
              <a:gd name="f315" fmla="val 2520801"/>
              <a:gd name="f316" fmla="val 1407062"/>
              <a:gd name="f317" fmla="val 2343129"/>
              <a:gd name="f318" fmla="val 657734"/>
              <a:gd name="f319" fmla="val 1831804"/>
              <a:gd name="f320" fmla="val 1881515"/>
              <a:gd name="f321" fmla="val 1921814"/>
              <a:gd name="f322" fmla="val 40299"/>
              <a:gd name="f323" fmla="val 90010"/>
              <a:gd name="f324" fmla="val 123853"/>
              <a:gd name="f325" fmla="val 1903137"/>
              <a:gd name="f326" fmla="val 153333"/>
              <a:gd name="f327" fmla="val 1874873"/>
              <a:gd name="f328" fmla="val 167531"/>
              <a:gd name="f329" fmla="val 2505724"/>
              <a:gd name="f330" fmla="val 579432"/>
              <a:gd name="f331" fmla="val 2701456"/>
              <a:gd name="f332" fmla="val 1419035"/>
              <a:gd name="f333" fmla="val 2311836"/>
              <a:gd name="f334" fmla="val 2069966"/>
              <a:gd name="f335" fmla="val 2067801"/>
              <a:gd name="f336" fmla="val 2477672"/>
              <a:gd name="f337" fmla="val 1650037"/>
              <a:gd name="f338" fmla="val 2717958"/>
              <a:gd name="f339" fmla="val 1209422"/>
              <a:gd name="f340" fmla="val 2750781"/>
              <a:gd name="f341" fmla="val 3191198"/>
              <a:gd name="f342" fmla="val 1228953"/>
              <a:gd name="f343" fmla="val 3190691"/>
              <a:gd name="f344" fmla="val 1248332"/>
              <a:gd name="f345" fmla="val 3191937"/>
              <a:gd name="f346" fmla="val 1267595"/>
              <a:gd name="f347" fmla="val 3193449"/>
              <a:gd name="f348" fmla="val 1660899"/>
              <a:gd name="f349" fmla="val 3224325"/>
              <a:gd name="f350" fmla="val 1926978"/>
              <a:gd name="f351" fmla="val 3358049"/>
              <a:gd name="f352" fmla="val 1884661"/>
              <a:gd name="f353" fmla="val 3503570"/>
              <a:gd name="f354" fmla="val 318693"/>
              <a:gd name="f355" fmla="val 273700"/>
              <a:gd name="f356" fmla="val 3359367"/>
              <a:gd name="f357" fmla="val 539657"/>
              <a:gd name="f358" fmla="val 3224666"/>
              <a:gd name="f359" fmla="val 934393"/>
              <a:gd name="f360" fmla="val 3193515"/>
              <a:gd name="f361" fmla="val 993398"/>
              <a:gd name="f362" fmla="val 3191208"/>
              <a:gd name="f363" fmla="val 2750894"/>
              <a:gd name="f364" fmla="val 812915"/>
              <a:gd name="f365" fmla="val 2737642"/>
              <a:gd name="f366" fmla="val 632784"/>
              <a:gd name="f367" fmla="val 2688481"/>
              <a:gd name="f368" fmla="val 463078"/>
              <a:gd name="f369" fmla="val 2601537"/>
              <a:gd name="f370" fmla="val 463677"/>
              <a:gd name="f371" fmla="val 2602537"/>
              <a:gd name="f372" fmla="val 463694"/>
              <a:gd name="f373" fmla="val 2603560"/>
              <a:gd name="f374" fmla="val 2604587"/>
              <a:gd name="f375" fmla="val 2654298"/>
              <a:gd name="f376" fmla="val 423395"/>
              <a:gd name="f377" fmla="val 2694597"/>
              <a:gd name="f378" fmla="val 373684"/>
              <a:gd name="f379" fmla="val 323973"/>
              <a:gd name="f380" fmla="val 283674"/>
              <a:gd name="f381" fmla="val 2554876"/>
              <a:gd name="f382" fmla="val 2514577"/>
              <a:gd name="f383" fmla="val 377019"/>
              <a:gd name="f384" fmla="val 2515250"/>
              <a:gd name="f385" fmla="val 511820"/>
              <a:gd name="f386" fmla="val 2280472"/>
              <a:gd name="f387" fmla="val 495824"/>
              <a:gd name="f388" fmla="val 2271237"/>
              <a:gd name="f389" fmla="val 496783"/>
              <a:gd name="f390" fmla="val 2269575"/>
              <a:gd name="f391" fmla="val 34226"/>
              <a:gd name="f392" fmla="val 1964050"/>
              <a:gd name="f393" fmla="+- 0 0 130424"/>
              <a:gd name="f394" fmla="val 1362029"/>
              <a:gd name="f395" fmla="val 110016"/>
              <a:gd name="f396" fmla="val 864184"/>
              <a:gd name="f397" fmla="val 106296"/>
              <a:gd name="f398" fmla="val 862036"/>
              <a:gd name="f399" fmla="val 148828"/>
              <a:gd name="f400" fmla="val 788370"/>
              <a:gd name="f401" fmla="val 169099"/>
              <a:gd name="f402" fmla="val 753258"/>
              <a:gd name="f403" fmla="val 170873"/>
              <a:gd name="f404" fmla="val 754281"/>
              <a:gd name="f405" fmla="val 475914"/>
              <a:gd name="f406" fmla="val 264737"/>
              <a:gd name="f407" fmla="val 1106018"/>
              <a:gd name="f408" fmla="val 92008"/>
              <a:gd name="f409" fmla="val 1617242"/>
              <a:gd name="f410" fmla="val 355196"/>
              <a:gd name="f411" fmla="val 1748044"/>
              <a:gd name="f412" fmla="val 127384"/>
              <a:gd name="f413" fmla="val 1751959"/>
              <a:gd name="f414" fmla="val 129632"/>
              <a:gd name="f415" fmla="val 1745165"/>
              <a:gd name="f416" fmla="val 117975"/>
              <a:gd name="f417" fmla="val 1741794"/>
              <a:gd name="f418" fmla="val 104386"/>
              <a:gd name="f419" fmla="val 1782093"/>
              <a:gd name="f420" fmla="*/ f0 1 2512265"/>
              <a:gd name="f421" fmla="*/ f1 1 3505352"/>
              <a:gd name="f422" fmla="+- f4 0 f2"/>
              <a:gd name="f423" fmla="+- f3 0 f2"/>
              <a:gd name="f424" fmla="*/ f423 1 2512265"/>
              <a:gd name="f425" fmla="*/ f422 1 3505352"/>
              <a:gd name="f426" fmla="*/ f2 1 f424"/>
              <a:gd name="f427" fmla="*/ f3 1 f424"/>
              <a:gd name="f428" fmla="*/ f2 1 f425"/>
              <a:gd name="f429" fmla="*/ f4 1 f425"/>
              <a:gd name="f430" fmla="*/ f426 f420 1"/>
              <a:gd name="f431" fmla="*/ f427 f420 1"/>
              <a:gd name="f432" fmla="*/ f429 f421 1"/>
              <a:gd name="f433" fmla="*/ f428 f4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30" t="f433" r="f431" b="f432"/>
            <a:pathLst>
              <a:path w="2512265" h="350535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lnTo>
                  <a:pt x="f25" y="f26"/>
                </a:ln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23" y="f24"/>
                </a:cubicBezTo>
                <a:close/>
                <a:moveTo>
                  <a:pt x="f39" y="f40"/>
                </a:moveTo>
                <a:cubicBezTo>
                  <a:pt x="f41" y="f42"/>
                  <a:pt x="f43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close/>
                <a:moveTo>
                  <a:pt x="f59" y="f60"/>
                </a:moveTo>
                <a:cubicBezTo>
                  <a:pt x="f61" y="f62"/>
                  <a:pt x="f63" y="f64"/>
                  <a:pt x="f65" y="f66"/>
                </a:cubicBezTo>
                <a:lnTo>
                  <a:pt x="f67" y="f68"/>
                </a:lnTo>
                <a:cubicBezTo>
                  <a:pt x="f69" y="f70"/>
                  <a:pt x="f71" y="f72"/>
                  <a:pt x="f59" y="f60"/>
                </a:cubicBezTo>
                <a:close/>
                <a:moveTo>
                  <a:pt x="f73" y="f74"/>
                </a:move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85" y="f86"/>
                </a:cubicBez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73" y="f74"/>
                </a:cubicBezTo>
                <a:close/>
                <a:moveTo>
                  <a:pt x="f97" y="f98"/>
                </a:moveTo>
                <a:lnTo>
                  <a:pt x="f99" y="f100"/>
                </a:ln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111" y="f112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lnTo>
                  <a:pt x="f127" y="f128"/>
                </a:lnTo>
                <a:cubicBezTo>
                  <a:pt x="f129" y="f130"/>
                  <a:pt x="f131" y="f132"/>
                  <a:pt x="f113" y="f114"/>
                </a:cubicBezTo>
                <a:close/>
                <a:moveTo>
                  <a:pt x="f133" y="f134"/>
                </a:move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lnTo>
                  <a:pt x="f147" y="f148"/>
                </a:lnTo>
                <a:close/>
                <a:moveTo>
                  <a:pt x="f149" y="f150"/>
                </a:moveTo>
                <a:lnTo>
                  <a:pt x="f151" y="f152"/>
                </a:ln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49" y="f150"/>
                </a:cubicBezTo>
                <a:close/>
                <a:moveTo>
                  <a:pt x="f165" y="f166"/>
                </a:moveTo>
                <a:cubicBezTo>
                  <a:pt x="f167" y="f168"/>
                  <a:pt x="f169" y="f170"/>
                  <a:pt x="f171" y="f172"/>
                </a:cubicBez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83" y="f184"/>
                </a:cubicBezTo>
                <a:close/>
                <a:moveTo>
                  <a:pt x="f185" y="f186"/>
                </a:moveTo>
                <a:cubicBezTo>
                  <a:pt x="f187" y="f188"/>
                  <a:pt x="f189" y="f190"/>
                  <a:pt x="f191" y="f192"/>
                </a:cubicBezTo>
                <a:lnTo>
                  <a:pt x="f193" y="f194"/>
                </a:lnTo>
                <a:lnTo>
                  <a:pt x="f195" y="f196"/>
                </a:lnTo>
                <a:cubicBezTo>
                  <a:pt x="f197" y="f198"/>
                  <a:pt x="f199" y="f200"/>
                  <a:pt x="f185" y="f186"/>
                </a:cubicBezTo>
                <a:close/>
                <a:moveTo>
                  <a:pt x="f201" y="f202"/>
                </a:move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cubicBezTo>
                  <a:pt x="f215" y="f216"/>
                  <a:pt x="f217" y="f218"/>
                  <a:pt x="f201" y="f202"/>
                </a:cubicBezTo>
                <a:close/>
                <a:moveTo>
                  <a:pt x="f219" y="f220"/>
                </a:moveTo>
                <a:lnTo>
                  <a:pt x="f221" y="f222"/>
                </a:lnTo>
                <a:cubicBezTo>
                  <a:pt x="f223" y="f224"/>
                  <a:pt x="f225" y="f226"/>
                  <a:pt x="f227" y="f228"/>
                </a:cubicBezTo>
                <a:cubicBezTo>
                  <a:pt x="f229" y="f230"/>
                  <a:pt x="f231" y="f232"/>
                  <a:pt x="f219" y="f220"/>
                </a:cubicBezTo>
                <a:close/>
                <a:moveTo>
                  <a:pt x="f233" y="f234"/>
                </a:moveTo>
                <a:cubicBezTo>
                  <a:pt x="f235" y="f236"/>
                  <a:pt x="f237" y="f238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lose/>
                <a:moveTo>
                  <a:pt x="f247" y="f248"/>
                </a:moveTo>
                <a:cubicBezTo>
                  <a:pt x="f249" y="f250"/>
                  <a:pt x="f251" y="f252"/>
                  <a:pt x="f253" y="f254"/>
                </a:cubicBezTo>
                <a:lnTo>
                  <a:pt x="f255" y="f256"/>
                </a:lnTo>
                <a:cubicBezTo>
                  <a:pt x="f257" y="f258"/>
                  <a:pt x="f259" y="f260"/>
                  <a:pt x="f261" y="f262"/>
                </a:cubicBezTo>
                <a:cubicBezTo>
                  <a:pt x="f263" y="f264"/>
                  <a:pt x="f265" y="f266"/>
                  <a:pt x="f247" y="f248"/>
                </a:cubicBezTo>
                <a:close/>
                <a:moveTo>
                  <a:pt x="f267" y="f268"/>
                </a:moveTo>
                <a:cubicBezTo>
                  <a:pt x="f269" y="f270"/>
                  <a:pt x="f271" y="f272"/>
                  <a:pt x="f273" y="f274"/>
                </a:cubicBezTo>
                <a:cubicBezTo>
                  <a:pt x="f275" y="f276"/>
                  <a:pt x="f277" y="f278"/>
                  <a:pt x="f279" y="f280"/>
                </a:cubicBezTo>
                <a:cubicBezTo>
                  <a:pt x="f281" y="f282"/>
                  <a:pt x="f283" y="f284"/>
                  <a:pt x="f285" y="f286"/>
                </a:cubicBezTo>
                <a:cubicBezTo>
                  <a:pt x="f287" y="f288"/>
                  <a:pt x="f289" y="f290"/>
                  <a:pt x="f267" y="f268"/>
                </a:cubicBezTo>
                <a:close/>
                <a:moveTo>
                  <a:pt x="f291" y="f292"/>
                </a:moveTo>
                <a:lnTo>
                  <a:pt x="f293" y="f294"/>
                </a:lnTo>
                <a:cubicBezTo>
                  <a:pt x="f295" y="f296"/>
                  <a:pt x="f297" y="f298"/>
                  <a:pt x="f299" y="f300"/>
                </a:cubicBezTo>
                <a:cubicBezTo>
                  <a:pt x="f301" y="f302"/>
                  <a:pt x="f303" y="f304"/>
                  <a:pt x="f305" y="f306"/>
                </a:cubicBezTo>
                <a:lnTo>
                  <a:pt x="f307" y="f308"/>
                </a:lnTo>
                <a:cubicBezTo>
                  <a:pt x="f309" y="f310"/>
                  <a:pt x="f311" y="f312"/>
                  <a:pt x="f313" y="f314"/>
                </a:cubicBezTo>
                <a:cubicBezTo>
                  <a:pt x="f315" y="f316"/>
                  <a:pt x="f317" y="f318"/>
                  <a:pt x="f291" y="f292"/>
                </a:cubicBezTo>
                <a:close/>
                <a:moveTo>
                  <a:pt x="f319" y="f2"/>
                </a:moveTo>
                <a:cubicBezTo>
                  <a:pt x="f320" y="f2"/>
                  <a:pt x="f321" y="f322"/>
                  <a:pt x="f321" y="f323"/>
                </a:cubicBezTo>
                <a:cubicBezTo>
                  <a:pt x="f321" y="f324"/>
                  <a:pt x="f325" y="f326"/>
                  <a:pt x="f327" y="f328"/>
                </a:cubicBezTo>
                <a:cubicBezTo>
                  <a:pt x="f329" y="f330"/>
                  <a:pt x="f331" y="f332"/>
                  <a:pt x="f333" y="f334"/>
                </a:cubicBezTo>
                <a:cubicBezTo>
                  <a:pt x="f335" y="f336"/>
                  <a:pt x="f337" y="f338"/>
                  <a:pt x="f339" y="f340"/>
                </a:cubicBezTo>
                <a:lnTo>
                  <a:pt x="f339" y="f341"/>
                </a:lnTo>
                <a:cubicBezTo>
                  <a:pt x="f342" y="f343"/>
                  <a:pt x="f344" y="f345"/>
                  <a:pt x="f346" y="f347"/>
                </a:cubicBezTo>
                <a:cubicBezTo>
                  <a:pt x="f348" y="f349"/>
                  <a:pt x="f350" y="f351"/>
                  <a:pt x="f352" y="f353"/>
                </a:cubicBezTo>
                <a:lnTo>
                  <a:pt x="f354" y="f4"/>
                </a:lnTo>
                <a:cubicBezTo>
                  <a:pt x="f355" y="f356"/>
                  <a:pt x="f357" y="f358"/>
                  <a:pt x="f359" y="f360"/>
                </a:cubicBezTo>
                <a:lnTo>
                  <a:pt x="f361" y="f362"/>
                </a:lnTo>
                <a:lnTo>
                  <a:pt x="f361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2" y="f374"/>
                </a:cubicBezTo>
                <a:cubicBezTo>
                  <a:pt x="f372" y="f375"/>
                  <a:pt x="f376" y="f377"/>
                  <a:pt x="f378" y="f377"/>
                </a:cubicBezTo>
                <a:cubicBezTo>
                  <a:pt x="f379" y="f377"/>
                  <a:pt x="f380" y="f375"/>
                  <a:pt x="f380" y="f374"/>
                </a:cubicBezTo>
                <a:cubicBezTo>
                  <a:pt x="f380" y="f381"/>
                  <a:pt x="f379" y="f382"/>
                  <a:pt x="f378" y="f382"/>
                </a:cubicBezTo>
                <a:lnTo>
                  <a:pt x="f383" y="f384"/>
                </a:lnTo>
                <a:lnTo>
                  <a:pt x="f385" y="f386"/>
                </a:lnTo>
                <a:lnTo>
                  <a:pt x="f387" y="f388"/>
                </a:lnTo>
                <a:lnTo>
                  <a:pt x="f389" y="f390"/>
                </a:lnTo>
                <a:cubicBezTo>
                  <a:pt x="f391" y="f392"/>
                  <a:pt x="f393" y="f394"/>
                  <a:pt x="f395" y="f396"/>
                </a:cubicBezTo>
                <a:lnTo>
                  <a:pt x="f397" y="f398"/>
                </a:lnTo>
                <a:lnTo>
                  <a:pt x="f399" y="f400"/>
                </a:lnTo>
                <a:lnTo>
                  <a:pt x="f401" y="f402"/>
                </a:lnTo>
                <a:lnTo>
                  <a:pt x="f403" y="f404"/>
                </a:lnTo>
                <a:cubicBezTo>
                  <a:pt x="f405" y="f406"/>
                  <a:pt x="f407" y="f408"/>
                  <a:pt x="f409" y="f410"/>
                </a:cubicBezTo>
                <a:lnTo>
                  <a:pt x="f411" y="f412"/>
                </a:lnTo>
                <a:lnTo>
                  <a:pt x="f413" y="f414"/>
                </a:lnTo>
                <a:cubicBezTo>
                  <a:pt x="f415" y="f416"/>
                  <a:pt x="f417" y="f418"/>
                  <a:pt x="f417" y="f323"/>
                </a:cubicBezTo>
                <a:cubicBezTo>
                  <a:pt x="f417" y="f322"/>
                  <a:pt x="f419" y="f2"/>
                  <a:pt x="f319" y="f2"/>
                </a:cubicBez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15" name="Right Triangle 17">
            <a:extLst>
              <a:ext uri="{FF2B5EF4-FFF2-40B4-BE49-F238E27FC236}">
                <a16:creationId xmlns:a16="http://schemas.microsoft.com/office/drawing/2014/main" id="{D7724DD4-F170-4E76-905B-11A90EACC2E6}"/>
              </a:ext>
            </a:extLst>
          </p:cNvPr>
          <p:cNvSpPr/>
          <p:nvPr/>
        </p:nvSpPr>
        <p:spPr>
          <a:xfrm>
            <a:off x="5779309" y="3450717"/>
            <a:ext cx="289343" cy="409797"/>
          </a:xfrm>
          <a:custGeom>
            <a:avLst/>
            <a:gdLst>
              <a:gd name="f0" fmla="val w"/>
              <a:gd name="f1" fmla="val h"/>
              <a:gd name="f2" fmla="val 0"/>
              <a:gd name="f3" fmla="val 2387678"/>
              <a:gd name="f4" fmla="val 3240000"/>
              <a:gd name="f5" fmla="val 1645041"/>
              <a:gd name="f6" fmla="val 17032"/>
              <a:gd name="f7" fmla="val 2376264"/>
              <a:gd name="f8" fmla="val 17033"/>
              <a:gd name="f9" fmla="val 1645042"/>
              <a:gd name="f10" fmla="val 1379678"/>
              <a:gd name="f11" fmla="val 996125"/>
              <a:gd name="f12" fmla="val 1498869"/>
              <a:gd name="f13" fmla="val 888809"/>
              <a:gd name="f14" fmla="*/ f0 1 2387678"/>
              <a:gd name="f15" fmla="*/ f1 1 3240000"/>
              <a:gd name="f16" fmla="+- f4 0 f2"/>
              <a:gd name="f17" fmla="+- f3 0 f2"/>
              <a:gd name="f18" fmla="*/ f17 1 2387678"/>
              <a:gd name="f19" fmla="*/ f16 1 3240000"/>
              <a:gd name="f20" fmla="*/ f2 1 f18"/>
              <a:gd name="f21" fmla="*/ f3 1 f18"/>
              <a:gd name="f22" fmla="*/ f2 1 f19"/>
              <a:gd name="f23" fmla="*/ f4 1 f19"/>
              <a:gd name="f24" fmla="*/ f20 f14 1"/>
              <a:gd name="f25" fmla="*/ f21 f14 1"/>
              <a:gd name="f26" fmla="*/ f23 f15 1"/>
              <a:gd name="f27" fmla="*/ f22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4" t="f27" r="f25" b="f26"/>
            <a:pathLst>
              <a:path w="2387678" h="3240000">
                <a:moveTo>
                  <a:pt x="f5" y="f6"/>
                </a:moveTo>
                <a:lnTo>
                  <a:pt x="f7" y="f6"/>
                </a:lnTo>
                <a:lnTo>
                  <a:pt x="f7" y="f8"/>
                </a:lnTo>
                <a:lnTo>
                  <a:pt x="f9" y="f8"/>
                </a:lnTo>
                <a:close/>
                <a:moveTo>
                  <a:pt x="f2" y="f6"/>
                </a:moveTo>
                <a:lnTo>
                  <a:pt x="f10" y="f6"/>
                </a:lnTo>
                <a:lnTo>
                  <a:pt x="f10" y="f11"/>
                </a:lnTo>
                <a:lnTo>
                  <a:pt x="f7" y="f11"/>
                </a:lnTo>
                <a:lnTo>
                  <a:pt x="f7" y="f4"/>
                </a:lnTo>
                <a:lnTo>
                  <a:pt x="f2" y="f4"/>
                </a:lnTo>
                <a:close/>
                <a:moveTo>
                  <a:pt x="f12" y="f2"/>
                </a:moveTo>
                <a:lnTo>
                  <a:pt x="f3" y="f13"/>
                </a:lnTo>
                <a:lnTo>
                  <a:pt x="f12" y="f13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16" name="Oval 66">
            <a:extLst>
              <a:ext uri="{FF2B5EF4-FFF2-40B4-BE49-F238E27FC236}">
                <a16:creationId xmlns:a16="http://schemas.microsoft.com/office/drawing/2014/main" id="{AF9ABBD8-0907-47E2-837A-2ADA779815CB}"/>
              </a:ext>
            </a:extLst>
          </p:cNvPr>
          <p:cNvSpPr/>
          <p:nvPr/>
        </p:nvSpPr>
        <p:spPr>
          <a:xfrm rot="20700014">
            <a:off x="4603145" y="2725670"/>
            <a:ext cx="411507" cy="352492"/>
          </a:xfrm>
          <a:custGeom>
            <a:avLst/>
            <a:gdLst>
              <a:gd name="f0" fmla="val w"/>
              <a:gd name="f1" fmla="val h"/>
              <a:gd name="f2" fmla="val 0"/>
              <a:gd name="f3" fmla="val 2901316"/>
              <a:gd name="f4" fmla="val 2485205"/>
              <a:gd name="f5" fmla="val 8833"/>
              <a:gd name="f6" fmla="val 2885407"/>
              <a:gd name="f7" fmla="val 69738"/>
              <a:gd name="f8" fmla="val 2890344"/>
              <a:gd name="f9" fmla="val 71061"/>
              <a:gd name="f10" fmla="val 2331295"/>
              <a:gd name="f11" fmla="val 2157461"/>
              <a:gd name="f12" fmla="val 2322295"/>
              <a:gd name="f13" fmla="val 2155049"/>
              <a:gd name="f14" fmla="val 2311779"/>
              <a:gd name="f15" fmla="val 2339141"/>
              <a:gd name="f16" fmla="val 2127696"/>
              <a:gd name="f17" fmla="val 1902404"/>
              <a:gd name="f18" fmla="val 1669201"/>
              <a:gd name="f19" fmla="val 1480151"/>
              <a:gd name="f20" fmla="val 2328701"/>
              <a:gd name="f21" fmla="val 1480150"/>
              <a:gd name="f22" fmla="val 2135644"/>
              <a:gd name="f23" fmla="val 1942587"/>
              <a:gd name="f24" fmla="val 1669200"/>
              <a:gd name="f25" fmla="val 1786083"/>
              <a:gd name="f26" fmla="val 2026046"/>
              <a:gd name="f27" fmla="val 2137276"/>
              <a:gd name="f28" fmla="val 1830075"/>
              <a:gd name="f29" fmla="val 2213623"/>
              <a:gd name="f30" fmla="val 1901150"/>
              <a:gd name="f31" fmla="val 2586815"/>
              <a:gd name="f32" fmla="val 508378"/>
              <a:gd name="f33" fmla="val 1283297"/>
              <a:gd name="f34" fmla="val 847984"/>
              <a:gd name="f35" fmla="val 2132988"/>
              <a:gd name="f36" fmla="val 841776"/>
              <a:gd name="f37" fmla="val 2131324"/>
              <a:gd name="f38" fmla="val 829584"/>
              <a:gd name="f39" fmla="val 2314002"/>
              <a:gd name="f40" fmla="val 646295"/>
              <a:gd name="f41" fmla="val 2458448"/>
              <a:gd name="f42" fmla="val 422254"/>
              <a:gd name="f43" fmla="val 189051"/>
              <a:gd name="f44" fmla="val 1"/>
              <a:gd name="f45" fmla="val 2301944"/>
              <a:gd name="f46" fmla="val 2108887"/>
              <a:gd name="f47" fmla="val 1915830"/>
              <a:gd name="f48" fmla="val 1759326"/>
              <a:gd name="f49" fmla="val 422255"/>
              <a:gd name="f50" fmla="val 544771"/>
              <a:gd name="f51" fmla="val 655100"/>
              <a:gd name="f52" fmla="val 1802522"/>
              <a:gd name="f53" fmla="val 731465"/>
              <a:gd name="f54" fmla="val 1872378"/>
              <a:gd name="f55" fmla="val 1233167"/>
              <a:gd name="f56" fmla="val 1266129"/>
              <a:gd name="f57" fmla="*/ f0 1 2901316"/>
              <a:gd name="f58" fmla="*/ f1 1 2485205"/>
              <a:gd name="f59" fmla="+- f4 0 f2"/>
              <a:gd name="f60" fmla="+- f3 0 f2"/>
              <a:gd name="f61" fmla="*/ f60 1 2901316"/>
              <a:gd name="f62" fmla="*/ f59 1 2485205"/>
              <a:gd name="f63" fmla="*/ f2 1 f61"/>
              <a:gd name="f64" fmla="*/ f3 1 f61"/>
              <a:gd name="f65" fmla="*/ f2 1 f62"/>
              <a:gd name="f66" fmla="*/ f4 1 f62"/>
              <a:gd name="f67" fmla="*/ f63 f57 1"/>
              <a:gd name="f68" fmla="*/ f64 f57 1"/>
              <a:gd name="f69" fmla="*/ f66 f58 1"/>
              <a:gd name="f70" fmla="*/ f65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7" t="f70" r="f68" b="f69"/>
            <a:pathLst>
              <a:path w="2901316" h="2485205">
                <a:moveTo>
                  <a:pt x="f3" y="f5"/>
                </a:moveTo>
                <a:lnTo>
                  <a:pt x="f6" y="f7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cubicBezTo>
                  <a:pt x="f14" y="f15"/>
                  <a:pt x="f16" y="f4"/>
                  <a:pt x="f17" y="f4"/>
                </a:cubicBezTo>
                <a:cubicBezTo>
                  <a:pt x="f18" y="f4"/>
                  <a:pt x="f19" y="f20"/>
                  <a:pt x="f21" y="f22"/>
                </a:cubicBezTo>
                <a:cubicBezTo>
                  <a:pt x="f21" y="f23"/>
                  <a:pt x="f24" y="f25"/>
                  <a:pt x="f17" y="f25"/>
                </a:cubicBezTo>
                <a:cubicBezTo>
                  <a:pt x="f26" y="f25"/>
                  <a:pt x="f27" y="f28"/>
                  <a:pt x="f29" y="f30"/>
                </a:cubicBezTo>
                <a:lnTo>
                  <a:pt x="f31" y="f32"/>
                </a:lnTo>
                <a:lnTo>
                  <a:pt x="f33" y="f32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1"/>
                </a:cubicBezTo>
                <a:cubicBezTo>
                  <a:pt x="f43" y="f41"/>
                  <a:pt x="f44" y="f45"/>
                  <a:pt x="f2" y="f46"/>
                </a:cubicBezTo>
                <a:cubicBezTo>
                  <a:pt x="f2" y="f47"/>
                  <a:pt x="f43" y="f48"/>
                  <a:pt x="f49" y="f48"/>
                </a:cubicBezTo>
                <a:cubicBezTo>
                  <a:pt x="f50" y="f48"/>
                  <a:pt x="f51" y="f52"/>
                  <a:pt x="f53" y="f54"/>
                </a:cubicBezTo>
                <a:lnTo>
                  <a:pt x="f55" y="f2"/>
                </a:lnTo>
                <a:lnTo>
                  <a:pt x="f56" y="f5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17" name="Rectangle 9">
            <a:extLst>
              <a:ext uri="{FF2B5EF4-FFF2-40B4-BE49-F238E27FC236}">
                <a16:creationId xmlns:a16="http://schemas.microsoft.com/office/drawing/2014/main" id="{E9C83696-6886-4CD5-BC7E-E4F47A9E0EF6}"/>
              </a:ext>
            </a:extLst>
          </p:cNvPr>
          <p:cNvSpPr/>
          <p:nvPr/>
        </p:nvSpPr>
        <p:spPr>
          <a:xfrm>
            <a:off x="3300883" y="2658938"/>
            <a:ext cx="395505" cy="37022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39999"/>
              <a:gd name="f7" fmla="val 3032924"/>
              <a:gd name="f8" fmla="val 1576606"/>
              <a:gd name="f9" fmla="val 2778202"/>
              <a:gd name="f10" fmla="val 2778795"/>
              <a:gd name="f11" fmla="val 1663394"/>
              <a:gd name="f12" fmla="val 2792670"/>
              <a:gd name="f13" fmla="val 2776423"/>
              <a:gd name="f14" fmla="val 2185083"/>
              <a:gd name="f15" fmla="val 2605634"/>
              <a:gd name="f16" fmla="val 2444552"/>
              <a:gd name="f17" fmla="val 2500589"/>
              <a:gd name="f18" fmla="val 2991331"/>
              <a:gd name="f19" fmla="val 2709748"/>
              <a:gd name="f20" fmla="val 3000856"/>
              <a:gd name="f21" fmla="val 526981"/>
              <a:gd name="f22" fmla="val 2855082"/>
              <a:gd name="f23" fmla="val 2857178"/>
              <a:gd name="f24" fmla="val 1175360"/>
              <a:gd name="f25" fmla="val 2859273"/>
              <a:gd name="f26" fmla="val 1823738"/>
              <a:gd name="f27" fmla="val 2861369"/>
              <a:gd name="f28" fmla="val 2472117"/>
              <a:gd name="f29" fmla="val 2483869"/>
              <a:gd name="f30" fmla="val 2318121"/>
              <a:gd name="f31" fmla="val 2052449"/>
              <a:gd name="f32" fmla="val 2439541"/>
              <a:gd name="f33" fmla="val 2765302"/>
              <a:gd name="f34" fmla="val 430441"/>
              <a:gd name="f35" fmla="val 402054"/>
              <a:gd name="f36" fmla="val 1896442"/>
              <a:gd name="f37" fmla="val 149589"/>
              <a:gd name="f38" fmla="val 2115835"/>
              <a:gd name="f39" fmla="val 2106"/>
              <a:gd name="f40" fmla="val 2406065"/>
              <a:gd name="f41" fmla="val 22"/>
              <a:gd name="f42" fmla="val 2537987"/>
              <a:gd name="f43" fmla="+- 0 0 925"/>
              <a:gd name="f44" fmla="val 2684544"/>
              <a:gd name="f45" fmla="val 28169"/>
              <a:gd name="f46" fmla="val 2853673"/>
              <a:gd name="f47" fmla="val 91100"/>
              <a:gd name="f48" fmla="val 2854039"/>
              <a:gd name="f49" fmla="val 204214"/>
              <a:gd name="f50" fmla="val 2854404"/>
              <a:gd name="f51" fmla="val 317327"/>
              <a:gd name="f52" fmla="val 2854770"/>
              <a:gd name="f53" fmla="val 3120669"/>
              <a:gd name="f54" fmla="val 428517"/>
              <a:gd name="f55" fmla="val 738345"/>
              <a:gd name="f56" fmla="val 102477"/>
              <a:gd name="f57" fmla="val 385229"/>
              <a:gd name="f58" fmla="val 385595"/>
              <a:gd name="f59" fmla="val 385960"/>
              <a:gd name="f60" fmla="val 386326"/>
              <a:gd name="f61" fmla="val 555455"/>
              <a:gd name="f62" fmla="val 702013"/>
              <a:gd name="f63" fmla="val 833935"/>
              <a:gd name="f64" fmla="val 1124164"/>
              <a:gd name="f65" fmla="val 1343558"/>
              <a:gd name="f66" fmla="val 1187550"/>
              <a:gd name="f67" fmla="val 756130"/>
              <a:gd name="f68" fmla="val 378630"/>
              <a:gd name="f69" fmla="val 384918"/>
              <a:gd name="f70" fmla="val 239143"/>
              <a:gd name="f71" fmla="val 229618"/>
              <a:gd name="f72" fmla="val 2690698"/>
              <a:gd name="f73" fmla="val 773243"/>
              <a:gd name="f74" fmla="val 2466244"/>
              <a:gd name="f75" fmla="val 1081748"/>
              <a:gd name="f76" fmla="val 2626096"/>
              <a:gd name="f77" fmla="+- 0 0 -90"/>
              <a:gd name="f78" fmla="*/ f3 1 3239999"/>
              <a:gd name="f79" fmla="*/ f4 1 3032924"/>
              <a:gd name="f80" fmla="+- f7 0 f5"/>
              <a:gd name="f81" fmla="+- f6 0 f5"/>
              <a:gd name="f82" fmla="*/ f77 f0 1"/>
              <a:gd name="f83" fmla="*/ f81 1 3239999"/>
              <a:gd name="f84" fmla="*/ f80 1 3032924"/>
              <a:gd name="f85" fmla="*/ 833935 f81 1"/>
              <a:gd name="f86" fmla="*/ 22 f80 1"/>
              <a:gd name="f87" fmla="*/ 1576606 f81 1"/>
              <a:gd name="f88" fmla="*/ 402054 f80 1"/>
              <a:gd name="f89" fmla="*/ 430441 f80 1"/>
              <a:gd name="f90" fmla="*/ 526981 f80 1"/>
              <a:gd name="f91" fmla="*/ 2765302 f80 1"/>
              <a:gd name="f92" fmla="*/ 378630 f81 1"/>
              <a:gd name="f93" fmla="*/ 2472117 f80 1"/>
              <a:gd name="f94" fmla="*/ 384918 f81 1"/>
              <a:gd name="f95" fmla="*/ 239143 f81 1"/>
              <a:gd name="f96" fmla="*/ 2776423 f80 1"/>
              <a:gd name="f97" fmla="*/ 2778202 f80 1"/>
              <a:gd name="f98" fmla="*/ 1663394 f81 1"/>
              <a:gd name="f99" fmla="*/ 3000856 f81 1"/>
              <a:gd name="f100" fmla="*/ 2855082 f81 1"/>
              <a:gd name="f101" fmla="*/ 2861369 f81 1"/>
              <a:gd name="f102" fmla="*/ 2406065 f81 1"/>
              <a:gd name="f103" fmla="*/ 2853673 f81 1"/>
              <a:gd name="f104" fmla="*/ 91100 f80 1"/>
              <a:gd name="f105" fmla="*/ 2854770 f81 1"/>
              <a:gd name="f106" fmla="*/ 3120669 f81 1"/>
              <a:gd name="f107" fmla="*/ 428517 f80 1"/>
              <a:gd name="f108" fmla="*/ 738345 f80 1"/>
              <a:gd name="f109" fmla="*/ 3239999 f81 1"/>
              <a:gd name="f110" fmla="*/ 3032924 f80 1"/>
              <a:gd name="f111" fmla="*/ 0 f81 1"/>
              <a:gd name="f112" fmla="*/ 102477 f81 1"/>
              <a:gd name="f113" fmla="*/ 385229 f81 1"/>
              <a:gd name="f114" fmla="*/ 386326 f81 1"/>
              <a:gd name="f115" fmla="*/ 229618 f81 1"/>
              <a:gd name="f116" fmla="*/ 2690698 f80 1"/>
              <a:gd name="f117" fmla="*/ 2991331 f81 1"/>
              <a:gd name="f118" fmla="*/ 2709748 f80 1"/>
              <a:gd name="f119" fmla="*/ f82 1 f2"/>
              <a:gd name="f120" fmla="*/ f85 1 3239999"/>
              <a:gd name="f121" fmla="*/ f86 1 3032924"/>
              <a:gd name="f122" fmla="*/ f87 1 3239999"/>
              <a:gd name="f123" fmla="*/ f88 1 3032924"/>
              <a:gd name="f124" fmla="*/ f89 1 3032924"/>
              <a:gd name="f125" fmla="*/ f90 1 3032924"/>
              <a:gd name="f126" fmla="*/ f91 1 3032924"/>
              <a:gd name="f127" fmla="*/ f92 1 3239999"/>
              <a:gd name="f128" fmla="*/ f93 1 3032924"/>
              <a:gd name="f129" fmla="*/ f94 1 3239999"/>
              <a:gd name="f130" fmla="*/ f95 1 3239999"/>
              <a:gd name="f131" fmla="*/ f96 1 3032924"/>
              <a:gd name="f132" fmla="*/ f97 1 3032924"/>
              <a:gd name="f133" fmla="*/ f98 1 3239999"/>
              <a:gd name="f134" fmla="*/ f99 1 3239999"/>
              <a:gd name="f135" fmla="*/ f100 1 3239999"/>
              <a:gd name="f136" fmla="*/ f101 1 3239999"/>
              <a:gd name="f137" fmla="*/ f102 1 3239999"/>
              <a:gd name="f138" fmla="*/ f103 1 3239999"/>
              <a:gd name="f139" fmla="*/ f104 1 3032924"/>
              <a:gd name="f140" fmla="*/ f105 1 3239999"/>
              <a:gd name="f141" fmla="*/ f106 1 3239999"/>
              <a:gd name="f142" fmla="*/ f107 1 3032924"/>
              <a:gd name="f143" fmla="*/ f108 1 3032924"/>
              <a:gd name="f144" fmla="*/ f109 1 3239999"/>
              <a:gd name="f145" fmla="*/ f110 1 3032924"/>
              <a:gd name="f146" fmla="*/ f111 1 3239999"/>
              <a:gd name="f147" fmla="*/ f112 1 3239999"/>
              <a:gd name="f148" fmla="*/ f113 1 3239999"/>
              <a:gd name="f149" fmla="*/ f114 1 3239999"/>
              <a:gd name="f150" fmla="*/ f115 1 3239999"/>
              <a:gd name="f151" fmla="*/ f116 1 3032924"/>
              <a:gd name="f152" fmla="*/ f117 1 3239999"/>
              <a:gd name="f153" fmla="*/ f118 1 3032924"/>
              <a:gd name="f154" fmla="*/ f5 1 f83"/>
              <a:gd name="f155" fmla="*/ f6 1 f83"/>
              <a:gd name="f156" fmla="*/ f5 1 f84"/>
              <a:gd name="f157" fmla="*/ f7 1 f84"/>
              <a:gd name="f158" fmla="+- f119 0 f1"/>
              <a:gd name="f159" fmla="*/ f122 1 f83"/>
              <a:gd name="f160" fmla="*/ f132 1 f84"/>
              <a:gd name="f161" fmla="*/ f133 1 f83"/>
              <a:gd name="f162" fmla="*/ f131 1 f84"/>
              <a:gd name="f163" fmla="*/ f152 1 f83"/>
              <a:gd name="f164" fmla="*/ f153 1 f84"/>
              <a:gd name="f165" fmla="*/ f134 1 f83"/>
              <a:gd name="f166" fmla="*/ f125 1 f84"/>
              <a:gd name="f167" fmla="*/ f135 1 f83"/>
              <a:gd name="f168" fmla="*/ f136 1 f83"/>
              <a:gd name="f169" fmla="*/ f128 1 f84"/>
              <a:gd name="f170" fmla="*/ f126 1 f84"/>
              <a:gd name="f171" fmla="*/ f124 1 f84"/>
              <a:gd name="f172" fmla="*/ f123 1 f84"/>
              <a:gd name="f173" fmla="*/ f137 1 f83"/>
              <a:gd name="f174" fmla="*/ f121 1 f84"/>
              <a:gd name="f175" fmla="*/ f138 1 f83"/>
              <a:gd name="f176" fmla="*/ f139 1 f84"/>
              <a:gd name="f177" fmla="*/ f140 1 f83"/>
              <a:gd name="f178" fmla="*/ f141 1 f83"/>
              <a:gd name="f179" fmla="*/ f142 1 f84"/>
              <a:gd name="f180" fmla="*/ f143 1 f84"/>
              <a:gd name="f181" fmla="*/ f144 1 f83"/>
              <a:gd name="f182" fmla="*/ f145 1 f84"/>
              <a:gd name="f183" fmla="*/ f146 1 f83"/>
              <a:gd name="f184" fmla="*/ f147 1 f83"/>
              <a:gd name="f185" fmla="*/ f148 1 f83"/>
              <a:gd name="f186" fmla="*/ f149 1 f83"/>
              <a:gd name="f187" fmla="*/ f120 1 f83"/>
              <a:gd name="f188" fmla="*/ f127 1 f83"/>
              <a:gd name="f189" fmla="*/ f129 1 f83"/>
              <a:gd name="f190" fmla="*/ f130 1 f83"/>
              <a:gd name="f191" fmla="*/ f150 1 f83"/>
              <a:gd name="f192" fmla="*/ f151 1 f84"/>
              <a:gd name="f193" fmla="*/ f154 f78 1"/>
              <a:gd name="f194" fmla="*/ f155 f78 1"/>
              <a:gd name="f195" fmla="*/ f157 f79 1"/>
              <a:gd name="f196" fmla="*/ f156 f79 1"/>
              <a:gd name="f197" fmla="*/ f159 f78 1"/>
              <a:gd name="f198" fmla="*/ f160 f79 1"/>
              <a:gd name="f199" fmla="*/ f161 f78 1"/>
              <a:gd name="f200" fmla="*/ f162 f79 1"/>
              <a:gd name="f201" fmla="*/ f163 f78 1"/>
              <a:gd name="f202" fmla="*/ f164 f79 1"/>
              <a:gd name="f203" fmla="*/ f165 f78 1"/>
              <a:gd name="f204" fmla="*/ f166 f79 1"/>
              <a:gd name="f205" fmla="*/ f167 f78 1"/>
              <a:gd name="f206" fmla="*/ f168 f78 1"/>
              <a:gd name="f207" fmla="*/ f169 f79 1"/>
              <a:gd name="f208" fmla="*/ f170 f79 1"/>
              <a:gd name="f209" fmla="*/ f171 f79 1"/>
              <a:gd name="f210" fmla="*/ f172 f79 1"/>
              <a:gd name="f211" fmla="*/ f173 f78 1"/>
              <a:gd name="f212" fmla="*/ f174 f79 1"/>
              <a:gd name="f213" fmla="*/ f175 f78 1"/>
              <a:gd name="f214" fmla="*/ f176 f79 1"/>
              <a:gd name="f215" fmla="*/ f177 f78 1"/>
              <a:gd name="f216" fmla="*/ f178 f78 1"/>
              <a:gd name="f217" fmla="*/ f179 f79 1"/>
              <a:gd name="f218" fmla="*/ f180 f79 1"/>
              <a:gd name="f219" fmla="*/ f181 f78 1"/>
              <a:gd name="f220" fmla="*/ f182 f79 1"/>
              <a:gd name="f221" fmla="*/ f183 f78 1"/>
              <a:gd name="f222" fmla="*/ f184 f78 1"/>
              <a:gd name="f223" fmla="*/ f185 f78 1"/>
              <a:gd name="f224" fmla="*/ f186 f78 1"/>
              <a:gd name="f225" fmla="*/ f187 f78 1"/>
              <a:gd name="f226" fmla="*/ f188 f78 1"/>
              <a:gd name="f227" fmla="*/ f189 f78 1"/>
              <a:gd name="f228" fmla="*/ f190 f78 1"/>
              <a:gd name="f229" fmla="*/ f191 f78 1"/>
              <a:gd name="f230" fmla="*/ f192 f7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58">
                <a:pos x="f197" y="f198"/>
              </a:cxn>
              <a:cxn ang="f158">
                <a:pos x="f199" y="f198"/>
              </a:cxn>
              <a:cxn ang="f158">
                <a:pos x="f199" y="f200"/>
              </a:cxn>
              <a:cxn ang="f158">
                <a:pos x="f201" y="f202"/>
              </a:cxn>
              <a:cxn ang="f158">
                <a:pos x="f203" y="f204"/>
              </a:cxn>
              <a:cxn ang="f158">
                <a:pos x="f205" y="f204"/>
              </a:cxn>
              <a:cxn ang="f158">
                <a:pos x="f206" y="f207"/>
              </a:cxn>
              <a:cxn ang="f158">
                <a:pos x="f199" y="f208"/>
              </a:cxn>
              <a:cxn ang="f158">
                <a:pos x="f199" y="f204"/>
              </a:cxn>
              <a:cxn ang="f158">
                <a:pos x="f199" y="f209"/>
              </a:cxn>
              <a:cxn ang="f158">
                <a:pos x="f199" y="f210"/>
              </a:cxn>
              <a:cxn ang="f158">
                <a:pos x="f211" y="f212"/>
              </a:cxn>
              <a:cxn ang="f158">
                <a:pos x="f213" y="f214"/>
              </a:cxn>
              <a:cxn ang="f158">
                <a:pos x="f215" y="f209"/>
              </a:cxn>
              <a:cxn ang="f158">
                <a:pos x="f216" y="f217"/>
              </a:cxn>
              <a:cxn ang="f158">
                <a:pos x="f216" y="f218"/>
              </a:cxn>
              <a:cxn ang="f158">
                <a:pos x="f219" y="f218"/>
              </a:cxn>
              <a:cxn ang="f158">
                <a:pos x="f219" y="f220"/>
              </a:cxn>
              <a:cxn ang="f158">
                <a:pos x="f221" y="f220"/>
              </a:cxn>
              <a:cxn ang="f158">
                <a:pos x="f221" y="f218"/>
              </a:cxn>
              <a:cxn ang="f158">
                <a:pos x="f222" y="f218"/>
              </a:cxn>
              <a:cxn ang="f158">
                <a:pos x="f222" y="f217"/>
              </a:cxn>
              <a:cxn ang="f158">
                <a:pos x="f223" y="f209"/>
              </a:cxn>
              <a:cxn ang="f158">
                <a:pos x="f224" y="f214"/>
              </a:cxn>
              <a:cxn ang="f158">
                <a:pos x="f225" y="f212"/>
              </a:cxn>
              <a:cxn ang="f158">
                <a:pos x="f197" y="f210"/>
              </a:cxn>
              <a:cxn ang="f158">
                <a:pos x="f197" y="f209"/>
              </a:cxn>
              <a:cxn ang="f158">
                <a:pos x="f197" y="f204"/>
              </a:cxn>
              <a:cxn ang="f158">
                <a:pos x="f197" y="f208"/>
              </a:cxn>
              <a:cxn ang="f158">
                <a:pos x="f226" y="f207"/>
              </a:cxn>
              <a:cxn ang="f158">
                <a:pos x="f227" y="f204"/>
              </a:cxn>
              <a:cxn ang="f158">
                <a:pos x="f228" y="f204"/>
              </a:cxn>
              <a:cxn ang="f158">
                <a:pos x="f229" y="f230"/>
              </a:cxn>
              <a:cxn ang="f158">
                <a:pos x="f197" y="f200"/>
              </a:cxn>
            </a:cxnLst>
            <a:rect l="f193" t="f196" r="f194" b="f195"/>
            <a:pathLst>
              <a:path w="3239999" h="3032924">
                <a:moveTo>
                  <a:pt x="f8" y="f9"/>
                </a:moveTo>
                <a:cubicBezTo>
                  <a:pt x="f8" y="f10"/>
                  <a:pt x="f11" y="f12"/>
                  <a:pt x="f11" y="f9"/>
                </a:cubicBezTo>
                <a:lnTo>
                  <a:pt x="f11" y="f13"/>
                </a:lnTo>
                <a:cubicBezTo>
                  <a:pt x="f14" y="f15"/>
                  <a:pt x="f16" y="f17"/>
                  <a:pt x="f18" y="f19"/>
                </a:cubicBezTo>
                <a:lnTo>
                  <a:pt x="f20" y="f21"/>
                </a:lnTo>
                <a:lnTo>
                  <a:pt x="f22" y="f21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11" y="f33"/>
                </a:cubicBezTo>
                <a:lnTo>
                  <a:pt x="f11" y="f21"/>
                </a:lnTo>
                <a:lnTo>
                  <a:pt x="f11" y="f34"/>
                </a:lnTo>
                <a:lnTo>
                  <a:pt x="f11" y="f35"/>
                </a:ln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34"/>
                </a:cubicBezTo>
                <a:lnTo>
                  <a:pt x="f53" y="f54"/>
                </a:lnTo>
                <a:lnTo>
                  <a:pt x="f53" y="f55"/>
                </a:lnTo>
                <a:lnTo>
                  <a:pt x="f6" y="f55"/>
                </a:lnTo>
                <a:lnTo>
                  <a:pt x="f6" y="f7"/>
                </a:lnTo>
                <a:lnTo>
                  <a:pt x="f5" y="f7"/>
                </a:lnTo>
                <a:lnTo>
                  <a:pt x="f5" y="f55"/>
                </a:lnTo>
                <a:lnTo>
                  <a:pt x="f56" y="f55"/>
                </a:lnTo>
                <a:lnTo>
                  <a:pt x="f56" y="f54"/>
                </a:lnTo>
                <a:lnTo>
                  <a:pt x="f57" y="f34"/>
                </a:lnTo>
                <a:cubicBezTo>
                  <a:pt x="f58" y="f51"/>
                  <a:pt x="f59" y="f49"/>
                  <a:pt x="f60" y="f47"/>
                </a:cubicBezTo>
                <a:cubicBezTo>
                  <a:pt x="f61" y="f45"/>
                  <a:pt x="f62" y="f43"/>
                  <a:pt x="f63" y="f41"/>
                </a:cubicBezTo>
                <a:cubicBezTo>
                  <a:pt x="f64" y="f39"/>
                  <a:pt x="f65" y="f37"/>
                  <a:pt x="f8" y="f35"/>
                </a:cubicBezTo>
                <a:lnTo>
                  <a:pt x="f8" y="f34"/>
                </a:lnTo>
                <a:lnTo>
                  <a:pt x="f8" y="f21"/>
                </a:lnTo>
                <a:lnTo>
                  <a:pt x="f8" y="f33"/>
                </a:lnTo>
                <a:cubicBezTo>
                  <a:pt x="f66" y="f32"/>
                  <a:pt x="f67" y="f30"/>
                  <a:pt x="f68" y="f28"/>
                </a:cubicBezTo>
                <a:lnTo>
                  <a:pt x="f69" y="f21"/>
                </a:lnTo>
                <a:lnTo>
                  <a:pt x="f70" y="f21"/>
                </a:lnTo>
                <a:lnTo>
                  <a:pt x="f71" y="f72"/>
                </a:lnTo>
                <a:cubicBezTo>
                  <a:pt x="f73" y="f74"/>
                  <a:pt x="f75" y="f76"/>
                  <a:pt x="f8" y="f13"/>
                </a:cubicBezTo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18" name="Frame 17">
            <a:extLst>
              <a:ext uri="{FF2B5EF4-FFF2-40B4-BE49-F238E27FC236}">
                <a16:creationId xmlns:a16="http://schemas.microsoft.com/office/drawing/2014/main" id="{037A172C-F7D6-4743-AE08-202F438D799F}"/>
              </a:ext>
            </a:extLst>
          </p:cNvPr>
          <p:cNvSpPr/>
          <p:nvPr/>
        </p:nvSpPr>
        <p:spPr>
          <a:xfrm>
            <a:off x="3282174" y="3460062"/>
            <a:ext cx="381112" cy="381112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15456"/>
              <a:gd name="f5" fmla="val 380544"/>
              <a:gd name="f6" fmla="val 385333"/>
              <a:gd name="f7" fmla="val 2854667"/>
              <a:gd name="f8" fmla="val 1529120"/>
              <a:gd name="f9" fmla="val 1267123"/>
              <a:gd name="f10" fmla="val 2430711"/>
              <a:gd name="f11" fmla="val 997530"/>
              <a:gd name="f12" fmla="val 1721825"/>
              <a:gd name="f13" fmla="val 436017"/>
              <a:gd name="f14" fmla="val 1672600"/>
              <a:gd name="f15" fmla="val 600235"/>
              <a:gd name="f16" fmla="val 1185112"/>
              <a:gd name="f17" fmla="val 1132790"/>
              <a:gd name="f18" fmla="val 1359573"/>
              <a:gd name="f19" fmla="val 1278822"/>
              <a:gd name="f20" fmla="val 1550851"/>
              <a:gd name="f21" fmla="val 1544730"/>
              <a:gd name="f22" fmla="val 1923929"/>
              <a:gd name="f23" fmla="val 1789452"/>
              <a:gd name="f24" fmla="val 1379400"/>
              <a:gd name="f25" fmla="val 1927092"/>
              <a:gd name="f26" fmla="val 1088696"/>
              <a:gd name="f27" fmla="val 2233403"/>
              <a:gd name="f28" fmla="val 596568"/>
              <a:gd name="f29" fmla="val 2770666"/>
              <a:gd name="f30" fmla="val 2331495"/>
              <a:gd name="f31" fmla="val 1220469"/>
              <a:gd name="f32" fmla="val 1907612"/>
              <a:gd name="f33" fmla="val 2113878"/>
              <a:gd name="f34" fmla="val 1578489"/>
              <a:gd name="f35" fmla="val 2858395"/>
              <a:gd name="f36" fmla="*/ f0 1 3240000"/>
              <a:gd name="f37" fmla="*/ f1 1 3240000"/>
              <a:gd name="f38" fmla="+- f3 0 f2"/>
              <a:gd name="f39" fmla="*/ f38 1 3240000"/>
              <a:gd name="f40" fmla="*/ f2 1 f39"/>
              <a:gd name="f41" fmla="*/ f3 1 f39"/>
              <a:gd name="f42" fmla="*/ f40 f36 1"/>
              <a:gd name="f43" fmla="*/ f41 f36 1"/>
              <a:gd name="f44" fmla="*/ f41 f37 1"/>
              <a:gd name="f45" fmla="*/ f40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2" t="f45" r="f43" b="f44"/>
            <a:pathLst>
              <a:path w="3240000" h="3240000">
                <a:moveTo>
                  <a:pt x="f4" y="f5"/>
                </a:moveTo>
                <a:lnTo>
                  <a:pt x="f4" y="f6"/>
                </a:lnTo>
                <a:lnTo>
                  <a:pt x="f6" y="f6"/>
                </a:lnTo>
                <a:lnTo>
                  <a:pt x="f6" y="f7"/>
                </a:lnTo>
                <a:lnTo>
                  <a:pt x="f8" y="f7"/>
                </a:ln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lnTo>
                  <a:pt x="f29" y="f28"/>
                </a:lnTo>
                <a:cubicBezTo>
                  <a:pt x="f30" y="f31"/>
                  <a:pt x="f32" y="f33"/>
                  <a:pt x="f34" y="f7"/>
                </a:cubicBezTo>
                <a:lnTo>
                  <a:pt x="f7" y="f7"/>
                </a:lnTo>
                <a:lnTo>
                  <a:pt x="f7" y="f28"/>
                </a:lnTo>
                <a:lnTo>
                  <a:pt x="f35" y="f28"/>
                </a:lnTo>
                <a:lnTo>
                  <a:pt x="f35" y="f5"/>
                </a:lnTo>
                <a:close/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19" name="Teardrop 1">
            <a:extLst>
              <a:ext uri="{FF2B5EF4-FFF2-40B4-BE49-F238E27FC236}">
                <a16:creationId xmlns:a16="http://schemas.microsoft.com/office/drawing/2014/main" id="{338E0CB5-877D-463F-B7E3-122F367B7FD2}"/>
              </a:ext>
            </a:extLst>
          </p:cNvPr>
          <p:cNvSpPr/>
          <p:nvPr/>
        </p:nvSpPr>
        <p:spPr>
          <a:xfrm rot="18805988">
            <a:off x="7595036" y="1154508"/>
            <a:ext cx="413884" cy="409568"/>
          </a:xfrm>
          <a:custGeom>
            <a:avLst/>
            <a:gdLst>
              <a:gd name="f0" fmla="val w"/>
              <a:gd name="f1" fmla="val h"/>
              <a:gd name="f2" fmla="val 0"/>
              <a:gd name="f3" fmla="val 1807241"/>
              <a:gd name="f4" fmla="val 1788383"/>
              <a:gd name="f5" fmla="val 712876"/>
              <a:gd name="f6" fmla="val 1117592"/>
              <a:gd name="f7" fmla="val 771173"/>
              <a:gd name="f8" fmla="val 1181828"/>
              <a:gd name="f9" fmla="val 811089"/>
              <a:gd name="f10" fmla="val 1255910"/>
              <a:gd name="f11" fmla="val 847925"/>
              <a:gd name="f12" fmla="val 1348018"/>
              <a:gd name="f13" fmla="val 814544"/>
              <a:gd name="f14" fmla="val 1418896"/>
              <a:gd name="f15" fmla="val 753893"/>
              <a:gd name="f16" fmla="val 1474052"/>
              <a:gd name="f17" fmla="val 679064"/>
              <a:gd name="f18" fmla="val 1498332"/>
              <a:gd name="f19" fmla="val 308226"/>
              <a:gd name="f20" fmla="val 1106637"/>
              <a:gd name="f21" fmla="val 336560"/>
              <a:gd name="f22" fmla="val 1033247"/>
              <a:gd name="f23" fmla="val 394949"/>
              <a:gd name="f24" fmla="val 975701"/>
              <a:gd name="f25" fmla="val 467546"/>
              <a:gd name="f26" fmla="val 946245"/>
              <a:gd name="f27" fmla="val 577903"/>
              <a:gd name="f28" fmla="val 998968"/>
              <a:gd name="f29" fmla="val 654580"/>
              <a:gd name="f30" fmla="val 1053357"/>
              <a:gd name="f31" fmla="val 1038527"/>
              <a:gd name="f32" fmla="val 398886"/>
              <a:gd name="f33" fmla="val 1405560"/>
              <a:gd name="f34" fmla="val 786562"/>
              <a:gd name="f35" fmla="val 1374476"/>
              <a:gd name="f36" fmla="val 799049"/>
              <a:gd name="f37" fmla="val 1340402"/>
              <a:gd name="f38" fmla="val 804299"/>
              <a:gd name="f39" fmla="val 1305054"/>
              <a:gd name="f40" fmla="val 803332"/>
              <a:gd name="f41" fmla="val 1008167"/>
              <a:gd name="f42" fmla="val 795212"/>
              <a:gd name="f43" fmla="val 1016288"/>
              <a:gd name="f44" fmla="val 498325"/>
              <a:gd name="f45" fmla="val 1017255"/>
              <a:gd name="f46" fmla="val 462976"/>
              <a:gd name="f47" fmla="val 1024360"/>
              <a:gd name="f48" fmla="val 429240"/>
              <a:gd name="f49" fmla="val 1097925"/>
              <a:gd name="f50" fmla="val 218888"/>
              <a:gd name="f51" fmla="val 992582"/>
              <a:gd name="f52" fmla="val 279303"/>
              <a:gd name="f53" fmla="val 921871"/>
              <a:gd name="f54" fmla="val 392886"/>
              <a:gd name="f55" fmla="val 921053"/>
              <a:gd name="f56" fmla="val 523256"/>
              <a:gd name="f57" fmla="val 919136"/>
              <a:gd name="f58" fmla="val 828763"/>
              <a:gd name="f59" fmla="val 830924"/>
              <a:gd name="f60" fmla="val 915875"/>
              <a:gd name="f61" fmla="val 525417"/>
              <a:gd name="f62" fmla="val 913958"/>
              <a:gd name="f63" fmla="val 403891"/>
              <a:gd name="f64" fmla="val 913196"/>
              <a:gd name="f65" fmla="val 296188"/>
              <a:gd name="f66" fmla="val 973343"/>
              <a:gd name="f67" fmla="val 234366"/>
              <a:gd name="f68" fmla="val 1067831"/>
              <a:gd name="f69" fmla="val 710285"/>
              <a:gd name="f70" fmla="val 1570519"/>
              <a:gd name="f71" fmla="val 811872"/>
              <a:gd name="f72" fmla="val 1510375"/>
              <a:gd name="f73" fmla="val 878808"/>
              <a:gd name="f74" fmla="val 1399439"/>
              <a:gd name="f75" fmla="val 879603"/>
              <a:gd name="f76" fmla="val 1272618"/>
              <a:gd name="f77" fmla="val 881520"/>
              <a:gd name="f78" fmla="val 967111"/>
              <a:gd name="f79" fmla="val 969732"/>
              <a:gd name="f80" fmla="val 879999"/>
              <a:gd name="f81" fmla="val 1275239"/>
              <a:gd name="f82" fmla="val 881916"/>
              <a:gd name="f83" fmla="val 1400271"/>
              <a:gd name="f84" fmla="val 882701"/>
              <a:gd name="f85" fmla="val 1510670"/>
              <a:gd name="f86" fmla="val 819011"/>
              <a:gd name="f87" fmla="val 1573529"/>
              <a:gd name="f88" fmla="val 721242"/>
              <a:gd name="f89" fmla="val 1162945"/>
              <a:gd name="f90" fmla="val 27894"/>
              <a:gd name="f91" fmla="val 1782798"/>
              <a:gd name="f92" fmla="val 682611"/>
              <a:gd name="f93" fmla="val 1816692"/>
              <a:gd name="f94" fmla="val 718411"/>
              <a:gd name="f95" fmla="val 1815147"/>
              <a:gd name="f96" fmla="val 774907"/>
              <a:gd name="f97" fmla="val 1779347"/>
              <a:gd name="f98" fmla="val 808801"/>
              <a:gd name="f99" fmla="val 1743547"/>
              <a:gd name="f100" fmla="val 842694"/>
              <a:gd name="f101" fmla="val 1687050"/>
              <a:gd name="f102" fmla="val 841149"/>
              <a:gd name="f103" fmla="val 1653157"/>
              <a:gd name="f104" fmla="val 805349"/>
              <a:gd name="f105" fmla="val 1644015"/>
              <a:gd name="f106" fmla="val 795693"/>
              <a:gd name="f107" fmla="val 1561789"/>
              <a:gd name="f108" fmla="val 910282"/>
              <a:gd name="f109" fmla="val 1426630"/>
              <a:gd name="f110" fmla="val 983636"/>
              <a:gd name="f111" fmla="val 1274606"/>
              <a:gd name="f112" fmla="val 982683"/>
              <a:gd name="f113" fmla="val 980378"/>
              <a:gd name="f114" fmla="val 980836"/>
              <a:gd name="f115" fmla="val 1270380"/>
              <a:gd name="f116" fmla="val 1427425"/>
              <a:gd name="f117" fmla="val 901198"/>
              <a:gd name="f118" fmla="val 1565976"/>
              <a:gd name="f119" fmla="val 779756"/>
              <a:gd name="f120" fmla="val 1647056"/>
              <a:gd name="f121" fmla="val 807405"/>
              <a:gd name="f122" fmla="val 1681913"/>
              <a:gd name="f123" fmla="val 803595"/>
              <a:gd name="f124" fmla="val 1732594"/>
              <a:gd name="f125" fmla="val 770486"/>
              <a:gd name="f126" fmla="val 1763941"/>
              <a:gd name="f127" fmla="val 734686"/>
              <a:gd name="f128" fmla="val 1797834"/>
              <a:gd name="f129" fmla="val 678189"/>
              <a:gd name="f130" fmla="val 1796289"/>
              <a:gd name="f131" fmla="val 644296"/>
              <a:gd name="f132" fmla="val 1760489"/>
              <a:gd name="f133" fmla="val 24442"/>
              <a:gd name="f134" fmla="val 1105772"/>
              <a:gd name="f135" fmla="+- 0 0 9451"/>
              <a:gd name="f136" fmla="val 1069973"/>
              <a:gd name="f137" fmla="+- 0 0 7906"/>
              <a:gd name="f138" fmla="val 1013476"/>
              <a:gd name="f139" fmla="val 979583"/>
              <a:gd name="f140" fmla="val 63694"/>
              <a:gd name="f141" fmla="val 945689"/>
              <a:gd name="f142" fmla="val 120190"/>
              <a:gd name="f143" fmla="val 947235"/>
              <a:gd name="f144" fmla="val 154084"/>
              <a:gd name="f145" fmla="val 983034"/>
              <a:gd name="f146" fmla="val 163237"/>
              <a:gd name="f147" fmla="val 992702"/>
              <a:gd name="f148" fmla="val 244774"/>
              <a:gd name="f149" fmla="val 882877"/>
              <a:gd name="f150" fmla="val 375836"/>
              <a:gd name="f151" fmla="val 813180"/>
              <a:gd name="f152" fmla="val 523178"/>
              <a:gd name="f153" fmla="val 818460"/>
              <a:gd name="f154" fmla="val 820284"/>
              <a:gd name="f155" fmla="val 522622"/>
              <a:gd name="f156" fmla="val 821285"/>
              <a:gd name="f157" fmla="val 363119"/>
              <a:gd name="f158" fmla="val 903845"/>
              <a:gd name="f159" fmla="val 223207"/>
              <a:gd name="f160" fmla="val 1028952"/>
              <a:gd name="f161" fmla="val 143673"/>
              <a:gd name="f162" fmla="val 999689"/>
              <a:gd name="f163" fmla="val 108599"/>
              <a:gd name="f164" fmla="val 1002953"/>
              <a:gd name="f165" fmla="val 56445"/>
              <a:gd name="f166" fmla="val 1036755"/>
              <a:gd name="f167" fmla="val 24443"/>
              <a:gd name="f168" fmla="val 1072555"/>
              <a:gd name="f169" fmla="val 1129052"/>
              <a:gd name="f170" fmla="*/ f0 1 1807241"/>
              <a:gd name="f171" fmla="*/ f1 1 1788383"/>
              <a:gd name="f172" fmla="+- f4 0 f2"/>
              <a:gd name="f173" fmla="+- f3 0 f2"/>
              <a:gd name="f174" fmla="*/ f173 1 1807241"/>
              <a:gd name="f175" fmla="*/ f172 1 1788383"/>
              <a:gd name="f176" fmla="*/ f2 1 f174"/>
              <a:gd name="f177" fmla="*/ f3 1 f174"/>
              <a:gd name="f178" fmla="*/ f2 1 f175"/>
              <a:gd name="f179" fmla="*/ f4 1 f175"/>
              <a:gd name="f180" fmla="*/ f176 f170 1"/>
              <a:gd name="f181" fmla="*/ f177 f170 1"/>
              <a:gd name="f182" fmla="*/ f179 f171 1"/>
              <a:gd name="f183" fmla="*/ f178 f17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0" t="f183" r="f181" b="f182"/>
            <a:pathLst>
              <a:path w="1807240" h="178838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lnTo>
                  <a:pt x="f19" y="f20"/>
                </a:ln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5" y="f6"/>
                </a:cubicBezTo>
                <a:close/>
                <a:moveTo>
                  <a:pt x="f31" y="f32"/>
                </a:move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lnTo>
                  <a:pt x="f43" y="f44"/>
                </a:lnTo>
                <a:cubicBezTo>
                  <a:pt x="f45" y="f46"/>
                  <a:pt x="f47" y="f48"/>
                  <a:pt x="f31" y="f32"/>
                </a:cubicBezTo>
                <a:close/>
                <a:moveTo>
                  <a:pt x="f49" y="f50"/>
                </a:moveTo>
                <a:cubicBezTo>
                  <a:pt x="f51" y="f52"/>
                  <a:pt x="f53" y="f54"/>
                  <a:pt x="f55" y="f56"/>
                </a:cubicBez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cubicBezTo>
                  <a:pt x="f63" y="f64"/>
                  <a:pt x="f65" y="f66"/>
                  <a:pt x="f67" y="f68"/>
                </a:cubicBezTo>
                <a:lnTo>
                  <a:pt x="f69" y="f70"/>
                </a:lnTo>
                <a:cubicBezTo>
                  <a:pt x="f71" y="f72"/>
                  <a:pt x="f73" y="f74"/>
                  <a:pt x="f75" y="f76"/>
                </a:cubicBez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close/>
                <a:moveTo>
                  <a:pt x="f89" y="f90"/>
                </a:moveTo>
                <a:lnTo>
                  <a:pt x="f91" y="f92"/>
                </a:lnTo>
                <a:cubicBezTo>
                  <a:pt x="f93" y="f94"/>
                  <a:pt x="f95" y="f96"/>
                  <a:pt x="f97" y="f98"/>
                </a:cubicBezTo>
                <a:cubicBezTo>
                  <a:pt x="f99" y="f100"/>
                  <a:pt x="f101" y="f102"/>
                  <a:pt x="f103" y="f104"/>
                </a:cubicBezTo>
                <a:lnTo>
                  <a:pt x="f105" y="f106"/>
                </a:lnTo>
                <a:cubicBezTo>
                  <a:pt x="f107" y="f108"/>
                  <a:pt x="f109" y="f110"/>
                  <a:pt x="f111" y="f112"/>
                </a:cubicBezTo>
                <a:lnTo>
                  <a:pt x="f113" y="f114"/>
                </a:lnTo>
                <a:lnTo>
                  <a:pt x="f113" y="f115"/>
                </a:lnTo>
                <a:cubicBezTo>
                  <a:pt x="f113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lnTo>
                  <a:pt x="f133" y="f134"/>
                </a:lnTo>
                <a:cubicBezTo>
                  <a:pt x="f135" y="f136"/>
                  <a:pt x="f137" y="f138"/>
                  <a:pt x="f90" y="f139"/>
                </a:cubicBezTo>
                <a:cubicBezTo>
                  <a:pt x="f140" y="f141"/>
                  <a:pt x="f142" y="f143"/>
                  <a:pt x="f144" y="f145"/>
                </a:cubicBezTo>
                <a:lnTo>
                  <a:pt x="f146" y="f147"/>
                </a:lnTo>
                <a:cubicBezTo>
                  <a:pt x="f148" y="f149"/>
                  <a:pt x="f150" y="f151"/>
                  <a:pt x="f152" y="f151"/>
                </a:cubicBezTo>
                <a:lnTo>
                  <a:pt x="f153" y="f151"/>
                </a:lnTo>
                <a:lnTo>
                  <a:pt x="f154" y="f155"/>
                </a:lnTo>
                <a:cubicBezTo>
                  <a:pt x="f156" y="f157"/>
                  <a:pt x="f158" y="f159"/>
                  <a:pt x="f160" y="f161"/>
                </a:cubicBezTo>
                <a:cubicBezTo>
                  <a:pt x="f162" y="f163"/>
                  <a:pt x="f164" y="f165"/>
                  <a:pt x="f166" y="f167"/>
                </a:cubicBezTo>
                <a:cubicBezTo>
                  <a:pt x="f168" y="f135"/>
                  <a:pt x="f169" y="f137"/>
                  <a:pt x="f89" y="f90"/>
                </a:cubicBez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20" name="Rectangle 130">
            <a:extLst>
              <a:ext uri="{FF2B5EF4-FFF2-40B4-BE49-F238E27FC236}">
                <a16:creationId xmlns:a16="http://schemas.microsoft.com/office/drawing/2014/main" id="{A658ABD1-3B60-4E52-8B3E-08414F191E92}"/>
              </a:ext>
            </a:extLst>
          </p:cNvPr>
          <p:cNvSpPr/>
          <p:nvPr/>
        </p:nvSpPr>
        <p:spPr>
          <a:xfrm>
            <a:off x="8199616" y="1154567"/>
            <a:ext cx="408435" cy="410291"/>
          </a:xfrm>
          <a:custGeom>
            <a:avLst/>
            <a:gdLst>
              <a:gd name="f0" fmla="val w"/>
              <a:gd name="f1" fmla="val h"/>
              <a:gd name="f2" fmla="val 0"/>
              <a:gd name="f3" fmla="val 371900"/>
              <a:gd name="f4" fmla="val 373588"/>
              <a:gd name="f5" fmla="val 297080"/>
              <a:gd name="f6" fmla="val 129105"/>
              <a:gd name="f7" fmla="val 284273"/>
              <a:gd name="f8" fmla="val 219737"/>
              <a:gd name="f9" fmla="val 305496"/>
              <a:gd name="f10" fmla="val 333001"/>
              <a:gd name="f11" fmla="val 228265"/>
              <a:gd name="f12" fmla="val 250807"/>
              <a:gd name="f13" fmla="val 263614"/>
              <a:gd name="f14" fmla="val 157021"/>
              <a:gd name="f15" fmla="val 175826"/>
              <a:gd name="f16" fmla="val 195129"/>
              <a:gd name="f17" fmla="val 93087"/>
              <a:gd name="f18" fmla="val 117372"/>
              <a:gd name="f19" fmla="val 141984"/>
              <a:gd name="f20" fmla="val 123179"/>
              <a:gd name="f21" fmla="val 58494"/>
              <a:gd name="f22" fmla="val 84208"/>
              <a:gd name="f23" fmla="val 95969"/>
              <a:gd name="f24" fmla="val 354346"/>
              <a:gd name="f25" fmla="val 97437"/>
              <a:gd name="f26" fmla="val 356087"/>
              <a:gd name="f27" fmla="val 96136"/>
              <a:gd name="f28" fmla="val 357928"/>
              <a:gd name="f29" fmla="val 96353"/>
              <a:gd name="f30" fmla="val 359747"/>
              <a:gd name="f31" fmla="val 96905"/>
              <a:gd name="f32" fmla="val 360371"/>
              <a:gd name="f33" fmla="val 97095"/>
              <a:gd name="f34" fmla="val 368954"/>
              <a:gd name="f35" fmla="val 99700"/>
              <a:gd name="f36" fmla="val 373801"/>
              <a:gd name="f37" fmla="val 108770"/>
              <a:gd name="f38" fmla="val 371196"/>
              <a:gd name="f39" fmla="val 117354"/>
              <a:gd name="f40" fmla="val 333339"/>
              <a:gd name="f41" fmla="val 242097"/>
              <a:gd name="f42" fmla="val 331591"/>
              <a:gd name="f43" fmla="val 247858"/>
              <a:gd name="f44" fmla="val 326929"/>
              <a:gd name="f45" fmla="val 251935"/>
              <a:gd name="f46" fmla="val 321206"/>
              <a:gd name="f47" fmla="val 252122"/>
              <a:gd name="f48" fmla="val 252873"/>
              <a:gd name="f49" fmla="val 313576"/>
              <a:gd name="f50" fmla="val 313378"/>
              <a:gd name="f51" fmla="val 253010"/>
              <a:gd name="f52" fmla="val 313229"/>
              <a:gd name="f53" fmla="val 252967"/>
              <a:gd name="f54" fmla="val 313080"/>
              <a:gd name="f55" fmla="val 252922"/>
              <a:gd name="f56" fmla="val 312919"/>
              <a:gd name="f57" fmla="val 126251"/>
              <a:gd name="f58" fmla="val 133971"/>
              <a:gd name="f59" fmla="val 281687"/>
              <a:gd name="f60" fmla="val 321075"/>
              <a:gd name="f61" fmla="val 314823"/>
              <a:gd name="f62" fmla="val 318480"/>
              <a:gd name="f63" fmla="val 329614"/>
              <a:gd name="f64" fmla="val 318311"/>
              <a:gd name="f65" fmla="val 336414"/>
              <a:gd name="f66" fmla="val 328969"/>
              <a:gd name="f67" fmla="val 341215"/>
              <a:gd name="f68" fmla="val 359094"/>
              <a:gd name="f69" fmla="val 321920"/>
              <a:gd name="f70" fmla="val 304041"/>
              <a:gd name="f71" fmla="val 286162"/>
              <a:gd name="f72" fmla="val 271668"/>
              <a:gd name="f73" fmla="val 278468"/>
              <a:gd name="f74" fmla="val 289602"/>
              <a:gd name="f75" fmla="val 142850"/>
              <a:gd name="f76" fmla="val 143397"/>
              <a:gd name="f77" fmla="val 316865"/>
              <a:gd name="f78" fmla="val 151629"/>
              <a:gd name="f79" fmla="val 321811"/>
              <a:gd name="f80" fmla="val 156401"/>
              <a:gd name="f81" fmla="val 330956"/>
              <a:gd name="f82" fmla="val 141907"/>
              <a:gd name="f83" fmla="val 124028"/>
              <a:gd name="f84" fmla="val 106149"/>
              <a:gd name="f85" fmla="val 91655"/>
              <a:gd name="f86" fmla="val 329356"/>
              <a:gd name="f87" fmla="val 98032"/>
              <a:gd name="f88" fmla="val 318986"/>
              <a:gd name="f89" fmla="val 108649"/>
              <a:gd name="f90" fmla="val 315212"/>
              <a:gd name="f91" fmla="val 33542"/>
              <a:gd name="f92" fmla="val 34909"/>
              <a:gd name="f93" fmla="val 1773"/>
              <a:gd name="f94" fmla="val 51879"/>
              <a:gd name="f95" fmla="*/ f0 1 371900"/>
              <a:gd name="f96" fmla="*/ f1 1 373588"/>
              <a:gd name="f97" fmla="+- f4 0 f2"/>
              <a:gd name="f98" fmla="+- f3 0 f2"/>
              <a:gd name="f99" fmla="*/ f98 1 371900"/>
              <a:gd name="f100" fmla="*/ f97 1 373588"/>
              <a:gd name="f101" fmla="*/ f2 1 f99"/>
              <a:gd name="f102" fmla="*/ f3 1 f99"/>
              <a:gd name="f103" fmla="*/ f2 1 f100"/>
              <a:gd name="f104" fmla="*/ f4 1 f100"/>
              <a:gd name="f105" fmla="*/ f101 f95 1"/>
              <a:gd name="f106" fmla="*/ f102 f95 1"/>
              <a:gd name="f107" fmla="*/ f104 f96 1"/>
              <a:gd name="f108" fmla="*/ f103 f9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5" t="f108" r="f106" b="f107"/>
            <a:pathLst>
              <a:path w="371900" h="37358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10" y="f6"/>
                </a:lnTo>
                <a:close/>
                <a:moveTo>
                  <a:pt x="f11" y="f6"/>
                </a:moveTo>
                <a:lnTo>
                  <a:pt x="f11" y="f8"/>
                </a:lnTo>
                <a:lnTo>
                  <a:pt x="f12" y="f8"/>
                </a:lnTo>
                <a:lnTo>
                  <a:pt x="f13" y="f6"/>
                </a:lnTo>
                <a:close/>
                <a:moveTo>
                  <a:pt x="f14" y="f6"/>
                </a:moveTo>
                <a:lnTo>
                  <a:pt x="f15" y="f8"/>
                </a:lnTo>
                <a:lnTo>
                  <a:pt x="f16" y="f8"/>
                </a:lnTo>
                <a:lnTo>
                  <a:pt x="f16" y="f6"/>
                </a:lnTo>
                <a:close/>
                <a:moveTo>
                  <a:pt x="f17" y="f6"/>
                </a:moveTo>
                <a:lnTo>
                  <a:pt x="f18" y="f8"/>
                </a:lnTo>
                <a:lnTo>
                  <a:pt x="f19" y="f8"/>
                </a:lnTo>
                <a:lnTo>
                  <a:pt x="f20" y="f6"/>
                </a:lnTo>
                <a:close/>
                <a:moveTo>
                  <a:pt x="f21" y="f2"/>
                </a:moveTo>
                <a:lnTo>
                  <a:pt x="f22" y="f23"/>
                </a:lnTo>
                <a:lnTo>
                  <a:pt x="f24" y="f23"/>
                </a:lnTo>
                <a:lnTo>
                  <a:pt x="f24" y="f25"/>
                </a:lnTo>
                <a:cubicBezTo>
                  <a:pt x="f26" y="f27"/>
                  <a:pt x="f28" y="f29"/>
                  <a:pt x="f30" y="f31"/>
                </a:cubicBezTo>
                <a:lnTo>
                  <a:pt x="f32" y="f33"/>
                </a:lnTo>
                <a:cubicBezTo>
                  <a:pt x="f34" y="f35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lnTo>
                  <a:pt x="f46" y="f48"/>
                </a:lnTo>
                <a:lnTo>
                  <a:pt x="f49" y="f48"/>
                </a:lnTo>
                <a:cubicBezTo>
                  <a:pt x="f50" y="f51"/>
                  <a:pt x="f52" y="f53"/>
                  <a:pt x="f54" y="f55"/>
                </a:cubicBezTo>
                <a:lnTo>
                  <a:pt x="f56" y="f48"/>
                </a:lnTo>
                <a:lnTo>
                  <a:pt x="f57" y="f48"/>
                </a:lnTo>
                <a:lnTo>
                  <a:pt x="f58" y="f59"/>
                </a:lnTo>
                <a:lnTo>
                  <a:pt x="f60" y="f59"/>
                </a:lnTo>
                <a:lnTo>
                  <a:pt x="f60" y="f61"/>
                </a:lnTo>
                <a:lnTo>
                  <a:pt x="f62" y="f61"/>
                </a:ln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4"/>
                  <a:pt x="f70" y="f4"/>
                </a:cubicBezTo>
                <a:cubicBezTo>
                  <a:pt x="f71" y="f4"/>
                  <a:pt x="f72" y="f68"/>
                  <a:pt x="f72" y="f67"/>
                </a:cubicBezTo>
                <a:cubicBezTo>
                  <a:pt x="f72" y="f66"/>
                  <a:pt x="f73" y="f64"/>
                  <a:pt x="f74" y="f61"/>
                </a:cubicBezTo>
                <a:lnTo>
                  <a:pt x="f75" y="f61"/>
                </a:lnTo>
                <a:lnTo>
                  <a:pt x="f76" y="f77"/>
                </a:lnTo>
                <a:cubicBezTo>
                  <a:pt x="f78" y="f79"/>
                  <a:pt x="f80" y="f81"/>
                  <a:pt x="f80" y="f67"/>
                </a:cubicBezTo>
                <a:cubicBezTo>
                  <a:pt x="f80" y="f68"/>
                  <a:pt x="f82" y="f4"/>
                  <a:pt x="f83" y="f4"/>
                </a:cubicBezTo>
                <a:cubicBezTo>
                  <a:pt x="f84" y="f4"/>
                  <a:pt x="f85" y="f68"/>
                  <a:pt x="f85" y="f67"/>
                </a:cubicBez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lnTo>
                  <a:pt x="f2" y="f92"/>
                </a:lnTo>
                <a:lnTo>
                  <a:pt x="f2" y="f93"/>
                </a:lnTo>
                <a:lnTo>
                  <a:pt x="f94" y="f93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21" name="Right Triangle 17">
            <a:extLst>
              <a:ext uri="{FF2B5EF4-FFF2-40B4-BE49-F238E27FC236}">
                <a16:creationId xmlns:a16="http://schemas.microsoft.com/office/drawing/2014/main" id="{EFD343BF-E93F-4E22-8E1C-C46D9D16522B}"/>
              </a:ext>
            </a:extLst>
          </p:cNvPr>
          <p:cNvSpPr/>
          <p:nvPr/>
        </p:nvSpPr>
        <p:spPr>
          <a:xfrm>
            <a:off x="7022610" y="3433517"/>
            <a:ext cx="358609" cy="42699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700000"/>
              <a:gd name="f6" fmla="val 1999321"/>
              <a:gd name="f7" fmla="val 2603448"/>
              <a:gd name="f8" fmla="val 2772810"/>
              <a:gd name="f9" fmla="val 2528507"/>
              <a:gd name="f10" fmla="val 2263914"/>
              <a:gd name="f11" fmla="val 2230929"/>
              <a:gd name="f12" fmla="val 2516419"/>
              <a:gd name="f13" fmla="val 2435624"/>
              <a:gd name="f14" fmla="val 2688129"/>
              <a:gd name="f15" fmla="val 2940634"/>
              <a:gd name="f16" fmla="val 3145329"/>
              <a:gd name="f17" fmla="val 2011409"/>
              <a:gd name="f18" fmla="val 1806714"/>
              <a:gd name="f19" fmla="val 1576134"/>
              <a:gd name="f20" fmla="val 17032"/>
              <a:gd name="f21" fmla="val 2276728"/>
              <a:gd name="f22" fmla="val 17033"/>
              <a:gd name="f23" fmla="val 1576135"/>
              <a:gd name="f24" fmla="val 1321887"/>
              <a:gd name="f25" fmla="val 996125"/>
              <a:gd name="f26" fmla="val 2160187"/>
              <a:gd name="f27" fmla="val 1979345"/>
              <a:gd name="f28" fmla="val 2161001"/>
              <a:gd name="f29" fmla="val 1738579"/>
              <a:gd name="f30" fmla="val 2402384"/>
              <a:gd name="f31" fmla="val 2997617"/>
              <a:gd name="f32" fmla="val 3238999"/>
              <a:gd name="f33" fmla="val 3239814"/>
              <a:gd name="f34" fmla="val 1436085"/>
              <a:gd name="f35" fmla="val 2287664"/>
              <a:gd name="f36" fmla="val 888809"/>
              <a:gd name="f37" fmla="*/ f0 1 2721114"/>
              <a:gd name="f38" fmla="*/ f1 1 3240000"/>
              <a:gd name="f39" fmla="+- f4 0 f2"/>
              <a:gd name="f40" fmla="+- f3 0 f2"/>
              <a:gd name="f41" fmla="*/ f40 1 2721114"/>
              <a:gd name="f42" fmla="*/ f39 1 3240000"/>
              <a:gd name="f43" fmla="*/ f2 1 f41"/>
              <a:gd name="f44" fmla="*/ f3 1 f41"/>
              <a:gd name="f45" fmla="*/ f2 1 f42"/>
              <a:gd name="f46" fmla="*/ f4 1 f42"/>
              <a:gd name="f47" fmla="*/ f43 f37 1"/>
              <a:gd name="f48" fmla="*/ f44 f37 1"/>
              <a:gd name="f49" fmla="*/ f46 f38 1"/>
              <a:gd name="f50" fmla="*/ f45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2721114" h="3240000">
                <a:moveTo>
                  <a:pt x="f6" y="f7"/>
                </a:moveTo>
                <a:lnTo>
                  <a:pt x="f6" y="f8"/>
                </a:lnTo>
                <a:lnTo>
                  <a:pt x="f9" y="f8"/>
                </a:lnTo>
                <a:lnTo>
                  <a:pt x="f9" y="f7"/>
                </a:lnTo>
                <a:close/>
                <a:moveTo>
                  <a:pt x="f10" y="f11"/>
                </a:moveTo>
                <a:cubicBezTo>
                  <a:pt x="f12" y="f11"/>
                  <a:pt x="f3" y="f13"/>
                  <a:pt x="f3" y="f14"/>
                </a:cubicBezTo>
                <a:cubicBezTo>
                  <a:pt x="f3" y="f15"/>
                  <a:pt x="f12" y="f16"/>
                  <a:pt x="f10" y="f16"/>
                </a:cubicBezTo>
                <a:cubicBezTo>
                  <a:pt x="f17" y="f16"/>
                  <a:pt x="f18" y="f15"/>
                  <a:pt x="f18" y="f14"/>
                </a:cubicBezTo>
                <a:cubicBezTo>
                  <a:pt x="f18" y="f13"/>
                  <a:pt x="f17" y="f11"/>
                  <a:pt x="f10" y="f11"/>
                </a:cubicBezTo>
                <a:close/>
                <a:moveTo>
                  <a:pt x="f19" y="f20"/>
                </a:moveTo>
                <a:lnTo>
                  <a:pt x="f21" y="f20"/>
                </a:lnTo>
                <a:lnTo>
                  <a:pt x="f21" y="f22"/>
                </a:lnTo>
                <a:lnTo>
                  <a:pt x="f23" y="f22"/>
                </a:lnTo>
                <a:close/>
                <a:moveTo>
                  <a:pt x="f2" y="f20"/>
                </a:moveTo>
                <a:lnTo>
                  <a:pt x="f24" y="f20"/>
                </a:lnTo>
                <a:lnTo>
                  <a:pt x="f24" y="f25"/>
                </a:lnTo>
                <a:lnTo>
                  <a:pt x="f21" y="f25"/>
                </a:lnTo>
                <a:lnTo>
                  <a:pt x="f21" y="f26"/>
                </a:lnTo>
                <a:cubicBezTo>
                  <a:pt x="f27" y="f28"/>
                  <a:pt x="f29" y="f30"/>
                  <a:pt x="f29" y="f5"/>
                </a:cubicBezTo>
                <a:cubicBezTo>
                  <a:pt x="f29" y="f31"/>
                  <a:pt x="f27" y="f32"/>
                  <a:pt x="f21" y="f33"/>
                </a:cubicBezTo>
                <a:lnTo>
                  <a:pt x="f21" y="f4"/>
                </a:lnTo>
                <a:lnTo>
                  <a:pt x="f2" y="f4"/>
                </a:lnTo>
                <a:close/>
                <a:moveTo>
                  <a:pt x="f34" y="f2"/>
                </a:moveTo>
                <a:lnTo>
                  <a:pt x="f35" y="f36"/>
                </a:lnTo>
                <a:lnTo>
                  <a:pt x="f34" y="f36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22" name="Right Triangle 17">
            <a:extLst>
              <a:ext uri="{FF2B5EF4-FFF2-40B4-BE49-F238E27FC236}">
                <a16:creationId xmlns:a16="http://schemas.microsoft.com/office/drawing/2014/main" id="{B8C11E43-49FD-4F25-B3CA-14971368F3E4}"/>
              </a:ext>
            </a:extLst>
          </p:cNvPr>
          <p:cNvSpPr/>
          <p:nvPr/>
        </p:nvSpPr>
        <p:spPr>
          <a:xfrm>
            <a:off x="6366327" y="3433517"/>
            <a:ext cx="358609" cy="42699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700000"/>
              <a:gd name="f6" fmla="val 2179233"/>
              <a:gd name="f7" fmla="val 2431577"/>
              <a:gd name="f8" fmla="val 2611489"/>
              <a:gd name="f9" fmla="val 1999321"/>
              <a:gd name="f10" fmla="val 2780851"/>
              <a:gd name="f11" fmla="val 2960763"/>
              <a:gd name="f12" fmla="val 2348595"/>
              <a:gd name="f13" fmla="val 2528507"/>
              <a:gd name="f14" fmla="val 2263914"/>
              <a:gd name="f15" fmla="val 2238970"/>
              <a:gd name="f16" fmla="val 2516419"/>
              <a:gd name="f17" fmla="val 2443665"/>
              <a:gd name="f18" fmla="val 2696170"/>
              <a:gd name="f19" fmla="val 2948675"/>
              <a:gd name="f20" fmla="val 3153370"/>
              <a:gd name="f21" fmla="val 2011409"/>
              <a:gd name="f22" fmla="val 1806714"/>
              <a:gd name="f23" fmla="val 1576134"/>
              <a:gd name="f24" fmla="val 17032"/>
              <a:gd name="f25" fmla="val 2276728"/>
              <a:gd name="f26" fmla="val 17033"/>
              <a:gd name="f27" fmla="val 1576135"/>
              <a:gd name="f28" fmla="val 1321887"/>
              <a:gd name="f29" fmla="val 996125"/>
              <a:gd name="f30" fmla="val 2160187"/>
              <a:gd name="f31" fmla="val 1979345"/>
              <a:gd name="f32" fmla="val 2161001"/>
              <a:gd name="f33" fmla="val 1738579"/>
              <a:gd name="f34" fmla="val 2402384"/>
              <a:gd name="f35" fmla="val 2997617"/>
              <a:gd name="f36" fmla="val 3238999"/>
              <a:gd name="f37" fmla="val 3239814"/>
              <a:gd name="f38" fmla="val 1436085"/>
              <a:gd name="f39" fmla="val 2287664"/>
              <a:gd name="f40" fmla="val 888809"/>
              <a:gd name="f41" fmla="*/ f0 1 2721114"/>
              <a:gd name="f42" fmla="*/ f1 1 3240000"/>
              <a:gd name="f43" fmla="+- f4 0 f2"/>
              <a:gd name="f44" fmla="+- f3 0 f2"/>
              <a:gd name="f45" fmla="*/ f44 1 2721114"/>
              <a:gd name="f46" fmla="*/ f43 1 3240000"/>
              <a:gd name="f47" fmla="*/ f2 1 f45"/>
              <a:gd name="f48" fmla="*/ f3 1 f45"/>
              <a:gd name="f49" fmla="*/ f2 1 f46"/>
              <a:gd name="f50" fmla="*/ f4 1 f46"/>
              <a:gd name="f51" fmla="*/ f47 f41 1"/>
              <a:gd name="f52" fmla="*/ f48 f41 1"/>
              <a:gd name="f53" fmla="*/ f50 f42 1"/>
              <a:gd name="f54" fmla="*/ f49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1" t="f54" r="f52" b="f53"/>
            <a:pathLst>
              <a:path w="2721114" h="3240000">
                <a:moveTo>
                  <a:pt x="f6" y="f7"/>
                </a:moveTo>
                <a:lnTo>
                  <a:pt x="f6" y="f8"/>
                </a:lnTo>
                <a:lnTo>
                  <a:pt x="f9" y="f8"/>
                </a:lnTo>
                <a:lnTo>
                  <a:pt x="f9" y="f10"/>
                </a:lnTo>
                <a:lnTo>
                  <a:pt x="f6" y="f10"/>
                </a:lnTo>
                <a:lnTo>
                  <a:pt x="f6" y="f11"/>
                </a:lnTo>
                <a:lnTo>
                  <a:pt x="f12" y="f11"/>
                </a:lnTo>
                <a:lnTo>
                  <a:pt x="f12" y="f10"/>
                </a:lnTo>
                <a:lnTo>
                  <a:pt x="f13" y="f10"/>
                </a:lnTo>
                <a:lnTo>
                  <a:pt x="f13" y="f8"/>
                </a:lnTo>
                <a:lnTo>
                  <a:pt x="f12" y="f8"/>
                </a:lnTo>
                <a:lnTo>
                  <a:pt x="f12" y="f7"/>
                </a:lnTo>
                <a:close/>
                <a:moveTo>
                  <a:pt x="f14" y="f15"/>
                </a:moveTo>
                <a:cubicBezTo>
                  <a:pt x="f16" y="f15"/>
                  <a:pt x="f3" y="f17"/>
                  <a:pt x="f3" y="f18"/>
                </a:cubicBezTo>
                <a:cubicBezTo>
                  <a:pt x="f3" y="f19"/>
                  <a:pt x="f16" y="f20"/>
                  <a:pt x="f14" y="f20"/>
                </a:cubicBezTo>
                <a:cubicBezTo>
                  <a:pt x="f21" y="f20"/>
                  <a:pt x="f22" y="f19"/>
                  <a:pt x="f22" y="f18"/>
                </a:cubicBezTo>
                <a:cubicBezTo>
                  <a:pt x="f22" y="f17"/>
                  <a:pt x="f21" y="f15"/>
                  <a:pt x="f14" y="f15"/>
                </a:cubicBezTo>
                <a:close/>
                <a:moveTo>
                  <a:pt x="f23" y="f24"/>
                </a:moveTo>
                <a:lnTo>
                  <a:pt x="f25" y="f24"/>
                </a:lnTo>
                <a:lnTo>
                  <a:pt x="f25" y="f26"/>
                </a:lnTo>
                <a:lnTo>
                  <a:pt x="f27" y="f26"/>
                </a:lnTo>
                <a:close/>
                <a:moveTo>
                  <a:pt x="f2" y="f24"/>
                </a:moveTo>
                <a:lnTo>
                  <a:pt x="f28" y="f24"/>
                </a:lnTo>
                <a:lnTo>
                  <a:pt x="f28" y="f29"/>
                </a:lnTo>
                <a:lnTo>
                  <a:pt x="f25" y="f29"/>
                </a:lnTo>
                <a:lnTo>
                  <a:pt x="f25" y="f30"/>
                </a:lnTo>
                <a:cubicBezTo>
                  <a:pt x="f31" y="f32"/>
                  <a:pt x="f33" y="f34"/>
                  <a:pt x="f33" y="f5"/>
                </a:cubicBezTo>
                <a:cubicBezTo>
                  <a:pt x="f33" y="f35"/>
                  <a:pt x="f31" y="f36"/>
                  <a:pt x="f25" y="f37"/>
                </a:cubicBezTo>
                <a:lnTo>
                  <a:pt x="f25" y="f4"/>
                </a:lnTo>
                <a:lnTo>
                  <a:pt x="f2" y="f4"/>
                </a:lnTo>
                <a:close/>
                <a:moveTo>
                  <a:pt x="f38" y="f2"/>
                </a:moveTo>
                <a:lnTo>
                  <a:pt x="f39" y="f40"/>
                </a:lnTo>
                <a:lnTo>
                  <a:pt x="f38" y="f40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23" name="Right Triangle 17">
            <a:extLst>
              <a:ext uri="{FF2B5EF4-FFF2-40B4-BE49-F238E27FC236}">
                <a16:creationId xmlns:a16="http://schemas.microsoft.com/office/drawing/2014/main" id="{3CFA73BF-B5A5-4334-A790-06FA1D5E5840}"/>
              </a:ext>
            </a:extLst>
          </p:cNvPr>
          <p:cNvSpPr/>
          <p:nvPr/>
        </p:nvSpPr>
        <p:spPr>
          <a:xfrm>
            <a:off x="7678884" y="3433517"/>
            <a:ext cx="358609" cy="42699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700000"/>
              <a:gd name="f6" fmla="val 2136698"/>
              <a:gd name="f7" fmla="val 2449196"/>
              <a:gd name="f8" fmla="val 2016940"/>
              <a:gd name="f9" fmla="val 2568954"/>
              <a:gd name="f10" fmla="val 2144156"/>
              <a:gd name="f11" fmla="val 2696170"/>
              <a:gd name="f12" fmla="val 2823386"/>
              <a:gd name="f13" fmla="val 2943144"/>
              <a:gd name="f14" fmla="val 2263914"/>
              <a:gd name="f15" fmla="val 2815928"/>
              <a:gd name="f16" fmla="val 2391130"/>
              <a:gd name="f17" fmla="val 2510888"/>
              <a:gd name="f18" fmla="val 2383672"/>
              <a:gd name="f19" fmla="val 2576412"/>
              <a:gd name="f20" fmla="val 2238970"/>
              <a:gd name="f21" fmla="val 2516419"/>
              <a:gd name="f22" fmla="val 2443665"/>
              <a:gd name="f23" fmla="val 2948675"/>
              <a:gd name="f24" fmla="val 3153370"/>
              <a:gd name="f25" fmla="val 2011409"/>
              <a:gd name="f26" fmla="val 1806714"/>
              <a:gd name="f27" fmla="val 1576134"/>
              <a:gd name="f28" fmla="val 17032"/>
              <a:gd name="f29" fmla="val 2276728"/>
              <a:gd name="f30" fmla="val 17033"/>
              <a:gd name="f31" fmla="val 1576135"/>
              <a:gd name="f32" fmla="val 1321887"/>
              <a:gd name="f33" fmla="val 996125"/>
              <a:gd name="f34" fmla="val 2160187"/>
              <a:gd name="f35" fmla="val 1979345"/>
              <a:gd name="f36" fmla="val 2161001"/>
              <a:gd name="f37" fmla="val 1738579"/>
              <a:gd name="f38" fmla="val 2402384"/>
              <a:gd name="f39" fmla="val 2997617"/>
              <a:gd name="f40" fmla="val 3238999"/>
              <a:gd name="f41" fmla="val 3239814"/>
              <a:gd name="f42" fmla="val 1436085"/>
              <a:gd name="f43" fmla="val 2287664"/>
              <a:gd name="f44" fmla="val 888809"/>
              <a:gd name="f45" fmla="*/ f0 1 2721114"/>
              <a:gd name="f46" fmla="*/ f1 1 3240000"/>
              <a:gd name="f47" fmla="+- f4 0 f2"/>
              <a:gd name="f48" fmla="+- f3 0 f2"/>
              <a:gd name="f49" fmla="*/ f48 1 2721114"/>
              <a:gd name="f50" fmla="*/ f47 1 3240000"/>
              <a:gd name="f51" fmla="*/ f2 1 f49"/>
              <a:gd name="f52" fmla="*/ f3 1 f49"/>
              <a:gd name="f53" fmla="*/ f2 1 f50"/>
              <a:gd name="f54" fmla="*/ f4 1 f50"/>
              <a:gd name="f55" fmla="*/ f51 f45 1"/>
              <a:gd name="f56" fmla="*/ f52 f45 1"/>
              <a:gd name="f57" fmla="*/ f54 f46 1"/>
              <a:gd name="f58" fmla="*/ f53 f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5" t="f58" r="f56" b="f57"/>
            <a:pathLst>
              <a:path w="2721114" h="3240000">
                <a:moveTo>
                  <a:pt x="f6" y="f7"/>
                </a:moveTo>
                <a:lnTo>
                  <a:pt x="f8" y="f9"/>
                </a:lnTo>
                <a:lnTo>
                  <a:pt x="f10" y="f11"/>
                </a:lnTo>
                <a:lnTo>
                  <a:pt x="f8" y="f12"/>
                </a:lnTo>
                <a:lnTo>
                  <a:pt x="f6" y="f13"/>
                </a:lnTo>
                <a:lnTo>
                  <a:pt x="f14" y="f15"/>
                </a:lnTo>
                <a:lnTo>
                  <a:pt x="f16" y="f13"/>
                </a:lnTo>
                <a:lnTo>
                  <a:pt x="f17" y="f12"/>
                </a:lnTo>
                <a:lnTo>
                  <a:pt x="f18" y="f11"/>
                </a:lnTo>
                <a:lnTo>
                  <a:pt x="f17" y="f9"/>
                </a:lnTo>
                <a:lnTo>
                  <a:pt x="f16" y="f7"/>
                </a:lnTo>
                <a:lnTo>
                  <a:pt x="f14" y="f19"/>
                </a:lnTo>
                <a:close/>
                <a:moveTo>
                  <a:pt x="f14" y="f20"/>
                </a:moveTo>
                <a:cubicBezTo>
                  <a:pt x="f21" y="f20"/>
                  <a:pt x="f3" y="f22"/>
                  <a:pt x="f3" y="f11"/>
                </a:cubicBezTo>
                <a:cubicBezTo>
                  <a:pt x="f3" y="f23"/>
                  <a:pt x="f21" y="f24"/>
                  <a:pt x="f14" y="f24"/>
                </a:cubicBezTo>
                <a:cubicBezTo>
                  <a:pt x="f25" y="f24"/>
                  <a:pt x="f26" y="f23"/>
                  <a:pt x="f26" y="f11"/>
                </a:cubicBezTo>
                <a:cubicBezTo>
                  <a:pt x="f26" y="f22"/>
                  <a:pt x="f25" y="f20"/>
                  <a:pt x="f14" y="f20"/>
                </a:cubicBezTo>
                <a:close/>
                <a:moveTo>
                  <a:pt x="f27" y="f28"/>
                </a:moveTo>
                <a:lnTo>
                  <a:pt x="f29" y="f28"/>
                </a:lnTo>
                <a:lnTo>
                  <a:pt x="f29" y="f30"/>
                </a:lnTo>
                <a:lnTo>
                  <a:pt x="f31" y="f30"/>
                </a:lnTo>
                <a:close/>
                <a:moveTo>
                  <a:pt x="f2" y="f28"/>
                </a:moveTo>
                <a:lnTo>
                  <a:pt x="f32" y="f28"/>
                </a:lnTo>
                <a:lnTo>
                  <a:pt x="f32" y="f33"/>
                </a:lnTo>
                <a:lnTo>
                  <a:pt x="f29" y="f33"/>
                </a:lnTo>
                <a:lnTo>
                  <a:pt x="f29" y="f34"/>
                </a:lnTo>
                <a:cubicBezTo>
                  <a:pt x="f35" y="f36"/>
                  <a:pt x="f37" y="f38"/>
                  <a:pt x="f37" y="f5"/>
                </a:cubicBezTo>
                <a:cubicBezTo>
                  <a:pt x="f37" y="f39"/>
                  <a:pt x="f35" y="f40"/>
                  <a:pt x="f29" y="f41"/>
                </a:cubicBezTo>
                <a:lnTo>
                  <a:pt x="f29" y="f4"/>
                </a:lnTo>
                <a:lnTo>
                  <a:pt x="f2" y="f4"/>
                </a:lnTo>
                <a:close/>
                <a:moveTo>
                  <a:pt x="f42" y="f2"/>
                </a:moveTo>
                <a:lnTo>
                  <a:pt x="f43" y="f44"/>
                </a:lnTo>
                <a:lnTo>
                  <a:pt x="f42" y="f44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24" name="Oval 44">
            <a:extLst>
              <a:ext uri="{FF2B5EF4-FFF2-40B4-BE49-F238E27FC236}">
                <a16:creationId xmlns:a16="http://schemas.microsoft.com/office/drawing/2014/main" id="{78696389-E3E9-4545-8272-EBA2B3045D0D}"/>
              </a:ext>
            </a:extLst>
          </p:cNvPr>
          <p:cNvSpPr/>
          <p:nvPr/>
        </p:nvSpPr>
        <p:spPr>
          <a:xfrm>
            <a:off x="8335167" y="3433517"/>
            <a:ext cx="358609" cy="42699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700000"/>
              <a:gd name="f6" fmla="val 2519839"/>
              <a:gd name="f7" fmla="val 2469622"/>
              <a:gd name="f8" fmla="val 2201779"/>
              <a:gd name="f9" fmla="val 2787682"/>
              <a:gd name="f10" fmla="val 2003023"/>
              <a:gd name="f11" fmla="val 2588926"/>
              <a:gd name="f12" fmla="val 1901669"/>
              <a:gd name="f13" fmla="val 2690281"/>
              <a:gd name="f14" fmla="val 2203868"/>
              <a:gd name="f15" fmla="val 2992480"/>
              <a:gd name="f16" fmla="val 2305222"/>
              <a:gd name="f17" fmla="val 2891125"/>
              <a:gd name="f18" fmla="val 2303133"/>
              <a:gd name="f19" fmla="val 2889037"/>
              <a:gd name="f20" fmla="val 2621194"/>
              <a:gd name="f21" fmla="val 2570977"/>
              <a:gd name="f22" fmla="val 2263914"/>
              <a:gd name="f23" fmla="val 2238970"/>
              <a:gd name="f24" fmla="val 2516419"/>
              <a:gd name="f25" fmla="val 2443665"/>
              <a:gd name="f26" fmla="val 2696170"/>
              <a:gd name="f27" fmla="val 2948675"/>
              <a:gd name="f28" fmla="val 3153370"/>
              <a:gd name="f29" fmla="val 2011409"/>
              <a:gd name="f30" fmla="val 1806714"/>
              <a:gd name="f31" fmla="val 1576134"/>
              <a:gd name="f32" fmla="val 17032"/>
              <a:gd name="f33" fmla="val 2276728"/>
              <a:gd name="f34" fmla="val 17033"/>
              <a:gd name="f35" fmla="val 1576135"/>
              <a:gd name="f36" fmla="val 1321887"/>
              <a:gd name="f37" fmla="val 996125"/>
              <a:gd name="f38" fmla="val 2160187"/>
              <a:gd name="f39" fmla="val 1979345"/>
              <a:gd name="f40" fmla="val 2161001"/>
              <a:gd name="f41" fmla="val 1738579"/>
              <a:gd name="f42" fmla="val 2402384"/>
              <a:gd name="f43" fmla="val 2997617"/>
              <a:gd name="f44" fmla="val 3238999"/>
              <a:gd name="f45" fmla="val 3239814"/>
              <a:gd name="f46" fmla="val 1436085"/>
              <a:gd name="f47" fmla="val 2287664"/>
              <a:gd name="f48" fmla="val 888809"/>
              <a:gd name="f49" fmla="*/ f0 1 2721114"/>
              <a:gd name="f50" fmla="*/ f1 1 3240000"/>
              <a:gd name="f51" fmla="+- f4 0 f2"/>
              <a:gd name="f52" fmla="+- f3 0 f2"/>
              <a:gd name="f53" fmla="*/ f52 1 2721114"/>
              <a:gd name="f54" fmla="*/ f51 1 3240000"/>
              <a:gd name="f55" fmla="*/ f2 1 f53"/>
              <a:gd name="f56" fmla="*/ f3 1 f53"/>
              <a:gd name="f57" fmla="*/ f2 1 f54"/>
              <a:gd name="f58" fmla="*/ f4 1 f54"/>
              <a:gd name="f59" fmla="*/ f55 f49 1"/>
              <a:gd name="f60" fmla="*/ f56 f49 1"/>
              <a:gd name="f61" fmla="*/ f58 f50 1"/>
              <a:gd name="f62" fmla="*/ f57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9" t="f62" r="f60" b="f61"/>
            <a:pathLst>
              <a:path w="2721114" h="3240000">
                <a:moveTo>
                  <a:pt x="f6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close/>
                <a:moveTo>
                  <a:pt x="f22" y="f23"/>
                </a:moveTo>
                <a:cubicBezTo>
                  <a:pt x="f24" y="f23"/>
                  <a:pt x="f3" y="f25"/>
                  <a:pt x="f3" y="f26"/>
                </a:cubicBezTo>
                <a:cubicBezTo>
                  <a:pt x="f3" y="f27"/>
                  <a:pt x="f24" y="f28"/>
                  <a:pt x="f22" y="f28"/>
                </a:cubicBezTo>
                <a:cubicBezTo>
                  <a:pt x="f29" y="f28"/>
                  <a:pt x="f30" y="f27"/>
                  <a:pt x="f30" y="f26"/>
                </a:cubicBezTo>
                <a:cubicBezTo>
                  <a:pt x="f30" y="f25"/>
                  <a:pt x="f29" y="f23"/>
                  <a:pt x="f22" y="f23"/>
                </a:cubicBezTo>
                <a:close/>
                <a:moveTo>
                  <a:pt x="f31" y="f32"/>
                </a:moveTo>
                <a:lnTo>
                  <a:pt x="f33" y="f32"/>
                </a:lnTo>
                <a:lnTo>
                  <a:pt x="f33" y="f34"/>
                </a:lnTo>
                <a:lnTo>
                  <a:pt x="f35" y="f34"/>
                </a:lnTo>
                <a:close/>
                <a:moveTo>
                  <a:pt x="f2" y="f32"/>
                </a:moveTo>
                <a:lnTo>
                  <a:pt x="f36" y="f32"/>
                </a:lnTo>
                <a:lnTo>
                  <a:pt x="f36" y="f37"/>
                </a:lnTo>
                <a:lnTo>
                  <a:pt x="f33" y="f37"/>
                </a:lnTo>
                <a:lnTo>
                  <a:pt x="f33" y="f38"/>
                </a:lnTo>
                <a:cubicBezTo>
                  <a:pt x="f39" y="f40"/>
                  <a:pt x="f41" y="f42"/>
                  <a:pt x="f41" y="f5"/>
                </a:cubicBezTo>
                <a:cubicBezTo>
                  <a:pt x="f41" y="f43"/>
                  <a:pt x="f39" y="f44"/>
                  <a:pt x="f33" y="f45"/>
                </a:cubicBezTo>
                <a:lnTo>
                  <a:pt x="f33" y="f4"/>
                </a:lnTo>
                <a:lnTo>
                  <a:pt x="f2" y="f4"/>
                </a:lnTo>
                <a:close/>
                <a:moveTo>
                  <a:pt x="f46" y="f2"/>
                </a:moveTo>
                <a:lnTo>
                  <a:pt x="f47" y="f48"/>
                </a:lnTo>
                <a:lnTo>
                  <a:pt x="f46" y="f48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25" name="Google Shape;6000;p67">
            <a:extLst>
              <a:ext uri="{FF2B5EF4-FFF2-40B4-BE49-F238E27FC236}">
                <a16:creationId xmlns:a16="http://schemas.microsoft.com/office/drawing/2014/main" id="{6E46B16B-84A8-44F8-8ACC-6F8E30AE016E}"/>
              </a:ext>
            </a:extLst>
          </p:cNvPr>
          <p:cNvSpPr/>
          <p:nvPr/>
        </p:nvSpPr>
        <p:spPr>
          <a:xfrm>
            <a:off x="3263393" y="1109075"/>
            <a:ext cx="453185" cy="462357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+- f4 0 f2"/>
              <a:gd name="f77" fmla="+- f3 0 f2"/>
              <a:gd name="f78" fmla="*/ f77 1 12446"/>
              <a:gd name="f79" fmla="*/ f76 1 12698"/>
              <a:gd name="f80" fmla="*/ f2 1 f78"/>
              <a:gd name="f81" fmla="*/ f3 1 f78"/>
              <a:gd name="f82" fmla="*/ f2 1 f79"/>
              <a:gd name="f83" fmla="*/ f4 1 f79"/>
              <a:gd name="f84" fmla="*/ f80 f74 1"/>
              <a:gd name="f85" fmla="*/ f81 f74 1"/>
              <a:gd name="f86" fmla="*/ f83 f75 1"/>
              <a:gd name="f87" fmla="*/ f82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4" t="f87" r="f85" b="f86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26" name="Google Shape;6029;p67">
            <a:extLst>
              <a:ext uri="{FF2B5EF4-FFF2-40B4-BE49-F238E27FC236}">
                <a16:creationId xmlns:a16="http://schemas.microsoft.com/office/drawing/2014/main" id="{67A12279-1538-4B7B-B471-23A44E88FE9D}"/>
              </a:ext>
            </a:extLst>
          </p:cNvPr>
          <p:cNvGrpSpPr/>
          <p:nvPr/>
        </p:nvGrpSpPr>
        <p:grpSpPr>
          <a:xfrm>
            <a:off x="7025856" y="4064928"/>
            <a:ext cx="303114" cy="420175"/>
            <a:chOff x="7025856" y="4064928"/>
            <a:chExt cx="303114" cy="420175"/>
          </a:xfrm>
        </p:grpSpPr>
        <p:sp>
          <p:nvSpPr>
            <p:cNvPr id="27" name="Google Shape;6030;p67">
              <a:extLst>
                <a:ext uri="{FF2B5EF4-FFF2-40B4-BE49-F238E27FC236}">
                  <a16:creationId xmlns:a16="http://schemas.microsoft.com/office/drawing/2014/main" id="{3D7DBB86-7637-4D78-858F-1EC4B1FD11FB}"/>
                </a:ext>
              </a:extLst>
            </p:cNvPr>
            <p:cNvSpPr/>
            <p:nvPr/>
          </p:nvSpPr>
          <p:spPr>
            <a:xfrm>
              <a:off x="7190997" y="4065989"/>
              <a:ext cx="137973" cy="164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59"/>
                <a:gd name="f4" fmla="val 4947"/>
                <a:gd name="f5" fmla="val 2552"/>
                <a:gd name="f6" fmla="val 473"/>
                <a:gd name="f7" fmla="val 2710"/>
                <a:gd name="f8" fmla="val 851"/>
                <a:gd name="f9" fmla="val 3182"/>
                <a:gd name="f10" fmla="val 3750"/>
                <a:gd name="f11" fmla="val 3687"/>
                <a:gd name="f12" fmla="val 1639"/>
                <a:gd name="f13" fmla="val 2489"/>
                <a:gd name="f14" fmla="val 441"/>
                <a:gd name="f15" fmla="*/ f0 1 4159"/>
                <a:gd name="f16" fmla="*/ f1 1 4947"/>
                <a:gd name="f17" fmla="+- f4 0 f2"/>
                <a:gd name="f18" fmla="+- f3 0 f2"/>
                <a:gd name="f19" fmla="*/ f18 1 4159"/>
                <a:gd name="f20" fmla="*/ f17 1 4947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159" h="4947">
                  <a:moveTo>
                    <a:pt x="f2" y="f2"/>
                  </a:moveTo>
                  <a:lnTo>
                    <a:pt x="f2" y="f5"/>
                  </a:lnTo>
                  <a:cubicBezTo>
                    <a:pt x="f6" y="f7"/>
                    <a:pt x="f8" y="f9"/>
                    <a:pt x="f8" y="f10"/>
                  </a:cubicBezTo>
                  <a:lnTo>
                    <a:pt x="f8" y="f4"/>
                  </a:lnTo>
                  <a:lnTo>
                    <a:pt x="f3" y="f4"/>
                  </a:ln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8" name="Google Shape;6031;p67">
              <a:extLst>
                <a:ext uri="{FF2B5EF4-FFF2-40B4-BE49-F238E27FC236}">
                  <a16:creationId xmlns:a16="http://schemas.microsoft.com/office/drawing/2014/main" id="{99B95BC1-5354-407E-B476-388097BAE7E6}"/>
                </a:ext>
              </a:extLst>
            </p:cNvPr>
            <p:cNvSpPr/>
            <p:nvPr/>
          </p:nvSpPr>
          <p:spPr>
            <a:xfrm>
              <a:off x="7163793" y="4172571"/>
              <a:ext cx="29297" cy="836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83"/>
                <a:gd name="f4" fmla="val 2522"/>
                <a:gd name="f5" fmla="val 474"/>
                <a:gd name="f6" fmla="val 1"/>
                <a:gd name="f7" fmla="val 253"/>
                <a:gd name="f8" fmla="val 95"/>
                <a:gd name="f9" fmla="val 222"/>
                <a:gd name="f10" fmla="val 442"/>
                <a:gd name="f11" fmla="val 2112"/>
                <a:gd name="f12" fmla="val 2332"/>
                <a:gd name="f13" fmla="val 190"/>
                <a:gd name="f14" fmla="val 2521"/>
                <a:gd name="f15" fmla="val 663"/>
                <a:gd name="f16" fmla="val 820"/>
                <a:gd name="f17" fmla="val 64"/>
                <a:gd name="f18" fmla="*/ f0 1 883"/>
                <a:gd name="f19" fmla="*/ f1 1 2522"/>
                <a:gd name="f20" fmla="+- f4 0 f2"/>
                <a:gd name="f21" fmla="+- f3 0 f2"/>
                <a:gd name="f22" fmla="*/ f21 1 883"/>
                <a:gd name="f23" fmla="*/ f20 1 2522"/>
                <a:gd name="f24" fmla="*/ f2 1 f22"/>
                <a:gd name="f25" fmla="*/ f3 1 f22"/>
                <a:gd name="f26" fmla="*/ f2 1 f23"/>
                <a:gd name="f27" fmla="*/ f4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883" h="252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6" y="f12"/>
                    <a:pt x="f13" y="f14"/>
                    <a:pt x="f10" y="f14"/>
                  </a:cubicBezTo>
                  <a:cubicBezTo>
                    <a:pt x="f15" y="f14"/>
                    <a:pt x="f16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5" y="f17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9" name="Google Shape;6032;p67">
              <a:extLst>
                <a:ext uri="{FF2B5EF4-FFF2-40B4-BE49-F238E27FC236}">
                  <a16:creationId xmlns:a16="http://schemas.microsoft.com/office/drawing/2014/main" id="{1A3D70E4-F5C1-453A-B9E6-1A8B28C87405}"/>
                </a:ext>
              </a:extLst>
            </p:cNvPr>
            <p:cNvSpPr/>
            <p:nvPr/>
          </p:nvSpPr>
          <p:spPr>
            <a:xfrm>
              <a:off x="7026889" y="4064928"/>
              <a:ext cx="136940" cy="1630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916"/>
                <a:gd name="f5" fmla="val 3687"/>
                <a:gd name="f6" fmla="val 1"/>
                <a:gd name="f7" fmla="val 1671"/>
                <a:gd name="f8" fmla="val 1639"/>
                <a:gd name="f9" fmla="val 3309"/>
                <a:gd name="f10" fmla="val 3151"/>
                <a:gd name="f11" fmla="val 3655"/>
                <a:gd name="f12" fmla="val 2710"/>
                <a:gd name="f13" fmla="val 2521"/>
                <a:gd name="f14" fmla="*/ f0 1 4128"/>
                <a:gd name="f15" fmla="*/ f1 1 4916"/>
                <a:gd name="f16" fmla="+- f4 0 f2"/>
                <a:gd name="f17" fmla="+- f3 0 f2"/>
                <a:gd name="f18" fmla="*/ f17 1 4128"/>
                <a:gd name="f19" fmla="*/ f16 1 4916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4128" h="4916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lnTo>
                    <a:pt x="f6" y="f4"/>
                  </a:lnTo>
                  <a:lnTo>
                    <a:pt x="f9" y="f4"/>
                  </a:lnTo>
                  <a:lnTo>
                    <a:pt x="f9" y="f5"/>
                  </a:lnTo>
                  <a:cubicBezTo>
                    <a:pt x="f9" y="f10"/>
                    <a:pt x="f11" y="f12"/>
                    <a:pt x="f3" y="f13"/>
                  </a:cubicBezTo>
                  <a:lnTo>
                    <a:pt x="f3" y="f6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" name="Google Shape;6033;p67">
              <a:extLst>
                <a:ext uri="{FF2B5EF4-FFF2-40B4-BE49-F238E27FC236}">
                  <a16:creationId xmlns:a16="http://schemas.microsoft.com/office/drawing/2014/main" id="{DE07A33F-6317-4797-8190-EA89AB6CB680}"/>
                </a:ext>
              </a:extLst>
            </p:cNvPr>
            <p:cNvSpPr/>
            <p:nvPr/>
          </p:nvSpPr>
          <p:spPr>
            <a:xfrm>
              <a:off x="7025856" y="4258296"/>
              <a:ext cx="303114" cy="2268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37"/>
                <a:gd name="f4" fmla="val 6837"/>
                <a:gd name="f5" fmla="val 3151"/>
                <a:gd name="f6" fmla="val 5199"/>
                <a:gd name="f7" fmla="val 1639"/>
                <a:gd name="f8" fmla="val 3686"/>
                <a:gd name="f9" fmla="val 5356"/>
                <a:gd name="f10" fmla="val 7467"/>
                <a:gd name="f11" fmla="val 5734"/>
                <a:gd name="f12" fmla="val 5577"/>
                <a:gd name="f13" fmla="val 473"/>
                <a:gd name="f14" fmla="val 5104"/>
                <a:gd name="f15" fmla="val 819"/>
                <a:gd name="f16" fmla="val 4568"/>
                <a:gd name="f17" fmla="val 4001"/>
                <a:gd name="f18" fmla="val 3560"/>
                <a:gd name="f19" fmla="val 3371"/>
                <a:gd name="f20" fmla="*/ f0 1 9137"/>
                <a:gd name="f21" fmla="*/ f1 1 6837"/>
                <a:gd name="f22" fmla="+- f4 0 f2"/>
                <a:gd name="f23" fmla="+- f3 0 f2"/>
                <a:gd name="f24" fmla="*/ f23 1 9137"/>
                <a:gd name="f25" fmla="*/ f22 1 6837"/>
                <a:gd name="f26" fmla="*/ f2 1 f24"/>
                <a:gd name="f27" fmla="*/ f3 1 f24"/>
                <a:gd name="f28" fmla="*/ f2 1 f25"/>
                <a:gd name="f29" fmla="*/ f4 1 f25"/>
                <a:gd name="f30" fmla="*/ f26 f20 1"/>
                <a:gd name="f31" fmla="*/ f27 f20 1"/>
                <a:gd name="f32" fmla="*/ f29 f21 1"/>
                <a:gd name="f33" fmla="*/ f28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9137" h="6837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3" y="f6"/>
                    <a:pt x="f3" y="f5"/>
                  </a:cubicBezTo>
                  <a:lnTo>
                    <a:pt x="f3" y="f2"/>
                  </a:lnTo>
                  <a:lnTo>
                    <a:pt x="f11" y="f2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3"/>
                    <a:pt x="f19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1" name="Google Shape;6066;p67">
            <a:extLst>
              <a:ext uri="{FF2B5EF4-FFF2-40B4-BE49-F238E27FC236}">
                <a16:creationId xmlns:a16="http://schemas.microsoft.com/office/drawing/2014/main" id="{015043B1-545A-4309-88F8-E601A3823AF3}"/>
              </a:ext>
            </a:extLst>
          </p:cNvPr>
          <p:cNvGrpSpPr/>
          <p:nvPr/>
        </p:nvGrpSpPr>
        <p:grpSpPr>
          <a:xfrm>
            <a:off x="3235348" y="1800673"/>
            <a:ext cx="483150" cy="480763"/>
            <a:chOff x="3235348" y="1800673"/>
            <a:chExt cx="483150" cy="480763"/>
          </a:xfrm>
        </p:grpSpPr>
        <p:sp>
          <p:nvSpPr>
            <p:cNvPr id="32" name="Google Shape;6067;p67">
              <a:extLst>
                <a:ext uri="{FF2B5EF4-FFF2-40B4-BE49-F238E27FC236}">
                  <a16:creationId xmlns:a16="http://schemas.microsoft.com/office/drawing/2014/main" id="{65225BCA-0453-4201-99B2-656E0AB7B97F}"/>
                </a:ext>
              </a:extLst>
            </p:cNvPr>
            <p:cNvSpPr/>
            <p:nvPr/>
          </p:nvSpPr>
          <p:spPr>
            <a:xfrm>
              <a:off x="3235348" y="1800673"/>
              <a:ext cx="386288" cy="385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+- f4 0 f2"/>
                <a:gd name="f25" fmla="+- f3 0 f2"/>
                <a:gd name="f26" fmla="*/ f25 1 10177"/>
                <a:gd name="f27" fmla="*/ f24 1 10145"/>
                <a:gd name="f28" fmla="*/ f2 1 f26"/>
                <a:gd name="f29" fmla="*/ f3 1 f26"/>
                <a:gd name="f30" fmla="*/ f2 1 f27"/>
                <a:gd name="f31" fmla="*/ f4 1 f27"/>
                <a:gd name="f32" fmla="*/ f28 f22 1"/>
                <a:gd name="f33" fmla="*/ f29 f22 1"/>
                <a:gd name="f34" fmla="*/ f31 f23 1"/>
                <a:gd name="f35" fmla="*/ f30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" name="Google Shape;6068;p67">
              <a:extLst>
                <a:ext uri="{FF2B5EF4-FFF2-40B4-BE49-F238E27FC236}">
                  <a16:creationId xmlns:a16="http://schemas.microsoft.com/office/drawing/2014/main" id="{DACA685A-83DB-4989-B227-3037B99FA219}"/>
                </a:ext>
              </a:extLst>
            </p:cNvPr>
            <p:cNvSpPr/>
            <p:nvPr/>
          </p:nvSpPr>
          <p:spPr>
            <a:xfrm>
              <a:off x="3299914" y="1994214"/>
              <a:ext cx="418584" cy="2872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+- f4 0 f2"/>
                <a:gd name="f66" fmla="+- f3 0 f2"/>
                <a:gd name="f67" fmla="*/ f66 1 11028"/>
                <a:gd name="f68" fmla="*/ f65 1 7567"/>
                <a:gd name="f69" fmla="*/ f2 1 f67"/>
                <a:gd name="f70" fmla="*/ f3 1 f67"/>
                <a:gd name="f71" fmla="*/ f2 1 f68"/>
                <a:gd name="f72" fmla="*/ f4 1 f68"/>
                <a:gd name="f73" fmla="*/ f69 f63 1"/>
                <a:gd name="f74" fmla="*/ f70 f63 1"/>
                <a:gd name="f75" fmla="*/ f72 f64 1"/>
                <a:gd name="f76" fmla="*/ f71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1028" h="756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4" name="Google Shape;5976;p67">
            <a:extLst>
              <a:ext uri="{FF2B5EF4-FFF2-40B4-BE49-F238E27FC236}">
                <a16:creationId xmlns:a16="http://schemas.microsoft.com/office/drawing/2014/main" id="{EC1DE67E-F706-417D-B482-A55F523B32FA}"/>
              </a:ext>
            </a:extLst>
          </p:cNvPr>
          <p:cNvGrpSpPr/>
          <p:nvPr/>
        </p:nvGrpSpPr>
        <p:grpSpPr>
          <a:xfrm>
            <a:off x="3299914" y="4214195"/>
            <a:ext cx="371547" cy="331551"/>
            <a:chOff x="3299914" y="4214195"/>
            <a:chExt cx="371547" cy="331551"/>
          </a:xfrm>
        </p:grpSpPr>
        <p:sp>
          <p:nvSpPr>
            <p:cNvPr id="35" name="Google Shape;5977;p67">
              <a:extLst>
                <a:ext uri="{FF2B5EF4-FFF2-40B4-BE49-F238E27FC236}">
                  <a16:creationId xmlns:a16="http://schemas.microsoft.com/office/drawing/2014/main" id="{F5EB0E33-8C58-41A4-B640-F2A570A4C8B0}"/>
                </a:ext>
              </a:extLst>
            </p:cNvPr>
            <p:cNvSpPr/>
            <p:nvPr/>
          </p:nvSpPr>
          <p:spPr>
            <a:xfrm>
              <a:off x="3393932" y="4214195"/>
              <a:ext cx="277529" cy="274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673"/>
                <a:gd name="f4" fmla="val 9571"/>
                <a:gd name="f5" fmla="val 5963"/>
                <a:gd name="f6" fmla="val 1"/>
                <a:gd name="f7" fmla="val 5661"/>
                <a:gd name="f8" fmla="val 5365"/>
                <a:gd name="f9" fmla="val 127"/>
                <a:gd name="f10" fmla="val 5136"/>
                <a:gd name="f11" fmla="val 371"/>
                <a:gd name="f12" fmla="val 5507"/>
                <a:gd name="f13" fmla="val 4064"/>
                <a:gd name="f14" fmla="val 9200"/>
                <a:gd name="f15" fmla="val 4436"/>
                <a:gd name="f16" fmla="val 9672"/>
                <a:gd name="f17" fmla="val 3963"/>
                <a:gd name="f18" fmla="val 3207"/>
                <a:gd name="f19" fmla="val 2734"/>
                <a:gd name="f20" fmla="val 6868"/>
                <a:gd name="f21" fmla="val 434"/>
                <a:gd name="f22" fmla="val 6609"/>
                <a:gd name="f23" fmla="val 143"/>
                <a:gd name="f24" fmla="val 6283"/>
                <a:gd name="f25" fmla="*/ f0 1 9673"/>
                <a:gd name="f26" fmla="*/ f1 1 9571"/>
                <a:gd name="f27" fmla="+- f4 0 f2"/>
                <a:gd name="f28" fmla="+- f3 0 f2"/>
                <a:gd name="f29" fmla="*/ f28 1 9673"/>
                <a:gd name="f30" fmla="*/ f27 1 9571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9673" h="957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21"/>
                  </a:lnTo>
                  <a:cubicBezTo>
                    <a:pt x="f22" y="f23"/>
                    <a:pt x="f24" y="f6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6" name="Google Shape;5978;p67">
              <a:extLst>
                <a:ext uri="{FF2B5EF4-FFF2-40B4-BE49-F238E27FC236}">
                  <a16:creationId xmlns:a16="http://schemas.microsoft.com/office/drawing/2014/main" id="{D6985638-13B9-40E1-A044-45126BB2958A}"/>
                </a:ext>
              </a:extLst>
            </p:cNvPr>
            <p:cNvSpPr/>
            <p:nvPr/>
          </p:nvSpPr>
          <p:spPr>
            <a:xfrm>
              <a:off x="3356862" y="4386623"/>
              <a:ext cx="136510" cy="1365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58"/>
                <a:gd name="f4" fmla="val 725"/>
                <a:gd name="f5" fmla="val 1"/>
                <a:gd name="f6" fmla="val 473"/>
                <a:gd name="f7" fmla="val 284"/>
                <a:gd name="f8" fmla="val 253"/>
                <a:gd name="f9" fmla="val 505"/>
                <a:gd name="f10" fmla="val 95"/>
                <a:gd name="f11" fmla="val 820"/>
                <a:gd name="f12" fmla="val 1198"/>
                <a:gd name="f13" fmla="val 1450"/>
                <a:gd name="f14" fmla="val 190"/>
                <a:gd name="f15" fmla="val 1765"/>
                <a:gd name="f16" fmla="val 442"/>
                <a:gd name="f17" fmla="val 1986"/>
                <a:gd name="f18" fmla="val 631"/>
                <a:gd name="f19" fmla="val 2112"/>
                <a:gd name="f20" fmla="val 599"/>
                <a:gd name="f21" fmla="val 2458"/>
                <a:gd name="f22" fmla="val 2616"/>
                <a:gd name="f23" fmla="val 3025"/>
                <a:gd name="f24" fmla="val 1733"/>
                <a:gd name="f25" fmla="val 2174"/>
                <a:gd name="f26" fmla="val 4348"/>
                <a:gd name="f27" fmla="val 2253"/>
                <a:gd name="f28" fmla="val 4270"/>
                <a:gd name="f29" fmla="val 2363"/>
                <a:gd name="f30" fmla="val 4230"/>
                <a:gd name="f31" fmla="val 2478"/>
                <a:gd name="f32" fmla="val 2592"/>
                <a:gd name="f33" fmla="val 2710"/>
                <a:gd name="f34" fmla="val 2804"/>
                <a:gd name="f35" fmla="val 4569"/>
                <a:gd name="f36" fmla="val 3340"/>
                <a:gd name="f37" fmla="val 4695"/>
                <a:gd name="f38" fmla="val 3655"/>
                <a:gd name="f39" fmla="val 3970"/>
                <a:gd name="f40" fmla="val 4254"/>
                <a:gd name="f41" fmla="val 4506"/>
                <a:gd name="f42" fmla="val 4065"/>
                <a:gd name="f43" fmla="*/ f0 1 4758"/>
                <a:gd name="f44" fmla="*/ f1 1 4758"/>
                <a:gd name="f45" fmla="+- f3 0 f2"/>
                <a:gd name="f46" fmla="*/ f45 1 4758"/>
                <a:gd name="f47" fmla="*/ f2 1 f46"/>
                <a:gd name="f48" fmla="*/ f3 1 f46"/>
                <a:gd name="f49" fmla="*/ f47 f43 1"/>
                <a:gd name="f50" fmla="*/ f48 f43 1"/>
                <a:gd name="f51" fmla="*/ f48 f44 1"/>
                <a:gd name="f52" fmla="*/ f4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758" h="4758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0" y="f12"/>
                  </a:cubicBezTo>
                  <a:cubicBezTo>
                    <a:pt x="f10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16" y="f22"/>
                  </a:cubicBezTo>
                  <a:lnTo>
                    <a:pt x="f5" y="f23"/>
                  </a:lnTo>
                  <a:lnTo>
                    <a:pt x="f24" y="f3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4" y="f26"/>
                  </a:cubicBezTo>
                  <a:cubicBezTo>
                    <a:pt x="f2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1" y="f26"/>
                  </a:cubicBezTo>
                  <a:lnTo>
                    <a:pt x="f3" y="f42"/>
                  </a:lnTo>
                  <a:lnTo>
                    <a:pt x="f4" y="f5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7" name="Google Shape;5979;p67">
              <a:extLst>
                <a:ext uri="{FF2B5EF4-FFF2-40B4-BE49-F238E27FC236}">
                  <a16:creationId xmlns:a16="http://schemas.microsoft.com/office/drawing/2014/main" id="{045970E5-F157-4ECF-8FDD-889D3030A0B7}"/>
                </a:ext>
              </a:extLst>
            </p:cNvPr>
            <p:cNvSpPr/>
            <p:nvPr/>
          </p:nvSpPr>
          <p:spPr>
            <a:xfrm>
              <a:off x="3299914" y="4493297"/>
              <a:ext cx="89510" cy="52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1828"/>
                <a:gd name="f5" fmla="val 1450"/>
                <a:gd name="f6" fmla="val 253"/>
                <a:gd name="f7" fmla="val 1166"/>
                <a:gd name="f8" fmla="val 1"/>
                <a:gd name="f9" fmla="val 1355"/>
                <a:gd name="f10" fmla="val 190"/>
                <a:gd name="f11" fmla="val 536"/>
                <a:gd name="f12" fmla="val 2773"/>
                <a:gd name="f13" fmla="val 2931"/>
                <a:gd name="f14" fmla="val 3025"/>
                <a:gd name="f15" fmla="val 1765"/>
                <a:gd name="f16" fmla="val 1670"/>
                <a:gd name="f17" fmla="*/ f0 1 3120"/>
                <a:gd name="f18" fmla="*/ f1 1 1828"/>
                <a:gd name="f19" fmla="+- f4 0 f2"/>
                <a:gd name="f20" fmla="+- f3 0 f2"/>
                <a:gd name="f21" fmla="*/ f20 1 3120"/>
                <a:gd name="f22" fmla="*/ f19 1 1828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120" h="1828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15"/>
                    <a:pt x="f3" y="f16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8" name="Google Shape;5989;p67">
            <a:extLst>
              <a:ext uri="{FF2B5EF4-FFF2-40B4-BE49-F238E27FC236}">
                <a16:creationId xmlns:a16="http://schemas.microsoft.com/office/drawing/2014/main" id="{33B37408-0E23-4F8C-A372-C55FE379776B}"/>
              </a:ext>
            </a:extLst>
          </p:cNvPr>
          <p:cNvGrpSpPr/>
          <p:nvPr/>
        </p:nvGrpSpPr>
        <p:grpSpPr>
          <a:xfrm>
            <a:off x="6324529" y="4126467"/>
            <a:ext cx="372408" cy="364370"/>
            <a:chOff x="6324529" y="4126467"/>
            <a:chExt cx="372408" cy="364370"/>
          </a:xfrm>
        </p:grpSpPr>
        <p:sp>
          <p:nvSpPr>
            <p:cNvPr id="39" name="Google Shape;5990;p67">
              <a:extLst>
                <a:ext uri="{FF2B5EF4-FFF2-40B4-BE49-F238E27FC236}">
                  <a16:creationId xmlns:a16="http://schemas.microsoft.com/office/drawing/2014/main" id="{68ACFFC2-320F-4B2C-A8D6-DE120CD5CDE6}"/>
                </a:ext>
              </a:extLst>
            </p:cNvPr>
            <p:cNvSpPr/>
            <p:nvPr/>
          </p:nvSpPr>
          <p:spPr>
            <a:xfrm>
              <a:off x="6440210" y="4126467"/>
              <a:ext cx="122054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15"/>
                <a:gd name="f5" fmla="val 2064"/>
                <a:gd name="f6" fmla="val 1"/>
                <a:gd name="f7" fmla="val 1954"/>
                <a:gd name="f8" fmla="val 1844"/>
                <a:gd name="f9" fmla="val 40"/>
                <a:gd name="f10" fmla="val 1765"/>
                <a:gd name="f11" fmla="val 119"/>
                <a:gd name="f12" fmla="val 1883"/>
                <a:gd name="f13" fmla="val 2332"/>
                <a:gd name="f14" fmla="val 4214"/>
                <a:gd name="f15" fmla="val 4096"/>
                <a:gd name="f16" fmla="val 2450"/>
                <a:gd name="f17" fmla="val 2293"/>
                <a:gd name="f18" fmla="val 2009"/>
                <a:gd name="f19" fmla="val 1852"/>
                <a:gd name="f20" fmla="val 2364"/>
                <a:gd name="f21" fmla="val 2285"/>
                <a:gd name="f22" fmla="val 2175"/>
                <a:gd name="f23" fmla="*/ f0 1 4254"/>
                <a:gd name="f24" fmla="*/ f1 1 4215"/>
                <a:gd name="f25" fmla="+- f4 0 f2"/>
                <a:gd name="f26" fmla="+- f3 0 f2"/>
                <a:gd name="f27" fmla="*/ f26 1 4254"/>
                <a:gd name="f28" fmla="*/ f25 1 4215"/>
                <a:gd name="f29" fmla="*/ f2 1 f27"/>
                <a:gd name="f30" fmla="*/ f3 1 f27"/>
                <a:gd name="f31" fmla="*/ f2 1 f28"/>
                <a:gd name="f32" fmla="*/ f4 1 f28"/>
                <a:gd name="f33" fmla="*/ f29 f23 1"/>
                <a:gd name="f34" fmla="*/ f30 f23 1"/>
                <a:gd name="f35" fmla="*/ f32 f24 1"/>
                <a:gd name="f36" fmla="*/ f31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4254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3" y="f17"/>
                    <a:pt x="f3" y="f18"/>
                    <a:pt x="f15" y="f19"/>
                  </a:cubicBezTo>
                  <a:lnTo>
                    <a:pt x="f20" y="f11"/>
                  </a:lnTo>
                  <a:cubicBezTo>
                    <a:pt x="f21" y="f9"/>
                    <a:pt x="f22" y="f6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0" name="Google Shape;5991;p67">
              <a:extLst>
                <a:ext uri="{FF2B5EF4-FFF2-40B4-BE49-F238E27FC236}">
                  <a16:creationId xmlns:a16="http://schemas.microsoft.com/office/drawing/2014/main" id="{823D8780-EB50-411C-88D4-26EF1D7CEB08}"/>
                </a:ext>
              </a:extLst>
            </p:cNvPr>
            <p:cNvSpPr/>
            <p:nvPr/>
          </p:nvSpPr>
          <p:spPr>
            <a:xfrm>
              <a:off x="6573996" y="4259339"/>
              <a:ext cx="122941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85"/>
                <a:gd name="f4" fmla="val 4215"/>
                <a:gd name="f5" fmla="val 2064"/>
                <a:gd name="f6" fmla="val 1"/>
                <a:gd name="f7" fmla="val 1954"/>
                <a:gd name="f8" fmla="val 1843"/>
                <a:gd name="f9" fmla="val 40"/>
                <a:gd name="f10" fmla="val 1765"/>
                <a:gd name="f11" fmla="val 119"/>
                <a:gd name="f12" fmla="val 1915"/>
                <a:gd name="f13" fmla="val 2300"/>
                <a:gd name="f14" fmla="val 4128"/>
                <a:gd name="f15" fmla="val 2482"/>
                <a:gd name="f16" fmla="val 2324"/>
                <a:gd name="f17" fmla="val 2072"/>
                <a:gd name="f18" fmla="val 2363"/>
                <a:gd name="f19" fmla="val 2285"/>
                <a:gd name="f20" fmla="val 2174"/>
                <a:gd name="f21" fmla="*/ f0 1 4285"/>
                <a:gd name="f22" fmla="*/ f1 1 4215"/>
                <a:gd name="f23" fmla="+- f4 0 f2"/>
                <a:gd name="f24" fmla="+- f3 0 f2"/>
                <a:gd name="f25" fmla="*/ f24 1 4285"/>
                <a:gd name="f26" fmla="*/ f23 1 4215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4285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3" y="f16"/>
                    <a:pt x="f3" y="f17"/>
                    <a:pt x="f14" y="f12"/>
                  </a:cubicBezTo>
                  <a:lnTo>
                    <a:pt x="f18" y="f11"/>
                  </a:ln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1" name="Google Shape;5992;p67">
              <a:extLst>
                <a:ext uri="{FF2B5EF4-FFF2-40B4-BE49-F238E27FC236}">
                  <a16:creationId xmlns:a16="http://schemas.microsoft.com/office/drawing/2014/main" id="{8283E0E6-5358-429F-A36A-15BF1278299D}"/>
                </a:ext>
              </a:extLst>
            </p:cNvPr>
            <p:cNvSpPr/>
            <p:nvPr/>
          </p:nvSpPr>
          <p:spPr>
            <a:xfrm>
              <a:off x="6324529" y="4198568"/>
              <a:ext cx="301020" cy="292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92"/>
                <a:gd name="f4" fmla="val 10187"/>
                <a:gd name="f5" fmla="val 3497"/>
                <a:gd name="f6" fmla="val 1764"/>
                <a:gd name="f7" fmla="val 1733"/>
                <a:gd name="f8" fmla="val 1166"/>
                <a:gd name="f9" fmla="val 2332"/>
                <a:gd name="f10" fmla="val 725"/>
                <a:gd name="f11" fmla="val 3088"/>
                <a:gd name="f12" fmla="val 504"/>
                <a:gd name="f13" fmla="val 3812"/>
                <a:gd name="f14" fmla="val 5514"/>
                <a:gd name="f15" fmla="val 410"/>
                <a:gd name="f16" fmla="val 7404"/>
                <a:gd name="f17" fmla="val 8759"/>
                <a:gd name="f18" fmla="val 2667"/>
                <a:gd name="f19" fmla="val 9661"/>
                <a:gd name="f20" fmla="val 3919"/>
                <a:gd name="f21" fmla="val 5273"/>
                <a:gd name="f22" fmla="val 5384"/>
                <a:gd name="f23" fmla="val 5496"/>
                <a:gd name="f24" fmla="val 10183"/>
                <a:gd name="f25" fmla="val 5608"/>
                <a:gd name="f26" fmla="val 10176"/>
                <a:gd name="f27" fmla="val 6679"/>
                <a:gd name="f28" fmla="val 10082"/>
                <a:gd name="f29" fmla="val 7876"/>
                <a:gd name="f30" fmla="val 9609"/>
                <a:gd name="f31" fmla="val 8758"/>
                <a:gd name="f32" fmla="val 10491"/>
                <a:gd name="f33" fmla="val 7026"/>
                <a:gd name="f34" fmla="val 8191"/>
                <a:gd name="f35" fmla="val 4694"/>
                <a:gd name="f36" fmla="val 6396"/>
                <a:gd name="f37" fmla="val 6077"/>
                <a:gd name="f38" fmla="val 6715"/>
                <a:gd name="f39" fmla="val 5645"/>
                <a:gd name="f40" fmla="val 6880"/>
                <a:gd name="f41" fmla="val 5214"/>
                <a:gd name="f42" fmla="val 4794"/>
                <a:gd name="f43" fmla="val 4375"/>
                <a:gd name="f44" fmla="val 6722"/>
                <a:gd name="f45" fmla="val 4064"/>
                <a:gd name="f46" fmla="val 3434"/>
                <a:gd name="f47" fmla="val 5766"/>
                <a:gd name="f48" fmla="val 5797"/>
                <a:gd name="f49" fmla="*/ f0 1 10492"/>
                <a:gd name="f50" fmla="*/ f1 1 10187"/>
                <a:gd name="f51" fmla="+- f4 0 f2"/>
                <a:gd name="f52" fmla="+- f3 0 f2"/>
                <a:gd name="f53" fmla="*/ f52 1 10492"/>
                <a:gd name="f54" fmla="*/ f51 1 10187"/>
                <a:gd name="f55" fmla="*/ f2 1 f53"/>
                <a:gd name="f56" fmla="*/ f3 1 f53"/>
                <a:gd name="f57" fmla="*/ f2 1 f54"/>
                <a:gd name="f58" fmla="*/ f4 1 f54"/>
                <a:gd name="f59" fmla="*/ f55 f49 1"/>
                <a:gd name="f60" fmla="*/ f56 f49 1"/>
                <a:gd name="f61" fmla="*/ f58 f50 1"/>
                <a:gd name="f62" fmla="*/ f57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0492" h="10187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2" y="f14"/>
                    <a:pt x="f15" y="f16"/>
                    <a:pt x="f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17"/>
                  </a:cubicBezTo>
                  <a:lnTo>
                    <a:pt x="f32" y="f33"/>
                  </a:lnTo>
                  <a:lnTo>
                    <a:pt x="f34" y="f35"/>
                  </a:lnTo>
                  <a:lnTo>
                    <a:pt x="f36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36"/>
                  </a:cubicBezTo>
                  <a:cubicBezTo>
                    <a:pt x="f46" y="f47"/>
                    <a:pt x="f46" y="f35"/>
                    <a:pt x="f45" y="f45"/>
                  </a:cubicBezTo>
                  <a:lnTo>
                    <a:pt x="f48" y="f9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42" name="Google Shape;6007;p67">
            <a:extLst>
              <a:ext uri="{FF2B5EF4-FFF2-40B4-BE49-F238E27FC236}">
                <a16:creationId xmlns:a16="http://schemas.microsoft.com/office/drawing/2014/main" id="{F584276F-5CB3-4D6E-9911-82AE975DAFC5}"/>
              </a:ext>
            </a:extLst>
          </p:cNvPr>
          <p:cNvGrpSpPr/>
          <p:nvPr/>
        </p:nvGrpSpPr>
        <p:grpSpPr>
          <a:xfrm>
            <a:off x="3964161" y="4157045"/>
            <a:ext cx="352263" cy="356771"/>
            <a:chOff x="3964161" y="4157045"/>
            <a:chExt cx="352263" cy="356771"/>
          </a:xfrm>
        </p:grpSpPr>
        <p:sp>
          <p:nvSpPr>
            <p:cNvPr id="43" name="Google Shape;6008;p67">
              <a:extLst>
                <a:ext uri="{FF2B5EF4-FFF2-40B4-BE49-F238E27FC236}">
                  <a16:creationId xmlns:a16="http://schemas.microsoft.com/office/drawing/2014/main" id="{8C84D494-9D08-496F-BD60-8A5080A8A1FF}"/>
                </a:ext>
              </a:extLst>
            </p:cNvPr>
            <p:cNvSpPr/>
            <p:nvPr/>
          </p:nvSpPr>
          <p:spPr>
            <a:xfrm>
              <a:off x="3964161" y="4157045"/>
              <a:ext cx="352263" cy="3567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78"/>
                <a:gd name="f4" fmla="val 12435"/>
                <a:gd name="f5" fmla="val 5905"/>
                <a:gd name="f6" fmla="val 860"/>
                <a:gd name="f7" fmla="val 6421"/>
                <a:gd name="f8" fmla="val 6926"/>
                <a:gd name="f9" fmla="val 1412"/>
                <a:gd name="f10" fmla="val 7341"/>
                <a:gd name="f11" fmla="val 2467"/>
                <a:gd name="f12" fmla="val 6837"/>
                <a:gd name="f13" fmla="val 2593"/>
                <a:gd name="f14" fmla="val 6365"/>
                <a:gd name="f15" fmla="val 2782"/>
                <a:gd name="f16" fmla="val 5892"/>
                <a:gd name="f17" fmla="val 3003"/>
                <a:gd name="f18" fmla="val 5419"/>
                <a:gd name="f19" fmla="val 4947"/>
                <a:gd name="f20" fmla="val 4443"/>
                <a:gd name="f21" fmla="val 4893"/>
                <a:gd name="f22" fmla="val 1381"/>
                <a:gd name="f23" fmla="val 5404"/>
                <a:gd name="f24" fmla="val 4191"/>
                <a:gd name="f25" fmla="val 3255"/>
                <a:gd name="f26" fmla="val 3349"/>
                <a:gd name="f27" fmla="val 4632"/>
                <a:gd name="f28" fmla="val 3381"/>
                <a:gd name="f29" fmla="val 4884"/>
                <a:gd name="f30" fmla="val 3475"/>
                <a:gd name="f31" fmla="val 4726"/>
                <a:gd name="f32" fmla="val 3538"/>
                <a:gd name="f33" fmla="val 4600"/>
                <a:gd name="f34" fmla="val 3601"/>
                <a:gd name="f35" fmla="val 3696"/>
                <a:gd name="f36" fmla="val 4285"/>
                <a:gd name="f37" fmla="val 3790"/>
                <a:gd name="f38" fmla="val 4159"/>
                <a:gd name="f39" fmla="val 3853"/>
                <a:gd name="f40" fmla="val 4002"/>
                <a:gd name="f41" fmla="val 3948"/>
                <a:gd name="f42" fmla="val 4096"/>
                <a:gd name="f43" fmla="val 3727"/>
                <a:gd name="f44" fmla="val 3507"/>
                <a:gd name="f45" fmla="val 7625"/>
                <a:gd name="f46" fmla="val 3318"/>
                <a:gd name="f47" fmla="val 7688"/>
                <a:gd name="f48" fmla="val 7751"/>
                <a:gd name="f49" fmla="val 7782"/>
                <a:gd name="f50" fmla="val 3979"/>
                <a:gd name="f51" fmla="val 7499"/>
                <a:gd name="f52" fmla="val 7247"/>
                <a:gd name="f53" fmla="val 3633"/>
                <a:gd name="f54" fmla="val 6963"/>
                <a:gd name="f55" fmla="val 7184"/>
                <a:gd name="f56" fmla="val 3412"/>
                <a:gd name="f57" fmla="val 7404"/>
                <a:gd name="f58" fmla="val 2611"/>
                <a:gd name="f59" fmla="val 3034"/>
                <a:gd name="f60" fmla="val 2846"/>
                <a:gd name="f61" fmla="val 3110"/>
                <a:gd name="f62" fmla="val 3054"/>
                <a:gd name="f63" fmla="val 3403"/>
                <a:gd name="f64" fmla="val 3097"/>
                <a:gd name="f65" fmla="val 3309"/>
                <a:gd name="f66" fmla="val 3570"/>
                <a:gd name="f67" fmla="val 3183"/>
                <a:gd name="f68" fmla="val 4042"/>
                <a:gd name="f69" fmla="val 3151"/>
                <a:gd name="f70" fmla="val 4609"/>
                <a:gd name="f71" fmla="val 2742"/>
                <a:gd name="f72" fmla="val 4924"/>
                <a:gd name="f73" fmla="val 2363"/>
                <a:gd name="f74" fmla="val 5240"/>
                <a:gd name="f75" fmla="val 1954"/>
                <a:gd name="f76" fmla="val 5586"/>
                <a:gd name="f77" fmla="val 712"/>
                <a:gd name="f78" fmla="val 4068"/>
                <a:gd name="f79" fmla="val 945"/>
                <a:gd name="f80" fmla="val 9301"/>
                <a:gd name="f81" fmla="val 3075"/>
                <a:gd name="f82" fmla="val 10879"/>
                <a:gd name="f83" fmla="val 11079"/>
                <a:gd name="f84" fmla="val 4102"/>
                <a:gd name="f85" fmla="val 9862"/>
                <a:gd name="f86" fmla="val 5618"/>
                <a:gd name="f87" fmla="val 9515"/>
                <a:gd name="f88" fmla="val 5271"/>
                <a:gd name="f89" fmla="val 9137"/>
                <a:gd name="f90" fmla="val 8696"/>
                <a:gd name="f91" fmla="val 4641"/>
                <a:gd name="f92" fmla="val 8601"/>
                <a:gd name="f93" fmla="val 4137"/>
                <a:gd name="f94" fmla="val 8538"/>
                <a:gd name="f95" fmla="val 8412"/>
                <a:gd name="f96" fmla="val 3160"/>
                <a:gd name="f97" fmla="val 8746"/>
                <a:gd name="f98" fmla="val 3102"/>
                <a:gd name="f99" fmla="val 9042"/>
                <a:gd name="f100" fmla="val 8822"/>
                <a:gd name="f101" fmla="val 5744"/>
                <a:gd name="f102" fmla="val 9011"/>
                <a:gd name="f103" fmla="val 5901"/>
                <a:gd name="f104" fmla="val 9169"/>
                <a:gd name="f105" fmla="val 6059"/>
                <a:gd name="f106" fmla="val 9326"/>
                <a:gd name="f107" fmla="val 6216"/>
                <a:gd name="f108" fmla="val 6374"/>
                <a:gd name="f109" fmla="val 8980"/>
                <a:gd name="f110" fmla="val 6531"/>
                <a:gd name="f111" fmla="val 6689"/>
                <a:gd name="f112" fmla="val 3025"/>
                <a:gd name="f113" fmla="val 5775"/>
                <a:gd name="f114" fmla="val 6720"/>
                <a:gd name="f115" fmla="val 2836"/>
                <a:gd name="f116" fmla="val 6563"/>
                <a:gd name="f117" fmla="val 2679"/>
                <a:gd name="f118" fmla="val 6405"/>
                <a:gd name="f119" fmla="val 2521"/>
                <a:gd name="f120" fmla="val 6248"/>
                <a:gd name="f121" fmla="val 6090"/>
                <a:gd name="f122" fmla="val 2868"/>
                <a:gd name="f123" fmla="val 5933"/>
                <a:gd name="f124" fmla="val 3885"/>
                <a:gd name="f125" fmla="val 6617"/>
                <a:gd name="f126" fmla="val 4200"/>
                <a:gd name="f127" fmla="val 7278"/>
                <a:gd name="f128" fmla="val 7908"/>
                <a:gd name="f129" fmla="val 5082"/>
                <a:gd name="f130" fmla="val 8003"/>
                <a:gd name="f131" fmla="val 5838"/>
                <a:gd name="f132" fmla="val 6626"/>
                <a:gd name="f133" fmla="val 7413"/>
                <a:gd name="f134" fmla="val 7823"/>
                <a:gd name="f135" fmla="val 6585"/>
                <a:gd name="f136" fmla="val 8232"/>
                <a:gd name="f137" fmla="val 8579"/>
                <a:gd name="f138" fmla="val 5545"/>
                <a:gd name="f139" fmla="val 8421"/>
                <a:gd name="f140" fmla="val 5230"/>
                <a:gd name="f141" fmla="val 8043"/>
                <a:gd name="f142" fmla="val 4537"/>
                <a:gd name="f143" fmla="val 7634"/>
                <a:gd name="f144" fmla="val 3876"/>
                <a:gd name="f145" fmla="val 3844"/>
                <a:gd name="f146" fmla="val 6657"/>
                <a:gd name="f147" fmla="val 5870"/>
                <a:gd name="f148" fmla="val 4830"/>
                <a:gd name="f149" fmla="val 4452"/>
                <a:gd name="f150" fmla="val 4263"/>
                <a:gd name="f151" fmla="val 5577"/>
                <a:gd name="f152" fmla="val 4033"/>
                <a:gd name="f153" fmla="val 8516"/>
                <a:gd name="f154" fmla="val 4317"/>
                <a:gd name="f155" fmla="val 8674"/>
                <a:gd name="f156" fmla="val 4474"/>
                <a:gd name="f157" fmla="val 8737"/>
                <a:gd name="f158" fmla="val 8831"/>
                <a:gd name="f159" fmla="val 4758"/>
                <a:gd name="f160" fmla="val 8894"/>
                <a:gd name="f161" fmla="val 4915"/>
                <a:gd name="f162" fmla="val 8989"/>
                <a:gd name="f163" fmla="val 4663"/>
                <a:gd name="f164" fmla="val 9052"/>
                <a:gd name="f165" fmla="val 9146"/>
                <a:gd name="f166" fmla="val 4254"/>
                <a:gd name="f167" fmla="val 9178"/>
                <a:gd name="f168" fmla="val 8926"/>
                <a:gd name="f169" fmla="val 9083"/>
                <a:gd name="f170" fmla="val 6846"/>
                <a:gd name="f171" fmla="val 2300"/>
                <a:gd name="f172" fmla="val 7193"/>
                <a:gd name="f173" fmla="val 2710"/>
                <a:gd name="f174" fmla="val 7571"/>
                <a:gd name="f175" fmla="val 3214"/>
                <a:gd name="f176" fmla="val 8358"/>
                <a:gd name="f177" fmla="val 8863"/>
                <a:gd name="f178" fmla="val 9335"/>
                <a:gd name="f179" fmla="val 3090"/>
                <a:gd name="f180" fmla="val 9388"/>
                <a:gd name="f181" fmla="val 2806"/>
                <a:gd name="f182" fmla="val 9414"/>
                <a:gd name="f183" fmla="val 2555"/>
                <a:gd name="f184" fmla="val 1015"/>
                <a:gd name="f185" fmla="val 681"/>
                <a:gd name="f186" fmla="val 8445"/>
                <a:gd name="f187" fmla="val 9925"/>
                <a:gd name="f188" fmla="val 11167"/>
                <a:gd name="f189" fmla="val 8392"/>
                <a:gd name="f190" fmla="val 10934"/>
                <a:gd name="f191" fmla="val 9430"/>
                <a:gd name="f192" fmla="val 9267"/>
                <a:gd name="f193" fmla="val 9032"/>
                <a:gd name="f194" fmla="val 8768"/>
                <a:gd name="f195" fmla="val 9410"/>
                <a:gd name="f196" fmla="val 8475"/>
                <a:gd name="f197" fmla="val 9367"/>
                <a:gd name="f198" fmla="val 8664"/>
                <a:gd name="f199" fmla="val 8390"/>
                <a:gd name="f200" fmla="val 8727"/>
                <a:gd name="f201" fmla="val 7508"/>
                <a:gd name="f202" fmla="val 5924"/>
                <a:gd name="f203" fmla="val 9461"/>
                <a:gd name="f204" fmla="val 6396"/>
                <a:gd name="f205" fmla="val 9650"/>
                <a:gd name="f206" fmla="val 6869"/>
                <a:gd name="f207" fmla="val 9839"/>
                <a:gd name="f208" fmla="val 9965"/>
                <a:gd name="f209" fmla="val 6962"/>
                <a:gd name="f210" fmla="val 11056"/>
                <a:gd name="f211" fmla="val 6440"/>
                <a:gd name="f212" fmla="val 11607"/>
                <a:gd name="f213" fmla="val 5922"/>
                <a:gd name="f214" fmla="val 5408"/>
                <a:gd name="f215" fmla="val 4898"/>
                <a:gd name="f216" fmla="val 11064"/>
                <a:gd name="f217" fmla="val 4978"/>
                <a:gd name="f218" fmla="val 5451"/>
                <a:gd name="f219" fmla="val 5931"/>
                <a:gd name="f220" fmla="val 1"/>
                <a:gd name="f221" fmla="val 5817"/>
                <a:gd name="f222" fmla="val 5699"/>
                <a:gd name="f223" fmla="val 14"/>
                <a:gd name="f224" fmla="val 41"/>
                <a:gd name="f225" fmla="val 262"/>
                <a:gd name="f226" fmla="val 1333"/>
                <a:gd name="f227" fmla="val 3655"/>
                <a:gd name="f228" fmla="val 2278"/>
                <a:gd name="f229" fmla="val 3326"/>
                <a:gd name="f230" fmla="val 2223"/>
                <a:gd name="f231" fmla="val 2973"/>
                <a:gd name="f232" fmla="val 2187"/>
                <a:gd name="f233" fmla="val 2624"/>
                <a:gd name="f234" fmla="val 1770"/>
                <a:gd name="f235" fmla="val 939"/>
                <a:gd name="f236" fmla="val 2404"/>
                <a:gd name="f237" fmla="val 536"/>
                <a:gd name="f238" fmla="val 4074"/>
                <a:gd name="f239" fmla="val 662"/>
                <a:gd name="f240" fmla="val 5334"/>
                <a:gd name="f241" fmla="val 1387"/>
                <a:gd name="f242" fmla="val 788"/>
                <a:gd name="f243" fmla="val 6972"/>
                <a:gd name="f244" fmla="val 158"/>
                <a:gd name="f245" fmla="val 379"/>
                <a:gd name="f246" fmla="val 599"/>
                <a:gd name="f247" fmla="val 1166"/>
                <a:gd name="f248" fmla="val 10028"/>
                <a:gd name="f249" fmla="val 1922"/>
                <a:gd name="f250" fmla="val 10186"/>
                <a:gd name="f251" fmla="val 2157"/>
                <a:gd name="f252" fmla="val 10241"/>
                <a:gd name="f253" fmla="val 2410"/>
                <a:gd name="f254" fmla="val 10266"/>
                <a:gd name="f255" fmla="val 2668"/>
                <a:gd name="f256" fmla="val 2998"/>
                <a:gd name="f257" fmla="val 3337"/>
                <a:gd name="f258" fmla="val 10225"/>
                <a:gd name="f259" fmla="val 10154"/>
                <a:gd name="f260" fmla="val 4221"/>
                <a:gd name="f261" fmla="val 11678"/>
                <a:gd name="f262" fmla="val 5076"/>
                <a:gd name="f263" fmla="val 12434"/>
                <a:gd name="f264" fmla="val 5929"/>
                <a:gd name="f265" fmla="val 6786"/>
                <a:gd name="f266" fmla="val 7639"/>
                <a:gd name="f267" fmla="val 11670"/>
                <a:gd name="f268" fmla="val 8192"/>
                <a:gd name="f269" fmla="val 8550"/>
                <a:gd name="f270" fmla="val 10215"/>
                <a:gd name="f271" fmla="val 8882"/>
                <a:gd name="f272" fmla="val 10243"/>
                <a:gd name="f273" fmla="val 9186"/>
                <a:gd name="f274" fmla="val 11589"/>
                <a:gd name="f275" fmla="val 8453"/>
                <a:gd name="f276" fmla="val 10460"/>
                <a:gd name="f277" fmla="val 12272"/>
                <a:gd name="f278" fmla="val 4014"/>
                <a:gd name="f279" fmla="val 11618"/>
                <a:gd name="f280" fmla="val 2182"/>
                <a:gd name="f281" fmla="val 9217"/>
                <a:gd name="f282" fmla="val 8904"/>
                <a:gd name="f283" fmla="val 8562"/>
                <a:gd name="f284" fmla="val 2213"/>
                <a:gd name="f285" fmla="val 7765"/>
                <a:gd name="f286" fmla="val 1139"/>
                <a:gd name="f287" fmla="val 7004"/>
                <a:gd name="f288" fmla="*/ f0 1 12278"/>
                <a:gd name="f289" fmla="*/ f1 1 12435"/>
                <a:gd name="f290" fmla="+- f4 0 f2"/>
                <a:gd name="f291" fmla="+- f3 0 f2"/>
                <a:gd name="f292" fmla="*/ f291 1 12278"/>
                <a:gd name="f293" fmla="*/ f290 1 12435"/>
                <a:gd name="f294" fmla="*/ f2 1 f292"/>
                <a:gd name="f295" fmla="*/ f3 1 f292"/>
                <a:gd name="f296" fmla="*/ f2 1 f293"/>
                <a:gd name="f297" fmla="*/ f4 1 f293"/>
                <a:gd name="f298" fmla="*/ f294 f288 1"/>
                <a:gd name="f299" fmla="*/ f295 f288 1"/>
                <a:gd name="f300" fmla="*/ f297 f289 1"/>
                <a:gd name="f301" fmla="*/ f296 f2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8" t="f301" r="f299" b="f300"/>
              <a:pathLst>
                <a:path w="12278" h="1243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5"/>
                    <a:pt x="f19" y="f13"/>
                    <a:pt x="f20" y="f11"/>
                  </a:cubicBezTo>
                  <a:cubicBezTo>
                    <a:pt x="f21" y="f22"/>
                    <a:pt x="f23" y="f6"/>
                    <a:pt x="f5" y="f6"/>
                  </a:cubicBezTo>
                  <a:close/>
                  <a:moveTo>
                    <a:pt x="f24" y="f25"/>
                  </a:moveTo>
                  <a:cubicBezTo>
                    <a:pt x="f20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20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38" y="f44"/>
                    <a:pt x="f24" y="f25"/>
                  </a:cubicBezTo>
                  <a:close/>
                  <a:moveTo>
                    <a:pt x="f45" y="f46"/>
                  </a:moveTo>
                  <a:cubicBezTo>
                    <a:pt x="f47" y="f44"/>
                    <a:pt x="f48" y="f43"/>
                    <a:pt x="f49" y="f50"/>
                  </a:cubicBezTo>
                  <a:cubicBezTo>
                    <a:pt x="f51" y="f37"/>
                    <a:pt x="f52" y="f53"/>
                    <a:pt x="f54" y="f44"/>
                  </a:cubicBezTo>
                  <a:cubicBezTo>
                    <a:pt x="f55" y="f56"/>
                    <a:pt x="f57" y="f26"/>
                    <a:pt x="f45" y="f46"/>
                  </a:cubicBezTo>
                  <a:close/>
                  <a:moveTo>
                    <a:pt x="f58" y="f59"/>
                  </a:moveTo>
                  <a:cubicBezTo>
                    <a:pt x="f60" y="f59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59"/>
                    <a:pt x="f58" y="f59"/>
                  </a:cubicBezTo>
                  <a:close/>
                  <a:moveTo>
                    <a:pt x="f80" y="f81"/>
                  </a:moveTo>
                  <a:cubicBezTo>
                    <a:pt x="f82" y="f81"/>
                    <a:pt x="f83" y="f84"/>
                    <a:pt x="f85" y="f86"/>
                  </a:cubicBezTo>
                  <a:cubicBezTo>
                    <a:pt x="f87" y="f88"/>
                    <a:pt x="f89" y="f72"/>
                    <a:pt x="f90" y="f91"/>
                  </a:cubicBezTo>
                  <a:cubicBezTo>
                    <a:pt x="f92" y="f93"/>
                    <a:pt x="f94" y="f34"/>
                    <a:pt x="f95" y="f96"/>
                  </a:cubicBezTo>
                  <a:cubicBezTo>
                    <a:pt x="f97" y="f98"/>
                    <a:pt x="f99" y="f81"/>
                    <a:pt x="f80" y="f81"/>
                  </a:cubicBezTo>
                  <a:close/>
                  <a:moveTo>
                    <a:pt x="f100" y="f101"/>
                  </a:moveTo>
                  <a:cubicBezTo>
                    <a:pt x="f102" y="f103"/>
                    <a:pt x="f104" y="f105"/>
                    <a:pt x="f106" y="f107"/>
                  </a:cubicBezTo>
                  <a:cubicBezTo>
                    <a:pt x="f104" y="f108"/>
                    <a:pt x="f109" y="f110"/>
                    <a:pt x="f100" y="f111"/>
                  </a:cubicBezTo>
                  <a:lnTo>
                    <a:pt x="f100" y="f101"/>
                  </a:lnTo>
                  <a:close/>
                  <a:moveTo>
                    <a:pt x="f112" y="f113"/>
                  </a:moveTo>
                  <a:lnTo>
                    <a:pt x="f112" y="f114"/>
                  </a:lnTo>
                  <a:cubicBezTo>
                    <a:pt x="f115" y="f116"/>
                    <a:pt x="f117" y="f118"/>
                    <a:pt x="f119" y="f120"/>
                  </a:cubicBezTo>
                  <a:cubicBezTo>
                    <a:pt x="f117" y="f121"/>
                    <a:pt x="f122" y="f123"/>
                    <a:pt x="f112" y="f113"/>
                  </a:cubicBezTo>
                  <a:close/>
                  <a:moveTo>
                    <a:pt x="f16" y="f124"/>
                  </a:moveTo>
                  <a:cubicBezTo>
                    <a:pt x="f125" y="f126"/>
                    <a:pt x="f127" y="f70"/>
                    <a:pt x="f128" y="f129"/>
                  </a:cubicBezTo>
                  <a:cubicBezTo>
                    <a:pt x="f130" y="f131"/>
                    <a:pt x="f130" y="f132"/>
                    <a:pt x="f128" y="f133"/>
                  </a:cubicBezTo>
                  <a:cubicBezTo>
                    <a:pt x="f127" y="f134"/>
                    <a:pt x="f135" y="f136"/>
                    <a:pt x="f16" y="f137"/>
                  </a:cubicBezTo>
                  <a:cubicBezTo>
                    <a:pt x="f138" y="f139"/>
                    <a:pt x="f140" y="f136"/>
                    <a:pt x="f29" y="f141"/>
                  </a:cubicBezTo>
                  <a:cubicBezTo>
                    <a:pt x="f142" y="f134"/>
                    <a:pt x="f24" y="f143"/>
                    <a:pt x="f144" y="f133"/>
                  </a:cubicBezTo>
                  <a:cubicBezTo>
                    <a:pt x="f145" y="f146"/>
                    <a:pt x="f145" y="f147"/>
                    <a:pt x="f144" y="f129"/>
                  </a:cubicBezTo>
                  <a:cubicBezTo>
                    <a:pt x="f24" y="f148"/>
                    <a:pt x="f142" y="f91"/>
                    <a:pt x="f29" y="f149"/>
                  </a:cubicBezTo>
                  <a:cubicBezTo>
                    <a:pt x="f140" y="f150"/>
                    <a:pt x="f151" y="f68"/>
                    <a:pt x="f16" y="f124"/>
                  </a:cubicBezTo>
                  <a:close/>
                  <a:moveTo>
                    <a:pt x="f152" y="f153"/>
                  </a:moveTo>
                  <a:cubicBezTo>
                    <a:pt x="f38" y="f137"/>
                    <a:pt x="f154" y="f155"/>
                    <a:pt x="f156" y="f157"/>
                  </a:cubicBezTo>
                  <a:cubicBezTo>
                    <a:pt x="f27" y="f158"/>
                    <a:pt x="f159" y="f160"/>
                    <a:pt x="f161" y="f162"/>
                  </a:cubicBezTo>
                  <a:cubicBezTo>
                    <a:pt x="f163" y="f164"/>
                    <a:pt x="f156" y="f165"/>
                    <a:pt x="f166" y="f167"/>
                  </a:cubicBezTo>
                  <a:cubicBezTo>
                    <a:pt x="f38" y="f168"/>
                    <a:pt x="f42" y="f157"/>
                    <a:pt x="f152" y="f153"/>
                  </a:cubicBezTo>
                  <a:close/>
                  <a:moveTo>
                    <a:pt x="f49" y="f153"/>
                  </a:moveTo>
                  <a:cubicBezTo>
                    <a:pt x="f48" y="f157"/>
                    <a:pt x="f47" y="f162"/>
                    <a:pt x="f45" y="f167"/>
                  </a:cubicBezTo>
                  <a:cubicBezTo>
                    <a:pt x="f57" y="f169"/>
                    <a:pt x="f55" y="f164"/>
                    <a:pt x="f54" y="f162"/>
                  </a:cubicBezTo>
                  <a:cubicBezTo>
                    <a:pt x="f127" y="f158"/>
                    <a:pt x="f51" y="f155"/>
                    <a:pt x="f49" y="f153"/>
                  </a:cubicBezTo>
                  <a:close/>
                  <a:moveTo>
                    <a:pt x="f75" y="f170"/>
                  </a:moveTo>
                  <a:cubicBezTo>
                    <a:pt x="f171" y="f172"/>
                    <a:pt x="f173" y="f174"/>
                    <a:pt x="f69" y="f134"/>
                  </a:cubicBezTo>
                  <a:cubicBezTo>
                    <a:pt x="f175" y="f176"/>
                    <a:pt x="f65" y="f177"/>
                    <a:pt x="f63" y="f178"/>
                  </a:cubicBezTo>
                  <a:cubicBezTo>
                    <a:pt x="f179" y="f180"/>
                    <a:pt x="f181" y="f182"/>
                    <a:pt x="f183" y="f182"/>
                  </a:cubicBezTo>
                  <a:cubicBezTo>
                    <a:pt x="f184" y="f182"/>
                    <a:pt x="f185" y="f186"/>
                    <a:pt x="f75" y="f170"/>
                  </a:cubicBezTo>
                  <a:close/>
                  <a:moveTo>
                    <a:pt x="f187" y="f170"/>
                  </a:moveTo>
                  <a:lnTo>
                    <a:pt x="f187" y="f170"/>
                  </a:lnTo>
                  <a:cubicBezTo>
                    <a:pt x="f188" y="f189"/>
                    <a:pt x="f190" y="f191"/>
                    <a:pt x="f192" y="f191"/>
                  </a:cubicBezTo>
                  <a:cubicBezTo>
                    <a:pt x="f193" y="f191"/>
                    <a:pt x="f194" y="f195"/>
                    <a:pt x="f196" y="f197"/>
                  </a:cubicBezTo>
                  <a:cubicBezTo>
                    <a:pt x="f94" y="f160"/>
                    <a:pt x="f198" y="f199"/>
                    <a:pt x="f200" y="f134"/>
                  </a:cubicBezTo>
                  <a:cubicBezTo>
                    <a:pt x="f89" y="f201"/>
                    <a:pt x="f87" y="f172"/>
                    <a:pt x="f187" y="f170"/>
                  </a:cubicBezTo>
                  <a:close/>
                  <a:moveTo>
                    <a:pt x="f202" y="f203"/>
                  </a:moveTo>
                  <a:cubicBezTo>
                    <a:pt x="f204" y="f205"/>
                    <a:pt x="f206" y="f207"/>
                    <a:pt x="f57" y="f208"/>
                  </a:cubicBezTo>
                  <a:cubicBezTo>
                    <a:pt x="f209" y="f210"/>
                    <a:pt x="f211" y="f212"/>
                    <a:pt x="f213" y="f212"/>
                  </a:cubicBezTo>
                  <a:cubicBezTo>
                    <a:pt x="f214" y="f212"/>
                    <a:pt x="f215" y="f216"/>
                    <a:pt x="f156" y="f208"/>
                  </a:cubicBezTo>
                  <a:cubicBezTo>
                    <a:pt x="f217" y="f207"/>
                    <a:pt x="f218" y="f205"/>
                    <a:pt x="f202" y="f203"/>
                  </a:cubicBezTo>
                  <a:close/>
                  <a:moveTo>
                    <a:pt x="f219" y="f220"/>
                  </a:moveTo>
                  <a:cubicBezTo>
                    <a:pt x="f221" y="f220"/>
                    <a:pt x="f222" y="f223"/>
                    <a:pt x="f151" y="f224"/>
                  </a:cubicBezTo>
                  <a:cubicBezTo>
                    <a:pt x="f27" y="f225"/>
                    <a:pt x="f40" y="f226"/>
                    <a:pt x="f227" y="f228"/>
                  </a:cubicBezTo>
                  <a:cubicBezTo>
                    <a:pt x="f229" y="f230"/>
                    <a:pt x="f231" y="f232"/>
                    <a:pt x="f233" y="f232"/>
                  </a:cubicBezTo>
                  <a:cubicBezTo>
                    <a:pt x="f234" y="f232"/>
                    <a:pt x="f235" y="f236"/>
                    <a:pt x="f237" y="f64"/>
                  </a:cubicBezTo>
                  <a:cubicBezTo>
                    <a:pt x="f220" y="f238"/>
                    <a:pt x="f239" y="f240"/>
                    <a:pt x="f241" y="f107"/>
                  </a:cubicBezTo>
                  <a:cubicBezTo>
                    <a:pt x="f242" y="f243"/>
                    <a:pt x="f244" y="f141"/>
                    <a:pt x="f245" y="f168"/>
                  </a:cubicBezTo>
                  <a:cubicBezTo>
                    <a:pt x="f246" y="f205"/>
                    <a:pt x="f247" y="f248"/>
                    <a:pt x="f249" y="f250"/>
                  </a:cubicBezTo>
                  <a:cubicBezTo>
                    <a:pt x="f251" y="f252"/>
                    <a:pt x="f253" y="f254"/>
                    <a:pt x="f255" y="f254"/>
                  </a:cubicBezTo>
                  <a:cubicBezTo>
                    <a:pt x="f256" y="f254"/>
                    <a:pt x="f257" y="f258"/>
                    <a:pt x="f227" y="f259"/>
                  </a:cubicBezTo>
                  <a:cubicBezTo>
                    <a:pt x="f260" y="f261"/>
                    <a:pt x="f262" y="f263"/>
                    <a:pt x="f264" y="f263"/>
                  </a:cubicBezTo>
                  <a:cubicBezTo>
                    <a:pt x="f265" y="f263"/>
                    <a:pt x="f266" y="f267"/>
                    <a:pt x="f268" y="f259"/>
                  </a:cubicBezTo>
                  <a:cubicBezTo>
                    <a:pt x="f269" y="f270"/>
                    <a:pt x="f271" y="f272"/>
                    <a:pt x="f273" y="f272"/>
                  </a:cubicBezTo>
                  <a:cubicBezTo>
                    <a:pt x="f274" y="f272"/>
                    <a:pt x="f3" y="f275"/>
                    <a:pt x="f276" y="f107"/>
                  </a:cubicBezTo>
                  <a:cubicBezTo>
                    <a:pt x="f277" y="f278"/>
                    <a:pt x="f279" y="f280"/>
                    <a:pt x="f281" y="f280"/>
                  </a:cubicBezTo>
                  <a:cubicBezTo>
                    <a:pt x="f282" y="f280"/>
                    <a:pt x="f283" y="f284"/>
                    <a:pt x="f268" y="f228"/>
                  </a:cubicBezTo>
                  <a:cubicBezTo>
                    <a:pt x="f285" y="f286"/>
                    <a:pt x="f287" y="f220"/>
                    <a:pt x="f219" y="f220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4" name="Google Shape;6009;p67">
              <a:extLst>
                <a:ext uri="{FF2B5EF4-FFF2-40B4-BE49-F238E27FC236}">
                  <a16:creationId xmlns:a16="http://schemas.microsoft.com/office/drawing/2014/main" id="{07E648B9-9121-4026-A1DC-FC49254AE678}"/>
                </a:ext>
              </a:extLst>
            </p:cNvPr>
            <p:cNvSpPr/>
            <p:nvPr/>
          </p:nvSpPr>
          <p:spPr>
            <a:xfrm>
              <a:off x="4097947" y="4300094"/>
              <a:ext cx="72329" cy="714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2491"/>
                <a:gd name="f5" fmla="val 1313"/>
                <a:gd name="f6" fmla="val 1295"/>
                <a:gd name="f7" fmla="val 1278"/>
                <a:gd name="f8" fmla="val 1"/>
                <a:gd name="f9" fmla="val 1261"/>
                <a:gd name="f10" fmla="val 599"/>
                <a:gd name="f11" fmla="val 569"/>
                <a:gd name="f12" fmla="val 63"/>
                <a:gd name="f13" fmla="val 1230"/>
                <a:gd name="f14" fmla="val 1955"/>
                <a:gd name="f15" fmla="val 567"/>
                <a:gd name="f16" fmla="val 2490"/>
                <a:gd name="f17" fmla="val 1954"/>
                <a:gd name="f18" fmla="val 2489"/>
                <a:gd name="f19" fmla="val 585"/>
                <a:gd name="f20" fmla="val 1980"/>
                <a:gd name="f21" fmla="*/ f0 1 2521"/>
                <a:gd name="f22" fmla="*/ f1 1 2491"/>
                <a:gd name="f23" fmla="+- f4 0 f2"/>
                <a:gd name="f24" fmla="+- f3 0 f2"/>
                <a:gd name="f25" fmla="*/ f24 1 2521"/>
                <a:gd name="f26" fmla="*/ f23 1 2491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2521" h="2491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8"/>
                    <a:pt x="f2" y="f11"/>
                    <a:pt x="f12" y="f13"/>
                  </a:cubicBezTo>
                  <a:cubicBezTo>
                    <a:pt x="f2" y="f14"/>
                    <a:pt x="f15" y="f16"/>
                    <a:pt x="f9" y="f16"/>
                  </a:cubicBezTo>
                  <a:cubicBezTo>
                    <a:pt x="f17" y="f16"/>
                    <a:pt x="f3" y="f14"/>
                    <a:pt x="f18" y="f13"/>
                  </a:cubicBezTo>
                  <a:cubicBezTo>
                    <a:pt x="f18" y="f19"/>
                    <a:pt x="f20" y="f2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45" name="Google Shape;6018;p67">
            <a:extLst>
              <a:ext uri="{FF2B5EF4-FFF2-40B4-BE49-F238E27FC236}">
                <a16:creationId xmlns:a16="http://schemas.microsoft.com/office/drawing/2014/main" id="{D7295B8C-FED4-4776-BBD4-364D70661006}"/>
              </a:ext>
            </a:extLst>
          </p:cNvPr>
          <p:cNvGrpSpPr/>
          <p:nvPr/>
        </p:nvGrpSpPr>
        <p:grpSpPr>
          <a:xfrm>
            <a:off x="7665927" y="4173513"/>
            <a:ext cx="365202" cy="332668"/>
            <a:chOff x="7665927" y="4173513"/>
            <a:chExt cx="365202" cy="332668"/>
          </a:xfrm>
        </p:grpSpPr>
        <p:sp>
          <p:nvSpPr>
            <p:cNvPr id="46" name="Google Shape;6019;p67">
              <a:extLst>
                <a:ext uri="{FF2B5EF4-FFF2-40B4-BE49-F238E27FC236}">
                  <a16:creationId xmlns:a16="http://schemas.microsoft.com/office/drawing/2014/main" id="{619EB355-D1D3-4917-AF35-30E0BE0EBCC1}"/>
                </a:ext>
              </a:extLst>
            </p:cNvPr>
            <p:cNvSpPr/>
            <p:nvPr/>
          </p:nvSpPr>
          <p:spPr>
            <a:xfrm>
              <a:off x="7665927" y="4173513"/>
              <a:ext cx="344436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05"/>
                <a:gd name="f4" fmla="val 3309"/>
                <a:gd name="f5" fmla="val 1671"/>
                <a:gd name="f6" fmla="val 757"/>
                <a:gd name="f7" fmla="val 1"/>
                <a:gd name="f8" fmla="val 1670"/>
                <a:gd name="f9" fmla="val 2552"/>
                <a:gd name="f10" fmla="val 3308"/>
                <a:gd name="f11" fmla="val 11469"/>
                <a:gd name="f12" fmla="val 11815"/>
                <a:gd name="f13" fmla="val 12004"/>
                <a:gd name="f14" fmla="val 2930"/>
                <a:gd name="f15" fmla="val 11784"/>
                <a:gd name="f16" fmla="val 2647"/>
                <a:gd name="f17" fmla="val 11595"/>
                <a:gd name="f18" fmla="val 2363"/>
                <a:gd name="f19" fmla="val 2017"/>
                <a:gd name="f20" fmla="val 1292"/>
                <a:gd name="f21" fmla="val 946"/>
                <a:gd name="f22" fmla="val 662"/>
                <a:gd name="f23" fmla="val 11973"/>
                <a:gd name="f24" fmla="val 410"/>
                <a:gd name="f25" fmla="*/ f0 1 12005"/>
                <a:gd name="f26" fmla="*/ f1 1 3309"/>
                <a:gd name="f27" fmla="+- f4 0 f2"/>
                <a:gd name="f28" fmla="+- f3 0 f2"/>
                <a:gd name="f29" fmla="*/ f28 1 12005"/>
                <a:gd name="f30" fmla="*/ f27 1 3309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2005" h="330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1" y="f19"/>
                    <a:pt x="f11" y="f8"/>
                  </a:cubicBezTo>
                  <a:cubicBezTo>
                    <a:pt x="f11" y="f20"/>
                    <a:pt x="f17" y="f21"/>
                    <a:pt x="f15" y="f22"/>
                  </a:cubicBezTo>
                  <a:cubicBezTo>
                    <a:pt x="f23" y="f24"/>
                    <a:pt x="f15" y="f2"/>
                    <a:pt x="f11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7" name="Google Shape;6020;p67">
              <a:extLst>
                <a:ext uri="{FF2B5EF4-FFF2-40B4-BE49-F238E27FC236}">
                  <a16:creationId xmlns:a16="http://schemas.microsoft.com/office/drawing/2014/main" id="{083C7674-3BC0-46A0-A898-3A194B399AAF}"/>
                </a:ext>
              </a:extLst>
            </p:cNvPr>
            <p:cNvSpPr/>
            <p:nvPr/>
          </p:nvSpPr>
          <p:spPr>
            <a:xfrm>
              <a:off x="7937997" y="4291919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*/ f0 1 852"/>
                <a:gd name="f7" fmla="*/ f1 1 3309"/>
                <a:gd name="f8" fmla="+- f4 0 f2"/>
                <a:gd name="f9" fmla="+- f3 0 f2"/>
                <a:gd name="f10" fmla="*/ f9 1 852"/>
                <a:gd name="f11" fmla="*/ f8 1 3309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8" name="Google Shape;6021;p67">
              <a:extLst>
                <a:ext uri="{FF2B5EF4-FFF2-40B4-BE49-F238E27FC236}">
                  <a16:creationId xmlns:a16="http://schemas.microsoft.com/office/drawing/2014/main" id="{BB3B451A-8063-4E38-935D-A2EEDAAFDC12}"/>
                </a:ext>
              </a:extLst>
            </p:cNvPr>
            <p:cNvSpPr/>
            <p:nvPr/>
          </p:nvSpPr>
          <p:spPr>
            <a:xfrm>
              <a:off x="7985912" y="4292833"/>
              <a:ext cx="45217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76"/>
                <a:gd name="f4" fmla="val 3309"/>
                <a:gd name="f5" fmla="val 1"/>
                <a:gd name="f6" fmla="val 3308"/>
                <a:gd name="f7" fmla="val 1198"/>
                <a:gd name="f8" fmla="val 1387"/>
                <a:gd name="f9" fmla="val 3277"/>
                <a:gd name="f10" fmla="val 3088"/>
                <a:gd name="f11" fmla="val 2899"/>
                <a:gd name="f12" fmla="val 410"/>
                <a:gd name="f13" fmla="val 158"/>
                <a:gd name="f14" fmla="*/ f0 1 1576"/>
                <a:gd name="f15" fmla="*/ f1 1 3309"/>
                <a:gd name="f16" fmla="+- f4 0 f2"/>
                <a:gd name="f17" fmla="+- f3 0 f2"/>
                <a:gd name="f18" fmla="*/ f17 1 1576"/>
                <a:gd name="f19" fmla="*/ f16 1 3309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576" h="3309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9"/>
                    <a:pt x="f3" y="f10"/>
                    <a:pt x="f3" y="f11"/>
                  </a:cubicBezTo>
                  <a:lnTo>
                    <a:pt x="f3" y="f12"/>
                  </a:lnTo>
                  <a:cubicBezTo>
                    <a:pt x="f3" y="f13"/>
                    <a:pt x="f8" y="f2"/>
                    <a:pt x="f7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9" name="Google Shape;6022;p67">
              <a:extLst>
                <a:ext uri="{FF2B5EF4-FFF2-40B4-BE49-F238E27FC236}">
                  <a16:creationId xmlns:a16="http://schemas.microsoft.com/office/drawing/2014/main" id="{B11C7616-9226-4FB4-A5C8-6DEFAEED9789}"/>
                </a:ext>
              </a:extLst>
            </p:cNvPr>
            <p:cNvSpPr/>
            <p:nvPr/>
          </p:nvSpPr>
          <p:spPr>
            <a:xfrm>
              <a:off x="7691265" y="4291919"/>
              <a:ext cx="223269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2"/>
                <a:gd name="f4" fmla="val 3309"/>
                <a:gd name="f5" fmla="val 441"/>
                <a:gd name="f6" fmla="val 1"/>
                <a:gd name="f7" fmla="val 189"/>
                <a:gd name="f8" fmla="val 221"/>
                <a:gd name="f9" fmla="val 442"/>
                <a:gd name="f10" fmla="val 2931"/>
                <a:gd name="f11" fmla="val 3151"/>
                <a:gd name="f12" fmla="*/ f0 1 7782"/>
                <a:gd name="f13" fmla="*/ f1 1 3309"/>
                <a:gd name="f14" fmla="+- f4 0 f2"/>
                <a:gd name="f15" fmla="+- f3 0 f2"/>
                <a:gd name="f16" fmla="*/ f15 1 7782"/>
                <a:gd name="f17" fmla="*/ f14 1 3309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7782" h="330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7" y="f4"/>
                    <a:pt x="f5" y="f4"/>
                  </a:cubicBezTo>
                  <a:lnTo>
                    <a:pt x="f3" y="f4"/>
                  </a:lnTo>
                  <a:lnTo>
                    <a:pt x="f3" y="f6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0" name="Google Shape;6023;p67">
              <a:extLst>
                <a:ext uri="{FF2B5EF4-FFF2-40B4-BE49-F238E27FC236}">
                  <a16:creationId xmlns:a16="http://schemas.microsoft.com/office/drawing/2014/main" id="{BF16C176-C888-463B-AFBA-09534EB2B9AC}"/>
                </a:ext>
              </a:extLst>
            </p:cNvPr>
            <p:cNvSpPr/>
            <p:nvPr/>
          </p:nvSpPr>
          <p:spPr>
            <a:xfrm>
              <a:off x="7739143" y="4410324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val 851"/>
                <a:gd name="f7" fmla="*/ f0 1 852"/>
                <a:gd name="f8" fmla="*/ f1 1 3309"/>
                <a:gd name="f9" fmla="+- f4 0 f2"/>
                <a:gd name="f10" fmla="+- f3 0 f2"/>
                <a:gd name="f11" fmla="*/ f10 1 852"/>
                <a:gd name="f12" fmla="*/ f9 1 3309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5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1" name="Google Shape;6024;p67">
              <a:extLst>
                <a:ext uri="{FF2B5EF4-FFF2-40B4-BE49-F238E27FC236}">
                  <a16:creationId xmlns:a16="http://schemas.microsoft.com/office/drawing/2014/main" id="{65C5390F-EBE8-4CF4-9F01-7C5B64D80C87}"/>
                </a:ext>
              </a:extLst>
            </p:cNvPr>
            <p:cNvSpPr/>
            <p:nvPr/>
          </p:nvSpPr>
          <p:spPr>
            <a:xfrm>
              <a:off x="7787057" y="4412135"/>
              <a:ext cx="218770" cy="940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25"/>
                <a:gd name="f4" fmla="val 3278"/>
                <a:gd name="f5" fmla="val 1"/>
                <a:gd name="f6" fmla="val 3277"/>
                <a:gd name="f7" fmla="val 7247"/>
                <a:gd name="f8" fmla="val 7467"/>
                <a:gd name="f9" fmla="val 3057"/>
                <a:gd name="f10" fmla="val 2868"/>
                <a:gd name="f11" fmla="val 379"/>
                <a:gd name="f12" fmla="val 158"/>
                <a:gd name="f13" fmla="val 7436"/>
                <a:gd name="f14" fmla="*/ f0 1 7625"/>
                <a:gd name="f15" fmla="*/ f1 1 3278"/>
                <a:gd name="f16" fmla="+- f4 0 f2"/>
                <a:gd name="f17" fmla="+- f3 0 f2"/>
                <a:gd name="f18" fmla="*/ f17 1 7625"/>
                <a:gd name="f19" fmla="*/ f16 1 3278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625" h="3278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3" y="f9"/>
                    <a:pt x="f3" y="f10"/>
                  </a:cubicBezTo>
                  <a:lnTo>
                    <a:pt x="f3" y="f11"/>
                  </a:lnTo>
                  <a:cubicBezTo>
                    <a:pt x="f3" y="f12"/>
                    <a:pt x="f13" y="f5"/>
                    <a:pt x="f7" y="f5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2" name="Google Shape;6025;p67">
              <a:extLst>
                <a:ext uri="{FF2B5EF4-FFF2-40B4-BE49-F238E27FC236}">
                  <a16:creationId xmlns:a16="http://schemas.microsoft.com/office/drawing/2014/main" id="{924B7A26-C765-49D1-A2D0-49762DA446EE}"/>
                </a:ext>
              </a:extLst>
            </p:cNvPr>
            <p:cNvSpPr/>
            <p:nvPr/>
          </p:nvSpPr>
          <p:spPr>
            <a:xfrm>
              <a:off x="7665927" y="4411239"/>
              <a:ext cx="49752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3309"/>
                <a:gd name="f5" fmla="val 442"/>
                <a:gd name="f6" fmla="val 190"/>
                <a:gd name="f7" fmla="val 1"/>
                <a:gd name="f8" fmla="val 189"/>
                <a:gd name="f9" fmla="val 378"/>
                <a:gd name="f10" fmla="val 2867"/>
                <a:gd name="f11" fmla="val 3088"/>
                <a:gd name="f12" fmla="val 3308"/>
                <a:gd name="f13" fmla="*/ f0 1 1734"/>
                <a:gd name="f14" fmla="*/ f1 1 3309"/>
                <a:gd name="f15" fmla="+- f4 0 f2"/>
                <a:gd name="f16" fmla="+- f3 0 f2"/>
                <a:gd name="f17" fmla="*/ f16 1 1734"/>
                <a:gd name="f18" fmla="*/ f15 1 3309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1733" h="330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6" y="f12"/>
                    <a:pt x="f5" y="f12"/>
                  </a:cubicBezTo>
                  <a:lnTo>
                    <a:pt x="f3" y="f12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53" name="Google Shape;6043;p67">
            <a:extLst>
              <a:ext uri="{FF2B5EF4-FFF2-40B4-BE49-F238E27FC236}">
                <a16:creationId xmlns:a16="http://schemas.microsoft.com/office/drawing/2014/main" id="{4D3633C1-25BB-4F3E-8941-88A93E09F7BC}"/>
              </a:ext>
            </a:extLst>
          </p:cNvPr>
          <p:cNvSpPr/>
          <p:nvPr/>
        </p:nvSpPr>
        <p:spPr>
          <a:xfrm>
            <a:off x="4558101" y="4157703"/>
            <a:ext cx="309167" cy="365202"/>
          </a:xfrm>
          <a:custGeom>
            <a:avLst/>
            <a:gdLst>
              <a:gd name="f0" fmla="val w"/>
              <a:gd name="f1" fmla="val h"/>
              <a:gd name="f2" fmla="val 0"/>
              <a:gd name="f3" fmla="val 10776"/>
              <a:gd name="f4" fmla="val 12729"/>
              <a:gd name="f5" fmla="val 1670"/>
              <a:gd name="f6" fmla="val 851"/>
              <a:gd name="f7" fmla="val 9326"/>
              <a:gd name="f8" fmla="val 1355"/>
              <a:gd name="f9" fmla="val 1072"/>
              <a:gd name="f10" fmla="val 9421"/>
              <a:gd name="f11" fmla="val 9578"/>
              <a:gd name="f12" fmla="val 2049"/>
              <a:gd name="f13" fmla="val 1481"/>
              <a:gd name="f14" fmla="val 1198"/>
              <a:gd name="f15" fmla="val 9925"/>
              <a:gd name="f16" fmla="val 10177"/>
              <a:gd name="f17" fmla="val 10208"/>
              <a:gd name="f18" fmla="val 11846"/>
              <a:gd name="f19" fmla="val 1229"/>
              <a:gd name="f20" fmla="val 11468"/>
              <a:gd name="f21" fmla="val 11027"/>
              <a:gd name="f22" fmla="val 10586"/>
              <a:gd name="f23" fmla="val 2111"/>
              <a:gd name="f24" fmla="val 1"/>
              <a:gd name="f25" fmla="val 914"/>
              <a:gd name="f26" fmla="val 946"/>
              <a:gd name="f27" fmla="val 2080"/>
              <a:gd name="f28" fmla="val 11059"/>
              <a:gd name="f29" fmla="val 11973"/>
              <a:gd name="f30" fmla="val 757"/>
              <a:gd name="f31" fmla="val 10334"/>
              <a:gd name="f32" fmla="val 10775"/>
              <a:gd name="f33" fmla="val 12508"/>
              <a:gd name="f34" fmla="val 12319"/>
              <a:gd name="f35" fmla="val 473"/>
              <a:gd name="f36" fmla="val 221"/>
              <a:gd name="f37" fmla="val 64"/>
              <a:gd name="f38" fmla="val 9105"/>
              <a:gd name="f39" fmla="val 3781"/>
              <a:gd name="f40" fmla="val 4011"/>
              <a:gd name="f41" fmla="val 8912"/>
              <a:gd name="f42" fmla="val 4171"/>
              <a:gd name="f43" fmla="val 8708"/>
              <a:gd name="f44" fmla="val 8604"/>
              <a:gd name="f45" fmla="val 8498"/>
              <a:gd name="f46" fmla="val 4129"/>
              <a:gd name="f47" fmla="val 8412"/>
              <a:gd name="f48" fmla="val 4033"/>
              <a:gd name="f49" fmla="val 7845"/>
              <a:gd name="f50" fmla="val 3498"/>
              <a:gd name="f51" fmla="val 7310"/>
              <a:gd name="f52" fmla="val 7214"/>
              <a:gd name="f53" fmla="val 7100"/>
              <a:gd name="f54" fmla="val 6991"/>
              <a:gd name="f55" fmla="val 6778"/>
              <a:gd name="f56" fmla="val 6585"/>
              <a:gd name="f57" fmla="*/ f0 1 10776"/>
              <a:gd name="f58" fmla="*/ f1 1 12729"/>
              <a:gd name="f59" fmla="+- f4 0 f2"/>
              <a:gd name="f60" fmla="+- f3 0 f2"/>
              <a:gd name="f61" fmla="*/ f60 1 10776"/>
              <a:gd name="f62" fmla="*/ f59 1 12729"/>
              <a:gd name="f63" fmla="*/ f2 1 f61"/>
              <a:gd name="f64" fmla="*/ f3 1 f61"/>
              <a:gd name="f65" fmla="*/ f2 1 f62"/>
              <a:gd name="f66" fmla="*/ f4 1 f62"/>
              <a:gd name="f67" fmla="*/ f63 f57 1"/>
              <a:gd name="f68" fmla="*/ f64 f57 1"/>
              <a:gd name="f69" fmla="*/ f66 f58 1"/>
              <a:gd name="f70" fmla="*/ f65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7" t="f70" r="f68" b="f69"/>
            <a:pathLst>
              <a:path w="10776" h="12729">
                <a:moveTo>
                  <a:pt x="f5" y="f6"/>
                </a:moveTo>
                <a:lnTo>
                  <a:pt x="f5" y="f7"/>
                </a:lnTo>
                <a:cubicBezTo>
                  <a:pt x="f8" y="f7"/>
                  <a:pt x="f9" y="f10"/>
                  <a:pt x="f6" y="f11"/>
                </a:cubicBezTo>
                <a:lnTo>
                  <a:pt x="f6" y="f12"/>
                </a:lnTo>
                <a:cubicBezTo>
                  <a:pt x="f6" y="f13"/>
                  <a:pt x="f14" y="f9"/>
                  <a:pt x="f5" y="f6"/>
                </a:cubicBezTo>
                <a:close/>
                <a:moveTo>
                  <a:pt x="f15" y="f16"/>
                </a:moveTo>
                <a:lnTo>
                  <a:pt x="f15" y="f17"/>
                </a:lnTo>
                <a:lnTo>
                  <a:pt x="f15" y="f18"/>
                </a:lnTo>
                <a:lnTo>
                  <a:pt x="f5" y="f18"/>
                </a:lnTo>
                <a:cubicBezTo>
                  <a:pt x="f19" y="f18"/>
                  <a:pt x="f6" y="f20"/>
                  <a:pt x="f6" y="f21"/>
                </a:cubicBezTo>
                <a:cubicBezTo>
                  <a:pt x="f6" y="f22"/>
                  <a:pt x="f19" y="f16"/>
                  <a:pt x="f5" y="f16"/>
                </a:cubicBezTo>
                <a:close/>
                <a:moveTo>
                  <a:pt x="f23" y="f24"/>
                </a:moveTo>
                <a:cubicBezTo>
                  <a:pt x="f25" y="f24"/>
                  <a:pt x="f24" y="f26"/>
                  <a:pt x="f24" y="f27"/>
                </a:cubicBezTo>
                <a:lnTo>
                  <a:pt x="f24" y="f28"/>
                </a:lnTo>
                <a:cubicBezTo>
                  <a:pt x="f24" y="f29"/>
                  <a:pt x="f30" y="f4"/>
                  <a:pt x="f5" y="f4"/>
                </a:cubicBezTo>
                <a:lnTo>
                  <a:pt x="f31" y="f4"/>
                </a:lnTo>
                <a:cubicBezTo>
                  <a:pt x="f22" y="f4"/>
                  <a:pt x="f32" y="f33"/>
                  <a:pt x="f32" y="f34"/>
                </a:cubicBezTo>
                <a:lnTo>
                  <a:pt x="f32" y="f35"/>
                </a:lnTo>
                <a:cubicBezTo>
                  <a:pt x="f32" y="f36"/>
                  <a:pt x="f22" y="f37"/>
                  <a:pt x="f31" y="f37"/>
                </a:cubicBezTo>
                <a:lnTo>
                  <a:pt x="f38" y="f37"/>
                </a:lnTo>
                <a:lnTo>
                  <a:pt x="f38" y="f39"/>
                </a:lnTo>
                <a:cubicBezTo>
                  <a:pt x="f38" y="f40"/>
                  <a:pt x="f41" y="f42"/>
                  <a:pt x="f43" y="f42"/>
                </a:cubicBezTo>
                <a:cubicBezTo>
                  <a:pt x="f44" y="f42"/>
                  <a:pt x="f45" y="f46"/>
                  <a:pt x="f47" y="f48"/>
                </a:cubicBezTo>
                <a:lnTo>
                  <a:pt x="f49" y="f50"/>
                </a:lnTo>
                <a:lnTo>
                  <a:pt x="f51" y="f48"/>
                </a:lnTo>
                <a:cubicBezTo>
                  <a:pt x="f52" y="f46"/>
                  <a:pt x="f53" y="f42"/>
                  <a:pt x="f54" y="f42"/>
                </a:cubicBezTo>
                <a:cubicBezTo>
                  <a:pt x="f55" y="f42"/>
                  <a:pt x="f56" y="f40"/>
                  <a:pt x="f56" y="f39"/>
                </a:cubicBezTo>
                <a:lnTo>
                  <a:pt x="f56" y="f37"/>
                </a:lnTo>
                <a:lnTo>
                  <a:pt x="f23" y="f37"/>
                </a:lnTo>
                <a:lnTo>
                  <a:pt x="f23" y="f24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54" name="Google Shape;6052;p67">
            <a:extLst>
              <a:ext uri="{FF2B5EF4-FFF2-40B4-BE49-F238E27FC236}">
                <a16:creationId xmlns:a16="http://schemas.microsoft.com/office/drawing/2014/main" id="{59592D55-BBDF-44BE-B3B0-0CFD76C43AAD}"/>
              </a:ext>
            </a:extLst>
          </p:cNvPr>
          <p:cNvGrpSpPr/>
          <p:nvPr/>
        </p:nvGrpSpPr>
        <p:grpSpPr>
          <a:xfrm>
            <a:off x="8328949" y="4140814"/>
            <a:ext cx="357082" cy="363401"/>
            <a:chOff x="8328949" y="4140814"/>
            <a:chExt cx="357082" cy="363401"/>
          </a:xfrm>
        </p:grpSpPr>
        <p:sp>
          <p:nvSpPr>
            <p:cNvPr id="55" name="Google Shape;6053;p67">
              <a:extLst>
                <a:ext uri="{FF2B5EF4-FFF2-40B4-BE49-F238E27FC236}">
                  <a16:creationId xmlns:a16="http://schemas.microsoft.com/office/drawing/2014/main" id="{C23CA03E-1723-4330-B65D-3483EE1158E0}"/>
                </a:ext>
              </a:extLst>
            </p:cNvPr>
            <p:cNvSpPr/>
            <p:nvPr/>
          </p:nvSpPr>
          <p:spPr>
            <a:xfrm>
              <a:off x="8328949" y="4140814"/>
              <a:ext cx="357082" cy="1543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6"/>
                <a:gd name="f4" fmla="val 5379"/>
                <a:gd name="f5" fmla="val 3088"/>
                <a:gd name="f6" fmla="val 1639"/>
                <a:gd name="f7" fmla="val 316"/>
                <a:gd name="f8" fmla="val 1008"/>
                <a:gd name="f9" fmla="val 95"/>
                <a:gd name="f10" fmla="val 2489"/>
                <a:gd name="f11" fmla="val 1"/>
                <a:gd name="f12" fmla="val 3214"/>
                <a:gd name="f13" fmla="val 190"/>
                <a:gd name="f14" fmla="val 3938"/>
                <a:gd name="f15" fmla="val 568"/>
                <a:gd name="f16" fmla="val 4506"/>
                <a:gd name="f17" fmla="val 962"/>
                <a:gd name="f18" fmla="val 5071"/>
                <a:gd name="f19" fmla="val 1607"/>
                <a:gd name="f20" fmla="val 5366"/>
                <a:gd name="f21" fmla="val 2240"/>
                <a:gd name="f22" fmla="val 2772"/>
                <a:gd name="f23" fmla="val 3296"/>
                <a:gd name="f24" fmla="val 5157"/>
                <a:gd name="f25" fmla="val 3655"/>
                <a:gd name="f26" fmla="val 4726"/>
                <a:gd name="f27" fmla="val 4569"/>
                <a:gd name="f28" fmla="val 3844"/>
                <a:gd name="f29" fmla="val 2836"/>
                <a:gd name="f30" fmla="val 2584"/>
                <a:gd name="f31" fmla="val 2427"/>
                <a:gd name="f32" fmla="val 2678"/>
                <a:gd name="f33" fmla="val 2899"/>
                <a:gd name="f34" fmla="val 3151"/>
                <a:gd name="f35" fmla="val 2616"/>
                <a:gd name="f36" fmla="val 3308"/>
                <a:gd name="f37" fmla="val 3340"/>
                <a:gd name="f38" fmla="val 3057"/>
                <a:gd name="f39" fmla="val 3529"/>
                <a:gd name="f40" fmla="val 3749"/>
                <a:gd name="f41" fmla="val 3970"/>
                <a:gd name="f42" fmla="val 3025"/>
                <a:gd name="f43" fmla="val 4127"/>
                <a:gd name="f44" fmla="val 2049"/>
                <a:gd name="f45" fmla="val 1450"/>
                <a:gd name="f46" fmla="val 3434"/>
                <a:gd name="f47" fmla="val 1608"/>
                <a:gd name="f48" fmla="val 1754"/>
                <a:gd name="f49" fmla="val 1999"/>
                <a:gd name="f50" fmla="val 2279"/>
                <a:gd name="f51" fmla="val 1632"/>
                <a:gd name="f52" fmla="val 2882"/>
                <a:gd name="f53" fmla="val 2930"/>
                <a:gd name="f54" fmla="val 2977"/>
                <a:gd name="f55" fmla="val 1634"/>
                <a:gd name="f56" fmla="val 3624"/>
                <a:gd name="f57" fmla="val 1733"/>
                <a:gd name="f58" fmla="val 4128"/>
                <a:gd name="f59" fmla="val 2048"/>
                <a:gd name="f60" fmla="val 4474"/>
                <a:gd name="f61" fmla="val 7908"/>
                <a:gd name="f62" fmla="val 8255"/>
                <a:gd name="f63" fmla="val 2017"/>
                <a:gd name="f64" fmla="val 8759"/>
                <a:gd name="f65" fmla="val 1702"/>
                <a:gd name="f66" fmla="val 9358"/>
                <a:gd name="f67" fmla="val 9406"/>
                <a:gd name="f68" fmla="val 9453"/>
                <a:gd name="f69" fmla="val 9501"/>
                <a:gd name="f70" fmla="val 10104"/>
                <a:gd name="f71" fmla="val 10629"/>
                <a:gd name="f72" fmla="val 10775"/>
                <a:gd name="f73" fmla="val 10964"/>
                <a:gd name="f74" fmla="val 10334"/>
                <a:gd name="f75" fmla="val 9547"/>
                <a:gd name="f76" fmla="val 9326"/>
                <a:gd name="f77" fmla="val 9137"/>
                <a:gd name="f78" fmla="val 3497"/>
                <a:gd name="f79" fmla="val 9799"/>
                <a:gd name="f80" fmla="val 9956"/>
                <a:gd name="f81" fmla="val 9767"/>
                <a:gd name="f82" fmla="val 2521"/>
                <a:gd name="f83" fmla="val 8539"/>
                <a:gd name="f84" fmla="val 7814"/>
                <a:gd name="f85" fmla="val 3686"/>
                <a:gd name="f86" fmla="val 8728"/>
                <a:gd name="f87" fmla="val 9099"/>
                <a:gd name="f88" fmla="val 5169"/>
                <a:gd name="f89" fmla="val 9626"/>
                <a:gd name="f90" fmla="val 10158"/>
                <a:gd name="f91" fmla="val 10800"/>
                <a:gd name="f92" fmla="val 11451"/>
                <a:gd name="f93" fmla="val 5074"/>
                <a:gd name="f94" fmla="val 11847"/>
                <a:gd name="f95" fmla="val 12225"/>
                <a:gd name="f96" fmla="val 12445"/>
                <a:gd name="f97" fmla="val 3277"/>
                <a:gd name="f98" fmla="val 12319"/>
                <a:gd name="f99" fmla="val 12130"/>
                <a:gd name="f100" fmla="*/ f0 1 12446"/>
                <a:gd name="f101" fmla="*/ f1 1 5379"/>
                <a:gd name="f102" fmla="+- f4 0 f2"/>
                <a:gd name="f103" fmla="+- f3 0 f2"/>
                <a:gd name="f104" fmla="*/ f103 1 12446"/>
                <a:gd name="f105" fmla="*/ f102 1 5379"/>
                <a:gd name="f106" fmla="*/ f2 1 f104"/>
                <a:gd name="f107" fmla="*/ f3 1 f104"/>
                <a:gd name="f108" fmla="*/ f2 1 f105"/>
                <a:gd name="f109" fmla="*/ f4 1 f105"/>
                <a:gd name="f110" fmla="*/ f106 f100 1"/>
                <a:gd name="f111" fmla="*/ f107 f100 1"/>
                <a:gd name="f112" fmla="*/ f109 f101 1"/>
                <a:gd name="f113" fmla="*/ f108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0" t="f113" r="f111" b="f112"/>
              <a:pathLst>
                <a:path w="12446" h="53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5"/>
                    <a:pt x="f28" y="f10"/>
                    <a:pt x="f29" y="f10"/>
                  </a:cubicBezTo>
                  <a:cubicBezTo>
                    <a:pt x="f30" y="f10"/>
                    <a:pt x="f31" y="f32"/>
                    <a:pt x="f31" y="f33"/>
                  </a:cubicBezTo>
                  <a:cubicBezTo>
                    <a:pt x="f31" y="f34"/>
                    <a:pt x="f35" y="f36"/>
                    <a:pt x="f29" y="f37"/>
                  </a:cubicBezTo>
                  <a:cubicBezTo>
                    <a:pt x="f38" y="f37"/>
                    <a:pt x="f12" y="f39"/>
                    <a:pt x="f12" y="f40"/>
                  </a:cubicBezTo>
                  <a:cubicBezTo>
                    <a:pt x="f12" y="f41"/>
                    <a:pt x="f42" y="f43"/>
                    <a:pt x="f29" y="f43"/>
                  </a:cubicBezTo>
                  <a:cubicBezTo>
                    <a:pt x="f44" y="f43"/>
                    <a:pt x="f45" y="f46"/>
                    <a:pt x="f47" y="f30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42" y="f6"/>
                  </a:cubicBezTo>
                  <a:cubicBezTo>
                    <a:pt x="f56" y="f57"/>
                    <a:pt x="f58" y="f59"/>
                    <a:pt x="f60" y="f10"/>
                  </a:cubicBezTo>
                  <a:lnTo>
                    <a:pt x="f61" y="f10"/>
                  </a:lnTo>
                  <a:cubicBezTo>
                    <a:pt x="f62" y="f63"/>
                    <a:pt x="f64" y="f65"/>
                    <a:pt x="f66" y="f6"/>
                  </a:cubicBezTo>
                  <a:cubicBezTo>
                    <a:pt x="f67" y="f55"/>
                    <a:pt x="f68" y="f51"/>
                    <a:pt x="f69" y="f51"/>
                  </a:cubicBezTo>
                  <a:cubicBezTo>
                    <a:pt x="f70" y="f51"/>
                    <a:pt x="f71" y="f49"/>
                    <a:pt x="f72" y="f30"/>
                  </a:cubicBezTo>
                  <a:cubicBezTo>
                    <a:pt x="f73" y="f46"/>
                    <a:pt x="f74" y="f43"/>
                    <a:pt x="f75" y="f43"/>
                  </a:cubicBezTo>
                  <a:cubicBezTo>
                    <a:pt x="f76" y="f43"/>
                    <a:pt x="f77" y="f14"/>
                    <a:pt x="f77" y="f40"/>
                  </a:cubicBezTo>
                  <a:cubicBezTo>
                    <a:pt x="f77" y="f78"/>
                    <a:pt x="f76" y="f37"/>
                    <a:pt x="f75" y="f37"/>
                  </a:cubicBezTo>
                  <a:cubicBezTo>
                    <a:pt x="f79" y="f37"/>
                    <a:pt x="f80" y="f34"/>
                    <a:pt x="f80" y="f33"/>
                  </a:cubicBezTo>
                  <a:cubicBezTo>
                    <a:pt x="f80" y="f32"/>
                    <a:pt x="f81" y="f82"/>
                    <a:pt x="f75" y="f10"/>
                  </a:cubicBezTo>
                  <a:cubicBezTo>
                    <a:pt x="f83" y="f10"/>
                    <a:pt x="f84" y="f85"/>
                    <a:pt x="f86" y="f26"/>
                  </a:cubicBezTo>
                  <a:cubicBezTo>
                    <a:pt x="f87" y="f88"/>
                    <a:pt x="f89" y="f4"/>
                    <a:pt x="f90" y="f4"/>
                  </a:cubicBezTo>
                  <a:cubicBezTo>
                    <a:pt x="f91" y="f4"/>
                    <a:pt x="f92" y="f93"/>
                    <a:pt x="f94" y="f16"/>
                  </a:cubicBezTo>
                  <a:cubicBezTo>
                    <a:pt x="f95" y="f41"/>
                    <a:pt x="f96" y="f97"/>
                    <a:pt x="f98" y="f10"/>
                  </a:cubicBezTo>
                  <a:cubicBezTo>
                    <a:pt x="f99" y="f8"/>
                    <a:pt x="f72" y="f2"/>
                    <a:pt x="f76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6" name="Google Shape;6054;p67">
              <a:extLst>
                <a:ext uri="{FF2B5EF4-FFF2-40B4-BE49-F238E27FC236}">
                  <a16:creationId xmlns:a16="http://schemas.microsoft.com/office/drawing/2014/main" id="{0A57E442-6824-42C7-8BB2-85F976A4858B}"/>
                </a:ext>
              </a:extLst>
            </p:cNvPr>
            <p:cNvSpPr/>
            <p:nvPr/>
          </p:nvSpPr>
          <p:spPr>
            <a:xfrm>
              <a:off x="8397657" y="4285445"/>
              <a:ext cx="212424" cy="2187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04"/>
                <a:gd name="f4" fmla="val 7625"/>
                <a:gd name="f5" fmla="val 2426"/>
                <a:gd name="f6" fmla="val 5639"/>
                <a:gd name="f7" fmla="val 5860"/>
                <a:gd name="f8" fmla="val 2237"/>
                <a:gd name="f9" fmla="val 6017"/>
                <a:gd name="f10" fmla="val 2048"/>
                <a:gd name="f11" fmla="val 1796"/>
                <a:gd name="f12" fmla="val 1638"/>
                <a:gd name="f13" fmla="val 5828"/>
                <a:gd name="f14" fmla="val 473"/>
                <a:gd name="f15" fmla="val 1229"/>
                <a:gd name="f16" fmla="val 851"/>
                <a:gd name="f17" fmla="val 630"/>
                <a:gd name="f18" fmla="val 1103"/>
                <a:gd name="f19" fmla="val 1134"/>
                <a:gd name="f20" fmla="val 7246"/>
                <a:gd name="f21" fmla="val 7467"/>
                <a:gd name="f22" fmla="val 189"/>
                <a:gd name="f23" fmla="val 7624"/>
                <a:gd name="f24" fmla="val 378"/>
                <a:gd name="f25" fmla="val 6994"/>
                <a:gd name="f26" fmla="val 7435"/>
                <a:gd name="f27" fmla="val 6774"/>
                <a:gd name="f28" fmla="val 1071"/>
                <a:gd name="f29" fmla="val 6175"/>
                <a:gd name="f30" fmla="val 788"/>
                <a:gd name="f31" fmla="val 5734"/>
                <a:gd name="f32" fmla="val 315"/>
                <a:gd name="f33" fmla="val 5545"/>
                <a:gd name="f34" fmla="val 5324"/>
                <a:gd name="f35" fmla="val 5072"/>
                <a:gd name="f36" fmla="val 4915"/>
                <a:gd name="f37" fmla="val 4096"/>
                <a:gd name="f38" fmla="val 3907"/>
                <a:gd name="f39" fmla="val 3686"/>
                <a:gd name="f40" fmla="val 3466"/>
                <a:gd name="f41" fmla="val 3277"/>
                <a:gd name="f42" fmla="*/ f0 1 7404"/>
                <a:gd name="f43" fmla="*/ f1 1 7625"/>
                <a:gd name="f44" fmla="+- f4 0 f2"/>
                <a:gd name="f45" fmla="+- f3 0 f2"/>
                <a:gd name="f46" fmla="*/ f45 1 7404"/>
                <a:gd name="f47" fmla="*/ f44 1 7625"/>
                <a:gd name="f48" fmla="*/ f2 1 f46"/>
                <a:gd name="f49" fmla="*/ f3 1 f46"/>
                <a:gd name="f50" fmla="*/ f2 1 f47"/>
                <a:gd name="f51" fmla="*/ f4 1 f47"/>
                <a:gd name="f52" fmla="*/ f48 f42 1"/>
                <a:gd name="f53" fmla="*/ f49 f42 1"/>
                <a:gd name="f54" fmla="*/ f51 f43 1"/>
                <a:gd name="f55" fmla="*/ f50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7404" h="7625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cubicBezTo>
                    <a:pt x="f11" y="f9"/>
                    <a:pt x="f12" y="f13"/>
                    <a:pt x="f12" y="f6"/>
                  </a:cubicBezTo>
                  <a:lnTo>
                    <a:pt x="f12" y="f14"/>
                  </a:lnTo>
                  <a:cubicBezTo>
                    <a:pt x="f15" y="f16"/>
                    <a:pt x="f17" y="f18"/>
                    <a:pt x="f2" y="f19"/>
                  </a:cubicBezTo>
                  <a:lnTo>
                    <a:pt x="f2" y="f20"/>
                  </a:lnTo>
                  <a:cubicBezTo>
                    <a:pt x="f2" y="f21"/>
                    <a:pt x="f22" y="f23"/>
                    <a:pt x="f24" y="f23"/>
                  </a:cubicBezTo>
                  <a:lnTo>
                    <a:pt x="f25" y="f23"/>
                  </a:lnTo>
                  <a:cubicBezTo>
                    <a:pt x="f20" y="f23"/>
                    <a:pt x="f3" y="f26"/>
                    <a:pt x="f3" y="f20"/>
                  </a:cubicBezTo>
                  <a:lnTo>
                    <a:pt x="f3" y="f19"/>
                  </a:lnTo>
                  <a:cubicBezTo>
                    <a:pt x="f27" y="f28"/>
                    <a:pt x="f29" y="f30"/>
                    <a:pt x="f31" y="f32"/>
                  </a:cubicBezTo>
                  <a:lnTo>
                    <a:pt x="f31" y="f6"/>
                  </a:lnTo>
                  <a:cubicBezTo>
                    <a:pt x="f31" y="f7"/>
                    <a:pt x="f33" y="f9"/>
                    <a:pt x="f34" y="f9"/>
                  </a:cubicBezTo>
                  <a:cubicBezTo>
                    <a:pt x="f35" y="f9"/>
                    <a:pt x="f36" y="f13"/>
                    <a:pt x="f36" y="f6"/>
                  </a:cubicBezTo>
                  <a:lnTo>
                    <a:pt x="f36" y="f2"/>
                  </a:lnTo>
                  <a:lnTo>
                    <a:pt x="f37" y="f2"/>
                  </a:lnTo>
                  <a:lnTo>
                    <a:pt x="f37" y="f6"/>
                  </a:lnTo>
                  <a:cubicBezTo>
                    <a:pt x="f37" y="f7"/>
                    <a:pt x="f38" y="f9"/>
                    <a:pt x="f39" y="f9"/>
                  </a:cubicBezTo>
                  <a:cubicBezTo>
                    <a:pt x="f40" y="f9"/>
                    <a:pt x="f41" y="f13"/>
                    <a:pt x="f41" y="f6"/>
                  </a:cubicBezTo>
                  <a:lnTo>
                    <a:pt x="f41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7" name="Google Shape;6055;p67">
              <a:extLst>
                <a:ext uri="{FF2B5EF4-FFF2-40B4-BE49-F238E27FC236}">
                  <a16:creationId xmlns:a16="http://schemas.microsoft.com/office/drawing/2014/main" id="{43022224-B771-4D0C-9269-7ABA5EE8BFA1}"/>
                </a:ext>
              </a:extLst>
            </p:cNvPr>
            <p:cNvSpPr/>
            <p:nvPr/>
          </p:nvSpPr>
          <p:spPr>
            <a:xfrm>
              <a:off x="8469072" y="4236616"/>
              <a:ext cx="76837" cy="235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8"/>
                <a:gd name="f4" fmla="val 820"/>
                <a:gd name="f5" fmla="val 1"/>
                <a:gd name="f6" fmla="val 32"/>
                <a:gd name="f7" fmla="val 127"/>
                <a:gd name="f8" fmla="val 284"/>
                <a:gd name="f9" fmla="val 379"/>
                <a:gd name="f10" fmla="val 536"/>
                <a:gd name="f11" fmla="val 662"/>
                <a:gd name="f12" fmla="val 788"/>
                <a:gd name="f13" fmla="val 2666"/>
                <a:gd name="f14" fmla="val 2615"/>
                <a:gd name="f15" fmla="val 649"/>
                <a:gd name="f16" fmla="val 555"/>
                <a:gd name="f17" fmla="val 2670"/>
                <a:gd name="f18" fmla="val 799"/>
                <a:gd name="f19" fmla="val 2674"/>
                <a:gd name="f20" fmla="val 809"/>
                <a:gd name="f21" fmla="*/ f0 1 2678"/>
                <a:gd name="f22" fmla="*/ f1 1 820"/>
                <a:gd name="f23" fmla="+- f4 0 f2"/>
                <a:gd name="f24" fmla="+- f3 0 f2"/>
                <a:gd name="f25" fmla="*/ f24 1 2678"/>
                <a:gd name="f26" fmla="*/ f23 1 820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2678" h="820">
                  <a:moveTo>
                    <a:pt x="f2" y="f5"/>
                  </a:moveTo>
                  <a:cubicBezTo>
                    <a:pt x="f6" y="f7"/>
                    <a:pt x="f6" y="f8"/>
                    <a:pt x="f6" y="f9"/>
                  </a:cubicBezTo>
                  <a:cubicBezTo>
                    <a:pt x="f6" y="f10"/>
                    <a:pt x="f6" y="f11"/>
                    <a:pt x="f2" y="f12"/>
                  </a:cubicBezTo>
                  <a:lnTo>
                    <a:pt x="f13" y="f12"/>
                  </a:lnTo>
                  <a:cubicBezTo>
                    <a:pt x="f14" y="f15"/>
                    <a:pt x="f14" y="f16"/>
                    <a:pt x="f14" y="f9"/>
                  </a:cubicBezTo>
                  <a:cubicBezTo>
                    <a:pt x="f14" y="f8"/>
                    <a:pt x="f14" y="f7"/>
                    <a:pt x="f3" y="f5"/>
                  </a:cubicBezTo>
                  <a:close/>
                  <a:moveTo>
                    <a:pt x="f13" y="f12"/>
                  </a:moveTo>
                  <a:cubicBezTo>
                    <a:pt x="f17" y="f18"/>
                    <a:pt x="f19" y="f20"/>
                    <a:pt x="f3" y="f4"/>
                  </a:cubicBezTo>
                  <a:lnTo>
                    <a:pt x="f3" y="f1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58" name="Google Shape;6078;p67">
            <a:extLst>
              <a:ext uri="{FF2B5EF4-FFF2-40B4-BE49-F238E27FC236}">
                <a16:creationId xmlns:a16="http://schemas.microsoft.com/office/drawing/2014/main" id="{674BA130-20D1-4133-8931-0CA9E67AA353}"/>
              </a:ext>
            </a:extLst>
          </p:cNvPr>
          <p:cNvGrpSpPr/>
          <p:nvPr/>
        </p:nvGrpSpPr>
        <p:grpSpPr>
          <a:xfrm>
            <a:off x="5126254" y="4158599"/>
            <a:ext cx="365202" cy="363400"/>
            <a:chOff x="5126254" y="4158599"/>
            <a:chExt cx="365202" cy="363400"/>
          </a:xfrm>
        </p:grpSpPr>
        <p:sp>
          <p:nvSpPr>
            <p:cNvPr id="59" name="Google Shape;6079;p67">
              <a:extLst>
                <a:ext uri="{FF2B5EF4-FFF2-40B4-BE49-F238E27FC236}">
                  <a16:creationId xmlns:a16="http://schemas.microsoft.com/office/drawing/2014/main" id="{D8082538-A8BB-4B33-B8F5-F2291E97B080}"/>
                </a:ext>
              </a:extLst>
            </p:cNvPr>
            <p:cNvSpPr/>
            <p:nvPr/>
          </p:nvSpPr>
          <p:spPr>
            <a:xfrm>
              <a:off x="5202195" y="4308652"/>
              <a:ext cx="214234" cy="2133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67"/>
                <a:gd name="f4" fmla="val 7436"/>
                <a:gd name="f5" fmla="val 3686"/>
                <a:gd name="f6" fmla="val 1465"/>
                <a:gd name="f7" fmla="val 3836"/>
                <a:gd name="f8" fmla="val 3985"/>
                <a:gd name="f9" fmla="val 1544"/>
                <a:gd name="f10" fmla="val 4064"/>
                <a:gd name="f11" fmla="val 1702"/>
                <a:gd name="f12" fmla="val 4537"/>
                <a:gd name="f13" fmla="val 2678"/>
                <a:gd name="f14" fmla="val 5608"/>
                <a:gd name="f15" fmla="val 2836"/>
                <a:gd name="f16" fmla="val 5955"/>
                <a:gd name="f17" fmla="val 2867"/>
                <a:gd name="f18" fmla="val 6081"/>
                <a:gd name="f19" fmla="val 3308"/>
                <a:gd name="f20" fmla="val 5829"/>
                <a:gd name="f21" fmla="val 3561"/>
                <a:gd name="f22" fmla="val 5041"/>
                <a:gd name="f23" fmla="val 4285"/>
                <a:gd name="f24" fmla="val 5261"/>
                <a:gd name="f25" fmla="val 5356"/>
                <a:gd name="f26" fmla="val 5286"/>
                <a:gd name="f27" fmla="val 5630"/>
                <a:gd name="f28" fmla="val 5075"/>
                <a:gd name="f29" fmla="val 5845"/>
                <a:gd name="f30" fmla="val 4845"/>
                <a:gd name="f31" fmla="val 4784"/>
                <a:gd name="f32" fmla="val 4722"/>
                <a:gd name="f33" fmla="val 5830"/>
                <a:gd name="f34" fmla="val 4663"/>
                <a:gd name="f35" fmla="val 5797"/>
                <a:gd name="f36" fmla="val 5262"/>
                <a:gd name="f37" fmla="val 2616"/>
                <a:gd name="f38" fmla="val 5828"/>
                <a:gd name="f39" fmla="val 2553"/>
                <a:gd name="f40" fmla="val 5842"/>
                <a:gd name="f41" fmla="val 2492"/>
                <a:gd name="f42" fmla="val 2244"/>
                <a:gd name="f43" fmla="val 2035"/>
                <a:gd name="f44" fmla="val 5609"/>
                <a:gd name="f45" fmla="val 2111"/>
                <a:gd name="f46" fmla="val 2300"/>
                <a:gd name="f47" fmla="val 1512"/>
                <a:gd name="f48" fmla="val 1323"/>
                <a:gd name="f49" fmla="val 1418"/>
                <a:gd name="f50" fmla="val 1796"/>
                <a:gd name="f51" fmla="val 3387"/>
                <a:gd name="f52" fmla="val 3537"/>
                <a:gd name="f53" fmla="val 3718"/>
                <a:gd name="f54" fmla="val 1670"/>
                <a:gd name="f55" fmla="val 32"/>
                <a:gd name="f56" fmla="val 3750"/>
                <a:gd name="f57" fmla="val 5766"/>
                <a:gd name="f58" fmla="val 5765"/>
                <a:gd name="f59" fmla="val 7404"/>
                <a:gd name="f60" fmla="*/ f0 1 7467"/>
                <a:gd name="f61" fmla="*/ f1 1 7436"/>
                <a:gd name="f62" fmla="+- f4 0 f2"/>
                <a:gd name="f63" fmla="+- f3 0 f2"/>
                <a:gd name="f64" fmla="*/ f63 1 7467"/>
                <a:gd name="f65" fmla="*/ f62 1 7436"/>
                <a:gd name="f66" fmla="*/ f2 1 f64"/>
                <a:gd name="f67" fmla="*/ f3 1 f64"/>
                <a:gd name="f68" fmla="*/ f2 1 f65"/>
                <a:gd name="f69" fmla="*/ f4 1 f65"/>
                <a:gd name="f70" fmla="*/ f66 f60 1"/>
                <a:gd name="f71" fmla="*/ f67 f60 1"/>
                <a:gd name="f72" fmla="*/ f69 f61 1"/>
                <a:gd name="f73" fmla="*/ f68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7466" h="743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5"/>
                  </a:lnTo>
                  <a:cubicBezTo>
                    <a:pt x="f16" y="f17"/>
                    <a:pt x="f18" y="f19"/>
                    <a:pt x="f20" y="f21"/>
                  </a:cubicBezTo>
                  <a:lnTo>
                    <a:pt x="f22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5" y="f36"/>
                  </a:lnTo>
                  <a:lnTo>
                    <a:pt x="f13" y="f35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5"/>
                  </a:cubicBezTo>
                  <a:lnTo>
                    <a:pt x="f46" y="f23"/>
                  </a:lnTo>
                  <a:lnTo>
                    <a:pt x="f47" y="f21"/>
                  </a:lnTo>
                  <a:cubicBezTo>
                    <a:pt x="f48" y="f19"/>
                    <a:pt x="f49" y="f17"/>
                    <a:pt x="f50" y="f15"/>
                  </a:cubicBezTo>
                  <a:lnTo>
                    <a:pt x="f15" y="f13"/>
                  </a:lnTo>
                  <a:lnTo>
                    <a:pt x="f19" y="f11"/>
                  </a:lnTo>
                  <a:cubicBezTo>
                    <a:pt x="f51" y="f9"/>
                    <a:pt x="f52" y="f6"/>
                    <a:pt x="f5" y="f6"/>
                  </a:cubicBezTo>
                  <a:close/>
                  <a:moveTo>
                    <a:pt x="f53" y="f2"/>
                  </a:moveTo>
                  <a:cubicBezTo>
                    <a:pt x="f54" y="f2"/>
                    <a:pt x="f55" y="f54"/>
                    <a:pt x="f55" y="f56"/>
                  </a:cubicBezTo>
                  <a:cubicBezTo>
                    <a:pt x="f2" y="f57"/>
                    <a:pt x="f54" y="f4"/>
                    <a:pt x="f53" y="f4"/>
                  </a:cubicBezTo>
                  <a:cubicBezTo>
                    <a:pt x="f58" y="f4"/>
                    <a:pt x="f59" y="f35"/>
                    <a:pt x="f3" y="f56"/>
                  </a:cubicBezTo>
                  <a:cubicBezTo>
                    <a:pt x="f3" y="f11"/>
                    <a:pt x="f35" y="f55"/>
                    <a:pt x="f53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0" name="Google Shape;6080;p67">
              <a:extLst>
                <a:ext uri="{FF2B5EF4-FFF2-40B4-BE49-F238E27FC236}">
                  <a16:creationId xmlns:a16="http://schemas.microsoft.com/office/drawing/2014/main" id="{BC25BFAF-6719-4199-A77A-93B1C1E43F59}"/>
                </a:ext>
              </a:extLst>
            </p:cNvPr>
            <p:cNvSpPr/>
            <p:nvPr/>
          </p:nvSpPr>
          <p:spPr>
            <a:xfrm>
              <a:off x="5317876" y="4160757"/>
              <a:ext cx="173580" cy="1696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12"/>
                <a:gd name="f5" fmla="val 3829"/>
                <a:gd name="f6" fmla="val 3706"/>
                <a:gd name="f7" fmla="val 3580"/>
                <a:gd name="f8" fmla="val 47"/>
                <a:gd name="f9" fmla="val 3498"/>
                <a:gd name="f10" fmla="val 146"/>
                <a:gd name="f11" fmla="val 1"/>
                <a:gd name="f12" fmla="val 4336"/>
                <a:gd name="f13" fmla="val 1229"/>
                <a:gd name="f14" fmla="val 4399"/>
                <a:gd name="f15" fmla="val 2332"/>
                <a:gd name="f16" fmla="val 4998"/>
                <a:gd name="f17" fmla="val 3088"/>
                <a:gd name="f18" fmla="val 5861"/>
                <a:gd name="f19" fmla="val 2446"/>
                <a:gd name="f20" fmla="val 2289"/>
                <a:gd name="f21" fmla="val 2037"/>
                <a:gd name="f22" fmla="val 5924"/>
                <a:gd name="f23" fmla="val 1879"/>
                <a:gd name="f24" fmla="val 4128"/>
                <a:gd name="f25" fmla="val 115"/>
                <a:gd name="f26" fmla="val 4053"/>
                <a:gd name="f27" fmla="val 40"/>
                <a:gd name="f28" fmla="val 3942"/>
                <a:gd name="f29" fmla="*/ f0 1 6050"/>
                <a:gd name="f30" fmla="*/ f1 1 5912"/>
                <a:gd name="f31" fmla="+- f4 0 f2"/>
                <a:gd name="f32" fmla="+- f3 0 f2"/>
                <a:gd name="f33" fmla="*/ f32 1 6050"/>
                <a:gd name="f34" fmla="*/ f31 1 5912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6050" h="591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19"/>
                  </a:lnTo>
                  <a:cubicBezTo>
                    <a:pt x="f3" y="f20"/>
                    <a:pt x="f3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1" name="Google Shape;6081;p67">
              <a:extLst>
                <a:ext uri="{FF2B5EF4-FFF2-40B4-BE49-F238E27FC236}">
                  <a16:creationId xmlns:a16="http://schemas.microsoft.com/office/drawing/2014/main" id="{7F6F5DC0-ABE9-4536-B837-297113FB358D}"/>
                </a:ext>
              </a:extLst>
            </p:cNvPr>
            <p:cNvSpPr/>
            <p:nvPr/>
          </p:nvSpPr>
          <p:spPr>
            <a:xfrm>
              <a:off x="5223884" y="4158599"/>
              <a:ext cx="169959" cy="1030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24"/>
                <a:gd name="f4" fmla="val 3593"/>
                <a:gd name="f5" fmla="val 1"/>
                <a:gd name="f6" fmla="val 2962"/>
                <a:gd name="f7" fmla="val 3592"/>
                <a:gd name="f8" fmla="val 5923"/>
                <a:gd name="f9" fmla="*/ f0 1 5924"/>
                <a:gd name="f10" fmla="*/ f1 1 3593"/>
                <a:gd name="f11" fmla="+- f4 0 f2"/>
                <a:gd name="f12" fmla="+- f3 0 f2"/>
                <a:gd name="f13" fmla="*/ f12 1 5924"/>
                <a:gd name="f14" fmla="*/ f11 1 3593"/>
                <a:gd name="f15" fmla="*/ f2 1 f13"/>
                <a:gd name="f16" fmla="*/ f3 1 f13"/>
                <a:gd name="f17" fmla="*/ f2 1 f14"/>
                <a:gd name="f18" fmla="*/ f4 1 f14"/>
                <a:gd name="f19" fmla="*/ f15 f9 1"/>
                <a:gd name="f20" fmla="*/ f16 f9 1"/>
                <a:gd name="f21" fmla="*/ f18 f10 1"/>
                <a:gd name="f22" fmla="*/ f17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5924" h="3593">
                  <a:moveTo>
                    <a:pt x="f2" y="f5"/>
                  </a:moveTo>
                  <a:lnTo>
                    <a:pt x="f6" y="f7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2" name="Google Shape;6082;p67">
              <a:extLst>
                <a:ext uri="{FF2B5EF4-FFF2-40B4-BE49-F238E27FC236}">
                  <a16:creationId xmlns:a16="http://schemas.microsoft.com/office/drawing/2014/main" id="{D1876C10-D151-4436-9318-7698679AAE44}"/>
                </a:ext>
              </a:extLst>
            </p:cNvPr>
            <p:cNvSpPr/>
            <p:nvPr/>
          </p:nvSpPr>
          <p:spPr>
            <a:xfrm>
              <a:off x="5126254" y="4160757"/>
              <a:ext cx="170855" cy="1687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81"/>
                <a:gd name="f5" fmla="val 2194"/>
                <a:gd name="f6" fmla="val 2084"/>
                <a:gd name="f7" fmla="val 1965"/>
                <a:gd name="f8" fmla="val 40"/>
                <a:gd name="f9" fmla="val 1859"/>
                <a:gd name="f10" fmla="val 115"/>
                <a:gd name="f11" fmla="val 95"/>
                <a:gd name="f12" fmla="val 1879"/>
                <a:gd name="f13" fmla="val 1"/>
                <a:gd name="f14" fmla="val 2037"/>
                <a:gd name="f15" fmla="val 2289"/>
                <a:gd name="f16" fmla="val 2446"/>
                <a:gd name="f17" fmla="val 2899"/>
                <a:gd name="f18" fmla="val 5880"/>
                <a:gd name="f19" fmla="val 3655"/>
                <a:gd name="f20" fmla="val 4998"/>
                <a:gd name="f21" fmla="val 4758"/>
                <a:gd name="f22" fmla="val 4399"/>
                <a:gd name="f23" fmla="val 4305"/>
                <a:gd name="f24" fmla="val 2490"/>
                <a:gd name="f25" fmla="val 146"/>
                <a:gd name="f26" fmla="val 2424"/>
                <a:gd name="f27" fmla="val 47"/>
                <a:gd name="f28" fmla="val 2315"/>
                <a:gd name="f29" fmla="*/ f0 1 5955"/>
                <a:gd name="f30" fmla="*/ f1 1 5881"/>
                <a:gd name="f31" fmla="+- f4 0 f2"/>
                <a:gd name="f32" fmla="+- f3 0 f2"/>
                <a:gd name="f33" fmla="*/ f32 1 5955"/>
                <a:gd name="f34" fmla="*/ f31 1 5881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5955" h="588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3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63" name="Google Shape;6110;p67">
            <a:extLst>
              <a:ext uri="{FF2B5EF4-FFF2-40B4-BE49-F238E27FC236}">
                <a16:creationId xmlns:a16="http://schemas.microsoft.com/office/drawing/2014/main" id="{424390F2-53B9-41FF-977E-E1FDB8AB4FE0}"/>
              </a:ext>
            </a:extLst>
          </p:cNvPr>
          <p:cNvGrpSpPr/>
          <p:nvPr/>
        </p:nvGrpSpPr>
        <p:grpSpPr>
          <a:xfrm>
            <a:off x="5733041" y="4193493"/>
            <a:ext cx="362504" cy="283866"/>
            <a:chOff x="5733041" y="4193493"/>
            <a:chExt cx="362504" cy="283866"/>
          </a:xfrm>
        </p:grpSpPr>
        <p:sp>
          <p:nvSpPr>
            <p:cNvPr id="64" name="Google Shape;6111;p67">
              <a:extLst>
                <a:ext uri="{FF2B5EF4-FFF2-40B4-BE49-F238E27FC236}">
                  <a16:creationId xmlns:a16="http://schemas.microsoft.com/office/drawing/2014/main" id="{6069DB6D-A4E3-4E7B-85A5-9EA27C42FC02}"/>
                </a:ext>
              </a:extLst>
            </p:cNvPr>
            <p:cNvSpPr/>
            <p:nvPr/>
          </p:nvSpPr>
          <p:spPr>
            <a:xfrm>
              <a:off x="5733041" y="4431228"/>
              <a:ext cx="362504" cy="461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5"/>
                <a:gd name="f4" fmla="val 1608"/>
                <a:gd name="f5" fmla="val 379"/>
                <a:gd name="f6" fmla="val 159"/>
                <a:gd name="f7" fmla="val 1"/>
                <a:gd name="f8" fmla="val 189"/>
                <a:gd name="f9" fmla="val 378"/>
                <a:gd name="f10" fmla="val 1040"/>
                <a:gd name="f11" fmla="val 537"/>
                <a:gd name="f12" fmla="val 1607"/>
                <a:gd name="f13" fmla="val 1198"/>
                <a:gd name="f14" fmla="val 11406"/>
                <a:gd name="f15" fmla="val 12067"/>
                <a:gd name="f16" fmla="val 12634"/>
                <a:gd name="f17" fmla="val 1072"/>
                <a:gd name="f18" fmla="val 12603"/>
                <a:gd name="f19" fmla="val 158"/>
                <a:gd name="f20" fmla="val 12445"/>
                <a:gd name="f21" fmla="val 12193"/>
                <a:gd name="f22" fmla="val 10965"/>
                <a:gd name="f23" fmla="val 630"/>
                <a:gd name="f24" fmla="val 10776"/>
                <a:gd name="f25" fmla="val 819"/>
                <a:gd name="f26" fmla="val 10555"/>
                <a:gd name="f27" fmla="val 10303"/>
                <a:gd name="f28" fmla="val 10146"/>
                <a:gd name="f29" fmla="val 9326"/>
                <a:gd name="f30" fmla="val 9137"/>
                <a:gd name="f31" fmla="val 8917"/>
                <a:gd name="f32" fmla="val 8696"/>
                <a:gd name="f33" fmla="val 8507"/>
                <a:gd name="f34" fmla="*/ f0 1 12635"/>
                <a:gd name="f35" fmla="*/ f1 1 1608"/>
                <a:gd name="f36" fmla="+- f4 0 f2"/>
                <a:gd name="f37" fmla="+- f3 0 f2"/>
                <a:gd name="f38" fmla="*/ f37 1 12635"/>
                <a:gd name="f39" fmla="*/ f36 1 1608"/>
                <a:gd name="f40" fmla="*/ f2 1 f38"/>
                <a:gd name="f41" fmla="*/ f3 1 f38"/>
                <a:gd name="f42" fmla="*/ f2 1 f39"/>
                <a:gd name="f43" fmla="*/ f4 1 f39"/>
                <a:gd name="f44" fmla="*/ f40 f34 1"/>
                <a:gd name="f45" fmla="*/ f41 f34 1"/>
                <a:gd name="f46" fmla="*/ f43 f35 1"/>
                <a:gd name="f47" fmla="*/ f42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2635" h="1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7"/>
                    <a:pt x="f16" y="f9"/>
                  </a:cubicBezTo>
                  <a:cubicBezTo>
                    <a:pt x="f18" y="f19"/>
                    <a:pt x="f20" y="f2"/>
                    <a:pt x="f21" y="f2"/>
                  </a:cubicBezTo>
                  <a:lnTo>
                    <a:pt x="f22" y="f2"/>
                  </a:lnTo>
                  <a:lnTo>
                    <a:pt x="f22" y="f9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9"/>
                  </a:cubicBezTo>
                  <a:lnTo>
                    <a:pt x="f28" y="f2"/>
                  </a:lnTo>
                  <a:lnTo>
                    <a:pt x="f29" y="f2"/>
                  </a:lnTo>
                  <a:lnTo>
                    <a:pt x="f29" y="f9"/>
                  </a:lnTo>
                  <a:cubicBezTo>
                    <a:pt x="f29" y="f23"/>
                    <a:pt x="f30" y="f25"/>
                    <a:pt x="f31" y="f25"/>
                  </a:cubicBezTo>
                  <a:cubicBezTo>
                    <a:pt x="f32" y="f25"/>
                    <a:pt x="f33" y="f23"/>
                    <a:pt x="f33" y="f9"/>
                  </a:cubicBezTo>
                  <a:lnTo>
                    <a:pt x="f3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5" name="Google Shape;6112;p67">
              <a:extLst>
                <a:ext uri="{FF2B5EF4-FFF2-40B4-BE49-F238E27FC236}">
                  <a16:creationId xmlns:a16="http://schemas.microsoft.com/office/drawing/2014/main" id="{E4343C78-27DA-49EB-AADC-3F23DED7864A}"/>
                </a:ext>
              </a:extLst>
            </p:cNvPr>
            <p:cNvSpPr/>
            <p:nvPr/>
          </p:nvSpPr>
          <p:spPr>
            <a:xfrm>
              <a:off x="5755645" y="4193493"/>
              <a:ext cx="316400" cy="214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468"/>
                <a:gd name="f5" fmla="val 3794"/>
                <a:gd name="f6" fmla="val 1673"/>
                <a:gd name="f7" fmla="val 3841"/>
                <a:gd name="f8" fmla="val 3890"/>
                <a:gd name="f9" fmla="val 1682"/>
                <a:gd name="f10" fmla="val 3939"/>
                <a:gd name="f11" fmla="val 1702"/>
                <a:gd name="f12" fmla="val 6428"/>
                <a:gd name="f13" fmla="val 2521"/>
                <a:gd name="f14" fmla="val 6680"/>
                <a:gd name="f15" fmla="val 2616"/>
                <a:gd name="f16" fmla="val 6806"/>
                <a:gd name="f17" fmla="val 2994"/>
                <a:gd name="f18" fmla="val 6585"/>
                <a:gd name="f19" fmla="val 3214"/>
                <a:gd name="f20" fmla="val 6018"/>
                <a:gd name="f21" fmla="val 3750"/>
                <a:gd name="f22" fmla="val 7404"/>
                <a:gd name="f23" fmla="val 5136"/>
                <a:gd name="f24" fmla="val 7593"/>
                <a:gd name="f25" fmla="val 5262"/>
                <a:gd name="f26" fmla="val 5514"/>
                <a:gd name="f27" fmla="val 7436"/>
                <a:gd name="f28" fmla="val 5671"/>
                <a:gd name="f29" fmla="val 7357"/>
                <a:gd name="f30" fmla="val 5750"/>
                <a:gd name="f31" fmla="val 7247"/>
                <a:gd name="f32" fmla="val 5790"/>
                <a:gd name="f33" fmla="val 7136"/>
                <a:gd name="f34" fmla="val 7026"/>
                <a:gd name="f35" fmla="val 6916"/>
                <a:gd name="f36" fmla="val 6837"/>
                <a:gd name="f37" fmla="val 5451"/>
                <a:gd name="f38" fmla="val 4317"/>
                <a:gd name="f39" fmla="val 4915"/>
                <a:gd name="f40" fmla="val 4852"/>
                <a:gd name="f41" fmla="val 4821"/>
                <a:gd name="f42" fmla="val 4947"/>
                <a:gd name="f43" fmla="val 4714"/>
                <a:gd name="f44" fmla="val 4988"/>
                <a:gd name="f45" fmla="val 4613"/>
                <a:gd name="f46" fmla="val 4444"/>
                <a:gd name="f47" fmla="val 4293"/>
                <a:gd name="f48" fmla="val 4872"/>
                <a:gd name="f49" fmla="val 4254"/>
                <a:gd name="f50" fmla="val 4695"/>
                <a:gd name="f51" fmla="val 3435"/>
                <a:gd name="f52" fmla="val 2206"/>
                <a:gd name="f53" fmla="val 3328"/>
                <a:gd name="f54" fmla="val 1940"/>
                <a:gd name="f55" fmla="val 3537"/>
                <a:gd name="f56" fmla="val 1198"/>
                <a:gd name="f57" fmla="val 1"/>
                <a:gd name="f58" fmla="val 536"/>
                <a:gd name="f59" fmla="val 568"/>
                <a:gd name="f60" fmla="val 1229"/>
                <a:gd name="f61" fmla="val 7467"/>
                <a:gd name="f62" fmla="val 11027"/>
                <a:gd name="f63" fmla="val 10460"/>
                <a:gd name="f64" fmla="val 9767"/>
                <a:gd name="f65" fmla="*/ f0 1 11028"/>
                <a:gd name="f66" fmla="*/ f1 1 7468"/>
                <a:gd name="f67" fmla="+- f4 0 f2"/>
                <a:gd name="f68" fmla="+- f3 0 f2"/>
                <a:gd name="f69" fmla="*/ f68 1 11028"/>
                <a:gd name="f70" fmla="*/ f67 1 7468"/>
                <a:gd name="f71" fmla="*/ f2 1 f69"/>
                <a:gd name="f72" fmla="*/ f3 1 f69"/>
                <a:gd name="f73" fmla="*/ f2 1 f70"/>
                <a:gd name="f74" fmla="*/ f4 1 f70"/>
                <a:gd name="f75" fmla="*/ f71 f65 1"/>
                <a:gd name="f76" fmla="*/ f72 f65 1"/>
                <a:gd name="f77" fmla="*/ f74 f66 1"/>
                <a:gd name="f78" fmla="*/ f73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11028" h="74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2" y="f23"/>
                  </a:lnTo>
                  <a:cubicBezTo>
                    <a:pt x="f24" y="f25"/>
                    <a:pt x="f24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0"/>
                    <a:pt x="f36" y="f28"/>
                  </a:cubicBezTo>
                  <a:lnTo>
                    <a:pt x="f37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6"/>
                    <a:pt x="f5" y="f6"/>
                  </a:cubicBezTo>
                  <a:close/>
                  <a:moveTo>
                    <a:pt x="f56" y="f57"/>
                  </a:moveTo>
                  <a:cubicBezTo>
                    <a:pt x="f58" y="f57"/>
                    <a:pt x="f57" y="f59"/>
                    <a:pt x="f57" y="f60"/>
                  </a:cubicBezTo>
                  <a:lnTo>
                    <a:pt x="f57" y="f61"/>
                  </a:lnTo>
                  <a:lnTo>
                    <a:pt x="f62" y="f61"/>
                  </a:lnTo>
                  <a:lnTo>
                    <a:pt x="f62" y="f60"/>
                  </a:lnTo>
                  <a:cubicBezTo>
                    <a:pt x="f62" y="f59"/>
                    <a:pt x="f63" y="f57"/>
                    <a:pt x="f64" y="f57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66" name="Google Shape;5972;p67">
            <a:extLst>
              <a:ext uri="{FF2B5EF4-FFF2-40B4-BE49-F238E27FC236}">
                <a16:creationId xmlns:a16="http://schemas.microsoft.com/office/drawing/2014/main" id="{33F5025D-24D9-4B93-BA04-E1887C8B262B}"/>
              </a:ext>
            </a:extLst>
          </p:cNvPr>
          <p:cNvGrpSpPr/>
          <p:nvPr/>
        </p:nvGrpSpPr>
        <p:grpSpPr>
          <a:xfrm>
            <a:off x="3923617" y="1891747"/>
            <a:ext cx="360502" cy="414707"/>
            <a:chOff x="3923617" y="1891747"/>
            <a:chExt cx="360502" cy="414707"/>
          </a:xfrm>
        </p:grpSpPr>
        <p:sp>
          <p:nvSpPr>
            <p:cNvPr id="67" name="Google Shape;5973;p67">
              <a:extLst>
                <a:ext uri="{FF2B5EF4-FFF2-40B4-BE49-F238E27FC236}">
                  <a16:creationId xmlns:a16="http://schemas.microsoft.com/office/drawing/2014/main" id="{26E98962-7928-4548-A93C-1A8746C52BB3}"/>
                </a:ext>
              </a:extLst>
            </p:cNvPr>
            <p:cNvSpPr/>
            <p:nvPr/>
          </p:nvSpPr>
          <p:spPr>
            <a:xfrm>
              <a:off x="3950390" y="1972077"/>
              <a:ext cx="305939" cy="1988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58"/>
                <a:gd name="f4" fmla="val 6082"/>
                <a:gd name="f5" fmla="val 379"/>
                <a:gd name="f6" fmla="val 1"/>
                <a:gd name="f7" fmla="val 158"/>
                <a:gd name="f8" fmla="val 221"/>
                <a:gd name="f9" fmla="val 410"/>
                <a:gd name="f10" fmla="val 6081"/>
                <a:gd name="f11" fmla="val 9357"/>
                <a:gd name="f12" fmla="val 9168"/>
                <a:gd name="f13" fmla="val 8979"/>
                <a:gd name="f14" fmla="*/ f0 1 9358"/>
                <a:gd name="f15" fmla="*/ f1 1 6082"/>
                <a:gd name="f16" fmla="+- f4 0 f2"/>
                <a:gd name="f17" fmla="+- f3 0 f2"/>
                <a:gd name="f18" fmla="*/ f17 1 9358"/>
                <a:gd name="f19" fmla="*/ f16 1 6082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9358" h="6082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lnTo>
                    <a:pt x="f11" y="f9"/>
                  </a:lnTo>
                  <a:cubicBezTo>
                    <a:pt x="f11" y="f7"/>
                    <a:pt x="f12" y="f6"/>
                    <a:pt x="f13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8" name="Google Shape;5974;p67">
              <a:extLst>
                <a:ext uri="{FF2B5EF4-FFF2-40B4-BE49-F238E27FC236}">
                  <a16:creationId xmlns:a16="http://schemas.microsoft.com/office/drawing/2014/main" id="{577A710C-03E9-471A-AA4C-026F17B20DE4}"/>
                </a:ext>
              </a:extLst>
            </p:cNvPr>
            <p:cNvSpPr/>
            <p:nvPr/>
          </p:nvSpPr>
          <p:spPr>
            <a:xfrm>
              <a:off x="3923617" y="2197650"/>
              <a:ext cx="360502" cy="1088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3328"/>
                <a:gd name="f5" fmla="val 63"/>
                <a:gd name="f6" fmla="val 32"/>
                <a:gd name="f7" fmla="val 126"/>
                <a:gd name="f8" fmla="val 284"/>
                <a:gd name="f9" fmla="val 410"/>
                <a:gd name="f10" fmla="val 1103"/>
                <a:gd name="f11" fmla="val 536"/>
                <a:gd name="f12" fmla="val 1670"/>
                <a:gd name="f13" fmla="val 1198"/>
                <a:gd name="f14" fmla="val 3151"/>
                <a:gd name="f15" fmla="val 2615"/>
                <a:gd name="f16" fmla="val 2710"/>
                <a:gd name="f17" fmla="val 2521"/>
                <a:gd name="f18" fmla="val 2930"/>
                <a:gd name="f19" fmla="val 3182"/>
                <a:gd name="f20" fmla="val 2836"/>
                <a:gd name="f21" fmla="val 3277"/>
                <a:gd name="f22" fmla="val 2889"/>
                <a:gd name="f23" fmla="val 3312"/>
                <a:gd name="f24" fmla="val 2949"/>
                <a:gd name="f25" fmla="val 3009"/>
                <a:gd name="f26" fmla="val 3166"/>
                <a:gd name="f27" fmla="val 3326"/>
                <a:gd name="f28" fmla="val 3224"/>
                <a:gd name="f29" fmla="val 3371"/>
                <a:gd name="f30" fmla="val 3088"/>
                <a:gd name="f31" fmla="val 4096"/>
                <a:gd name="f32" fmla="val 1639"/>
                <a:gd name="f33" fmla="val 5073"/>
                <a:gd name="f34" fmla="val 2867"/>
                <a:gd name="f35" fmla="val 3119"/>
                <a:gd name="f36" fmla="val 5262"/>
                <a:gd name="f37" fmla="val 3308"/>
                <a:gd name="f38" fmla="val 5514"/>
                <a:gd name="f39" fmla="val 5734"/>
                <a:gd name="f40" fmla="val 5892"/>
                <a:gd name="f41" fmla="val 6868"/>
                <a:gd name="f42" fmla="val 7593"/>
                <a:gd name="f43" fmla="val 7688"/>
                <a:gd name="f44" fmla="val 3230"/>
                <a:gd name="f45" fmla="val 7835"/>
                <a:gd name="f46" fmla="val 3301"/>
                <a:gd name="f47" fmla="val 7983"/>
                <a:gd name="f48" fmla="val 8032"/>
                <a:gd name="f49" fmla="val 8081"/>
                <a:gd name="f50" fmla="val 3293"/>
                <a:gd name="f51" fmla="val 8129"/>
                <a:gd name="f52" fmla="val 8349"/>
                <a:gd name="f53" fmla="val 8412"/>
                <a:gd name="f54" fmla="val 7814"/>
                <a:gd name="f55" fmla="val 9767"/>
                <a:gd name="f56" fmla="val 10429"/>
                <a:gd name="f57" fmla="val 252"/>
                <a:gd name="f58" fmla="val 10964"/>
                <a:gd name="f59" fmla="val 10933"/>
                <a:gd name="f60" fmla="*/ f0 1 11027"/>
                <a:gd name="f61" fmla="*/ f1 1 3328"/>
                <a:gd name="f62" fmla="+- f4 0 f2"/>
                <a:gd name="f63" fmla="+- f3 0 f2"/>
                <a:gd name="f64" fmla="*/ f63 1 11027"/>
                <a:gd name="f65" fmla="*/ f62 1 3328"/>
                <a:gd name="f66" fmla="*/ f2 1 f64"/>
                <a:gd name="f67" fmla="*/ f3 1 f64"/>
                <a:gd name="f68" fmla="*/ f2 1 f65"/>
                <a:gd name="f69" fmla="*/ f4 1 f65"/>
                <a:gd name="f70" fmla="*/ f66 f60 1"/>
                <a:gd name="f71" fmla="*/ f67 f60 1"/>
                <a:gd name="f72" fmla="*/ f69 f61 1"/>
                <a:gd name="f73" fmla="*/ f68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11027" h="3328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5" y="f16"/>
                  </a:ln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31" y="f32"/>
                  </a:lnTo>
                  <a:lnTo>
                    <a:pt x="f33" y="f32"/>
                  </a:lnTo>
                  <a:lnTo>
                    <a:pt x="f33" y="f34"/>
                  </a:lnTo>
                  <a:cubicBezTo>
                    <a:pt x="f3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0" y="f34"/>
                  </a:cubicBezTo>
                  <a:lnTo>
                    <a:pt x="f40" y="f32"/>
                  </a:lnTo>
                  <a:lnTo>
                    <a:pt x="f41" y="f32"/>
                  </a:lnTo>
                  <a:lnTo>
                    <a:pt x="f42" y="f30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21"/>
                  </a:cubicBezTo>
                  <a:cubicBezTo>
                    <a:pt x="f52" y="f14"/>
                    <a:pt x="f53" y="f18"/>
                    <a:pt x="f52" y="f16"/>
                  </a:cubicBezTo>
                  <a:lnTo>
                    <a:pt x="f54" y="f12"/>
                  </a:lnTo>
                  <a:lnTo>
                    <a:pt x="f55" y="f12"/>
                  </a:lnTo>
                  <a:cubicBezTo>
                    <a:pt x="f56" y="f12"/>
                    <a:pt x="f3" y="f10"/>
                    <a:pt x="f3" y="f9"/>
                  </a:cubicBezTo>
                  <a:cubicBezTo>
                    <a:pt x="f3" y="f57"/>
                    <a:pt x="f58" y="f7"/>
                    <a:pt x="f59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9" name="Google Shape;5975;p67">
              <a:extLst>
                <a:ext uri="{FF2B5EF4-FFF2-40B4-BE49-F238E27FC236}">
                  <a16:creationId xmlns:a16="http://schemas.microsoft.com/office/drawing/2014/main" id="{81E28370-B506-4BC4-B8A9-9721A6AB3C18}"/>
                </a:ext>
              </a:extLst>
            </p:cNvPr>
            <p:cNvSpPr/>
            <p:nvPr/>
          </p:nvSpPr>
          <p:spPr>
            <a:xfrm>
              <a:off x="4060603" y="1891747"/>
              <a:ext cx="8241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1639"/>
                <a:gd name="f5" fmla="val 442"/>
                <a:gd name="f6" fmla="val 221"/>
                <a:gd name="f7" fmla="val 1"/>
                <a:gd name="f8" fmla="val 189"/>
                <a:gd name="f9" fmla="val 410"/>
                <a:gd name="f10" fmla="val 2489"/>
                <a:gd name="f11" fmla="val 2332"/>
                <a:gd name="f12" fmla="val 2111"/>
                <a:gd name="f13" fmla="*/ f0 1 2521"/>
                <a:gd name="f14" fmla="*/ f1 1 1639"/>
                <a:gd name="f15" fmla="+- f4 0 f2"/>
                <a:gd name="f16" fmla="+- f3 0 f2"/>
                <a:gd name="f17" fmla="*/ f16 1 2521"/>
                <a:gd name="f18" fmla="*/ f15 1 1639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521" h="163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9"/>
                  </a:lnTo>
                  <a:lnTo>
                    <a:pt x="f3" y="f9"/>
                  </a:lnTo>
                  <a:cubicBezTo>
                    <a:pt x="f3" y="f8"/>
                    <a:pt x="f11" y="f2"/>
                    <a:pt x="f12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70" name="Google Shape;5984;p67">
            <a:extLst>
              <a:ext uri="{FF2B5EF4-FFF2-40B4-BE49-F238E27FC236}">
                <a16:creationId xmlns:a16="http://schemas.microsoft.com/office/drawing/2014/main" id="{432838D0-A19B-404E-ACA0-9DC9496145B9}"/>
              </a:ext>
            </a:extLst>
          </p:cNvPr>
          <p:cNvGrpSpPr/>
          <p:nvPr/>
        </p:nvGrpSpPr>
        <p:grpSpPr>
          <a:xfrm>
            <a:off x="6993477" y="1888684"/>
            <a:ext cx="416125" cy="415100"/>
            <a:chOff x="6993477" y="1888684"/>
            <a:chExt cx="416125" cy="415100"/>
          </a:xfrm>
        </p:grpSpPr>
        <p:sp>
          <p:nvSpPr>
            <p:cNvPr id="71" name="Google Shape;5985;p67">
              <a:extLst>
                <a:ext uri="{FF2B5EF4-FFF2-40B4-BE49-F238E27FC236}">
                  <a16:creationId xmlns:a16="http://schemas.microsoft.com/office/drawing/2014/main" id="{828A38DD-E7E5-46A6-A248-493CFA739794}"/>
                </a:ext>
              </a:extLst>
            </p:cNvPr>
            <p:cNvSpPr/>
            <p:nvPr/>
          </p:nvSpPr>
          <p:spPr>
            <a:xfrm>
              <a:off x="6993477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2930"/>
                <a:gd name="f6" fmla="val 1670"/>
                <a:gd name="f7" fmla="val 3119"/>
                <a:gd name="f8" fmla="val 3308"/>
                <a:gd name="f9" fmla="val 1859"/>
                <a:gd name="f10" fmla="val 2048"/>
                <a:gd name="f11" fmla="val 2489"/>
                <a:gd name="f12" fmla="val 3749"/>
                <a:gd name="f13" fmla="val 4001"/>
                <a:gd name="f14" fmla="val 4159"/>
                <a:gd name="f15" fmla="val 2678"/>
                <a:gd name="f16" fmla="val 3151"/>
                <a:gd name="f17" fmla="val 3938"/>
                <a:gd name="f18" fmla="val 3340"/>
                <a:gd name="f19" fmla="val 3781"/>
                <a:gd name="f20" fmla="val 2710"/>
                <a:gd name="f21" fmla="val 2520"/>
                <a:gd name="f22" fmla="val 3970"/>
                <a:gd name="f23" fmla="val 2079"/>
                <a:gd name="f24" fmla="val 1701"/>
                <a:gd name="f25" fmla="val 1827"/>
                <a:gd name="f26" fmla="val 441"/>
                <a:gd name="f27" fmla="val 189"/>
                <a:gd name="f28" fmla="val 5387"/>
                <a:gd name="f29" fmla="val 32"/>
                <a:gd name="f30" fmla="val 5639"/>
                <a:gd name="f31" fmla="val 221"/>
                <a:gd name="f32" fmla="val 5608"/>
                <a:gd name="f33" fmla="*/ f0 1 5829"/>
                <a:gd name="f34" fmla="*/ f1 1 5797"/>
                <a:gd name="f35" fmla="+- f4 0 f2"/>
                <a:gd name="f36" fmla="+- f3 0 f2"/>
                <a:gd name="f37" fmla="*/ f36 1 5829"/>
                <a:gd name="f38" fmla="*/ f35 1 5797"/>
                <a:gd name="f39" fmla="*/ f2 1 f37"/>
                <a:gd name="f40" fmla="*/ f3 1 f37"/>
                <a:gd name="f41" fmla="*/ f2 1 f38"/>
                <a:gd name="f42" fmla="*/ f4 1 f38"/>
                <a:gd name="f43" fmla="*/ f39 f33 1"/>
                <a:gd name="f44" fmla="*/ f40 f33 1"/>
                <a:gd name="f45" fmla="*/ f42 f34 1"/>
                <a:gd name="f46" fmla="*/ f41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5"/>
                  </a:cubicBezTo>
                  <a:cubicBezTo>
                    <a:pt x="f14" y="f16"/>
                    <a:pt x="f17" y="f18"/>
                    <a:pt x="f12" y="f18"/>
                  </a:cubicBezTo>
                  <a:lnTo>
                    <a:pt x="f8" y="f18"/>
                  </a:lnTo>
                  <a:lnTo>
                    <a:pt x="f8" y="f19"/>
                  </a:lnTo>
                  <a:cubicBezTo>
                    <a:pt x="f8" y="f13"/>
                    <a:pt x="f7" y="f14"/>
                    <a:pt x="f5" y="f14"/>
                  </a:cubicBezTo>
                  <a:cubicBezTo>
                    <a:pt x="f20" y="f14"/>
                    <a:pt x="f21" y="f22"/>
                    <a:pt x="f21" y="f19"/>
                  </a:cubicBezTo>
                  <a:lnTo>
                    <a:pt x="f21" y="f18"/>
                  </a:lnTo>
                  <a:lnTo>
                    <a:pt x="f23" y="f18"/>
                  </a:lnTo>
                  <a:cubicBezTo>
                    <a:pt x="f9" y="f18"/>
                    <a:pt x="f24" y="f16"/>
                    <a:pt x="f24" y="f5"/>
                  </a:cubicBezTo>
                  <a:cubicBezTo>
                    <a:pt x="f24" y="f15"/>
                    <a:pt x="f9" y="f11"/>
                    <a:pt x="f23" y="f11"/>
                  </a:cubicBezTo>
                  <a:lnTo>
                    <a:pt x="f21" y="f11"/>
                  </a:lnTo>
                  <a:lnTo>
                    <a:pt x="f21" y="f10"/>
                  </a:lnTo>
                  <a:cubicBezTo>
                    <a:pt x="f21" y="f25"/>
                    <a:pt x="f20" y="f6"/>
                    <a:pt x="f5" y="f6"/>
                  </a:cubicBezTo>
                  <a:close/>
                  <a:moveTo>
                    <a:pt x="f26" y="f2"/>
                  </a:moveTo>
                  <a:cubicBezTo>
                    <a:pt x="f27" y="f2"/>
                    <a:pt x="f2" y="f27"/>
                    <a:pt x="f2" y="f26"/>
                  </a:cubicBezTo>
                  <a:lnTo>
                    <a:pt x="f2" y="f28"/>
                  </a:lnTo>
                  <a:cubicBezTo>
                    <a:pt x="f29" y="f30"/>
                    <a:pt x="f31" y="f4"/>
                    <a:pt x="f26" y="f4"/>
                  </a:cubicBezTo>
                  <a:lnTo>
                    <a:pt x="f28" y="f4"/>
                  </a:lnTo>
                  <a:cubicBezTo>
                    <a:pt x="f30" y="f4"/>
                    <a:pt x="f3" y="f32"/>
                    <a:pt x="f3" y="f28"/>
                  </a:cubicBezTo>
                  <a:lnTo>
                    <a:pt x="f3" y="f26"/>
                  </a:lnTo>
                  <a:cubicBezTo>
                    <a:pt x="f3" y="f27"/>
                    <a:pt x="f30" y="f2"/>
                    <a:pt x="f28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2" name="Google Shape;5986;p67">
              <a:extLst>
                <a:ext uri="{FF2B5EF4-FFF2-40B4-BE49-F238E27FC236}">
                  <a16:creationId xmlns:a16="http://schemas.microsoft.com/office/drawing/2014/main" id="{DE5EFF63-3CF8-4037-A630-3901579AD669}"/>
                </a:ext>
              </a:extLst>
            </p:cNvPr>
            <p:cNvSpPr/>
            <p:nvPr/>
          </p:nvSpPr>
          <p:spPr>
            <a:xfrm>
              <a:off x="6994492" y="2115272"/>
              <a:ext cx="191612" cy="1885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61"/>
                <a:gd name="f4" fmla="val 5766"/>
                <a:gd name="f5" fmla="val 3450"/>
                <a:gd name="f6" fmla="val 1859"/>
                <a:gd name="f7" fmla="val 3561"/>
                <a:gd name="f8" fmla="val 3671"/>
                <a:gd name="f9" fmla="val 1890"/>
                <a:gd name="f10" fmla="val 3750"/>
                <a:gd name="f11" fmla="val 1953"/>
                <a:gd name="f12" fmla="val 3907"/>
                <a:gd name="f13" fmla="val 2111"/>
                <a:gd name="f14" fmla="val 2395"/>
                <a:gd name="f15" fmla="val 2552"/>
                <a:gd name="f16" fmla="val 3466"/>
                <a:gd name="f17" fmla="val 2836"/>
                <a:gd name="f18" fmla="val 3119"/>
                <a:gd name="f19" fmla="val 3277"/>
                <a:gd name="f20" fmla="val 3529"/>
                <a:gd name="f21" fmla="val 3686"/>
                <a:gd name="f22" fmla="val 3765"/>
                <a:gd name="f23" fmla="val 3804"/>
                <a:gd name="f24" fmla="val 3340"/>
                <a:gd name="f25" fmla="val 3230"/>
                <a:gd name="f26" fmla="val 3151"/>
                <a:gd name="f27" fmla="val 2899"/>
                <a:gd name="f28" fmla="val 3434"/>
                <a:gd name="f29" fmla="val 2616"/>
                <a:gd name="f30" fmla="val 2537"/>
                <a:gd name="f31" fmla="val 2426"/>
                <a:gd name="f32" fmla="val 2316"/>
                <a:gd name="f33" fmla="val 2206"/>
                <a:gd name="f34" fmla="val 2096"/>
                <a:gd name="f35" fmla="val 2017"/>
                <a:gd name="f36" fmla="val 2300"/>
                <a:gd name="f37" fmla="val 2237"/>
                <a:gd name="f38" fmla="val 442"/>
                <a:gd name="f39" fmla="val 221"/>
                <a:gd name="f40" fmla="val 1"/>
                <a:gd name="f41" fmla="val 189"/>
                <a:gd name="f42" fmla="val 378"/>
                <a:gd name="f43" fmla="val 5356"/>
                <a:gd name="f44" fmla="val 5608"/>
                <a:gd name="f45" fmla="val 5419"/>
                <a:gd name="f46" fmla="val 5640"/>
                <a:gd name="f47" fmla="val 5545"/>
                <a:gd name="f48" fmla="val 158"/>
                <a:gd name="f49" fmla="*/ f0 1 5861"/>
                <a:gd name="f50" fmla="*/ f1 1 5766"/>
                <a:gd name="f51" fmla="+- f4 0 f2"/>
                <a:gd name="f52" fmla="+- f3 0 f2"/>
                <a:gd name="f53" fmla="*/ f52 1 5861"/>
                <a:gd name="f54" fmla="*/ f51 1 5766"/>
                <a:gd name="f55" fmla="*/ f2 1 f53"/>
                <a:gd name="f56" fmla="*/ f3 1 f53"/>
                <a:gd name="f57" fmla="*/ f2 1 f54"/>
                <a:gd name="f58" fmla="*/ f4 1 f54"/>
                <a:gd name="f59" fmla="*/ f55 f49 1"/>
                <a:gd name="f60" fmla="*/ f56 f49 1"/>
                <a:gd name="f61" fmla="*/ f58 f50 1"/>
                <a:gd name="f62" fmla="*/ f57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5861" h="576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lnTo>
                    <a:pt x="f10" y="f18"/>
                  </a:lnTo>
                  <a:cubicBezTo>
                    <a:pt x="f12" y="f19"/>
                    <a:pt x="f12" y="f20"/>
                    <a:pt x="f10" y="f21"/>
                  </a:cubicBezTo>
                  <a:cubicBezTo>
                    <a:pt x="f8" y="f22"/>
                    <a:pt x="f7" y="f23"/>
                    <a:pt x="f5" y="f23"/>
                  </a:cubicBezTo>
                  <a:cubicBezTo>
                    <a:pt x="f24" y="f23"/>
                    <a:pt x="f25" y="f22"/>
                    <a:pt x="f26" y="f21"/>
                  </a:cubicBezTo>
                  <a:lnTo>
                    <a:pt x="f27" y="f28"/>
                  </a:lnTo>
                  <a:lnTo>
                    <a:pt x="f29" y="f21"/>
                  </a:lnTo>
                  <a:cubicBezTo>
                    <a:pt x="f30" y="f22"/>
                    <a:pt x="f31" y="f23"/>
                    <a:pt x="f32" y="f23"/>
                  </a:cubicBezTo>
                  <a:cubicBezTo>
                    <a:pt x="f33" y="f23"/>
                    <a:pt x="f34" y="f22"/>
                    <a:pt x="f35" y="f21"/>
                  </a:cubicBezTo>
                  <a:cubicBezTo>
                    <a:pt x="f6" y="f20"/>
                    <a:pt x="f6" y="f19"/>
                    <a:pt x="f35" y="f18"/>
                  </a:cubicBezTo>
                  <a:lnTo>
                    <a:pt x="f36" y="f17"/>
                  </a:lnTo>
                  <a:lnTo>
                    <a:pt x="f35" y="f15"/>
                  </a:lnTo>
                  <a:cubicBezTo>
                    <a:pt x="f6" y="f14"/>
                    <a:pt x="f6" y="f13"/>
                    <a:pt x="f35" y="f11"/>
                  </a:cubicBezTo>
                  <a:cubicBezTo>
                    <a:pt x="f34" y="f9"/>
                    <a:pt x="f33" y="f6"/>
                    <a:pt x="f32" y="f6"/>
                  </a:cubicBezTo>
                  <a:cubicBezTo>
                    <a:pt x="f31" y="f6"/>
                    <a:pt x="f30" y="f9"/>
                    <a:pt x="f29" y="f11"/>
                  </a:cubicBezTo>
                  <a:lnTo>
                    <a:pt x="f27" y="f37"/>
                  </a:lnTo>
                  <a:lnTo>
                    <a:pt x="f26" y="f11"/>
                  </a:lnTo>
                  <a:cubicBezTo>
                    <a:pt x="f25" y="f9"/>
                    <a:pt x="f24" y="f6"/>
                    <a:pt x="f5" y="f6"/>
                  </a:cubicBezTo>
                  <a:close/>
                  <a:moveTo>
                    <a:pt x="f38" y="f2"/>
                  </a:moveTo>
                  <a:cubicBezTo>
                    <a:pt x="f39" y="f2"/>
                    <a:pt x="f40" y="f41"/>
                    <a:pt x="f40" y="f42"/>
                  </a:cubicBezTo>
                  <a:lnTo>
                    <a:pt x="f40" y="f43"/>
                  </a:lnTo>
                  <a:cubicBezTo>
                    <a:pt x="f40" y="f44"/>
                    <a:pt x="f39" y="f4"/>
                    <a:pt x="f38" y="f4"/>
                  </a:cubicBezTo>
                  <a:lnTo>
                    <a:pt x="f45" y="f4"/>
                  </a:lnTo>
                  <a:cubicBezTo>
                    <a:pt x="f46" y="f4"/>
                    <a:pt x="f3" y="f47"/>
                    <a:pt x="f3" y="f43"/>
                  </a:cubicBezTo>
                  <a:lnTo>
                    <a:pt x="f3" y="f42"/>
                  </a:lnTo>
                  <a:cubicBezTo>
                    <a:pt x="f3" y="f48"/>
                    <a:pt x="f46" y="f2"/>
                    <a:pt x="f4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3" name="Google Shape;5987;p67">
              <a:extLst>
                <a:ext uri="{FF2B5EF4-FFF2-40B4-BE49-F238E27FC236}">
                  <a16:creationId xmlns:a16="http://schemas.microsoft.com/office/drawing/2014/main" id="{CB8EBB76-FC09-46D0-86ED-30EAC9FE1A7D}"/>
                </a:ext>
              </a:extLst>
            </p:cNvPr>
            <p:cNvSpPr/>
            <p:nvPr/>
          </p:nvSpPr>
          <p:spPr>
            <a:xfrm>
              <a:off x="7219032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3750"/>
                <a:gd name="f6" fmla="val 2457"/>
                <a:gd name="f7" fmla="val 3970"/>
                <a:gd name="f8" fmla="val 4128"/>
                <a:gd name="f9" fmla="val 2646"/>
                <a:gd name="f10" fmla="val 2867"/>
                <a:gd name="f11" fmla="val 4159"/>
                <a:gd name="f12" fmla="val 3151"/>
                <a:gd name="f13" fmla="val 3308"/>
                <a:gd name="f14" fmla="val 2080"/>
                <a:gd name="f15" fmla="val 1859"/>
                <a:gd name="f16" fmla="val 1702"/>
                <a:gd name="f17" fmla="val 3119"/>
                <a:gd name="f18" fmla="val 1891"/>
                <a:gd name="f19" fmla="val 442"/>
                <a:gd name="f20" fmla="val 190"/>
                <a:gd name="f21" fmla="val 1"/>
                <a:gd name="f22" fmla="val 189"/>
                <a:gd name="f23" fmla="val 441"/>
                <a:gd name="f24" fmla="val 5387"/>
                <a:gd name="f25" fmla="val 5639"/>
                <a:gd name="f26" fmla="val 5388"/>
                <a:gd name="f27" fmla="val 5640"/>
                <a:gd name="f28" fmla="val 5608"/>
                <a:gd name="f29" fmla="*/ f0 1 5829"/>
                <a:gd name="f30" fmla="*/ f1 1 5797"/>
                <a:gd name="f31" fmla="+- f4 0 f2"/>
                <a:gd name="f32" fmla="+- f3 0 f2"/>
                <a:gd name="f33" fmla="*/ f32 1 5829"/>
                <a:gd name="f34" fmla="*/ f31 1 5797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4" y="f13"/>
                  </a:lnTo>
                  <a:cubicBezTo>
                    <a:pt x="f15" y="f13"/>
                    <a:pt x="f16" y="f17"/>
                    <a:pt x="f16" y="f10"/>
                  </a:cubicBezTo>
                  <a:cubicBezTo>
                    <a:pt x="f16" y="f9"/>
                    <a:pt x="f18" y="f6"/>
                    <a:pt x="f14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4"/>
                  </a:cubicBezTo>
                  <a:lnTo>
                    <a:pt x="f3" y="f23"/>
                  </a:lnTo>
                  <a:cubicBezTo>
                    <a:pt x="f3" y="f22"/>
                    <a:pt x="f27" y="f2"/>
                    <a:pt x="f26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4" name="Google Shape;5988;p67">
              <a:extLst>
                <a:ext uri="{FF2B5EF4-FFF2-40B4-BE49-F238E27FC236}">
                  <a16:creationId xmlns:a16="http://schemas.microsoft.com/office/drawing/2014/main" id="{513A95F7-2978-496A-BF24-B3BC1045C45F}"/>
                </a:ext>
              </a:extLst>
            </p:cNvPr>
            <p:cNvSpPr/>
            <p:nvPr/>
          </p:nvSpPr>
          <p:spPr>
            <a:xfrm>
              <a:off x="7219032" y="2114229"/>
              <a:ext cx="190570" cy="1895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8"/>
                <a:gd name="f5" fmla="val 3750"/>
                <a:gd name="f6" fmla="val 1639"/>
                <a:gd name="f7" fmla="val 3970"/>
                <a:gd name="f8" fmla="val 4128"/>
                <a:gd name="f9" fmla="val 1859"/>
                <a:gd name="f10" fmla="val 2080"/>
                <a:gd name="f11" fmla="val 4159"/>
                <a:gd name="f12" fmla="val 2332"/>
                <a:gd name="f13" fmla="val 2490"/>
                <a:gd name="f14" fmla="val 1702"/>
                <a:gd name="f15" fmla="val 2269"/>
                <a:gd name="f16" fmla="val 1891"/>
                <a:gd name="f17" fmla="val 3309"/>
                <a:gd name="f18" fmla="val 3498"/>
                <a:gd name="f19" fmla="val 3687"/>
                <a:gd name="f20" fmla="val 3939"/>
                <a:gd name="f21" fmla="val 3466"/>
                <a:gd name="f22" fmla="val 442"/>
                <a:gd name="f23" fmla="val 1"/>
                <a:gd name="f24" fmla="val 190"/>
                <a:gd name="f25" fmla="val 379"/>
                <a:gd name="f26" fmla="val 5388"/>
                <a:gd name="f27" fmla="val 5640"/>
                <a:gd name="f28" fmla="val 5577"/>
                <a:gd name="f29" fmla="val 410"/>
                <a:gd name="f30" fmla="*/ f0 1 5829"/>
                <a:gd name="f31" fmla="*/ f1 1 5798"/>
                <a:gd name="f32" fmla="+- f4 0 f2"/>
                <a:gd name="f33" fmla="+- f3 0 f2"/>
                <a:gd name="f34" fmla="*/ f33 1 5829"/>
                <a:gd name="f35" fmla="*/ f32 1 5798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829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0" y="f13"/>
                  </a:lnTo>
                  <a:cubicBezTo>
                    <a:pt x="f9" y="f13"/>
                    <a:pt x="f14" y="f15"/>
                    <a:pt x="f14" y="f10"/>
                  </a:cubicBezTo>
                  <a:cubicBezTo>
                    <a:pt x="f14" y="f9"/>
                    <a:pt x="f16" y="f6"/>
                    <a:pt x="f10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11" y="f7"/>
                    <a:pt x="f7" y="f8"/>
                    <a:pt x="f5" y="f8"/>
                  </a:cubicBezTo>
                  <a:lnTo>
                    <a:pt x="f10" y="f8"/>
                  </a:lnTo>
                  <a:cubicBezTo>
                    <a:pt x="f9" y="f8"/>
                    <a:pt x="f14" y="f20"/>
                    <a:pt x="f14" y="f19"/>
                  </a:cubicBezTo>
                  <a:cubicBezTo>
                    <a:pt x="f14" y="f21"/>
                    <a:pt x="f16" y="f17"/>
                    <a:pt x="f10" y="f17"/>
                  </a:cubicBezTo>
                  <a:close/>
                  <a:moveTo>
                    <a:pt x="f22" y="f23"/>
                  </a:moveTo>
                  <a:cubicBezTo>
                    <a:pt x="f24" y="f23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4" y="f4"/>
                    <a:pt x="f22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6"/>
                  </a:cubicBezTo>
                  <a:lnTo>
                    <a:pt x="f3" y="f29"/>
                  </a:lnTo>
                  <a:cubicBezTo>
                    <a:pt x="f3" y="f24"/>
                    <a:pt x="f27" y="f23"/>
                    <a:pt x="f26" y="f23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75" name="Google Shape;6002;p67">
            <a:extLst>
              <a:ext uri="{FF2B5EF4-FFF2-40B4-BE49-F238E27FC236}">
                <a16:creationId xmlns:a16="http://schemas.microsoft.com/office/drawing/2014/main" id="{DEFDCD77-D269-442C-B505-1CEF963A78FB}"/>
              </a:ext>
            </a:extLst>
          </p:cNvPr>
          <p:cNvGrpSpPr/>
          <p:nvPr/>
        </p:nvGrpSpPr>
        <p:grpSpPr>
          <a:xfrm>
            <a:off x="4569814" y="1891747"/>
            <a:ext cx="480718" cy="415100"/>
            <a:chOff x="4569814" y="1891747"/>
            <a:chExt cx="480718" cy="415100"/>
          </a:xfrm>
        </p:grpSpPr>
        <p:sp>
          <p:nvSpPr>
            <p:cNvPr id="76" name="Google Shape;6003;p67">
              <a:extLst>
                <a:ext uri="{FF2B5EF4-FFF2-40B4-BE49-F238E27FC236}">
                  <a16:creationId xmlns:a16="http://schemas.microsoft.com/office/drawing/2014/main" id="{9EF270CA-689E-4B98-8F8D-66C6B31D2B46}"/>
                </a:ext>
              </a:extLst>
            </p:cNvPr>
            <p:cNvSpPr/>
            <p:nvPr/>
          </p:nvSpPr>
          <p:spPr>
            <a:xfrm>
              <a:off x="4569814" y="1919535"/>
              <a:ext cx="480718" cy="3873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704"/>
                <a:gd name="f4" fmla="val 11847"/>
                <a:gd name="f5" fmla="val 7370"/>
                <a:gd name="f6" fmla="val 797"/>
                <a:gd name="f7" fmla="val 8536"/>
                <a:gd name="f8" fmla="val 9694"/>
                <a:gd name="f9" fmla="val 1246"/>
                <a:gd name="f10" fmla="val 10576"/>
                <a:gd name="f11" fmla="val 2143"/>
                <a:gd name="f12" fmla="val 12340"/>
                <a:gd name="f13" fmla="val 3908"/>
                <a:gd name="f14" fmla="val 6775"/>
                <a:gd name="f15" fmla="val 8539"/>
                <a:gd name="f16" fmla="val 9757"/>
                <a:gd name="f17" fmla="val 9390"/>
                <a:gd name="f18" fmla="val 8623"/>
                <a:gd name="f19" fmla="val 9894"/>
                <a:gd name="f20" fmla="val 7363"/>
                <a:gd name="f21" fmla="val 6102"/>
                <a:gd name="f22" fmla="val 4937"/>
                <a:gd name="f23" fmla="val 9358"/>
                <a:gd name="f24" fmla="val 4118"/>
                <a:gd name="f25" fmla="val 2353"/>
                <a:gd name="f26" fmla="val 5031"/>
                <a:gd name="f27" fmla="val 6205"/>
                <a:gd name="f28" fmla="val 7326"/>
                <a:gd name="f29" fmla="val 1"/>
                <a:gd name="f30" fmla="val 2091"/>
                <a:gd name="f31" fmla="val 6750"/>
                <a:gd name="f32" fmla="val 4275"/>
                <a:gd name="f33" fmla="val 9768"/>
                <a:gd name="f34" fmla="val 3424"/>
                <a:gd name="f35" fmla="val 11280"/>
                <a:gd name="f36" fmla="val 3298"/>
                <a:gd name="f37" fmla="val 11532"/>
                <a:gd name="f38" fmla="val 3487"/>
                <a:gd name="f39" fmla="val 3771"/>
                <a:gd name="f40" fmla="val 3929"/>
                <a:gd name="f41" fmla="val 4086"/>
                <a:gd name="f42" fmla="val 11784"/>
                <a:gd name="f43" fmla="val 11626"/>
                <a:gd name="f44" fmla="val 5000"/>
                <a:gd name="f45" fmla="val 10209"/>
                <a:gd name="f46" fmla="val 5740"/>
                <a:gd name="f47" fmla="val 10571"/>
                <a:gd name="f48" fmla="val 6543"/>
                <a:gd name="f49" fmla="val 10752"/>
                <a:gd name="f50" fmla="val 7351"/>
                <a:gd name="f51" fmla="val 8158"/>
                <a:gd name="f52" fmla="val 8969"/>
                <a:gd name="f53" fmla="val 9725"/>
                <a:gd name="f54" fmla="val 10671"/>
                <a:gd name="f55" fmla="val 10828"/>
                <a:gd name="f56" fmla="val 10923"/>
                <a:gd name="f57" fmla="val 11238"/>
                <a:gd name="f58" fmla="val 11458"/>
                <a:gd name="f59" fmla="val 11301"/>
                <a:gd name="f60" fmla="val 10419"/>
                <a:gd name="f61" fmla="val 14703"/>
                <a:gd name="f62" fmla="val 12592"/>
                <a:gd name="f63" fmla="val 7350"/>
                <a:gd name="f64" fmla="val 7338"/>
                <a:gd name="f65" fmla="*/ f0 1 14704"/>
                <a:gd name="f66" fmla="*/ f1 1 11847"/>
                <a:gd name="f67" fmla="+- f4 0 f2"/>
                <a:gd name="f68" fmla="+- f3 0 f2"/>
                <a:gd name="f69" fmla="*/ f68 1 14704"/>
                <a:gd name="f70" fmla="*/ f67 1 11847"/>
                <a:gd name="f71" fmla="*/ f2 1 f69"/>
                <a:gd name="f72" fmla="*/ f3 1 f69"/>
                <a:gd name="f73" fmla="*/ f2 1 f70"/>
                <a:gd name="f74" fmla="*/ f4 1 f70"/>
                <a:gd name="f75" fmla="*/ f71 f65 1"/>
                <a:gd name="f76" fmla="*/ f72 f65 1"/>
                <a:gd name="f77" fmla="*/ f74 f66 1"/>
                <a:gd name="f78" fmla="*/ f73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14704" h="1184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15"/>
                  </a:cubicBezTo>
                  <a:cubicBezTo>
                    <a:pt x="f25" y="f14"/>
                    <a:pt x="f25" y="f13"/>
                    <a:pt x="f24" y="f11"/>
                  </a:cubicBezTo>
                  <a:cubicBezTo>
                    <a:pt x="f26" y="f9"/>
                    <a:pt x="f27" y="f6"/>
                    <a:pt x="f5" y="f6"/>
                  </a:cubicBezTo>
                  <a:close/>
                  <a:moveTo>
                    <a:pt x="f28" y="f29"/>
                  </a:moveTo>
                  <a:cubicBezTo>
                    <a:pt x="f30" y="f29"/>
                    <a:pt x="f2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4"/>
                    <a:pt x="f39" y="f4"/>
                  </a:cubicBezTo>
                  <a:cubicBezTo>
                    <a:pt x="f40" y="f4"/>
                    <a:pt x="f41" y="f42"/>
                    <a:pt x="f24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lnTo>
                    <a:pt x="f10" y="f43"/>
                  </a:lnTo>
                  <a:cubicBezTo>
                    <a:pt x="f54" y="f42"/>
                    <a:pt x="f55" y="f4"/>
                    <a:pt x="f56" y="f4"/>
                  </a:cubicBezTo>
                  <a:cubicBezTo>
                    <a:pt x="f57" y="f4"/>
                    <a:pt x="f58" y="f37"/>
                    <a:pt x="f59" y="f35"/>
                  </a:cubicBezTo>
                  <a:lnTo>
                    <a:pt x="f60" y="f33"/>
                  </a:lnTo>
                  <a:cubicBezTo>
                    <a:pt x="f61" y="f14"/>
                    <a:pt x="f62" y="f29"/>
                    <a:pt x="f20" y="f29"/>
                  </a:cubicBezTo>
                  <a:cubicBezTo>
                    <a:pt x="f63" y="f29"/>
                    <a:pt x="f64" y="f29"/>
                    <a:pt x="f28" y="f29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7" name="Google Shape;6004;p67">
              <a:extLst>
                <a:ext uri="{FF2B5EF4-FFF2-40B4-BE49-F238E27FC236}">
                  <a16:creationId xmlns:a16="http://schemas.microsoft.com/office/drawing/2014/main" id="{F748E3A9-8EB5-4048-A4BC-BC02C32554AA}"/>
                </a:ext>
              </a:extLst>
            </p:cNvPr>
            <p:cNvSpPr/>
            <p:nvPr/>
          </p:nvSpPr>
          <p:spPr>
            <a:xfrm>
              <a:off x="4873331" y="1891747"/>
              <a:ext cx="139071" cy="1390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1355"/>
                <a:gd name="f5" fmla="val 882"/>
                <a:gd name="f6" fmla="val 410"/>
                <a:gd name="f7" fmla="val 95"/>
                <a:gd name="f8" fmla="val 315"/>
                <a:gd name="f9" fmla="val 1891"/>
                <a:gd name="f10" fmla="val 946"/>
                <a:gd name="f11" fmla="val 3340"/>
                <a:gd name="f12" fmla="val 2395"/>
                <a:gd name="f13" fmla="val 3938"/>
                <a:gd name="f14" fmla="val 4128"/>
                <a:gd name="f15" fmla="val 3844"/>
                <a:gd name="f16" fmla="val 3371"/>
                <a:gd name="f17" fmla="val 2899"/>
                <a:gd name="f18" fmla="val 1292"/>
                <a:gd name="f19" fmla="val 2962"/>
                <a:gd name="f20" fmla="*/ f0 1 4254"/>
                <a:gd name="f21" fmla="*/ f1 1 4254"/>
                <a:gd name="f22" fmla="+- f3 0 f2"/>
                <a:gd name="f23" fmla="*/ f22 1 4254"/>
                <a:gd name="f24" fmla="*/ f2 1 f23"/>
                <a:gd name="f25" fmla="*/ f3 1 f23"/>
                <a:gd name="f26" fmla="*/ f24 f20 1"/>
                <a:gd name="f27" fmla="*/ f25 f20 1"/>
                <a:gd name="f28" fmla="*/ f25 f21 1"/>
                <a:gd name="f29" fmla="*/ f24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254" h="4254">
                  <a:moveTo>
                    <a:pt x="f4" y="f2"/>
                  </a:moveTo>
                  <a:cubicBezTo>
                    <a:pt x="f5" y="f2"/>
                    <a:pt x="f6" y="f7"/>
                    <a:pt x="f2" y="f8"/>
                  </a:cubicBezTo>
                  <a:cubicBezTo>
                    <a:pt x="f9" y="f10"/>
                    <a:pt x="f11" y="f12"/>
                    <a:pt x="f13" y="f3"/>
                  </a:cubicBezTo>
                  <a:cubicBezTo>
                    <a:pt x="f14" y="f15"/>
                    <a:pt x="f3" y="f16"/>
                    <a:pt x="f3" y="f17"/>
                  </a:cubicBezTo>
                  <a:cubicBezTo>
                    <a:pt x="f3" y="f18"/>
                    <a:pt x="f19" y="f2"/>
                    <a:pt x="f4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8" name="Google Shape;6005;p67">
              <a:extLst>
                <a:ext uri="{FF2B5EF4-FFF2-40B4-BE49-F238E27FC236}">
                  <a16:creationId xmlns:a16="http://schemas.microsoft.com/office/drawing/2014/main" id="{BBF93112-C101-41C5-8FC6-4D209E381B15}"/>
                </a:ext>
              </a:extLst>
            </p:cNvPr>
            <p:cNvSpPr/>
            <p:nvPr/>
          </p:nvSpPr>
          <p:spPr>
            <a:xfrm>
              <a:off x="4606564" y="1892753"/>
              <a:ext cx="139071" cy="139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55"/>
                <a:gd name="f5" fmla="val 2931"/>
                <a:gd name="f6" fmla="val 1"/>
                <a:gd name="f7" fmla="val 1292"/>
                <a:gd name="f8" fmla="val 1293"/>
                <a:gd name="f9" fmla="val 2899"/>
                <a:gd name="f10" fmla="val 3372"/>
                <a:gd name="f11" fmla="val 127"/>
                <a:gd name="f12" fmla="val 3845"/>
                <a:gd name="f13" fmla="val 316"/>
                <a:gd name="f14" fmla="val 977"/>
                <a:gd name="f15" fmla="val 2364"/>
                <a:gd name="f16" fmla="val 2426"/>
                <a:gd name="f17" fmla="val 915"/>
                <a:gd name="f18" fmla="val 3876"/>
                <a:gd name="f19" fmla="val 3403"/>
                <a:gd name="f20" fmla="*/ f0 1 4254"/>
                <a:gd name="f21" fmla="*/ f1 1 4255"/>
                <a:gd name="f22" fmla="+- f4 0 f2"/>
                <a:gd name="f23" fmla="+- f3 0 f2"/>
                <a:gd name="f24" fmla="*/ f23 1 4254"/>
                <a:gd name="f25" fmla="*/ f22 1 4255"/>
                <a:gd name="f26" fmla="*/ f2 1 f24"/>
                <a:gd name="f27" fmla="*/ f3 1 f24"/>
                <a:gd name="f28" fmla="*/ f2 1 f25"/>
                <a:gd name="f29" fmla="*/ f4 1 f25"/>
                <a:gd name="f30" fmla="*/ f26 f20 1"/>
                <a:gd name="f31" fmla="*/ f27 f20 1"/>
                <a:gd name="f32" fmla="*/ f29 f21 1"/>
                <a:gd name="f33" fmla="*/ f28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254" h="4255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cubicBezTo>
                    <a:pt x="f6" y="f10"/>
                    <a:pt x="f11" y="f12"/>
                    <a:pt x="f13" y="f3"/>
                  </a:cubicBezTo>
                  <a:cubicBezTo>
                    <a:pt x="f14" y="f15"/>
                    <a:pt x="f16" y="f17"/>
                    <a:pt x="f3" y="f13"/>
                  </a:cubicBezTo>
                  <a:cubicBezTo>
                    <a:pt x="f18" y="f11"/>
                    <a:pt x="f19" y="f6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9" name="Google Shape;6006;p67">
              <a:extLst>
                <a:ext uri="{FF2B5EF4-FFF2-40B4-BE49-F238E27FC236}">
                  <a16:creationId xmlns:a16="http://schemas.microsoft.com/office/drawing/2014/main" id="{5BE5174E-54AA-4651-99E2-B768A2E253B0}"/>
                </a:ext>
              </a:extLst>
            </p:cNvPr>
            <p:cNvSpPr/>
            <p:nvPr/>
          </p:nvSpPr>
          <p:spPr>
            <a:xfrm>
              <a:off x="4687936" y="1972068"/>
              <a:ext cx="243102" cy="2441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7468"/>
                <a:gd name="f5" fmla="val 3781"/>
                <a:gd name="f6" fmla="val 1671"/>
                <a:gd name="f7" fmla="val 4033"/>
                <a:gd name="f8" fmla="val 4191"/>
                <a:gd name="f9" fmla="val 1860"/>
                <a:gd name="f10" fmla="val 2112"/>
                <a:gd name="f11" fmla="val 3340"/>
                <a:gd name="f12" fmla="val 5388"/>
                <a:gd name="f13" fmla="val 5640"/>
                <a:gd name="f14" fmla="val 5829"/>
                <a:gd name="f15" fmla="val 3529"/>
                <a:gd name="f16" fmla="val 3750"/>
                <a:gd name="f17" fmla="val 4002"/>
                <a:gd name="f18" fmla="val 4128"/>
                <a:gd name="f19" fmla="val 3498"/>
                <a:gd name="f20" fmla="val 3308"/>
                <a:gd name="f21" fmla="val 3939"/>
                <a:gd name="f22" fmla="val 1"/>
                <a:gd name="f23" fmla="val 1702"/>
                <a:gd name="f24" fmla="val 32"/>
                <a:gd name="f25" fmla="val 5798"/>
                <a:gd name="f26" fmla="val 7467"/>
                <a:gd name="f27" fmla="val 5797"/>
                <a:gd name="f28" fmla="val 64"/>
                <a:gd name="f29" fmla="*/ f0 1 7436"/>
                <a:gd name="f30" fmla="*/ f1 1 7468"/>
                <a:gd name="f31" fmla="+- f4 0 f2"/>
                <a:gd name="f32" fmla="+- f3 0 f2"/>
                <a:gd name="f33" fmla="*/ f32 1 7436"/>
                <a:gd name="f34" fmla="*/ f31 1 7468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7436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6" y="f18"/>
                  </a:lnTo>
                  <a:cubicBezTo>
                    <a:pt x="f19" y="f18"/>
                    <a:pt x="f20" y="f21"/>
                    <a:pt x="f20" y="f16"/>
                  </a:cubicBezTo>
                  <a:lnTo>
                    <a:pt x="f20" y="f10"/>
                  </a:lnTo>
                  <a:lnTo>
                    <a:pt x="f11" y="f10"/>
                  </a:lnTo>
                  <a:cubicBezTo>
                    <a:pt x="f11" y="f9"/>
                    <a:pt x="f15" y="f6"/>
                    <a:pt x="f5" y="f6"/>
                  </a:cubicBezTo>
                  <a:close/>
                  <a:moveTo>
                    <a:pt x="f16" y="f22"/>
                  </a:moveTo>
                  <a:cubicBezTo>
                    <a:pt x="f23" y="f22"/>
                    <a:pt x="f24" y="f6"/>
                    <a:pt x="f2" y="f16"/>
                  </a:cubicBezTo>
                  <a:cubicBezTo>
                    <a:pt x="f24" y="f25"/>
                    <a:pt x="f23" y="f26"/>
                    <a:pt x="f16" y="f26"/>
                  </a:cubicBezTo>
                  <a:cubicBezTo>
                    <a:pt x="f27" y="f26"/>
                    <a:pt x="f3" y="f25"/>
                    <a:pt x="f3" y="f16"/>
                  </a:cubicBezTo>
                  <a:cubicBezTo>
                    <a:pt x="f3" y="f23"/>
                    <a:pt x="f27" y="f28"/>
                    <a:pt x="f16" y="f2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80" name="Google Shape;6011;p67">
            <a:extLst>
              <a:ext uri="{FF2B5EF4-FFF2-40B4-BE49-F238E27FC236}">
                <a16:creationId xmlns:a16="http://schemas.microsoft.com/office/drawing/2014/main" id="{41A7CA27-FA7E-4FAD-B83A-225F41CA9E47}"/>
              </a:ext>
            </a:extLst>
          </p:cNvPr>
          <p:cNvGrpSpPr/>
          <p:nvPr/>
        </p:nvGrpSpPr>
        <p:grpSpPr>
          <a:xfrm>
            <a:off x="7585149" y="1867515"/>
            <a:ext cx="421867" cy="414479"/>
            <a:chOff x="7585149" y="1867515"/>
            <a:chExt cx="421867" cy="414479"/>
          </a:xfrm>
        </p:grpSpPr>
        <p:sp>
          <p:nvSpPr>
            <p:cNvPr id="81" name="Google Shape;6012;p67">
              <a:extLst>
                <a:ext uri="{FF2B5EF4-FFF2-40B4-BE49-F238E27FC236}">
                  <a16:creationId xmlns:a16="http://schemas.microsoft.com/office/drawing/2014/main" id="{1C36F2FD-9A89-434A-A179-84A87BCA7462}"/>
                </a:ext>
              </a:extLst>
            </p:cNvPr>
            <p:cNvSpPr/>
            <p:nvPr/>
          </p:nvSpPr>
          <p:spPr>
            <a:xfrm>
              <a:off x="7635633" y="1913354"/>
              <a:ext cx="110240" cy="1102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2710"/>
                <a:gd name="f5" fmla="val 1"/>
                <a:gd name="f6" fmla="val 694"/>
                <a:gd name="f7" fmla="val 3371"/>
                <a:gd name="f8" fmla="val 662"/>
                <a:gd name="f9" fmla="*/ f0 1 3372"/>
                <a:gd name="f10" fmla="*/ f1 1 3372"/>
                <a:gd name="f11" fmla="+- f3 0 f2"/>
                <a:gd name="f12" fmla="*/ f11 1 3372"/>
                <a:gd name="f13" fmla="*/ f2 1 f12"/>
                <a:gd name="f14" fmla="*/ f3 1 f12"/>
                <a:gd name="f15" fmla="*/ f13 f9 1"/>
                <a:gd name="f16" fmla="*/ f14 f9 1"/>
                <a:gd name="f17" fmla="*/ f14 f10 1"/>
                <a:gd name="f18" fmla="*/ f13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3372" h="3372">
                  <a:moveTo>
                    <a:pt x="f4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3" y="f8"/>
                  </a:lnTo>
                  <a:lnTo>
                    <a:pt x="f4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2" name="Google Shape;6013;p67">
              <a:extLst>
                <a:ext uri="{FF2B5EF4-FFF2-40B4-BE49-F238E27FC236}">
                  <a16:creationId xmlns:a16="http://schemas.microsoft.com/office/drawing/2014/main" id="{FF37E239-2A61-4DD8-9BD7-4FA3607F79D2}"/>
                </a:ext>
              </a:extLst>
            </p:cNvPr>
            <p:cNvSpPr/>
            <p:nvPr/>
          </p:nvSpPr>
          <p:spPr>
            <a:xfrm>
              <a:off x="7806616" y="1878598"/>
              <a:ext cx="197793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79"/>
                <a:gd name="f5" fmla="val 2663"/>
                <a:gd name="f6" fmla="val 2552"/>
                <a:gd name="f7" fmla="val 2442"/>
                <a:gd name="f8" fmla="val 39"/>
                <a:gd name="f9" fmla="val 2363"/>
                <a:gd name="f10" fmla="val 118"/>
                <a:gd name="f11" fmla="val 1261"/>
                <a:gd name="f12" fmla="val 1221"/>
                <a:gd name="f13" fmla="val 2678"/>
                <a:gd name="f14" fmla="val 2639"/>
                <a:gd name="f15" fmla="val 2836"/>
                <a:gd name="f16" fmla="val 2796"/>
                <a:gd name="f17" fmla="val 3080"/>
                <a:gd name="f18" fmla="val 3237"/>
                <a:gd name="f19" fmla="val 2637"/>
                <a:gd name="f20" fmla="val 3278"/>
                <a:gd name="f21" fmla="val 2560"/>
                <a:gd name="f22" fmla="val 3302"/>
                <a:gd name="f23" fmla="val 2473"/>
                <a:gd name="f24" fmla="val 2360"/>
                <a:gd name="f25" fmla="val 2232"/>
                <a:gd name="f26" fmla="val 3263"/>
                <a:gd name="f27" fmla="val 2143"/>
                <a:gd name="f28" fmla="val 3174"/>
                <a:gd name="f29" fmla="val 725"/>
                <a:gd name="f30" fmla="val 1756"/>
                <a:gd name="f31" fmla="val 2481"/>
                <a:gd name="f32" fmla="val 3529"/>
                <a:gd name="f33" fmla="val 5978"/>
                <a:gd name="f34" fmla="val 5892"/>
                <a:gd name="f35" fmla="val 3615"/>
                <a:gd name="f36" fmla="val 6049"/>
                <a:gd name="f37" fmla="val 3458"/>
                <a:gd name="f38" fmla="val 3017"/>
                <a:gd name="f39" fmla="val 2962"/>
                <a:gd name="f40" fmla="val 2883"/>
                <a:gd name="f41" fmla="val 2773"/>
                <a:gd name="f42" fmla="*/ f0 1 6050"/>
                <a:gd name="f43" fmla="*/ f1 1 5979"/>
                <a:gd name="f44" fmla="+- f4 0 f2"/>
                <a:gd name="f45" fmla="+- f3 0 f2"/>
                <a:gd name="f46" fmla="*/ f45 1 6050"/>
                <a:gd name="f47" fmla="*/ f44 1 5979"/>
                <a:gd name="f48" fmla="*/ f2 1 f46"/>
                <a:gd name="f49" fmla="*/ f3 1 f46"/>
                <a:gd name="f50" fmla="*/ f2 1 f47"/>
                <a:gd name="f51" fmla="*/ f4 1 f47"/>
                <a:gd name="f52" fmla="*/ f48 f42 1"/>
                <a:gd name="f53" fmla="*/ f49 f42 1"/>
                <a:gd name="f54" fmla="*/ f51 f43 1"/>
                <a:gd name="f55" fmla="*/ f50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6050" h="59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3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" y="f31"/>
                  </a:lnTo>
                  <a:lnTo>
                    <a:pt x="f32" y="f33"/>
                  </a:lnTo>
                  <a:lnTo>
                    <a:pt x="f34" y="f35"/>
                  </a:lnTo>
                  <a:cubicBezTo>
                    <a:pt x="f36" y="f37"/>
                    <a:pt x="f36" y="f28"/>
                    <a:pt x="f34" y="f38"/>
                  </a:cubicBezTo>
                  <a:lnTo>
                    <a:pt x="f39" y="f10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3" name="Google Shape;6014;p67">
              <a:extLst>
                <a:ext uri="{FF2B5EF4-FFF2-40B4-BE49-F238E27FC236}">
                  <a16:creationId xmlns:a16="http://schemas.microsoft.com/office/drawing/2014/main" id="{20ECF812-6CC4-45B0-9DA6-F42F13C3ADEB}"/>
                </a:ext>
              </a:extLst>
            </p:cNvPr>
            <p:cNvSpPr/>
            <p:nvPr/>
          </p:nvSpPr>
          <p:spPr>
            <a:xfrm>
              <a:off x="7676826" y="1954548"/>
              <a:ext cx="279166" cy="279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2679"/>
                <a:gd name="f5" fmla="val 1"/>
                <a:gd name="f6" fmla="val 2678"/>
                <a:gd name="f7" fmla="val 5861"/>
                <a:gd name="f8" fmla="val 8538"/>
                <a:gd name="f9" fmla="val 5860"/>
                <a:gd name="f10" fmla="*/ f0 1 8539"/>
                <a:gd name="f11" fmla="*/ f1 1 8539"/>
                <a:gd name="f12" fmla="+- f3 0 f2"/>
                <a:gd name="f13" fmla="*/ f12 1 8539"/>
                <a:gd name="f14" fmla="*/ f2 1 f13"/>
                <a:gd name="f15" fmla="*/ f3 1 f13"/>
                <a:gd name="f16" fmla="*/ f14 f10 1"/>
                <a:gd name="f17" fmla="*/ f15 f10 1"/>
                <a:gd name="f18" fmla="*/ f15 f11 1"/>
                <a:gd name="f19" fmla="*/ f14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8539" h="8539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3" y="f9"/>
                  </a:lnTo>
                  <a:lnTo>
                    <a:pt x="f4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4" name="Google Shape;6015;p67">
              <a:extLst>
                <a:ext uri="{FF2B5EF4-FFF2-40B4-BE49-F238E27FC236}">
                  <a16:creationId xmlns:a16="http://schemas.microsoft.com/office/drawing/2014/main" id="{86AD49B8-E7B5-491A-B96D-1C6667CDDF58}"/>
                </a:ext>
              </a:extLst>
            </p:cNvPr>
            <p:cNvSpPr/>
            <p:nvPr/>
          </p:nvSpPr>
          <p:spPr>
            <a:xfrm>
              <a:off x="7892104" y="2169788"/>
              <a:ext cx="114912" cy="112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15"/>
                <a:gd name="f4" fmla="val 3432"/>
                <a:gd name="f5" fmla="val 2426"/>
                <a:gd name="f6" fmla="val 1"/>
                <a:gd name="f7" fmla="val 2427"/>
                <a:gd name="f8" fmla="val 2899"/>
                <a:gd name="f9" fmla="val 3404"/>
                <a:gd name="f10" fmla="val 2948"/>
                <a:gd name="f11" fmla="val 3423"/>
                <a:gd name="f12" fmla="val 2996"/>
                <a:gd name="f13" fmla="val 3044"/>
                <a:gd name="f14" fmla="val 3302"/>
                <a:gd name="f15" fmla="val 3514"/>
                <a:gd name="f16" fmla="val 3166"/>
                <a:gd name="f17" fmla="val 3434"/>
                <a:gd name="f18" fmla="*/ f0 1 3515"/>
                <a:gd name="f19" fmla="*/ f1 1 3432"/>
                <a:gd name="f20" fmla="+- f4 0 f2"/>
                <a:gd name="f21" fmla="+- f3 0 f2"/>
                <a:gd name="f22" fmla="*/ f21 1 3515"/>
                <a:gd name="f23" fmla="*/ f20 1 3432"/>
                <a:gd name="f24" fmla="*/ f2 1 f22"/>
                <a:gd name="f25" fmla="*/ f3 1 f22"/>
                <a:gd name="f26" fmla="*/ f2 1 f23"/>
                <a:gd name="f27" fmla="*/ f4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3515" h="3432">
                  <a:moveTo>
                    <a:pt x="f5" y="f6"/>
                  </a:moveTo>
                  <a:lnTo>
                    <a:pt x="f2" y="f7"/>
                  </a:lnTo>
                  <a:lnTo>
                    <a:pt x="f8" y="f9"/>
                  </a:lnTo>
                  <a:cubicBezTo>
                    <a:pt x="f10" y="f11"/>
                    <a:pt x="f12" y="f4"/>
                    <a:pt x="f13" y="f4"/>
                  </a:cubicBezTo>
                  <a:cubicBezTo>
                    <a:pt x="f14" y="f4"/>
                    <a:pt x="f15" y="f16"/>
                    <a:pt x="f17" y="f8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5" name="Google Shape;6016;p67">
              <a:extLst>
                <a:ext uri="{FF2B5EF4-FFF2-40B4-BE49-F238E27FC236}">
                  <a16:creationId xmlns:a16="http://schemas.microsoft.com/office/drawing/2014/main" id="{5F63D6FB-6DFA-4DDA-8063-B7482EBDC8D5}"/>
                </a:ext>
              </a:extLst>
            </p:cNvPr>
            <p:cNvSpPr/>
            <p:nvPr/>
          </p:nvSpPr>
          <p:spPr>
            <a:xfrm>
              <a:off x="7598554" y="2084338"/>
              <a:ext cx="196742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18"/>
                <a:gd name="f4" fmla="val 5979"/>
                <a:gd name="f5" fmla="val 2521"/>
                <a:gd name="f6" fmla="val 1796"/>
                <a:gd name="f7" fmla="val 725"/>
                <a:gd name="f8" fmla="val 3308"/>
                <a:gd name="f9" fmla="val 2205"/>
                <a:gd name="f10" fmla="val 3466"/>
                <a:gd name="f11" fmla="val 2363"/>
                <a:gd name="f12" fmla="val 2646"/>
                <a:gd name="f13" fmla="val 2804"/>
                <a:gd name="f14" fmla="val 3230"/>
                <a:gd name="f15" fmla="val 2883"/>
                <a:gd name="f16" fmla="val 3119"/>
                <a:gd name="f17" fmla="val 2922"/>
                <a:gd name="f18" fmla="val 3009"/>
                <a:gd name="f19" fmla="val 2899"/>
                <a:gd name="f20" fmla="val 2789"/>
                <a:gd name="f21" fmla="val 2710"/>
                <a:gd name="f22" fmla="val 1229"/>
                <a:gd name="f23" fmla="val 1292"/>
                <a:gd name="f24" fmla="val 158"/>
                <a:gd name="f25" fmla="val 2520"/>
                <a:gd name="f26" fmla="val 2962"/>
                <a:gd name="f27" fmla="val 3056"/>
                <a:gd name="f28" fmla="val 5860"/>
                <a:gd name="f29" fmla="val 3135"/>
                <a:gd name="f30" fmla="val 5939"/>
                <a:gd name="f31" fmla="val 3245"/>
                <a:gd name="f32" fmla="val 5978"/>
                <a:gd name="f33" fmla="val 3356"/>
                <a:gd name="f34" fmla="val 3576"/>
                <a:gd name="f35" fmla="val 3655"/>
                <a:gd name="f36" fmla="val 3497"/>
                <a:gd name="f37" fmla="*/ f0 1 6018"/>
                <a:gd name="f38" fmla="*/ f1 1 5979"/>
                <a:gd name="f39" fmla="+- f4 0 f2"/>
                <a:gd name="f40" fmla="+- f3 0 f2"/>
                <a:gd name="f41" fmla="*/ f40 1 6018"/>
                <a:gd name="f42" fmla="*/ f39 1 5979"/>
                <a:gd name="f43" fmla="*/ f2 1 f41"/>
                <a:gd name="f44" fmla="*/ f3 1 f41"/>
                <a:gd name="f45" fmla="*/ f2 1 f42"/>
                <a:gd name="f46" fmla="*/ f4 1 f42"/>
                <a:gd name="f47" fmla="*/ f43 f37 1"/>
                <a:gd name="f48" fmla="*/ f44 f37 1"/>
                <a:gd name="f49" fmla="*/ f46 f38 1"/>
                <a:gd name="f50" fmla="*/ f45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6018" h="5979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4" y="f11"/>
                  </a:lnTo>
                  <a:cubicBezTo>
                    <a:pt x="f2" y="f25"/>
                    <a:pt x="f2" y="f13"/>
                    <a:pt x="f24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2"/>
                  </a:cubicBezTo>
                  <a:cubicBezTo>
                    <a:pt x="f10" y="f32"/>
                    <a:pt x="f34" y="f30"/>
                    <a:pt x="f35" y="f28"/>
                  </a:cubicBezTo>
                  <a:lnTo>
                    <a:pt x="f3" y="f3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6" name="Google Shape;6017;p67">
              <a:extLst>
                <a:ext uri="{FF2B5EF4-FFF2-40B4-BE49-F238E27FC236}">
                  <a16:creationId xmlns:a16="http://schemas.microsoft.com/office/drawing/2014/main" id="{D3B2094F-2C83-4ACC-BF78-EF43B9ED0F90}"/>
                </a:ext>
              </a:extLst>
            </p:cNvPr>
            <p:cNvSpPr/>
            <p:nvPr/>
          </p:nvSpPr>
          <p:spPr>
            <a:xfrm>
              <a:off x="7585149" y="1867515"/>
              <a:ext cx="120536" cy="1148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87"/>
                <a:gd name="f4" fmla="val 3514"/>
                <a:gd name="f5" fmla="val 2281"/>
                <a:gd name="f6" fmla="val 1915"/>
                <a:gd name="f7" fmla="val 1545"/>
                <a:gd name="f8" fmla="val 142"/>
                <a:gd name="f9" fmla="val 1261"/>
                <a:gd name="f10" fmla="val 426"/>
                <a:gd name="f11" fmla="val 568"/>
                <a:gd name="f12" fmla="val 1119"/>
                <a:gd name="f13" fmla="val 1"/>
                <a:gd name="f14" fmla="val 1686"/>
                <a:gd name="f15" fmla="val 2568"/>
                <a:gd name="f16" fmla="val 3135"/>
                <a:gd name="f17" fmla="val 946"/>
                <a:gd name="f18" fmla="val 3513"/>
                <a:gd name="f19" fmla="val 804"/>
                <a:gd name="f20" fmla="val 3277"/>
                <a:gd name="f21" fmla="val 3010"/>
                <a:gd name="f22" fmla="val 2647"/>
                <a:gd name="f23" fmla="*/ f0 1 3687"/>
                <a:gd name="f24" fmla="*/ f1 1 3514"/>
                <a:gd name="f25" fmla="+- f4 0 f2"/>
                <a:gd name="f26" fmla="+- f3 0 f2"/>
                <a:gd name="f27" fmla="*/ f26 1 3687"/>
                <a:gd name="f28" fmla="*/ f25 1 3514"/>
                <a:gd name="f29" fmla="*/ f2 1 f27"/>
                <a:gd name="f30" fmla="*/ f3 1 f27"/>
                <a:gd name="f31" fmla="*/ f2 1 f28"/>
                <a:gd name="f32" fmla="*/ f4 1 f28"/>
                <a:gd name="f33" fmla="*/ f29 f23 1"/>
                <a:gd name="f34" fmla="*/ f30 f23 1"/>
                <a:gd name="f35" fmla="*/ f32 f24 1"/>
                <a:gd name="f36" fmla="*/ f31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3686" h="351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lnTo>
                    <a:pt x="f3" y="f19"/>
                  </a:lnTo>
                  <a:lnTo>
                    <a:pt x="f20" y="f10"/>
                  </a:lnTo>
                  <a:cubicBezTo>
                    <a:pt x="f21" y="f8"/>
                    <a:pt x="f22" y="f2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87" name="Google Shape;6042;p67">
            <a:extLst>
              <a:ext uri="{FF2B5EF4-FFF2-40B4-BE49-F238E27FC236}">
                <a16:creationId xmlns:a16="http://schemas.microsoft.com/office/drawing/2014/main" id="{5612F979-0E1F-456D-A412-4221F11A46FE}"/>
              </a:ext>
            </a:extLst>
          </p:cNvPr>
          <p:cNvSpPr/>
          <p:nvPr/>
        </p:nvSpPr>
        <p:spPr>
          <a:xfrm>
            <a:off x="5201838" y="1892561"/>
            <a:ext cx="407904" cy="413464"/>
          </a:xfrm>
          <a:custGeom>
            <a:avLst/>
            <a:gdLst>
              <a:gd name="f0" fmla="val w"/>
              <a:gd name="f1" fmla="val h"/>
              <a:gd name="f2" fmla="val 0"/>
              <a:gd name="f3" fmla="val 12477"/>
              <a:gd name="f4" fmla="val 12647"/>
              <a:gd name="f5" fmla="val 3750"/>
              <a:gd name="f6" fmla="val 4538"/>
              <a:gd name="f7" fmla="val 4223"/>
              <a:gd name="f8" fmla="val 4601"/>
              <a:gd name="f9" fmla="val 4884"/>
              <a:gd name="f10" fmla="val 5357"/>
              <a:gd name="f11" fmla="val 5829"/>
              <a:gd name="f12" fmla="val 6176"/>
              <a:gd name="f13" fmla="val 3277"/>
              <a:gd name="f14" fmla="val 2931"/>
              <a:gd name="f15" fmla="val 6239"/>
              <a:gd name="f16" fmla="val 6711"/>
              <a:gd name="f17" fmla="val 7058"/>
              <a:gd name="f18" fmla="val 5766"/>
              <a:gd name="f19" fmla="val 5420"/>
              <a:gd name="f20" fmla="val 8728"/>
              <a:gd name="f21" fmla="val 9200"/>
              <a:gd name="f22" fmla="val 9547"/>
              <a:gd name="f23" fmla="val 8255"/>
              <a:gd name="f24" fmla="val 7877"/>
              <a:gd name="f25" fmla="val 1"/>
              <a:gd name="f26" fmla="val 2805"/>
              <a:gd name="f27" fmla="val 2395"/>
              <a:gd name="f28" fmla="val 7436"/>
              <a:gd name="f29" fmla="val 1387"/>
              <a:gd name="f30" fmla="val 3309"/>
              <a:gd name="f31" fmla="val 10082"/>
              <a:gd name="f32" fmla="val 12256"/>
              <a:gd name="f33" fmla="val 12486"/>
              <a:gd name="f34" fmla="val 3502"/>
              <a:gd name="f35" fmla="val 12646"/>
              <a:gd name="f36" fmla="val 3715"/>
              <a:gd name="f37" fmla="val 3824"/>
              <a:gd name="f38" fmla="val 3938"/>
              <a:gd name="f39" fmla="val 12604"/>
              <a:gd name="f40" fmla="val 4034"/>
              <a:gd name="f41" fmla="val 12508"/>
              <a:gd name="f42" fmla="val 5609"/>
              <a:gd name="f43" fmla="val 10681"/>
              <a:gd name="f44" fmla="val 5798"/>
              <a:gd name="f45" fmla="val 5987"/>
              <a:gd name="f46" fmla="val 10713"/>
              <a:gd name="f47" fmla="val 9641"/>
              <a:gd name="f48" fmla="val 8350"/>
              <a:gd name="f49" fmla="val 9704"/>
              <a:gd name="f50" fmla="*/ f0 1 12477"/>
              <a:gd name="f51" fmla="*/ f1 1 12647"/>
              <a:gd name="f52" fmla="+- f4 0 f2"/>
              <a:gd name="f53" fmla="+- f3 0 f2"/>
              <a:gd name="f54" fmla="*/ f53 1 12477"/>
              <a:gd name="f55" fmla="*/ f52 1 12647"/>
              <a:gd name="f56" fmla="*/ f2 1 f54"/>
              <a:gd name="f57" fmla="*/ f3 1 f54"/>
              <a:gd name="f58" fmla="*/ f2 1 f55"/>
              <a:gd name="f59" fmla="*/ f4 1 f55"/>
              <a:gd name="f60" fmla="*/ f56 f50 1"/>
              <a:gd name="f61" fmla="*/ f57 f50 1"/>
              <a:gd name="f62" fmla="*/ f59 f51 1"/>
              <a:gd name="f63" fmla="*/ f58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0" t="f63" r="f61" b="f62"/>
            <a:pathLst>
              <a:path w="12477" h="12647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6"/>
                </a:moveTo>
                <a:cubicBezTo>
                  <a:pt x="f16" y="f6"/>
                  <a:pt x="f17" y="f9"/>
                  <a:pt x="f17" y="f10"/>
                </a:cubicBezTo>
                <a:cubicBezTo>
                  <a:pt x="f17" y="f11"/>
                  <a:pt x="f16" y="f12"/>
                  <a:pt x="f15" y="f12"/>
                </a:cubicBezTo>
                <a:cubicBezTo>
                  <a:pt x="f18" y="f12"/>
                  <a:pt x="f19" y="f11"/>
                  <a:pt x="f19" y="f10"/>
                </a:cubicBezTo>
                <a:cubicBezTo>
                  <a:pt x="f19" y="f9"/>
                  <a:pt x="f18" y="f6"/>
                  <a:pt x="f15" y="f6"/>
                </a:cubicBezTo>
                <a:close/>
                <a:moveTo>
                  <a:pt x="f20" y="f6"/>
                </a:moveTo>
                <a:cubicBezTo>
                  <a:pt x="f21" y="f6"/>
                  <a:pt x="f22" y="f9"/>
                  <a:pt x="f22" y="f10"/>
                </a:cubicBezTo>
                <a:cubicBezTo>
                  <a:pt x="f22" y="f11"/>
                  <a:pt x="f21" y="f12"/>
                  <a:pt x="f20" y="f12"/>
                </a:cubicBezTo>
                <a:cubicBezTo>
                  <a:pt x="f23" y="f12"/>
                  <a:pt x="f24" y="f11"/>
                  <a:pt x="f24" y="f10"/>
                </a:cubicBezTo>
                <a:cubicBezTo>
                  <a:pt x="f24" y="f9"/>
                  <a:pt x="f23" y="f6"/>
                  <a:pt x="f20" y="f6"/>
                </a:cubicBezTo>
                <a:close/>
                <a:moveTo>
                  <a:pt x="f15" y="f25"/>
                </a:moveTo>
                <a:cubicBezTo>
                  <a:pt x="f26" y="f25"/>
                  <a:pt x="f25" y="f27"/>
                  <a:pt x="f25" y="f10"/>
                </a:cubicBezTo>
                <a:cubicBezTo>
                  <a:pt x="f25" y="f28"/>
                  <a:pt x="f29" y="f21"/>
                  <a:pt x="f30" y="f31"/>
                </a:cubicBezTo>
                <a:lnTo>
                  <a:pt x="f30" y="f32"/>
                </a:lnTo>
                <a:cubicBezTo>
                  <a:pt x="f30" y="f33"/>
                  <a:pt x="f34" y="f35"/>
                  <a:pt x="f36" y="f35"/>
                </a:cubicBezTo>
                <a:cubicBezTo>
                  <a:pt x="f37" y="f35"/>
                  <a:pt x="f38" y="f39"/>
                  <a:pt x="f40" y="f41"/>
                </a:cubicBezTo>
                <a:lnTo>
                  <a:pt x="f42" y="f43"/>
                </a:lnTo>
                <a:cubicBezTo>
                  <a:pt x="f44" y="f43"/>
                  <a:pt x="f45" y="f46"/>
                  <a:pt x="f15" y="f46"/>
                </a:cubicBezTo>
                <a:cubicBezTo>
                  <a:pt x="f47" y="f46"/>
                  <a:pt x="f3" y="f48"/>
                  <a:pt x="f3" y="f10"/>
                </a:cubicBezTo>
                <a:cubicBezTo>
                  <a:pt x="f3" y="f27"/>
                  <a:pt x="f49" y="f25"/>
                  <a:pt x="f15" y="f25"/>
                </a:cubicBez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88" name="Google Shape;6047;p67">
            <a:extLst>
              <a:ext uri="{FF2B5EF4-FFF2-40B4-BE49-F238E27FC236}">
                <a16:creationId xmlns:a16="http://schemas.microsoft.com/office/drawing/2014/main" id="{016129C9-65AC-4AB4-A601-9DA96D427916}"/>
              </a:ext>
            </a:extLst>
          </p:cNvPr>
          <p:cNvGrpSpPr/>
          <p:nvPr/>
        </p:nvGrpSpPr>
        <p:grpSpPr>
          <a:xfrm>
            <a:off x="8230413" y="1867735"/>
            <a:ext cx="415101" cy="378030"/>
            <a:chOff x="8230413" y="1867735"/>
            <a:chExt cx="415101" cy="378030"/>
          </a:xfrm>
        </p:grpSpPr>
        <p:sp>
          <p:nvSpPr>
            <p:cNvPr id="89" name="Google Shape;6048;p67">
              <a:extLst>
                <a:ext uri="{FF2B5EF4-FFF2-40B4-BE49-F238E27FC236}">
                  <a16:creationId xmlns:a16="http://schemas.microsoft.com/office/drawing/2014/main" id="{15F95B1E-25B4-4A52-BA7C-C8B68F78C183}"/>
                </a:ext>
              </a:extLst>
            </p:cNvPr>
            <p:cNvSpPr/>
            <p:nvPr/>
          </p:nvSpPr>
          <p:spPr>
            <a:xfrm>
              <a:off x="8438476" y="1921291"/>
              <a:ext cx="207038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33"/>
                <a:gd name="f4" fmla="val 9925"/>
                <a:gd name="f5" fmla="val 4694"/>
                <a:gd name="f6" fmla="val 1"/>
                <a:gd name="f7" fmla="val 7877"/>
                <a:gd name="f8" fmla="val 8097"/>
                <a:gd name="f9" fmla="val 4474"/>
                <a:gd name="f10" fmla="val 8255"/>
                <a:gd name="f11" fmla="val 4253"/>
                <a:gd name="f12" fmla="val 2993"/>
                <a:gd name="f13" fmla="val 1638"/>
                <a:gd name="f14" fmla="val 8696"/>
                <a:gd name="f15" fmla="val 693"/>
                <a:gd name="f16" fmla="val 9452"/>
                <a:gd name="f17" fmla="val 536"/>
                <a:gd name="f18" fmla="val 9546"/>
                <a:gd name="f19" fmla="val 189"/>
                <a:gd name="f20" fmla="val 5073"/>
                <a:gd name="f21" fmla="val 5734"/>
                <a:gd name="f22" fmla="val 9357"/>
                <a:gd name="f23" fmla="val 1229"/>
                <a:gd name="f24" fmla="val 5766"/>
                <a:gd name="f25" fmla="*/ f0 1 6333"/>
                <a:gd name="f26" fmla="*/ f1 1 9925"/>
                <a:gd name="f27" fmla="+- f4 0 f2"/>
                <a:gd name="f28" fmla="+- f3 0 f2"/>
                <a:gd name="f29" fmla="*/ f28 1 6333"/>
                <a:gd name="f30" fmla="*/ f27 1 9925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6333" h="9925">
                  <a:moveTo>
                    <a:pt x="f5" y="f6"/>
                  </a:moveTo>
                  <a:lnTo>
                    <a:pt x="f5" y="f7"/>
                  </a:lnTo>
                  <a:cubicBezTo>
                    <a:pt x="f5" y="f8"/>
                    <a:pt x="f9" y="f10"/>
                    <a:pt x="f11" y="f10"/>
                  </a:cubicBez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9" y="f4"/>
                    <a:pt x="f2" y="f4"/>
                  </a:cubicBezTo>
                  <a:lnTo>
                    <a:pt x="f20" y="f4"/>
                  </a:lnTo>
                  <a:cubicBezTo>
                    <a:pt x="f21" y="f4"/>
                    <a:pt x="f3" y="f22"/>
                    <a:pt x="f3" y="f14"/>
                  </a:cubicBezTo>
                  <a:lnTo>
                    <a:pt x="f3" y="f23"/>
                  </a:lnTo>
                  <a:cubicBezTo>
                    <a:pt x="f3" y="f17"/>
                    <a:pt x="f24" y="f6"/>
                    <a:pt x="f20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0" name="Google Shape;6049;p67">
              <a:extLst>
                <a:ext uri="{FF2B5EF4-FFF2-40B4-BE49-F238E27FC236}">
                  <a16:creationId xmlns:a16="http://schemas.microsoft.com/office/drawing/2014/main" id="{DB3A2A7E-6006-4867-BA35-BA101B330A88}"/>
                </a:ext>
              </a:extLst>
            </p:cNvPr>
            <p:cNvSpPr/>
            <p:nvPr/>
          </p:nvSpPr>
          <p:spPr>
            <a:xfrm>
              <a:off x="8310743" y="1867735"/>
              <a:ext cx="113349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0303"/>
                <a:gd name="f5" fmla="val 1"/>
                <a:gd name="f6" fmla="val 9105"/>
                <a:gd name="f7" fmla="val 1166"/>
                <a:gd name="f8" fmla="val 9200"/>
                <a:gd name="f9" fmla="val 2489"/>
                <a:gd name="f10" fmla="val 9578"/>
                <a:gd name="f11" fmla="val 3466"/>
                <a:gd name="f12" fmla="val 10302"/>
                <a:gd name="f13" fmla="val 1197"/>
                <a:gd name="f14" fmla="val 473"/>
                <a:gd name="f15" fmla="val 1229"/>
                <a:gd name="f16" fmla="val 95"/>
                <a:gd name="f17" fmla="*/ f0 1 3467"/>
                <a:gd name="f18" fmla="*/ f1 1 10303"/>
                <a:gd name="f19" fmla="+- f4 0 f2"/>
                <a:gd name="f20" fmla="+- f3 0 f2"/>
                <a:gd name="f21" fmla="*/ f20 1 3467"/>
                <a:gd name="f22" fmla="*/ f19 1 10303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467" h="10303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11" y="f13"/>
                  </a:lnTo>
                  <a:cubicBezTo>
                    <a:pt x="f9" y="f14"/>
                    <a:pt x="f15" y="f16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1" name="Google Shape;6050;p67">
              <a:extLst>
                <a:ext uri="{FF2B5EF4-FFF2-40B4-BE49-F238E27FC236}">
                  <a16:creationId xmlns:a16="http://schemas.microsoft.com/office/drawing/2014/main" id="{538E4F40-4ED3-4A17-BFE8-35239C08AA92}"/>
                </a:ext>
              </a:extLst>
            </p:cNvPr>
            <p:cNvSpPr/>
            <p:nvPr/>
          </p:nvSpPr>
          <p:spPr>
            <a:xfrm>
              <a:off x="8450829" y="1867735"/>
              <a:ext cx="113312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0303"/>
                <a:gd name="f5" fmla="val 2300"/>
                <a:gd name="f6" fmla="val 95"/>
                <a:gd name="f7" fmla="val 977"/>
                <a:gd name="f8" fmla="val 473"/>
                <a:gd name="f9" fmla="val 1197"/>
                <a:gd name="f10" fmla="val 10302"/>
                <a:gd name="f11" fmla="val 9578"/>
                <a:gd name="f12" fmla="val 2237"/>
                <a:gd name="f13" fmla="val 9200"/>
                <a:gd name="f14" fmla="val 9105"/>
                <a:gd name="f15" fmla="*/ f0 1 3466"/>
                <a:gd name="f16" fmla="*/ f1 1 10303"/>
                <a:gd name="f17" fmla="+- f4 0 f2"/>
                <a:gd name="f18" fmla="+- f3 0 f2"/>
                <a:gd name="f19" fmla="*/ f18 1 3466"/>
                <a:gd name="f20" fmla="*/ f17 1 10303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66" h="10303">
                  <a:moveTo>
                    <a:pt x="f3" y="f2"/>
                  </a:moveTo>
                  <a:cubicBezTo>
                    <a:pt x="f5" y="f6"/>
                    <a:pt x="f7" y="f8"/>
                    <a:pt x="f2" y="f9"/>
                  </a:cubicBezTo>
                  <a:lnTo>
                    <a:pt x="f2" y="f10"/>
                  </a:lnTo>
                  <a:cubicBezTo>
                    <a:pt x="f7" y="f11"/>
                    <a:pt x="f12" y="f13"/>
                    <a:pt x="f3" y="f14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2" name="Google Shape;6051;p67">
              <a:extLst>
                <a:ext uri="{FF2B5EF4-FFF2-40B4-BE49-F238E27FC236}">
                  <a16:creationId xmlns:a16="http://schemas.microsoft.com/office/drawing/2014/main" id="{5FD747B5-4B07-40FC-B695-516A8795D710}"/>
                </a:ext>
              </a:extLst>
            </p:cNvPr>
            <p:cNvSpPr/>
            <p:nvPr/>
          </p:nvSpPr>
          <p:spPr>
            <a:xfrm>
              <a:off x="8230413" y="1921291"/>
              <a:ext cx="206032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9925"/>
                <a:gd name="f5" fmla="val 1229"/>
                <a:gd name="f6" fmla="val 1"/>
                <a:gd name="f7" fmla="val 567"/>
                <a:gd name="f8" fmla="val 536"/>
                <a:gd name="f9" fmla="val 1198"/>
                <a:gd name="f10" fmla="val 8664"/>
                <a:gd name="f11" fmla="val 32"/>
                <a:gd name="f12" fmla="val 9357"/>
                <a:gd name="f13" fmla="val 6301"/>
                <a:gd name="f14" fmla="val 6112"/>
                <a:gd name="f15" fmla="val 5766"/>
                <a:gd name="f16" fmla="val 9609"/>
                <a:gd name="f17" fmla="val 5608"/>
                <a:gd name="f18" fmla="val 9452"/>
                <a:gd name="f19" fmla="val 4631"/>
                <a:gd name="f20" fmla="val 3277"/>
                <a:gd name="f21" fmla="val 8255"/>
                <a:gd name="f22" fmla="val 2048"/>
                <a:gd name="f23" fmla="val 1828"/>
                <a:gd name="f24" fmla="val 1638"/>
                <a:gd name="f25" fmla="val 8066"/>
                <a:gd name="f26" fmla="val 7877"/>
                <a:gd name="f27" fmla="*/ f0 1 6302"/>
                <a:gd name="f28" fmla="*/ f1 1 9925"/>
                <a:gd name="f29" fmla="+- f4 0 f2"/>
                <a:gd name="f30" fmla="+- f3 0 f2"/>
                <a:gd name="f31" fmla="*/ f30 1 6302"/>
                <a:gd name="f32" fmla="*/ f29 1 9925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6302" h="992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7" y="f4"/>
                    <a:pt x="f5" y="f4"/>
                  </a:cubicBezTo>
                  <a:lnTo>
                    <a:pt x="f13" y="f4"/>
                  </a:lnTo>
                  <a:cubicBezTo>
                    <a:pt x="f14" y="f4"/>
                    <a:pt x="f15" y="f16"/>
                    <a:pt x="f17" y="f18"/>
                  </a:cubicBezTo>
                  <a:cubicBezTo>
                    <a:pt x="f19" y="f10"/>
                    <a:pt x="f20" y="f21"/>
                    <a:pt x="f22" y="f21"/>
                  </a:cubicBezTo>
                  <a:cubicBezTo>
                    <a:pt x="f23" y="f21"/>
                    <a:pt x="f24" y="f25"/>
                    <a:pt x="f24" y="f26"/>
                  </a:cubicBezTo>
                  <a:lnTo>
                    <a:pt x="f24" y="f6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93" name="Google Shape;6072;p67">
            <a:extLst>
              <a:ext uri="{FF2B5EF4-FFF2-40B4-BE49-F238E27FC236}">
                <a16:creationId xmlns:a16="http://schemas.microsoft.com/office/drawing/2014/main" id="{D6045E44-D89D-4A85-88CF-5CA6E5075780}"/>
              </a:ext>
            </a:extLst>
          </p:cNvPr>
          <p:cNvGrpSpPr/>
          <p:nvPr/>
        </p:nvGrpSpPr>
        <p:grpSpPr>
          <a:xfrm>
            <a:off x="5776493" y="1872352"/>
            <a:ext cx="415128" cy="414872"/>
            <a:chOff x="5776493" y="1872352"/>
            <a:chExt cx="415128" cy="414872"/>
          </a:xfrm>
        </p:grpSpPr>
        <p:sp>
          <p:nvSpPr>
            <p:cNvPr id="94" name="Google Shape;6073;p67">
              <a:extLst>
                <a:ext uri="{FF2B5EF4-FFF2-40B4-BE49-F238E27FC236}">
                  <a16:creationId xmlns:a16="http://schemas.microsoft.com/office/drawing/2014/main" id="{A696CAA0-33F8-4DEF-BB95-FF03E89EFDB5}"/>
                </a:ext>
              </a:extLst>
            </p:cNvPr>
            <p:cNvSpPr/>
            <p:nvPr/>
          </p:nvSpPr>
          <p:spPr>
            <a:xfrm>
              <a:off x="5776493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"/>
                <a:gd name="f6" fmla="val 1670"/>
                <a:gd name="f7" fmla="val 8192"/>
                <a:gd name="f8" fmla="val 1639"/>
                <a:gd name="f9" fmla="*/ f0 1 1671"/>
                <a:gd name="f10" fmla="*/ f1 1 9830"/>
                <a:gd name="f11" fmla="+- f4 0 f2"/>
                <a:gd name="f12" fmla="+- f3 0 f2"/>
                <a:gd name="f13" fmla="*/ f12 1 1671"/>
                <a:gd name="f14" fmla="*/ f11 1 9830"/>
                <a:gd name="f15" fmla="*/ f2 1 f13"/>
                <a:gd name="f16" fmla="*/ f3 1 f13"/>
                <a:gd name="f17" fmla="*/ f2 1 f14"/>
                <a:gd name="f18" fmla="*/ f4 1 f14"/>
                <a:gd name="f19" fmla="*/ f15 f9 1"/>
                <a:gd name="f20" fmla="*/ f16 f9 1"/>
                <a:gd name="f21" fmla="*/ f18 f10 1"/>
                <a:gd name="f22" fmla="*/ f17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1670" h="9830">
                  <a:moveTo>
                    <a:pt x="f5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6" y="f8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5" name="Google Shape;6074;p67">
              <a:extLst>
                <a:ext uri="{FF2B5EF4-FFF2-40B4-BE49-F238E27FC236}">
                  <a16:creationId xmlns:a16="http://schemas.microsoft.com/office/drawing/2014/main" id="{5BF9500E-2B24-47EF-8FF6-1AFBC51DF003}"/>
                </a:ext>
              </a:extLst>
            </p:cNvPr>
            <p:cNvSpPr/>
            <p:nvPr/>
          </p:nvSpPr>
          <p:spPr>
            <a:xfrm>
              <a:off x="6136995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670"/>
                <a:gd name="f6" fmla="val 1639"/>
                <a:gd name="f7" fmla="val 8192"/>
                <a:gd name="f8" fmla="*/ f0 1 1671"/>
                <a:gd name="f9" fmla="*/ f1 1 9830"/>
                <a:gd name="f10" fmla="+- f4 0 f2"/>
                <a:gd name="f11" fmla="+- f3 0 f2"/>
                <a:gd name="f12" fmla="*/ f11 1 1671"/>
                <a:gd name="f13" fmla="*/ f10 1 9830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1670" h="9830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6" name="Google Shape;6075;p67">
              <a:extLst>
                <a:ext uri="{FF2B5EF4-FFF2-40B4-BE49-F238E27FC236}">
                  <a16:creationId xmlns:a16="http://schemas.microsoft.com/office/drawing/2014/main" id="{EDDE72C9-4A92-4B47-A05E-DEDF91E5D78D}"/>
                </a:ext>
              </a:extLst>
            </p:cNvPr>
            <p:cNvSpPr/>
            <p:nvPr/>
          </p:nvSpPr>
          <p:spPr>
            <a:xfrm>
              <a:off x="5857865" y="2008058"/>
              <a:ext cx="252392" cy="1977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20"/>
                <a:gd name="f4" fmla="val 6050"/>
                <a:gd name="f5" fmla="val 1"/>
                <a:gd name="f6" fmla="val 3592"/>
                <a:gd name="f7" fmla="val 4821"/>
                <a:gd name="f8" fmla="val 4600"/>
                <a:gd name="f9" fmla="val 3781"/>
                <a:gd name="f10" fmla="val 4411"/>
                <a:gd name="f11" fmla="val 4002"/>
                <a:gd name="f12" fmla="val 6491"/>
                <a:gd name="f13" fmla="val 6743"/>
                <a:gd name="f14" fmla="val 6932"/>
                <a:gd name="f15" fmla="val 7719"/>
                <a:gd name="f16" fmla="*/ f0 1 7720"/>
                <a:gd name="f17" fmla="*/ f1 1 6050"/>
                <a:gd name="f18" fmla="+- f4 0 f2"/>
                <a:gd name="f19" fmla="+- f3 0 f2"/>
                <a:gd name="f20" fmla="*/ f19 1 7720"/>
                <a:gd name="f21" fmla="*/ f18 1 6050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719" h="6050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7"/>
                  </a:lnTo>
                  <a:cubicBezTo>
                    <a:pt x="f6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4"/>
                  </a:lnTo>
                  <a:lnTo>
                    <a:pt x="f15" y="f4"/>
                  </a:lnTo>
                  <a:lnTo>
                    <a:pt x="f15" y="f5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7" name="Google Shape;6076;p67">
              <a:extLst>
                <a:ext uri="{FF2B5EF4-FFF2-40B4-BE49-F238E27FC236}">
                  <a16:creationId xmlns:a16="http://schemas.microsoft.com/office/drawing/2014/main" id="{92C5E3EE-4B51-4707-9015-20BEAC6F2B29}"/>
                </a:ext>
              </a:extLst>
            </p:cNvPr>
            <p:cNvSpPr/>
            <p:nvPr/>
          </p:nvSpPr>
          <p:spPr>
            <a:xfrm>
              <a:off x="5796079" y="2233641"/>
              <a:ext cx="37596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00"/>
                <a:gd name="f4" fmla="val 1639"/>
                <a:gd name="f5" fmla="val 1638"/>
                <a:gd name="f6" fmla="val 9830"/>
                <a:gd name="f7" fmla="*/ f0 1 11500"/>
                <a:gd name="f8" fmla="*/ f1 1 1639"/>
                <a:gd name="f9" fmla="+- f4 0 f2"/>
                <a:gd name="f10" fmla="+- f3 0 f2"/>
                <a:gd name="f11" fmla="*/ f10 1 11500"/>
                <a:gd name="f12" fmla="*/ f9 1 1639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1500" h="1639">
                  <a:moveTo>
                    <a:pt x="f4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8" name="Google Shape;6077;p67">
              <a:extLst>
                <a:ext uri="{FF2B5EF4-FFF2-40B4-BE49-F238E27FC236}">
                  <a16:creationId xmlns:a16="http://schemas.microsoft.com/office/drawing/2014/main" id="{14F93F52-2397-4B8F-A131-A87DB8CB8B9C}"/>
                </a:ext>
              </a:extLst>
            </p:cNvPr>
            <p:cNvSpPr/>
            <p:nvPr/>
          </p:nvSpPr>
          <p:spPr>
            <a:xfrm>
              <a:off x="5795028" y="1872352"/>
              <a:ext cx="377016" cy="1089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32"/>
                <a:gd name="f4" fmla="val 3333"/>
                <a:gd name="f5" fmla="val 5798"/>
                <a:gd name="f6" fmla="val 1033"/>
                <a:gd name="f7" fmla="val 6459"/>
                <a:gd name="f8" fmla="val 1694"/>
                <a:gd name="f9" fmla="val 5136"/>
                <a:gd name="f10" fmla="val 5750"/>
                <a:gd name="f11" fmla="val 1"/>
                <a:gd name="f12" fmla="val 5640"/>
                <a:gd name="f13" fmla="val 5530"/>
                <a:gd name="f14" fmla="val 40"/>
                <a:gd name="f15" fmla="val 5451"/>
                <a:gd name="f16" fmla="val 119"/>
                <a:gd name="f17" fmla="val 3939"/>
                <a:gd name="f18" fmla="val 1663"/>
                <a:gd name="f19" fmla="val 1639"/>
                <a:gd name="f20" fmla="val 3332"/>
                <a:gd name="f21" fmla="val 9862"/>
                <a:gd name="f22" fmla="val 7593"/>
                <a:gd name="f23" fmla="val 6050"/>
                <a:gd name="f24" fmla="val 5971"/>
                <a:gd name="f25" fmla="val 5861"/>
                <a:gd name="f26" fmla="*/ f0 1 11532"/>
                <a:gd name="f27" fmla="*/ f1 1 3333"/>
                <a:gd name="f28" fmla="+- f4 0 f2"/>
                <a:gd name="f29" fmla="+- f3 0 f2"/>
                <a:gd name="f30" fmla="*/ f29 1 11532"/>
                <a:gd name="f31" fmla="*/ f28 1 3333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11532" h="3332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11"/>
                  </a:moveTo>
                  <a:cubicBezTo>
                    <a:pt x="f12" y="f11"/>
                    <a:pt x="f13" y="f14"/>
                    <a:pt x="f15" y="f16"/>
                  </a:cubicBezTo>
                  <a:lnTo>
                    <a:pt x="f17" y="f18"/>
                  </a:lnTo>
                  <a:lnTo>
                    <a:pt x="f11" y="f18"/>
                  </a:lnTo>
                  <a:lnTo>
                    <a:pt x="f19" y="f20"/>
                  </a:lnTo>
                  <a:lnTo>
                    <a:pt x="f21" y="f20"/>
                  </a:lnTo>
                  <a:lnTo>
                    <a:pt x="f3" y="f18"/>
                  </a:lnTo>
                  <a:lnTo>
                    <a:pt x="f22" y="f18"/>
                  </a:lnTo>
                  <a:lnTo>
                    <a:pt x="f23" y="f16"/>
                  </a:lnTo>
                  <a:cubicBezTo>
                    <a:pt x="f24" y="f14"/>
                    <a:pt x="f25" y="f11"/>
                    <a:pt x="f10" y="f11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99" name="Google Shape;6107;p67">
            <a:extLst>
              <a:ext uri="{FF2B5EF4-FFF2-40B4-BE49-F238E27FC236}">
                <a16:creationId xmlns:a16="http://schemas.microsoft.com/office/drawing/2014/main" id="{712084E9-2634-48A5-A77A-BB71C9510524}"/>
              </a:ext>
            </a:extLst>
          </p:cNvPr>
          <p:cNvGrpSpPr/>
          <p:nvPr/>
        </p:nvGrpSpPr>
        <p:grpSpPr>
          <a:xfrm>
            <a:off x="6397014" y="1856360"/>
            <a:ext cx="418200" cy="413070"/>
            <a:chOff x="6397014" y="1856360"/>
            <a:chExt cx="418200" cy="413070"/>
          </a:xfrm>
        </p:grpSpPr>
        <p:sp>
          <p:nvSpPr>
            <p:cNvPr id="100" name="Google Shape;6108;p67">
              <a:extLst>
                <a:ext uri="{FF2B5EF4-FFF2-40B4-BE49-F238E27FC236}">
                  <a16:creationId xmlns:a16="http://schemas.microsoft.com/office/drawing/2014/main" id="{FFF7509C-2F37-458F-9DE0-31D3F81C2CD2}"/>
                </a:ext>
              </a:extLst>
            </p:cNvPr>
            <p:cNvSpPr/>
            <p:nvPr/>
          </p:nvSpPr>
          <p:spPr>
            <a:xfrm>
              <a:off x="6397014" y="2011652"/>
              <a:ext cx="260631" cy="2577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72"/>
                <a:gd name="f4" fmla="val 7885"/>
                <a:gd name="f5" fmla="val 3245"/>
                <a:gd name="f6" fmla="val 473"/>
                <a:gd name="f7" fmla="val 2804"/>
                <a:gd name="f8" fmla="val 3277"/>
                <a:gd name="f9" fmla="val 4064"/>
                <a:gd name="f10" fmla="val 4568"/>
                <a:gd name="f11" fmla="val 3403"/>
                <a:gd name="f12" fmla="val 7530"/>
                <a:gd name="f13" fmla="val 3639"/>
                <a:gd name="f14" fmla="val 7766"/>
                <a:gd name="f15" fmla="val 3954"/>
                <a:gd name="f16" fmla="val 7884"/>
                <a:gd name="f17" fmla="val 4277"/>
                <a:gd name="f18" fmla="val 4600"/>
                <a:gd name="f19" fmla="val 4931"/>
                <a:gd name="f20" fmla="val 5199"/>
                <a:gd name="f21" fmla="val 7971"/>
                <a:gd name="f22" fmla="val 4726"/>
                <a:gd name="f23" fmla="*/ f0 1 7972"/>
                <a:gd name="f24" fmla="*/ f1 1 7885"/>
                <a:gd name="f25" fmla="+- f4 0 f2"/>
                <a:gd name="f26" fmla="+- f3 0 f2"/>
                <a:gd name="f27" fmla="*/ f26 1 7972"/>
                <a:gd name="f28" fmla="*/ f25 1 7885"/>
                <a:gd name="f29" fmla="*/ f2 1 f27"/>
                <a:gd name="f30" fmla="*/ f3 1 f27"/>
                <a:gd name="f31" fmla="*/ f2 1 f28"/>
                <a:gd name="f32" fmla="*/ f4 1 f28"/>
                <a:gd name="f33" fmla="*/ f29 f23 1"/>
                <a:gd name="f34" fmla="*/ f30 f23 1"/>
                <a:gd name="f35" fmla="*/ f32 f24 1"/>
                <a:gd name="f36" fmla="*/ f31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7971" h="7885">
                  <a:moveTo>
                    <a:pt x="f5" y="f2"/>
                  </a:moveTo>
                  <a:lnTo>
                    <a:pt x="f6" y="f7"/>
                  </a:lnTo>
                  <a:cubicBezTo>
                    <a:pt x="f2" y="f8"/>
                    <a:pt x="f2" y="f9"/>
                    <a:pt x="f6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14"/>
                    <a:pt x="f20" y="f12"/>
                  </a:cubicBezTo>
                  <a:lnTo>
                    <a:pt x="f21" y="f22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1" name="Google Shape;6109;p67">
              <a:extLst>
                <a:ext uri="{FF2B5EF4-FFF2-40B4-BE49-F238E27FC236}">
                  <a16:creationId xmlns:a16="http://schemas.microsoft.com/office/drawing/2014/main" id="{F02BB759-79F3-4EF6-B50E-C0F1016E6C98}"/>
                </a:ext>
              </a:extLst>
            </p:cNvPr>
            <p:cNvSpPr/>
            <p:nvPr/>
          </p:nvSpPr>
          <p:spPr>
            <a:xfrm>
              <a:off x="6521637" y="1856360"/>
              <a:ext cx="293577" cy="2902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80"/>
                <a:gd name="f4" fmla="val 8878"/>
                <a:gd name="f5" fmla="val 4395"/>
                <a:gd name="f6" fmla="val 1"/>
                <a:gd name="f7" fmla="val 4285"/>
                <a:gd name="f8" fmla="val 4175"/>
                <a:gd name="f9" fmla="val 40"/>
                <a:gd name="f10" fmla="val 4096"/>
                <a:gd name="f11" fmla="val 119"/>
                <a:gd name="f12" fmla="val 4152"/>
                <a:gd name="f13" fmla="val 4726"/>
                <a:gd name="f14" fmla="val 8877"/>
                <a:gd name="f15" fmla="val 8822"/>
                <a:gd name="f16" fmla="val 4845"/>
                <a:gd name="f17" fmla="val 8979"/>
                <a:gd name="f18" fmla="val 4687"/>
                <a:gd name="f19" fmla="val 4404"/>
                <a:gd name="f20" fmla="val 4246"/>
                <a:gd name="f21" fmla="val 4695"/>
                <a:gd name="f22" fmla="val 4616"/>
                <a:gd name="f23" fmla="val 4506"/>
                <a:gd name="f24" fmla="*/ f0 1 8980"/>
                <a:gd name="f25" fmla="*/ f1 1 8878"/>
                <a:gd name="f26" fmla="+- f4 0 f2"/>
                <a:gd name="f27" fmla="+- f3 0 f2"/>
                <a:gd name="f28" fmla="*/ f27 1 8980"/>
                <a:gd name="f29" fmla="*/ f26 1 8878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8980" h="88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7" y="f19"/>
                    <a:pt x="f15" y="f20"/>
                  </a:cubicBezTo>
                  <a:lnTo>
                    <a:pt x="f21" y="f11"/>
                  </a:ln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02" name="Google Shape;5593;p66">
            <a:extLst>
              <a:ext uri="{FF2B5EF4-FFF2-40B4-BE49-F238E27FC236}">
                <a16:creationId xmlns:a16="http://schemas.microsoft.com/office/drawing/2014/main" id="{85E8419D-9B3F-4ABB-859A-3088EDD91590}"/>
              </a:ext>
            </a:extLst>
          </p:cNvPr>
          <p:cNvGrpSpPr/>
          <p:nvPr/>
        </p:nvGrpSpPr>
        <p:grpSpPr>
          <a:xfrm>
            <a:off x="3885541" y="2599748"/>
            <a:ext cx="501822" cy="501823"/>
            <a:chOff x="3885541" y="2599748"/>
            <a:chExt cx="501822" cy="501823"/>
          </a:xfrm>
        </p:grpSpPr>
        <p:sp>
          <p:nvSpPr>
            <p:cNvPr id="103" name="Google Shape;5594;p66">
              <a:extLst>
                <a:ext uri="{FF2B5EF4-FFF2-40B4-BE49-F238E27FC236}">
                  <a16:creationId xmlns:a16="http://schemas.microsoft.com/office/drawing/2014/main" id="{BAAEC2B6-DD50-4F24-A47D-F23C2134345B}"/>
                </a:ext>
              </a:extLst>
            </p:cNvPr>
            <p:cNvSpPr/>
            <p:nvPr/>
          </p:nvSpPr>
          <p:spPr>
            <a:xfrm>
              <a:off x="4033491" y="2924205"/>
              <a:ext cx="205822" cy="1773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05"/>
                <a:gd name="f4" fmla="val 6812"/>
                <a:gd name="f5" fmla="val 6213"/>
                <a:gd name="f6" fmla="val 1129"/>
                <a:gd name="f7" fmla="val 6523"/>
                <a:gd name="f8" fmla="val 6776"/>
                <a:gd name="f9" fmla="val 1379"/>
                <a:gd name="f10" fmla="val 1693"/>
                <a:gd name="f11" fmla="val 2006"/>
                <a:gd name="f12" fmla="val 2259"/>
                <a:gd name="f13" fmla="val 1696"/>
                <a:gd name="f14" fmla="val 1383"/>
                <a:gd name="f15" fmla="val 1130"/>
                <a:gd name="f16" fmla="val 3388"/>
                <a:gd name="f17" fmla="val 3638"/>
                <a:gd name="f18" fmla="val 3951"/>
                <a:gd name="f19" fmla="val 4264"/>
                <a:gd name="f20" fmla="val 4517"/>
                <a:gd name="f21" fmla="val 6249"/>
                <a:gd name="f22" fmla="val 6559"/>
                <a:gd name="f23" fmla="val 253"/>
                <a:gd name="f24" fmla="val 567"/>
                <a:gd name="f25" fmla="val 7342"/>
                <a:gd name="f26" fmla="val 7652"/>
                <a:gd name="f27" fmla="*/ f0 1 7905"/>
                <a:gd name="f28" fmla="*/ f1 1 6812"/>
                <a:gd name="f29" fmla="+- f4 0 f2"/>
                <a:gd name="f30" fmla="+- f3 0 f2"/>
                <a:gd name="f31" fmla="*/ f30 1 7905"/>
                <a:gd name="f32" fmla="*/ f29 1 6812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904" h="681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" y="f2"/>
                  </a:moveTo>
                  <a:lnTo>
                    <a:pt x="f2" y="f21"/>
                  </a:lnTo>
                  <a:cubicBezTo>
                    <a:pt x="f2" y="f22"/>
                    <a:pt x="f23" y="f4"/>
                    <a:pt x="f24" y="f4"/>
                  </a:cubicBezTo>
                  <a:lnTo>
                    <a:pt x="f25" y="f4"/>
                  </a:lnTo>
                  <a:cubicBezTo>
                    <a:pt x="f26" y="f4"/>
                    <a:pt x="f3" y="f22"/>
                    <a:pt x="f3" y="f21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4" name="Google Shape;5595;p66">
              <a:extLst>
                <a:ext uri="{FF2B5EF4-FFF2-40B4-BE49-F238E27FC236}">
                  <a16:creationId xmlns:a16="http://schemas.microsoft.com/office/drawing/2014/main" id="{8D915BCA-8262-44E1-B8D8-490F8A1B67F8}"/>
                </a:ext>
              </a:extLst>
            </p:cNvPr>
            <p:cNvSpPr/>
            <p:nvPr/>
          </p:nvSpPr>
          <p:spPr>
            <a:xfrm>
              <a:off x="3885541" y="2599748"/>
              <a:ext cx="501822" cy="4126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5849"/>
                <a:gd name="f5" fmla="val 4553"/>
                <a:gd name="f6" fmla="val 4518"/>
                <a:gd name="f7" fmla="val 5686"/>
                <a:gd name="f8" fmla="val 3424"/>
                <a:gd name="f9" fmla="val 4948"/>
                <a:gd name="f10" fmla="val 4710"/>
                <a:gd name="f11" fmla="val 3617"/>
                <a:gd name="f12" fmla="val 3852"/>
                <a:gd name="f13" fmla="val 15418"/>
                <a:gd name="f14" fmla="val 15653"/>
                <a:gd name="f15" fmla="val 15845"/>
                <a:gd name="f16" fmla="val 14716"/>
                <a:gd name="f17" fmla="val 10199"/>
                <a:gd name="f18" fmla="val 1130"/>
                <a:gd name="f19" fmla="val 3954"/>
                <a:gd name="f20" fmla="val 4265"/>
                <a:gd name="f21" fmla="val 10452"/>
                <a:gd name="f22" fmla="val 10765"/>
                <a:gd name="f23" fmla="val 13587"/>
                <a:gd name="f24" fmla="val 6815"/>
                <a:gd name="f25" fmla="val 5682"/>
                <a:gd name="f26" fmla="val 16412"/>
                <a:gd name="f27" fmla="val 9074"/>
                <a:gd name="f28" fmla="val 16722"/>
                <a:gd name="f29" fmla="val 16975"/>
                <a:gd name="f30" fmla="val 9324"/>
                <a:gd name="f31" fmla="val 9637"/>
                <a:gd name="f32" fmla="val 9950"/>
                <a:gd name="f33" fmla="val 10203"/>
                <a:gd name="f34" fmla="val 15282"/>
                <a:gd name="f35" fmla="val 14969"/>
                <a:gd name="f36" fmla="val 10782"/>
                <a:gd name="f37" fmla="val 1"/>
                <a:gd name="f38" fmla="val 10776"/>
                <a:gd name="f39" fmla="val 10771"/>
                <a:gd name="f40" fmla="val 5119"/>
                <a:gd name="f41" fmla="val 4806"/>
                <a:gd name="f42" fmla="val 254"/>
                <a:gd name="f43" fmla="val 567"/>
                <a:gd name="f44" fmla="val 3388"/>
                <a:gd name="f45" fmla="val 2993"/>
                <a:gd name="f46" fmla="val 2295"/>
                <a:gd name="f47" fmla="val 4087"/>
                <a:gd name="f48" fmla="val 1693"/>
                <a:gd name="f49" fmla="val 756"/>
                <a:gd name="f50" fmla="val 6442"/>
                <a:gd name="f51" fmla="val 7378"/>
                <a:gd name="f52" fmla="val 14154"/>
                <a:gd name="f53" fmla="val 15090"/>
                <a:gd name="f54" fmla="val 15846"/>
                <a:gd name="f55" fmla="val 12461"/>
                <a:gd name="f56" fmla="val 3990"/>
                <a:gd name="f57" fmla="val 3677"/>
                <a:gd name="f58" fmla="val 12208"/>
                <a:gd name="f59" fmla="val 11895"/>
                <a:gd name="f60" fmla="val 11582"/>
                <a:gd name="f61" fmla="val 11332"/>
                <a:gd name="f62" fmla="val 15593"/>
                <a:gd name="f63" fmla="val 17541"/>
                <a:gd name="f64" fmla="val 18474"/>
                <a:gd name="f65" fmla="val 19272"/>
                <a:gd name="f66" fmla="val 15087"/>
                <a:gd name="f67" fmla="val 6445"/>
                <a:gd name="f68" fmla="val 16276"/>
                <a:gd name="f69" fmla="val 14385"/>
                <a:gd name="f70" fmla="val 11026"/>
                <a:gd name="f71" fmla="val 30"/>
                <a:gd name="f72" fmla="val 11079"/>
                <a:gd name="f73" fmla="*/ f0 1 19273"/>
                <a:gd name="f74" fmla="*/ f1 1 15849"/>
                <a:gd name="f75" fmla="+- f4 0 f2"/>
                <a:gd name="f76" fmla="+- f3 0 f2"/>
                <a:gd name="f77" fmla="*/ f76 1 19273"/>
                <a:gd name="f78" fmla="*/ f75 1 15849"/>
                <a:gd name="f79" fmla="*/ f2 1 f77"/>
                <a:gd name="f80" fmla="*/ f3 1 f77"/>
                <a:gd name="f81" fmla="*/ f2 1 f78"/>
                <a:gd name="f82" fmla="*/ f4 1 f78"/>
                <a:gd name="f83" fmla="*/ f79 f73 1"/>
                <a:gd name="f84" fmla="*/ f80 f73 1"/>
                <a:gd name="f85" fmla="*/ f82 f74 1"/>
                <a:gd name="f86" fmla="*/ f81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9273" h="15849">
                  <a:moveTo>
                    <a:pt x="f5" y="f6"/>
                  </a:moveTo>
                  <a:lnTo>
                    <a:pt x="f5" y="f7"/>
                  </a:lnTo>
                  <a:lnTo>
                    <a:pt x="f8" y="f7"/>
                  </a:lnTo>
                  <a:lnTo>
                    <a:pt x="f8" y="f9"/>
                  </a:lnTo>
                  <a:cubicBezTo>
                    <a:pt x="f8" y="f10"/>
                    <a:pt x="f11" y="f6"/>
                    <a:pt x="f12" y="f6"/>
                  </a:cubicBezTo>
                  <a:close/>
                  <a:moveTo>
                    <a:pt x="f13" y="f6"/>
                  </a:moveTo>
                  <a:cubicBezTo>
                    <a:pt x="f14" y="f6"/>
                    <a:pt x="f15" y="f10"/>
                    <a:pt x="f15" y="f9"/>
                  </a:cubicBezTo>
                  <a:lnTo>
                    <a:pt x="f15" y="f7"/>
                  </a:lnTo>
                  <a:lnTo>
                    <a:pt x="f16" y="f7"/>
                  </a:lnTo>
                  <a:lnTo>
                    <a:pt x="f16" y="f6"/>
                  </a:lnTo>
                  <a:close/>
                  <a:moveTo>
                    <a:pt x="f17" y="f18"/>
                  </a:moveTo>
                  <a:lnTo>
                    <a:pt x="f17" y="f19"/>
                  </a:lnTo>
                  <a:cubicBezTo>
                    <a:pt x="f17" y="f20"/>
                    <a:pt x="f21" y="f6"/>
                    <a:pt x="f22" y="f6"/>
                  </a:cubicBezTo>
                  <a:lnTo>
                    <a:pt x="f23" y="f6"/>
                  </a:lnTo>
                  <a:lnTo>
                    <a:pt x="f23" y="f24"/>
                  </a:lnTo>
                  <a:lnTo>
                    <a:pt x="f25" y="f24"/>
                  </a:lnTo>
                  <a:lnTo>
                    <a:pt x="f25" y="f18"/>
                  </a:ln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31"/>
                  </a:cubicBezTo>
                  <a:cubicBezTo>
                    <a:pt x="f29" y="f32"/>
                    <a:pt x="f28" y="f33"/>
                    <a:pt x="f26" y="f33"/>
                  </a:cubicBezTo>
                  <a:lnTo>
                    <a:pt x="f34" y="f33"/>
                  </a:lnTo>
                  <a:cubicBezTo>
                    <a:pt x="f35" y="f33"/>
                    <a:pt x="f16" y="f32"/>
                    <a:pt x="f16" y="f31"/>
                  </a:cubicBezTo>
                  <a:cubicBezTo>
                    <a:pt x="f16" y="f30"/>
                    <a:pt x="f35" y="f27"/>
                    <a:pt x="f34" y="f27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37"/>
                    <a:pt x="f22" y="f37"/>
                  </a:cubicBezTo>
                  <a:lnTo>
                    <a:pt x="f40" y="f37"/>
                  </a:lnTo>
                  <a:cubicBezTo>
                    <a:pt x="f41" y="f37"/>
                    <a:pt x="f5" y="f42"/>
                    <a:pt x="f5" y="f43"/>
                  </a:cubicBezTo>
                  <a:lnTo>
                    <a:pt x="f5" y="f44"/>
                  </a:lnTo>
                  <a:lnTo>
                    <a:pt x="f12" y="f44"/>
                  </a:lnTo>
                  <a:cubicBezTo>
                    <a:pt x="f45" y="f44"/>
                    <a:pt x="f46" y="f47"/>
                    <a:pt x="f46" y="f9"/>
                  </a:cubicBezTo>
                  <a:lnTo>
                    <a:pt x="f46" y="f7"/>
                  </a:lnTo>
                  <a:lnTo>
                    <a:pt x="f48" y="f7"/>
                  </a:lnTo>
                  <a:cubicBezTo>
                    <a:pt x="f49" y="f7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49" y="f54"/>
                    <a:pt x="f48" y="f4"/>
                  </a:cubicBezTo>
                  <a:lnTo>
                    <a:pt x="f5" y="f4"/>
                  </a:lnTo>
                  <a:lnTo>
                    <a:pt x="f5" y="f55"/>
                  </a:lnTo>
                  <a:lnTo>
                    <a:pt x="f56" y="f55"/>
                  </a:lnTo>
                  <a:cubicBezTo>
                    <a:pt x="f57" y="f55"/>
                    <a:pt x="f8" y="f58"/>
                    <a:pt x="f8" y="f59"/>
                  </a:cubicBezTo>
                  <a:cubicBezTo>
                    <a:pt x="f8" y="f60"/>
                    <a:pt x="f57" y="f61"/>
                    <a:pt x="f56" y="f61"/>
                  </a:cubicBezTo>
                  <a:lnTo>
                    <a:pt x="f34" y="f61"/>
                  </a:lnTo>
                  <a:cubicBezTo>
                    <a:pt x="f62" y="f61"/>
                    <a:pt x="f15" y="f60"/>
                    <a:pt x="f15" y="f59"/>
                  </a:cubicBezTo>
                  <a:cubicBezTo>
                    <a:pt x="f15" y="f58"/>
                    <a:pt x="f62" y="f55"/>
                    <a:pt x="f34" y="f55"/>
                  </a:cubicBezTo>
                  <a:lnTo>
                    <a:pt x="f16" y="f55"/>
                  </a:lnTo>
                  <a:lnTo>
                    <a:pt x="f16" y="f4"/>
                  </a:lnTo>
                  <a:lnTo>
                    <a:pt x="f63" y="f4"/>
                  </a:lnTo>
                  <a:cubicBezTo>
                    <a:pt x="f64" y="f4"/>
                    <a:pt x="f65" y="f66"/>
                    <a:pt x="f65" y="f52"/>
                  </a:cubicBezTo>
                  <a:lnTo>
                    <a:pt x="f65" y="f51"/>
                  </a:lnTo>
                  <a:cubicBezTo>
                    <a:pt x="f65" y="f67"/>
                    <a:pt x="f64" y="f7"/>
                    <a:pt x="f63" y="f7"/>
                  </a:cubicBezTo>
                  <a:lnTo>
                    <a:pt x="f29" y="f7"/>
                  </a:lnTo>
                  <a:lnTo>
                    <a:pt x="f29" y="f9"/>
                  </a:lnTo>
                  <a:cubicBezTo>
                    <a:pt x="f29" y="f47"/>
                    <a:pt x="f68" y="f44"/>
                    <a:pt x="f13" y="f44"/>
                  </a:cubicBezTo>
                  <a:lnTo>
                    <a:pt x="f69" y="f44"/>
                  </a:lnTo>
                  <a:cubicBezTo>
                    <a:pt x="f70" y="f71"/>
                    <a:pt x="f72" y="f37"/>
                    <a:pt x="f36" y="f37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05" name="Google Shape;5596;p66">
            <a:extLst>
              <a:ext uri="{FF2B5EF4-FFF2-40B4-BE49-F238E27FC236}">
                <a16:creationId xmlns:a16="http://schemas.microsoft.com/office/drawing/2014/main" id="{3EA24205-66FA-43FD-8014-450D777D6058}"/>
              </a:ext>
            </a:extLst>
          </p:cNvPr>
          <p:cNvGrpSpPr/>
          <p:nvPr/>
        </p:nvGrpSpPr>
        <p:grpSpPr>
          <a:xfrm>
            <a:off x="5180761" y="2670651"/>
            <a:ext cx="395020" cy="395021"/>
            <a:chOff x="5180761" y="2670651"/>
            <a:chExt cx="395020" cy="395021"/>
          </a:xfrm>
        </p:grpSpPr>
        <p:sp>
          <p:nvSpPr>
            <p:cNvPr id="106" name="Google Shape;5597;p66">
              <a:extLst>
                <a:ext uri="{FF2B5EF4-FFF2-40B4-BE49-F238E27FC236}">
                  <a16:creationId xmlns:a16="http://schemas.microsoft.com/office/drawing/2014/main" id="{61D4BAD5-257C-4EF3-9D7F-63E2C8D21DD3}"/>
                </a:ext>
              </a:extLst>
            </p:cNvPr>
            <p:cNvSpPr/>
            <p:nvPr/>
          </p:nvSpPr>
          <p:spPr>
            <a:xfrm>
              <a:off x="5180761" y="2833451"/>
              <a:ext cx="395020" cy="2322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330"/>
                <a:gd name="f5" fmla="val 5120"/>
                <a:gd name="f6" fmla="val 1130"/>
                <a:gd name="f7" fmla="val 5433"/>
                <a:gd name="f8" fmla="val 5683"/>
                <a:gd name="f9" fmla="val 1380"/>
                <a:gd name="f10" fmla="val 1693"/>
                <a:gd name="f11" fmla="val 2006"/>
                <a:gd name="f12" fmla="val 2259"/>
                <a:gd name="f13" fmla="val 2861"/>
                <a:gd name="f14" fmla="val 2548"/>
                <a:gd name="f15" fmla="val 2298"/>
                <a:gd name="f16" fmla="val 10766"/>
                <a:gd name="f17" fmla="val 11079"/>
                <a:gd name="f18" fmla="val 11329"/>
                <a:gd name="f19" fmla="val 8507"/>
                <a:gd name="f20" fmla="val 8194"/>
                <a:gd name="f21" fmla="val 7944"/>
                <a:gd name="f22" fmla="val 16412"/>
                <a:gd name="f23" fmla="val 16725"/>
                <a:gd name="f24" fmla="val 16975"/>
                <a:gd name="f25" fmla="val 14153"/>
                <a:gd name="f26" fmla="val 13840"/>
                <a:gd name="f27" fmla="val 13590"/>
                <a:gd name="f28" fmla="val 4518"/>
                <a:gd name="f29" fmla="val 4767"/>
                <a:gd name="f30" fmla="val 5081"/>
                <a:gd name="f31" fmla="val 5394"/>
                <a:gd name="f32" fmla="val 5647"/>
                <a:gd name="f33" fmla="val 7941"/>
                <a:gd name="f34" fmla="val 8818"/>
                <a:gd name="f35" fmla="val 9071"/>
                <a:gd name="f36" fmla="val 1"/>
                <a:gd name="f37" fmla="val 9637"/>
                <a:gd name="f38" fmla="val 10570"/>
                <a:gd name="f39" fmla="val 759"/>
                <a:gd name="f40" fmla="val 1696"/>
                <a:gd name="f41" fmla="val 17580"/>
                <a:gd name="f42" fmla="val 18514"/>
                <a:gd name="f43" fmla="*/ f0 1 19273"/>
                <a:gd name="f44" fmla="*/ f1 1 11330"/>
                <a:gd name="f45" fmla="+- f4 0 f2"/>
                <a:gd name="f46" fmla="+- f3 0 f2"/>
                <a:gd name="f47" fmla="*/ f46 1 19273"/>
                <a:gd name="f48" fmla="*/ f45 1 11330"/>
                <a:gd name="f49" fmla="*/ f2 1 f47"/>
                <a:gd name="f50" fmla="*/ f3 1 f47"/>
                <a:gd name="f51" fmla="*/ f2 1 f48"/>
                <a:gd name="f52" fmla="*/ f4 1 f48"/>
                <a:gd name="f53" fmla="*/ f49 f43 1"/>
                <a:gd name="f54" fmla="*/ f50 f43 1"/>
                <a:gd name="f55" fmla="*/ f52 f44 1"/>
                <a:gd name="f56" fmla="*/ f51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19273" h="1133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7" y="f12"/>
                    <a:pt x="f16" y="f12"/>
                  </a:cubicBezTo>
                  <a:lnTo>
                    <a:pt x="f19" y="f12"/>
                  </a:lnTo>
                  <a:cubicBezTo>
                    <a:pt x="f20" y="f12"/>
                    <a:pt x="f21" y="f11"/>
                    <a:pt x="f21" y="f10"/>
                  </a:cubicBezTo>
                  <a:cubicBezTo>
                    <a:pt x="f21" y="f9"/>
                    <a:pt x="f20" y="f6"/>
                    <a:pt x="f19" y="f6"/>
                  </a:cubicBezTo>
                  <a:close/>
                  <a:moveTo>
                    <a:pt x="f22" y="f6"/>
                  </a:moveTo>
                  <a:cubicBezTo>
                    <a:pt x="f23" y="f6"/>
                    <a:pt x="f24" y="f9"/>
                    <a:pt x="f24" y="f10"/>
                  </a:cubicBezTo>
                  <a:cubicBezTo>
                    <a:pt x="f24" y="f11"/>
                    <a:pt x="f23" y="f12"/>
                    <a:pt x="f22" y="f12"/>
                  </a:cubicBezTo>
                  <a:lnTo>
                    <a:pt x="f25" y="f12"/>
                  </a:lnTo>
                  <a:cubicBezTo>
                    <a:pt x="f26" y="f12"/>
                    <a:pt x="f27" y="f11"/>
                    <a:pt x="f27" y="f10"/>
                  </a:cubicBezTo>
                  <a:cubicBezTo>
                    <a:pt x="f27" y="f9"/>
                    <a:pt x="f26" y="f6"/>
                    <a:pt x="f25" y="f6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1"/>
                    <a:pt x="f15" y="f30"/>
                  </a:cubicBezTo>
                  <a:cubicBezTo>
                    <a:pt x="f15" y="f29"/>
                    <a:pt x="f14" y="f28"/>
                    <a:pt x="f13" y="f28"/>
                  </a:cubicBezTo>
                  <a:close/>
                  <a:moveTo>
                    <a:pt x="f16" y="f28"/>
                  </a:moveTo>
                  <a:cubicBezTo>
                    <a:pt x="f17" y="f28"/>
                    <a:pt x="f18" y="f29"/>
                    <a:pt x="f18" y="f30"/>
                  </a:cubicBezTo>
                  <a:cubicBezTo>
                    <a:pt x="f18" y="f31"/>
                    <a:pt x="f17" y="f32"/>
                    <a:pt x="f16" y="f32"/>
                  </a:cubicBezTo>
                  <a:lnTo>
                    <a:pt x="f19" y="f32"/>
                  </a:lnTo>
                  <a:cubicBezTo>
                    <a:pt x="f20" y="f32"/>
                    <a:pt x="f21" y="f31"/>
                    <a:pt x="f21" y="f30"/>
                  </a:cubicBezTo>
                  <a:cubicBezTo>
                    <a:pt x="f21" y="f29"/>
                    <a:pt x="f20" y="f28"/>
                    <a:pt x="f19" y="f28"/>
                  </a:cubicBezTo>
                  <a:close/>
                  <a:moveTo>
                    <a:pt x="f22" y="f28"/>
                  </a:moveTo>
                  <a:cubicBezTo>
                    <a:pt x="f23" y="f28"/>
                    <a:pt x="f24" y="f29"/>
                    <a:pt x="f24" y="f30"/>
                  </a:cubicBezTo>
                  <a:cubicBezTo>
                    <a:pt x="f24" y="f31"/>
                    <a:pt x="f23" y="f32"/>
                    <a:pt x="f22" y="f32"/>
                  </a:cubicBezTo>
                  <a:lnTo>
                    <a:pt x="f25" y="f32"/>
                  </a:lnTo>
                  <a:cubicBezTo>
                    <a:pt x="f26" y="f32"/>
                    <a:pt x="f27" y="f31"/>
                    <a:pt x="f27" y="f30"/>
                  </a:cubicBezTo>
                  <a:cubicBezTo>
                    <a:pt x="f27" y="f29"/>
                    <a:pt x="f26" y="f28"/>
                    <a:pt x="f25" y="f28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20"/>
                    <a:pt x="f8" y="f19"/>
                  </a:cubicBezTo>
                  <a:cubicBezTo>
                    <a:pt x="f8" y="f34"/>
                    <a:pt x="f7" y="f35"/>
                    <a:pt x="f5" y="f35"/>
                  </a:cubicBezTo>
                  <a:lnTo>
                    <a:pt x="f13" y="f35"/>
                  </a:lnTo>
                  <a:cubicBezTo>
                    <a:pt x="f14" y="f35"/>
                    <a:pt x="f15" y="f34"/>
                    <a:pt x="f15" y="f19"/>
                  </a:cubicBezTo>
                  <a:cubicBezTo>
                    <a:pt x="f15" y="f20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7" y="f33"/>
                    <a:pt x="f18" y="f20"/>
                    <a:pt x="f18" y="f19"/>
                  </a:cubicBezTo>
                  <a:cubicBezTo>
                    <a:pt x="f18" y="f34"/>
                    <a:pt x="f17" y="f35"/>
                    <a:pt x="f16" y="f35"/>
                  </a:cubicBezTo>
                  <a:lnTo>
                    <a:pt x="f19" y="f35"/>
                  </a:lnTo>
                  <a:cubicBezTo>
                    <a:pt x="f20" y="f35"/>
                    <a:pt x="f21" y="f34"/>
                    <a:pt x="f21" y="f19"/>
                  </a:cubicBezTo>
                  <a:cubicBezTo>
                    <a:pt x="f21" y="f20"/>
                    <a:pt x="f20" y="f33"/>
                    <a:pt x="f19" y="f33"/>
                  </a:cubicBezTo>
                  <a:close/>
                  <a:moveTo>
                    <a:pt x="f22" y="f33"/>
                  </a:moveTo>
                  <a:cubicBezTo>
                    <a:pt x="f23" y="f33"/>
                    <a:pt x="f24" y="f20"/>
                    <a:pt x="f24" y="f19"/>
                  </a:cubicBezTo>
                  <a:cubicBezTo>
                    <a:pt x="f24" y="f34"/>
                    <a:pt x="f23" y="f35"/>
                    <a:pt x="f22" y="f35"/>
                  </a:cubicBezTo>
                  <a:lnTo>
                    <a:pt x="f25" y="f35"/>
                  </a:lnTo>
                  <a:cubicBezTo>
                    <a:pt x="f26" y="f35"/>
                    <a:pt x="f27" y="f34"/>
                    <a:pt x="f27" y="f19"/>
                  </a:cubicBezTo>
                  <a:cubicBezTo>
                    <a:pt x="f27" y="f20"/>
                    <a:pt x="f26" y="f33"/>
                    <a:pt x="f25" y="f33"/>
                  </a:cubicBezTo>
                  <a:close/>
                  <a:moveTo>
                    <a:pt x="f36" y="f36"/>
                  </a:moveTo>
                  <a:lnTo>
                    <a:pt x="f36" y="f37"/>
                  </a:lnTo>
                  <a:cubicBezTo>
                    <a:pt x="f36" y="f38"/>
                    <a:pt x="f39" y="f18"/>
                    <a:pt x="f40" y="f18"/>
                  </a:cubicBezTo>
                  <a:lnTo>
                    <a:pt x="f41" y="f18"/>
                  </a:lnTo>
                  <a:cubicBezTo>
                    <a:pt x="f42" y="f18"/>
                    <a:pt x="f3" y="f38"/>
                    <a:pt x="f3" y="f37"/>
                  </a:cubicBezTo>
                  <a:lnTo>
                    <a:pt x="f3" y="f36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7" name="Google Shape;5598;p66">
              <a:extLst>
                <a:ext uri="{FF2B5EF4-FFF2-40B4-BE49-F238E27FC236}">
                  <a16:creationId xmlns:a16="http://schemas.microsoft.com/office/drawing/2014/main" id="{DFF6A262-DF90-4B9C-9DA1-0C4A5B56C1B8}"/>
                </a:ext>
              </a:extLst>
            </p:cNvPr>
            <p:cNvSpPr/>
            <p:nvPr/>
          </p:nvSpPr>
          <p:spPr>
            <a:xfrm>
              <a:off x="5180761" y="2670651"/>
              <a:ext cx="395020" cy="1396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6815"/>
                <a:gd name="f5" fmla="val 3990"/>
                <a:gd name="f6" fmla="val 1129"/>
                <a:gd name="f7" fmla="val 4304"/>
                <a:gd name="f8" fmla="val 4557"/>
                <a:gd name="f9" fmla="val 1382"/>
                <a:gd name="f10" fmla="val 1695"/>
                <a:gd name="f11" fmla="val 3954"/>
                <a:gd name="f12" fmla="val 4264"/>
                <a:gd name="f13" fmla="val 4517"/>
                <a:gd name="f14" fmla="val 3677"/>
                <a:gd name="f15" fmla="val 3427"/>
                <a:gd name="f16" fmla="val 9637"/>
                <a:gd name="f17" fmla="val 9950"/>
                <a:gd name="f18" fmla="val 10203"/>
                <a:gd name="f19" fmla="val 9323"/>
                <a:gd name="f20" fmla="val 9073"/>
                <a:gd name="f21" fmla="val 15283"/>
                <a:gd name="f22" fmla="val 15596"/>
                <a:gd name="f23" fmla="val 15849"/>
                <a:gd name="f24" fmla="val 14969"/>
                <a:gd name="f25" fmla="val 14719"/>
                <a:gd name="f26" fmla="val 3054"/>
                <a:gd name="f27" fmla="val 2298"/>
                <a:gd name="f28" fmla="val 759"/>
                <a:gd name="f29" fmla="val 2258"/>
                <a:gd name="f30" fmla="val 1696"/>
                <a:gd name="f31" fmla="val 1"/>
                <a:gd name="f32" fmla="val 3017"/>
                <a:gd name="f33" fmla="val 6814"/>
                <a:gd name="f34" fmla="val 18514"/>
                <a:gd name="f35" fmla="val 17580"/>
                <a:gd name="f36" fmla="val 16978"/>
                <a:gd name="f37" fmla="val 16219"/>
                <a:gd name="f38" fmla="val 14346"/>
                <a:gd name="f39" fmla="val 13590"/>
                <a:gd name="f40" fmla="val 11332"/>
                <a:gd name="f41" fmla="val 10573"/>
                <a:gd name="f42" fmla="val 8700"/>
                <a:gd name="f43" fmla="val 7944"/>
                <a:gd name="f44" fmla="val 5686"/>
                <a:gd name="f45" fmla="val 4927"/>
                <a:gd name="f46" fmla="*/ f0 1 19273"/>
                <a:gd name="f47" fmla="*/ f1 1 6815"/>
                <a:gd name="f48" fmla="+- f4 0 f2"/>
                <a:gd name="f49" fmla="+- f3 0 f2"/>
                <a:gd name="f50" fmla="*/ f49 1 19273"/>
                <a:gd name="f51" fmla="*/ f48 1 6815"/>
                <a:gd name="f52" fmla="*/ f2 1 f50"/>
                <a:gd name="f53" fmla="*/ f3 1 f50"/>
                <a:gd name="f54" fmla="*/ f2 1 f51"/>
                <a:gd name="f55" fmla="*/ f4 1 f51"/>
                <a:gd name="f56" fmla="*/ f52 f46 1"/>
                <a:gd name="f57" fmla="*/ f53 f46 1"/>
                <a:gd name="f58" fmla="*/ f55 f47 1"/>
                <a:gd name="f59" fmla="*/ f54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9273" h="68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7" y="f13"/>
                    <a:pt x="f5" y="f13"/>
                  </a:cubicBezTo>
                  <a:cubicBezTo>
                    <a:pt x="f14" y="f13"/>
                    <a:pt x="f15" y="f12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4" y="f6"/>
                    <a:pt x="f5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lnTo>
                    <a:pt x="f18" y="f11"/>
                  </a:lnTo>
                  <a:cubicBezTo>
                    <a:pt x="f18" y="f12"/>
                    <a:pt x="f17" y="f13"/>
                    <a:pt x="f16" y="f13"/>
                  </a:cubicBezTo>
                  <a:cubicBezTo>
                    <a:pt x="f19" y="f13"/>
                    <a:pt x="f20" y="f12"/>
                    <a:pt x="f20" y="f11"/>
                  </a:cubicBezTo>
                  <a:lnTo>
                    <a:pt x="f20" y="f10"/>
                  </a:lnTo>
                  <a:cubicBezTo>
                    <a:pt x="f20" y="f9"/>
                    <a:pt x="f19" y="f6"/>
                    <a:pt x="f16" y="f6"/>
                  </a:cubicBezTo>
                  <a:close/>
                  <a:moveTo>
                    <a:pt x="f21" y="f6"/>
                  </a:moveTo>
                  <a:cubicBezTo>
                    <a:pt x="f22" y="f6"/>
                    <a:pt x="f23" y="f9"/>
                    <a:pt x="f23" y="f10"/>
                  </a:cubicBezTo>
                  <a:lnTo>
                    <a:pt x="f23" y="f11"/>
                  </a:lnTo>
                  <a:cubicBezTo>
                    <a:pt x="f23" y="f12"/>
                    <a:pt x="f22" y="f13"/>
                    <a:pt x="f21" y="f13"/>
                  </a:cubicBezTo>
                  <a:cubicBezTo>
                    <a:pt x="f24" y="f13"/>
                    <a:pt x="f25" y="f12"/>
                    <a:pt x="f25" y="f11"/>
                  </a:cubicBezTo>
                  <a:lnTo>
                    <a:pt x="f25" y="f10"/>
                  </a:lnTo>
                  <a:cubicBezTo>
                    <a:pt x="f25" y="f9"/>
                    <a:pt x="f24" y="f6"/>
                    <a:pt x="f21" y="f6"/>
                  </a:cubicBezTo>
                  <a:close/>
                  <a:moveTo>
                    <a:pt x="f5" y="f2"/>
                  </a:moveTo>
                  <a:cubicBezTo>
                    <a:pt x="f26" y="f2"/>
                    <a:pt x="f27" y="f28"/>
                    <a:pt x="f27" y="f10"/>
                  </a:cubicBezTo>
                  <a:lnTo>
                    <a:pt x="f27" y="f29"/>
                  </a:lnTo>
                  <a:lnTo>
                    <a:pt x="f30" y="f29"/>
                  </a:lnTo>
                  <a:cubicBezTo>
                    <a:pt x="f28" y="f29"/>
                    <a:pt x="f31" y="f32"/>
                    <a:pt x="f31" y="f11"/>
                  </a:cubicBezTo>
                  <a:lnTo>
                    <a:pt x="f31" y="f33"/>
                  </a:lnTo>
                  <a:lnTo>
                    <a:pt x="f3" y="f33"/>
                  </a:lnTo>
                  <a:lnTo>
                    <a:pt x="f3" y="f11"/>
                  </a:lnTo>
                  <a:cubicBezTo>
                    <a:pt x="f3" y="f32"/>
                    <a:pt x="f34" y="f29"/>
                    <a:pt x="f35" y="f29"/>
                  </a:cubicBezTo>
                  <a:lnTo>
                    <a:pt x="f36" y="f29"/>
                  </a:lnTo>
                  <a:lnTo>
                    <a:pt x="f36" y="f10"/>
                  </a:lnTo>
                  <a:cubicBezTo>
                    <a:pt x="f36" y="f28"/>
                    <a:pt x="f37" y="f2"/>
                    <a:pt x="f21" y="f2"/>
                  </a:cubicBezTo>
                  <a:cubicBezTo>
                    <a:pt x="f38" y="f2"/>
                    <a:pt x="f39" y="f28"/>
                    <a:pt x="f39" y="f10"/>
                  </a:cubicBezTo>
                  <a:lnTo>
                    <a:pt x="f39" y="f29"/>
                  </a:lnTo>
                  <a:lnTo>
                    <a:pt x="f40" y="f29"/>
                  </a:lnTo>
                  <a:lnTo>
                    <a:pt x="f40" y="f10"/>
                  </a:lnTo>
                  <a:cubicBezTo>
                    <a:pt x="f40" y="f28"/>
                    <a:pt x="f41" y="f2"/>
                    <a:pt x="f16" y="f2"/>
                  </a:cubicBezTo>
                  <a:cubicBezTo>
                    <a:pt x="f42" y="f2"/>
                    <a:pt x="f43" y="f28"/>
                    <a:pt x="f43" y="f10"/>
                  </a:cubicBezTo>
                  <a:lnTo>
                    <a:pt x="f43" y="f29"/>
                  </a:lnTo>
                  <a:lnTo>
                    <a:pt x="f44" y="f29"/>
                  </a:lnTo>
                  <a:lnTo>
                    <a:pt x="f44" y="f10"/>
                  </a:lnTo>
                  <a:cubicBezTo>
                    <a:pt x="f44" y="f28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08" name="Google Shape;5651;p66">
            <a:extLst>
              <a:ext uri="{FF2B5EF4-FFF2-40B4-BE49-F238E27FC236}">
                <a16:creationId xmlns:a16="http://schemas.microsoft.com/office/drawing/2014/main" id="{3D7D7A2D-DDDC-4BED-AB7D-2FA0D1376A5C}"/>
              </a:ext>
            </a:extLst>
          </p:cNvPr>
          <p:cNvGrpSpPr/>
          <p:nvPr/>
        </p:nvGrpSpPr>
        <p:grpSpPr>
          <a:xfrm>
            <a:off x="7593278" y="2726923"/>
            <a:ext cx="441298" cy="284452"/>
            <a:chOff x="7593278" y="2726923"/>
            <a:chExt cx="441298" cy="284452"/>
          </a:xfrm>
        </p:grpSpPr>
        <p:sp>
          <p:nvSpPr>
            <p:cNvPr id="109" name="Google Shape;5652;p66">
              <a:extLst>
                <a:ext uri="{FF2B5EF4-FFF2-40B4-BE49-F238E27FC236}">
                  <a16:creationId xmlns:a16="http://schemas.microsoft.com/office/drawing/2014/main" id="{CF52693F-861F-4B30-8C17-81A1A2C27C6B}"/>
                </a:ext>
              </a:extLst>
            </p:cNvPr>
            <p:cNvSpPr/>
            <p:nvPr/>
          </p:nvSpPr>
          <p:spPr>
            <a:xfrm>
              <a:off x="7593278" y="2744919"/>
              <a:ext cx="441298" cy="266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637"/>
                <a:gd name="f5" fmla="val 266"/>
                <a:gd name="f6" fmla="val 1"/>
                <a:gd name="f7" fmla="val 91"/>
                <a:gd name="f8" fmla="val 272"/>
                <a:gd name="f9" fmla="val 585"/>
                <a:gd name="f10" fmla="val 907"/>
                <a:gd name="f11" fmla="val 9941"/>
                <a:gd name="f12" fmla="val 10877"/>
                <a:gd name="f13" fmla="val 757"/>
                <a:gd name="f14" fmla="val 11633"/>
                <a:gd name="f15" fmla="val 1693"/>
                <a:gd name="f16" fmla="val 11636"/>
                <a:gd name="f17" fmla="val 17577"/>
                <a:gd name="f18" fmla="val 18514"/>
                <a:gd name="f19" fmla="val 19270"/>
                <a:gd name="f20" fmla="val 19176"/>
                <a:gd name="f21" fmla="val 19005"/>
                <a:gd name="f22" fmla="val 9974"/>
                <a:gd name="f23" fmla="val 7005"/>
                <a:gd name="f24" fmla="val 9873"/>
                <a:gd name="f25" fmla="val 7080"/>
                <a:gd name="f26" fmla="val 9754"/>
                <a:gd name="f27" fmla="val 7118"/>
                <a:gd name="f28" fmla="val 9635"/>
                <a:gd name="f29" fmla="val 9516"/>
                <a:gd name="f30" fmla="val 9397"/>
                <a:gd name="f31" fmla="val 9296"/>
                <a:gd name="f32" fmla="*/ f0 1 19273"/>
                <a:gd name="f33" fmla="*/ f1 1 11637"/>
                <a:gd name="f34" fmla="+- f4 0 f2"/>
                <a:gd name="f35" fmla="+- f3 0 f2"/>
                <a:gd name="f36" fmla="*/ f35 1 19273"/>
                <a:gd name="f37" fmla="*/ f34 1 11637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9273" h="11637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6"/>
                  </a:cubicBezTo>
                  <a:lnTo>
                    <a:pt x="f17" y="f16"/>
                  </a:lnTo>
                  <a:cubicBezTo>
                    <a:pt x="f18" y="f14"/>
                    <a:pt x="f19" y="f12"/>
                    <a:pt x="f3" y="f11"/>
                  </a:cubicBezTo>
                  <a:lnTo>
                    <a:pt x="f3" y="f10"/>
                  </a:lnTo>
                  <a:cubicBezTo>
                    <a:pt x="f19" y="f9"/>
                    <a:pt x="f20" y="f8"/>
                    <a:pt x="f21" y="f6"/>
                  </a:cubicBezTo>
                  <a:lnTo>
                    <a:pt x="f22" y="f23"/>
                  </a:ln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1" y="f23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0" name="Google Shape;5653;p66">
              <a:extLst>
                <a:ext uri="{FF2B5EF4-FFF2-40B4-BE49-F238E27FC236}">
                  <a16:creationId xmlns:a16="http://schemas.microsoft.com/office/drawing/2014/main" id="{BE7C47EB-B003-4946-8033-AAB05FD4A321}"/>
                </a:ext>
              </a:extLst>
            </p:cNvPr>
            <p:cNvSpPr/>
            <p:nvPr/>
          </p:nvSpPr>
          <p:spPr>
            <a:xfrm>
              <a:off x="7620664" y="2726923"/>
              <a:ext cx="386480" cy="1518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79"/>
                <a:gd name="f4" fmla="val 6632"/>
                <a:gd name="f5" fmla="val 497"/>
                <a:gd name="f6" fmla="val 1"/>
                <a:gd name="f7" fmla="val 328"/>
                <a:gd name="f8" fmla="val 160"/>
                <a:gd name="f9" fmla="val 31"/>
                <a:gd name="f10" fmla="val 82"/>
                <a:gd name="f11" fmla="val 8441"/>
                <a:gd name="f12" fmla="val 6631"/>
                <a:gd name="f13" fmla="val 16878"/>
                <a:gd name="f14" fmla="val 16719"/>
                <a:gd name="f15" fmla="val 16550"/>
                <a:gd name="f16" fmla="val 16381"/>
                <a:gd name="f17" fmla="*/ f0 1 16879"/>
                <a:gd name="f18" fmla="*/ f1 1 6632"/>
                <a:gd name="f19" fmla="+- f4 0 f2"/>
                <a:gd name="f20" fmla="+- f3 0 f2"/>
                <a:gd name="f21" fmla="*/ f20 1 16879"/>
                <a:gd name="f22" fmla="*/ f19 1 6632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6879" h="663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lnTo>
                    <a:pt x="f13" y="f10"/>
                  </a:lnTo>
                  <a:cubicBezTo>
                    <a:pt x="f14" y="f9"/>
                    <a:pt x="f15" y="f6"/>
                    <a:pt x="f16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11" name="Google Shape;5775;p66">
            <a:extLst>
              <a:ext uri="{FF2B5EF4-FFF2-40B4-BE49-F238E27FC236}">
                <a16:creationId xmlns:a16="http://schemas.microsoft.com/office/drawing/2014/main" id="{3D549CDA-7894-4C1C-B04D-2472BC614EB7}"/>
              </a:ext>
            </a:extLst>
          </p:cNvPr>
          <p:cNvGrpSpPr/>
          <p:nvPr/>
        </p:nvGrpSpPr>
        <p:grpSpPr>
          <a:xfrm>
            <a:off x="6432410" y="2748311"/>
            <a:ext cx="338931" cy="317744"/>
            <a:chOff x="6432410" y="2748311"/>
            <a:chExt cx="338931" cy="317744"/>
          </a:xfrm>
        </p:grpSpPr>
        <p:sp>
          <p:nvSpPr>
            <p:cNvPr id="112" name="Google Shape;5776;p66">
              <a:extLst>
                <a:ext uri="{FF2B5EF4-FFF2-40B4-BE49-F238E27FC236}">
                  <a16:creationId xmlns:a16="http://schemas.microsoft.com/office/drawing/2014/main" id="{A2312C92-ECA8-4FB2-A648-CB93BA6CB93D}"/>
                </a:ext>
              </a:extLst>
            </p:cNvPr>
            <p:cNvSpPr/>
            <p:nvPr/>
          </p:nvSpPr>
          <p:spPr>
            <a:xfrm>
              <a:off x="6492624" y="3026325"/>
              <a:ext cx="133456" cy="397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89"/>
                <a:gd name="f4" fmla="val 2259"/>
                <a:gd name="f5" fmla="val 2792"/>
                <a:gd name="f6" fmla="val 2415"/>
                <a:gd name="f7" fmla="val 1130"/>
                <a:gd name="f8" fmla="val 567"/>
                <a:gd name="f9" fmla="val 253"/>
                <a:gd name="f10" fmla="val 1383"/>
                <a:gd name="f11" fmla="val 1696"/>
                <a:gd name="f12" fmla="val 2006"/>
                <a:gd name="f13" fmla="val 7101"/>
                <a:gd name="f14" fmla="val 1831"/>
                <a:gd name="f15" fmla="val 6821"/>
                <a:gd name="f16" fmla="val 1214"/>
                <a:gd name="f17" fmla="*/ f0 1 7589"/>
                <a:gd name="f18" fmla="*/ f1 1 2259"/>
                <a:gd name="f19" fmla="+- f4 0 f2"/>
                <a:gd name="f20" fmla="+- f3 0 f2"/>
                <a:gd name="f21" fmla="*/ f20 1 7589"/>
                <a:gd name="f22" fmla="*/ f19 1 2259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589" h="2259">
                  <a:moveTo>
                    <a:pt x="f5" y="f2"/>
                  </a:moveTo>
                  <a:lnTo>
                    <a:pt x="f6" y="f7"/>
                  </a:lnTo>
                  <a:lnTo>
                    <a:pt x="f8" y="f7"/>
                  </a:lnTo>
                  <a:cubicBezTo>
                    <a:pt x="f9" y="f7"/>
                    <a:pt x="f2" y="f10"/>
                    <a:pt x="f2" y="f11"/>
                  </a:cubicBezTo>
                  <a:cubicBezTo>
                    <a:pt x="f2" y="f12"/>
                    <a:pt x="f9" y="f4"/>
                    <a:pt x="f8" y="f4"/>
                  </a:cubicBezTo>
                  <a:lnTo>
                    <a:pt x="f3" y="f4"/>
                  </a:lnTo>
                  <a:cubicBezTo>
                    <a:pt x="f13" y="f14"/>
                    <a:pt x="f15" y="f16"/>
                    <a:pt x="f15" y="f8"/>
                  </a:cubicBezTo>
                  <a:lnTo>
                    <a:pt x="f15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3" name="Google Shape;5777;p66">
              <a:extLst>
                <a:ext uri="{FF2B5EF4-FFF2-40B4-BE49-F238E27FC236}">
                  <a16:creationId xmlns:a16="http://schemas.microsoft.com/office/drawing/2014/main" id="{93217D80-AFF4-4761-B20C-6D9016AC4F68}"/>
                </a:ext>
              </a:extLst>
            </p:cNvPr>
            <p:cNvSpPr/>
            <p:nvPr/>
          </p:nvSpPr>
          <p:spPr>
            <a:xfrm>
              <a:off x="6432410" y="2966743"/>
              <a:ext cx="180164" cy="39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245"/>
                <a:gd name="f4" fmla="val 2260"/>
                <a:gd name="f5" fmla="val 1"/>
                <a:gd name="f6" fmla="val 567"/>
                <a:gd name="f7" fmla="val 1500"/>
                <a:gd name="f8" fmla="val 756"/>
                <a:gd name="f9" fmla="val 2259"/>
                <a:gd name="f10" fmla="val 1693"/>
                <a:gd name="f11" fmla="*/ f0 1 10245"/>
                <a:gd name="f12" fmla="*/ f1 1 2260"/>
                <a:gd name="f13" fmla="+- f4 0 f2"/>
                <a:gd name="f14" fmla="+- f3 0 f2"/>
                <a:gd name="f15" fmla="*/ f14 1 10245"/>
                <a:gd name="f16" fmla="*/ f13 1 2260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0245" h="2260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4" name="Google Shape;5778;p66">
              <a:extLst>
                <a:ext uri="{FF2B5EF4-FFF2-40B4-BE49-F238E27FC236}">
                  <a16:creationId xmlns:a16="http://schemas.microsoft.com/office/drawing/2014/main" id="{8732F442-E092-4152-9027-B6218CDB12FC}"/>
                </a:ext>
              </a:extLst>
            </p:cNvPr>
            <p:cNvSpPr/>
            <p:nvPr/>
          </p:nvSpPr>
          <p:spPr>
            <a:xfrm>
              <a:off x="6632435" y="2907179"/>
              <a:ext cx="119164" cy="993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5647"/>
                <a:gd name="f5" fmla="val 5646"/>
                <a:gd name="f6" fmla="val 6775"/>
                <a:gd name="f7" fmla="*/ f0 1 6776"/>
                <a:gd name="f8" fmla="*/ f1 1 5647"/>
                <a:gd name="f9" fmla="+- f4 0 f2"/>
                <a:gd name="f10" fmla="+- f3 0 f2"/>
                <a:gd name="f11" fmla="*/ f10 1 6776"/>
                <a:gd name="f12" fmla="*/ f9 1 5647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6775" h="5647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5" name="Google Shape;5779;p66">
              <a:extLst>
                <a:ext uri="{FF2B5EF4-FFF2-40B4-BE49-F238E27FC236}">
                  <a16:creationId xmlns:a16="http://schemas.microsoft.com/office/drawing/2014/main" id="{1A0A44E2-D7CA-40E1-8FC6-C4448A7A6EA7}"/>
                </a:ext>
              </a:extLst>
            </p:cNvPr>
            <p:cNvSpPr/>
            <p:nvPr/>
          </p:nvSpPr>
          <p:spPr>
            <a:xfrm>
              <a:off x="6632435" y="3026325"/>
              <a:ext cx="119164" cy="298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6"/>
                <a:gd name="f5" fmla="val 567"/>
                <a:gd name="f6" fmla="val 1190"/>
                <a:gd name="f7" fmla="val 506"/>
                <a:gd name="f8" fmla="val 1129"/>
                <a:gd name="f9" fmla="val 5646"/>
                <a:gd name="f10" fmla="val 6270"/>
                <a:gd name="f11" fmla="val 6775"/>
                <a:gd name="f12" fmla="*/ f0 1 6776"/>
                <a:gd name="f13" fmla="*/ f1 1 1696"/>
                <a:gd name="f14" fmla="+- f4 0 f2"/>
                <a:gd name="f15" fmla="+- f3 0 f2"/>
                <a:gd name="f16" fmla="*/ f15 1 6776"/>
                <a:gd name="f17" fmla="*/ f14 1 1696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6775" h="16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11" y="f6"/>
                    <a:pt x="f11" y="f5"/>
                  </a:cubicBezTo>
                  <a:lnTo>
                    <a:pt x="f11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6" name="Google Shape;5780;p66">
              <a:extLst>
                <a:ext uri="{FF2B5EF4-FFF2-40B4-BE49-F238E27FC236}">
                  <a16:creationId xmlns:a16="http://schemas.microsoft.com/office/drawing/2014/main" id="{467A6279-3228-4EE7-9A66-8FE6C2297228}"/>
                </a:ext>
              </a:extLst>
            </p:cNvPr>
            <p:cNvSpPr/>
            <p:nvPr/>
          </p:nvSpPr>
          <p:spPr>
            <a:xfrm>
              <a:off x="6432410" y="2748311"/>
              <a:ext cx="338931" cy="1985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293"/>
                <a:gd name="f5" fmla="val 1693"/>
                <a:gd name="f6" fmla="val 756"/>
                <a:gd name="f7" fmla="val 1"/>
                <a:gd name="f8" fmla="val 759"/>
                <a:gd name="f9" fmla="val 1696"/>
                <a:gd name="f10" fmla="val 10245"/>
                <a:gd name="f11" fmla="val 7342"/>
                <a:gd name="f12" fmla="val 6092"/>
                <a:gd name="f13" fmla="val 11257"/>
                <a:gd name="f14" fmla="val 5083"/>
                <a:gd name="f15" fmla="val 12503"/>
                <a:gd name="f16" fmla="val 17020"/>
                <a:gd name="f17" fmla="val 18201"/>
                <a:gd name="f18" fmla="val 19179"/>
                <a:gd name="f19" fmla="val 5993"/>
                <a:gd name="f20" fmla="val 7167"/>
                <a:gd name="f21" fmla="val 19270"/>
                <a:gd name="f22" fmla="val 18514"/>
                <a:gd name="f23" fmla="val 17577"/>
                <a:gd name="f24" fmla="*/ f0 1 19273"/>
                <a:gd name="f25" fmla="*/ f1 1 11293"/>
                <a:gd name="f26" fmla="+- f4 0 f2"/>
                <a:gd name="f27" fmla="+- f3 0 f2"/>
                <a:gd name="f28" fmla="*/ f27 1 19273"/>
                <a:gd name="f29" fmla="*/ f26 1 11293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9273" h="11293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11"/>
                  </a:lnTo>
                  <a:cubicBezTo>
                    <a:pt x="f10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3" y="f20"/>
                  </a:cubicBezTo>
                  <a:lnTo>
                    <a:pt x="f3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7" name="Google Shape;5781;p66">
              <a:extLst>
                <a:ext uri="{FF2B5EF4-FFF2-40B4-BE49-F238E27FC236}">
                  <a16:creationId xmlns:a16="http://schemas.microsoft.com/office/drawing/2014/main" id="{27D99242-67AF-481C-B637-01B9D5C5996A}"/>
                </a:ext>
              </a:extLst>
            </p:cNvPr>
            <p:cNvSpPr/>
            <p:nvPr/>
          </p:nvSpPr>
          <p:spPr>
            <a:xfrm>
              <a:off x="6632435" y="2857554"/>
              <a:ext cx="119164" cy="29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3"/>
                <a:gd name="f5" fmla="val 1129"/>
                <a:gd name="f6" fmla="val 1"/>
                <a:gd name="f7" fmla="val 506"/>
                <a:gd name="f8" fmla="val 503"/>
                <a:gd name="f9" fmla="val 1130"/>
                <a:gd name="f10" fmla="val 6775"/>
                <a:gd name="f11" fmla="val 6270"/>
                <a:gd name="f12" fmla="val 5646"/>
                <a:gd name="f13" fmla="*/ f0 1 6776"/>
                <a:gd name="f14" fmla="*/ f1 1 1693"/>
                <a:gd name="f15" fmla="+- f4 0 f2"/>
                <a:gd name="f16" fmla="+- f3 0 f2"/>
                <a:gd name="f17" fmla="*/ f16 1 6776"/>
                <a:gd name="f18" fmla="*/ f15 1 1693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6775" h="169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8"/>
                    <a:pt x="f11" y="f6"/>
                    <a:pt x="f12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</p:cSld>
  <p:clrMapOvr>
    <a:masterClrMapping/>
  </p:clrMapOvr>
  <p:transition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8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39E6F791-0CC0-483E-B55C-BC34BAA6960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42645" y="92610"/>
            <a:ext cx="8679896" cy="543181"/>
          </a:xfrm>
        </p:spPr>
        <p:txBody>
          <a:bodyPr anchor="ctr" anchorCtr="1"/>
          <a:lstStyle/>
          <a:p>
            <a:pPr marL="0" lvl="0" indent="0" algn="ctr">
              <a:buNone/>
            </a:pPr>
            <a:r>
              <a:rPr lang="en-US" sz="3600">
                <a:solidFill>
                  <a:srgbClr val="000000"/>
                </a:solidFill>
                <a:latin typeface="Arial"/>
                <a:cs typeface="Arial" pitchFamily="34"/>
              </a:rPr>
              <a:t>Fully Editable Icon Sets: B</a:t>
            </a:r>
          </a:p>
        </p:txBody>
      </p:sp>
      <p:sp>
        <p:nvSpPr>
          <p:cNvPr id="3" name="Freeform 108">
            <a:extLst>
              <a:ext uri="{FF2B5EF4-FFF2-40B4-BE49-F238E27FC236}">
                <a16:creationId xmlns:a16="http://schemas.microsoft.com/office/drawing/2014/main" id="{CABCA2B5-9CCC-4F46-91A0-40898ABDBB9C}"/>
              </a:ext>
            </a:extLst>
          </p:cNvPr>
          <p:cNvSpPr/>
          <p:nvPr/>
        </p:nvSpPr>
        <p:spPr>
          <a:xfrm>
            <a:off x="4530806" y="1242450"/>
            <a:ext cx="415402" cy="489222"/>
          </a:xfrm>
          <a:custGeom>
            <a:avLst/>
            <a:gdLst>
              <a:gd name="f0" fmla="val w"/>
              <a:gd name="f1" fmla="val h"/>
              <a:gd name="f2" fmla="val 0"/>
              <a:gd name="f3" fmla="val 341005"/>
              <a:gd name="f4" fmla="val 376812"/>
              <a:gd name="f5" fmla="val 179590"/>
              <a:gd name="f6" fmla="val 105941"/>
              <a:gd name="f7" fmla="val 189466"/>
              <a:gd name="f8" fmla="val 103284"/>
              <a:gd name="f9" fmla="val 200229"/>
              <a:gd name="f10" fmla="val 106383"/>
              <a:gd name="f11" fmla="val 207502"/>
              <a:gd name="f12" fmla="val 113978"/>
              <a:gd name="f13" fmla="val 205155"/>
              <a:gd name="f14" fmla="val 116193"/>
              <a:gd name="f15" fmla="val 198727"/>
              <a:gd name="f16" fmla="val 109493"/>
              <a:gd name="f17" fmla="val 189244"/>
              <a:gd name="f18" fmla="val 106732"/>
              <a:gd name="f19" fmla="val 180543"/>
              <a:gd name="f20" fmla="val 109027"/>
              <a:gd name="f21" fmla="val 171284"/>
              <a:gd name="f22" fmla="val 111470"/>
              <a:gd name="f23" fmla="val 164597"/>
              <a:gd name="f24" fmla="val 119184"/>
              <a:gd name="f25" fmla="val 163491"/>
              <a:gd name="f26" fmla="val 128699"/>
              <a:gd name="f27" fmla="val 160301"/>
              <a:gd name="f28" fmla="val 128192"/>
              <a:gd name="f29" fmla="val 160626"/>
              <a:gd name="f30" fmla="val 125509"/>
              <a:gd name="f31" fmla="val 161343"/>
              <a:gd name="f32" fmla="val 122953"/>
              <a:gd name="f33" fmla="val 162397"/>
              <a:gd name="f34" fmla="val 120583"/>
              <a:gd name="f35" fmla="val 163188"/>
              <a:gd name="f36" fmla="val 118806"/>
              <a:gd name="f37" fmla="val 164168"/>
              <a:gd name="f38" fmla="val 117134"/>
              <a:gd name="f39" fmla="val 165317"/>
              <a:gd name="f40" fmla="val 115593"/>
              <a:gd name="f41" fmla="val 184774"/>
              <a:gd name="f42" fmla="val 76800"/>
              <a:gd name="f43" fmla="val 189722"/>
              <a:gd name="f44" fmla="val 75892"/>
              <a:gd name="f45" fmla="val 194950"/>
              <a:gd name="f46" fmla="val 76276"/>
              <a:gd name="f47" fmla="val 199898"/>
              <a:gd name="f48" fmla="val 78055"/>
              <a:gd name="f49" fmla="val 198784"/>
              <a:gd name="f50" fmla="val 81085"/>
              <a:gd name="f51" fmla="val 190044"/>
              <a:gd name="f52" fmla="val 77951"/>
              <a:gd name="f53" fmla="val 180324"/>
              <a:gd name="f54" fmla="val 79705"/>
              <a:gd name="f55" fmla="val 173557"/>
              <a:gd name="f56" fmla="val 85636"/>
              <a:gd name="f57" fmla="val 166357"/>
              <a:gd name="f58" fmla="val 91948"/>
              <a:gd name="f59" fmla="val 163808"/>
              <a:gd name="f60" fmla="val 101834"/>
              <a:gd name="f61" fmla="val 167057"/>
              <a:gd name="f62" fmla="val 110845"/>
              <a:gd name="f63" fmla="val 163976"/>
              <a:gd name="f64" fmla="val 111813"/>
              <a:gd name="f65" fmla="val 161264"/>
              <a:gd name="f66" fmla="val 104174"/>
              <a:gd name="f67" fmla="val 162206"/>
              <a:gd name="f68" fmla="val 95982"/>
              <a:gd name="f69" fmla="val 166259"/>
              <a:gd name="f70" fmla="val 89343"/>
              <a:gd name="f71" fmla="val 171329"/>
              <a:gd name="f72" fmla="val 83298"/>
              <a:gd name="f73" fmla="val 175158"/>
              <a:gd name="f74" fmla="val 79908"/>
              <a:gd name="f75" fmla="val 179826"/>
              <a:gd name="f76" fmla="val 77708"/>
              <a:gd name="f77" fmla="val 179076"/>
              <a:gd name="f78" fmla="val 24908"/>
              <a:gd name="f79" fmla="val 173882"/>
              <a:gd name="f80" fmla="val 25821"/>
              <a:gd name="f81" fmla="val 169065"/>
              <a:gd name="f82" fmla="val 28595"/>
              <a:gd name="f83" fmla="val 165693"/>
              <a:gd name="f84" fmla="val 33023"/>
              <a:gd name="f85" fmla="val 165081"/>
              <a:gd name="f86" fmla="val 32645"/>
              <a:gd name="f87" fmla="val 164343"/>
              <a:gd name="f88" fmla="val 33841"/>
              <a:gd name="f89" fmla="val 159156"/>
              <a:gd name="f90" fmla="val 28989"/>
              <a:gd name="f91" fmla="val 147650"/>
              <a:gd name="f92" fmla="val 21890"/>
              <a:gd name="f93" fmla="val 132568"/>
              <a:gd name="f94" fmla="val 25462"/>
              <a:gd name="f95" fmla="val 125468"/>
              <a:gd name="f96" fmla="val 36968"/>
              <a:gd name="f97" fmla="val 125028"/>
              <a:gd name="f98" fmla="val 37682"/>
              <a:gd name="f99" fmla="val 124628"/>
              <a:gd name="f100" fmla="val 38410"/>
              <a:gd name="f101" fmla="val 124607"/>
              <a:gd name="f102" fmla="val 39302"/>
              <a:gd name="f103" fmla="val 121192"/>
              <a:gd name="f104" fmla="val 53871"/>
              <a:gd name="f105" fmla="val 126621"/>
              <a:gd name="f106" fmla="val 67918"/>
              <a:gd name="f107" fmla="val 137512"/>
              <a:gd name="f108" fmla="val 72288"/>
              <a:gd name="f109" fmla="val 136408"/>
              <a:gd name="f110" fmla="val 75373"/>
              <a:gd name="f111" fmla="val 125065"/>
              <a:gd name="f112" fmla="val 70889"/>
              <a:gd name="f113" fmla="val 118824"/>
              <a:gd name="f114" fmla="val 57470"/>
              <a:gd name="f115" fmla="val 120792"/>
              <a:gd name="f116" fmla="val 42874"/>
              <a:gd name="f117" fmla="val 110219"/>
              <a:gd name="f118" fmla="val 38045"/>
              <a:gd name="f119" fmla="val 97555"/>
              <a:gd name="f120" fmla="val 41998"/>
              <a:gd name="f121" fmla="val 91229"/>
              <a:gd name="f122" fmla="val 52250"/>
              <a:gd name="f123" fmla="val 86215"/>
              <a:gd name="f124" fmla="val 60377"/>
              <a:gd name="f125" fmla="val 87164"/>
              <a:gd name="f126" fmla="val 68019"/>
              <a:gd name="f127" fmla="val 90995"/>
              <a:gd name="f128" fmla="val 75559"/>
              <a:gd name="f129" fmla="val 88405"/>
              <a:gd name="f130" fmla="val 77546"/>
              <a:gd name="f131" fmla="val 86197"/>
              <a:gd name="f132" fmla="val 80074"/>
              <a:gd name="f133" fmla="val 84391"/>
              <a:gd name="f134" fmla="val 83001"/>
              <a:gd name="f135" fmla="val 75261"/>
              <a:gd name="f136" fmla="val 97799"/>
              <a:gd name="f137" fmla="val 79855"/>
              <a:gd name="f138" fmla="val 117197"/>
              <a:gd name="f139" fmla="val 94653"/>
              <a:gd name="f140" fmla="val 126328"/>
              <a:gd name="f141" fmla="val 99603"/>
              <a:gd name="f142" fmla="val 129383"/>
              <a:gd name="f143" fmla="val 105068"/>
              <a:gd name="f144" fmla="val 130901"/>
              <a:gd name="f145" fmla="val 110449"/>
              <a:gd name="f146" fmla="val 130283"/>
              <a:gd name="f147" fmla="val 111461"/>
              <a:gd name="f148" fmla="val 121556"/>
              <a:gd name="f149" fmla="val 114239"/>
              <a:gd name="f150" fmla="val 112980"/>
              <a:gd name="f151" fmla="val 118788"/>
              <a:gd name="f152" fmla="val 105103"/>
              <a:gd name="f153" fmla="val 122060"/>
              <a:gd name="f154" fmla="val 106993"/>
              <a:gd name="f155" fmla="val 117549"/>
              <a:gd name="f156" fmla="val 114804"/>
              <a:gd name="f157" fmla="val 114885"/>
              <a:gd name="f158" fmla="val 123345"/>
              <a:gd name="f159" fmla="val 114602"/>
              <a:gd name="f160" fmla="val 132066"/>
              <a:gd name="f161" fmla="val 118189"/>
              <a:gd name="f162" fmla="val 142541"/>
              <a:gd name="f163" fmla="val 127538"/>
              <a:gd name="f164" fmla="val 149533"/>
              <a:gd name="f165" fmla="val 138054"/>
              <a:gd name="f166" fmla="val 150704"/>
              <a:gd name="f167" fmla="val 138622"/>
              <a:gd name="f168" fmla="val 157584"/>
              <a:gd name="f169" fmla="val 141809"/>
              <a:gd name="f170" fmla="val 168599"/>
              <a:gd name="f171" fmla="val 152592"/>
              <a:gd name="f172" fmla="val 175355"/>
              <a:gd name="f173" fmla="val 163536"/>
              <a:gd name="f174" fmla="val 173320"/>
              <a:gd name="f175" fmla="val 163736"/>
              <a:gd name="f176" fmla="val 174011"/>
              <a:gd name="f177" fmla="val 165086"/>
              <a:gd name="f178" fmla="val 173621"/>
              <a:gd name="f179" fmla="val 165671"/>
              <a:gd name="f180" fmla="val 180699"/>
              <a:gd name="f181" fmla="val 169429"/>
              <a:gd name="f182" fmla="val 193686"/>
              <a:gd name="f183" fmla="val 183003"/>
              <a:gd name="f184" fmla="val 201168"/>
              <a:gd name="f185" fmla="val 195990"/>
              <a:gd name="f186" fmla="val 197411"/>
              <a:gd name="f187" fmla="val 196796"/>
              <a:gd name="f188" fmla="val 197178"/>
              <a:gd name="f189" fmla="val 197581"/>
              <a:gd name="f190" fmla="val 196907"/>
              <a:gd name="f191" fmla="val 198196"/>
              <a:gd name="f192" fmla="val 196260"/>
              <a:gd name="f193" fmla="val 209934"/>
              <a:gd name="f194" fmla="val 188156"/>
              <a:gd name="f195" fmla="val 215400"/>
              <a:gd name="f196" fmla="val 175007"/>
              <a:gd name="f197" fmla="val 211155"/>
              <a:gd name="f198" fmla="val 164763"/>
              <a:gd name="f199" fmla="val 205121"/>
              <a:gd name="f200" fmla="val 170199"/>
              <a:gd name="f201" fmla="val 196738"/>
              <a:gd name="f202" fmla="val 172687"/>
              <a:gd name="f203" fmla="val 188343"/>
              <a:gd name="f204" fmla="val 171472"/>
              <a:gd name="f205" fmla="val 188829"/>
              <a:gd name="f206" fmla="val 168281"/>
              <a:gd name="f207" fmla="val 198020"/>
              <a:gd name="f208" fmla="val 169602"/>
              <a:gd name="f209" fmla="val 207192"/>
              <a:gd name="f210" fmla="val 165939"/>
              <a:gd name="f211" fmla="val 212635"/>
              <a:gd name="f212" fmla="val 158774"/>
              <a:gd name="f213" fmla="val 218427"/>
              <a:gd name="f214" fmla="val 151149"/>
              <a:gd name="f215" fmla="val 218946"/>
              <a:gd name="f216" fmla="val 140953"/>
              <a:gd name="f217" fmla="val 213960"/>
              <a:gd name="f218" fmla="val 132774"/>
              <a:gd name="f219" fmla="val 216785"/>
              <a:gd name="f220" fmla="val 131210"/>
              <a:gd name="f221" fmla="val 222366"/>
              <a:gd name="f222" fmla="val 140465"/>
              <a:gd name="f223" fmla="val 221779"/>
              <a:gd name="f224" fmla="val 151983"/>
              <a:gd name="f225" fmla="val 215286"/>
              <a:gd name="f226" fmla="val 160619"/>
              <a:gd name="f227" fmla="val 213805"/>
              <a:gd name="f228" fmla="val 162105"/>
              <a:gd name="f229" fmla="val 172938"/>
              <a:gd name="f230" fmla="val 214526"/>
              <a:gd name="f231" fmla="val 186813"/>
              <a:gd name="f232" fmla="val 203421"/>
              <a:gd name="f233" fmla="val 196175"/>
              <a:gd name="f234" fmla="val 208012"/>
              <a:gd name="f235" fmla="val 206854"/>
              <a:gd name="f236" fmla="val 220050"/>
              <a:gd name="f237" fmla="val 212429"/>
              <a:gd name="f238" fmla="val 231622"/>
              <a:gd name="f239" fmla="val 209082"/>
              <a:gd name="f240" fmla="val 239377"/>
              <a:gd name="f241" fmla="val 206838"/>
              <a:gd name="f242" fmla="val 243741"/>
              <a:gd name="f243" fmla="val 201989"/>
              <a:gd name="f244" fmla="val 246092"/>
              <a:gd name="f245" fmla="val 195539"/>
              <a:gd name="f246" fmla="val 255042"/>
              <a:gd name="f247" fmla="val 199507"/>
              <a:gd name="f248" fmla="val 265290"/>
              <a:gd name="f249" fmla="val 198199"/>
              <a:gd name="f250" fmla="val 272958"/>
              <a:gd name="f251" fmla="val 192601"/>
              <a:gd name="f252" fmla="val 276795"/>
              <a:gd name="f253" fmla="val 193971"/>
              <a:gd name="f254" fmla="val 289009"/>
              <a:gd name="f255" fmla="val 194016"/>
              <a:gd name="f256" fmla="val 298363"/>
              <a:gd name="f257" fmla="val 193248"/>
              <a:gd name="f258" fmla="val 304258"/>
              <a:gd name="f259" fmla="val 183694"/>
              <a:gd name="f260" fmla="val 309343"/>
              <a:gd name="f261" fmla="val 175453"/>
              <a:gd name="f262" fmla="val 308953"/>
              <a:gd name="f263" fmla="val 165378"/>
              <a:gd name="f264" fmla="val 303795"/>
              <a:gd name="f265" fmla="val 157923"/>
              <a:gd name="f266" fmla="val 298315"/>
              <a:gd name="f267" fmla="val 164420"/>
              <a:gd name="f268" fmla="val 291041"/>
              <a:gd name="f269" fmla="val 168177"/>
              <a:gd name="f270" fmla="val 283702"/>
              <a:gd name="f271" fmla="val 168174"/>
              <a:gd name="f272" fmla="val 283555"/>
              <a:gd name="f273" fmla="val 164527"/>
              <a:gd name="f274" fmla="val 293404"/>
              <a:gd name="f275" fmla="val 164978"/>
              <a:gd name="f276" fmla="val 303289"/>
              <a:gd name="f277" fmla="val 157339"/>
              <a:gd name="f278" fmla="val 308110"/>
              <a:gd name="f279" fmla="val 145450"/>
              <a:gd name="f280" fmla="val 311022"/>
              <a:gd name="f281" fmla="val 136198"/>
              <a:gd name="f282" fmla="val 308752"/>
              <a:gd name="f283" fmla="val 126109"/>
              <a:gd name="f284" fmla="val 302169"/>
              <a:gd name="f285" fmla="val 119023"/>
              <a:gd name="f286" fmla="val 296249"/>
              <a:gd name="f287" fmla="val 127191"/>
              <a:gd name="f288" fmla="val 286098"/>
              <a:gd name="f289" fmla="val 131525"/>
              <a:gd name="f290" fmla="val 275782"/>
              <a:gd name="f291" fmla="val 130309"/>
              <a:gd name="f292" fmla="val 276183"/>
              <a:gd name="f293" fmla="val 127106"/>
              <a:gd name="f294" fmla="val 285405"/>
              <a:gd name="f295" fmla="val 128184"/>
              <a:gd name="f296" fmla="val 294478"/>
              <a:gd name="f297" fmla="val 124281"/>
              <a:gd name="f298" fmla="val 299730"/>
              <a:gd name="f299" fmla="val 116974"/>
              <a:gd name="f300" fmla="val 300207"/>
              <a:gd name="f301" fmla="val 116045"/>
              <a:gd name="f302" fmla="val 300079"/>
              <a:gd name="f303" fmla="val 107222"/>
              <a:gd name="f304" fmla="val 295342"/>
              <a:gd name="f305" fmla="val 98867"/>
              <a:gd name="f306" fmla="val 287259"/>
              <a:gd name="f307" fmla="val 93880"/>
              <a:gd name="f308" fmla="val 284295"/>
              <a:gd name="f309" fmla="val 92051"/>
              <a:gd name="f310" fmla="val 281129"/>
              <a:gd name="f311" fmla="val 90828"/>
              <a:gd name="f312" fmla="val 277855"/>
              <a:gd name="f313" fmla="val 90561"/>
              <a:gd name="f314" fmla="val 271916"/>
              <a:gd name="f315" fmla="val 104194"/>
              <a:gd name="f316" fmla="val 259881"/>
              <a:gd name="f317" fmla="val 112708"/>
              <a:gd name="f318" fmla="val 248172"/>
              <a:gd name="f319" fmla="val 111695"/>
              <a:gd name="f320" fmla="val 248002"/>
              <a:gd name="f321" fmla="val 114741"/>
              <a:gd name="f322" fmla="val 246936"/>
              <a:gd name="f323" fmla="val 117719"/>
              <a:gd name="f324" fmla="val 245089"/>
              <a:gd name="f325" fmla="val 120348"/>
              <a:gd name="f326" fmla="val 241307"/>
              <a:gd name="f327" fmla="val 125729"/>
              <a:gd name="f328" fmla="val 234825"/>
              <a:gd name="f329" fmla="val 128827"/>
              <a:gd name="f330" fmla="val 228007"/>
              <a:gd name="f331" fmla="val 128511"/>
              <a:gd name="f332" fmla="val 228158"/>
              <a:gd name="f333" fmla="val 125380"/>
              <a:gd name="f334" fmla="val 233848"/>
              <a:gd name="f335" fmla="val 125642"/>
              <a:gd name="f336" fmla="val 239262"/>
              <a:gd name="f337" fmla="val 123097"/>
              <a:gd name="f338" fmla="val 242439"/>
              <a:gd name="f339" fmla="val 118667"/>
              <a:gd name="f340" fmla="val 244071"/>
              <a:gd name="f341" fmla="val 116391"/>
              <a:gd name="f342" fmla="val 244987"/>
              <a:gd name="f343" fmla="val 113796"/>
              <a:gd name="f344" fmla="val 245116"/>
              <a:gd name="f345" fmla="val 111152"/>
              <a:gd name="f346" fmla="val 243716"/>
              <a:gd name="f347" fmla="val 110904"/>
              <a:gd name="f348" fmla="val 244539"/>
              <a:gd name="f349" fmla="val 108155"/>
              <a:gd name="f350" fmla="val 244792"/>
              <a:gd name="f351" fmla="val 106166"/>
              <a:gd name="f352" fmla="val 244131"/>
              <a:gd name="f353" fmla="val 104285"/>
              <a:gd name="f354" fmla="val 243078"/>
              <a:gd name="f355" fmla="val 102544"/>
              <a:gd name="f356" fmla="val 240257"/>
              <a:gd name="f357" fmla="val 97875"/>
              <a:gd name="f358" fmla="val 235048"/>
              <a:gd name="f359" fmla="val 94922"/>
              <a:gd name="f360" fmla="val 229344"/>
              <a:gd name="f361" fmla="val 94755"/>
              <a:gd name="f362" fmla="val 229436"/>
              <a:gd name="f363" fmla="val 91621"/>
              <a:gd name="f364" fmla="val 236268"/>
              <a:gd name="f365" fmla="val 91821"/>
              <a:gd name="f366" fmla="val 242499"/>
              <a:gd name="f367" fmla="val 95409"/>
              <a:gd name="f368" fmla="val 245850"/>
              <a:gd name="f369" fmla="val 101072"/>
              <a:gd name="f370" fmla="val 247129"/>
              <a:gd name="f371" fmla="val 103235"/>
              <a:gd name="f372" fmla="val 247915"/>
              <a:gd name="f373" fmla="val 105575"/>
              <a:gd name="f374" fmla="val 248037"/>
              <a:gd name="f375" fmla="val 107973"/>
              <a:gd name="f376" fmla="val 258268"/>
              <a:gd name="f377" fmla="val 109553"/>
              <a:gd name="f378" fmla="val 268981"/>
              <a:gd name="f379" fmla="val 102051"/>
              <a:gd name="f380" fmla="val 274232"/>
              <a:gd name="f381" fmla="val 89778"/>
              <a:gd name="f382" fmla="val 278708"/>
              <a:gd name="f383" fmla="val 77339"/>
              <a:gd name="f384" fmla="val 274020"/>
              <a:gd name="f385" fmla="val 63056"/>
              <a:gd name="f386" fmla="val 262316"/>
              <a:gd name="f387" fmla="val 55834"/>
              <a:gd name="f388" fmla="val 257734"/>
              <a:gd name="f389" fmla="val 53007"/>
              <a:gd name="f390" fmla="val 252666"/>
              <a:gd name="f391" fmla="val 51626"/>
              <a:gd name="f392" fmla="val 247691"/>
              <a:gd name="f393" fmla="val 52231"/>
              <a:gd name="f394" fmla="val 248705"/>
              <a:gd name="f395" fmla="val 60913"/>
              <a:gd name="f396" fmla="val 245967"/>
              <a:gd name="f397" fmla="val 69020"/>
              <a:gd name="f398" fmla="val 239739"/>
              <a:gd name="f399" fmla="val 74185"/>
              <a:gd name="f400" fmla="val 237649"/>
              <a:gd name="f401" fmla="val 71664"/>
              <a:gd name="f402" fmla="val 244579"/>
              <a:gd name="f403" fmla="val 65918"/>
              <a:gd name="f404" fmla="val 246481"/>
              <a:gd name="f405" fmla="val 55888"/>
              <a:gd name="f406" fmla="val 243151"/>
              <a:gd name="f407" fmla="val 45920"/>
              <a:gd name="f408" fmla="val 241194"/>
              <a:gd name="f409" fmla="val 40124"/>
              <a:gd name="f410" fmla="val 237183"/>
              <a:gd name="f411" fmla="val 35004"/>
              <a:gd name="f412" fmla="val 231542"/>
              <a:gd name="f413" fmla="val 31523"/>
              <a:gd name="f414" fmla="val 221392"/>
              <a:gd name="f415" fmla="val 25261"/>
              <a:gd name="f416" fmla="val 208864"/>
              <a:gd name="f417" fmla="val 26095"/>
              <a:gd name="f418" fmla="val 199763"/>
              <a:gd name="f419" fmla="val 32668"/>
              <a:gd name="f420" fmla="val 194721"/>
              <a:gd name="f421" fmla="val 27952"/>
              <a:gd name="f422" fmla="val 189842"/>
              <a:gd name="f423" fmla="val 24941"/>
              <a:gd name="f424" fmla="val 184271"/>
              <a:gd name="f425" fmla="val 23995"/>
              <a:gd name="f426" fmla="val 190632"/>
              <a:gd name="f427" fmla="val 62"/>
              <a:gd name="f428" fmla="val 300121"/>
              <a:gd name="f429" fmla="val 2329"/>
              <a:gd name="f430" fmla="val 391248"/>
              <a:gd name="f431" fmla="val 125645"/>
              <a:gd name="f432" fmla="val 309641"/>
              <a:gd name="f433" fmla="val 225160"/>
              <a:gd name="f434" fmla="val 282892"/>
              <a:gd name="f435" fmla="val 251229"/>
              <a:gd name="f436" fmla="val 279266"/>
              <a:gd name="f437" fmla="val 288859"/>
              <a:gd name="f438" fmla="val 302841"/>
              <a:gd name="f439" fmla="val 374772"/>
              <a:gd name="f440" fmla="val 121266"/>
              <a:gd name="f441" fmla="val 109025"/>
              <a:gd name="f442" fmla="val 322355"/>
              <a:gd name="f443" fmla="val 76580"/>
              <a:gd name="f444" fmla="val 333165"/>
              <a:gd name="f445" fmla="val 40716"/>
              <a:gd name="f446" fmla="val 329924"/>
              <a:gd name="f447" fmla="val 28778"/>
              <a:gd name="f448" fmla="val 318327"/>
              <a:gd name="f449" fmla="val 22923"/>
              <a:gd name="f450" fmla="val 311868"/>
              <a:gd name="f451" fmla="val 25422"/>
              <a:gd name="f452" fmla="val 291738"/>
              <a:gd name="f453" fmla="val 32859"/>
              <a:gd name="f454" fmla="val 276164"/>
              <a:gd name="f455" fmla="val 35235"/>
              <a:gd name="f456" fmla="val 270344"/>
              <a:gd name="f457" fmla="val 23179"/>
              <a:gd name="f458" fmla="val 268321"/>
              <a:gd name="f459" fmla="val 20618"/>
              <a:gd name="f460" fmla="val 259843"/>
              <a:gd name="f461" fmla="val 19440"/>
              <a:gd name="f462" fmla="val 251965"/>
              <a:gd name="f463" fmla="val 27377"/>
              <a:gd name="f464" fmla="val 251682"/>
              <a:gd name="f465" fmla="val 30757"/>
              <a:gd name="f466" fmla="val 247602"/>
              <a:gd name="f467" fmla="val 18516"/>
              <a:gd name="f468" fmla="val 238938"/>
              <a:gd name="f469" fmla="val 12669"/>
              <a:gd name="f470" fmla="val 232923"/>
              <a:gd name="f471" fmla="val 25811"/>
              <a:gd name="f472" fmla="val 221592"/>
              <a:gd name="f473" fmla="val 29458"/>
              <a:gd name="f474" fmla="val 212919"/>
              <a:gd name="f475" fmla="val 16679"/>
              <a:gd name="f476" fmla="val 208924"/>
              <a:gd name="f477" fmla="val 7006"/>
              <a:gd name="f478" fmla="val 203466"/>
              <a:gd name="f479" fmla="val 307"/>
              <a:gd name="f480" fmla="val 196983"/>
              <a:gd name="f481" fmla="+- 0 0 2572"/>
              <a:gd name="f482" fmla="val 186228"/>
              <a:gd name="f483" fmla="val 15339"/>
              <a:gd name="f484" fmla="val 171234"/>
              <a:gd name="f485" fmla="val 31089"/>
              <a:gd name="f486" fmla="val 151672"/>
              <a:gd name="f487" fmla="val 47602"/>
              <a:gd name="f488" fmla="val 132201"/>
              <a:gd name="f489" fmla="val 33821"/>
              <a:gd name="f490" fmla="val 117353"/>
              <a:gd name="f491" fmla="val 46470"/>
              <a:gd name="f492" fmla="val 75544"/>
              <a:gd name="f493" fmla="val 66559"/>
              <a:gd name="f494" fmla="val 23813"/>
              <a:gd name="f495" fmla="val 114124"/>
              <a:gd name="f496" fmla="+- 0 0 1423"/>
              <a:gd name="f497" fmla="*/ f0 1 341005"/>
              <a:gd name="f498" fmla="*/ f1 1 376812"/>
              <a:gd name="f499" fmla="+- f4 0 f2"/>
              <a:gd name="f500" fmla="+- f3 0 f2"/>
              <a:gd name="f501" fmla="*/ f500 1 341005"/>
              <a:gd name="f502" fmla="*/ f499 1 376812"/>
              <a:gd name="f503" fmla="*/ f2 1 f501"/>
              <a:gd name="f504" fmla="*/ f3 1 f501"/>
              <a:gd name="f505" fmla="*/ f2 1 f502"/>
              <a:gd name="f506" fmla="*/ f4 1 f502"/>
              <a:gd name="f507" fmla="*/ f503 f497 1"/>
              <a:gd name="f508" fmla="*/ f504 f497 1"/>
              <a:gd name="f509" fmla="*/ f506 f498 1"/>
              <a:gd name="f510" fmla="*/ f505 f49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07" t="f510" r="f508" b="f509"/>
            <a:pathLst>
              <a:path w="341005" h="37681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lnTo>
                  <a:pt x="f13" y="f14"/>
                </a:ln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39" y="f40"/>
                </a:cubicBezTo>
                <a:close/>
                <a:moveTo>
                  <a:pt x="f41" y="f42"/>
                </a:move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63" y="f64"/>
                </a:lnTo>
                <a:cubicBezTo>
                  <a:pt x="f65" y="f66"/>
                  <a:pt x="f67" y="f68"/>
                  <a:pt x="f69" y="f70"/>
                </a:cubicBezTo>
                <a:lnTo>
                  <a:pt x="f71" y="f72"/>
                </a:lnTo>
                <a:cubicBezTo>
                  <a:pt x="f73" y="f74"/>
                  <a:pt x="f75" y="f76"/>
                  <a:pt x="f41" y="f42"/>
                </a:cubicBezTo>
                <a:close/>
                <a:moveTo>
                  <a:pt x="f77" y="f78"/>
                </a:moveTo>
                <a:cubicBezTo>
                  <a:pt x="f79" y="f80"/>
                  <a:pt x="f81" y="f82"/>
                  <a:pt x="f83" y="f84"/>
                </a:cubicBez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cubicBezTo>
                  <a:pt x="f147" y="f148"/>
                  <a:pt x="f149" y="f150"/>
                  <a:pt x="f151" y="f152"/>
                </a:cubicBez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cubicBezTo>
                  <a:pt x="f181" y="f182"/>
                  <a:pt x="f183" y="f184"/>
                  <a:pt x="f185" y="f186"/>
                </a:cubicBezTo>
                <a:cubicBezTo>
                  <a:pt x="f187" y="f188"/>
                  <a:pt x="f189" y="f190"/>
                  <a:pt x="f191" y="f192"/>
                </a:cubicBezTo>
                <a:cubicBezTo>
                  <a:pt x="f193" y="f194"/>
                  <a:pt x="f195" y="f196"/>
                  <a:pt x="f197" y="f198"/>
                </a:cubicBezTo>
                <a:cubicBezTo>
                  <a:pt x="f199" y="f200"/>
                  <a:pt x="f201" y="f202"/>
                  <a:pt x="f203" y="f204"/>
                </a:cubicBezTo>
                <a:lnTo>
                  <a:pt x="f205" y="f206"/>
                </a:lnTo>
                <a:cubicBezTo>
                  <a:pt x="f207" y="f208"/>
                  <a:pt x="f209" y="f210"/>
                  <a:pt x="f211" y="f212"/>
                </a:cubicBezTo>
                <a:cubicBezTo>
                  <a:pt x="f213" y="f214"/>
                  <a:pt x="f215" y="f216"/>
                  <a:pt x="f217" y="f218"/>
                </a:cubicBezTo>
                <a:lnTo>
                  <a:pt x="f219" y="f220"/>
                </a:lnTo>
                <a:cubicBezTo>
                  <a:pt x="f221" y="f222"/>
                  <a:pt x="f223" y="f224"/>
                  <a:pt x="f225" y="f226"/>
                </a:cubicBezTo>
                <a:lnTo>
                  <a:pt x="f227" y="f228"/>
                </a:lnTo>
                <a:cubicBezTo>
                  <a:pt x="f215" y="f229"/>
                  <a:pt x="f230" y="f231"/>
                  <a:pt x="f232" y="f233"/>
                </a:cubicBezTo>
                <a:cubicBezTo>
                  <a:pt x="f234" y="f235"/>
                  <a:pt x="f236" y="f237"/>
                  <a:pt x="f238" y="f239"/>
                </a:cubicBezTo>
                <a:cubicBezTo>
                  <a:pt x="f240" y="f241"/>
                  <a:pt x="f242" y="f243"/>
                  <a:pt x="f244" y="f245"/>
                </a:cubicBezTo>
                <a:cubicBezTo>
                  <a:pt x="f246" y="f247"/>
                  <a:pt x="f248" y="f249"/>
                  <a:pt x="f250" y="f251"/>
                </a:cubicBezTo>
                <a:lnTo>
                  <a:pt x="f252" y="f253"/>
                </a:lnTo>
                <a:cubicBezTo>
                  <a:pt x="f254" y="f255"/>
                  <a:pt x="f256" y="f257"/>
                  <a:pt x="f258" y="f259"/>
                </a:cubicBezTo>
                <a:cubicBezTo>
                  <a:pt x="f260" y="f261"/>
                  <a:pt x="f262" y="f263"/>
                  <a:pt x="f264" y="f265"/>
                </a:cubicBezTo>
                <a:cubicBezTo>
                  <a:pt x="f266" y="f267"/>
                  <a:pt x="f268" y="f269"/>
                  <a:pt x="f270" y="f271"/>
                </a:cubicBezTo>
                <a:lnTo>
                  <a:pt x="f272" y="f273"/>
                </a:lnTo>
                <a:cubicBezTo>
                  <a:pt x="f274" y="f275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lnTo>
                  <a:pt x="f300" y="f301"/>
                </a:lnTo>
                <a:cubicBezTo>
                  <a:pt x="f302" y="f303"/>
                  <a:pt x="f304" y="f305"/>
                  <a:pt x="f306" y="f307"/>
                </a:cubicBezTo>
                <a:cubicBezTo>
                  <a:pt x="f308" y="f309"/>
                  <a:pt x="f310" y="f311"/>
                  <a:pt x="f312" y="f313"/>
                </a:cubicBez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cubicBezTo>
                  <a:pt x="f326" y="f327"/>
                  <a:pt x="f328" y="f329"/>
                  <a:pt x="f330" y="f331"/>
                </a:cubicBezTo>
                <a:lnTo>
                  <a:pt x="f332" y="f333"/>
                </a:ln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lnTo>
                  <a:pt x="f348" y="f349"/>
                </a:lnTo>
                <a:cubicBezTo>
                  <a:pt x="f350" y="f351"/>
                  <a:pt x="f352" y="f353"/>
                  <a:pt x="f354" y="f355"/>
                </a:cubicBezTo>
                <a:cubicBezTo>
                  <a:pt x="f356" y="f357"/>
                  <a:pt x="f358" y="f359"/>
                  <a:pt x="f360" y="f361"/>
                </a:cubicBezTo>
                <a:lnTo>
                  <a:pt x="f362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cubicBezTo>
                  <a:pt x="f382" y="f383"/>
                  <a:pt x="f384" y="f385"/>
                  <a:pt x="f386" y="f387"/>
                </a:cubicBezTo>
                <a:cubicBezTo>
                  <a:pt x="f388" y="f389"/>
                  <a:pt x="f390" y="f391"/>
                  <a:pt x="f392" y="f393"/>
                </a:cubicBezTo>
                <a:cubicBezTo>
                  <a:pt x="f394" y="f395"/>
                  <a:pt x="f396" y="f397"/>
                  <a:pt x="f398" y="f399"/>
                </a:cubicBezTo>
                <a:lnTo>
                  <a:pt x="f400" y="f401"/>
                </a:lnTo>
                <a:cubicBezTo>
                  <a:pt x="f402" y="f403"/>
                  <a:pt x="f404" y="f405"/>
                  <a:pt x="f406" y="f407"/>
                </a:cubicBezTo>
                <a:cubicBezTo>
                  <a:pt x="f408" y="f409"/>
                  <a:pt x="f410" y="f411"/>
                  <a:pt x="f412" y="f413"/>
                </a:cubicBezTo>
                <a:cubicBezTo>
                  <a:pt x="f414" y="f415"/>
                  <a:pt x="f416" y="f417"/>
                  <a:pt x="f418" y="f419"/>
                </a:cubicBezTo>
                <a:lnTo>
                  <a:pt x="f420" y="f421"/>
                </a:lnTo>
                <a:cubicBezTo>
                  <a:pt x="f422" y="f423"/>
                  <a:pt x="f424" y="f425"/>
                  <a:pt x="f77" y="f78"/>
                </a:cubicBezTo>
                <a:close/>
                <a:moveTo>
                  <a:pt x="f426" y="f427"/>
                </a:moveTo>
                <a:cubicBezTo>
                  <a:pt x="f428" y="f429"/>
                  <a:pt x="f430" y="f431"/>
                  <a:pt x="f432" y="f433"/>
                </a:cubicBezTo>
                <a:cubicBezTo>
                  <a:pt x="f434" y="f435"/>
                  <a:pt x="f436" y="f437"/>
                  <a:pt x="f438" y="f439"/>
                </a:cubicBezTo>
                <a:lnTo>
                  <a:pt x="f440" y="f4"/>
                </a:lnTo>
                <a:lnTo>
                  <a:pt x="f441" y="f442"/>
                </a:lnTo>
                <a:cubicBezTo>
                  <a:pt x="f443" y="f444"/>
                  <a:pt x="f445" y="f446"/>
                  <a:pt x="f447" y="f448"/>
                </a:cubicBezTo>
                <a:cubicBezTo>
                  <a:pt x="f449" y="f450"/>
                  <a:pt x="f451" y="f452"/>
                  <a:pt x="f453" y="f454"/>
                </a:cubicBezTo>
                <a:cubicBezTo>
                  <a:pt x="f455" y="f456"/>
                  <a:pt x="f457" y="f458"/>
                  <a:pt x="f459" y="f460"/>
                </a:cubicBezTo>
                <a:cubicBezTo>
                  <a:pt x="f461" y="f462"/>
                  <a:pt x="f463" y="f464"/>
                  <a:pt x="f465" y="f466"/>
                </a:cubicBezTo>
                <a:lnTo>
                  <a:pt x="f467" y="f468"/>
                </a:lnTo>
                <a:cubicBezTo>
                  <a:pt x="f469" y="f470"/>
                  <a:pt x="f471" y="f472"/>
                  <a:pt x="f473" y="f474"/>
                </a:cubicBezTo>
                <a:cubicBezTo>
                  <a:pt x="f475" y="f476"/>
                  <a:pt x="f477" y="f478"/>
                  <a:pt x="f479" y="f480"/>
                </a:cubicBezTo>
                <a:cubicBezTo>
                  <a:pt x="f481" y="f482"/>
                  <a:pt x="f483" y="f484"/>
                  <a:pt x="f485" y="f486"/>
                </a:cubicBezTo>
                <a:cubicBezTo>
                  <a:pt x="f487" y="f488"/>
                  <a:pt x="f489" y="f490"/>
                  <a:pt x="f491" y="f492"/>
                </a:cubicBezTo>
                <a:cubicBezTo>
                  <a:pt x="f493" y="f494"/>
                  <a:pt x="f495" y="f496"/>
                  <a:pt x="f426" y="f427"/>
                </a:cubicBez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4" name="Oval 8">
            <a:extLst>
              <a:ext uri="{FF2B5EF4-FFF2-40B4-BE49-F238E27FC236}">
                <a16:creationId xmlns:a16="http://schemas.microsoft.com/office/drawing/2014/main" id="{6168BB62-DB92-45C5-9543-B4CE07437B3A}"/>
              </a:ext>
            </a:extLst>
          </p:cNvPr>
          <p:cNvSpPr/>
          <p:nvPr/>
        </p:nvSpPr>
        <p:spPr>
          <a:xfrm>
            <a:off x="5223903" y="1253331"/>
            <a:ext cx="436342" cy="467441"/>
          </a:xfrm>
          <a:custGeom>
            <a:avLst/>
            <a:gdLst>
              <a:gd name="f0" fmla="val w"/>
              <a:gd name="f1" fmla="val h"/>
              <a:gd name="f2" fmla="val 0"/>
              <a:gd name="f3" fmla="val 3068057"/>
              <a:gd name="f4" fmla="val 3083879"/>
              <a:gd name="f5" fmla="val 1943022"/>
              <a:gd name="f6" fmla="val 2091435"/>
              <a:gd name="f7" fmla="val 2214809"/>
              <a:gd name="f8" fmla="val 107202"/>
              <a:gd name="f9" fmla="val 2232575"/>
              <a:gd name="f10" fmla="val 249298"/>
              <a:gd name="f11" fmla="val 2066806"/>
              <a:gd name="f12" fmla="val 323095"/>
              <a:gd name="f13" fmla="val 1966497"/>
              <a:gd name="f14" fmla="val 475331"/>
              <a:gd name="f15" fmla="val 1992863"/>
              <a:gd name="f16" fmla="val 623272"/>
              <a:gd name="f17" fmla="val 2032344"/>
              <a:gd name="f18" fmla="val 614884"/>
              <a:gd name="f19" fmla="val 2007703"/>
              <a:gd name="f20" fmla="val 472429"/>
              <a:gd name="f21" fmla="val 2119863"/>
              <a:gd name="f22" fmla="val 324636"/>
              <a:gd name="f23" fmla="val 2294697"/>
              <a:gd name="f24" fmla="val 266187"/>
              <a:gd name="f25" fmla="val 2304190"/>
              <a:gd name="f26" fmla="val 260641"/>
              <a:gd name="f27" fmla="val 2314409"/>
              <a:gd name="f28" fmla="val 260119"/>
              <a:gd name="f29" fmla="val 2324748"/>
              <a:gd name="f30" fmla="val 2491310"/>
              <a:gd name="f31" fmla="val 2626336"/>
              <a:gd name="f32" fmla="val 395145"/>
              <a:gd name="f33" fmla="val 561708"/>
              <a:gd name="f34" fmla="val 2609021"/>
              <a:gd name="f35" fmla="val 647481"/>
              <a:gd name="f36" fmla="val 656343"/>
              <a:gd name="f37" fmla="val 2762823"/>
              <a:gd name="f38" fmla="val 669742"/>
              <a:gd name="f39" fmla="val 2867295"/>
              <a:gd name="f40" fmla="val 786613"/>
              <a:gd name="f41" fmla="val 927882"/>
              <a:gd name="f42" fmla="val 2850464"/>
              <a:gd name="f43" fmla="val 1011252"/>
              <a:gd name="f44" fmla="val 2978255"/>
              <a:gd name="f45" fmla="val 1064152"/>
              <a:gd name="f46" fmla="val 1190111"/>
              <a:gd name="f47" fmla="val 1337042"/>
              <a:gd name="f48" fmla="val 1418703"/>
              <a:gd name="f49" fmla="val 3040320"/>
              <a:gd name="f50" fmla="val 1493884"/>
              <a:gd name="f51" fmla="val 2992210"/>
              <a:gd name="f52" fmla="val 1551889"/>
              <a:gd name="f53" fmla="val 2909241"/>
              <a:gd name="f54" fmla="val 1651289"/>
              <a:gd name="f55" fmla="val 2791782"/>
              <a:gd name="f56" fmla="val 1696238"/>
              <a:gd name="f57" fmla="val 2686704"/>
              <a:gd name="f58" fmla="val 1660749"/>
              <a:gd name="f59" fmla="val 2673794"/>
              <a:gd name="f60" fmla="val 1698968"/>
              <a:gd name="f61" fmla="val 2768232"/>
              <a:gd name="f62" fmla="val 1730865"/>
              <a:gd name="f63" fmla="val 2870956"/>
              <a:gd name="f64" fmla="val 1707121"/>
              <a:gd name="f65" fmla="val 2955415"/>
              <a:gd name="f66" fmla="val 1640323"/>
              <a:gd name="f67" fmla="val 2993943"/>
              <a:gd name="f68" fmla="val 1688574"/>
              <a:gd name="f69" fmla="val 3012247"/>
              <a:gd name="f70" fmla="val 1750635"/>
              <a:gd name="f71" fmla="val 1816968"/>
              <a:gd name="f72" fmla="val 1986406"/>
              <a:gd name="f73" fmla="val 2892829"/>
              <a:gd name="f74" fmla="val 2127952"/>
              <a:gd name="f75" fmla="val 2733451"/>
              <a:gd name="f76" fmla="val 2161496"/>
              <a:gd name="f77" fmla="val 2570803"/>
              <a:gd name="f78" fmla="val 2185843"/>
              <a:gd name="f79" fmla="val 2422847"/>
              <a:gd name="f80" fmla="val 2122052"/>
              <a:gd name="f81" fmla="val 2373218"/>
              <a:gd name="f82" fmla="val 2004561"/>
              <a:gd name="f83" fmla="val 2397575"/>
              <a:gd name="f84" fmla="val 1987765"/>
              <a:gd name="f85" fmla="val 2417022"/>
              <a:gd name="f86" fmla="val 1964396"/>
              <a:gd name="f87" fmla="val 2431421"/>
              <a:gd name="f88" fmla="val 1936987"/>
              <a:gd name="f89" fmla="val 2469123"/>
              <a:gd name="f90" fmla="val 1865220"/>
              <a:gd name="f91" fmla="val 2466430"/>
              <a:gd name="f92" fmla="val 1776674"/>
              <a:gd name="f93" fmla="val 2424327"/>
              <a:gd name="f94" fmla="val 1703750"/>
              <a:gd name="f95" fmla="val 2390880"/>
              <a:gd name="f96" fmla="val 1723060"/>
              <a:gd name="f97" fmla="val 2426033"/>
              <a:gd name="f98" fmla="val 1783948"/>
              <a:gd name="f99" fmla="val 2428758"/>
              <a:gd name="f100" fmla="val 1857660"/>
              <a:gd name="f101" fmla="val 2398065"/>
              <a:gd name="f102" fmla="val 1917447"/>
              <a:gd name="f103" fmla="val 2386618"/>
              <a:gd name="f104" fmla="val 1939743"/>
              <a:gd name="f105" fmla="val 2371177"/>
              <a:gd name="f106" fmla="val 1958844"/>
              <a:gd name="f107" fmla="val 2348681"/>
              <a:gd name="f108" fmla="val 1969064"/>
              <a:gd name="f109" fmla="val 2314536"/>
              <a:gd name="f110" fmla="val 1978212"/>
              <a:gd name="f111" fmla="val 2320989"/>
              <a:gd name="f112" fmla="val 1994504"/>
              <a:gd name="f113" fmla="val 2292439"/>
              <a:gd name="f114" fmla="val 2010252"/>
              <a:gd name="f115" fmla="val 2259301"/>
              <a:gd name="f116" fmla="val 2017439"/>
              <a:gd name="f117" fmla="val 2224883"/>
              <a:gd name="f118" fmla="val 2015050"/>
              <a:gd name="f119" fmla="val 2157880"/>
              <a:gd name="f120" fmla="val 2010397"/>
              <a:gd name="f121" fmla="val 2096183"/>
              <a:gd name="f122" fmla="val 1970105"/>
              <a:gd name="f123" fmla="val 2062112"/>
              <a:gd name="f124" fmla="val 1908746"/>
              <a:gd name="f125" fmla="val 2028307"/>
              <a:gd name="f126" fmla="val 1927422"/>
              <a:gd name="f127" fmla="val 2069101"/>
              <a:gd name="f128" fmla="val 2000945"/>
              <a:gd name="f129" fmla="val 2143517"/>
              <a:gd name="f130" fmla="val 2048870"/>
              <a:gd name="f131" fmla="val 2224395"/>
              <a:gd name="f132" fmla="val 2053708"/>
              <a:gd name="f133" fmla="val 2263912"/>
              <a:gd name="f134" fmla="val 2056070"/>
              <a:gd name="f135" fmla="val 2302036"/>
              <a:gd name="f136" fmla="val 2047984"/>
              <a:gd name="f137" fmla="val 2335071"/>
              <a:gd name="f138" fmla="val 2030056"/>
              <a:gd name="f139" fmla="val 2400196"/>
              <a:gd name="f140" fmla="val 2159379"/>
              <a:gd name="f141" fmla="val 2567325"/>
              <a:gd name="f142" fmla="val 2230480"/>
              <a:gd name="f143" fmla="val 2748680"/>
              <a:gd name="f144" fmla="val 2204554"/>
              <a:gd name="f145" fmla="val 2767068"/>
              <a:gd name="f146" fmla="val 2240602"/>
              <a:gd name="f147" fmla="val 2774723"/>
              <a:gd name="f148" fmla="val 2281713"/>
              <a:gd name="f149" fmla="val 2324613"/>
              <a:gd name="f150" fmla="val 2444667"/>
              <a:gd name="f151" fmla="val 2714770"/>
              <a:gd name="f152" fmla="val 2550720"/>
              <a:gd name="f153" fmla="val 2619461"/>
              <a:gd name="f154" fmla="val 2609132"/>
              <a:gd name="f155" fmla="val 2594093"/>
              <a:gd name="f156" fmla="val 2739763"/>
              <a:gd name="f157" fmla="val 2496512"/>
              <a:gd name="f158" fmla="val 2844553"/>
              <a:gd name="f159" fmla="val 2368919"/>
              <a:gd name="f160" fmla="val 2876858"/>
              <a:gd name="f161" fmla="val 2184369"/>
              <a:gd name="f162" fmla="val 2908073"/>
              <a:gd name="f163" fmla="val 2016372"/>
              <a:gd name="f164" fmla="val 2826285"/>
              <a:gd name="f165" fmla="val 1978290"/>
              <a:gd name="f166" fmla="val 2684161"/>
              <a:gd name="f167" fmla="val 1939323"/>
              <a:gd name="f168" fmla="val 2694602"/>
              <a:gd name="f169" fmla="val 1970494"/>
              <a:gd name="f170" fmla="val 2810931"/>
              <a:gd name="f171" fmla="val 2075973"/>
              <a:gd name="f172" fmla="val 2892306"/>
              <a:gd name="f173" fmla="val 2210223"/>
              <a:gd name="f174" fmla="val 2912307"/>
              <a:gd name="f175" fmla="val 2165434"/>
              <a:gd name="f176" fmla="val 3014618"/>
              <a:gd name="f177" fmla="val 2062317"/>
              <a:gd name="f178" fmla="val 1804718"/>
              <a:gd name="f179" fmla="val 1736151"/>
              <a:gd name="f180" fmla="val 2990782"/>
              <a:gd name="f181" fmla="val 1657612"/>
              <a:gd name="f182" fmla="val 2862428"/>
              <a:gd name="f183" fmla="val 1632100"/>
              <a:gd name="f184" fmla="val 2775963"/>
              <a:gd name="f185" fmla="val 1598588"/>
              <a:gd name="f186" fmla="val 2449530"/>
              <a:gd name="f187" fmla="val 1653064"/>
              <a:gd name="f188" fmla="val 2147091"/>
              <a:gd name="f189" fmla="val 1775302"/>
              <a:gd name="f190" fmla="val 2294672"/>
              <a:gd name="f191" fmla="val 1947360"/>
              <a:gd name="f192" fmla="val 2360889"/>
              <a:gd name="f193" fmla="val 2101389"/>
              <a:gd name="f194" fmla="val 2319520"/>
              <a:gd name="f195" fmla="val 2085913"/>
              <a:gd name="f196" fmla="val 2268654"/>
              <a:gd name="f197" fmla="val 1935632"/>
              <a:gd name="f198" fmla="val 2308197"/>
              <a:gd name="f199" fmla="val 1765039"/>
              <a:gd name="f200" fmla="val 2228547"/>
              <a:gd name="f201" fmla="val 1652548"/>
              <a:gd name="f202" fmla="val 2065927"/>
              <a:gd name="f203" fmla="val 1594744"/>
              <a:gd name="f204" fmla="val 1988631"/>
              <a:gd name="f205" fmla="val 1552933"/>
              <a:gd name="f206" fmla="val 1543383"/>
              <a:gd name="f207" fmla="val 1647107"/>
              <a:gd name="f208" fmla="val 1210118"/>
              <a:gd name="f209" fmla="val 1757451"/>
              <a:gd name="f210" fmla="val 1073526"/>
              <a:gd name="f211" fmla="val 1924310"/>
              <a:gd name="f212" fmla="val 1023711"/>
              <a:gd name="f213" fmla="val 2044795"/>
              <a:gd name="f214" fmla="val 1095494"/>
              <a:gd name="f215" fmla="val 2046624"/>
              <a:gd name="f216" fmla="val 1092427"/>
              <a:gd name="f217" fmla="val 2044963"/>
              <a:gd name="f218" fmla="val 1115904"/>
              <a:gd name="f219" fmla="val 2049817"/>
              <a:gd name="f220" fmla="val 1139574"/>
              <a:gd name="f221" fmla="val 2059741"/>
              <a:gd name="f222" fmla="val 1162003"/>
              <a:gd name="f223" fmla="val 2085174"/>
              <a:gd name="f224" fmla="val 1219476"/>
              <a:gd name="f225" fmla="val 2140055"/>
              <a:gd name="f226" fmla="val 1259997"/>
              <a:gd name="f227" fmla="val 2204060"/>
              <a:gd name="f228" fmla="val 1268556"/>
              <a:gd name="f229" fmla="val 2208020"/>
              <a:gd name="f230" fmla="val 1238949"/>
              <a:gd name="f231" fmla="val 2154665"/>
              <a:gd name="f232" fmla="val 1231814"/>
              <a:gd name="f233" fmla="val 2108853"/>
              <a:gd name="f234" fmla="val 1198319"/>
              <a:gd name="f235" fmla="val 2087448"/>
              <a:gd name="f236" fmla="val 1150798"/>
              <a:gd name="f237" fmla="val 2064784"/>
              <a:gd name="f238" fmla="val 1100476"/>
              <a:gd name="f239" fmla="val 2073123"/>
              <a:gd name="f240" fmla="val 1042569"/>
              <a:gd name="f241" fmla="val 2109077"/>
              <a:gd name="f242" fmla="val 1000639"/>
              <a:gd name="f243" fmla="val 2142987"/>
              <a:gd name="f244" fmla="val 961090"/>
              <a:gd name="f245" fmla="val 2196315"/>
              <a:gd name="f246" fmla="val 941798"/>
              <a:gd name="f247" fmla="val 2249471"/>
              <a:gd name="f248" fmla="val 949847"/>
              <a:gd name="f249" fmla="val 2253988"/>
              <a:gd name="f250" fmla="val 920317"/>
              <a:gd name="f251" fmla="val 2190211"/>
              <a:gd name="f252" fmla="val 910645"/>
              <a:gd name="f253" fmla="val 2126205"/>
              <a:gd name="f254" fmla="val 934132"/>
              <a:gd name="f255" fmla="val 2085632"/>
              <a:gd name="f256" fmla="val 982099"/>
              <a:gd name="f257" fmla="val 2052614"/>
              <a:gd name="f258" fmla="val 1055246"/>
              <a:gd name="f259" fmla="val 1928226"/>
              <a:gd name="f260" fmla="val 988072"/>
              <a:gd name="f261" fmla="val 1765306"/>
              <a:gd name="f262" fmla="val 1028878"/>
              <a:gd name="f263" fmla="val 1646726"/>
              <a:gd name="f264" fmla="val 1149851"/>
              <a:gd name="f265" fmla="val 1576863"/>
              <a:gd name="f266" fmla="val 1018908"/>
              <a:gd name="f267" fmla="val 1584053"/>
              <a:gd name="f268" fmla="val 461235"/>
              <a:gd name="f269" fmla="val 1633436"/>
              <a:gd name="f270" fmla="val 269593"/>
              <a:gd name="f271" fmla="val 1697428"/>
              <a:gd name="f272" fmla="val 119029"/>
              <a:gd name="f273" fmla="val 1776459"/>
              <a:gd name="f274" fmla="val 1125035"/>
              <a:gd name="f275" fmla="val 1263339"/>
              <a:gd name="f276" fmla="val 1331906"/>
              <a:gd name="f277" fmla="val 93097"/>
              <a:gd name="f278" fmla="val 1410445"/>
              <a:gd name="f279" fmla="val 221451"/>
              <a:gd name="f280" fmla="val 1435957"/>
              <a:gd name="f281" fmla="val 307916"/>
              <a:gd name="f282" fmla="val 1469469"/>
              <a:gd name="f283" fmla="val 634350"/>
              <a:gd name="f284" fmla="val 1414993"/>
              <a:gd name="f285" fmla="val 936788"/>
              <a:gd name="f286" fmla="val 1292755"/>
              <a:gd name="f287" fmla="val 789207"/>
              <a:gd name="f288" fmla="val 1120697"/>
              <a:gd name="f289" fmla="val 722990"/>
              <a:gd name="f290" fmla="val 966668"/>
              <a:gd name="f291" fmla="val 764359"/>
              <a:gd name="f292" fmla="val 982144"/>
              <a:gd name="f293" fmla="val 815225"/>
              <a:gd name="f294" fmla="val 1132425"/>
              <a:gd name="f295" fmla="val 775682"/>
              <a:gd name="f296" fmla="val 1303018"/>
              <a:gd name="f297" fmla="val 855332"/>
              <a:gd name="f298" fmla="val 1415509"/>
              <a:gd name="f299" fmla="val 1017952"/>
              <a:gd name="f300" fmla="val 1473313"/>
              <a:gd name="f301" fmla="val 1095249"/>
              <a:gd name="f302" fmla="val 1515123"/>
              <a:gd name="f303" fmla="val 1540497"/>
              <a:gd name="f304" fmla="val 1420950"/>
              <a:gd name="f305" fmla="val 1873762"/>
              <a:gd name="f306" fmla="val 1310606"/>
              <a:gd name="f307" fmla="val 2010353"/>
              <a:gd name="f308" fmla="val 1143747"/>
              <a:gd name="f309" fmla="val 2060168"/>
              <a:gd name="f310" fmla="val 1023262"/>
              <a:gd name="f311" fmla="val 1988385"/>
              <a:gd name="f312" fmla="val 1021433"/>
              <a:gd name="f313" fmla="val 1991453"/>
              <a:gd name="f314" fmla="val 1023094"/>
              <a:gd name="f315" fmla="val 1967976"/>
              <a:gd name="f316" fmla="val 1018240"/>
              <a:gd name="f317" fmla="val 1944306"/>
              <a:gd name="f318" fmla="val 1008316"/>
              <a:gd name="f319" fmla="val 1921877"/>
              <a:gd name="f320" fmla="val 982883"/>
              <a:gd name="f321" fmla="val 1864403"/>
              <a:gd name="f322" fmla="val 928002"/>
              <a:gd name="f323" fmla="val 1823883"/>
              <a:gd name="f324" fmla="val 863997"/>
              <a:gd name="f325" fmla="val 1815323"/>
              <a:gd name="f326" fmla="val 860037"/>
              <a:gd name="f327" fmla="val 1844930"/>
              <a:gd name="f328" fmla="val 913392"/>
              <a:gd name="f329" fmla="val 1852066"/>
              <a:gd name="f330" fmla="val 959204"/>
              <a:gd name="f331" fmla="val 1885560"/>
              <a:gd name="f332" fmla="val 980609"/>
              <a:gd name="f333" fmla="val 1933082"/>
              <a:gd name="f334" fmla="val 1003273"/>
              <a:gd name="f335" fmla="val 1983404"/>
              <a:gd name="f336" fmla="val 994934"/>
              <a:gd name="f337" fmla="val 2041310"/>
              <a:gd name="f338" fmla="val 958980"/>
              <a:gd name="f339" fmla="val 2083241"/>
              <a:gd name="f340" fmla="val 925070"/>
              <a:gd name="f341" fmla="val 2122789"/>
              <a:gd name="f342" fmla="val 871742"/>
              <a:gd name="f343" fmla="val 2142082"/>
              <a:gd name="f344" fmla="val 818586"/>
              <a:gd name="f345" fmla="val 2134033"/>
              <a:gd name="f346" fmla="val 814069"/>
              <a:gd name="f347" fmla="val 2163562"/>
              <a:gd name="f348" fmla="val 877846"/>
              <a:gd name="f349" fmla="val 2173235"/>
              <a:gd name="f350" fmla="val 941852"/>
              <a:gd name="f351" fmla="val 2149747"/>
              <a:gd name="f352" fmla="val 982425"/>
              <a:gd name="f353" fmla="val 2101780"/>
              <a:gd name="f354" fmla="val 1015443"/>
              <a:gd name="f355" fmla="val 2028633"/>
              <a:gd name="f356" fmla="val 1139831"/>
              <a:gd name="f357" fmla="val 2095808"/>
              <a:gd name="f358" fmla="val 1302751"/>
              <a:gd name="f359" fmla="val 2055001"/>
              <a:gd name="f360" fmla="val 1421331"/>
              <a:gd name="f361" fmla="val 1934029"/>
              <a:gd name="f362" fmla="val 1491194"/>
              <a:gd name="f363" fmla="val 2064971"/>
              <a:gd name="f364" fmla="val 1484003"/>
              <a:gd name="f365" fmla="val 2622644"/>
              <a:gd name="f366" fmla="val 1434621"/>
              <a:gd name="f367" fmla="val 2814287"/>
              <a:gd name="f368" fmla="val 1370629"/>
              <a:gd name="f369" fmla="val 2964850"/>
              <a:gd name="f370" fmla="val 1291598"/>
              <a:gd name="f371" fmla="val 976622"/>
              <a:gd name="f372" fmla="val 853248"/>
              <a:gd name="f373" fmla="val 2976677"/>
              <a:gd name="f374" fmla="val 835482"/>
              <a:gd name="f375" fmla="val 2834581"/>
              <a:gd name="f376" fmla="val 1001251"/>
              <a:gd name="f377" fmla="val 2760784"/>
              <a:gd name="f378" fmla="val 1101560"/>
              <a:gd name="f379" fmla="val 2608549"/>
              <a:gd name="f380" fmla="val 1075194"/>
              <a:gd name="f381" fmla="val 2460607"/>
              <a:gd name="f382" fmla="val 1035713"/>
              <a:gd name="f383" fmla="val 2468996"/>
              <a:gd name="f384" fmla="val 1060354"/>
              <a:gd name="f385" fmla="val 2611450"/>
              <a:gd name="f386" fmla="val 948194"/>
              <a:gd name="f387" fmla="val 2759243"/>
              <a:gd name="f388" fmla="val 773360"/>
              <a:gd name="f389" fmla="val 2817692"/>
              <a:gd name="f390" fmla="val 763867"/>
              <a:gd name="f391" fmla="val 2823239"/>
              <a:gd name="f392" fmla="val 753648"/>
              <a:gd name="f393" fmla="val 2823760"/>
              <a:gd name="f394" fmla="val 743309"/>
              <a:gd name="f395" fmla="val 576747"/>
              <a:gd name="f396" fmla="val 441721"/>
              <a:gd name="f397" fmla="val 2688734"/>
              <a:gd name="f398" fmla="val 2522172"/>
              <a:gd name="f399" fmla="val 459036"/>
              <a:gd name="f400" fmla="val 2436399"/>
              <a:gd name="f401" fmla="val 2427537"/>
              <a:gd name="f402" fmla="val 305234"/>
              <a:gd name="f403" fmla="val 2414137"/>
              <a:gd name="f404" fmla="val 200762"/>
              <a:gd name="f405" fmla="val 2297266"/>
              <a:gd name="f406" fmla="val 2155997"/>
              <a:gd name="f407" fmla="val 217593"/>
              <a:gd name="f408" fmla="val 2072628"/>
              <a:gd name="f409" fmla="val 89802"/>
              <a:gd name="f410" fmla="val 2019727"/>
              <a:gd name="f411" fmla="val 1893768"/>
              <a:gd name="f412" fmla="val 1746838"/>
              <a:gd name="f413" fmla="val 1665177"/>
              <a:gd name="f414" fmla="val 27737"/>
              <a:gd name="f415" fmla="val 1589996"/>
              <a:gd name="f416" fmla="val 75847"/>
              <a:gd name="f417" fmla="val 1531990"/>
              <a:gd name="f418" fmla="val 158816"/>
              <a:gd name="f419" fmla="val 1432590"/>
              <a:gd name="f420" fmla="val 276275"/>
              <a:gd name="f421" fmla="val 1387641"/>
              <a:gd name="f422" fmla="val 381353"/>
              <a:gd name="f423" fmla="val 1423131"/>
              <a:gd name="f424" fmla="val 394263"/>
              <a:gd name="f425" fmla="val 1384911"/>
              <a:gd name="f426" fmla="val 299825"/>
              <a:gd name="f427" fmla="val 1353014"/>
              <a:gd name="f428" fmla="val 197101"/>
              <a:gd name="f429" fmla="val 1376758"/>
              <a:gd name="f430" fmla="val 112642"/>
              <a:gd name="f431" fmla="val 1443556"/>
              <a:gd name="f432" fmla="val 74114"/>
              <a:gd name="f433" fmla="val 1395305"/>
              <a:gd name="f434" fmla="val 55810"/>
              <a:gd name="f435" fmla="val 1333244"/>
              <a:gd name="f436" fmla="val 1266911"/>
              <a:gd name="f437" fmla="val 1097473"/>
              <a:gd name="f438" fmla="val 175228"/>
              <a:gd name="f439" fmla="val 955927"/>
              <a:gd name="f440" fmla="val 334606"/>
              <a:gd name="f441" fmla="val 922383"/>
              <a:gd name="f442" fmla="val 497254"/>
              <a:gd name="f443" fmla="val 898036"/>
              <a:gd name="f444" fmla="val 645210"/>
              <a:gd name="f445" fmla="val 961827"/>
              <a:gd name="f446" fmla="val 694839"/>
              <a:gd name="f447" fmla="val 1079319"/>
              <a:gd name="f448" fmla="val 670482"/>
              <a:gd name="f449" fmla="val 1096114"/>
              <a:gd name="f450" fmla="val 651035"/>
              <a:gd name="f451" fmla="val 1119484"/>
              <a:gd name="f452" fmla="val 636636"/>
              <a:gd name="f453" fmla="val 1146893"/>
              <a:gd name="f454" fmla="val 598934"/>
              <a:gd name="f455" fmla="val 1218660"/>
              <a:gd name="f456" fmla="val 601627"/>
              <a:gd name="f457" fmla="val 1307205"/>
              <a:gd name="f458" fmla="val 643730"/>
              <a:gd name="f459" fmla="val 1380130"/>
              <a:gd name="f460" fmla="val 677177"/>
              <a:gd name="f461" fmla="val 1360819"/>
              <a:gd name="f462" fmla="val 642024"/>
              <a:gd name="f463" fmla="val 1299932"/>
              <a:gd name="f464" fmla="val 639299"/>
              <a:gd name="f465" fmla="val 1226219"/>
              <a:gd name="f466" fmla="val 669992"/>
              <a:gd name="f467" fmla="val 1166433"/>
              <a:gd name="f468" fmla="val 681439"/>
              <a:gd name="f469" fmla="val 1144136"/>
              <a:gd name="f470" fmla="val 696880"/>
              <a:gd name="f471" fmla="val 1125036"/>
              <a:gd name="f472" fmla="val 719376"/>
              <a:gd name="f473" fmla="val 1114815"/>
              <a:gd name="f474" fmla="val 753521"/>
              <a:gd name="f475" fmla="val 1105667"/>
              <a:gd name="f476" fmla="val 747068"/>
              <a:gd name="f477" fmla="val 1089375"/>
              <a:gd name="f478" fmla="val 775618"/>
              <a:gd name="f479" fmla="val 1073627"/>
              <a:gd name="f480" fmla="val 808756"/>
              <a:gd name="f481" fmla="val 1066440"/>
              <a:gd name="f482" fmla="val 843174"/>
              <a:gd name="f483" fmla="val 1068829"/>
              <a:gd name="f484" fmla="val 910177"/>
              <a:gd name="f485" fmla="val 1073482"/>
              <a:gd name="f486" fmla="val 971874"/>
              <a:gd name="f487" fmla="val 1113774"/>
              <a:gd name="f488" fmla="val 1005945"/>
              <a:gd name="f489" fmla="val 1175134"/>
              <a:gd name="f490" fmla="val 1039750"/>
              <a:gd name="f491" fmla="val 1156458"/>
              <a:gd name="f492" fmla="val 998956"/>
              <a:gd name="f493" fmla="val 1082934"/>
              <a:gd name="f494" fmla="val 924540"/>
              <a:gd name="f495" fmla="val 1035010"/>
              <a:gd name="f496" fmla="val 843662"/>
              <a:gd name="f497" fmla="val 1030172"/>
              <a:gd name="f498" fmla="val 804145"/>
              <a:gd name="f499" fmla="val 1027809"/>
              <a:gd name="f500" fmla="val 766021"/>
              <a:gd name="f501" fmla="val 1035895"/>
              <a:gd name="f502" fmla="val 732986"/>
              <a:gd name="f503" fmla="val 1053824"/>
              <a:gd name="f504" fmla="val 667861"/>
              <a:gd name="f505" fmla="val 924500"/>
              <a:gd name="f506" fmla="val 500732"/>
              <a:gd name="f507" fmla="val 853399"/>
              <a:gd name="f508" fmla="val 319377"/>
              <a:gd name="f509" fmla="val 879325"/>
              <a:gd name="f510" fmla="val 300989"/>
              <a:gd name="f511" fmla="val 843277"/>
              <a:gd name="f512" fmla="val 293334"/>
              <a:gd name="f513" fmla="val 802167"/>
              <a:gd name="f514" fmla="val 759266"/>
              <a:gd name="f515" fmla="val 639212"/>
              <a:gd name="f516" fmla="val 353287"/>
              <a:gd name="f517" fmla="val 533159"/>
              <a:gd name="f518" fmla="val 448596"/>
              <a:gd name="f519" fmla="val 474747"/>
              <a:gd name="f520" fmla="val 473964"/>
              <a:gd name="f521" fmla="val 344116"/>
              <a:gd name="f522" fmla="val 571545"/>
              <a:gd name="f523" fmla="val 239326"/>
              <a:gd name="f524" fmla="val 699138"/>
              <a:gd name="f525" fmla="val 207021"/>
              <a:gd name="f526" fmla="val 883688"/>
              <a:gd name="f527" fmla="val 175806"/>
              <a:gd name="f528" fmla="val 1051685"/>
              <a:gd name="f529" fmla="val 257594"/>
              <a:gd name="f530" fmla="val 1089767"/>
              <a:gd name="f531" fmla="val 399718"/>
              <a:gd name="f532" fmla="val 1128734"/>
              <a:gd name="f533" fmla="val 389277"/>
              <a:gd name="f534" fmla="val 1097563"/>
              <a:gd name="f535" fmla="val 272948"/>
              <a:gd name="f536" fmla="val 992084"/>
              <a:gd name="f537" fmla="val 191573"/>
              <a:gd name="f538" fmla="val 857834"/>
              <a:gd name="f539" fmla="val 171572"/>
              <a:gd name="f540" fmla="val 902623"/>
              <a:gd name="f541" fmla="val 69261"/>
              <a:gd name="f542" fmla="val 1005740"/>
              <a:gd name="f543" fmla="*/ f0 1 3068057"/>
              <a:gd name="f544" fmla="*/ f1 1 3083879"/>
              <a:gd name="f545" fmla="+- f4 0 f2"/>
              <a:gd name="f546" fmla="+- f3 0 f2"/>
              <a:gd name="f547" fmla="*/ f546 1 3068057"/>
              <a:gd name="f548" fmla="*/ f545 1 3083879"/>
              <a:gd name="f549" fmla="*/ f2 1 f547"/>
              <a:gd name="f550" fmla="*/ f3 1 f547"/>
              <a:gd name="f551" fmla="*/ f2 1 f548"/>
              <a:gd name="f552" fmla="*/ f4 1 f548"/>
              <a:gd name="f553" fmla="*/ f549 f543 1"/>
              <a:gd name="f554" fmla="*/ f550 f543 1"/>
              <a:gd name="f555" fmla="*/ f552 f544 1"/>
              <a:gd name="f556" fmla="*/ f551 f54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53" t="f556" r="f554" b="f555"/>
            <a:pathLst>
              <a:path w="3068057" h="3083879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lnTo>
                  <a:pt x="f17" y="f18"/>
                </a:ln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1" y="f33"/>
                </a:cubicBezTo>
                <a:lnTo>
                  <a:pt x="f34" y="f35"/>
                </a:lnTo>
                <a:lnTo>
                  <a:pt x="f31" y="f35"/>
                </a:lnTo>
                <a:lnTo>
                  <a:pt x="f31" y="f36"/>
                </a:lnTo>
                <a:cubicBezTo>
                  <a:pt x="f37" y="f38"/>
                  <a:pt x="f39" y="f40"/>
                  <a:pt x="f39" y="f41"/>
                </a:cubicBezTo>
                <a:lnTo>
                  <a:pt x="f42" y="f43"/>
                </a:lnTo>
                <a:cubicBezTo>
                  <a:pt x="f44" y="f45"/>
                  <a:pt x="f3" y="f46"/>
                  <a:pt x="f3" y="f47"/>
                </a:cubicBezTo>
                <a:cubicBezTo>
                  <a:pt x="f3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lnTo>
                  <a:pt x="f59" y="f60"/>
                </a:ln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69" y="f71"/>
                </a:cubicBezTo>
                <a:cubicBezTo>
                  <a:pt x="f69" y="f72"/>
                  <a:pt x="f73" y="f74"/>
                  <a:pt x="f75" y="f76"/>
                </a:cubicBezTo>
                <a:cubicBezTo>
                  <a:pt x="f77" y="f78"/>
                  <a:pt x="f79" y="f80"/>
                  <a:pt x="f81" y="f82"/>
                </a:cubicBezTo>
                <a:cubicBezTo>
                  <a:pt x="f83" y="f84"/>
                  <a:pt x="f85" y="f86"/>
                  <a:pt x="f87" y="f88"/>
                </a:cubicBezTo>
                <a:cubicBezTo>
                  <a:pt x="f89" y="f90"/>
                  <a:pt x="f91" y="f92"/>
                  <a:pt x="f93" y="f94"/>
                </a:cubicBez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lnTo>
                  <a:pt x="f111" y="f112"/>
                </a:lnTo>
                <a:cubicBezTo>
                  <a:pt x="f113" y="f114"/>
                  <a:pt x="f115" y="f116"/>
                  <a:pt x="f117" y="f118"/>
                </a:cubicBezTo>
                <a:cubicBezTo>
                  <a:pt x="f119" y="f120"/>
                  <a:pt x="f121" y="f122"/>
                  <a:pt x="f123" y="f124"/>
                </a:cubicBezTo>
                <a:lnTo>
                  <a:pt x="f125" y="f126"/>
                </a:ln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7" y="f149"/>
                </a:cubicBezTo>
                <a:cubicBezTo>
                  <a:pt x="f147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4"/>
                  <a:pt x="f5" y="f4"/>
                </a:cubicBezTo>
                <a:cubicBezTo>
                  <a:pt x="f178" y="f4"/>
                  <a:pt x="f179" y="f180"/>
                  <a:pt x="f181" y="f182"/>
                </a:cubicBezTo>
                <a:cubicBezTo>
                  <a:pt x="f183" y="f184"/>
                  <a:pt x="f185" y="f186"/>
                  <a:pt x="f187" y="f188"/>
                </a:cubicBezTo>
                <a:cubicBezTo>
                  <a:pt x="f189" y="f190"/>
                  <a:pt x="f191" y="f192"/>
                  <a:pt x="f193" y="f194"/>
                </a:cubicBezTo>
                <a:lnTo>
                  <a:pt x="f195" y="f196"/>
                </a:lnTo>
                <a:cubicBezTo>
                  <a:pt x="f197" y="f198"/>
                  <a:pt x="f199" y="f200"/>
                  <a:pt x="f201" y="f202"/>
                </a:cubicBez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lnTo>
                  <a:pt x="f215" y="f216"/>
                </a:lnTo>
                <a:cubicBezTo>
                  <a:pt x="f217" y="f218"/>
                  <a:pt x="f219" y="f220"/>
                  <a:pt x="f221" y="f222"/>
                </a:cubicBezTo>
                <a:cubicBezTo>
                  <a:pt x="f223" y="f224"/>
                  <a:pt x="f225" y="f226"/>
                  <a:pt x="f227" y="f228"/>
                </a:cubicBezTo>
                <a:lnTo>
                  <a:pt x="f229" y="f230"/>
                </a:lnTo>
                <a:cubicBezTo>
                  <a:pt x="f231" y="f232"/>
                  <a:pt x="f233" y="f234"/>
                  <a:pt x="f235" y="f236"/>
                </a:cubicBezTo>
                <a:cubicBezTo>
                  <a:pt x="f237" y="f238"/>
                  <a:pt x="f239" y="f240"/>
                  <a:pt x="f241" y="f242"/>
                </a:cubicBezTo>
                <a:cubicBezTo>
                  <a:pt x="f243" y="f244"/>
                  <a:pt x="f245" y="f246"/>
                  <a:pt x="f247" y="f248"/>
                </a:cubicBezTo>
                <a:lnTo>
                  <a:pt x="f249" y="f250"/>
                </a:lnTo>
                <a:cubicBezTo>
                  <a:pt x="f251" y="f252"/>
                  <a:pt x="f253" y="f254"/>
                  <a:pt x="f255" y="f256"/>
                </a:cubicBezTo>
                <a:lnTo>
                  <a:pt x="f257" y="f258"/>
                </a:lnTo>
                <a:cubicBezTo>
                  <a:pt x="f259" y="f260"/>
                  <a:pt x="f261" y="f262"/>
                  <a:pt x="f263" y="f264"/>
                </a:cubicBezTo>
                <a:cubicBezTo>
                  <a:pt x="f265" y="f266"/>
                  <a:pt x="f267" y="f268"/>
                  <a:pt x="f269" y="f270"/>
                </a:cubicBezTo>
                <a:cubicBezTo>
                  <a:pt x="f271" y="f272"/>
                  <a:pt x="f273" y="f2"/>
                  <a:pt x="f5" y="f2"/>
                </a:cubicBezTo>
                <a:close/>
                <a:moveTo>
                  <a:pt x="f274" y="f2"/>
                </a:moveTo>
                <a:cubicBezTo>
                  <a:pt x="f275" y="f2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cubicBezTo>
                  <a:pt x="f300" y="f301"/>
                  <a:pt x="f302" y="f303"/>
                  <a:pt x="f304" y="f305"/>
                </a:cubicBezTo>
                <a:cubicBezTo>
                  <a:pt x="f306" y="f307"/>
                  <a:pt x="f308" y="f309"/>
                  <a:pt x="f310" y="f311"/>
                </a:cubicBezTo>
                <a:lnTo>
                  <a:pt x="f312" y="f313"/>
                </a:ln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lnTo>
                  <a:pt x="f326" y="f327"/>
                </a:lnTo>
                <a:cubicBezTo>
                  <a:pt x="f328" y="f329"/>
                  <a:pt x="f330" y="f331"/>
                  <a:pt x="f332" y="f333"/>
                </a:cubicBez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cubicBezTo>
                  <a:pt x="f348" y="f349"/>
                  <a:pt x="f350" y="f351"/>
                  <a:pt x="f352" y="f353"/>
                </a:cubicBezTo>
                <a:lnTo>
                  <a:pt x="f354" y="f355"/>
                </a:lnTo>
                <a:cubicBezTo>
                  <a:pt x="f356" y="f357"/>
                  <a:pt x="f358" y="f359"/>
                  <a:pt x="f360" y="f361"/>
                </a:cubicBezTo>
                <a:cubicBezTo>
                  <a:pt x="f362" y="f363"/>
                  <a:pt x="f364" y="f365"/>
                  <a:pt x="f366" y="f367"/>
                </a:cubicBezTo>
                <a:cubicBezTo>
                  <a:pt x="f368" y="f369"/>
                  <a:pt x="f370" y="f4"/>
                  <a:pt x="f274" y="f4"/>
                </a:cubicBezTo>
                <a:cubicBezTo>
                  <a:pt x="f371" y="f4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lnTo>
                  <a:pt x="f382" y="f383"/>
                </a:lnTo>
                <a:cubicBezTo>
                  <a:pt x="f384" y="f385"/>
                  <a:pt x="f386" y="f387"/>
                  <a:pt x="f388" y="f389"/>
                </a:cubicBezTo>
                <a:cubicBezTo>
                  <a:pt x="f390" y="f391"/>
                  <a:pt x="f392" y="f393"/>
                  <a:pt x="f394" y="f393"/>
                </a:cubicBezTo>
                <a:cubicBezTo>
                  <a:pt x="f395" y="f393"/>
                  <a:pt x="f396" y="f397"/>
                  <a:pt x="f396" y="f398"/>
                </a:cubicBezTo>
                <a:lnTo>
                  <a:pt x="f399" y="f400"/>
                </a:lnTo>
                <a:lnTo>
                  <a:pt x="f396" y="f400"/>
                </a:lnTo>
                <a:lnTo>
                  <a:pt x="f396" y="f401"/>
                </a:lnTo>
                <a:cubicBezTo>
                  <a:pt x="f402" y="f403"/>
                  <a:pt x="f404" y="f405"/>
                  <a:pt x="f404" y="f406"/>
                </a:cubicBezTo>
                <a:lnTo>
                  <a:pt x="f407" y="f408"/>
                </a:lnTo>
                <a:cubicBezTo>
                  <a:pt x="f409" y="f410"/>
                  <a:pt x="f2" y="f411"/>
                  <a:pt x="f2" y="f412"/>
                </a:cubicBezTo>
                <a:cubicBezTo>
                  <a:pt x="f2" y="f413"/>
                  <a:pt x="f414" y="f415"/>
                  <a:pt x="f416" y="f417"/>
                </a:cubicBezTo>
                <a:cubicBezTo>
                  <a:pt x="f418" y="f419"/>
                  <a:pt x="f420" y="f421"/>
                  <a:pt x="f422" y="f423"/>
                </a:cubicBezTo>
                <a:lnTo>
                  <a:pt x="f424" y="f425"/>
                </a:lnTo>
                <a:cubicBezTo>
                  <a:pt x="f426" y="f427"/>
                  <a:pt x="f428" y="f429"/>
                  <a:pt x="f430" y="f431"/>
                </a:cubicBezTo>
                <a:cubicBezTo>
                  <a:pt x="f432" y="f433"/>
                  <a:pt x="f434" y="f435"/>
                  <a:pt x="f434" y="f436"/>
                </a:cubicBezTo>
                <a:cubicBezTo>
                  <a:pt x="f434" y="f437"/>
                  <a:pt x="f438" y="f439"/>
                  <a:pt x="f440" y="f441"/>
                </a:cubicBezTo>
                <a:cubicBezTo>
                  <a:pt x="f442" y="f443"/>
                  <a:pt x="f444" y="f445"/>
                  <a:pt x="f446" y="f447"/>
                </a:cubicBezTo>
                <a:cubicBezTo>
                  <a:pt x="f448" y="f449"/>
                  <a:pt x="f450" y="f451"/>
                  <a:pt x="f452" y="f453"/>
                </a:cubicBezTo>
                <a:cubicBezTo>
                  <a:pt x="f454" y="f455"/>
                  <a:pt x="f456" y="f457"/>
                  <a:pt x="f458" y="f459"/>
                </a:cubicBezTo>
                <a:lnTo>
                  <a:pt x="f460" y="f461"/>
                </a:lnTo>
                <a:cubicBezTo>
                  <a:pt x="f462" y="f463"/>
                  <a:pt x="f464" y="f465"/>
                  <a:pt x="f466" y="f467"/>
                </a:cubicBezTo>
                <a:cubicBezTo>
                  <a:pt x="f468" y="f469"/>
                  <a:pt x="f470" y="f471"/>
                  <a:pt x="f472" y="f473"/>
                </a:cubicBezTo>
                <a:lnTo>
                  <a:pt x="f474" y="f475"/>
                </a:lnTo>
                <a:lnTo>
                  <a:pt x="f476" y="f477"/>
                </a:lnTo>
                <a:cubicBezTo>
                  <a:pt x="f478" y="f479"/>
                  <a:pt x="f480" y="f481"/>
                  <a:pt x="f482" y="f483"/>
                </a:cubicBezTo>
                <a:cubicBezTo>
                  <a:pt x="f484" y="f485"/>
                  <a:pt x="f486" y="f487"/>
                  <a:pt x="f488" y="f489"/>
                </a:cubicBezTo>
                <a:lnTo>
                  <a:pt x="f490" y="f491"/>
                </a:lnTo>
                <a:cubicBezTo>
                  <a:pt x="f492" y="f493"/>
                  <a:pt x="f494" y="f495"/>
                  <a:pt x="f496" y="f497"/>
                </a:cubicBezTo>
                <a:cubicBezTo>
                  <a:pt x="f498" y="f499"/>
                  <a:pt x="f500" y="f501"/>
                  <a:pt x="f502" y="f503"/>
                </a:cubicBezTo>
                <a:cubicBezTo>
                  <a:pt x="f504" y="f505"/>
                  <a:pt x="f506" y="f507"/>
                  <a:pt x="f508" y="f509"/>
                </a:cubicBezTo>
                <a:cubicBezTo>
                  <a:pt x="f510" y="f511"/>
                  <a:pt x="f512" y="f513"/>
                  <a:pt x="f512" y="f514"/>
                </a:cubicBezTo>
                <a:cubicBezTo>
                  <a:pt x="f512" y="f515"/>
                  <a:pt x="f516" y="f517"/>
                  <a:pt x="f518" y="f519"/>
                </a:cubicBezTo>
                <a:cubicBezTo>
                  <a:pt x="f520" y="f521"/>
                  <a:pt x="f522" y="f523"/>
                  <a:pt x="f524" y="f525"/>
                </a:cubicBezTo>
                <a:cubicBezTo>
                  <a:pt x="f526" y="f527"/>
                  <a:pt x="f528" y="f529"/>
                  <a:pt x="f530" y="f531"/>
                </a:cubicBezTo>
                <a:lnTo>
                  <a:pt x="f532" y="f533"/>
                </a:lnTo>
                <a:cubicBezTo>
                  <a:pt x="f534" y="f535"/>
                  <a:pt x="f536" y="f537"/>
                  <a:pt x="f538" y="f539"/>
                </a:cubicBezTo>
                <a:cubicBezTo>
                  <a:pt x="f540" y="f541"/>
                  <a:pt x="f542" y="f2"/>
                  <a:pt x="f274" y="f2"/>
                </a:cubicBez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</a:endParaRPr>
          </a:p>
        </p:txBody>
      </p:sp>
      <p:grpSp>
        <p:nvGrpSpPr>
          <p:cNvPr id="5" name="Group 110">
            <a:extLst>
              <a:ext uri="{FF2B5EF4-FFF2-40B4-BE49-F238E27FC236}">
                <a16:creationId xmlns:a16="http://schemas.microsoft.com/office/drawing/2014/main" id="{75C91B89-8BCC-488A-9C84-B5A98B4C8ACB}"/>
              </a:ext>
            </a:extLst>
          </p:cNvPr>
          <p:cNvGrpSpPr/>
          <p:nvPr/>
        </p:nvGrpSpPr>
        <p:grpSpPr>
          <a:xfrm>
            <a:off x="3837179" y="1242450"/>
            <a:ext cx="415402" cy="489222"/>
            <a:chOff x="3837179" y="1242450"/>
            <a:chExt cx="415402" cy="489222"/>
          </a:xfrm>
        </p:grpSpPr>
        <p:sp>
          <p:nvSpPr>
            <p:cNvPr id="6" name="Freeform 111">
              <a:extLst>
                <a:ext uri="{FF2B5EF4-FFF2-40B4-BE49-F238E27FC236}">
                  <a16:creationId xmlns:a16="http://schemas.microsoft.com/office/drawing/2014/main" id="{040B8679-ECF2-4179-8FAF-F77A3E5FA0EF}"/>
                </a:ext>
              </a:extLst>
            </p:cNvPr>
            <p:cNvSpPr/>
            <p:nvPr/>
          </p:nvSpPr>
          <p:spPr>
            <a:xfrm>
              <a:off x="3837179" y="1242450"/>
              <a:ext cx="415402" cy="4892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31558"/>
                <a:gd name="f7" fmla="val 5891405"/>
                <a:gd name="f8" fmla="val 2980491"/>
                <a:gd name="f9" fmla="val 968"/>
                <a:gd name="f10" fmla="val 1784302"/>
                <a:gd name="f11" fmla="+- 0 0 22254"/>
                <a:gd name="f12" fmla="val 1040642"/>
                <a:gd name="f13" fmla="val 372305"/>
                <a:gd name="f14" fmla="val 726547"/>
                <a:gd name="f15" fmla="val 1181117"/>
                <a:gd name="f16" fmla="val 528785"/>
                <a:gd name="f17" fmla="val 1834793"/>
                <a:gd name="f18" fmla="val 744238"/>
                <a:gd name="f19" fmla="val 2066938"/>
                <a:gd name="f20" fmla="val 486068"/>
                <a:gd name="f21" fmla="val 2371366"/>
                <a:gd name="f22" fmla="val 239818"/>
                <a:gd name="f23" fmla="val 2677225"/>
                <a:gd name="f24" fmla="+- 0 0 40213"/>
                <a:gd name="f25" fmla="val 2911644"/>
                <a:gd name="f26" fmla="val 4803"/>
                <a:gd name="f27" fmla="val 3079808"/>
                <a:gd name="f28" fmla="val 109541"/>
                <a:gd name="f29" fmla="val 3181162"/>
                <a:gd name="f30" fmla="val 260766"/>
                <a:gd name="f31" fmla="val 3266498"/>
                <a:gd name="f32" fmla="val 460575"/>
                <a:gd name="f33" fmla="val 3328959"/>
                <a:gd name="f34" fmla="val 403546"/>
                <a:gd name="f35" fmla="val 3464559"/>
                <a:gd name="f36" fmla="val 198074"/>
                <a:gd name="f37" fmla="val 3641722"/>
                <a:gd name="f38" fmla="val 289487"/>
                <a:gd name="f39" fmla="val 3735758"/>
                <a:gd name="f40" fmla="val 480873"/>
                <a:gd name="f41" fmla="val 3871219"/>
                <a:gd name="f42" fmla="val 428032"/>
                <a:gd name="f43" fmla="val 3935014"/>
                <a:gd name="f44" fmla="val 303940"/>
                <a:gd name="f45" fmla="val 3939433"/>
                <a:gd name="f46" fmla="val 322351"/>
                <a:gd name="f47" fmla="val 4062605"/>
                <a:gd name="f48" fmla="val 362395"/>
                <a:gd name="f49" fmla="val 4195168"/>
                <a:gd name="f50" fmla="val 550882"/>
                <a:gd name="f51" fmla="val 4226788"/>
                <a:gd name="f52" fmla="val 513737"/>
                <a:gd name="f53" fmla="val 4317787"/>
                <a:gd name="f54" fmla="val 397470"/>
                <a:gd name="f55" fmla="val 4561276"/>
                <a:gd name="f56" fmla="val 358392"/>
                <a:gd name="f57" fmla="val 4876020"/>
                <a:gd name="f58" fmla="val 449942"/>
                <a:gd name="f59" fmla="val 4977005"/>
                <a:gd name="f60" fmla="val 636587"/>
                <a:gd name="f61" fmla="val 5158310"/>
                <a:gd name="f62" fmla="val 1197305"/>
                <a:gd name="f63" fmla="val 5208988"/>
                <a:gd name="f64" fmla="val 1704584"/>
                <a:gd name="f65" fmla="val 5039972"/>
                <a:gd name="f66" fmla="val 1895970"/>
                <a:gd name="f67" fmla="val 4734863"/>
                <a:gd name="f68" fmla="val 5859508"/>
                <a:gd name="f69" fmla="val 4366268"/>
                <a:gd name="f70" fmla="val 4516262"/>
                <a:gd name="f71" fmla="val 4422975"/>
                <a:gd name="f72" fmla="val 3927926"/>
                <a:gd name="f73" fmla="val 4841189"/>
                <a:gd name="f74" fmla="val 3520345"/>
                <a:gd name="f75" fmla="val 6117095"/>
                <a:gd name="f76" fmla="val 1964448"/>
                <a:gd name="f77" fmla="val 4692333"/>
                <a:gd name="f78" fmla="val 36409"/>
                <a:gd name="f79" fmla="+- 0 0 -90"/>
                <a:gd name="f80" fmla="*/ f3 1 5331558"/>
                <a:gd name="f81" fmla="*/ f4 1 5891405"/>
                <a:gd name="f82" fmla="+- f7 0 f5"/>
                <a:gd name="f83" fmla="+- f6 0 f5"/>
                <a:gd name="f84" fmla="*/ f79 f0 1"/>
                <a:gd name="f85" fmla="*/ f83 1 5331558"/>
                <a:gd name="f86" fmla="*/ f82 1 5891405"/>
                <a:gd name="f87" fmla="*/ 968 f82 1"/>
                <a:gd name="f88" fmla="*/ 1181117 f82 1"/>
                <a:gd name="f89" fmla="*/ 3328959 f82 1"/>
                <a:gd name="f90" fmla="*/ 3735758 f82 1"/>
                <a:gd name="f91" fmla="*/ 3871219 f82 1"/>
                <a:gd name="f92" fmla="*/ 4062605 f82 1"/>
                <a:gd name="f93" fmla="*/ 4317787 f82 1"/>
                <a:gd name="f94" fmla="*/ 4977005 f82 1"/>
                <a:gd name="f95" fmla="*/ 5039972 f82 1"/>
                <a:gd name="f96" fmla="*/ 5891405 f82 1"/>
                <a:gd name="f97" fmla="*/ 5859508 f82 1"/>
                <a:gd name="f98" fmla="*/ 3520345 f82 1"/>
                <a:gd name="f99" fmla="*/ 3079808 f82 1"/>
                <a:gd name="f100" fmla="*/ 2980491 f83 1"/>
                <a:gd name="f101" fmla="*/ 726547 f83 1"/>
                <a:gd name="f102" fmla="*/ 486068 f83 1"/>
                <a:gd name="f103" fmla="*/ 2371366 f82 1"/>
                <a:gd name="f104" fmla="*/ 4803 f83 1"/>
                <a:gd name="f105" fmla="*/ 460575 f83 1"/>
                <a:gd name="f106" fmla="*/ 289487 f83 1"/>
                <a:gd name="f107" fmla="*/ 480873 f83 1"/>
                <a:gd name="f108" fmla="*/ 322351 f83 1"/>
                <a:gd name="f109" fmla="*/ 513737 f83 1"/>
                <a:gd name="f110" fmla="*/ 449942 f83 1"/>
                <a:gd name="f111" fmla="*/ 1704584 f83 1"/>
                <a:gd name="f112" fmla="*/ 1895970 f83 1"/>
                <a:gd name="f113" fmla="*/ 4734863 f83 1"/>
                <a:gd name="f114" fmla="*/ 4841189 f83 1"/>
                <a:gd name="f115" fmla="*/ f84 1 f2"/>
                <a:gd name="f116" fmla="*/ f87 1 5891405"/>
                <a:gd name="f117" fmla="*/ f88 1 5891405"/>
                <a:gd name="f118" fmla="*/ f89 1 5891405"/>
                <a:gd name="f119" fmla="*/ f90 1 5891405"/>
                <a:gd name="f120" fmla="*/ f91 1 5891405"/>
                <a:gd name="f121" fmla="*/ f92 1 5891405"/>
                <a:gd name="f122" fmla="*/ f93 1 5891405"/>
                <a:gd name="f123" fmla="*/ f94 1 5891405"/>
                <a:gd name="f124" fmla="*/ f95 1 5891405"/>
                <a:gd name="f125" fmla="*/ f96 1 5891405"/>
                <a:gd name="f126" fmla="*/ f97 1 5891405"/>
                <a:gd name="f127" fmla="*/ f98 1 5891405"/>
                <a:gd name="f128" fmla="*/ f99 1 5891405"/>
                <a:gd name="f129" fmla="*/ f100 1 5331558"/>
                <a:gd name="f130" fmla="*/ f101 1 5331558"/>
                <a:gd name="f131" fmla="*/ f102 1 5331558"/>
                <a:gd name="f132" fmla="*/ f103 1 5891405"/>
                <a:gd name="f133" fmla="*/ f104 1 5331558"/>
                <a:gd name="f134" fmla="*/ f105 1 5331558"/>
                <a:gd name="f135" fmla="*/ f106 1 5331558"/>
                <a:gd name="f136" fmla="*/ f107 1 5331558"/>
                <a:gd name="f137" fmla="*/ f108 1 5331558"/>
                <a:gd name="f138" fmla="*/ f109 1 5331558"/>
                <a:gd name="f139" fmla="*/ f110 1 5331558"/>
                <a:gd name="f140" fmla="*/ f111 1 5331558"/>
                <a:gd name="f141" fmla="*/ f112 1 5331558"/>
                <a:gd name="f142" fmla="*/ f113 1 5331558"/>
                <a:gd name="f143" fmla="*/ f114 1 5331558"/>
                <a:gd name="f144" fmla="*/ f5 1 f85"/>
                <a:gd name="f145" fmla="*/ f6 1 f85"/>
                <a:gd name="f146" fmla="*/ f5 1 f86"/>
                <a:gd name="f147" fmla="*/ f7 1 f86"/>
                <a:gd name="f148" fmla="+- f115 0 f1"/>
                <a:gd name="f149" fmla="*/ f129 1 f85"/>
                <a:gd name="f150" fmla="*/ f116 1 f86"/>
                <a:gd name="f151" fmla="*/ f130 1 f85"/>
                <a:gd name="f152" fmla="*/ f117 1 f86"/>
                <a:gd name="f153" fmla="*/ f131 1 f85"/>
                <a:gd name="f154" fmla="*/ f132 1 f86"/>
                <a:gd name="f155" fmla="*/ f133 1 f85"/>
                <a:gd name="f156" fmla="*/ f128 1 f86"/>
                <a:gd name="f157" fmla="*/ f134 1 f85"/>
                <a:gd name="f158" fmla="*/ f118 1 f86"/>
                <a:gd name="f159" fmla="*/ f135 1 f85"/>
                <a:gd name="f160" fmla="*/ f119 1 f86"/>
                <a:gd name="f161" fmla="*/ f136 1 f85"/>
                <a:gd name="f162" fmla="*/ f120 1 f86"/>
                <a:gd name="f163" fmla="*/ f137 1 f85"/>
                <a:gd name="f164" fmla="*/ f121 1 f86"/>
                <a:gd name="f165" fmla="*/ f138 1 f85"/>
                <a:gd name="f166" fmla="*/ f122 1 f86"/>
                <a:gd name="f167" fmla="*/ f139 1 f85"/>
                <a:gd name="f168" fmla="*/ f123 1 f86"/>
                <a:gd name="f169" fmla="*/ f140 1 f85"/>
                <a:gd name="f170" fmla="*/ f124 1 f86"/>
                <a:gd name="f171" fmla="*/ f141 1 f85"/>
                <a:gd name="f172" fmla="*/ f125 1 f86"/>
                <a:gd name="f173" fmla="*/ f142 1 f85"/>
                <a:gd name="f174" fmla="*/ f126 1 f86"/>
                <a:gd name="f175" fmla="*/ f143 1 f85"/>
                <a:gd name="f176" fmla="*/ f127 1 f86"/>
                <a:gd name="f177" fmla="*/ f144 f80 1"/>
                <a:gd name="f178" fmla="*/ f145 f80 1"/>
                <a:gd name="f179" fmla="*/ f147 f81 1"/>
                <a:gd name="f180" fmla="*/ f146 f81 1"/>
                <a:gd name="f181" fmla="*/ f149 f80 1"/>
                <a:gd name="f182" fmla="*/ f150 f81 1"/>
                <a:gd name="f183" fmla="*/ f151 f80 1"/>
                <a:gd name="f184" fmla="*/ f152 f81 1"/>
                <a:gd name="f185" fmla="*/ f153 f80 1"/>
                <a:gd name="f186" fmla="*/ f154 f81 1"/>
                <a:gd name="f187" fmla="*/ f155 f80 1"/>
                <a:gd name="f188" fmla="*/ f156 f81 1"/>
                <a:gd name="f189" fmla="*/ f157 f80 1"/>
                <a:gd name="f190" fmla="*/ f158 f81 1"/>
                <a:gd name="f191" fmla="*/ f159 f80 1"/>
                <a:gd name="f192" fmla="*/ f160 f81 1"/>
                <a:gd name="f193" fmla="*/ f161 f80 1"/>
                <a:gd name="f194" fmla="*/ f162 f81 1"/>
                <a:gd name="f195" fmla="*/ f163 f80 1"/>
                <a:gd name="f196" fmla="*/ f164 f81 1"/>
                <a:gd name="f197" fmla="*/ f165 f80 1"/>
                <a:gd name="f198" fmla="*/ f166 f81 1"/>
                <a:gd name="f199" fmla="*/ f167 f80 1"/>
                <a:gd name="f200" fmla="*/ f168 f81 1"/>
                <a:gd name="f201" fmla="*/ f169 f80 1"/>
                <a:gd name="f202" fmla="*/ f170 f81 1"/>
                <a:gd name="f203" fmla="*/ f171 f80 1"/>
                <a:gd name="f204" fmla="*/ f172 f81 1"/>
                <a:gd name="f205" fmla="*/ f173 f80 1"/>
                <a:gd name="f206" fmla="*/ f174 f81 1"/>
                <a:gd name="f207" fmla="*/ f175 f80 1"/>
                <a:gd name="f208" fmla="*/ f176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8">
                  <a:pos x="f181" y="f182"/>
                </a:cxn>
                <a:cxn ang="f148">
                  <a:pos x="f183" y="f184"/>
                </a:cxn>
                <a:cxn ang="f148">
                  <a:pos x="f185" y="f186"/>
                </a:cxn>
                <a:cxn ang="f148">
                  <a:pos x="f187" y="f188"/>
                </a:cxn>
                <a:cxn ang="f148">
                  <a:pos x="f189" y="f190"/>
                </a:cxn>
                <a:cxn ang="f148">
                  <a:pos x="f191" y="f192"/>
                </a:cxn>
                <a:cxn ang="f148">
                  <a:pos x="f193" y="f194"/>
                </a:cxn>
                <a:cxn ang="f148">
                  <a:pos x="f195" y="f196"/>
                </a:cxn>
                <a:cxn ang="f148">
                  <a:pos x="f197" y="f198"/>
                </a:cxn>
                <a:cxn ang="f148">
                  <a:pos x="f199" y="f200"/>
                </a:cxn>
                <a:cxn ang="f148">
                  <a:pos x="f201" y="f202"/>
                </a:cxn>
                <a:cxn ang="f148">
                  <a:pos x="f203" y="f204"/>
                </a:cxn>
                <a:cxn ang="f148">
                  <a:pos x="f205" y="f206"/>
                </a:cxn>
                <a:cxn ang="f148">
                  <a:pos x="f207" y="f208"/>
                </a:cxn>
                <a:cxn ang="f148">
                  <a:pos x="f181" y="f182"/>
                </a:cxn>
              </a:cxnLst>
              <a:rect l="f177" t="f180" r="f178" b="f179"/>
              <a:pathLst>
                <a:path w="5331558" h="589140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lnTo>
                    <a:pt x="f66" y="f7"/>
                  </a:ln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8" y="f9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50" b="0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</a:endParaRPr>
            </a:p>
          </p:txBody>
        </p:sp>
        <p:sp>
          <p:nvSpPr>
            <p:cNvPr id="7" name="Oval 37">
              <a:extLst>
                <a:ext uri="{FF2B5EF4-FFF2-40B4-BE49-F238E27FC236}">
                  <a16:creationId xmlns:a16="http://schemas.microsoft.com/office/drawing/2014/main" id="{57C92E2D-06A6-4133-B8CD-254270A99371}"/>
                </a:ext>
              </a:extLst>
            </p:cNvPr>
            <p:cNvSpPr/>
            <p:nvPr/>
          </p:nvSpPr>
          <p:spPr>
            <a:xfrm rot="18100528">
              <a:off x="3982997" y="1232469"/>
              <a:ext cx="217672" cy="304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0491"/>
                <a:gd name="f4" fmla="val 1745209"/>
                <a:gd name="f5" fmla="val 429221"/>
                <a:gd name="f6" fmla="val 671495"/>
                <a:gd name="f7" fmla="val 415869"/>
                <a:gd name="f8" fmla="val 670322"/>
                <a:gd name="f9" fmla="val 402356"/>
                <a:gd name="f10" fmla="val 670624"/>
                <a:gd name="f11" fmla="val 388917"/>
                <a:gd name="f12" fmla="val 672439"/>
                <a:gd name="f13" fmla="val 370997"/>
                <a:gd name="f14" fmla="val 674859"/>
                <a:gd name="f15" fmla="val 353207"/>
                <a:gd name="f16" fmla="val 679968"/>
                <a:gd name="f17" fmla="val 336101"/>
                <a:gd name="f18" fmla="val 687858"/>
                <a:gd name="f19" fmla="val 344770"/>
                <a:gd name="f20" fmla="val 708640"/>
                <a:gd name="f21" fmla="val 405276"/>
                <a:gd name="f22" fmla="val 680369"/>
                <a:gd name="f23" fmla="val 475531"/>
                <a:gd name="f24" fmla="val 691805"/>
                <a:gd name="f25" fmla="val 523918"/>
                <a:gd name="f26" fmla="val 737799"/>
                <a:gd name="f27" fmla="val 569388"/>
                <a:gd name="f28" fmla="val 781022"/>
                <a:gd name="f29" fmla="val 587723"/>
                <a:gd name="f30" fmla="val 847396"/>
                <a:gd name="f31" fmla="val 571504"/>
                <a:gd name="f32" fmla="val 910067"/>
                <a:gd name="f33" fmla="val 593243"/>
                <a:gd name="f34" fmla="val 915886"/>
                <a:gd name="f35" fmla="val 611678"/>
                <a:gd name="f36" fmla="val 844923"/>
                <a:gd name="f37" fmla="val 590662"/>
                <a:gd name="f38" fmla="val 769719"/>
                <a:gd name="f39" fmla="val 538740"/>
                <a:gd name="f40" fmla="val 720849"/>
                <a:gd name="f41" fmla="val 507886"/>
                <a:gd name="f42" fmla="val 691808"/>
                <a:gd name="f43" fmla="val 469277"/>
                <a:gd name="f44" fmla="val 675014"/>
                <a:gd name="f45" fmla="val 588421"/>
                <a:gd name="f46" fmla="val 580980"/>
                <a:gd name="f47" fmla="val 534186"/>
                <a:gd name="f48" fmla="val 581239"/>
                <a:gd name="f49" fmla="val 482134"/>
                <a:gd name="f50" fmla="val 605639"/>
                <a:gd name="f51" fmla="val 446738"/>
                <a:gd name="f52" fmla="val 649695"/>
                <a:gd name="f53" fmla="val 463760"/>
                <a:gd name="f54" fmla="val 664437"/>
                <a:gd name="f55" fmla="val 505329"/>
                <a:gd name="f56" fmla="val 612166"/>
                <a:gd name="f57" fmla="val 573320"/>
                <a:gd name="f58" fmla="val 591099"/>
                <a:gd name="f59" fmla="val 637132"/>
                <a:gd name="f60" fmla="val 610714"/>
                <a:gd name="f61" fmla="val 697098"/>
                <a:gd name="f62" fmla="val 629147"/>
                <a:gd name="f63" fmla="val 743088"/>
                <a:gd name="f64" fmla="val 680397"/>
                <a:gd name="f65" fmla="val 756495"/>
                <a:gd name="f66" fmla="val 743730"/>
                <a:gd name="f67" fmla="val 778549"/>
                <a:gd name="f68" fmla="val 739251"/>
                <a:gd name="f69" fmla="val 763432"/>
                <a:gd name="f70" fmla="val 667508"/>
                <a:gd name="f71" fmla="val 711108"/>
                <a:gd name="f72" fmla="val 609548"/>
                <a:gd name="f73" fmla="val 642848"/>
                <a:gd name="f74" fmla="val 588934"/>
                <a:gd name="f75" fmla="val 624821"/>
                <a:gd name="f76" fmla="val 583490"/>
                <a:gd name="f77" fmla="val 606500"/>
                <a:gd name="f78" fmla="val 580894"/>
                <a:gd name="f79" fmla="val 533817"/>
                <a:gd name="f80" fmla="val 617807"/>
                <a:gd name="f81" fmla="val 1"/>
                <a:gd name="f82" fmla="val 687626"/>
                <a:gd name="f83" fmla="val 60667"/>
                <a:gd name="f84" fmla="val 697680"/>
                <a:gd name="f85" fmla="val 141081"/>
                <a:gd name="f86" fmla="val 603869"/>
                <a:gd name="f87" fmla="val 182843"/>
                <a:gd name="f88" fmla="val 547102"/>
                <a:gd name="f89" fmla="val 268997"/>
                <a:gd name="f90" fmla="val 562024"/>
                <a:gd name="f91" fmla="val 352718"/>
                <a:gd name="f92" fmla="val 584367"/>
                <a:gd name="f93" fmla="val 347971"/>
                <a:gd name="f94" fmla="val 570422"/>
                <a:gd name="f95" fmla="val 267354"/>
                <a:gd name="f96" fmla="val 633895"/>
                <a:gd name="f97" fmla="val 183716"/>
                <a:gd name="f98" fmla="val 732836"/>
                <a:gd name="f99" fmla="val 150639"/>
                <a:gd name="f100" fmla="val 738208"/>
                <a:gd name="f101" fmla="val 147500"/>
                <a:gd name="f102" fmla="val 743991"/>
                <a:gd name="f103" fmla="val 147205"/>
                <a:gd name="f104" fmla="val 749842"/>
                <a:gd name="f105" fmla="val 844103"/>
                <a:gd name="f106" fmla="val 920515"/>
                <a:gd name="f107" fmla="val 223618"/>
                <a:gd name="f108" fmla="val 317877"/>
                <a:gd name="f109" fmla="val 910716"/>
                <a:gd name="f110" fmla="val 366417"/>
                <a:gd name="f111" fmla="val 366418"/>
                <a:gd name="f112" fmla="val 371433"/>
                <a:gd name="f113" fmla="val 997755"/>
                <a:gd name="f114" fmla="val 379016"/>
                <a:gd name="f115" fmla="val 1056877"/>
                <a:gd name="f116" fmla="val 445155"/>
                <a:gd name="f117" fmla="val 525101"/>
                <a:gd name="f118" fmla="val 1047351"/>
                <a:gd name="f119" fmla="val 572282"/>
                <a:gd name="f120" fmla="val 1119671"/>
                <a:gd name="f121" fmla="val 602218"/>
                <a:gd name="f122" fmla="val 673500"/>
                <a:gd name="f123" fmla="val 756650"/>
                <a:gd name="f124" fmla="val 1170490"/>
                <a:gd name="f125" fmla="val 802863"/>
                <a:gd name="f126" fmla="val 1154794"/>
                <a:gd name="f127" fmla="val 845409"/>
                <a:gd name="f128" fmla="val 1127569"/>
                <a:gd name="f129" fmla="val 878235"/>
                <a:gd name="f130" fmla="val 1080615"/>
                <a:gd name="f131" fmla="val 934488"/>
                <a:gd name="f132" fmla="val 1014142"/>
                <a:gd name="f133" fmla="val 959925"/>
                <a:gd name="f134" fmla="val 954678"/>
                <a:gd name="f135" fmla="val 939840"/>
                <a:gd name="f136" fmla="val 947373"/>
                <a:gd name="f137" fmla="val 961469"/>
                <a:gd name="f138" fmla="val 1000817"/>
                <a:gd name="f139" fmla="val 979520"/>
                <a:gd name="f140" fmla="val 1058949"/>
                <a:gd name="f141" fmla="val 966083"/>
                <a:gd name="f142" fmla="val 1106746"/>
                <a:gd name="f143" fmla="val 928282"/>
                <a:gd name="f144" fmla="val 1128548"/>
                <a:gd name="f145" fmla="val 955588"/>
                <a:gd name="f146" fmla="val 1138907"/>
                <a:gd name="f147" fmla="val 990708"/>
                <a:gd name="f148" fmla="val 1028247"/>
                <a:gd name="f149" fmla="val 1124134"/>
                <a:gd name="f150" fmla="val 1071328"/>
                <a:gd name="f151" fmla="val 1204237"/>
                <a:gd name="f152" fmla="val 981133"/>
                <a:gd name="f153" fmla="val 1223220"/>
                <a:gd name="f154" fmla="val 889088"/>
                <a:gd name="f155" fmla="val 1236998"/>
                <a:gd name="f156" fmla="val 805358"/>
                <a:gd name="f157" fmla="val 1200898"/>
                <a:gd name="f158" fmla="val 777272"/>
                <a:gd name="f159" fmla="val 1134408"/>
                <a:gd name="f160" fmla="val 791057"/>
                <a:gd name="f161" fmla="val 1124903"/>
                <a:gd name="f162" fmla="val 802061"/>
                <a:gd name="f163" fmla="val 1111678"/>
                <a:gd name="f164" fmla="val 810210"/>
                <a:gd name="f165" fmla="val 1096167"/>
                <a:gd name="f166" fmla="val 831546"/>
                <a:gd name="f167" fmla="val 1055553"/>
                <a:gd name="f168" fmla="val 830022"/>
                <a:gd name="f169" fmla="val 1005443"/>
                <a:gd name="f170" fmla="val 806195"/>
                <a:gd name="f171" fmla="val 964175"/>
                <a:gd name="f172" fmla="val 787267"/>
                <a:gd name="f173" fmla="val 975103"/>
                <a:gd name="f174" fmla="val 807161"/>
                <a:gd name="f175" fmla="val 1009560"/>
                <a:gd name="f176" fmla="val 808703"/>
                <a:gd name="f177" fmla="val 1051275"/>
                <a:gd name="f178" fmla="val 791333"/>
                <a:gd name="f179" fmla="val 1085110"/>
                <a:gd name="f180" fmla="val 784855"/>
                <a:gd name="f181" fmla="val 1097727"/>
                <a:gd name="f182" fmla="val 776117"/>
                <a:gd name="f183" fmla="val 1108536"/>
                <a:gd name="f184" fmla="val 763385"/>
                <a:gd name="f185" fmla="val 1114320"/>
                <a:gd name="f186" fmla="val 744063"/>
                <a:gd name="f187" fmla="val 1119497"/>
                <a:gd name="f188" fmla="val 747716"/>
                <a:gd name="f189" fmla="val 1128718"/>
                <a:gd name="f190" fmla="val 731558"/>
                <a:gd name="f191" fmla="val 1137628"/>
                <a:gd name="f192" fmla="val 712804"/>
                <a:gd name="f193" fmla="val 1141697"/>
                <a:gd name="f194" fmla="val 693327"/>
                <a:gd name="f195" fmla="val 1140344"/>
                <a:gd name="f196" fmla="val 655409"/>
                <a:gd name="f197" fmla="val 1137711"/>
                <a:gd name="f198" fmla="val 620494"/>
                <a:gd name="f199" fmla="val 1114908"/>
                <a:gd name="f200" fmla="val 601213"/>
                <a:gd name="f201" fmla="val 1080185"/>
                <a:gd name="f202" fmla="val 582082"/>
                <a:gd name="f203" fmla="val 1090754"/>
                <a:gd name="f204" fmla="val 605167"/>
                <a:gd name="f205" fmla="val 1132362"/>
                <a:gd name="f206" fmla="val 647281"/>
                <a:gd name="f207" fmla="val 1159482"/>
                <a:gd name="f208" fmla="val 693051"/>
                <a:gd name="f209" fmla="val 1162221"/>
                <a:gd name="f210" fmla="val 715413"/>
                <a:gd name="f211" fmla="val 1163558"/>
                <a:gd name="f212" fmla="val 736989"/>
                <a:gd name="f213" fmla="val 1158982"/>
                <a:gd name="f214" fmla="val 755684"/>
                <a:gd name="f215" fmla="val 1148835"/>
                <a:gd name="f216" fmla="val 792539"/>
                <a:gd name="f217" fmla="val 1222022"/>
                <a:gd name="f218" fmla="val 887119"/>
                <a:gd name="f219" fmla="val 1262260"/>
                <a:gd name="f220" fmla="val 989751"/>
                <a:gd name="f221" fmla="val 1247587"/>
                <a:gd name="f222" fmla="val 1000157"/>
                <a:gd name="f223" fmla="val 1267987"/>
                <a:gd name="f224" fmla="val 1004489"/>
                <a:gd name="f225" fmla="val 1291252"/>
                <a:gd name="f226" fmla="val 1004488"/>
                <a:gd name="f227" fmla="val 1315531"/>
                <a:gd name="f228" fmla="val 1381750"/>
                <a:gd name="f229" fmla="val 972258"/>
                <a:gd name="f230" fmla="val 1440443"/>
                <a:gd name="f231" fmla="val 920375"/>
                <a:gd name="f232" fmla="val 1473506"/>
                <a:gd name="f233" fmla="val 913116"/>
                <a:gd name="f234" fmla="val 1474079"/>
                <a:gd name="f235" fmla="val 850536"/>
                <a:gd name="f236" fmla="val 1469665"/>
                <a:gd name="f237" fmla="val 794159"/>
                <a:gd name="f238" fmla="val 1430126"/>
                <a:gd name="f239" fmla="val 766796"/>
                <a:gd name="f240" fmla="val 1371458"/>
                <a:gd name="f241" fmla="val 746323"/>
                <a:gd name="f242" fmla="val 1380801"/>
                <a:gd name="f243" fmla="val 776874"/>
                <a:gd name="f244" fmla="val 1446464"/>
                <a:gd name="f245" fmla="val 839753"/>
                <a:gd name="f246" fmla="val 1490827"/>
                <a:gd name="f247" fmla="val 909888"/>
                <a:gd name="f248" fmla="val 1496052"/>
                <a:gd name="f249" fmla="val 891948"/>
                <a:gd name="f250" fmla="val 1561049"/>
                <a:gd name="f251" fmla="val 840393"/>
                <a:gd name="f252" fmla="val 1611456"/>
                <a:gd name="f253" fmla="val 774838"/>
                <a:gd name="f254" fmla="val 1628054"/>
                <a:gd name="f255" fmla="val 686646"/>
                <a:gd name="f256" fmla="val 1642970"/>
                <a:gd name="f257" fmla="val 605133"/>
                <a:gd name="f258" fmla="val 1612285"/>
                <a:gd name="f259" fmla="val 571751"/>
                <a:gd name="f260" fmla="val 1552195"/>
                <a:gd name="f261" fmla="val 550649"/>
                <a:gd name="f262" fmla="val 1566422"/>
                <a:gd name="f263" fmla="val 577499"/>
                <a:gd name="f264" fmla="val 1609979"/>
                <a:gd name="f265" fmla="val 626419"/>
                <a:gd name="f266" fmla="val 1639383"/>
                <a:gd name="f267" fmla="val 685031"/>
                <a:gd name="f268" fmla="val 1648114"/>
                <a:gd name="f269" fmla="val 659684"/>
                <a:gd name="f270" fmla="val 1706013"/>
                <a:gd name="f271" fmla="val 601329"/>
                <a:gd name="f272" fmla="val 1745210"/>
                <a:gd name="f273" fmla="val 533818"/>
                <a:gd name="f274" fmla="val 455549"/>
                <a:gd name="f275" fmla="val 416747"/>
                <a:gd name="f276" fmla="val 1692524"/>
                <a:gd name="f277" fmla="val 372301"/>
                <a:gd name="f278" fmla="val 1619888"/>
                <a:gd name="f279" fmla="val 366380"/>
                <a:gd name="f280" fmla="val 1592106"/>
                <a:gd name="f281" fmla="val 305091"/>
                <a:gd name="f282" fmla="val 1567105"/>
                <a:gd name="f283" fmla="val 259811"/>
                <a:gd name="f284" fmla="val 1511085"/>
                <a:gd name="f285" fmla="val 250590"/>
                <a:gd name="f286" fmla="val 1443452"/>
                <a:gd name="f287" fmla="val 203712"/>
                <a:gd name="f288" fmla="val 1453117"/>
                <a:gd name="f289" fmla="val 158965"/>
                <a:gd name="f290" fmla="val 1444975"/>
                <a:gd name="f291" fmla="val 117260"/>
                <a:gd name="f292" fmla="val 1407178"/>
                <a:gd name="f293" fmla="val 55030"/>
                <a:gd name="f294" fmla="val 1350772"/>
                <a:gd name="f295" fmla="val 44039"/>
                <a:gd name="f296" fmla="val 1258933"/>
                <a:gd name="f297" fmla="val 90593"/>
                <a:gd name="f298" fmla="val 1192598"/>
                <a:gd name="f299" fmla="val 186799"/>
                <a:gd name="f300" fmla="val 1224213"/>
                <a:gd name="f301" fmla="val 285304"/>
                <a:gd name="f302" fmla="val 1199642"/>
                <a:gd name="f303" fmla="val 330760"/>
                <a:gd name="f304" fmla="val 1129474"/>
                <a:gd name="f305" fmla="val 344999"/>
                <a:gd name="f306" fmla="val 1132822"/>
                <a:gd name="f307" fmla="val 420009"/>
                <a:gd name="f308" fmla="val 1139731"/>
                <a:gd name="f309" fmla="val 490500"/>
                <a:gd name="f310" fmla="val 1101048"/>
                <a:gd name="f311" fmla="val 524987"/>
                <a:gd name="f312" fmla="val 1034051"/>
                <a:gd name="f313" fmla="val 505360"/>
                <a:gd name="f314" fmla="val 1023014"/>
                <a:gd name="f315" fmla="val 475089"/>
                <a:gd name="f316" fmla="val 1082544"/>
                <a:gd name="f317" fmla="val 412689"/>
                <a:gd name="f318" fmla="val 1116790"/>
                <a:gd name="f319" fmla="val 346243"/>
                <a:gd name="f320" fmla="val 1110339"/>
                <a:gd name="f321" fmla="val 283801"/>
                <a:gd name="f322" fmla="val 1104277"/>
                <a:gd name="f323" fmla="val 228486"/>
                <a:gd name="f324" fmla="val 1063265"/>
                <a:gd name="f325" fmla="val 202679"/>
                <a:gd name="f326" fmla="val 1003895"/>
                <a:gd name="f327" fmla="val 181967"/>
                <a:gd name="f328" fmla="val 1012696"/>
                <a:gd name="f329" fmla="val 205492"/>
                <a:gd name="f330" fmla="val 1066954"/>
                <a:gd name="f331" fmla="val 250941"/>
                <a:gd name="f332" fmla="val 1107583"/>
                <a:gd name="f333" fmla="val 305288"/>
                <a:gd name="f334" fmla="val 1123484"/>
                <a:gd name="f335" fmla="val 260051"/>
                <a:gd name="f336" fmla="val 1186174"/>
                <a:gd name="f337" fmla="val 162021"/>
                <a:gd name="f338" fmla="val 1201884"/>
                <a:gd name="f339" fmla="val 70961"/>
                <a:gd name="f340" fmla="val 1161909"/>
                <a:gd name="f341" fmla="val 64874"/>
                <a:gd name="f342" fmla="val 1160625"/>
                <a:gd name="f343" fmla="val 60391"/>
                <a:gd name="f344" fmla="val 1156961"/>
                <a:gd name="f345" fmla="val 56055"/>
                <a:gd name="f346" fmla="val 1153032"/>
                <a:gd name="f347" fmla="+- 0 0 13786"/>
                <a:gd name="f348" fmla="val 1089729"/>
                <a:gd name="f349" fmla="+- 0 0 19088"/>
                <a:gd name="f350" fmla="val 981796"/>
                <a:gd name="f351" fmla="val 44214"/>
                <a:gd name="f352" fmla="val 911953"/>
                <a:gd name="f353" fmla="val 84073"/>
                <a:gd name="f354" fmla="val 882569"/>
                <a:gd name="f355" fmla="val 76811"/>
                <a:gd name="f356" fmla="val 875989"/>
                <a:gd name="f357" fmla="val 80179"/>
                <a:gd name="f358" fmla="val 872273"/>
                <a:gd name="f359" fmla="val 28040"/>
                <a:gd name="f360" fmla="val 814783"/>
                <a:gd name="f361" fmla="val 28651"/>
                <a:gd name="f362" fmla="val 726072"/>
                <a:gd name="f363" fmla="val 82340"/>
                <a:gd name="f364" fmla="val 666836"/>
                <a:gd name="f365" fmla="val 121082"/>
                <a:gd name="f366" fmla="val 638275"/>
                <a:gd name="f367" fmla="val 89526"/>
                <a:gd name="f368" fmla="val 571593"/>
                <a:gd name="f369" fmla="val 96788"/>
                <a:gd name="f370" fmla="val 490523"/>
                <a:gd name="f371" fmla="val 145805"/>
                <a:gd name="f372" fmla="val 430894"/>
                <a:gd name="f373" fmla="val 198586"/>
                <a:gd name="f374" fmla="val 400645"/>
                <a:gd name="f375" fmla="val 259015"/>
                <a:gd name="f376" fmla="val 385179"/>
                <a:gd name="f377" fmla="val 321878"/>
                <a:gd name="f378" fmla="val 383347"/>
                <a:gd name="f379" fmla="val 321111"/>
                <a:gd name="f380" fmla="val 357014"/>
                <a:gd name="f381" fmla="val 257723"/>
                <a:gd name="f382" fmla="val 358862"/>
                <a:gd name="f383" fmla="val 196668"/>
                <a:gd name="f384" fmla="val 373772"/>
                <a:gd name="f385" fmla="val 141180"/>
                <a:gd name="f386" fmla="val 399723"/>
                <a:gd name="f387" fmla="val 117813"/>
                <a:gd name="f388" fmla="val 370058"/>
                <a:gd name="f389" fmla="val 106816"/>
                <a:gd name="f390" fmla="val 332072"/>
                <a:gd name="f391" fmla="val 291518"/>
                <a:gd name="f392" fmla="val 170286"/>
                <a:gd name="f393" fmla="val 205094"/>
                <a:gd name="f394" fmla="val 72008"/>
                <a:gd name="f395" fmla="val 326327"/>
                <a:gd name="f396" fmla="val 350305"/>
                <a:gd name="f397" fmla="val 373385"/>
                <a:gd name="f398" fmla="val 75853"/>
                <a:gd name="f399" fmla="val 394659"/>
                <a:gd name="f400" fmla="val 83948"/>
                <a:gd name="f401" fmla="val 425371"/>
                <a:gd name="f402" fmla="val 33609"/>
                <a:gd name="f403" fmla="val 467237"/>
                <a:gd name="f404" fmla="*/ f0 1 1170491"/>
                <a:gd name="f405" fmla="*/ f1 1 1745209"/>
                <a:gd name="f406" fmla="+- f4 0 f2"/>
                <a:gd name="f407" fmla="+- f3 0 f2"/>
                <a:gd name="f408" fmla="*/ f407 1 1170491"/>
                <a:gd name="f409" fmla="*/ f406 1 1745209"/>
                <a:gd name="f410" fmla="*/ f2 1 f408"/>
                <a:gd name="f411" fmla="*/ f3 1 f408"/>
                <a:gd name="f412" fmla="*/ f2 1 f409"/>
                <a:gd name="f413" fmla="*/ f4 1 f409"/>
                <a:gd name="f414" fmla="*/ f410 f404 1"/>
                <a:gd name="f415" fmla="*/ f411 f404 1"/>
                <a:gd name="f416" fmla="*/ f413 f405 1"/>
                <a:gd name="f417" fmla="*/ f412 f4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4" t="f417" r="f415" b="f416"/>
              <a:pathLst>
                <a:path w="1170491" h="1745208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5" y="f6"/>
                  </a:cubicBezTo>
                  <a:close/>
                  <a:moveTo>
                    <a:pt x="f45" y="f46"/>
                  </a:moveTo>
                  <a:cubicBezTo>
                    <a:pt x="f47" y="f48"/>
                    <a:pt x="f49" y="f50"/>
                    <a:pt x="f51" y="f52"/>
                  </a:cubicBez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45" y="f46"/>
                  </a:cubicBezTo>
                  <a:close/>
                  <a:moveTo>
                    <a:pt x="f79" y="f2"/>
                  </a:move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lnTo>
                    <a:pt x="f92" y="f93"/>
                  </a:ln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3"/>
                  </a:cubicBezTo>
                  <a:cubicBezTo>
                    <a:pt x="f105" y="f103"/>
                    <a:pt x="f106" y="f107"/>
                    <a:pt x="f106" y="f108"/>
                  </a:cubicBezTo>
                  <a:lnTo>
                    <a:pt x="f109" y="f110"/>
                  </a:lnTo>
                  <a:lnTo>
                    <a:pt x="f106" y="f111"/>
                  </a:lnTo>
                  <a:lnTo>
                    <a:pt x="f106" y="f112"/>
                  </a:lnTo>
                  <a:cubicBezTo>
                    <a:pt x="f113" y="f114"/>
                    <a:pt x="f115" y="f116"/>
                    <a:pt x="f115" y="f117"/>
                  </a:cubicBezTo>
                  <a:lnTo>
                    <a:pt x="f118" y="f119"/>
                  </a:lnTo>
                  <a:cubicBezTo>
                    <a:pt x="f120" y="f121"/>
                    <a:pt x="f3" y="f122"/>
                    <a:pt x="f3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lnTo>
                    <a:pt x="f136" y="f137"/>
                  </a:ln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6" y="f148"/>
                  </a:cubicBezTo>
                  <a:cubicBezTo>
                    <a:pt x="f146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169"/>
                    <a:pt x="f170" y="f171"/>
                  </a:cubicBezTo>
                  <a:lnTo>
                    <a:pt x="f172" y="f173"/>
                  </a:ln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lnTo>
                    <a:pt x="f186" y="f187"/>
                  </a:lnTo>
                  <a:lnTo>
                    <a:pt x="f188" y="f189"/>
                  </a:lnTo>
                  <a:cubicBezTo>
                    <a:pt x="f190" y="f191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lnTo>
                    <a:pt x="f202" y="f203"/>
                  </a:lnTo>
                  <a:cubicBezTo>
                    <a:pt x="f204" y="f205"/>
                    <a:pt x="f206" y="f207"/>
                    <a:pt x="f208" y="f209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20" y="f221"/>
                  </a:cubicBezTo>
                  <a:cubicBezTo>
                    <a:pt x="f222" y="f223"/>
                    <a:pt x="f224" y="f225"/>
                    <a:pt x="f226" y="f227"/>
                  </a:cubicBezTo>
                  <a:cubicBezTo>
                    <a:pt x="f226" y="f228"/>
                    <a:pt x="f229" y="f230"/>
                    <a:pt x="f231" y="f232"/>
                  </a:cubicBezTo>
                  <a:lnTo>
                    <a:pt x="f233" y="f234"/>
                  </a:lnTo>
                  <a:cubicBezTo>
                    <a:pt x="f235" y="f236"/>
                    <a:pt x="f237" y="f238"/>
                    <a:pt x="f239" y="f240"/>
                  </a:cubicBezTo>
                  <a:lnTo>
                    <a:pt x="f241" y="f242"/>
                  </a:lnTo>
                  <a:cubicBezTo>
                    <a:pt x="f243" y="f244"/>
                    <a:pt x="f245" y="f246"/>
                    <a:pt x="f247" y="f248"/>
                  </a:cubicBezTo>
                  <a:cubicBezTo>
                    <a:pt x="f249" y="f250"/>
                    <a:pt x="f251" y="f252"/>
                    <a:pt x="f253" y="f254"/>
                  </a:cubicBezTo>
                  <a:cubicBezTo>
                    <a:pt x="f255" y="f256"/>
                    <a:pt x="f257" y="f258"/>
                    <a:pt x="f259" y="f260"/>
                  </a:cubicBezTo>
                  <a:lnTo>
                    <a:pt x="f261" y="f262"/>
                  </a:lnTo>
                  <a:cubicBezTo>
                    <a:pt x="f263" y="f264"/>
                    <a:pt x="f265" y="f266"/>
                    <a:pt x="f267" y="f268"/>
                  </a:cubicBezTo>
                  <a:cubicBezTo>
                    <a:pt x="f269" y="f270"/>
                    <a:pt x="f271" y="f272"/>
                    <a:pt x="f273" y="f4"/>
                  </a:cubicBezTo>
                  <a:cubicBezTo>
                    <a:pt x="f274" y="f272"/>
                    <a:pt x="f275" y="f276"/>
                    <a:pt x="f277" y="f278"/>
                  </a:cubicBezTo>
                  <a:lnTo>
                    <a:pt x="f279" y="f280"/>
                  </a:lnTo>
                  <a:cubicBezTo>
                    <a:pt x="f281" y="f282"/>
                    <a:pt x="f283" y="f284"/>
                    <a:pt x="f285" y="f286"/>
                  </a:cubicBezTo>
                  <a:cubicBezTo>
                    <a:pt x="f287" y="f288"/>
                    <a:pt x="f289" y="f290"/>
                    <a:pt x="f291" y="f292"/>
                  </a:cubicBezTo>
                  <a:cubicBezTo>
                    <a:pt x="f293" y="f294"/>
                    <a:pt x="f295" y="f296"/>
                    <a:pt x="f297" y="f298"/>
                  </a:cubicBezTo>
                  <a:cubicBezTo>
                    <a:pt x="f299" y="f300"/>
                    <a:pt x="f301" y="f302"/>
                    <a:pt x="f303" y="f304"/>
                  </a:cubicBezTo>
                  <a:lnTo>
                    <a:pt x="f305" y="f306"/>
                  </a:lnTo>
                  <a:cubicBezTo>
                    <a:pt x="f307" y="f308"/>
                    <a:pt x="f309" y="f310"/>
                    <a:pt x="f311" y="f312"/>
                  </a:cubicBezTo>
                  <a:lnTo>
                    <a:pt x="f313" y="f314"/>
                  </a:lnTo>
                  <a:cubicBezTo>
                    <a:pt x="f315" y="f316"/>
                    <a:pt x="f317" y="f318"/>
                    <a:pt x="f319" y="f320"/>
                  </a:cubicBezTo>
                  <a:cubicBezTo>
                    <a:pt x="f321" y="f322"/>
                    <a:pt x="f323" y="f324"/>
                    <a:pt x="f325" y="f326"/>
                  </a:cubicBezTo>
                  <a:lnTo>
                    <a:pt x="f327" y="f328"/>
                  </a:lnTo>
                  <a:cubicBezTo>
                    <a:pt x="f329" y="f330"/>
                    <a:pt x="f331" y="f332"/>
                    <a:pt x="f333" y="f334"/>
                  </a:cubicBezTo>
                  <a:cubicBezTo>
                    <a:pt x="f335" y="f336"/>
                    <a:pt x="f337" y="f338"/>
                    <a:pt x="f339" y="f340"/>
                  </a:cubicBezTo>
                  <a:cubicBezTo>
                    <a:pt x="f341" y="f342"/>
                    <a:pt x="f343" y="f344"/>
                    <a:pt x="f345" y="f346"/>
                  </a:cubicBezTo>
                  <a:cubicBezTo>
                    <a:pt x="f347" y="f348"/>
                    <a:pt x="f349" y="f350"/>
                    <a:pt x="f351" y="f352"/>
                  </a:cubicBezTo>
                  <a:lnTo>
                    <a:pt x="f353" y="f354"/>
                  </a:lnTo>
                  <a:lnTo>
                    <a:pt x="f355" y="f356"/>
                  </a:lnTo>
                  <a:lnTo>
                    <a:pt x="f357" y="f358"/>
                  </a:lnTo>
                  <a:cubicBezTo>
                    <a:pt x="f359" y="f360"/>
                    <a:pt x="f361" y="f362"/>
                    <a:pt x="f363" y="f364"/>
                  </a:cubicBezTo>
                  <a:lnTo>
                    <a:pt x="f365" y="f366"/>
                  </a:lnTo>
                  <a:cubicBezTo>
                    <a:pt x="f367" y="f368"/>
                    <a:pt x="f369" y="f370"/>
                    <a:pt x="f371" y="f372"/>
                  </a:cubicBezTo>
                  <a:cubicBezTo>
                    <a:pt x="f373" y="f374"/>
                    <a:pt x="f375" y="f376"/>
                    <a:pt x="f377" y="f378"/>
                  </a:cubicBezTo>
                  <a:lnTo>
                    <a:pt x="f379" y="f380"/>
                  </a:lnTo>
                  <a:cubicBezTo>
                    <a:pt x="f381" y="f382"/>
                    <a:pt x="f383" y="f384"/>
                    <a:pt x="f385" y="f386"/>
                  </a:cubicBezTo>
                  <a:cubicBezTo>
                    <a:pt x="f387" y="f388"/>
                    <a:pt x="f389" y="f390"/>
                    <a:pt x="f389" y="f391"/>
                  </a:cubicBezTo>
                  <a:cubicBezTo>
                    <a:pt x="f389" y="f392"/>
                    <a:pt x="f393" y="f394"/>
                    <a:pt x="f395" y="f394"/>
                  </a:cubicBezTo>
                  <a:cubicBezTo>
                    <a:pt x="f396" y="f394"/>
                    <a:pt x="f397" y="f398"/>
                    <a:pt x="f399" y="f400"/>
                  </a:cubicBezTo>
                  <a:cubicBezTo>
                    <a:pt x="f401" y="f402"/>
                    <a:pt x="f403" y="f2"/>
                    <a:pt x="f79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50" b="0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</a:endParaRPr>
            </a:p>
          </p:txBody>
        </p:sp>
      </p:grpSp>
      <p:sp>
        <p:nvSpPr>
          <p:cNvPr id="8" name="Rectangle 19">
            <a:extLst>
              <a:ext uri="{FF2B5EF4-FFF2-40B4-BE49-F238E27FC236}">
                <a16:creationId xmlns:a16="http://schemas.microsoft.com/office/drawing/2014/main" id="{3BC3618A-41CA-4B5C-9EF6-C7690610CD41}"/>
              </a:ext>
            </a:extLst>
          </p:cNvPr>
          <p:cNvSpPr/>
          <p:nvPr/>
        </p:nvSpPr>
        <p:spPr>
          <a:xfrm>
            <a:off x="3157670" y="1268995"/>
            <a:ext cx="372270" cy="436123"/>
          </a:xfrm>
          <a:custGeom>
            <a:avLst/>
            <a:gdLst>
              <a:gd name="f0" fmla="val w"/>
              <a:gd name="f1" fmla="val h"/>
              <a:gd name="f2" fmla="val 0"/>
              <a:gd name="f3" fmla="val 2926108"/>
              <a:gd name="f4" fmla="val 3216409"/>
              <a:gd name="f5" fmla="val 1150286"/>
              <a:gd name="f6" fmla="val 2039882"/>
              <a:gd name="f7" fmla="val 1216487"/>
              <a:gd name="f8" fmla="val 2110220"/>
              <a:gd name="f9" fmla="val 1249586"/>
              <a:gd name="f10" fmla="val 2238485"/>
              <a:gd name="f11" fmla="val 1348889"/>
              <a:gd name="f12" fmla="val 2250897"/>
              <a:gd name="f13" fmla="val 1452327"/>
              <a:gd name="f14" fmla="val 2213659"/>
              <a:gd name="f15" fmla="val 1530941"/>
              <a:gd name="f16" fmla="val 2147458"/>
              <a:gd name="f17" fmla="val 1597142"/>
              <a:gd name="f18" fmla="val 2052295"/>
              <a:gd name="f19" fmla="val 1634380"/>
              <a:gd name="f20" fmla="val 2030228"/>
              <a:gd name="f21" fmla="val 1712994"/>
              <a:gd name="f22" fmla="val 2049536"/>
              <a:gd name="f23" fmla="val 1721269"/>
              <a:gd name="f24" fmla="val 2072982"/>
              <a:gd name="f25" fmla="val 1533700"/>
              <a:gd name="f26" fmla="val 2362611"/>
              <a:gd name="f27" fmla="val 1615072"/>
              <a:gd name="f28" fmla="val 2763954"/>
              <a:gd name="f29" fmla="val 1568179"/>
              <a:gd name="f30" fmla="val 2830155"/>
              <a:gd name="f31" fmla="val 1391644"/>
              <a:gd name="f32" fmla="val 2965315"/>
              <a:gd name="f33" fmla="val 1231658"/>
              <a:gd name="f34" fmla="val 2893598"/>
              <a:gd name="f35" fmla="val 1063398"/>
              <a:gd name="f36" fmla="val 2925319"/>
              <a:gd name="f37" fmla="val 925479"/>
              <a:gd name="f38" fmla="val 2954282"/>
              <a:gd name="f39" fmla="val 820660"/>
              <a:gd name="f40" fmla="val 3107371"/>
              <a:gd name="f41" fmla="val 686879"/>
              <a:gd name="f42" fmla="val 3148747"/>
              <a:gd name="f43" fmla="val 536548"/>
              <a:gd name="f44" fmla="val 3184606"/>
              <a:gd name="f45" fmla="val 373804"/>
              <a:gd name="f46" fmla="val 3224602"/>
              <a:gd name="f47" fmla="val 215198"/>
              <a:gd name="f48" fmla="val 3214948"/>
              <a:gd name="f49" fmla="val 93829"/>
              <a:gd name="f50" fmla="val 3209431"/>
              <a:gd name="f51" fmla="val 71763"/>
              <a:gd name="f52" fmla="val 3046687"/>
              <a:gd name="f53" fmla="val 136584"/>
              <a:gd name="f54" fmla="val 2925318"/>
              <a:gd name="f55" fmla="val 168305"/>
              <a:gd name="f56" fmla="val 2828775"/>
              <a:gd name="f57" fmla="val 121415"/>
              <a:gd name="f58" fmla="val 2802571"/>
              <a:gd name="f59" fmla="val 107623"/>
              <a:gd name="f60" fmla="val 2710165"/>
              <a:gd name="f61" fmla="val 111150"/>
              <a:gd name="f62" fmla="val 2693172"/>
              <a:gd name="f63" fmla="val 127647"/>
              <a:gd name="f64" fmla="val 2691385"/>
              <a:gd name="f65" fmla="val 158288"/>
              <a:gd name="f66" fmla="val 2695563"/>
              <a:gd name="f67" fmla="val 2626239"/>
              <a:gd name="f68" fmla="val 266288"/>
              <a:gd name="f69" fmla="val 2708276"/>
              <a:gd name="f70" fmla="val 307224"/>
              <a:gd name="f71" fmla="val 2711894"/>
              <a:gd name="f72" fmla="val 415224"/>
              <a:gd name="f73" fmla="val 2711420"/>
              <a:gd name="f74" fmla="val 428487"/>
              <a:gd name="f75" fmla="val 2711947"/>
              <a:gd name="f76" fmla="val 442136"/>
              <a:gd name="f77" fmla="val 2710942"/>
              <a:gd name="f78" fmla="val 456160"/>
              <a:gd name="f79" fmla="val 2708700"/>
              <a:gd name="f80" fmla="val 2617963"/>
              <a:gd name="f81" fmla="val 564160"/>
              <a:gd name="f82" fmla="val 2692500"/>
              <a:gd name="f83" fmla="val 577696"/>
              <a:gd name="f84" fmla="val 2691220"/>
              <a:gd name="f85" fmla="val 591289"/>
              <a:gd name="f86" fmla="val 2688332"/>
              <a:gd name="f87" fmla="val 605096"/>
              <a:gd name="f88" fmla="val 2684680"/>
              <a:gd name="f89" fmla="val 2601411"/>
              <a:gd name="f90" fmla="val 713096"/>
              <a:gd name="f91" fmla="val 2654658"/>
              <a:gd name="f92" fmla="val 754032"/>
              <a:gd name="f93" fmla="val 2641463"/>
              <a:gd name="f94" fmla="val 2580721"/>
              <a:gd name="f95" fmla="val 862032"/>
              <a:gd name="f96" fmla="val 2599792"/>
              <a:gd name="f97" fmla="val 897454"/>
              <a:gd name="f98" fmla="val 2584791"/>
              <a:gd name="f99" fmla="val 934214"/>
              <a:gd name="f100" fmla="val 2567836"/>
              <a:gd name="f101" fmla="val 972371"/>
              <a:gd name="f102" fmla="val 2548802"/>
              <a:gd name="f103" fmla="val 1030297"/>
              <a:gd name="f104" fmla="val 2506047"/>
              <a:gd name="f105" fmla="val 939271"/>
              <a:gd name="f106" fmla="val 2219176"/>
              <a:gd name="f107" fmla="val 947546"/>
              <a:gd name="f108" fmla="val 2122633"/>
              <a:gd name="f109" fmla="val 957201"/>
              <a:gd name="f110" fmla="val 2082636"/>
              <a:gd name="f111" fmla="val 1082706"/>
              <a:gd name="f112" fmla="val 2067466"/>
              <a:gd name="f113" fmla="val 394278"/>
              <a:gd name="f114" fmla="val 1320337"/>
              <a:gd name="f115" fmla="val 356565"/>
              <a:gd name="f116" fmla="val 1315036"/>
              <a:gd name="f117" fmla="val 316914"/>
              <a:gd name="f118" fmla="val 1320983"/>
              <a:gd name="f119" fmla="val 277262"/>
              <a:gd name="f120" fmla="val 1344774"/>
              <a:gd name="f121" fmla="val 169686"/>
              <a:gd name="f122" fmla="val 1368221"/>
              <a:gd name="f123" fmla="val 281399"/>
              <a:gd name="f124" fmla="val 1532343"/>
              <a:gd name="f125" fmla="val 314500"/>
              <a:gd name="f126" fmla="val 1626128"/>
              <a:gd name="f127" fmla="val 335188"/>
              <a:gd name="f128" fmla="val 1715776"/>
              <a:gd name="f129" fmla="val 306225"/>
              <a:gd name="f130" fmla="val 1838523"/>
              <a:gd name="f131" fmla="val 376563"/>
              <a:gd name="f132" fmla="val 1820593"/>
              <a:gd name="f133" fmla="val 535169"/>
              <a:gd name="f134" fmla="val 1786113"/>
              <a:gd name="f135" fmla="val 681363"/>
              <a:gd name="f136" fmla="val 1673020"/>
              <a:gd name="f137" fmla="val 628954"/>
              <a:gd name="f138" fmla="val 1493726"/>
              <a:gd name="f139" fmla="val 603094"/>
              <a:gd name="f140" fmla="val 1453384"/>
              <a:gd name="f141" fmla="val 507414"/>
              <a:gd name="f142" fmla="val 1336241"/>
              <a:gd name="f143" fmla="val 1526804"/>
              <a:gd name="f144" fmla="val 66"/>
              <a:gd name="f145" fmla="val 2066065"/>
              <a:gd name="f146" fmla="val 2824"/>
              <a:gd name="f147" fmla="val 2621877"/>
              <a:gd name="f148" fmla="val 129710"/>
              <a:gd name="f149" fmla="val 2896335"/>
              <a:gd name="f150" fmla="val 1038593"/>
              <a:gd name="f151" fmla="val 3057700"/>
              <a:gd name="f152" fmla="val 1564063"/>
              <a:gd name="f153" fmla="val 2532230"/>
              <a:gd name="f154" fmla="val 2366749"/>
              <a:gd name="f155" fmla="val 2064686"/>
              <a:gd name="f156" fmla="val 2292273"/>
              <a:gd name="f157" fmla="val 1885392"/>
              <a:gd name="f158" fmla="val 2267447"/>
              <a:gd name="f159" fmla="val 1950214"/>
              <a:gd name="f160" fmla="val 2015056"/>
              <a:gd name="f161" fmla="val 1555767"/>
              <a:gd name="f162" fmla="val 1940580"/>
              <a:gd name="f163" fmla="val 1179249"/>
              <a:gd name="f164" fmla="val 1868862"/>
              <a:gd name="f165" fmla="val 732393"/>
              <a:gd name="f166" fmla="val 2186075"/>
              <a:gd name="f167" fmla="val 554478"/>
              <a:gd name="f168" fmla="val 2159871"/>
              <a:gd name="f169" fmla="val 466211"/>
              <a:gd name="f170" fmla="val 2141942"/>
              <a:gd name="f171" fmla="val 394493"/>
              <a:gd name="f172" fmla="val 1904722"/>
              <a:gd name="f173" fmla="val 364151"/>
              <a:gd name="f174" fmla="val 1932305"/>
              <a:gd name="f175" fmla="val 322774"/>
              <a:gd name="f176" fmla="val 1970922"/>
              <a:gd name="f177" fmla="val 405526"/>
              <a:gd name="f178" fmla="val 2146079"/>
              <a:gd name="f179" fmla="val 467589"/>
              <a:gd name="f180" fmla="val 2205384"/>
              <a:gd name="f181" fmla="val 525515"/>
              <a:gd name="f182" fmla="val 2241243"/>
              <a:gd name="f183" fmla="val 2202626"/>
              <a:gd name="f184" fmla="val 873070"/>
              <a:gd name="f185" fmla="val 2139183"/>
              <a:gd name="f186" fmla="val 913066"/>
              <a:gd name="f187" fmla="val 2128149"/>
              <a:gd name="f188" fmla="val 870312"/>
              <a:gd name="f189" fmla="val 2253655"/>
              <a:gd name="f190" fmla="val 877208"/>
              <a:gd name="f191" fmla="val 2333648"/>
              <a:gd name="f192" fmla="val 862033"/>
              <a:gd name="f193" fmla="val 2337135"/>
              <a:gd name="f194" fmla="val 2415799"/>
              <a:gd name="f195" fmla="val 754033"/>
              <a:gd name="f196" fmla="val 2360695"/>
              <a:gd name="f197" fmla="val 713097"/>
              <a:gd name="f198" fmla="val 2366601"/>
              <a:gd name="f199" fmla="val 2428213"/>
              <a:gd name="f200" fmla="val 605097"/>
              <a:gd name="f201" fmla="val 2379641"/>
              <a:gd name="f202" fmla="val 564161"/>
              <a:gd name="f203" fmla="val 2382960"/>
              <a:gd name="f204" fmla="val 2436489"/>
              <a:gd name="f205" fmla="val 456161"/>
              <a:gd name="f206" fmla="val 2388351"/>
              <a:gd name="f207" fmla="val 415225"/>
              <a:gd name="f208" fmla="val 2389346"/>
              <a:gd name="f209" fmla="val 307225"/>
              <a:gd name="f210" fmla="val 2386989"/>
              <a:gd name="f211" fmla="val 293173"/>
              <a:gd name="f212" fmla="val 2387203"/>
              <a:gd name="f213" fmla="val 279516"/>
              <a:gd name="f214" fmla="val 2386340"/>
              <a:gd name="f215" fmla="val 266289"/>
              <a:gd name="f216" fmla="val 2385150"/>
              <a:gd name="f217" fmla="val 158289"/>
              <a:gd name="f218" fmla="val 2370613"/>
              <a:gd name="f219" fmla="val 107017"/>
              <a:gd name="f220" fmla="val 2360332"/>
              <a:gd name="f221" fmla="val 72014"/>
              <a:gd name="f222" fmla="val 2345184"/>
              <a:gd name="f223" fmla="val 62108"/>
              <a:gd name="f224" fmla="val 2325373"/>
              <a:gd name="f225" fmla="val 37284"/>
              <a:gd name="f226" fmla="val 2261930"/>
              <a:gd name="f227" fmla="val 103484"/>
              <a:gd name="f228" fmla="val 2223314"/>
              <a:gd name="f229" fmla="val 124172"/>
              <a:gd name="f230" fmla="val 2172284"/>
              <a:gd name="f231" fmla="val 111759"/>
              <a:gd name="f232" fmla="val 2144700"/>
              <a:gd name="f233" fmla="val 74522"/>
              <a:gd name="f234" fmla="val 86934"/>
              <a:gd name="f235" fmla="val 2089533"/>
              <a:gd name="f236" fmla="val 96588"/>
              <a:gd name="f237" fmla="val 2053674"/>
              <a:gd name="f238" fmla="val 242782"/>
              <a:gd name="f239" fmla="val 264849"/>
              <a:gd name="f240" fmla="val 1994369"/>
              <a:gd name="f241" fmla="val 273125"/>
              <a:gd name="f242" fmla="val 1919892"/>
              <a:gd name="f243" fmla="+- 0 0 4093"/>
              <a:gd name="f244" fmla="val 1721291"/>
              <a:gd name="f245" fmla="val 45"/>
              <a:gd name="f246" fmla="val 1671639"/>
              <a:gd name="f247" fmla="val 12458"/>
              <a:gd name="f248" fmla="val 1619230"/>
              <a:gd name="f249" fmla="val 1558546"/>
              <a:gd name="f250" fmla="val 190373"/>
              <a:gd name="f251" fmla="val 1477174"/>
              <a:gd name="f252" fmla="val 222094"/>
              <a:gd name="f253" fmla="val 1438557"/>
              <a:gd name="f254" fmla="val 80038"/>
              <a:gd name="f255" fmla="val 1267538"/>
              <a:gd name="f256" fmla="val 91072"/>
              <a:gd name="f257" fmla="val 1224783"/>
              <a:gd name="f258" fmla="val 111760"/>
              <a:gd name="f259" fmla="val 1092381"/>
              <a:gd name="f260" fmla="val 240023"/>
              <a:gd name="f261" fmla="val 943429"/>
              <a:gd name="f262" fmla="val 703451"/>
              <a:gd name="f263" fmla="val 342084"/>
              <a:gd name="f264" fmla="val 332450"/>
              <a:gd name="f265" fmla="val 961338"/>
              <a:gd name="f266" fmla="+- 0 0 5451"/>
              <a:gd name="f267" fmla="*/ f0 1 2926108"/>
              <a:gd name="f268" fmla="*/ f1 1 3216409"/>
              <a:gd name="f269" fmla="+- f4 0 f2"/>
              <a:gd name="f270" fmla="+- f3 0 f2"/>
              <a:gd name="f271" fmla="*/ f270 1 2926108"/>
              <a:gd name="f272" fmla="*/ f269 1 3216409"/>
              <a:gd name="f273" fmla="*/ f2 1 f271"/>
              <a:gd name="f274" fmla="*/ f3 1 f271"/>
              <a:gd name="f275" fmla="*/ f2 1 f272"/>
              <a:gd name="f276" fmla="*/ f4 1 f272"/>
              <a:gd name="f277" fmla="*/ f273 f267 1"/>
              <a:gd name="f278" fmla="*/ f274 f267 1"/>
              <a:gd name="f279" fmla="*/ f276 f268 1"/>
              <a:gd name="f280" fmla="*/ f275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77" t="f280" r="f278" b="f279"/>
            <a:pathLst>
              <a:path w="2926108" h="3216409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9"/>
                </a:lnTo>
                <a:lnTo>
                  <a:pt x="f70" y="f71"/>
                </a:lnTo>
                <a:lnTo>
                  <a:pt x="f70" y="f67"/>
                </a:lnTo>
                <a:lnTo>
                  <a:pt x="f72" y="f67"/>
                </a:lnTo>
                <a:lnTo>
                  <a:pt x="f72" y="f73"/>
                </a:lnTo>
                <a:cubicBezTo>
                  <a:pt x="f74" y="f75"/>
                  <a:pt x="f76" y="f77"/>
                  <a:pt x="f78" y="f79"/>
                </a:cubicBezTo>
                <a:lnTo>
                  <a:pt x="f78" y="f80"/>
                </a:lnTo>
                <a:lnTo>
                  <a:pt x="f81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lnTo>
                  <a:pt x="f87" y="f89"/>
                </a:lnTo>
                <a:lnTo>
                  <a:pt x="f90" y="f89"/>
                </a:lnTo>
                <a:lnTo>
                  <a:pt x="f90" y="f91"/>
                </a:lnTo>
                <a:lnTo>
                  <a:pt x="f92" y="f93"/>
                </a:lnTo>
                <a:lnTo>
                  <a:pt x="f92" y="f94"/>
                </a:lnTo>
                <a:lnTo>
                  <a:pt x="f95" y="f94"/>
                </a:ln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5" y="f6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13" y="f114"/>
                </a:cubicBezTo>
                <a:close/>
                <a:moveTo>
                  <a:pt x="f143" y="f144"/>
                </a:move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cubicBezTo>
                  <a:pt x="f157" y="f158"/>
                  <a:pt x="f159" y="f160"/>
                  <a:pt x="f161" y="f162"/>
                </a:cubicBezTo>
                <a:cubicBezTo>
                  <a:pt x="f163" y="f164"/>
                  <a:pt x="f165" y="f166"/>
                  <a:pt x="f167" y="f168"/>
                </a:cubicBez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178"/>
                  <a:pt x="f179" y="f180"/>
                </a:cubicBezTo>
                <a:cubicBezTo>
                  <a:pt x="f181" y="f182"/>
                  <a:pt x="f165" y="f183"/>
                  <a:pt x="f184" y="f185"/>
                </a:cubicBezTo>
                <a:cubicBezTo>
                  <a:pt x="f186" y="f187"/>
                  <a:pt x="f188" y="f189"/>
                  <a:pt x="f190" y="f191"/>
                </a:cubicBezTo>
                <a:lnTo>
                  <a:pt x="f192" y="f193"/>
                </a:lnTo>
                <a:lnTo>
                  <a:pt x="f192" y="f194"/>
                </a:lnTo>
                <a:lnTo>
                  <a:pt x="f195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7" y="f199"/>
                </a:lnTo>
                <a:lnTo>
                  <a:pt x="f200" y="f199"/>
                </a:lnTo>
                <a:lnTo>
                  <a:pt x="f200" y="f201"/>
                </a:lnTo>
                <a:lnTo>
                  <a:pt x="f202" y="f203"/>
                </a:lnTo>
                <a:lnTo>
                  <a:pt x="f202" y="f204"/>
                </a:lnTo>
                <a:lnTo>
                  <a:pt x="f205" y="f204"/>
                </a:lnTo>
                <a:lnTo>
                  <a:pt x="f205" y="f206"/>
                </a:lnTo>
                <a:lnTo>
                  <a:pt x="f207" y="f208"/>
                </a:lnTo>
                <a:lnTo>
                  <a:pt x="f207" y="f204"/>
                </a:lnTo>
                <a:lnTo>
                  <a:pt x="f209" y="f204"/>
                </a:lnTo>
                <a:lnTo>
                  <a:pt x="f209" y="f210"/>
                </a:lnTo>
                <a:cubicBezTo>
                  <a:pt x="f211" y="f212"/>
                  <a:pt x="f213" y="f214"/>
                  <a:pt x="f215" y="f216"/>
                </a:cubicBezTo>
                <a:lnTo>
                  <a:pt x="f215" y="f199"/>
                </a:lnTo>
                <a:lnTo>
                  <a:pt x="f217" y="f199"/>
                </a:lnTo>
                <a:lnTo>
                  <a:pt x="f217" y="f218"/>
                </a:lnTo>
                <a:cubicBezTo>
                  <a:pt x="f219" y="f220"/>
                  <a:pt x="f221" y="f222"/>
                  <a:pt x="f223" y="f224"/>
                </a:cubicBezTo>
                <a:cubicBezTo>
                  <a:pt x="f225" y="f226"/>
                  <a:pt x="f227" y="f228"/>
                  <a:pt x="f229" y="f230"/>
                </a:cubicBezTo>
                <a:cubicBezTo>
                  <a:pt x="f231" y="f232"/>
                  <a:pt x="f233" y="f170"/>
                  <a:pt x="f234" y="f235"/>
                </a:cubicBezTo>
                <a:cubicBezTo>
                  <a:pt x="f236" y="f237"/>
                  <a:pt x="f238" y="f20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ubicBezTo>
                  <a:pt x="f247" y="f248"/>
                  <a:pt x="f229" y="f249"/>
                  <a:pt x="f250" y="f251"/>
                </a:cubicBezTo>
                <a:cubicBezTo>
                  <a:pt x="f252" y="f253"/>
                  <a:pt x="f254" y="f255"/>
                  <a:pt x="f256" y="f257"/>
                </a:cubicBezTo>
                <a:cubicBezTo>
                  <a:pt x="f258" y="f259"/>
                  <a:pt x="f260" y="f261"/>
                  <a:pt x="f239" y="f262"/>
                </a:cubicBezTo>
                <a:cubicBezTo>
                  <a:pt x="f263" y="f264"/>
                  <a:pt x="f265" y="f266"/>
                  <a:pt x="f143" y="f144"/>
                </a:cubicBez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9" name="Oval 47">
            <a:extLst>
              <a:ext uri="{FF2B5EF4-FFF2-40B4-BE49-F238E27FC236}">
                <a16:creationId xmlns:a16="http://schemas.microsoft.com/office/drawing/2014/main" id="{F77FED0F-5C09-48A8-978A-C6F691C3740A}"/>
              </a:ext>
            </a:extLst>
          </p:cNvPr>
          <p:cNvSpPr/>
          <p:nvPr/>
        </p:nvSpPr>
        <p:spPr>
          <a:xfrm>
            <a:off x="8484004" y="1253358"/>
            <a:ext cx="438546" cy="467395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303187"/>
              <a:gd name="f5" fmla="val 480874"/>
              <a:gd name="f6" fmla="val 1936813"/>
              <a:gd name="f7" fmla="val 2759126"/>
              <a:gd name="f8" fmla="val 1620000"/>
              <a:gd name="f9" fmla="val 2514701"/>
              <a:gd name="f10" fmla="val 725299"/>
              <a:gd name="f11" fmla="*/ f0 1 3240000"/>
              <a:gd name="f12" fmla="*/ f1 1 3240000"/>
              <a:gd name="f13" fmla="+- f3 0 f2"/>
              <a:gd name="f14" fmla="*/ f13 1 3240000"/>
              <a:gd name="f15" fmla="*/ f2 1 f14"/>
              <a:gd name="f16" fmla="*/ f3 1 f14"/>
              <a:gd name="f17" fmla="*/ f15 f11 1"/>
              <a:gd name="f18" fmla="*/ f16 f11 1"/>
              <a:gd name="f19" fmla="*/ f16 f12 1"/>
              <a:gd name="f20" fmla="*/ f15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3240000" h="3240000">
                <a:moveTo>
                  <a:pt x="f4" y="f5"/>
                </a:moveTo>
                <a:lnTo>
                  <a:pt x="f4" y="f4"/>
                </a:lnTo>
                <a:lnTo>
                  <a:pt x="f5" y="f4"/>
                </a:lnTo>
                <a:lnTo>
                  <a:pt x="f5" y="f6"/>
                </a:lnTo>
                <a:lnTo>
                  <a:pt x="f4" y="f6"/>
                </a:lnTo>
                <a:lnTo>
                  <a:pt x="f4" y="f7"/>
                </a:lnTo>
                <a:lnTo>
                  <a:pt x="f6" y="f7"/>
                </a:lnTo>
                <a:lnTo>
                  <a:pt x="f6" y="f6"/>
                </a:lnTo>
                <a:lnTo>
                  <a:pt x="f7" y="f6"/>
                </a:lnTo>
                <a:lnTo>
                  <a:pt x="f7" y="f4"/>
                </a:lnTo>
                <a:lnTo>
                  <a:pt x="f6" y="f4"/>
                </a:lnTo>
                <a:lnTo>
                  <a:pt x="f6" y="f5"/>
                </a:lnTo>
                <a:close/>
                <a:moveTo>
                  <a:pt x="f8" y="f2"/>
                </a:moveTo>
                <a:cubicBezTo>
                  <a:pt x="f9" y="f2"/>
                  <a:pt x="f3" y="f10"/>
                  <a:pt x="f3" y="f8"/>
                </a:cubicBezTo>
                <a:cubicBezTo>
                  <a:pt x="f3" y="f9"/>
                  <a:pt x="f9" y="f3"/>
                  <a:pt x="f8" y="f3"/>
                </a:cubicBezTo>
                <a:cubicBezTo>
                  <a:pt x="f10" y="f3"/>
                  <a:pt x="f2" y="f9"/>
                  <a:pt x="f2" y="f8"/>
                </a:cubicBezTo>
                <a:cubicBezTo>
                  <a:pt x="f2" y="f10"/>
                  <a:pt x="f10" y="f2"/>
                  <a:pt x="f8" y="f2"/>
                </a:cubicBez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10" name="Rounded Rectangle 2">
            <a:extLst>
              <a:ext uri="{FF2B5EF4-FFF2-40B4-BE49-F238E27FC236}">
                <a16:creationId xmlns:a16="http://schemas.microsoft.com/office/drawing/2014/main" id="{37E7355B-1E39-43A0-976D-02B82731C51C}"/>
              </a:ext>
            </a:extLst>
          </p:cNvPr>
          <p:cNvSpPr/>
          <p:nvPr/>
        </p:nvSpPr>
        <p:spPr>
          <a:xfrm>
            <a:off x="3829973" y="4081351"/>
            <a:ext cx="429813" cy="458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440"/>
              <a:gd name="f7" fmla="val 3960000"/>
              <a:gd name="f8" fmla="val 1979373"/>
              <a:gd name="f9" fmla="val 472350"/>
              <a:gd name="f10" fmla="val 1228307"/>
              <a:gd name="f11" fmla="val 485871"/>
              <a:gd name="f12" fmla="val 850011"/>
              <a:gd name="f13" fmla="val 1078219"/>
              <a:gd name="f14" fmla="val 813783"/>
              <a:gd name="f15" fmla="val 1434034"/>
              <a:gd name="f16" fmla="val 787561"/>
              <a:gd name="f17" fmla="val 1781828"/>
              <a:gd name="f18" fmla="val 889690"/>
              <a:gd name="f19" fmla="val 2005359"/>
              <a:gd name="f20" fmla="val 1119009"/>
              <a:gd name="f21" fmla="val 2222584"/>
              <a:gd name="f22" fmla="val 1178964"/>
              <a:gd name="f23" fmla="val 2123026"/>
              <a:gd name="f24" fmla="val 1260199"/>
              <a:gd name="f25" fmla="val 1908547"/>
              <a:gd name="f26" fmla="val 1328015"/>
              <a:gd name="f27" fmla="val 1812920"/>
              <a:gd name="f28" fmla="val 1222115"/>
              <a:gd name="f29" fmla="val 1647651"/>
              <a:gd name="f30" fmla="val 1255483"/>
              <a:gd name="f31" fmla="val 1756375"/>
              <a:gd name="f32" fmla="val 1234998"/>
              <a:gd name="f33" fmla="val 1431771"/>
              <a:gd name="f34" fmla="val 1331609"/>
              <a:gd name="f35" fmla="val 922504"/>
              <a:gd name="f36" fmla="val 1719145"/>
              <a:gd name="f37" fmla="val 812633"/>
              <a:gd name="f38" fmla="val 2217373"/>
              <a:gd name="f39" fmla="val 891303"/>
              <a:gd name="f40" fmla="val 2693518"/>
              <a:gd name="f41" fmla="val 1016895"/>
              <a:gd name="f42" fmla="val 2787642"/>
              <a:gd name="f43" fmla="val 1344599"/>
              <a:gd name="f44" fmla="val 2783502"/>
              <a:gd name="f45" fmla="val 1606823"/>
              <a:gd name="f46" fmla="val 2771081"/>
              <a:gd name="f47" fmla="val 1743454"/>
              <a:gd name="f48" fmla="val 2679609"/>
              <a:gd name="f49" fmla="val 2064482"/>
              <a:gd name="f50" fmla="val 2456028"/>
              <a:gd name="f51" fmla="val 2225955"/>
              <a:gd name="f52" fmla="val 2192422"/>
              <a:gd name="f53" fmla="val 2399851"/>
              <a:gd name="f54" fmla="val 2004893"/>
              <a:gd name="f55" fmla="val 2209395"/>
              <a:gd name="f56" fmla="val 2026974"/>
              <a:gd name="f57" fmla="val 2018938"/>
              <a:gd name="f58" fmla="val 2072519"/>
              <a:gd name="f59" fmla="val 1810540"/>
              <a:gd name="f60" fmla="val 2086043"/>
              <a:gd name="f61" fmla="val 1754994"/>
              <a:gd name="f62" fmla="val 2135727"/>
              <a:gd name="f63" fmla="val 1554876"/>
              <a:gd name="f64" fmla="val 2195073"/>
              <a:gd name="f65" fmla="val 1382360"/>
              <a:gd name="f66" fmla="val 2084273"/>
              <a:gd name="f67" fmla="val 1259912"/>
              <a:gd name="f68" fmla="val 1915898"/>
              <a:gd name="f69" fmla="val 1219889"/>
              <a:gd name="f70" fmla="val 1750283"/>
              <a:gd name="f71" fmla="val 1186766"/>
              <a:gd name="f72" fmla="val 1626460"/>
              <a:gd name="f73" fmla="val 1331294"/>
              <a:gd name="f74" fmla="val 1589196"/>
              <a:gd name="f75" fmla="val 1434803"/>
              <a:gd name="f76" fmla="val 1499489"/>
              <a:gd name="f77" fmla="val 1732912"/>
              <a:gd name="f78" fmla="val 1614533"/>
              <a:gd name="f79" fmla="val 1824000"/>
              <a:gd name="f80" fmla="val 1574511"/>
              <a:gd name="f81" fmla="val 1939931"/>
              <a:gd name="f82" fmla="val 1332991"/>
              <a:gd name="f83" fmla="val 2671400"/>
              <a:gd name="f84" fmla="val 1220920"/>
              <a:gd name="f85" fmla="val 3468343"/>
              <a:gd name="f86" fmla="val 1339611"/>
              <a:gd name="f87" fmla="val 3487664"/>
              <a:gd name="f88" fmla="val 1434840"/>
              <a:gd name="f89" fmla="val 3497327"/>
              <a:gd name="f90" fmla="val 1730357"/>
              <a:gd name="f91" fmla="val 3129057"/>
              <a:gd name="f92" fmla="val 1887692"/>
              <a:gd name="f93" fmla="val 2422431"/>
              <a:gd name="f94" fmla="val 1985681"/>
              <a:gd name="f95" fmla="val 2531460"/>
              <a:gd name="f96" fmla="val 2093439"/>
              <a:gd name="f97" fmla="val 2747804"/>
              <a:gd name="f98" fmla="val 2336342"/>
              <a:gd name="f99" fmla="val 2720202"/>
              <a:gd name="f100" fmla="val 2693796"/>
              <a:gd name="f101" fmla="val 2666377"/>
              <a:gd name="f102" fmla="val 3092265"/>
              <a:gd name="f103" fmla="val 2401394"/>
              <a:gd name="f104" fmla="val 3176454"/>
              <a:gd name="f105" fmla="val 1627140"/>
              <a:gd name="f106" fmla="val 3254038"/>
              <a:gd name="f107" fmla="val 999456"/>
              <a:gd name="f108" fmla="val 2816023"/>
              <a:gd name="f109" fmla="val 430731"/>
              <a:gd name="f110" fmla="val 436907"/>
              <a:gd name="f111" fmla="val 3523533"/>
              <a:gd name="f112" fmla="val 3764830"/>
              <a:gd name="f113" fmla="val 195610"/>
              <a:gd name="f114" fmla="val 3523093"/>
              <a:gd name="f115" fmla="val 3764390"/>
              <a:gd name="f116" fmla="+- 0 0 -90"/>
              <a:gd name="f117" fmla="*/ f3 1 3960440"/>
              <a:gd name="f118" fmla="*/ f4 1 3960000"/>
              <a:gd name="f119" fmla="+- f7 0 f5"/>
              <a:gd name="f120" fmla="+- f6 0 f5"/>
              <a:gd name="f121" fmla="*/ f116 f0 1"/>
              <a:gd name="f122" fmla="*/ f120 1 3960440"/>
              <a:gd name="f123" fmla="*/ f119 1 3960000"/>
              <a:gd name="f124" fmla="*/ 1979373 f120 1"/>
              <a:gd name="f125" fmla="*/ 472350 f119 1"/>
              <a:gd name="f126" fmla="*/ 813783 f120 1"/>
              <a:gd name="f127" fmla="*/ 1434034 f119 1"/>
              <a:gd name="f128" fmla="*/ 2217373 f120 1"/>
              <a:gd name="f129" fmla="*/ 1339611 f120 1"/>
              <a:gd name="f130" fmla="*/ 3487664 f119 1"/>
              <a:gd name="f131" fmla="*/ 436907 f120 1"/>
              <a:gd name="f132" fmla="*/ 0 f119 1"/>
              <a:gd name="f133" fmla="*/ 3523533 f120 1"/>
              <a:gd name="f134" fmla="*/ 3960440 f120 1"/>
              <a:gd name="f135" fmla="*/ 436907 f119 1"/>
              <a:gd name="f136" fmla="*/ 3523093 f119 1"/>
              <a:gd name="f137" fmla="*/ 3960000 f119 1"/>
              <a:gd name="f138" fmla="*/ 0 f120 1"/>
              <a:gd name="f139" fmla="*/ 1119009 f120 1"/>
              <a:gd name="f140" fmla="*/ 2222584 f119 1"/>
              <a:gd name="f141" fmla="*/ 1234998 f120 1"/>
              <a:gd name="f142" fmla="*/ 1431771 f119 1"/>
              <a:gd name="f143" fmla="*/ 1915898 f120 1"/>
              <a:gd name="f144" fmla="*/ 1219889 f119 1"/>
              <a:gd name="f145" fmla="*/ 1589196 f120 1"/>
              <a:gd name="f146" fmla="*/ 1434803 f119 1"/>
              <a:gd name="f147" fmla="*/ 1574511 f120 1"/>
              <a:gd name="f148" fmla="*/ 1939931 f119 1"/>
              <a:gd name="f149" fmla="*/ 2135727 f120 1"/>
              <a:gd name="f150" fmla="*/ 1554876 f119 1"/>
              <a:gd name="f151" fmla="*/ 891303 f119 1"/>
              <a:gd name="f152" fmla="*/ 2783502 f120 1"/>
              <a:gd name="f153" fmla="*/ 1606823 f119 1"/>
              <a:gd name="f154" fmla="*/ 2456028 f120 1"/>
              <a:gd name="f155" fmla="*/ 2225955 f119 1"/>
              <a:gd name="f156" fmla="*/ 2026974 f120 1"/>
              <a:gd name="f157" fmla="*/ 2018938 f119 1"/>
              <a:gd name="f158" fmla="*/ 1887692 f120 1"/>
              <a:gd name="f159" fmla="*/ 2422431 f119 1"/>
              <a:gd name="f160" fmla="*/ 2336342 f120 1"/>
              <a:gd name="f161" fmla="*/ 2720202 f119 1"/>
              <a:gd name="f162" fmla="*/ 3176454 f120 1"/>
              <a:gd name="f163" fmla="*/ 1627140 f119 1"/>
              <a:gd name="f164" fmla="*/ 1328015 f120 1"/>
              <a:gd name="f165" fmla="*/ 1812920 f119 1"/>
              <a:gd name="f166" fmla="*/ f121 1 f2"/>
              <a:gd name="f167" fmla="*/ f124 1 3960440"/>
              <a:gd name="f168" fmla="*/ f125 1 3960000"/>
              <a:gd name="f169" fmla="*/ f126 1 3960440"/>
              <a:gd name="f170" fmla="*/ f127 1 3960000"/>
              <a:gd name="f171" fmla="*/ f128 1 3960440"/>
              <a:gd name="f172" fmla="*/ f129 1 3960440"/>
              <a:gd name="f173" fmla="*/ f130 1 3960000"/>
              <a:gd name="f174" fmla="*/ f131 1 3960440"/>
              <a:gd name="f175" fmla="*/ f132 1 3960000"/>
              <a:gd name="f176" fmla="*/ f133 1 3960440"/>
              <a:gd name="f177" fmla="*/ f134 1 3960440"/>
              <a:gd name="f178" fmla="*/ f135 1 3960000"/>
              <a:gd name="f179" fmla="*/ f136 1 3960000"/>
              <a:gd name="f180" fmla="*/ f137 1 3960000"/>
              <a:gd name="f181" fmla="*/ f138 1 3960440"/>
              <a:gd name="f182" fmla="*/ f139 1 3960440"/>
              <a:gd name="f183" fmla="*/ f140 1 3960000"/>
              <a:gd name="f184" fmla="*/ f141 1 3960440"/>
              <a:gd name="f185" fmla="*/ f142 1 3960000"/>
              <a:gd name="f186" fmla="*/ f143 1 3960440"/>
              <a:gd name="f187" fmla="*/ f144 1 3960000"/>
              <a:gd name="f188" fmla="*/ f145 1 3960440"/>
              <a:gd name="f189" fmla="*/ f146 1 3960000"/>
              <a:gd name="f190" fmla="*/ f147 1 3960440"/>
              <a:gd name="f191" fmla="*/ f148 1 3960000"/>
              <a:gd name="f192" fmla="*/ f149 1 3960440"/>
              <a:gd name="f193" fmla="*/ f150 1 3960000"/>
              <a:gd name="f194" fmla="*/ f151 1 3960000"/>
              <a:gd name="f195" fmla="*/ f152 1 3960440"/>
              <a:gd name="f196" fmla="*/ f153 1 3960000"/>
              <a:gd name="f197" fmla="*/ f154 1 3960440"/>
              <a:gd name="f198" fmla="*/ f155 1 3960000"/>
              <a:gd name="f199" fmla="*/ f156 1 3960440"/>
              <a:gd name="f200" fmla="*/ f157 1 3960000"/>
              <a:gd name="f201" fmla="*/ f158 1 3960440"/>
              <a:gd name="f202" fmla="*/ f159 1 3960000"/>
              <a:gd name="f203" fmla="*/ f160 1 3960440"/>
              <a:gd name="f204" fmla="*/ f161 1 3960000"/>
              <a:gd name="f205" fmla="*/ f162 1 3960440"/>
              <a:gd name="f206" fmla="*/ f163 1 3960000"/>
              <a:gd name="f207" fmla="*/ f164 1 3960440"/>
              <a:gd name="f208" fmla="*/ f165 1 3960000"/>
              <a:gd name="f209" fmla="*/ f5 1 f122"/>
              <a:gd name="f210" fmla="*/ f6 1 f122"/>
              <a:gd name="f211" fmla="*/ f5 1 f123"/>
              <a:gd name="f212" fmla="*/ f7 1 f123"/>
              <a:gd name="f213" fmla="+- f166 0 f1"/>
              <a:gd name="f214" fmla="*/ f167 1 f122"/>
              <a:gd name="f215" fmla="*/ f168 1 f123"/>
              <a:gd name="f216" fmla="*/ f169 1 f122"/>
              <a:gd name="f217" fmla="*/ f170 1 f123"/>
              <a:gd name="f218" fmla="*/ f182 1 f122"/>
              <a:gd name="f219" fmla="*/ f183 1 f123"/>
              <a:gd name="f220" fmla="*/ f207 1 f122"/>
              <a:gd name="f221" fmla="*/ f208 1 f123"/>
              <a:gd name="f222" fmla="*/ f184 1 f122"/>
              <a:gd name="f223" fmla="*/ f185 1 f123"/>
              <a:gd name="f224" fmla="*/ f171 1 f122"/>
              <a:gd name="f225" fmla="*/ f194 1 f123"/>
              <a:gd name="f226" fmla="*/ f195 1 f122"/>
              <a:gd name="f227" fmla="*/ f196 1 f123"/>
              <a:gd name="f228" fmla="*/ f197 1 f122"/>
              <a:gd name="f229" fmla="*/ f198 1 f123"/>
              <a:gd name="f230" fmla="*/ f199 1 f122"/>
              <a:gd name="f231" fmla="*/ f200 1 f123"/>
              <a:gd name="f232" fmla="*/ f192 1 f122"/>
              <a:gd name="f233" fmla="*/ f193 1 f123"/>
              <a:gd name="f234" fmla="*/ f186 1 f122"/>
              <a:gd name="f235" fmla="*/ f187 1 f123"/>
              <a:gd name="f236" fmla="*/ f188 1 f122"/>
              <a:gd name="f237" fmla="*/ f189 1 f123"/>
              <a:gd name="f238" fmla="*/ f190 1 f122"/>
              <a:gd name="f239" fmla="*/ f191 1 f123"/>
              <a:gd name="f240" fmla="*/ f172 1 f122"/>
              <a:gd name="f241" fmla="*/ f173 1 f123"/>
              <a:gd name="f242" fmla="*/ f201 1 f122"/>
              <a:gd name="f243" fmla="*/ f202 1 f123"/>
              <a:gd name="f244" fmla="*/ f203 1 f122"/>
              <a:gd name="f245" fmla="*/ f204 1 f123"/>
              <a:gd name="f246" fmla="*/ f205 1 f122"/>
              <a:gd name="f247" fmla="*/ f206 1 f123"/>
              <a:gd name="f248" fmla="*/ f174 1 f122"/>
              <a:gd name="f249" fmla="*/ f175 1 f123"/>
              <a:gd name="f250" fmla="*/ f176 1 f122"/>
              <a:gd name="f251" fmla="*/ f177 1 f122"/>
              <a:gd name="f252" fmla="*/ f178 1 f123"/>
              <a:gd name="f253" fmla="*/ f179 1 f123"/>
              <a:gd name="f254" fmla="*/ f180 1 f123"/>
              <a:gd name="f255" fmla="*/ f181 1 f122"/>
              <a:gd name="f256" fmla="*/ f209 f117 1"/>
              <a:gd name="f257" fmla="*/ f210 f117 1"/>
              <a:gd name="f258" fmla="*/ f212 f118 1"/>
              <a:gd name="f259" fmla="*/ f211 f118 1"/>
              <a:gd name="f260" fmla="*/ f214 f117 1"/>
              <a:gd name="f261" fmla="*/ f215 f118 1"/>
              <a:gd name="f262" fmla="*/ f216 f117 1"/>
              <a:gd name="f263" fmla="*/ f217 f118 1"/>
              <a:gd name="f264" fmla="*/ f218 f117 1"/>
              <a:gd name="f265" fmla="*/ f219 f118 1"/>
              <a:gd name="f266" fmla="*/ f220 f117 1"/>
              <a:gd name="f267" fmla="*/ f221 f118 1"/>
              <a:gd name="f268" fmla="*/ f222 f117 1"/>
              <a:gd name="f269" fmla="*/ f223 f118 1"/>
              <a:gd name="f270" fmla="*/ f224 f117 1"/>
              <a:gd name="f271" fmla="*/ f225 f118 1"/>
              <a:gd name="f272" fmla="*/ f226 f117 1"/>
              <a:gd name="f273" fmla="*/ f227 f118 1"/>
              <a:gd name="f274" fmla="*/ f228 f117 1"/>
              <a:gd name="f275" fmla="*/ f229 f118 1"/>
              <a:gd name="f276" fmla="*/ f230 f117 1"/>
              <a:gd name="f277" fmla="*/ f231 f118 1"/>
              <a:gd name="f278" fmla="*/ f232 f117 1"/>
              <a:gd name="f279" fmla="*/ f233 f118 1"/>
              <a:gd name="f280" fmla="*/ f234 f117 1"/>
              <a:gd name="f281" fmla="*/ f235 f118 1"/>
              <a:gd name="f282" fmla="*/ f236 f117 1"/>
              <a:gd name="f283" fmla="*/ f237 f118 1"/>
              <a:gd name="f284" fmla="*/ f238 f117 1"/>
              <a:gd name="f285" fmla="*/ f239 f118 1"/>
              <a:gd name="f286" fmla="*/ f240 f117 1"/>
              <a:gd name="f287" fmla="*/ f241 f118 1"/>
              <a:gd name="f288" fmla="*/ f242 f117 1"/>
              <a:gd name="f289" fmla="*/ f243 f118 1"/>
              <a:gd name="f290" fmla="*/ f244 f117 1"/>
              <a:gd name="f291" fmla="*/ f245 f118 1"/>
              <a:gd name="f292" fmla="*/ f246 f117 1"/>
              <a:gd name="f293" fmla="*/ f247 f118 1"/>
              <a:gd name="f294" fmla="*/ f248 f117 1"/>
              <a:gd name="f295" fmla="*/ f249 f118 1"/>
              <a:gd name="f296" fmla="*/ f250 f117 1"/>
              <a:gd name="f297" fmla="*/ f251 f117 1"/>
              <a:gd name="f298" fmla="*/ f252 f118 1"/>
              <a:gd name="f299" fmla="*/ f253 f118 1"/>
              <a:gd name="f300" fmla="*/ f254 f118 1"/>
              <a:gd name="f301" fmla="*/ f255 f1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3">
                <a:pos x="f260" y="f261"/>
              </a:cxn>
              <a:cxn ang="f213">
                <a:pos x="f262" y="f263"/>
              </a:cxn>
              <a:cxn ang="f213">
                <a:pos x="f264" y="f265"/>
              </a:cxn>
              <a:cxn ang="f213">
                <a:pos x="f266" y="f267"/>
              </a:cxn>
              <a:cxn ang="f213">
                <a:pos x="f268" y="f269"/>
              </a:cxn>
              <a:cxn ang="f213">
                <a:pos x="f270" y="f271"/>
              </a:cxn>
              <a:cxn ang="f213">
                <a:pos x="f272" y="f273"/>
              </a:cxn>
              <a:cxn ang="f213">
                <a:pos x="f274" y="f275"/>
              </a:cxn>
              <a:cxn ang="f213">
                <a:pos x="f276" y="f277"/>
              </a:cxn>
              <a:cxn ang="f213">
                <a:pos x="f278" y="f279"/>
              </a:cxn>
              <a:cxn ang="f213">
                <a:pos x="f280" y="f281"/>
              </a:cxn>
              <a:cxn ang="f213">
                <a:pos x="f282" y="f283"/>
              </a:cxn>
              <a:cxn ang="f213">
                <a:pos x="f284" y="f285"/>
              </a:cxn>
              <a:cxn ang="f213">
                <a:pos x="f286" y="f287"/>
              </a:cxn>
              <a:cxn ang="f213">
                <a:pos x="f288" y="f289"/>
              </a:cxn>
              <a:cxn ang="f213">
                <a:pos x="f290" y="f291"/>
              </a:cxn>
              <a:cxn ang="f213">
                <a:pos x="f292" y="f293"/>
              </a:cxn>
              <a:cxn ang="f213">
                <a:pos x="f260" y="f261"/>
              </a:cxn>
              <a:cxn ang="f213">
                <a:pos x="f294" y="f295"/>
              </a:cxn>
              <a:cxn ang="f213">
                <a:pos x="f296" y="f295"/>
              </a:cxn>
              <a:cxn ang="f213">
                <a:pos x="f297" y="f298"/>
              </a:cxn>
              <a:cxn ang="f213">
                <a:pos x="f297" y="f299"/>
              </a:cxn>
              <a:cxn ang="f213">
                <a:pos x="f296" y="f300"/>
              </a:cxn>
              <a:cxn ang="f213">
                <a:pos x="f294" y="f300"/>
              </a:cxn>
              <a:cxn ang="f213">
                <a:pos x="f301" y="f299"/>
              </a:cxn>
              <a:cxn ang="f213">
                <a:pos x="f301" y="f298"/>
              </a:cxn>
              <a:cxn ang="f213">
                <a:pos x="f294" y="f295"/>
              </a:cxn>
            </a:cxnLst>
            <a:rect l="f256" t="f259" r="f257" b="f258"/>
            <a:pathLst>
              <a:path w="3960440" h="3960000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59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8" y="f109"/>
                  <a:pt x="f8" y="f9"/>
                </a:cubicBezTo>
                <a:close/>
                <a:moveTo>
                  <a:pt x="f110" y="f5"/>
                </a:moveTo>
                <a:lnTo>
                  <a:pt x="f111" y="f5"/>
                </a:lnTo>
                <a:cubicBezTo>
                  <a:pt x="f112" y="f5"/>
                  <a:pt x="f6" y="f113"/>
                  <a:pt x="f6" y="f110"/>
                </a:cubicBezTo>
                <a:lnTo>
                  <a:pt x="f6" y="f114"/>
                </a:lnTo>
                <a:cubicBezTo>
                  <a:pt x="f6" y="f115"/>
                  <a:pt x="f112" y="f7"/>
                  <a:pt x="f111" y="f7"/>
                </a:cubicBezTo>
                <a:lnTo>
                  <a:pt x="f110" y="f7"/>
                </a:lnTo>
                <a:cubicBezTo>
                  <a:pt x="f113" y="f7"/>
                  <a:pt x="f5" y="f115"/>
                  <a:pt x="f5" y="f114"/>
                </a:cubicBezTo>
                <a:lnTo>
                  <a:pt x="f5" y="f110"/>
                </a:lnTo>
                <a:cubicBezTo>
                  <a:pt x="f5" y="f113"/>
                  <a:pt x="f113" y="f5"/>
                  <a:pt x="f110" y="f5"/>
                </a:cubicBez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00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11" name="Rounded Rectangle 8">
            <a:extLst>
              <a:ext uri="{FF2B5EF4-FFF2-40B4-BE49-F238E27FC236}">
                <a16:creationId xmlns:a16="http://schemas.microsoft.com/office/drawing/2014/main" id="{C9F472C1-5403-423B-A319-7AA8E8AF608C}"/>
              </a:ext>
            </a:extLst>
          </p:cNvPr>
          <p:cNvSpPr/>
          <p:nvPr/>
        </p:nvSpPr>
        <p:spPr>
          <a:xfrm>
            <a:off x="3128866" y="4081351"/>
            <a:ext cx="429859" cy="458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88432"/>
              <a:gd name="f7" fmla="val 3960440"/>
              <a:gd name="f8" fmla="val 554477"/>
              <a:gd name="f9" fmla="val 1512168"/>
              <a:gd name="f10" fmla="val 3312368"/>
              <a:gd name="f11" fmla="val 1201638"/>
              <a:gd name="f12" fmla="val 2840340"/>
              <a:gd name="f13" fmla="val 1479943"/>
              <a:gd name="f14" fmla="val 2293254"/>
              <a:gd name="f15" fmla="val 1484797"/>
              <a:gd name="f16" fmla="val 2254084"/>
              <a:gd name="f17" fmla="val 1780470"/>
              <a:gd name="f18" fmla="val 2136833"/>
              <a:gd name="f19" fmla="val 1785510"/>
              <a:gd name="f20" fmla="val 1510185"/>
              <a:gd name="f21" fmla="val 1489672"/>
              <a:gd name="f22" fmla="val 3310385"/>
              <a:gd name="f23" fmla="val 2140283"/>
              <a:gd name="f24" fmla="val 2925445"/>
              <a:gd name="f25" fmla="val 2133383"/>
              <a:gd name="f26" fmla="val 2560917"/>
              <a:gd name="f27" fmla="val 2147184"/>
              <a:gd name="f28" fmla="val 2155564"/>
              <a:gd name="f29" fmla="val 2187272"/>
              <a:gd name="f30" fmla="val 1842063"/>
              <a:gd name="f31" fmla="val 2668986"/>
              <a:gd name="f32" fmla="val 1938990"/>
              <a:gd name="f33" fmla="val 2673919"/>
              <a:gd name="f34" fmla="val 2138897"/>
              <a:gd name="f35" fmla="val 2679688"/>
              <a:gd name="f36" fmla="val 3312366"/>
              <a:gd name="f37" fmla="val 3326849"/>
              <a:gd name="f38" fmla="val 3329155"/>
              <a:gd name="f39" fmla="val 2917782"/>
              <a:gd name="f40" fmla="val 3331462"/>
              <a:gd name="f41" fmla="val 2523197"/>
              <a:gd name="f42" fmla="val 3333768"/>
              <a:gd name="f43" fmla="val 2128613"/>
              <a:gd name="f44" fmla="val 3339026"/>
              <a:gd name="f45" fmla="val 1942962"/>
              <a:gd name="f46" fmla="val 3184753"/>
              <a:gd name="f47" fmla="val 1475890"/>
              <a:gd name="f48" fmla="val 878058"/>
              <a:gd name="f49" fmla="val 648072"/>
              <a:gd name="f50" fmla="val 699349"/>
              <a:gd name="f51" fmla="val 792944"/>
              <a:gd name="f52" fmla="val 971653"/>
              <a:gd name="f53" fmla="val 1150362"/>
              <a:gd name="f54" fmla="val 1295234"/>
              <a:gd name="f55" fmla="val 1056767"/>
              <a:gd name="f56" fmla="val 1201639"/>
              <a:gd name="f57" fmla="val 333511"/>
              <a:gd name="f58" fmla="val 3554921"/>
              <a:gd name="f59" fmla="val 3739114"/>
              <a:gd name="f60" fmla="val 149318"/>
              <a:gd name="f61" fmla="val 3626929"/>
              <a:gd name="f62" fmla="val 3811122"/>
              <a:gd name="f63" fmla="+- 0 0 -90"/>
              <a:gd name="f64" fmla="*/ f3 1 3888432"/>
              <a:gd name="f65" fmla="*/ f4 1 3960440"/>
              <a:gd name="f66" fmla="+- f7 0 f5"/>
              <a:gd name="f67" fmla="+- f6 0 f5"/>
              <a:gd name="f68" fmla="*/ f63 f0 1"/>
              <a:gd name="f69" fmla="*/ f67 1 3888432"/>
              <a:gd name="f70" fmla="*/ f66 1 3960440"/>
              <a:gd name="f71" fmla="*/ 554477 f67 1"/>
              <a:gd name="f72" fmla="*/ 1512168 f66 1"/>
              <a:gd name="f73" fmla="*/ 3312368 f66 1"/>
              <a:gd name="f74" fmla="*/ 1201638 f67 1"/>
              <a:gd name="f75" fmla="*/ 2136833 f67 1"/>
              <a:gd name="f76" fmla="*/ 1785510 f66 1"/>
              <a:gd name="f77" fmla="*/ 1510185 f66 1"/>
              <a:gd name="f78" fmla="*/ 1489672 f67 1"/>
              <a:gd name="f79" fmla="*/ 3310385 f66 1"/>
              <a:gd name="f80" fmla="*/ 2673919 f67 1"/>
              <a:gd name="f81" fmla="*/ 2138897 f66 1"/>
              <a:gd name="f82" fmla="*/ 2679688 f67 1"/>
              <a:gd name="f83" fmla="*/ 3312366 f66 1"/>
              <a:gd name="f84" fmla="*/ 3326849 f67 1"/>
              <a:gd name="f85" fmla="*/ 3333768 f67 1"/>
              <a:gd name="f86" fmla="*/ 2128613 f66 1"/>
              <a:gd name="f87" fmla="*/ 2840340 f67 1"/>
              <a:gd name="f88" fmla="*/ 1479943 f66 1"/>
              <a:gd name="f89" fmla="*/ 878058 f67 1"/>
              <a:gd name="f90" fmla="*/ 648072 f66 1"/>
              <a:gd name="f91" fmla="*/ 971653 f66 1"/>
              <a:gd name="f92" fmla="*/ 1295234 f66 1"/>
              <a:gd name="f93" fmla="*/ 1201639 f67 1"/>
              <a:gd name="f94" fmla="*/ 333511 f67 1"/>
              <a:gd name="f95" fmla="*/ 0 f66 1"/>
              <a:gd name="f96" fmla="*/ 3554921 f67 1"/>
              <a:gd name="f97" fmla="*/ 3888432 f67 1"/>
              <a:gd name="f98" fmla="*/ 333511 f66 1"/>
              <a:gd name="f99" fmla="*/ 3626929 f66 1"/>
              <a:gd name="f100" fmla="*/ 3960440 f66 1"/>
              <a:gd name="f101" fmla="*/ 0 f67 1"/>
              <a:gd name="f102" fmla="*/ 2147184 f67 1"/>
              <a:gd name="f103" fmla="*/ 2155564 f66 1"/>
              <a:gd name="f104" fmla="*/ f68 1 f2"/>
              <a:gd name="f105" fmla="*/ f71 1 3888432"/>
              <a:gd name="f106" fmla="*/ f72 1 3960440"/>
              <a:gd name="f107" fmla="*/ f73 1 3960440"/>
              <a:gd name="f108" fmla="*/ f74 1 3888432"/>
              <a:gd name="f109" fmla="*/ f75 1 3888432"/>
              <a:gd name="f110" fmla="*/ f76 1 3960440"/>
              <a:gd name="f111" fmla="*/ f77 1 3960440"/>
              <a:gd name="f112" fmla="*/ f78 1 3888432"/>
              <a:gd name="f113" fmla="*/ f79 1 3960440"/>
              <a:gd name="f114" fmla="*/ f80 1 3888432"/>
              <a:gd name="f115" fmla="*/ f81 1 3960440"/>
              <a:gd name="f116" fmla="*/ f82 1 3888432"/>
              <a:gd name="f117" fmla="*/ f83 1 3960440"/>
              <a:gd name="f118" fmla="*/ f84 1 3888432"/>
              <a:gd name="f119" fmla="*/ f85 1 3888432"/>
              <a:gd name="f120" fmla="*/ f86 1 3960440"/>
              <a:gd name="f121" fmla="*/ f87 1 3888432"/>
              <a:gd name="f122" fmla="*/ f88 1 3960440"/>
              <a:gd name="f123" fmla="*/ f89 1 3888432"/>
              <a:gd name="f124" fmla="*/ f90 1 3960440"/>
              <a:gd name="f125" fmla="*/ f91 1 3960440"/>
              <a:gd name="f126" fmla="*/ f92 1 3960440"/>
              <a:gd name="f127" fmla="*/ f93 1 3888432"/>
              <a:gd name="f128" fmla="*/ f94 1 3888432"/>
              <a:gd name="f129" fmla="*/ f95 1 3960440"/>
              <a:gd name="f130" fmla="*/ f96 1 3888432"/>
              <a:gd name="f131" fmla="*/ f97 1 3888432"/>
              <a:gd name="f132" fmla="*/ f98 1 3960440"/>
              <a:gd name="f133" fmla="*/ f99 1 3960440"/>
              <a:gd name="f134" fmla="*/ f100 1 3960440"/>
              <a:gd name="f135" fmla="*/ f101 1 3888432"/>
              <a:gd name="f136" fmla="*/ f102 1 3888432"/>
              <a:gd name="f137" fmla="*/ f103 1 3960440"/>
              <a:gd name="f138" fmla="*/ f5 1 f69"/>
              <a:gd name="f139" fmla="*/ f6 1 f69"/>
              <a:gd name="f140" fmla="*/ f5 1 f70"/>
              <a:gd name="f141" fmla="*/ f7 1 f70"/>
              <a:gd name="f142" fmla="+- f104 0 f1"/>
              <a:gd name="f143" fmla="*/ f105 1 f69"/>
              <a:gd name="f144" fmla="*/ f106 1 f70"/>
              <a:gd name="f145" fmla="*/ f107 1 f70"/>
              <a:gd name="f146" fmla="*/ f108 1 f69"/>
              <a:gd name="f147" fmla="*/ f121 1 f69"/>
              <a:gd name="f148" fmla="*/ f122 1 f70"/>
              <a:gd name="f149" fmla="*/ f109 1 f69"/>
              <a:gd name="f150" fmla="*/ f110 1 f70"/>
              <a:gd name="f151" fmla="*/ f111 1 f70"/>
              <a:gd name="f152" fmla="*/ f112 1 f69"/>
              <a:gd name="f153" fmla="*/ f113 1 f70"/>
              <a:gd name="f154" fmla="*/ f136 1 f69"/>
              <a:gd name="f155" fmla="*/ f137 1 f70"/>
              <a:gd name="f156" fmla="*/ f114 1 f69"/>
              <a:gd name="f157" fmla="*/ f115 1 f70"/>
              <a:gd name="f158" fmla="*/ f116 1 f69"/>
              <a:gd name="f159" fmla="*/ f117 1 f70"/>
              <a:gd name="f160" fmla="*/ f118 1 f69"/>
              <a:gd name="f161" fmla="*/ f119 1 f69"/>
              <a:gd name="f162" fmla="*/ f120 1 f70"/>
              <a:gd name="f163" fmla="*/ f123 1 f69"/>
              <a:gd name="f164" fmla="*/ f124 1 f70"/>
              <a:gd name="f165" fmla="*/ f125 1 f70"/>
              <a:gd name="f166" fmla="*/ f126 1 f70"/>
              <a:gd name="f167" fmla="*/ f127 1 f69"/>
              <a:gd name="f168" fmla="*/ f128 1 f69"/>
              <a:gd name="f169" fmla="*/ f129 1 f70"/>
              <a:gd name="f170" fmla="*/ f130 1 f69"/>
              <a:gd name="f171" fmla="*/ f131 1 f69"/>
              <a:gd name="f172" fmla="*/ f132 1 f70"/>
              <a:gd name="f173" fmla="*/ f133 1 f70"/>
              <a:gd name="f174" fmla="*/ f134 1 f70"/>
              <a:gd name="f175" fmla="*/ f135 1 f69"/>
              <a:gd name="f176" fmla="*/ f138 f64 1"/>
              <a:gd name="f177" fmla="*/ f139 f64 1"/>
              <a:gd name="f178" fmla="*/ f141 f65 1"/>
              <a:gd name="f179" fmla="*/ f140 f65 1"/>
              <a:gd name="f180" fmla="*/ f143 f64 1"/>
              <a:gd name="f181" fmla="*/ f144 f65 1"/>
              <a:gd name="f182" fmla="*/ f145 f65 1"/>
              <a:gd name="f183" fmla="*/ f146 f64 1"/>
              <a:gd name="f184" fmla="*/ f147 f64 1"/>
              <a:gd name="f185" fmla="*/ f148 f65 1"/>
              <a:gd name="f186" fmla="*/ f149 f64 1"/>
              <a:gd name="f187" fmla="*/ f150 f65 1"/>
              <a:gd name="f188" fmla="*/ f151 f65 1"/>
              <a:gd name="f189" fmla="*/ f152 f64 1"/>
              <a:gd name="f190" fmla="*/ f153 f65 1"/>
              <a:gd name="f191" fmla="*/ f154 f64 1"/>
              <a:gd name="f192" fmla="*/ f155 f65 1"/>
              <a:gd name="f193" fmla="*/ f156 f64 1"/>
              <a:gd name="f194" fmla="*/ f157 f65 1"/>
              <a:gd name="f195" fmla="*/ f158 f64 1"/>
              <a:gd name="f196" fmla="*/ f159 f65 1"/>
              <a:gd name="f197" fmla="*/ f160 f64 1"/>
              <a:gd name="f198" fmla="*/ f161 f64 1"/>
              <a:gd name="f199" fmla="*/ f162 f65 1"/>
              <a:gd name="f200" fmla="*/ f163 f64 1"/>
              <a:gd name="f201" fmla="*/ f164 f65 1"/>
              <a:gd name="f202" fmla="*/ f165 f65 1"/>
              <a:gd name="f203" fmla="*/ f166 f65 1"/>
              <a:gd name="f204" fmla="*/ f167 f64 1"/>
              <a:gd name="f205" fmla="*/ f168 f64 1"/>
              <a:gd name="f206" fmla="*/ f169 f65 1"/>
              <a:gd name="f207" fmla="*/ f170 f64 1"/>
              <a:gd name="f208" fmla="*/ f171 f64 1"/>
              <a:gd name="f209" fmla="*/ f172 f65 1"/>
              <a:gd name="f210" fmla="*/ f173 f65 1"/>
              <a:gd name="f211" fmla="*/ f174 f65 1"/>
              <a:gd name="f212" fmla="*/ f175 f6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80" y="f181"/>
              </a:cxn>
              <a:cxn ang="f142">
                <a:pos x="f180" y="f182"/>
              </a:cxn>
              <a:cxn ang="f142">
                <a:pos x="f183" y="f182"/>
              </a:cxn>
              <a:cxn ang="f142">
                <a:pos x="f183" y="f181"/>
              </a:cxn>
              <a:cxn ang="f142">
                <a:pos x="f180" y="f181"/>
              </a:cxn>
              <a:cxn ang="f142">
                <a:pos x="f184" y="f185"/>
              </a:cxn>
              <a:cxn ang="f142">
                <a:pos x="f186" y="f187"/>
              </a:cxn>
              <a:cxn ang="f142">
                <a:pos x="f186" y="f188"/>
              </a:cxn>
              <a:cxn ang="f142">
                <a:pos x="f189" y="f188"/>
              </a:cxn>
              <a:cxn ang="f142">
                <a:pos x="f189" y="f190"/>
              </a:cxn>
              <a:cxn ang="f142">
                <a:pos x="f186" y="f190"/>
              </a:cxn>
              <a:cxn ang="f142">
                <a:pos x="f191" y="f192"/>
              </a:cxn>
              <a:cxn ang="f142">
                <a:pos x="f193" y="f194"/>
              </a:cxn>
              <a:cxn ang="f142">
                <a:pos x="f195" y="f196"/>
              </a:cxn>
              <a:cxn ang="f142">
                <a:pos x="f197" y="f196"/>
              </a:cxn>
              <a:cxn ang="f142">
                <a:pos x="f198" y="f199"/>
              </a:cxn>
              <a:cxn ang="f142">
                <a:pos x="f184" y="f185"/>
              </a:cxn>
              <a:cxn ang="f142">
                <a:pos x="f200" y="f201"/>
              </a:cxn>
              <a:cxn ang="f142">
                <a:pos x="f180" y="f202"/>
              </a:cxn>
              <a:cxn ang="f142">
                <a:pos x="f200" y="f203"/>
              </a:cxn>
              <a:cxn ang="f142">
                <a:pos x="f204" y="f202"/>
              </a:cxn>
              <a:cxn ang="f142">
                <a:pos x="f200" y="f201"/>
              </a:cxn>
              <a:cxn ang="f142">
                <a:pos x="f205" y="f206"/>
              </a:cxn>
              <a:cxn ang="f142">
                <a:pos x="f207" y="f206"/>
              </a:cxn>
              <a:cxn ang="f142">
                <a:pos x="f208" y="f209"/>
              </a:cxn>
              <a:cxn ang="f142">
                <a:pos x="f208" y="f210"/>
              </a:cxn>
              <a:cxn ang="f142">
                <a:pos x="f207" y="f211"/>
              </a:cxn>
              <a:cxn ang="f142">
                <a:pos x="f205" y="f211"/>
              </a:cxn>
              <a:cxn ang="f142">
                <a:pos x="f212" y="f210"/>
              </a:cxn>
              <a:cxn ang="f142">
                <a:pos x="f212" y="f209"/>
              </a:cxn>
              <a:cxn ang="f142">
                <a:pos x="f205" y="f206"/>
              </a:cxn>
            </a:cxnLst>
            <a:rect l="f176" t="f179" r="f177" b="f178"/>
            <a:pathLst>
              <a:path w="3888432" h="3960440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9"/>
                </a:lnTo>
                <a:lnTo>
                  <a:pt x="f8" y="f9"/>
                </a:lnTo>
                <a:close/>
                <a:moveTo>
                  <a:pt x="f12" y="f13"/>
                </a:moveTo>
                <a:cubicBezTo>
                  <a:pt x="f14" y="f15"/>
                  <a:pt x="f16" y="f17"/>
                  <a:pt x="f18" y="f19"/>
                </a:cubicBezTo>
                <a:lnTo>
                  <a:pt x="f18" y="f20"/>
                </a:lnTo>
                <a:lnTo>
                  <a:pt x="f21" y="f20"/>
                </a:lnTo>
                <a:lnTo>
                  <a:pt x="f21" y="f22"/>
                </a:lnTo>
                <a:lnTo>
                  <a:pt x="f18" y="f22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lnTo>
                  <a:pt x="f37" y="f36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2" y="f13"/>
                </a:cubicBezTo>
                <a:close/>
                <a:moveTo>
                  <a:pt x="f48" y="f49"/>
                </a:moveTo>
                <a:cubicBezTo>
                  <a:pt x="f50" y="f49"/>
                  <a:pt x="f8" y="f51"/>
                  <a:pt x="f8" y="f52"/>
                </a:cubicBezTo>
                <a:cubicBezTo>
                  <a:pt x="f8" y="f53"/>
                  <a:pt x="f50" y="f54"/>
                  <a:pt x="f48" y="f54"/>
                </a:cubicBezTo>
                <a:cubicBezTo>
                  <a:pt x="f55" y="f54"/>
                  <a:pt x="f56" y="f53"/>
                  <a:pt x="f56" y="f52"/>
                </a:cubicBezTo>
                <a:cubicBezTo>
                  <a:pt x="f56" y="f51"/>
                  <a:pt x="f55" y="f49"/>
                  <a:pt x="f48" y="f49"/>
                </a:cubicBezTo>
                <a:close/>
                <a:moveTo>
                  <a:pt x="f57" y="f5"/>
                </a:moveTo>
                <a:lnTo>
                  <a:pt x="f58" y="f5"/>
                </a:lnTo>
                <a:cubicBezTo>
                  <a:pt x="f59" y="f5"/>
                  <a:pt x="f6" y="f60"/>
                  <a:pt x="f6" y="f57"/>
                </a:cubicBezTo>
                <a:lnTo>
                  <a:pt x="f6" y="f61"/>
                </a:lnTo>
                <a:cubicBezTo>
                  <a:pt x="f6" y="f62"/>
                  <a:pt x="f59" y="f7"/>
                  <a:pt x="f58" y="f7"/>
                </a:cubicBezTo>
                <a:lnTo>
                  <a:pt x="f57" y="f7"/>
                </a:lnTo>
                <a:cubicBezTo>
                  <a:pt x="f60" y="f7"/>
                  <a:pt x="f5" y="f62"/>
                  <a:pt x="f5" y="f61"/>
                </a:cubicBezTo>
                <a:lnTo>
                  <a:pt x="f5" y="f57"/>
                </a:lnTo>
                <a:cubicBezTo>
                  <a:pt x="f5" y="f60"/>
                  <a:pt x="f60" y="f5"/>
                  <a:pt x="f57" y="f5"/>
                </a:cubicBez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00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12" name="Rounded Rectangle 2">
            <a:extLst>
              <a:ext uri="{FF2B5EF4-FFF2-40B4-BE49-F238E27FC236}">
                <a16:creationId xmlns:a16="http://schemas.microsoft.com/office/drawing/2014/main" id="{C8AD8561-D7FE-4A52-B462-2453D7D57070}"/>
              </a:ext>
            </a:extLst>
          </p:cNvPr>
          <p:cNvSpPr/>
          <p:nvPr/>
        </p:nvSpPr>
        <p:spPr>
          <a:xfrm>
            <a:off x="5227167" y="4081351"/>
            <a:ext cx="429813" cy="458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3160999"/>
              <a:gd name="f8" fmla="val 1374274"/>
              <a:gd name="f9" fmla="val 3155132"/>
              <a:gd name="f10" fmla="val 1419362"/>
              <a:gd name="f11" fmla="val 2496208"/>
              <a:gd name="f12" fmla="val 770986"/>
              <a:gd name="f13" fmla="val 2113414"/>
              <a:gd name="f14" fmla="val 1929581"/>
              <a:gd name="f15" fmla="val 1106902"/>
              <a:gd name="f16" fmla="val 1921633"/>
              <a:gd name="f17" fmla="val 1292845"/>
              <a:gd name="f18" fmla="val 1914712"/>
              <a:gd name="f19" fmla="val 1454769"/>
              <a:gd name="f20" fmla="val 1928136"/>
              <a:gd name="f21" fmla="val 1522392"/>
              <a:gd name="f22" fmla="val 1942445"/>
              <a:gd name="f23" fmla="val 1570340"/>
              <a:gd name="f24" fmla="val 1547199"/>
              <a:gd name="f25" fmla="val 1510736"/>
              <a:gd name="f26" fmla="val 1237189"/>
              <a:gd name="f27" fmla="val 1330681"/>
              <a:gd name="f28" fmla="val 815277"/>
              <a:gd name="f29" fmla="val 836121"/>
              <a:gd name="f30" fmla="val 618819"/>
              <a:gd name="f31" fmla="val 1229038"/>
              <a:gd name="f32" fmla="val 733086"/>
              <a:gd name="f33" fmla="val 1558961"/>
              <a:gd name="f34" fmla="val 965659"/>
              <a:gd name="f35" fmla="val 1735195"/>
              <a:gd name="f36" fmla="val 864541"/>
              <a:gd name="f37" fmla="val 1716416"/>
              <a:gd name="f38" fmla="val 662904"/>
              <a:gd name="f39" fmla="val 1695759"/>
              <a:gd name="f40" fmla="val 570453"/>
              <a:gd name="f41" fmla="val 1629310"/>
              <a:gd name="f42" fmla="val 597898"/>
              <a:gd name="f43" fmla="val 2016450"/>
              <a:gd name="f44" fmla="val 990931"/>
              <a:gd name="f45" fmla="val 2177657"/>
              <a:gd name="f46" fmla="val 1196057"/>
              <a:gd name="f47" fmla="val 2257108"/>
              <a:gd name="f48" fmla="val 1113718"/>
              <a:gd name="f49" fmla="val 2275887"/>
              <a:gd name="f50" fmla="val 943857"/>
              <a:gd name="f51" fmla="val 2321380"/>
              <a:gd name="f52" fmla="val 813848"/>
              <a:gd name="f53" fmla="val 2296824"/>
              <a:gd name="f54" fmla="val 926523"/>
              <a:gd name="f55" fmla="val 2634848"/>
              <a:gd name="f56" fmla="val 1326064"/>
              <a:gd name="f57" fmla="val 2611755"/>
              <a:gd name="f58" fmla="val 1486410"/>
              <a:gd name="f59" fmla="val 2607420"/>
              <a:gd name="f60" fmla="val 1297174"/>
              <a:gd name="f61" fmla="val 2749708"/>
              <a:gd name="f62" fmla="val 1000058"/>
              <a:gd name="f63" fmla="val 2795794"/>
              <a:gd name="f64" fmla="val 489408"/>
              <a:gd name="f65" fmla="val 2829018"/>
              <a:gd name="f66" fmla="val 914827"/>
              <a:gd name="f67" fmla="val 3139596"/>
              <a:gd name="f68" fmla="val 1734874"/>
              <a:gd name="f69" fmla="val 3242281"/>
              <a:gd name="f70" fmla="val 2062787"/>
              <a:gd name="f71" fmla="val 3146219"/>
              <a:gd name="f72" fmla="val 2763394"/>
              <a:gd name="f73" fmla="val 2903535"/>
              <a:gd name="f74" fmla="val 2915370"/>
              <a:gd name="f75" fmla="val 2621267"/>
              <a:gd name="f76" fmla="val 3074271"/>
              <a:gd name="f77" fmla="val 2105563"/>
              <a:gd name="f78" fmla="val 3173740"/>
              <a:gd name="f79" fmla="val 1733406"/>
              <a:gd name="f80" fmla="val 3145310"/>
              <a:gd name="f81" fmla="val 1648999"/>
              <a:gd name="f82" fmla="val 3207849"/>
              <a:gd name="f83" fmla="val 1493166"/>
              <a:gd name="f84" fmla="val 3270388"/>
              <a:gd name="f85" fmla="val 1337333"/>
              <a:gd name="f86" fmla="val 3414210"/>
              <a:gd name="f87" fmla="val 1276468"/>
              <a:gd name="f88" fmla="val 3449507"/>
              <a:gd name="f89" fmla="val 1170564"/>
              <a:gd name="f90" fmla="val 3349883"/>
              <a:gd name="f91" fmla="val 1192977"/>
              <a:gd name="f92" fmla="val 3252716"/>
              <a:gd name="f93" fmla="val 1239516"/>
              <a:gd name="f94" fmla="val 3140091"/>
              <a:gd name="f95" fmla="val 1227260"/>
              <a:gd name="f96" fmla="val 3219995"/>
              <a:gd name="f97" fmla="val 1183499"/>
              <a:gd name="f98" fmla="val 3274317"/>
              <a:gd name="f99" fmla="val 996523"/>
              <a:gd name="f100" fmla="val 3324107"/>
              <a:gd name="f101" fmla="val 851504"/>
              <a:gd name="f102" fmla="val 3215037"/>
              <a:gd name="f103" fmla="val 921165"/>
              <a:gd name="f104" fmla="val 3152155"/>
              <a:gd name="f105" fmla="val 998691"/>
              <a:gd name="f106" fmla="val 2995677"/>
              <a:gd name="f107" fmla="val 1008938"/>
              <a:gd name="f108" fmla="val 2884471"/>
              <a:gd name="f109" fmla="val 881691"/>
              <a:gd name="f110" fmla="val 2678487"/>
              <a:gd name="f111" fmla="val 308009"/>
              <a:gd name="f112" fmla="val 3651991"/>
              <a:gd name="f113" fmla="val 3822100"/>
              <a:gd name="f114" fmla="val 137900"/>
              <a:gd name="f115" fmla="+- 0 0 -90"/>
              <a:gd name="f116" fmla="*/ f3 1 3960000"/>
              <a:gd name="f117" fmla="*/ f4 1 3960000"/>
              <a:gd name="f118" fmla="+- f6 0 f5"/>
              <a:gd name="f119" fmla="*/ f115 f0 1"/>
              <a:gd name="f120" fmla="*/ f118 1 3960000"/>
              <a:gd name="f121" fmla="*/ 3160999 f118 1"/>
              <a:gd name="f122" fmla="*/ 1374274 f118 1"/>
              <a:gd name="f123" fmla="*/ 3155132 f118 1"/>
              <a:gd name="f124" fmla="*/ 1419362 f118 1"/>
              <a:gd name="f125" fmla="*/ 1921633 f118 1"/>
              <a:gd name="f126" fmla="*/ 1942445 f118 1"/>
              <a:gd name="f127" fmla="*/ 1570340 f118 1"/>
              <a:gd name="f128" fmla="*/ 2257108 f118 1"/>
              <a:gd name="f129" fmla="*/ 3207849 f118 1"/>
              <a:gd name="f130" fmla="*/ 1493166 f118 1"/>
              <a:gd name="f131" fmla="*/ 2995677 f118 1"/>
              <a:gd name="f132" fmla="*/ 1008938 f118 1"/>
              <a:gd name="f133" fmla="*/ 308009 f118 1"/>
              <a:gd name="f134" fmla="*/ 0 f118 1"/>
              <a:gd name="f135" fmla="*/ 3651991 f118 1"/>
              <a:gd name="f136" fmla="*/ 3960000 f118 1"/>
              <a:gd name="f137" fmla="*/ 3140091 f118 1"/>
              <a:gd name="f138" fmla="*/ 1227260 f118 1"/>
              <a:gd name="f139" fmla="*/ 3449507 f118 1"/>
              <a:gd name="f140" fmla="*/ 1170564 f118 1"/>
              <a:gd name="f141" fmla="*/ 3324107 f118 1"/>
              <a:gd name="f142" fmla="*/ 851504 f118 1"/>
              <a:gd name="f143" fmla="*/ 1292845 f118 1"/>
              <a:gd name="f144" fmla="*/ 2496208 f118 1"/>
              <a:gd name="f145" fmla="*/ 770986 f118 1"/>
              <a:gd name="f146" fmla="*/ 815277 f118 1"/>
              <a:gd name="f147" fmla="*/ 836121 f118 1"/>
              <a:gd name="f148" fmla="*/ 965659 f118 1"/>
              <a:gd name="f149" fmla="*/ 1735195 f118 1"/>
              <a:gd name="f150" fmla="*/ 1196057 f118 1"/>
              <a:gd name="f151" fmla="*/ 1486410 f118 1"/>
              <a:gd name="f152" fmla="*/ 2607420 f118 1"/>
              <a:gd name="f153" fmla="*/ 813848 f118 1"/>
              <a:gd name="f154" fmla="*/ 2296824 f118 1"/>
              <a:gd name="f155" fmla="*/ 570453 f118 1"/>
              <a:gd name="f156" fmla="*/ 1629310 f118 1"/>
              <a:gd name="f157" fmla="*/ 489408 f118 1"/>
              <a:gd name="f158" fmla="*/ 2829018 f118 1"/>
              <a:gd name="f159" fmla="*/ 2062787 f118 1"/>
              <a:gd name="f160" fmla="*/ 3146219 f118 1"/>
              <a:gd name="f161" fmla="*/ 3074271 f118 1"/>
              <a:gd name="f162" fmla="*/ 2105563 f118 1"/>
              <a:gd name="f163" fmla="*/ f119 1 f2"/>
              <a:gd name="f164" fmla="*/ f121 1 3960000"/>
              <a:gd name="f165" fmla="*/ f122 1 3960000"/>
              <a:gd name="f166" fmla="*/ f123 1 3960000"/>
              <a:gd name="f167" fmla="*/ f124 1 3960000"/>
              <a:gd name="f168" fmla="*/ f125 1 3960000"/>
              <a:gd name="f169" fmla="*/ f126 1 3960000"/>
              <a:gd name="f170" fmla="*/ f127 1 3960000"/>
              <a:gd name="f171" fmla="*/ f128 1 3960000"/>
              <a:gd name="f172" fmla="*/ f129 1 3960000"/>
              <a:gd name="f173" fmla="*/ f130 1 3960000"/>
              <a:gd name="f174" fmla="*/ f131 1 3960000"/>
              <a:gd name="f175" fmla="*/ f132 1 3960000"/>
              <a:gd name="f176" fmla="*/ f133 1 3960000"/>
              <a:gd name="f177" fmla="*/ f134 1 3960000"/>
              <a:gd name="f178" fmla="*/ f135 1 3960000"/>
              <a:gd name="f179" fmla="*/ f136 1 3960000"/>
              <a:gd name="f180" fmla="*/ f137 1 3960000"/>
              <a:gd name="f181" fmla="*/ f138 1 3960000"/>
              <a:gd name="f182" fmla="*/ f139 1 3960000"/>
              <a:gd name="f183" fmla="*/ f140 1 3960000"/>
              <a:gd name="f184" fmla="*/ f141 1 3960000"/>
              <a:gd name="f185" fmla="*/ f142 1 3960000"/>
              <a:gd name="f186" fmla="*/ f143 1 3960000"/>
              <a:gd name="f187" fmla="*/ f144 1 3960000"/>
              <a:gd name="f188" fmla="*/ f145 1 3960000"/>
              <a:gd name="f189" fmla="*/ f146 1 3960000"/>
              <a:gd name="f190" fmla="*/ f147 1 3960000"/>
              <a:gd name="f191" fmla="*/ f148 1 3960000"/>
              <a:gd name="f192" fmla="*/ f149 1 3960000"/>
              <a:gd name="f193" fmla="*/ f150 1 3960000"/>
              <a:gd name="f194" fmla="*/ f151 1 3960000"/>
              <a:gd name="f195" fmla="*/ f152 1 3960000"/>
              <a:gd name="f196" fmla="*/ f153 1 3960000"/>
              <a:gd name="f197" fmla="*/ f154 1 3960000"/>
              <a:gd name="f198" fmla="*/ f155 1 3960000"/>
              <a:gd name="f199" fmla="*/ f156 1 3960000"/>
              <a:gd name="f200" fmla="*/ f157 1 3960000"/>
              <a:gd name="f201" fmla="*/ f158 1 3960000"/>
              <a:gd name="f202" fmla="*/ f159 1 3960000"/>
              <a:gd name="f203" fmla="*/ f160 1 3960000"/>
              <a:gd name="f204" fmla="*/ f161 1 3960000"/>
              <a:gd name="f205" fmla="*/ f162 1 3960000"/>
              <a:gd name="f206" fmla="*/ f5 1 f120"/>
              <a:gd name="f207" fmla="*/ f6 1 f120"/>
              <a:gd name="f208" fmla="+- f163 0 f1"/>
              <a:gd name="f209" fmla="*/ f164 1 f120"/>
              <a:gd name="f210" fmla="*/ f165 1 f120"/>
              <a:gd name="f211" fmla="*/ f166 1 f120"/>
              <a:gd name="f212" fmla="*/ f167 1 f120"/>
              <a:gd name="f213" fmla="*/ f187 1 f120"/>
              <a:gd name="f214" fmla="*/ f188 1 f120"/>
              <a:gd name="f215" fmla="*/ f168 1 f120"/>
              <a:gd name="f216" fmla="*/ f186 1 f120"/>
              <a:gd name="f217" fmla="*/ f169 1 f120"/>
              <a:gd name="f218" fmla="*/ f170 1 f120"/>
              <a:gd name="f219" fmla="*/ f189 1 f120"/>
              <a:gd name="f220" fmla="*/ f190 1 f120"/>
              <a:gd name="f221" fmla="*/ f191 1 f120"/>
              <a:gd name="f222" fmla="*/ f192 1 f120"/>
              <a:gd name="f223" fmla="*/ f198 1 f120"/>
              <a:gd name="f224" fmla="*/ f199 1 f120"/>
              <a:gd name="f225" fmla="*/ f193 1 f120"/>
              <a:gd name="f226" fmla="*/ f171 1 f120"/>
              <a:gd name="f227" fmla="*/ f196 1 f120"/>
              <a:gd name="f228" fmla="*/ f197 1 f120"/>
              <a:gd name="f229" fmla="*/ f194 1 f120"/>
              <a:gd name="f230" fmla="*/ f195 1 f120"/>
              <a:gd name="f231" fmla="*/ f200 1 f120"/>
              <a:gd name="f232" fmla="*/ f201 1 f120"/>
              <a:gd name="f233" fmla="*/ f202 1 f120"/>
              <a:gd name="f234" fmla="*/ f203 1 f120"/>
              <a:gd name="f235" fmla="*/ f204 1 f120"/>
              <a:gd name="f236" fmla="*/ f205 1 f120"/>
              <a:gd name="f237" fmla="*/ f172 1 f120"/>
              <a:gd name="f238" fmla="*/ f173 1 f120"/>
              <a:gd name="f239" fmla="*/ f182 1 f120"/>
              <a:gd name="f240" fmla="*/ f183 1 f120"/>
              <a:gd name="f241" fmla="*/ f180 1 f120"/>
              <a:gd name="f242" fmla="*/ f181 1 f120"/>
              <a:gd name="f243" fmla="*/ f184 1 f120"/>
              <a:gd name="f244" fmla="*/ f185 1 f120"/>
              <a:gd name="f245" fmla="*/ f174 1 f120"/>
              <a:gd name="f246" fmla="*/ f175 1 f120"/>
              <a:gd name="f247" fmla="*/ f176 1 f120"/>
              <a:gd name="f248" fmla="*/ f177 1 f120"/>
              <a:gd name="f249" fmla="*/ f178 1 f120"/>
              <a:gd name="f250" fmla="*/ f179 1 f120"/>
              <a:gd name="f251" fmla="*/ f206 f116 1"/>
              <a:gd name="f252" fmla="*/ f207 f116 1"/>
              <a:gd name="f253" fmla="*/ f207 f117 1"/>
              <a:gd name="f254" fmla="*/ f206 f117 1"/>
              <a:gd name="f255" fmla="*/ f209 f116 1"/>
              <a:gd name="f256" fmla="*/ f210 f117 1"/>
              <a:gd name="f257" fmla="*/ f211 f116 1"/>
              <a:gd name="f258" fmla="*/ f212 f117 1"/>
              <a:gd name="f259" fmla="*/ f213 f116 1"/>
              <a:gd name="f260" fmla="*/ f214 f117 1"/>
              <a:gd name="f261" fmla="*/ f215 f116 1"/>
              <a:gd name="f262" fmla="*/ f216 f117 1"/>
              <a:gd name="f263" fmla="*/ f217 f116 1"/>
              <a:gd name="f264" fmla="*/ f218 f117 1"/>
              <a:gd name="f265" fmla="*/ f219 f116 1"/>
              <a:gd name="f266" fmla="*/ f220 f117 1"/>
              <a:gd name="f267" fmla="*/ f221 f116 1"/>
              <a:gd name="f268" fmla="*/ f222 f117 1"/>
              <a:gd name="f269" fmla="*/ f223 f116 1"/>
              <a:gd name="f270" fmla="*/ f224 f117 1"/>
              <a:gd name="f271" fmla="*/ f225 f116 1"/>
              <a:gd name="f272" fmla="*/ f226 f117 1"/>
              <a:gd name="f273" fmla="*/ f227 f116 1"/>
              <a:gd name="f274" fmla="*/ f228 f117 1"/>
              <a:gd name="f275" fmla="*/ f229 f116 1"/>
              <a:gd name="f276" fmla="*/ f230 f117 1"/>
              <a:gd name="f277" fmla="*/ f231 f116 1"/>
              <a:gd name="f278" fmla="*/ f232 f117 1"/>
              <a:gd name="f279" fmla="*/ f233 f116 1"/>
              <a:gd name="f280" fmla="*/ f234 f117 1"/>
              <a:gd name="f281" fmla="*/ f235 f116 1"/>
              <a:gd name="f282" fmla="*/ f236 f117 1"/>
              <a:gd name="f283" fmla="*/ f237 f116 1"/>
              <a:gd name="f284" fmla="*/ f238 f117 1"/>
              <a:gd name="f285" fmla="*/ f239 f116 1"/>
              <a:gd name="f286" fmla="*/ f240 f117 1"/>
              <a:gd name="f287" fmla="*/ f241 f116 1"/>
              <a:gd name="f288" fmla="*/ f242 f117 1"/>
              <a:gd name="f289" fmla="*/ f243 f116 1"/>
              <a:gd name="f290" fmla="*/ f244 f117 1"/>
              <a:gd name="f291" fmla="*/ f245 f116 1"/>
              <a:gd name="f292" fmla="*/ f246 f117 1"/>
              <a:gd name="f293" fmla="*/ f247 f116 1"/>
              <a:gd name="f294" fmla="*/ f248 f117 1"/>
              <a:gd name="f295" fmla="*/ f249 f116 1"/>
              <a:gd name="f296" fmla="*/ f250 f116 1"/>
              <a:gd name="f297" fmla="*/ f247 f117 1"/>
              <a:gd name="f298" fmla="*/ f249 f117 1"/>
              <a:gd name="f299" fmla="*/ f250 f117 1"/>
              <a:gd name="f300" fmla="*/ f248 f1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08">
                <a:pos x="f255" y="f256"/>
              </a:cxn>
              <a:cxn ang="f208">
                <a:pos x="f257" y="f258"/>
              </a:cxn>
              <a:cxn ang="f208">
                <a:pos x="f255" y="f256"/>
              </a:cxn>
              <a:cxn ang="f208">
                <a:pos x="f259" y="f260"/>
              </a:cxn>
              <a:cxn ang="f208">
                <a:pos x="f261" y="f262"/>
              </a:cxn>
              <a:cxn ang="f208">
                <a:pos x="f263" y="f264"/>
              </a:cxn>
              <a:cxn ang="f208">
                <a:pos x="f265" y="f266"/>
              </a:cxn>
              <a:cxn ang="f208">
                <a:pos x="f267" y="f268"/>
              </a:cxn>
              <a:cxn ang="f208">
                <a:pos x="f269" y="f270"/>
              </a:cxn>
              <a:cxn ang="f208">
                <a:pos x="f271" y="f272"/>
              </a:cxn>
              <a:cxn ang="f208">
                <a:pos x="f273" y="f274"/>
              </a:cxn>
              <a:cxn ang="f208">
                <a:pos x="f275" y="f276"/>
              </a:cxn>
              <a:cxn ang="f208">
                <a:pos x="f277" y="f278"/>
              </a:cxn>
              <a:cxn ang="f208">
                <a:pos x="f279" y="f280"/>
              </a:cxn>
              <a:cxn ang="f208">
                <a:pos x="f281" y="f282"/>
              </a:cxn>
              <a:cxn ang="f208">
                <a:pos x="f283" y="f284"/>
              </a:cxn>
              <a:cxn ang="f208">
                <a:pos x="f285" y="f286"/>
              </a:cxn>
              <a:cxn ang="f208">
                <a:pos x="f287" y="f288"/>
              </a:cxn>
              <a:cxn ang="f208">
                <a:pos x="f289" y="f290"/>
              </a:cxn>
              <a:cxn ang="f208">
                <a:pos x="f291" y="f292"/>
              </a:cxn>
              <a:cxn ang="f208">
                <a:pos x="f259" y="f260"/>
              </a:cxn>
              <a:cxn ang="f208">
                <a:pos x="f293" y="f294"/>
              </a:cxn>
              <a:cxn ang="f208">
                <a:pos x="f295" y="f294"/>
              </a:cxn>
              <a:cxn ang="f208">
                <a:pos x="f296" y="f297"/>
              </a:cxn>
              <a:cxn ang="f208">
                <a:pos x="f296" y="f298"/>
              </a:cxn>
              <a:cxn ang="f208">
                <a:pos x="f295" y="f299"/>
              </a:cxn>
              <a:cxn ang="f208">
                <a:pos x="f293" y="f299"/>
              </a:cxn>
              <a:cxn ang="f208">
                <a:pos x="f300" y="f298"/>
              </a:cxn>
              <a:cxn ang="f208">
                <a:pos x="f300" y="f297"/>
              </a:cxn>
              <a:cxn ang="f208">
                <a:pos x="f293" y="f294"/>
              </a:cxn>
            </a:cxnLst>
            <a:rect l="f251" t="f254" r="f252" b="f253"/>
            <a:pathLst>
              <a:path w="3960000" h="3960000">
                <a:moveTo>
                  <a:pt x="f7" y="f8"/>
                </a:moveTo>
                <a:lnTo>
                  <a:pt x="f9" y="f10"/>
                </a:lnTo>
                <a:lnTo>
                  <a:pt x="f7" y="f8"/>
                </a:lnTo>
                <a:close/>
                <a:moveTo>
                  <a:pt x="f11" y="f12"/>
                </a:moveTo>
                <a:cubicBezTo>
                  <a:pt x="f13" y="f12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64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2"/>
                  <a:pt x="f11" y="f12"/>
                </a:cubicBezTo>
                <a:close/>
                <a:moveTo>
                  <a:pt x="f111" y="f5"/>
                </a:moveTo>
                <a:lnTo>
                  <a:pt x="f112" y="f5"/>
                </a:lnTo>
                <a:cubicBezTo>
                  <a:pt x="f113" y="f5"/>
                  <a:pt x="f6" y="f114"/>
                  <a:pt x="f6" y="f111"/>
                </a:cubicBezTo>
                <a:lnTo>
                  <a:pt x="f6" y="f112"/>
                </a:lnTo>
                <a:cubicBezTo>
                  <a:pt x="f6" y="f113"/>
                  <a:pt x="f113" y="f6"/>
                  <a:pt x="f112" y="f6"/>
                </a:cubicBezTo>
                <a:lnTo>
                  <a:pt x="f111" y="f6"/>
                </a:lnTo>
                <a:cubicBezTo>
                  <a:pt x="f114" y="f6"/>
                  <a:pt x="f5" y="f113"/>
                  <a:pt x="f5" y="f112"/>
                </a:cubicBezTo>
                <a:lnTo>
                  <a:pt x="f5" y="f111"/>
                </a:lnTo>
                <a:cubicBezTo>
                  <a:pt x="f5" y="f114"/>
                  <a:pt x="f114" y="f5"/>
                  <a:pt x="f111" y="f5"/>
                </a:cubicBez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00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13" name="Rounded Rectangle 3">
            <a:extLst>
              <a:ext uri="{FF2B5EF4-FFF2-40B4-BE49-F238E27FC236}">
                <a16:creationId xmlns:a16="http://schemas.microsoft.com/office/drawing/2014/main" id="{9975E2BD-7F95-44EA-91BD-10D7AA265972}"/>
              </a:ext>
            </a:extLst>
          </p:cNvPr>
          <p:cNvSpPr/>
          <p:nvPr/>
        </p:nvSpPr>
        <p:spPr>
          <a:xfrm>
            <a:off x="4523600" y="4081351"/>
            <a:ext cx="429813" cy="458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2841893"/>
              <a:gd name="f8" fmla="val 181064"/>
              <a:gd name="f9" fmla="val 2485731"/>
              <a:gd name="f10" fmla="val 190239"/>
              <a:gd name="f11" fmla="val 2106781"/>
              <a:gd name="f12" fmla="val 339266"/>
              <a:gd name="f13" fmla="val 2105790"/>
              <a:gd name="f14" fmla="val 859562"/>
              <a:gd name="f15" fmla="val 2106860"/>
              <a:gd name="f16" fmla="val 863292"/>
              <a:gd name="f17" fmla="val 1248172"/>
              <a:gd name="f18" fmla="val 1691968"/>
              <a:gd name="f19" fmla="val 1824236"/>
              <a:gd name="f20" fmla="val 3779396"/>
              <a:gd name="f21" fmla="val 2754932"/>
              <a:gd name="f22" fmla="val 3305869"/>
              <a:gd name="f23" fmla="val 1813665"/>
              <a:gd name="f24" fmla="val 3348152"/>
              <a:gd name="f25" fmla="val 907124"/>
              <a:gd name="f26" fmla="val 2746287"/>
              <a:gd name="f27" fmla="val 682909"/>
              <a:gd name="f28" fmla="val 3126764"/>
              <a:gd name="f29" fmla="val 685506"/>
              <a:gd name="f30" fmla="val 3369037"/>
              <a:gd name="f31" fmla="val 704441"/>
              <a:gd name="f32" fmla="val 3391941"/>
              <a:gd name="f33" fmla="val 556446"/>
              <a:gd name="f34" fmla="val 3409927"/>
              <a:gd name="f35" fmla="val 381656"/>
              <a:gd name="f36" fmla="val 3410216"/>
              <a:gd name="f37" fmla="val 195189"/>
              <a:gd name="f38" fmla="val 3239930"/>
              <a:gd name="f39" fmla="val 163882"/>
              <a:gd name="f40" fmla="val 3118909"/>
              <a:gd name="f41" fmla="val 173928"/>
              <a:gd name="f42" fmla="val 308009"/>
              <a:gd name="f43" fmla="val 3651991"/>
              <a:gd name="f44" fmla="val 3822100"/>
              <a:gd name="f45" fmla="val 137900"/>
              <a:gd name="f46" fmla="+- 0 0 -90"/>
              <a:gd name="f47" fmla="*/ f3 1 3960000"/>
              <a:gd name="f48" fmla="*/ f4 1 3960000"/>
              <a:gd name="f49" fmla="+- f6 0 f5"/>
              <a:gd name="f50" fmla="*/ f46 f0 1"/>
              <a:gd name="f51" fmla="*/ f49 1 3960000"/>
              <a:gd name="f52" fmla="*/ 2841893 f49 1"/>
              <a:gd name="f53" fmla="*/ 181064 f49 1"/>
              <a:gd name="f54" fmla="*/ 2105790 f49 1"/>
              <a:gd name="f55" fmla="*/ 859562 f49 1"/>
              <a:gd name="f56" fmla="*/ 2106860 f49 1"/>
              <a:gd name="f57" fmla="*/ 863292 f49 1"/>
              <a:gd name="f58" fmla="*/ 1248172 f49 1"/>
              <a:gd name="f59" fmla="*/ 1691968 f49 1"/>
              <a:gd name="f60" fmla="*/ 1824236 f49 1"/>
              <a:gd name="f61" fmla="*/ 3779396 f49 1"/>
              <a:gd name="f62" fmla="*/ 2754932 f49 1"/>
              <a:gd name="f63" fmla="*/ 3305869 f49 1"/>
              <a:gd name="f64" fmla="*/ 1813665 f49 1"/>
              <a:gd name="f65" fmla="*/ 3348152 f49 1"/>
              <a:gd name="f66" fmla="*/ 907124 f49 1"/>
              <a:gd name="f67" fmla="*/ 3369037 f49 1"/>
              <a:gd name="f68" fmla="*/ 308009 f49 1"/>
              <a:gd name="f69" fmla="*/ 0 f49 1"/>
              <a:gd name="f70" fmla="*/ 3651991 f49 1"/>
              <a:gd name="f71" fmla="*/ 3960000 f49 1"/>
              <a:gd name="f72" fmla="*/ 704441 f49 1"/>
              <a:gd name="f73" fmla="*/ 3410216 f49 1"/>
              <a:gd name="f74" fmla="*/ 195189 f49 1"/>
              <a:gd name="f75" fmla="*/ f50 1 f2"/>
              <a:gd name="f76" fmla="*/ f52 1 3960000"/>
              <a:gd name="f77" fmla="*/ f53 1 3960000"/>
              <a:gd name="f78" fmla="*/ f54 1 3960000"/>
              <a:gd name="f79" fmla="*/ f55 1 3960000"/>
              <a:gd name="f80" fmla="*/ f56 1 3960000"/>
              <a:gd name="f81" fmla="*/ f57 1 3960000"/>
              <a:gd name="f82" fmla="*/ f58 1 3960000"/>
              <a:gd name="f83" fmla="*/ f59 1 3960000"/>
              <a:gd name="f84" fmla="*/ f60 1 3960000"/>
              <a:gd name="f85" fmla="*/ f61 1 3960000"/>
              <a:gd name="f86" fmla="*/ f62 1 3960000"/>
              <a:gd name="f87" fmla="*/ f63 1 3960000"/>
              <a:gd name="f88" fmla="*/ f64 1 3960000"/>
              <a:gd name="f89" fmla="*/ f65 1 3960000"/>
              <a:gd name="f90" fmla="*/ f66 1 3960000"/>
              <a:gd name="f91" fmla="*/ f67 1 3960000"/>
              <a:gd name="f92" fmla="*/ f68 1 3960000"/>
              <a:gd name="f93" fmla="*/ f69 1 3960000"/>
              <a:gd name="f94" fmla="*/ f70 1 3960000"/>
              <a:gd name="f95" fmla="*/ f71 1 3960000"/>
              <a:gd name="f96" fmla="*/ f72 1 3960000"/>
              <a:gd name="f97" fmla="*/ f73 1 3960000"/>
              <a:gd name="f98" fmla="*/ f74 1 3960000"/>
              <a:gd name="f99" fmla="*/ f5 1 f51"/>
              <a:gd name="f100" fmla="*/ f6 1 f51"/>
              <a:gd name="f101" fmla="+- f75 0 f1"/>
              <a:gd name="f102" fmla="*/ f76 1 f51"/>
              <a:gd name="f103" fmla="*/ f77 1 f51"/>
              <a:gd name="f104" fmla="*/ f78 1 f51"/>
              <a:gd name="f105" fmla="*/ f79 1 f51"/>
              <a:gd name="f106" fmla="*/ f80 1 f51"/>
              <a:gd name="f107" fmla="*/ f81 1 f51"/>
              <a:gd name="f108" fmla="*/ f82 1 f51"/>
              <a:gd name="f109" fmla="*/ f83 1 f51"/>
              <a:gd name="f110" fmla="*/ f84 1 f51"/>
              <a:gd name="f111" fmla="*/ f85 1 f51"/>
              <a:gd name="f112" fmla="*/ f86 1 f51"/>
              <a:gd name="f113" fmla="*/ f87 1 f51"/>
              <a:gd name="f114" fmla="*/ f88 1 f51"/>
              <a:gd name="f115" fmla="*/ f89 1 f51"/>
              <a:gd name="f116" fmla="*/ f90 1 f51"/>
              <a:gd name="f117" fmla="*/ f91 1 f51"/>
              <a:gd name="f118" fmla="*/ f96 1 f51"/>
              <a:gd name="f119" fmla="*/ f97 1 f51"/>
              <a:gd name="f120" fmla="*/ f98 1 f51"/>
              <a:gd name="f121" fmla="*/ f92 1 f51"/>
              <a:gd name="f122" fmla="*/ f93 1 f51"/>
              <a:gd name="f123" fmla="*/ f94 1 f51"/>
              <a:gd name="f124" fmla="*/ f95 1 f51"/>
              <a:gd name="f125" fmla="*/ f99 f47 1"/>
              <a:gd name="f126" fmla="*/ f100 f47 1"/>
              <a:gd name="f127" fmla="*/ f100 f48 1"/>
              <a:gd name="f128" fmla="*/ f99 f48 1"/>
              <a:gd name="f129" fmla="*/ f102 f47 1"/>
              <a:gd name="f130" fmla="*/ f103 f48 1"/>
              <a:gd name="f131" fmla="*/ f104 f47 1"/>
              <a:gd name="f132" fmla="*/ f105 f48 1"/>
              <a:gd name="f133" fmla="*/ f106 f47 1"/>
              <a:gd name="f134" fmla="*/ f107 f48 1"/>
              <a:gd name="f135" fmla="*/ f108 f48 1"/>
              <a:gd name="f136" fmla="*/ f109 f47 1"/>
              <a:gd name="f137" fmla="*/ f110 f48 1"/>
              <a:gd name="f138" fmla="*/ f111 f48 1"/>
              <a:gd name="f139" fmla="*/ f112 f47 1"/>
              <a:gd name="f140" fmla="*/ f113 f47 1"/>
              <a:gd name="f141" fmla="*/ f114 f48 1"/>
              <a:gd name="f142" fmla="*/ f115 f47 1"/>
              <a:gd name="f143" fmla="*/ f116 f48 1"/>
              <a:gd name="f144" fmla="*/ f117 f47 1"/>
              <a:gd name="f145" fmla="*/ f118 f48 1"/>
              <a:gd name="f146" fmla="*/ f119 f47 1"/>
              <a:gd name="f147" fmla="*/ f120 f48 1"/>
              <a:gd name="f148" fmla="*/ f121 f47 1"/>
              <a:gd name="f149" fmla="*/ f122 f48 1"/>
              <a:gd name="f150" fmla="*/ f123 f47 1"/>
              <a:gd name="f151" fmla="*/ f124 f47 1"/>
              <a:gd name="f152" fmla="*/ f121 f48 1"/>
              <a:gd name="f153" fmla="*/ f123 f48 1"/>
              <a:gd name="f154" fmla="*/ f124 f48 1"/>
              <a:gd name="f155" fmla="*/ f122 f4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1">
                <a:pos x="f129" y="f130"/>
              </a:cxn>
              <a:cxn ang="f101">
                <a:pos x="f131" y="f132"/>
              </a:cxn>
              <a:cxn ang="f101">
                <a:pos x="f133" y="f134"/>
              </a:cxn>
              <a:cxn ang="f101">
                <a:pos x="f133" y="f135"/>
              </a:cxn>
              <a:cxn ang="f101">
                <a:pos x="f136" y="f135"/>
              </a:cxn>
              <a:cxn ang="f101">
                <a:pos x="f136" y="f137"/>
              </a:cxn>
              <a:cxn ang="f101">
                <a:pos x="f133" y="f137"/>
              </a:cxn>
              <a:cxn ang="f101">
                <a:pos x="f133" y="f138"/>
              </a:cxn>
              <a:cxn ang="f101">
                <a:pos x="f139" y="f138"/>
              </a:cxn>
              <a:cxn ang="f101">
                <a:pos x="f139" y="f137"/>
              </a:cxn>
              <a:cxn ang="f101">
                <a:pos x="f140" y="f141"/>
              </a:cxn>
              <a:cxn ang="f101">
                <a:pos x="f142" y="f135"/>
              </a:cxn>
              <a:cxn ang="f101">
                <a:pos x="f139" y="f135"/>
              </a:cxn>
              <a:cxn ang="f101">
                <a:pos x="f139" y="f143"/>
              </a:cxn>
              <a:cxn ang="f101">
                <a:pos x="f144" y="f145"/>
              </a:cxn>
              <a:cxn ang="f101">
                <a:pos x="f146" y="f147"/>
              </a:cxn>
              <a:cxn ang="f101">
                <a:pos x="f129" y="f130"/>
              </a:cxn>
              <a:cxn ang="f101">
                <a:pos x="f148" y="f149"/>
              </a:cxn>
              <a:cxn ang="f101">
                <a:pos x="f150" y="f149"/>
              </a:cxn>
              <a:cxn ang="f101">
                <a:pos x="f151" y="f152"/>
              </a:cxn>
              <a:cxn ang="f101">
                <a:pos x="f151" y="f153"/>
              </a:cxn>
              <a:cxn ang="f101">
                <a:pos x="f150" y="f154"/>
              </a:cxn>
              <a:cxn ang="f101">
                <a:pos x="f148" y="f154"/>
              </a:cxn>
              <a:cxn ang="f101">
                <a:pos x="f155" y="f153"/>
              </a:cxn>
              <a:cxn ang="f101">
                <a:pos x="f155" y="f152"/>
              </a:cxn>
              <a:cxn ang="f101">
                <a:pos x="f148" y="f149"/>
              </a:cxn>
            </a:cxnLst>
            <a:rect l="f125" t="f128" r="f126" b="f127"/>
            <a:pathLst>
              <a:path w="3960000" h="3960000">
                <a:moveTo>
                  <a:pt x="f7" y="f8"/>
                </a:move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lnTo>
                  <a:pt x="f15" y="f17"/>
                </a:lnTo>
                <a:lnTo>
                  <a:pt x="f18" y="f17"/>
                </a:lnTo>
                <a:lnTo>
                  <a:pt x="f18" y="f19"/>
                </a:lnTo>
                <a:lnTo>
                  <a:pt x="f15" y="f19"/>
                </a:lnTo>
                <a:lnTo>
                  <a:pt x="f15" y="f20"/>
                </a:lnTo>
                <a:lnTo>
                  <a:pt x="f21" y="f20"/>
                </a:lnTo>
                <a:lnTo>
                  <a:pt x="f21" y="f19"/>
                </a:lnTo>
                <a:lnTo>
                  <a:pt x="f22" y="f23"/>
                </a:lnTo>
                <a:lnTo>
                  <a:pt x="f24" y="f17"/>
                </a:lnTo>
                <a:lnTo>
                  <a:pt x="f21" y="f17"/>
                </a:lnTo>
                <a:lnTo>
                  <a:pt x="f21" y="f25"/>
                </a:ln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7" y="f8"/>
                </a:cubicBezTo>
                <a:close/>
                <a:moveTo>
                  <a:pt x="f42" y="f5"/>
                </a:moveTo>
                <a:lnTo>
                  <a:pt x="f43" y="f5"/>
                </a:lnTo>
                <a:cubicBezTo>
                  <a:pt x="f44" y="f5"/>
                  <a:pt x="f6" y="f45"/>
                  <a:pt x="f6" y="f42"/>
                </a:cubicBezTo>
                <a:lnTo>
                  <a:pt x="f6" y="f43"/>
                </a:lnTo>
                <a:cubicBezTo>
                  <a:pt x="f6" y="f44"/>
                  <a:pt x="f44" y="f6"/>
                  <a:pt x="f43" y="f6"/>
                </a:cubicBezTo>
                <a:lnTo>
                  <a:pt x="f42" y="f6"/>
                </a:lnTo>
                <a:cubicBezTo>
                  <a:pt x="f45" y="f6"/>
                  <a:pt x="f5" y="f44"/>
                  <a:pt x="f5" y="f43"/>
                </a:cubicBezTo>
                <a:lnTo>
                  <a:pt x="f5" y="f42"/>
                </a:lnTo>
                <a:cubicBezTo>
                  <a:pt x="f5" y="f45"/>
                  <a:pt x="f45" y="f5"/>
                  <a:pt x="f42" y="f5"/>
                </a:cubicBez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00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14" name="Rounded Rectangle 10">
            <a:extLst>
              <a:ext uri="{FF2B5EF4-FFF2-40B4-BE49-F238E27FC236}">
                <a16:creationId xmlns:a16="http://schemas.microsoft.com/office/drawing/2014/main" id="{F4C3FCBD-2E2C-4F63-9CD3-E7009BCB3296}"/>
              </a:ext>
            </a:extLst>
          </p:cNvPr>
          <p:cNvSpPr/>
          <p:nvPr/>
        </p:nvSpPr>
        <p:spPr>
          <a:xfrm>
            <a:off x="5943481" y="4072042"/>
            <a:ext cx="431349" cy="467395"/>
          </a:xfrm>
          <a:custGeom>
            <a:avLst/>
            <a:gdLst>
              <a:gd name="f0" fmla="val w"/>
              <a:gd name="f1" fmla="val h"/>
              <a:gd name="f2" fmla="val 0"/>
              <a:gd name="f3" fmla="val 3186824"/>
              <a:gd name="f4" fmla="val 3240000"/>
              <a:gd name="f5" fmla="val 2141174"/>
              <a:gd name="f6" fmla="val 1384899"/>
              <a:gd name="f7" fmla="val 1528887"/>
              <a:gd name="f8" fmla="val 1997174"/>
              <a:gd name="f9" fmla="val 1744911"/>
              <a:gd name="f10" fmla="val 1888899"/>
              <a:gd name="f11" fmla="val 2357174"/>
              <a:gd name="f12" fmla="val 2501174"/>
              <a:gd name="f13" fmla="val 1286582"/>
              <a:gd name="f14" fmla="val 1008157"/>
              <a:gd name="f15" fmla="val 1148208"/>
              <a:gd name="f16" fmla="val 1006486"/>
              <a:gd name="f17" fmla="val 1009270"/>
              <a:gd name="f18" fmla="val 1051569"/>
              <a:gd name="f19" fmla="val 894997"/>
              <a:gd name="f20" fmla="val 1143711"/>
              <a:gd name="f21" fmla="val 666451"/>
              <a:gd name="f22" fmla="val 1327995"/>
              <a:gd name="f23" fmla="val 600947"/>
              <a:gd name="f24" fmla="val 1648602"/>
              <a:gd name="f25" fmla="val 738892"/>
              <a:gd name="f26" fmla="val 1907765"/>
              <a:gd name="f27" fmla="val 876837"/>
              <a:gd name="f28" fmla="val 2166928"/>
              <a:gd name="f29" fmla="val 1179371"/>
              <a:gd name="f30" fmla="val 2291639"/>
              <a:gd name="f31" fmla="val 1459875"/>
              <a:gd name="f32" fmla="val 2204971"/>
              <a:gd name="f33" fmla="val 1676459"/>
              <a:gd name="f34" fmla="val 2138053"/>
              <a:gd name="f35" fmla="val 1832801"/>
              <a:gd name="f36" fmla="val 1959669"/>
              <a:gd name="f37" fmla="val 1876637"/>
              <a:gd name="f38" fmla="val 1747242"/>
              <a:gd name="f39" fmla="val 1879565"/>
              <a:gd name="f40" fmla="val 1728291"/>
              <a:gd name="f41" fmla="val 1891883"/>
              <a:gd name="f42" fmla="val 1671800"/>
              <a:gd name="f43" fmla="val 1894168"/>
              <a:gd name="f44" fmla="val 1612713"/>
              <a:gd name="f45" fmla="val 1887545"/>
              <a:gd name="f46" fmla="val 1552862"/>
              <a:gd name="f47" fmla="val 1553745"/>
              <a:gd name="f48" fmla="val 1531218"/>
              <a:gd name="f49" fmla="val 1231565"/>
              <a:gd name="f50" fmla="val 1565835"/>
              <a:gd name="f51" fmla="val 1530201"/>
              <a:gd name="f52" fmla="val 1827940"/>
              <a:gd name="f53" fmla="val 1460959"/>
              <a:gd name="f54" fmla="val 1892348"/>
              <a:gd name="f55" fmla="val 1371795"/>
              <a:gd name="f56" fmla="val 1919897"/>
              <a:gd name="f57" fmla="val 1228031"/>
              <a:gd name="f58" fmla="val 1964316"/>
              <a:gd name="f59" fmla="val 1072976"/>
              <a:gd name="f60" fmla="val 1900399"/>
              <a:gd name="f61" fmla="val 1002277"/>
              <a:gd name="f62" fmla="val 1767573"/>
              <a:gd name="f63" fmla="val 931578"/>
              <a:gd name="f64" fmla="val 1634747"/>
              <a:gd name="f65" fmla="val 965150"/>
              <a:gd name="f66" fmla="val 1470429"/>
              <a:gd name="f67" fmla="val 1082284"/>
              <a:gd name="f68" fmla="val 1375980"/>
              <a:gd name="f69" fmla="val 1199418"/>
              <a:gd name="f70" fmla="val 1281531"/>
              <a:gd name="f71" fmla="val 1367118"/>
              <a:gd name="f72" fmla="val 1283556"/>
              <a:gd name="f73" fmla="val 1481937"/>
              <a:gd name="f74" fmla="val 1380807"/>
              <a:gd name="f75" fmla="val 1674778"/>
              <a:gd name="f76" fmla="val 1153129"/>
              <a:gd name="f77" fmla="val 1562764"/>
              <a:gd name="f78" fmla="val 1058254"/>
              <a:gd name="f79" fmla="val 1424955"/>
              <a:gd name="f80" fmla="val 1009828"/>
              <a:gd name="f81" fmla="val 293028"/>
              <a:gd name="f82" fmla="val 2893796"/>
              <a:gd name="f83" fmla="val 3055631"/>
              <a:gd name="f84" fmla="val 131193"/>
              <a:gd name="f85" fmla="val 2946972"/>
              <a:gd name="f86" fmla="val 3108807"/>
              <a:gd name="f87" fmla="*/ f0 1 3186824"/>
              <a:gd name="f88" fmla="*/ f1 1 3240000"/>
              <a:gd name="f89" fmla="+- f4 0 f2"/>
              <a:gd name="f90" fmla="+- f3 0 f2"/>
              <a:gd name="f91" fmla="*/ f90 1 3186824"/>
              <a:gd name="f92" fmla="*/ f89 1 3240000"/>
              <a:gd name="f93" fmla="*/ f2 1 f91"/>
              <a:gd name="f94" fmla="*/ f3 1 f91"/>
              <a:gd name="f95" fmla="*/ f2 1 f92"/>
              <a:gd name="f96" fmla="*/ f4 1 f92"/>
              <a:gd name="f97" fmla="*/ f93 f87 1"/>
              <a:gd name="f98" fmla="*/ f94 f87 1"/>
              <a:gd name="f99" fmla="*/ f96 f88 1"/>
              <a:gd name="f100" fmla="*/ f95 f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7" t="f100" r="f98" b="f99"/>
            <a:pathLst>
              <a:path w="318682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lnTo>
                  <a:pt x="f39" y="f38"/>
                </a:lnTo>
                <a:lnTo>
                  <a:pt x="f39" y="f40"/>
                </a:lnTo>
                <a:cubicBezTo>
                  <a:pt x="f41" y="f42"/>
                  <a:pt x="f43" y="f44"/>
                  <a:pt x="f45" y="f46"/>
                </a:cubicBezTo>
                <a:lnTo>
                  <a:pt x="f39" y="f47"/>
                </a:lnTo>
                <a:lnTo>
                  <a:pt x="f39" y="f48"/>
                </a:lnTo>
                <a:lnTo>
                  <a:pt x="f49" y="f48"/>
                </a:lnTo>
                <a:lnTo>
                  <a:pt x="f49" y="f38"/>
                </a:lnTo>
                <a:lnTo>
                  <a:pt x="f50" y="f38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74"/>
                </a:cubicBezTo>
                <a:lnTo>
                  <a:pt x="f75" y="f76"/>
                </a:lnTo>
                <a:cubicBezTo>
                  <a:pt x="f77" y="f78"/>
                  <a:pt x="f79" y="f80"/>
                  <a:pt x="f13" y="f14"/>
                </a:cubicBezTo>
                <a:close/>
                <a:moveTo>
                  <a:pt x="f81" y="f2"/>
                </a:moveTo>
                <a:lnTo>
                  <a:pt x="f82" y="f2"/>
                </a:lnTo>
                <a:cubicBezTo>
                  <a:pt x="f83" y="f2"/>
                  <a:pt x="f3" y="f84"/>
                  <a:pt x="f3" y="f81"/>
                </a:cubicBezTo>
                <a:lnTo>
                  <a:pt x="f3" y="f85"/>
                </a:lnTo>
                <a:cubicBezTo>
                  <a:pt x="f3" y="f86"/>
                  <a:pt x="f83" y="f4"/>
                  <a:pt x="f82" y="f4"/>
                </a:cubicBezTo>
                <a:lnTo>
                  <a:pt x="f81" y="f4"/>
                </a:lnTo>
                <a:cubicBezTo>
                  <a:pt x="f84" y="f4"/>
                  <a:pt x="f2" y="f86"/>
                  <a:pt x="f2" y="f85"/>
                </a:cubicBezTo>
                <a:lnTo>
                  <a:pt x="f2" y="f81"/>
                </a:lnTo>
                <a:cubicBezTo>
                  <a:pt x="f2" y="f84"/>
                  <a:pt x="f84" y="f2"/>
                  <a:pt x="f81" y="f2"/>
                </a:cubicBez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15" name="Block Arc 6">
            <a:extLst>
              <a:ext uri="{FF2B5EF4-FFF2-40B4-BE49-F238E27FC236}">
                <a16:creationId xmlns:a16="http://schemas.microsoft.com/office/drawing/2014/main" id="{D83166AC-F850-46AF-8A8A-6E903C411BC7}"/>
              </a:ext>
            </a:extLst>
          </p:cNvPr>
          <p:cNvSpPr/>
          <p:nvPr/>
        </p:nvSpPr>
        <p:spPr>
          <a:xfrm>
            <a:off x="6610938" y="4104238"/>
            <a:ext cx="404365" cy="43519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89723"/>
              <a:gd name="f7" fmla="val 3221116"/>
              <a:gd name="f8" fmla="val 2664630"/>
              <a:gd name="f9" fmla="val 2175617"/>
              <a:gd name="f10" fmla="val 2658205"/>
              <a:gd name="f11" fmla="val 2178566"/>
              <a:gd name="f12" fmla="val 2662222"/>
              <a:gd name="f13" fmla="val 2175972"/>
              <a:gd name="f14" fmla="val 2664284"/>
              <a:gd name="f15" fmla="val 2175096"/>
              <a:gd name="f16" fmla="val 1477043"/>
              <a:gd name="f17" fmla="val 1144372"/>
              <a:gd name="f18" fmla="val 1409070"/>
              <a:gd name="f19" fmla="val 1159393"/>
              <a:gd name="f20" fmla="val 1167974"/>
              <a:gd name="f21" fmla="val 1216277"/>
              <a:gd name="f22" fmla="val 1134894"/>
              <a:gd name="f23" fmla="val 1538245"/>
              <a:gd name="f24" fmla="val 1152384"/>
              <a:gd name="f25" fmla="val 1703728"/>
              <a:gd name="f26" fmla="val 1169874"/>
              <a:gd name="f27" fmla="val 1869211"/>
              <a:gd name="f28" fmla="val 1272747"/>
              <a:gd name="f29" fmla="val 2156947"/>
              <a:gd name="f30" fmla="val 1514013"/>
              <a:gd name="f31" fmla="val 2152290"/>
              <a:gd name="f32" fmla="val 1680659"/>
              <a:gd name="f33" fmla="val 2149073"/>
              <a:gd name="f34" fmla="val 1865876"/>
              <a:gd name="f35" fmla="val 1940767"/>
              <a:gd name="f36" fmla="val 1850815"/>
              <a:gd name="f37" fmla="val 1654259"/>
              <a:gd name="f38" fmla="val 1844015"/>
              <a:gd name="f39" fmla="val 1608142"/>
              <a:gd name="f40" fmla="val 1837162"/>
              <a:gd name="f41" fmla="val 1561942"/>
              <a:gd name="f42" fmla="val 1830467"/>
              <a:gd name="f43" fmla="val 1515986"/>
              <a:gd name="f44" fmla="val 1779361"/>
              <a:gd name="f45" fmla="val 1292438"/>
              <a:gd name="f46" fmla="val 1635542"/>
              <a:gd name="f47" fmla="val 1134285"/>
              <a:gd name="f48" fmla="val 1651152"/>
              <a:gd name="f49" fmla="val 501"/>
              <a:gd name="f50" fmla="val 1977584"/>
              <a:gd name="f51" fmla="val 8635"/>
              <a:gd name="f52" fmla="val 2235425"/>
              <a:gd name="f53" fmla="val 52153"/>
              <a:gd name="f54" fmla="val 2580395"/>
              <a:gd name="f55" fmla="val 324821"/>
              <a:gd name="f56" fmla="val 3000061"/>
              <a:gd name="f57" fmla="val 656529"/>
              <a:gd name="f58" fmla="val 3430704"/>
              <a:gd name="f59" fmla="val 1549940"/>
              <a:gd name="f60" fmla="val 3030464"/>
              <a:gd name="f61" fmla="val 2249544"/>
              <a:gd name="f62" fmla="val 2882259"/>
              <a:gd name="f63" fmla="val 2451798"/>
              <a:gd name="f64" fmla="val 2785813"/>
              <a:gd name="f65" fmla="val 2507403"/>
              <a:gd name="f66" fmla="val 2585849"/>
              <a:gd name="f67" fmla="val 2588887"/>
              <a:gd name="f68" fmla="val 2194785"/>
              <a:gd name="f69" fmla="val 2615774"/>
              <a:gd name="f70" fmla="val 1984876"/>
              <a:gd name="f71" fmla="val 2478759"/>
              <a:gd name="f72" fmla="val 1973374"/>
              <a:gd name="f73" fmla="val 2195096"/>
              <a:gd name="f74" fmla="val 1841986"/>
              <a:gd name="f75" fmla="val 2496540"/>
              <a:gd name="f76" fmla="val 1610941"/>
              <a:gd name="f77" fmla="val 2555551"/>
              <a:gd name="f78" fmla="val 1390827"/>
              <a:gd name="f79" fmla="val 2527630"/>
              <a:gd name="f80" fmla="val 1131071"/>
              <a:gd name="f81" fmla="val 2494680"/>
              <a:gd name="f82" fmla="val 853863"/>
              <a:gd name="f83" fmla="val 2136270"/>
              <a:gd name="f84" fmla="val 783896"/>
              <a:gd name="f85" fmla="val 1665044"/>
              <a:gd name="f86" fmla="val 715204"/>
              <a:gd name="f87" fmla="val 1202409"/>
              <a:gd name="f88" fmla="val 991941"/>
              <a:gd name="f89" fmla="val 900416"/>
              <a:gd name="f90" fmla="val 1268509"/>
              <a:gd name="f91" fmla="val 819983"/>
              <a:gd name="f92" fmla="val 1288264"/>
              <a:gd name="f93" fmla="val 814237"/>
              <a:gd name="f94" fmla="val 1308391"/>
              <a:gd name="f95" fmla="val 810536"/>
              <a:gd name="f96" fmla="val 1328805"/>
              <a:gd name="f97" fmla="val 807930"/>
              <a:gd name="f98" fmla="val 1349219"/>
              <a:gd name="f99" fmla="val 805325"/>
              <a:gd name="f100" fmla="val 1369921"/>
              <a:gd name="f101" fmla="val 803817"/>
              <a:gd name="f102" fmla="val 802457"/>
              <a:gd name="f103" fmla="val 1416795"/>
              <a:gd name="f104" fmla="val 800769"/>
              <a:gd name="f105" fmla="val 1355770"/>
              <a:gd name="f106" fmla="val 788713"/>
              <a:gd name="f107" fmla="val 1462242"/>
              <a:gd name="f108" fmla="val 801708"/>
              <a:gd name="f109" fmla="val 1599590"/>
              <a:gd name="f110" fmla="val 818472"/>
              <a:gd name="f111" fmla="val 1776043"/>
              <a:gd name="f112" fmla="val 890774"/>
              <a:gd name="f113" fmla="val 1956122"/>
              <a:gd name="f114" fmla="val 1110076"/>
              <a:gd name="f115" fmla="val 875315"/>
              <a:gd name="f116" fmla="val 2333414"/>
              <a:gd name="f117" fmla="val 2330539"/>
              <a:gd name="f118" fmla="val 1325736"/>
              <a:gd name="f119" fmla="val 2327663"/>
              <a:gd name="f120" fmla="val 1603628"/>
              <a:gd name="f121" fmla="val 2324788"/>
              <a:gd name="f122" fmla="val 2054049"/>
              <a:gd name="f123" fmla="val 2290850"/>
              <a:gd name="f124" fmla="val 2479718"/>
              <a:gd name="f125" fmla="val 2627788"/>
              <a:gd name="f126" fmla="val 2217580"/>
              <a:gd name="f127" fmla="val 2661746"/>
              <a:gd name="f128" fmla="val 2179658"/>
              <a:gd name="f129" fmla="val 2691046"/>
              <a:gd name="f130" fmla="val 2188689"/>
              <a:gd name="f131" fmla="val 2667011"/>
              <a:gd name="f132" fmla="val 2175828"/>
              <a:gd name="f133" fmla="val 2945550"/>
              <a:gd name="f134" fmla="val 1655295"/>
              <a:gd name="f135" fmla="val 2803444"/>
              <a:gd name="f136" fmla="val 1009445"/>
              <a:gd name="f137" fmla="val 2332141"/>
              <a:gd name="f138" fmla="val 653899"/>
              <a:gd name="f139" fmla="val 1860838"/>
              <a:gd name="f140" fmla="val 298353"/>
              <a:gd name="f141" fmla="val 1200794"/>
              <a:gd name="f142" fmla="val 339069"/>
              <a:gd name="f143" fmla="val 776764"/>
              <a:gd name="f144" fmla="val 749845"/>
              <a:gd name="f145" fmla="val 352733"/>
              <a:gd name="f146" fmla="val 1160621"/>
              <a:gd name="f147" fmla="val 291083"/>
              <a:gd name="f148" fmla="val 1819040"/>
              <a:gd name="f149" fmla="val 631487"/>
              <a:gd name="f150" fmla="val 2301392"/>
              <a:gd name="f151" fmla="val 971891"/>
              <a:gd name="f152" fmla="val 2783745"/>
              <a:gd name="f153" fmla="val 1612904"/>
              <a:gd name="f154" fmla="val 2946283"/>
              <a:gd name="f155" fmla="val 2142017"/>
              <a:gd name="f156" fmla="val 2684410"/>
              <a:gd name="f157" fmla="val 2324866"/>
              <a:gd name="f158" fmla="val 3053856"/>
              <a:gd name="f159" fmla="val 1613730"/>
              <a:gd name="f160" fmla="val 3405817"/>
              <a:gd name="f161" fmla="val 752200"/>
              <a:gd name="f162" fmla="val 3187363"/>
              <a:gd name="f163" fmla="val 294693"/>
              <a:gd name="f164" fmla="val 2539075"/>
              <a:gd name="f165" fmla="+- 0 0 162814"/>
              <a:gd name="f166" fmla="val 1890787"/>
              <a:gd name="f167" fmla="+- 0 0 79956"/>
              <a:gd name="f168" fmla="val 1005863"/>
              <a:gd name="f169" fmla="val 489947"/>
              <a:gd name="f170" fmla="val 453774"/>
              <a:gd name="f171" fmla="val 810518"/>
              <a:gd name="f172" fmla="val 143225"/>
              <a:gd name="f173" fmla="val 1231454"/>
              <a:gd name="f174" fmla="+- 0 0 9956"/>
              <a:gd name="f175" fmla="+- 0 0 -90"/>
              <a:gd name="f176" fmla="*/ f3 1 3189723"/>
              <a:gd name="f177" fmla="*/ f4 1 3221116"/>
              <a:gd name="f178" fmla="+- f7 0 f5"/>
              <a:gd name="f179" fmla="+- f6 0 f5"/>
              <a:gd name="f180" fmla="*/ f175 f0 1"/>
              <a:gd name="f181" fmla="*/ f179 1 3189723"/>
              <a:gd name="f182" fmla="*/ f178 1 3221116"/>
              <a:gd name="f183" fmla="*/ 2175617 f178 1"/>
              <a:gd name="f184" fmla="*/ 2178566 f178 1"/>
              <a:gd name="f185" fmla="*/ 1144372 f178 1"/>
              <a:gd name="f186" fmla="*/ 1159393 f178 1"/>
              <a:gd name="f187" fmla="*/ 1703728 f178 1"/>
              <a:gd name="f188" fmla="*/ 2152290 f178 1"/>
              <a:gd name="f189" fmla="*/ 1654259 f178 1"/>
              <a:gd name="f190" fmla="*/ 1515986 f178 1"/>
              <a:gd name="f191" fmla="*/ 501 f178 1"/>
              <a:gd name="f192" fmla="*/ 324821 f178 1"/>
              <a:gd name="f193" fmla="*/ 2588887 f178 1"/>
              <a:gd name="f194" fmla="*/ 2195096 f178 1"/>
              <a:gd name="f195" fmla="*/ 2527630 f178 1"/>
              <a:gd name="f196" fmla="*/ 1665044 f178 1"/>
              <a:gd name="f197" fmla="*/ 819983 f178 1"/>
              <a:gd name="f198" fmla="*/ 807930 f178 1"/>
              <a:gd name="f199" fmla="*/ 802457 f178 1"/>
              <a:gd name="f200" fmla="*/ 801708 f178 1"/>
              <a:gd name="f201" fmla="*/ 1110076 f178 1"/>
              <a:gd name="f202" fmla="*/ 875315 f178 1"/>
              <a:gd name="f203" fmla="*/ 2054049 f178 1"/>
              <a:gd name="f204" fmla="*/ 2179658 f178 1"/>
              <a:gd name="f205" fmla="*/ 2188689 f178 1"/>
              <a:gd name="f206" fmla="*/ 2175828 f178 1"/>
              <a:gd name="f207" fmla="*/ 653899 f178 1"/>
              <a:gd name="f208" fmla="*/ 749845 f178 1"/>
              <a:gd name="f209" fmla="*/ 2301392 f178 1"/>
              <a:gd name="f210" fmla="*/ 2684410 f178 1"/>
              <a:gd name="f211" fmla="*/ 3053856 f178 1"/>
              <a:gd name="f212" fmla="*/ 2539075 f178 1"/>
              <a:gd name="f213" fmla="*/ 453774 f178 1"/>
              <a:gd name="f214" fmla="*/ 2249544 f178 1"/>
              <a:gd name="f215" fmla="*/ 2664630 f179 1"/>
              <a:gd name="f216" fmla="*/ 2658205 f179 1"/>
              <a:gd name="f217" fmla="*/ 1477043 f179 1"/>
              <a:gd name="f218" fmla="*/ 1409070 f179 1"/>
              <a:gd name="f219" fmla="*/ 1152384 f179 1"/>
              <a:gd name="f220" fmla="*/ 1514013 f179 1"/>
              <a:gd name="f221" fmla="*/ 1850815 f179 1"/>
              <a:gd name="f222" fmla="*/ 1830467 f179 1"/>
              <a:gd name="f223" fmla="*/ 1651152 f179 1"/>
              <a:gd name="f224" fmla="*/ 2580395 f179 1"/>
              <a:gd name="f225" fmla="*/ 3030464 f179 1"/>
              <a:gd name="f226" fmla="*/ 2585849 f179 1"/>
              <a:gd name="f227" fmla="*/ 1973374 f179 1"/>
              <a:gd name="f228" fmla="*/ 1390827 f179 1"/>
              <a:gd name="f229" fmla="*/ 783896 f179 1"/>
              <a:gd name="f230" fmla="*/ 1268509 f179 1"/>
              <a:gd name="f231" fmla="*/ 1328805 f179 1"/>
              <a:gd name="f232" fmla="*/ 1462242 f179 1"/>
              <a:gd name="f233" fmla="*/ 1956122 f179 1"/>
              <a:gd name="f234" fmla="*/ 2333414 f179 1"/>
              <a:gd name="f235" fmla="*/ 2324788 f179 1"/>
              <a:gd name="f236" fmla="*/ 2661746 f179 1"/>
              <a:gd name="f237" fmla="*/ 2691046 f179 1"/>
              <a:gd name="f238" fmla="*/ 2667011 f179 1"/>
              <a:gd name="f239" fmla="*/ 2332141 f179 1"/>
              <a:gd name="f240" fmla="*/ 776764 f179 1"/>
              <a:gd name="f241" fmla="*/ 631487 f179 1"/>
              <a:gd name="f242" fmla="*/ 2142017 f179 1"/>
              <a:gd name="f243" fmla="*/ 2324866 f179 1"/>
              <a:gd name="f244" fmla="*/ 294693 f179 1"/>
              <a:gd name="f245" fmla="*/ 489947 f179 1"/>
              <a:gd name="f246" fmla="*/ f180 1 f2"/>
              <a:gd name="f247" fmla="*/ f183 1 3221116"/>
              <a:gd name="f248" fmla="*/ f184 1 3221116"/>
              <a:gd name="f249" fmla="*/ f185 1 3221116"/>
              <a:gd name="f250" fmla="*/ f186 1 3221116"/>
              <a:gd name="f251" fmla="*/ f187 1 3221116"/>
              <a:gd name="f252" fmla="*/ f188 1 3221116"/>
              <a:gd name="f253" fmla="*/ f189 1 3221116"/>
              <a:gd name="f254" fmla="*/ f190 1 3221116"/>
              <a:gd name="f255" fmla="*/ f191 1 3221116"/>
              <a:gd name="f256" fmla="*/ f192 1 3221116"/>
              <a:gd name="f257" fmla="*/ f193 1 3221116"/>
              <a:gd name="f258" fmla="*/ f194 1 3221116"/>
              <a:gd name="f259" fmla="*/ f195 1 3221116"/>
              <a:gd name="f260" fmla="*/ f196 1 3221116"/>
              <a:gd name="f261" fmla="*/ f197 1 3221116"/>
              <a:gd name="f262" fmla="*/ f198 1 3221116"/>
              <a:gd name="f263" fmla="*/ f199 1 3221116"/>
              <a:gd name="f264" fmla="*/ f200 1 3221116"/>
              <a:gd name="f265" fmla="*/ f201 1 3221116"/>
              <a:gd name="f266" fmla="*/ f202 1 3221116"/>
              <a:gd name="f267" fmla="*/ f203 1 3221116"/>
              <a:gd name="f268" fmla="*/ f204 1 3221116"/>
              <a:gd name="f269" fmla="*/ f205 1 3221116"/>
              <a:gd name="f270" fmla="*/ f206 1 3221116"/>
              <a:gd name="f271" fmla="*/ f207 1 3221116"/>
              <a:gd name="f272" fmla="*/ f208 1 3221116"/>
              <a:gd name="f273" fmla="*/ f209 1 3221116"/>
              <a:gd name="f274" fmla="*/ f210 1 3221116"/>
              <a:gd name="f275" fmla="*/ f211 1 3221116"/>
              <a:gd name="f276" fmla="*/ f212 1 3221116"/>
              <a:gd name="f277" fmla="*/ f213 1 3221116"/>
              <a:gd name="f278" fmla="*/ f214 1 3221116"/>
              <a:gd name="f279" fmla="*/ f215 1 3189723"/>
              <a:gd name="f280" fmla="*/ f216 1 3189723"/>
              <a:gd name="f281" fmla="*/ f217 1 3189723"/>
              <a:gd name="f282" fmla="*/ f218 1 3189723"/>
              <a:gd name="f283" fmla="*/ f219 1 3189723"/>
              <a:gd name="f284" fmla="*/ f220 1 3189723"/>
              <a:gd name="f285" fmla="*/ f221 1 3189723"/>
              <a:gd name="f286" fmla="*/ f222 1 3189723"/>
              <a:gd name="f287" fmla="*/ f223 1 3189723"/>
              <a:gd name="f288" fmla="*/ f224 1 3189723"/>
              <a:gd name="f289" fmla="*/ f225 1 3189723"/>
              <a:gd name="f290" fmla="*/ f226 1 3189723"/>
              <a:gd name="f291" fmla="*/ f227 1 3189723"/>
              <a:gd name="f292" fmla="*/ f228 1 3189723"/>
              <a:gd name="f293" fmla="*/ f229 1 3189723"/>
              <a:gd name="f294" fmla="*/ f230 1 3189723"/>
              <a:gd name="f295" fmla="*/ f231 1 3189723"/>
              <a:gd name="f296" fmla="*/ f232 1 3189723"/>
              <a:gd name="f297" fmla="*/ f233 1 3189723"/>
              <a:gd name="f298" fmla="*/ f234 1 3189723"/>
              <a:gd name="f299" fmla="*/ f235 1 3189723"/>
              <a:gd name="f300" fmla="*/ f236 1 3189723"/>
              <a:gd name="f301" fmla="*/ f237 1 3189723"/>
              <a:gd name="f302" fmla="*/ f238 1 3189723"/>
              <a:gd name="f303" fmla="*/ f239 1 3189723"/>
              <a:gd name="f304" fmla="*/ f240 1 3189723"/>
              <a:gd name="f305" fmla="*/ f241 1 3189723"/>
              <a:gd name="f306" fmla="*/ f242 1 3189723"/>
              <a:gd name="f307" fmla="*/ f243 1 3189723"/>
              <a:gd name="f308" fmla="*/ f244 1 3189723"/>
              <a:gd name="f309" fmla="*/ f245 1 3189723"/>
              <a:gd name="f310" fmla="*/ f5 1 f181"/>
              <a:gd name="f311" fmla="*/ f6 1 f181"/>
              <a:gd name="f312" fmla="*/ f5 1 f182"/>
              <a:gd name="f313" fmla="*/ f7 1 f182"/>
              <a:gd name="f314" fmla="+- f246 0 f1"/>
              <a:gd name="f315" fmla="*/ f279 1 f181"/>
              <a:gd name="f316" fmla="*/ f247 1 f182"/>
              <a:gd name="f317" fmla="*/ f280 1 f181"/>
              <a:gd name="f318" fmla="*/ f248 1 f182"/>
              <a:gd name="f319" fmla="*/ f281 1 f181"/>
              <a:gd name="f320" fmla="*/ f249 1 f182"/>
              <a:gd name="f321" fmla="*/ f282 1 f181"/>
              <a:gd name="f322" fmla="*/ f250 1 f182"/>
              <a:gd name="f323" fmla="*/ f283 1 f181"/>
              <a:gd name="f324" fmla="*/ f251 1 f182"/>
              <a:gd name="f325" fmla="*/ f284 1 f181"/>
              <a:gd name="f326" fmla="*/ f252 1 f182"/>
              <a:gd name="f327" fmla="*/ f285 1 f181"/>
              <a:gd name="f328" fmla="*/ f253 1 f182"/>
              <a:gd name="f329" fmla="*/ f286 1 f181"/>
              <a:gd name="f330" fmla="*/ f254 1 f182"/>
              <a:gd name="f331" fmla="*/ f287 1 f181"/>
              <a:gd name="f332" fmla="*/ f255 1 f182"/>
              <a:gd name="f333" fmla="*/ f288 1 f181"/>
              <a:gd name="f334" fmla="*/ f256 1 f182"/>
              <a:gd name="f335" fmla="*/ f289 1 f181"/>
              <a:gd name="f336" fmla="*/ f278 1 f182"/>
              <a:gd name="f337" fmla="*/ f290 1 f181"/>
              <a:gd name="f338" fmla="*/ f257 1 f182"/>
              <a:gd name="f339" fmla="*/ f291 1 f181"/>
              <a:gd name="f340" fmla="*/ f258 1 f182"/>
              <a:gd name="f341" fmla="*/ f292 1 f181"/>
              <a:gd name="f342" fmla="*/ f259 1 f182"/>
              <a:gd name="f343" fmla="*/ f293 1 f181"/>
              <a:gd name="f344" fmla="*/ f260 1 f182"/>
              <a:gd name="f345" fmla="*/ f294 1 f181"/>
              <a:gd name="f346" fmla="*/ f261 1 f182"/>
              <a:gd name="f347" fmla="*/ f295 1 f181"/>
              <a:gd name="f348" fmla="*/ f262 1 f182"/>
              <a:gd name="f349" fmla="*/ f263 1 f182"/>
              <a:gd name="f350" fmla="*/ f296 1 f181"/>
              <a:gd name="f351" fmla="*/ f264 1 f182"/>
              <a:gd name="f352" fmla="*/ f297 1 f181"/>
              <a:gd name="f353" fmla="*/ f265 1 f182"/>
              <a:gd name="f354" fmla="*/ f266 1 f182"/>
              <a:gd name="f355" fmla="*/ f298 1 f181"/>
              <a:gd name="f356" fmla="*/ f299 1 f181"/>
              <a:gd name="f357" fmla="*/ f267 1 f182"/>
              <a:gd name="f358" fmla="*/ f300 1 f181"/>
              <a:gd name="f359" fmla="*/ f268 1 f182"/>
              <a:gd name="f360" fmla="*/ f301 1 f181"/>
              <a:gd name="f361" fmla="*/ f269 1 f182"/>
              <a:gd name="f362" fmla="*/ f302 1 f181"/>
              <a:gd name="f363" fmla="*/ f270 1 f182"/>
              <a:gd name="f364" fmla="*/ f303 1 f181"/>
              <a:gd name="f365" fmla="*/ f271 1 f182"/>
              <a:gd name="f366" fmla="*/ f304 1 f181"/>
              <a:gd name="f367" fmla="*/ f272 1 f182"/>
              <a:gd name="f368" fmla="*/ f305 1 f181"/>
              <a:gd name="f369" fmla="*/ f273 1 f182"/>
              <a:gd name="f370" fmla="*/ f306 1 f181"/>
              <a:gd name="f371" fmla="*/ f274 1 f182"/>
              <a:gd name="f372" fmla="*/ f307 1 f181"/>
              <a:gd name="f373" fmla="*/ f275 1 f182"/>
              <a:gd name="f374" fmla="*/ f308 1 f181"/>
              <a:gd name="f375" fmla="*/ f276 1 f182"/>
              <a:gd name="f376" fmla="*/ f309 1 f181"/>
              <a:gd name="f377" fmla="*/ f277 1 f182"/>
              <a:gd name="f378" fmla="*/ f310 f176 1"/>
              <a:gd name="f379" fmla="*/ f311 f176 1"/>
              <a:gd name="f380" fmla="*/ f313 f177 1"/>
              <a:gd name="f381" fmla="*/ f312 f177 1"/>
              <a:gd name="f382" fmla="*/ f315 f176 1"/>
              <a:gd name="f383" fmla="*/ f316 f177 1"/>
              <a:gd name="f384" fmla="*/ f317 f176 1"/>
              <a:gd name="f385" fmla="*/ f318 f177 1"/>
              <a:gd name="f386" fmla="*/ f319 f176 1"/>
              <a:gd name="f387" fmla="*/ f320 f177 1"/>
              <a:gd name="f388" fmla="*/ f321 f176 1"/>
              <a:gd name="f389" fmla="*/ f322 f177 1"/>
              <a:gd name="f390" fmla="*/ f323 f176 1"/>
              <a:gd name="f391" fmla="*/ f324 f177 1"/>
              <a:gd name="f392" fmla="*/ f325 f176 1"/>
              <a:gd name="f393" fmla="*/ f326 f177 1"/>
              <a:gd name="f394" fmla="*/ f327 f176 1"/>
              <a:gd name="f395" fmla="*/ f328 f177 1"/>
              <a:gd name="f396" fmla="*/ f329 f176 1"/>
              <a:gd name="f397" fmla="*/ f330 f177 1"/>
              <a:gd name="f398" fmla="*/ f331 f176 1"/>
              <a:gd name="f399" fmla="*/ f332 f177 1"/>
              <a:gd name="f400" fmla="*/ f333 f176 1"/>
              <a:gd name="f401" fmla="*/ f334 f177 1"/>
              <a:gd name="f402" fmla="*/ f335 f176 1"/>
              <a:gd name="f403" fmla="*/ f336 f177 1"/>
              <a:gd name="f404" fmla="*/ f337 f176 1"/>
              <a:gd name="f405" fmla="*/ f338 f177 1"/>
              <a:gd name="f406" fmla="*/ f339 f176 1"/>
              <a:gd name="f407" fmla="*/ f340 f177 1"/>
              <a:gd name="f408" fmla="*/ f341 f176 1"/>
              <a:gd name="f409" fmla="*/ f342 f177 1"/>
              <a:gd name="f410" fmla="*/ f343 f176 1"/>
              <a:gd name="f411" fmla="*/ f344 f177 1"/>
              <a:gd name="f412" fmla="*/ f345 f176 1"/>
              <a:gd name="f413" fmla="*/ f346 f177 1"/>
              <a:gd name="f414" fmla="*/ f347 f176 1"/>
              <a:gd name="f415" fmla="*/ f348 f177 1"/>
              <a:gd name="f416" fmla="*/ f349 f177 1"/>
              <a:gd name="f417" fmla="*/ f350 f176 1"/>
              <a:gd name="f418" fmla="*/ f351 f177 1"/>
              <a:gd name="f419" fmla="*/ f352 f176 1"/>
              <a:gd name="f420" fmla="*/ f353 f177 1"/>
              <a:gd name="f421" fmla="*/ f354 f177 1"/>
              <a:gd name="f422" fmla="*/ f355 f176 1"/>
              <a:gd name="f423" fmla="*/ f356 f176 1"/>
              <a:gd name="f424" fmla="*/ f357 f177 1"/>
              <a:gd name="f425" fmla="*/ f358 f176 1"/>
              <a:gd name="f426" fmla="*/ f359 f177 1"/>
              <a:gd name="f427" fmla="*/ f360 f176 1"/>
              <a:gd name="f428" fmla="*/ f361 f177 1"/>
              <a:gd name="f429" fmla="*/ f362 f176 1"/>
              <a:gd name="f430" fmla="*/ f363 f177 1"/>
              <a:gd name="f431" fmla="*/ f364 f176 1"/>
              <a:gd name="f432" fmla="*/ f365 f177 1"/>
              <a:gd name="f433" fmla="*/ f366 f176 1"/>
              <a:gd name="f434" fmla="*/ f367 f177 1"/>
              <a:gd name="f435" fmla="*/ f368 f176 1"/>
              <a:gd name="f436" fmla="*/ f369 f177 1"/>
              <a:gd name="f437" fmla="*/ f370 f176 1"/>
              <a:gd name="f438" fmla="*/ f371 f177 1"/>
              <a:gd name="f439" fmla="*/ f372 f176 1"/>
              <a:gd name="f440" fmla="*/ f373 f177 1"/>
              <a:gd name="f441" fmla="*/ f374 f176 1"/>
              <a:gd name="f442" fmla="*/ f375 f177 1"/>
              <a:gd name="f443" fmla="*/ f376 f176 1"/>
              <a:gd name="f444" fmla="*/ f377 f17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14">
                <a:pos x="f382" y="f383"/>
              </a:cxn>
              <a:cxn ang="f314">
                <a:pos x="f384" y="f385"/>
              </a:cxn>
              <a:cxn ang="f314">
                <a:pos x="f382" y="f383"/>
              </a:cxn>
              <a:cxn ang="f314">
                <a:pos x="f386" y="f387"/>
              </a:cxn>
              <a:cxn ang="f314">
                <a:pos x="f388" y="f389"/>
              </a:cxn>
              <a:cxn ang="f314">
                <a:pos x="f390" y="f391"/>
              </a:cxn>
              <a:cxn ang="f314">
                <a:pos x="f392" y="f393"/>
              </a:cxn>
              <a:cxn ang="f314">
                <a:pos x="f394" y="f395"/>
              </a:cxn>
              <a:cxn ang="f314">
                <a:pos x="f396" y="f397"/>
              </a:cxn>
              <a:cxn ang="f314">
                <a:pos x="f386" y="f387"/>
              </a:cxn>
              <a:cxn ang="f314">
                <a:pos x="f398" y="f399"/>
              </a:cxn>
              <a:cxn ang="f314">
                <a:pos x="f400" y="f401"/>
              </a:cxn>
              <a:cxn ang="f314">
                <a:pos x="f402" y="f403"/>
              </a:cxn>
              <a:cxn ang="f314">
                <a:pos x="f404" y="f405"/>
              </a:cxn>
              <a:cxn ang="f314">
                <a:pos x="f406" y="f407"/>
              </a:cxn>
              <a:cxn ang="f314">
                <a:pos x="f408" y="f409"/>
              </a:cxn>
              <a:cxn ang="f314">
                <a:pos x="f410" y="f411"/>
              </a:cxn>
              <a:cxn ang="f314">
                <a:pos x="f412" y="f413"/>
              </a:cxn>
              <a:cxn ang="f314">
                <a:pos x="f414" y="f415"/>
              </a:cxn>
              <a:cxn ang="f314">
                <a:pos x="f408" y="f416"/>
              </a:cxn>
              <a:cxn ang="f314">
                <a:pos x="f417" y="f418"/>
              </a:cxn>
              <a:cxn ang="f314">
                <a:pos x="f419" y="f420"/>
              </a:cxn>
              <a:cxn ang="f314">
                <a:pos x="f406" y="f421"/>
              </a:cxn>
              <a:cxn ang="f314">
                <a:pos x="f422" y="f421"/>
              </a:cxn>
              <a:cxn ang="f314">
                <a:pos x="f423" y="f424"/>
              </a:cxn>
              <a:cxn ang="f314">
                <a:pos x="f425" y="f426"/>
              </a:cxn>
              <a:cxn ang="f314">
                <a:pos x="f427" y="f428"/>
              </a:cxn>
              <a:cxn ang="f314">
                <a:pos x="f429" y="f430"/>
              </a:cxn>
              <a:cxn ang="f314">
                <a:pos x="f431" y="f432"/>
              </a:cxn>
              <a:cxn ang="f314">
                <a:pos x="f433" y="f434"/>
              </a:cxn>
              <a:cxn ang="f314">
                <a:pos x="f435" y="f436"/>
              </a:cxn>
              <a:cxn ang="f314">
                <a:pos x="f437" y="f438"/>
              </a:cxn>
              <a:cxn ang="f314">
                <a:pos x="f439" y="f440"/>
              </a:cxn>
              <a:cxn ang="f314">
                <a:pos x="f441" y="f442"/>
              </a:cxn>
              <a:cxn ang="f314">
                <a:pos x="f443" y="f444"/>
              </a:cxn>
              <a:cxn ang="f314">
                <a:pos x="f398" y="f399"/>
              </a:cxn>
            </a:cxnLst>
            <a:rect l="f378" t="f381" r="f379" b="f380"/>
            <a:pathLst>
              <a:path w="3189723" h="3221116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8" y="f9"/>
                </a:cubicBezTo>
                <a:close/>
                <a:moveTo>
                  <a:pt x="f16" y="f17"/>
                </a:moveTo>
                <a:lnTo>
                  <a:pt x="f18" y="f19"/>
                </a:ln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6" y="f17"/>
                </a:cubicBezTo>
                <a:close/>
                <a:moveTo>
                  <a:pt x="f48" y="f49"/>
                </a:move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70" y="f71"/>
                  <a:pt x="f72" y="f73"/>
                </a:cubicBezTo>
                <a:cubicBezTo>
                  <a:pt x="f74" y="f75"/>
                  <a:pt x="f76" y="f77"/>
                  <a:pt x="f78" y="f79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96" y="f97"/>
                </a:cubicBezTo>
                <a:cubicBezTo>
                  <a:pt x="f98" y="f99"/>
                  <a:pt x="f100" y="f101"/>
                  <a:pt x="f78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113" y="f114"/>
                </a:cubicBezTo>
                <a:lnTo>
                  <a:pt x="f72" y="f115"/>
                </a:lnTo>
                <a:lnTo>
                  <a:pt x="f116" y="f115"/>
                </a:ln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lnTo>
                  <a:pt x="f129" y="f130"/>
                </a:lnTo>
                <a:lnTo>
                  <a:pt x="f131" y="f132"/>
                </a:ln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lnTo>
                  <a:pt x="f157" y="f158"/>
                </a:ln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48" y="f49"/>
                </a:cubicBez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00"/>
              </a:solidFill>
              <a:uFillTx/>
              <a:latin typeface="Arial"/>
              <a:ea typeface="맑은 고딕" pitchFamily="34"/>
            </a:endParaRPr>
          </a:p>
        </p:txBody>
      </p:sp>
      <p:grpSp>
        <p:nvGrpSpPr>
          <p:cNvPr id="16" name="Google Shape;10001;p74">
            <a:extLst>
              <a:ext uri="{FF2B5EF4-FFF2-40B4-BE49-F238E27FC236}">
                <a16:creationId xmlns:a16="http://schemas.microsoft.com/office/drawing/2014/main" id="{7E63FEF8-5650-4FE2-BFE3-3E7EF4E3DBCB}"/>
              </a:ext>
            </a:extLst>
          </p:cNvPr>
          <p:cNvGrpSpPr/>
          <p:nvPr/>
        </p:nvGrpSpPr>
        <p:grpSpPr>
          <a:xfrm>
            <a:off x="7851523" y="4063209"/>
            <a:ext cx="410848" cy="437879"/>
            <a:chOff x="7851523" y="4063209"/>
            <a:chExt cx="410848" cy="437879"/>
          </a:xfrm>
        </p:grpSpPr>
        <p:sp>
          <p:nvSpPr>
            <p:cNvPr id="17" name="Google Shape;10002;p74">
              <a:extLst>
                <a:ext uri="{FF2B5EF4-FFF2-40B4-BE49-F238E27FC236}">
                  <a16:creationId xmlns:a16="http://schemas.microsoft.com/office/drawing/2014/main" id="{2662E266-286E-482D-A2CF-93B76FD02D8A}"/>
                </a:ext>
              </a:extLst>
            </p:cNvPr>
            <p:cNvSpPr/>
            <p:nvPr/>
          </p:nvSpPr>
          <p:spPr>
            <a:xfrm>
              <a:off x="7851523" y="4120771"/>
              <a:ext cx="356808" cy="3803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11028"/>
                <a:gd name="f5" fmla="val 5514"/>
                <a:gd name="f6" fmla="val 1"/>
                <a:gd name="f7" fmla="val 2489"/>
                <a:gd name="f8" fmla="val 2458"/>
                <a:gd name="f9" fmla="val 8539"/>
                <a:gd name="f10" fmla="val 8538"/>
                <a:gd name="f11" fmla="val 5294"/>
                <a:gd name="f12" fmla="val 10869"/>
                <a:gd name="f13" fmla="val 5105"/>
                <a:gd name="f14" fmla="val 10649"/>
                <a:gd name="f15" fmla="val 5955"/>
                <a:gd name="f16" fmla="val 410"/>
                <a:gd name="f17" fmla="val 190"/>
                <a:gd name="f18" fmla="val 5766"/>
                <a:gd name="f19" fmla="*/ f0 1 11027"/>
                <a:gd name="f20" fmla="*/ f1 1 11028"/>
                <a:gd name="f21" fmla="+- f4 0 f2"/>
                <a:gd name="f22" fmla="+- f3 0 f2"/>
                <a:gd name="f23" fmla="*/ f22 1 11027"/>
                <a:gd name="f24" fmla="*/ f21 1 11028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1027" h="11028">
                  <a:moveTo>
                    <a:pt x="f5" y="f6"/>
                  </a:moveTo>
                  <a:cubicBezTo>
                    <a:pt x="f7" y="f6"/>
                    <a:pt x="f2" y="f8"/>
                    <a:pt x="f2" y="f5"/>
                  </a:cubicBezTo>
                  <a:cubicBezTo>
                    <a:pt x="f2" y="f9"/>
                    <a:pt x="f7" y="f3"/>
                    <a:pt x="f5" y="f3"/>
                  </a:cubicBezTo>
                  <a:cubicBezTo>
                    <a:pt x="f10" y="f3"/>
                    <a:pt x="f3" y="f9"/>
                    <a:pt x="f3" y="f5"/>
                  </a:cubicBezTo>
                  <a:cubicBezTo>
                    <a:pt x="f3" y="f11"/>
                    <a:pt x="f12" y="f13"/>
                    <a:pt x="f14" y="f13"/>
                  </a:cubicBezTo>
                  <a:lnTo>
                    <a:pt x="f15" y="f13"/>
                  </a:lnTo>
                  <a:lnTo>
                    <a:pt x="f15" y="f16"/>
                  </a:lnTo>
                  <a:cubicBezTo>
                    <a:pt x="f15" y="f17"/>
                    <a:pt x="f18" y="f6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" name="Google Shape;10003;p74">
              <a:extLst>
                <a:ext uri="{FF2B5EF4-FFF2-40B4-BE49-F238E27FC236}">
                  <a16:creationId xmlns:a16="http://schemas.microsoft.com/office/drawing/2014/main" id="{A4BF872E-D604-4F58-A097-BD65CC790278}"/>
                </a:ext>
              </a:extLst>
            </p:cNvPr>
            <p:cNvSpPr/>
            <p:nvPr/>
          </p:nvSpPr>
          <p:spPr>
            <a:xfrm>
              <a:off x="8069680" y="4063209"/>
              <a:ext cx="192691" cy="2031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92"/>
                <a:gd name="f5" fmla="val 441"/>
                <a:gd name="f6" fmla="val 189"/>
                <a:gd name="f7" fmla="val 158"/>
                <a:gd name="f8" fmla="val 378"/>
                <a:gd name="f9" fmla="val 5513"/>
                <a:gd name="f10" fmla="val 5702"/>
                <a:gd name="f11" fmla="val 5891"/>
                <a:gd name="f12" fmla="val 5514"/>
                <a:gd name="f13" fmla="val 5734"/>
                <a:gd name="f14" fmla="val 2489"/>
                <a:gd name="f15" fmla="val 3466"/>
                <a:gd name="f16" fmla="*/ f0 1 5955"/>
                <a:gd name="f17" fmla="*/ f1 1 5892"/>
                <a:gd name="f18" fmla="+- f4 0 f2"/>
                <a:gd name="f19" fmla="+- f3 0 f2"/>
                <a:gd name="f20" fmla="*/ f19 1 5955"/>
                <a:gd name="f21" fmla="*/ f18 1 5892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5955" h="5892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14"/>
                    <a:pt x="f15" y="f2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9" name="Google Shape;10027;p74">
            <a:extLst>
              <a:ext uri="{FF2B5EF4-FFF2-40B4-BE49-F238E27FC236}">
                <a16:creationId xmlns:a16="http://schemas.microsoft.com/office/drawing/2014/main" id="{186D52F9-23FB-4E62-A095-6805E5094DBC}"/>
              </a:ext>
            </a:extLst>
          </p:cNvPr>
          <p:cNvGrpSpPr/>
          <p:nvPr/>
        </p:nvGrpSpPr>
        <p:grpSpPr>
          <a:xfrm>
            <a:off x="3983592" y="2777115"/>
            <a:ext cx="392753" cy="381085"/>
            <a:chOff x="3983592" y="2777115"/>
            <a:chExt cx="392753" cy="381085"/>
          </a:xfrm>
        </p:grpSpPr>
        <p:sp>
          <p:nvSpPr>
            <p:cNvPr id="20" name="Google Shape;10028;p74">
              <a:extLst>
                <a:ext uri="{FF2B5EF4-FFF2-40B4-BE49-F238E27FC236}">
                  <a16:creationId xmlns:a16="http://schemas.microsoft.com/office/drawing/2014/main" id="{297255BE-18FA-47CE-8D1E-944B5E395593}"/>
                </a:ext>
              </a:extLst>
            </p:cNvPr>
            <p:cNvSpPr/>
            <p:nvPr/>
          </p:nvSpPr>
          <p:spPr>
            <a:xfrm>
              <a:off x="4175068" y="2941597"/>
              <a:ext cx="51819" cy="541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640"/>
                <a:gd name="f5" fmla="val 820"/>
                <a:gd name="f6" fmla="val 1"/>
                <a:gd name="f7" fmla="val 379"/>
                <a:gd name="f8" fmla="val 348"/>
                <a:gd name="f9" fmla="val 1261"/>
                <a:gd name="f10" fmla="val 1639"/>
                <a:gd name="f11" fmla="val 1292"/>
                <a:gd name="f12" fmla="val 1670"/>
                <a:gd name="f13" fmla="*/ f0 1 1671"/>
                <a:gd name="f14" fmla="*/ f1 1 1640"/>
                <a:gd name="f15" fmla="+- f4 0 f2"/>
                <a:gd name="f16" fmla="+- f3 0 f2"/>
                <a:gd name="f17" fmla="*/ f16 1 1671"/>
                <a:gd name="f18" fmla="*/ f15 1 1640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1670" h="1640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11" y="f10"/>
                    <a:pt x="f12" y="f9"/>
                    <a:pt x="f12" y="f5"/>
                  </a:cubicBezTo>
                  <a:cubicBezTo>
                    <a:pt x="f12" y="f8"/>
                    <a:pt x="f11" y="f6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Google Shape;10029;p74">
              <a:extLst>
                <a:ext uri="{FF2B5EF4-FFF2-40B4-BE49-F238E27FC236}">
                  <a16:creationId xmlns:a16="http://schemas.microsoft.com/office/drawing/2014/main" id="{DA8072B5-F725-4FF5-9CF3-92E533124F07}"/>
                </a:ext>
              </a:extLst>
            </p:cNvPr>
            <p:cNvSpPr/>
            <p:nvPr/>
          </p:nvSpPr>
          <p:spPr>
            <a:xfrm>
              <a:off x="4059807" y="2859374"/>
              <a:ext cx="239353" cy="2186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19"/>
                <a:gd name="f4" fmla="val 6617"/>
                <a:gd name="f5" fmla="val 6191"/>
                <a:gd name="f6" fmla="val 1260"/>
                <a:gd name="f7" fmla="val 6301"/>
                <a:gd name="f8" fmla="val 6411"/>
                <a:gd name="f9" fmla="val 1292"/>
                <a:gd name="f10" fmla="val 6490"/>
                <a:gd name="f11" fmla="val 1355"/>
                <a:gd name="f12" fmla="val 6648"/>
                <a:gd name="f13" fmla="val 1512"/>
                <a:gd name="f14" fmla="val 1796"/>
                <a:gd name="f15" fmla="val 1953"/>
                <a:gd name="f16" fmla="val 5954"/>
                <a:gd name="f17" fmla="val 2457"/>
                <a:gd name="f18" fmla="val 6112"/>
                <a:gd name="f19" fmla="val 2709"/>
                <a:gd name="f20" fmla="val 6207"/>
                <a:gd name="f21" fmla="val 3025"/>
                <a:gd name="f22" fmla="val 3308"/>
                <a:gd name="f23" fmla="val 3592"/>
                <a:gd name="f24" fmla="val 3907"/>
                <a:gd name="f25" fmla="val 4127"/>
                <a:gd name="f26" fmla="val 4631"/>
                <a:gd name="f27" fmla="val 4789"/>
                <a:gd name="f28" fmla="val 5072"/>
                <a:gd name="f29" fmla="val 5230"/>
                <a:gd name="f30" fmla="val 6396"/>
                <a:gd name="f31" fmla="val 5324"/>
                <a:gd name="f32" fmla="val 6270"/>
                <a:gd name="f33" fmla="val 5356"/>
                <a:gd name="f34" fmla="val 6080"/>
                <a:gd name="f35" fmla="val 6017"/>
                <a:gd name="f36" fmla="val 5923"/>
                <a:gd name="f37" fmla="val 5419"/>
                <a:gd name="f38" fmla="val 4726"/>
                <a:gd name="f39" fmla="val 5167"/>
                <a:gd name="f40" fmla="val 4883"/>
                <a:gd name="f41" fmla="val 4852"/>
                <a:gd name="f42" fmla="val 4946"/>
                <a:gd name="f43" fmla="val 4600"/>
                <a:gd name="f44" fmla="val 4316"/>
                <a:gd name="f45" fmla="val 4001"/>
                <a:gd name="f46" fmla="val 3749"/>
                <a:gd name="f47" fmla="val 3245"/>
                <a:gd name="f48" fmla="val 3182"/>
                <a:gd name="f49" fmla="val 3056"/>
                <a:gd name="f50" fmla="val 2961"/>
                <a:gd name="f51" fmla="val 2835"/>
                <a:gd name="f52" fmla="val 2772"/>
                <a:gd name="f53" fmla="val 2552"/>
                <a:gd name="f54" fmla="val 3214"/>
                <a:gd name="f55" fmla="val 2898"/>
                <a:gd name="f56" fmla="val 3623"/>
                <a:gd name="f57" fmla="val 2993"/>
                <a:gd name="f58" fmla="val 3119"/>
                <a:gd name="f59" fmla="val 2615"/>
                <a:gd name="f60" fmla="val 2694"/>
                <a:gd name="f61" fmla="val 2804"/>
                <a:gd name="f62" fmla="val 2914"/>
                <a:gd name="f63" fmla="val 3135"/>
                <a:gd name="f64" fmla="val 3718"/>
                <a:gd name="f65" fmla="val 1890"/>
                <a:gd name="f66" fmla="val 3970"/>
                <a:gd name="f67" fmla="val 1733"/>
                <a:gd name="f68" fmla="val 4253"/>
                <a:gd name="f69" fmla="val 1638"/>
                <a:gd name="f70" fmla="val 4537"/>
                <a:gd name="f71" fmla="val 4820"/>
                <a:gd name="f72" fmla="val 5135"/>
                <a:gd name="f73" fmla="val 5387"/>
                <a:gd name="f74" fmla="val 5891"/>
                <a:gd name="f75" fmla="val 5970"/>
                <a:gd name="f76" fmla="val 851"/>
                <a:gd name="f77" fmla="val 1071"/>
                <a:gd name="f78" fmla="val 1449"/>
                <a:gd name="f79" fmla="val 1859"/>
                <a:gd name="f80" fmla="val 2079"/>
                <a:gd name="f81" fmla="val 4568"/>
                <a:gd name="f82" fmla="val 4757"/>
                <a:gd name="f83" fmla="val 5198"/>
                <a:gd name="f84" fmla="val 6616"/>
                <a:gd name="f85" fmla="*/ f0 1 7719"/>
                <a:gd name="f86" fmla="*/ f1 1 6617"/>
                <a:gd name="f87" fmla="+- f4 0 f2"/>
                <a:gd name="f88" fmla="+- f3 0 f2"/>
                <a:gd name="f89" fmla="*/ f88 1 7719"/>
                <a:gd name="f90" fmla="*/ f87 1 6617"/>
                <a:gd name="f91" fmla="*/ f2 1 f89"/>
                <a:gd name="f92" fmla="*/ f3 1 f89"/>
                <a:gd name="f93" fmla="*/ f2 1 f90"/>
                <a:gd name="f94" fmla="*/ f4 1 f90"/>
                <a:gd name="f95" fmla="*/ f91 f85 1"/>
                <a:gd name="f96" fmla="*/ f92 f85 1"/>
                <a:gd name="f97" fmla="*/ f94 f86 1"/>
                <a:gd name="f98" fmla="*/ f93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5" t="f98" r="f96" b="f97"/>
              <a:pathLst>
                <a:path w="7718" h="66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0" y="f22"/>
                  </a:cubicBezTo>
                  <a:cubicBezTo>
                    <a:pt x="f20" y="f23"/>
                    <a:pt x="f18" y="f24"/>
                    <a:pt x="f16" y="f25"/>
                  </a:cubicBezTo>
                  <a:lnTo>
                    <a:pt x="f10" y="f26"/>
                  </a:lnTo>
                  <a:cubicBezTo>
                    <a:pt x="f12" y="f27"/>
                    <a:pt x="f12" y="f28"/>
                    <a:pt x="f10" y="f29"/>
                  </a:cubicBezTo>
                  <a:cubicBezTo>
                    <a:pt x="f30" y="f31"/>
                    <a:pt x="f32" y="f33"/>
                    <a:pt x="f20" y="f33"/>
                  </a:cubicBezTo>
                  <a:cubicBezTo>
                    <a:pt x="f34" y="f33"/>
                    <a:pt x="f35" y="f31"/>
                    <a:pt x="f36" y="f29"/>
                  </a:cubicBezTo>
                  <a:lnTo>
                    <a:pt x="f37" y="f38"/>
                  </a:ln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0"/>
                    <a:pt x="f46" y="f38"/>
                  </a:cubicBezTo>
                  <a:lnTo>
                    <a:pt x="f47" y="f29"/>
                  </a:lnTo>
                  <a:cubicBezTo>
                    <a:pt x="f48" y="f31"/>
                    <a:pt x="f49" y="f33"/>
                    <a:pt x="f50" y="f33"/>
                  </a:cubicBezTo>
                  <a:cubicBezTo>
                    <a:pt x="f51" y="f33"/>
                    <a:pt x="f52" y="f31"/>
                    <a:pt x="f19" y="f29"/>
                  </a:cubicBezTo>
                  <a:cubicBezTo>
                    <a:pt x="f53" y="f28"/>
                    <a:pt x="f53" y="f27"/>
                    <a:pt x="f19" y="f26"/>
                  </a:cubicBezTo>
                  <a:lnTo>
                    <a:pt x="f54" y="f25"/>
                  </a:lnTo>
                  <a:cubicBezTo>
                    <a:pt x="f50" y="f24"/>
                    <a:pt x="f55" y="f56"/>
                    <a:pt x="f55" y="f22"/>
                  </a:cubicBezTo>
                  <a:cubicBezTo>
                    <a:pt x="f55" y="f57"/>
                    <a:pt x="f50" y="f19"/>
                    <a:pt x="f58" y="f17"/>
                  </a:cubicBezTo>
                  <a:lnTo>
                    <a:pt x="f59" y="f15"/>
                  </a:lnTo>
                  <a:cubicBezTo>
                    <a:pt x="f17" y="f14"/>
                    <a:pt x="f17" y="f13"/>
                    <a:pt x="f59" y="f11"/>
                  </a:cubicBezTo>
                  <a:cubicBezTo>
                    <a:pt x="f60" y="f9"/>
                    <a:pt x="f61" y="f6"/>
                    <a:pt x="f62" y="f6"/>
                  </a:cubicBezTo>
                  <a:cubicBezTo>
                    <a:pt x="f21" y="f6"/>
                    <a:pt x="f63" y="f9"/>
                    <a:pt x="f54" y="f11"/>
                  </a:cubicBezTo>
                  <a:lnTo>
                    <a:pt x="f64" y="f65"/>
                  </a:lnTo>
                  <a:cubicBezTo>
                    <a:pt x="f66" y="f67"/>
                    <a:pt x="f68" y="f69"/>
                    <a:pt x="f70" y="f69"/>
                  </a:cubicBezTo>
                  <a:cubicBezTo>
                    <a:pt x="f71" y="f69"/>
                    <a:pt x="f72" y="f67"/>
                    <a:pt x="f73" y="f65"/>
                  </a:cubicBezTo>
                  <a:lnTo>
                    <a:pt x="f74" y="f11"/>
                  </a:lnTo>
                  <a:cubicBezTo>
                    <a:pt x="f75" y="f9"/>
                    <a:pt x="f3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6"/>
                  </a:lnTo>
                  <a:lnTo>
                    <a:pt x="f76" y="f6"/>
                  </a:lnTo>
                  <a:cubicBezTo>
                    <a:pt x="f77" y="f6"/>
                    <a:pt x="f6" y="f78"/>
                    <a:pt x="f6" y="f69"/>
                  </a:cubicBezTo>
                  <a:cubicBezTo>
                    <a:pt x="f6" y="f79"/>
                    <a:pt x="f77" y="f80"/>
                    <a:pt x="f76" y="f80"/>
                  </a:cubicBezTo>
                  <a:lnTo>
                    <a:pt x="f2" y="f80"/>
                  </a:lnTo>
                  <a:lnTo>
                    <a:pt x="f2" y="f81"/>
                  </a:lnTo>
                  <a:lnTo>
                    <a:pt x="f76" y="f81"/>
                  </a:lnTo>
                  <a:cubicBezTo>
                    <a:pt x="f77" y="f81"/>
                    <a:pt x="f6" y="f82"/>
                    <a:pt x="f6" y="f42"/>
                  </a:cubicBezTo>
                  <a:cubicBezTo>
                    <a:pt x="f6" y="f83"/>
                    <a:pt x="f77" y="f73"/>
                    <a:pt x="f76" y="f73"/>
                  </a:cubicBezTo>
                  <a:lnTo>
                    <a:pt x="f2" y="f73"/>
                  </a:lnTo>
                  <a:lnTo>
                    <a:pt x="f2" y="f84"/>
                  </a:lnTo>
                  <a:lnTo>
                    <a:pt x="f3" y="f8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" name="Google Shape;10030;p74">
              <a:extLst>
                <a:ext uri="{FF2B5EF4-FFF2-40B4-BE49-F238E27FC236}">
                  <a16:creationId xmlns:a16="http://schemas.microsoft.com/office/drawing/2014/main" id="{78D22817-AB66-4D5B-BE9F-50A0354A7FDE}"/>
                </a:ext>
              </a:extLst>
            </p:cNvPr>
            <p:cNvSpPr/>
            <p:nvPr/>
          </p:nvSpPr>
          <p:spPr>
            <a:xfrm>
              <a:off x="3983592" y="2777115"/>
              <a:ext cx="392753" cy="3810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1531"/>
                <a:gd name="f5" fmla="val 10618"/>
                <a:gd name="f6" fmla="val 1701"/>
                <a:gd name="f7" fmla="val 10870"/>
                <a:gd name="f8" fmla="val 11027"/>
                <a:gd name="f9" fmla="val 1890"/>
                <a:gd name="f10" fmla="val 2080"/>
                <a:gd name="f11" fmla="val 9546"/>
                <a:gd name="f12" fmla="val 9767"/>
                <a:gd name="f13" fmla="val 10807"/>
                <a:gd name="f14" fmla="val 9956"/>
                <a:gd name="f15" fmla="val 1828"/>
                <a:gd name="f16" fmla="val 1670"/>
                <a:gd name="f17" fmla="val 1859"/>
                <a:gd name="f18" fmla="val 1891"/>
                <a:gd name="f19" fmla="val 1198"/>
                <a:gd name="f20" fmla="val 536"/>
                <a:gd name="f21" fmla="val 1"/>
                <a:gd name="f22" fmla="val 567"/>
                <a:gd name="f23" fmla="val 1229"/>
                <a:gd name="f24" fmla="val 10334"/>
                <a:gd name="f25" fmla="val 10995"/>
                <a:gd name="f26" fmla="val 11405"/>
                <a:gd name="f27" fmla="val 12067"/>
                <a:gd name="f28" fmla="val 1260"/>
                <a:gd name="f29" fmla="val 12130"/>
                <a:gd name="f30" fmla="*/ f0 1 12666"/>
                <a:gd name="f31" fmla="*/ f1 1 11531"/>
                <a:gd name="f32" fmla="+- f4 0 f2"/>
                <a:gd name="f33" fmla="+- f3 0 f2"/>
                <a:gd name="f34" fmla="*/ f33 1 12666"/>
                <a:gd name="f35" fmla="*/ f32 1 11531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12666" h="11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lnTo>
                    <a:pt x="f10" y="f14"/>
                  </a:lnTo>
                  <a:cubicBezTo>
                    <a:pt x="f15" y="f14"/>
                    <a:pt x="f16" y="f12"/>
                    <a:pt x="f16" y="f11"/>
                  </a:cubicBezTo>
                  <a:lnTo>
                    <a:pt x="f16" y="f10"/>
                  </a:lnTo>
                  <a:cubicBezTo>
                    <a:pt x="f16" y="f17"/>
                    <a:pt x="f18" y="f6"/>
                    <a:pt x="f10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5"/>
                    <a:pt x="f3" y="f24"/>
                  </a:cubicBezTo>
                  <a:lnTo>
                    <a:pt x="f3" y="f28"/>
                  </a:lnTo>
                  <a:cubicBezTo>
                    <a:pt x="f3" y="f22"/>
                    <a:pt x="f29" y="f2"/>
                    <a:pt x="f26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3" name="Google Shape;10074;p74">
            <a:extLst>
              <a:ext uri="{FF2B5EF4-FFF2-40B4-BE49-F238E27FC236}">
                <a16:creationId xmlns:a16="http://schemas.microsoft.com/office/drawing/2014/main" id="{B5768A12-2FBA-4541-AB5D-536C4A9F4308}"/>
              </a:ext>
            </a:extLst>
          </p:cNvPr>
          <p:cNvGrpSpPr/>
          <p:nvPr/>
        </p:nvGrpSpPr>
        <p:grpSpPr>
          <a:xfrm>
            <a:off x="4578208" y="2751804"/>
            <a:ext cx="392753" cy="410263"/>
            <a:chOff x="4578208" y="2751804"/>
            <a:chExt cx="392753" cy="410263"/>
          </a:xfrm>
        </p:grpSpPr>
        <p:sp>
          <p:nvSpPr>
            <p:cNvPr id="24" name="Google Shape;10075;p74">
              <a:extLst>
                <a:ext uri="{FF2B5EF4-FFF2-40B4-BE49-F238E27FC236}">
                  <a16:creationId xmlns:a16="http://schemas.microsoft.com/office/drawing/2014/main" id="{982CC4E4-DCDA-4843-B798-173ACFEFCCA1}"/>
                </a:ext>
              </a:extLst>
            </p:cNvPr>
            <p:cNvSpPr/>
            <p:nvPr/>
          </p:nvSpPr>
          <p:spPr>
            <a:xfrm>
              <a:off x="4578208" y="2751804"/>
              <a:ext cx="385904" cy="410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5"/>
                <a:gd name="f4" fmla="val 12414"/>
                <a:gd name="f5" fmla="val 7026"/>
                <a:gd name="f6" fmla="val 1670"/>
                <a:gd name="f7" fmla="val 7278"/>
                <a:gd name="f8" fmla="val 7467"/>
                <a:gd name="f9" fmla="val 1859"/>
                <a:gd name="f10" fmla="val 2111"/>
                <a:gd name="f11" fmla="val 2332"/>
                <a:gd name="f12" fmla="val 2490"/>
                <a:gd name="f13" fmla="val 2080"/>
                <a:gd name="f14" fmla="val 1828"/>
                <a:gd name="f15" fmla="val 1639"/>
                <a:gd name="f16" fmla="val 2300"/>
                <a:gd name="f17" fmla="val 4159"/>
                <a:gd name="f18" fmla="val 4348"/>
                <a:gd name="f19" fmla="val 4537"/>
                <a:gd name="f20" fmla="val 4789"/>
                <a:gd name="f21" fmla="val 4978"/>
                <a:gd name="f22" fmla="val 4317"/>
                <a:gd name="f23" fmla="val 6648"/>
                <a:gd name="f24" fmla="val 6837"/>
                <a:gd name="f25" fmla="val 7058"/>
                <a:gd name="f26" fmla="val 7310"/>
                <a:gd name="f27" fmla="val 6806"/>
                <a:gd name="f28" fmla="val 9106"/>
                <a:gd name="f29" fmla="val 9295"/>
                <a:gd name="f30" fmla="val 9515"/>
                <a:gd name="f31" fmla="val 9736"/>
                <a:gd name="f32" fmla="val 9893"/>
                <a:gd name="f33" fmla="val 9704"/>
                <a:gd name="f34" fmla="val 9263"/>
                <a:gd name="f35" fmla="val 11500"/>
                <a:gd name="f36" fmla="val 10775"/>
                <a:gd name="f37" fmla="val 11342"/>
                <a:gd name="f38" fmla="val 11248"/>
                <a:gd name="f39" fmla="val 10870"/>
                <a:gd name="f40" fmla="val 11594"/>
                <a:gd name="f41" fmla="val 10303"/>
                <a:gd name="f42" fmla="val 9767"/>
                <a:gd name="f43" fmla="val 9326"/>
                <a:gd name="f44" fmla="val 9137"/>
                <a:gd name="f45" fmla="val 1261"/>
                <a:gd name="f46" fmla="val 1"/>
                <a:gd name="f47" fmla="val 568"/>
                <a:gd name="f48" fmla="val 32"/>
                <a:gd name="f49" fmla="val 1229"/>
                <a:gd name="f50" fmla="val 10334"/>
                <a:gd name="f51" fmla="val 11468"/>
                <a:gd name="f52" fmla="val 946"/>
                <a:gd name="f53" fmla="val 10082"/>
                <a:gd name="f54" fmla="val 12224"/>
                <a:gd name="f55" fmla="val 12004"/>
                <a:gd name="f56" fmla="val 9074"/>
                <a:gd name="f57" fmla="val 8538"/>
                <a:gd name="f58" fmla="val 7877"/>
                <a:gd name="f59" fmla="*/ f0 1 12445"/>
                <a:gd name="f60" fmla="*/ f1 1 12414"/>
                <a:gd name="f61" fmla="+- f4 0 f2"/>
                <a:gd name="f62" fmla="+- f3 0 f2"/>
                <a:gd name="f63" fmla="*/ f62 1 12445"/>
                <a:gd name="f64" fmla="*/ f61 1 12414"/>
                <a:gd name="f65" fmla="*/ f2 1 f63"/>
                <a:gd name="f66" fmla="*/ f3 1 f63"/>
                <a:gd name="f67" fmla="*/ f2 1 f64"/>
                <a:gd name="f68" fmla="*/ f4 1 f64"/>
                <a:gd name="f69" fmla="*/ f65 f59 1"/>
                <a:gd name="f70" fmla="*/ f66 f59 1"/>
                <a:gd name="f71" fmla="*/ f68 f60 1"/>
                <a:gd name="f72" fmla="*/ f67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12445" h="1241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6"/>
                    <a:pt x="f15" y="f10"/>
                  </a:cubicBezTo>
                  <a:cubicBezTo>
                    <a:pt x="f15" y="f14"/>
                    <a:pt x="f14" y="f6"/>
                    <a:pt x="f13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8" y="f20"/>
                    <a:pt x="f7" y="f21"/>
                    <a:pt x="f5" y="f21"/>
                  </a:cubicBezTo>
                  <a:lnTo>
                    <a:pt x="f13" y="f21"/>
                  </a:lnTo>
                  <a:cubicBezTo>
                    <a:pt x="f14" y="f21"/>
                    <a:pt x="f15" y="f20"/>
                    <a:pt x="f15" y="f19"/>
                  </a:cubicBezTo>
                  <a:cubicBezTo>
                    <a:pt x="f15" y="f22"/>
                    <a:pt x="f14" y="f17"/>
                    <a:pt x="f13" y="f17"/>
                  </a:cubicBezTo>
                  <a:close/>
                  <a:moveTo>
                    <a:pt x="f5" y="f23"/>
                  </a:moveTo>
                  <a:cubicBezTo>
                    <a:pt x="f7" y="f23"/>
                    <a:pt x="f8" y="f24"/>
                    <a:pt x="f8" y="f25"/>
                  </a:cubicBezTo>
                  <a:cubicBezTo>
                    <a:pt x="f8" y="f26"/>
                    <a:pt x="f7" y="f8"/>
                    <a:pt x="f5" y="f8"/>
                  </a:cubicBezTo>
                  <a:lnTo>
                    <a:pt x="f13" y="f8"/>
                  </a:lnTo>
                  <a:cubicBezTo>
                    <a:pt x="f14" y="f8"/>
                    <a:pt x="f15" y="f7"/>
                    <a:pt x="f15" y="f25"/>
                  </a:cubicBezTo>
                  <a:cubicBezTo>
                    <a:pt x="f15" y="f27"/>
                    <a:pt x="f14" y="f23"/>
                    <a:pt x="f13" y="f23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3"/>
                    <a:pt x="f15" y="f30"/>
                  </a:cubicBezTo>
                  <a:cubicBezTo>
                    <a:pt x="f15" y="f34"/>
                    <a:pt x="f14" y="f28"/>
                    <a:pt x="f13" y="f28"/>
                  </a:cubicBezTo>
                  <a:close/>
                  <a:moveTo>
                    <a:pt x="f35" y="f36"/>
                  </a:move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36"/>
                  </a:cubicBezTo>
                  <a:close/>
                  <a:moveTo>
                    <a:pt x="f45" y="f46"/>
                  </a:moveTo>
                  <a:cubicBezTo>
                    <a:pt x="f47" y="f46"/>
                    <a:pt x="f48" y="f47"/>
                    <a:pt x="f48" y="f49"/>
                  </a:cubicBezTo>
                  <a:lnTo>
                    <a:pt x="f48" y="f50"/>
                  </a:lnTo>
                  <a:cubicBezTo>
                    <a:pt x="f2" y="f51"/>
                    <a:pt x="f52" y="f4"/>
                    <a:pt x="f13" y="f4"/>
                  </a:cubicBezTo>
                  <a:lnTo>
                    <a:pt x="f50" y="f4"/>
                  </a:lnTo>
                  <a:cubicBezTo>
                    <a:pt x="f35" y="f4"/>
                    <a:pt x="f3" y="f51"/>
                    <a:pt x="f3" y="f50"/>
                  </a:cubicBezTo>
                  <a:cubicBezTo>
                    <a:pt x="f3" y="f53"/>
                    <a:pt x="f54" y="f32"/>
                    <a:pt x="f55" y="f32"/>
                  </a:cubicBezTo>
                  <a:lnTo>
                    <a:pt x="f56" y="f32"/>
                  </a:lnTo>
                  <a:lnTo>
                    <a:pt x="f56" y="f49"/>
                  </a:lnTo>
                  <a:cubicBezTo>
                    <a:pt x="f56" y="f47"/>
                    <a:pt x="f57" y="f46"/>
                    <a:pt x="f58" y="f4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" name="Google Shape;10076;p74">
              <a:extLst>
                <a:ext uri="{FF2B5EF4-FFF2-40B4-BE49-F238E27FC236}">
                  <a16:creationId xmlns:a16="http://schemas.microsoft.com/office/drawing/2014/main" id="{7D7EFB2F-2747-41B2-ADF1-852C15BB4805}"/>
                </a:ext>
              </a:extLst>
            </p:cNvPr>
            <p:cNvSpPr/>
            <p:nvPr/>
          </p:nvSpPr>
          <p:spPr>
            <a:xfrm>
              <a:off x="4883984" y="2989191"/>
              <a:ext cx="85030" cy="729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207"/>
                <a:gd name="f5" fmla="val 1"/>
                <a:gd name="f6" fmla="val 32"/>
                <a:gd name="f7" fmla="val 1009"/>
                <a:gd name="f8" fmla="val 1986"/>
                <a:gd name="f9" fmla="val 1103"/>
                <a:gd name="f10" fmla="val 2080"/>
                <a:gd name="f11" fmla="val 1261"/>
                <a:gd name="f12" fmla="val 2206"/>
                <a:gd name="f13" fmla="val 1418"/>
                <a:gd name="f14" fmla="val 1576"/>
                <a:gd name="f15" fmla="val 1733"/>
                <a:gd name="f16" fmla="val 2143"/>
                <a:gd name="f17" fmla="val 1796"/>
                <a:gd name="f18" fmla="val 2741"/>
                <a:gd name="f19" fmla="*/ f0 1 2742"/>
                <a:gd name="f20" fmla="*/ f1 1 2207"/>
                <a:gd name="f21" fmla="+- f4 0 f2"/>
                <a:gd name="f22" fmla="+- f3 0 f2"/>
                <a:gd name="f23" fmla="*/ f22 1 2742"/>
                <a:gd name="f24" fmla="*/ f21 1 2207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742" h="2207">
                  <a:moveTo>
                    <a:pt x="f2" y="f5"/>
                  </a:moveTo>
                  <a:lnTo>
                    <a:pt x="f2" y="f6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6"/>
                    <a:pt x="f17" y="f8"/>
                  </a:cubicBezTo>
                  <a:lnTo>
                    <a:pt x="f18" y="f6"/>
                  </a:lnTo>
                  <a:lnTo>
                    <a:pt x="f18" y="f5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" name="Google Shape;10077;p74">
              <a:extLst>
                <a:ext uri="{FF2B5EF4-FFF2-40B4-BE49-F238E27FC236}">
                  <a16:creationId xmlns:a16="http://schemas.microsoft.com/office/drawing/2014/main" id="{0DA91D6A-E43A-467F-B52B-E925B6F35AD8}"/>
                </a:ext>
              </a:extLst>
            </p:cNvPr>
            <p:cNvSpPr/>
            <p:nvPr/>
          </p:nvSpPr>
          <p:spPr>
            <a:xfrm>
              <a:off x="4885931" y="2752856"/>
              <a:ext cx="85030" cy="2092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6333"/>
                <a:gd name="f5" fmla="val 1796"/>
                <a:gd name="f6" fmla="val 819"/>
                <a:gd name="f7" fmla="val 1891"/>
                <a:gd name="f8" fmla="val 1922"/>
                <a:gd name="f9" fmla="val 882"/>
                <a:gd name="f10" fmla="val 945"/>
                <a:gd name="f11" fmla="val 1638"/>
                <a:gd name="f12" fmla="val 820"/>
                <a:gd name="f13" fmla="val 851"/>
                <a:gd name="f14" fmla="val 883"/>
                <a:gd name="f15" fmla="val 977"/>
                <a:gd name="f16" fmla="val 410"/>
                <a:gd name="f17" fmla="val 1"/>
                <a:gd name="f18" fmla="val 2741"/>
                <a:gd name="f19" fmla="val 2300"/>
                <a:gd name="f20" fmla="*/ f0 1 2742"/>
                <a:gd name="f21" fmla="*/ f1 1 6333"/>
                <a:gd name="f22" fmla="+- f4 0 f2"/>
                <a:gd name="f23" fmla="+- f3 0 f2"/>
                <a:gd name="f24" fmla="*/ f23 1 2742"/>
                <a:gd name="f25" fmla="*/ f22 1 6333"/>
                <a:gd name="f26" fmla="*/ f2 1 f24"/>
                <a:gd name="f27" fmla="*/ f3 1 f24"/>
                <a:gd name="f28" fmla="*/ f2 1 f25"/>
                <a:gd name="f29" fmla="*/ f4 1 f25"/>
                <a:gd name="f30" fmla="*/ f26 f20 1"/>
                <a:gd name="f31" fmla="*/ f27 f20 1"/>
                <a:gd name="f32" fmla="*/ f29 f21 1"/>
                <a:gd name="f33" fmla="*/ f28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2742" h="633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13"/>
                    <a:pt x="f14" y="f6"/>
                    <a:pt x="f15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17" y="f16"/>
                    <a:pt x="f17" y="f10"/>
                  </a:cubicBezTo>
                  <a:lnTo>
                    <a:pt x="f17" y="f4"/>
                  </a:lnTo>
                  <a:lnTo>
                    <a:pt x="f18" y="f4"/>
                  </a:lnTo>
                  <a:lnTo>
                    <a:pt x="f18" y="f10"/>
                  </a:lnTo>
                  <a:cubicBezTo>
                    <a:pt x="f18" y="f16"/>
                    <a:pt x="f19" y="f2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7" name="Google Shape;10084;p74">
            <a:extLst>
              <a:ext uri="{FF2B5EF4-FFF2-40B4-BE49-F238E27FC236}">
                <a16:creationId xmlns:a16="http://schemas.microsoft.com/office/drawing/2014/main" id="{C9CB698D-CC71-491B-B183-B7A88A3F7DB9}"/>
              </a:ext>
            </a:extLst>
          </p:cNvPr>
          <p:cNvGrpSpPr/>
          <p:nvPr/>
        </p:nvGrpSpPr>
        <p:grpSpPr>
          <a:xfrm>
            <a:off x="7130125" y="2760820"/>
            <a:ext cx="359660" cy="371036"/>
            <a:chOff x="7130125" y="2760820"/>
            <a:chExt cx="359660" cy="371036"/>
          </a:xfrm>
        </p:grpSpPr>
        <p:sp>
          <p:nvSpPr>
            <p:cNvPr id="28" name="Google Shape;10085;p74">
              <a:extLst>
                <a:ext uri="{FF2B5EF4-FFF2-40B4-BE49-F238E27FC236}">
                  <a16:creationId xmlns:a16="http://schemas.microsoft.com/office/drawing/2014/main" id="{37BEA5F2-B698-407F-98FC-165070F6B4EA}"/>
                </a:ext>
              </a:extLst>
            </p:cNvPr>
            <p:cNvSpPr/>
            <p:nvPr/>
          </p:nvSpPr>
          <p:spPr>
            <a:xfrm>
              <a:off x="7203835" y="3021095"/>
              <a:ext cx="89720" cy="35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83"/>
                <a:gd name="f4" fmla="val 1198"/>
                <a:gd name="f5" fmla="val 1607"/>
                <a:gd name="f6" fmla="val 820"/>
                <a:gd name="f7" fmla="val 190"/>
                <a:gd name="f8" fmla="val 504"/>
                <a:gd name="f9" fmla="val 1"/>
                <a:gd name="f10" fmla="val 1197"/>
                <a:gd name="f11" fmla="val 3025"/>
                <a:gd name="f12" fmla="val 536"/>
                <a:gd name="f13" fmla="val 2363"/>
                <a:gd name="f14" fmla="*/ f0 1 3183"/>
                <a:gd name="f15" fmla="*/ f1 1 1198"/>
                <a:gd name="f16" fmla="+- f4 0 f2"/>
                <a:gd name="f17" fmla="+- f3 0 f2"/>
                <a:gd name="f18" fmla="*/ f17 1 3183"/>
                <a:gd name="f19" fmla="*/ f16 1 1198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183" h="119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3" y="f10"/>
                  </a:lnTo>
                  <a:cubicBezTo>
                    <a:pt x="f11" y="f12"/>
                    <a:pt x="f13" y="f2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9" name="Google Shape;10086;p74">
              <a:extLst>
                <a:ext uri="{FF2B5EF4-FFF2-40B4-BE49-F238E27FC236}">
                  <a16:creationId xmlns:a16="http://schemas.microsoft.com/office/drawing/2014/main" id="{730C23A2-1169-48B7-A2C1-05D5746FA927}"/>
                </a:ext>
              </a:extLst>
            </p:cNvPr>
            <p:cNvSpPr/>
            <p:nvPr/>
          </p:nvSpPr>
          <p:spPr>
            <a:xfrm>
              <a:off x="7223366" y="2947522"/>
              <a:ext cx="48874" cy="491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1636"/>
                <a:gd name="f5" fmla="val 858"/>
                <a:gd name="f6" fmla="val 784"/>
                <a:gd name="f7" fmla="val 707"/>
                <a:gd name="f8" fmla="val 8"/>
                <a:gd name="f9" fmla="val 631"/>
                <a:gd name="f10" fmla="val 23"/>
                <a:gd name="f11" fmla="val 347"/>
                <a:gd name="f12" fmla="val 118"/>
                <a:gd name="f13" fmla="val 127"/>
                <a:gd name="f14" fmla="val 307"/>
                <a:gd name="f15" fmla="val 95"/>
                <a:gd name="f16" fmla="val 590"/>
                <a:gd name="f17" fmla="val 1"/>
                <a:gd name="f18" fmla="val 906"/>
                <a:gd name="f19" fmla="val 1189"/>
                <a:gd name="f20" fmla="val 284"/>
                <a:gd name="f21" fmla="val 1410"/>
                <a:gd name="f22" fmla="val 446"/>
                <a:gd name="f23" fmla="val 1548"/>
                <a:gd name="f24" fmla="val 658"/>
                <a:gd name="f25" fmla="val 871"/>
                <a:gd name="f26" fmla="val 949"/>
                <a:gd name="f27" fmla="val 1027"/>
                <a:gd name="f28" fmla="val 1624"/>
                <a:gd name="f29" fmla="val 1103"/>
                <a:gd name="f30" fmla="val 1599"/>
                <a:gd name="f31" fmla="val 1387"/>
                <a:gd name="f32" fmla="val 1536"/>
                <a:gd name="f33" fmla="val 1607"/>
                <a:gd name="f34" fmla="val 1347"/>
                <a:gd name="f35" fmla="val 1670"/>
                <a:gd name="f36" fmla="val 1063"/>
                <a:gd name="f37" fmla="val 1733"/>
                <a:gd name="f38" fmla="val 748"/>
                <a:gd name="f39" fmla="val 464"/>
                <a:gd name="f40" fmla="val 1450"/>
                <a:gd name="f41" fmla="val 244"/>
                <a:gd name="f42" fmla="val 1307"/>
                <a:gd name="f43" fmla="val 77"/>
                <a:gd name="f44" fmla="val 1091"/>
                <a:gd name="f45" fmla="*/ f0 1 1734"/>
                <a:gd name="f46" fmla="*/ f1 1 1636"/>
                <a:gd name="f47" fmla="+- f4 0 f2"/>
                <a:gd name="f48" fmla="+- f3 0 f2"/>
                <a:gd name="f49" fmla="*/ f48 1 1734"/>
                <a:gd name="f50" fmla="*/ f47 1 1636"/>
                <a:gd name="f51" fmla="*/ f2 1 f49"/>
                <a:gd name="f52" fmla="*/ f3 1 f49"/>
                <a:gd name="f53" fmla="*/ f2 1 f50"/>
                <a:gd name="f54" fmla="*/ f4 1 f50"/>
                <a:gd name="f55" fmla="*/ f51 f45 1"/>
                <a:gd name="f56" fmla="*/ f52 f45 1"/>
                <a:gd name="f57" fmla="*/ f54 f46 1"/>
                <a:gd name="f58" fmla="*/ f53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1733" h="16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5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" name="Google Shape;10087;p74">
              <a:extLst>
                <a:ext uri="{FF2B5EF4-FFF2-40B4-BE49-F238E27FC236}">
                  <a16:creationId xmlns:a16="http://schemas.microsoft.com/office/drawing/2014/main" id="{EF7A6594-C03B-4637-A816-48CD22CAEC9F}"/>
                </a:ext>
              </a:extLst>
            </p:cNvPr>
            <p:cNvSpPr/>
            <p:nvPr/>
          </p:nvSpPr>
          <p:spPr>
            <a:xfrm>
              <a:off x="7130125" y="2760820"/>
              <a:ext cx="359660" cy="3710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60"/>
                <a:gd name="f4" fmla="val 12351"/>
                <a:gd name="f5" fmla="val 6428"/>
                <a:gd name="f6" fmla="val 820"/>
                <a:gd name="f7" fmla="val 6900"/>
                <a:gd name="f8" fmla="val 7247"/>
                <a:gd name="f9" fmla="val 1166"/>
                <a:gd name="f10" fmla="val 1639"/>
                <a:gd name="f11" fmla="val 4128"/>
                <a:gd name="f12" fmla="val 5609"/>
                <a:gd name="f13" fmla="val 5955"/>
                <a:gd name="f14" fmla="val 10681"/>
                <a:gd name="f15" fmla="val 6616"/>
                <a:gd name="f16" fmla="val 10901"/>
                <a:gd name="f17" fmla="val 11059"/>
                <a:gd name="f18" fmla="val 6805"/>
                <a:gd name="f19" fmla="val 6994"/>
                <a:gd name="f20" fmla="val 11122"/>
                <a:gd name="f21" fmla="val 7436"/>
                <a:gd name="f22" fmla="val 8192"/>
                <a:gd name="f23" fmla="val 7971"/>
                <a:gd name="f24" fmla="val 7751"/>
                <a:gd name="f25" fmla="val 6742"/>
                <a:gd name="f26" fmla="val 8255"/>
                <a:gd name="f27" fmla="val 8444"/>
                <a:gd name="f28" fmla="val 8696"/>
                <a:gd name="f29" fmla="val 8885"/>
                <a:gd name="f30" fmla="val 9074"/>
                <a:gd name="f31" fmla="val 4233"/>
                <a:gd name="f32" fmla="val 5360"/>
                <a:gd name="f33" fmla="val 4671"/>
                <a:gd name="f34" fmla="val 5082"/>
                <a:gd name="f35" fmla="val 5531"/>
                <a:gd name="f36" fmla="val 5388"/>
                <a:gd name="f37" fmla="val 5860"/>
                <a:gd name="f38" fmla="val 5829"/>
                <a:gd name="f39" fmla="val 6301"/>
                <a:gd name="f40" fmla="val 5987"/>
                <a:gd name="f41" fmla="val 6868"/>
                <a:gd name="f42" fmla="val 7467"/>
                <a:gd name="f43" fmla="val 5766"/>
                <a:gd name="f44" fmla="val 5640"/>
                <a:gd name="f45" fmla="val 5451"/>
                <a:gd name="f46" fmla="val 6176"/>
                <a:gd name="f47" fmla="val 8601"/>
                <a:gd name="f48" fmla="val 6711"/>
                <a:gd name="f49" fmla="val 9389"/>
                <a:gd name="f50" fmla="val 10334"/>
                <a:gd name="f51" fmla="val 10555"/>
                <a:gd name="f52" fmla="val 6491"/>
                <a:gd name="f53" fmla="val 10744"/>
                <a:gd name="f54" fmla="val 6270"/>
                <a:gd name="f55" fmla="val 2143"/>
                <a:gd name="f56" fmla="val 1891"/>
                <a:gd name="f57" fmla="val 1733"/>
                <a:gd name="f58" fmla="val 10303"/>
                <a:gd name="f59" fmla="val 9357"/>
                <a:gd name="f60" fmla="val 2238"/>
                <a:gd name="f61" fmla="val 8570"/>
                <a:gd name="f62" fmla="val 3025"/>
                <a:gd name="f63" fmla="val 8129"/>
                <a:gd name="f64" fmla="val 2647"/>
                <a:gd name="f65" fmla="val 7688"/>
                <a:gd name="f66" fmla="val 2490"/>
                <a:gd name="f67" fmla="val 7121"/>
                <a:gd name="f68" fmla="val 6553"/>
                <a:gd name="f69" fmla="val 2805"/>
                <a:gd name="f70" fmla="val 6018"/>
                <a:gd name="f71" fmla="val 3246"/>
                <a:gd name="f72" fmla="val 5577"/>
                <a:gd name="f73" fmla="val 3781"/>
                <a:gd name="f74" fmla="val 5419"/>
                <a:gd name="f75" fmla="val 3933"/>
                <a:gd name="f76" fmla="val 5379"/>
                <a:gd name="f77" fmla="val 4084"/>
                <a:gd name="f78" fmla="val 9893"/>
                <a:gd name="f79" fmla="val 10113"/>
                <a:gd name="f80" fmla="val 10050"/>
                <a:gd name="f81" fmla="val 6396"/>
                <a:gd name="f82" fmla="val 5483"/>
                <a:gd name="f83" fmla="val 4726"/>
                <a:gd name="f84" fmla="val 725"/>
                <a:gd name="f85" fmla="val 2458"/>
                <a:gd name="f86" fmla="val 1261"/>
                <a:gd name="f87" fmla="val 599"/>
                <a:gd name="f88" fmla="val 1"/>
                <a:gd name="f89" fmla="val 3686"/>
                <a:gd name="f90" fmla="val 11815"/>
                <a:gd name="f91" fmla="val 568"/>
                <a:gd name="f92" fmla="val 12350"/>
                <a:gd name="f93" fmla="val 11468"/>
                <a:gd name="f94" fmla="val 12130"/>
                <a:gd name="f95" fmla="val 12697"/>
                <a:gd name="f96" fmla="val 12162"/>
                <a:gd name="f97" fmla="val 11500"/>
                <a:gd name="f98" fmla="val 8034"/>
                <a:gd name="f99" fmla="val 7278"/>
                <a:gd name="f100" fmla="*/ f0 1 12760"/>
                <a:gd name="f101" fmla="*/ f1 1 12351"/>
                <a:gd name="f102" fmla="+- f4 0 f2"/>
                <a:gd name="f103" fmla="+- f3 0 f2"/>
                <a:gd name="f104" fmla="*/ f103 1 12760"/>
                <a:gd name="f105" fmla="*/ f102 1 12351"/>
                <a:gd name="f106" fmla="*/ f2 1 f104"/>
                <a:gd name="f107" fmla="*/ f3 1 f104"/>
                <a:gd name="f108" fmla="*/ f2 1 f105"/>
                <a:gd name="f109" fmla="*/ f4 1 f105"/>
                <a:gd name="f110" fmla="*/ f106 f100 1"/>
                <a:gd name="f111" fmla="*/ f107 f100 1"/>
                <a:gd name="f112" fmla="*/ f109 f101 1"/>
                <a:gd name="f113" fmla="*/ f108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0" t="f113" r="f111" b="f112"/>
              <a:pathLst>
                <a:path w="12759" h="1235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9"/>
                    <a:pt x="f13" y="f6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5"/>
                    <a:pt x="f17" y="f18"/>
                    <a:pt x="f17" y="f19"/>
                  </a:cubicBezTo>
                  <a:cubicBezTo>
                    <a:pt x="f20" y="f8"/>
                    <a:pt x="f16" y="f21"/>
                    <a:pt x="f14" y="f21"/>
                  </a:cubicBezTo>
                  <a:lnTo>
                    <a:pt x="f22" y="f21"/>
                  </a:lnTo>
                  <a:cubicBezTo>
                    <a:pt x="f23" y="f21"/>
                    <a:pt x="f24" y="f8"/>
                    <a:pt x="f24" y="f19"/>
                  </a:cubicBezTo>
                  <a:cubicBezTo>
                    <a:pt x="f24" y="f25"/>
                    <a:pt x="f23" y="f15"/>
                    <a:pt x="f22" y="f15"/>
                  </a:cubicBezTo>
                  <a:close/>
                  <a:moveTo>
                    <a:pt x="f14" y="f26"/>
                  </a:moveTo>
                  <a:cubicBezTo>
                    <a:pt x="f16" y="f26"/>
                    <a:pt x="f17" y="f27"/>
                    <a:pt x="f17" y="f28"/>
                  </a:cubicBezTo>
                  <a:cubicBezTo>
                    <a:pt x="f20" y="f29"/>
                    <a:pt x="f16" y="f30"/>
                    <a:pt x="f14" y="f30"/>
                  </a:cubicBezTo>
                  <a:lnTo>
                    <a:pt x="f22" y="f30"/>
                  </a:lnTo>
                  <a:cubicBezTo>
                    <a:pt x="f23" y="f30"/>
                    <a:pt x="f24" y="f29"/>
                    <a:pt x="f24" y="f28"/>
                  </a:cubicBezTo>
                  <a:cubicBezTo>
                    <a:pt x="f24" y="f27"/>
                    <a:pt x="f23" y="f26"/>
                    <a:pt x="f22" y="f2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37"/>
                  </a:cubicBezTo>
                  <a:cubicBezTo>
                    <a:pt x="f38" y="f39"/>
                    <a:pt x="f40" y="f41"/>
                    <a:pt x="f38" y="f42"/>
                  </a:cubicBezTo>
                  <a:cubicBezTo>
                    <a:pt x="f43" y="f24"/>
                    <a:pt x="f44" y="f23"/>
                    <a:pt x="f45" y="f22"/>
                  </a:cubicBez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53"/>
                  </a:cubicBezTo>
                  <a:lnTo>
                    <a:pt x="f55" y="f53"/>
                  </a:lnTo>
                  <a:cubicBezTo>
                    <a:pt x="f56" y="f53"/>
                    <a:pt x="f57" y="f51"/>
                    <a:pt x="f57" y="f58"/>
                  </a:cubicBezTo>
                  <a:cubicBezTo>
                    <a:pt x="f57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4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32"/>
                    <a:pt x="f31" y="f32"/>
                  </a:cubicBezTo>
                  <a:close/>
                  <a:moveTo>
                    <a:pt x="f14" y="f78"/>
                  </a:moveTo>
                  <a:cubicBezTo>
                    <a:pt x="f16" y="f78"/>
                    <a:pt x="f17" y="f79"/>
                    <a:pt x="f17" y="f58"/>
                  </a:cubicBezTo>
                  <a:cubicBezTo>
                    <a:pt x="f20" y="f51"/>
                    <a:pt x="f16" y="f53"/>
                    <a:pt x="f14" y="f53"/>
                  </a:cubicBezTo>
                  <a:lnTo>
                    <a:pt x="f22" y="f53"/>
                  </a:lnTo>
                  <a:cubicBezTo>
                    <a:pt x="f23" y="f53"/>
                    <a:pt x="f24" y="f51"/>
                    <a:pt x="f24" y="f58"/>
                  </a:cubicBezTo>
                  <a:cubicBezTo>
                    <a:pt x="f24" y="f80"/>
                    <a:pt x="f23" y="f78"/>
                    <a:pt x="f22" y="f78"/>
                  </a:cubicBezTo>
                  <a:close/>
                  <a:moveTo>
                    <a:pt x="f81" y="f2"/>
                  </a:moveTo>
                  <a:cubicBezTo>
                    <a:pt x="f82" y="f2"/>
                    <a:pt x="f83" y="f84"/>
                    <a:pt x="f83" y="f10"/>
                  </a:cubicBezTo>
                  <a:lnTo>
                    <a:pt x="f83" y="f85"/>
                  </a:lnTo>
                  <a:lnTo>
                    <a:pt x="f86" y="f85"/>
                  </a:lnTo>
                  <a:cubicBezTo>
                    <a:pt x="f87" y="f85"/>
                    <a:pt x="f88" y="f62"/>
                    <a:pt x="f88" y="f89"/>
                  </a:cubicBezTo>
                  <a:lnTo>
                    <a:pt x="f88" y="f20"/>
                  </a:lnTo>
                  <a:cubicBezTo>
                    <a:pt x="f88" y="f90"/>
                    <a:pt x="f91" y="f92"/>
                    <a:pt x="f86" y="f92"/>
                  </a:cubicBezTo>
                  <a:lnTo>
                    <a:pt x="f93" y="f92"/>
                  </a:lnTo>
                  <a:cubicBezTo>
                    <a:pt x="f94" y="f92"/>
                    <a:pt x="f95" y="f90"/>
                    <a:pt x="f95" y="f20"/>
                  </a:cubicBezTo>
                  <a:lnTo>
                    <a:pt x="f95" y="f89"/>
                  </a:lnTo>
                  <a:cubicBezTo>
                    <a:pt x="f3" y="f62"/>
                    <a:pt x="f96" y="f85"/>
                    <a:pt x="f97" y="f85"/>
                  </a:cubicBezTo>
                  <a:lnTo>
                    <a:pt x="f98" y="f85"/>
                  </a:lnTo>
                  <a:lnTo>
                    <a:pt x="f98" y="f10"/>
                  </a:lnTo>
                  <a:cubicBezTo>
                    <a:pt x="f98" y="f84"/>
                    <a:pt x="f99" y="f2"/>
                    <a:pt x="f81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" name="Google Shape;10088;p74">
              <a:extLst>
                <a:ext uri="{FF2B5EF4-FFF2-40B4-BE49-F238E27FC236}">
                  <a16:creationId xmlns:a16="http://schemas.microsoft.com/office/drawing/2014/main" id="{4BF79697-CAA3-4378-9809-18B7935A9206}"/>
                </a:ext>
              </a:extLst>
            </p:cNvPr>
            <p:cNvSpPr/>
            <p:nvPr/>
          </p:nvSpPr>
          <p:spPr>
            <a:xfrm>
              <a:off x="7303303" y="2801520"/>
              <a:ext cx="15983" cy="170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7"/>
                <a:gd name="f4" fmla="val 568"/>
                <a:gd name="f5" fmla="val 284"/>
                <a:gd name="f6" fmla="val 126"/>
                <a:gd name="f7" fmla="val 441"/>
                <a:gd name="f8" fmla="*/ f0 1 567"/>
                <a:gd name="f9" fmla="*/ f1 1 568"/>
                <a:gd name="f10" fmla="+- f4 0 f2"/>
                <a:gd name="f11" fmla="+- f3 0 f2"/>
                <a:gd name="f12" fmla="*/ f11 1 567"/>
                <a:gd name="f13" fmla="*/ f10 1 568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567" h="56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2" name="Google Shape;10089;p74">
            <a:extLst>
              <a:ext uri="{FF2B5EF4-FFF2-40B4-BE49-F238E27FC236}">
                <a16:creationId xmlns:a16="http://schemas.microsoft.com/office/drawing/2014/main" id="{C63B7EB1-A1A8-486C-A588-F1C3FE5E3802}"/>
              </a:ext>
            </a:extLst>
          </p:cNvPr>
          <p:cNvGrpSpPr/>
          <p:nvPr/>
        </p:nvGrpSpPr>
        <p:grpSpPr>
          <a:xfrm>
            <a:off x="6403515" y="1179621"/>
            <a:ext cx="515511" cy="543501"/>
            <a:chOff x="6403515" y="1179621"/>
            <a:chExt cx="515511" cy="543501"/>
          </a:xfrm>
        </p:grpSpPr>
        <p:sp>
          <p:nvSpPr>
            <p:cNvPr id="33" name="Google Shape;10090;p74">
              <a:extLst>
                <a:ext uri="{FF2B5EF4-FFF2-40B4-BE49-F238E27FC236}">
                  <a16:creationId xmlns:a16="http://schemas.microsoft.com/office/drawing/2014/main" id="{9A76F779-6BB8-4926-995F-0359660E098E}"/>
                </a:ext>
              </a:extLst>
            </p:cNvPr>
            <p:cNvSpPr/>
            <p:nvPr/>
          </p:nvSpPr>
          <p:spPr>
            <a:xfrm>
              <a:off x="6523439" y="1179621"/>
              <a:ext cx="275636" cy="3436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06"/>
                <a:gd name="f4" fmla="val 7961"/>
                <a:gd name="f5" fmla="val 4506"/>
                <a:gd name="f6" fmla="val 3266"/>
                <a:gd name="f7" fmla="val 4569"/>
                <a:gd name="f8" fmla="val 4601"/>
                <a:gd name="f9" fmla="val 3298"/>
                <a:gd name="f10" fmla="val 4632"/>
                <a:gd name="f11" fmla="val 5577"/>
                <a:gd name="f12" fmla="val 4621"/>
                <a:gd name="f13" fmla="val 5420"/>
                <a:gd name="f14" fmla="val 5881"/>
                <a:gd name="f15" fmla="val 4664"/>
                <a:gd name="f16" fmla="val 7110"/>
                <a:gd name="f17" fmla="val 3403"/>
                <a:gd name="f18" fmla="val 2206"/>
                <a:gd name="f19" fmla="val 1419"/>
                <a:gd name="f20" fmla="val 5944"/>
                <a:gd name="f21" fmla="val 1261"/>
                <a:gd name="f22" fmla="val 2238"/>
                <a:gd name="f23" fmla="val 2269"/>
                <a:gd name="f24" fmla="val 2301"/>
                <a:gd name="f25" fmla="val 4055"/>
                <a:gd name="f26" fmla="val 1"/>
                <a:gd name="f27" fmla="val 3400"/>
                <a:gd name="f28" fmla="val 2703"/>
                <a:gd name="f29" fmla="val 167"/>
                <a:gd name="f30" fmla="val 2049"/>
                <a:gd name="f31" fmla="val 494"/>
                <a:gd name="f32" fmla="val 1957"/>
                <a:gd name="f33" fmla="val 483"/>
                <a:gd name="f34" fmla="val 1867"/>
                <a:gd name="f35" fmla="val 478"/>
                <a:gd name="f36" fmla="val 1779"/>
                <a:gd name="f37" fmla="val 1354"/>
                <a:gd name="f38" fmla="val 976"/>
                <a:gd name="f39" fmla="val 600"/>
                <a:gd name="f40" fmla="val 662"/>
                <a:gd name="f41" fmla="val 809"/>
                <a:gd name="f42" fmla="val 347"/>
                <a:gd name="f43" fmla="val 1061"/>
                <a:gd name="f44" fmla="val 1534"/>
                <a:gd name="f45" fmla="val 2384"/>
                <a:gd name="f46" fmla="val 2857"/>
                <a:gd name="f47" fmla="val 95"/>
                <a:gd name="f48" fmla="val 3613"/>
                <a:gd name="f49" fmla="val 473"/>
                <a:gd name="f50" fmla="val 4810"/>
                <a:gd name="f51" fmla="val 536"/>
                <a:gd name="f52" fmla="val 6070"/>
                <a:gd name="f53" fmla="val 1482"/>
                <a:gd name="f54" fmla="val 7078"/>
                <a:gd name="f55" fmla="val 7646"/>
                <a:gd name="f56" fmla="val 2710"/>
                <a:gd name="f57" fmla="val 5136"/>
                <a:gd name="f58" fmla="val 6207"/>
                <a:gd name="f59" fmla="val 6417"/>
                <a:gd name="f60" fmla="val 6396"/>
                <a:gd name="f61" fmla="val 6554"/>
                <a:gd name="f62" fmla="val 4085"/>
                <a:gd name="f63" fmla="val 6774"/>
                <a:gd name="f64" fmla="val 3046"/>
                <a:gd name="f65" fmla="val 2447"/>
                <a:gd name="f66" fmla="val 1565"/>
                <a:gd name="f67" fmla="val 6459"/>
                <a:gd name="f68" fmla="val 872"/>
                <a:gd name="f69" fmla="val 5703"/>
                <a:gd name="f70" fmla="val 431"/>
                <a:gd name="f71" fmla="val 5234"/>
                <a:gd name="f72" fmla="val 143"/>
                <a:gd name="f73" fmla="val 4662"/>
                <a:gd name="f74" fmla="*/ f0 1 6806"/>
                <a:gd name="f75" fmla="*/ f1 1 7961"/>
                <a:gd name="f76" fmla="+- f4 0 f2"/>
                <a:gd name="f77" fmla="+- f3 0 f2"/>
                <a:gd name="f78" fmla="*/ f77 1 6806"/>
                <a:gd name="f79" fmla="*/ f76 1 7961"/>
                <a:gd name="f80" fmla="*/ f2 1 f78"/>
                <a:gd name="f81" fmla="*/ f3 1 f78"/>
                <a:gd name="f82" fmla="*/ f2 1 f79"/>
                <a:gd name="f83" fmla="*/ f4 1 f79"/>
                <a:gd name="f84" fmla="*/ f80 f74 1"/>
                <a:gd name="f85" fmla="*/ f81 f74 1"/>
                <a:gd name="f86" fmla="*/ f83 f75 1"/>
                <a:gd name="f87" fmla="*/ f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6806" h="7961">
                  <a:moveTo>
                    <a:pt x="f5" y="f6"/>
                  </a:moveTo>
                  <a:cubicBezTo>
                    <a:pt x="f7" y="f6"/>
                    <a:pt x="f8" y="f9"/>
                    <a:pt x="f10" y="f9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12"/>
                  </a:cubicBezTo>
                  <a:lnTo>
                    <a:pt x="f18" y="f9"/>
                  </a:lnTo>
                  <a:cubicBezTo>
                    <a:pt x="f22" y="f6"/>
                    <a:pt x="f23" y="f6"/>
                    <a:pt x="f24" y="f6"/>
                  </a:cubicBezTo>
                  <a:close/>
                  <a:moveTo>
                    <a:pt x="f25" y="f26"/>
                  </a:moveTo>
                  <a:cubicBezTo>
                    <a:pt x="f27" y="f26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40" y="f41"/>
                  </a:cubicBezTo>
                  <a:cubicBezTo>
                    <a:pt x="f42" y="f43"/>
                    <a:pt x="f26" y="f44"/>
                    <a:pt x="f26" y="f45"/>
                  </a:cubicBezTo>
                  <a:cubicBezTo>
                    <a:pt x="f26" y="f46"/>
                    <a:pt x="f47" y="f48"/>
                    <a:pt x="f42" y="f12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30" y="f55"/>
                    <a:pt x="f56" y="f4"/>
                    <a:pt x="f17" y="f4"/>
                  </a:cubicBezTo>
                  <a:cubicBezTo>
                    <a:pt x="f57" y="f4"/>
                    <a:pt x="f58" y="f59"/>
                    <a:pt x="f60" y="f12"/>
                  </a:cubicBezTo>
                  <a:cubicBezTo>
                    <a:pt x="f61" y="f62"/>
                    <a:pt x="f63" y="f64"/>
                    <a:pt x="f3" y="f65"/>
                  </a:cubicBezTo>
                  <a:cubicBezTo>
                    <a:pt x="f3" y="f66"/>
                    <a:pt x="f67" y="f68"/>
                    <a:pt x="f69" y="f70"/>
                  </a:cubicBezTo>
                  <a:cubicBezTo>
                    <a:pt x="f71" y="f72"/>
                    <a:pt x="f73" y="f26"/>
                    <a:pt x="f25" y="f2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" name="Google Shape;10091;p74">
              <a:extLst>
                <a:ext uri="{FF2B5EF4-FFF2-40B4-BE49-F238E27FC236}">
                  <a16:creationId xmlns:a16="http://schemas.microsoft.com/office/drawing/2014/main" id="{D2C2A783-8A8C-46EC-9851-78570303FDE3}"/>
                </a:ext>
              </a:extLst>
            </p:cNvPr>
            <p:cNvSpPr/>
            <p:nvPr/>
          </p:nvSpPr>
          <p:spPr>
            <a:xfrm>
              <a:off x="6403515" y="1519440"/>
              <a:ext cx="515511" cy="203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29"/>
                <a:gd name="f4" fmla="val 4719"/>
                <a:gd name="f5" fmla="val 4474"/>
                <a:gd name="f6" fmla="val 1001"/>
                <a:gd name="f7" fmla="val 5797"/>
                <a:gd name="f8" fmla="val 2293"/>
                <a:gd name="f9" fmla="val 5199"/>
                <a:gd name="f10" fmla="val 2891"/>
                <a:gd name="f11" fmla="val 4002"/>
                <a:gd name="f12" fmla="val 1159"/>
                <a:gd name="f13" fmla="val 4159"/>
                <a:gd name="f14" fmla="val 1096"/>
                <a:gd name="f15" fmla="val 4380"/>
                <a:gd name="f16" fmla="val 1064"/>
                <a:gd name="f17" fmla="val 8318"/>
                <a:gd name="f18" fmla="val 8475"/>
                <a:gd name="f19" fmla="val 8633"/>
                <a:gd name="f20" fmla="val 8790"/>
                <a:gd name="f21" fmla="val 1190"/>
                <a:gd name="f22" fmla="val 7593"/>
                <a:gd name="f23" fmla="val 6995"/>
                <a:gd name="f24" fmla="val 10681"/>
                <a:gd name="f25" fmla="val 3112"/>
                <a:gd name="f26" fmla="val 10901"/>
                <a:gd name="f27" fmla="val 11059"/>
                <a:gd name="f28" fmla="val 3301"/>
                <a:gd name="f29" fmla="val 3553"/>
                <a:gd name="f30" fmla="val 3742"/>
                <a:gd name="f31" fmla="val 10870"/>
                <a:gd name="f32" fmla="val 3931"/>
                <a:gd name="f33" fmla="val 9578"/>
                <a:gd name="f34" fmla="val 9326"/>
                <a:gd name="f35" fmla="val 9137"/>
                <a:gd name="f36" fmla="val 4458"/>
                <a:gd name="f37" fmla="val 1"/>
                <a:gd name="f38" fmla="val 4348"/>
                <a:gd name="f39" fmla="val 4238"/>
                <a:gd name="f40" fmla="val 40"/>
                <a:gd name="f41" fmla="val 119"/>
                <a:gd name="f42" fmla="val 4065"/>
                <a:gd name="f43" fmla="val 245"/>
                <a:gd name="f44" fmla="val 3939"/>
                <a:gd name="f45" fmla="val 308"/>
                <a:gd name="f46" fmla="val 3781"/>
                <a:gd name="f47" fmla="val 2395"/>
                <a:gd name="f48" fmla="val 914"/>
                <a:gd name="f49" fmla="val 1442"/>
                <a:gd name="f50" fmla="val 2639"/>
                <a:gd name="f51" fmla="val 4341"/>
                <a:gd name="f52" fmla="val 4561"/>
                <a:gd name="f53" fmla="val 189"/>
                <a:gd name="f54" fmla="val 441"/>
                <a:gd name="f55" fmla="val 12287"/>
                <a:gd name="f56" fmla="val 12508"/>
                <a:gd name="f57" fmla="val 12665"/>
                <a:gd name="f58" fmla="val 4530"/>
                <a:gd name="f59" fmla="val 12728"/>
                <a:gd name="f60" fmla="val 1474"/>
                <a:gd name="f61" fmla="val 11783"/>
                <a:gd name="f62" fmla="val 371"/>
                <a:gd name="f63" fmla="val 10303"/>
                <a:gd name="f64" fmla="val 8948"/>
                <a:gd name="f65" fmla="val 8727"/>
                <a:gd name="f66" fmla="val 8664"/>
                <a:gd name="f67" fmla="val 277"/>
                <a:gd name="f68" fmla="val 8538"/>
                <a:gd name="f69" fmla="val 151"/>
                <a:gd name="f70" fmla="val 8456"/>
                <a:gd name="f71" fmla="val 52"/>
                <a:gd name="f72" fmla="val 8339"/>
                <a:gd name="f73" fmla="val 5"/>
                <a:gd name="f74" fmla="val 8219"/>
                <a:gd name="f75" fmla="val 8110"/>
                <a:gd name="f76" fmla="val 7998"/>
                <a:gd name="f77" fmla="val 44"/>
                <a:gd name="f78" fmla="val 7908"/>
                <a:gd name="f79" fmla="val 6333"/>
                <a:gd name="f80" fmla="val 1694"/>
                <a:gd name="f81" fmla="val 4758"/>
                <a:gd name="f82" fmla="val 4679"/>
                <a:gd name="f83" fmla="val 4569"/>
                <a:gd name="f84" fmla="*/ f0 1 12729"/>
                <a:gd name="f85" fmla="*/ f1 1 4719"/>
                <a:gd name="f86" fmla="+- f4 0 f2"/>
                <a:gd name="f87" fmla="+- f3 0 f2"/>
                <a:gd name="f88" fmla="*/ f87 1 12729"/>
                <a:gd name="f89" fmla="*/ f86 1 4719"/>
                <a:gd name="f90" fmla="*/ f2 1 f88"/>
                <a:gd name="f91" fmla="*/ f3 1 f88"/>
                <a:gd name="f92" fmla="*/ f2 1 f89"/>
                <a:gd name="f93" fmla="*/ f4 1 f89"/>
                <a:gd name="f94" fmla="*/ f90 f84 1"/>
                <a:gd name="f95" fmla="*/ f91 f84 1"/>
                <a:gd name="f96" fmla="*/ f93 f85 1"/>
                <a:gd name="f97" fmla="*/ f92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4" t="f97" r="f95" b="f96"/>
              <a:pathLst>
                <a:path w="12729" h="471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6"/>
                  </a:moveTo>
                  <a:cubicBezTo>
                    <a:pt x="f18" y="f16"/>
                    <a:pt x="f19" y="f12"/>
                    <a:pt x="f20" y="f21"/>
                  </a:cubicBezTo>
                  <a:lnTo>
                    <a:pt x="f22" y="f10"/>
                  </a:lnTo>
                  <a:lnTo>
                    <a:pt x="f23" y="f8"/>
                  </a:lnTo>
                  <a:lnTo>
                    <a:pt x="f17" y="f6"/>
                  </a:lnTo>
                  <a:close/>
                  <a:moveTo>
                    <a:pt x="f24" y="f25"/>
                  </a:moveTo>
                  <a:cubicBezTo>
                    <a:pt x="f26" y="f25"/>
                    <a:pt x="f27" y="f28"/>
                    <a:pt x="f27" y="f29"/>
                  </a:cubicBezTo>
                  <a:cubicBezTo>
                    <a:pt x="f27" y="f30"/>
                    <a:pt x="f31" y="f32"/>
                    <a:pt x="f24" y="f32"/>
                  </a:cubicBezTo>
                  <a:lnTo>
                    <a:pt x="f33" y="f32"/>
                  </a:lnTo>
                  <a:cubicBezTo>
                    <a:pt x="f34" y="f32"/>
                    <a:pt x="f35" y="f30"/>
                    <a:pt x="f35" y="f29"/>
                  </a:cubicBezTo>
                  <a:cubicBezTo>
                    <a:pt x="f35" y="f28"/>
                    <a:pt x="f34" y="f25"/>
                    <a:pt x="f33" y="f25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13" y="f41"/>
                  </a:cubicBezTo>
                  <a:cubicBezTo>
                    <a:pt x="f42" y="f43"/>
                    <a:pt x="f44" y="f45"/>
                    <a:pt x="f46" y="f45"/>
                  </a:cubicBezTo>
                  <a:lnTo>
                    <a:pt x="f47" y="f45"/>
                  </a:lnTo>
                  <a:cubicBezTo>
                    <a:pt x="f48" y="f45"/>
                    <a:pt x="f2" y="f49"/>
                    <a:pt x="f2" y="f50"/>
                  </a:cubicBezTo>
                  <a:lnTo>
                    <a:pt x="f2" y="f51"/>
                  </a:lnTo>
                  <a:cubicBezTo>
                    <a:pt x="f2" y="f52"/>
                    <a:pt x="f53" y="f4"/>
                    <a:pt x="f54" y="f4"/>
                  </a:cubicBezTo>
                  <a:lnTo>
                    <a:pt x="f55" y="f4"/>
                  </a:lnTo>
                  <a:cubicBezTo>
                    <a:pt x="f56" y="f4"/>
                    <a:pt x="f57" y="f58"/>
                    <a:pt x="f57" y="f51"/>
                  </a:cubicBezTo>
                  <a:lnTo>
                    <a:pt x="f57" y="f50"/>
                  </a:lnTo>
                  <a:cubicBezTo>
                    <a:pt x="f59" y="f60"/>
                    <a:pt x="f61" y="f62"/>
                    <a:pt x="f63" y="f62"/>
                  </a:cubicBezTo>
                  <a:lnTo>
                    <a:pt x="f64" y="f62"/>
                  </a:lnTo>
                  <a:cubicBezTo>
                    <a:pt x="f65" y="f62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3"/>
                  </a:cubicBezTo>
                  <a:cubicBezTo>
                    <a:pt x="f75" y="f73"/>
                    <a:pt x="f76" y="f77"/>
                    <a:pt x="f78" y="f41"/>
                  </a:cubicBezTo>
                  <a:lnTo>
                    <a:pt x="f79" y="f80"/>
                  </a:lnTo>
                  <a:lnTo>
                    <a:pt x="f81" y="f41"/>
                  </a:lnTo>
                  <a:cubicBezTo>
                    <a:pt x="f82" y="f40"/>
                    <a:pt x="f83" y="f37"/>
                    <a:pt x="f36" y="f37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35" name="Google Shape;10113;p74">
            <a:extLst>
              <a:ext uri="{FF2B5EF4-FFF2-40B4-BE49-F238E27FC236}">
                <a16:creationId xmlns:a16="http://schemas.microsoft.com/office/drawing/2014/main" id="{920BBB0A-FF6F-40BE-B8AC-68DAC5D29664}"/>
              </a:ext>
            </a:extLst>
          </p:cNvPr>
          <p:cNvSpPr/>
          <p:nvPr/>
        </p:nvSpPr>
        <p:spPr>
          <a:xfrm>
            <a:off x="5229481" y="2730663"/>
            <a:ext cx="395670" cy="417039"/>
          </a:xfrm>
          <a:custGeom>
            <a:avLst/>
            <a:gdLst>
              <a:gd name="f0" fmla="val w"/>
              <a:gd name="f1" fmla="val h"/>
              <a:gd name="f2" fmla="val 0"/>
              <a:gd name="f3" fmla="val 12760"/>
              <a:gd name="f4" fmla="val 12619"/>
              <a:gd name="f5" fmla="val 10082"/>
              <a:gd name="f6" fmla="val 2190"/>
              <a:gd name="f7" fmla="val 11027"/>
              <a:gd name="f8" fmla="val 2726"/>
              <a:gd name="f9" fmla="val 8948"/>
              <a:gd name="f10" fmla="val 6317"/>
              <a:gd name="f11" fmla="val 8003"/>
              <a:gd name="f12" fmla="val 5781"/>
              <a:gd name="f13" fmla="val 8349"/>
              <a:gd name="f14" fmla="val 5151"/>
              <a:gd name="f15" fmla="val 9704"/>
              <a:gd name="f16" fmla="val 2820"/>
              <a:gd name="f17" fmla="val 7813"/>
              <a:gd name="f18" fmla="val 6601"/>
              <a:gd name="f19" fmla="val 8318"/>
              <a:gd name="f20" fmla="val 6916"/>
              <a:gd name="f21" fmla="val 7782"/>
              <a:gd name="f22" fmla="val 7262"/>
              <a:gd name="f23" fmla="val 10554"/>
              <a:gd name="f24" fmla="val 8522"/>
              <a:gd name="f25" fmla="val 10806"/>
              <a:gd name="f26" fmla="val 10964"/>
              <a:gd name="f27" fmla="val 8711"/>
              <a:gd name="f28" fmla="val 8900"/>
              <a:gd name="f29" fmla="val 9153"/>
              <a:gd name="f30" fmla="val 9342"/>
              <a:gd name="f31" fmla="val 5608"/>
              <a:gd name="f32" fmla="val 5356"/>
              <a:gd name="f33" fmla="val 5167"/>
              <a:gd name="f34" fmla="val 8680"/>
              <a:gd name="f35" fmla="val 3088"/>
              <a:gd name="f36" fmla="val 5592"/>
              <a:gd name="f37" fmla="val 3308"/>
              <a:gd name="f38" fmla="val 3497"/>
              <a:gd name="f39" fmla="val 5813"/>
              <a:gd name="f40" fmla="val 6002"/>
              <a:gd name="f41" fmla="val 6286"/>
              <a:gd name="f42" fmla="val 3970"/>
              <a:gd name="f43" fmla="val 6443"/>
              <a:gd name="f44" fmla="val 4348"/>
              <a:gd name="f45" fmla="val 7451"/>
              <a:gd name="f46" fmla="val 7703"/>
              <a:gd name="f47" fmla="val 4159"/>
              <a:gd name="f48" fmla="val 7861"/>
              <a:gd name="f49" fmla="val 3907"/>
              <a:gd name="f50" fmla="val 3655"/>
              <a:gd name="f51" fmla="val 7640"/>
              <a:gd name="f52" fmla="val 7231"/>
              <a:gd name="f53" fmla="val 7010"/>
              <a:gd name="f54" fmla="val 2836"/>
              <a:gd name="f55" fmla="val 2678"/>
              <a:gd name="f56" fmla="val 3025"/>
              <a:gd name="f57" fmla="val 7924"/>
              <a:gd name="f58" fmla="val 3340"/>
              <a:gd name="f59" fmla="val 8176"/>
              <a:gd name="f60" fmla="val 3781"/>
              <a:gd name="f61" fmla="val 8491"/>
              <a:gd name="f62" fmla="val 8869"/>
              <a:gd name="f63" fmla="val 9531"/>
              <a:gd name="f64" fmla="val 10098"/>
              <a:gd name="f65" fmla="val 10539"/>
              <a:gd name="f66" fmla="val 10728"/>
              <a:gd name="f67" fmla="val 11011"/>
              <a:gd name="f68" fmla="val 11232"/>
              <a:gd name="f69" fmla="val 11452"/>
              <a:gd name="f70" fmla="val 2206"/>
              <a:gd name="f71" fmla="val 10570"/>
              <a:gd name="f72" fmla="val 1859"/>
              <a:gd name="f73" fmla="val 9310"/>
              <a:gd name="f74" fmla="val 2048"/>
              <a:gd name="f75" fmla="val 9121"/>
              <a:gd name="f76" fmla="val 2300"/>
              <a:gd name="f77" fmla="val 2521"/>
              <a:gd name="f78" fmla="val 9783"/>
              <a:gd name="f79" fmla="val 2867"/>
              <a:gd name="f80" fmla="val 9940"/>
              <a:gd name="f81" fmla="val 9751"/>
              <a:gd name="f82" fmla="val 3182"/>
              <a:gd name="f83" fmla="val 9089"/>
              <a:gd name="f84" fmla="val 8837"/>
              <a:gd name="f85" fmla="val 2395"/>
              <a:gd name="f86" fmla="val 8113"/>
              <a:gd name="f87" fmla="val 6475"/>
              <a:gd name="f88" fmla="val 5750"/>
              <a:gd name="f89" fmla="val 11200"/>
              <a:gd name="f90" fmla="val 11641"/>
              <a:gd name="f91" fmla="val 11830"/>
              <a:gd name="f92" fmla="val 10933"/>
              <a:gd name="f93" fmla="val 1"/>
              <a:gd name="f94" fmla="val 10599"/>
              <a:gd name="f95" fmla="val 10280"/>
              <a:gd name="f96" fmla="val 176"/>
              <a:gd name="f97" fmla="val 10113"/>
              <a:gd name="f98" fmla="val 489"/>
              <a:gd name="f99" fmla="val 7877"/>
              <a:gd name="f100" fmla="val 4395"/>
              <a:gd name="f101" fmla="val 1229"/>
              <a:gd name="f102" fmla="val 567"/>
              <a:gd name="f103" fmla="val 4931"/>
              <a:gd name="f104" fmla="val 11389"/>
              <a:gd name="f105" fmla="val 12051"/>
              <a:gd name="f106" fmla="val 12618"/>
              <a:gd name="f107" fmla="val 11437"/>
              <a:gd name="f108" fmla="val 12098"/>
              <a:gd name="f109" fmla="val 12697"/>
              <a:gd name="f110" fmla="val 12082"/>
              <a:gd name="f111" fmla="val 12602"/>
              <a:gd name="f112" fmla="val 12067"/>
              <a:gd name="f113" fmla="val 11374"/>
              <a:gd name="f114" fmla="val 12476"/>
              <a:gd name="f115" fmla="val 1875"/>
              <a:gd name="f116" fmla="val 1402"/>
              <a:gd name="f117" fmla="val 804"/>
              <a:gd name="f118" fmla="val 12130"/>
              <a:gd name="f119" fmla="val 583"/>
              <a:gd name="f120" fmla="val 142"/>
              <a:gd name="f121" fmla="val 11277"/>
              <a:gd name="f122" fmla="val 46"/>
              <a:gd name="f123" fmla="val 11103"/>
              <a:gd name="f124" fmla="*/ f0 1 12760"/>
              <a:gd name="f125" fmla="*/ f1 1 12619"/>
              <a:gd name="f126" fmla="+- f4 0 f2"/>
              <a:gd name="f127" fmla="+- f3 0 f2"/>
              <a:gd name="f128" fmla="*/ f127 1 12760"/>
              <a:gd name="f129" fmla="*/ f126 1 12619"/>
              <a:gd name="f130" fmla="*/ f2 1 f128"/>
              <a:gd name="f131" fmla="*/ f3 1 f128"/>
              <a:gd name="f132" fmla="*/ f2 1 f129"/>
              <a:gd name="f133" fmla="*/ f4 1 f129"/>
              <a:gd name="f134" fmla="*/ f130 f124 1"/>
              <a:gd name="f135" fmla="*/ f131 f124 1"/>
              <a:gd name="f136" fmla="*/ f133 f125 1"/>
              <a:gd name="f137" fmla="*/ f132 f1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34" t="f137" r="f135" b="f136"/>
            <a:pathLst>
              <a:path w="12759" h="12619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cubicBezTo>
                  <a:pt x="f13" y="f14"/>
                  <a:pt x="f15" y="f16"/>
                  <a:pt x="f5" y="f6"/>
                </a:cubicBez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17" y="f18"/>
                </a:lnTo>
                <a:close/>
                <a:moveTo>
                  <a:pt x="f23" y="f24"/>
                </a:moveTo>
                <a:cubicBezTo>
                  <a:pt x="f25" y="f24"/>
                  <a:pt x="f26" y="f27"/>
                  <a:pt x="f26" y="f28"/>
                </a:cubicBezTo>
                <a:cubicBezTo>
                  <a:pt x="f26" y="f29"/>
                  <a:pt x="f25" y="f30"/>
                  <a:pt x="f23" y="f30"/>
                </a:cubicBezTo>
                <a:lnTo>
                  <a:pt x="f31" y="f30"/>
                </a:lnTo>
                <a:cubicBezTo>
                  <a:pt x="f32" y="f30"/>
                  <a:pt x="f33" y="f29"/>
                  <a:pt x="f33" y="f28"/>
                </a:cubicBezTo>
                <a:cubicBezTo>
                  <a:pt x="f33" y="f34"/>
                  <a:pt x="f32" y="f24"/>
                  <a:pt x="f31" y="f24"/>
                </a:cubicBezTo>
                <a:close/>
                <a:moveTo>
                  <a:pt x="f35" y="f36"/>
                </a:moveTo>
                <a:cubicBezTo>
                  <a:pt x="f37" y="f36"/>
                  <a:pt x="f38" y="f39"/>
                  <a:pt x="f38" y="f40"/>
                </a:cubicBezTo>
                <a:lnTo>
                  <a:pt x="f38" y="f41"/>
                </a:lnTo>
                <a:cubicBezTo>
                  <a:pt x="f42" y="f43"/>
                  <a:pt x="f44" y="f20"/>
                  <a:pt x="f44" y="f45"/>
                </a:cubicBezTo>
                <a:cubicBezTo>
                  <a:pt x="f44" y="f46"/>
                  <a:pt x="f47" y="f48"/>
                  <a:pt x="f49" y="f48"/>
                </a:cubicBezTo>
                <a:cubicBezTo>
                  <a:pt x="f50" y="f48"/>
                  <a:pt x="f38" y="f51"/>
                  <a:pt x="f38" y="f45"/>
                </a:cubicBezTo>
                <a:cubicBezTo>
                  <a:pt x="f38" y="f52"/>
                  <a:pt x="f37" y="f53"/>
                  <a:pt x="f35" y="f53"/>
                </a:cubicBezTo>
                <a:cubicBezTo>
                  <a:pt x="f54" y="f53"/>
                  <a:pt x="f55" y="f52"/>
                  <a:pt x="f55" y="f45"/>
                </a:cubicBezTo>
                <a:cubicBezTo>
                  <a:pt x="f55" y="f46"/>
                  <a:pt x="f56" y="f57"/>
                  <a:pt x="f58" y="f59"/>
                </a:cubicBezTo>
                <a:cubicBezTo>
                  <a:pt x="f60" y="f61"/>
                  <a:pt x="f44" y="f62"/>
                  <a:pt x="f44" y="f63"/>
                </a:cubicBezTo>
                <a:cubicBezTo>
                  <a:pt x="f44" y="f64"/>
                  <a:pt x="f42" y="f65"/>
                  <a:pt x="f38" y="f66"/>
                </a:cubicBezTo>
                <a:lnTo>
                  <a:pt x="f38" y="f67"/>
                </a:lnTo>
                <a:cubicBezTo>
                  <a:pt x="f38" y="f68"/>
                  <a:pt x="f37" y="f69"/>
                  <a:pt x="f35" y="f69"/>
                </a:cubicBezTo>
                <a:cubicBezTo>
                  <a:pt x="f54" y="f69"/>
                  <a:pt x="f55" y="f68"/>
                  <a:pt x="f55" y="f67"/>
                </a:cubicBezTo>
                <a:lnTo>
                  <a:pt x="f55" y="f66"/>
                </a:lnTo>
                <a:cubicBezTo>
                  <a:pt x="f70" y="f71"/>
                  <a:pt x="f72" y="f64"/>
                  <a:pt x="f72" y="f63"/>
                </a:cubicBezTo>
                <a:cubicBezTo>
                  <a:pt x="f72" y="f73"/>
                  <a:pt x="f74" y="f75"/>
                  <a:pt x="f76" y="f75"/>
                </a:cubicBezTo>
                <a:cubicBezTo>
                  <a:pt x="f77" y="f75"/>
                  <a:pt x="f55" y="f73"/>
                  <a:pt x="f55" y="f63"/>
                </a:cubicBezTo>
                <a:cubicBezTo>
                  <a:pt x="f55" y="f78"/>
                  <a:pt x="f79" y="f80"/>
                  <a:pt x="f35" y="f80"/>
                </a:cubicBezTo>
                <a:cubicBezTo>
                  <a:pt x="f37" y="f80"/>
                  <a:pt x="f38" y="f81"/>
                  <a:pt x="f38" y="f63"/>
                </a:cubicBezTo>
                <a:cubicBezTo>
                  <a:pt x="f38" y="f73"/>
                  <a:pt x="f82" y="f83"/>
                  <a:pt x="f54" y="f84"/>
                </a:cubicBezTo>
                <a:cubicBezTo>
                  <a:pt x="f85" y="f24"/>
                  <a:pt x="f72" y="f86"/>
                  <a:pt x="f72" y="f45"/>
                </a:cubicBezTo>
                <a:cubicBezTo>
                  <a:pt x="f72" y="f20"/>
                  <a:pt x="f70" y="f87"/>
                  <a:pt x="f55" y="f41"/>
                </a:cubicBezTo>
                <a:lnTo>
                  <a:pt x="f55" y="f40"/>
                </a:lnTo>
                <a:cubicBezTo>
                  <a:pt x="f55" y="f88"/>
                  <a:pt x="f79" y="f36"/>
                  <a:pt x="f35" y="f36"/>
                </a:cubicBezTo>
                <a:close/>
                <a:moveTo>
                  <a:pt x="f23" y="f67"/>
                </a:moveTo>
                <a:cubicBezTo>
                  <a:pt x="f25" y="f67"/>
                  <a:pt x="f26" y="f89"/>
                  <a:pt x="f26" y="f69"/>
                </a:cubicBezTo>
                <a:cubicBezTo>
                  <a:pt x="f26" y="f90"/>
                  <a:pt x="f25" y="f91"/>
                  <a:pt x="f23" y="f91"/>
                </a:cubicBezTo>
                <a:lnTo>
                  <a:pt x="f31" y="f91"/>
                </a:lnTo>
                <a:cubicBezTo>
                  <a:pt x="f32" y="f91"/>
                  <a:pt x="f33" y="f90"/>
                  <a:pt x="f33" y="f69"/>
                </a:cubicBezTo>
                <a:cubicBezTo>
                  <a:pt x="f33" y="f89"/>
                  <a:pt x="f32" y="f67"/>
                  <a:pt x="f31" y="f67"/>
                </a:cubicBezTo>
                <a:close/>
                <a:moveTo>
                  <a:pt x="f92" y="f93"/>
                </a:moveTo>
                <a:cubicBezTo>
                  <a:pt x="f94" y="f93"/>
                  <a:pt x="f95" y="f96"/>
                  <a:pt x="f97" y="f98"/>
                </a:cubicBezTo>
                <a:lnTo>
                  <a:pt x="f99" y="f100"/>
                </a:lnTo>
                <a:lnTo>
                  <a:pt x="f101" y="f100"/>
                </a:lnTo>
                <a:cubicBezTo>
                  <a:pt x="f102" y="f100"/>
                  <a:pt x="f2" y="f103"/>
                  <a:pt x="f2" y="f36"/>
                </a:cubicBezTo>
                <a:lnTo>
                  <a:pt x="f2" y="f104"/>
                </a:lnTo>
                <a:cubicBezTo>
                  <a:pt x="f2" y="f105"/>
                  <a:pt x="f102" y="f106"/>
                  <a:pt x="f101" y="f106"/>
                </a:cubicBezTo>
                <a:lnTo>
                  <a:pt x="f107" y="f106"/>
                </a:lnTo>
                <a:cubicBezTo>
                  <a:pt x="f108" y="f106"/>
                  <a:pt x="f109" y="f110"/>
                  <a:pt x="f109" y="f104"/>
                </a:cubicBezTo>
                <a:lnTo>
                  <a:pt x="f109" y="f36"/>
                </a:lnTo>
                <a:cubicBezTo>
                  <a:pt x="f111" y="f103"/>
                  <a:pt x="f112" y="f100"/>
                  <a:pt x="f113" y="f100"/>
                </a:cubicBezTo>
                <a:lnTo>
                  <a:pt x="f7" y="f100"/>
                </a:lnTo>
                <a:lnTo>
                  <a:pt x="f114" y="f115"/>
                </a:lnTo>
                <a:cubicBezTo>
                  <a:pt x="f3" y="f116"/>
                  <a:pt x="f111" y="f117"/>
                  <a:pt x="f118" y="f119"/>
                </a:cubicBezTo>
                <a:lnTo>
                  <a:pt x="f107" y="f120"/>
                </a:lnTo>
                <a:cubicBezTo>
                  <a:pt x="f121" y="f122"/>
                  <a:pt x="f123" y="f93"/>
                  <a:pt x="f92" y="f93"/>
                </a:cubicBez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36" name="Google Shape;10118;p74">
            <a:extLst>
              <a:ext uri="{FF2B5EF4-FFF2-40B4-BE49-F238E27FC236}">
                <a16:creationId xmlns:a16="http://schemas.microsoft.com/office/drawing/2014/main" id="{E7C8C913-AD94-444E-9EA4-022EC8B53CE6}"/>
              </a:ext>
            </a:extLst>
          </p:cNvPr>
          <p:cNvGrpSpPr/>
          <p:nvPr/>
        </p:nvGrpSpPr>
        <p:grpSpPr>
          <a:xfrm>
            <a:off x="8474320" y="2073136"/>
            <a:ext cx="350645" cy="379421"/>
            <a:chOff x="8474320" y="2073136"/>
            <a:chExt cx="350645" cy="379421"/>
          </a:xfrm>
        </p:grpSpPr>
        <p:sp>
          <p:nvSpPr>
            <p:cNvPr id="37" name="Google Shape;10119;p74">
              <a:extLst>
                <a:ext uri="{FF2B5EF4-FFF2-40B4-BE49-F238E27FC236}">
                  <a16:creationId xmlns:a16="http://schemas.microsoft.com/office/drawing/2014/main" id="{841390AC-5D95-4B78-A835-7D1180358801}"/>
                </a:ext>
              </a:extLst>
            </p:cNvPr>
            <p:cNvSpPr/>
            <p:nvPr/>
          </p:nvSpPr>
          <p:spPr>
            <a:xfrm>
              <a:off x="8474320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37"/>
                <a:gd name="f9" fmla="val 1071"/>
                <a:gd name="f10" fmla="val 1260"/>
                <a:gd name="f11" fmla="val 1449"/>
                <a:gd name="f12" fmla="val 1701"/>
                <a:gd name="f13" fmla="val 1576"/>
                <a:gd name="f14" fmla="val 1418"/>
                <a:gd name="f15" fmla="val 1481"/>
                <a:gd name="f16" fmla="val 1008"/>
                <a:gd name="f17" fmla="val 2079"/>
                <a:gd name="f18" fmla="val 2741"/>
                <a:gd name="f19" fmla="val 536"/>
                <a:gd name="f20" fmla="val 3308"/>
                <a:gd name="f21" fmla="val 1229"/>
                <a:gd name="f22" fmla="val 2332"/>
                <a:gd name="f23" fmla="val 2993"/>
                <a:gd name="f24" fmla="*/ f0 1 3592"/>
                <a:gd name="f25" fmla="*/ f1 1 3309"/>
                <a:gd name="f26" fmla="+- f4 0 f2"/>
                <a:gd name="f27" fmla="+- f3 0 f2"/>
                <a:gd name="f28" fmla="*/ f27 1 3592"/>
                <a:gd name="f29" fmla="*/ f26 1 3309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cubicBezTo>
                    <a:pt x="f2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0"/>
                    <a:pt x="f3" y="f18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8" name="Google Shape;10120;p74">
              <a:extLst>
                <a:ext uri="{FF2B5EF4-FFF2-40B4-BE49-F238E27FC236}">
                  <a16:creationId xmlns:a16="http://schemas.microsoft.com/office/drawing/2014/main" id="{91D3DF0F-9E11-49BD-AA3A-A34B607A35F3}"/>
                </a:ext>
              </a:extLst>
            </p:cNvPr>
            <p:cNvSpPr/>
            <p:nvPr/>
          </p:nvSpPr>
          <p:spPr>
            <a:xfrm>
              <a:off x="8475189" y="2073136"/>
              <a:ext cx="101233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3"/>
                <a:gd name="f4" fmla="val 8508"/>
                <a:gd name="f5" fmla="val 1734"/>
                <a:gd name="f6" fmla="val 1607"/>
                <a:gd name="f7" fmla="val 1923"/>
                <a:gd name="f8" fmla="val 2175"/>
                <a:gd name="f9" fmla="val 1797"/>
                <a:gd name="f10" fmla="val 2049"/>
                <a:gd name="f11" fmla="val 7278"/>
                <a:gd name="f12" fmla="val 7499"/>
                <a:gd name="f13" fmla="val 1986"/>
                <a:gd name="f14" fmla="val 7656"/>
                <a:gd name="f15" fmla="val 1513"/>
                <a:gd name="f16" fmla="val 1356"/>
                <a:gd name="f17" fmla="val 7467"/>
                <a:gd name="f18" fmla="val 1545"/>
                <a:gd name="f19" fmla="val 1230"/>
                <a:gd name="f20" fmla="val 1"/>
                <a:gd name="f21" fmla="val 568"/>
                <a:gd name="f22" fmla="val 536"/>
                <a:gd name="f23" fmla="val 1198"/>
                <a:gd name="f24" fmla="val 8507"/>
                <a:gd name="f25" fmla="val 3561"/>
                <a:gd name="f26" fmla="val 2994"/>
                <a:gd name="f27" fmla="val 2332"/>
                <a:gd name="f28" fmla="*/ f0 1 3593"/>
                <a:gd name="f29" fmla="*/ f1 1 8508"/>
                <a:gd name="f30" fmla="+- f4 0 f2"/>
                <a:gd name="f31" fmla="+- f3 0 f2"/>
                <a:gd name="f32" fmla="*/ f31 1 3593"/>
                <a:gd name="f33" fmla="*/ f30 1 8508"/>
                <a:gd name="f34" fmla="*/ f2 1 f32"/>
                <a:gd name="f35" fmla="*/ f3 1 f32"/>
                <a:gd name="f36" fmla="*/ f2 1 f33"/>
                <a:gd name="f37" fmla="*/ f4 1 f33"/>
                <a:gd name="f38" fmla="*/ f34 f28 1"/>
                <a:gd name="f39" fmla="*/ f35 f28 1"/>
                <a:gd name="f40" fmla="*/ f37 f29 1"/>
                <a:gd name="f41" fmla="*/ f3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3593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0" y="f22"/>
                    <a:pt x="f20" y="f23"/>
                  </a:cubicBezTo>
                  <a:lnTo>
                    <a:pt x="f20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9" name="Google Shape;10121;p74">
              <a:extLst>
                <a:ext uri="{FF2B5EF4-FFF2-40B4-BE49-F238E27FC236}">
                  <a16:creationId xmlns:a16="http://schemas.microsoft.com/office/drawing/2014/main" id="{024F7E69-1063-4D8F-824D-A6A22981F287}"/>
                </a:ext>
              </a:extLst>
            </p:cNvPr>
            <p:cNvSpPr/>
            <p:nvPr/>
          </p:nvSpPr>
          <p:spPr>
            <a:xfrm>
              <a:off x="859859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05"/>
                <a:gd name="f9" fmla="val 1071"/>
                <a:gd name="f10" fmla="val 1260"/>
                <a:gd name="f11" fmla="val 1449"/>
                <a:gd name="f12" fmla="val 2016"/>
                <a:gd name="f13" fmla="val 1701"/>
                <a:gd name="f14" fmla="val 1575"/>
                <a:gd name="f15" fmla="val 1386"/>
                <a:gd name="f16" fmla="val 1481"/>
                <a:gd name="f17" fmla="val 1008"/>
                <a:gd name="f18" fmla="val 2079"/>
                <a:gd name="f19" fmla="val 2741"/>
                <a:gd name="f20" fmla="val 536"/>
                <a:gd name="f21" fmla="val 3308"/>
                <a:gd name="f22" fmla="val 2363"/>
                <a:gd name="f23" fmla="val 3025"/>
                <a:gd name="f24" fmla="*/ f0 1 3592"/>
                <a:gd name="f25" fmla="*/ f1 1 3309"/>
                <a:gd name="f26" fmla="+- f4 0 f2"/>
                <a:gd name="f27" fmla="+- f3 0 f2"/>
                <a:gd name="f28" fmla="*/ f27 1 3592"/>
                <a:gd name="f29" fmla="*/ f26 1 3309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5" y="f13"/>
                  </a:cubicBezTo>
                  <a:cubicBezTo>
                    <a:pt x="f14" y="f13"/>
                    <a:pt x="f15" y="f16"/>
                    <a:pt x="f15" y="f10"/>
                  </a:cubicBezTo>
                  <a:cubicBezTo>
                    <a:pt x="f15" y="f17"/>
                    <a:pt x="f1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8"/>
                  </a:lnTo>
                  <a:cubicBezTo>
                    <a:pt x="f2" y="f19"/>
                    <a:pt x="f20" y="f21"/>
                    <a:pt x="f10" y="f21"/>
                  </a:cubicBezTo>
                  <a:lnTo>
                    <a:pt x="f22" y="f21"/>
                  </a:lnTo>
                  <a:cubicBezTo>
                    <a:pt x="f23" y="f21"/>
                    <a:pt x="f3" y="f19"/>
                    <a:pt x="f3" y="f18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0" name="Google Shape;10122;p74">
              <a:extLst>
                <a:ext uri="{FF2B5EF4-FFF2-40B4-BE49-F238E27FC236}">
                  <a16:creationId xmlns:a16="http://schemas.microsoft.com/office/drawing/2014/main" id="{BDC9ADDF-0CFF-4765-9150-60AB0BD9902A}"/>
                </a:ext>
              </a:extLst>
            </p:cNvPr>
            <p:cNvSpPr/>
            <p:nvPr/>
          </p:nvSpPr>
          <p:spPr>
            <a:xfrm>
              <a:off x="8598596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96"/>
                <a:gd name="f6" fmla="val 1607"/>
                <a:gd name="f7" fmla="val 2048"/>
                <a:gd name="f8" fmla="val 2205"/>
                <a:gd name="f9" fmla="val 1797"/>
                <a:gd name="f10" fmla="val 2049"/>
                <a:gd name="f11" fmla="val 7278"/>
                <a:gd name="f12" fmla="val 7499"/>
                <a:gd name="f13" fmla="val 2016"/>
                <a:gd name="f14" fmla="val 7656"/>
                <a:gd name="f15" fmla="val 1386"/>
                <a:gd name="f16" fmla="val 7467"/>
                <a:gd name="f17" fmla="val 1575"/>
                <a:gd name="f18" fmla="val 1260"/>
                <a:gd name="f19" fmla="val 1"/>
                <a:gd name="f20" fmla="val 599"/>
                <a:gd name="f21" fmla="val 536"/>
                <a:gd name="f22" fmla="val 1198"/>
                <a:gd name="f23" fmla="val 8507"/>
                <a:gd name="f24" fmla="val 3025"/>
                <a:gd name="f25" fmla="val 2363"/>
                <a:gd name="f26" fmla="*/ f0 1 3592"/>
                <a:gd name="f27" fmla="*/ f1 1 8508"/>
                <a:gd name="f28" fmla="+- f4 0 f2"/>
                <a:gd name="f29" fmla="+- f3 0 f2"/>
                <a:gd name="f30" fmla="*/ f29 1 3592"/>
                <a:gd name="f31" fmla="*/ f28 1 8508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6" y="f14"/>
                    <a:pt x="f15" y="f16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7" y="f6"/>
                    <a:pt x="f5" y="f6"/>
                  </a:cubicBezTo>
                  <a:close/>
                  <a:moveTo>
                    <a:pt x="f18" y="f19"/>
                  </a:moveTo>
                  <a:cubicBezTo>
                    <a:pt x="f20" y="f19"/>
                    <a:pt x="f2" y="f21"/>
                    <a:pt x="f2" y="f22"/>
                  </a:cubicBezTo>
                  <a:lnTo>
                    <a:pt x="f2" y="f23"/>
                  </a:lnTo>
                  <a:lnTo>
                    <a:pt x="f3" y="f23"/>
                  </a:lnTo>
                  <a:lnTo>
                    <a:pt x="f3" y="f22"/>
                  </a:lnTo>
                  <a:cubicBezTo>
                    <a:pt x="f3" y="f21"/>
                    <a:pt x="f24" y="f19"/>
                    <a:pt x="f25" y="f19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1" name="Google Shape;10123;p74">
              <a:extLst>
                <a:ext uri="{FF2B5EF4-FFF2-40B4-BE49-F238E27FC236}">
                  <a16:creationId xmlns:a16="http://schemas.microsoft.com/office/drawing/2014/main" id="{A0F8C2E3-2C2C-498C-8DC0-4FAAF17E7630}"/>
                </a:ext>
              </a:extLst>
            </p:cNvPr>
            <p:cNvSpPr/>
            <p:nvPr/>
          </p:nvSpPr>
          <p:spPr>
            <a:xfrm>
              <a:off x="872198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828"/>
                <a:gd name="f6" fmla="val 851"/>
                <a:gd name="f7" fmla="val 2080"/>
                <a:gd name="f8" fmla="val 2269"/>
                <a:gd name="f9" fmla="val 1071"/>
                <a:gd name="f10" fmla="val 1260"/>
                <a:gd name="f11" fmla="val 1449"/>
                <a:gd name="f12" fmla="val 1701"/>
                <a:gd name="f13" fmla="val 1607"/>
                <a:gd name="f14" fmla="val 1450"/>
                <a:gd name="f15" fmla="val 1481"/>
                <a:gd name="f16" fmla="val 1008"/>
                <a:gd name="f17" fmla="val 2079"/>
                <a:gd name="f18" fmla="val 32"/>
                <a:gd name="f19" fmla="val 2741"/>
                <a:gd name="f20" fmla="val 567"/>
                <a:gd name="f21" fmla="val 3308"/>
                <a:gd name="f22" fmla="val 1261"/>
                <a:gd name="f23" fmla="val 2363"/>
                <a:gd name="f24" fmla="val 3025"/>
                <a:gd name="f25" fmla="*/ f0 1 3592"/>
                <a:gd name="f26" fmla="*/ f1 1 3309"/>
                <a:gd name="f27" fmla="+- f4 0 f2"/>
                <a:gd name="f28" fmla="+- f3 0 f2"/>
                <a:gd name="f29" fmla="*/ f28 1 3592"/>
                <a:gd name="f30" fmla="*/ f27 1 3309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lnTo>
                    <a:pt x="f18" y="f17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3" y="f19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2" name="Google Shape;10124;p74">
              <a:extLst>
                <a:ext uri="{FF2B5EF4-FFF2-40B4-BE49-F238E27FC236}">
                  <a16:creationId xmlns:a16="http://schemas.microsoft.com/office/drawing/2014/main" id="{6A634B6E-3B28-48E5-B5AF-3E6374F1AC58}"/>
                </a:ext>
              </a:extLst>
            </p:cNvPr>
            <p:cNvSpPr/>
            <p:nvPr/>
          </p:nvSpPr>
          <p:spPr>
            <a:xfrm>
              <a:off x="8723760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33"/>
                <a:gd name="f6" fmla="val 1607"/>
                <a:gd name="f7" fmla="val 1922"/>
                <a:gd name="f8" fmla="val 2174"/>
                <a:gd name="f9" fmla="val 1797"/>
                <a:gd name="f10" fmla="val 2049"/>
                <a:gd name="f11" fmla="val 7278"/>
                <a:gd name="f12" fmla="val 7499"/>
                <a:gd name="f13" fmla="val 1985"/>
                <a:gd name="f14" fmla="val 7656"/>
                <a:gd name="f15" fmla="val 1513"/>
                <a:gd name="f16" fmla="val 1355"/>
                <a:gd name="f17" fmla="val 7467"/>
                <a:gd name="f18" fmla="val 1544"/>
                <a:gd name="f19" fmla="val 1229"/>
                <a:gd name="f20" fmla="val 1"/>
                <a:gd name="f21" fmla="val 567"/>
                <a:gd name="f22" fmla="val 536"/>
                <a:gd name="f23" fmla="val 1198"/>
                <a:gd name="f24" fmla="val 8507"/>
                <a:gd name="f25" fmla="val 3560"/>
                <a:gd name="f26" fmla="val 2993"/>
                <a:gd name="f27" fmla="val 2332"/>
                <a:gd name="f28" fmla="*/ f0 1 3592"/>
                <a:gd name="f29" fmla="*/ f1 1 8508"/>
                <a:gd name="f30" fmla="+- f4 0 f2"/>
                <a:gd name="f31" fmla="+- f3 0 f2"/>
                <a:gd name="f32" fmla="*/ f31 1 3592"/>
                <a:gd name="f33" fmla="*/ f30 1 8508"/>
                <a:gd name="f34" fmla="*/ f2 1 f32"/>
                <a:gd name="f35" fmla="*/ f3 1 f32"/>
                <a:gd name="f36" fmla="*/ f2 1 f33"/>
                <a:gd name="f37" fmla="*/ f4 1 f33"/>
                <a:gd name="f38" fmla="*/ f34 f28 1"/>
                <a:gd name="f39" fmla="*/ f35 f28 1"/>
                <a:gd name="f40" fmla="*/ f37 f29 1"/>
                <a:gd name="f41" fmla="*/ f3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" y="f22"/>
                    <a:pt x="f2" y="f23"/>
                  </a:cubicBezTo>
                  <a:lnTo>
                    <a:pt x="f2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43" name="Google Shape;10129;p74">
            <a:extLst>
              <a:ext uri="{FF2B5EF4-FFF2-40B4-BE49-F238E27FC236}">
                <a16:creationId xmlns:a16="http://schemas.microsoft.com/office/drawing/2014/main" id="{AF67537E-F4A2-432D-A37C-16BC4A342442}"/>
              </a:ext>
            </a:extLst>
          </p:cNvPr>
          <p:cNvGrpSpPr/>
          <p:nvPr/>
        </p:nvGrpSpPr>
        <p:grpSpPr>
          <a:xfrm>
            <a:off x="5866287" y="1210345"/>
            <a:ext cx="427692" cy="535545"/>
            <a:chOff x="5866287" y="1210345"/>
            <a:chExt cx="427692" cy="535545"/>
          </a:xfrm>
        </p:grpSpPr>
        <p:sp>
          <p:nvSpPr>
            <p:cNvPr id="44" name="Google Shape;10130;p74">
              <a:extLst>
                <a:ext uri="{FF2B5EF4-FFF2-40B4-BE49-F238E27FC236}">
                  <a16:creationId xmlns:a16="http://schemas.microsoft.com/office/drawing/2014/main" id="{F1290B08-1DEE-46DB-92A1-BF30E3D33AB8}"/>
                </a:ext>
              </a:extLst>
            </p:cNvPr>
            <p:cNvSpPr/>
            <p:nvPr/>
          </p:nvSpPr>
          <p:spPr>
            <a:xfrm>
              <a:off x="5866287" y="1522594"/>
              <a:ext cx="427692" cy="152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3624"/>
                <a:gd name="f5" fmla="val 2111"/>
                <a:gd name="f6" fmla="val 1"/>
                <a:gd name="f7" fmla="val 945"/>
                <a:gd name="f8" fmla="val 946"/>
                <a:gd name="f9" fmla="val 2080"/>
                <a:gd name="f10" fmla="val 3183"/>
                <a:gd name="f11" fmla="val 3435"/>
                <a:gd name="f12" fmla="val 221"/>
                <a:gd name="f13" fmla="val 441"/>
                <a:gd name="f14" fmla="val 10365"/>
                <a:gd name="f15" fmla="val 10618"/>
                <a:gd name="f16" fmla="val 9861"/>
                <a:gd name="f17" fmla="val 8727"/>
                <a:gd name="f18" fmla="*/ f0 1 10807"/>
                <a:gd name="f19" fmla="*/ f1 1 3624"/>
                <a:gd name="f20" fmla="+- f4 0 f2"/>
                <a:gd name="f21" fmla="+- f3 0 f2"/>
                <a:gd name="f22" fmla="*/ f21 1 10807"/>
                <a:gd name="f23" fmla="*/ f20 1 3624"/>
                <a:gd name="f24" fmla="*/ f2 1 f22"/>
                <a:gd name="f25" fmla="*/ f3 1 f22"/>
                <a:gd name="f26" fmla="*/ f2 1 f23"/>
                <a:gd name="f27" fmla="*/ f4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0807" h="362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13" y="f4"/>
                  </a:cubicBezTo>
                  <a:lnTo>
                    <a:pt x="f14" y="f4"/>
                  </a:lnTo>
                  <a:cubicBezTo>
                    <a:pt x="f15" y="f4"/>
                    <a:pt x="f3" y="f11"/>
                    <a:pt x="f3" y="f10"/>
                  </a:cubicBezTo>
                  <a:lnTo>
                    <a:pt x="f3" y="f9"/>
                  </a:lnTo>
                  <a:cubicBezTo>
                    <a:pt x="f3" y="f8"/>
                    <a:pt x="f16" y="f6"/>
                    <a:pt x="f17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5" name="Google Shape;10131;p74">
              <a:extLst>
                <a:ext uri="{FF2B5EF4-FFF2-40B4-BE49-F238E27FC236}">
                  <a16:creationId xmlns:a16="http://schemas.microsoft.com/office/drawing/2014/main" id="{89846A25-8031-4154-852C-1DF22AD9B14D}"/>
                </a:ext>
              </a:extLst>
            </p:cNvPr>
            <p:cNvSpPr/>
            <p:nvPr/>
          </p:nvSpPr>
          <p:spPr>
            <a:xfrm>
              <a:off x="5901190" y="1709955"/>
              <a:ext cx="360374" cy="359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06"/>
                <a:gd name="f4" fmla="val 852"/>
                <a:gd name="f5" fmla="val 1"/>
                <a:gd name="f6" fmla="val 442"/>
                <a:gd name="f7" fmla="val 694"/>
                <a:gd name="f8" fmla="val 190"/>
                <a:gd name="f9" fmla="val 851"/>
                <a:gd name="f10" fmla="val 8696"/>
                <a:gd name="f11" fmla="val 8948"/>
                <a:gd name="f12" fmla="val 9105"/>
                <a:gd name="f13" fmla="val 631"/>
                <a:gd name="f14" fmla="*/ f0 1 9106"/>
                <a:gd name="f15" fmla="*/ f1 1 852"/>
                <a:gd name="f16" fmla="+- f4 0 f2"/>
                <a:gd name="f17" fmla="+- f3 0 f2"/>
                <a:gd name="f18" fmla="*/ f17 1 9106"/>
                <a:gd name="f19" fmla="*/ f16 1 852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9106" h="852">
                  <a:moveTo>
                    <a:pt x="f2" y="f5"/>
                  </a:moveTo>
                  <a:lnTo>
                    <a:pt x="f2" y="f6"/>
                  </a:lnTo>
                  <a:cubicBezTo>
                    <a:pt x="f2" y="f7"/>
                    <a:pt x="f8" y="f9"/>
                    <a:pt x="f6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6"/>
                  </a:cubicBezTo>
                  <a:lnTo>
                    <a:pt x="f12" y="f5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6" name="Google Shape;10132;p74">
              <a:extLst>
                <a:ext uri="{FF2B5EF4-FFF2-40B4-BE49-F238E27FC236}">
                  <a16:creationId xmlns:a16="http://schemas.microsoft.com/office/drawing/2014/main" id="{DCB2B4B8-C418-4546-BA3F-4E8E881F26F3}"/>
                </a:ext>
              </a:extLst>
            </p:cNvPr>
            <p:cNvSpPr/>
            <p:nvPr/>
          </p:nvSpPr>
          <p:spPr>
            <a:xfrm>
              <a:off x="5964786" y="1210345"/>
              <a:ext cx="229422" cy="279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97"/>
                <a:gd name="f4" fmla="val 6617"/>
                <a:gd name="f5" fmla="val 2930"/>
                <a:gd name="f6" fmla="val 1292"/>
                <a:gd name="f7" fmla="val 2867"/>
                <a:gd name="f8" fmla="val 32"/>
                <a:gd name="f9" fmla="val 3812"/>
                <a:gd name="f10" fmla="val 504"/>
                <a:gd name="f11" fmla="val 4694"/>
                <a:gd name="f12" fmla="val 1260"/>
                <a:gd name="f13" fmla="val 5230"/>
                <a:gd name="f14" fmla="val 6616"/>
                <a:gd name="f15" fmla="val 4568"/>
                <a:gd name="f16" fmla="val 5356"/>
                <a:gd name="f17" fmla="val 4505"/>
                <a:gd name="f18" fmla="*/ f0 1 5797"/>
                <a:gd name="f19" fmla="*/ f1 1 6617"/>
                <a:gd name="f20" fmla="+- f4 0 f2"/>
                <a:gd name="f21" fmla="+- f3 0 f2"/>
                <a:gd name="f22" fmla="*/ f21 1 5797"/>
                <a:gd name="f23" fmla="*/ f20 1 6617"/>
                <a:gd name="f24" fmla="*/ f2 1 f22"/>
                <a:gd name="f25" fmla="*/ f3 1 f22"/>
                <a:gd name="f26" fmla="*/ f2 1 f23"/>
                <a:gd name="f27" fmla="*/ f4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5797" h="6617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8" y="f9"/>
                    <a:pt x="f10" y="f11"/>
                    <a:pt x="f12" y="f13"/>
                  </a:cubicBezTo>
                  <a:lnTo>
                    <a:pt x="f12" y="f14"/>
                  </a:lnTo>
                  <a:lnTo>
                    <a:pt x="f15" y="f14"/>
                  </a:lnTo>
                  <a:lnTo>
                    <a:pt x="f15" y="f13"/>
                  </a:lnTo>
                  <a:cubicBezTo>
                    <a:pt x="f16" y="f11"/>
                    <a:pt x="f3" y="f9"/>
                    <a:pt x="f3" y="f7"/>
                  </a:cubicBezTo>
                  <a:cubicBezTo>
                    <a:pt x="f3" y="f12"/>
                    <a:pt x="f17" y="f2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47" name="Google Shape;10154;p74">
            <a:extLst>
              <a:ext uri="{FF2B5EF4-FFF2-40B4-BE49-F238E27FC236}">
                <a16:creationId xmlns:a16="http://schemas.microsoft.com/office/drawing/2014/main" id="{F2CFCABA-7636-472D-BA15-9700EE7FCF73}"/>
              </a:ext>
            </a:extLst>
          </p:cNvPr>
          <p:cNvGrpSpPr/>
          <p:nvPr/>
        </p:nvGrpSpPr>
        <p:grpSpPr>
          <a:xfrm>
            <a:off x="5943481" y="2730343"/>
            <a:ext cx="392752" cy="418456"/>
            <a:chOff x="5943481" y="2730343"/>
            <a:chExt cx="392752" cy="418456"/>
          </a:xfrm>
        </p:grpSpPr>
        <p:sp>
          <p:nvSpPr>
            <p:cNvPr id="48" name="Google Shape;10155;p74">
              <a:extLst>
                <a:ext uri="{FF2B5EF4-FFF2-40B4-BE49-F238E27FC236}">
                  <a16:creationId xmlns:a16="http://schemas.microsoft.com/office/drawing/2014/main" id="{1C9B1847-E9C7-45DE-B745-FAA65F71ACA1}"/>
                </a:ext>
              </a:extLst>
            </p:cNvPr>
            <p:cNvSpPr/>
            <p:nvPr/>
          </p:nvSpPr>
          <p:spPr>
            <a:xfrm>
              <a:off x="5989402" y="2730343"/>
              <a:ext cx="292132" cy="418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21"/>
                <a:gd name="f4" fmla="val 12662"/>
                <a:gd name="f5" fmla="val 4821"/>
                <a:gd name="f6" fmla="val 1666"/>
                <a:gd name="f7" fmla="val 5073"/>
                <a:gd name="f8" fmla="val 5262"/>
                <a:gd name="f9" fmla="val 1886"/>
                <a:gd name="f10" fmla="val 2075"/>
                <a:gd name="f11" fmla="val 2359"/>
                <a:gd name="f12" fmla="val 5734"/>
                <a:gd name="f13" fmla="val 2485"/>
                <a:gd name="f14" fmla="val 6081"/>
                <a:gd name="f15" fmla="val 2989"/>
                <a:gd name="f16" fmla="val 3525"/>
                <a:gd name="f17" fmla="val 3777"/>
                <a:gd name="f18" fmla="val 5892"/>
                <a:gd name="f19" fmla="val 3934"/>
                <a:gd name="f20" fmla="val 5640"/>
                <a:gd name="f21" fmla="val 5419"/>
                <a:gd name="f22" fmla="val 3714"/>
                <a:gd name="f23" fmla="val 3273"/>
                <a:gd name="f24" fmla="val 3084"/>
                <a:gd name="f25" fmla="val 4569"/>
                <a:gd name="f26" fmla="val 4411"/>
                <a:gd name="f27" fmla="val 4789"/>
                <a:gd name="f28" fmla="val 3997"/>
                <a:gd name="f29" fmla="val 5104"/>
                <a:gd name="f30" fmla="val 4249"/>
                <a:gd name="f31" fmla="val 5514"/>
                <a:gd name="f32" fmla="val 4564"/>
                <a:gd name="f33" fmla="val 4942"/>
                <a:gd name="f34" fmla="val 5604"/>
                <a:gd name="f35" fmla="val 6171"/>
                <a:gd name="f36" fmla="val 6612"/>
                <a:gd name="f37" fmla="val 6801"/>
                <a:gd name="f38" fmla="val 7085"/>
                <a:gd name="f39" fmla="val 7305"/>
                <a:gd name="f40" fmla="val 5041"/>
                <a:gd name="f41" fmla="val 7463"/>
                <a:gd name="f42" fmla="val 7274"/>
                <a:gd name="f43" fmla="val 3938"/>
                <a:gd name="f44" fmla="val 6644"/>
                <a:gd name="f45" fmla="val 3592"/>
                <a:gd name="f46" fmla="val 5383"/>
                <a:gd name="f47" fmla="val 3781"/>
                <a:gd name="f48" fmla="val 5194"/>
                <a:gd name="f49" fmla="val 4033"/>
                <a:gd name="f50" fmla="val 4253"/>
                <a:gd name="f51" fmla="val 5856"/>
                <a:gd name="f52" fmla="val 4632"/>
                <a:gd name="f53" fmla="val 6014"/>
                <a:gd name="f54" fmla="val 5824"/>
                <a:gd name="f55" fmla="val 4947"/>
                <a:gd name="f56" fmla="val 5131"/>
                <a:gd name="f57" fmla="val 4911"/>
                <a:gd name="f58" fmla="val 4159"/>
                <a:gd name="f59" fmla="val 4596"/>
                <a:gd name="f60" fmla="val 4186"/>
                <a:gd name="f61" fmla="val 2548"/>
                <a:gd name="f62" fmla="val 1823"/>
                <a:gd name="f63" fmla="val 9385"/>
                <a:gd name="f64" fmla="val 10235"/>
                <a:gd name="f65" fmla="val 4801"/>
                <a:gd name="f66" fmla="val 4498"/>
                <a:gd name="f67" fmla="val 4188"/>
                <a:gd name="f68" fmla="val 29"/>
                <a:gd name="f69" fmla="val 3875"/>
                <a:gd name="f70" fmla="val 91"/>
                <a:gd name="f71" fmla="val 2111"/>
                <a:gd name="f72" fmla="val 500"/>
                <a:gd name="f73" fmla="val 693"/>
                <a:gd name="f74" fmla="val 1949"/>
                <a:gd name="f75" fmla="val 378"/>
                <a:gd name="f76" fmla="val 5698"/>
                <a:gd name="f77" fmla="val 1008"/>
                <a:gd name="f78" fmla="val 7652"/>
                <a:gd name="f79" fmla="val 2773"/>
                <a:gd name="f80" fmla="val 8565"/>
                <a:gd name="f81" fmla="val 10582"/>
                <a:gd name="f82" fmla="val 11716"/>
                <a:gd name="f83" fmla="val 3718"/>
                <a:gd name="f84" fmla="val 12661"/>
                <a:gd name="f85" fmla="val 4852"/>
                <a:gd name="f86" fmla="val 5986"/>
                <a:gd name="f87" fmla="val 6963"/>
                <a:gd name="f88" fmla="val 8444"/>
                <a:gd name="f89" fmla="val 7778"/>
                <a:gd name="f90" fmla="val 9420"/>
                <a:gd name="f91" fmla="val 6234"/>
                <a:gd name="f92" fmla="val 4501"/>
                <a:gd name="f93" fmla="val 9392"/>
                <a:gd name="f94" fmla="val 2000"/>
                <a:gd name="f95" fmla="val 7308"/>
                <a:gd name="f96" fmla="*/ f0 1 9421"/>
                <a:gd name="f97" fmla="*/ f1 1 12662"/>
                <a:gd name="f98" fmla="+- f4 0 f2"/>
                <a:gd name="f99" fmla="+- f3 0 f2"/>
                <a:gd name="f100" fmla="*/ f99 1 9421"/>
                <a:gd name="f101" fmla="*/ f98 1 12662"/>
                <a:gd name="f102" fmla="*/ f2 1 f100"/>
                <a:gd name="f103" fmla="*/ f3 1 f100"/>
                <a:gd name="f104" fmla="*/ f2 1 f101"/>
                <a:gd name="f105" fmla="*/ f4 1 f101"/>
                <a:gd name="f106" fmla="*/ f102 f96 1"/>
                <a:gd name="f107" fmla="*/ f103 f96 1"/>
                <a:gd name="f108" fmla="*/ f105 f97 1"/>
                <a:gd name="f109" fmla="*/ f104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9421" h="126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6" y="f16"/>
                  </a:cubicBezTo>
                  <a:cubicBezTo>
                    <a:pt x="f26" y="f17"/>
                    <a:pt x="f27" y="f28"/>
                    <a:pt x="f29" y="f30"/>
                  </a:cubicBezTo>
                  <a:cubicBezTo>
                    <a:pt x="f31" y="f32"/>
                    <a:pt x="f14" y="f33"/>
                    <a:pt x="f14" y="f34"/>
                  </a:cubicBezTo>
                  <a:cubicBezTo>
                    <a:pt x="f14" y="f35"/>
                    <a:pt x="f12" y="f36"/>
                    <a:pt x="f8" y="f37"/>
                  </a:cubicBezTo>
                  <a:lnTo>
                    <a:pt x="f8" y="f38"/>
                  </a:lnTo>
                  <a:cubicBezTo>
                    <a:pt x="f8" y="f39"/>
                    <a:pt x="f40" y="f41"/>
                    <a:pt x="f5" y="f41"/>
                  </a:cubicBezTo>
                  <a:cubicBezTo>
                    <a:pt x="f25" y="f41"/>
                    <a:pt x="f26" y="f42"/>
                    <a:pt x="f26" y="f38"/>
                  </a:cubicBezTo>
                  <a:lnTo>
                    <a:pt x="f26" y="f37"/>
                  </a:lnTo>
                  <a:cubicBezTo>
                    <a:pt x="f43" y="f44"/>
                    <a:pt x="f45" y="f35"/>
                    <a:pt x="f45" y="f3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26" y="f46"/>
                    <a:pt x="f26" y="f34"/>
                  </a:cubicBezTo>
                  <a:cubicBezTo>
                    <a:pt x="f26" y="f51"/>
                    <a:pt x="f52" y="f53"/>
                    <a:pt x="f5" y="f53"/>
                  </a:cubicBezTo>
                  <a:cubicBezTo>
                    <a:pt x="f40" y="f53"/>
                    <a:pt x="f8" y="f54"/>
                    <a:pt x="f8" y="f34"/>
                  </a:cubicBezTo>
                  <a:cubicBezTo>
                    <a:pt x="f8" y="f46"/>
                    <a:pt x="f55" y="f56"/>
                    <a:pt x="f25" y="f57"/>
                  </a:cubicBezTo>
                  <a:cubicBezTo>
                    <a:pt x="f58" y="f59"/>
                    <a:pt x="f45" y="f60"/>
                    <a:pt x="f45" y="f16"/>
                  </a:cubicBezTo>
                  <a:cubicBezTo>
                    <a:pt x="f45" y="f15"/>
                    <a:pt x="f43" y="f61"/>
                    <a:pt x="f26" y="f11"/>
                  </a:cubicBezTo>
                  <a:lnTo>
                    <a:pt x="f26" y="f10"/>
                  </a:lnTo>
                  <a:cubicBezTo>
                    <a:pt x="f26" y="f62"/>
                    <a:pt x="f52" y="f6"/>
                    <a:pt x="f5" y="f6"/>
                  </a:cubicBezTo>
                  <a:close/>
                  <a:moveTo>
                    <a:pt x="f14" y="f63"/>
                  </a:moveTo>
                  <a:lnTo>
                    <a:pt x="f14" y="f64"/>
                  </a:lnTo>
                  <a:lnTo>
                    <a:pt x="f45" y="f64"/>
                  </a:lnTo>
                  <a:lnTo>
                    <a:pt x="f45" y="f63"/>
                  </a:lnTo>
                  <a:close/>
                  <a:moveTo>
                    <a:pt x="f65" y="f2"/>
                  </a:moveTo>
                  <a:cubicBezTo>
                    <a:pt x="f66" y="f2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22"/>
                  </a:cubicBezTo>
                  <a:cubicBezTo>
                    <a:pt x="f2" y="f76"/>
                    <a:pt x="f77" y="f78"/>
                    <a:pt x="f79" y="f80"/>
                  </a:cubicBezTo>
                  <a:lnTo>
                    <a:pt x="f79" y="f81"/>
                  </a:lnTo>
                  <a:cubicBezTo>
                    <a:pt x="f79" y="f82"/>
                    <a:pt x="f83" y="f84"/>
                    <a:pt x="f85" y="f84"/>
                  </a:cubicBezTo>
                  <a:cubicBezTo>
                    <a:pt x="f86" y="f84"/>
                    <a:pt x="f87" y="f82"/>
                    <a:pt x="f87" y="f81"/>
                  </a:cubicBezTo>
                  <a:lnTo>
                    <a:pt x="f87" y="f80"/>
                  </a:lnTo>
                  <a:cubicBezTo>
                    <a:pt x="f88" y="f89"/>
                    <a:pt x="f90" y="f91"/>
                    <a:pt x="f90" y="f92"/>
                  </a:cubicBezTo>
                  <a:cubicBezTo>
                    <a:pt x="f93" y="f94"/>
                    <a:pt x="f95" y="f2"/>
                    <a:pt x="f6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9" name="Google Shape;10156;p74">
              <a:extLst>
                <a:ext uri="{FF2B5EF4-FFF2-40B4-BE49-F238E27FC236}">
                  <a16:creationId xmlns:a16="http://schemas.microsoft.com/office/drawing/2014/main" id="{03D4851C-E7D6-4B71-982C-3093C2F12D7F}"/>
                </a:ext>
              </a:extLst>
            </p:cNvPr>
            <p:cNvSpPr/>
            <p:nvPr/>
          </p:nvSpPr>
          <p:spPr>
            <a:xfrm>
              <a:off x="5943481" y="2877013"/>
              <a:ext cx="43013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820"/>
                <a:gd name="f5" fmla="val 379"/>
                <a:gd name="f6" fmla="val 158"/>
                <a:gd name="f7" fmla="val 1"/>
                <a:gd name="f8" fmla="val 189"/>
                <a:gd name="f9" fmla="val 378"/>
                <a:gd name="f10" fmla="val 630"/>
                <a:gd name="f11" fmla="val 190"/>
                <a:gd name="f12" fmla="val 819"/>
                <a:gd name="f13" fmla="val 946"/>
                <a:gd name="f14" fmla="val 1166"/>
                <a:gd name="f15" fmla="*/ f0 1 1387"/>
                <a:gd name="f16" fmla="*/ f1 1 820"/>
                <a:gd name="f17" fmla="+- f4 0 f2"/>
                <a:gd name="f18" fmla="+- f3 0 f2"/>
                <a:gd name="f19" fmla="*/ f18 1 1387"/>
                <a:gd name="f20" fmla="*/ f17 1 820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87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3" y="f10"/>
                    <a:pt x="f3" y="f9"/>
                  </a:cubicBezTo>
                  <a:cubicBezTo>
                    <a:pt x="f3" y="f6"/>
                    <a:pt x="f14" y="f2"/>
                    <a:pt x="f13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0" name="Google Shape;10157;p74">
              <a:extLst>
                <a:ext uri="{FF2B5EF4-FFF2-40B4-BE49-F238E27FC236}">
                  <a16:creationId xmlns:a16="http://schemas.microsoft.com/office/drawing/2014/main" id="{229AAD93-AEB3-4B12-965F-A45AE58559D1}"/>
                </a:ext>
              </a:extLst>
            </p:cNvPr>
            <p:cNvSpPr/>
            <p:nvPr/>
          </p:nvSpPr>
          <p:spPr>
            <a:xfrm>
              <a:off x="6292233" y="2877013"/>
              <a:ext cx="44000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20"/>
                <a:gd name="f5" fmla="val 442"/>
                <a:gd name="f6" fmla="val 221"/>
                <a:gd name="f7" fmla="val 1"/>
                <a:gd name="f8" fmla="val 189"/>
                <a:gd name="f9" fmla="val 378"/>
                <a:gd name="f10" fmla="val 630"/>
                <a:gd name="f11" fmla="val 819"/>
                <a:gd name="f12" fmla="val 1009"/>
                <a:gd name="f13" fmla="val 1230"/>
                <a:gd name="f14" fmla="val 1387"/>
                <a:gd name="f15" fmla="val 158"/>
                <a:gd name="f16" fmla="*/ f0 1 1419"/>
                <a:gd name="f17" fmla="*/ f1 1 820"/>
                <a:gd name="f18" fmla="+- f4 0 f2"/>
                <a:gd name="f19" fmla="+- f3 0 f2"/>
                <a:gd name="f20" fmla="*/ f19 1 1419"/>
                <a:gd name="f21" fmla="*/ f18 1 820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19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14" y="f10"/>
                    <a:pt x="f14" y="f9"/>
                  </a:cubicBezTo>
                  <a:cubicBezTo>
                    <a:pt x="f3" y="f15"/>
                    <a:pt x="f13" y="f2"/>
                    <a:pt x="f12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1" name="Google Shape;10158;p74">
              <a:extLst>
                <a:ext uri="{FF2B5EF4-FFF2-40B4-BE49-F238E27FC236}">
                  <a16:creationId xmlns:a16="http://schemas.microsoft.com/office/drawing/2014/main" id="{25DA98B1-FF3B-4541-A46B-74CB9CF5FCC4}"/>
                </a:ext>
              </a:extLst>
            </p:cNvPr>
            <p:cNvSpPr/>
            <p:nvPr/>
          </p:nvSpPr>
          <p:spPr>
            <a:xfrm>
              <a:off x="5996223" y="3002194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836"/>
                <a:gd name="f6" fmla="val 1"/>
                <a:gd name="f7" fmla="val 725"/>
                <a:gd name="f8" fmla="val 615"/>
                <a:gd name="f9" fmla="val 40"/>
                <a:gd name="f10" fmla="val 536"/>
                <a:gd name="f11" fmla="val 119"/>
                <a:gd name="f12" fmla="val 158"/>
                <a:gd name="f13" fmla="val 497"/>
                <a:gd name="f14" fmla="val 654"/>
                <a:gd name="f15" fmla="val 938"/>
                <a:gd name="f16" fmla="val 1096"/>
                <a:gd name="f17" fmla="val 237"/>
                <a:gd name="f18" fmla="val 1174"/>
                <a:gd name="f19" fmla="val 340"/>
                <a:gd name="f20" fmla="val 442"/>
                <a:gd name="f21" fmla="val 544"/>
                <a:gd name="f22" fmla="val 647"/>
                <a:gd name="f23" fmla="val 1135"/>
                <a:gd name="f24" fmla="val 686"/>
                <a:gd name="f25" fmla="val 528"/>
                <a:gd name="f26" fmla="val 245"/>
                <a:gd name="f27" fmla="val 1056"/>
                <a:gd name="f28" fmla="val 946"/>
                <a:gd name="f29" fmla="*/ f0 1 1293"/>
                <a:gd name="f30" fmla="*/ f1 1 1214"/>
                <a:gd name="f31" fmla="+- f4 0 f2"/>
                <a:gd name="f32" fmla="+- f3 0 f2"/>
                <a:gd name="f33" fmla="*/ f32 1 1293"/>
                <a:gd name="f34" fmla="*/ f31 1 1214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2" name="Google Shape;10159;p74">
              <a:extLst>
                <a:ext uri="{FF2B5EF4-FFF2-40B4-BE49-F238E27FC236}">
                  <a16:creationId xmlns:a16="http://schemas.microsoft.com/office/drawing/2014/main" id="{893A434C-CC4B-413A-B027-2E60E38036E4}"/>
                </a:ext>
              </a:extLst>
            </p:cNvPr>
            <p:cNvSpPr/>
            <p:nvPr/>
          </p:nvSpPr>
          <p:spPr>
            <a:xfrm>
              <a:off x="6244382" y="2737741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835"/>
                <a:gd name="f6" fmla="val 1"/>
                <a:gd name="f7" fmla="val 725"/>
                <a:gd name="f8" fmla="val 614"/>
                <a:gd name="f9" fmla="val 40"/>
                <a:gd name="f10" fmla="val 536"/>
                <a:gd name="f11" fmla="val 119"/>
                <a:gd name="f12" fmla="val 126"/>
                <a:gd name="f13" fmla="val 497"/>
                <a:gd name="f14" fmla="val 654"/>
                <a:gd name="f15" fmla="val 938"/>
                <a:gd name="f16" fmla="val 1095"/>
                <a:gd name="f17" fmla="val 205"/>
                <a:gd name="f18" fmla="val 1174"/>
                <a:gd name="f19" fmla="val 315"/>
                <a:gd name="f20" fmla="val 1213"/>
                <a:gd name="f21" fmla="val 425"/>
                <a:gd name="f22" fmla="val 646"/>
                <a:gd name="f23" fmla="val 1134"/>
                <a:gd name="f24" fmla="val 686"/>
                <a:gd name="f25" fmla="val 560"/>
                <a:gd name="f26" fmla="val 276"/>
                <a:gd name="f27" fmla="val 1056"/>
                <a:gd name="f28" fmla="val 945"/>
                <a:gd name="f29" fmla="*/ f0 1 1292"/>
                <a:gd name="f30" fmla="*/ f1 1 1214"/>
                <a:gd name="f31" fmla="+- f4 0 f2"/>
                <a:gd name="f32" fmla="+- f3 0 f2"/>
                <a:gd name="f33" fmla="*/ f32 1 1292"/>
                <a:gd name="f34" fmla="*/ f31 1 1214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10" y="f20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3" name="Google Shape;10160;p74">
              <a:extLst>
                <a:ext uri="{FF2B5EF4-FFF2-40B4-BE49-F238E27FC236}">
                  <a16:creationId xmlns:a16="http://schemas.microsoft.com/office/drawing/2014/main" id="{39AE070D-FE30-4B7C-A46E-53DF48E2B4EE}"/>
                </a:ext>
              </a:extLst>
            </p:cNvPr>
            <p:cNvSpPr/>
            <p:nvPr/>
          </p:nvSpPr>
          <p:spPr>
            <a:xfrm>
              <a:off x="6244382" y="3002194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425"/>
                <a:gd name="f6" fmla="val 1"/>
                <a:gd name="f7" fmla="val 315"/>
                <a:gd name="f8" fmla="val 205"/>
                <a:gd name="f9" fmla="val 40"/>
                <a:gd name="f10" fmla="val 126"/>
                <a:gd name="f11" fmla="val 119"/>
                <a:gd name="f12" fmla="val 245"/>
                <a:gd name="f13" fmla="val 528"/>
                <a:gd name="f14" fmla="val 686"/>
                <a:gd name="f15" fmla="val 536"/>
                <a:gd name="f16" fmla="val 1096"/>
                <a:gd name="f17" fmla="val 614"/>
                <a:gd name="f18" fmla="val 1174"/>
                <a:gd name="f19" fmla="val 725"/>
                <a:gd name="f20" fmla="val 835"/>
                <a:gd name="f21" fmla="val 945"/>
                <a:gd name="f22" fmla="val 1056"/>
                <a:gd name="f23" fmla="val 1134"/>
                <a:gd name="f24" fmla="val 938"/>
                <a:gd name="f25" fmla="val 654"/>
                <a:gd name="f26" fmla="val 497"/>
                <a:gd name="f27" fmla="val 646"/>
                <a:gd name="f28" fmla="*/ f0 1 1292"/>
                <a:gd name="f29" fmla="*/ f1 1 1214"/>
                <a:gd name="f30" fmla="+- f4 0 f2"/>
                <a:gd name="f31" fmla="+- f3 0 f2"/>
                <a:gd name="f32" fmla="*/ f31 1 1292"/>
                <a:gd name="f33" fmla="*/ f30 1 1214"/>
                <a:gd name="f34" fmla="*/ f2 1 f32"/>
                <a:gd name="f35" fmla="*/ f3 1 f32"/>
                <a:gd name="f36" fmla="*/ f2 1 f33"/>
                <a:gd name="f37" fmla="*/ f4 1 f33"/>
                <a:gd name="f38" fmla="*/ f34 f28 1"/>
                <a:gd name="f39" fmla="*/ f35 f28 1"/>
                <a:gd name="f40" fmla="*/ f37 f29 1"/>
                <a:gd name="f41" fmla="*/ f3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2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cubicBezTo>
                    <a:pt x="f3" y="f24"/>
                    <a:pt x="f3" y="f25"/>
                    <a:pt x="f23" y="f26"/>
                  </a:cubicBezTo>
                  <a:lnTo>
                    <a:pt x="f19" y="f11"/>
                  </a:lnTo>
                  <a:cubicBezTo>
                    <a:pt x="f27" y="f9"/>
                    <a:pt x="f15" y="f6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4" name="Google Shape;10161;p74">
              <a:extLst>
                <a:ext uri="{FF2B5EF4-FFF2-40B4-BE49-F238E27FC236}">
                  <a16:creationId xmlns:a16="http://schemas.microsoft.com/office/drawing/2014/main" id="{C4440F14-593C-4B06-8889-AA1034BD4780}"/>
                </a:ext>
              </a:extLst>
            </p:cNvPr>
            <p:cNvSpPr/>
            <p:nvPr/>
          </p:nvSpPr>
          <p:spPr>
            <a:xfrm>
              <a:off x="5996223" y="2737741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442"/>
                <a:gd name="f6" fmla="val 1"/>
                <a:gd name="f7" fmla="val 340"/>
                <a:gd name="f8" fmla="val 237"/>
                <a:gd name="f9" fmla="val 40"/>
                <a:gd name="f10" fmla="val 158"/>
                <a:gd name="f11" fmla="val 119"/>
                <a:gd name="f12" fmla="val 276"/>
                <a:gd name="f13" fmla="val 560"/>
                <a:gd name="f14" fmla="val 686"/>
                <a:gd name="f15" fmla="val 536"/>
                <a:gd name="f16" fmla="val 1095"/>
                <a:gd name="f17" fmla="val 615"/>
                <a:gd name="f18" fmla="val 1174"/>
                <a:gd name="f19" fmla="val 725"/>
                <a:gd name="f20" fmla="val 1213"/>
                <a:gd name="f21" fmla="val 836"/>
                <a:gd name="f22" fmla="val 946"/>
                <a:gd name="f23" fmla="val 1056"/>
                <a:gd name="f24" fmla="val 1135"/>
                <a:gd name="f25" fmla="val 938"/>
                <a:gd name="f26" fmla="val 654"/>
                <a:gd name="f27" fmla="val 497"/>
                <a:gd name="f28" fmla="val 647"/>
                <a:gd name="f29" fmla="val 544"/>
                <a:gd name="f30" fmla="*/ f0 1 1293"/>
                <a:gd name="f31" fmla="*/ f1 1 1214"/>
                <a:gd name="f32" fmla="+- f4 0 f2"/>
                <a:gd name="f33" fmla="+- f3 0 f2"/>
                <a:gd name="f34" fmla="*/ f33 1 1293"/>
                <a:gd name="f35" fmla="*/ f32 1 1214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3" y="f25"/>
                    <a:pt x="f3" y="f26"/>
                    <a:pt x="f24" y="f27"/>
                  </a:cubicBezTo>
                  <a:lnTo>
                    <a:pt x="f19" y="f11"/>
                  </a:lnTo>
                  <a:cubicBezTo>
                    <a:pt x="f28" y="f9"/>
                    <a:pt x="f29" y="f6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55" name="Google Shape;10172;p74">
            <a:extLst>
              <a:ext uri="{FF2B5EF4-FFF2-40B4-BE49-F238E27FC236}">
                <a16:creationId xmlns:a16="http://schemas.microsoft.com/office/drawing/2014/main" id="{0DD499DF-E82C-4E55-B396-9F571C7F3D9C}"/>
              </a:ext>
            </a:extLst>
          </p:cNvPr>
          <p:cNvGrpSpPr/>
          <p:nvPr/>
        </p:nvGrpSpPr>
        <p:grpSpPr>
          <a:xfrm>
            <a:off x="7068723" y="1223851"/>
            <a:ext cx="512996" cy="541708"/>
            <a:chOff x="7068723" y="1223851"/>
            <a:chExt cx="512996" cy="541708"/>
          </a:xfrm>
        </p:grpSpPr>
        <p:sp>
          <p:nvSpPr>
            <p:cNvPr id="56" name="Google Shape;10173;p74">
              <a:extLst>
                <a:ext uri="{FF2B5EF4-FFF2-40B4-BE49-F238E27FC236}">
                  <a16:creationId xmlns:a16="http://schemas.microsoft.com/office/drawing/2014/main" id="{EE126E18-B6FA-44BF-B9AC-C9D35B64E6EA}"/>
                </a:ext>
              </a:extLst>
            </p:cNvPr>
            <p:cNvSpPr/>
            <p:nvPr/>
          </p:nvSpPr>
          <p:spPr>
            <a:xfrm>
              <a:off x="7203615" y="1223851"/>
              <a:ext cx="378104" cy="3929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52"/>
                <a:gd name="f4" fmla="val 9217"/>
                <a:gd name="f5" fmla="val 3387"/>
                <a:gd name="f6" fmla="val 836"/>
                <a:gd name="f7" fmla="val 3497"/>
                <a:gd name="f8" fmla="val 3607"/>
                <a:gd name="f9" fmla="val 875"/>
                <a:gd name="f10" fmla="val 3686"/>
                <a:gd name="f11" fmla="val 954"/>
                <a:gd name="f12" fmla="val 3844"/>
                <a:gd name="f13" fmla="val 1111"/>
                <a:gd name="f14" fmla="val 1395"/>
                <a:gd name="f15" fmla="val 1553"/>
                <a:gd name="f16" fmla="val 1638"/>
                <a:gd name="f17" fmla="val 3600"/>
                <a:gd name="f18" fmla="val 1560"/>
                <a:gd name="f19" fmla="val 3679"/>
                <a:gd name="f20" fmla="val 1449"/>
                <a:gd name="f21" fmla="val 3718"/>
                <a:gd name="f22" fmla="val 1339"/>
                <a:gd name="f23" fmla="val 1229"/>
                <a:gd name="f24" fmla="val 1118"/>
                <a:gd name="f25" fmla="val 1040"/>
                <a:gd name="f26" fmla="val 882"/>
                <a:gd name="f27" fmla="val 3443"/>
                <a:gd name="f28" fmla="val 3159"/>
                <a:gd name="f29" fmla="val 3002"/>
                <a:gd name="f30" fmla="val 3088"/>
                <a:gd name="f31" fmla="val 3166"/>
                <a:gd name="f32" fmla="val 3277"/>
                <a:gd name="f33" fmla="val 8081"/>
                <a:gd name="f34" fmla="val 5530"/>
                <a:gd name="f35" fmla="val 8191"/>
                <a:gd name="f36" fmla="val 8302"/>
                <a:gd name="f37" fmla="val 5569"/>
                <a:gd name="f38" fmla="val 8380"/>
                <a:gd name="f39" fmla="val 5648"/>
                <a:gd name="f40" fmla="val 8538"/>
                <a:gd name="f41" fmla="val 5806"/>
                <a:gd name="f42" fmla="val 6089"/>
                <a:gd name="f43" fmla="val 6247"/>
                <a:gd name="f44" fmla="val 6333"/>
                <a:gd name="f45" fmla="val 8295"/>
                <a:gd name="f46" fmla="val 6254"/>
                <a:gd name="f47" fmla="val 8358"/>
                <a:gd name="f48" fmla="val 6143"/>
                <a:gd name="f49" fmla="val 8389"/>
                <a:gd name="f50" fmla="val 6033"/>
                <a:gd name="f51" fmla="val 5923"/>
                <a:gd name="f52" fmla="val 5813"/>
                <a:gd name="f53" fmla="val 5734"/>
                <a:gd name="f54" fmla="val 5576"/>
                <a:gd name="f55" fmla="val 8137"/>
                <a:gd name="f56" fmla="val 7853"/>
                <a:gd name="f57" fmla="val 7696"/>
                <a:gd name="f58" fmla="val 7782"/>
                <a:gd name="f59" fmla="val 7861"/>
                <a:gd name="f60" fmla="val 7971"/>
                <a:gd name="f61" fmla="val 3414"/>
                <a:gd name="f62" fmla="val 1"/>
                <a:gd name="f63" fmla="val 3095"/>
                <a:gd name="f64" fmla="val 2772"/>
                <a:gd name="f65" fmla="val 119"/>
                <a:gd name="f66" fmla="val 2520"/>
                <a:gd name="f67" fmla="val 355"/>
                <a:gd name="f68" fmla="val 473"/>
                <a:gd name="f69" fmla="val 2403"/>
                <a:gd name="f70" fmla="val 2876"/>
                <a:gd name="f71" fmla="val 3663"/>
                <a:gd name="f72" fmla="val 4199"/>
                <a:gd name="f73" fmla="val 700"/>
                <a:gd name="f74" fmla="val 4406"/>
                <a:gd name="f75" fmla="val 1008"/>
                <a:gd name="f76" fmla="val 4544"/>
                <a:gd name="f77" fmla="val 1345"/>
                <a:gd name="f78" fmla="val 1522"/>
                <a:gd name="f79" fmla="val 1706"/>
                <a:gd name="f80" fmla="val 4506"/>
                <a:gd name="f81" fmla="val 1890"/>
                <a:gd name="f82" fmla="val 4419"/>
                <a:gd name="f83" fmla="val 4915"/>
                <a:gd name="f84" fmla="val 7444"/>
                <a:gd name="f85" fmla="val 4663"/>
                <a:gd name="f86" fmla="val 7980"/>
                <a:gd name="f87" fmla="val 4789"/>
                <a:gd name="f88" fmla="val 8515"/>
                <a:gd name="f89" fmla="val 5135"/>
                <a:gd name="f90" fmla="val 8862"/>
                <a:gd name="f91" fmla="val 5372"/>
                <a:gd name="f92" fmla="val 9098"/>
                <a:gd name="f93" fmla="val 5687"/>
                <a:gd name="f94" fmla="val 9216"/>
                <a:gd name="f95" fmla="val 6010"/>
                <a:gd name="f96" fmla="val 6663"/>
                <a:gd name="f97" fmla="val 6931"/>
                <a:gd name="f98" fmla="val 8979"/>
                <a:gd name="f99" fmla="val 6814"/>
                <a:gd name="f100" fmla="val 6341"/>
                <a:gd name="f101" fmla="val 5554"/>
                <a:gd name="f102" fmla="val 5050"/>
                <a:gd name="f103" fmla="val 8757"/>
                <a:gd name="f104" fmla="val 4828"/>
                <a:gd name="f105" fmla="val 8445"/>
                <a:gd name="f106" fmla="val 4696"/>
                <a:gd name="f107" fmla="val 8117"/>
                <a:gd name="f108" fmla="val 7933"/>
                <a:gd name="f109" fmla="val 7743"/>
                <a:gd name="f110" fmla="val 4738"/>
                <a:gd name="f111" fmla="val 7561"/>
                <a:gd name="f112" fmla="val 4829"/>
                <a:gd name="f113" fmla="val 4505"/>
                <a:gd name="f114" fmla="val 1773"/>
                <a:gd name="f115" fmla="val 4757"/>
                <a:gd name="f116" fmla="val 1269"/>
                <a:gd name="f117" fmla="val 4631"/>
                <a:gd name="f118" fmla="val 733"/>
                <a:gd name="f119" fmla="val 4285"/>
                <a:gd name="f120" fmla="val 4048"/>
                <a:gd name="f121" fmla="val 3733"/>
                <a:gd name="f122" fmla="*/ f0 1 9452"/>
                <a:gd name="f123" fmla="*/ f1 1 9217"/>
                <a:gd name="f124" fmla="+- f4 0 f2"/>
                <a:gd name="f125" fmla="+- f3 0 f2"/>
                <a:gd name="f126" fmla="*/ f125 1 9452"/>
                <a:gd name="f127" fmla="*/ f124 1 9217"/>
                <a:gd name="f128" fmla="*/ f2 1 f126"/>
                <a:gd name="f129" fmla="*/ f3 1 f126"/>
                <a:gd name="f130" fmla="*/ f2 1 f127"/>
                <a:gd name="f131" fmla="*/ f4 1 f127"/>
                <a:gd name="f132" fmla="*/ f128 f122 1"/>
                <a:gd name="f133" fmla="*/ f129 f122 1"/>
                <a:gd name="f134" fmla="*/ f131 f123 1"/>
                <a:gd name="f135" fmla="*/ f130 f1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2" t="f135" r="f133" b="f134"/>
              <a:pathLst>
                <a:path w="9452" h="92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8" y="f39"/>
                  </a:cubicBezTo>
                  <a:cubicBezTo>
                    <a:pt x="f40" y="f41"/>
                    <a:pt x="f40" y="f42"/>
                    <a:pt x="f38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cubicBezTo>
                    <a:pt x="f54" y="f55"/>
                    <a:pt x="f54" y="f56"/>
                    <a:pt x="f53" y="f57"/>
                  </a:cubicBezTo>
                  <a:lnTo>
                    <a:pt x="f58" y="f39"/>
                  </a:lnTo>
                  <a:cubicBezTo>
                    <a:pt x="f59" y="f37"/>
                    <a:pt x="f60" y="f34"/>
                    <a:pt x="f33" y="f34"/>
                  </a:cubicBezTo>
                  <a:close/>
                  <a:moveTo>
                    <a:pt x="f61" y="f62"/>
                  </a:moveTo>
                  <a:cubicBezTo>
                    <a:pt x="f63" y="f62"/>
                    <a:pt x="f64" y="f65"/>
                    <a:pt x="f66" y="f67"/>
                  </a:cubicBezTo>
                  <a:lnTo>
                    <a:pt x="f68" y="f69"/>
                  </a:lnTo>
                  <a:cubicBezTo>
                    <a:pt x="f2" y="f70"/>
                    <a:pt x="f2" y="f71"/>
                    <a:pt x="f68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83" y="f84"/>
                  </a:ln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44" y="f94"/>
                    <a:pt x="f96" y="f92"/>
                    <a:pt x="f97" y="f90"/>
                  </a:cubicBezTo>
                  <a:lnTo>
                    <a:pt x="f98" y="f99"/>
                  </a:lnTo>
                  <a:cubicBezTo>
                    <a:pt x="f3" y="f100"/>
                    <a:pt x="f3" y="f101"/>
                    <a:pt x="f98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lnTo>
                    <a:pt x="f113" y="f114"/>
                  </a:lnTo>
                  <a:cubicBezTo>
                    <a:pt x="f115" y="f116"/>
                    <a:pt x="f117" y="f118"/>
                    <a:pt x="f119" y="f67"/>
                  </a:cubicBezTo>
                  <a:cubicBezTo>
                    <a:pt x="f120" y="f65"/>
                    <a:pt x="f121" y="f62"/>
                    <a:pt x="f61" y="f6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7" name="Google Shape;10174;p74">
              <a:extLst>
                <a:ext uri="{FF2B5EF4-FFF2-40B4-BE49-F238E27FC236}">
                  <a16:creationId xmlns:a16="http://schemas.microsoft.com/office/drawing/2014/main" id="{758C1235-6A9A-4DA2-943F-0AEB83E09F29}"/>
                </a:ext>
              </a:extLst>
            </p:cNvPr>
            <p:cNvSpPr/>
            <p:nvPr/>
          </p:nvSpPr>
          <p:spPr>
            <a:xfrm>
              <a:off x="7068723" y="1463277"/>
              <a:ext cx="283619" cy="3022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90"/>
                <a:gd name="f4" fmla="val 5325"/>
                <a:gd name="f5" fmla="val 1"/>
                <a:gd name="f6" fmla="val 4160"/>
                <a:gd name="f7" fmla="val 1166"/>
                <a:gd name="f8" fmla="val 4081"/>
                <a:gd name="f9" fmla="val 1088"/>
                <a:gd name="f10" fmla="val 3971"/>
                <a:gd name="f11" fmla="val 1048"/>
                <a:gd name="f12" fmla="val 3860"/>
                <a:gd name="f13" fmla="val 3750"/>
                <a:gd name="f14" fmla="val 3640"/>
                <a:gd name="f15" fmla="val 3561"/>
                <a:gd name="f16" fmla="val 474"/>
                <a:gd name="f17" fmla="val 4254"/>
                <a:gd name="f18" fmla="val 159"/>
                <a:gd name="f19" fmla="val 4569"/>
                <a:gd name="f20" fmla="val 4947"/>
                <a:gd name="f21" fmla="val 5419"/>
                <a:gd name="f22" fmla="val 5861"/>
                <a:gd name="f23" fmla="val 6302"/>
                <a:gd name="f24" fmla="val 6617"/>
                <a:gd name="f25" fmla="val 789"/>
                <a:gd name="f26" fmla="val 6932"/>
                <a:gd name="f27" fmla="val 1214"/>
                <a:gd name="f28" fmla="val 7089"/>
                <a:gd name="f29" fmla="val 1639"/>
                <a:gd name="f30" fmla="val 2065"/>
                <a:gd name="f31" fmla="val 2490"/>
                <a:gd name="f32" fmla="val 2805"/>
                <a:gd name="f33" fmla="val 5892"/>
                <a:gd name="f34" fmla="val 3529"/>
                <a:gd name="f35" fmla="val 6081"/>
                <a:gd name="f36" fmla="val 3372"/>
                <a:gd name="f37" fmla="val 3088"/>
                <a:gd name="f38" fmla="val 5924"/>
                <a:gd name="f39" fmla="val 2931"/>
                <a:gd name="f40" fmla="val 1765"/>
                <a:gd name="f41" fmla="*/ f0 1 7090"/>
                <a:gd name="f42" fmla="*/ f1 1 7090"/>
                <a:gd name="f43" fmla="+- f3 0 f2"/>
                <a:gd name="f44" fmla="*/ f43 1 7090"/>
                <a:gd name="f45" fmla="*/ f2 1 f44"/>
                <a:gd name="f46" fmla="*/ f3 1 f44"/>
                <a:gd name="f47" fmla="*/ f45 f41 1"/>
                <a:gd name="f48" fmla="*/ f46 f41 1"/>
                <a:gd name="f49" fmla="*/ f46 f42 1"/>
                <a:gd name="f50" fmla="*/ f45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7090" h="7090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16" y="f17"/>
                  </a:lnTo>
                  <a:cubicBezTo>
                    <a:pt x="f18" y="f19"/>
                    <a:pt x="f5" y="f20"/>
                    <a:pt x="f5" y="f21"/>
                  </a:cubicBezTo>
                  <a:cubicBezTo>
                    <a:pt x="f5" y="f22"/>
                    <a:pt x="f18" y="f23"/>
                    <a:pt x="f16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32" y="f24"/>
                  </a:cubicBezTo>
                  <a:lnTo>
                    <a:pt x="f33" y="f34"/>
                  </a:lnTo>
                  <a:cubicBezTo>
                    <a:pt x="f35" y="f36"/>
                    <a:pt x="f35" y="f37"/>
                    <a:pt x="f38" y="f39"/>
                  </a:cubicBezTo>
                  <a:lnTo>
                    <a:pt x="f3" y="f40"/>
                  </a:lnTo>
                  <a:lnTo>
                    <a:pt x="f4" y="f5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8" name="Google Shape;10175;p74">
              <a:extLst>
                <a:ext uri="{FF2B5EF4-FFF2-40B4-BE49-F238E27FC236}">
                  <a16:creationId xmlns:a16="http://schemas.microsoft.com/office/drawing/2014/main" id="{88E7E43F-006D-42D0-93C1-5E818CB02796}"/>
                </a:ext>
              </a:extLst>
            </p:cNvPr>
            <p:cNvSpPr/>
            <p:nvPr/>
          </p:nvSpPr>
          <p:spPr>
            <a:xfrm>
              <a:off x="7279218" y="1659398"/>
              <a:ext cx="297463" cy="1061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2490"/>
                <a:gd name="f5" fmla="val 2048"/>
                <a:gd name="f6" fmla="val 1355"/>
                <a:gd name="f7" fmla="val 819"/>
                <a:gd name="f8" fmla="val 536"/>
                <a:gd name="f9" fmla="val 1229"/>
                <a:gd name="f10" fmla="val 1639"/>
                <a:gd name="f11" fmla="val 410"/>
                <a:gd name="f12" fmla="val 189"/>
                <a:gd name="f13" fmla="val 1859"/>
                <a:gd name="f14" fmla="val 2269"/>
                <a:gd name="f15" fmla="val 2489"/>
                <a:gd name="f16" fmla="val 7026"/>
                <a:gd name="f17" fmla="val 7278"/>
                <a:gd name="f18" fmla="val 7435"/>
                <a:gd name="f19" fmla="val 7246"/>
                <a:gd name="f20" fmla="val 6994"/>
                <a:gd name="f21" fmla="val 6616"/>
                <a:gd name="f22" fmla="val 6049"/>
                <a:gd name="f23" fmla="val 5356"/>
                <a:gd name="f24" fmla="*/ f0 1 7436"/>
                <a:gd name="f25" fmla="*/ f1 1 2490"/>
                <a:gd name="f26" fmla="+- f4 0 f2"/>
                <a:gd name="f27" fmla="+- f3 0 f2"/>
                <a:gd name="f28" fmla="*/ f27 1 7436"/>
                <a:gd name="f29" fmla="*/ f26 1 2490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7436" h="249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2" y="f13"/>
                    <a:pt x="f2" y="f5"/>
                  </a:cubicBezTo>
                  <a:cubicBezTo>
                    <a:pt x="f2" y="f14"/>
                    <a:pt x="f12" y="f15"/>
                    <a:pt x="f11" y="f15"/>
                  </a:cubicBezTo>
                  <a:lnTo>
                    <a:pt x="f16" y="f15"/>
                  </a:lnTo>
                  <a:cubicBezTo>
                    <a:pt x="f17" y="f15"/>
                    <a:pt x="f18" y="f14"/>
                    <a:pt x="f18" y="f5"/>
                  </a:cubicBezTo>
                  <a:cubicBezTo>
                    <a:pt x="f18" y="f13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59" name="Google Shape;10184;p74">
            <a:extLst>
              <a:ext uri="{FF2B5EF4-FFF2-40B4-BE49-F238E27FC236}">
                <a16:creationId xmlns:a16="http://schemas.microsoft.com/office/drawing/2014/main" id="{7A20DF3B-D6BF-416A-83B6-B74B72930A05}"/>
              </a:ext>
            </a:extLst>
          </p:cNvPr>
          <p:cNvGrpSpPr/>
          <p:nvPr/>
        </p:nvGrpSpPr>
        <p:grpSpPr>
          <a:xfrm>
            <a:off x="3206883" y="2729063"/>
            <a:ext cx="392753" cy="419645"/>
            <a:chOff x="3206883" y="2729063"/>
            <a:chExt cx="392753" cy="419645"/>
          </a:xfrm>
        </p:grpSpPr>
        <p:sp>
          <p:nvSpPr>
            <p:cNvPr id="60" name="Google Shape;10185;p74">
              <a:extLst>
                <a:ext uri="{FF2B5EF4-FFF2-40B4-BE49-F238E27FC236}">
                  <a16:creationId xmlns:a16="http://schemas.microsoft.com/office/drawing/2014/main" id="{E9B0DF62-442C-4785-BFF3-CAADD78958E2}"/>
                </a:ext>
              </a:extLst>
            </p:cNvPr>
            <p:cNvSpPr/>
            <p:nvPr/>
          </p:nvSpPr>
          <p:spPr>
            <a:xfrm>
              <a:off x="3206883" y="2729063"/>
              <a:ext cx="392753" cy="4196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2698"/>
                <a:gd name="f5" fmla="val 379"/>
                <a:gd name="f6" fmla="val 1"/>
                <a:gd name="f7" fmla="val 158"/>
                <a:gd name="f8" fmla="val 190"/>
                <a:gd name="f9" fmla="val 410"/>
                <a:gd name="f10" fmla="val 12256"/>
                <a:gd name="f11" fmla="val 12508"/>
                <a:gd name="f12" fmla="val 12697"/>
                <a:gd name="f13" fmla="val 12477"/>
                <a:gd name="f14" fmla="val 12634"/>
                <a:gd name="f15" fmla="val 12067"/>
                <a:gd name="f16" fmla="val 11878"/>
                <a:gd name="f17" fmla="val 820"/>
                <a:gd name="f18" fmla="val 631"/>
                <a:gd name="f19" fmla="*/ f0 1 12666"/>
                <a:gd name="f20" fmla="*/ f1 1 12698"/>
                <a:gd name="f21" fmla="+- f4 0 f2"/>
                <a:gd name="f22" fmla="+- f3 0 f2"/>
                <a:gd name="f23" fmla="*/ f22 1 12666"/>
                <a:gd name="f24" fmla="*/ f21 1 12698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2666" h="12698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lnTo>
                    <a:pt x="f10" y="f12"/>
                  </a:lnTo>
                  <a:cubicBezTo>
                    <a:pt x="f13" y="f12"/>
                    <a:pt x="f3" y="f11"/>
                    <a:pt x="f3" y="f10"/>
                  </a:cubicBezTo>
                  <a:cubicBezTo>
                    <a:pt x="f14" y="f15"/>
                    <a:pt x="f13" y="f16"/>
                    <a:pt x="f10" y="f16"/>
                  </a:cubicBezTo>
                  <a:lnTo>
                    <a:pt x="f17" y="f16"/>
                  </a:lnTo>
                  <a:lnTo>
                    <a:pt x="f17" y="f9"/>
                  </a:lnTo>
                  <a:cubicBezTo>
                    <a:pt x="f17" y="f7"/>
                    <a:pt x="f18" y="f6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1" name="Google Shape;10186;p74">
              <a:extLst>
                <a:ext uri="{FF2B5EF4-FFF2-40B4-BE49-F238E27FC236}">
                  <a16:creationId xmlns:a16="http://schemas.microsoft.com/office/drawing/2014/main" id="{7AE2F335-DA2A-4404-B435-D5E6565F2141}"/>
                </a:ext>
              </a:extLst>
            </p:cNvPr>
            <p:cNvSpPr/>
            <p:nvPr/>
          </p:nvSpPr>
          <p:spPr>
            <a:xfrm>
              <a:off x="3261609" y="2847770"/>
              <a:ext cx="338026" cy="1978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01"/>
                <a:gd name="f4" fmla="val 5987"/>
                <a:gd name="f5" fmla="val 9641"/>
                <a:gd name="f6" fmla="val 8979"/>
                <a:gd name="f7" fmla="val 8444"/>
                <a:gd name="f8" fmla="val 536"/>
                <a:gd name="f9" fmla="val 1229"/>
                <a:gd name="f10" fmla="val 1418"/>
                <a:gd name="f11" fmla="val 8475"/>
                <a:gd name="f12" fmla="val 1575"/>
                <a:gd name="f13" fmla="val 8538"/>
                <a:gd name="f14" fmla="val 1733"/>
                <a:gd name="f15" fmla="val 6900"/>
                <a:gd name="f16" fmla="val 3403"/>
                <a:gd name="f17" fmla="val 6742"/>
                <a:gd name="f18" fmla="val 3308"/>
                <a:gd name="f19" fmla="val 6553"/>
                <a:gd name="f20" fmla="val 3277"/>
                <a:gd name="f21" fmla="val 6396"/>
                <a:gd name="f22" fmla="val 6238"/>
                <a:gd name="f23" fmla="val 6018"/>
                <a:gd name="f24" fmla="val 5860"/>
                <a:gd name="f25" fmla="val 5041"/>
                <a:gd name="f26" fmla="val 2552"/>
                <a:gd name="f27" fmla="val 5136"/>
                <a:gd name="f28" fmla="val 2395"/>
                <a:gd name="f29" fmla="val 5167"/>
                <a:gd name="f30" fmla="val 2206"/>
                <a:gd name="f31" fmla="val 2048"/>
                <a:gd name="f32" fmla="val 1386"/>
                <a:gd name="f33" fmla="val 4600"/>
                <a:gd name="f34" fmla="val 819"/>
                <a:gd name="f35" fmla="val 3938"/>
                <a:gd name="f36" fmla="val 2710"/>
                <a:gd name="f37" fmla="val 2237"/>
                <a:gd name="f38" fmla="val 2773"/>
                <a:gd name="f39" fmla="val 2836"/>
                <a:gd name="f40" fmla="val 3655"/>
                <a:gd name="f41" fmla="val 3592"/>
                <a:gd name="f42" fmla="val 3560"/>
                <a:gd name="f43" fmla="val 567"/>
                <a:gd name="f44" fmla="val 4096"/>
                <a:gd name="f45" fmla="val 4757"/>
                <a:gd name="f46" fmla="val 5451"/>
                <a:gd name="f47" fmla="val 5986"/>
                <a:gd name="f48" fmla="val 1891"/>
                <a:gd name="f49" fmla="val 2458"/>
                <a:gd name="f50" fmla="val 4568"/>
                <a:gd name="f51" fmla="val 4411"/>
                <a:gd name="f52" fmla="val 2332"/>
                <a:gd name="f53" fmla="val 4253"/>
                <a:gd name="f54" fmla="val 3434"/>
                <a:gd name="f55" fmla="val 3151"/>
                <a:gd name="f56" fmla="val 3214"/>
                <a:gd name="f57" fmla="val 3781"/>
                <a:gd name="f58" fmla="val 4285"/>
                <a:gd name="f59" fmla="val 4442"/>
                <a:gd name="f60" fmla="val 5293"/>
                <a:gd name="f61" fmla="val 3970"/>
                <a:gd name="f62" fmla="val 5199"/>
                <a:gd name="f63" fmla="val 4127"/>
                <a:gd name="f64" fmla="val 4348"/>
                <a:gd name="f65" fmla="val 4505"/>
                <a:gd name="f66" fmla="val 5703"/>
                <a:gd name="f67" fmla="val 7057"/>
                <a:gd name="f68" fmla="val 7593"/>
                <a:gd name="f69" fmla="val 7561"/>
                <a:gd name="f70" fmla="val 7498"/>
                <a:gd name="f71" fmla="val 9137"/>
                <a:gd name="f72" fmla="val 9294"/>
                <a:gd name="f73" fmla="val 9483"/>
                <a:gd name="f74" fmla="val 10334"/>
                <a:gd name="f75" fmla="val 1890"/>
                <a:gd name="f76" fmla="*/ f0 1 10901"/>
                <a:gd name="f77" fmla="*/ f1 1 5987"/>
                <a:gd name="f78" fmla="+- f4 0 f2"/>
                <a:gd name="f79" fmla="+- f3 0 f2"/>
                <a:gd name="f80" fmla="*/ f79 1 10901"/>
                <a:gd name="f81" fmla="*/ f78 1 5987"/>
                <a:gd name="f82" fmla="*/ f2 1 f80"/>
                <a:gd name="f83" fmla="*/ f3 1 f80"/>
                <a:gd name="f84" fmla="*/ f2 1 f81"/>
                <a:gd name="f85" fmla="*/ f4 1 f81"/>
                <a:gd name="f86" fmla="*/ f82 f76 1"/>
                <a:gd name="f87" fmla="*/ f83 f76 1"/>
                <a:gd name="f88" fmla="*/ f85 f77 1"/>
                <a:gd name="f89" fmla="*/ f84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0901" h="598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29" y="f31"/>
                  </a:cubicBezTo>
                  <a:cubicBezTo>
                    <a:pt x="f29" y="f32"/>
                    <a:pt x="f33" y="f34"/>
                    <a:pt x="f35" y="f34"/>
                  </a:cubicBezTo>
                  <a:cubicBezTo>
                    <a:pt x="f20" y="f34"/>
                    <a:pt x="f36" y="f32"/>
                    <a:pt x="f36" y="f31"/>
                  </a:cubicBezTo>
                  <a:cubicBezTo>
                    <a:pt x="f36" y="f37"/>
                    <a:pt x="f38" y="f28"/>
                    <a:pt x="f39" y="f26"/>
                  </a:cubicBezTo>
                  <a:lnTo>
                    <a:pt x="f14" y="f40"/>
                  </a:lnTo>
                  <a:cubicBezTo>
                    <a:pt x="f12" y="f41"/>
                    <a:pt x="f32" y="f42"/>
                    <a:pt x="f9" y="f42"/>
                  </a:cubicBezTo>
                  <a:cubicBezTo>
                    <a:pt x="f43" y="f42"/>
                    <a:pt x="f2" y="f44"/>
                    <a:pt x="f2" y="f45"/>
                  </a:cubicBezTo>
                  <a:cubicBezTo>
                    <a:pt x="f2" y="f46"/>
                    <a:pt x="f43" y="f47"/>
                    <a:pt x="f9" y="f47"/>
                  </a:cubicBezTo>
                  <a:cubicBezTo>
                    <a:pt x="f48" y="f47"/>
                    <a:pt x="f49" y="f46"/>
                    <a:pt x="f49" y="f45"/>
                  </a:cubicBezTo>
                  <a:cubicBezTo>
                    <a:pt x="f49" y="f50"/>
                    <a:pt x="f28" y="f51"/>
                    <a:pt x="f52" y="f53"/>
                  </a:cubicBezTo>
                  <a:lnTo>
                    <a:pt x="f54" y="f55"/>
                  </a:lnTo>
                  <a:cubicBezTo>
                    <a:pt x="f41" y="f56"/>
                    <a:pt x="f57" y="f20"/>
                    <a:pt x="f35" y="f20"/>
                  </a:cubicBezTo>
                  <a:cubicBezTo>
                    <a:pt x="f44" y="f20"/>
                    <a:pt x="f58" y="f56"/>
                    <a:pt x="f59" y="f55"/>
                  </a:cubicBezTo>
                  <a:lnTo>
                    <a:pt x="f60" y="f61"/>
                  </a:lnTo>
                  <a:cubicBezTo>
                    <a:pt x="f62" y="f63"/>
                    <a:pt x="f29" y="f64"/>
                    <a:pt x="f29" y="f65"/>
                  </a:cubicBezTo>
                  <a:cubicBezTo>
                    <a:pt x="f29" y="f29"/>
                    <a:pt x="f66" y="f66"/>
                    <a:pt x="f21" y="f66"/>
                  </a:cubicBezTo>
                  <a:cubicBezTo>
                    <a:pt x="f67" y="f66"/>
                    <a:pt x="f68" y="f29"/>
                    <a:pt x="f68" y="f65"/>
                  </a:cubicBezTo>
                  <a:cubicBezTo>
                    <a:pt x="f68" y="f58"/>
                    <a:pt x="f69" y="f63"/>
                    <a:pt x="f70" y="f61"/>
                  </a:cubicBezTo>
                  <a:lnTo>
                    <a:pt x="f71" y="f52"/>
                  </a:lnTo>
                  <a:cubicBezTo>
                    <a:pt x="f72" y="f28"/>
                    <a:pt x="f73" y="f49"/>
                    <a:pt x="f5" y="f49"/>
                  </a:cubicBezTo>
                  <a:cubicBezTo>
                    <a:pt x="f74" y="f49"/>
                    <a:pt x="f3" y="f75"/>
                    <a:pt x="f3" y="f9"/>
                  </a:cubicBezTo>
                  <a:cubicBezTo>
                    <a:pt x="f3" y="f8"/>
                    <a:pt x="f74" y="f2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62" name="Google Shape;10189;p74">
            <a:extLst>
              <a:ext uri="{FF2B5EF4-FFF2-40B4-BE49-F238E27FC236}">
                <a16:creationId xmlns:a16="http://schemas.microsoft.com/office/drawing/2014/main" id="{3FE66A02-B897-4A49-BA1D-CDBF62B6B059}"/>
              </a:ext>
            </a:extLst>
          </p:cNvPr>
          <p:cNvSpPr/>
          <p:nvPr/>
        </p:nvSpPr>
        <p:spPr>
          <a:xfrm>
            <a:off x="6560966" y="2788206"/>
            <a:ext cx="394709" cy="328004"/>
          </a:xfrm>
          <a:custGeom>
            <a:avLst/>
            <a:gdLst>
              <a:gd name="f0" fmla="val w"/>
              <a:gd name="f1" fmla="val h"/>
              <a:gd name="f2" fmla="val 0"/>
              <a:gd name="f3" fmla="val 12729"/>
              <a:gd name="f4" fmla="val 9925"/>
              <a:gd name="f5" fmla="val 925"/>
              <a:gd name="f6" fmla="val 3644"/>
              <a:gd name="f7" fmla="val 944"/>
              <a:gd name="f8" fmla="val 963"/>
              <a:gd name="f9" fmla="val 3648"/>
              <a:gd name="f10" fmla="val 978"/>
              <a:gd name="f11" fmla="val 3655"/>
              <a:gd name="f12" fmla="val 1608"/>
              <a:gd name="f13" fmla="val 3970"/>
              <a:gd name="f14" fmla="val 5924"/>
              <a:gd name="f15" fmla="val 6239"/>
              <a:gd name="f16" fmla="val 960"/>
              <a:gd name="f17" fmla="val 6256"/>
              <a:gd name="f18" fmla="val 937"/>
              <a:gd name="f19" fmla="val 6264"/>
              <a:gd name="f20" fmla="val 914"/>
              <a:gd name="f21" fmla="val 854"/>
              <a:gd name="f22" fmla="val 788"/>
              <a:gd name="f23" fmla="val 6212"/>
              <a:gd name="f24" fmla="val 6144"/>
              <a:gd name="f25" fmla="val 3781"/>
              <a:gd name="f26" fmla="val 3685"/>
              <a:gd name="f27" fmla="val 862"/>
              <a:gd name="f28" fmla="val 4128"/>
              <a:gd name="f29" fmla="val 7184"/>
              <a:gd name="f30" fmla="val 6963"/>
              <a:gd name="f31" fmla="val 8035"/>
              <a:gd name="f32" fmla="val 6648"/>
              <a:gd name="f33" fmla="val 8507"/>
              <a:gd name="f34" fmla="val 6176"/>
              <a:gd name="f35" fmla="val 8759"/>
              <a:gd name="f36" fmla="val 5640"/>
              <a:gd name="f37" fmla="val 4821"/>
              <a:gd name="f38" fmla="val 4097"/>
              <a:gd name="f39" fmla="val 8066"/>
              <a:gd name="f40" fmla="val 11374"/>
              <a:gd name="f41" fmla="val 820"/>
              <a:gd name="f42" fmla="val 11626"/>
              <a:gd name="f43" fmla="val 11815"/>
              <a:gd name="f44" fmla="val 1009"/>
              <a:gd name="f45" fmla="val 1198"/>
              <a:gd name="f46" fmla="val 8665"/>
              <a:gd name="f47" fmla="val 8885"/>
              <a:gd name="f48" fmla="val 9043"/>
              <a:gd name="f49" fmla="val 11154"/>
              <a:gd name="f50" fmla="val 10996"/>
              <a:gd name="f51" fmla="val 8854"/>
              <a:gd name="f52" fmla="val 977"/>
              <a:gd name="f53" fmla="val 11185"/>
              <a:gd name="f54" fmla="val 11437"/>
              <a:gd name="f55" fmla="val 1"/>
              <a:gd name="f56" fmla="val 10870"/>
              <a:gd name="f57" fmla="val 10366"/>
              <a:gd name="f58" fmla="val 379"/>
              <a:gd name="f59" fmla="val 10240"/>
              <a:gd name="f60" fmla="val 883"/>
              <a:gd name="f61" fmla="val 2080"/>
              <a:gd name="f62" fmla="val 3246"/>
              <a:gd name="f63" fmla="val 1387"/>
              <a:gd name="f64" fmla="val 2899"/>
              <a:gd name="f65" fmla="val 1251"/>
              <a:gd name="f66" fmla="val 2831"/>
              <a:gd name="f67" fmla="val 1109"/>
              <a:gd name="f68" fmla="val 2800"/>
              <a:gd name="f69" fmla="val 970"/>
              <a:gd name="f70" fmla="val 466"/>
              <a:gd name="f71" fmla="val 3213"/>
              <a:gd name="f72" fmla="val 6687"/>
              <a:gd name="f73" fmla="val 465"/>
              <a:gd name="f74" fmla="val 7095"/>
              <a:gd name="f75" fmla="val 983"/>
              <a:gd name="f76" fmla="val 1127"/>
              <a:gd name="f77" fmla="val 1275"/>
              <a:gd name="f78" fmla="val 7063"/>
              <a:gd name="f79" fmla="val 1419"/>
              <a:gd name="f80" fmla="val 6995"/>
              <a:gd name="f81" fmla="val 2143"/>
              <a:gd name="f82" fmla="val 3340"/>
              <a:gd name="f83" fmla="val 3151"/>
              <a:gd name="f84" fmla="val 8444"/>
              <a:gd name="f85" fmla="val 4286"/>
              <a:gd name="f86" fmla="val 9641"/>
              <a:gd name="f87" fmla="val 5672"/>
              <a:gd name="f88" fmla="val 6585"/>
              <a:gd name="f89" fmla="val 7405"/>
              <a:gd name="f90" fmla="val 9074"/>
              <a:gd name="f91" fmla="val 7814"/>
              <a:gd name="f92" fmla="val 8287"/>
              <a:gd name="f93" fmla="val 10271"/>
              <a:gd name="f94" fmla="val 9011"/>
              <a:gd name="f95" fmla="val 10429"/>
              <a:gd name="f96" fmla="val 9515"/>
              <a:gd name="f97" fmla="val 10902"/>
              <a:gd name="f98" fmla="val 11469"/>
              <a:gd name="f99" fmla="val 12130"/>
              <a:gd name="f100" fmla="val 9358"/>
              <a:gd name="f101" fmla="val 8696"/>
              <a:gd name="f102" fmla="val 1261"/>
              <a:gd name="f103" fmla="val 12634"/>
              <a:gd name="f104" fmla="val 536"/>
              <a:gd name="f105" fmla="val 12099"/>
              <a:gd name="f106" fmla="*/ f0 1 12729"/>
              <a:gd name="f107" fmla="*/ f1 1 9925"/>
              <a:gd name="f108" fmla="+- f4 0 f2"/>
              <a:gd name="f109" fmla="+- f3 0 f2"/>
              <a:gd name="f110" fmla="*/ f109 1 12729"/>
              <a:gd name="f111" fmla="*/ f108 1 9925"/>
              <a:gd name="f112" fmla="*/ f2 1 f110"/>
              <a:gd name="f113" fmla="*/ f3 1 f110"/>
              <a:gd name="f114" fmla="*/ f2 1 f111"/>
              <a:gd name="f115" fmla="*/ f4 1 f111"/>
              <a:gd name="f116" fmla="*/ f112 f106 1"/>
              <a:gd name="f117" fmla="*/ f113 f106 1"/>
              <a:gd name="f118" fmla="*/ f115 f107 1"/>
              <a:gd name="f119" fmla="*/ f114 f10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6" t="f119" r="f117" b="f118"/>
            <a:pathLst>
              <a:path w="12729" h="9925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lnTo>
                  <a:pt x="f12" y="f13"/>
                </a:lnTo>
                <a:lnTo>
                  <a:pt x="f12" y="f14"/>
                </a:lnTo>
                <a:lnTo>
                  <a:pt x="f10" y="f15"/>
                </a:lnTo>
                <a:cubicBezTo>
                  <a:pt x="f16" y="f17"/>
                  <a:pt x="f18" y="f19"/>
                  <a:pt x="f20" y="f19"/>
                </a:cubicBezTo>
                <a:cubicBezTo>
                  <a:pt x="f21" y="f19"/>
                  <a:pt x="f22" y="f23"/>
                  <a:pt x="f22" y="f24"/>
                </a:cubicBezTo>
                <a:lnTo>
                  <a:pt x="f22" y="f25"/>
                </a:lnTo>
                <a:cubicBezTo>
                  <a:pt x="f22" y="f26"/>
                  <a:pt x="f27" y="f6"/>
                  <a:pt x="f5" y="f6"/>
                </a:cubicBezTo>
                <a:close/>
                <a:moveTo>
                  <a:pt x="f28" y="f29"/>
                </a:moveTo>
                <a:lnTo>
                  <a:pt x="f30" y="f31"/>
                </a:lnTo>
                <a:cubicBezTo>
                  <a:pt x="f32" y="f33"/>
                  <a:pt x="f34" y="f35"/>
                  <a:pt x="f36" y="f35"/>
                </a:cubicBezTo>
                <a:cubicBezTo>
                  <a:pt x="f37" y="f35"/>
                  <a:pt x="f38" y="f39"/>
                  <a:pt x="f28" y="f29"/>
                </a:cubicBezTo>
                <a:close/>
                <a:moveTo>
                  <a:pt x="f40" y="f41"/>
                </a:moveTo>
                <a:cubicBezTo>
                  <a:pt x="f42" y="f41"/>
                  <a:pt x="f43" y="f44"/>
                  <a:pt x="f43" y="f45"/>
                </a:cubicBezTo>
                <a:lnTo>
                  <a:pt x="f43" y="f46"/>
                </a:lnTo>
                <a:cubicBezTo>
                  <a:pt x="f43" y="f47"/>
                  <a:pt x="f42" y="f48"/>
                  <a:pt x="f40" y="f48"/>
                </a:cubicBezTo>
                <a:cubicBezTo>
                  <a:pt x="f49" y="f48"/>
                  <a:pt x="f50" y="f51"/>
                  <a:pt x="f50" y="f46"/>
                </a:cubicBezTo>
                <a:lnTo>
                  <a:pt x="f50" y="f45"/>
                </a:lnTo>
                <a:cubicBezTo>
                  <a:pt x="f50" y="f52"/>
                  <a:pt x="f53" y="f41"/>
                  <a:pt x="f40" y="f41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9" y="f60"/>
                </a:cubicBezTo>
                <a:lnTo>
                  <a:pt x="f61" y="f62"/>
                </a:lnTo>
                <a:lnTo>
                  <a:pt x="f63" y="f64"/>
                </a:lnTo>
                <a:cubicBezTo>
                  <a:pt x="f65" y="f66"/>
                  <a:pt x="f67" y="f68"/>
                  <a:pt x="f69" y="f68"/>
                </a:cubicBezTo>
                <a:cubicBezTo>
                  <a:pt x="f70" y="f68"/>
                  <a:pt x="f55" y="f71"/>
                  <a:pt x="f55" y="f25"/>
                </a:cubicBezTo>
                <a:lnTo>
                  <a:pt x="f55" y="f24"/>
                </a:lnTo>
                <a:cubicBezTo>
                  <a:pt x="f55" y="f72"/>
                  <a:pt x="f73" y="f74"/>
                  <a:pt x="f75" y="f74"/>
                </a:cubicBezTo>
                <a:cubicBezTo>
                  <a:pt x="f76" y="f74"/>
                  <a:pt x="f77" y="f78"/>
                  <a:pt x="f79" y="f80"/>
                </a:cubicBezTo>
                <a:lnTo>
                  <a:pt x="f81" y="f32"/>
                </a:lnTo>
                <a:lnTo>
                  <a:pt x="f82" y="f80"/>
                </a:lnTo>
                <a:cubicBezTo>
                  <a:pt x="f83" y="f84"/>
                  <a:pt x="f85" y="f86"/>
                  <a:pt x="f87" y="f86"/>
                </a:cubicBezTo>
                <a:cubicBezTo>
                  <a:pt x="f88" y="f86"/>
                  <a:pt x="f89" y="f90"/>
                  <a:pt x="f91" y="f92"/>
                </a:cubicBezTo>
                <a:lnTo>
                  <a:pt x="f93" y="f94"/>
                </a:lnTo>
                <a:cubicBezTo>
                  <a:pt x="f95" y="f96"/>
                  <a:pt x="f97" y="f4"/>
                  <a:pt x="f98" y="f4"/>
                </a:cubicBezTo>
                <a:cubicBezTo>
                  <a:pt x="f99" y="f4"/>
                  <a:pt x="f3" y="f100"/>
                  <a:pt x="f3" y="f101"/>
                </a:cubicBezTo>
                <a:lnTo>
                  <a:pt x="f3" y="f102"/>
                </a:lnTo>
                <a:cubicBezTo>
                  <a:pt x="f103" y="f104"/>
                  <a:pt x="f105" y="f55"/>
                  <a:pt x="f54" y="f55"/>
                </a:cubicBez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63" name="Google Shape;10190;p74">
            <a:extLst>
              <a:ext uri="{FF2B5EF4-FFF2-40B4-BE49-F238E27FC236}">
                <a16:creationId xmlns:a16="http://schemas.microsoft.com/office/drawing/2014/main" id="{BA90B5A0-F9B4-4342-9F8B-0F859BE2C2B4}"/>
              </a:ext>
            </a:extLst>
          </p:cNvPr>
          <p:cNvGrpSpPr/>
          <p:nvPr/>
        </p:nvGrpSpPr>
        <p:grpSpPr>
          <a:xfrm>
            <a:off x="7862157" y="2742733"/>
            <a:ext cx="359688" cy="378735"/>
            <a:chOff x="7862157" y="2742733"/>
            <a:chExt cx="359688" cy="378735"/>
          </a:xfrm>
        </p:grpSpPr>
        <p:sp>
          <p:nvSpPr>
            <p:cNvPr id="64" name="Google Shape;10191;p74">
              <a:extLst>
                <a:ext uri="{FF2B5EF4-FFF2-40B4-BE49-F238E27FC236}">
                  <a16:creationId xmlns:a16="http://schemas.microsoft.com/office/drawing/2014/main" id="{DA0A36ED-DD2D-45A9-AE51-736EDF54A0E2}"/>
                </a:ext>
              </a:extLst>
            </p:cNvPr>
            <p:cNvSpPr/>
            <p:nvPr/>
          </p:nvSpPr>
          <p:spPr>
            <a:xfrm>
              <a:off x="7862157" y="2742733"/>
              <a:ext cx="168752" cy="308610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73"/>
                <a:gd name="f6" fmla="val 5532"/>
                <a:gd name="f7" fmla="val 1"/>
                <a:gd name="f8" fmla="val 5515"/>
                <a:gd name="f9" fmla="val 5499"/>
                <a:gd name="f10" fmla="val 2"/>
                <a:gd name="f11" fmla="val 5483"/>
                <a:gd name="f12" fmla="val 4"/>
                <a:gd name="f13" fmla="val 2364"/>
                <a:gd name="f14" fmla="val 445"/>
                <a:gd name="f15" fmla="val 3123"/>
                <a:gd name="f16" fmla="val 6274"/>
                <a:gd name="f17" fmla="val 7692"/>
                <a:gd name="f18" fmla="val 442"/>
                <a:gd name="f19" fmla="val 8983"/>
                <a:gd name="f20" fmla="val 1293"/>
                <a:gd name="f21" fmla="val 10086"/>
                <a:gd name="f22" fmla="val 1381"/>
                <a:gd name="f23" fmla="val 10209"/>
                <a:gd name="f24" fmla="val 1507"/>
                <a:gd name="f25" fmla="val 1635"/>
                <a:gd name="f26" fmla="val 1737"/>
                <a:gd name="f27" fmla="val 1839"/>
                <a:gd name="f28" fmla="val 10233"/>
                <a:gd name="f29" fmla="val 1923"/>
                <a:gd name="f30" fmla="val 10149"/>
                <a:gd name="f31" fmla="val 3719"/>
                <a:gd name="f32" fmla="val 8353"/>
                <a:gd name="f33" fmla="val 3813"/>
                <a:gd name="f34" fmla="val 8259"/>
                <a:gd name="f35" fmla="val 3845"/>
                <a:gd name="f36" fmla="val 8007"/>
                <a:gd name="f37" fmla="val 3782"/>
                <a:gd name="f38" fmla="val 7849"/>
                <a:gd name="f39" fmla="val 3498"/>
                <a:gd name="f40" fmla="val 7376"/>
                <a:gd name="f41" fmla="val 3341"/>
                <a:gd name="f42" fmla="val 6809"/>
                <a:gd name="f43" fmla="val 4888"/>
                <a:gd name="f44" fmla="val 4286"/>
                <a:gd name="f45" fmla="val 3659"/>
                <a:gd name="f46" fmla="val 5672"/>
                <a:gd name="f47" fmla="val 3312"/>
                <a:gd name="f48" fmla="val 5861"/>
                <a:gd name="f49" fmla="val 3281"/>
                <a:gd name="f50" fmla="val 2934"/>
                <a:gd name="f51" fmla="val 414"/>
                <a:gd name="f52" fmla="val 5958"/>
                <a:gd name="f53" fmla="val 5739"/>
                <a:gd name="f54" fmla="*/ f1 1 5987"/>
                <a:gd name="f55" fmla="*/ f2 1 10273"/>
                <a:gd name="f56" fmla="+- f5 0 f3"/>
                <a:gd name="f57" fmla="+- f4 0 f3"/>
                <a:gd name="f58" fmla="*/ f57 1 5987"/>
                <a:gd name="f59" fmla="*/ f56 1 10273"/>
                <a:gd name="f60" fmla="*/ f3 1 f58"/>
                <a:gd name="f61" fmla="*/ f4 1 f58"/>
                <a:gd name="f62" fmla="*/ f3 1 f59"/>
                <a:gd name="f63" fmla="*/ f5 1 f59"/>
                <a:gd name="f64" fmla="*/ f60 f54 1"/>
                <a:gd name="f65" fmla="*/ f61 f54 1"/>
                <a:gd name="f66" fmla="*/ f63 f55 1"/>
                <a:gd name="f67" fmla="*/ f62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5987" h="10273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7" y="f15"/>
                    <a:pt x="f7" y="f16"/>
                  </a:cubicBezTo>
                  <a:cubicBezTo>
                    <a:pt x="f7" y="f17"/>
                    <a:pt x="f18" y="f19"/>
                    <a:pt x="f20" y="f21"/>
                  </a:cubicBezTo>
                  <a:cubicBezTo>
                    <a:pt x="f22" y="f23"/>
                    <a:pt x="f24" y="f5"/>
                    <a:pt x="f25" y="f5"/>
                  </a:cubicBezTo>
                  <a:cubicBezTo>
                    <a:pt x="f26" y="f5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1" y="f16"/>
                  </a:cubicBezTo>
                  <a:cubicBezTo>
                    <a:pt x="f41" y="f43"/>
                    <a:pt x="f44" y="f45"/>
                    <a:pt x="f46" y="f47"/>
                  </a:cubicBezTo>
                  <a:cubicBezTo>
                    <a:pt x="f48" y="f49"/>
                    <a:pt x="f4" y="f15"/>
                    <a:pt x="f4" y="f50"/>
                  </a:cubicBezTo>
                  <a:lnTo>
                    <a:pt x="f4" y="f51"/>
                  </a:lnTo>
                  <a:cubicBezTo>
                    <a:pt x="f52" y="f0"/>
                    <a:pt x="f53" y="f7"/>
                    <a:pt x="f6" y="f7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5" name="Google Shape;10192;p74">
              <a:extLst>
                <a:ext uri="{FF2B5EF4-FFF2-40B4-BE49-F238E27FC236}">
                  <a16:creationId xmlns:a16="http://schemas.microsoft.com/office/drawing/2014/main" id="{CAF38723-03E6-4E5C-8E94-096BB378F140}"/>
                </a:ext>
              </a:extLst>
            </p:cNvPr>
            <p:cNvSpPr/>
            <p:nvPr/>
          </p:nvSpPr>
          <p:spPr>
            <a:xfrm>
              <a:off x="7927884" y="3006922"/>
              <a:ext cx="227356" cy="114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066"/>
                <a:gd name="f4" fmla="val 3813"/>
                <a:gd name="f5" fmla="val 5758"/>
                <a:gd name="f6" fmla="val 5692"/>
                <a:gd name="f7" fmla="val 5629"/>
                <a:gd name="f8" fmla="val 11"/>
                <a:gd name="f9" fmla="val 5577"/>
                <a:gd name="f10" fmla="val 32"/>
                <a:gd name="f11" fmla="val 5091"/>
                <a:gd name="f12" fmla="val 339"/>
                <a:gd name="f13" fmla="val 4530"/>
                <a:gd name="f14" fmla="val 489"/>
                <a:gd name="f15" fmla="val 3972"/>
                <a:gd name="f16" fmla="val 3444"/>
                <a:gd name="f17" fmla="val 2917"/>
                <a:gd name="f18" fmla="val 355"/>
                <a:gd name="f19" fmla="val 2458"/>
                <a:gd name="f20" fmla="val 95"/>
                <a:gd name="f21" fmla="val 2389"/>
                <a:gd name="f22" fmla="val 53"/>
                <a:gd name="f23" fmla="val 2314"/>
                <a:gd name="f24" fmla="val 30"/>
                <a:gd name="f25" fmla="val 2239"/>
                <a:gd name="f26" fmla="val 2141"/>
                <a:gd name="f27" fmla="val 2042"/>
                <a:gd name="f28" fmla="val 69"/>
                <a:gd name="f29" fmla="val 1954"/>
                <a:gd name="f30" fmla="val 158"/>
                <a:gd name="f31" fmla="val 189"/>
                <a:gd name="f32" fmla="val 1922"/>
                <a:gd name="f33" fmla="val 2143"/>
                <a:gd name="f34" fmla="val 2395"/>
                <a:gd name="f35" fmla="val 221"/>
                <a:gd name="f36" fmla="val 2552"/>
                <a:gd name="f37" fmla="val 1324"/>
                <a:gd name="f38" fmla="val 3403"/>
                <a:gd name="f39" fmla="val 2615"/>
                <a:gd name="f40" fmla="val 3812"/>
                <a:gd name="f41" fmla="val 4001"/>
                <a:gd name="f42" fmla="val 5388"/>
                <a:gd name="f43" fmla="val 6711"/>
                <a:gd name="f44" fmla="val 7814"/>
                <a:gd name="f45" fmla="val 2521"/>
                <a:gd name="f46" fmla="val 8034"/>
                <a:gd name="f47" fmla="val 2363"/>
                <a:gd name="f48" fmla="val 2080"/>
                <a:gd name="f49" fmla="val 7877"/>
                <a:gd name="f50" fmla="val 1890"/>
                <a:gd name="f51" fmla="val 6112"/>
                <a:gd name="f52" fmla="val 126"/>
                <a:gd name="f53" fmla="val 6028"/>
                <a:gd name="f54" fmla="val 42"/>
                <a:gd name="f55" fmla="val 5888"/>
                <a:gd name="f56" fmla="*/ f0 1 8066"/>
                <a:gd name="f57" fmla="*/ f1 1 3813"/>
                <a:gd name="f58" fmla="+- f4 0 f2"/>
                <a:gd name="f59" fmla="+- f3 0 f2"/>
                <a:gd name="f60" fmla="*/ f59 1 8066"/>
                <a:gd name="f61" fmla="*/ f58 1 3813"/>
                <a:gd name="f62" fmla="*/ f2 1 f60"/>
                <a:gd name="f63" fmla="*/ f3 1 f60"/>
                <a:gd name="f64" fmla="*/ f2 1 f61"/>
                <a:gd name="f65" fmla="*/ f4 1 f61"/>
                <a:gd name="f66" fmla="*/ f62 f56 1"/>
                <a:gd name="f67" fmla="*/ f63 f56 1"/>
                <a:gd name="f68" fmla="*/ f65 f57 1"/>
                <a:gd name="f69" fmla="*/ f64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8066" h="381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2" y="f33"/>
                    <a:pt x="f10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45"/>
                  </a:cubicBezTo>
                  <a:cubicBezTo>
                    <a:pt x="f46" y="f47"/>
                    <a:pt x="f3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2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6" name="Google Shape;10193;p74">
              <a:extLst>
                <a:ext uri="{FF2B5EF4-FFF2-40B4-BE49-F238E27FC236}">
                  <a16:creationId xmlns:a16="http://schemas.microsoft.com/office/drawing/2014/main" id="{51869134-EA0A-4C45-BB77-D3DDB222AA99}"/>
                </a:ext>
              </a:extLst>
            </p:cNvPr>
            <p:cNvSpPr/>
            <p:nvPr/>
          </p:nvSpPr>
          <p:spPr>
            <a:xfrm>
              <a:off x="8053093" y="2742733"/>
              <a:ext cx="168752" cy="30825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61"/>
                <a:gd name="f6" fmla="val 418"/>
                <a:gd name="f7" fmla="val 1"/>
                <a:gd name="f8" fmla="val 190"/>
                <a:gd name="f9" fmla="val 414"/>
                <a:gd name="f10" fmla="val 2934"/>
                <a:gd name="f11" fmla="val 3123"/>
                <a:gd name="f12" fmla="val 127"/>
                <a:gd name="f13" fmla="val 3281"/>
                <a:gd name="f14" fmla="val 316"/>
                <a:gd name="f15" fmla="val 3312"/>
                <a:gd name="f16" fmla="val 1639"/>
                <a:gd name="f17" fmla="val 3659"/>
                <a:gd name="f18" fmla="val 2647"/>
                <a:gd name="f19" fmla="val 4856"/>
                <a:gd name="f20" fmla="val 6274"/>
                <a:gd name="f21" fmla="val 6809"/>
                <a:gd name="f22" fmla="val 2489"/>
                <a:gd name="f23" fmla="val 7376"/>
                <a:gd name="f24" fmla="val 2206"/>
                <a:gd name="f25" fmla="val 7849"/>
                <a:gd name="f26" fmla="val 2080"/>
                <a:gd name="f27" fmla="val 8007"/>
                <a:gd name="f28" fmla="val 2111"/>
                <a:gd name="f29" fmla="val 8196"/>
                <a:gd name="f30" fmla="val 2269"/>
                <a:gd name="f31" fmla="val 8353"/>
                <a:gd name="f32" fmla="val 4065"/>
                <a:gd name="f33" fmla="val 10149"/>
                <a:gd name="f34" fmla="val 4137"/>
                <a:gd name="f35" fmla="val 10221"/>
                <a:gd name="f36" fmla="val 4242"/>
                <a:gd name="f37" fmla="val 10260"/>
                <a:gd name="f38" fmla="val 4350"/>
                <a:gd name="f39" fmla="val 4478"/>
                <a:gd name="f40" fmla="val 4609"/>
                <a:gd name="f41" fmla="val 10205"/>
                <a:gd name="f42" fmla="val 4695"/>
                <a:gd name="f43" fmla="val 10086"/>
                <a:gd name="f44" fmla="val 5514"/>
                <a:gd name="f45" fmla="val 8983"/>
                <a:gd name="f46" fmla="val 7660"/>
                <a:gd name="f47" fmla="val 5892"/>
                <a:gd name="f48" fmla="val 3592"/>
                <a:gd name="f49" fmla="val 445"/>
                <a:gd name="f50" fmla="val 473"/>
                <a:gd name="f51" fmla="val 4"/>
                <a:gd name="f52" fmla="val 455"/>
                <a:gd name="f53" fmla="val 2"/>
                <a:gd name="f54" fmla="val 436"/>
                <a:gd name="f55" fmla="*/ f1 1 5987"/>
                <a:gd name="f56" fmla="*/ f2 1 10261"/>
                <a:gd name="f57" fmla="+- f5 0 f3"/>
                <a:gd name="f58" fmla="+- f4 0 f3"/>
                <a:gd name="f59" fmla="*/ f58 1 5987"/>
                <a:gd name="f60" fmla="*/ f57 1 10261"/>
                <a:gd name="f61" fmla="*/ f3 1 f59"/>
                <a:gd name="f62" fmla="*/ f4 1 f59"/>
                <a:gd name="f63" fmla="*/ f3 1 f60"/>
                <a:gd name="f64" fmla="*/ f5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5987" h="10261">
                  <a:moveTo>
                    <a:pt x="f6" y="f7"/>
                  </a:moveTo>
                  <a:cubicBezTo>
                    <a:pt x="f8" y="f7"/>
                    <a:pt x="f7" y="f0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" y="f46"/>
                    <a:pt x="f4" y="f20"/>
                  </a:cubicBezTo>
                  <a:cubicBezTo>
                    <a:pt x="f47" y="f11"/>
                    <a:pt x="f48" y="f49"/>
                    <a:pt x="f50" y="f51"/>
                  </a:cubicBezTo>
                  <a:cubicBezTo>
                    <a:pt x="f52" y="f53"/>
                    <a:pt x="f54" y="f7"/>
                    <a:pt x="f6" y="f7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7" name="Google Shape;10194;p74">
              <a:extLst>
                <a:ext uri="{FF2B5EF4-FFF2-40B4-BE49-F238E27FC236}">
                  <a16:creationId xmlns:a16="http://schemas.microsoft.com/office/drawing/2014/main" id="{44BAEBA6-3663-4855-8C14-A487B83E541D}"/>
                </a:ext>
              </a:extLst>
            </p:cNvPr>
            <p:cNvSpPr/>
            <p:nvPr/>
          </p:nvSpPr>
          <p:spPr>
            <a:xfrm>
              <a:off x="8005142" y="2845055"/>
              <a:ext cx="71058" cy="1741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5798"/>
                <a:gd name="f5" fmla="val 1260"/>
                <a:gd name="f6" fmla="val 1"/>
                <a:gd name="f7" fmla="val 1040"/>
                <a:gd name="f8" fmla="val 819"/>
                <a:gd name="f9" fmla="val 190"/>
                <a:gd name="f10" fmla="val 379"/>
                <a:gd name="f11" fmla="val 662"/>
                <a:gd name="f12" fmla="val 347"/>
                <a:gd name="f13" fmla="val 820"/>
                <a:gd name="f14" fmla="val 1293"/>
                <a:gd name="f15" fmla="val 1860"/>
                <a:gd name="f16" fmla="val 567"/>
                <a:gd name="f17" fmla="val 2899"/>
                <a:gd name="f18" fmla="val 977"/>
                <a:gd name="f19" fmla="val 3214"/>
                <a:gd name="f20" fmla="val 1292"/>
                <a:gd name="f21" fmla="val 3466"/>
                <a:gd name="f22" fmla="val 1670"/>
                <a:gd name="f23" fmla="val 3687"/>
                <a:gd name="f24" fmla="val 3939"/>
                <a:gd name="f25" fmla="val 4160"/>
                <a:gd name="f26" fmla="val 1450"/>
                <a:gd name="f27" fmla="val 4380"/>
                <a:gd name="f28" fmla="val 1071"/>
                <a:gd name="f29" fmla="val 630"/>
                <a:gd name="f30" fmla="val 3529"/>
                <a:gd name="f31" fmla="val 441"/>
                <a:gd name="f32" fmla="val 252"/>
                <a:gd name="f33" fmla="val 32"/>
                <a:gd name="f34" fmla="val 3750"/>
                <a:gd name="f35" fmla="val 4475"/>
                <a:gd name="f36" fmla="val 410"/>
                <a:gd name="f37" fmla="val 4916"/>
                <a:gd name="f38" fmla="val 882"/>
                <a:gd name="f39" fmla="val 5105"/>
                <a:gd name="f40" fmla="val 5388"/>
                <a:gd name="f41" fmla="val 5640"/>
                <a:gd name="f42" fmla="val 1544"/>
                <a:gd name="f43" fmla="val 1702"/>
                <a:gd name="f44" fmla="val 5577"/>
                <a:gd name="f45" fmla="val 5073"/>
                <a:gd name="f46" fmla="val 2174"/>
                <a:gd name="f47" fmla="val 4443"/>
                <a:gd name="f48" fmla="val 3907"/>
                <a:gd name="f49" fmla="val 1985"/>
                <a:gd name="f50" fmla="val 2836"/>
                <a:gd name="f51" fmla="val 1229"/>
                <a:gd name="f52" fmla="val 2269"/>
                <a:gd name="f53" fmla="val 2049"/>
                <a:gd name="f54" fmla="val 1797"/>
                <a:gd name="f55" fmla="val 1576"/>
                <a:gd name="f56" fmla="val 1419"/>
                <a:gd name="f57" fmla="val 1608"/>
                <a:gd name="f58" fmla="val 1891"/>
                <a:gd name="f59" fmla="val 2238"/>
                <a:gd name="f60" fmla="val 2143"/>
                <a:gd name="f61" fmla="val 2363"/>
                <a:gd name="f62" fmla="val 1261"/>
                <a:gd name="f63" fmla="val 631"/>
                <a:gd name="f64" fmla="val 158"/>
                <a:gd name="f65" fmla="val 1513"/>
                <a:gd name="f66" fmla="*/ f0 1 2521"/>
                <a:gd name="f67" fmla="*/ f1 1 5798"/>
                <a:gd name="f68" fmla="+- f4 0 f2"/>
                <a:gd name="f69" fmla="+- f3 0 f2"/>
                <a:gd name="f70" fmla="*/ f69 1 2521"/>
                <a:gd name="f71" fmla="*/ f68 1 5798"/>
                <a:gd name="f72" fmla="*/ f2 1 f70"/>
                <a:gd name="f73" fmla="*/ f3 1 f70"/>
                <a:gd name="f74" fmla="*/ f2 1 f71"/>
                <a:gd name="f75" fmla="*/ f4 1 f71"/>
                <a:gd name="f76" fmla="*/ f72 f66 1"/>
                <a:gd name="f77" fmla="*/ f73 f66 1"/>
                <a:gd name="f78" fmla="*/ f75 f67 1"/>
                <a:gd name="f79" fmla="*/ f74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2521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2" y="f14"/>
                    <a:pt x="f2" y="f15"/>
                  </a:cubicBezTo>
                  <a:cubicBezTo>
                    <a:pt x="f2" y="f3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5" y="f27"/>
                  </a:cubicBezTo>
                  <a:cubicBezTo>
                    <a:pt x="f28" y="f27"/>
                    <a:pt x="f8" y="f25"/>
                    <a:pt x="f8" y="f24"/>
                  </a:cubicBezTo>
                  <a:cubicBezTo>
                    <a:pt x="f8" y="f23"/>
                    <a:pt x="f29" y="f30"/>
                    <a:pt x="f31" y="f30"/>
                  </a:cubicBezTo>
                  <a:cubicBezTo>
                    <a:pt x="f32" y="f30"/>
                    <a:pt x="f33" y="f34"/>
                    <a:pt x="f33" y="f24"/>
                  </a:cubicBezTo>
                  <a:cubicBezTo>
                    <a:pt x="f33" y="f35"/>
                    <a:pt x="f36" y="f37"/>
                    <a:pt x="f38" y="f39"/>
                  </a:cubicBezTo>
                  <a:lnTo>
                    <a:pt x="f38" y="f40"/>
                  </a:lnTo>
                  <a:cubicBezTo>
                    <a:pt x="f38" y="f41"/>
                    <a:pt x="f28" y="f4"/>
                    <a:pt x="f20" y="f4"/>
                  </a:cubicBezTo>
                  <a:cubicBezTo>
                    <a:pt x="f42" y="f4"/>
                    <a:pt x="f43" y="f44"/>
                    <a:pt x="f43" y="f40"/>
                  </a:cubicBezTo>
                  <a:lnTo>
                    <a:pt x="f43" y="f45"/>
                  </a:lnTo>
                  <a:cubicBezTo>
                    <a:pt x="f46" y="f37"/>
                    <a:pt x="f3" y="f47"/>
                    <a:pt x="f3" y="f48"/>
                  </a:cubicBezTo>
                  <a:cubicBezTo>
                    <a:pt x="f3" y="f19"/>
                    <a:pt x="f49" y="f50"/>
                    <a:pt x="f42" y="f3"/>
                  </a:cubicBezTo>
                  <a:cubicBezTo>
                    <a:pt x="f51" y="f52"/>
                    <a:pt x="f38" y="f53"/>
                    <a:pt x="f38" y="f54"/>
                  </a:cubicBezTo>
                  <a:cubicBezTo>
                    <a:pt x="f38" y="f55"/>
                    <a:pt x="f28" y="f56"/>
                    <a:pt x="f20" y="f56"/>
                  </a:cubicBezTo>
                  <a:cubicBezTo>
                    <a:pt x="f42" y="f56"/>
                    <a:pt x="f43" y="f57"/>
                    <a:pt x="f43" y="f54"/>
                  </a:cubicBezTo>
                  <a:cubicBezTo>
                    <a:pt x="f43" y="f53"/>
                    <a:pt x="f58" y="f59"/>
                    <a:pt x="f60" y="f59"/>
                  </a:cubicBezTo>
                  <a:cubicBezTo>
                    <a:pt x="f61" y="f59"/>
                    <a:pt x="f3" y="f53"/>
                    <a:pt x="f3" y="f54"/>
                  </a:cubicBezTo>
                  <a:cubicBezTo>
                    <a:pt x="f3" y="f62"/>
                    <a:pt x="f46" y="f13"/>
                    <a:pt x="f43" y="f63"/>
                  </a:cubicBezTo>
                  <a:lnTo>
                    <a:pt x="f43" y="f12"/>
                  </a:lnTo>
                  <a:cubicBezTo>
                    <a:pt x="f43" y="f64"/>
                    <a:pt x="f65" y="f6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68" name="Google Shape;10221;p74">
            <a:extLst>
              <a:ext uri="{FF2B5EF4-FFF2-40B4-BE49-F238E27FC236}">
                <a16:creationId xmlns:a16="http://schemas.microsoft.com/office/drawing/2014/main" id="{BDA5672C-D5BD-4E4C-94E7-DB4211E286DD}"/>
              </a:ext>
            </a:extLst>
          </p:cNvPr>
          <p:cNvGrpSpPr/>
          <p:nvPr/>
        </p:nvGrpSpPr>
        <p:grpSpPr>
          <a:xfrm>
            <a:off x="3835469" y="3466947"/>
            <a:ext cx="316967" cy="383407"/>
            <a:chOff x="3835469" y="3466947"/>
            <a:chExt cx="316967" cy="383407"/>
          </a:xfrm>
        </p:grpSpPr>
        <p:sp>
          <p:nvSpPr>
            <p:cNvPr id="69" name="Google Shape;10222;p74">
              <a:extLst>
                <a:ext uri="{FF2B5EF4-FFF2-40B4-BE49-F238E27FC236}">
                  <a16:creationId xmlns:a16="http://schemas.microsoft.com/office/drawing/2014/main" id="{43226DC9-E641-47BE-9634-D2EC697C1706}"/>
                </a:ext>
              </a:extLst>
            </p:cNvPr>
            <p:cNvSpPr/>
            <p:nvPr/>
          </p:nvSpPr>
          <p:spPr>
            <a:xfrm>
              <a:off x="3940158" y="3647642"/>
              <a:ext cx="105668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2080"/>
                <a:gd name="f5" fmla="val 1733"/>
                <a:gd name="f6" fmla="val 788"/>
                <a:gd name="f7" fmla="val 2678"/>
                <a:gd name="f8" fmla="*/ f0 1 3466"/>
                <a:gd name="f9" fmla="*/ f1 1 2080"/>
                <a:gd name="f10" fmla="+- f4 0 f2"/>
                <a:gd name="f11" fmla="+- f3 0 f2"/>
                <a:gd name="f12" fmla="*/ f11 1 3466"/>
                <a:gd name="f13" fmla="*/ f10 1 2080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6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4"/>
                  </a:lnTo>
                  <a:lnTo>
                    <a:pt x="f3" y="f4"/>
                  </a:lnTo>
                  <a:lnTo>
                    <a:pt x="f3" y="f5"/>
                  </a:ln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0" name="Google Shape;10223;p74">
              <a:extLst>
                <a:ext uri="{FF2B5EF4-FFF2-40B4-BE49-F238E27FC236}">
                  <a16:creationId xmlns:a16="http://schemas.microsoft.com/office/drawing/2014/main" id="{E1909E25-41A6-42BC-9B3C-9E7AD1D75E14}"/>
                </a:ext>
              </a:extLst>
            </p:cNvPr>
            <p:cNvSpPr/>
            <p:nvPr/>
          </p:nvSpPr>
          <p:spPr>
            <a:xfrm>
              <a:off x="3970891" y="3580086"/>
              <a:ext cx="4326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418"/>
                <a:gd name="f5" fmla="val 725"/>
                <a:gd name="f6" fmla="val 316"/>
                <a:gd name="f7" fmla="val 315"/>
                <a:gd name="f8" fmla="val 1103"/>
                <a:gd name="f9" fmla="*/ f0 1 1419"/>
                <a:gd name="f10" fmla="*/ f1 1 1418"/>
                <a:gd name="f11" fmla="+- f4 0 f2"/>
                <a:gd name="f12" fmla="+- f3 0 f2"/>
                <a:gd name="f13" fmla="*/ f12 1 1419"/>
                <a:gd name="f14" fmla="*/ f11 1 1418"/>
                <a:gd name="f15" fmla="*/ f2 1 f13"/>
                <a:gd name="f16" fmla="*/ f3 1 f13"/>
                <a:gd name="f17" fmla="*/ f2 1 f14"/>
                <a:gd name="f18" fmla="*/ f4 1 f14"/>
                <a:gd name="f19" fmla="*/ f15 f9 1"/>
                <a:gd name="f20" fmla="*/ f16 f9 1"/>
                <a:gd name="f21" fmla="*/ f18 f10 1"/>
                <a:gd name="f22" fmla="*/ f17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1419" h="1418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cubicBezTo>
                    <a:pt x="f2" y="f8"/>
                    <a:pt x="f6" y="f4"/>
                    <a:pt x="f5" y="f4"/>
                  </a:cubicBezTo>
                  <a:cubicBezTo>
                    <a:pt x="f8" y="f4"/>
                    <a:pt x="f4" y="f8"/>
                    <a:pt x="f4" y="f5"/>
                  </a:cubicBezTo>
                  <a:cubicBezTo>
                    <a:pt x="f4" y="f7"/>
                    <a:pt x="f8" y="f2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1" name="Google Shape;10224;p74">
              <a:extLst>
                <a:ext uri="{FF2B5EF4-FFF2-40B4-BE49-F238E27FC236}">
                  <a16:creationId xmlns:a16="http://schemas.microsoft.com/office/drawing/2014/main" id="{CBEDDC8A-583A-4A5F-8D9B-3249A3217206}"/>
                </a:ext>
              </a:extLst>
            </p:cNvPr>
            <p:cNvSpPr/>
            <p:nvPr/>
          </p:nvSpPr>
          <p:spPr>
            <a:xfrm>
              <a:off x="3835469" y="3466947"/>
              <a:ext cx="316967" cy="3834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97"/>
                <a:gd name="f4" fmla="val 11800"/>
                <a:gd name="f5" fmla="val 5167"/>
                <a:gd name="f6" fmla="val 2757"/>
                <a:gd name="f7" fmla="val 5923"/>
                <a:gd name="f8" fmla="val 6553"/>
                <a:gd name="f9" fmla="val 3388"/>
                <a:gd name="f10" fmla="val 4144"/>
                <a:gd name="f11" fmla="val 4490"/>
                <a:gd name="f12" fmla="val 6396"/>
                <a:gd name="f13" fmla="val 4805"/>
                <a:gd name="f14" fmla="val 6175"/>
                <a:gd name="f15" fmla="val 5089"/>
                <a:gd name="f16" fmla="val 7026"/>
                <a:gd name="f17" fmla="val 5498"/>
                <a:gd name="f18" fmla="val 7593"/>
                <a:gd name="f19" fmla="val 6317"/>
                <a:gd name="f20" fmla="val 7294"/>
                <a:gd name="f21" fmla="val 8019"/>
                <a:gd name="f22" fmla="val 8208"/>
                <a:gd name="f23" fmla="val 7435"/>
                <a:gd name="f24" fmla="val 8365"/>
                <a:gd name="f25" fmla="val 7246"/>
                <a:gd name="f26" fmla="val 3088"/>
                <a:gd name="f27" fmla="val 2867"/>
                <a:gd name="f28" fmla="val 2710"/>
                <a:gd name="f29" fmla="val 3308"/>
                <a:gd name="f30" fmla="val 4127"/>
                <a:gd name="f31" fmla="val 3907"/>
                <a:gd name="f32" fmla="val 4868"/>
                <a:gd name="f33" fmla="val 3781"/>
                <a:gd name="f34" fmla="val 4553"/>
                <a:gd name="f35" fmla="val 4411"/>
                <a:gd name="f36" fmla="val 5183"/>
                <a:gd name="f37" fmla="val 1"/>
                <a:gd name="f38" fmla="val 5128"/>
                <a:gd name="f39" fmla="val 5073"/>
                <a:gd name="f40" fmla="val 17"/>
                <a:gd name="f41" fmla="val 5010"/>
                <a:gd name="f42" fmla="val 48"/>
                <a:gd name="f43" fmla="val 3964"/>
                <a:gd name="f44" fmla="val 646"/>
                <a:gd name="f45" fmla="val 2946"/>
                <a:gd name="f46" fmla="val 940"/>
                <a:gd name="f47" fmla="val 1919"/>
                <a:gd name="f48" fmla="val 1430"/>
                <a:gd name="f49" fmla="val 939"/>
                <a:gd name="f50" fmla="val 873"/>
                <a:gd name="f51" fmla="val 441"/>
                <a:gd name="f52" fmla="val 741"/>
                <a:gd name="f53" fmla="val 402"/>
                <a:gd name="f54" fmla="val 722"/>
                <a:gd name="f55" fmla="val 363"/>
                <a:gd name="f56" fmla="val 714"/>
                <a:gd name="f57" fmla="val 326"/>
                <a:gd name="f58" fmla="val 243"/>
                <a:gd name="f59" fmla="val 170"/>
                <a:gd name="f60" fmla="val 751"/>
                <a:gd name="f61" fmla="val 126"/>
                <a:gd name="f62" fmla="val 773"/>
                <a:gd name="f63" fmla="val 32"/>
                <a:gd name="f64" fmla="val 836"/>
                <a:gd name="f65" fmla="val 930"/>
                <a:gd name="f66" fmla="val 1056"/>
                <a:gd name="f67" fmla="val 5026"/>
                <a:gd name="f68" fmla="val 8145"/>
                <a:gd name="f69" fmla="val 2080"/>
                <a:gd name="f70" fmla="val 10949"/>
                <a:gd name="f71" fmla="val 5104"/>
                <a:gd name="f72" fmla="val 11799"/>
                <a:gd name="f73" fmla="val 5262"/>
                <a:gd name="f74" fmla="val 8255"/>
                <a:gd name="f75" fmla="val 10917"/>
                <a:gd name="f76" fmla="val 10365"/>
                <a:gd name="f77" fmla="val 10271"/>
                <a:gd name="f78" fmla="val 10162"/>
                <a:gd name="f79" fmla="val 10084"/>
                <a:gd name="f80" fmla="val 10014"/>
                <a:gd name="f81" fmla="val 9983"/>
                <a:gd name="f82" fmla="val 9954"/>
                <a:gd name="f83" fmla="val 9924"/>
                <a:gd name="f84" fmla="val 9414"/>
                <a:gd name="f85" fmla="val 877"/>
                <a:gd name="f86" fmla="val 8910"/>
                <a:gd name="f87" fmla="val 946"/>
                <a:gd name="f88" fmla="val 8409"/>
                <a:gd name="f89" fmla="val 7395"/>
                <a:gd name="f90" fmla="val 6389"/>
                <a:gd name="f91" fmla="val 660"/>
                <a:gd name="f92" fmla="val 5356"/>
                <a:gd name="f93" fmla="val 5293"/>
                <a:gd name="f94" fmla="val 5238"/>
                <a:gd name="f95" fmla="*/ f0 1 10397"/>
                <a:gd name="f96" fmla="*/ f1 1 11800"/>
                <a:gd name="f97" fmla="+- f4 0 f2"/>
                <a:gd name="f98" fmla="+- f3 0 f2"/>
                <a:gd name="f99" fmla="*/ f98 1 10397"/>
                <a:gd name="f100" fmla="*/ f97 1 11800"/>
                <a:gd name="f101" fmla="*/ f2 1 f99"/>
                <a:gd name="f102" fmla="*/ f3 1 f99"/>
                <a:gd name="f103" fmla="*/ f2 1 f100"/>
                <a:gd name="f104" fmla="*/ f4 1 f100"/>
                <a:gd name="f105" fmla="*/ f101 f95 1"/>
                <a:gd name="f106" fmla="*/ f102 f95 1"/>
                <a:gd name="f107" fmla="*/ f104 f96 1"/>
                <a:gd name="f108" fmla="*/ f103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5" t="f108" r="f106" b="f107"/>
              <a:pathLst>
                <a:path w="10397" h="1180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cubicBezTo>
                    <a:pt x="f28" y="f19"/>
                    <a:pt x="f29" y="f17"/>
                    <a:pt x="f30" y="f15"/>
                  </a:cubicBezTo>
                  <a:cubicBezTo>
                    <a:pt x="f31" y="f32"/>
                    <a:pt x="f33" y="f34"/>
                    <a:pt x="f33" y="f10"/>
                  </a:cubicBezTo>
                  <a:cubicBezTo>
                    <a:pt x="f33" y="f9"/>
                    <a:pt x="f35" y="f6"/>
                    <a:pt x="f5" y="f6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62"/>
                  </a:cubicBezTo>
                  <a:cubicBezTo>
                    <a:pt x="f63" y="f64"/>
                    <a:pt x="f2" y="f65"/>
                    <a:pt x="f2" y="f66"/>
                  </a:cubicBezTo>
                  <a:lnTo>
                    <a:pt x="f2" y="f67"/>
                  </a:lnTo>
                  <a:cubicBezTo>
                    <a:pt x="f2" y="f68"/>
                    <a:pt x="f69" y="f70"/>
                    <a:pt x="f71" y="f72"/>
                  </a:cubicBezTo>
                  <a:lnTo>
                    <a:pt x="f73" y="f72"/>
                  </a:lnTo>
                  <a:cubicBezTo>
                    <a:pt x="f74" y="f75"/>
                    <a:pt x="f3" y="f68"/>
                    <a:pt x="f3" y="f67"/>
                  </a:cubicBezTo>
                  <a:lnTo>
                    <a:pt x="f3" y="f66"/>
                  </a:lnTo>
                  <a:cubicBezTo>
                    <a:pt x="f3" y="f65"/>
                    <a:pt x="f76" y="f64"/>
                    <a:pt x="f77" y="f62"/>
                  </a:cubicBezTo>
                  <a:cubicBezTo>
                    <a:pt x="f78" y="f60"/>
                    <a:pt x="f79" y="f56"/>
                    <a:pt x="f80" y="f56"/>
                  </a:cubicBezTo>
                  <a:cubicBezTo>
                    <a:pt x="f81" y="f56"/>
                    <a:pt x="f82" y="f54"/>
                    <a:pt x="f83" y="f52"/>
                  </a:cubicBezTo>
                  <a:cubicBezTo>
                    <a:pt x="f84" y="f85"/>
                    <a:pt x="f86" y="f87"/>
                    <a:pt x="f88" y="f87"/>
                  </a:cubicBezTo>
                  <a:cubicBezTo>
                    <a:pt x="f89" y="f87"/>
                    <a:pt x="f90" y="f91"/>
                    <a:pt x="f92" y="f42"/>
                  </a:cubicBezTo>
                  <a:cubicBezTo>
                    <a:pt x="f93" y="f40"/>
                    <a:pt x="f94" y="f37"/>
                    <a:pt x="f36" y="f37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72" name="Google Shape;10240;p74">
            <a:extLst>
              <a:ext uri="{FF2B5EF4-FFF2-40B4-BE49-F238E27FC236}">
                <a16:creationId xmlns:a16="http://schemas.microsoft.com/office/drawing/2014/main" id="{35EA6D95-8279-442D-9652-7636238B6E2C}"/>
              </a:ext>
            </a:extLst>
          </p:cNvPr>
          <p:cNvGrpSpPr/>
          <p:nvPr/>
        </p:nvGrpSpPr>
        <p:grpSpPr>
          <a:xfrm>
            <a:off x="5224150" y="3470614"/>
            <a:ext cx="365019" cy="360365"/>
            <a:chOff x="5224150" y="3470614"/>
            <a:chExt cx="365019" cy="360365"/>
          </a:xfrm>
        </p:grpSpPr>
        <p:sp>
          <p:nvSpPr>
            <p:cNvPr id="73" name="Google Shape;10241;p74">
              <a:extLst>
                <a:ext uri="{FF2B5EF4-FFF2-40B4-BE49-F238E27FC236}">
                  <a16:creationId xmlns:a16="http://schemas.microsoft.com/office/drawing/2014/main" id="{03B0D6A8-5B4D-4B13-A1BB-03D25A0E6D59}"/>
                </a:ext>
              </a:extLst>
            </p:cNvPr>
            <p:cNvSpPr/>
            <p:nvPr/>
          </p:nvSpPr>
          <p:spPr>
            <a:xfrm>
              <a:off x="5224150" y="3470614"/>
              <a:ext cx="365019" cy="2917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973"/>
                <a:gd name="f4" fmla="val 8980"/>
                <a:gd name="f5" fmla="val 2017"/>
                <a:gd name="f6" fmla="val 3749"/>
                <a:gd name="f7" fmla="val 3119"/>
                <a:gd name="f8" fmla="val 5514"/>
                <a:gd name="f9" fmla="val 914"/>
                <a:gd name="f10" fmla="val 9641"/>
                <a:gd name="f11" fmla="val 10744"/>
                <a:gd name="f12" fmla="val 8538"/>
                <a:gd name="f13" fmla="val 5892"/>
                <a:gd name="f14" fmla="val 5325"/>
                <a:gd name="f15" fmla="val 4852"/>
                <a:gd name="f16" fmla="val 473"/>
                <a:gd name="f17" fmla="val 1040"/>
                <a:gd name="f18" fmla="val 1166"/>
                <a:gd name="f19" fmla="val 4537"/>
                <a:gd name="f20" fmla="val 1324"/>
                <a:gd name="f21" fmla="val 3812"/>
                <a:gd name="f22" fmla="val 1733"/>
                <a:gd name="f23" fmla="val 3529"/>
                <a:gd name="f24" fmla="val 1891"/>
                <a:gd name="f25" fmla="val 3025"/>
                <a:gd name="f26" fmla="val 1954"/>
                <a:gd name="f27" fmla="val 2867"/>
                <a:gd name="f28" fmla="val 1607"/>
                <a:gd name="f29" fmla="val 2521"/>
                <a:gd name="f30" fmla="val 2080"/>
                <a:gd name="f31" fmla="val 1702"/>
                <a:gd name="f32" fmla="val 1576"/>
                <a:gd name="f33" fmla="val 1922"/>
                <a:gd name="f34" fmla="val 946"/>
                <a:gd name="f35" fmla="val 693"/>
                <a:gd name="f36" fmla="val 1796"/>
                <a:gd name="f37" fmla="val 504"/>
                <a:gd name="f38" fmla="val 454"/>
                <a:gd name="f39" fmla="val 1708"/>
                <a:gd name="f40" fmla="val 403"/>
                <a:gd name="f41" fmla="val 1696"/>
                <a:gd name="f42" fmla="val 355"/>
                <a:gd name="f43" fmla="val 223"/>
                <a:gd name="f44" fmla="val 110"/>
                <a:gd name="f45" fmla="val 1784"/>
                <a:gd name="f46" fmla="val 63"/>
                <a:gd name="f47" fmla="val 2111"/>
                <a:gd name="f48" fmla="val 2332"/>
                <a:gd name="f49" fmla="val 252"/>
                <a:gd name="f50" fmla="val 2363"/>
                <a:gd name="f51" fmla="val 536"/>
                <a:gd name="f52" fmla="val 2489"/>
                <a:gd name="f53" fmla="val 820"/>
                <a:gd name="f54" fmla="val 2552"/>
                <a:gd name="f55" fmla="val 1135"/>
                <a:gd name="f56" fmla="val 2615"/>
                <a:gd name="f57" fmla="val 1198"/>
                <a:gd name="f58" fmla="val 1387"/>
                <a:gd name="f59" fmla="val 3277"/>
                <a:gd name="f60" fmla="val 95"/>
                <a:gd name="f61" fmla="val 5671"/>
                <a:gd name="f62" fmla="val 5703"/>
                <a:gd name="f63" fmla="val 5829"/>
                <a:gd name="f64" fmla="val 5860"/>
                <a:gd name="f65" fmla="val 6238"/>
                <a:gd name="f66" fmla="val 7372"/>
                <a:gd name="f67" fmla="val 1009"/>
                <a:gd name="f68" fmla="val 8318"/>
                <a:gd name="f69" fmla="val 2143"/>
                <a:gd name="f70" fmla="val 3308"/>
                <a:gd name="f71" fmla="val 4254"/>
                <a:gd name="f72" fmla="val 4191"/>
                <a:gd name="f73" fmla="val 2710"/>
                <a:gd name="f74" fmla="val 2930"/>
                <a:gd name="f75" fmla="val 3151"/>
                <a:gd name="f76" fmla="val 3088"/>
                <a:gd name="f77" fmla="val 3182"/>
                <a:gd name="f78" fmla="val 2647"/>
                <a:gd name="f79" fmla="val 3844"/>
                <a:gd name="f80" fmla="val 4947"/>
                <a:gd name="f81" fmla="val 8979"/>
                <a:gd name="f82" fmla="val 7089"/>
                <a:gd name="f83" fmla="val 7814"/>
                <a:gd name="f84" fmla="val 8192"/>
                <a:gd name="f85" fmla="val 8853"/>
                <a:gd name="f86" fmla="val 8916"/>
                <a:gd name="f87" fmla="val 2899"/>
                <a:gd name="f88" fmla="val 9074"/>
                <a:gd name="f89" fmla="val 9326"/>
                <a:gd name="f90" fmla="val 7782"/>
                <a:gd name="f91" fmla="val 8727"/>
                <a:gd name="f92" fmla="val 9861"/>
                <a:gd name="f93" fmla="val 11027"/>
                <a:gd name="f94" fmla="val 11972"/>
                <a:gd name="f95" fmla="val 11909"/>
                <a:gd name="f96" fmla="val 10429"/>
                <a:gd name="f97" fmla="val 10618"/>
                <a:gd name="f98" fmla="val 10681"/>
                <a:gd name="f99" fmla="val 10933"/>
                <a:gd name="f100" fmla="val 11248"/>
                <a:gd name="f101" fmla="val 2458"/>
                <a:gd name="f102" fmla="val 11531"/>
                <a:gd name="f103" fmla="val 11720"/>
                <a:gd name="f104" fmla="val 2300"/>
                <a:gd name="f105" fmla="val 11815"/>
                <a:gd name="f106" fmla="val 11674"/>
                <a:gd name="f107" fmla="val 11560"/>
                <a:gd name="f108" fmla="val 11429"/>
                <a:gd name="f109" fmla="val 11380"/>
                <a:gd name="f110" fmla="val 11330"/>
                <a:gd name="f111" fmla="val 11279"/>
                <a:gd name="f112" fmla="val 11059"/>
                <a:gd name="f113" fmla="val 10870"/>
                <a:gd name="f114" fmla="val 10460"/>
                <a:gd name="f115" fmla="val 10113"/>
                <a:gd name="f116" fmla="val 9704"/>
                <a:gd name="f117" fmla="val 9294"/>
                <a:gd name="f118" fmla="val 8790"/>
                <a:gd name="f119" fmla="val 8255"/>
                <a:gd name="f120" fmla="val 8003"/>
                <a:gd name="f121" fmla="val 7278"/>
                <a:gd name="f122" fmla="val 6963"/>
                <a:gd name="f123" fmla="val 441"/>
                <a:gd name="f124" fmla="val 6490"/>
                <a:gd name="f125" fmla="*/ f0 1 11973"/>
                <a:gd name="f126" fmla="*/ f1 1 8980"/>
                <a:gd name="f127" fmla="+- f4 0 f2"/>
                <a:gd name="f128" fmla="+- f3 0 f2"/>
                <a:gd name="f129" fmla="*/ f128 1 11973"/>
                <a:gd name="f130" fmla="*/ f127 1 8980"/>
                <a:gd name="f131" fmla="*/ f2 1 f129"/>
                <a:gd name="f132" fmla="*/ f3 1 f129"/>
                <a:gd name="f133" fmla="*/ f2 1 f130"/>
                <a:gd name="f134" fmla="*/ f4 1 f130"/>
                <a:gd name="f135" fmla="*/ f131 f125 1"/>
                <a:gd name="f136" fmla="*/ f132 f125 1"/>
                <a:gd name="f137" fmla="*/ f134 f126 1"/>
                <a:gd name="f138" fmla="*/ f133 f1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5" t="f138" r="f136" b="f137"/>
              <a:pathLst>
                <a:path w="11973" h="8980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6"/>
                  </a:moveTo>
                  <a:lnTo>
                    <a:pt x="f11" y="f8"/>
                  </a:lnTo>
                  <a:lnTo>
                    <a:pt x="f12" y="f8"/>
                  </a:lnTo>
                  <a:lnTo>
                    <a:pt x="f10" y="f6"/>
                  </a:lnTo>
                  <a:close/>
                  <a:moveTo>
                    <a:pt x="f13" y="f2"/>
                  </a:moveTo>
                  <a:cubicBezTo>
                    <a:pt x="f14" y="f2"/>
                    <a:pt x="f15" y="f16"/>
                    <a:pt x="f15" y="f17"/>
                  </a:cubicBezTo>
                  <a:lnTo>
                    <a:pt x="f15" y="f18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20"/>
                    <a:pt x="f30" y="f20"/>
                  </a:cubicBezTo>
                  <a:cubicBezTo>
                    <a:pt x="f31" y="f20"/>
                    <a:pt x="f20" y="f32"/>
                    <a:pt x="f18" y="f33"/>
                  </a:cubicBezTo>
                  <a:cubicBezTo>
                    <a:pt x="f34" y="f24"/>
                    <a:pt x="f35" y="f36"/>
                    <a:pt x="f37" y="f22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33"/>
                  </a:cubicBezTo>
                  <a:cubicBezTo>
                    <a:pt x="f2" y="f47"/>
                    <a:pt x="f46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27"/>
                    <a:pt x="f58" y="f7"/>
                    <a:pt x="f28" y="f59"/>
                  </a:cubicBezTo>
                  <a:lnTo>
                    <a:pt x="f60" y="f61"/>
                  </a:lnTo>
                  <a:cubicBezTo>
                    <a:pt x="f60" y="f62"/>
                    <a:pt x="f46" y="f63"/>
                    <a:pt x="f46" y="f64"/>
                  </a:cubicBezTo>
                  <a:lnTo>
                    <a:pt x="f46" y="f65"/>
                  </a:lnTo>
                  <a:cubicBezTo>
                    <a:pt x="f46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1" y="f65"/>
                  </a:cubicBezTo>
                  <a:lnTo>
                    <a:pt x="f71" y="f64"/>
                  </a:lnTo>
                  <a:cubicBezTo>
                    <a:pt x="f71" y="f63"/>
                    <a:pt x="f72" y="f62"/>
                    <a:pt x="f72" y="f61"/>
                  </a:cubicBezTo>
                  <a:lnTo>
                    <a:pt x="f73" y="f59"/>
                  </a:lnTo>
                  <a:cubicBezTo>
                    <a:pt x="f74" y="f75"/>
                    <a:pt x="f76" y="f74"/>
                    <a:pt x="f77" y="f78"/>
                  </a:cubicBezTo>
                  <a:cubicBezTo>
                    <a:pt x="f79" y="f29"/>
                    <a:pt x="f72" y="f50"/>
                    <a:pt x="f80" y="f33"/>
                  </a:cubicBezTo>
                  <a:lnTo>
                    <a:pt x="f80" y="f81"/>
                  </a:lnTo>
                  <a:lnTo>
                    <a:pt x="f82" y="f81"/>
                  </a:lnTo>
                  <a:lnTo>
                    <a:pt x="f82" y="f33"/>
                  </a:lnTo>
                  <a:cubicBezTo>
                    <a:pt x="f83" y="f48"/>
                    <a:pt x="f84" y="f29"/>
                    <a:pt x="f85" y="f78"/>
                  </a:cubicBezTo>
                  <a:cubicBezTo>
                    <a:pt x="f86" y="f87"/>
                    <a:pt x="f88" y="f7"/>
                    <a:pt x="f89" y="f59"/>
                  </a:cubicBezTo>
                  <a:lnTo>
                    <a:pt x="f83" y="f61"/>
                  </a:lnTo>
                  <a:cubicBezTo>
                    <a:pt x="f83" y="f62"/>
                    <a:pt x="f90" y="f63"/>
                    <a:pt x="f90" y="f64"/>
                  </a:cubicBezTo>
                  <a:lnTo>
                    <a:pt x="f90" y="f65"/>
                  </a:lnTo>
                  <a:cubicBezTo>
                    <a:pt x="f90" y="f66"/>
                    <a:pt x="f91" y="f68"/>
                    <a:pt x="f92" y="f68"/>
                  </a:cubicBezTo>
                  <a:cubicBezTo>
                    <a:pt x="f93" y="f68"/>
                    <a:pt x="f94" y="f66"/>
                    <a:pt x="f94" y="f65"/>
                  </a:cubicBezTo>
                  <a:lnTo>
                    <a:pt x="f94" y="f64"/>
                  </a:lnTo>
                  <a:cubicBezTo>
                    <a:pt x="f94" y="f63"/>
                    <a:pt x="f95" y="f62"/>
                    <a:pt x="f95" y="f61"/>
                  </a:cubicBezTo>
                  <a:lnTo>
                    <a:pt x="f96" y="f59"/>
                  </a:lnTo>
                  <a:cubicBezTo>
                    <a:pt x="f96" y="f75"/>
                    <a:pt x="f97" y="f74"/>
                    <a:pt x="f98" y="f56"/>
                  </a:cubicBezTo>
                  <a:cubicBezTo>
                    <a:pt x="f99" y="f29"/>
                    <a:pt x="f100" y="f101"/>
                    <a:pt x="f102" y="f50"/>
                  </a:cubicBezTo>
                  <a:cubicBezTo>
                    <a:pt x="f103" y="f104"/>
                    <a:pt x="f105" y="f30"/>
                    <a:pt x="f103" y="f33"/>
                  </a:cubicBezTo>
                  <a:cubicBezTo>
                    <a:pt x="f106" y="f45"/>
                    <a:pt x="f107" y="f41"/>
                    <a:pt x="f108" y="f41"/>
                  </a:cubicBezTo>
                  <a:cubicBezTo>
                    <a:pt x="f109" y="f41"/>
                    <a:pt x="f110" y="f39"/>
                    <a:pt x="f111" y="f22"/>
                  </a:cubicBezTo>
                  <a:cubicBezTo>
                    <a:pt x="f112" y="f36"/>
                    <a:pt x="f113" y="f24"/>
                    <a:pt x="f97" y="f33"/>
                  </a:cubicBezTo>
                  <a:cubicBezTo>
                    <a:pt x="f114" y="f32"/>
                    <a:pt x="f115" y="f20"/>
                    <a:pt x="f116" y="f20"/>
                  </a:cubicBezTo>
                  <a:cubicBezTo>
                    <a:pt x="f117" y="f20"/>
                    <a:pt x="f86" y="f32"/>
                    <a:pt x="f118" y="f26"/>
                  </a:cubicBezTo>
                  <a:cubicBezTo>
                    <a:pt x="f119" y="f24"/>
                    <a:pt x="f120" y="f22"/>
                    <a:pt x="f121" y="f20"/>
                  </a:cubicBezTo>
                  <a:lnTo>
                    <a:pt x="f122" y="f18"/>
                  </a:lnTo>
                  <a:lnTo>
                    <a:pt x="f122" y="f17"/>
                  </a:lnTo>
                  <a:cubicBezTo>
                    <a:pt x="f122" y="f123"/>
                    <a:pt x="f124" y="f2"/>
                    <a:pt x="f13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4" name="Google Shape;10242;p74">
              <a:extLst>
                <a:ext uri="{FF2B5EF4-FFF2-40B4-BE49-F238E27FC236}">
                  <a16:creationId xmlns:a16="http://schemas.microsoft.com/office/drawing/2014/main" id="{77DC5F59-B382-4803-89B0-7187CE21F2E0}"/>
                </a:ext>
              </a:extLst>
            </p:cNvPr>
            <p:cNvSpPr/>
            <p:nvPr/>
          </p:nvSpPr>
          <p:spPr>
            <a:xfrm>
              <a:off x="5305787" y="3785881"/>
              <a:ext cx="192124" cy="450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1388"/>
                <a:gd name="f5" fmla="val 693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val 1261"/>
                <a:gd name="f12" fmla="val 158"/>
                <a:gd name="f13" fmla="val 1387"/>
                <a:gd name="f14" fmla="val 347"/>
                <a:gd name="f15" fmla="val 5955"/>
                <a:gd name="f16" fmla="val 6144"/>
                <a:gd name="f17" fmla="val 1356"/>
                <a:gd name="f18" fmla="val 6301"/>
                <a:gd name="f19" fmla="val 1198"/>
                <a:gd name="f20" fmla="val 5986"/>
                <a:gd name="f21" fmla="val 5577"/>
                <a:gd name="f22" fmla="*/ f0 1 6302"/>
                <a:gd name="f23" fmla="*/ f1 1 1388"/>
                <a:gd name="f24" fmla="+- f4 0 f2"/>
                <a:gd name="f25" fmla="+- f3 0 f2"/>
                <a:gd name="f26" fmla="*/ f25 1 6302"/>
                <a:gd name="f27" fmla="*/ f24 1 1388"/>
                <a:gd name="f28" fmla="*/ f2 1 f26"/>
                <a:gd name="f29" fmla="*/ f3 1 f26"/>
                <a:gd name="f30" fmla="*/ f2 1 f27"/>
                <a:gd name="f31" fmla="*/ f4 1 f27"/>
                <a:gd name="f32" fmla="*/ f28 f22 1"/>
                <a:gd name="f33" fmla="*/ f29 f22 1"/>
                <a:gd name="f34" fmla="*/ f31 f23 1"/>
                <a:gd name="f35" fmla="*/ f30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6302" h="138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7"/>
                    <a:pt x="f18" y="f19"/>
                    <a:pt x="f18" y="f10"/>
                  </a:cubicBezTo>
                  <a:lnTo>
                    <a:pt x="f18" y="f9"/>
                  </a:lnTo>
                  <a:cubicBezTo>
                    <a:pt x="f18" y="f8"/>
                    <a:pt x="f20" y="f6"/>
                    <a:pt x="f21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75" name="Google Shape;10303;p74">
            <a:extLst>
              <a:ext uri="{FF2B5EF4-FFF2-40B4-BE49-F238E27FC236}">
                <a16:creationId xmlns:a16="http://schemas.microsoft.com/office/drawing/2014/main" id="{222DBB5C-DDD5-4D68-966D-D62D99E8C644}"/>
              </a:ext>
            </a:extLst>
          </p:cNvPr>
          <p:cNvGrpSpPr/>
          <p:nvPr/>
        </p:nvGrpSpPr>
        <p:grpSpPr>
          <a:xfrm>
            <a:off x="5924589" y="3439222"/>
            <a:ext cx="360237" cy="383893"/>
            <a:chOff x="5924589" y="3439222"/>
            <a:chExt cx="360237" cy="383893"/>
          </a:xfrm>
        </p:grpSpPr>
        <p:sp>
          <p:nvSpPr>
            <p:cNvPr id="76" name="Google Shape;10304;p74">
              <a:extLst>
                <a:ext uri="{FF2B5EF4-FFF2-40B4-BE49-F238E27FC236}">
                  <a16:creationId xmlns:a16="http://schemas.microsoft.com/office/drawing/2014/main" id="{679DA316-13DC-42BC-9468-1413ADF4AA00}"/>
                </a:ext>
              </a:extLst>
            </p:cNvPr>
            <p:cNvSpPr/>
            <p:nvPr/>
          </p:nvSpPr>
          <p:spPr>
            <a:xfrm>
              <a:off x="5987024" y="3551803"/>
              <a:ext cx="2115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3467"/>
                <a:gd name="f5" fmla="val 1"/>
                <a:gd name="f6" fmla="val 3466"/>
                <a:gd name="f7" fmla="*/ f0 1 694"/>
                <a:gd name="f8" fmla="*/ f1 1 3467"/>
                <a:gd name="f9" fmla="+- f4 0 f2"/>
                <a:gd name="f10" fmla="+- f3 0 f2"/>
                <a:gd name="f11" fmla="*/ f10 1 694"/>
                <a:gd name="f12" fmla="*/ f9 1 3467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694" h="3467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7" name="Google Shape;10305;p74">
              <a:extLst>
                <a:ext uri="{FF2B5EF4-FFF2-40B4-BE49-F238E27FC236}">
                  <a16:creationId xmlns:a16="http://schemas.microsoft.com/office/drawing/2014/main" id="{DA52147D-CA35-481A-A38A-A798FC731C9E}"/>
                </a:ext>
              </a:extLst>
            </p:cNvPr>
            <p:cNvSpPr/>
            <p:nvPr/>
          </p:nvSpPr>
          <p:spPr>
            <a:xfrm>
              <a:off x="6200253" y="3551803"/>
              <a:ext cx="2212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3467"/>
                <a:gd name="f5" fmla="val 1"/>
                <a:gd name="f6" fmla="val 3466"/>
                <a:gd name="f7" fmla="val 725"/>
                <a:gd name="f8" fmla="*/ f0 1 726"/>
                <a:gd name="f9" fmla="*/ f1 1 3467"/>
                <a:gd name="f10" fmla="+- f4 0 f2"/>
                <a:gd name="f11" fmla="+- f3 0 f2"/>
                <a:gd name="f12" fmla="*/ f11 1 726"/>
                <a:gd name="f13" fmla="*/ f10 1 3467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726" h="346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8" name="Google Shape;10306;p74">
              <a:extLst>
                <a:ext uri="{FF2B5EF4-FFF2-40B4-BE49-F238E27FC236}">
                  <a16:creationId xmlns:a16="http://schemas.microsoft.com/office/drawing/2014/main" id="{033445DC-429F-4C14-8B0E-0AEF325FE2DB}"/>
                </a:ext>
              </a:extLst>
            </p:cNvPr>
            <p:cNvSpPr/>
            <p:nvPr/>
          </p:nvSpPr>
          <p:spPr>
            <a:xfrm>
              <a:off x="5987024" y="3686943"/>
              <a:ext cx="21159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60"/>
                <a:gd name="f5" fmla="val 4159"/>
                <a:gd name="f6" fmla="*/ f0 1 694"/>
                <a:gd name="f7" fmla="*/ f1 1 4160"/>
                <a:gd name="f8" fmla="+- f4 0 f2"/>
                <a:gd name="f9" fmla="+- f3 0 f2"/>
                <a:gd name="f10" fmla="*/ f9 1 694"/>
                <a:gd name="f11" fmla="*/ f8 1 4160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694" h="4160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9" name="Google Shape;10307;p74">
              <a:extLst>
                <a:ext uri="{FF2B5EF4-FFF2-40B4-BE49-F238E27FC236}">
                  <a16:creationId xmlns:a16="http://schemas.microsoft.com/office/drawing/2014/main" id="{9F913195-3144-443E-B5D6-C66450028A0E}"/>
                </a:ext>
              </a:extLst>
            </p:cNvPr>
            <p:cNvSpPr/>
            <p:nvPr/>
          </p:nvSpPr>
          <p:spPr>
            <a:xfrm>
              <a:off x="6200253" y="3686943"/>
              <a:ext cx="22128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4160"/>
                <a:gd name="f5" fmla="val 1"/>
                <a:gd name="f6" fmla="val 4159"/>
                <a:gd name="f7" fmla="val 725"/>
                <a:gd name="f8" fmla="*/ f0 1 726"/>
                <a:gd name="f9" fmla="*/ f1 1 4160"/>
                <a:gd name="f10" fmla="+- f4 0 f2"/>
                <a:gd name="f11" fmla="+- f3 0 f2"/>
                <a:gd name="f12" fmla="*/ f11 1 726"/>
                <a:gd name="f13" fmla="*/ f10 1 4160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726" h="4160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0" name="Google Shape;10308;p74">
              <a:extLst>
                <a:ext uri="{FF2B5EF4-FFF2-40B4-BE49-F238E27FC236}">
                  <a16:creationId xmlns:a16="http://schemas.microsoft.com/office/drawing/2014/main" id="{93FFDB6B-21FB-45BA-AB5C-B01DFA2E7975}"/>
                </a:ext>
              </a:extLst>
            </p:cNvPr>
            <p:cNvSpPr/>
            <p:nvPr/>
          </p:nvSpPr>
          <p:spPr>
            <a:xfrm>
              <a:off x="5924589" y="3551803"/>
              <a:ext cx="42281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3467"/>
                <a:gd name="f5" fmla="val 1009"/>
                <a:gd name="f6" fmla="val 1"/>
                <a:gd name="f7" fmla="val 442"/>
                <a:gd name="f8" fmla="val 2049"/>
                <a:gd name="f9" fmla="val 2427"/>
                <a:gd name="f10" fmla="val 158"/>
                <a:gd name="f11" fmla="val 2773"/>
                <a:gd name="f12" fmla="val 3025"/>
                <a:gd name="f13" fmla="val 662"/>
                <a:gd name="f14" fmla="val 3340"/>
                <a:gd name="f15" fmla="val 3466"/>
                <a:gd name="f16" fmla="*/ f0 1 1387"/>
                <a:gd name="f17" fmla="*/ f1 1 3467"/>
                <a:gd name="f18" fmla="+- f4 0 f2"/>
                <a:gd name="f19" fmla="+- f3 0 f2"/>
                <a:gd name="f20" fmla="*/ f19 1 1387"/>
                <a:gd name="f21" fmla="*/ f18 1 3467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387" h="3467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cubicBezTo>
                    <a:pt x="f6" y="f9"/>
                    <a:pt x="f10" y="f11"/>
                    <a:pt x="f7" y="f12"/>
                  </a:cubicBezTo>
                  <a:cubicBezTo>
                    <a:pt x="f13" y="f14"/>
                    <a:pt x="f5" y="f15"/>
                    <a:pt x="f3" y="f15"/>
                  </a:cubicBezTo>
                  <a:lnTo>
                    <a:pt x="f3" y="f6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1" name="Google Shape;10309;p74">
              <a:extLst>
                <a:ext uri="{FF2B5EF4-FFF2-40B4-BE49-F238E27FC236}">
                  <a16:creationId xmlns:a16="http://schemas.microsoft.com/office/drawing/2014/main" id="{7DA6A5AE-329F-4E94-888F-BFA1E7912E37}"/>
                </a:ext>
              </a:extLst>
            </p:cNvPr>
            <p:cNvSpPr/>
            <p:nvPr/>
          </p:nvSpPr>
          <p:spPr>
            <a:xfrm>
              <a:off x="6030257" y="3551803"/>
              <a:ext cx="148900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467"/>
                <a:gd name="f5" fmla="val 1"/>
                <a:gd name="f6" fmla="val 3466"/>
                <a:gd name="f7" fmla="val 4883"/>
                <a:gd name="f8" fmla="*/ f0 1 4884"/>
                <a:gd name="f9" fmla="*/ f1 1 3467"/>
                <a:gd name="f10" fmla="+- f4 0 f2"/>
                <a:gd name="f11" fmla="+- f3 0 f2"/>
                <a:gd name="f12" fmla="*/ f11 1 4884"/>
                <a:gd name="f13" fmla="*/ f10 1 3467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4884" h="3467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2" name="Google Shape;10310;p74">
              <a:extLst>
                <a:ext uri="{FF2B5EF4-FFF2-40B4-BE49-F238E27FC236}">
                  <a16:creationId xmlns:a16="http://schemas.microsoft.com/office/drawing/2014/main" id="{9E971976-CBCF-404A-90CB-96FE0D2144AC}"/>
                </a:ext>
              </a:extLst>
            </p:cNvPr>
            <p:cNvSpPr/>
            <p:nvPr/>
          </p:nvSpPr>
          <p:spPr>
            <a:xfrm>
              <a:off x="6242508" y="3670566"/>
              <a:ext cx="42318" cy="15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4695"/>
                <a:gd name="f5" fmla="val 1387"/>
                <a:gd name="f6" fmla="val 977"/>
                <a:gd name="f7" fmla="val 315"/>
                <a:gd name="f8" fmla="val 505"/>
                <a:gd name="f9" fmla="val 504"/>
                <a:gd name="f10" fmla="val 1"/>
                <a:gd name="f11" fmla="val 347"/>
                <a:gd name="f12" fmla="val 946"/>
                <a:gd name="f13" fmla="val 4222"/>
                <a:gd name="f14" fmla="val 3655"/>
                <a:gd name="f15" fmla="*/ f0 1 1388"/>
                <a:gd name="f16" fmla="*/ f1 1 4695"/>
                <a:gd name="f17" fmla="+- f4 0 f2"/>
                <a:gd name="f18" fmla="+- f3 0 f2"/>
                <a:gd name="f19" fmla="*/ f18 1 1388"/>
                <a:gd name="f20" fmla="*/ f17 1 4695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88" h="4695">
                  <a:moveTo>
                    <a:pt x="f5" y="f2"/>
                  </a:moveTo>
                  <a:cubicBezTo>
                    <a:pt x="f6" y="f7"/>
                    <a:pt x="f8" y="f9"/>
                    <a:pt x="f10" y="f9"/>
                  </a:cubicBezTo>
                  <a:lnTo>
                    <a:pt x="f10" y="f4"/>
                  </a:lnTo>
                  <a:lnTo>
                    <a:pt x="f11" y="f4"/>
                  </a:lnTo>
                  <a:cubicBezTo>
                    <a:pt x="f12" y="f4"/>
                    <a:pt x="f5" y="f13"/>
                    <a:pt x="f5" y="f14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3" name="Google Shape;10311;p74">
              <a:extLst>
                <a:ext uri="{FF2B5EF4-FFF2-40B4-BE49-F238E27FC236}">
                  <a16:creationId xmlns:a16="http://schemas.microsoft.com/office/drawing/2014/main" id="{F895BC7F-84C3-4940-9D4D-E469270AEBB2}"/>
                </a:ext>
              </a:extLst>
            </p:cNvPr>
            <p:cNvSpPr/>
            <p:nvPr/>
          </p:nvSpPr>
          <p:spPr>
            <a:xfrm>
              <a:off x="5924589" y="3670566"/>
              <a:ext cx="42281" cy="15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4664"/>
                <a:gd name="f5" fmla="val 1"/>
                <a:gd name="f6" fmla="val 3655"/>
                <a:gd name="f7" fmla="val 4222"/>
                <a:gd name="f8" fmla="val 442"/>
                <a:gd name="f9" fmla="val 4663"/>
                <a:gd name="f10" fmla="val 1009"/>
                <a:gd name="f11" fmla="val 504"/>
                <a:gd name="f12" fmla="val 851"/>
                <a:gd name="f13" fmla="val 379"/>
                <a:gd name="f14" fmla="val 315"/>
                <a:gd name="f15" fmla="*/ f0 1 1387"/>
                <a:gd name="f16" fmla="*/ f1 1 4664"/>
                <a:gd name="f17" fmla="+- f4 0 f2"/>
                <a:gd name="f18" fmla="+- f3 0 f2"/>
                <a:gd name="f19" fmla="*/ f18 1 1387"/>
                <a:gd name="f20" fmla="*/ f17 1 4664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87" h="4664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11"/>
                  </a:ln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4" name="Google Shape;10312;p74">
              <a:extLst>
                <a:ext uri="{FF2B5EF4-FFF2-40B4-BE49-F238E27FC236}">
                  <a16:creationId xmlns:a16="http://schemas.microsoft.com/office/drawing/2014/main" id="{F0C9B636-CD06-4FC0-9D22-378023E0F9AB}"/>
                </a:ext>
              </a:extLst>
            </p:cNvPr>
            <p:cNvSpPr/>
            <p:nvPr/>
          </p:nvSpPr>
          <p:spPr>
            <a:xfrm>
              <a:off x="6093634" y="3686943"/>
              <a:ext cx="21159" cy="2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726"/>
                <a:gd name="f5" fmla="val 1"/>
                <a:gd name="f6" fmla="val 347"/>
                <a:gd name="f7" fmla="val 568"/>
                <a:gd name="f8" fmla="val 158"/>
                <a:gd name="f9" fmla="val 725"/>
                <a:gd name="f10" fmla="*/ f0 1 694"/>
                <a:gd name="f11" fmla="*/ f1 1 726"/>
                <a:gd name="f12" fmla="+- f4 0 f2"/>
                <a:gd name="f13" fmla="+- f3 0 f2"/>
                <a:gd name="f14" fmla="*/ f13 1 694"/>
                <a:gd name="f15" fmla="*/ f12 1 726"/>
                <a:gd name="f16" fmla="*/ f2 1 f14"/>
                <a:gd name="f17" fmla="*/ f3 1 f14"/>
                <a:gd name="f18" fmla="*/ f2 1 f15"/>
                <a:gd name="f19" fmla="*/ f4 1 f15"/>
                <a:gd name="f20" fmla="*/ f16 f10 1"/>
                <a:gd name="f21" fmla="*/ f17 f10 1"/>
                <a:gd name="f22" fmla="*/ f19 f11 1"/>
                <a:gd name="f23" fmla="*/ f1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94" h="726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6" y="f9"/>
                  </a:cubicBezTo>
                  <a:cubicBezTo>
                    <a:pt x="f7" y="f9"/>
                    <a:pt x="f3" y="f7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5" name="Google Shape;10313;p74">
              <a:extLst>
                <a:ext uri="{FF2B5EF4-FFF2-40B4-BE49-F238E27FC236}">
                  <a16:creationId xmlns:a16="http://schemas.microsoft.com/office/drawing/2014/main" id="{A098B4DB-DE1B-4D33-A288-21CDDBF649D2}"/>
                </a:ext>
              </a:extLst>
            </p:cNvPr>
            <p:cNvSpPr/>
            <p:nvPr/>
          </p:nvSpPr>
          <p:spPr>
            <a:xfrm>
              <a:off x="6242508" y="3551803"/>
              <a:ext cx="4231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3467"/>
                <a:gd name="f5" fmla="val 1"/>
                <a:gd name="f6" fmla="val 3466"/>
                <a:gd name="f7" fmla="val 347"/>
                <a:gd name="f8" fmla="val 662"/>
                <a:gd name="f9" fmla="val 3340"/>
                <a:gd name="f10" fmla="val 946"/>
                <a:gd name="f11" fmla="val 3088"/>
                <a:gd name="f12" fmla="val 1229"/>
                <a:gd name="f13" fmla="val 2836"/>
                <a:gd name="f14" fmla="val 1387"/>
                <a:gd name="f15" fmla="val 2458"/>
                <a:gd name="f16" fmla="val 2080"/>
                <a:gd name="f17" fmla="val 1040"/>
                <a:gd name="f18" fmla="val 442"/>
                <a:gd name="f19" fmla="val 914"/>
                <a:gd name="f20" fmla="*/ f0 1 1388"/>
                <a:gd name="f21" fmla="*/ f1 1 3467"/>
                <a:gd name="f22" fmla="+- f4 0 f2"/>
                <a:gd name="f23" fmla="+- f3 0 f2"/>
                <a:gd name="f24" fmla="*/ f23 1 1388"/>
                <a:gd name="f25" fmla="*/ f22 1 3467"/>
                <a:gd name="f26" fmla="*/ f2 1 f24"/>
                <a:gd name="f27" fmla="*/ f3 1 f24"/>
                <a:gd name="f28" fmla="*/ f2 1 f25"/>
                <a:gd name="f29" fmla="*/ f4 1 f25"/>
                <a:gd name="f30" fmla="*/ f26 f20 1"/>
                <a:gd name="f31" fmla="*/ f27 f20 1"/>
                <a:gd name="f32" fmla="*/ f29 f21 1"/>
                <a:gd name="f33" fmla="*/ f28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388" h="3467">
                  <a:moveTo>
                    <a:pt x="f5" y="f5"/>
                  </a:moveTo>
                  <a:lnTo>
                    <a:pt x="f5" y="f6"/>
                  </a:ln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6"/>
                  </a:cubicBezTo>
                  <a:lnTo>
                    <a:pt x="f14" y="f17"/>
                  </a:lnTo>
                  <a:cubicBezTo>
                    <a:pt x="f14" y="f18"/>
                    <a:pt x="f19" y="f5"/>
                    <a:pt x="f7" y="f5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6" name="Google Shape;10314;p74">
              <a:extLst>
                <a:ext uri="{FF2B5EF4-FFF2-40B4-BE49-F238E27FC236}">
                  <a16:creationId xmlns:a16="http://schemas.microsoft.com/office/drawing/2014/main" id="{CDA6C79A-D025-4D3B-B967-29FDE5665D08}"/>
                </a:ext>
              </a:extLst>
            </p:cNvPr>
            <p:cNvSpPr/>
            <p:nvPr/>
          </p:nvSpPr>
          <p:spPr>
            <a:xfrm>
              <a:off x="6030257" y="3686943"/>
              <a:ext cx="148900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160"/>
                <a:gd name="f5" fmla="val 4159"/>
                <a:gd name="f6" fmla="val 4883"/>
                <a:gd name="f7" fmla="val 3466"/>
                <a:gd name="f8" fmla="val 347"/>
                <a:gd name="f9" fmla="val 946"/>
                <a:gd name="f10" fmla="val 2993"/>
                <a:gd name="f11" fmla="val 1387"/>
                <a:gd name="f12" fmla="val 2426"/>
                <a:gd name="f13" fmla="val 1827"/>
                <a:gd name="f14" fmla="val 1418"/>
                <a:gd name="f15" fmla="val 914"/>
                <a:gd name="f16" fmla="*/ f0 1 4884"/>
                <a:gd name="f17" fmla="*/ f1 1 4160"/>
                <a:gd name="f18" fmla="+- f4 0 f2"/>
                <a:gd name="f19" fmla="+- f3 0 f2"/>
                <a:gd name="f20" fmla="*/ f19 1 4884"/>
                <a:gd name="f21" fmla="*/ f18 1 4160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884" h="4160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lnTo>
                    <a:pt x="f7" y="f2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7" name="Google Shape;10315;p74">
              <a:extLst>
                <a:ext uri="{FF2B5EF4-FFF2-40B4-BE49-F238E27FC236}">
                  <a16:creationId xmlns:a16="http://schemas.microsoft.com/office/drawing/2014/main" id="{E932F6B6-F495-4E2C-BE06-03C0371FEE4D}"/>
                </a:ext>
              </a:extLst>
            </p:cNvPr>
            <p:cNvSpPr/>
            <p:nvPr/>
          </p:nvSpPr>
          <p:spPr>
            <a:xfrm>
              <a:off x="6029279" y="3439222"/>
              <a:ext cx="148900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773"/>
                <a:gd name="f5" fmla="val 2427"/>
                <a:gd name="f6" fmla="val 1103"/>
                <a:gd name="f7" fmla="val 1"/>
                <a:gd name="f8" fmla="val 2426"/>
                <a:gd name="f9" fmla="val 1355"/>
                <a:gd name="f10" fmla="val 1828"/>
                <a:gd name="f11" fmla="val 1418"/>
                <a:gd name="f12" fmla="val 2395"/>
                <a:gd name="f13" fmla="val 2994"/>
                <a:gd name="f14" fmla="val 3403"/>
                <a:gd name="f15" fmla="val 1891"/>
                <a:gd name="f16" fmla="val 3781"/>
                <a:gd name="f17" fmla="*/ f0 1 4884"/>
                <a:gd name="f18" fmla="*/ f1 1 2773"/>
                <a:gd name="f19" fmla="+- f4 0 f2"/>
                <a:gd name="f20" fmla="+- f3 0 f2"/>
                <a:gd name="f21" fmla="*/ f20 1 4884"/>
                <a:gd name="f22" fmla="*/ f19 1 2773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4884" h="2773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4"/>
                  </a:lnTo>
                  <a:lnTo>
                    <a:pt x="f9" y="f4"/>
                  </a:lnTo>
                  <a:lnTo>
                    <a:pt x="f9" y="f8"/>
                  </a:lnTo>
                  <a:cubicBezTo>
                    <a:pt x="f9" y="f10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6"/>
                    <a:pt x="f16" y="f2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88" name="Google Shape;10341;p74">
            <a:extLst>
              <a:ext uri="{FF2B5EF4-FFF2-40B4-BE49-F238E27FC236}">
                <a16:creationId xmlns:a16="http://schemas.microsoft.com/office/drawing/2014/main" id="{75AFCE64-E161-484F-A948-6255DC0E8460}"/>
              </a:ext>
            </a:extLst>
          </p:cNvPr>
          <p:cNvGrpSpPr/>
          <p:nvPr/>
        </p:nvGrpSpPr>
        <p:grpSpPr>
          <a:xfrm>
            <a:off x="8527703" y="2749015"/>
            <a:ext cx="259506" cy="362605"/>
            <a:chOff x="8527703" y="2749015"/>
            <a:chExt cx="259506" cy="362605"/>
          </a:xfrm>
        </p:grpSpPr>
        <p:sp>
          <p:nvSpPr>
            <p:cNvPr id="89" name="Google Shape;10342;p74">
              <a:extLst>
                <a:ext uri="{FF2B5EF4-FFF2-40B4-BE49-F238E27FC236}">
                  <a16:creationId xmlns:a16="http://schemas.microsoft.com/office/drawing/2014/main" id="{C47EA7D1-48B1-4EF0-A6CC-5AC1498ACF55}"/>
                </a:ext>
              </a:extLst>
            </p:cNvPr>
            <p:cNvSpPr/>
            <p:nvPr/>
          </p:nvSpPr>
          <p:spPr>
            <a:xfrm>
              <a:off x="8527703" y="2749015"/>
              <a:ext cx="259506" cy="2552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12"/>
                <a:gd name="f4" fmla="val 8318"/>
                <a:gd name="f5" fmla="val 4538"/>
                <a:gd name="f6" fmla="val 1"/>
                <a:gd name="f7" fmla="val 2112"/>
                <a:gd name="f8" fmla="val 1985"/>
                <a:gd name="f9" fmla="val 32"/>
                <a:gd name="f10" fmla="val 4537"/>
                <a:gd name="f11" fmla="val 5860"/>
                <a:gd name="f12" fmla="val 631"/>
                <a:gd name="f13" fmla="val 7184"/>
                <a:gd name="f14" fmla="val 1797"/>
                <a:gd name="f15" fmla="val 8066"/>
                <a:gd name="f16" fmla="val 1923"/>
                <a:gd name="f17" fmla="val 8192"/>
                <a:gd name="f18" fmla="val 2017"/>
                <a:gd name="f19" fmla="val 8223"/>
                <a:gd name="f20" fmla="val 2049"/>
                <a:gd name="f21" fmla="val 4160"/>
                <a:gd name="f22" fmla="val 6900"/>
                <a:gd name="f23" fmla="val 2427"/>
                <a:gd name="f24" fmla="val 2238"/>
                <a:gd name="f25" fmla="val 2080"/>
                <a:gd name="f26" fmla="val 6743"/>
                <a:gd name="f27" fmla="val 6554"/>
                <a:gd name="f28" fmla="val 5829"/>
                <a:gd name="f29" fmla="val 4852"/>
                <a:gd name="f30" fmla="val 2679"/>
                <a:gd name="f31" fmla="val 4033"/>
                <a:gd name="f32" fmla="val 3498"/>
                <a:gd name="f33" fmla="val 3624"/>
                <a:gd name="f34" fmla="val 3277"/>
                <a:gd name="f35" fmla="val 3403"/>
                <a:gd name="f36" fmla="val 3151"/>
                <a:gd name="f37" fmla="val 3088"/>
                <a:gd name="f38" fmla="val 2678"/>
                <a:gd name="f39" fmla="val 1922"/>
                <a:gd name="f40" fmla="val 3782"/>
                <a:gd name="f41" fmla="val 1292"/>
                <a:gd name="f42" fmla="val 5262"/>
                <a:gd name="f43" fmla="val 5892"/>
                <a:gd name="f44" fmla="val 3025"/>
                <a:gd name="f45" fmla="val 5735"/>
                <a:gd name="f46" fmla="val 3340"/>
                <a:gd name="f47" fmla="val 5546"/>
                <a:gd name="f48" fmla="val 6365"/>
                <a:gd name="f49" fmla="val 6964"/>
                <a:gd name="f50" fmla="val 6806"/>
                <a:gd name="f51" fmla="val 6617"/>
                <a:gd name="f52" fmla="val 4884"/>
                <a:gd name="f53" fmla="val 6995"/>
                <a:gd name="f54" fmla="val 7027"/>
                <a:gd name="f55" fmla="val 8286"/>
                <a:gd name="f56" fmla="val 7121"/>
                <a:gd name="f57" fmla="val 7247"/>
                <a:gd name="f58" fmla="val 8129"/>
                <a:gd name="f59" fmla="val 8413"/>
                <a:gd name="f60" fmla="val 9011"/>
                <a:gd name="f61" fmla="val 4506"/>
                <a:gd name="f62" fmla="*/ f0 1 9012"/>
                <a:gd name="f63" fmla="*/ f1 1 8318"/>
                <a:gd name="f64" fmla="+- f4 0 f2"/>
                <a:gd name="f65" fmla="+- f3 0 f2"/>
                <a:gd name="f66" fmla="*/ f65 1 9012"/>
                <a:gd name="f67" fmla="*/ f64 1 8318"/>
                <a:gd name="f68" fmla="*/ f2 1 f66"/>
                <a:gd name="f69" fmla="*/ f3 1 f66"/>
                <a:gd name="f70" fmla="*/ f2 1 f67"/>
                <a:gd name="f71" fmla="*/ f4 1 f67"/>
                <a:gd name="f72" fmla="*/ f68 f62 1"/>
                <a:gd name="f73" fmla="*/ f69 f62 1"/>
                <a:gd name="f74" fmla="*/ f71 f63 1"/>
                <a:gd name="f75" fmla="*/ f70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9012" h="8318">
                  <a:moveTo>
                    <a:pt x="f5" y="f6"/>
                  </a:moveTo>
                  <a:cubicBezTo>
                    <a:pt x="f7" y="f6"/>
                    <a:pt x="f6" y="f8"/>
                    <a:pt x="f9" y="f10"/>
                  </a:cubicBezTo>
                  <a:cubicBezTo>
                    <a:pt x="f9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4"/>
                  </a:cubicBezTo>
                  <a:lnTo>
                    <a:pt x="f21" y="f4"/>
                  </a:ln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6" y="f38"/>
                  </a:cubicBezTo>
                  <a:cubicBezTo>
                    <a:pt x="f36" y="f39"/>
                    <a:pt x="f40" y="f41"/>
                    <a:pt x="f5" y="f41"/>
                  </a:cubicBezTo>
                  <a:cubicBezTo>
                    <a:pt x="f42" y="f41"/>
                    <a:pt x="f43" y="f39"/>
                    <a:pt x="f43" y="f38"/>
                  </a:cubicBezTo>
                  <a:cubicBezTo>
                    <a:pt x="f43" y="f44"/>
                    <a:pt x="f45" y="f46"/>
                    <a:pt x="f47" y="f33"/>
                  </a:cubicBezTo>
                  <a:cubicBezTo>
                    <a:pt x="f48" y="f31"/>
                    <a:pt x="f49" y="f29"/>
                    <a:pt x="f49" y="f28"/>
                  </a:cubicBezTo>
                  <a:lnTo>
                    <a:pt x="f49" y="f27"/>
                  </a:lnTo>
                  <a:cubicBezTo>
                    <a:pt x="f49" y="f26"/>
                    <a:pt x="f50" y="f22"/>
                    <a:pt x="f51" y="f22"/>
                  </a:cubicBezTo>
                  <a:lnTo>
                    <a:pt x="f52" y="f22"/>
                  </a:lnTo>
                  <a:lnTo>
                    <a:pt x="f52" y="f4"/>
                  </a:lnTo>
                  <a:lnTo>
                    <a:pt x="f53" y="f4"/>
                  </a:lnTo>
                  <a:cubicBezTo>
                    <a:pt x="f54" y="f55"/>
                    <a:pt x="f56" y="f17"/>
                    <a:pt x="f57" y="f58"/>
                  </a:cubicBezTo>
                  <a:cubicBezTo>
                    <a:pt x="f59" y="f13"/>
                    <a:pt x="f60" y="f28"/>
                    <a:pt x="f60" y="f61"/>
                  </a:cubicBezTo>
                  <a:cubicBezTo>
                    <a:pt x="f60" y="f18"/>
                    <a:pt x="f53" y="f6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0" name="Google Shape;10343;p74">
              <a:extLst>
                <a:ext uri="{FF2B5EF4-FFF2-40B4-BE49-F238E27FC236}">
                  <a16:creationId xmlns:a16="http://schemas.microsoft.com/office/drawing/2014/main" id="{D390F246-8A15-49E3-B8C5-74756AB06A59}"/>
                </a:ext>
              </a:extLst>
            </p:cNvPr>
            <p:cNvSpPr/>
            <p:nvPr/>
          </p:nvSpPr>
          <p:spPr>
            <a:xfrm>
              <a:off x="8637495" y="2811871"/>
              <a:ext cx="4082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315"/>
                <a:gd name="f7" fmla="val 1103"/>
                <a:gd name="f8" fmla="*/ f0 1 1418"/>
                <a:gd name="f9" fmla="*/ f1 1 1419"/>
                <a:gd name="f10" fmla="+- f4 0 f2"/>
                <a:gd name="f11" fmla="+- f3 0 f2"/>
                <a:gd name="f12" fmla="*/ f11 1 1418"/>
                <a:gd name="f13" fmla="*/ f10 1 1419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1418" h="1419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1" name="Google Shape;10344;p74">
              <a:extLst>
                <a:ext uri="{FF2B5EF4-FFF2-40B4-BE49-F238E27FC236}">
                  <a16:creationId xmlns:a16="http://schemas.microsoft.com/office/drawing/2014/main" id="{90FCE76C-AAB8-4532-BC8D-759926235E8A}"/>
                </a:ext>
              </a:extLst>
            </p:cNvPr>
            <p:cNvSpPr/>
            <p:nvPr/>
          </p:nvSpPr>
          <p:spPr>
            <a:xfrm>
              <a:off x="8588483" y="3025539"/>
              <a:ext cx="13974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53"/>
                <a:gd name="f4" fmla="val 1419"/>
                <a:gd name="f5" fmla="val 1"/>
                <a:gd name="f6" fmla="val 347"/>
                <a:gd name="f7" fmla="val 946"/>
                <a:gd name="f8" fmla="val 473"/>
                <a:gd name="f9" fmla="val 1040"/>
                <a:gd name="f10" fmla="val 3781"/>
                <a:gd name="f11" fmla="val 4380"/>
                <a:gd name="f12" fmla="*/ f0 1 4853"/>
                <a:gd name="f13" fmla="*/ f1 1 1419"/>
                <a:gd name="f14" fmla="+- f4 0 f2"/>
                <a:gd name="f15" fmla="+- f3 0 f2"/>
                <a:gd name="f16" fmla="*/ f15 1 4853"/>
                <a:gd name="f17" fmla="*/ f14 1 1419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4853" h="1419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4"/>
                    <a:pt x="f9" y="f4"/>
                  </a:cubicBezTo>
                  <a:lnTo>
                    <a:pt x="f10" y="f4"/>
                  </a:lnTo>
                  <a:cubicBezTo>
                    <a:pt x="f11" y="f4"/>
                    <a:pt x="f3" y="f7"/>
                    <a:pt x="f3" y="f6"/>
                  </a:cubicBezTo>
                  <a:lnTo>
                    <a:pt x="f3" y="f5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2" name="Google Shape;10345;p74">
              <a:extLst>
                <a:ext uri="{FF2B5EF4-FFF2-40B4-BE49-F238E27FC236}">
                  <a16:creationId xmlns:a16="http://schemas.microsoft.com/office/drawing/2014/main" id="{7D04D567-DDF5-49CD-B465-C6C220ED4CA4}"/>
                </a:ext>
              </a:extLst>
            </p:cNvPr>
            <p:cNvSpPr/>
            <p:nvPr/>
          </p:nvSpPr>
          <p:spPr>
            <a:xfrm>
              <a:off x="8608445" y="2877607"/>
              <a:ext cx="99834" cy="638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2080"/>
                <a:gd name="f5" fmla="val 1734"/>
                <a:gd name="f6" fmla="val 1"/>
                <a:gd name="f7" fmla="val 789"/>
                <a:gd name="f8" fmla="val 725"/>
                <a:gd name="f9" fmla="val 1733"/>
                <a:gd name="f10" fmla="val 3466"/>
                <a:gd name="f11" fmla="val 788"/>
                <a:gd name="f12" fmla="val 2679"/>
                <a:gd name="f13" fmla="*/ f0 1 3467"/>
                <a:gd name="f14" fmla="*/ f1 1 2080"/>
                <a:gd name="f15" fmla="+- f4 0 f2"/>
                <a:gd name="f16" fmla="+- f3 0 f2"/>
                <a:gd name="f17" fmla="*/ f16 1 3467"/>
                <a:gd name="f18" fmla="*/ f15 1 2080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467" h="208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11"/>
                    <a:pt x="f12" y="f6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3" name="Google Shape;10346;p74">
              <a:extLst>
                <a:ext uri="{FF2B5EF4-FFF2-40B4-BE49-F238E27FC236}">
                  <a16:creationId xmlns:a16="http://schemas.microsoft.com/office/drawing/2014/main" id="{5DE11128-4F85-4912-844E-65EE28FE736C}"/>
                </a:ext>
              </a:extLst>
            </p:cNvPr>
            <p:cNvSpPr/>
            <p:nvPr/>
          </p:nvSpPr>
          <p:spPr>
            <a:xfrm>
              <a:off x="8608445" y="3090324"/>
              <a:ext cx="100730" cy="212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98"/>
                <a:gd name="f4" fmla="val 694"/>
                <a:gd name="f5" fmla="val 32"/>
                <a:gd name="f6" fmla="val 1"/>
                <a:gd name="f7" fmla="val 379"/>
                <a:gd name="f8" fmla="val 284"/>
                <a:gd name="f9" fmla="val 2773"/>
                <a:gd name="f10" fmla="val 3183"/>
                <a:gd name="f11" fmla="*/ f0 1 3498"/>
                <a:gd name="f12" fmla="*/ f1 1 694"/>
                <a:gd name="f13" fmla="+- f4 0 f2"/>
                <a:gd name="f14" fmla="+- f3 0 f2"/>
                <a:gd name="f15" fmla="*/ f14 1 3498"/>
                <a:gd name="f16" fmla="*/ f13 1 694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498" h="694">
                  <a:moveTo>
                    <a:pt x="f5" y="f6"/>
                  </a:moveTo>
                  <a:cubicBezTo>
                    <a:pt x="f6" y="f7"/>
                    <a:pt x="f8" y="f4"/>
                    <a:pt x="f4" y="f4"/>
                  </a:cubicBezTo>
                  <a:lnTo>
                    <a:pt x="f9" y="f4"/>
                  </a:lnTo>
                  <a:cubicBezTo>
                    <a:pt x="f10" y="f4"/>
                    <a:pt x="f3" y="f7"/>
                    <a:pt x="f3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94" name="Google Shape;10359;p74">
            <a:extLst>
              <a:ext uri="{FF2B5EF4-FFF2-40B4-BE49-F238E27FC236}">
                <a16:creationId xmlns:a16="http://schemas.microsoft.com/office/drawing/2014/main" id="{329B0952-FEC1-4660-A658-0425E133F29F}"/>
              </a:ext>
            </a:extLst>
          </p:cNvPr>
          <p:cNvGrpSpPr/>
          <p:nvPr/>
        </p:nvGrpSpPr>
        <p:grpSpPr>
          <a:xfrm>
            <a:off x="6584749" y="3481321"/>
            <a:ext cx="361179" cy="338858"/>
            <a:chOff x="6584749" y="3481321"/>
            <a:chExt cx="361179" cy="338858"/>
          </a:xfrm>
        </p:grpSpPr>
        <p:sp>
          <p:nvSpPr>
            <p:cNvPr id="95" name="Google Shape;10360;p74">
              <a:extLst>
                <a:ext uri="{FF2B5EF4-FFF2-40B4-BE49-F238E27FC236}">
                  <a16:creationId xmlns:a16="http://schemas.microsoft.com/office/drawing/2014/main" id="{3582B90B-5C23-40E5-8409-897D0B64F3E0}"/>
                </a:ext>
              </a:extLst>
            </p:cNvPr>
            <p:cNvSpPr/>
            <p:nvPr/>
          </p:nvSpPr>
          <p:spPr>
            <a:xfrm>
              <a:off x="6679838" y="3638973"/>
              <a:ext cx="170023" cy="181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77"/>
                <a:gd name="f4" fmla="val 2804"/>
                <a:gd name="f5" fmla="val 1607"/>
                <a:gd name="f6" fmla="val 1450"/>
                <a:gd name="f7" fmla="val 725"/>
                <a:gd name="f8" fmla="val 1009"/>
                <a:gd name="f9" fmla="val 3308"/>
                <a:gd name="f10" fmla="val 946"/>
                <a:gd name="f11" fmla="val 3749"/>
                <a:gd name="f12" fmla="val 851"/>
                <a:gd name="f13" fmla="val 4285"/>
                <a:gd name="f14" fmla="val 757"/>
                <a:gd name="f15" fmla="val 4883"/>
                <a:gd name="f16" fmla="val 347"/>
                <a:gd name="f17" fmla="val 158"/>
                <a:gd name="f18" fmla="val 5041"/>
                <a:gd name="f19" fmla="val 5230"/>
                <a:gd name="f20" fmla="val 5419"/>
                <a:gd name="f21" fmla="val 5576"/>
                <a:gd name="f22" fmla="val 5545"/>
                <a:gd name="f23" fmla="val 5387"/>
                <a:gd name="f24" fmla="val 5198"/>
                <a:gd name="f25" fmla="val 5009"/>
                <a:gd name="f26" fmla="val 4852"/>
                <a:gd name="f27" fmla="val 4726"/>
                <a:gd name="f28" fmla="val 4253"/>
                <a:gd name="f29" fmla="val 4632"/>
                <a:gd name="f30" fmla="val 4569"/>
                <a:gd name="f31" fmla="val 3277"/>
                <a:gd name="f32" fmla="val 4128"/>
                <a:gd name="f33" fmla="val 756"/>
                <a:gd name="f34" fmla="val 3970"/>
                <a:gd name="f35" fmla="*/ f0 1 5577"/>
                <a:gd name="f36" fmla="*/ f1 1 5577"/>
                <a:gd name="f37" fmla="+- f3 0 f2"/>
                <a:gd name="f38" fmla="*/ f37 1 5577"/>
                <a:gd name="f39" fmla="*/ f2 1 f38"/>
                <a:gd name="f40" fmla="*/ f3 1 f38"/>
                <a:gd name="f41" fmla="*/ f39 f35 1"/>
                <a:gd name="f42" fmla="*/ f40 f35 1"/>
                <a:gd name="f43" fmla="*/ f40 f36 1"/>
                <a:gd name="f44" fmla="*/ f39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5577" h="5577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lnTo>
                    <a:pt x="f16" y="f15"/>
                  </a:lnTo>
                  <a:cubicBezTo>
                    <a:pt x="f17" y="f15"/>
                    <a:pt x="f2" y="f18"/>
                    <a:pt x="f2" y="f19"/>
                  </a:cubicBezTo>
                  <a:cubicBezTo>
                    <a:pt x="f2" y="f20"/>
                    <a:pt x="f17" y="f21"/>
                    <a:pt x="f16" y="f21"/>
                  </a:cubicBezTo>
                  <a:lnTo>
                    <a:pt x="f19" y="f21"/>
                  </a:lnTo>
                  <a:cubicBezTo>
                    <a:pt x="f20" y="f22"/>
                    <a:pt x="f3" y="f23"/>
                    <a:pt x="f3" y="f24"/>
                  </a:cubicBezTo>
                  <a:cubicBezTo>
                    <a:pt x="f3" y="f25"/>
                    <a:pt x="f20" y="f26"/>
                    <a:pt x="f19" y="f26"/>
                  </a:cubicBezTo>
                  <a:lnTo>
                    <a:pt x="f26" y="f26"/>
                  </a:lnTo>
                  <a:cubicBezTo>
                    <a:pt x="f27" y="f28"/>
                    <a:pt x="f29" y="f11"/>
                    <a:pt x="f30" y="f31"/>
                  </a:cubicBezTo>
                  <a:cubicBezTo>
                    <a:pt x="f32" y="f33"/>
                    <a:pt x="f34" y="f2"/>
                    <a:pt x="f4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6" name="Google Shape;10361;p74">
              <a:extLst>
                <a:ext uri="{FF2B5EF4-FFF2-40B4-BE49-F238E27FC236}">
                  <a16:creationId xmlns:a16="http://schemas.microsoft.com/office/drawing/2014/main" id="{64D4288F-89EE-4ED9-B4E1-0C2580AAD18D}"/>
                </a:ext>
              </a:extLst>
            </p:cNvPr>
            <p:cNvSpPr/>
            <p:nvPr/>
          </p:nvSpPr>
          <p:spPr>
            <a:xfrm>
              <a:off x="6839282" y="3481321"/>
              <a:ext cx="84536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386"/>
                <a:gd name="f5" fmla="val 630"/>
                <a:gd name="f6" fmla="val 1387"/>
                <a:gd name="f7" fmla="val 2111"/>
                <a:gd name="f8" fmla="val 2143"/>
                <a:gd name="f9" fmla="*/ f0 1 2773"/>
                <a:gd name="f10" fmla="*/ f1 1 2773"/>
                <a:gd name="f11" fmla="+- f3 0 f2"/>
                <a:gd name="f12" fmla="*/ f11 1 2773"/>
                <a:gd name="f13" fmla="*/ f2 1 f12"/>
                <a:gd name="f14" fmla="*/ f3 1 f12"/>
                <a:gd name="f15" fmla="*/ f13 f9 1"/>
                <a:gd name="f16" fmla="*/ f14 f9 1"/>
                <a:gd name="f17" fmla="*/ f14 f10 1"/>
                <a:gd name="f18" fmla="*/ f13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2773" h="2773">
                  <a:moveTo>
                    <a:pt x="f4" y="f2"/>
                  </a:moveTo>
                  <a:cubicBezTo>
                    <a:pt x="f5" y="f2"/>
                    <a:pt x="f2" y="f5"/>
                    <a:pt x="f2" y="f6"/>
                  </a:cubicBezTo>
                  <a:cubicBezTo>
                    <a:pt x="f2" y="f7"/>
                    <a:pt x="f5" y="f3"/>
                    <a:pt x="f4" y="f3"/>
                  </a:cubicBezTo>
                  <a:cubicBezTo>
                    <a:pt x="f8" y="f3"/>
                    <a:pt x="f3" y="f7"/>
                    <a:pt x="f3" y="f6"/>
                  </a:cubicBezTo>
                  <a:cubicBezTo>
                    <a:pt x="f3" y="f5"/>
                    <a:pt x="f8" y="f2"/>
                    <a:pt x="f4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7" name="Google Shape;10362;p74">
              <a:extLst>
                <a:ext uri="{FF2B5EF4-FFF2-40B4-BE49-F238E27FC236}">
                  <a16:creationId xmlns:a16="http://schemas.microsoft.com/office/drawing/2014/main" id="{FD5819F6-0C1C-48B6-836A-F60ECE476B85}"/>
                </a:ext>
              </a:extLst>
            </p:cNvPr>
            <p:cNvSpPr/>
            <p:nvPr/>
          </p:nvSpPr>
          <p:spPr>
            <a:xfrm>
              <a:off x="6606850" y="3481321"/>
              <a:ext cx="83567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73"/>
                <a:gd name="f5" fmla="val 1355"/>
                <a:gd name="f6" fmla="val 599"/>
                <a:gd name="f7" fmla="val 630"/>
                <a:gd name="f8" fmla="val 1387"/>
                <a:gd name="f9" fmla="val 2143"/>
                <a:gd name="f10" fmla="val 2111"/>
                <a:gd name="f11" fmla="*/ f0 1 2741"/>
                <a:gd name="f12" fmla="*/ f1 1 2773"/>
                <a:gd name="f13" fmla="+- f4 0 f2"/>
                <a:gd name="f14" fmla="+- f3 0 f2"/>
                <a:gd name="f15" fmla="*/ f14 1 2741"/>
                <a:gd name="f16" fmla="*/ f13 1 2773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2741" h="2773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6" y="f4"/>
                    <a:pt x="f5" y="f4"/>
                  </a:cubicBezTo>
                  <a:cubicBezTo>
                    <a:pt x="f10" y="f4"/>
                    <a:pt x="f3" y="f9"/>
                    <a:pt x="f3" y="f8"/>
                  </a:cubicBezTo>
                  <a:cubicBezTo>
                    <a:pt x="f3" y="f7"/>
                    <a:pt x="f10" y="f2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8" name="Google Shape;10363;p74">
              <a:extLst>
                <a:ext uri="{FF2B5EF4-FFF2-40B4-BE49-F238E27FC236}">
                  <a16:creationId xmlns:a16="http://schemas.microsoft.com/office/drawing/2014/main" id="{C55BCB54-D493-4DA6-AF4E-AFEAA0D0E6DD}"/>
                </a:ext>
              </a:extLst>
            </p:cNvPr>
            <p:cNvSpPr/>
            <p:nvPr/>
          </p:nvSpPr>
          <p:spPr>
            <a:xfrm>
              <a:off x="6584749" y="3571390"/>
              <a:ext cx="127769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81"/>
                <a:gd name="f5" fmla="val 568"/>
                <a:gd name="f6" fmla="val 1"/>
                <a:gd name="f7" fmla="val 252"/>
                <a:gd name="f8" fmla="val 347"/>
                <a:gd name="f9" fmla="val 851"/>
                <a:gd name="f10" fmla="val 1356"/>
                <a:gd name="f11" fmla="val 1734"/>
                <a:gd name="f12" fmla="val 1923"/>
                <a:gd name="f13" fmla="val 158"/>
                <a:gd name="f14" fmla="val 2080"/>
                <a:gd name="f15" fmla="val 3813"/>
                <a:gd name="f16" fmla="val 4033"/>
                <a:gd name="f17" fmla="val 820"/>
                <a:gd name="f18" fmla="val 3970"/>
                <a:gd name="f19" fmla="val 3624"/>
                <a:gd name="f20" fmla="val 3245"/>
                <a:gd name="f21" fmla="val 410"/>
                <a:gd name="f22" fmla="val 2678"/>
                <a:gd name="f23" fmla="val 694"/>
                <a:gd name="f24" fmla="val 1513"/>
                <a:gd name="f25" fmla="val 946"/>
                <a:gd name="f26" fmla="*/ f0 1 4191"/>
                <a:gd name="f27" fmla="*/ f1 1 2081"/>
                <a:gd name="f28" fmla="+- f4 0 f2"/>
                <a:gd name="f29" fmla="+- f3 0 f2"/>
                <a:gd name="f30" fmla="*/ f29 1 4191"/>
                <a:gd name="f31" fmla="*/ f28 1 2081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191" h="2081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17"/>
                    <a:pt x="f18" y="f8"/>
                    <a:pt x="f19" y="f6"/>
                  </a:cubicBezTo>
                  <a:cubicBezTo>
                    <a:pt x="f20" y="f21"/>
                    <a:pt x="f22" y="f23"/>
                    <a:pt x="f14" y="f23"/>
                  </a:cubicBezTo>
                  <a:cubicBezTo>
                    <a:pt x="f24" y="f23"/>
                    <a:pt x="f25" y="f21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9" name="Google Shape;10364;p74">
              <a:extLst>
                <a:ext uri="{FF2B5EF4-FFF2-40B4-BE49-F238E27FC236}">
                  <a16:creationId xmlns:a16="http://schemas.microsoft.com/office/drawing/2014/main" id="{217A81A4-718D-4552-8D1A-60AEC118C68B}"/>
                </a:ext>
              </a:extLst>
            </p:cNvPr>
            <p:cNvSpPr/>
            <p:nvPr/>
          </p:nvSpPr>
          <p:spPr>
            <a:xfrm>
              <a:off x="6819101" y="3571390"/>
              <a:ext cx="126827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081"/>
                <a:gd name="f5" fmla="val 536"/>
                <a:gd name="f6" fmla="val 1"/>
                <a:gd name="f7" fmla="val 221"/>
                <a:gd name="f8" fmla="val 347"/>
                <a:gd name="f9" fmla="val 851"/>
                <a:gd name="f10" fmla="val 1356"/>
                <a:gd name="f11" fmla="val 1702"/>
                <a:gd name="f12" fmla="val 1923"/>
                <a:gd name="f13" fmla="val 158"/>
                <a:gd name="f14" fmla="val 2080"/>
                <a:gd name="f15" fmla="val 3813"/>
                <a:gd name="f16" fmla="val 4002"/>
                <a:gd name="f17" fmla="val 4159"/>
                <a:gd name="f18" fmla="val 820"/>
                <a:gd name="f19" fmla="val 3970"/>
                <a:gd name="f20" fmla="val 3624"/>
                <a:gd name="f21" fmla="val 3214"/>
                <a:gd name="f22" fmla="val 410"/>
                <a:gd name="f23" fmla="val 2679"/>
                <a:gd name="f24" fmla="val 694"/>
                <a:gd name="f25" fmla="val 1450"/>
                <a:gd name="f26" fmla="val 946"/>
                <a:gd name="f27" fmla="*/ f0 1 4160"/>
                <a:gd name="f28" fmla="*/ f1 1 2081"/>
                <a:gd name="f29" fmla="+- f4 0 f2"/>
                <a:gd name="f30" fmla="+- f3 0 f2"/>
                <a:gd name="f31" fmla="*/ f30 1 4160"/>
                <a:gd name="f32" fmla="*/ f29 1 2081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160" h="2081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17" y="f12"/>
                    <a:pt x="f17" y="f11"/>
                  </a:cubicBezTo>
                  <a:lnTo>
                    <a:pt x="f17" y="f10"/>
                  </a:lnTo>
                  <a:cubicBezTo>
                    <a:pt x="f17" y="f18"/>
                    <a:pt x="f19" y="f8"/>
                    <a:pt x="f20" y="f6"/>
                  </a:cubicBezTo>
                  <a:cubicBezTo>
                    <a:pt x="f21" y="f22"/>
                    <a:pt x="f23" y="f24"/>
                    <a:pt x="f14" y="f24"/>
                  </a:cubicBezTo>
                  <a:cubicBezTo>
                    <a:pt x="f25" y="f24"/>
                    <a:pt x="f26" y="f22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0" name="Google Shape;10365;p74">
              <a:extLst>
                <a:ext uri="{FF2B5EF4-FFF2-40B4-BE49-F238E27FC236}">
                  <a16:creationId xmlns:a16="http://schemas.microsoft.com/office/drawing/2014/main" id="{A2DB9364-2969-48E1-AA42-8C5139A83C0B}"/>
                </a:ext>
              </a:extLst>
            </p:cNvPr>
            <p:cNvSpPr/>
            <p:nvPr/>
          </p:nvSpPr>
          <p:spPr>
            <a:xfrm>
              <a:off x="6823920" y="3661486"/>
              <a:ext cx="122008" cy="6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02"/>
                <a:gd name="f4" fmla="val 2112"/>
                <a:gd name="f5" fmla="val 189"/>
                <a:gd name="f6" fmla="val 567"/>
                <a:gd name="f7" fmla="val 315"/>
                <a:gd name="f8" fmla="val 1229"/>
                <a:gd name="f9" fmla="val 473"/>
                <a:gd name="f10" fmla="val 2111"/>
                <a:gd name="f11" fmla="val 3655"/>
                <a:gd name="f12" fmla="val 3844"/>
                <a:gd name="f13" fmla="val 4001"/>
                <a:gd name="f14" fmla="val 1954"/>
                <a:gd name="f15" fmla="val 1733"/>
                <a:gd name="f16" fmla="val 378"/>
                <a:gd name="f17" fmla="val 3970"/>
                <a:gd name="f18" fmla="val 158"/>
                <a:gd name="f19" fmla="*/ f0 1 4002"/>
                <a:gd name="f20" fmla="*/ f1 1 2112"/>
                <a:gd name="f21" fmla="+- f4 0 f2"/>
                <a:gd name="f22" fmla="+- f3 0 f2"/>
                <a:gd name="f23" fmla="*/ f22 1 4002"/>
                <a:gd name="f24" fmla="*/ f21 1 2112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002" h="2112">
                  <a:moveTo>
                    <a:pt x="f2" y="f2"/>
                  </a:moveTo>
                  <a:cubicBezTo>
                    <a:pt x="f5" y="f6"/>
                    <a:pt x="f7" y="f8"/>
                    <a:pt x="f9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2" y="f2"/>
                    <a:pt x="f11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1" name="Google Shape;10366;p74">
              <a:extLst>
                <a:ext uri="{FF2B5EF4-FFF2-40B4-BE49-F238E27FC236}">
                  <a16:creationId xmlns:a16="http://schemas.microsoft.com/office/drawing/2014/main" id="{B96654F7-C812-4607-A642-DD2C3D6F0F99}"/>
                </a:ext>
              </a:extLst>
            </p:cNvPr>
            <p:cNvSpPr/>
            <p:nvPr/>
          </p:nvSpPr>
          <p:spPr>
            <a:xfrm>
              <a:off x="6584749" y="3661486"/>
              <a:ext cx="122986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34"/>
                <a:gd name="f4" fmla="val 2080"/>
                <a:gd name="f5" fmla="val 347"/>
                <a:gd name="f6" fmla="val 158"/>
                <a:gd name="f7" fmla="val 1733"/>
                <a:gd name="f8" fmla="val 1954"/>
                <a:gd name="f9" fmla="val 3561"/>
                <a:gd name="f10" fmla="val 3718"/>
                <a:gd name="f11" fmla="val 1229"/>
                <a:gd name="f12" fmla="val 3813"/>
                <a:gd name="f13" fmla="val 567"/>
                <a:gd name="f14" fmla="val 4033"/>
                <a:gd name="f15" fmla="*/ f0 1 4034"/>
                <a:gd name="f16" fmla="*/ f1 1 2080"/>
                <a:gd name="f17" fmla="+- f4 0 f2"/>
                <a:gd name="f18" fmla="+- f3 0 f2"/>
                <a:gd name="f19" fmla="*/ f18 1 4034"/>
                <a:gd name="f20" fmla="*/ f17 1 2080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034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4"/>
                    <a:pt x="f5" y="f4"/>
                  </a:cubicBezTo>
                  <a:lnTo>
                    <a:pt x="f9" y="f4"/>
                  </a:lnTo>
                  <a:cubicBezTo>
                    <a:pt x="f10" y="f11"/>
                    <a:pt x="f12" y="f13"/>
                    <a:pt x="f14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02" name="Google Shape;10399;p74">
            <a:extLst>
              <a:ext uri="{FF2B5EF4-FFF2-40B4-BE49-F238E27FC236}">
                <a16:creationId xmlns:a16="http://schemas.microsoft.com/office/drawing/2014/main" id="{2AB2ED43-80EA-45EB-9731-B3FC2ACC9D20}"/>
              </a:ext>
            </a:extLst>
          </p:cNvPr>
          <p:cNvGrpSpPr/>
          <p:nvPr/>
        </p:nvGrpSpPr>
        <p:grpSpPr>
          <a:xfrm>
            <a:off x="3132295" y="3410510"/>
            <a:ext cx="360200" cy="381844"/>
            <a:chOff x="3132295" y="3410510"/>
            <a:chExt cx="360200" cy="381844"/>
          </a:xfrm>
        </p:grpSpPr>
        <p:sp>
          <p:nvSpPr>
            <p:cNvPr id="103" name="Google Shape;10400;p74">
              <a:extLst>
                <a:ext uri="{FF2B5EF4-FFF2-40B4-BE49-F238E27FC236}">
                  <a16:creationId xmlns:a16="http://schemas.microsoft.com/office/drawing/2014/main" id="{D656307A-BC94-48A9-989D-06C0758FD535}"/>
                </a:ext>
              </a:extLst>
            </p:cNvPr>
            <p:cNvSpPr/>
            <p:nvPr/>
          </p:nvSpPr>
          <p:spPr>
            <a:xfrm>
              <a:off x="3292690" y="3582491"/>
              <a:ext cx="22128" cy="215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662"/>
                <a:gd name="f5" fmla="val 375"/>
                <a:gd name="f6" fmla="val 292"/>
                <a:gd name="f7" fmla="val 206"/>
                <a:gd name="f8" fmla="val 32"/>
                <a:gd name="f9" fmla="val 127"/>
                <a:gd name="f10" fmla="val 95"/>
                <a:gd name="f11" fmla="val 1"/>
                <a:gd name="f12" fmla="val 221"/>
                <a:gd name="f13" fmla="val 441"/>
                <a:gd name="f14" fmla="val 567"/>
                <a:gd name="f15" fmla="val 190"/>
                <a:gd name="f16" fmla="val 630"/>
                <a:gd name="f17" fmla="val 277"/>
                <a:gd name="f18" fmla="val 363"/>
                <a:gd name="f19" fmla="val 450"/>
                <a:gd name="f20" fmla="val 536"/>
                <a:gd name="f21" fmla="val 599"/>
                <a:gd name="f22" fmla="val 725"/>
                <a:gd name="f23" fmla="val 458"/>
                <a:gd name="f24" fmla="*/ f0 1 726"/>
                <a:gd name="f25" fmla="*/ f1 1 662"/>
                <a:gd name="f26" fmla="+- f4 0 f2"/>
                <a:gd name="f27" fmla="+- f3 0 f2"/>
                <a:gd name="f28" fmla="*/ f27 1 726"/>
                <a:gd name="f29" fmla="*/ f26 1 662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726" h="66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9" y="f14"/>
                  </a:cubicBezTo>
                  <a:cubicBezTo>
                    <a:pt x="f15" y="f16"/>
                    <a:pt x="f17" y="f4"/>
                    <a:pt x="f18" y="f4"/>
                  </a:cubicBezTo>
                  <a:cubicBezTo>
                    <a:pt x="f19" y="f4"/>
                    <a:pt x="f20" y="f16"/>
                    <a:pt x="f21" y="f14"/>
                  </a:cubicBezTo>
                  <a:cubicBezTo>
                    <a:pt x="f22" y="f13"/>
                    <a:pt x="f22" y="f12"/>
                    <a:pt x="f21" y="f10"/>
                  </a:cubicBezTo>
                  <a:cubicBezTo>
                    <a:pt x="f20" y="f8"/>
                    <a:pt x="f23" y="f2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4" name="Google Shape;10401;p74">
              <a:extLst>
                <a:ext uri="{FF2B5EF4-FFF2-40B4-BE49-F238E27FC236}">
                  <a16:creationId xmlns:a16="http://schemas.microsoft.com/office/drawing/2014/main" id="{5127EB98-D98D-4D67-8C4E-C3460B1468BF}"/>
                </a:ext>
              </a:extLst>
            </p:cNvPr>
            <p:cNvSpPr/>
            <p:nvPr/>
          </p:nvSpPr>
          <p:spPr>
            <a:xfrm>
              <a:off x="3245644" y="3537164"/>
              <a:ext cx="11526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81"/>
                <a:gd name="f4" fmla="val 3467"/>
                <a:gd name="f5" fmla="val 1922"/>
                <a:gd name="f6" fmla="val 710"/>
                <a:gd name="f7" fmla="val 2190"/>
                <a:gd name="f8" fmla="val 2458"/>
                <a:gd name="f9" fmla="val 812"/>
                <a:gd name="f10" fmla="val 2647"/>
                <a:gd name="f11" fmla="val 1017"/>
                <a:gd name="f12" fmla="val 3088"/>
                <a:gd name="f13" fmla="val 1395"/>
                <a:gd name="f14" fmla="val 2088"/>
                <a:gd name="f15" fmla="val 2466"/>
                <a:gd name="f16" fmla="val 2671"/>
                <a:gd name="f17" fmla="val 2773"/>
                <a:gd name="f18" fmla="val 1654"/>
                <a:gd name="f19" fmla="val 1386"/>
                <a:gd name="f20" fmla="val 1197"/>
                <a:gd name="f21" fmla="val 788"/>
                <a:gd name="f22" fmla="val 1930"/>
                <a:gd name="f23" fmla="val 1"/>
                <a:gd name="f24" fmla="val 1489"/>
                <a:gd name="f25" fmla="val 1040"/>
                <a:gd name="f26" fmla="val 182"/>
                <a:gd name="f27" fmla="val 693"/>
                <a:gd name="f28" fmla="val 544"/>
                <a:gd name="f29" fmla="val 1206"/>
                <a:gd name="f30" fmla="val 2309"/>
                <a:gd name="f31" fmla="val 2970"/>
                <a:gd name="f32" fmla="val 1024"/>
                <a:gd name="f33" fmla="val 3301"/>
                <a:gd name="f34" fmla="val 1473"/>
                <a:gd name="f35" fmla="val 3466"/>
                <a:gd name="f36" fmla="val 1918"/>
                <a:gd name="f37" fmla="val 2363"/>
                <a:gd name="f38" fmla="val 2804"/>
                <a:gd name="f39" fmla="val 3119"/>
                <a:gd name="f40" fmla="val 2371"/>
                <a:gd name="f41" fmla="*/ f0 1 3781"/>
                <a:gd name="f42" fmla="*/ f1 1 3467"/>
                <a:gd name="f43" fmla="+- f4 0 f2"/>
                <a:gd name="f44" fmla="+- f3 0 f2"/>
                <a:gd name="f45" fmla="*/ f44 1 3781"/>
                <a:gd name="f46" fmla="*/ f43 1 3467"/>
                <a:gd name="f47" fmla="*/ f2 1 f45"/>
                <a:gd name="f48" fmla="*/ f3 1 f45"/>
                <a:gd name="f49" fmla="*/ f2 1 f46"/>
                <a:gd name="f50" fmla="*/ f4 1 f46"/>
                <a:gd name="f51" fmla="*/ f47 f41 1"/>
                <a:gd name="f52" fmla="*/ f48 f41 1"/>
                <a:gd name="f53" fmla="*/ f50 f42 1"/>
                <a:gd name="f54" fmla="*/ f49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3781" h="34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8" y="f16"/>
                    <a:pt x="f7" y="f17"/>
                    <a:pt x="f5" y="f17"/>
                  </a:cubicBezTo>
                  <a:cubicBezTo>
                    <a:pt x="f18" y="f17"/>
                    <a:pt x="f19" y="f16"/>
                    <a:pt x="f20" y="f15"/>
                  </a:cubicBezTo>
                  <a:cubicBezTo>
                    <a:pt x="f21" y="f14"/>
                    <a:pt x="f21" y="f13"/>
                    <a:pt x="f20" y="f11"/>
                  </a:cubicBezTo>
                  <a:cubicBezTo>
                    <a:pt x="f19" y="f9"/>
                    <a:pt x="f18" y="f6"/>
                    <a:pt x="f5" y="f6"/>
                  </a:cubicBezTo>
                  <a:close/>
                  <a:moveTo>
                    <a:pt x="f22" y="f23"/>
                  </a:moveTo>
                  <a:cubicBezTo>
                    <a:pt x="f24" y="f23"/>
                    <a:pt x="f25" y="f26"/>
                    <a:pt x="f27" y="f28"/>
                  </a:cubicBezTo>
                  <a:cubicBezTo>
                    <a:pt x="f2" y="f29"/>
                    <a:pt x="f2" y="f30"/>
                    <a:pt x="f27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31"/>
                  </a:cubicBezTo>
                  <a:cubicBezTo>
                    <a:pt x="f3" y="f30"/>
                    <a:pt x="f3" y="f29"/>
                    <a:pt x="f39" y="f28"/>
                  </a:cubicBezTo>
                  <a:cubicBezTo>
                    <a:pt x="f38" y="f26"/>
                    <a:pt x="f40" y="f23"/>
                    <a:pt x="f22" y="f23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5" name="Google Shape;10402;p74">
              <a:extLst>
                <a:ext uri="{FF2B5EF4-FFF2-40B4-BE49-F238E27FC236}">
                  <a16:creationId xmlns:a16="http://schemas.microsoft.com/office/drawing/2014/main" id="{7CD5C3ED-13B6-4722-B587-E4EC3AFF2AA3}"/>
                </a:ext>
              </a:extLst>
            </p:cNvPr>
            <p:cNvSpPr/>
            <p:nvPr/>
          </p:nvSpPr>
          <p:spPr>
            <a:xfrm>
              <a:off x="3348413" y="3422791"/>
              <a:ext cx="144082" cy="1545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26"/>
                <a:gd name="f4" fmla="val 4758"/>
                <a:gd name="f5" fmla="val 3533"/>
                <a:gd name="f6" fmla="val 3442"/>
                <a:gd name="f7" fmla="val 3355"/>
                <a:gd name="f8" fmla="val 32"/>
                <a:gd name="f9" fmla="val 3308"/>
                <a:gd name="f10" fmla="val 95"/>
                <a:gd name="f11" fmla="val 410"/>
                <a:gd name="f12" fmla="val 3623"/>
                <a:gd name="f13" fmla="val 788"/>
                <a:gd name="f14" fmla="val 4127"/>
                <a:gd name="f15" fmla="val 1953"/>
                <a:gd name="f16" fmla="val 4600"/>
                <a:gd name="f17" fmla="val 2678"/>
                <a:gd name="f18" fmla="val 4663"/>
                <a:gd name="f19" fmla="val 2615"/>
                <a:gd name="f20" fmla="val 2521"/>
                <a:gd name="f21" fmla="val 2395"/>
                <a:gd name="f22" fmla="val 1544"/>
                <a:gd name="f23" fmla="val 4348"/>
                <a:gd name="f24" fmla="val 693"/>
                <a:gd name="f25" fmla="val 3781"/>
                <a:gd name="f26" fmla="val 3718"/>
                <a:gd name="f27" fmla="*/ f0 1 4726"/>
                <a:gd name="f28" fmla="*/ f1 1 4758"/>
                <a:gd name="f29" fmla="+- f4 0 f2"/>
                <a:gd name="f30" fmla="+- f3 0 f2"/>
                <a:gd name="f31" fmla="*/ f30 1 4726"/>
                <a:gd name="f32" fmla="*/ f29 1 4758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726" h="475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9"/>
                  </a:lnTo>
                  <a:cubicBezTo>
                    <a:pt x="f11" y="f12"/>
                    <a:pt x="f13" y="f14"/>
                    <a:pt x="f15" y="f4"/>
                  </a:cubicBezTo>
                  <a:lnTo>
                    <a:pt x="f16" y="f17"/>
                  </a:lnTo>
                  <a:cubicBezTo>
                    <a:pt x="f18" y="f19"/>
                    <a:pt x="f3" y="f20"/>
                    <a:pt x="f3" y="f21"/>
                  </a:cubicBezTo>
                  <a:cubicBezTo>
                    <a:pt x="f3" y="f22"/>
                    <a:pt x="f23" y="f24"/>
                    <a:pt x="f25" y="f10"/>
                  </a:cubicBezTo>
                  <a:cubicBezTo>
                    <a:pt x="f26" y="f8"/>
                    <a:pt x="f12" y="f2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6" name="Google Shape;10403;p74">
              <a:extLst>
                <a:ext uri="{FF2B5EF4-FFF2-40B4-BE49-F238E27FC236}">
                  <a16:creationId xmlns:a16="http://schemas.microsoft.com/office/drawing/2014/main" id="{F99235DC-C97C-43AF-AC75-F9A690442A70}"/>
                </a:ext>
              </a:extLst>
            </p:cNvPr>
            <p:cNvSpPr/>
            <p:nvPr/>
          </p:nvSpPr>
          <p:spPr>
            <a:xfrm>
              <a:off x="3295579" y="3647989"/>
              <a:ext cx="125848" cy="1330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096"/>
                <a:gd name="f5" fmla="val 2048"/>
                <a:gd name="f6" fmla="val 1985"/>
                <a:gd name="f7" fmla="val 32"/>
                <a:gd name="f8" fmla="val 63"/>
                <a:gd name="f9" fmla="val 1954"/>
                <a:gd name="f10" fmla="val 126"/>
                <a:gd name="f11" fmla="val 1506"/>
                <a:gd name="f12" fmla="val 546"/>
                <a:gd name="f13" fmla="val 859"/>
                <a:gd name="f14" fmla="val 767"/>
                <a:gd name="f15" fmla="val 235"/>
                <a:gd name="f16" fmla="val 156"/>
                <a:gd name="f17" fmla="val 78"/>
                <a:gd name="f18" fmla="val 764"/>
                <a:gd name="f19" fmla="val 756"/>
                <a:gd name="f20" fmla="val 567"/>
                <a:gd name="f21" fmla="val 1670"/>
                <a:gd name="f22" fmla="val 1355"/>
                <a:gd name="f23" fmla="val 3749"/>
                <a:gd name="f24" fmla="val 1418"/>
                <a:gd name="f25" fmla="val 3875"/>
                <a:gd name="f26" fmla="val 1450"/>
                <a:gd name="f27" fmla="val 4001"/>
                <a:gd name="f28" fmla="val 1607"/>
                <a:gd name="f29" fmla="val 1733"/>
                <a:gd name="f30" fmla="val 1891"/>
                <a:gd name="f31" fmla="val 4033"/>
                <a:gd name="f32" fmla="val 2426"/>
                <a:gd name="f33" fmla="val 2647"/>
                <a:gd name="f34" fmla="val 3182"/>
                <a:gd name="f35" fmla="val 2710"/>
                <a:gd name="f36" fmla="val 630"/>
                <a:gd name="f37" fmla="*/ f0 1 4128"/>
                <a:gd name="f38" fmla="*/ f1 1 4096"/>
                <a:gd name="f39" fmla="+- f4 0 f2"/>
                <a:gd name="f40" fmla="+- f3 0 f2"/>
                <a:gd name="f41" fmla="*/ f40 1 4128"/>
                <a:gd name="f42" fmla="*/ f39 1 4096"/>
                <a:gd name="f43" fmla="*/ f2 1 f41"/>
                <a:gd name="f44" fmla="*/ f3 1 f41"/>
                <a:gd name="f45" fmla="*/ f2 1 f42"/>
                <a:gd name="f46" fmla="*/ f4 1 f42"/>
                <a:gd name="f47" fmla="*/ f43 f37 1"/>
                <a:gd name="f48" fmla="*/ f44 f37 1"/>
                <a:gd name="f49" fmla="*/ f46 f38 1"/>
                <a:gd name="f50" fmla="*/ f45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4128" h="4096">
                  <a:moveTo>
                    <a:pt x="f5" y="f2"/>
                  </a:moveTo>
                  <a:cubicBezTo>
                    <a:pt x="f6" y="f7"/>
                    <a:pt x="f6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2" y="f19"/>
                  </a:cubicBezTo>
                  <a:lnTo>
                    <a:pt x="f2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4"/>
                    <a:pt x="f29" y="f4"/>
                  </a:cubicBezTo>
                  <a:cubicBezTo>
                    <a:pt x="f30" y="f4"/>
                    <a:pt x="f6" y="f31"/>
                    <a:pt x="f5" y="f25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" y="f33"/>
                    <a:pt x="f35" y="f36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7" name="Google Shape;10404;p74">
              <a:extLst>
                <a:ext uri="{FF2B5EF4-FFF2-40B4-BE49-F238E27FC236}">
                  <a16:creationId xmlns:a16="http://schemas.microsoft.com/office/drawing/2014/main" id="{469282D9-1684-4E05-BA97-158245DBB5EF}"/>
                </a:ext>
              </a:extLst>
            </p:cNvPr>
            <p:cNvSpPr/>
            <p:nvPr/>
          </p:nvSpPr>
          <p:spPr>
            <a:xfrm>
              <a:off x="3369545" y="3585545"/>
              <a:ext cx="109508" cy="1157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562"/>
                <a:gd name="f5" fmla="val 252"/>
                <a:gd name="f6" fmla="val 1"/>
                <a:gd name="f7" fmla="val 284"/>
                <a:gd name="f8" fmla="val 410"/>
                <a:gd name="f9" fmla="val 189"/>
                <a:gd name="f10" fmla="val 883"/>
                <a:gd name="f11" fmla="val 1292"/>
                <a:gd name="f12" fmla="val 630"/>
                <a:gd name="f13" fmla="val 1922"/>
                <a:gd name="f14" fmla="val 1134"/>
                <a:gd name="f15" fmla="val 2615"/>
                <a:gd name="f16" fmla="val 1544"/>
                <a:gd name="f17" fmla="val 3466"/>
                <a:gd name="f18" fmla="val 1565"/>
                <a:gd name="f19" fmla="val 3530"/>
                <a:gd name="f20" fmla="val 1634"/>
                <a:gd name="f21" fmla="val 1715"/>
                <a:gd name="f22" fmla="val 1874"/>
                <a:gd name="f23" fmla="val 2080"/>
                <a:gd name="f24" fmla="val 3443"/>
                <a:gd name="f25" fmla="val 3214"/>
                <a:gd name="f26" fmla="val 2458"/>
                <a:gd name="f27" fmla="val 3308"/>
                <a:gd name="f28" fmla="val 3497"/>
                <a:gd name="f29" fmla="val 1985"/>
                <a:gd name="f30" fmla="val 1891"/>
                <a:gd name="f31" fmla="val 1733"/>
                <a:gd name="f32" fmla="val 1576"/>
                <a:gd name="f33" fmla="val 1450"/>
                <a:gd name="f34" fmla="val 3340"/>
                <a:gd name="f35" fmla="val 1418"/>
                <a:gd name="f36" fmla="val 3182"/>
                <a:gd name="f37" fmla="val 1355"/>
                <a:gd name="f38" fmla="val 568"/>
                <a:gd name="f39" fmla="*/ f0 1 3592"/>
                <a:gd name="f40" fmla="*/ f1 1 3562"/>
                <a:gd name="f41" fmla="+- f4 0 f2"/>
                <a:gd name="f42" fmla="+- f3 0 f2"/>
                <a:gd name="f43" fmla="*/ f42 1 3592"/>
                <a:gd name="f44" fmla="*/ f41 1 3562"/>
                <a:gd name="f45" fmla="*/ f2 1 f43"/>
                <a:gd name="f46" fmla="*/ f3 1 f43"/>
                <a:gd name="f47" fmla="*/ f2 1 f44"/>
                <a:gd name="f48" fmla="*/ f4 1 f44"/>
                <a:gd name="f49" fmla="*/ f45 f39 1"/>
                <a:gd name="f50" fmla="*/ f46 f39 1"/>
                <a:gd name="f51" fmla="*/ f48 f40 1"/>
                <a:gd name="f52" fmla="*/ f47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3592" h="356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3" y="f25"/>
                  </a:cubicBezTo>
                  <a:lnTo>
                    <a:pt x="f23" y="f26"/>
                  </a:lnTo>
                  <a:lnTo>
                    <a:pt x="f27" y="f23"/>
                  </a:lnTo>
                  <a:cubicBezTo>
                    <a:pt x="f28" y="f29"/>
                    <a:pt x="f3" y="f30"/>
                    <a:pt x="f3" y="f31"/>
                  </a:cubicBezTo>
                  <a:cubicBezTo>
                    <a:pt x="f3" y="f32"/>
                    <a:pt x="f28" y="f33"/>
                    <a:pt x="f34" y="f35"/>
                  </a:cubicBezTo>
                  <a:cubicBezTo>
                    <a:pt x="f36" y="f37"/>
                    <a:pt x="f14" y="f38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8" name="Google Shape;10405;p74">
              <a:extLst>
                <a:ext uri="{FF2B5EF4-FFF2-40B4-BE49-F238E27FC236}">
                  <a16:creationId xmlns:a16="http://schemas.microsoft.com/office/drawing/2014/main" id="{FAB6E01B-6296-4A83-AA57-0111C20FB420}"/>
                </a:ext>
              </a:extLst>
            </p:cNvPr>
            <p:cNvSpPr/>
            <p:nvPr/>
          </p:nvSpPr>
          <p:spPr>
            <a:xfrm>
              <a:off x="3141896" y="3638763"/>
              <a:ext cx="146971" cy="15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21"/>
                <a:gd name="f4" fmla="val 4727"/>
                <a:gd name="f5" fmla="val 3372"/>
                <a:gd name="f6" fmla="val 1"/>
                <a:gd name="f7" fmla="val 95"/>
                <a:gd name="f8" fmla="val 3277"/>
                <a:gd name="f9" fmla="val 3435"/>
                <a:gd name="f10" fmla="val 3687"/>
                <a:gd name="f11" fmla="val 158"/>
                <a:gd name="f12" fmla="val 3781"/>
                <a:gd name="f13" fmla="val 788"/>
                <a:gd name="f14" fmla="val 4411"/>
                <a:gd name="f15" fmla="val 1607"/>
                <a:gd name="f16" fmla="val 2458"/>
                <a:gd name="f17" fmla="val 2584"/>
                <a:gd name="f18" fmla="val 2679"/>
                <a:gd name="f19" fmla="val 4695"/>
                <a:gd name="f20" fmla="val 2742"/>
                <a:gd name="f21" fmla="val 4632"/>
                <a:gd name="f22" fmla="val 1986"/>
                <a:gd name="f23" fmla="val 4254"/>
                <a:gd name="f24" fmla="val 851"/>
                <a:gd name="f25" fmla="val 3718"/>
                <a:gd name="f26" fmla="val 442"/>
                <a:gd name="f27" fmla="*/ f0 1 4821"/>
                <a:gd name="f28" fmla="*/ f1 1 4727"/>
                <a:gd name="f29" fmla="+- f4 0 f2"/>
                <a:gd name="f30" fmla="+- f3 0 f2"/>
                <a:gd name="f31" fmla="*/ f30 1 4821"/>
                <a:gd name="f32" fmla="*/ f29 1 4727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21" h="4727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11" y="f12"/>
                  </a:cubicBez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22"/>
                  </a:lnTo>
                  <a:cubicBezTo>
                    <a:pt x="f23" y="f24"/>
                    <a:pt x="f25" y="f26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9" name="Google Shape;10406;p74">
              <a:extLst>
                <a:ext uri="{FF2B5EF4-FFF2-40B4-BE49-F238E27FC236}">
                  <a16:creationId xmlns:a16="http://schemas.microsoft.com/office/drawing/2014/main" id="{97C3839F-9D74-4B8B-8E84-111B30E693D0}"/>
                </a:ext>
              </a:extLst>
            </p:cNvPr>
            <p:cNvSpPr/>
            <p:nvPr/>
          </p:nvSpPr>
          <p:spPr>
            <a:xfrm>
              <a:off x="3295579" y="3410510"/>
              <a:ext cx="126827" cy="1095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3372"/>
                <a:gd name="f5" fmla="val 2836"/>
                <a:gd name="f6" fmla="val 2678"/>
                <a:gd name="f7" fmla="val 2584"/>
                <a:gd name="f8" fmla="val 32"/>
                <a:gd name="f9" fmla="val 2521"/>
                <a:gd name="f10" fmla="val 95"/>
                <a:gd name="f11" fmla="val 3245"/>
                <a:gd name="f12" fmla="val 90"/>
                <a:gd name="f13" fmla="val 3238"/>
                <a:gd name="f14" fmla="val 181"/>
                <a:gd name="f15" fmla="val 3234"/>
                <a:gd name="f16" fmla="val 272"/>
                <a:gd name="f17" fmla="val 568"/>
                <a:gd name="f18" fmla="val 870"/>
                <a:gd name="f19" fmla="val 3275"/>
                <a:gd name="f20" fmla="val 1135"/>
                <a:gd name="f21" fmla="val 3371"/>
                <a:gd name="f22" fmla="val 1324"/>
                <a:gd name="f23" fmla="val 3119"/>
                <a:gd name="f24" fmla="val 3939"/>
                <a:gd name="f25" fmla="val 567"/>
                <a:gd name="f26" fmla="val 4159"/>
                <a:gd name="f27" fmla="val 347"/>
                <a:gd name="f28" fmla="val 3718"/>
                <a:gd name="f29" fmla="val 158"/>
                <a:gd name="f30" fmla="val 3308"/>
                <a:gd name="f31" fmla="*/ f0 1 4160"/>
                <a:gd name="f32" fmla="*/ f1 1 3372"/>
                <a:gd name="f33" fmla="+- f4 0 f2"/>
                <a:gd name="f34" fmla="+- f3 0 f2"/>
                <a:gd name="f35" fmla="*/ f34 1 4160"/>
                <a:gd name="f36" fmla="*/ f33 1 3372"/>
                <a:gd name="f37" fmla="*/ f2 1 f35"/>
                <a:gd name="f38" fmla="*/ f3 1 f35"/>
                <a:gd name="f39" fmla="*/ f2 1 f36"/>
                <a:gd name="f40" fmla="*/ f4 1 f36"/>
                <a:gd name="f41" fmla="*/ f37 f31 1"/>
                <a:gd name="f42" fmla="*/ f38 f31 1"/>
                <a:gd name="f43" fmla="*/ f40 f32 1"/>
                <a:gd name="f44" fmla="*/ f3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4160" h="33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2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0" name="Google Shape;10407;p74">
              <a:extLst>
                <a:ext uri="{FF2B5EF4-FFF2-40B4-BE49-F238E27FC236}">
                  <a16:creationId xmlns:a16="http://schemas.microsoft.com/office/drawing/2014/main" id="{88FB08F3-44A1-425B-937E-91C92C71A3D8}"/>
                </a:ext>
              </a:extLst>
            </p:cNvPr>
            <p:cNvSpPr/>
            <p:nvPr/>
          </p:nvSpPr>
          <p:spPr>
            <a:xfrm>
              <a:off x="3132295" y="3579400"/>
              <a:ext cx="102796" cy="139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4286"/>
                <a:gd name="f5" fmla="val 3246"/>
                <a:gd name="f6" fmla="val 1"/>
                <a:gd name="f7" fmla="val 95"/>
                <a:gd name="f8" fmla="val 2552"/>
                <a:gd name="f9" fmla="val 32"/>
                <a:gd name="f10" fmla="val 2615"/>
                <a:gd name="f11" fmla="val 2710"/>
                <a:gd name="f12" fmla="val 2836"/>
                <a:gd name="f13" fmla="val 3340"/>
                <a:gd name="f14" fmla="val 3844"/>
                <a:gd name="f15" fmla="val 347"/>
                <a:gd name="f16" fmla="val 4285"/>
                <a:gd name="f17" fmla="val 1261"/>
                <a:gd name="f18" fmla="val 3214"/>
                <a:gd name="f19" fmla="val 851"/>
                <a:gd name="f20" fmla="val 3183"/>
                <a:gd name="f21" fmla="val 410"/>
                <a:gd name="f22" fmla="*/ f0 1 3372"/>
                <a:gd name="f23" fmla="*/ f1 1 4286"/>
                <a:gd name="f24" fmla="+- f4 0 f2"/>
                <a:gd name="f25" fmla="+- f3 0 f2"/>
                <a:gd name="f26" fmla="*/ f25 1 3372"/>
                <a:gd name="f27" fmla="*/ f24 1 4286"/>
                <a:gd name="f28" fmla="*/ f2 1 f26"/>
                <a:gd name="f29" fmla="*/ f3 1 f26"/>
                <a:gd name="f30" fmla="*/ f2 1 f27"/>
                <a:gd name="f31" fmla="*/ f4 1 f27"/>
                <a:gd name="f32" fmla="*/ f28 f22 1"/>
                <a:gd name="f33" fmla="*/ f29 f22 1"/>
                <a:gd name="f34" fmla="*/ f31 f23 1"/>
                <a:gd name="f35" fmla="*/ f30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3372" h="4286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6" y="f11"/>
                    <a:pt x="f6" y="f12"/>
                  </a:cubicBezTo>
                  <a:cubicBezTo>
                    <a:pt x="f6" y="f13"/>
                    <a:pt x="f7" y="f14"/>
                    <a:pt x="f15" y="f16"/>
                  </a:cubicBezTo>
                  <a:lnTo>
                    <a:pt x="f3" y="f17"/>
                  </a:lnTo>
                  <a:cubicBezTo>
                    <a:pt x="f18" y="f19"/>
                    <a:pt x="f20" y="f21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11" name="Google Shape;10421;p74">
            <a:extLst>
              <a:ext uri="{FF2B5EF4-FFF2-40B4-BE49-F238E27FC236}">
                <a16:creationId xmlns:a16="http://schemas.microsoft.com/office/drawing/2014/main" id="{1CA89640-C00B-471C-A6EA-77144B4DB44F}"/>
              </a:ext>
            </a:extLst>
          </p:cNvPr>
          <p:cNvGrpSpPr/>
          <p:nvPr/>
        </p:nvGrpSpPr>
        <p:grpSpPr>
          <a:xfrm>
            <a:off x="7136517" y="3419289"/>
            <a:ext cx="362148" cy="386982"/>
            <a:chOff x="7136517" y="3419289"/>
            <a:chExt cx="362148" cy="386982"/>
          </a:xfrm>
        </p:grpSpPr>
        <p:sp>
          <p:nvSpPr>
            <p:cNvPr id="112" name="Google Shape;10422;p74">
              <a:extLst>
                <a:ext uri="{FF2B5EF4-FFF2-40B4-BE49-F238E27FC236}">
                  <a16:creationId xmlns:a16="http://schemas.microsoft.com/office/drawing/2014/main" id="{E24A94E4-CA52-4316-886E-B101A34BD354}"/>
                </a:ext>
              </a:extLst>
            </p:cNvPr>
            <p:cNvSpPr/>
            <p:nvPr/>
          </p:nvSpPr>
          <p:spPr>
            <a:xfrm>
              <a:off x="7136517" y="3555434"/>
              <a:ext cx="43260" cy="2487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657"/>
                <a:gd name="f5" fmla="val 410"/>
                <a:gd name="f6" fmla="val 221"/>
                <a:gd name="f7" fmla="val 64"/>
                <a:gd name="f8" fmla="val 158"/>
                <a:gd name="f9" fmla="val 347"/>
                <a:gd name="f10" fmla="val 1"/>
                <a:gd name="f11" fmla="val 2867"/>
                <a:gd name="f12" fmla="val 4789"/>
                <a:gd name="f13" fmla="val 7310"/>
                <a:gd name="f14" fmla="val 7530"/>
                <a:gd name="f15" fmla="val 7656"/>
                <a:gd name="f16" fmla="val 379"/>
                <a:gd name="f17" fmla="val 568"/>
                <a:gd name="f18" fmla="val 725"/>
                <a:gd name="f19" fmla="val 1355"/>
                <a:gd name="f20" fmla="val 1418"/>
                <a:gd name="f21" fmla="*/ f0 1 1419"/>
                <a:gd name="f22" fmla="*/ f1 1 7657"/>
                <a:gd name="f23" fmla="+- f4 0 f2"/>
                <a:gd name="f24" fmla="+- f3 0 f2"/>
                <a:gd name="f25" fmla="*/ f24 1 1419"/>
                <a:gd name="f26" fmla="*/ f23 1 7657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419" h="765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0" y="f12"/>
                    <a:pt x="f10" y="f13"/>
                  </a:cubicBezTo>
                  <a:cubicBezTo>
                    <a:pt x="f10" y="f14"/>
                    <a:pt x="f8" y="f15"/>
                    <a:pt x="f16" y="f15"/>
                  </a:cubicBezTo>
                  <a:cubicBezTo>
                    <a:pt x="f17" y="f15"/>
                    <a:pt x="f18" y="f14"/>
                    <a:pt x="f18" y="f13"/>
                  </a:cubicBezTo>
                  <a:lnTo>
                    <a:pt x="f18" y="f19"/>
                  </a:lnTo>
                  <a:lnTo>
                    <a:pt x="f20" y="f19"/>
                  </a:lnTo>
                  <a:lnTo>
                    <a:pt x="f20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3" name="Google Shape;10423;p74">
              <a:extLst>
                <a:ext uri="{FF2B5EF4-FFF2-40B4-BE49-F238E27FC236}">
                  <a16:creationId xmlns:a16="http://schemas.microsoft.com/office/drawing/2014/main" id="{C18FA5D3-1C0E-4C98-A8BD-85BE4933D588}"/>
                </a:ext>
              </a:extLst>
            </p:cNvPr>
            <p:cNvSpPr/>
            <p:nvPr/>
          </p:nvSpPr>
          <p:spPr>
            <a:xfrm>
              <a:off x="7177829" y="3646544"/>
              <a:ext cx="149870" cy="1597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2080"/>
                <a:gd name="f5" fmla="val 693"/>
                <a:gd name="f6" fmla="val 1733"/>
                <a:gd name="f7" fmla="val 788"/>
                <a:gd name="f8" fmla="val 1481"/>
                <a:gd name="f9" fmla="val 2458"/>
                <a:gd name="f10" fmla="val 2678"/>
                <a:gd name="f11" fmla="val 158"/>
                <a:gd name="f12" fmla="val 2836"/>
                <a:gd name="f13" fmla="val 347"/>
                <a:gd name="f14" fmla="val 3529"/>
                <a:gd name="f15" fmla="val 1072"/>
                <a:gd name="f16" fmla="val 473"/>
                <a:gd name="f17" fmla="val 32"/>
                <a:gd name="f18" fmla="val 4001"/>
                <a:gd name="f19" fmla="val 4569"/>
                <a:gd name="f20" fmla="val 4758"/>
                <a:gd name="f21" fmla="val 189"/>
                <a:gd name="f22" fmla="val 4915"/>
                <a:gd name="f23" fmla="val 410"/>
                <a:gd name="f24" fmla="val 599"/>
                <a:gd name="f25" fmla="val 757"/>
                <a:gd name="f26" fmla="val 4348"/>
                <a:gd name="f27" fmla="val 914"/>
                <a:gd name="f28" fmla="val 4190"/>
                <a:gd name="f29" fmla="val 1103"/>
                <a:gd name="f30" fmla="val 2143"/>
                <a:gd name="f31" fmla="val 2300"/>
                <a:gd name="f32" fmla="val 2489"/>
                <a:gd name="f33" fmla="val 3876"/>
                <a:gd name="f34" fmla="val 4065"/>
                <a:gd name="f35" fmla="val 4222"/>
                <a:gd name="f36" fmla="val 4380"/>
                <a:gd name="f37" fmla="val 3970"/>
                <a:gd name="f38" fmla="val 4443"/>
                <a:gd name="f39" fmla="val 3907"/>
                <a:gd name="f40" fmla="val 2867"/>
                <a:gd name="f41" fmla="val 4537"/>
                <a:gd name="f42" fmla="val 2773"/>
                <a:gd name="f43" fmla="val 4726"/>
                <a:gd name="f44" fmla="val 4884"/>
                <a:gd name="f45" fmla="val 2615"/>
                <a:gd name="f46" fmla="val 2426"/>
                <a:gd name="f47" fmla="val 4096"/>
                <a:gd name="f48" fmla="val 662"/>
                <a:gd name="f49" fmla="val 3151"/>
                <a:gd name="f50" fmla="val 2804"/>
                <a:gd name="f51" fmla="*/ f0 1 4916"/>
                <a:gd name="f52" fmla="*/ f1 1 4916"/>
                <a:gd name="f53" fmla="+- f3 0 f2"/>
                <a:gd name="f54" fmla="*/ f53 1 4916"/>
                <a:gd name="f55" fmla="*/ f2 1 f54"/>
                <a:gd name="f56" fmla="*/ f3 1 f54"/>
                <a:gd name="f57" fmla="*/ f55 f51 1"/>
                <a:gd name="f58" fmla="*/ f56 f51 1"/>
                <a:gd name="f59" fmla="*/ f56 f52 1"/>
                <a:gd name="f60" fmla="*/ f55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4916" h="4916">
                  <a:moveTo>
                    <a:pt x="f4" y="f2"/>
                  </a:moveTo>
                  <a:lnTo>
                    <a:pt x="f4" y="f5"/>
                  </a:lnTo>
                  <a:lnTo>
                    <a:pt x="f6" y="f5"/>
                  </a:lnTo>
                  <a:cubicBezTo>
                    <a:pt x="f7" y="f5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4" y="f12"/>
                  </a:lnTo>
                  <a:lnTo>
                    <a:pt x="f4" y="f14"/>
                  </a:lnTo>
                  <a:lnTo>
                    <a:pt x="f15" y="f14"/>
                  </a:lnTo>
                  <a:cubicBezTo>
                    <a:pt x="f16" y="f14"/>
                    <a:pt x="f17" y="f18"/>
                    <a:pt x="f17" y="f19"/>
                  </a:cubicBezTo>
                  <a:cubicBezTo>
                    <a:pt x="f17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5" y="f19"/>
                  </a:cubicBezTo>
                  <a:cubicBezTo>
                    <a:pt x="f25" y="f26"/>
                    <a:pt x="f27" y="f28"/>
                    <a:pt x="f29" y="f28"/>
                  </a:cubicBezTo>
                  <a:lnTo>
                    <a:pt x="f30" y="f28"/>
                  </a:lnTo>
                  <a:lnTo>
                    <a:pt x="f30" y="f19"/>
                  </a:lnTo>
                  <a:cubicBezTo>
                    <a:pt x="f30" y="f20"/>
                    <a:pt x="f31" y="f22"/>
                    <a:pt x="f32" y="f22"/>
                  </a:cubicBezTo>
                  <a:cubicBezTo>
                    <a:pt x="f10" y="f22"/>
                    <a:pt x="f12" y="f20"/>
                    <a:pt x="f12" y="f19"/>
                  </a:cubicBezTo>
                  <a:lnTo>
                    <a:pt x="f12" y="f28"/>
                  </a:lnTo>
                  <a:lnTo>
                    <a:pt x="f33" y="f28"/>
                  </a:lnTo>
                  <a:cubicBezTo>
                    <a:pt x="f34" y="f28"/>
                    <a:pt x="f35" y="f26"/>
                    <a:pt x="f35" y="f19"/>
                  </a:cubicBezTo>
                  <a:cubicBezTo>
                    <a:pt x="f35" y="f20"/>
                    <a:pt x="f36" y="f22"/>
                    <a:pt x="f19" y="f22"/>
                  </a:cubicBezTo>
                  <a:cubicBezTo>
                    <a:pt x="f20" y="f22"/>
                    <a:pt x="f22" y="f20"/>
                    <a:pt x="f22" y="f19"/>
                  </a:cubicBezTo>
                  <a:cubicBezTo>
                    <a:pt x="f22" y="f37"/>
                    <a:pt x="f38" y="f14"/>
                    <a:pt x="f39" y="f14"/>
                  </a:cubicBezTo>
                  <a:lnTo>
                    <a:pt x="f40" y="f14"/>
                  </a:lnTo>
                  <a:lnTo>
                    <a:pt x="f40" y="f12"/>
                  </a:lnTo>
                  <a:lnTo>
                    <a:pt x="f41" y="f12"/>
                  </a:lnTo>
                  <a:lnTo>
                    <a:pt x="f41" y="f42"/>
                  </a:lnTo>
                  <a:cubicBezTo>
                    <a:pt x="f43" y="f42"/>
                    <a:pt x="f44" y="f45"/>
                    <a:pt x="f44" y="f46"/>
                  </a:cubicBezTo>
                  <a:cubicBezTo>
                    <a:pt x="f44" y="f8"/>
                    <a:pt x="f47" y="f48"/>
                    <a:pt x="f49" y="f48"/>
                  </a:cubicBezTo>
                  <a:lnTo>
                    <a:pt x="f50" y="f48"/>
                  </a:lnTo>
                  <a:lnTo>
                    <a:pt x="f50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4" name="Google Shape;10424;p74">
              <a:extLst>
                <a:ext uri="{FF2B5EF4-FFF2-40B4-BE49-F238E27FC236}">
                  <a16:creationId xmlns:a16="http://schemas.microsoft.com/office/drawing/2014/main" id="{1F5ADBFB-F6BC-436E-B28C-499EE10B2B91}"/>
                </a:ext>
              </a:extLst>
            </p:cNvPr>
            <p:cNvSpPr/>
            <p:nvPr/>
          </p:nvSpPr>
          <p:spPr>
            <a:xfrm>
              <a:off x="7346874" y="3419289"/>
              <a:ext cx="12871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22"/>
                <a:gd name="f4" fmla="val 1418"/>
                <a:gd name="f5" fmla="val 725"/>
                <a:gd name="f6" fmla="val 315"/>
                <a:gd name="f7" fmla="val 63"/>
                <a:gd name="f8" fmla="val 1103"/>
                <a:gd name="f9" fmla="val 378"/>
                <a:gd name="f10" fmla="val 3875"/>
                <a:gd name="f11" fmla="val 4064"/>
                <a:gd name="f12" fmla="val 1260"/>
                <a:gd name="f13" fmla="val 1071"/>
                <a:gd name="f14" fmla="val 158"/>
                <a:gd name="f15" fmla="*/ f0 1 4222"/>
                <a:gd name="f16" fmla="*/ f1 1 1418"/>
                <a:gd name="f17" fmla="+- f4 0 f2"/>
                <a:gd name="f18" fmla="+- f3 0 f2"/>
                <a:gd name="f19" fmla="*/ f18 1 4222"/>
                <a:gd name="f20" fmla="*/ f17 1 1418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222" h="141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7" y="f8"/>
                    <a:pt x="f9" y="f4"/>
                    <a:pt x="f5" y="f4"/>
                  </a:cubicBezTo>
                  <a:lnTo>
                    <a:pt x="f10" y="f4"/>
                  </a:lnTo>
                  <a:cubicBezTo>
                    <a:pt x="f11" y="f4"/>
                    <a:pt x="f3" y="f12"/>
                    <a:pt x="f3" y="f13"/>
                  </a:cubicBezTo>
                  <a:lnTo>
                    <a:pt x="f3" y="f9"/>
                  </a:lnTo>
                  <a:cubicBezTo>
                    <a:pt x="f3" y="f14"/>
                    <a:pt x="f11" y="f2"/>
                    <a:pt x="f10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5" name="Google Shape;10425;p74">
              <a:extLst>
                <a:ext uri="{FF2B5EF4-FFF2-40B4-BE49-F238E27FC236}">
                  <a16:creationId xmlns:a16="http://schemas.microsoft.com/office/drawing/2014/main" id="{D20B5EAD-5364-48E5-9B20-46356C52F9EA}"/>
                </a:ext>
              </a:extLst>
            </p:cNvPr>
            <p:cNvSpPr/>
            <p:nvPr/>
          </p:nvSpPr>
          <p:spPr>
            <a:xfrm>
              <a:off x="7368948" y="3488893"/>
              <a:ext cx="127796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2"/>
                <a:gd name="f4" fmla="val 1419"/>
                <a:gd name="f5" fmla="val 694"/>
                <a:gd name="f6" fmla="val 1"/>
                <a:gd name="f7" fmla="val 316"/>
                <a:gd name="f8" fmla="val 1103"/>
                <a:gd name="f9" fmla="val 1418"/>
                <a:gd name="f10" fmla="val 3845"/>
                <a:gd name="f11" fmla="val 4065"/>
                <a:gd name="f12" fmla="val 4191"/>
                <a:gd name="f13" fmla="val 1261"/>
                <a:gd name="f14" fmla="val 1072"/>
                <a:gd name="f15" fmla="val 347"/>
                <a:gd name="f16" fmla="val 158"/>
                <a:gd name="f17" fmla="*/ f0 1 4192"/>
                <a:gd name="f18" fmla="*/ f1 1 1419"/>
                <a:gd name="f19" fmla="+- f4 0 f2"/>
                <a:gd name="f20" fmla="+- f3 0 f2"/>
                <a:gd name="f21" fmla="*/ f20 1 4192"/>
                <a:gd name="f22" fmla="*/ f19 1 1419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4192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cubicBezTo>
                    <a:pt x="f12" y="f16"/>
                    <a:pt x="f11" y="f6"/>
                    <a:pt x="f10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6" name="Google Shape;10426;p74">
              <a:extLst>
                <a:ext uri="{FF2B5EF4-FFF2-40B4-BE49-F238E27FC236}">
                  <a16:creationId xmlns:a16="http://schemas.microsoft.com/office/drawing/2014/main" id="{A919E00D-E071-49E4-9AAC-622B26B0FF40}"/>
                </a:ext>
              </a:extLst>
            </p:cNvPr>
            <p:cNvSpPr/>
            <p:nvPr/>
          </p:nvSpPr>
          <p:spPr>
            <a:xfrm>
              <a:off x="7348795" y="3622980"/>
              <a:ext cx="148891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1419"/>
                <a:gd name="f5" fmla="val 1"/>
                <a:gd name="f6" fmla="val 1418"/>
                <a:gd name="f7" fmla="val 2773"/>
                <a:gd name="f8" fmla="val 347"/>
                <a:gd name="f9" fmla="val 568"/>
                <a:gd name="f10" fmla="val 2615"/>
                <a:gd name="f11" fmla="val 725"/>
                <a:gd name="f12" fmla="val 2426"/>
                <a:gd name="f13" fmla="val 2237"/>
                <a:gd name="f14" fmla="val 2080"/>
                <a:gd name="f15" fmla="*/ f0 1 4884"/>
                <a:gd name="f16" fmla="*/ f1 1 1419"/>
                <a:gd name="f17" fmla="+- f4 0 f2"/>
                <a:gd name="f18" fmla="+- f3 0 f2"/>
                <a:gd name="f19" fmla="*/ f18 1 4884"/>
                <a:gd name="f20" fmla="*/ f17 1 1419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884" h="141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lnTo>
                    <a:pt x="f7" y="f5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4" y="f8"/>
                  </a:cubicBezTo>
                  <a:lnTo>
                    <a:pt x="f14" y="f5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7" name="Google Shape;10427;p74">
              <a:extLst>
                <a:ext uri="{FF2B5EF4-FFF2-40B4-BE49-F238E27FC236}">
                  <a16:creationId xmlns:a16="http://schemas.microsoft.com/office/drawing/2014/main" id="{D68C5F7D-7168-439C-A49F-2B92D3047255}"/>
                </a:ext>
              </a:extLst>
            </p:cNvPr>
            <p:cNvSpPr/>
            <p:nvPr/>
          </p:nvSpPr>
          <p:spPr>
            <a:xfrm>
              <a:off x="7326694" y="3555434"/>
              <a:ext cx="171001" cy="440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1356"/>
                <a:gd name="f5" fmla="val 1"/>
                <a:gd name="f6" fmla="val 1355"/>
                <a:gd name="f7" fmla="val 347"/>
                <a:gd name="f8" fmla="val 5577"/>
                <a:gd name="f9" fmla="val 158"/>
                <a:gd name="f10" fmla="val 5451"/>
                <a:gd name="f11" fmla="val 5231"/>
                <a:gd name="f12" fmla="*/ f0 1 5609"/>
                <a:gd name="f13" fmla="*/ f1 1 1356"/>
                <a:gd name="f14" fmla="+- f4 0 f2"/>
                <a:gd name="f15" fmla="+- f3 0 f2"/>
                <a:gd name="f16" fmla="*/ f15 1 5609"/>
                <a:gd name="f17" fmla="*/ f14 1 1356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5609" h="1356">
                  <a:moveTo>
                    <a:pt x="f5" y="f2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7"/>
                  </a:lnTo>
                  <a:cubicBezTo>
                    <a:pt x="f8" y="f9"/>
                    <a:pt x="f10" y="f2"/>
                    <a:pt x="f11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8" name="Google Shape;10428;p74">
              <a:extLst>
                <a:ext uri="{FF2B5EF4-FFF2-40B4-BE49-F238E27FC236}">
                  <a16:creationId xmlns:a16="http://schemas.microsoft.com/office/drawing/2014/main" id="{E1026E96-9911-4B06-A8A5-6643358CA45D}"/>
                </a:ext>
              </a:extLst>
            </p:cNvPr>
            <p:cNvSpPr/>
            <p:nvPr/>
          </p:nvSpPr>
          <p:spPr>
            <a:xfrm>
              <a:off x="7348795" y="3692612"/>
              <a:ext cx="149870" cy="1136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3498"/>
                <a:gd name="f5" fmla="val 3151"/>
                <a:gd name="f6" fmla="val 3340"/>
                <a:gd name="f7" fmla="val 158"/>
                <a:gd name="f8" fmla="val 3497"/>
                <a:gd name="f9" fmla="val 347"/>
                <a:gd name="f10" fmla="val 536"/>
                <a:gd name="f11" fmla="val 693"/>
                <a:gd name="f12" fmla="val 1418"/>
                <a:gd name="f13" fmla="val 4190"/>
                <a:gd name="f14" fmla="val 4348"/>
                <a:gd name="f15" fmla="val 4569"/>
                <a:gd name="f16" fmla="val 4758"/>
                <a:gd name="f17" fmla="val 4915"/>
                <a:gd name="f18" fmla="val 2773"/>
                <a:gd name="f19" fmla="val 2615"/>
                <a:gd name="f20" fmla="val 2426"/>
                <a:gd name="f21" fmla="val 2237"/>
                <a:gd name="f22" fmla="val 2080"/>
                <a:gd name="f23" fmla="*/ f0 1 4916"/>
                <a:gd name="f24" fmla="*/ f1 1 3498"/>
                <a:gd name="f25" fmla="+- f4 0 f2"/>
                <a:gd name="f26" fmla="+- f3 0 f2"/>
                <a:gd name="f27" fmla="*/ f26 1 4916"/>
                <a:gd name="f28" fmla="*/ f25 1 3498"/>
                <a:gd name="f29" fmla="*/ f2 1 f27"/>
                <a:gd name="f30" fmla="*/ f3 1 f27"/>
                <a:gd name="f31" fmla="*/ f2 1 f28"/>
                <a:gd name="f32" fmla="*/ f4 1 f28"/>
                <a:gd name="f33" fmla="*/ f29 f23 1"/>
                <a:gd name="f34" fmla="*/ f30 f23 1"/>
                <a:gd name="f35" fmla="*/ f32 f24 1"/>
                <a:gd name="f36" fmla="*/ f31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4916" h="3498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cubicBezTo>
                    <a:pt x="f10" y="f8"/>
                    <a:pt x="f11" y="f6"/>
                    <a:pt x="f11" y="f5"/>
                  </a:cubicBezTo>
                  <a:lnTo>
                    <a:pt x="f11" y="f12"/>
                  </a:lnTo>
                  <a:lnTo>
                    <a:pt x="f13" y="f12"/>
                  </a:lnTo>
                  <a:lnTo>
                    <a:pt x="f13" y="f5"/>
                  </a:lnTo>
                  <a:cubicBezTo>
                    <a:pt x="f13" y="f6"/>
                    <a:pt x="f14" y="f8"/>
                    <a:pt x="f15" y="f8"/>
                  </a:cubicBezTo>
                  <a:cubicBezTo>
                    <a:pt x="f16" y="f8"/>
                    <a:pt x="f17" y="f6"/>
                    <a:pt x="f17" y="f5"/>
                  </a:cubicBezTo>
                  <a:lnTo>
                    <a:pt x="f17" y="f2"/>
                  </a:lnTo>
                  <a:lnTo>
                    <a:pt x="f18" y="f2"/>
                  </a:lnTo>
                  <a:lnTo>
                    <a:pt x="f18" y="f9"/>
                  </a:lnTo>
                  <a:cubicBezTo>
                    <a:pt x="f18" y="f10"/>
                    <a:pt x="f19" y="f11"/>
                    <a:pt x="f20" y="f11"/>
                  </a:cubicBezTo>
                  <a:cubicBezTo>
                    <a:pt x="f21" y="f11"/>
                    <a:pt x="f22" y="f10"/>
                    <a:pt x="f22" y="f9"/>
                  </a:cubicBezTo>
                  <a:lnTo>
                    <a:pt x="f22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9" name="Google Shape;10429;p74">
              <a:extLst>
                <a:ext uri="{FF2B5EF4-FFF2-40B4-BE49-F238E27FC236}">
                  <a16:creationId xmlns:a16="http://schemas.microsoft.com/office/drawing/2014/main" id="{D1465BD1-2A3F-47CB-A26B-277D44E8E332}"/>
                </a:ext>
              </a:extLst>
            </p:cNvPr>
            <p:cNvSpPr/>
            <p:nvPr/>
          </p:nvSpPr>
          <p:spPr>
            <a:xfrm>
              <a:off x="7200872" y="3487887"/>
              <a:ext cx="105695" cy="1351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4159"/>
                <a:gd name="f5" fmla="val 1733"/>
                <a:gd name="f6" fmla="val 788"/>
                <a:gd name="f7" fmla="val 1"/>
                <a:gd name="f8" fmla="val 3812"/>
                <a:gd name="f9" fmla="val 4001"/>
                <a:gd name="f10" fmla="val 158"/>
                <a:gd name="f11" fmla="val 347"/>
                <a:gd name="f12" fmla="val 3120"/>
                <a:gd name="f13" fmla="val 3309"/>
                <a:gd name="f14" fmla="val 3466"/>
                <a:gd name="f15" fmla="val 2678"/>
                <a:gd name="f16" fmla="*/ f0 1 3467"/>
                <a:gd name="f17" fmla="*/ f1 1 4159"/>
                <a:gd name="f18" fmla="+- f4 0 f2"/>
                <a:gd name="f19" fmla="+- f3 0 f2"/>
                <a:gd name="f20" fmla="*/ f19 1 3467"/>
                <a:gd name="f21" fmla="*/ f18 1 4159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467" h="4159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lnTo>
                    <a:pt x="f7" y="f8"/>
                  </a:lnTo>
                  <a:cubicBezTo>
                    <a:pt x="f7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4" y="f8"/>
                  </a:cubicBezTo>
                  <a:lnTo>
                    <a:pt x="f14" y="f5"/>
                  </a:lnTo>
                  <a:cubicBezTo>
                    <a:pt x="f14" y="f6"/>
                    <a:pt x="f15" y="f2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20" name="Google Shape;10435;p74">
            <a:extLst>
              <a:ext uri="{FF2B5EF4-FFF2-40B4-BE49-F238E27FC236}">
                <a16:creationId xmlns:a16="http://schemas.microsoft.com/office/drawing/2014/main" id="{79E0D985-9F48-4ABF-ACB4-60FBD0179DE5}"/>
              </a:ext>
            </a:extLst>
          </p:cNvPr>
          <p:cNvGrpSpPr/>
          <p:nvPr/>
        </p:nvGrpSpPr>
        <p:grpSpPr>
          <a:xfrm>
            <a:off x="7115229" y="3964728"/>
            <a:ext cx="532236" cy="525935"/>
            <a:chOff x="7115229" y="3964728"/>
            <a:chExt cx="532236" cy="525935"/>
          </a:xfrm>
        </p:grpSpPr>
        <p:sp>
          <p:nvSpPr>
            <p:cNvPr id="121" name="Google Shape;10436;p74">
              <a:extLst>
                <a:ext uri="{FF2B5EF4-FFF2-40B4-BE49-F238E27FC236}">
                  <a16:creationId xmlns:a16="http://schemas.microsoft.com/office/drawing/2014/main" id="{5CF6C4D9-D29F-4954-AEE9-C366DC1CC5A0}"/>
                </a:ext>
              </a:extLst>
            </p:cNvPr>
            <p:cNvSpPr/>
            <p:nvPr/>
          </p:nvSpPr>
          <p:spPr>
            <a:xfrm>
              <a:off x="7365107" y="3964728"/>
              <a:ext cx="31089" cy="827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34"/>
                <a:gd name="f5" fmla="val 347"/>
                <a:gd name="f6" fmla="val 158"/>
                <a:gd name="f7" fmla="val 1355"/>
                <a:gd name="f8" fmla="val 1576"/>
                <a:gd name="f9" fmla="val 1733"/>
                <a:gd name="f10" fmla="val 536"/>
                <a:gd name="f11" fmla="val 693"/>
                <a:gd name="f12" fmla="*/ f0 1 694"/>
                <a:gd name="f13" fmla="*/ f1 1 1734"/>
                <a:gd name="f14" fmla="+- f4 0 f2"/>
                <a:gd name="f15" fmla="+- f3 0 f2"/>
                <a:gd name="f16" fmla="*/ f15 1 694"/>
                <a:gd name="f17" fmla="*/ f14 1 1734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694" h="1733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11" y="f8"/>
                    <a:pt x="f11" y="f7"/>
                  </a:cubicBezTo>
                  <a:lnTo>
                    <a:pt x="f11" y="f5"/>
                  </a:lnTo>
                  <a:cubicBezTo>
                    <a:pt x="f11" y="f6"/>
                    <a:pt x="f10" y="f2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2" name="Google Shape;10437;p74">
              <a:extLst>
                <a:ext uri="{FF2B5EF4-FFF2-40B4-BE49-F238E27FC236}">
                  <a16:creationId xmlns:a16="http://schemas.microsoft.com/office/drawing/2014/main" id="{A4DA171B-0680-47C2-BC14-EB040BBE20C5}"/>
                </a:ext>
              </a:extLst>
            </p:cNvPr>
            <p:cNvSpPr/>
            <p:nvPr/>
          </p:nvSpPr>
          <p:spPr>
            <a:xfrm>
              <a:off x="7240868" y="4029769"/>
              <a:ext cx="63578" cy="662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88"/>
                <a:gd name="f5" fmla="val 363"/>
                <a:gd name="f6" fmla="val 1"/>
                <a:gd name="f7" fmla="val 276"/>
                <a:gd name="f8" fmla="val 190"/>
                <a:gd name="f9" fmla="val 40"/>
                <a:gd name="f10" fmla="val 127"/>
                <a:gd name="f11" fmla="val 119"/>
                <a:gd name="f12" fmla="val 245"/>
                <a:gd name="f13" fmla="val 466"/>
                <a:gd name="f14" fmla="val 592"/>
                <a:gd name="f15" fmla="val 820"/>
                <a:gd name="f16" fmla="val 1316"/>
                <a:gd name="f17" fmla="val 883"/>
                <a:gd name="f18" fmla="val 1364"/>
                <a:gd name="f19" fmla="val 969"/>
                <a:gd name="f20" fmla="val 1387"/>
                <a:gd name="f21" fmla="val 1056"/>
                <a:gd name="f22" fmla="val 1143"/>
                <a:gd name="f23" fmla="val 1229"/>
                <a:gd name="f24" fmla="val 1292"/>
                <a:gd name="f25" fmla="val 1418"/>
                <a:gd name="f26" fmla="val 1190"/>
                <a:gd name="f27" fmla="val 938"/>
                <a:gd name="f28" fmla="val 844"/>
                <a:gd name="f29" fmla="val 599"/>
                <a:gd name="f30" fmla="val 536"/>
                <a:gd name="f31" fmla="val 450"/>
                <a:gd name="f32" fmla="*/ f0 1 1419"/>
                <a:gd name="f33" fmla="*/ f1 1 1388"/>
                <a:gd name="f34" fmla="+- f4 0 f2"/>
                <a:gd name="f35" fmla="+- f3 0 f2"/>
                <a:gd name="f36" fmla="*/ f35 1 1419"/>
                <a:gd name="f37" fmla="*/ f34 1 1388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419" h="138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31" y="f6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3" name="Google Shape;10438;p74">
              <a:extLst>
                <a:ext uri="{FF2B5EF4-FFF2-40B4-BE49-F238E27FC236}">
                  <a16:creationId xmlns:a16="http://schemas.microsoft.com/office/drawing/2014/main" id="{9775417E-E2FF-4FD3-B5BE-C31F54DCA3EF}"/>
                </a:ext>
              </a:extLst>
            </p:cNvPr>
            <p:cNvSpPr/>
            <p:nvPr/>
          </p:nvSpPr>
          <p:spPr>
            <a:xfrm>
              <a:off x="7456822" y="4030336"/>
              <a:ext cx="63578" cy="657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76"/>
                <a:gd name="f5" fmla="val 1054"/>
                <a:gd name="f6" fmla="val 976"/>
                <a:gd name="f7" fmla="val 894"/>
                <a:gd name="f8" fmla="val 33"/>
                <a:gd name="f9" fmla="val 820"/>
                <a:gd name="f10" fmla="val 107"/>
                <a:gd name="f11" fmla="val 95"/>
                <a:gd name="f12" fmla="val 832"/>
                <a:gd name="f13" fmla="val 1"/>
                <a:gd name="f14" fmla="val 926"/>
                <a:gd name="f15" fmla="val 1178"/>
                <a:gd name="f16" fmla="val 1304"/>
                <a:gd name="f17" fmla="val 158"/>
                <a:gd name="f18" fmla="val 1352"/>
                <a:gd name="f19" fmla="val 253"/>
                <a:gd name="f20" fmla="val 1375"/>
                <a:gd name="f21" fmla="val 344"/>
                <a:gd name="f22" fmla="val 434"/>
                <a:gd name="f23" fmla="val 521"/>
                <a:gd name="f24" fmla="val 568"/>
                <a:gd name="f25" fmla="val 1293"/>
                <a:gd name="f26" fmla="val 580"/>
                <a:gd name="f27" fmla="val 454"/>
                <a:gd name="f28" fmla="val 233"/>
                <a:gd name="f29" fmla="val 1226"/>
                <a:gd name="f30" fmla="val 41"/>
                <a:gd name="f31" fmla="val 1142"/>
                <a:gd name="f32" fmla="*/ f0 1 1419"/>
                <a:gd name="f33" fmla="*/ f1 1 1376"/>
                <a:gd name="f34" fmla="+- f4 0 f2"/>
                <a:gd name="f35" fmla="+- f3 0 f2"/>
                <a:gd name="f36" fmla="*/ f35 1 1419"/>
                <a:gd name="f37" fmla="*/ f34 1 1376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419" h="13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0"/>
                  </a:cubicBezTo>
                  <a:cubicBezTo>
                    <a:pt x="f29" y="f30"/>
                    <a:pt x="f31" y="f2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4" name="Google Shape;10439;p74">
              <a:extLst>
                <a:ext uri="{FF2B5EF4-FFF2-40B4-BE49-F238E27FC236}">
                  <a16:creationId xmlns:a16="http://schemas.microsoft.com/office/drawing/2014/main" id="{AF82D50D-996F-4ABD-A908-31E7F40FC72B}"/>
                </a:ext>
              </a:extLst>
            </p:cNvPr>
            <p:cNvSpPr/>
            <p:nvPr/>
          </p:nvSpPr>
          <p:spPr>
            <a:xfrm>
              <a:off x="7583887" y="4194892"/>
              <a:ext cx="63578" cy="2317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4853"/>
                <a:gd name="f5" fmla="val 1"/>
                <a:gd name="f6" fmla="val 4852"/>
                <a:gd name="f7" fmla="val 1040"/>
                <a:gd name="f8" fmla="val 1261"/>
                <a:gd name="f9" fmla="val 1418"/>
                <a:gd name="f10" fmla="val 4695"/>
                <a:gd name="f11" fmla="val 4506"/>
                <a:gd name="f12" fmla="val 316"/>
                <a:gd name="f13" fmla="val 1355"/>
                <a:gd name="f14" fmla="val 158"/>
                <a:gd name="f15" fmla="val 1198"/>
                <a:gd name="f16" fmla="*/ f0 1 1419"/>
                <a:gd name="f17" fmla="*/ f1 1 4853"/>
                <a:gd name="f18" fmla="+- f4 0 f2"/>
                <a:gd name="f19" fmla="+- f3 0 f2"/>
                <a:gd name="f20" fmla="*/ f19 1 1419"/>
                <a:gd name="f21" fmla="*/ f18 1 4853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19" h="4853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9" y="f11"/>
                  </a:cubicBezTo>
                  <a:lnTo>
                    <a:pt x="f9" y="f12"/>
                  </a:lnTo>
                  <a:cubicBezTo>
                    <a:pt x="f13" y="f14"/>
                    <a:pt x="f15" y="f5"/>
                    <a:pt x="f7" y="f5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5" name="Google Shape;10440;p74">
              <a:extLst>
                <a:ext uri="{FF2B5EF4-FFF2-40B4-BE49-F238E27FC236}">
                  <a16:creationId xmlns:a16="http://schemas.microsoft.com/office/drawing/2014/main" id="{260DC7B2-F0BB-4476-902D-75234B6B878D}"/>
                </a:ext>
              </a:extLst>
            </p:cNvPr>
            <p:cNvSpPr/>
            <p:nvPr/>
          </p:nvSpPr>
          <p:spPr>
            <a:xfrm>
              <a:off x="7115229" y="4196227"/>
              <a:ext cx="63578" cy="231882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419"/>
                <a:gd name="f5" fmla="val 4856"/>
                <a:gd name="f6" fmla="val 323"/>
                <a:gd name="f7" fmla="val 132"/>
                <a:gd name="f8" fmla="val 1"/>
                <a:gd name="f9" fmla="val 149"/>
                <a:gd name="f10" fmla="val 351"/>
                <a:gd name="f11" fmla="val 4509"/>
                <a:gd name="f12" fmla="val 4698"/>
                <a:gd name="f13" fmla="val 158"/>
                <a:gd name="f14" fmla="val 379"/>
                <a:gd name="f15" fmla="val 1418"/>
                <a:gd name="f16" fmla="val 4"/>
                <a:gd name="f17" fmla="val 341"/>
                <a:gd name="f18" fmla="*/ f1 1 1419"/>
                <a:gd name="f19" fmla="*/ f2 1 4856"/>
                <a:gd name="f20" fmla="+- f5 0 f3"/>
                <a:gd name="f21" fmla="+- f4 0 f3"/>
                <a:gd name="f22" fmla="*/ f21 1 1419"/>
                <a:gd name="f23" fmla="*/ f20 1 4856"/>
                <a:gd name="f24" fmla="*/ f3 1 f22"/>
                <a:gd name="f25" fmla="*/ f4 1 f22"/>
                <a:gd name="f26" fmla="*/ f3 1 f23"/>
                <a:gd name="f27" fmla="*/ f5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419" h="4856">
                  <a:moveTo>
                    <a:pt x="f6" y="f3"/>
                  </a:moveTo>
                  <a:cubicBezTo>
                    <a:pt x="f7" y="f3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5"/>
                    <a:pt x="f14" y="f5"/>
                  </a:cubicBezTo>
                  <a:lnTo>
                    <a:pt x="f15" y="f5"/>
                  </a:lnTo>
                  <a:lnTo>
                    <a:pt x="f15" y="f16"/>
                  </a:lnTo>
                  <a:lnTo>
                    <a:pt x="f14" y="f16"/>
                  </a:lnTo>
                  <a:cubicBezTo>
                    <a:pt x="f0" y="f8"/>
                    <a:pt x="f17" y="f3"/>
                    <a:pt x="f6" y="f3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6" name="Google Shape;10441;p74">
              <a:extLst>
                <a:ext uri="{FF2B5EF4-FFF2-40B4-BE49-F238E27FC236}">
                  <a16:creationId xmlns:a16="http://schemas.microsoft.com/office/drawing/2014/main" id="{89EB95B2-BB1D-4D9F-AD84-9C0AC044A17F}"/>
                </a:ext>
              </a:extLst>
            </p:cNvPr>
            <p:cNvSpPr/>
            <p:nvPr/>
          </p:nvSpPr>
          <p:spPr>
            <a:xfrm>
              <a:off x="7293108" y="4212942"/>
              <a:ext cx="256955" cy="1986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35"/>
                <a:gd name="f4" fmla="val 4160"/>
                <a:gd name="f5" fmla="val 1639"/>
                <a:gd name="f6" fmla="val 1"/>
                <a:gd name="f7" fmla="val 1450"/>
                <a:gd name="f8" fmla="val 1198"/>
                <a:gd name="f9" fmla="val 158"/>
                <a:gd name="f10" fmla="val 1072"/>
                <a:gd name="f11" fmla="val 379"/>
                <a:gd name="f12" fmla="val 2490"/>
                <a:gd name="f13" fmla="val 2584"/>
                <a:gd name="f14" fmla="val 378"/>
                <a:gd name="f15" fmla="val 2616"/>
                <a:gd name="f16" fmla="val 567"/>
                <a:gd name="f17" fmla="val 1544"/>
                <a:gd name="f18" fmla="val 2364"/>
                <a:gd name="f19" fmla="val 1796"/>
                <a:gd name="f20" fmla="val 1891"/>
                <a:gd name="f21" fmla="val 2017"/>
                <a:gd name="f22" fmla="val 1418"/>
                <a:gd name="f23" fmla="val 2710"/>
                <a:gd name="f24" fmla="val 2899"/>
                <a:gd name="f25" fmla="val 3056"/>
                <a:gd name="f26" fmla="val 1481"/>
                <a:gd name="f27" fmla="val 3182"/>
                <a:gd name="f28" fmla="val 1607"/>
                <a:gd name="f29" fmla="val 5734"/>
                <a:gd name="f30" fmla="val 4159"/>
                <a:gd name="f31" fmla="*/ f0 1 5735"/>
                <a:gd name="f32" fmla="*/ f1 1 4160"/>
                <a:gd name="f33" fmla="+- f4 0 f2"/>
                <a:gd name="f34" fmla="+- f3 0 f2"/>
                <a:gd name="f35" fmla="*/ f34 1 5735"/>
                <a:gd name="f36" fmla="*/ f33 1 4160"/>
                <a:gd name="f37" fmla="*/ f2 1 f35"/>
                <a:gd name="f38" fmla="*/ f3 1 f35"/>
                <a:gd name="f39" fmla="*/ f2 1 f36"/>
                <a:gd name="f40" fmla="*/ f4 1 f36"/>
                <a:gd name="f41" fmla="*/ f37 f31 1"/>
                <a:gd name="f42" fmla="*/ f38 f31 1"/>
                <a:gd name="f43" fmla="*/ f40 f32 1"/>
                <a:gd name="f44" fmla="*/ f3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5735" h="416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cubicBezTo>
                    <a:pt x="f9" y="f13"/>
                    <a:pt x="f14" y="f15"/>
                    <a:pt x="f16" y="f15"/>
                  </a:cubicBezTo>
                  <a:cubicBezTo>
                    <a:pt x="f10" y="f15"/>
                    <a:pt x="f17" y="f18"/>
                    <a:pt x="f19" y="f20"/>
                  </a:cubicBez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9" y="f6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7" name="Google Shape;10442;p74">
              <a:extLst>
                <a:ext uri="{FF2B5EF4-FFF2-40B4-BE49-F238E27FC236}">
                  <a16:creationId xmlns:a16="http://schemas.microsoft.com/office/drawing/2014/main" id="{E42C91C2-7185-4687-B57F-EBB543325D7F}"/>
                </a:ext>
              </a:extLst>
            </p:cNvPr>
            <p:cNvSpPr/>
            <p:nvPr/>
          </p:nvSpPr>
          <p:spPr>
            <a:xfrm>
              <a:off x="7206989" y="4130189"/>
              <a:ext cx="314837" cy="360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27"/>
                <a:gd name="f4" fmla="val 7549"/>
                <a:gd name="f5" fmla="val 2206"/>
                <a:gd name="f6" fmla="val 1"/>
                <a:gd name="f7" fmla="val 1828"/>
                <a:gd name="f8" fmla="val 1481"/>
                <a:gd name="f9" fmla="val 221"/>
                <a:gd name="f10" fmla="val 1261"/>
                <a:gd name="f11" fmla="val 568"/>
                <a:gd name="f12" fmla="val 946"/>
                <a:gd name="f13" fmla="val 1198"/>
                <a:gd name="f14" fmla="val 914"/>
                <a:gd name="f15" fmla="val 1324"/>
                <a:gd name="f16" fmla="val 757"/>
                <a:gd name="f17" fmla="val 1419"/>
                <a:gd name="f18" fmla="val 631"/>
                <a:gd name="f19" fmla="val 6239"/>
                <a:gd name="f20" fmla="val 1576"/>
                <a:gd name="f21" fmla="val 2584"/>
                <a:gd name="f22" fmla="val 7247"/>
                <a:gd name="f23" fmla="val 2768"/>
                <a:gd name="f24" fmla="val 7431"/>
                <a:gd name="f25" fmla="val 3054"/>
                <a:gd name="f26" fmla="val 7548"/>
                <a:gd name="f27" fmla="val 3330"/>
                <a:gd name="f28" fmla="val 3431"/>
                <a:gd name="f29" fmla="val 3531"/>
                <a:gd name="f30" fmla="val 7533"/>
                <a:gd name="f31" fmla="val 3624"/>
                <a:gd name="f32" fmla="val 7499"/>
                <a:gd name="f33" fmla="val 6585"/>
                <a:gd name="f34" fmla="val 6554"/>
                <a:gd name="f35" fmla="val 6743"/>
                <a:gd name="f36" fmla="val 6522"/>
                <a:gd name="f37" fmla="val 6900"/>
                <a:gd name="f38" fmla="val 6396"/>
                <a:gd name="f39" fmla="val 7026"/>
                <a:gd name="f40" fmla="val 6302"/>
                <a:gd name="f41" fmla="val 4537"/>
                <a:gd name="f42" fmla="val 3813"/>
                <a:gd name="f43" fmla="val 4380"/>
                <a:gd name="f44" fmla="val 4348"/>
                <a:gd name="f45" fmla="val 3844"/>
                <a:gd name="f46" fmla="val 4033"/>
                <a:gd name="f47" fmla="val 4506"/>
                <a:gd name="f48" fmla="val 3340"/>
                <a:gd name="f49" fmla="val 4947"/>
                <a:gd name="f50" fmla="val 2647"/>
                <a:gd name="f51" fmla="val 5042"/>
                <a:gd name="f52" fmla="val 2601"/>
                <a:gd name="f53" fmla="val 5044"/>
                <a:gd name="f54" fmla="val 2556"/>
                <a:gd name="f55" fmla="val 5046"/>
                <a:gd name="f56" fmla="val 2511"/>
                <a:gd name="f57" fmla="val 2046"/>
                <a:gd name="f58" fmla="val 1698"/>
                <a:gd name="f59" fmla="val 4899"/>
                <a:gd name="f60" fmla="val 4727"/>
                <a:gd name="f61" fmla="val 1103"/>
                <a:gd name="f62" fmla="val 4632"/>
                <a:gd name="f63" fmla="val 1040"/>
                <a:gd name="f64" fmla="val 4412"/>
                <a:gd name="f65" fmla="val 1166"/>
                <a:gd name="f66" fmla="val 4254"/>
                <a:gd name="f67" fmla="val 2363"/>
                <a:gd name="f68" fmla="val 1797"/>
                <a:gd name="f69" fmla="val 2615"/>
                <a:gd name="f70" fmla="val 3088"/>
                <a:gd name="f71" fmla="val 1041"/>
                <a:gd name="f72" fmla="val 3592"/>
                <a:gd name="f73" fmla="val 5104"/>
                <a:gd name="f74" fmla="val 5167"/>
                <a:gd name="f75" fmla="val 852"/>
                <a:gd name="f76" fmla="val 5262"/>
                <a:gd name="f77" fmla="val 347"/>
                <a:gd name="f78" fmla="val 158"/>
                <a:gd name="f79" fmla="val 4884"/>
                <a:gd name="f80" fmla="*/ f0 1 7027"/>
                <a:gd name="f81" fmla="*/ f1 1 7549"/>
                <a:gd name="f82" fmla="+- f4 0 f2"/>
                <a:gd name="f83" fmla="+- f3 0 f2"/>
                <a:gd name="f84" fmla="*/ f83 1 7027"/>
                <a:gd name="f85" fmla="*/ f82 1 7549"/>
                <a:gd name="f86" fmla="*/ f2 1 f84"/>
                <a:gd name="f87" fmla="*/ f3 1 f84"/>
                <a:gd name="f88" fmla="*/ f2 1 f85"/>
                <a:gd name="f89" fmla="*/ f4 1 f85"/>
                <a:gd name="f90" fmla="*/ f86 f80 1"/>
                <a:gd name="f91" fmla="*/ f87 f80 1"/>
                <a:gd name="f92" fmla="*/ f89 f81 1"/>
                <a:gd name="f93" fmla="*/ f88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0" t="f93" r="f91" b="f92"/>
              <a:pathLst>
                <a:path w="7027" h="754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lnTo>
                    <a:pt x="f6" y="f17"/>
                  </a:lnTo>
                  <a:lnTo>
                    <a:pt x="f6" y="f19"/>
                  </a:lnTo>
                  <a:lnTo>
                    <a:pt x="f20" y="f19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lnTo>
                    <a:pt x="f41" y="f42"/>
                  </a:lnTo>
                  <a:lnTo>
                    <a:pt x="f43" y="f42"/>
                  </a:lnTo>
                  <a:lnTo>
                    <a:pt x="f44" y="f45"/>
                  </a:ln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15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15"/>
                    <a:pt x="f70" y="f71"/>
                    <a:pt x="f72" y="f71"/>
                  </a:cubicBezTo>
                  <a:lnTo>
                    <a:pt x="f73" y="f71"/>
                  </a:lnTo>
                  <a:cubicBezTo>
                    <a:pt x="f74" y="f75"/>
                    <a:pt x="f76" y="f18"/>
                    <a:pt x="f76" y="f77"/>
                  </a:cubicBezTo>
                  <a:cubicBezTo>
                    <a:pt x="f76" y="f78"/>
                    <a:pt x="f73" y="f6"/>
                    <a:pt x="f79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28" name="Google Shape;10443;p74">
            <a:extLst>
              <a:ext uri="{FF2B5EF4-FFF2-40B4-BE49-F238E27FC236}">
                <a16:creationId xmlns:a16="http://schemas.microsoft.com/office/drawing/2014/main" id="{80274659-345D-4994-A83A-A4CA2C104307}"/>
              </a:ext>
            </a:extLst>
          </p:cNvPr>
          <p:cNvGrpSpPr/>
          <p:nvPr/>
        </p:nvGrpSpPr>
        <p:grpSpPr>
          <a:xfrm>
            <a:off x="8485796" y="3337175"/>
            <a:ext cx="413345" cy="440549"/>
            <a:chOff x="8485796" y="3337175"/>
            <a:chExt cx="413345" cy="440549"/>
          </a:xfrm>
        </p:grpSpPr>
        <p:sp>
          <p:nvSpPr>
            <p:cNvPr id="129" name="Google Shape;10444;p74">
              <a:extLst>
                <a:ext uri="{FF2B5EF4-FFF2-40B4-BE49-F238E27FC236}">
                  <a16:creationId xmlns:a16="http://schemas.microsoft.com/office/drawing/2014/main" id="{4FEAB250-3E12-4067-AF87-B9294D6A093C}"/>
                </a:ext>
              </a:extLst>
            </p:cNvPr>
            <p:cNvSpPr/>
            <p:nvPr/>
          </p:nvSpPr>
          <p:spPr>
            <a:xfrm>
              <a:off x="8522079" y="3337175"/>
              <a:ext cx="120965" cy="1289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9"/>
                <a:gd name="f8" fmla="val 3466"/>
                <a:gd name="f9" fmla="val 2678"/>
                <a:gd name="f10" fmla="*/ f0 1 3467"/>
                <a:gd name="f11" fmla="*/ f1 1 3467"/>
                <a:gd name="f12" fmla="+- f3 0 f2"/>
                <a:gd name="f13" fmla="*/ f12 1 3467"/>
                <a:gd name="f14" fmla="*/ f2 1 f13"/>
                <a:gd name="f15" fmla="*/ f3 1 f13"/>
                <a:gd name="f16" fmla="*/ f14 f10 1"/>
                <a:gd name="f17" fmla="*/ f15 f10 1"/>
                <a:gd name="f18" fmla="*/ f15 f11 1"/>
                <a:gd name="f19" fmla="*/ f14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0" name="Google Shape;10445;p74">
              <a:extLst>
                <a:ext uri="{FF2B5EF4-FFF2-40B4-BE49-F238E27FC236}">
                  <a16:creationId xmlns:a16="http://schemas.microsoft.com/office/drawing/2014/main" id="{B12B88EB-00E5-4F7C-8ED6-80A149E25D62}"/>
                </a:ext>
              </a:extLst>
            </p:cNvPr>
            <p:cNvSpPr/>
            <p:nvPr/>
          </p:nvSpPr>
          <p:spPr>
            <a:xfrm>
              <a:off x="8681459" y="3389909"/>
              <a:ext cx="145142" cy="1010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718"/>
                <a:gd name="f5" fmla="val 347"/>
                <a:gd name="f6" fmla="val 158"/>
                <a:gd name="f7" fmla="val 1"/>
                <a:gd name="f8" fmla="val 536"/>
                <a:gd name="f9" fmla="val 95"/>
                <a:gd name="f10" fmla="val 662"/>
                <a:gd name="f11" fmla="val 316"/>
                <a:gd name="f12" fmla="val 2395"/>
                <a:gd name="f13" fmla="val 2584"/>
                <a:gd name="f14" fmla="val 2742"/>
                <a:gd name="f15" fmla="val 820"/>
                <a:gd name="f16" fmla="val 1009"/>
                <a:gd name="f17" fmla="val 1576"/>
                <a:gd name="f18" fmla="val 2616"/>
                <a:gd name="f19" fmla="val 1450"/>
                <a:gd name="f20" fmla="val 2568"/>
                <a:gd name="f21" fmla="val 1387"/>
                <a:gd name="f22" fmla="val 2482"/>
                <a:gd name="f23" fmla="val 1355"/>
                <a:gd name="f24" fmla="val 2391"/>
                <a:gd name="f25" fmla="val 2301"/>
                <a:gd name="f26" fmla="val 2206"/>
                <a:gd name="f27" fmla="val 2143"/>
                <a:gd name="f28" fmla="val 2049"/>
                <a:gd name="f29" fmla="val 1796"/>
                <a:gd name="f30" fmla="val 1922"/>
                <a:gd name="f31" fmla="val 2868"/>
                <a:gd name="f32" fmla="val 2647"/>
                <a:gd name="f33" fmla="val 2931"/>
                <a:gd name="f34" fmla="val 2694"/>
                <a:gd name="f35" fmla="val 3017"/>
                <a:gd name="f36" fmla="val 3104"/>
                <a:gd name="f37" fmla="val 3191"/>
                <a:gd name="f38" fmla="val 3277"/>
                <a:gd name="f39" fmla="val 3340"/>
                <a:gd name="f40" fmla="val 4033"/>
                <a:gd name="f41" fmla="val 4159"/>
                <a:gd name="f42" fmla="val 3986"/>
                <a:gd name="f43" fmla="val 3899"/>
                <a:gd name="f44" fmla="val 3809"/>
                <a:gd name="f45" fmla="val 3718"/>
                <a:gd name="f46" fmla="val 3624"/>
                <a:gd name="f47" fmla="val 3561"/>
                <a:gd name="f48" fmla="val 3466"/>
                <a:gd name="f49" fmla="val 441"/>
                <a:gd name="f50" fmla="val 2994"/>
                <a:gd name="f51" fmla="val 2427"/>
                <a:gd name="f52" fmla="*/ f0 1 4160"/>
                <a:gd name="f53" fmla="*/ f1 1 2718"/>
                <a:gd name="f54" fmla="+- f4 0 f2"/>
                <a:gd name="f55" fmla="+- f3 0 f2"/>
                <a:gd name="f56" fmla="*/ f55 1 4160"/>
                <a:gd name="f57" fmla="*/ f54 1 2718"/>
                <a:gd name="f58" fmla="*/ f2 1 f56"/>
                <a:gd name="f59" fmla="*/ f3 1 f56"/>
                <a:gd name="f60" fmla="*/ f2 1 f57"/>
                <a:gd name="f61" fmla="*/ f4 1 f57"/>
                <a:gd name="f62" fmla="*/ f58 f52 1"/>
                <a:gd name="f63" fmla="*/ f59 f52 1"/>
                <a:gd name="f64" fmla="*/ f61 f53 1"/>
                <a:gd name="f65" fmla="*/ f60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4160" h="2718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cubicBezTo>
                    <a:pt x="f7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15"/>
                    <a:pt x="f14" y="f16"/>
                  </a:cubicBezTo>
                  <a:lnTo>
                    <a:pt x="f14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1"/>
                    <a:pt x="f27" y="f19"/>
                  </a:cubicBezTo>
                  <a:cubicBezTo>
                    <a:pt x="f28" y="f17"/>
                    <a:pt x="f28" y="f29"/>
                    <a:pt x="f27" y="f30"/>
                  </a:cubicBezTo>
                  <a:lnTo>
                    <a:pt x="f31" y="f32"/>
                  </a:lnTo>
                  <a:cubicBezTo>
                    <a:pt x="f33" y="f34"/>
                    <a:pt x="f35" y="f4"/>
                    <a:pt x="f36" y="f4"/>
                  </a:cubicBezTo>
                  <a:cubicBezTo>
                    <a:pt x="f37" y="f4"/>
                    <a:pt x="f38" y="f34"/>
                    <a:pt x="f39" y="f32"/>
                  </a:cubicBezTo>
                  <a:lnTo>
                    <a:pt x="f40" y="f30"/>
                  </a:lnTo>
                  <a:cubicBezTo>
                    <a:pt x="f41" y="f29"/>
                    <a:pt x="f41" y="f17"/>
                    <a:pt x="f40" y="f19"/>
                  </a:cubicBezTo>
                  <a:cubicBezTo>
                    <a:pt x="f42" y="f21"/>
                    <a:pt x="f43" y="f23"/>
                    <a:pt x="f44" y="f23"/>
                  </a:cubicBezTo>
                  <a:cubicBezTo>
                    <a:pt x="f45" y="f23"/>
                    <a:pt x="f46" y="f21"/>
                    <a:pt x="f47" y="f19"/>
                  </a:cubicBezTo>
                  <a:lnTo>
                    <a:pt x="f48" y="f17"/>
                  </a:lnTo>
                  <a:lnTo>
                    <a:pt x="f48" y="f16"/>
                  </a:lnTo>
                  <a:cubicBezTo>
                    <a:pt x="f48" y="f49"/>
                    <a:pt x="f50" y="f2"/>
                    <a:pt x="f51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1" name="Google Shape;10446;p74">
              <a:extLst>
                <a:ext uri="{FF2B5EF4-FFF2-40B4-BE49-F238E27FC236}">
                  <a16:creationId xmlns:a16="http://schemas.microsoft.com/office/drawing/2014/main" id="{CE5D06EF-93FF-4775-9FE0-4D1628AF1371}"/>
                </a:ext>
              </a:extLst>
            </p:cNvPr>
            <p:cNvSpPr/>
            <p:nvPr/>
          </p:nvSpPr>
          <p:spPr>
            <a:xfrm>
              <a:off x="8530876" y="3620054"/>
              <a:ext cx="148425" cy="102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763"/>
                <a:gd name="f5" fmla="val 1095"/>
                <a:gd name="f6" fmla="val 1002"/>
                <a:gd name="f7" fmla="val 904"/>
                <a:gd name="f8" fmla="val 28"/>
                <a:gd name="f9" fmla="val 820"/>
                <a:gd name="f10" fmla="val 112"/>
                <a:gd name="f11" fmla="val 127"/>
                <a:gd name="f12" fmla="val 805"/>
                <a:gd name="f13" fmla="val 1"/>
                <a:gd name="f14" fmla="val 931"/>
                <a:gd name="f15" fmla="val 1184"/>
                <a:gd name="f16" fmla="val 1278"/>
                <a:gd name="f17" fmla="val 190"/>
                <a:gd name="f18" fmla="val 1341"/>
                <a:gd name="f19" fmla="val 276"/>
                <a:gd name="f20" fmla="val 1373"/>
                <a:gd name="f21" fmla="val 363"/>
                <a:gd name="f22" fmla="val 449"/>
                <a:gd name="f23" fmla="val 536"/>
                <a:gd name="f24" fmla="val 599"/>
                <a:gd name="f25" fmla="val 725"/>
                <a:gd name="f26" fmla="val 1719"/>
                <a:gd name="f27" fmla="val 2318"/>
                <a:gd name="f28" fmla="val 1198"/>
                <a:gd name="f29" fmla="val 2759"/>
                <a:gd name="f30" fmla="val 1733"/>
                <a:gd name="f31" fmla="val 3813"/>
                <a:gd name="f32" fmla="val 3837"/>
                <a:gd name="f33" fmla="val 2761"/>
                <a:gd name="f34" fmla="val 3861"/>
                <a:gd name="f35" fmla="val 3883"/>
                <a:gd name="f36" fmla="val 4122"/>
                <a:gd name="f37" fmla="val 2616"/>
                <a:gd name="f38" fmla="val 2444"/>
                <a:gd name="f39" fmla="val 2223"/>
                <a:gd name="f40" fmla="val 4096"/>
                <a:gd name="f41" fmla="val 2066"/>
                <a:gd name="f42" fmla="val 3907"/>
                <a:gd name="f43" fmla="val 1828"/>
                <a:gd name="f44" fmla="val 1639"/>
                <a:gd name="f45" fmla="val 1481"/>
                <a:gd name="f46" fmla="val 1908"/>
                <a:gd name="f47" fmla="val 1576"/>
                <a:gd name="f48" fmla="val 1824"/>
                <a:gd name="f49" fmla="val 1914"/>
                <a:gd name="f50" fmla="val 2001"/>
                <a:gd name="f51" fmla="val 2048"/>
                <a:gd name="f52" fmla="val 2174"/>
                <a:gd name="f53" fmla="val 1355"/>
                <a:gd name="f54" fmla="val 1292"/>
                <a:gd name="f55" fmla="val 81"/>
                <a:gd name="f56" fmla="val 1261"/>
                <a:gd name="f57" fmla="val 1229"/>
                <a:gd name="f58" fmla="val 18"/>
                <a:gd name="f59" fmla="val 1187"/>
                <a:gd name="f60" fmla="val 7"/>
                <a:gd name="f61" fmla="val 1142"/>
                <a:gd name="f62" fmla="*/ f0 1 4254"/>
                <a:gd name="f63" fmla="*/ f1 1 2763"/>
                <a:gd name="f64" fmla="+- f4 0 f2"/>
                <a:gd name="f65" fmla="+- f3 0 f2"/>
                <a:gd name="f66" fmla="*/ f65 1 4254"/>
                <a:gd name="f67" fmla="*/ f64 1 2763"/>
                <a:gd name="f68" fmla="*/ f2 1 f66"/>
                <a:gd name="f69" fmla="*/ f3 1 f66"/>
                <a:gd name="f70" fmla="*/ f2 1 f67"/>
                <a:gd name="f71" fmla="*/ f4 1 f67"/>
                <a:gd name="f72" fmla="*/ f68 f62 1"/>
                <a:gd name="f73" fmla="*/ f69 f62 1"/>
                <a:gd name="f74" fmla="*/ f71 f63 1"/>
                <a:gd name="f75" fmla="*/ f70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4254" h="276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cubicBezTo>
                    <a:pt x="f32" y="f33"/>
                    <a:pt x="f34" y="f4"/>
                    <a:pt x="f35" y="f4"/>
                  </a:cubicBezTo>
                  <a:cubicBezTo>
                    <a:pt x="f36" y="f4"/>
                    <a:pt x="f3" y="f37"/>
                    <a:pt x="f3" y="f38"/>
                  </a:cubicBezTo>
                  <a:cubicBezTo>
                    <a:pt x="f3" y="f39"/>
                    <a:pt x="f40" y="f41"/>
                    <a:pt x="f42" y="f41"/>
                  </a:cubicBezTo>
                  <a:lnTo>
                    <a:pt x="f43" y="f41"/>
                  </a:lnTo>
                  <a:cubicBezTo>
                    <a:pt x="f44" y="f41"/>
                    <a:pt x="f45" y="f46"/>
                    <a:pt x="f45" y="f26"/>
                  </a:cubicBezTo>
                  <a:lnTo>
                    <a:pt x="f45" y="f15"/>
                  </a:lnTo>
                  <a:lnTo>
                    <a:pt x="f47" y="f16"/>
                  </a:lnTo>
                  <a:cubicBezTo>
                    <a:pt x="f44" y="f18"/>
                    <a:pt x="f30" y="f20"/>
                    <a:pt x="f48" y="f20"/>
                  </a:cubicBezTo>
                  <a:cubicBezTo>
                    <a:pt x="f49" y="f20"/>
                    <a:pt x="f50" y="f18"/>
                    <a:pt x="f51" y="f16"/>
                  </a:cubicBezTo>
                  <a:cubicBezTo>
                    <a:pt x="f52" y="f15"/>
                    <a:pt x="f52" y="f14"/>
                    <a:pt x="f51" y="f12"/>
                  </a:cubicBezTo>
                  <a:lnTo>
                    <a:pt x="f53" y="f10"/>
                  </a:lnTo>
                  <a:cubicBezTo>
                    <a:pt x="f54" y="f55"/>
                    <a:pt x="f56" y="f55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2" name="Google Shape;10447;p74">
              <a:extLst>
                <a:ext uri="{FF2B5EF4-FFF2-40B4-BE49-F238E27FC236}">
                  <a16:creationId xmlns:a16="http://schemas.microsoft.com/office/drawing/2014/main" id="{0C3FA05C-BDC4-4525-BCBB-1957951BE5A4}"/>
                </a:ext>
              </a:extLst>
            </p:cNvPr>
            <p:cNvSpPr/>
            <p:nvPr/>
          </p:nvSpPr>
          <p:spPr>
            <a:xfrm>
              <a:off x="8739725" y="3517605"/>
              <a:ext cx="124248" cy="12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61"/>
                <a:gd name="f4" fmla="val 3435"/>
                <a:gd name="f5" fmla="val 1796"/>
                <a:gd name="f6" fmla="val 788"/>
                <a:gd name="f7" fmla="val 1733"/>
                <a:gd name="f8" fmla="val 2647"/>
                <a:gd name="f9" fmla="val 3434"/>
                <a:gd name="f10" fmla="val 2741"/>
                <a:gd name="f11" fmla="val 2773"/>
                <a:gd name="f12" fmla="*/ f0 1 3561"/>
                <a:gd name="f13" fmla="*/ f1 1 3435"/>
                <a:gd name="f14" fmla="+- f4 0 f2"/>
                <a:gd name="f15" fmla="+- f3 0 f2"/>
                <a:gd name="f16" fmla="*/ f15 1 3561"/>
                <a:gd name="f17" fmla="*/ f14 1 3435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3560" h="3435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3" y="f8"/>
                    <a:pt x="f3" y="f7"/>
                  </a:cubicBezTo>
                  <a:cubicBezTo>
                    <a:pt x="f3" y="f6"/>
                    <a:pt x="f11" y="f2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3" name="Google Shape;10448;p74">
              <a:extLst>
                <a:ext uri="{FF2B5EF4-FFF2-40B4-BE49-F238E27FC236}">
                  <a16:creationId xmlns:a16="http://schemas.microsoft.com/office/drawing/2014/main" id="{45E0E83C-4093-487C-803B-14D399CAEF78}"/>
                </a:ext>
              </a:extLst>
            </p:cNvPr>
            <p:cNvSpPr/>
            <p:nvPr/>
          </p:nvSpPr>
          <p:spPr>
            <a:xfrm>
              <a:off x="8485796" y="3463719"/>
              <a:ext cx="193505" cy="1312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46"/>
                <a:gd name="f4" fmla="val 3529"/>
                <a:gd name="f5" fmla="val 1072"/>
                <a:gd name="f6" fmla="val 442"/>
                <a:gd name="f7" fmla="val 536"/>
                <a:gd name="f8" fmla="val 32"/>
                <a:gd name="f9" fmla="val 1292"/>
                <a:gd name="f10" fmla="val 2143"/>
                <a:gd name="f11" fmla="val 3182"/>
                <a:gd name="f12" fmla="val 1"/>
                <a:gd name="f13" fmla="val 3371"/>
                <a:gd name="f14" fmla="val 158"/>
                <a:gd name="f15" fmla="val 347"/>
                <a:gd name="f16" fmla="val 5199"/>
                <a:gd name="f17" fmla="val 5388"/>
                <a:gd name="f18" fmla="val 5168"/>
                <a:gd name="f19" fmla="val 4538"/>
                <a:gd name="f20" fmla="val 4096"/>
                <a:gd name="f21" fmla="val 473"/>
                <a:gd name="f22" fmla="val 3466"/>
                <a:gd name="f23" fmla="val 756"/>
                <a:gd name="f24" fmla="val 2805"/>
                <a:gd name="f25" fmla="val 1513"/>
                <a:gd name="f26" fmla="val 504"/>
                <a:gd name="f27" fmla="*/ f0 1 5546"/>
                <a:gd name="f28" fmla="*/ f1 1 3529"/>
                <a:gd name="f29" fmla="+- f4 0 f2"/>
                <a:gd name="f30" fmla="+- f3 0 f2"/>
                <a:gd name="f31" fmla="*/ f30 1 5546"/>
                <a:gd name="f32" fmla="*/ f29 1 3529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5546" h="3529">
                  <a:moveTo>
                    <a:pt x="f5" y="f2"/>
                  </a:moveTo>
                  <a:cubicBezTo>
                    <a:pt x="f6" y="f7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4"/>
                    <a:pt x="f15" y="f4"/>
                  </a:cubicBezTo>
                  <a:lnTo>
                    <a:pt x="f16" y="f4"/>
                  </a:lnTo>
                  <a:cubicBezTo>
                    <a:pt x="f17" y="f4"/>
                    <a:pt x="f3" y="f13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8" y="f7"/>
                    <a:pt x="f19" y="f2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10" y="f23"/>
                    <a:pt x="f25" y="f26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4" name="Google Shape;10449;p74">
              <a:extLst>
                <a:ext uri="{FF2B5EF4-FFF2-40B4-BE49-F238E27FC236}">
                  <a16:creationId xmlns:a16="http://schemas.microsoft.com/office/drawing/2014/main" id="{08D22088-04A2-44CB-BDD4-FFC8858D106C}"/>
                </a:ext>
              </a:extLst>
            </p:cNvPr>
            <p:cNvSpPr/>
            <p:nvPr/>
          </p:nvSpPr>
          <p:spPr>
            <a:xfrm>
              <a:off x="8703442" y="3644112"/>
              <a:ext cx="195699" cy="1336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3593"/>
                <a:gd name="f5" fmla="val 1009"/>
                <a:gd name="f6" fmla="val 1"/>
                <a:gd name="f7" fmla="val 379"/>
                <a:gd name="f8" fmla="val 537"/>
                <a:gd name="f9" fmla="val 1261"/>
                <a:gd name="f10" fmla="val 2143"/>
                <a:gd name="f11" fmla="val 3246"/>
                <a:gd name="f12" fmla="val 3435"/>
                <a:gd name="f13" fmla="val 158"/>
                <a:gd name="f14" fmla="val 3592"/>
                <a:gd name="f15" fmla="val 347"/>
                <a:gd name="f16" fmla="val 5262"/>
                <a:gd name="f17" fmla="val 5451"/>
                <a:gd name="f18" fmla="val 5577"/>
                <a:gd name="f19" fmla="val 5199"/>
                <a:gd name="f20" fmla="val 4569"/>
                <a:gd name="f21" fmla="val 4128"/>
                <a:gd name="f22" fmla="val 474"/>
                <a:gd name="f23" fmla="val 3498"/>
                <a:gd name="f24" fmla="val 757"/>
                <a:gd name="f25" fmla="val 2773"/>
                <a:gd name="f26" fmla="val 2080"/>
                <a:gd name="f27" fmla="val 1450"/>
                <a:gd name="f28" fmla="*/ f0 1 5609"/>
                <a:gd name="f29" fmla="*/ f1 1 3593"/>
                <a:gd name="f30" fmla="+- f4 0 f2"/>
                <a:gd name="f31" fmla="+- f3 0 f2"/>
                <a:gd name="f32" fmla="*/ f31 1 5609"/>
                <a:gd name="f33" fmla="*/ f30 1 3593"/>
                <a:gd name="f34" fmla="*/ f2 1 f32"/>
                <a:gd name="f35" fmla="*/ f3 1 f32"/>
                <a:gd name="f36" fmla="*/ f2 1 f33"/>
                <a:gd name="f37" fmla="*/ f4 1 f33"/>
                <a:gd name="f38" fmla="*/ f34 f28 1"/>
                <a:gd name="f39" fmla="*/ f35 f28 1"/>
                <a:gd name="f40" fmla="*/ f37 f29 1"/>
                <a:gd name="f41" fmla="*/ f3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5609" h="3593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18" y="f9"/>
                    <a:pt x="f19" y="f8"/>
                    <a:pt x="f20" y="f6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2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35" name="Google Shape;10468;p74">
            <a:extLst>
              <a:ext uri="{FF2B5EF4-FFF2-40B4-BE49-F238E27FC236}">
                <a16:creationId xmlns:a16="http://schemas.microsoft.com/office/drawing/2014/main" id="{CE3ECDB8-71EF-4528-AF4E-7A7B22631389}"/>
              </a:ext>
            </a:extLst>
          </p:cNvPr>
          <p:cNvGrpSpPr/>
          <p:nvPr/>
        </p:nvGrpSpPr>
        <p:grpSpPr>
          <a:xfrm>
            <a:off x="4518516" y="3505370"/>
            <a:ext cx="362148" cy="384935"/>
            <a:chOff x="4518516" y="3505370"/>
            <a:chExt cx="362148" cy="384935"/>
          </a:xfrm>
        </p:grpSpPr>
        <p:sp>
          <p:nvSpPr>
            <p:cNvPr id="136" name="Google Shape;10469;p74">
              <a:extLst>
                <a:ext uri="{FF2B5EF4-FFF2-40B4-BE49-F238E27FC236}">
                  <a16:creationId xmlns:a16="http://schemas.microsoft.com/office/drawing/2014/main" id="{85100B45-E8D0-4FFB-8909-BBBC662CB239}"/>
                </a:ext>
              </a:extLst>
            </p:cNvPr>
            <p:cNvSpPr/>
            <p:nvPr/>
          </p:nvSpPr>
          <p:spPr>
            <a:xfrm>
              <a:off x="4731736" y="3731584"/>
              <a:ext cx="148928" cy="1587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2395"/>
                <a:gd name="f5" fmla="val 1324"/>
                <a:gd name="f6" fmla="val 2616"/>
                <a:gd name="f7" fmla="val 2773"/>
                <a:gd name="f8" fmla="val 1482"/>
                <a:gd name="f9" fmla="val 1702"/>
                <a:gd name="f10" fmla="val 2049"/>
                <a:gd name="f11" fmla="val 3120"/>
                <a:gd name="f12" fmla="val 3309"/>
                <a:gd name="f13" fmla="val 3466"/>
                <a:gd name="f14" fmla="val 2206"/>
                <a:gd name="f15" fmla="val 2584"/>
                <a:gd name="f16" fmla="val 2742"/>
                <a:gd name="f17" fmla="val 2458"/>
                <a:gd name="f18" fmla="val 1"/>
                <a:gd name="f19" fmla="val 1104"/>
                <a:gd name="f20" fmla="val 1103"/>
                <a:gd name="f21" fmla="val 2427"/>
                <a:gd name="f22" fmla="val 3781"/>
                <a:gd name="f23" fmla="val 4884"/>
                <a:gd name="f24" fmla="val 3782"/>
                <a:gd name="f25" fmla="val 4853"/>
                <a:gd name="f26" fmla="val 1072"/>
                <a:gd name="f27" fmla="*/ f0 1 4885"/>
                <a:gd name="f28" fmla="*/ f1 1 4885"/>
                <a:gd name="f29" fmla="+- f3 0 f2"/>
                <a:gd name="f30" fmla="*/ f29 1 4885"/>
                <a:gd name="f31" fmla="*/ f2 1 f30"/>
                <a:gd name="f32" fmla="*/ f3 1 f30"/>
                <a:gd name="f33" fmla="*/ f31 f27 1"/>
                <a:gd name="f34" fmla="*/ f32 f27 1"/>
                <a:gd name="f35" fmla="*/ f32 f28 1"/>
                <a:gd name="f36" fmla="*/ f31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4885" h="4885">
                  <a:moveTo>
                    <a:pt x="f4" y="f5"/>
                  </a:moveTo>
                  <a:cubicBezTo>
                    <a:pt x="f6" y="f5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4"/>
                  </a:cubicBezTo>
                  <a:cubicBezTo>
                    <a:pt x="f13" y="f15"/>
                    <a:pt x="f12" y="f16"/>
                    <a:pt x="f11" y="f16"/>
                  </a:cubicBezTo>
                  <a:lnTo>
                    <a:pt x="f4" y="f16"/>
                  </a:lnTo>
                  <a:cubicBezTo>
                    <a:pt x="f14" y="f16"/>
                    <a:pt x="f10" y="f15"/>
                    <a:pt x="f10" y="f4"/>
                  </a:cubicBezTo>
                  <a:lnTo>
                    <a:pt x="f10" y="f9"/>
                  </a:lnTo>
                  <a:cubicBezTo>
                    <a:pt x="f10" y="f8"/>
                    <a:pt x="f14" y="f5"/>
                    <a:pt x="f4" y="f5"/>
                  </a:cubicBezTo>
                  <a:close/>
                  <a:moveTo>
                    <a:pt x="f17" y="f18"/>
                  </a:moveTo>
                  <a:cubicBezTo>
                    <a:pt x="f19" y="f18"/>
                    <a:pt x="f18" y="f20"/>
                    <a:pt x="f18" y="f21"/>
                  </a:cubicBezTo>
                  <a:cubicBezTo>
                    <a:pt x="f18" y="f22"/>
                    <a:pt x="f19" y="f23"/>
                    <a:pt x="f17" y="f23"/>
                  </a:cubicBezTo>
                  <a:cubicBezTo>
                    <a:pt x="f24" y="f23"/>
                    <a:pt x="f23" y="f22"/>
                    <a:pt x="f23" y="f21"/>
                  </a:cubicBezTo>
                  <a:cubicBezTo>
                    <a:pt x="f25" y="f26"/>
                    <a:pt x="f24" y="f18"/>
                    <a:pt x="f17" y="f18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7" name="Google Shape;10470;p74">
              <a:extLst>
                <a:ext uri="{FF2B5EF4-FFF2-40B4-BE49-F238E27FC236}">
                  <a16:creationId xmlns:a16="http://schemas.microsoft.com/office/drawing/2014/main" id="{F8CC1913-F907-4A95-BDD9-A0D24320CAE2}"/>
                </a:ext>
              </a:extLst>
            </p:cNvPr>
            <p:cNvSpPr/>
            <p:nvPr/>
          </p:nvSpPr>
          <p:spPr>
            <a:xfrm>
              <a:off x="4519495" y="3618994"/>
              <a:ext cx="317946" cy="2252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29"/>
                <a:gd name="f4" fmla="val 6932"/>
                <a:gd name="f5" fmla="val 2426"/>
                <a:gd name="f6" fmla="val 662"/>
                <a:gd name="f7" fmla="val 2647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1733"/>
                <a:gd name="f14" fmla="val 1544"/>
                <a:gd name="f15" fmla="val 1387"/>
                <a:gd name="f16" fmla="val 4537"/>
                <a:gd name="f17" fmla="val 4726"/>
                <a:gd name="f18" fmla="val 4884"/>
                <a:gd name="f19" fmla="val 4695"/>
                <a:gd name="f20" fmla="val 3812"/>
                <a:gd name="f21" fmla="val 3623"/>
                <a:gd name="f22" fmla="val 3466"/>
                <a:gd name="f23" fmla="val 6648"/>
                <a:gd name="f24" fmla="val 6837"/>
                <a:gd name="f25" fmla="val 6994"/>
                <a:gd name="f26" fmla="val 5955"/>
                <a:gd name="f27" fmla="val 5734"/>
                <a:gd name="f28" fmla="val 5577"/>
                <a:gd name="f29" fmla="val 8727"/>
                <a:gd name="f30" fmla="val 8948"/>
                <a:gd name="f31" fmla="val 9105"/>
                <a:gd name="f32" fmla="val 8034"/>
                <a:gd name="f33" fmla="val 7845"/>
                <a:gd name="f34" fmla="val 7688"/>
                <a:gd name="f35" fmla="val 2080"/>
                <a:gd name="f36" fmla="val 2237"/>
                <a:gd name="f37" fmla="val 2773"/>
                <a:gd name="f38" fmla="val 2206"/>
                <a:gd name="f39" fmla="val 4001"/>
                <a:gd name="f40" fmla="val 4159"/>
                <a:gd name="f41" fmla="val 4852"/>
                <a:gd name="f42" fmla="val 5010"/>
                <a:gd name="f43" fmla="val 5199"/>
                <a:gd name="f44" fmla="val 5388"/>
                <a:gd name="f45" fmla="val 5545"/>
                <a:gd name="f46" fmla="val 5892"/>
                <a:gd name="f47" fmla="val 6459"/>
                <a:gd name="f48" fmla="val 473"/>
                <a:gd name="f49" fmla="val 6931"/>
                <a:gd name="f50" fmla="val 1071"/>
                <a:gd name="f51" fmla="val 6490"/>
                <a:gd name="f52" fmla="val 6364"/>
                <a:gd name="f53" fmla="val 6616"/>
                <a:gd name="f54" fmla="val 6301"/>
                <a:gd name="f55" fmla="val 6270"/>
                <a:gd name="f56" fmla="val 5797"/>
                <a:gd name="f57" fmla="val 6333"/>
                <a:gd name="f58" fmla="val 5671"/>
                <a:gd name="f59" fmla="val 8066"/>
                <a:gd name="f60" fmla="val 2741"/>
                <a:gd name="f61" fmla="val 9420"/>
                <a:gd name="f62" fmla="val 9767"/>
                <a:gd name="f63" fmla="val 10113"/>
                <a:gd name="f64" fmla="val 2836"/>
                <a:gd name="f65" fmla="val 10428"/>
                <a:gd name="f66" fmla="val 2962"/>
                <a:gd name="f67" fmla="*/ f0 1 10429"/>
                <a:gd name="f68" fmla="*/ f1 1 6932"/>
                <a:gd name="f69" fmla="+- f4 0 f2"/>
                <a:gd name="f70" fmla="+- f3 0 f2"/>
                <a:gd name="f71" fmla="*/ f70 1 10429"/>
                <a:gd name="f72" fmla="*/ f69 1 6932"/>
                <a:gd name="f73" fmla="*/ f2 1 f71"/>
                <a:gd name="f74" fmla="*/ f3 1 f71"/>
                <a:gd name="f75" fmla="*/ f2 1 f72"/>
                <a:gd name="f76" fmla="*/ f4 1 f72"/>
                <a:gd name="f77" fmla="*/ f73 f67 1"/>
                <a:gd name="f78" fmla="*/ f74 f67 1"/>
                <a:gd name="f79" fmla="*/ f76 f68 1"/>
                <a:gd name="f80" fmla="*/ f75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7" t="f80" r="f78" b="f79"/>
              <a:pathLst>
                <a:path w="10429" h="693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9" y="f12"/>
                    <a:pt x="f16" y="f12"/>
                  </a:cubicBezTo>
                  <a:lnTo>
                    <a:pt x="f20" y="f12"/>
                  </a:lnTo>
                  <a:cubicBezTo>
                    <a:pt x="f21" y="f12"/>
                    <a:pt x="f22" y="f11"/>
                    <a:pt x="f22" y="f10"/>
                  </a:cubicBezTo>
                  <a:cubicBezTo>
                    <a:pt x="f22" y="f9"/>
                    <a:pt x="f21" y="f6"/>
                    <a:pt x="f20" y="f6"/>
                  </a:cubicBezTo>
                  <a:close/>
                  <a:moveTo>
                    <a:pt x="f23" y="f6"/>
                  </a:moveTo>
                  <a:cubicBezTo>
                    <a:pt x="f24" y="f6"/>
                    <a:pt x="f25" y="f9"/>
                    <a:pt x="f25" y="f10"/>
                  </a:cubicBezTo>
                  <a:cubicBezTo>
                    <a:pt x="f25" y="f11"/>
                    <a:pt x="f24" y="f12"/>
                    <a:pt x="f23" y="f12"/>
                  </a:cubicBezTo>
                  <a:lnTo>
                    <a:pt x="f26" y="f12"/>
                  </a:lnTo>
                  <a:cubicBezTo>
                    <a:pt x="f27" y="f12"/>
                    <a:pt x="f28" y="f11"/>
                    <a:pt x="f28" y="f10"/>
                  </a:cubicBezTo>
                  <a:cubicBezTo>
                    <a:pt x="f28" y="f9"/>
                    <a:pt x="f27" y="f6"/>
                    <a:pt x="f26" y="f6"/>
                  </a:cubicBezTo>
                  <a:close/>
                  <a:moveTo>
                    <a:pt x="f29" y="f6"/>
                  </a:moveTo>
                  <a:cubicBezTo>
                    <a:pt x="f30" y="f6"/>
                    <a:pt x="f31" y="f9"/>
                    <a:pt x="f31" y="f10"/>
                  </a:cubicBezTo>
                  <a:cubicBezTo>
                    <a:pt x="f31" y="f11"/>
                    <a:pt x="f30" y="f12"/>
                    <a:pt x="f29" y="f12"/>
                  </a:cubicBezTo>
                  <a:lnTo>
                    <a:pt x="f32" y="f12"/>
                  </a:lnTo>
                  <a:cubicBezTo>
                    <a:pt x="f33" y="f12"/>
                    <a:pt x="f34" y="f11"/>
                    <a:pt x="f34" y="f10"/>
                  </a:cubicBezTo>
                  <a:cubicBezTo>
                    <a:pt x="f34" y="f9"/>
                    <a:pt x="f33" y="f6"/>
                    <a:pt x="f32" y="f6"/>
                  </a:cubicBezTo>
                  <a:close/>
                  <a:moveTo>
                    <a:pt x="f5" y="f35"/>
                  </a:moveTo>
                  <a:cubicBezTo>
                    <a:pt x="f7" y="f35"/>
                    <a:pt x="f8" y="f36"/>
                    <a:pt x="f8" y="f5"/>
                  </a:cubicBezTo>
                  <a:cubicBezTo>
                    <a:pt x="f8" y="f7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7"/>
                    <a:pt x="f15" y="f5"/>
                  </a:cubicBezTo>
                  <a:cubicBezTo>
                    <a:pt x="f15" y="f38"/>
                    <a:pt x="f14" y="f35"/>
                    <a:pt x="f13" y="f35"/>
                  </a:cubicBezTo>
                  <a:close/>
                  <a:moveTo>
                    <a:pt x="f16" y="f35"/>
                  </a:moveTo>
                  <a:cubicBezTo>
                    <a:pt x="f17" y="f35"/>
                    <a:pt x="f18" y="f36"/>
                    <a:pt x="f18" y="f5"/>
                  </a:cubicBezTo>
                  <a:cubicBezTo>
                    <a:pt x="f18" y="f7"/>
                    <a:pt x="f19" y="f37"/>
                    <a:pt x="f16" y="f37"/>
                  </a:cubicBezTo>
                  <a:lnTo>
                    <a:pt x="f20" y="f37"/>
                  </a:lnTo>
                  <a:cubicBezTo>
                    <a:pt x="f21" y="f37"/>
                    <a:pt x="f22" y="f7"/>
                    <a:pt x="f22" y="f5"/>
                  </a:cubicBezTo>
                  <a:cubicBezTo>
                    <a:pt x="f22" y="f38"/>
                    <a:pt x="f21" y="f35"/>
                    <a:pt x="f20" y="f35"/>
                  </a:cubicBezTo>
                  <a:close/>
                  <a:moveTo>
                    <a:pt x="f23" y="f35"/>
                  </a:moveTo>
                  <a:cubicBezTo>
                    <a:pt x="f24" y="f35"/>
                    <a:pt x="f25" y="f36"/>
                    <a:pt x="f25" y="f5"/>
                  </a:cubicBezTo>
                  <a:cubicBezTo>
                    <a:pt x="f25" y="f7"/>
                    <a:pt x="f24" y="f37"/>
                    <a:pt x="f23" y="f37"/>
                  </a:cubicBezTo>
                  <a:lnTo>
                    <a:pt x="f26" y="f37"/>
                  </a:lnTo>
                  <a:cubicBezTo>
                    <a:pt x="f27" y="f37"/>
                    <a:pt x="f28" y="f7"/>
                    <a:pt x="f28" y="f5"/>
                  </a:cubicBezTo>
                  <a:cubicBezTo>
                    <a:pt x="f28" y="f38"/>
                    <a:pt x="f27" y="f35"/>
                    <a:pt x="f26" y="f35"/>
                  </a:cubicBezTo>
                  <a:close/>
                  <a:moveTo>
                    <a:pt x="f29" y="f35"/>
                  </a:moveTo>
                  <a:cubicBezTo>
                    <a:pt x="f30" y="f35"/>
                    <a:pt x="f31" y="f36"/>
                    <a:pt x="f31" y="f5"/>
                  </a:cubicBezTo>
                  <a:cubicBezTo>
                    <a:pt x="f31" y="f7"/>
                    <a:pt x="f30" y="f37"/>
                    <a:pt x="f29" y="f37"/>
                  </a:cubicBezTo>
                  <a:lnTo>
                    <a:pt x="f32" y="f37"/>
                  </a:lnTo>
                  <a:cubicBezTo>
                    <a:pt x="f33" y="f37"/>
                    <a:pt x="f34" y="f7"/>
                    <a:pt x="f34" y="f5"/>
                  </a:cubicBezTo>
                  <a:cubicBezTo>
                    <a:pt x="f34" y="f38"/>
                    <a:pt x="f33" y="f35"/>
                    <a:pt x="f32" y="f35"/>
                  </a:cubicBezTo>
                  <a:close/>
                  <a:moveTo>
                    <a:pt x="f5" y="f22"/>
                  </a:moveTo>
                  <a:cubicBezTo>
                    <a:pt x="f7" y="f22"/>
                    <a:pt x="f8" y="f21"/>
                    <a:pt x="f8" y="f20"/>
                  </a:cubicBezTo>
                  <a:cubicBezTo>
                    <a:pt x="f8" y="f39"/>
                    <a:pt x="f7" y="f40"/>
                    <a:pt x="f5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20"/>
                  </a:cubicBezTo>
                  <a:cubicBezTo>
                    <a:pt x="f15" y="f21"/>
                    <a:pt x="f14" y="f22"/>
                    <a:pt x="f13" y="f22"/>
                  </a:cubicBezTo>
                  <a:close/>
                  <a:moveTo>
                    <a:pt x="f16" y="f22"/>
                  </a:moveTo>
                  <a:cubicBezTo>
                    <a:pt x="f17" y="f22"/>
                    <a:pt x="f18" y="f21"/>
                    <a:pt x="f18" y="f20"/>
                  </a:cubicBezTo>
                  <a:cubicBezTo>
                    <a:pt x="f18" y="f39"/>
                    <a:pt x="f19" y="f40"/>
                    <a:pt x="f16" y="f40"/>
                  </a:cubicBezTo>
                  <a:lnTo>
                    <a:pt x="f20" y="f40"/>
                  </a:lnTo>
                  <a:cubicBezTo>
                    <a:pt x="f21" y="f40"/>
                    <a:pt x="f22" y="f39"/>
                    <a:pt x="f22" y="f20"/>
                  </a:cubicBezTo>
                  <a:cubicBezTo>
                    <a:pt x="f22" y="f21"/>
                    <a:pt x="f21" y="f22"/>
                    <a:pt x="f20" y="f22"/>
                  </a:cubicBezTo>
                  <a:close/>
                  <a:moveTo>
                    <a:pt x="f23" y="f22"/>
                  </a:moveTo>
                  <a:cubicBezTo>
                    <a:pt x="f24" y="f22"/>
                    <a:pt x="f25" y="f21"/>
                    <a:pt x="f25" y="f20"/>
                  </a:cubicBezTo>
                  <a:cubicBezTo>
                    <a:pt x="f25" y="f39"/>
                    <a:pt x="f24" y="f40"/>
                    <a:pt x="f23" y="f40"/>
                  </a:cubicBezTo>
                  <a:lnTo>
                    <a:pt x="f26" y="f40"/>
                  </a:lnTo>
                  <a:cubicBezTo>
                    <a:pt x="f27" y="f40"/>
                    <a:pt x="f28" y="f39"/>
                    <a:pt x="f28" y="f20"/>
                  </a:cubicBezTo>
                  <a:cubicBezTo>
                    <a:pt x="f28" y="f21"/>
                    <a:pt x="f27" y="f22"/>
                    <a:pt x="f26" y="f22"/>
                  </a:cubicBezTo>
                  <a:close/>
                  <a:moveTo>
                    <a:pt x="f5" y="f41"/>
                  </a:moveTo>
                  <a:cubicBezTo>
                    <a:pt x="f7" y="f41"/>
                    <a:pt x="f8" y="f42"/>
                    <a:pt x="f8" y="f43"/>
                  </a:cubicBezTo>
                  <a:cubicBezTo>
                    <a:pt x="f8" y="f44"/>
                    <a:pt x="f7" y="f45"/>
                    <a:pt x="f5" y="f45"/>
                  </a:cubicBezTo>
                  <a:lnTo>
                    <a:pt x="f13" y="f45"/>
                  </a:lnTo>
                  <a:cubicBezTo>
                    <a:pt x="f14" y="f45"/>
                    <a:pt x="f15" y="f44"/>
                    <a:pt x="f15" y="f43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16" y="f41"/>
                  </a:moveTo>
                  <a:cubicBezTo>
                    <a:pt x="f17" y="f41"/>
                    <a:pt x="f18" y="f42"/>
                    <a:pt x="f18" y="f43"/>
                  </a:cubicBezTo>
                  <a:cubicBezTo>
                    <a:pt x="f18" y="f44"/>
                    <a:pt x="f19" y="f45"/>
                    <a:pt x="f16" y="f45"/>
                  </a:cubicBezTo>
                  <a:lnTo>
                    <a:pt x="f20" y="f45"/>
                  </a:lnTo>
                  <a:cubicBezTo>
                    <a:pt x="f21" y="f45"/>
                    <a:pt x="f22" y="f44"/>
                    <a:pt x="f22" y="f43"/>
                  </a:cubicBezTo>
                  <a:cubicBezTo>
                    <a:pt x="f22" y="f42"/>
                    <a:pt x="f21" y="f41"/>
                    <a:pt x="f20" y="f41"/>
                  </a:cubicBezTo>
                  <a:close/>
                  <a:moveTo>
                    <a:pt x="f2" y="f2"/>
                  </a:moveTo>
                  <a:lnTo>
                    <a:pt x="f2" y="f46"/>
                  </a:lnTo>
                  <a:cubicBezTo>
                    <a:pt x="f2" y="f47"/>
                    <a:pt x="f48" y="f49"/>
                    <a:pt x="f50" y="f49"/>
                  </a:cubicBezTo>
                  <a:lnTo>
                    <a:pt x="f51" y="f49"/>
                  </a:lnTo>
                  <a:cubicBezTo>
                    <a:pt x="f52" y="f53"/>
                    <a:pt x="f54" y="f55"/>
                    <a:pt x="f54" y="f46"/>
                  </a:cubicBezTo>
                  <a:cubicBezTo>
                    <a:pt x="f54" y="f56"/>
                    <a:pt x="f57" y="f58"/>
                    <a:pt x="f57" y="f45"/>
                  </a:cubicBezTo>
                  <a:lnTo>
                    <a:pt x="f26" y="f45"/>
                  </a:lnTo>
                  <a:cubicBezTo>
                    <a:pt x="f27" y="f45"/>
                    <a:pt x="f28" y="f44"/>
                    <a:pt x="f28" y="f43"/>
                  </a:cubicBezTo>
                  <a:cubicBezTo>
                    <a:pt x="f28" y="f42"/>
                    <a:pt x="f27" y="f41"/>
                    <a:pt x="f26" y="f41"/>
                  </a:cubicBezTo>
                  <a:lnTo>
                    <a:pt x="f51" y="f41"/>
                  </a:lnTo>
                  <a:cubicBezTo>
                    <a:pt x="f49" y="f21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5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8" name="Google Shape;10471;p74">
              <a:extLst>
                <a:ext uri="{FF2B5EF4-FFF2-40B4-BE49-F238E27FC236}">
                  <a16:creationId xmlns:a16="http://schemas.microsoft.com/office/drawing/2014/main" id="{92261416-2CE6-46EA-A393-F714F4ADC247}"/>
                </a:ext>
              </a:extLst>
            </p:cNvPr>
            <p:cNvSpPr/>
            <p:nvPr/>
          </p:nvSpPr>
          <p:spPr>
            <a:xfrm>
              <a:off x="4518516" y="3505370"/>
              <a:ext cx="318924" cy="921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61"/>
                <a:gd name="f4" fmla="val 2836"/>
                <a:gd name="f5" fmla="val 1734"/>
                <a:gd name="f6" fmla="val 1513"/>
                <a:gd name="f7" fmla="val 1356"/>
                <a:gd name="f8" fmla="val 158"/>
                <a:gd name="f9" fmla="val 347"/>
                <a:gd name="f10" fmla="val 693"/>
                <a:gd name="f11" fmla="val 1009"/>
                <a:gd name="f12" fmla="val 410"/>
                <a:gd name="f13" fmla="val 1"/>
                <a:gd name="f14" fmla="val 1166"/>
                <a:gd name="f15" fmla="val 1733"/>
                <a:gd name="f16" fmla="val 10429"/>
                <a:gd name="f17" fmla="val 10460"/>
                <a:gd name="f18" fmla="val 1134"/>
                <a:gd name="f19" fmla="val 9988"/>
                <a:gd name="f20" fmla="val 9421"/>
                <a:gd name="f21" fmla="val 9074"/>
                <a:gd name="f22" fmla="val 8917"/>
                <a:gd name="f23" fmla="val 8728"/>
                <a:gd name="f24" fmla="val 8539"/>
                <a:gd name="f25" fmla="val 8381"/>
                <a:gd name="f26" fmla="val 6995"/>
                <a:gd name="f27" fmla="val 6837"/>
                <a:gd name="f28" fmla="val 6648"/>
                <a:gd name="f29" fmla="val 6459"/>
                <a:gd name="f30" fmla="val 6302"/>
                <a:gd name="f31" fmla="val 4159"/>
                <a:gd name="f32" fmla="val 4002"/>
                <a:gd name="f33" fmla="val 3813"/>
                <a:gd name="f34" fmla="val 3624"/>
                <a:gd name="f35" fmla="val 3466"/>
                <a:gd name="f36" fmla="val 2080"/>
                <a:gd name="f37" fmla="val 1923"/>
                <a:gd name="f38" fmla="*/ f0 1 10461"/>
                <a:gd name="f39" fmla="*/ f1 1 2836"/>
                <a:gd name="f40" fmla="+- f4 0 f2"/>
                <a:gd name="f41" fmla="+- f3 0 f2"/>
                <a:gd name="f42" fmla="*/ f41 1 10461"/>
                <a:gd name="f43" fmla="*/ f40 1 2836"/>
                <a:gd name="f44" fmla="*/ f2 1 f42"/>
                <a:gd name="f45" fmla="*/ f3 1 f42"/>
                <a:gd name="f46" fmla="*/ f2 1 f43"/>
                <a:gd name="f47" fmla="*/ f4 1 f43"/>
                <a:gd name="f48" fmla="*/ f44 f38 1"/>
                <a:gd name="f49" fmla="*/ f45 f38 1"/>
                <a:gd name="f50" fmla="*/ f47 f39 1"/>
                <a:gd name="f51" fmla="*/ f46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10461" h="283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4"/>
                  </a:lnTo>
                  <a:lnTo>
                    <a:pt x="f16" y="f4"/>
                  </a:lnTo>
                  <a:lnTo>
                    <a:pt x="f16" y="f15"/>
                  </a:lnTo>
                  <a:lnTo>
                    <a:pt x="f17" y="f15"/>
                  </a:lnTo>
                  <a:cubicBezTo>
                    <a:pt x="f17" y="f18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ubicBezTo>
                    <a:pt x="f24" y="f2"/>
                    <a:pt x="f25" y="f8"/>
                    <a:pt x="f25" y="f9"/>
                  </a:cubicBezTo>
                  <a:lnTo>
                    <a:pt x="f25" y="f10"/>
                  </a:lnTo>
                  <a:lnTo>
                    <a:pt x="f26" y="f10"/>
                  </a:lnTo>
                  <a:lnTo>
                    <a:pt x="f26" y="f9"/>
                  </a:lnTo>
                  <a:cubicBezTo>
                    <a:pt x="f26" y="f8"/>
                    <a:pt x="f27" y="f2"/>
                    <a:pt x="f28" y="f2"/>
                  </a:cubicBezTo>
                  <a:cubicBezTo>
                    <a:pt x="f29" y="f2"/>
                    <a:pt x="f30" y="f8"/>
                    <a:pt x="f30" y="f9"/>
                  </a:cubicBezTo>
                  <a:lnTo>
                    <a:pt x="f30" y="f10"/>
                  </a:lnTo>
                  <a:lnTo>
                    <a:pt x="f31" y="f10"/>
                  </a:lnTo>
                  <a:lnTo>
                    <a:pt x="f31" y="f9"/>
                  </a:lnTo>
                  <a:cubicBezTo>
                    <a:pt x="f31" y="f8"/>
                    <a:pt x="f32" y="f2"/>
                    <a:pt x="f33" y="f2"/>
                  </a:cubicBezTo>
                  <a:cubicBezTo>
                    <a:pt x="f34" y="f2"/>
                    <a:pt x="f35" y="f8"/>
                    <a:pt x="f35" y="f9"/>
                  </a:cubicBezTo>
                  <a:lnTo>
                    <a:pt x="f35" y="f10"/>
                  </a:lnTo>
                  <a:lnTo>
                    <a:pt x="f36" y="f10"/>
                  </a:lnTo>
                  <a:lnTo>
                    <a:pt x="f36" y="f9"/>
                  </a:lnTo>
                  <a:cubicBezTo>
                    <a:pt x="f36" y="f8"/>
                    <a:pt x="f37" y="f2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39" name="Google Shape;10483;p74">
            <a:extLst>
              <a:ext uri="{FF2B5EF4-FFF2-40B4-BE49-F238E27FC236}">
                <a16:creationId xmlns:a16="http://schemas.microsoft.com/office/drawing/2014/main" id="{6F8B75F5-4E44-437E-BCD1-771026C45036}"/>
              </a:ext>
            </a:extLst>
          </p:cNvPr>
          <p:cNvGrpSpPr/>
          <p:nvPr/>
        </p:nvGrpSpPr>
        <p:grpSpPr>
          <a:xfrm>
            <a:off x="7861508" y="3405280"/>
            <a:ext cx="340046" cy="360374"/>
            <a:chOff x="7861508" y="3405280"/>
            <a:chExt cx="340046" cy="360374"/>
          </a:xfrm>
        </p:grpSpPr>
        <p:sp>
          <p:nvSpPr>
            <p:cNvPr id="140" name="Google Shape;10484;p74">
              <a:extLst>
                <a:ext uri="{FF2B5EF4-FFF2-40B4-BE49-F238E27FC236}">
                  <a16:creationId xmlns:a16="http://schemas.microsoft.com/office/drawing/2014/main" id="{2BA5252C-F6B0-4597-A7FA-4922F1A1A4D6}"/>
                </a:ext>
              </a:extLst>
            </p:cNvPr>
            <p:cNvSpPr/>
            <p:nvPr/>
          </p:nvSpPr>
          <p:spPr>
            <a:xfrm>
              <a:off x="8052654" y="3607966"/>
              <a:ext cx="148900" cy="1576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853"/>
                <a:gd name="f5" fmla="val 2426"/>
                <a:gd name="f6" fmla="val 662"/>
                <a:gd name="f7" fmla="val 2646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2237"/>
                <a:gd name="f14" fmla="val 2079"/>
                <a:gd name="f15" fmla="val 1670"/>
                <a:gd name="f16" fmla="val 1828"/>
                <a:gd name="f17" fmla="val 2048"/>
                <a:gd name="f18" fmla="val 3781"/>
                <a:gd name="f19" fmla="val 3970"/>
                <a:gd name="f20" fmla="val 4127"/>
                <a:gd name="f21" fmla="val 1103"/>
                <a:gd name="f22" fmla="val 3749"/>
                <a:gd name="f23" fmla="val 4852"/>
                <a:gd name="f24" fmla="val 4883"/>
                <a:gd name="f25" fmla="val 1040"/>
                <a:gd name="f26" fmla="*/ f0 1 4884"/>
                <a:gd name="f27" fmla="*/ f1 1 4853"/>
                <a:gd name="f28" fmla="+- f4 0 f2"/>
                <a:gd name="f29" fmla="+- f3 0 f2"/>
                <a:gd name="f30" fmla="*/ f29 1 4884"/>
                <a:gd name="f31" fmla="*/ f28 1 4853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884" h="485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5" y="f2"/>
                  </a:moveTo>
                  <a:cubicBezTo>
                    <a:pt x="f21" y="f2"/>
                    <a:pt x="f2" y="f21"/>
                    <a:pt x="f2" y="f5"/>
                  </a:cubicBezTo>
                  <a:cubicBezTo>
                    <a:pt x="f2" y="f22"/>
                    <a:pt x="f21" y="f23"/>
                    <a:pt x="f5" y="f23"/>
                  </a:cubicBezTo>
                  <a:cubicBezTo>
                    <a:pt x="f18" y="f23"/>
                    <a:pt x="f24" y="f22"/>
                    <a:pt x="f24" y="f5"/>
                  </a:cubicBezTo>
                  <a:cubicBezTo>
                    <a:pt x="f24" y="f25"/>
                    <a:pt x="f18" y="f2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1" name="Google Shape;10485;p74">
              <a:extLst>
                <a:ext uri="{FF2B5EF4-FFF2-40B4-BE49-F238E27FC236}">
                  <a16:creationId xmlns:a16="http://schemas.microsoft.com/office/drawing/2014/main" id="{01EDE7D6-8D5D-43E5-A3FE-A78FC00BE36E}"/>
                </a:ext>
              </a:extLst>
            </p:cNvPr>
            <p:cNvSpPr/>
            <p:nvPr/>
          </p:nvSpPr>
          <p:spPr>
            <a:xfrm>
              <a:off x="7861508" y="3483068"/>
              <a:ext cx="43260" cy="28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665"/>
                <a:gd name="f5" fmla="val 32"/>
                <a:gd name="f6" fmla="val 1"/>
                <a:gd name="f7" fmla="val 7310"/>
                <a:gd name="f8" fmla="val 8034"/>
                <a:gd name="f9" fmla="val 631"/>
                <a:gd name="f10" fmla="val 1418"/>
                <a:gd name="f11" fmla="val 347"/>
                <a:gd name="f12" fmla="val 1072"/>
                <a:gd name="f13" fmla="val 662"/>
                <a:gd name="f14" fmla="val 316"/>
                <a:gd name="f15" fmla="val 253"/>
                <a:gd name="f16" fmla="*/ f0 1 1419"/>
                <a:gd name="f17" fmla="*/ f1 1 8665"/>
                <a:gd name="f18" fmla="+- f4 0 f2"/>
                <a:gd name="f19" fmla="+- f3 0 f2"/>
                <a:gd name="f20" fmla="*/ f19 1 1419"/>
                <a:gd name="f21" fmla="*/ f18 1 8665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19" h="8665">
                  <a:moveTo>
                    <a:pt x="f5" y="f6"/>
                  </a:moveTo>
                  <a:lnTo>
                    <a:pt x="f5" y="f7"/>
                  </a:lnTo>
                  <a:cubicBezTo>
                    <a:pt x="f6" y="f8"/>
                    <a:pt x="f9" y="f4"/>
                    <a:pt x="f10" y="f4"/>
                  </a:cubicBezTo>
                  <a:lnTo>
                    <a:pt x="f10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2" name="Google Shape;10486;p74">
              <a:extLst>
                <a:ext uri="{FF2B5EF4-FFF2-40B4-BE49-F238E27FC236}">
                  <a16:creationId xmlns:a16="http://schemas.microsoft.com/office/drawing/2014/main" id="{75B0090F-3672-42DB-80F8-6A25B73DDCD8}"/>
                </a:ext>
              </a:extLst>
            </p:cNvPr>
            <p:cNvSpPr/>
            <p:nvPr/>
          </p:nvSpPr>
          <p:spPr>
            <a:xfrm>
              <a:off x="7924885" y="3494343"/>
              <a:ext cx="213283" cy="270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96"/>
                <a:gd name="f4" fmla="val 8318"/>
                <a:gd name="f5" fmla="val 5262"/>
                <a:gd name="f6" fmla="val 693"/>
                <a:gd name="f7" fmla="val 5451"/>
                <a:gd name="f8" fmla="val 5609"/>
                <a:gd name="f9" fmla="val 851"/>
                <a:gd name="f10" fmla="val 1040"/>
                <a:gd name="f11" fmla="val 1229"/>
                <a:gd name="f12" fmla="val 1386"/>
                <a:gd name="f13" fmla="val 1072"/>
                <a:gd name="f14" fmla="val 883"/>
                <a:gd name="f15" fmla="val 726"/>
                <a:gd name="f16" fmla="val 2080"/>
                <a:gd name="f17" fmla="val 2237"/>
                <a:gd name="f18" fmla="val 2426"/>
                <a:gd name="f19" fmla="val 2615"/>
                <a:gd name="f20" fmla="val 2773"/>
                <a:gd name="f21" fmla="val 1"/>
                <a:gd name="f22" fmla="val 4695"/>
                <a:gd name="f23" fmla="val 4002"/>
                <a:gd name="f24" fmla="val 7750"/>
                <a:gd name="f25" fmla="val 3498"/>
                <a:gd name="f26" fmla="val 6868"/>
                <a:gd name="f27" fmla="val 5892"/>
                <a:gd name="f28" fmla="val 5766"/>
                <a:gd name="f29" fmla="val 3561"/>
                <a:gd name="f30" fmla="val 5640"/>
                <a:gd name="f31" fmla="val 5545"/>
                <a:gd name="f32" fmla="val 5388"/>
                <a:gd name="f33" fmla="val 5167"/>
                <a:gd name="f34" fmla="val 3812"/>
                <a:gd name="f35" fmla="val 3592"/>
                <a:gd name="f36" fmla="val 3434"/>
                <a:gd name="f37" fmla="val 5199"/>
                <a:gd name="f38" fmla="val 3056"/>
                <a:gd name="f39" fmla="val 5861"/>
                <a:gd name="f40" fmla="val 6617"/>
                <a:gd name="f41" fmla="val 6743"/>
                <a:gd name="f42" fmla="val 6869"/>
                <a:gd name="f43" fmla="val 2804"/>
                <a:gd name="f44" fmla="val 6995"/>
                <a:gd name="f45" fmla="*/ f0 1 6996"/>
                <a:gd name="f46" fmla="*/ f1 1 8318"/>
                <a:gd name="f47" fmla="+- f4 0 f2"/>
                <a:gd name="f48" fmla="+- f3 0 f2"/>
                <a:gd name="f49" fmla="*/ f48 1 6996"/>
                <a:gd name="f50" fmla="*/ f47 1 8318"/>
                <a:gd name="f51" fmla="*/ f2 1 f49"/>
                <a:gd name="f52" fmla="*/ f3 1 f49"/>
                <a:gd name="f53" fmla="*/ f2 1 f50"/>
                <a:gd name="f54" fmla="*/ f4 1 f50"/>
                <a:gd name="f55" fmla="*/ f51 f45 1"/>
                <a:gd name="f56" fmla="*/ f52 f45 1"/>
                <a:gd name="f57" fmla="*/ f54 f46 1"/>
                <a:gd name="f58" fmla="*/ f53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6996" h="831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1" y="f2"/>
                  </a:moveTo>
                  <a:lnTo>
                    <a:pt x="f21" y="f4"/>
                  </a:lnTo>
                  <a:lnTo>
                    <a:pt x="f22" y="f4"/>
                  </a:lnTo>
                  <a:cubicBezTo>
                    <a:pt x="f23" y="f24"/>
                    <a:pt x="f25" y="f26"/>
                    <a:pt x="f25" y="f27"/>
                  </a:cubicBezTo>
                  <a:cubicBezTo>
                    <a:pt x="f25" y="f28"/>
                    <a:pt x="f29" y="f30"/>
                    <a:pt x="f29" y="f31"/>
                  </a:cubicBezTo>
                  <a:lnTo>
                    <a:pt x="f13" y="f31"/>
                  </a:lnTo>
                  <a:cubicBezTo>
                    <a:pt x="f14" y="f31"/>
                    <a:pt x="f15" y="f32"/>
                    <a:pt x="f15" y="f33"/>
                  </a:cubicBezTo>
                  <a:lnTo>
                    <a:pt x="f15" y="f34"/>
                  </a:lnTo>
                  <a:cubicBezTo>
                    <a:pt x="f15" y="f35"/>
                    <a:pt x="f14" y="f36"/>
                    <a:pt x="f13" y="f36"/>
                  </a:cubicBezTo>
                  <a:lnTo>
                    <a:pt x="f22" y="f36"/>
                  </a:lnTo>
                  <a:cubicBezTo>
                    <a:pt x="f37" y="f38"/>
                    <a:pt x="f39" y="f20"/>
                    <a:pt x="f40" y="f20"/>
                  </a:cubicBezTo>
                  <a:cubicBezTo>
                    <a:pt x="f41" y="f20"/>
                    <a:pt x="f42" y="f43"/>
                    <a:pt x="f44" y="f43"/>
                  </a:cubicBezTo>
                  <a:lnTo>
                    <a:pt x="f44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3" name="Google Shape;10487;p74">
              <a:extLst>
                <a:ext uri="{FF2B5EF4-FFF2-40B4-BE49-F238E27FC236}">
                  <a16:creationId xmlns:a16="http://schemas.microsoft.com/office/drawing/2014/main" id="{9E9CD61B-4CA3-4761-B4C5-9377AFEB6F47}"/>
                </a:ext>
              </a:extLst>
            </p:cNvPr>
            <p:cNvSpPr/>
            <p:nvPr/>
          </p:nvSpPr>
          <p:spPr>
            <a:xfrm>
              <a:off x="7968118" y="3629445"/>
              <a:ext cx="80732" cy="2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48"/>
                <a:gd name="f4" fmla="val 694"/>
                <a:gd name="f5" fmla="val 1"/>
                <a:gd name="f6" fmla="val 2301"/>
                <a:gd name="f7" fmla="val 2364"/>
                <a:gd name="f8" fmla="val 473"/>
                <a:gd name="f9" fmla="val 2490"/>
                <a:gd name="f10" fmla="val 221"/>
                <a:gd name="f11" fmla="val 2647"/>
                <a:gd name="f12" fmla="*/ f0 1 2648"/>
                <a:gd name="f13" fmla="*/ f1 1 694"/>
                <a:gd name="f14" fmla="+- f4 0 f2"/>
                <a:gd name="f15" fmla="+- f3 0 f2"/>
                <a:gd name="f16" fmla="*/ f15 1 2648"/>
                <a:gd name="f17" fmla="*/ f14 1 694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648" h="694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5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4" name="Google Shape;10488;p74">
              <a:extLst>
                <a:ext uri="{FF2B5EF4-FFF2-40B4-BE49-F238E27FC236}">
                  <a16:creationId xmlns:a16="http://schemas.microsoft.com/office/drawing/2014/main" id="{CF63F859-9B15-488A-9F59-301C23B9635C}"/>
                </a:ext>
              </a:extLst>
            </p:cNvPr>
            <p:cNvSpPr/>
            <p:nvPr/>
          </p:nvSpPr>
          <p:spPr>
            <a:xfrm>
              <a:off x="7861508" y="3405280"/>
              <a:ext cx="275691" cy="665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43"/>
                <a:gd name="f4" fmla="val 2049"/>
                <a:gd name="f5" fmla="val 1072"/>
                <a:gd name="f6" fmla="val 473"/>
                <a:gd name="f7" fmla="val 32"/>
                <a:gd name="f8" fmla="val 1040"/>
                <a:gd name="f9" fmla="val 1"/>
                <a:gd name="f10" fmla="val 1576"/>
                <a:gd name="f11" fmla="val 2048"/>
                <a:gd name="f12" fmla="val 8475"/>
                <a:gd name="f13" fmla="val 8034"/>
                <a:gd name="f14" fmla="val 441"/>
                <a:gd name="f15" fmla="val 8507"/>
                <a:gd name="f16" fmla="*/ f0 1 9043"/>
                <a:gd name="f17" fmla="*/ f1 1 2049"/>
                <a:gd name="f18" fmla="+- f4 0 f2"/>
                <a:gd name="f19" fmla="+- f3 0 f2"/>
                <a:gd name="f20" fmla="*/ f19 1 9043"/>
                <a:gd name="f21" fmla="*/ f18 1 2049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9043" h="204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9" y="f10"/>
                    <a:pt x="f6" y="f11"/>
                    <a:pt x="f5" y="f11"/>
                  </a:cubicBezTo>
                  <a:lnTo>
                    <a:pt x="f3" y="f11"/>
                  </a:lnTo>
                  <a:cubicBezTo>
                    <a:pt x="f12" y="f11"/>
                    <a:pt x="f13" y="f10"/>
                    <a:pt x="f13" y="f8"/>
                  </a:cubicBezTo>
                  <a:cubicBezTo>
                    <a:pt x="f13" y="f14"/>
                    <a:pt x="f15" y="f2"/>
                    <a:pt x="f3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45" name="Google Shape;10497;p74">
            <a:extLst>
              <a:ext uri="{FF2B5EF4-FFF2-40B4-BE49-F238E27FC236}">
                <a16:creationId xmlns:a16="http://schemas.microsoft.com/office/drawing/2014/main" id="{5C4D6672-1546-40BF-A63D-478B2D83D949}"/>
              </a:ext>
            </a:extLst>
          </p:cNvPr>
          <p:cNvGrpSpPr/>
          <p:nvPr/>
        </p:nvGrpSpPr>
        <p:grpSpPr>
          <a:xfrm>
            <a:off x="7780583" y="1954575"/>
            <a:ext cx="472799" cy="502554"/>
            <a:chOff x="7780583" y="1954575"/>
            <a:chExt cx="472799" cy="502554"/>
          </a:xfrm>
        </p:grpSpPr>
        <p:sp>
          <p:nvSpPr>
            <p:cNvPr id="146" name="Google Shape;10498;p74">
              <a:extLst>
                <a:ext uri="{FF2B5EF4-FFF2-40B4-BE49-F238E27FC236}">
                  <a16:creationId xmlns:a16="http://schemas.microsoft.com/office/drawing/2014/main" id="{25A8E08A-F891-4D83-AD41-70A1A87480F6}"/>
                </a:ext>
              </a:extLst>
            </p:cNvPr>
            <p:cNvSpPr/>
            <p:nvPr/>
          </p:nvSpPr>
          <p:spPr>
            <a:xfrm>
              <a:off x="7946117" y="1954575"/>
              <a:ext cx="137955" cy="147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733"/>
                <a:gd name="f5" fmla="val 788"/>
                <a:gd name="f6" fmla="val 2678"/>
                <a:gd name="f7" fmla="*/ f0 1 3466"/>
                <a:gd name="f8" fmla="*/ f1 1 3466"/>
                <a:gd name="f9" fmla="+- f3 0 f2"/>
                <a:gd name="f10" fmla="*/ f9 1 3466"/>
                <a:gd name="f11" fmla="*/ f2 1 f10"/>
                <a:gd name="f12" fmla="*/ f3 1 f10"/>
                <a:gd name="f13" fmla="*/ f11 f7 1"/>
                <a:gd name="f14" fmla="*/ f12 f7 1"/>
                <a:gd name="f15" fmla="*/ f12 f8 1"/>
                <a:gd name="f16" fmla="*/ f11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" t="f16" r="f14" b="f15"/>
              <a:pathLst>
                <a:path w="3466" h="3466">
                  <a:moveTo>
                    <a:pt x="f4" y="f2"/>
                  </a:moveTo>
                  <a:cubicBezTo>
                    <a:pt x="f5" y="f2"/>
                    <a:pt x="f2" y="f5"/>
                    <a:pt x="f2" y="f4"/>
                  </a:cubicBezTo>
                  <a:cubicBezTo>
                    <a:pt x="f2" y="f6"/>
                    <a:pt x="f5" y="f3"/>
                    <a:pt x="f4" y="f3"/>
                  </a:cubicBezTo>
                  <a:cubicBezTo>
                    <a:pt x="f6" y="f3"/>
                    <a:pt x="f3" y="f6"/>
                    <a:pt x="f3" y="f4"/>
                  </a:cubicBezTo>
                  <a:cubicBezTo>
                    <a:pt x="f3" y="f5"/>
                    <a:pt x="f6" y="f2"/>
                    <a:pt x="f4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7" name="Google Shape;10499;p74">
              <a:extLst>
                <a:ext uri="{FF2B5EF4-FFF2-40B4-BE49-F238E27FC236}">
                  <a16:creationId xmlns:a16="http://schemas.microsoft.com/office/drawing/2014/main" id="{42D87FAA-084F-4CC6-B5A4-CF564F53E43A}"/>
                </a:ext>
              </a:extLst>
            </p:cNvPr>
            <p:cNvSpPr/>
            <p:nvPr/>
          </p:nvSpPr>
          <p:spPr>
            <a:xfrm>
              <a:off x="7780583" y="2248591"/>
              <a:ext cx="472799" cy="2085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79"/>
                <a:gd name="f4" fmla="val 4916"/>
                <a:gd name="f5" fmla="val 694"/>
                <a:gd name="f6" fmla="val 316"/>
                <a:gd name="f7" fmla="val 1"/>
                <a:gd name="f8" fmla="val 315"/>
                <a:gd name="f9" fmla="val 693"/>
                <a:gd name="f10" fmla="val 1103"/>
                <a:gd name="f11" fmla="val 1418"/>
                <a:gd name="f12" fmla="val 4569"/>
                <a:gd name="f13" fmla="val 4758"/>
                <a:gd name="f14" fmla="val 851"/>
                <a:gd name="f15" fmla="val 4915"/>
                <a:gd name="f16" fmla="val 1040"/>
                <a:gd name="f17" fmla="val 10807"/>
                <a:gd name="f18" fmla="val 11028"/>
                <a:gd name="f19" fmla="val 11185"/>
                <a:gd name="f20" fmla="val 11563"/>
                <a:gd name="f21" fmla="val 11878"/>
                <a:gd name="f22" fmla="val 11815"/>
                <a:gd name="f23" fmla="val 11500"/>
                <a:gd name="f24" fmla="val 11122"/>
                <a:gd name="f25" fmla="*/ f0 1 11879"/>
                <a:gd name="f26" fmla="*/ f1 1 4916"/>
                <a:gd name="f27" fmla="+- f4 0 f2"/>
                <a:gd name="f28" fmla="+- f3 0 f2"/>
                <a:gd name="f29" fmla="*/ f28 1 11879"/>
                <a:gd name="f30" fmla="*/ f27 1 4916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1879" h="491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5" y="f12"/>
                  </a:lnTo>
                  <a:cubicBezTo>
                    <a:pt x="f5" y="f13"/>
                    <a:pt x="f14" y="f15"/>
                    <a:pt x="f16" y="f15"/>
                  </a:cubicBezTo>
                  <a:lnTo>
                    <a:pt x="f17" y="f15"/>
                  </a:lnTo>
                  <a:cubicBezTo>
                    <a:pt x="f18" y="f15"/>
                    <a:pt x="f19" y="f13"/>
                    <a:pt x="f19" y="f12"/>
                  </a:cubicBezTo>
                  <a:lnTo>
                    <a:pt x="f19" y="f11"/>
                  </a:lnTo>
                  <a:cubicBezTo>
                    <a:pt x="f20" y="f11"/>
                    <a:pt x="f21" y="f10"/>
                    <a:pt x="f21" y="f9"/>
                  </a:cubicBezTo>
                  <a:cubicBezTo>
                    <a:pt x="f22" y="f8"/>
                    <a:pt x="f23" y="f2"/>
                    <a:pt x="f24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8" name="Google Shape;10500;p74">
              <a:extLst>
                <a:ext uri="{FF2B5EF4-FFF2-40B4-BE49-F238E27FC236}">
                  <a16:creationId xmlns:a16="http://schemas.microsoft.com/office/drawing/2014/main" id="{EAD5565A-AB24-479A-9D3D-CA6BBFFAA3B4}"/>
                </a:ext>
              </a:extLst>
            </p:cNvPr>
            <p:cNvSpPr/>
            <p:nvPr/>
          </p:nvSpPr>
          <p:spPr>
            <a:xfrm>
              <a:off x="8102864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90"/>
                <a:gd name="f6" fmla="val 126"/>
                <a:gd name="f7" fmla="val 253"/>
                <a:gd name="f8" fmla="val 221"/>
                <a:gd name="f9" fmla="val 347"/>
                <a:gd name="f10" fmla="val 693"/>
                <a:gd name="f11" fmla="val 158"/>
                <a:gd name="f12" fmla="val 1071"/>
                <a:gd name="f13" fmla="val 1"/>
                <a:gd name="f14" fmla="val 1386"/>
                <a:gd name="f15" fmla="val 977"/>
                <a:gd name="f16" fmla="val 2079"/>
                <a:gd name="f17" fmla="val 1607"/>
                <a:gd name="f18" fmla="val 3182"/>
                <a:gd name="f19" fmla="val 4474"/>
                <a:gd name="f20" fmla="val 2489"/>
                <a:gd name="f21" fmla="val 756"/>
                <a:gd name="f22" fmla="val 2363"/>
                <a:gd name="f23" fmla="val 315"/>
                <a:gd name="f24" fmla="val 1922"/>
                <a:gd name="f25" fmla="val 1450"/>
                <a:gd name="f26" fmla="*/ f0 1 2994"/>
                <a:gd name="f27" fmla="*/ f1 1 4852"/>
                <a:gd name="f28" fmla="+- f4 0 f2"/>
                <a:gd name="f29" fmla="+- f3 0 f2"/>
                <a:gd name="f30" fmla="*/ f29 1 2994"/>
                <a:gd name="f31" fmla="*/ f28 1 4852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2994" h="4852">
                  <a:moveTo>
                    <a:pt x="f5" y="f2"/>
                  </a:moveTo>
                  <a:cubicBezTo>
                    <a:pt x="f5" y="f6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7" y="f19"/>
                  </a:cubicBezTo>
                  <a:lnTo>
                    <a:pt x="f17" y="f4"/>
                  </a:lnTo>
                  <a:lnTo>
                    <a:pt x="f3" y="f4"/>
                  </a:lnTo>
                  <a:lnTo>
                    <a:pt x="f20" y="f21"/>
                  </a:lnTo>
                  <a:cubicBezTo>
                    <a:pt x="f22" y="f23"/>
                    <a:pt x="f24" y="f2"/>
                    <a:pt x="f2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9" name="Google Shape;10501;p74">
              <a:extLst>
                <a:ext uri="{FF2B5EF4-FFF2-40B4-BE49-F238E27FC236}">
                  <a16:creationId xmlns:a16="http://schemas.microsoft.com/office/drawing/2014/main" id="{7FCF2347-7423-4CBB-8641-ACE477DC2B04}"/>
                </a:ext>
              </a:extLst>
            </p:cNvPr>
            <p:cNvSpPr/>
            <p:nvPr/>
          </p:nvSpPr>
          <p:spPr>
            <a:xfrm>
              <a:off x="7808171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545"/>
                <a:gd name="f6" fmla="val 1072"/>
                <a:gd name="f7" fmla="val 663"/>
                <a:gd name="f8" fmla="val 315"/>
                <a:gd name="f9" fmla="val 505"/>
                <a:gd name="f10" fmla="val 788"/>
                <a:gd name="f11" fmla="val 1"/>
                <a:gd name="f12" fmla="val 1356"/>
                <a:gd name="f13" fmla="val 4474"/>
                <a:gd name="f14" fmla="val 1387"/>
                <a:gd name="f15" fmla="val 3182"/>
                <a:gd name="f16" fmla="val 2017"/>
                <a:gd name="f17" fmla="val 2048"/>
                <a:gd name="f18" fmla="val 1386"/>
                <a:gd name="f19" fmla="val 2836"/>
                <a:gd name="f20" fmla="val 1071"/>
                <a:gd name="f21" fmla="val 2773"/>
                <a:gd name="f22" fmla="val 693"/>
                <a:gd name="f23" fmla="val 347"/>
                <a:gd name="f24" fmla="val 221"/>
                <a:gd name="f25" fmla="val 95"/>
                <a:gd name="f26" fmla="val 2805"/>
                <a:gd name="f27" fmla="*/ f0 1 2994"/>
                <a:gd name="f28" fmla="*/ f1 1 4852"/>
                <a:gd name="f29" fmla="+- f4 0 f2"/>
                <a:gd name="f30" fmla="+- f3 0 f2"/>
                <a:gd name="f31" fmla="*/ f30 1 2994"/>
                <a:gd name="f32" fmla="*/ f29 1 4852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2994" h="485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4"/>
                  </a:lnTo>
                  <a:lnTo>
                    <a:pt x="f12" y="f13"/>
                  </a:lnTo>
                  <a:lnTo>
                    <a:pt x="f14" y="f13"/>
                  </a:lnTo>
                  <a:cubicBezTo>
                    <a:pt x="f14" y="f15"/>
                    <a:pt x="f16" y="f17"/>
                    <a:pt x="f3" y="f18"/>
                  </a:cubicBezTo>
                  <a:cubicBezTo>
                    <a:pt x="f19" y="f20"/>
                    <a:pt x="f21" y="f22"/>
                    <a:pt x="f21" y="f23"/>
                  </a:cubicBezTo>
                  <a:cubicBezTo>
                    <a:pt x="f21" y="f24"/>
                    <a:pt x="f21" y="f25"/>
                    <a:pt x="f26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0" name="Google Shape;10502;p74">
              <a:extLst>
                <a:ext uri="{FF2B5EF4-FFF2-40B4-BE49-F238E27FC236}">
                  <a16:creationId xmlns:a16="http://schemas.microsoft.com/office/drawing/2014/main" id="{2C4D092E-9005-4E41-82BA-9E11745047D0}"/>
                </a:ext>
              </a:extLst>
            </p:cNvPr>
            <p:cNvSpPr/>
            <p:nvPr/>
          </p:nvSpPr>
          <p:spPr>
            <a:xfrm>
              <a:off x="8026365" y="2096216"/>
              <a:ext cx="112919" cy="1203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7"/>
                <a:gd name="f4" fmla="val 1482"/>
                <a:gd name="f5" fmla="val 1"/>
                <a:gd name="f6" fmla="val 1450"/>
                <a:gd name="f7" fmla="val 32"/>
                <a:gd name="f8" fmla="val 1418"/>
                <a:gd name="f9" fmla="val 64"/>
                <a:gd name="f10" fmla="val 1324"/>
                <a:gd name="f11" fmla="val 127"/>
                <a:gd name="f12" fmla="val 190"/>
                <a:gd name="f13" fmla="val 1292"/>
                <a:gd name="f14" fmla="val 253"/>
                <a:gd name="f15" fmla="val 1261"/>
                <a:gd name="f16" fmla="val 284"/>
                <a:gd name="f17" fmla="val 1923"/>
                <a:gd name="f18" fmla="val 2836"/>
                <a:gd name="f19" fmla="val 2742"/>
                <a:gd name="f20" fmla="val 2553"/>
                <a:gd name="f21" fmla="val 1513"/>
                <a:gd name="f22" fmla="val 2332"/>
                <a:gd name="f23" fmla="val 599"/>
                <a:gd name="f24" fmla="*/ f0 1 2837"/>
                <a:gd name="f25" fmla="*/ f1 1 2837"/>
                <a:gd name="f26" fmla="+- f3 0 f2"/>
                <a:gd name="f27" fmla="*/ f26 1 2837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2837" h="2837">
                  <a:moveTo>
                    <a:pt x="f4" y="f5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0" y="f12"/>
                    <a:pt x="f13" y="f14"/>
                    <a:pt x="f15" y="f16"/>
                  </a:cubicBezTo>
                  <a:lnTo>
                    <a:pt x="f5" y="f17"/>
                  </a:lnTo>
                  <a:lnTo>
                    <a:pt x="f5" y="f18"/>
                  </a:lnTo>
                  <a:lnTo>
                    <a:pt x="f19" y="f18"/>
                  </a:lnTo>
                  <a:lnTo>
                    <a:pt x="f19" y="f20"/>
                  </a:lnTo>
                  <a:lnTo>
                    <a:pt x="f18" y="f20"/>
                  </a:lnTo>
                  <a:cubicBezTo>
                    <a:pt x="f18" y="f21"/>
                    <a:pt x="f22" y="f23"/>
                    <a:pt x="f4" y="f5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1" name="Google Shape;10503;p74">
              <a:extLst>
                <a:ext uri="{FF2B5EF4-FFF2-40B4-BE49-F238E27FC236}">
                  <a16:creationId xmlns:a16="http://schemas.microsoft.com/office/drawing/2014/main" id="{1681C8ED-88D0-49F5-8312-ABA8B2F4811D}"/>
                </a:ext>
              </a:extLst>
            </p:cNvPr>
            <p:cNvSpPr/>
            <p:nvPr/>
          </p:nvSpPr>
          <p:spPr>
            <a:xfrm>
              <a:off x="7888446" y="2097578"/>
              <a:ext cx="112873" cy="1243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6"/>
                <a:gd name="f4" fmla="val 2931"/>
                <a:gd name="f5" fmla="val 1323"/>
                <a:gd name="f6" fmla="val 536"/>
                <a:gd name="f7" fmla="val 567"/>
                <a:gd name="f8" fmla="val 1513"/>
                <a:gd name="f9" fmla="val 2584"/>
                <a:gd name="f10" fmla="val 2930"/>
                <a:gd name="f11" fmla="val 2741"/>
                <a:gd name="f12" fmla="val 1922"/>
                <a:gd name="f13" fmla="val 1575"/>
                <a:gd name="f14" fmla="val 284"/>
                <a:gd name="f15" fmla="val 1512"/>
                <a:gd name="f16" fmla="val 252"/>
                <a:gd name="f17" fmla="val 158"/>
                <a:gd name="f18" fmla="val 1481"/>
                <a:gd name="f19" fmla="val 126"/>
                <a:gd name="f20" fmla="val 1449"/>
                <a:gd name="f21" fmla="val 95"/>
                <a:gd name="f22" fmla="val 1355"/>
                <a:gd name="f23" fmla="val 63"/>
                <a:gd name="f24" fmla="*/ f0 1 2836"/>
                <a:gd name="f25" fmla="*/ f1 1 2931"/>
                <a:gd name="f26" fmla="+- f4 0 f2"/>
                <a:gd name="f27" fmla="+- f3 0 f2"/>
                <a:gd name="f28" fmla="*/ f27 1 2836"/>
                <a:gd name="f29" fmla="*/ f26 1 2931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36" h="2931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lnTo>
                    <a:pt x="f11" y="f10"/>
                  </a:lnTo>
                  <a:lnTo>
                    <a:pt x="f11" y="f12"/>
                  </a:lnTo>
                  <a:lnTo>
                    <a:pt x="f3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8" y="f19"/>
                  </a:cubicBezTo>
                  <a:cubicBezTo>
                    <a:pt x="f20" y="f21"/>
                    <a:pt x="f22" y="f23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52" name="Google Shape;10234;p74">
            <a:extLst>
              <a:ext uri="{FF2B5EF4-FFF2-40B4-BE49-F238E27FC236}">
                <a16:creationId xmlns:a16="http://schemas.microsoft.com/office/drawing/2014/main" id="{BE9F0865-D7D1-4554-BFAC-8881ADEE33EF}"/>
              </a:ext>
            </a:extLst>
          </p:cNvPr>
          <p:cNvGrpSpPr/>
          <p:nvPr/>
        </p:nvGrpSpPr>
        <p:grpSpPr>
          <a:xfrm>
            <a:off x="3786941" y="1990740"/>
            <a:ext cx="470294" cy="502554"/>
            <a:chOff x="3786941" y="1990740"/>
            <a:chExt cx="470294" cy="502554"/>
          </a:xfrm>
        </p:grpSpPr>
        <p:sp>
          <p:nvSpPr>
            <p:cNvPr id="153" name="Google Shape;10235;p74">
              <a:extLst>
                <a:ext uri="{FF2B5EF4-FFF2-40B4-BE49-F238E27FC236}">
                  <a16:creationId xmlns:a16="http://schemas.microsoft.com/office/drawing/2014/main" id="{8EAA8B8D-8587-44C8-A022-A88297429CC5}"/>
                </a:ext>
              </a:extLst>
            </p:cNvPr>
            <p:cNvSpPr/>
            <p:nvPr/>
          </p:nvSpPr>
          <p:spPr>
            <a:xfrm>
              <a:off x="3993870" y="2255358"/>
              <a:ext cx="56436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1"/>
                <a:gd name="f7" fmla="val 315"/>
                <a:gd name="f8" fmla="val 316"/>
                <a:gd name="f9" fmla="val 694"/>
                <a:gd name="f10" fmla="val 63"/>
                <a:gd name="f11" fmla="val 1103"/>
                <a:gd name="f12" fmla="*/ f0 1 1418"/>
                <a:gd name="f13" fmla="*/ f1 1 1419"/>
                <a:gd name="f14" fmla="+- f4 0 f2"/>
                <a:gd name="f15" fmla="+- f3 0 f2"/>
                <a:gd name="f16" fmla="*/ f15 1 1418"/>
                <a:gd name="f17" fmla="*/ f14 1 1419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418" h="141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10" y="f11"/>
                    <a:pt x="f7" y="f3"/>
                    <a:pt x="f5" y="f3"/>
                  </a:cubicBezTo>
                  <a:cubicBezTo>
                    <a:pt x="f11" y="f3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4" name="Google Shape;10236;p74">
              <a:extLst>
                <a:ext uri="{FF2B5EF4-FFF2-40B4-BE49-F238E27FC236}">
                  <a16:creationId xmlns:a16="http://schemas.microsoft.com/office/drawing/2014/main" id="{B320DE2A-F4B3-4821-AABB-68170EAB569F}"/>
                </a:ext>
              </a:extLst>
            </p:cNvPr>
            <p:cNvSpPr/>
            <p:nvPr/>
          </p:nvSpPr>
          <p:spPr>
            <a:xfrm>
              <a:off x="3967526" y="2344905"/>
              <a:ext cx="111639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1387"/>
                <a:gd name="f5" fmla="val 631"/>
                <a:gd name="f6" fmla="val 1"/>
                <a:gd name="f7" fmla="val 630"/>
                <a:gd name="f8" fmla="val 2174"/>
                <a:gd name="f9" fmla="*/ f0 1 2805"/>
                <a:gd name="f10" fmla="*/ f1 1 1387"/>
                <a:gd name="f11" fmla="+- f4 0 f2"/>
                <a:gd name="f12" fmla="+- f3 0 f2"/>
                <a:gd name="f13" fmla="*/ f12 1 2805"/>
                <a:gd name="f14" fmla="*/ f11 1 1387"/>
                <a:gd name="f15" fmla="*/ f2 1 f13"/>
                <a:gd name="f16" fmla="*/ f3 1 f13"/>
                <a:gd name="f17" fmla="*/ f2 1 f14"/>
                <a:gd name="f18" fmla="*/ f4 1 f14"/>
                <a:gd name="f19" fmla="*/ f15 f9 1"/>
                <a:gd name="f20" fmla="*/ f16 f9 1"/>
                <a:gd name="f21" fmla="*/ f18 f10 1"/>
                <a:gd name="f22" fmla="*/ f17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2805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3" y="f4"/>
                  </a:lnTo>
                  <a:cubicBezTo>
                    <a:pt x="f3" y="f7"/>
                    <a:pt x="f8" y="f2"/>
                    <a:pt x="f4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5" name="Google Shape;10237;p74">
              <a:extLst>
                <a:ext uri="{FF2B5EF4-FFF2-40B4-BE49-F238E27FC236}">
                  <a16:creationId xmlns:a16="http://schemas.microsoft.com/office/drawing/2014/main" id="{26402800-935C-4E03-97B2-021083CCEC14}"/>
                </a:ext>
              </a:extLst>
            </p:cNvPr>
            <p:cNvSpPr/>
            <p:nvPr/>
          </p:nvSpPr>
          <p:spPr>
            <a:xfrm>
              <a:off x="3898553" y="2197879"/>
              <a:ext cx="249594" cy="2954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1"/>
                <a:gd name="f4" fmla="val 6964"/>
                <a:gd name="f5" fmla="val 3088"/>
                <a:gd name="f6" fmla="val 725"/>
                <a:gd name="f7" fmla="val 3813"/>
                <a:gd name="f8" fmla="val 4506"/>
                <a:gd name="f9" fmla="val 1356"/>
                <a:gd name="f10" fmla="val 2080"/>
                <a:gd name="f11" fmla="val 2458"/>
                <a:gd name="f12" fmla="val 4348"/>
                <a:gd name="f13" fmla="val 2805"/>
                <a:gd name="f14" fmla="val 4096"/>
                <a:gd name="f15" fmla="val 3025"/>
                <a:gd name="f16" fmla="val 4727"/>
                <a:gd name="f17" fmla="val 3372"/>
                <a:gd name="f18" fmla="val 5168"/>
                <a:gd name="f19" fmla="val 4065"/>
                <a:gd name="f20" fmla="val 4853"/>
                <a:gd name="f21" fmla="val 5199"/>
                <a:gd name="f22" fmla="val 5388"/>
                <a:gd name="f23" fmla="val 5010"/>
                <a:gd name="f24" fmla="val 5546"/>
                <a:gd name="f25" fmla="val 4821"/>
                <a:gd name="f26" fmla="val 1293"/>
                <a:gd name="f27" fmla="val 1103"/>
                <a:gd name="f28" fmla="val 946"/>
                <a:gd name="f29" fmla="val 1040"/>
                <a:gd name="f30" fmla="val 1450"/>
                <a:gd name="f31" fmla="val 3403"/>
                <a:gd name="f32" fmla="val 1860"/>
                <a:gd name="f33" fmla="val 1702"/>
                <a:gd name="f34" fmla="val 2332"/>
                <a:gd name="f35" fmla="val 1"/>
                <a:gd name="f36" fmla="val 6617"/>
                <a:gd name="f37" fmla="val 6806"/>
                <a:gd name="f38" fmla="val 158"/>
                <a:gd name="f39" fmla="val 6963"/>
                <a:gd name="f40" fmla="val 347"/>
                <a:gd name="f41" fmla="val 5924"/>
                <a:gd name="f42" fmla="val 6113"/>
                <a:gd name="f43" fmla="val 6270"/>
                <a:gd name="f44" fmla="*/ f0 1 6271"/>
                <a:gd name="f45" fmla="*/ f1 1 6964"/>
                <a:gd name="f46" fmla="+- f4 0 f2"/>
                <a:gd name="f47" fmla="+- f3 0 f2"/>
                <a:gd name="f48" fmla="*/ f47 1 6271"/>
                <a:gd name="f49" fmla="*/ f46 1 6964"/>
                <a:gd name="f50" fmla="*/ f2 1 f48"/>
                <a:gd name="f51" fmla="*/ f3 1 f48"/>
                <a:gd name="f52" fmla="*/ f2 1 f49"/>
                <a:gd name="f53" fmla="*/ f4 1 f49"/>
                <a:gd name="f54" fmla="*/ f50 f44 1"/>
                <a:gd name="f55" fmla="*/ f51 f44 1"/>
                <a:gd name="f56" fmla="*/ f53 f45 1"/>
                <a:gd name="f57" fmla="*/ f52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6271" h="696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lnTo>
                    <a:pt x="f29" y="f20"/>
                  </a:lnTo>
                  <a:cubicBezTo>
                    <a:pt x="f29" y="f19"/>
                    <a:pt x="f30" y="f31"/>
                    <a:pt x="f10" y="f15"/>
                  </a:cubicBezTo>
                  <a:cubicBezTo>
                    <a:pt x="f32" y="f13"/>
                    <a:pt x="f33" y="f11"/>
                    <a:pt x="f33" y="f10"/>
                  </a:cubicBezTo>
                  <a:cubicBezTo>
                    <a:pt x="f33" y="f9"/>
                    <a:pt x="f34" y="f6"/>
                    <a:pt x="f5" y="f6"/>
                  </a:cubicBezTo>
                  <a:close/>
                  <a:moveTo>
                    <a:pt x="f35" y="f35"/>
                  </a:moveTo>
                  <a:lnTo>
                    <a:pt x="f35" y="f36"/>
                  </a:lnTo>
                  <a:cubicBezTo>
                    <a:pt x="f35" y="f37"/>
                    <a:pt x="f38" y="f39"/>
                    <a:pt x="f40" y="f39"/>
                  </a:cubicBezTo>
                  <a:lnTo>
                    <a:pt x="f41" y="f39"/>
                  </a:lnTo>
                  <a:cubicBezTo>
                    <a:pt x="f42" y="f39"/>
                    <a:pt x="f43" y="f37"/>
                    <a:pt x="f43" y="f36"/>
                  </a:cubicBezTo>
                  <a:lnTo>
                    <a:pt x="f43" y="f35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6" name="Google Shape;10238;p74">
              <a:extLst>
                <a:ext uri="{FF2B5EF4-FFF2-40B4-BE49-F238E27FC236}">
                  <a16:creationId xmlns:a16="http://schemas.microsoft.com/office/drawing/2014/main" id="{B39CBE2C-495F-4618-A34B-091E8FBB81D7}"/>
                </a:ext>
              </a:extLst>
            </p:cNvPr>
            <p:cNvSpPr/>
            <p:nvPr/>
          </p:nvSpPr>
          <p:spPr>
            <a:xfrm>
              <a:off x="3870966" y="199074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347"/>
                <a:gd name="f6" fmla="val 1"/>
                <a:gd name="f7" fmla="val 158"/>
                <a:gd name="f8" fmla="val 1418"/>
                <a:gd name="f9" fmla="val 7625"/>
                <a:gd name="f10" fmla="val 7656"/>
                <a:gd name="f11" fmla="val 7499"/>
                <a:gd name="f12" fmla="val 7310"/>
                <a:gd name="f13" fmla="*/ f0 1 7657"/>
                <a:gd name="f14" fmla="*/ f1 1 1419"/>
                <a:gd name="f15" fmla="+- f4 0 f2"/>
                <a:gd name="f16" fmla="+- f3 0 f2"/>
                <a:gd name="f17" fmla="*/ f16 1 7657"/>
                <a:gd name="f18" fmla="*/ f15 1 1419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lnTo>
                    <a:pt x="f9" y="f8"/>
                  </a:lnTo>
                  <a:lnTo>
                    <a:pt x="f9" y="f5"/>
                  </a:lnTo>
                  <a:lnTo>
                    <a:pt x="f10" y="f5"/>
                  </a:lnTo>
                  <a:cubicBezTo>
                    <a:pt x="f10" y="f7"/>
                    <a:pt x="f11" y="f6"/>
                    <a:pt x="f12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7" name="Google Shape;10239;p74">
              <a:extLst>
                <a:ext uri="{FF2B5EF4-FFF2-40B4-BE49-F238E27FC236}">
                  <a16:creationId xmlns:a16="http://schemas.microsoft.com/office/drawing/2014/main" id="{C48D8755-8C63-4E84-B8BD-703D63FECE6B}"/>
                </a:ext>
              </a:extLst>
            </p:cNvPr>
            <p:cNvSpPr/>
            <p:nvPr/>
          </p:nvSpPr>
          <p:spPr>
            <a:xfrm>
              <a:off x="3786941" y="2081604"/>
              <a:ext cx="470294" cy="2339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6"/>
                <a:gd name="f4" fmla="val 5515"/>
                <a:gd name="f5" fmla="val 10082"/>
                <a:gd name="f6" fmla="val 662"/>
                <a:gd name="f7" fmla="val 10303"/>
                <a:gd name="f8" fmla="val 10461"/>
                <a:gd name="f9" fmla="val 820"/>
                <a:gd name="f10" fmla="val 1009"/>
                <a:gd name="f11" fmla="val 1198"/>
                <a:gd name="f12" fmla="val 1356"/>
                <a:gd name="f13" fmla="val 9893"/>
                <a:gd name="f14" fmla="val 9736"/>
                <a:gd name="f15" fmla="val 9767"/>
                <a:gd name="f16" fmla="val 1041"/>
                <a:gd name="f17" fmla="val 1"/>
                <a:gd name="f18" fmla="val 442"/>
                <a:gd name="f19" fmla="val 4475"/>
                <a:gd name="f20" fmla="val 5073"/>
                <a:gd name="f21" fmla="val 473"/>
                <a:gd name="f22" fmla="val 5514"/>
                <a:gd name="f23" fmla="val 2112"/>
                <a:gd name="f24" fmla="val 2395"/>
                <a:gd name="f25" fmla="val 2206"/>
                <a:gd name="f26" fmla="val 2269"/>
                <a:gd name="f27" fmla="val 2049"/>
                <a:gd name="f28" fmla="val 2458"/>
                <a:gd name="f29" fmla="val 9421"/>
                <a:gd name="f30" fmla="val 9610"/>
                <a:gd name="f31" fmla="val 10807"/>
                <a:gd name="f32" fmla="val 11406"/>
                <a:gd name="f33" fmla="val 11815"/>
                <a:gd name="f34" fmla="val 5042"/>
                <a:gd name="f35" fmla="val 410"/>
                <a:gd name="f36" fmla="val 11343"/>
                <a:gd name="f37" fmla="*/ f0 1 11816"/>
                <a:gd name="f38" fmla="*/ f1 1 5515"/>
                <a:gd name="f39" fmla="+- f4 0 f2"/>
                <a:gd name="f40" fmla="+- f3 0 f2"/>
                <a:gd name="f41" fmla="*/ f40 1 11816"/>
                <a:gd name="f42" fmla="*/ f39 1 5515"/>
                <a:gd name="f43" fmla="*/ f2 1 f41"/>
                <a:gd name="f44" fmla="*/ f3 1 f41"/>
                <a:gd name="f45" fmla="*/ f2 1 f42"/>
                <a:gd name="f46" fmla="*/ f4 1 f42"/>
                <a:gd name="f47" fmla="*/ f43 f37 1"/>
                <a:gd name="f48" fmla="*/ f44 f37 1"/>
                <a:gd name="f49" fmla="*/ f46 f38 1"/>
                <a:gd name="f50" fmla="*/ f45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1816" h="55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3" y="f6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7" y="f18"/>
                    <a:pt x="f17" y="f10"/>
                  </a:cubicBezTo>
                  <a:lnTo>
                    <a:pt x="f17" y="f19"/>
                  </a:lnTo>
                  <a:cubicBezTo>
                    <a:pt x="f17" y="f20"/>
                    <a:pt x="f21" y="f22"/>
                    <a:pt x="f16" y="f22"/>
                  </a:cubicBezTo>
                  <a:lnTo>
                    <a:pt x="f23" y="f22"/>
                  </a:lnTo>
                  <a:lnTo>
                    <a:pt x="f23" y="f24"/>
                  </a:lnTo>
                  <a:cubicBezTo>
                    <a:pt x="f23" y="f25"/>
                    <a:pt x="f26" y="f27"/>
                    <a:pt x="f28" y="f27"/>
                  </a:cubicBezTo>
                  <a:lnTo>
                    <a:pt x="f29" y="f27"/>
                  </a:lnTo>
                  <a:cubicBezTo>
                    <a:pt x="f30" y="f27"/>
                    <a:pt x="f15" y="f25"/>
                    <a:pt x="f15" y="f24"/>
                  </a:cubicBezTo>
                  <a:lnTo>
                    <a:pt x="f15" y="f22"/>
                  </a:lnTo>
                  <a:lnTo>
                    <a:pt x="f31" y="f22"/>
                  </a:lnTo>
                  <a:cubicBezTo>
                    <a:pt x="f32" y="f22"/>
                    <a:pt x="f33" y="f34"/>
                    <a:pt x="f33" y="f19"/>
                  </a:cubicBezTo>
                  <a:lnTo>
                    <a:pt x="f33" y="f10"/>
                  </a:lnTo>
                  <a:cubicBezTo>
                    <a:pt x="f33" y="f35"/>
                    <a:pt x="f36" y="f17"/>
                    <a:pt x="f31" y="f17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58" name="Google Shape;10251;p74">
            <a:extLst>
              <a:ext uri="{FF2B5EF4-FFF2-40B4-BE49-F238E27FC236}">
                <a16:creationId xmlns:a16="http://schemas.microsoft.com/office/drawing/2014/main" id="{4AC835DC-6FE0-4BE6-8F4E-651468EC940D}"/>
              </a:ext>
            </a:extLst>
          </p:cNvPr>
          <p:cNvGrpSpPr/>
          <p:nvPr/>
        </p:nvGrpSpPr>
        <p:grpSpPr>
          <a:xfrm>
            <a:off x="7125388" y="1994909"/>
            <a:ext cx="304760" cy="502545"/>
            <a:chOff x="7125388" y="1994909"/>
            <a:chExt cx="304760" cy="502545"/>
          </a:xfrm>
        </p:grpSpPr>
        <p:sp>
          <p:nvSpPr>
            <p:cNvPr id="159" name="Google Shape;10252;p74">
              <a:extLst>
                <a:ext uri="{FF2B5EF4-FFF2-40B4-BE49-F238E27FC236}">
                  <a16:creationId xmlns:a16="http://schemas.microsoft.com/office/drawing/2014/main" id="{729C9654-1E23-4B02-BA9C-79DA077A392D}"/>
                </a:ext>
              </a:extLst>
            </p:cNvPr>
            <p:cNvSpPr/>
            <p:nvPr/>
          </p:nvSpPr>
          <p:spPr>
            <a:xfrm>
              <a:off x="7292193" y="2266184"/>
              <a:ext cx="109097" cy="1430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3372"/>
                <a:gd name="f5" fmla="val 1670"/>
                <a:gd name="f6" fmla="val 1"/>
                <a:gd name="f7" fmla="val 1166"/>
                <a:gd name="f8" fmla="val 316"/>
                <a:gd name="f9" fmla="val 599"/>
                <a:gd name="f10" fmla="val 505"/>
                <a:gd name="f11" fmla="val 568"/>
                <a:gd name="f12" fmla="val 1482"/>
                <a:gd name="f13" fmla="val 1890"/>
                <a:gd name="f14" fmla="val 3340"/>
                <a:gd name="f15" fmla="val 2301"/>
                <a:gd name="f16" fmla="val 1356"/>
                <a:gd name="f17" fmla="val 2300"/>
                <a:gd name="f18" fmla="val 536"/>
                <a:gd name="f19" fmla="*/ f0 1 2741"/>
                <a:gd name="f20" fmla="*/ f1 1 3372"/>
                <a:gd name="f21" fmla="+- f4 0 f2"/>
                <a:gd name="f22" fmla="+- f3 0 f2"/>
                <a:gd name="f23" fmla="*/ f22 1 2741"/>
                <a:gd name="f24" fmla="*/ f21 1 3372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741" h="337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3" y="f4"/>
                  </a:lnTo>
                  <a:lnTo>
                    <a:pt x="f3" y="f14"/>
                  </a:lnTo>
                  <a:lnTo>
                    <a:pt x="f3" y="f15"/>
                  </a:lnTo>
                  <a:cubicBezTo>
                    <a:pt x="f3" y="f16"/>
                    <a:pt x="f17" y="f18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0" name="Google Shape;10253;p74">
              <a:extLst>
                <a:ext uri="{FF2B5EF4-FFF2-40B4-BE49-F238E27FC236}">
                  <a16:creationId xmlns:a16="http://schemas.microsoft.com/office/drawing/2014/main" id="{53CB5B71-63CC-4827-B40D-83D8940ABEB4}"/>
                </a:ext>
              </a:extLst>
            </p:cNvPr>
            <p:cNvSpPr/>
            <p:nvPr/>
          </p:nvSpPr>
          <p:spPr>
            <a:xfrm>
              <a:off x="7226960" y="2355732"/>
              <a:ext cx="99102" cy="52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90"/>
                <a:gd name="f4" fmla="val 1230"/>
                <a:gd name="f5" fmla="val 1229"/>
                <a:gd name="f6" fmla="val 1"/>
                <a:gd name="f7" fmla="*/ f0 1 2490"/>
                <a:gd name="f8" fmla="*/ f1 1 1230"/>
                <a:gd name="f9" fmla="+- f4 0 f2"/>
                <a:gd name="f10" fmla="+- f3 0 f2"/>
                <a:gd name="f11" fmla="*/ f10 1 2490"/>
                <a:gd name="f12" fmla="*/ f9 1 1230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490" h="1230">
                  <a:moveTo>
                    <a:pt x="f5" y="f6"/>
                  </a:moveTo>
                  <a:lnTo>
                    <a:pt x="f6" y="f5"/>
                  </a:lnTo>
                  <a:lnTo>
                    <a:pt x="f3" y="f5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1" name="Google Shape;10254;p74">
              <a:extLst>
                <a:ext uri="{FF2B5EF4-FFF2-40B4-BE49-F238E27FC236}">
                  <a16:creationId xmlns:a16="http://schemas.microsoft.com/office/drawing/2014/main" id="{05509073-0B4B-4B43-9A3F-20BC250ED4E4}"/>
                </a:ext>
              </a:extLst>
            </p:cNvPr>
            <p:cNvSpPr/>
            <p:nvPr/>
          </p:nvSpPr>
          <p:spPr>
            <a:xfrm>
              <a:off x="7152967" y="2263514"/>
              <a:ext cx="110404" cy="1443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3404"/>
                <a:gd name="f5" fmla="val 1072"/>
                <a:gd name="f6" fmla="val 1"/>
                <a:gd name="f7" fmla="val 411"/>
                <a:gd name="f8" fmla="val 599"/>
                <a:gd name="f9" fmla="val 1419"/>
                <a:gd name="f10" fmla="val 2332"/>
                <a:gd name="f11" fmla="val 3403"/>
                <a:gd name="f12" fmla="val 883"/>
                <a:gd name="f13" fmla="val 2773"/>
                <a:gd name="f14" fmla="val 1513"/>
                <a:gd name="f15" fmla="val 2143"/>
                <a:gd name="f16" fmla="val 568"/>
                <a:gd name="f17" fmla="val 1576"/>
                <a:gd name="f18" fmla="val 316"/>
                <a:gd name="f19" fmla="*/ f0 1 2774"/>
                <a:gd name="f20" fmla="*/ f1 1 3404"/>
                <a:gd name="f21" fmla="+- f4 0 f2"/>
                <a:gd name="f22" fmla="+- f3 0 f2"/>
                <a:gd name="f23" fmla="*/ f22 1 2774"/>
                <a:gd name="f24" fmla="*/ f21 1 3404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774" h="340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lnTo>
                    <a:pt x="f12" y="f11"/>
                  </a:lnTo>
                  <a:lnTo>
                    <a:pt x="f13" y="f14"/>
                  </a:lnTo>
                  <a:lnTo>
                    <a:pt x="f13" y="f8"/>
                  </a:lnTo>
                  <a:cubicBezTo>
                    <a:pt x="f15" y="f16"/>
                    <a:pt x="f17" y="f18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2" name="Google Shape;10255;p74">
              <a:extLst>
                <a:ext uri="{FF2B5EF4-FFF2-40B4-BE49-F238E27FC236}">
                  <a16:creationId xmlns:a16="http://schemas.microsoft.com/office/drawing/2014/main" id="{B904D4E0-2EFB-4A9F-963C-B3BC15EC7D55}"/>
                </a:ext>
              </a:extLst>
            </p:cNvPr>
            <p:cNvSpPr/>
            <p:nvPr/>
          </p:nvSpPr>
          <p:spPr>
            <a:xfrm>
              <a:off x="7125388" y="243726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1"/>
                <a:gd name="f7" fmla="val 316"/>
                <a:gd name="f8" fmla="val 1103"/>
                <a:gd name="f9" fmla="val 1418"/>
                <a:gd name="f10" fmla="val 6932"/>
                <a:gd name="f11" fmla="val 7341"/>
                <a:gd name="f12" fmla="val 7594"/>
                <a:gd name="f13" fmla="val 7278"/>
                <a:gd name="f14" fmla="*/ f0 1 7657"/>
                <a:gd name="f15" fmla="*/ f1 1 1419"/>
                <a:gd name="f16" fmla="+- f4 0 f2"/>
                <a:gd name="f17" fmla="+- f3 0 f2"/>
                <a:gd name="f18" fmla="*/ f17 1 7657"/>
                <a:gd name="f19" fmla="*/ f16 1 1419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3" y="f8"/>
                    <a:pt x="f3" y="f5"/>
                  </a:cubicBezTo>
                  <a:cubicBezTo>
                    <a:pt x="f12" y="f7"/>
                    <a:pt x="f13" y="f6"/>
                    <a:pt x="f10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3" name="Google Shape;10256;p74">
              <a:extLst>
                <a:ext uri="{FF2B5EF4-FFF2-40B4-BE49-F238E27FC236}">
                  <a16:creationId xmlns:a16="http://schemas.microsoft.com/office/drawing/2014/main" id="{53FC66D1-6EDF-4D94-87F9-7A0DC637FFD6}"/>
                </a:ext>
              </a:extLst>
            </p:cNvPr>
            <p:cNvSpPr/>
            <p:nvPr/>
          </p:nvSpPr>
          <p:spPr>
            <a:xfrm>
              <a:off x="7125388" y="1994909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316"/>
                <a:gd name="f7" fmla="val 1"/>
                <a:gd name="f8" fmla="val 315"/>
                <a:gd name="f9" fmla="val 1103"/>
                <a:gd name="f10" fmla="val 1418"/>
                <a:gd name="f11" fmla="val 6932"/>
                <a:gd name="f12" fmla="val 7341"/>
                <a:gd name="f13" fmla="val 7594"/>
                <a:gd name="f14" fmla="val 284"/>
                <a:gd name="f15" fmla="val 7278"/>
                <a:gd name="f16" fmla="*/ f0 1 7657"/>
                <a:gd name="f17" fmla="*/ f1 1 1419"/>
                <a:gd name="f18" fmla="+- f4 0 f2"/>
                <a:gd name="f19" fmla="+- f3 0 f2"/>
                <a:gd name="f20" fmla="*/ f19 1 7657"/>
                <a:gd name="f21" fmla="*/ f18 1 1419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657" h="1419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5"/>
                  </a:cubicBezTo>
                  <a:cubicBezTo>
                    <a:pt x="f13" y="f14"/>
                    <a:pt x="f15" y="f2"/>
                    <a:pt x="f11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4" name="Google Shape;10257;p74">
              <a:extLst>
                <a:ext uri="{FF2B5EF4-FFF2-40B4-BE49-F238E27FC236}">
                  <a16:creationId xmlns:a16="http://schemas.microsoft.com/office/drawing/2014/main" id="{2EEC795B-5EE1-449A-AAB9-A2E7B4AE7DE1}"/>
                </a:ext>
              </a:extLst>
            </p:cNvPr>
            <p:cNvSpPr/>
            <p:nvPr/>
          </p:nvSpPr>
          <p:spPr>
            <a:xfrm>
              <a:off x="7154238" y="2081787"/>
              <a:ext cx="247043" cy="604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1426"/>
                <a:gd name="f5" fmla="val 441"/>
                <a:gd name="f6" fmla="val 568"/>
                <a:gd name="f7" fmla="val 788"/>
                <a:gd name="f8" fmla="val 1355"/>
                <a:gd name="f9" fmla="val 1213"/>
                <a:gd name="f10" fmla="val 2237"/>
                <a:gd name="f11" fmla="val 3112"/>
                <a:gd name="f12" fmla="val 3986"/>
                <a:gd name="f13" fmla="val 4852"/>
                <a:gd name="f14" fmla="val 5608"/>
                <a:gd name="f15" fmla="*/ f0 1 6207"/>
                <a:gd name="f16" fmla="*/ f1 1 1426"/>
                <a:gd name="f17" fmla="+- f4 0 f2"/>
                <a:gd name="f18" fmla="+- f3 0 f2"/>
                <a:gd name="f19" fmla="*/ f18 1 6207"/>
                <a:gd name="f20" fmla="*/ f17 1 1426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207" h="1426">
                  <a:moveTo>
                    <a:pt x="f2" y="f2"/>
                  </a:moveTo>
                  <a:lnTo>
                    <a:pt x="f2" y="f5"/>
                  </a:ln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cubicBezTo>
                    <a:pt x="f12" y="f4"/>
                    <a:pt x="f13" y="f9"/>
                    <a:pt x="f14" y="f7"/>
                  </a:cubicBez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5" name="Google Shape;10258;p74">
              <a:extLst>
                <a:ext uri="{FF2B5EF4-FFF2-40B4-BE49-F238E27FC236}">
                  <a16:creationId xmlns:a16="http://schemas.microsoft.com/office/drawing/2014/main" id="{AEE575AA-64B0-4D1A-8AE8-7754D9C0789B}"/>
                </a:ext>
              </a:extLst>
            </p:cNvPr>
            <p:cNvSpPr/>
            <p:nvPr/>
          </p:nvSpPr>
          <p:spPr>
            <a:xfrm>
              <a:off x="7151732" y="2135233"/>
              <a:ext cx="248323" cy="1256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2962"/>
                <a:gd name="f5" fmla="val 126"/>
                <a:gd name="f6" fmla="val 1607"/>
                <a:gd name="f7" fmla="val 1481"/>
                <a:gd name="f8" fmla="val 3119"/>
                <a:gd name="f9" fmla="val 4758"/>
                <a:gd name="f10" fmla="val 6112"/>
                <a:gd name="f11" fmla="val 6238"/>
                <a:gd name="f12" fmla="val 5986"/>
                <a:gd name="f13" fmla="val 5136"/>
                <a:gd name="f14" fmla="val 631"/>
                <a:gd name="f15" fmla="val 4096"/>
                <a:gd name="f16" fmla="val 883"/>
                <a:gd name="f17" fmla="val 2143"/>
                <a:gd name="f18" fmla="val 1166"/>
                <a:gd name="f19" fmla="val 252"/>
                <a:gd name="f20" fmla="*/ f0 1 6239"/>
                <a:gd name="f21" fmla="*/ f1 1 2962"/>
                <a:gd name="f22" fmla="+- f4 0 f2"/>
                <a:gd name="f23" fmla="+- f3 0 f2"/>
                <a:gd name="f24" fmla="*/ f23 1 6239"/>
                <a:gd name="f25" fmla="*/ f22 1 2962"/>
                <a:gd name="f26" fmla="*/ f2 1 f24"/>
                <a:gd name="f27" fmla="*/ f3 1 f24"/>
                <a:gd name="f28" fmla="*/ f2 1 f25"/>
                <a:gd name="f29" fmla="*/ f4 1 f25"/>
                <a:gd name="f30" fmla="*/ f26 f20 1"/>
                <a:gd name="f31" fmla="*/ f27 f20 1"/>
                <a:gd name="f32" fmla="*/ f29 f21 1"/>
                <a:gd name="f33" fmla="*/ f28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6239" h="2962">
                  <a:moveTo>
                    <a:pt x="f2" y="f2"/>
                  </a:moveTo>
                  <a:cubicBezTo>
                    <a:pt x="f5" y="f6"/>
                    <a:pt x="f7" y="f4"/>
                    <a:pt x="f8" y="f4"/>
                  </a:cubicBezTo>
                  <a:cubicBezTo>
                    <a:pt x="f9" y="f4"/>
                    <a:pt x="f10" y="f6"/>
                    <a:pt x="f11" y="f2"/>
                  </a:cubicBezTo>
                  <a:lnTo>
                    <a:pt x="f11" y="f2"/>
                  </a:lnTo>
                  <a:lnTo>
                    <a:pt x="f12" y="f5"/>
                  </a:lnTo>
                  <a:cubicBezTo>
                    <a:pt x="f13" y="f14"/>
                    <a:pt x="f15" y="f16"/>
                    <a:pt x="f8" y="f16"/>
                  </a:cubicBezTo>
                  <a:cubicBezTo>
                    <a:pt x="f17" y="f16"/>
                    <a:pt x="f18" y="f14"/>
                    <a:pt x="f19" y="f5"/>
                  </a:cubicBezTo>
                  <a:lnTo>
                    <a:pt x="f2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66" name="Google Shape;10297;p74">
            <a:extLst>
              <a:ext uri="{FF2B5EF4-FFF2-40B4-BE49-F238E27FC236}">
                <a16:creationId xmlns:a16="http://schemas.microsoft.com/office/drawing/2014/main" id="{6D437A66-75B1-4229-A17C-CA322334779B}"/>
              </a:ext>
            </a:extLst>
          </p:cNvPr>
          <p:cNvGrpSpPr/>
          <p:nvPr/>
        </p:nvGrpSpPr>
        <p:grpSpPr>
          <a:xfrm>
            <a:off x="4513652" y="1981568"/>
            <a:ext cx="470257" cy="499874"/>
            <a:chOff x="4513652" y="1981568"/>
            <a:chExt cx="470257" cy="499874"/>
          </a:xfrm>
        </p:grpSpPr>
        <p:sp>
          <p:nvSpPr>
            <p:cNvPr id="167" name="Google Shape;10298;p74">
              <a:extLst>
                <a:ext uri="{FF2B5EF4-FFF2-40B4-BE49-F238E27FC236}">
                  <a16:creationId xmlns:a16="http://schemas.microsoft.com/office/drawing/2014/main" id="{774DD54E-3D41-4CAA-90D4-909251A2DC93}"/>
                </a:ext>
              </a:extLst>
            </p:cNvPr>
            <p:cNvSpPr/>
            <p:nvPr/>
          </p:nvSpPr>
          <p:spPr>
            <a:xfrm>
              <a:off x="4621469" y="2246187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64"/>
                <a:gd name="f9" fmla="val 1103"/>
                <a:gd name="f10" fmla="val 1418"/>
                <a:gd name="f11" fmla="*/ f0 1 1419"/>
                <a:gd name="f12" fmla="*/ f1 1 1419"/>
                <a:gd name="f13" fmla="+- f3 0 f2"/>
                <a:gd name="f14" fmla="*/ f13 1 1419"/>
                <a:gd name="f15" fmla="*/ f2 1 f14"/>
                <a:gd name="f16" fmla="*/ f3 1 f14"/>
                <a:gd name="f17" fmla="*/ f15 f11 1"/>
                <a:gd name="f18" fmla="*/ f16 f11 1"/>
                <a:gd name="f19" fmla="*/ f16 f12 1"/>
                <a:gd name="f20" fmla="*/ f15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8" y="f9"/>
                    <a:pt x="f6" y="f10"/>
                    <a:pt x="f4" y="f10"/>
                  </a:cubicBezTo>
                  <a:cubicBezTo>
                    <a:pt x="f9" y="f10"/>
                    <a:pt x="f10" y="f9"/>
                    <a:pt x="f10" y="f7"/>
                  </a:cubicBezTo>
                  <a:cubicBezTo>
                    <a:pt x="f10" y="f6"/>
                    <a:pt x="f9" y="f5"/>
                    <a:pt x="f4" y="f5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8" name="Google Shape;10299;p74">
              <a:extLst>
                <a:ext uri="{FF2B5EF4-FFF2-40B4-BE49-F238E27FC236}">
                  <a16:creationId xmlns:a16="http://schemas.microsoft.com/office/drawing/2014/main" id="{FC652578-B046-40DD-A3B5-31D22062A9BB}"/>
                </a:ext>
              </a:extLst>
            </p:cNvPr>
            <p:cNvSpPr/>
            <p:nvPr/>
          </p:nvSpPr>
          <p:spPr>
            <a:xfrm>
              <a:off x="4595125" y="2335734"/>
              <a:ext cx="110404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1387"/>
                <a:gd name="f5" fmla="val 631"/>
                <a:gd name="f6" fmla="val 1"/>
                <a:gd name="f7" fmla="val 630"/>
                <a:gd name="f8" fmla="val 2773"/>
                <a:gd name="f9" fmla="val 2175"/>
                <a:gd name="f10" fmla="*/ f0 1 2774"/>
                <a:gd name="f11" fmla="*/ f1 1 1387"/>
                <a:gd name="f12" fmla="+- f4 0 f2"/>
                <a:gd name="f13" fmla="+- f3 0 f2"/>
                <a:gd name="f14" fmla="*/ f13 1 2774"/>
                <a:gd name="f15" fmla="*/ f12 1 1387"/>
                <a:gd name="f16" fmla="*/ f2 1 f14"/>
                <a:gd name="f17" fmla="*/ f3 1 f14"/>
                <a:gd name="f18" fmla="*/ f2 1 f15"/>
                <a:gd name="f19" fmla="*/ f4 1 f15"/>
                <a:gd name="f20" fmla="*/ f16 f10 1"/>
                <a:gd name="f21" fmla="*/ f17 f10 1"/>
                <a:gd name="f22" fmla="*/ f19 f11 1"/>
                <a:gd name="f23" fmla="*/ f1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774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8" y="f4"/>
                  </a:lnTo>
                  <a:cubicBezTo>
                    <a:pt x="f8" y="f7"/>
                    <a:pt x="f9" y="f2"/>
                    <a:pt x="f4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9" name="Google Shape;10300;p74">
              <a:extLst>
                <a:ext uri="{FF2B5EF4-FFF2-40B4-BE49-F238E27FC236}">
                  <a16:creationId xmlns:a16="http://schemas.microsoft.com/office/drawing/2014/main" id="{C8A1FAE1-0C4A-4866-9CC0-B2EEA0ACF371}"/>
                </a:ext>
              </a:extLst>
            </p:cNvPr>
            <p:cNvSpPr/>
            <p:nvPr/>
          </p:nvSpPr>
          <p:spPr>
            <a:xfrm>
              <a:off x="4513652" y="2159309"/>
              <a:ext cx="470257" cy="3221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5"/>
                <a:gd name="f4" fmla="val 7594"/>
                <a:gd name="f5" fmla="val 10050"/>
                <a:gd name="f6" fmla="val 2080"/>
                <a:gd name="f7" fmla="val 10239"/>
                <a:gd name="f8" fmla="val 10397"/>
                <a:gd name="f9" fmla="val 2238"/>
                <a:gd name="f10" fmla="val 2427"/>
                <a:gd name="f11" fmla="val 2616"/>
                <a:gd name="f12" fmla="val 2773"/>
                <a:gd name="f13" fmla="val 6553"/>
                <a:gd name="f14" fmla="val 6333"/>
                <a:gd name="f15" fmla="val 6175"/>
                <a:gd name="f16" fmla="val 3466"/>
                <a:gd name="f17" fmla="val 3624"/>
                <a:gd name="f18" fmla="val 3813"/>
                <a:gd name="f19" fmla="val 4002"/>
                <a:gd name="f20" fmla="val 4159"/>
                <a:gd name="f21" fmla="val 4821"/>
                <a:gd name="f22" fmla="val 4978"/>
                <a:gd name="f23" fmla="val 5199"/>
                <a:gd name="f24" fmla="val 5388"/>
                <a:gd name="f25" fmla="val 5546"/>
                <a:gd name="f26" fmla="val 3403"/>
                <a:gd name="f27" fmla="val 1418"/>
                <a:gd name="f28" fmla="val 4127"/>
                <a:gd name="f29" fmla="val 4757"/>
                <a:gd name="f30" fmla="val 2049"/>
                <a:gd name="f31" fmla="val 3151"/>
                <a:gd name="f32" fmla="val 4600"/>
                <a:gd name="f33" fmla="val 3498"/>
                <a:gd name="f34" fmla="val 4379"/>
                <a:gd name="f35" fmla="val 3718"/>
                <a:gd name="f36" fmla="val 5009"/>
                <a:gd name="f37" fmla="val 4065"/>
                <a:gd name="f38" fmla="val 5451"/>
                <a:gd name="f39" fmla="val 4758"/>
                <a:gd name="f40" fmla="val 5892"/>
                <a:gd name="f41" fmla="val 5514"/>
                <a:gd name="f42" fmla="val 6081"/>
                <a:gd name="f43" fmla="val 5356"/>
                <a:gd name="f44" fmla="val 6239"/>
                <a:gd name="f45" fmla="val 5167"/>
                <a:gd name="f46" fmla="val 1701"/>
                <a:gd name="f47" fmla="val 1512"/>
                <a:gd name="f48" fmla="val 1355"/>
                <a:gd name="f49" fmla="val 1764"/>
                <a:gd name="f50" fmla="val 4096"/>
                <a:gd name="f51" fmla="val 2395"/>
                <a:gd name="f52" fmla="val 2174"/>
                <a:gd name="f53" fmla="val 2016"/>
                <a:gd name="f54" fmla="val 2647"/>
                <a:gd name="f55" fmla="val 1040"/>
                <a:gd name="f56" fmla="val 1"/>
                <a:gd name="f57" fmla="val 441"/>
                <a:gd name="f58" fmla="val 473"/>
                <a:gd name="f59" fmla="val 1009"/>
                <a:gd name="f60" fmla="val 6554"/>
                <a:gd name="f61" fmla="val 7152"/>
                <a:gd name="f62" fmla="val 7593"/>
                <a:gd name="f63" fmla="val 10806"/>
                <a:gd name="f64" fmla="val 11373"/>
                <a:gd name="f65" fmla="val 7121"/>
                <a:gd name="f66" fmla="val 11783"/>
                <a:gd name="f67" fmla="val 11310"/>
                <a:gd name="f68" fmla="val 10743"/>
                <a:gd name="f69" fmla="val 347"/>
                <a:gd name="f70" fmla="val 946"/>
                <a:gd name="f71" fmla="val 7120"/>
                <a:gd name="f72" fmla="val 6585"/>
                <a:gd name="f73" fmla="val 5198"/>
                <a:gd name="f74" fmla="val 4190"/>
                <a:gd name="f75" fmla="val 883"/>
                <a:gd name="f76" fmla="*/ f0 1 11815"/>
                <a:gd name="f77" fmla="*/ f1 1 7594"/>
                <a:gd name="f78" fmla="+- f4 0 f2"/>
                <a:gd name="f79" fmla="+- f3 0 f2"/>
                <a:gd name="f80" fmla="*/ f79 1 11815"/>
                <a:gd name="f81" fmla="*/ f78 1 7594"/>
                <a:gd name="f82" fmla="*/ f2 1 f80"/>
                <a:gd name="f83" fmla="*/ f3 1 f80"/>
                <a:gd name="f84" fmla="*/ f2 1 f81"/>
                <a:gd name="f85" fmla="*/ f4 1 f81"/>
                <a:gd name="f86" fmla="*/ f82 f76 1"/>
                <a:gd name="f87" fmla="*/ f83 f76 1"/>
                <a:gd name="f88" fmla="*/ f85 f77 1"/>
                <a:gd name="f89" fmla="*/ f84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1815" h="75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5" y="f21"/>
                  </a:moveTo>
                  <a:cubicBezTo>
                    <a:pt x="f7" y="f21"/>
                    <a:pt x="f8" y="f22"/>
                    <a:pt x="f8" y="f23"/>
                  </a:cubicBezTo>
                  <a:cubicBezTo>
                    <a:pt x="f8" y="f24"/>
                    <a:pt x="f7" y="f25"/>
                    <a:pt x="f5" y="f25"/>
                  </a:cubicBezTo>
                  <a:lnTo>
                    <a:pt x="f13" y="f25"/>
                  </a:lnTo>
                  <a:cubicBezTo>
                    <a:pt x="f14" y="f25"/>
                    <a:pt x="f15" y="f24"/>
                    <a:pt x="f15" y="f23"/>
                  </a:cubicBezTo>
                  <a:cubicBezTo>
                    <a:pt x="f15" y="f22"/>
                    <a:pt x="f14" y="f21"/>
                    <a:pt x="f13" y="f21"/>
                  </a:cubicBez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12"/>
                  </a:cubicBezTo>
                  <a:cubicBezTo>
                    <a:pt x="f29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38" y="f25"/>
                  </a:cubicBezTo>
                  <a:lnTo>
                    <a:pt x="f38" y="f40"/>
                  </a:lnTo>
                  <a:lnTo>
                    <a:pt x="f41" y="f40"/>
                  </a:lnTo>
                  <a:cubicBezTo>
                    <a:pt x="f41" y="f42"/>
                    <a:pt x="f43" y="f44"/>
                    <a:pt x="f45" y="f44"/>
                  </a:cubicBezTo>
                  <a:lnTo>
                    <a:pt x="f46" y="f44"/>
                  </a:lnTo>
                  <a:cubicBezTo>
                    <a:pt x="f47" y="f44"/>
                    <a:pt x="f48" y="f42"/>
                    <a:pt x="f48" y="f40"/>
                  </a:cubicBezTo>
                  <a:lnTo>
                    <a:pt x="f48" y="f25"/>
                  </a:lnTo>
                  <a:cubicBezTo>
                    <a:pt x="f48" y="f39"/>
                    <a:pt x="f49" y="f50"/>
                    <a:pt x="f51" y="f35"/>
                  </a:cubicBezTo>
                  <a:cubicBezTo>
                    <a:pt x="f52" y="f33"/>
                    <a:pt x="f53" y="f31"/>
                    <a:pt x="f53" y="f12"/>
                  </a:cubicBezTo>
                  <a:cubicBezTo>
                    <a:pt x="f53" y="f30"/>
                    <a:pt x="f54" y="f27"/>
                    <a:pt x="f26" y="f27"/>
                  </a:cubicBezTo>
                  <a:close/>
                  <a:moveTo>
                    <a:pt x="f55" y="f56"/>
                  </a:moveTo>
                  <a:cubicBezTo>
                    <a:pt x="f57" y="f56"/>
                    <a:pt x="f2" y="f58"/>
                    <a:pt x="f2" y="f59"/>
                  </a:cubicBezTo>
                  <a:lnTo>
                    <a:pt x="f2" y="f60"/>
                  </a:lnTo>
                  <a:cubicBezTo>
                    <a:pt x="f2" y="f61"/>
                    <a:pt x="f58" y="f62"/>
                    <a:pt x="f55" y="f62"/>
                  </a:cubicBezTo>
                  <a:lnTo>
                    <a:pt x="f63" y="f62"/>
                  </a:lnTo>
                  <a:cubicBezTo>
                    <a:pt x="f64" y="f62"/>
                    <a:pt x="f3" y="f65"/>
                    <a:pt x="f3" y="f60"/>
                  </a:cubicBezTo>
                  <a:lnTo>
                    <a:pt x="f3" y="f59"/>
                  </a:lnTo>
                  <a:cubicBezTo>
                    <a:pt x="f66" y="f58"/>
                    <a:pt x="f67" y="f56"/>
                    <a:pt x="f68" y="f56"/>
                  </a:cubicBezTo>
                  <a:lnTo>
                    <a:pt x="f62" y="f56"/>
                  </a:lnTo>
                  <a:lnTo>
                    <a:pt x="f62" y="f69"/>
                  </a:lnTo>
                  <a:cubicBezTo>
                    <a:pt x="f62" y="f70"/>
                    <a:pt x="f71" y="f48"/>
                    <a:pt x="f72" y="f48"/>
                  </a:cubicBezTo>
                  <a:lnTo>
                    <a:pt x="f73" y="f48"/>
                  </a:lnTo>
                  <a:cubicBezTo>
                    <a:pt x="f32" y="f48"/>
                    <a:pt x="f74" y="f75"/>
                    <a:pt x="f74" y="f69"/>
                  </a:cubicBezTo>
                  <a:lnTo>
                    <a:pt x="f74" y="f56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0" name="Google Shape;10301;p74">
              <a:extLst>
                <a:ext uri="{FF2B5EF4-FFF2-40B4-BE49-F238E27FC236}">
                  <a16:creationId xmlns:a16="http://schemas.microsoft.com/office/drawing/2014/main" id="{B4867CE8-BED2-43A4-90E3-CAD31F15AA1A}"/>
                </a:ext>
              </a:extLst>
            </p:cNvPr>
            <p:cNvSpPr/>
            <p:nvPr/>
          </p:nvSpPr>
          <p:spPr>
            <a:xfrm>
              <a:off x="4650327" y="2069762"/>
              <a:ext cx="194392" cy="118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805"/>
                <a:gd name="f5" fmla="val 693"/>
                <a:gd name="f6" fmla="val 1"/>
                <a:gd name="f7" fmla="val 315"/>
                <a:gd name="f8" fmla="val 316"/>
                <a:gd name="f9" fmla="val 725"/>
                <a:gd name="f10" fmla="val 1104"/>
                <a:gd name="f11" fmla="val 1419"/>
                <a:gd name="f12" fmla="val 1418"/>
                <a:gd name="f13" fmla="val 2458"/>
                <a:gd name="f14" fmla="val 1386"/>
                <a:gd name="f15" fmla="val 2647"/>
                <a:gd name="f16" fmla="val 1544"/>
                <a:gd name="f17" fmla="val 1733"/>
                <a:gd name="f18" fmla="val 3119"/>
                <a:gd name="f19" fmla="val 3308"/>
                <a:gd name="f20" fmla="val 3466"/>
                <a:gd name="f21" fmla="val 4159"/>
                <a:gd name="f22" fmla="val 4568"/>
                <a:gd name="f23" fmla="val 4883"/>
                <a:gd name="f24" fmla="*/ f0 1 4884"/>
                <a:gd name="f25" fmla="*/ f1 1 2805"/>
                <a:gd name="f26" fmla="+- f4 0 f2"/>
                <a:gd name="f27" fmla="+- f3 0 f2"/>
                <a:gd name="f28" fmla="*/ f27 1 4884"/>
                <a:gd name="f29" fmla="*/ f26 1 2805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884" h="280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4" y="f15"/>
                    <a:pt x="f16" y="f4"/>
                    <a:pt x="f17" y="f4"/>
                  </a:cubicBezTo>
                  <a:lnTo>
                    <a:pt x="f18" y="f4"/>
                  </a:lnTo>
                  <a:cubicBezTo>
                    <a:pt x="f19" y="f4"/>
                    <a:pt x="f20" y="f15"/>
                    <a:pt x="f20" y="f13"/>
                  </a:cubicBezTo>
                  <a:lnTo>
                    <a:pt x="f20" y="f11"/>
                  </a:lnTo>
                  <a:lnTo>
                    <a:pt x="f21" y="f11"/>
                  </a:lnTo>
                  <a:cubicBezTo>
                    <a:pt x="f22" y="f11"/>
                    <a:pt x="f23" y="f10"/>
                    <a:pt x="f23" y="f9"/>
                  </a:cubicBezTo>
                  <a:cubicBezTo>
                    <a:pt x="f23" y="f8"/>
                    <a:pt x="f22" y="f6"/>
                    <a:pt x="f21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1" name="Google Shape;10302;p74">
              <a:extLst>
                <a:ext uri="{FF2B5EF4-FFF2-40B4-BE49-F238E27FC236}">
                  <a16:creationId xmlns:a16="http://schemas.microsoft.com/office/drawing/2014/main" id="{30CB4DB5-D41E-4372-9660-D2F59E9BE267}"/>
                </a:ext>
              </a:extLst>
            </p:cNvPr>
            <p:cNvSpPr/>
            <p:nvPr/>
          </p:nvSpPr>
          <p:spPr>
            <a:xfrm>
              <a:off x="4677914" y="1981568"/>
              <a:ext cx="137955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419"/>
                <a:gd name="f5" fmla="val 378"/>
                <a:gd name="f6" fmla="val 1"/>
                <a:gd name="f7" fmla="val 158"/>
                <a:gd name="f8" fmla="val 347"/>
                <a:gd name="f9" fmla="val 1418"/>
                <a:gd name="f10" fmla="val 3308"/>
                <a:gd name="f11" fmla="val 3119"/>
                <a:gd name="f12" fmla="*/ f0 1 3466"/>
                <a:gd name="f13" fmla="*/ f1 1 1419"/>
                <a:gd name="f14" fmla="+- f4 0 f2"/>
                <a:gd name="f15" fmla="+- f3 0 f2"/>
                <a:gd name="f16" fmla="*/ f15 1 3466"/>
                <a:gd name="f17" fmla="*/ f14 1 1419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3466" h="141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lnTo>
                    <a:pt x="f2" y="f9"/>
                  </a:lnTo>
                  <a:lnTo>
                    <a:pt x="f3" y="f9"/>
                  </a:lnTo>
                  <a:lnTo>
                    <a:pt x="f3" y="f8"/>
                  </a:lnTo>
                  <a:cubicBezTo>
                    <a:pt x="f3" y="f7"/>
                    <a:pt x="f10" y="f6"/>
                    <a:pt x="f11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72" name="Google Shape;10352;p74">
            <a:extLst>
              <a:ext uri="{FF2B5EF4-FFF2-40B4-BE49-F238E27FC236}">
                <a16:creationId xmlns:a16="http://schemas.microsoft.com/office/drawing/2014/main" id="{E15D004C-EFF0-49AC-81C7-7357F0C70DBB}"/>
              </a:ext>
            </a:extLst>
          </p:cNvPr>
          <p:cNvGrpSpPr/>
          <p:nvPr/>
        </p:nvGrpSpPr>
        <p:grpSpPr>
          <a:xfrm>
            <a:off x="5183294" y="1990045"/>
            <a:ext cx="471528" cy="504328"/>
            <a:chOff x="5183294" y="1990045"/>
            <a:chExt cx="471528" cy="504328"/>
          </a:xfrm>
        </p:grpSpPr>
        <p:sp>
          <p:nvSpPr>
            <p:cNvPr id="173" name="Google Shape;10353;p74">
              <a:extLst>
                <a:ext uri="{FF2B5EF4-FFF2-40B4-BE49-F238E27FC236}">
                  <a16:creationId xmlns:a16="http://schemas.microsoft.com/office/drawing/2014/main" id="{8A782752-3B61-4B7D-B644-A64F6E4939BB}"/>
                </a:ext>
              </a:extLst>
            </p:cNvPr>
            <p:cNvSpPr/>
            <p:nvPr/>
          </p:nvSpPr>
          <p:spPr>
            <a:xfrm>
              <a:off x="5319970" y="2108313"/>
              <a:ext cx="194392" cy="1684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971"/>
                <a:gd name="f5" fmla="val 2426"/>
                <a:gd name="f6" fmla="val 1"/>
                <a:gd name="f7" fmla="val 1103"/>
                <a:gd name="f8" fmla="val 1104"/>
                <a:gd name="f9" fmla="val 2427"/>
                <a:gd name="f10" fmla="val 3025"/>
                <a:gd name="f11" fmla="val 190"/>
                <a:gd name="f12" fmla="val 3530"/>
                <a:gd name="f13" fmla="val 536"/>
                <a:gd name="f14" fmla="val 820"/>
                <a:gd name="f15" fmla="val 3624"/>
                <a:gd name="f16" fmla="val 3309"/>
                <a:gd name="f17" fmla="val 1481"/>
                <a:gd name="f18" fmla="val 3057"/>
                <a:gd name="f19" fmla="val 1261"/>
                <a:gd name="f20" fmla="val 2805"/>
                <a:gd name="f21" fmla="val 2458"/>
                <a:gd name="f22" fmla="val 2112"/>
                <a:gd name="f23" fmla="val 1356"/>
                <a:gd name="f24" fmla="val 1733"/>
                <a:gd name="f25" fmla="val 726"/>
                <a:gd name="f26" fmla="val 2489"/>
                <a:gd name="f27" fmla="val 3214"/>
                <a:gd name="f28" fmla="val 3844"/>
                <a:gd name="f29" fmla="val 3687"/>
                <a:gd name="f30" fmla="val 3466"/>
                <a:gd name="f31" fmla="val 3246"/>
                <a:gd name="f32" fmla="val 4128"/>
                <a:gd name="f33" fmla="val 3561"/>
                <a:gd name="f34" fmla="val 4317"/>
                <a:gd name="f35" fmla="val 4695"/>
                <a:gd name="f36" fmla="val 3781"/>
                <a:gd name="f37" fmla="*/ f0 1 4884"/>
                <a:gd name="f38" fmla="*/ f1 1 3971"/>
                <a:gd name="f39" fmla="+- f4 0 f2"/>
                <a:gd name="f40" fmla="+- f3 0 f2"/>
                <a:gd name="f41" fmla="*/ f40 1 4884"/>
                <a:gd name="f42" fmla="*/ f39 1 3971"/>
                <a:gd name="f43" fmla="*/ f2 1 f41"/>
                <a:gd name="f44" fmla="*/ f3 1 f41"/>
                <a:gd name="f45" fmla="*/ f2 1 f42"/>
                <a:gd name="f46" fmla="*/ f4 1 f42"/>
                <a:gd name="f47" fmla="*/ f43 f37 1"/>
                <a:gd name="f48" fmla="*/ f44 f37 1"/>
                <a:gd name="f49" fmla="*/ f46 f38 1"/>
                <a:gd name="f50" fmla="*/ f45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4884" h="397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4"/>
                  </a:cubicBezTo>
                  <a:cubicBezTo>
                    <a:pt x="f14" y="f15"/>
                    <a:pt x="f7" y="f16"/>
                    <a:pt x="f17" y="f18"/>
                  </a:cubicBezTo>
                  <a:cubicBezTo>
                    <a:pt x="f19" y="f20"/>
                    <a:pt x="f7" y="f21"/>
                    <a:pt x="f7" y="f22"/>
                  </a:cubicBezTo>
                  <a:cubicBezTo>
                    <a:pt x="f7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22"/>
                  </a:cubicBezTo>
                  <a:cubicBezTo>
                    <a:pt x="f28" y="f21"/>
                    <a:pt x="f29" y="f20"/>
                    <a:pt x="f30" y="f18"/>
                  </a:cubicBezTo>
                  <a:cubicBezTo>
                    <a:pt x="f28" y="f31"/>
                    <a:pt x="f32" y="f33"/>
                    <a:pt x="f34" y="f4"/>
                  </a:cubicBezTo>
                  <a:cubicBezTo>
                    <a:pt x="f35" y="f12"/>
                    <a:pt x="f3" y="f10"/>
                    <a:pt x="f3" y="f9"/>
                  </a:cubicBezTo>
                  <a:cubicBezTo>
                    <a:pt x="f3" y="f8"/>
                    <a:pt x="f36" y="f6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4" name="Google Shape;10354;p74">
              <a:extLst>
                <a:ext uri="{FF2B5EF4-FFF2-40B4-BE49-F238E27FC236}">
                  <a16:creationId xmlns:a16="http://schemas.microsoft.com/office/drawing/2014/main" id="{2D6AD5A2-36F8-4DA0-8F18-63F046B54156}"/>
                </a:ext>
              </a:extLst>
            </p:cNvPr>
            <p:cNvSpPr/>
            <p:nvPr/>
          </p:nvSpPr>
          <p:spPr>
            <a:xfrm>
              <a:off x="5390177" y="2168463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1103"/>
                <a:gd name="f9" fmla="val 1418"/>
                <a:gd name="f10" fmla="*/ f0 1 1419"/>
                <a:gd name="f11" fmla="*/ f1 1 1419"/>
                <a:gd name="f12" fmla="+- f3 0 f2"/>
                <a:gd name="f13" fmla="*/ f12 1 1419"/>
                <a:gd name="f14" fmla="*/ f2 1 f13"/>
                <a:gd name="f15" fmla="*/ f3 1 f13"/>
                <a:gd name="f16" fmla="*/ f14 f10 1"/>
                <a:gd name="f17" fmla="*/ f15 f10 1"/>
                <a:gd name="f18" fmla="*/ f15 f11 1"/>
                <a:gd name="f19" fmla="*/ f14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5" y="f8"/>
                    <a:pt x="f6" y="f9"/>
                    <a:pt x="f4" y="f9"/>
                  </a:cubicBezTo>
                  <a:cubicBezTo>
                    <a:pt x="f8" y="f9"/>
                    <a:pt x="f9" y="f8"/>
                    <a:pt x="f9" y="f7"/>
                  </a:cubicBezTo>
                  <a:cubicBezTo>
                    <a:pt x="f9" y="f6"/>
                    <a:pt x="f8" y="f5"/>
                    <a:pt x="f4" y="f5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5" name="Google Shape;10355;p74">
              <a:extLst>
                <a:ext uri="{FF2B5EF4-FFF2-40B4-BE49-F238E27FC236}">
                  <a16:creationId xmlns:a16="http://schemas.microsoft.com/office/drawing/2014/main" id="{4F69B7D7-A1CF-453F-B290-838F732CD342}"/>
                </a:ext>
              </a:extLst>
            </p:cNvPr>
            <p:cNvSpPr/>
            <p:nvPr/>
          </p:nvSpPr>
          <p:spPr>
            <a:xfrm>
              <a:off x="5212144" y="1990045"/>
              <a:ext cx="412586" cy="443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66"/>
                <a:gd name="f4" fmla="val 10445"/>
                <a:gd name="f5" fmla="val 5198"/>
                <a:gd name="f6" fmla="val 2159"/>
                <a:gd name="f7" fmla="val 6931"/>
                <a:gd name="f8" fmla="val 8286"/>
                <a:gd name="f9" fmla="val 3514"/>
                <a:gd name="f10" fmla="val 5246"/>
                <a:gd name="f11" fmla="val 6916"/>
                <a:gd name="f12" fmla="val 8365"/>
                <a:gd name="f13" fmla="val 3340"/>
                <a:gd name="f14" fmla="val 2079"/>
                <a:gd name="f15" fmla="val 6822"/>
                <a:gd name="f16" fmla="val 3497"/>
                <a:gd name="f17" fmla="val 5167"/>
                <a:gd name="f18" fmla="val 1"/>
                <a:gd name="f19" fmla="val 5088"/>
                <a:gd name="f20" fmla="val 5009"/>
                <a:gd name="f21" fmla="val 17"/>
                <a:gd name="f22" fmla="val 4946"/>
                <a:gd name="f23" fmla="val 48"/>
                <a:gd name="f24" fmla="val 4001"/>
                <a:gd name="f25" fmla="val 836"/>
                <a:gd name="f26" fmla="val 2773"/>
                <a:gd name="f27" fmla="val 678"/>
                <a:gd name="f28" fmla="val 2756"/>
                <a:gd name="f29" fmla="val 675"/>
                <a:gd name="f30" fmla="val 2739"/>
                <a:gd name="f31" fmla="val 673"/>
                <a:gd name="f32" fmla="val 2723"/>
                <a:gd name="f33" fmla="val 2583"/>
                <a:gd name="f34" fmla="val 2454"/>
                <a:gd name="f35" fmla="val 786"/>
                <a:gd name="f36" fmla="val 2426"/>
                <a:gd name="f37" fmla="val 899"/>
                <a:gd name="f38" fmla="val 1953"/>
                <a:gd name="f39" fmla="val 2033"/>
                <a:gd name="f40" fmla="val 819"/>
                <a:gd name="f41" fmla="val 2505"/>
                <a:gd name="f42" fmla="val 662"/>
                <a:gd name="f43" fmla="val 2568"/>
                <a:gd name="f44" fmla="val 567"/>
                <a:gd name="f45" fmla="val 2694"/>
                <a:gd name="f46" fmla="val 630"/>
                <a:gd name="f47" fmla="val 2852"/>
                <a:gd name="f48" fmla="val 788"/>
                <a:gd name="f49" fmla="val 4081"/>
                <a:gd name="f50" fmla="val 32"/>
                <a:gd name="f51" fmla="val 5026"/>
                <a:gd name="f52" fmla="val 5183"/>
                <a:gd name="f53" fmla="val 5341"/>
                <a:gd name="f54" fmla="val 63"/>
                <a:gd name="f55" fmla="val 5467"/>
                <a:gd name="f56" fmla="val 6381"/>
                <a:gd name="f57" fmla="val 7609"/>
                <a:gd name="f58" fmla="val 7767"/>
                <a:gd name="f59" fmla="val 725"/>
                <a:gd name="f60" fmla="val 7924"/>
                <a:gd name="f61" fmla="val 851"/>
                <a:gd name="f62" fmla="val 7956"/>
                <a:gd name="f63" fmla="val 1985"/>
                <a:gd name="f64" fmla="val 8428"/>
                <a:gd name="f65" fmla="val 2457"/>
                <a:gd name="f66" fmla="val 9594"/>
                <a:gd name="f67" fmla="val 2536"/>
                <a:gd name="f68" fmla="val 9725"/>
                <a:gd name="f69" fmla="val 2637"/>
                <a:gd name="f70" fmla="val 9791"/>
                <a:gd name="f71" fmla="val 2741"/>
                <a:gd name="f72" fmla="val 2762"/>
                <a:gd name="f73" fmla="val 2783"/>
                <a:gd name="f74" fmla="val 9788"/>
                <a:gd name="f75" fmla="val 2804"/>
                <a:gd name="f76" fmla="val 9783"/>
                <a:gd name="f77" fmla="val 4033"/>
                <a:gd name="f78" fmla="val 9626"/>
                <a:gd name="f79" fmla="val 4978"/>
                <a:gd name="f80" fmla="val 10382"/>
                <a:gd name="f81" fmla="val 5072"/>
                <a:gd name="f82" fmla="val 10413"/>
                <a:gd name="f83" fmla="val 5104"/>
                <a:gd name="f84" fmla="val 5261"/>
                <a:gd name="f85" fmla="val 5324"/>
                <a:gd name="f86" fmla="val 5387"/>
                <a:gd name="f87" fmla="val 6333"/>
                <a:gd name="f88" fmla="val 7530"/>
                <a:gd name="f89" fmla="val 7687"/>
                <a:gd name="f90" fmla="val 7876"/>
                <a:gd name="f91" fmla="val 9689"/>
                <a:gd name="f92" fmla="val 7908"/>
                <a:gd name="f93" fmla="val 8380"/>
                <a:gd name="f94" fmla="val 9515"/>
                <a:gd name="f95" fmla="val 9672"/>
                <a:gd name="f96" fmla="val 7893"/>
                <a:gd name="f97" fmla="val 9735"/>
                <a:gd name="f98" fmla="val 9704"/>
                <a:gd name="f99" fmla="val 9546"/>
                <a:gd name="f100" fmla="val 10302"/>
                <a:gd name="f101" fmla="val 10365"/>
                <a:gd name="f102" fmla="val 5120"/>
                <a:gd name="f103" fmla="val 9641"/>
                <a:gd name="f104" fmla="val 2537"/>
                <a:gd name="f105" fmla="val 7826"/>
                <a:gd name="f106" fmla="val 762"/>
                <a:gd name="f107" fmla="val 7719"/>
                <a:gd name="f108" fmla="val 672"/>
                <a:gd name="f109" fmla="val 7589"/>
                <a:gd name="f110" fmla="val 7570"/>
                <a:gd name="f111" fmla="val 7550"/>
                <a:gd name="f112" fmla="val 674"/>
                <a:gd name="f113" fmla="*/ f0 1 10366"/>
                <a:gd name="f114" fmla="*/ f1 1 10445"/>
                <a:gd name="f115" fmla="+- f4 0 f2"/>
                <a:gd name="f116" fmla="+- f3 0 f2"/>
                <a:gd name="f117" fmla="*/ f116 1 10366"/>
                <a:gd name="f118" fmla="*/ f115 1 10445"/>
                <a:gd name="f119" fmla="*/ f2 1 f117"/>
                <a:gd name="f120" fmla="*/ f3 1 f117"/>
                <a:gd name="f121" fmla="*/ f2 1 f118"/>
                <a:gd name="f122" fmla="*/ f4 1 f118"/>
                <a:gd name="f123" fmla="*/ f119 f113 1"/>
                <a:gd name="f124" fmla="*/ f120 f113 1"/>
                <a:gd name="f125" fmla="*/ f122 f114 1"/>
                <a:gd name="f126" fmla="*/ f121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3" t="f126" r="f124" b="f125"/>
              <a:pathLst>
                <a:path w="10366" h="104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2" y="f23"/>
                  </a:cubicBez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cubicBezTo>
                    <a:pt x="f2" y="f52"/>
                    <a:pt x="f2" y="f53"/>
                    <a:pt x="f54" y="f55"/>
                  </a:cubicBezTo>
                  <a:lnTo>
                    <a:pt x="f40" y="f56"/>
                  </a:lnTo>
                  <a:lnTo>
                    <a:pt x="f42" y="f57"/>
                  </a:lnTo>
                  <a:cubicBezTo>
                    <a:pt x="f46" y="f58"/>
                    <a:pt x="f59" y="f60"/>
                    <a:pt x="f61" y="f62"/>
                  </a:cubicBezTo>
                  <a:lnTo>
                    <a:pt x="f63" y="f64"/>
                  </a:lnTo>
                  <a:lnTo>
                    <a:pt x="f65" y="f66"/>
                  </a:ln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6"/>
                  </a:cubicBezTo>
                  <a:lnTo>
                    <a:pt x="f77" y="f78"/>
                  </a:lnTo>
                  <a:lnTo>
                    <a:pt x="f79" y="f80"/>
                  </a:lnTo>
                  <a:cubicBezTo>
                    <a:pt x="f81" y="f82"/>
                    <a:pt x="f83" y="f4"/>
                    <a:pt x="f17" y="f4"/>
                  </a:cubicBezTo>
                  <a:cubicBezTo>
                    <a:pt x="f84" y="f4"/>
                    <a:pt x="f85" y="f82"/>
                    <a:pt x="f86" y="f80"/>
                  </a:cubicBezTo>
                  <a:lnTo>
                    <a:pt x="f87" y="f78"/>
                  </a:lnTo>
                  <a:lnTo>
                    <a:pt x="f88" y="f76"/>
                  </a:lnTo>
                  <a:cubicBezTo>
                    <a:pt x="f89" y="f76"/>
                    <a:pt x="f90" y="f91"/>
                    <a:pt x="f92" y="f66"/>
                  </a:cubicBezTo>
                  <a:lnTo>
                    <a:pt x="f93" y="f64"/>
                  </a:lnTo>
                  <a:lnTo>
                    <a:pt x="f94" y="f62"/>
                  </a:lnTo>
                  <a:cubicBezTo>
                    <a:pt x="f95" y="f96"/>
                    <a:pt x="f97" y="f58"/>
                    <a:pt x="f98" y="f57"/>
                  </a:cubicBezTo>
                  <a:lnTo>
                    <a:pt x="f99" y="f56"/>
                  </a:lnTo>
                  <a:lnTo>
                    <a:pt x="f100" y="f55"/>
                  </a:lnTo>
                  <a:cubicBezTo>
                    <a:pt x="f101" y="f53"/>
                    <a:pt x="f101" y="f102"/>
                    <a:pt x="f100" y="f51"/>
                  </a:cubicBezTo>
                  <a:lnTo>
                    <a:pt x="f99" y="f49"/>
                  </a:lnTo>
                  <a:lnTo>
                    <a:pt x="f98" y="f47"/>
                  </a:lnTo>
                  <a:cubicBezTo>
                    <a:pt x="f97" y="f45"/>
                    <a:pt x="f103" y="f104"/>
                    <a:pt x="f94" y="f41"/>
                  </a:cubicBezTo>
                  <a:lnTo>
                    <a:pt x="f93" y="f39"/>
                  </a:lnTo>
                  <a:lnTo>
                    <a:pt x="f92" y="f37"/>
                  </a:lnTo>
                  <a:cubicBezTo>
                    <a:pt x="f105" y="f106"/>
                    <a:pt x="f107" y="f108"/>
                    <a:pt x="f109" y="f108"/>
                  </a:cubicBezTo>
                  <a:cubicBezTo>
                    <a:pt x="f110" y="f108"/>
                    <a:pt x="f111" y="f112"/>
                    <a:pt x="f88" y="f27"/>
                  </a:cubicBezTo>
                  <a:lnTo>
                    <a:pt x="f87" y="f25"/>
                  </a:lnTo>
                  <a:lnTo>
                    <a:pt x="f86" y="f23"/>
                  </a:lnTo>
                  <a:cubicBezTo>
                    <a:pt x="f85" y="f21"/>
                    <a:pt x="f10" y="f18"/>
                    <a:pt x="f17" y="f18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6" name="Google Shape;10356;p74">
              <a:extLst>
                <a:ext uri="{FF2B5EF4-FFF2-40B4-BE49-F238E27FC236}">
                  <a16:creationId xmlns:a16="http://schemas.microsoft.com/office/drawing/2014/main" id="{E4D3395C-92B2-4F08-A0F3-15D51635EE82}"/>
                </a:ext>
              </a:extLst>
            </p:cNvPr>
            <p:cNvSpPr/>
            <p:nvPr/>
          </p:nvSpPr>
          <p:spPr>
            <a:xfrm>
              <a:off x="5365104" y="2256702"/>
              <a:ext cx="106628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9"/>
                <a:gd name="f4" fmla="val 1387"/>
                <a:gd name="f5" fmla="val 1355"/>
                <a:gd name="f6" fmla="val 725"/>
                <a:gd name="f7" fmla="val 190"/>
                <a:gd name="f8" fmla="val 441"/>
                <a:gd name="f9" fmla="val 1"/>
                <a:gd name="f10" fmla="val 977"/>
                <a:gd name="f11" fmla="val 410"/>
                <a:gd name="f12" fmla="val 1229"/>
                <a:gd name="f13" fmla="val 820"/>
                <a:gd name="f14" fmla="val 1386"/>
                <a:gd name="f15" fmla="val 1859"/>
                <a:gd name="f16" fmla="val 2301"/>
                <a:gd name="f17" fmla="val 2521"/>
                <a:gd name="f18" fmla="val 1985"/>
                <a:gd name="f19" fmla="*/ f0 1 2679"/>
                <a:gd name="f20" fmla="*/ f1 1 1387"/>
                <a:gd name="f21" fmla="+- f4 0 f2"/>
                <a:gd name="f22" fmla="+- f3 0 f2"/>
                <a:gd name="f23" fmla="*/ f22 1 2679"/>
                <a:gd name="f24" fmla="*/ f21 1 1387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679" h="138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5" y="f14"/>
                  </a:cubicBezTo>
                  <a:cubicBezTo>
                    <a:pt x="f15" y="f14"/>
                    <a:pt x="f16" y="f12"/>
                    <a:pt x="f3" y="f10"/>
                  </a:cubicBezTo>
                  <a:cubicBezTo>
                    <a:pt x="f17" y="f11"/>
                    <a:pt x="f18" y="f2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7" name="Google Shape;10357;p74">
              <a:extLst>
                <a:ext uri="{FF2B5EF4-FFF2-40B4-BE49-F238E27FC236}">
                  <a16:creationId xmlns:a16="http://schemas.microsoft.com/office/drawing/2014/main" id="{303F51F2-F608-48D0-8BE5-8073BAA712F3}"/>
                </a:ext>
              </a:extLst>
            </p:cNvPr>
            <p:cNvSpPr/>
            <p:nvPr/>
          </p:nvSpPr>
          <p:spPr>
            <a:xfrm>
              <a:off x="5503060" y="2343534"/>
              <a:ext cx="151762" cy="1475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79"/>
                <a:gd name="f5" fmla="val 2867"/>
                <a:gd name="f6" fmla="val 1"/>
                <a:gd name="f7" fmla="val 2741"/>
                <a:gd name="f8" fmla="val 127"/>
                <a:gd name="f9" fmla="val 2647"/>
                <a:gd name="f10" fmla="val 221"/>
                <a:gd name="f11" fmla="val 2489"/>
                <a:gd name="f12" fmla="val 284"/>
                <a:gd name="f13" fmla="val 1607"/>
                <a:gd name="f14" fmla="val 631"/>
                <a:gd name="f15" fmla="val 1260"/>
                <a:gd name="f16" fmla="val 1482"/>
                <a:gd name="f17" fmla="val 1103"/>
                <a:gd name="f18" fmla="val 1891"/>
                <a:gd name="f19" fmla="val 693"/>
                <a:gd name="f20" fmla="val 2112"/>
                <a:gd name="f21" fmla="val 158"/>
                <a:gd name="f22" fmla="val 2080"/>
                <a:gd name="f23" fmla="val 1166"/>
                <a:gd name="f24" fmla="val 3372"/>
                <a:gd name="f25" fmla="val 1237"/>
                <a:gd name="f26" fmla="val 3443"/>
                <a:gd name="f27" fmla="val 1343"/>
                <a:gd name="f28" fmla="val 3478"/>
                <a:gd name="f29" fmla="val 1445"/>
                <a:gd name="f30" fmla="val 1479"/>
                <a:gd name="f31" fmla="val 1512"/>
                <a:gd name="f32" fmla="val 3474"/>
                <a:gd name="f33" fmla="val 1544"/>
                <a:gd name="f34" fmla="val 3466"/>
                <a:gd name="f35" fmla="val 1638"/>
                <a:gd name="f36" fmla="val 3403"/>
                <a:gd name="f37" fmla="val 1764"/>
                <a:gd name="f38" fmla="val 3340"/>
                <a:gd name="f39" fmla="val 3183"/>
                <a:gd name="f40" fmla="val 1639"/>
                <a:gd name="f41" fmla="val 3497"/>
                <a:gd name="f42" fmla="val 1324"/>
                <a:gd name="f43" fmla="val 3532"/>
                <a:gd name="f44" fmla="val 1338"/>
                <a:gd name="f45" fmla="val 3563"/>
                <a:gd name="f46" fmla="val 1344"/>
                <a:gd name="f47" fmla="val 3592"/>
                <a:gd name="f48" fmla="val 3693"/>
                <a:gd name="f49" fmla="val 3756"/>
                <a:gd name="f50" fmla="val 1265"/>
                <a:gd name="f51" fmla="val 3781"/>
                <a:gd name="f52" fmla="val 1167"/>
                <a:gd name="f53" fmla="val 3812"/>
                <a:gd name="f54" fmla="val 1072"/>
                <a:gd name="f55" fmla="val 946"/>
                <a:gd name="f56" fmla="val 3686"/>
                <a:gd name="f57" fmla="val 820"/>
                <a:gd name="f58" fmla="*/ f0 1 3813"/>
                <a:gd name="f59" fmla="*/ f1 1 3479"/>
                <a:gd name="f60" fmla="+- f4 0 f2"/>
                <a:gd name="f61" fmla="+- f3 0 f2"/>
                <a:gd name="f62" fmla="*/ f61 1 3813"/>
                <a:gd name="f63" fmla="*/ f60 1 3479"/>
                <a:gd name="f64" fmla="*/ f2 1 f62"/>
                <a:gd name="f65" fmla="*/ f3 1 f62"/>
                <a:gd name="f66" fmla="*/ f2 1 f63"/>
                <a:gd name="f67" fmla="*/ f4 1 f63"/>
                <a:gd name="f68" fmla="*/ f64 f58 1"/>
                <a:gd name="f69" fmla="*/ f65 f58 1"/>
                <a:gd name="f70" fmla="*/ f67 f59 1"/>
                <a:gd name="f71" fmla="*/ f66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3812" h="347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12" y="f20"/>
                  </a:cubicBezTo>
                  <a:lnTo>
                    <a:pt x="f21" y="f20"/>
                  </a:lnTo>
                  <a:lnTo>
                    <a:pt x="f2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37" y="f39"/>
                  </a:cubicBezTo>
                  <a:lnTo>
                    <a:pt x="f22" y="f40"/>
                  </a:lnTo>
                  <a:lnTo>
                    <a:pt x="f41" y="f42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1" y="f55"/>
                    <a:pt x="f56" y="f57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8" name="Google Shape;10358;p74">
              <a:extLst>
                <a:ext uri="{FF2B5EF4-FFF2-40B4-BE49-F238E27FC236}">
                  <a16:creationId xmlns:a16="http://schemas.microsoft.com/office/drawing/2014/main" id="{69EEF7F4-AD64-418B-AACC-2773B49AAD6C}"/>
                </a:ext>
              </a:extLst>
            </p:cNvPr>
            <p:cNvSpPr/>
            <p:nvPr/>
          </p:nvSpPr>
          <p:spPr>
            <a:xfrm>
              <a:off x="5183294" y="2346204"/>
              <a:ext cx="151762" cy="148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93"/>
                <a:gd name="f5" fmla="val 946"/>
                <a:gd name="f6" fmla="val 1"/>
                <a:gd name="f7" fmla="val 126"/>
                <a:gd name="f8" fmla="val 851"/>
                <a:gd name="f9" fmla="val 1009"/>
                <a:gd name="f10" fmla="val 32"/>
                <a:gd name="f11" fmla="val 1104"/>
                <a:gd name="f12" fmla="val 95"/>
                <a:gd name="f13" fmla="val 1230"/>
                <a:gd name="f14" fmla="val 158"/>
                <a:gd name="f15" fmla="val 1324"/>
                <a:gd name="f16" fmla="val 315"/>
                <a:gd name="f17" fmla="val 1356"/>
                <a:gd name="f18" fmla="val 1733"/>
                <a:gd name="f19" fmla="val 1671"/>
                <a:gd name="f20" fmla="val 2048"/>
                <a:gd name="f21" fmla="val 3214"/>
                <a:gd name="f22" fmla="val 2080"/>
                <a:gd name="f23" fmla="val 3309"/>
                <a:gd name="f24" fmla="val 2174"/>
                <a:gd name="f25" fmla="val 3435"/>
                <a:gd name="f26" fmla="val 2300"/>
                <a:gd name="f27" fmla="val 3466"/>
                <a:gd name="f28" fmla="val 2328"/>
                <a:gd name="f29" fmla="val 3485"/>
                <a:gd name="f30" fmla="val 2361"/>
                <a:gd name="f31" fmla="val 3492"/>
                <a:gd name="f32" fmla="val 2396"/>
                <a:gd name="f33" fmla="val 2482"/>
                <a:gd name="f34" fmla="val 2580"/>
                <a:gd name="f35" fmla="val 3448"/>
                <a:gd name="f36" fmla="val 2647"/>
                <a:gd name="f37" fmla="val 3403"/>
                <a:gd name="f38" fmla="val 2112"/>
                <a:gd name="f39" fmla="val 3624"/>
                <a:gd name="f40" fmla="val 2143"/>
                <a:gd name="f41" fmla="val 3561"/>
                <a:gd name="f42" fmla="val 3119"/>
                <a:gd name="f43" fmla="val 2773"/>
                <a:gd name="f44" fmla="val 1891"/>
                <a:gd name="f45" fmla="val 2552"/>
                <a:gd name="f46" fmla="val 1513"/>
                <a:gd name="f47" fmla="val 2206"/>
                <a:gd name="f48" fmla="val 631"/>
                <a:gd name="f49" fmla="val 1355"/>
                <a:gd name="f50" fmla="val 284"/>
                <a:gd name="f51" fmla="val 1198"/>
                <a:gd name="f52" fmla="val 221"/>
                <a:gd name="f53" fmla="val 1072"/>
                <a:gd name="f54" fmla="val 127"/>
                <a:gd name="f55" fmla="*/ f0 1 3813"/>
                <a:gd name="f56" fmla="*/ f1 1 3493"/>
                <a:gd name="f57" fmla="+- f4 0 f2"/>
                <a:gd name="f58" fmla="+- f3 0 f2"/>
                <a:gd name="f59" fmla="*/ f58 1 3813"/>
                <a:gd name="f60" fmla="*/ f57 1 349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3812" h="3492">
                  <a:moveTo>
                    <a:pt x="f5" y="f6"/>
                  </a:moveTo>
                  <a:lnTo>
                    <a:pt x="f7" y="f8"/>
                  </a:lnTo>
                  <a:cubicBezTo>
                    <a:pt x="f2" y="f8"/>
                    <a:pt x="f2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" y="f38"/>
                  </a:lnTo>
                  <a:lnTo>
                    <a:pt x="f3" y="f38"/>
                  </a:lnTo>
                  <a:lnTo>
                    <a:pt x="f39" y="f40"/>
                  </a:lnTo>
                  <a:lnTo>
                    <a:pt x="f41" y="f40"/>
                  </a:lnTo>
                  <a:cubicBezTo>
                    <a:pt x="f42" y="f40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79" name="Google Shape;10390;p74">
            <a:extLst>
              <a:ext uri="{FF2B5EF4-FFF2-40B4-BE49-F238E27FC236}">
                <a16:creationId xmlns:a16="http://schemas.microsoft.com/office/drawing/2014/main" id="{155BE826-89FE-4A39-AF00-EE24B8C17CCC}"/>
              </a:ext>
            </a:extLst>
          </p:cNvPr>
          <p:cNvGrpSpPr/>
          <p:nvPr/>
        </p:nvGrpSpPr>
        <p:grpSpPr>
          <a:xfrm>
            <a:off x="3128875" y="2001694"/>
            <a:ext cx="471529" cy="502554"/>
            <a:chOff x="3128875" y="2001694"/>
            <a:chExt cx="471529" cy="502554"/>
          </a:xfrm>
        </p:grpSpPr>
        <p:sp>
          <p:nvSpPr>
            <p:cNvPr id="180" name="Google Shape;10391;p74">
              <a:extLst>
                <a:ext uri="{FF2B5EF4-FFF2-40B4-BE49-F238E27FC236}">
                  <a16:creationId xmlns:a16="http://schemas.microsoft.com/office/drawing/2014/main" id="{0AEBCE37-D501-4C62-93A5-2ED6491D8FAF}"/>
                </a:ext>
              </a:extLst>
            </p:cNvPr>
            <p:cNvSpPr/>
            <p:nvPr/>
          </p:nvSpPr>
          <p:spPr>
            <a:xfrm>
              <a:off x="3308180" y="2192795"/>
              <a:ext cx="110413" cy="1163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2742"/>
                <a:gd name="f5" fmla="val 1387"/>
                <a:gd name="f6" fmla="val 1"/>
                <a:gd name="f7" fmla="val 631"/>
                <a:gd name="f8" fmla="val 1355"/>
                <a:gd name="f9" fmla="val 2112"/>
                <a:gd name="f10" fmla="val 2143"/>
                <a:gd name="f11" fmla="val 2773"/>
                <a:gd name="f12" fmla="*/ f0 1 2774"/>
                <a:gd name="f13" fmla="*/ f1 1 2742"/>
                <a:gd name="f14" fmla="+- f4 0 f2"/>
                <a:gd name="f15" fmla="+- f3 0 f2"/>
                <a:gd name="f16" fmla="*/ f15 1 2774"/>
                <a:gd name="f17" fmla="*/ f14 1 2742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774" h="2742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1" name="Google Shape;10392;p74">
              <a:extLst>
                <a:ext uri="{FF2B5EF4-FFF2-40B4-BE49-F238E27FC236}">
                  <a16:creationId xmlns:a16="http://schemas.microsoft.com/office/drawing/2014/main" id="{C57FC415-047B-454E-8C34-F06833051356}"/>
                </a:ext>
              </a:extLst>
            </p:cNvPr>
            <p:cNvSpPr/>
            <p:nvPr/>
          </p:nvSpPr>
          <p:spPr>
            <a:xfrm>
              <a:off x="3182806" y="2001694"/>
              <a:ext cx="137955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3467"/>
                <a:gd name="f5" fmla="val 1733"/>
                <a:gd name="f6" fmla="val 1"/>
                <a:gd name="f7" fmla="val 788"/>
                <a:gd name="f8" fmla="val 2678"/>
                <a:gd name="f9" fmla="val 2741"/>
                <a:gd name="f10" fmla="*/ f0 1 3466"/>
                <a:gd name="f11" fmla="*/ f1 1 3467"/>
                <a:gd name="f12" fmla="+- f4 0 f2"/>
                <a:gd name="f13" fmla="+- f3 0 f2"/>
                <a:gd name="f14" fmla="*/ f13 1 3466"/>
                <a:gd name="f15" fmla="*/ f12 1 3467"/>
                <a:gd name="f16" fmla="*/ f2 1 f14"/>
                <a:gd name="f17" fmla="*/ f3 1 f14"/>
                <a:gd name="f18" fmla="*/ f2 1 f15"/>
                <a:gd name="f19" fmla="*/ f4 1 f15"/>
                <a:gd name="f20" fmla="*/ f16 f10 1"/>
                <a:gd name="f21" fmla="*/ f17 f10 1"/>
                <a:gd name="f22" fmla="*/ f19 f11 1"/>
                <a:gd name="f23" fmla="*/ f1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3466" h="3467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3"/>
                    <a:pt x="f5" y="f3"/>
                  </a:cubicBezTo>
                  <a:cubicBezTo>
                    <a:pt x="f9" y="f3"/>
                    <a:pt x="f3" y="f8"/>
                    <a:pt x="f3" y="f5"/>
                  </a:cubicBezTo>
                  <a:cubicBezTo>
                    <a:pt x="f3" y="f7"/>
                    <a:pt x="f8" y="f6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2" name="Google Shape;10393;p74">
              <a:extLst>
                <a:ext uri="{FF2B5EF4-FFF2-40B4-BE49-F238E27FC236}">
                  <a16:creationId xmlns:a16="http://schemas.microsoft.com/office/drawing/2014/main" id="{28DAA50F-53AA-4A67-B6E2-01CC6921031A}"/>
                </a:ext>
              </a:extLst>
            </p:cNvPr>
            <p:cNvSpPr/>
            <p:nvPr/>
          </p:nvSpPr>
          <p:spPr>
            <a:xfrm>
              <a:off x="3404740" y="2001694"/>
              <a:ext cx="137992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8"/>
                <a:gd name="f8" fmla="val 3466"/>
                <a:gd name="f9" fmla="val 2679"/>
                <a:gd name="f10" fmla="*/ f0 1 3467"/>
                <a:gd name="f11" fmla="*/ f1 1 3467"/>
                <a:gd name="f12" fmla="+- f3 0 f2"/>
                <a:gd name="f13" fmla="*/ f12 1 3467"/>
                <a:gd name="f14" fmla="*/ f2 1 f13"/>
                <a:gd name="f15" fmla="*/ f3 1 f13"/>
                <a:gd name="f16" fmla="*/ f14 f10 1"/>
                <a:gd name="f17" fmla="*/ f15 f10 1"/>
                <a:gd name="f18" fmla="*/ f15 f11 1"/>
                <a:gd name="f19" fmla="*/ f14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3" name="Google Shape;10394;p74">
              <a:extLst>
                <a:ext uri="{FF2B5EF4-FFF2-40B4-BE49-F238E27FC236}">
                  <a16:creationId xmlns:a16="http://schemas.microsoft.com/office/drawing/2014/main" id="{A0F2B98A-F75A-4121-8005-DB89AF8A43B7}"/>
                </a:ext>
              </a:extLst>
            </p:cNvPr>
            <p:cNvSpPr/>
            <p:nvPr/>
          </p:nvSpPr>
          <p:spPr>
            <a:xfrm>
              <a:off x="3328242" y="2331811"/>
              <a:ext cx="66504" cy="428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009"/>
                <a:gd name="f5" fmla="val 1"/>
                <a:gd name="f6" fmla="val 851"/>
                <a:gd name="f7" fmla="val 1008"/>
                <a:gd name="f8" fmla="val 1450"/>
                <a:gd name="f9" fmla="val 126"/>
                <a:gd name="f10" fmla="val 1167"/>
                <a:gd name="f11" fmla="val 158"/>
                <a:gd name="f12" fmla="val 568"/>
                <a:gd name="f13" fmla="val 284"/>
                <a:gd name="f14" fmla="val 95"/>
                <a:gd name="f15" fmla="*/ f0 1 1671"/>
                <a:gd name="f16" fmla="*/ f1 1 1009"/>
                <a:gd name="f17" fmla="+- f4 0 f2"/>
                <a:gd name="f18" fmla="+- f3 0 f2"/>
                <a:gd name="f19" fmla="*/ f18 1 1671"/>
                <a:gd name="f20" fmla="*/ f17 1 1009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670" h="1009">
                  <a:moveTo>
                    <a:pt x="f5" y="f2"/>
                  </a:moveTo>
                  <a:lnTo>
                    <a:pt x="f6" y="f7"/>
                  </a:lnTo>
                  <a:lnTo>
                    <a:pt x="f3" y="f2"/>
                  </a:lnTo>
                  <a:lnTo>
                    <a:pt x="f3" y="f2"/>
                  </a:lnTo>
                  <a:cubicBezTo>
                    <a:pt x="f8" y="f9"/>
                    <a:pt x="f10" y="f11"/>
                    <a:pt x="f6" y="f11"/>
                  </a:cubicBez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4" name="Google Shape;10395;p74">
              <a:extLst>
                <a:ext uri="{FF2B5EF4-FFF2-40B4-BE49-F238E27FC236}">
                  <a16:creationId xmlns:a16="http://schemas.microsoft.com/office/drawing/2014/main" id="{1BFE928B-3968-4D87-8738-E36AD3F7C927}"/>
                </a:ext>
              </a:extLst>
            </p:cNvPr>
            <p:cNvSpPr/>
            <p:nvPr/>
          </p:nvSpPr>
          <p:spPr>
            <a:xfrm>
              <a:off x="3239207" y="2322429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261"/>
                <a:gd name="f6" fmla="val 1"/>
                <a:gd name="f7" fmla="val 474"/>
                <a:gd name="f8" fmla="val 599"/>
                <a:gd name="f9" fmla="val 1513"/>
                <a:gd name="f10" fmla="val 2490"/>
                <a:gd name="f11" fmla="val 3907"/>
                <a:gd name="f12" fmla="val 4096"/>
                <a:gd name="f13" fmla="val 158"/>
                <a:gd name="f14" fmla="val 379"/>
                <a:gd name="f15" fmla="val 1891"/>
                <a:gd name="f16" fmla="*/ f0 1 2805"/>
                <a:gd name="f17" fmla="*/ f1 1 4254"/>
                <a:gd name="f18" fmla="+- f4 0 f2"/>
                <a:gd name="f19" fmla="+- f3 0 f2"/>
                <a:gd name="f20" fmla="*/ f19 1 2805"/>
                <a:gd name="f21" fmla="*/ f18 1 4254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805" h="425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4"/>
                    <a:pt x="f14" y="f4"/>
                  </a:cubicBezTo>
                  <a:lnTo>
                    <a:pt x="f3" y="f4"/>
                  </a:lnTo>
                  <a:lnTo>
                    <a:pt x="f3" y="f15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5" name="Google Shape;10396;p74">
              <a:extLst>
                <a:ext uri="{FF2B5EF4-FFF2-40B4-BE49-F238E27FC236}">
                  <a16:creationId xmlns:a16="http://schemas.microsoft.com/office/drawing/2014/main" id="{73A8B5B2-0007-43C3-9C85-5063E7CEB4A7}"/>
                </a:ext>
              </a:extLst>
            </p:cNvPr>
            <p:cNvSpPr/>
            <p:nvPr/>
          </p:nvSpPr>
          <p:spPr>
            <a:xfrm>
              <a:off x="3377153" y="2323792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544"/>
                <a:gd name="f6" fmla="val 1"/>
                <a:gd name="f7" fmla="val 1890"/>
                <a:gd name="f8" fmla="val 4253"/>
                <a:gd name="f9" fmla="val 2458"/>
                <a:gd name="f10" fmla="val 2647"/>
                <a:gd name="f11" fmla="val 2804"/>
                <a:gd name="f12" fmla="val 4096"/>
                <a:gd name="f13" fmla="val 3907"/>
                <a:gd name="f14" fmla="val 2489"/>
                <a:gd name="f15" fmla="val 2773"/>
                <a:gd name="f16" fmla="val 1481"/>
                <a:gd name="f17" fmla="val 2300"/>
                <a:gd name="f18" fmla="val 567"/>
                <a:gd name="f19" fmla="*/ f0 1 2805"/>
                <a:gd name="f20" fmla="*/ f1 1 4254"/>
                <a:gd name="f21" fmla="+- f4 0 f2"/>
                <a:gd name="f22" fmla="+- f3 0 f2"/>
                <a:gd name="f23" fmla="*/ f22 1 2805"/>
                <a:gd name="f24" fmla="*/ f21 1 4254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805" h="4254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lnTo>
                    <a:pt x="f9" y="f8"/>
                  </a:lnTo>
                  <a:cubicBezTo>
                    <a:pt x="f10" y="f8"/>
                    <a:pt x="f11" y="f12"/>
                    <a:pt x="f11" y="f13"/>
                  </a:cubicBezTo>
                  <a:lnTo>
                    <a:pt x="f11" y="f14"/>
                  </a:lnTo>
                  <a:cubicBezTo>
                    <a:pt x="f15" y="f16"/>
                    <a:pt x="f17" y="f18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6" name="Google Shape;10397;p74">
              <a:extLst>
                <a:ext uri="{FF2B5EF4-FFF2-40B4-BE49-F238E27FC236}">
                  <a16:creationId xmlns:a16="http://schemas.microsoft.com/office/drawing/2014/main" id="{58793510-BF0B-4150-8BA2-A5E4071A4D72}"/>
                </a:ext>
              </a:extLst>
            </p:cNvPr>
            <p:cNvSpPr/>
            <p:nvPr/>
          </p:nvSpPr>
          <p:spPr>
            <a:xfrm>
              <a:off x="3380939" y="2143381"/>
              <a:ext cx="219465" cy="184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4348"/>
                <a:gd name="f5" fmla="val 3686"/>
                <a:gd name="f6" fmla="val 1512"/>
                <a:gd name="f7" fmla="val 3907"/>
                <a:gd name="f8" fmla="val 4064"/>
                <a:gd name="f9" fmla="val 1670"/>
                <a:gd name="f10" fmla="val 1859"/>
                <a:gd name="f11" fmla="val 2048"/>
                <a:gd name="f12" fmla="val 2205"/>
                <a:gd name="f13" fmla="val 2993"/>
                <a:gd name="f14" fmla="val 2804"/>
                <a:gd name="f15" fmla="val 2646"/>
                <a:gd name="f16" fmla="val 4127"/>
                <a:gd name="f17" fmla="val 536"/>
                <a:gd name="f18" fmla="val 3056"/>
                <a:gd name="f19" fmla="val 851"/>
                <a:gd name="f20" fmla="val 2331"/>
                <a:gd name="f21" fmla="val 1607"/>
                <a:gd name="f22" fmla="val 977"/>
                <a:gd name="f23" fmla="val 504"/>
                <a:gd name="f24" fmla="val 63"/>
                <a:gd name="f25" fmla="val 347"/>
                <a:gd name="f26" fmla="val 221"/>
                <a:gd name="f27" fmla="val 158"/>
                <a:gd name="f28" fmla="val 378"/>
                <a:gd name="f29" fmla="val 567"/>
                <a:gd name="f30" fmla="val 945"/>
                <a:gd name="f31" fmla="val 756"/>
                <a:gd name="f32" fmla="val 1638"/>
                <a:gd name="f33" fmla="val 1575"/>
                <a:gd name="f34" fmla="val 2615"/>
                <a:gd name="f35" fmla="val 2930"/>
                <a:gd name="f36" fmla="val 3214"/>
                <a:gd name="f37" fmla="val 1449"/>
                <a:gd name="f38" fmla="val 3466"/>
                <a:gd name="f39" fmla="val 3718"/>
                <a:gd name="f40" fmla="val 4001"/>
                <a:gd name="f41" fmla="val 2520"/>
                <a:gd name="f42" fmla="val 5167"/>
                <a:gd name="f43" fmla="val 5356"/>
                <a:gd name="f44" fmla="val 5513"/>
                <a:gd name="f45" fmla="val 4190"/>
                <a:gd name="f46" fmla="val 5482"/>
                <a:gd name="f47" fmla="val 4915"/>
                <a:gd name="f48" fmla="*/ f0 1 5514"/>
                <a:gd name="f49" fmla="*/ f1 1 4348"/>
                <a:gd name="f50" fmla="+- f4 0 f2"/>
                <a:gd name="f51" fmla="+- f3 0 f2"/>
                <a:gd name="f52" fmla="*/ f51 1 5514"/>
                <a:gd name="f53" fmla="*/ f50 1 4348"/>
                <a:gd name="f54" fmla="*/ f2 1 f52"/>
                <a:gd name="f55" fmla="*/ f3 1 f52"/>
                <a:gd name="f56" fmla="*/ f2 1 f53"/>
                <a:gd name="f57" fmla="*/ f4 1 f53"/>
                <a:gd name="f58" fmla="*/ f54 f48 1"/>
                <a:gd name="f59" fmla="*/ f55 f48 1"/>
                <a:gd name="f60" fmla="*/ f57 f49 1"/>
                <a:gd name="f61" fmla="*/ f56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5514" h="43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2"/>
                  </a:moveTo>
                  <a:cubicBezTo>
                    <a:pt x="f5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17" y="f24"/>
                  </a:cubicBezTo>
                  <a:cubicBezTo>
                    <a:pt x="f25" y="f26"/>
                    <a:pt x="f27" y="f28"/>
                    <a:pt x="f2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3" y="f36"/>
                    <a:pt x="f37" y="f38"/>
                  </a:cubicBezTo>
                  <a:cubicBezTo>
                    <a:pt x="f10" y="f39"/>
                    <a:pt x="f12" y="f40"/>
                    <a:pt x="f41" y="f4"/>
                  </a:cubicBezTo>
                  <a:lnTo>
                    <a:pt x="f42" y="f4"/>
                  </a:lnTo>
                  <a:cubicBezTo>
                    <a:pt x="f43" y="f4"/>
                    <a:pt x="f44" y="f45"/>
                    <a:pt x="f44" y="f40"/>
                  </a:cubicBezTo>
                  <a:lnTo>
                    <a:pt x="f44" y="f34"/>
                  </a:lnTo>
                  <a:cubicBezTo>
                    <a:pt x="f46" y="f6"/>
                    <a:pt x="f47" y="f29"/>
                    <a:pt x="f16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7" name="Google Shape;10398;p74">
              <a:extLst>
                <a:ext uri="{FF2B5EF4-FFF2-40B4-BE49-F238E27FC236}">
                  <a16:creationId xmlns:a16="http://schemas.microsoft.com/office/drawing/2014/main" id="{9C7DB2FB-92C4-41ED-8B5E-F86775928182}"/>
                </a:ext>
              </a:extLst>
            </p:cNvPr>
            <p:cNvSpPr/>
            <p:nvPr/>
          </p:nvSpPr>
          <p:spPr>
            <a:xfrm>
              <a:off x="3128875" y="2142018"/>
              <a:ext cx="216959" cy="184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51"/>
                <a:gd name="f4" fmla="val 4349"/>
                <a:gd name="f5" fmla="val 2426"/>
                <a:gd name="f6" fmla="val 1544"/>
                <a:gd name="f7" fmla="val 2615"/>
                <a:gd name="f8" fmla="val 2773"/>
                <a:gd name="f9" fmla="val 1702"/>
                <a:gd name="f10" fmla="val 1891"/>
                <a:gd name="f11" fmla="val 2080"/>
                <a:gd name="f12" fmla="val 2237"/>
                <a:gd name="f13" fmla="val 1733"/>
                <a:gd name="f14" fmla="val 1513"/>
                <a:gd name="f15" fmla="val 1355"/>
                <a:gd name="f16" fmla="val 1324"/>
                <a:gd name="f17" fmla="val 1"/>
                <a:gd name="f18" fmla="val 536"/>
                <a:gd name="f19" fmla="val 568"/>
                <a:gd name="f20" fmla="val 2552"/>
                <a:gd name="f21" fmla="val 3939"/>
                <a:gd name="f22" fmla="val 4191"/>
                <a:gd name="f23" fmla="val 95"/>
                <a:gd name="f24" fmla="val 4348"/>
                <a:gd name="f25" fmla="val 316"/>
                <a:gd name="f26" fmla="val 2930"/>
                <a:gd name="f27" fmla="val 3214"/>
                <a:gd name="f28" fmla="val 3970"/>
                <a:gd name="f29" fmla="val 3561"/>
                <a:gd name="f30" fmla="val 3655"/>
                <a:gd name="f31" fmla="val 4002"/>
                <a:gd name="f32" fmla="val 3466"/>
                <a:gd name="f33" fmla="val 3876"/>
                <a:gd name="f34" fmla="val 3183"/>
                <a:gd name="f35" fmla="val 3813"/>
                <a:gd name="f36" fmla="val 1607"/>
                <a:gd name="f37" fmla="val 4506"/>
                <a:gd name="f38" fmla="val 757"/>
                <a:gd name="f39" fmla="val 5293"/>
                <a:gd name="f40" fmla="val 347"/>
                <a:gd name="f41" fmla="val 5104"/>
                <a:gd name="f42" fmla="val 190"/>
                <a:gd name="f43" fmla="val 4915"/>
                <a:gd name="f44" fmla="val 32"/>
                <a:gd name="f45" fmla="val 4474"/>
                <a:gd name="f46" fmla="val 505"/>
                <a:gd name="f47" fmla="val 3844"/>
                <a:gd name="f48" fmla="val 820"/>
                <a:gd name="f49" fmla="val 3151"/>
                <a:gd name="f50" fmla="val 1796"/>
                <a:gd name="f51" fmla="*/ f0 1 5451"/>
                <a:gd name="f52" fmla="*/ f1 1 4349"/>
                <a:gd name="f53" fmla="+- f4 0 f2"/>
                <a:gd name="f54" fmla="+- f3 0 f2"/>
                <a:gd name="f55" fmla="*/ f54 1 5451"/>
                <a:gd name="f56" fmla="*/ f53 1 4349"/>
                <a:gd name="f57" fmla="*/ f2 1 f55"/>
                <a:gd name="f58" fmla="*/ f3 1 f55"/>
                <a:gd name="f59" fmla="*/ f2 1 f56"/>
                <a:gd name="f60" fmla="*/ f4 1 f56"/>
                <a:gd name="f61" fmla="*/ f57 f51 1"/>
                <a:gd name="f62" fmla="*/ f58 f51 1"/>
                <a:gd name="f63" fmla="*/ f60 f52 1"/>
                <a:gd name="f64" fmla="*/ f59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5451" h="434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9"/>
                    <a:pt x="f17" y="f14"/>
                    <a:pt x="f17" y="f20"/>
                  </a:cubicBezTo>
                  <a:lnTo>
                    <a:pt x="f17" y="f21"/>
                  </a:lnTo>
                  <a:cubicBezTo>
                    <a:pt x="f17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26"/>
                    <a:pt x="f35" y="f7"/>
                  </a:cubicBezTo>
                  <a:cubicBezTo>
                    <a:pt x="f35" y="f36"/>
                    <a:pt x="f37" y="f38"/>
                    <a:pt x="f3" y="f19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" y="f48"/>
                    <a:pt x="f50" y="f46"/>
                    <a:pt x="f16" y="f17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88" name="Google Shape;10412;p74">
            <a:extLst>
              <a:ext uri="{FF2B5EF4-FFF2-40B4-BE49-F238E27FC236}">
                <a16:creationId xmlns:a16="http://schemas.microsoft.com/office/drawing/2014/main" id="{62186750-B59C-4421-8BFB-287BB0A5101C}"/>
              </a:ext>
            </a:extLst>
          </p:cNvPr>
          <p:cNvGrpSpPr/>
          <p:nvPr/>
        </p:nvGrpSpPr>
        <p:grpSpPr>
          <a:xfrm>
            <a:off x="5894798" y="1990411"/>
            <a:ext cx="441444" cy="500460"/>
            <a:chOff x="5894798" y="1990411"/>
            <a:chExt cx="441444" cy="500460"/>
          </a:xfrm>
        </p:grpSpPr>
        <p:sp>
          <p:nvSpPr>
            <p:cNvPr id="189" name="Google Shape;10413;p74">
              <a:extLst>
                <a:ext uri="{FF2B5EF4-FFF2-40B4-BE49-F238E27FC236}">
                  <a16:creationId xmlns:a16="http://schemas.microsoft.com/office/drawing/2014/main" id="{F6C48A43-7CFE-4A4E-9D7D-75AE12329F15}"/>
                </a:ext>
              </a:extLst>
            </p:cNvPr>
            <p:cNvSpPr/>
            <p:nvPr/>
          </p:nvSpPr>
          <p:spPr>
            <a:xfrm>
              <a:off x="6114263" y="1990411"/>
              <a:ext cx="27624" cy="748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65"/>
                <a:gd name="f5" fmla="val 347"/>
                <a:gd name="f6" fmla="val 1"/>
                <a:gd name="f7" fmla="val 158"/>
                <a:gd name="f8" fmla="val 1418"/>
                <a:gd name="f9" fmla="val 1607"/>
                <a:gd name="f10" fmla="val 536"/>
                <a:gd name="f11" fmla="val 693"/>
                <a:gd name="f12" fmla="*/ f0 1 694"/>
                <a:gd name="f13" fmla="*/ f1 1 1765"/>
                <a:gd name="f14" fmla="+- f4 0 f2"/>
                <a:gd name="f15" fmla="+- f3 0 f2"/>
                <a:gd name="f16" fmla="*/ f15 1 694"/>
                <a:gd name="f17" fmla="*/ f14 1 1765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694" h="1765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8"/>
                  </a:lnTo>
                  <a:cubicBezTo>
                    <a:pt x="f2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lnTo>
                    <a:pt x="f11" y="f5"/>
                  </a:ln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0" name="Google Shape;10414;p74">
              <a:extLst>
                <a:ext uri="{FF2B5EF4-FFF2-40B4-BE49-F238E27FC236}">
                  <a16:creationId xmlns:a16="http://schemas.microsoft.com/office/drawing/2014/main" id="{C4C6E94E-BFF5-4CDF-8B10-A6C04F95EA83}"/>
                </a:ext>
              </a:extLst>
            </p:cNvPr>
            <p:cNvSpPr/>
            <p:nvPr/>
          </p:nvSpPr>
          <p:spPr>
            <a:xfrm>
              <a:off x="6198287" y="2022140"/>
              <a:ext cx="56436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364"/>
                <a:gd name="f5" fmla="val 1071"/>
                <a:gd name="f6" fmla="val 1"/>
                <a:gd name="f7" fmla="val 977"/>
                <a:gd name="f8" fmla="val 882"/>
                <a:gd name="f9" fmla="val 24"/>
                <a:gd name="f10" fmla="val 819"/>
                <a:gd name="f11" fmla="val 72"/>
                <a:gd name="f12" fmla="val 126"/>
                <a:gd name="f13" fmla="val 796"/>
                <a:gd name="f14" fmla="val 922"/>
                <a:gd name="f15" fmla="val 1143"/>
                <a:gd name="f16" fmla="val 1269"/>
                <a:gd name="f17" fmla="val 189"/>
                <a:gd name="f18" fmla="val 1332"/>
                <a:gd name="f19" fmla="val 268"/>
                <a:gd name="f20" fmla="val 1363"/>
                <a:gd name="f21" fmla="val 350"/>
                <a:gd name="f22" fmla="val 433"/>
                <a:gd name="f23" fmla="val 520"/>
                <a:gd name="f24" fmla="val 599"/>
                <a:gd name="f25" fmla="val 1323"/>
                <a:gd name="f26" fmla="val 544"/>
                <a:gd name="f27" fmla="val 418"/>
                <a:gd name="f28" fmla="val 198"/>
                <a:gd name="f29" fmla="val 1260"/>
                <a:gd name="f30" fmla="val 1166"/>
                <a:gd name="f31" fmla="*/ f0 1 1418"/>
                <a:gd name="f32" fmla="*/ f1 1 1364"/>
                <a:gd name="f33" fmla="+- f4 0 f2"/>
                <a:gd name="f34" fmla="+- f3 0 f2"/>
                <a:gd name="f35" fmla="*/ f34 1 1418"/>
                <a:gd name="f36" fmla="*/ f33 1 1364"/>
                <a:gd name="f37" fmla="*/ f2 1 f35"/>
                <a:gd name="f38" fmla="*/ f3 1 f35"/>
                <a:gd name="f39" fmla="*/ f2 1 f36"/>
                <a:gd name="f40" fmla="*/ f4 1 f36"/>
                <a:gd name="f41" fmla="*/ f37 f31 1"/>
                <a:gd name="f42" fmla="*/ f38 f31 1"/>
                <a:gd name="f43" fmla="*/ f40 f32 1"/>
                <a:gd name="f44" fmla="*/ f3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1418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1"/>
                  </a:cubicBezTo>
                  <a:cubicBezTo>
                    <a:pt x="f29" y="f9"/>
                    <a:pt x="f30" y="f6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1" name="Google Shape;10415;p74">
              <a:extLst>
                <a:ext uri="{FF2B5EF4-FFF2-40B4-BE49-F238E27FC236}">
                  <a16:creationId xmlns:a16="http://schemas.microsoft.com/office/drawing/2014/main" id="{6DDFCE04-96AC-4C9A-A941-803AD3F7E071}"/>
                </a:ext>
              </a:extLst>
            </p:cNvPr>
            <p:cNvSpPr/>
            <p:nvPr/>
          </p:nvSpPr>
          <p:spPr>
            <a:xfrm>
              <a:off x="6279760" y="2197540"/>
              <a:ext cx="56482" cy="307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6"/>
                <a:gd name="f5" fmla="val 379"/>
                <a:gd name="f6" fmla="val 1"/>
                <a:gd name="f7" fmla="val 158"/>
                <a:gd name="f8" fmla="val 347"/>
                <a:gd name="f9" fmla="val 568"/>
                <a:gd name="f10" fmla="val 725"/>
                <a:gd name="f11" fmla="val 1072"/>
                <a:gd name="f12" fmla="val 1261"/>
                <a:gd name="f13" fmla="*/ f0 1 1419"/>
                <a:gd name="f14" fmla="*/ f1 1 726"/>
                <a:gd name="f15" fmla="+- f4 0 f2"/>
                <a:gd name="f16" fmla="+- f3 0 f2"/>
                <a:gd name="f17" fmla="*/ f16 1 1419"/>
                <a:gd name="f18" fmla="*/ f15 1 726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1419" h="726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8"/>
                  </a:cubicBezTo>
                  <a:cubicBezTo>
                    <a:pt x="f3" y="f7"/>
                    <a:pt x="f12" y="f6"/>
                    <a:pt x="f11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2" name="Google Shape;10416;p74">
              <a:extLst>
                <a:ext uri="{FF2B5EF4-FFF2-40B4-BE49-F238E27FC236}">
                  <a16:creationId xmlns:a16="http://schemas.microsoft.com/office/drawing/2014/main" id="{395FEF0A-739D-4D9D-81AD-663AE46BBA8C}"/>
                </a:ext>
              </a:extLst>
            </p:cNvPr>
            <p:cNvSpPr/>
            <p:nvPr/>
          </p:nvSpPr>
          <p:spPr>
            <a:xfrm>
              <a:off x="5894798" y="2197540"/>
              <a:ext cx="56482" cy="294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694"/>
                <a:gd name="f5" fmla="val 347"/>
                <a:gd name="f6" fmla="val 1"/>
                <a:gd name="f7" fmla="val 158"/>
                <a:gd name="f8" fmla="val 568"/>
                <a:gd name="f9" fmla="val 1072"/>
                <a:gd name="f10" fmla="val 1261"/>
                <a:gd name="f11" fmla="*/ f0 1 1419"/>
                <a:gd name="f12" fmla="*/ f1 1 694"/>
                <a:gd name="f13" fmla="+- f4 0 f2"/>
                <a:gd name="f14" fmla="+- f3 0 f2"/>
                <a:gd name="f15" fmla="*/ f14 1 1419"/>
                <a:gd name="f16" fmla="*/ f13 1 694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419" h="69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3" name="Google Shape;10417;p74">
              <a:extLst>
                <a:ext uri="{FF2B5EF4-FFF2-40B4-BE49-F238E27FC236}">
                  <a16:creationId xmlns:a16="http://schemas.microsoft.com/office/drawing/2014/main" id="{F2E8943D-3324-461A-83E7-7CF27F4DEC56}"/>
                </a:ext>
              </a:extLst>
            </p:cNvPr>
            <p:cNvSpPr/>
            <p:nvPr/>
          </p:nvSpPr>
          <p:spPr>
            <a:xfrm>
              <a:off x="6003895" y="2022140"/>
              <a:ext cx="56482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64"/>
                <a:gd name="f5" fmla="val 363"/>
                <a:gd name="f6" fmla="val 1"/>
                <a:gd name="f7" fmla="val 276"/>
                <a:gd name="f8" fmla="val 190"/>
                <a:gd name="f9" fmla="val 24"/>
                <a:gd name="f10" fmla="val 127"/>
                <a:gd name="f11" fmla="val 72"/>
                <a:gd name="f12" fmla="val 198"/>
                <a:gd name="f13" fmla="val 450"/>
                <a:gd name="f14" fmla="val 544"/>
                <a:gd name="f15" fmla="val 820"/>
                <a:gd name="f16" fmla="val 1269"/>
                <a:gd name="f17" fmla="val 883"/>
                <a:gd name="f18" fmla="val 1332"/>
                <a:gd name="f19" fmla="val 977"/>
                <a:gd name="f20" fmla="val 1363"/>
                <a:gd name="f21" fmla="val 1072"/>
                <a:gd name="f22" fmla="val 1166"/>
                <a:gd name="f23" fmla="val 1261"/>
                <a:gd name="f24" fmla="val 1324"/>
                <a:gd name="f25" fmla="val 1418"/>
                <a:gd name="f26" fmla="val 1143"/>
                <a:gd name="f27" fmla="val 922"/>
                <a:gd name="f28" fmla="val 796"/>
                <a:gd name="f29" fmla="val 599"/>
                <a:gd name="f30" fmla="val 536"/>
                <a:gd name="f31" fmla="*/ f0 1 1419"/>
                <a:gd name="f32" fmla="*/ f1 1 1364"/>
                <a:gd name="f33" fmla="+- f4 0 f2"/>
                <a:gd name="f34" fmla="+- f3 0 f2"/>
                <a:gd name="f35" fmla="*/ f34 1 1419"/>
                <a:gd name="f36" fmla="*/ f33 1 1364"/>
                <a:gd name="f37" fmla="*/ f2 1 f35"/>
                <a:gd name="f38" fmla="*/ f3 1 f35"/>
                <a:gd name="f39" fmla="*/ f2 1 f36"/>
                <a:gd name="f40" fmla="*/ f4 1 f36"/>
                <a:gd name="f41" fmla="*/ f37 f31 1"/>
                <a:gd name="f42" fmla="*/ f38 f31 1"/>
                <a:gd name="f43" fmla="*/ f40 f32 1"/>
                <a:gd name="f44" fmla="*/ f3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1419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13" y="f6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4" name="Google Shape;10418;p74">
              <a:extLst>
                <a:ext uri="{FF2B5EF4-FFF2-40B4-BE49-F238E27FC236}">
                  <a16:creationId xmlns:a16="http://schemas.microsoft.com/office/drawing/2014/main" id="{659C7547-2C3A-4B7C-AD2F-41F1D565B193}"/>
                </a:ext>
              </a:extLst>
            </p:cNvPr>
            <p:cNvSpPr/>
            <p:nvPr/>
          </p:nvSpPr>
          <p:spPr>
            <a:xfrm>
              <a:off x="5919871" y="2079702"/>
              <a:ext cx="58987" cy="440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2"/>
                <a:gd name="f4" fmla="val 1039"/>
                <a:gd name="f5" fmla="val 396"/>
                <a:gd name="f6" fmla="val 267"/>
                <a:gd name="f7" fmla="val 132"/>
                <a:gd name="f8" fmla="val 81"/>
                <a:gd name="f9" fmla="val 64"/>
                <a:gd name="f10" fmla="val 195"/>
                <a:gd name="f11" fmla="val 1"/>
                <a:gd name="f12" fmla="val 353"/>
                <a:gd name="f13" fmla="val 573"/>
                <a:gd name="f14" fmla="val 221"/>
                <a:gd name="f15" fmla="val 668"/>
                <a:gd name="f16" fmla="val 946"/>
                <a:gd name="f17" fmla="val 1015"/>
                <a:gd name="f18" fmla="val 987"/>
                <a:gd name="f19" fmla="val 1031"/>
                <a:gd name="f20" fmla="val 1032"/>
                <a:gd name="f21" fmla="val 1077"/>
                <a:gd name="f22" fmla="val 1209"/>
                <a:gd name="f23" fmla="val 1349"/>
                <a:gd name="f24" fmla="val 974"/>
                <a:gd name="f25" fmla="val 1419"/>
                <a:gd name="f26" fmla="val 857"/>
                <a:gd name="f27" fmla="val 699"/>
                <a:gd name="f28" fmla="val 447"/>
                <a:gd name="f29" fmla="val 1261"/>
                <a:gd name="f30" fmla="val 384"/>
                <a:gd name="f31" fmla="val 536"/>
                <a:gd name="f32" fmla="val 38"/>
                <a:gd name="f33" fmla="val 493"/>
                <a:gd name="f34" fmla="val 12"/>
                <a:gd name="f35" fmla="val 445"/>
                <a:gd name="f36" fmla="*/ f0 1 1482"/>
                <a:gd name="f37" fmla="*/ f1 1 1039"/>
                <a:gd name="f38" fmla="+- f4 0 f2"/>
                <a:gd name="f39" fmla="+- f3 0 f2"/>
                <a:gd name="f40" fmla="*/ f39 1 1482"/>
                <a:gd name="f41" fmla="*/ f38 1 1039"/>
                <a:gd name="f42" fmla="*/ f2 1 f40"/>
                <a:gd name="f43" fmla="*/ f3 1 f40"/>
                <a:gd name="f44" fmla="*/ f2 1 f41"/>
                <a:gd name="f45" fmla="*/ f4 1 f41"/>
                <a:gd name="f46" fmla="*/ f42 f36 1"/>
                <a:gd name="f47" fmla="*/ f43 f36 1"/>
                <a:gd name="f48" fmla="*/ f45 f37 1"/>
                <a:gd name="f49" fmla="*/ f44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482" h="10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9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5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5" name="Google Shape;10419;p74">
              <a:extLst>
                <a:ext uri="{FF2B5EF4-FFF2-40B4-BE49-F238E27FC236}">
                  <a16:creationId xmlns:a16="http://schemas.microsoft.com/office/drawing/2014/main" id="{B6E5E57F-DDBD-4016-A332-49EFBB702317}"/>
                </a:ext>
              </a:extLst>
            </p:cNvPr>
            <p:cNvSpPr/>
            <p:nvPr/>
          </p:nvSpPr>
          <p:spPr>
            <a:xfrm>
              <a:off x="6250938" y="2080214"/>
              <a:ext cx="58942" cy="454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1"/>
                <a:gd name="f4" fmla="val 1072"/>
                <a:gd name="f5" fmla="val 1110"/>
                <a:gd name="f6" fmla="val 1049"/>
                <a:gd name="f7" fmla="val 983"/>
                <a:gd name="f8" fmla="val 18"/>
                <a:gd name="f9" fmla="val 914"/>
                <a:gd name="f10" fmla="val 57"/>
                <a:gd name="f11" fmla="val 221"/>
                <a:gd name="f12" fmla="val 404"/>
                <a:gd name="f13" fmla="val 63"/>
                <a:gd name="f14" fmla="val 498"/>
                <a:gd name="f15" fmla="val 687"/>
                <a:gd name="f16" fmla="val 877"/>
                <a:gd name="f17" fmla="val 132"/>
                <a:gd name="f18" fmla="val 991"/>
                <a:gd name="f19" fmla="val 250"/>
                <a:gd name="f20" fmla="val 382"/>
                <a:gd name="f21" fmla="val 432"/>
                <a:gd name="f22" fmla="val 484"/>
                <a:gd name="f23" fmla="val 1060"/>
                <a:gd name="f24" fmla="val 536"/>
                <a:gd name="f25" fmla="val 1034"/>
                <a:gd name="f26" fmla="val 1260"/>
                <a:gd name="f27" fmla="val 1418"/>
                <a:gd name="f28" fmla="val 593"/>
                <a:gd name="f29" fmla="val 215"/>
                <a:gd name="f30" fmla="val 1353"/>
                <a:gd name="f31" fmla="val 85"/>
                <a:gd name="f32" fmla="val 1244"/>
                <a:gd name="f33" fmla="*/ f0 1 1481"/>
                <a:gd name="f34" fmla="*/ f1 1 1072"/>
                <a:gd name="f35" fmla="+- f4 0 f2"/>
                <a:gd name="f36" fmla="+- f3 0 f2"/>
                <a:gd name="f37" fmla="*/ f36 1 1481"/>
                <a:gd name="f38" fmla="*/ f35 1 1072"/>
                <a:gd name="f39" fmla="*/ f2 1 f37"/>
                <a:gd name="f40" fmla="*/ f3 1 f37"/>
                <a:gd name="f41" fmla="*/ f2 1 f38"/>
                <a:gd name="f42" fmla="*/ f4 1 f38"/>
                <a:gd name="f43" fmla="*/ f39 f33 1"/>
                <a:gd name="f44" fmla="*/ f40 f33 1"/>
                <a:gd name="f45" fmla="*/ f42 f34 1"/>
                <a:gd name="f46" fmla="*/ f41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481" h="10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3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lnTo>
                    <a:pt x="f26" y="f15"/>
                  </a:lnTo>
                  <a:cubicBezTo>
                    <a:pt x="f27" y="f28"/>
                    <a:pt x="f3" y="f12"/>
                    <a:pt x="f27" y="f29"/>
                  </a:cubicBezTo>
                  <a:cubicBezTo>
                    <a:pt x="f30" y="f31"/>
                    <a:pt x="f32" y="f2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6" name="Google Shape;10420;p74">
              <a:extLst>
                <a:ext uri="{FF2B5EF4-FFF2-40B4-BE49-F238E27FC236}">
                  <a16:creationId xmlns:a16="http://schemas.microsoft.com/office/drawing/2014/main" id="{A4D3C335-7F95-47BD-BEAC-88C89D52F7AB}"/>
                </a:ext>
              </a:extLst>
            </p:cNvPr>
            <p:cNvSpPr/>
            <p:nvPr/>
          </p:nvSpPr>
          <p:spPr>
            <a:xfrm>
              <a:off x="5970062" y="2077279"/>
              <a:ext cx="282156" cy="41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89"/>
                <a:gd name="f4" fmla="val 9750"/>
                <a:gd name="f5" fmla="val 3529"/>
                <a:gd name="f6" fmla="val 3151"/>
                <a:gd name="f7" fmla="val 2836"/>
                <a:gd name="f8" fmla="val 315"/>
                <a:gd name="f9" fmla="val 725"/>
                <a:gd name="f10" fmla="val 1418"/>
                <a:gd name="f11" fmla="val 1040"/>
                <a:gd name="f12" fmla="val 2520"/>
                <a:gd name="f13" fmla="val 2111"/>
                <a:gd name="f14" fmla="val 1733"/>
                <a:gd name="f15" fmla="val 2143"/>
                <a:gd name="f16" fmla="val 1544"/>
                <a:gd name="f17" fmla="val 1638"/>
                <a:gd name="f18" fmla="val 2080"/>
                <a:gd name="f19" fmla="val 1764"/>
                <a:gd name="f20" fmla="val 3497"/>
                <a:gd name="f21" fmla="val 4253"/>
                <a:gd name="f22" fmla="val 4883"/>
                <a:gd name="f23" fmla="val 2710"/>
                <a:gd name="f24" fmla="val 3466"/>
                <a:gd name="f25" fmla="val 4096"/>
                <a:gd name="f26" fmla="val 4474"/>
                <a:gd name="f27" fmla="val 4600"/>
                <a:gd name="f28" fmla="val 3907"/>
                <a:gd name="f29" fmla="val 4758"/>
                <a:gd name="f30" fmla="val 4064"/>
                <a:gd name="f31" fmla="val 5073"/>
                <a:gd name="f32" fmla="val 4159"/>
                <a:gd name="f33" fmla="val 5482"/>
                <a:gd name="f34" fmla="val 5860"/>
                <a:gd name="f35" fmla="val 6081"/>
                <a:gd name="f36" fmla="val 4001"/>
                <a:gd name="f37" fmla="val 6238"/>
                <a:gd name="f38" fmla="val 3812"/>
                <a:gd name="f39" fmla="val 3623"/>
                <a:gd name="f40" fmla="val 4915"/>
                <a:gd name="f41" fmla="val 2678"/>
                <a:gd name="f42" fmla="val 4128"/>
                <a:gd name="f43" fmla="val 3844"/>
                <a:gd name="f44" fmla="val 3434"/>
                <a:gd name="f45" fmla="val 3025"/>
                <a:gd name="f46" fmla="val 788"/>
                <a:gd name="f47" fmla="val 4443"/>
                <a:gd name="f48" fmla="val 5167"/>
                <a:gd name="f49" fmla="val 6112"/>
                <a:gd name="f50" fmla="val 536"/>
                <a:gd name="f51" fmla="val 6963"/>
                <a:gd name="f52" fmla="val 1386"/>
                <a:gd name="f53" fmla="val 7372"/>
                <a:gd name="f54" fmla="val 8318"/>
                <a:gd name="f55" fmla="val 977"/>
                <a:gd name="f56" fmla="val 662"/>
                <a:gd name="f57" fmla="val 8633"/>
                <a:gd name="f58" fmla="val 9011"/>
                <a:gd name="f59" fmla="val 9389"/>
                <a:gd name="f60" fmla="val 9578"/>
                <a:gd name="f61" fmla="val 819"/>
                <a:gd name="f62" fmla="val 9735"/>
                <a:gd name="f63" fmla="val 1008"/>
                <a:gd name="f64" fmla="val 5923"/>
                <a:gd name="f65" fmla="val 9745"/>
                <a:gd name="f66" fmla="val 5979"/>
                <a:gd name="f67" fmla="val 9749"/>
                <a:gd name="f68" fmla="val 6029"/>
                <a:gd name="f69" fmla="val 6305"/>
                <a:gd name="f70" fmla="val 6396"/>
                <a:gd name="f71" fmla="val 9612"/>
                <a:gd name="f72" fmla="val 9452"/>
                <a:gd name="f73" fmla="val 9105"/>
                <a:gd name="f74" fmla="val 8696"/>
                <a:gd name="f75" fmla="val 8381"/>
                <a:gd name="f76" fmla="val 5702"/>
                <a:gd name="f77" fmla="val 7436"/>
                <a:gd name="f78" fmla="val 6522"/>
                <a:gd name="f79" fmla="val 7057"/>
                <a:gd name="f80" fmla="val 6175"/>
                <a:gd name="f81" fmla="val 5230"/>
                <a:gd name="f82" fmla="val 6774"/>
                <a:gd name="f83" fmla="val 6364"/>
                <a:gd name="f84" fmla="val 5986"/>
                <a:gd name="f85" fmla="val 5671"/>
                <a:gd name="f86" fmla="val 5356"/>
                <a:gd name="f87" fmla="val 4946"/>
                <a:gd name="f88" fmla="val 4568"/>
                <a:gd name="f89" fmla="val 3938"/>
                <a:gd name="f90" fmla="*/ f0 1 7089"/>
                <a:gd name="f91" fmla="*/ f1 1 9750"/>
                <a:gd name="f92" fmla="+- f4 0 f2"/>
                <a:gd name="f93" fmla="+- f3 0 f2"/>
                <a:gd name="f94" fmla="*/ f93 1 7089"/>
                <a:gd name="f95" fmla="*/ f92 1 9750"/>
                <a:gd name="f96" fmla="*/ f2 1 f94"/>
                <a:gd name="f97" fmla="*/ f3 1 f94"/>
                <a:gd name="f98" fmla="*/ f2 1 f95"/>
                <a:gd name="f99" fmla="*/ f4 1 f95"/>
                <a:gd name="f100" fmla="*/ f96 f90 1"/>
                <a:gd name="f101" fmla="*/ f97 f90 1"/>
                <a:gd name="f102" fmla="*/ f99 f91 1"/>
                <a:gd name="f103" fmla="*/ f98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0" t="f103" r="f101" b="f102"/>
              <a:pathLst>
                <a:path w="7089" h="975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9"/>
                    <a:pt x="f13" y="f9"/>
                  </a:cubicBezTo>
                  <a:cubicBezTo>
                    <a:pt x="f14" y="f9"/>
                    <a:pt x="f10" y="f11"/>
                    <a:pt x="f10" y="f10"/>
                  </a:cubicBezTo>
                  <a:lnTo>
                    <a:pt x="f10" y="f15"/>
                  </a:lnTo>
                  <a:cubicBezTo>
                    <a:pt x="f16" y="f15"/>
                    <a:pt x="f17" y="f18"/>
                    <a:pt x="f19" y="f18"/>
                  </a:cubicBezTo>
                  <a:lnTo>
                    <a:pt x="f20" y="f18"/>
                  </a:lnTo>
                  <a:cubicBezTo>
                    <a:pt x="f21" y="f18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6" y="f37"/>
                    <a:pt x="f38" y="f37"/>
                  </a:cubicBezTo>
                  <a:cubicBezTo>
                    <a:pt x="f39" y="f37"/>
                    <a:pt x="f24" y="f35"/>
                    <a:pt x="f24" y="f34"/>
                  </a:cubicBezTo>
                  <a:cubicBezTo>
                    <a:pt x="f24" y="f40"/>
                    <a:pt x="f41" y="f42"/>
                    <a:pt x="f14" y="f42"/>
                  </a:cubicBezTo>
                  <a:lnTo>
                    <a:pt x="f24" y="f42"/>
                  </a:lnTo>
                  <a:cubicBezTo>
                    <a:pt x="f43" y="f42"/>
                    <a:pt x="f32" y="f38"/>
                    <a:pt x="f32" y="f44"/>
                  </a:cubicBezTo>
                  <a:cubicBezTo>
                    <a:pt x="f32" y="f45"/>
                    <a:pt x="f43" y="f23"/>
                    <a:pt x="f24" y="f23"/>
                  </a:cubicBezTo>
                  <a:lnTo>
                    <a:pt x="f14" y="f23"/>
                  </a:lnTo>
                  <a:cubicBezTo>
                    <a:pt x="f46" y="f23"/>
                    <a:pt x="f2" y="f20"/>
                    <a:pt x="f2" y="f47"/>
                  </a:cubicBezTo>
                  <a:lnTo>
                    <a:pt x="f2" y="f48"/>
                  </a:lnTo>
                  <a:cubicBezTo>
                    <a:pt x="f2" y="f49"/>
                    <a:pt x="f50" y="f51"/>
                    <a:pt x="f52" y="f53"/>
                  </a:cubicBezTo>
                  <a:lnTo>
                    <a:pt x="f52" y="f54"/>
                  </a:lnTo>
                  <a:cubicBezTo>
                    <a:pt x="f55" y="f5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60"/>
                    <a:pt x="f61" y="f62"/>
                    <a:pt x="f63" y="f62"/>
                  </a:cubicBezTo>
                  <a:lnTo>
                    <a:pt x="f34" y="f62"/>
                  </a:ln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0" y="f72"/>
                  </a:cubicBezTo>
                  <a:lnTo>
                    <a:pt x="f70" y="f73"/>
                  </a:lnTo>
                  <a:cubicBezTo>
                    <a:pt x="f70" y="f74"/>
                    <a:pt x="f49" y="f75"/>
                    <a:pt x="f76" y="f75"/>
                  </a:cubicBezTo>
                  <a:lnTo>
                    <a:pt x="f76" y="f77"/>
                  </a:lnTo>
                  <a:cubicBezTo>
                    <a:pt x="f78" y="f79"/>
                    <a:pt x="f3" y="f80"/>
                    <a:pt x="f3" y="f81"/>
                  </a:cubicBezTo>
                  <a:lnTo>
                    <a:pt x="f3" y="f15"/>
                  </a:lnTo>
                  <a:cubicBezTo>
                    <a:pt x="f3" y="f14"/>
                    <a:pt x="f82" y="f10"/>
                    <a:pt x="f83" y="f10"/>
                  </a:cubicBezTo>
                  <a:cubicBezTo>
                    <a:pt x="f84" y="f10"/>
                    <a:pt x="f85" y="f14"/>
                    <a:pt x="f85" y="f15"/>
                  </a:cubicBezTo>
                  <a:lnTo>
                    <a:pt x="f85" y="f10"/>
                  </a:lnTo>
                  <a:cubicBezTo>
                    <a:pt x="f85" y="f11"/>
                    <a:pt x="f86" y="f9"/>
                    <a:pt x="f87" y="f9"/>
                  </a:cubicBezTo>
                  <a:cubicBezTo>
                    <a:pt x="f88" y="f9"/>
                    <a:pt x="f21" y="f11"/>
                    <a:pt x="f21" y="f10"/>
                  </a:cubicBezTo>
                  <a:lnTo>
                    <a:pt x="f21" y="f9"/>
                  </a:lnTo>
                  <a:cubicBezTo>
                    <a:pt x="f21" y="f8"/>
                    <a:pt x="f89" y="f2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97" name="Google Shape;10478;p74">
            <a:extLst>
              <a:ext uri="{FF2B5EF4-FFF2-40B4-BE49-F238E27FC236}">
                <a16:creationId xmlns:a16="http://schemas.microsoft.com/office/drawing/2014/main" id="{16EA1534-1A42-4FA8-9DA7-60B449C979DB}"/>
              </a:ext>
            </a:extLst>
          </p:cNvPr>
          <p:cNvGrpSpPr/>
          <p:nvPr/>
        </p:nvGrpSpPr>
        <p:grpSpPr>
          <a:xfrm>
            <a:off x="6451850" y="1990246"/>
            <a:ext cx="479045" cy="501182"/>
            <a:chOff x="6451850" y="1990246"/>
            <a:chExt cx="479045" cy="501182"/>
          </a:xfrm>
        </p:grpSpPr>
        <p:sp>
          <p:nvSpPr>
            <p:cNvPr id="198" name="Google Shape;10479;p74">
              <a:extLst>
                <a:ext uri="{FF2B5EF4-FFF2-40B4-BE49-F238E27FC236}">
                  <a16:creationId xmlns:a16="http://schemas.microsoft.com/office/drawing/2014/main" id="{0C1D6DAF-3167-42AF-B6F9-4191ADDBDDB9}"/>
                </a:ext>
              </a:extLst>
            </p:cNvPr>
            <p:cNvSpPr/>
            <p:nvPr/>
          </p:nvSpPr>
          <p:spPr>
            <a:xfrm>
              <a:off x="6451850" y="2115848"/>
              <a:ext cx="218230" cy="24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61"/>
                <a:gd name="f5" fmla="val 2584"/>
                <a:gd name="f6" fmla="val 1"/>
                <a:gd name="f7" fmla="val 410"/>
                <a:gd name="f8" fmla="val 2206"/>
                <a:gd name="f9" fmla="val 2615"/>
                <a:gd name="f10" fmla="val 3277"/>
                <a:gd name="f11" fmla="val 3655"/>
                <a:gd name="f12" fmla="val 5860"/>
                <a:gd name="f13" fmla="val 3781"/>
                <a:gd name="f14" fmla="val 4632"/>
                <a:gd name="f15" fmla="val 3844"/>
                <a:gd name="f16" fmla="val 4584"/>
                <a:gd name="f17" fmla="val 3939"/>
                <a:gd name="f18" fmla="val 4561"/>
                <a:gd name="f19" fmla="val 4029"/>
                <a:gd name="f20" fmla="val 4120"/>
                <a:gd name="f21" fmla="val 4206"/>
                <a:gd name="f22" fmla="val 4254"/>
                <a:gd name="f23" fmla="val 4726"/>
                <a:gd name="f24" fmla="val 5104"/>
                <a:gd name="f25" fmla="val 4789"/>
                <a:gd name="f26" fmla="val 5167"/>
                <a:gd name="f27" fmla="val 4884"/>
                <a:gd name="f28" fmla="val 5199"/>
                <a:gd name="f29" fmla="val 4974"/>
                <a:gd name="f30" fmla="val 5065"/>
                <a:gd name="f31" fmla="val 5152"/>
                <a:gd name="f32" fmla="val 5325"/>
                <a:gd name="f33" fmla="val 5010"/>
                <a:gd name="f34" fmla="val 4758"/>
                <a:gd name="f35" fmla="val 4159"/>
                <a:gd name="f36" fmla="val 4065"/>
                <a:gd name="f37" fmla="val 3813"/>
                <a:gd name="f38" fmla="val 3687"/>
                <a:gd name="f39" fmla="val 5482"/>
                <a:gd name="f40" fmla="val 2962"/>
                <a:gd name="f41" fmla="val 2489"/>
                <a:gd name="f42" fmla="val 2710"/>
                <a:gd name="f43" fmla="val 2915"/>
                <a:gd name="f44" fmla="val 4317"/>
                <a:gd name="f45" fmla="val 3017"/>
                <a:gd name="f46" fmla="val 4049"/>
                <a:gd name="f47" fmla="val 3513"/>
                <a:gd name="f48" fmla="val 3309"/>
                <a:gd name="f49" fmla="val 2930"/>
                <a:gd name="f50" fmla="val 2332"/>
                <a:gd name="f51" fmla="val 1670"/>
                <a:gd name="f52" fmla="val 1261"/>
                <a:gd name="f53" fmla="val 3561"/>
                <a:gd name="f54" fmla="val 1040"/>
                <a:gd name="f55" fmla="*/ f0 1 5483"/>
                <a:gd name="f56" fmla="*/ f1 1 5861"/>
                <a:gd name="f57" fmla="+- f4 0 f2"/>
                <a:gd name="f58" fmla="+- f3 0 f2"/>
                <a:gd name="f59" fmla="*/ f58 1 5483"/>
                <a:gd name="f60" fmla="*/ f57 1 5861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5483" h="5861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5" y="f12"/>
                  </a:lnTo>
                  <a:lnTo>
                    <a:pt x="f13" y="f14"/>
                  </a:ln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16"/>
                    <a:pt x="f22" y="f14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28" y="f24"/>
                  </a:cubicBezTo>
                  <a:cubicBezTo>
                    <a:pt x="f32" y="f33"/>
                    <a:pt x="f32" y="f34"/>
                    <a:pt x="f28" y="f14"/>
                  </a:cubicBezTo>
                  <a:lnTo>
                    <a:pt x="f23" y="f35"/>
                  </a:lnTo>
                  <a:cubicBezTo>
                    <a:pt x="f14" y="f36"/>
                    <a:pt x="f14" y="f37"/>
                    <a:pt x="f23" y="f38"/>
                  </a:cubicBezTo>
                  <a:lnTo>
                    <a:pt x="f39" y="f40"/>
                  </a:lnTo>
                  <a:lnTo>
                    <a:pt x="f33" y="f41"/>
                  </a:lnTo>
                  <a:lnTo>
                    <a:pt x="f25" y="f42"/>
                  </a:lnTo>
                  <a:cubicBezTo>
                    <a:pt x="f16" y="f43"/>
                    <a:pt x="f44" y="f45"/>
                    <a:pt x="f46" y="f45"/>
                  </a:cubicBezTo>
                  <a:cubicBezTo>
                    <a:pt x="f13" y="f45"/>
                    <a:pt x="f47" y="f43"/>
                    <a:pt x="f48" y="f42"/>
                  </a:cubicBezTo>
                  <a:cubicBezTo>
                    <a:pt x="f49" y="f50"/>
                    <a:pt x="f49" y="f51"/>
                    <a:pt x="f48" y="f52"/>
                  </a:cubicBezTo>
                  <a:lnTo>
                    <a:pt x="f53" y="f54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9" name="Google Shape;10480;p74">
              <a:extLst>
                <a:ext uri="{FF2B5EF4-FFF2-40B4-BE49-F238E27FC236}">
                  <a16:creationId xmlns:a16="http://schemas.microsoft.com/office/drawing/2014/main" id="{518D02F5-8193-41A4-9D3A-E28DCDA4BA87}"/>
                </a:ext>
              </a:extLst>
            </p:cNvPr>
            <p:cNvSpPr/>
            <p:nvPr/>
          </p:nvSpPr>
          <p:spPr>
            <a:xfrm>
              <a:off x="6574755" y="1990246"/>
              <a:ext cx="232001" cy="2272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356"/>
                <a:gd name="f5" fmla="val 2926"/>
                <a:gd name="f6" fmla="val 2662"/>
                <a:gd name="f7" fmla="val 2394"/>
                <a:gd name="f8" fmla="val 95"/>
                <a:gd name="f9" fmla="val 2205"/>
                <a:gd name="f10" fmla="val 284"/>
                <a:gd name="f11" fmla="val 2457"/>
                <a:gd name="f12" fmla="val 1229"/>
                <a:gd name="f13" fmla="val 3686"/>
                <a:gd name="f14" fmla="val 1323"/>
                <a:gd name="f15" fmla="val 3781"/>
                <a:gd name="f16" fmla="val 4033"/>
                <a:gd name="f17" fmla="val 4127"/>
                <a:gd name="f18" fmla="val 725"/>
                <a:gd name="f19" fmla="val 4600"/>
                <a:gd name="f20" fmla="val 630"/>
                <a:gd name="f21" fmla="val 4726"/>
                <a:gd name="f22" fmla="val 4978"/>
                <a:gd name="f23" fmla="val 5072"/>
                <a:gd name="f24" fmla="val 788"/>
                <a:gd name="f25" fmla="val 5135"/>
                <a:gd name="f26" fmla="val 882"/>
                <a:gd name="f27" fmla="val 5167"/>
                <a:gd name="f28" fmla="val 977"/>
                <a:gd name="f29" fmla="val 1071"/>
                <a:gd name="f30" fmla="val 1166"/>
                <a:gd name="f31" fmla="val 1701"/>
                <a:gd name="f32" fmla="val 1749"/>
                <a:gd name="f33" fmla="val 4553"/>
                <a:gd name="f34" fmla="val 1835"/>
                <a:gd name="f35" fmla="val 4529"/>
                <a:gd name="f36" fmla="val 1926"/>
                <a:gd name="f37" fmla="val 2016"/>
                <a:gd name="f38" fmla="val 2111"/>
                <a:gd name="f39" fmla="val 2174"/>
                <a:gd name="f40" fmla="val 2898"/>
                <a:gd name="f41" fmla="val 3371"/>
                <a:gd name="f42" fmla="val 4883"/>
                <a:gd name="f43" fmla="val 3151"/>
                <a:gd name="f44" fmla="val 4663"/>
                <a:gd name="f45" fmla="val 2741"/>
                <a:gd name="f46" fmla="val 4253"/>
                <a:gd name="f47" fmla="val 3592"/>
                <a:gd name="f48" fmla="val 3214"/>
                <a:gd name="f49" fmla="val 3340"/>
                <a:gd name="f50" fmla="val 3009"/>
                <a:gd name="f51" fmla="val 3607"/>
                <a:gd name="f52" fmla="val 2906"/>
                <a:gd name="f53" fmla="val 3875"/>
                <a:gd name="f54" fmla="val 4143"/>
                <a:gd name="f55" fmla="val 4411"/>
                <a:gd name="f56" fmla="val 4852"/>
                <a:gd name="f57" fmla="val 3434"/>
                <a:gd name="f58" fmla="val 5828"/>
                <a:gd name="f59" fmla="val 3623"/>
                <a:gd name="f60" fmla="val 3450"/>
                <a:gd name="f61" fmla="val 3190"/>
                <a:gd name="f62" fmla="*/ f0 1 5829"/>
                <a:gd name="f63" fmla="*/ f1 1 5356"/>
                <a:gd name="f64" fmla="+- f4 0 f2"/>
                <a:gd name="f65" fmla="+- f3 0 f2"/>
                <a:gd name="f66" fmla="*/ f65 1 5829"/>
                <a:gd name="f67" fmla="*/ f64 1 5356"/>
                <a:gd name="f68" fmla="*/ f2 1 f66"/>
                <a:gd name="f69" fmla="*/ f3 1 f66"/>
                <a:gd name="f70" fmla="*/ f2 1 f67"/>
                <a:gd name="f71" fmla="*/ f4 1 f67"/>
                <a:gd name="f72" fmla="*/ f68 f62 1"/>
                <a:gd name="f73" fmla="*/ f69 f62 1"/>
                <a:gd name="f74" fmla="*/ f71 f63 1"/>
                <a:gd name="f75" fmla="*/ f70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5829" h="53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7"/>
                  </a:cubicBezTo>
                  <a:lnTo>
                    <a:pt x="f18" y="f19"/>
                  </a:lnTo>
                  <a:cubicBezTo>
                    <a:pt x="f20" y="f21"/>
                    <a:pt x="f20" y="f22"/>
                    <a:pt x="f18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12" y="f23"/>
                  </a:cubicBezTo>
                  <a:lnTo>
                    <a:pt x="f31" y="f19"/>
                  </a:ln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19"/>
                  </a:cubicBezTo>
                  <a:lnTo>
                    <a:pt x="f40" y="f4"/>
                  </a:lnTo>
                  <a:lnTo>
                    <a:pt x="f41" y="f42"/>
                  </a:lnTo>
                  <a:lnTo>
                    <a:pt x="f43" y="f44"/>
                  </a:lnTo>
                  <a:cubicBezTo>
                    <a:pt x="f45" y="f46"/>
                    <a:pt x="f45" y="f47"/>
                    <a:pt x="f43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0"/>
                    <a:pt x="f19" y="f48"/>
                  </a:cubicBezTo>
                  <a:lnTo>
                    <a:pt x="f56" y="f57"/>
                  </a:lnTo>
                  <a:lnTo>
                    <a:pt x="f58" y="f11"/>
                  </a:lnTo>
                  <a:lnTo>
                    <a:pt x="f59" y="f10"/>
                  </a:lnTo>
                  <a:cubicBezTo>
                    <a:pt x="f60" y="f8"/>
                    <a:pt x="f61" y="f2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0" name="Google Shape;10481;p74">
              <a:extLst>
                <a:ext uri="{FF2B5EF4-FFF2-40B4-BE49-F238E27FC236}">
                  <a16:creationId xmlns:a16="http://schemas.microsoft.com/office/drawing/2014/main" id="{6463E553-93EF-4416-A302-2443C9EFE2E7}"/>
                </a:ext>
              </a:extLst>
            </p:cNvPr>
            <p:cNvSpPr/>
            <p:nvPr/>
          </p:nvSpPr>
          <p:spPr>
            <a:xfrm>
              <a:off x="6712665" y="2115848"/>
              <a:ext cx="218230" cy="247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29"/>
                <a:gd name="f5" fmla="val 2899"/>
                <a:gd name="f6" fmla="val 1"/>
                <a:gd name="f7" fmla="val 1702"/>
                <a:gd name="f8" fmla="val 1229"/>
                <a:gd name="f9" fmla="val 1639"/>
                <a:gd name="f10" fmla="val 1292"/>
                <a:gd name="f11" fmla="val 1544"/>
                <a:gd name="f12" fmla="val 1324"/>
                <a:gd name="f13" fmla="val 1450"/>
                <a:gd name="f14" fmla="val 1355"/>
                <a:gd name="f15" fmla="val 1261"/>
                <a:gd name="f16" fmla="val 1198"/>
                <a:gd name="f17" fmla="val 725"/>
                <a:gd name="f18" fmla="val 757"/>
                <a:gd name="f19" fmla="val 678"/>
                <a:gd name="f20" fmla="val 694"/>
                <a:gd name="f21" fmla="val 591"/>
                <a:gd name="f22" fmla="val 662"/>
                <a:gd name="f23" fmla="val 501"/>
                <a:gd name="f24" fmla="val 410"/>
                <a:gd name="f25" fmla="val 316"/>
                <a:gd name="f26" fmla="val 253"/>
                <a:gd name="f27" fmla="val 158"/>
                <a:gd name="f28" fmla="val 883"/>
                <a:gd name="f29" fmla="val 1103"/>
                <a:gd name="f30" fmla="val 851"/>
                <a:gd name="f31" fmla="val 1828"/>
                <a:gd name="f32" fmla="val 2048"/>
                <a:gd name="f33" fmla="val 2174"/>
                <a:gd name="f34" fmla="val 473"/>
                <a:gd name="f35" fmla="val 3372"/>
                <a:gd name="f36" fmla="val 3151"/>
                <a:gd name="f37" fmla="val 898"/>
                <a:gd name="f38" fmla="val 2946"/>
                <a:gd name="f39" fmla="val 1166"/>
                <a:gd name="f40" fmla="val 2844"/>
                <a:gd name="f41" fmla="val 1434"/>
                <a:gd name="f42" fmla="val 1970"/>
                <a:gd name="f43" fmla="val 2552"/>
                <a:gd name="f44" fmla="val 3529"/>
                <a:gd name="f45" fmla="val 4222"/>
                <a:gd name="f46" fmla="val 4600"/>
                <a:gd name="f47" fmla="val 1922"/>
                <a:gd name="f48" fmla="val 4852"/>
                <a:gd name="f49" fmla="val 5073"/>
                <a:gd name="f50" fmla="val 3655"/>
                <a:gd name="f51" fmla="val 5482"/>
                <a:gd name="f52" fmla="val 3277"/>
                <a:gd name="f53" fmla="val 2615"/>
                <a:gd name="f54" fmla="val 2206"/>
                <a:gd name="f55" fmla="*/ f0 1 5483"/>
                <a:gd name="f56" fmla="*/ f1 1 5829"/>
                <a:gd name="f57" fmla="+- f4 0 f2"/>
                <a:gd name="f58" fmla="+- f3 0 f2"/>
                <a:gd name="f59" fmla="*/ f58 1 5483"/>
                <a:gd name="f60" fmla="*/ f57 1 5829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5483" h="5829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0"/>
                    <a:pt x="f16" y="f8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6" y="f18"/>
                  </a:cubicBezTo>
                  <a:cubicBezTo>
                    <a:pt x="f27" y="f28"/>
                    <a:pt x="f27" y="f29"/>
                    <a:pt x="f26" y="f8"/>
                  </a:cubicBezTo>
                  <a:lnTo>
                    <a:pt x="f17" y="f7"/>
                  </a:lnTo>
                  <a:cubicBezTo>
                    <a:pt x="f30" y="f31"/>
                    <a:pt x="f30" y="f32"/>
                    <a:pt x="f17" y="f33"/>
                  </a:cubicBezTo>
                  <a:lnTo>
                    <a:pt x="f6" y="f5"/>
                  </a:lnTo>
                  <a:lnTo>
                    <a:pt x="f34" y="f35"/>
                  </a:lnTo>
                  <a:lnTo>
                    <a:pt x="f20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7" y="f40"/>
                    <a:pt x="f42" y="f38"/>
                    <a:pt x="f33" y="f36"/>
                  </a:cubicBezTo>
                  <a:cubicBezTo>
                    <a:pt x="f43" y="f44"/>
                    <a:pt x="f43" y="f45"/>
                    <a:pt x="f33" y="f46"/>
                  </a:cubicBezTo>
                  <a:lnTo>
                    <a:pt x="f47" y="f48"/>
                  </a:lnTo>
                  <a:lnTo>
                    <a:pt x="f5" y="f4"/>
                  </a:lnTo>
                  <a:lnTo>
                    <a:pt x="f49" y="f50"/>
                  </a:lnTo>
                  <a:cubicBezTo>
                    <a:pt x="f51" y="f52"/>
                    <a:pt x="f51" y="f53"/>
                    <a:pt x="f49" y="f54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1" name="Google Shape;10482;p74">
              <a:extLst>
                <a:ext uri="{FF2B5EF4-FFF2-40B4-BE49-F238E27FC236}">
                  <a16:creationId xmlns:a16="http://schemas.microsoft.com/office/drawing/2014/main" id="{134A0F3C-873E-4156-BEDB-3132737ED600}"/>
                </a:ext>
              </a:extLst>
            </p:cNvPr>
            <p:cNvSpPr/>
            <p:nvPr/>
          </p:nvSpPr>
          <p:spPr>
            <a:xfrm>
              <a:off x="6574755" y="2262874"/>
              <a:ext cx="234507" cy="2285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92"/>
                <a:gd name="f4" fmla="val 5388"/>
                <a:gd name="f5" fmla="val 2993"/>
                <a:gd name="f6" fmla="val 2520"/>
                <a:gd name="f7" fmla="val 473"/>
                <a:gd name="f8" fmla="val 2741"/>
                <a:gd name="f9" fmla="val 725"/>
                <a:gd name="f10" fmla="val 3151"/>
                <a:gd name="f11" fmla="val 1103"/>
                <a:gd name="f12" fmla="val 1764"/>
                <a:gd name="f13" fmla="val 2174"/>
                <a:gd name="f14" fmla="val 2505"/>
                <a:gd name="f15" fmla="val 2363"/>
                <a:gd name="f16" fmla="val 2221"/>
                <a:gd name="f17" fmla="val 2457"/>
                <a:gd name="f18" fmla="val 1949"/>
                <a:gd name="f19" fmla="val 1678"/>
                <a:gd name="f20" fmla="val 1418"/>
                <a:gd name="f21" fmla="val 1229"/>
                <a:gd name="f22" fmla="val 977"/>
                <a:gd name="f23" fmla="val 1922"/>
                <a:gd name="f24" fmla="val 2930"/>
                <a:gd name="f25" fmla="val 2205"/>
                <a:gd name="f26" fmla="val 5072"/>
                <a:gd name="f27" fmla="val 2394"/>
                <a:gd name="f28" fmla="val 5293"/>
                <a:gd name="f29" fmla="val 2678"/>
                <a:gd name="f30" fmla="val 5387"/>
                <a:gd name="f31" fmla="val 3214"/>
                <a:gd name="f32" fmla="val 3497"/>
                <a:gd name="f33" fmla="val 3686"/>
                <a:gd name="f34" fmla="val 5891"/>
                <a:gd name="f35" fmla="val 4663"/>
                <a:gd name="f36" fmla="val 1701"/>
                <a:gd name="f37" fmla="val 4568"/>
                <a:gd name="f38" fmla="val 1575"/>
                <a:gd name="f39" fmla="val 1355"/>
                <a:gd name="f40" fmla="val 5167"/>
                <a:gd name="f41" fmla="val 756"/>
                <a:gd name="f42" fmla="val 5261"/>
                <a:gd name="f43" fmla="val 630"/>
                <a:gd name="f44" fmla="val 410"/>
                <a:gd name="f45" fmla="val 284"/>
                <a:gd name="f46" fmla="val 5104"/>
                <a:gd name="f47" fmla="val 221"/>
                <a:gd name="f48" fmla="val 5009"/>
                <a:gd name="f49" fmla="val 189"/>
                <a:gd name="f50" fmla="val 4915"/>
                <a:gd name="f51" fmla="val 4820"/>
                <a:gd name="f52" fmla="val 4726"/>
                <a:gd name="f53" fmla="val 4190"/>
                <a:gd name="f54" fmla="val 4143"/>
                <a:gd name="f55" fmla="val 819"/>
                <a:gd name="f56" fmla="val 4056"/>
                <a:gd name="f57" fmla="val 851"/>
                <a:gd name="f58" fmla="val 3966"/>
                <a:gd name="f59" fmla="val 3875"/>
                <a:gd name="f60" fmla="val 3781"/>
                <a:gd name="f61" fmla="val 3718"/>
                <a:gd name="f62" fmla="*/ f0 1 5892"/>
                <a:gd name="f63" fmla="*/ f1 1 5388"/>
                <a:gd name="f64" fmla="+- f4 0 f2"/>
                <a:gd name="f65" fmla="+- f3 0 f2"/>
                <a:gd name="f66" fmla="*/ f65 1 5892"/>
                <a:gd name="f67" fmla="*/ f64 1 5388"/>
                <a:gd name="f68" fmla="*/ f2 1 f66"/>
                <a:gd name="f69" fmla="*/ f3 1 f66"/>
                <a:gd name="f70" fmla="*/ f2 1 f67"/>
                <a:gd name="f71" fmla="*/ f4 1 f67"/>
                <a:gd name="f72" fmla="*/ f68 f62 1"/>
                <a:gd name="f73" fmla="*/ f69 f62 1"/>
                <a:gd name="f74" fmla="*/ f71 f63 1"/>
                <a:gd name="f75" fmla="*/ f70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5892" h="538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24" y="f30"/>
                  </a:cubicBezTo>
                  <a:cubicBezTo>
                    <a:pt x="f31" y="f30"/>
                    <a:pt x="f32" y="f28"/>
                    <a:pt x="f33" y="f26"/>
                  </a:cubicBezTo>
                  <a:lnTo>
                    <a:pt x="f34" y="f24"/>
                  </a:lnTo>
                  <a:lnTo>
                    <a:pt x="f35" y="f36"/>
                  </a:lnTo>
                  <a:cubicBezTo>
                    <a:pt x="f37" y="f38"/>
                    <a:pt x="f37" y="f39"/>
                    <a:pt x="f35" y="f21"/>
                  </a:cubicBezTo>
                  <a:lnTo>
                    <a:pt x="f40" y="f41"/>
                  </a:lnTo>
                  <a:cubicBezTo>
                    <a:pt x="f42" y="f43"/>
                    <a:pt x="f42" y="f44"/>
                    <a:pt x="f40" y="f45"/>
                  </a:cubicBez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35" y="f45"/>
                  </a:cubicBezTo>
                  <a:lnTo>
                    <a:pt x="f53" y="f41"/>
                  </a:ln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5"/>
                    <a:pt x="f61" y="f41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02" name="Google Shape;10101;p74">
            <a:extLst>
              <a:ext uri="{FF2B5EF4-FFF2-40B4-BE49-F238E27FC236}">
                <a16:creationId xmlns:a16="http://schemas.microsoft.com/office/drawing/2014/main" id="{0D4F1655-0F88-4266-9A98-95674D3B1BE2}"/>
              </a:ext>
            </a:extLst>
          </p:cNvPr>
          <p:cNvGrpSpPr/>
          <p:nvPr/>
        </p:nvGrpSpPr>
        <p:grpSpPr>
          <a:xfrm>
            <a:off x="8538447" y="4166509"/>
            <a:ext cx="327922" cy="324154"/>
            <a:chOff x="8538447" y="4166509"/>
            <a:chExt cx="327922" cy="324154"/>
          </a:xfrm>
        </p:grpSpPr>
        <p:sp>
          <p:nvSpPr>
            <p:cNvPr id="203" name="Google Shape;10102;p74">
              <a:extLst>
                <a:ext uri="{FF2B5EF4-FFF2-40B4-BE49-F238E27FC236}">
                  <a16:creationId xmlns:a16="http://schemas.microsoft.com/office/drawing/2014/main" id="{6A65D097-59A9-470A-9EAC-67BDBC0B459A}"/>
                </a:ext>
              </a:extLst>
            </p:cNvPr>
            <p:cNvSpPr/>
            <p:nvPr/>
          </p:nvSpPr>
          <p:spPr>
            <a:xfrm>
              <a:off x="8643786" y="4252517"/>
              <a:ext cx="222583" cy="2381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8287"/>
                <a:gd name="f5" fmla="val 4128"/>
                <a:gd name="f6" fmla="val 1229"/>
                <a:gd name="f7" fmla="val 4348"/>
                <a:gd name="f8" fmla="val 4506"/>
                <a:gd name="f9" fmla="val 1418"/>
                <a:gd name="f10" fmla="val 1670"/>
                <a:gd name="f11" fmla="val 1922"/>
                <a:gd name="f12" fmla="val 4978"/>
                <a:gd name="f13" fmla="val 2080"/>
                <a:gd name="f14" fmla="val 5356"/>
                <a:gd name="f15" fmla="val 2552"/>
                <a:gd name="f16" fmla="val 3119"/>
                <a:gd name="f17" fmla="val 3340"/>
                <a:gd name="f18" fmla="val 5136"/>
                <a:gd name="f19" fmla="val 3498"/>
                <a:gd name="f20" fmla="val 4947"/>
                <a:gd name="f21" fmla="val 4726"/>
                <a:gd name="f22" fmla="val 3308"/>
                <a:gd name="f23" fmla="val 2867"/>
                <a:gd name="f24" fmla="val 4317"/>
                <a:gd name="f25" fmla="val 2710"/>
                <a:gd name="f26" fmla="val 3939"/>
                <a:gd name="f27" fmla="val 3687"/>
                <a:gd name="f28" fmla="val 2930"/>
                <a:gd name="f29" fmla="val 3718"/>
                <a:gd name="f30" fmla="val 4033"/>
                <a:gd name="f31" fmla="val 3592"/>
                <a:gd name="f32" fmla="val 4411"/>
                <a:gd name="f33" fmla="val 3813"/>
                <a:gd name="f34" fmla="val 4821"/>
                <a:gd name="f35" fmla="val 5388"/>
                <a:gd name="f36" fmla="val 4537"/>
                <a:gd name="f37" fmla="val 5199"/>
                <a:gd name="f38" fmla="val 5766"/>
                <a:gd name="f39" fmla="val 5041"/>
                <a:gd name="f40" fmla="val 6175"/>
                <a:gd name="f41" fmla="val 4569"/>
                <a:gd name="f42" fmla="val 6396"/>
                <a:gd name="f43" fmla="val 6648"/>
                <a:gd name="f44" fmla="val 6900"/>
                <a:gd name="f45" fmla="val 7089"/>
                <a:gd name="f46" fmla="val 4159"/>
                <a:gd name="f47" fmla="val 3970"/>
                <a:gd name="f48" fmla="val 3245"/>
                <a:gd name="f49" fmla="val 6238"/>
                <a:gd name="f50" fmla="val 2899"/>
                <a:gd name="f51" fmla="val 3088"/>
                <a:gd name="f52" fmla="val 5010"/>
                <a:gd name="f53" fmla="val 5451"/>
                <a:gd name="f54" fmla="val 3876"/>
                <a:gd name="f55" fmla="val 5608"/>
                <a:gd name="f56" fmla="val 4191"/>
                <a:gd name="f57" fmla="val 3844"/>
                <a:gd name="f58" fmla="val 3403"/>
                <a:gd name="f59" fmla="val 3781"/>
                <a:gd name="f60" fmla="val 3214"/>
                <a:gd name="f61" fmla="val 2143"/>
                <a:gd name="f62" fmla="val 1828"/>
                <a:gd name="f63" fmla="val 1859"/>
                <a:gd name="f64" fmla="val 6427"/>
                <a:gd name="f65" fmla="val 8286"/>
                <a:gd name="f66" fmla="*/ f0 1 8255"/>
                <a:gd name="f67" fmla="*/ f1 1 8287"/>
                <a:gd name="f68" fmla="+- f4 0 f2"/>
                <a:gd name="f69" fmla="+- f3 0 f2"/>
                <a:gd name="f70" fmla="*/ f69 1 8255"/>
                <a:gd name="f71" fmla="*/ f68 1 8287"/>
                <a:gd name="f72" fmla="*/ f2 1 f70"/>
                <a:gd name="f73" fmla="*/ f3 1 f70"/>
                <a:gd name="f74" fmla="*/ f2 1 f71"/>
                <a:gd name="f75" fmla="*/ f4 1 f71"/>
                <a:gd name="f76" fmla="*/ f72 f66 1"/>
                <a:gd name="f77" fmla="*/ f73 f66 1"/>
                <a:gd name="f78" fmla="*/ f75 f67 1"/>
                <a:gd name="f79" fmla="*/ f74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8255" h="828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24" y="f25"/>
                    <a:pt x="f5" y="f25"/>
                  </a:cubicBezTo>
                  <a:cubicBezTo>
                    <a:pt x="f26" y="f25"/>
                    <a:pt x="f27" y="f28"/>
                    <a:pt x="f27" y="f16"/>
                  </a:cubicBezTo>
                  <a:cubicBezTo>
                    <a:pt x="f29" y="f17"/>
                    <a:pt x="f30" y="f31"/>
                    <a:pt x="f32" y="f33"/>
                  </a:cubicBezTo>
                  <a:cubicBezTo>
                    <a:pt x="f34" y="f5"/>
                    <a:pt x="f35" y="f36"/>
                    <a:pt x="f35" y="f37"/>
                  </a:cubicBezTo>
                  <a:cubicBezTo>
                    <a:pt x="f35" y="f38"/>
                    <a:pt x="f39" y="f40"/>
                    <a:pt x="f41" y="f42"/>
                  </a:cubicBezTo>
                  <a:lnTo>
                    <a:pt x="f41" y="f43"/>
                  </a:lnTo>
                  <a:cubicBezTo>
                    <a:pt x="f41" y="f44"/>
                    <a:pt x="f7" y="f45"/>
                    <a:pt x="f46" y="f45"/>
                  </a:cubicBezTo>
                  <a:cubicBezTo>
                    <a:pt x="f47" y="f45"/>
                    <a:pt x="f29" y="f44"/>
                    <a:pt x="f29" y="f43"/>
                  </a:cubicBezTo>
                  <a:lnTo>
                    <a:pt x="f29" y="f42"/>
                  </a:lnTo>
                  <a:cubicBezTo>
                    <a:pt x="f48" y="f49"/>
                    <a:pt x="f50" y="f38"/>
                    <a:pt x="f50" y="f37"/>
                  </a:cubicBezTo>
                  <a:cubicBezTo>
                    <a:pt x="f50" y="f12"/>
                    <a:pt x="f51" y="f34"/>
                    <a:pt x="f22" y="f34"/>
                  </a:cubicBezTo>
                  <a:cubicBezTo>
                    <a:pt x="f19" y="f34"/>
                    <a:pt x="f27" y="f52"/>
                    <a:pt x="f27" y="f37"/>
                  </a:cubicBezTo>
                  <a:cubicBezTo>
                    <a:pt x="f27" y="f53"/>
                    <a:pt x="f54" y="f55"/>
                    <a:pt x="f5" y="f55"/>
                  </a:cubicBezTo>
                  <a:cubicBezTo>
                    <a:pt x="f7" y="f55"/>
                    <a:pt x="f8" y="f35"/>
                    <a:pt x="f8" y="f37"/>
                  </a:cubicBezTo>
                  <a:cubicBezTo>
                    <a:pt x="f8" y="f12"/>
                    <a:pt x="f56" y="f21"/>
                    <a:pt x="f57" y="f8"/>
                  </a:cubicBezTo>
                  <a:cubicBezTo>
                    <a:pt x="f58" y="f56"/>
                    <a:pt x="f23" y="f59"/>
                    <a:pt x="f23" y="f16"/>
                  </a:cubicBezTo>
                  <a:cubicBezTo>
                    <a:pt x="f23" y="f15"/>
                    <a:pt x="f60" y="f61"/>
                    <a:pt x="f27" y="f11"/>
                  </a:cubicBezTo>
                  <a:lnTo>
                    <a:pt x="f27" y="f10"/>
                  </a:lnTo>
                  <a:cubicBezTo>
                    <a:pt x="f27" y="f9"/>
                    <a:pt x="f54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62" y="f2"/>
                    <a:pt x="f2" y="f63"/>
                    <a:pt x="f2" y="f5"/>
                  </a:cubicBezTo>
                  <a:cubicBezTo>
                    <a:pt x="f2" y="f64"/>
                    <a:pt x="f62" y="f65"/>
                    <a:pt x="f5" y="f65"/>
                  </a:cubicBezTo>
                  <a:cubicBezTo>
                    <a:pt x="f42" y="f65"/>
                    <a:pt x="f3" y="f64"/>
                    <a:pt x="f3" y="f5"/>
                  </a:cubicBezTo>
                  <a:cubicBezTo>
                    <a:pt x="f3" y="f63"/>
                    <a:pt x="f42" y="f2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4" name="Google Shape;10103;p74">
              <a:extLst>
                <a:ext uri="{FF2B5EF4-FFF2-40B4-BE49-F238E27FC236}">
                  <a16:creationId xmlns:a16="http://schemas.microsoft.com/office/drawing/2014/main" id="{959BD1A5-6877-4F6F-A140-C0C7676D0BAB}"/>
                </a:ext>
              </a:extLst>
            </p:cNvPr>
            <p:cNvSpPr/>
            <p:nvPr/>
          </p:nvSpPr>
          <p:spPr>
            <a:xfrm>
              <a:off x="8539307" y="4166509"/>
              <a:ext cx="172455" cy="860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2994"/>
                <a:gd name="f5" fmla="val 3214"/>
                <a:gd name="f6" fmla="val 1"/>
                <a:gd name="f7" fmla="val 1450"/>
                <a:gd name="f8" fmla="val 662"/>
                <a:gd name="f9" fmla="val 1513"/>
                <a:gd name="f10" fmla="val 2332"/>
                <a:gd name="f11" fmla="val 2993"/>
                <a:gd name="f12" fmla="val 4947"/>
                <a:gd name="f13" fmla="*/ f0 1 6396"/>
                <a:gd name="f14" fmla="*/ f1 1 2994"/>
                <a:gd name="f15" fmla="+- f4 0 f2"/>
                <a:gd name="f16" fmla="+- f3 0 f2"/>
                <a:gd name="f17" fmla="*/ f16 1 6396"/>
                <a:gd name="f18" fmla="*/ f15 1 2994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6396" h="299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cubicBezTo>
                    <a:pt x="f12" y="f11"/>
                    <a:pt x="f3" y="f10"/>
                    <a:pt x="f3" y="f9"/>
                  </a:cubicBezTo>
                  <a:cubicBezTo>
                    <a:pt x="f3" y="f8"/>
                    <a:pt x="f12" y="f6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5" name="Google Shape;10104;p74">
              <a:extLst>
                <a:ext uri="{FF2B5EF4-FFF2-40B4-BE49-F238E27FC236}">
                  <a16:creationId xmlns:a16="http://schemas.microsoft.com/office/drawing/2014/main" id="{15D52A6C-B50D-4CF6-BC25-722AD6310E1F}"/>
                </a:ext>
              </a:extLst>
            </p:cNvPr>
            <p:cNvSpPr/>
            <p:nvPr/>
          </p:nvSpPr>
          <p:spPr>
            <a:xfrm>
              <a:off x="8539307" y="4256138"/>
              <a:ext cx="118936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11"/>
                <a:gd name="f4" fmla="val 2395"/>
                <a:gd name="f5" fmla="val 1135"/>
                <a:gd name="f6" fmla="val 1450"/>
                <a:gd name="f7" fmla="val 347"/>
                <a:gd name="f8" fmla="val 1765"/>
                <a:gd name="f9" fmla="val 882"/>
                <a:gd name="f10" fmla="val 2017"/>
                <a:gd name="f11" fmla="val 1355"/>
                <a:gd name="f12" fmla="val 2237"/>
                <a:gd name="f13" fmla="val 2332"/>
                <a:gd name="f14" fmla="val 3151"/>
                <a:gd name="f15" fmla="val 3308"/>
                <a:gd name="f16" fmla="val 3560"/>
                <a:gd name="f17" fmla="val 1733"/>
                <a:gd name="f18" fmla="val 3907"/>
                <a:gd name="f19" fmla="val 631"/>
                <a:gd name="f20" fmla="val 4033"/>
                <a:gd name="f21" fmla="val 694"/>
                <a:gd name="f22" fmla="val 3623"/>
                <a:gd name="f23" fmla="val 757"/>
                <a:gd name="f24" fmla="val 3182"/>
                <a:gd name="f25" fmla="val 2363"/>
                <a:gd name="f26" fmla="val 1261"/>
                <a:gd name="f27" fmla="val 599"/>
                <a:gd name="f28" fmla="val 567"/>
                <a:gd name="f29" fmla="val 316"/>
                <a:gd name="f30" fmla="val 221"/>
                <a:gd name="f31" fmla="val 158"/>
                <a:gd name="f32" fmla="val 127"/>
                <a:gd name="f33" fmla="*/ f0 1 4411"/>
                <a:gd name="f34" fmla="*/ f1 1 2395"/>
                <a:gd name="f35" fmla="+- f4 0 f2"/>
                <a:gd name="f36" fmla="+- f3 0 f2"/>
                <a:gd name="f37" fmla="*/ f36 1 4411"/>
                <a:gd name="f38" fmla="*/ f35 1 2395"/>
                <a:gd name="f39" fmla="*/ f2 1 f37"/>
                <a:gd name="f40" fmla="*/ f3 1 f37"/>
                <a:gd name="f41" fmla="*/ f2 1 f38"/>
                <a:gd name="f42" fmla="*/ f4 1 f38"/>
                <a:gd name="f43" fmla="*/ f39 f33 1"/>
                <a:gd name="f44" fmla="*/ f40 f33 1"/>
                <a:gd name="f45" fmla="*/ f42 f34 1"/>
                <a:gd name="f46" fmla="*/ f41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4411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10"/>
                  </a:cubicBezTo>
                  <a:cubicBezTo>
                    <a:pt x="f11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17"/>
                    <a:pt x="f18" y="f5"/>
                    <a:pt x="f3" y="f19"/>
                  </a:cubicBezTo>
                  <a:lnTo>
                    <a:pt x="f3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7" y="f30"/>
                    <a:pt x="f31" y="f32"/>
                    <a:pt x="f2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6" name="Google Shape;10105;p74">
              <a:extLst>
                <a:ext uri="{FF2B5EF4-FFF2-40B4-BE49-F238E27FC236}">
                  <a16:creationId xmlns:a16="http://schemas.microsoft.com/office/drawing/2014/main" id="{B47C1A2E-FCAB-4349-8E45-172EEC209D0F}"/>
                </a:ext>
              </a:extLst>
            </p:cNvPr>
            <p:cNvSpPr/>
            <p:nvPr/>
          </p:nvSpPr>
          <p:spPr>
            <a:xfrm>
              <a:off x="8539307" y="4397386"/>
              <a:ext cx="114702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395"/>
                <a:gd name="f5" fmla="val 1197"/>
                <a:gd name="f6" fmla="val 1701"/>
                <a:gd name="f7" fmla="val 1355"/>
                <a:gd name="f8" fmla="val 3182"/>
                <a:gd name="f9" fmla="val 3560"/>
                <a:gd name="f10" fmla="val 3907"/>
                <a:gd name="f11" fmla="val 2363"/>
                <a:gd name="f12" fmla="val 2332"/>
                <a:gd name="f13" fmla="val 3875"/>
                <a:gd name="f14" fmla="val 1859"/>
                <a:gd name="f15" fmla="val 3340"/>
                <a:gd name="f16" fmla="val 756"/>
                <a:gd name="f17" fmla="val 1261"/>
                <a:gd name="f18" fmla="val 599"/>
                <a:gd name="f19" fmla="val 567"/>
                <a:gd name="f20" fmla="val 315"/>
                <a:gd name="f21" fmla="val 347"/>
                <a:gd name="f22" fmla="val 252"/>
                <a:gd name="f23" fmla="val 158"/>
                <a:gd name="f24" fmla="val 126"/>
                <a:gd name="f25" fmla="*/ f0 1 4254"/>
                <a:gd name="f26" fmla="*/ f1 1 2395"/>
                <a:gd name="f27" fmla="+- f4 0 f2"/>
                <a:gd name="f28" fmla="+- f3 0 f2"/>
                <a:gd name="f29" fmla="*/ f28 1 4254"/>
                <a:gd name="f30" fmla="*/ f27 1 2395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4254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cubicBezTo>
                    <a:pt x="f9" y="f4"/>
                    <a:pt x="f10" y="f11"/>
                    <a:pt x="f3" y="f12"/>
                  </a:cubicBezTo>
                  <a:cubicBezTo>
                    <a:pt x="f13" y="f14"/>
                    <a:pt x="f9" y="f7"/>
                    <a:pt x="f15" y="f16"/>
                  </a:cubicBezTo>
                  <a:lnTo>
                    <a:pt x="f8" y="f16"/>
                  </a:lnTo>
                  <a:cubicBezTo>
                    <a:pt x="f11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7" name="Google Shape;10106;p74">
              <a:extLst>
                <a:ext uri="{FF2B5EF4-FFF2-40B4-BE49-F238E27FC236}">
                  <a16:creationId xmlns:a16="http://schemas.microsoft.com/office/drawing/2014/main" id="{D526EACB-49D6-4F12-BA5A-118341043D61}"/>
                </a:ext>
              </a:extLst>
            </p:cNvPr>
            <p:cNvSpPr/>
            <p:nvPr/>
          </p:nvSpPr>
          <p:spPr>
            <a:xfrm>
              <a:off x="8538447" y="4326748"/>
              <a:ext cx="84124" cy="69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2427"/>
                <a:gd name="f5" fmla="val 1"/>
                <a:gd name="f6" fmla="val 1167"/>
                <a:gd name="f7" fmla="val 32"/>
                <a:gd name="f8" fmla="val 1482"/>
                <a:gd name="f9" fmla="val 379"/>
                <a:gd name="f10" fmla="val 1797"/>
                <a:gd name="f11" fmla="val 914"/>
                <a:gd name="f12" fmla="val 2017"/>
                <a:gd name="f13" fmla="val 1387"/>
                <a:gd name="f14" fmla="val 2238"/>
                <a:gd name="f15" fmla="val 2332"/>
                <a:gd name="f16" fmla="val 2395"/>
                <a:gd name="f17" fmla="val 3057"/>
                <a:gd name="f18" fmla="val 2143"/>
                <a:gd name="f19" fmla="val 3025"/>
                <a:gd name="f20" fmla="val 1860"/>
                <a:gd name="f21" fmla="val 1608"/>
                <a:gd name="f22" fmla="val 1324"/>
                <a:gd name="f23" fmla="val 3088"/>
                <a:gd name="f24" fmla="val 1041"/>
                <a:gd name="f25" fmla="val 757"/>
                <a:gd name="f26" fmla="val 1230"/>
                <a:gd name="f27" fmla="val 599"/>
                <a:gd name="f28" fmla="val 536"/>
                <a:gd name="f29" fmla="val 316"/>
                <a:gd name="f30" fmla="val 347"/>
                <a:gd name="f31" fmla="val 253"/>
                <a:gd name="f32" fmla="val 158"/>
                <a:gd name="f33" fmla="val 127"/>
                <a:gd name="f34" fmla="*/ f0 1 3120"/>
                <a:gd name="f35" fmla="*/ f1 1 2427"/>
                <a:gd name="f36" fmla="+- f4 0 f2"/>
                <a:gd name="f37" fmla="+- f3 0 f2"/>
                <a:gd name="f38" fmla="*/ f37 1 3120"/>
                <a:gd name="f39" fmla="*/ f36 1 2427"/>
                <a:gd name="f40" fmla="*/ f2 1 f38"/>
                <a:gd name="f41" fmla="*/ f3 1 f38"/>
                <a:gd name="f42" fmla="*/ f2 1 f39"/>
                <a:gd name="f43" fmla="*/ f4 1 f39"/>
                <a:gd name="f44" fmla="*/ f40 f34 1"/>
                <a:gd name="f45" fmla="*/ f41 f34 1"/>
                <a:gd name="f46" fmla="*/ f43 f35 1"/>
                <a:gd name="f47" fmla="*/ f42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3120" h="242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3" y="f4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19" y="f22"/>
                    <a:pt x="f23" y="f24"/>
                    <a:pt x="f3" y="f25"/>
                  </a:cubicBezTo>
                  <a:cubicBezTo>
                    <a:pt x="f15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5" y="f5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08" name="Google Shape;10125;p74">
            <a:extLst>
              <a:ext uri="{FF2B5EF4-FFF2-40B4-BE49-F238E27FC236}">
                <a16:creationId xmlns:a16="http://schemas.microsoft.com/office/drawing/2014/main" id="{6A14EA15-94B9-46C9-A5DD-A130AFA93ABE}"/>
              </a:ext>
            </a:extLst>
          </p:cNvPr>
          <p:cNvGrpSpPr/>
          <p:nvPr/>
        </p:nvGrpSpPr>
        <p:grpSpPr>
          <a:xfrm>
            <a:off x="7810036" y="1314139"/>
            <a:ext cx="445504" cy="476017"/>
            <a:chOff x="7810036" y="1314139"/>
            <a:chExt cx="445504" cy="476017"/>
          </a:xfrm>
        </p:grpSpPr>
        <p:sp>
          <p:nvSpPr>
            <p:cNvPr id="209" name="Google Shape;10126;p74">
              <a:extLst>
                <a:ext uri="{FF2B5EF4-FFF2-40B4-BE49-F238E27FC236}">
                  <a16:creationId xmlns:a16="http://schemas.microsoft.com/office/drawing/2014/main" id="{B30D178E-55DE-403D-8544-A07FBC6E934E}"/>
                </a:ext>
              </a:extLst>
            </p:cNvPr>
            <p:cNvSpPr/>
            <p:nvPr/>
          </p:nvSpPr>
          <p:spPr>
            <a:xfrm>
              <a:off x="7901120" y="1573453"/>
              <a:ext cx="262213" cy="2167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5766"/>
                <a:gd name="f5" fmla="val 410"/>
                <a:gd name="f6" fmla="val 158"/>
                <a:gd name="f7" fmla="val 1"/>
                <a:gd name="f8" fmla="val 189"/>
                <a:gd name="f9" fmla="val 662"/>
                <a:gd name="f10" fmla="val 190"/>
                <a:gd name="f11" fmla="val 820"/>
                <a:gd name="f12" fmla="val 883"/>
                <a:gd name="f13" fmla="val 1670"/>
                <a:gd name="f14" fmla="val 5419"/>
                <a:gd name="f15" fmla="val 1702"/>
                <a:gd name="f16" fmla="val 5608"/>
                <a:gd name="f17" fmla="val 1859"/>
                <a:gd name="f18" fmla="val 2048"/>
                <a:gd name="f19" fmla="val 5356"/>
                <a:gd name="f20" fmla="val 5545"/>
                <a:gd name="f21" fmla="val 6554"/>
                <a:gd name="f22" fmla="val 7026"/>
                <a:gd name="f23" fmla="val 7247"/>
                <a:gd name="f24" fmla="val 7404"/>
                <a:gd name="f25" fmla="val 630"/>
                <a:gd name="f26" fmla="*/ f0 1 7436"/>
                <a:gd name="f27" fmla="*/ f1 1 5766"/>
                <a:gd name="f28" fmla="+- f4 0 f2"/>
                <a:gd name="f29" fmla="+- f3 0 f2"/>
                <a:gd name="f30" fmla="*/ f29 1 7436"/>
                <a:gd name="f31" fmla="*/ f28 1 5766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7436" h="5766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10" y="f11"/>
                    <a:pt x="f5" y="f11"/>
                  </a:cubicBezTo>
                  <a:lnTo>
                    <a:pt x="f12" y="f11"/>
                  </a:lnTo>
                  <a:lnTo>
                    <a:pt x="f13" y="f14"/>
                  </a:lnTo>
                  <a:cubicBezTo>
                    <a:pt x="f15" y="f16"/>
                    <a:pt x="f17" y="f4"/>
                    <a:pt x="f18" y="f4"/>
                  </a:cubicBezTo>
                  <a:lnTo>
                    <a:pt x="f19" y="f4"/>
                  </a:lnTo>
                  <a:cubicBezTo>
                    <a:pt x="f20" y="f4"/>
                    <a:pt x="f4" y="f16"/>
                    <a:pt x="f4" y="f14"/>
                  </a:cubicBezTo>
                  <a:lnTo>
                    <a:pt x="f21" y="f11"/>
                  </a:lnTo>
                  <a:lnTo>
                    <a:pt x="f22" y="f11"/>
                  </a:lnTo>
                  <a:cubicBezTo>
                    <a:pt x="f23" y="f11"/>
                    <a:pt x="f24" y="f25"/>
                    <a:pt x="f24" y="f5"/>
                  </a:cubicBezTo>
                  <a:cubicBezTo>
                    <a:pt x="f3" y="f8"/>
                    <a:pt x="f23" y="f2"/>
                    <a:pt x="f22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0" name="Google Shape;10127;p74">
              <a:extLst>
                <a:ext uri="{FF2B5EF4-FFF2-40B4-BE49-F238E27FC236}">
                  <a16:creationId xmlns:a16="http://schemas.microsoft.com/office/drawing/2014/main" id="{0201A30A-B817-4C67-AF45-76E0F69E30B6}"/>
                </a:ext>
              </a:extLst>
            </p:cNvPr>
            <p:cNvSpPr/>
            <p:nvPr/>
          </p:nvSpPr>
          <p:spPr>
            <a:xfrm>
              <a:off x="7810036" y="1314139"/>
              <a:ext cx="445504" cy="229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4"/>
                <a:gd name="f4" fmla="val 6113"/>
                <a:gd name="f5" fmla="val 378"/>
                <a:gd name="f6" fmla="val 1"/>
                <a:gd name="f7" fmla="val 158"/>
                <a:gd name="f8" fmla="val 190"/>
                <a:gd name="f9" fmla="val 442"/>
                <a:gd name="f10" fmla="val 5672"/>
                <a:gd name="f11" fmla="val 5892"/>
                <a:gd name="f12" fmla="val 189"/>
                <a:gd name="f13" fmla="val 3088"/>
                <a:gd name="f14" fmla="val 3245"/>
                <a:gd name="f15" fmla="val 5514"/>
                <a:gd name="f16" fmla="val 3560"/>
                <a:gd name="f17" fmla="val 4947"/>
                <a:gd name="f18" fmla="val 4001"/>
                <a:gd name="f19" fmla="val 4569"/>
                <a:gd name="f20" fmla="val 3875"/>
                <a:gd name="f21" fmla="val 4285"/>
                <a:gd name="f22" fmla="val 3812"/>
                <a:gd name="f23" fmla="val 3970"/>
                <a:gd name="f24" fmla="val 3624"/>
                <a:gd name="f25" fmla="val 2238"/>
                <a:gd name="f26" fmla="val 4915"/>
                <a:gd name="f27" fmla="val 1135"/>
                <a:gd name="f28" fmla="val 6301"/>
                <a:gd name="f29" fmla="val 7656"/>
                <a:gd name="f30" fmla="val 8759"/>
                <a:gd name="f31" fmla="val 3939"/>
                <a:gd name="f32" fmla="val 8696"/>
                <a:gd name="f33" fmla="val 4254"/>
                <a:gd name="f34" fmla="val 8570"/>
                <a:gd name="f35" fmla="val 9011"/>
                <a:gd name="f36" fmla="val 5010"/>
                <a:gd name="f37" fmla="val 9326"/>
                <a:gd name="f38" fmla="val 9483"/>
                <a:gd name="f39" fmla="val 12193"/>
                <a:gd name="f40" fmla="val 12445"/>
                <a:gd name="f41" fmla="val 12602"/>
                <a:gd name="f42" fmla="val 12224"/>
                <a:gd name="f43" fmla="*/ f0 1 12634"/>
                <a:gd name="f44" fmla="*/ f1 1 6113"/>
                <a:gd name="f45" fmla="+- f4 0 f2"/>
                <a:gd name="f46" fmla="+- f3 0 f2"/>
                <a:gd name="f47" fmla="*/ f46 1 12634"/>
                <a:gd name="f48" fmla="*/ f45 1 6113"/>
                <a:gd name="f49" fmla="*/ f2 1 f47"/>
                <a:gd name="f50" fmla="*/ f3 1 f47"/>
                <a:gd name="f51" fmla="*/ f2 1 f48"/>
                <a:gd name="f52" fmla="*/ f4 1 f48"/>
                <a:gd name="f53" fmla="*/ f49 f43 1"/>
                <a:gd name="f54" fmla="*/ f50 f43 1"/>
                <a:gd name="f55" fmla="*/ f52 f44 1"/>
                <a:gd name="f56" fmla="*/ f51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12634" h="611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5" y="f4"/>
                  </a:cubicBezTo>
                  <a:lnTo>
                    <a:pt x="f13" y="f4"/>
                  </a:ln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31"/>
                    <a:pt x="f32" y="f33"/>
                    <a:pt x="f34" y="f19"/>
                  </a:cubicBezTo>
                  <a:cubicBezTo>
                    <a:pt x="f35" y="f36"/>
                    <a:pt x="f37" y="f15"/>
                    <a:pt x="f38" y="f4"/>
                  </a:cubicBezTo>
                  <a:lnTo>
                    <a:pt x="f39" y="f4"/>
                  </a:lnTo>
                  <a:cubicBezTo>
                    <a:pt x="f40" y="f4"/>
                    <a:pt x="f41" y="f11"/>
                    <a:pt x="f41" y="f10"/>
                  </a:cubicBezTo>
                  <a:lnTo>
                    <a:pt x="f41" y="f9"/>
                  </a:lnTo>
                  <a:cubicBezTo>
                    <a:pt x="f3" y="f8"/>
                    <a:pt x="f40" y="f6"/>
                    <a:pt x="f42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1" name="Google Shape;10128;p74">
              <a:extLst>
                <a:ext uri="{FF2B5EF4-FFF2-40B4-BE49-F238E27FC236}">
                  <a16:creationId xmlns:a16="http://schemas.microsoft.com/office/drawing/2014/main" id="{645386DE-C618-48E6-B646-ACF078C12172}"/>
                </a:ext>
              </a:extLst>
            </p:cNvPr>
            <p:cNvSpPr/>
            <p:nvPr/>
          </p:nvSpPr>
          <p:spPr>
            <a:xfrm>
              <a:off x="7949994" y="1386367"/>
              <a:ext cx="165561" cy="1551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95"/>
                <a:gd name="f4" fmla="val 4128"/>
                <a:gd name="f5" fmla="val 2364"/>
                <a:gd name="f6" fmla="val 1"/>
                <a:gd name="f7" fmla="val 1450"/>
                <a:gd name="f8" fmla="val 694"/>
                <a:gd name="f9" fmla="val 757"/>
                <a:gd name="f10" fmla="val 1670"/>
                <a:gd name="f11" fmla="val 2080"/>
                <a:gd name="f12" fmla="val 851"/>
                <a:gd name="f13" fmla="val 2489"/>
                <a:gd name="f14" fmla="val 1167"/>
                <a:gd name="f15" fmla="val 2805"/>
                <a:gd name="f16" fmla="val 599"/>
                <a:gd name="f17" fmla="val 3120"/>
                <a:gd name="f18" fmla="val 190"/>
                <a:gd name="f19" fmla="val 3592"/>
                <a:gd name="f20" fmla="val 4475"/>
                <a:gd name="f21" fmla="val 3561"/>
                <a:gd name="f22" fmla="val 4065"/>
                <a:gd name="f23" fmla="val 3088"/>
                <a:gd name="f24" fmla="val 3529"/>
                <a:gd name="f25" fmla="val 3813"/>
                <a:gd name="f26" fmla="val 4002"/>
                <a:gd name="f27" fmla="val 3277"/>
                <a:gd name="f28" fmla="*/ f0 1 4695"/>
                <a:gd name="f29" fmla="*/ f1 1 4128"/>
                <a:gd name="f30" fmla="+- f4 0 f2"/>
                <a:gd name="f31" fmla="+- f3 0 f2"/>
                <a:gd name="f32" fmla="*/ f31 1 4695"/>
                <a:gd name="f33" fmla="*/ f30 1 4128"/>
                <a:gd name="f34" fmla="*/ f2 1 f32"/>
                <a:gd name="f35" fmla="*/ f3 1 f32"/>
                <a:gd name="f36" fmla="*/ f2 1 f33"/>
                <a:gd name="f37" fmla="*/ f4 1 f33"/>
                <a:gd name="f38" fmla="*/ f34 f28 1"/>
                <a:gd name="f39" fmla="*/ f35 f28 1"/>
                <a:gd name="f40" fmla="*/ f37 f29 1"/>
                <a:gd name="f41" fmla="*/ f3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695" h="412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6" y="f4"/>
                  </a:cubicBezTo>
                  <a:lnTo>
                    <a:pt x="f3" y="f4"/>
                  </a:lnTo>
                  <a:cubicBezTo>
                    <a:pt x="f20" y="f21"/>
                    <a:pt x="f22" y="f23"/>
                    <a:pt x="f24" y="f15"/>
                  </a:cubicBezTo>
                  <a:cubicBezTo>
                    <a:pt x="f25" y="f13"/>
                    <a:pt x="f26" y="f11"/>
                    <a:pt x="f26" y="f10"/>
                  </a:cubicBezTo>
                  <a:cubicBezTo>
                    <a:pt x="f26" y="f9"/>
                    <a:pt x="f27" y="f6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</p:cSld>
  <p:clrMapOvr>
    <a:masterClrMapping/>
  </p:clrMapOvr>
  <p:transition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6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83BB2D22-528E-44BE-A40A-9B7EE809212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30392" y="124705"/>
            <a:ext cx="8679896" cy="543181"/>
          </a:xfrm>
        </p:spPr>
        <p:txBody>
          <a:bodyPr anchor="ctr" anchorCtr="1"/>
          <a:lstStyle/>
          <a:p>
            <a:pPr marL="0" lvl="0" indent="0" algn="ctr">
              <a:buNone/>
            </a:pPr>
            <a:r>
              <a:rPr lang="en-US" sz="3600">
                <a:solidFill>
                  <a:srgbClr val="000000"/>
                </a:solidFill>
                <a:latin typeface="Arial"/>
                <a:cs typeface="Arial" pitchFamily="34"/>
              </a:rPr>
              <a:t>Fully Editable Icon Sets: C</a:t>
            </a:r>
          </a:p>
        </p:txBody>
      </p:sp>
      <p:sp>
        <p:nvSpPr>
          <p:cNvPr id="3" name="Isosceles Triangle 68">
            <a:extLst>
              <a:ext uri="{FF2B5EF4-FFF2-40B4-BE49-F238E27FC236}">
                <a16:creationId xmlns:a16="http://schemas.microsoft.com/office/drawing/2014/main" id="{040C7443-04ED-4ED0-944B-DF120C01CE37}"/>
              </a:ext>
            </a:extLst>
          </p:cNvPr>
          <p:cNvSpPr/>
          <p:nvPr/>
        </p:nvSpPr>
        <p:spPr>
          <a:xfrm rot="10799991">
            <a:off x="6295506" y="3369509"/>
            <a:ext cx="187278" cy="583231"/>
          </a:xfrm>
          <a:custGeom>
            <a:avLst/>
            <a:gdLst>
              <a:gd name="f0" fmla="val w"/>
              <a:gd name="f1" fmla="val h"/>
              <a:gd name="f2" fmla="val 0"/>
              <a:gd name="f3" fmla="val 1040400"/>
              <a:gd name="f4" fmla="val 3240000"/>
              <a:gd name="f5" fmla="val 41345"/>
              <a:gd name="f6" fmla="val 940666"/>
              <a:gd name="f7" fmla="val 1242"/>
              <a:gd name="f8" fmla="val 653403"/>
              <a:gd name="f9" fmla="val 1057"/>
              <a:gd name="f10" fmla="val 652077"/>
              <a:gd name="f11" fmla="val 447"/>
              <a:gd name="f12" fmla="val 647712"/>
              <a:gd name="f13" fmla="val 4531"/>
              <a:gd name="f14" fmla="val 520200"/>
              <a:gd name="f15" fmla="val 659109"/>
              <a:gd name="f16" fmla="val 174478"/>
              <a:gd name="f17" fmla="val 101622"/>
              <a:gd name="f18" fmla="val 1372451"/>
              <a:gd name="f19" fmla="val 61820"/>
              <a:gd name="f20" fmla="val 1087335"/>
              <a:gd name="f21" fmla="val 728036"/>
              <a:gd name="f22" fmla="val 261055"/>
              <a:gd name="f23" fmla="val 870500"/>
              <a:gd name="f24" fmla="val 439998"/>
              <a:gd name="f25" fmla="val 860164"/>
              <a:gd name="f26" fmla="val 431664"/>
              <a:gd name="f27" fmla="val 161365"/>
              <a:gd name="f28" fmla="val 1800403"/>
              <a:gd name="f29" fmla="val 122098"/>
              <a:gd name="f30" fmla="val 1519120"/>
              <a:gd name="f31" fmla="val 930953"/>
              <a:gd name="f32" fmla="val 515931"/>
              <a:gd name="f33" fmla="val 1035869"/>
              <a:gd name="f34" fmla="val 1039954"/>
              <a:gd name="f35" fmla="val 1039345"/>
              <a:gd name="f36" fmla="val 652078"/>
              <a:gd name="f37" fmla="val 1039160"/>
              <a:gd name="f38" fmla="val 1029316"/>
              <a:gd name="f39" fmla="val 723920"/>
              <a:gd name="f40" fmla="val 217894"/>
              <a:gd name="f41" fmla="val 2205330"/>
              <a:gd name="f42" fmla="val 181840"/>
              <a:gd name="f43" fmla="val 1947070"/>
              <a:gd name="f44" fmla="val 1000266"/>
              <a:gd name="f45" fmla="val 932012"/>
              <a:gd name="f46" fmla="val 949113"/>
              <a:gd name="f47" fmla="val 1298429"/>
              <a:gd name="f48" fmla="val 330192"/>
              <a:gd name="f49" fmla="val 2564220"/>
              <a:gd name="f50" fmla="val 267995"/>
              <a:gd name="f51" fmla="val 237100"/>
              <a:gd name="f52" fmla="val 2342912"/>
              <a:gd name="f53" fmla="val 242309"/>
              <a:gd name="f54" fmla="val 2347112"/>
              <a:gd name="f55" fmla="val 920063"/>
              <a:gd name="f56" fmla="val 1506522"/>
              <a:gd name="f57" fmla="val 865005"/>
              <a:gd name="f58" fmla="val 1900914"/>
              <a:gd name="f59" fmla="val 772406"/>
              <a:gd name="f60" fmla="val 468924"/>
              <a:gd name="f61" fmla="val 835955"/>
              <a:gd name="f62" fmla="val 2109008"/>
              <a:gd name="f63" fmla="val 892044"/>
              <a:gd name="f64" fmla="val 148356"/>
              <a:gd name="f65" fmla="val 276144"/>
              <a:gd name="f66" fmla="val 2663936"/>
              <a:gd name="f67" fmla="val 764256"/>
              <a:gd name="f68" fmla="*/ f0 1 1040400"/>
              <a:gd name="f69" fmla="*/ f1 1 3240000"/>
              <a:gd name="f70" fmla="+- f4 0 f2"/>
              <a:gd name="f71" fmla="+- f3 0 f2"/>
              <a:gd name="f72" fmla="*/ f71 1 1040400"/>
              <a:gd name="f73" fmla="*/ f70 1 3240000"/>
              <a:gd name="f74" fmla="*/ f2 1 f72"/>
              <a:gd name="f75" fmla="*/ f3 1 f72"/>
              <a:gd name="f76" fmla="*/ f2 1 f73"/>
              <a:gd name="f77" fmla="*/ f4 1 f73"/>
              <a:gd name="f78" fmla="*/ f74 f68 1"/>
              <a:gd name="f79" fmla="*/ f75 f68 1"/>
              <a:gd name="f80" fmla="*/ f77 f69 1"/>
              <a:gd name="f81" fmla="*/ f76 f6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8" t="f81" r="f79" b="f80"/>
            <a:pathLst>
              <a:path w="1040400" h="3240000">
                <a:moveTo>
                  <a:pt x="f5" y="f6"/>
                </a:moveTo>
                <a:lnTo>
                  <a:pt x="f7" y="f8"/>
                </a:lnTo>
                <a:lnTo>
                  <a:pt x="f2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2"/>
                </a:lnTo>
                <a:lnTo>
                  <a:pt x="f14" y="f2"/>
                </a:lnTo>
                <a:lnTo>
                  <a:pt x="f15" y="f16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close/>
                <a:moveTo>
                  <a:pt x="f27" y="f28"/>
                </a:moveTo>
                <a:lnTo>
                  <a:pt x="f29" y="f30"/>
                </a:lnTo>
                <a:lnTo>
                  <a:pt x="f31" y="f32"/>
                </a:lnTo>
                <a:lnTo>
                  <a:pt x="f33" y="f12"/>
                </a:lnTo>
                <a:lnTo>
                  <a:pt x="f34" y="f12"/>
                </a:lnTo>
                <a:lnTo>
                  <a:pt x="f35" y="f36"/>
                </a:lnTo>
                <a:lnTo>
                  <a:pt x="f3" y="f8"/>
                </a:lnTo>
                <a:lnTo>
                  <a:pt x="f37" y="f8"/>
                </a:lnTo>
                <a:lnTo>
                  <a:pt x="f38" y="f39"/>
                </a:lnTo>
                <a:close/>
                <a:moveTo>
                  <a:pt x="f40" y="f41"/>
                </a:move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close/>
                <a:moveTo>
                  <a:pt x="f48" y="f49"/>
                </a:moveTo>
                <a:lnTo>
                  <a:pt x="f50" y="f49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close/>
                <a:moveTo>
                  <a:pt x="f59" y="f49"/>
                </a:moveTo>
                <a:lnTo>
                  <a:pt x="f60" y="f49"/>
                </a:lnTo>
                <a:lnTo>
                  <a:pt x="f61" y="f62"/>
                </a:lnTo>
                <a:close/>
                <a:moveTo>
                  <a:pt x="f63" y="f4"/>
                </a:moveTo>
                <a:lnTo>
                  <a:pt x="f64" y="f4"/>
                </a:lnTo>
                <a:lnTo>
                  <a:pt x="f65" y="f66"/>
                </a:lnTo>
                <a:lnTo>
                  <a:pt x="f67" y="f66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4" name="Rectangle 9">
            <a:extLst>
              <a:ext uri="{FF2B5EF4-FFF2-40B4-BE49-F238E27FC236}">
                <a16:creationId xmlns:a16="http://schemas.microsoft.com/office/drawing/2014/main" id="{8CCEC2BD-C179-4E79-8713-C52ABDAD29A0}"/>
              </a:ext>
            </a:extLst>
          </p:cNvPr>
          <p:cNvSpPr/>
          <p:nvPr/>
        </p:nvSpPr>
        <p:spPr>
          <a:xfrm>
            <a:off x="6773765" y="3436854"/>
            <a:ext cx="449290" cy="448558"/>
          </a:xfrm>
          <a:custGeom>
            <a:avLst/>
            <a:gdLst>
              <a:gd name="f0" fmla="val w"/>
              <a:gd name="f1" fmla="val h"/>
              <a:gd name="f2" fmla="val 0"/>
              <a:gd name="f3" fmla="val 3228210"/>
              <a:gd name="f4" fmla="val 3222968"/>
              <a:gd name="f5" fmla="val 1619999"/>
              <a:gd name="f6" fmla="val 642446"/>
              <a:gd name="f7" fmla="val 2664115"/>
              <a:gd name="f8" fmla="val 1686562"/>
              <a:gd name="f9" fmla="val 2664116"/>
              <a:gd name="f10" fmla="val 2015013"/>
              <a:gd name="f11" fmla="val 2511495"/>
              <a:gd name="f12" fmla="val 2399422"/>
              <a:gd name="f13" fmla="val 1924159"/>
              <a:gd name="f14" fmla="val 2308568"/>
              <a:gd name="f15" fmla="val 1812086"/>
              <a:gd name="f16" fmla="val 1427912"/>
              <a:gd name="f17" fmla="val 1315839"/>
              <a:gd name="f18" fmla="val 1224985"/>
              <a:gd name="f19" fmla="val 575882"/>
              <a:gd name="f20" fmla="val 575884"/>
              <a:gd name="f21" fmla="val 509997"/>
              <a:gd name="f22" fmla="val 122689"/>
              <a:gd name="f23" fmla="val 942045"/>
              <a:gd name="f24" fmla="val 542556"/>
              <a:gd name="f25" fmla="val 974604"/>
              <a:gd name="f26" fmla="val 1620001"/>
              <a:gd name="f27" fmla="val 7099"/>
              <a:gd name="f28" fmla="val 1686560"/>
              <a:gd name="f29" fmla="val 2900441"/>
              <a:gd name="f30" fmla="val 349390"/>
              <a:gd name="f31" fmla="val 342291"/>
              <a:gd name="f32" fmla="val 330172"/>
              <a:gd name="f33" fmla="val 1679462"/>
              <a:gd name="f34" fmla="*/ f0 1 3228210"/>
              <a:gd name="f35" fmla="*/ f1 1 3222968"/>
              <a:gd name="f36" fmla="+- f4 0 f2"/>
              <a:gd name="f37" fmla="+- f3 0 f2"/>
              <a:gd name="f38" fmla="*/ f37 1 3228210"/>
              <a:gd name="f39" fmla="*/ f36 1 3222968"/>
              <a:gd name="f40" fmla="*/ f2 1 f38"/>
              <a:gd name="f41" fmla="*/ f3 1 f38"/>
              <a:gd name="f42" fmla="*/ f2 1 f39"/>
              <a:gd name="f43" fmla="*/ f4 1 f39"/>
              <a:gd name="f44" fmla="*/ f40 f34 1"/>
              <a:gd name="f45" fmla="*/ f41 f34 1"/>
              <a:gd name="f46" fmla="*/ f43 f35 1"/>
              <a:gd name="f47" fmla="*/ f42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4" t="f47" r="f45" b="f46"/>
            <a:pathLst>
              <a:path w="3228210" h="322296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9" y="f4"/>
                </a:lnTo>
                <a:lnTo>
                  <a:pt x="f10" y="f4"/>
                </a:lnTo>
                <a:lnTo>
                  <a:pt x="f10" y="f11"/>
                </a:lnTo>
                <a:cubicBezTo>
                  <a:pt x="f10" y="f12"/>
                  <a:pt x="f13" y="f14"/>
                  <a:pt x="f15" y="f14"/>
                </a:cubicBezTo>
                <a:lnTo>
                  <a:pt x="f16" y="f14"/>
                </a:lnTo>
                <a:cubicBezTo>
                  <a:pt x="f17" y="f14"/>
                  <a:pt x="f18" y="f12"/>
                  <a:pt x="f18" y="f11"/>
                </a:cubicBezTo>
                <a:lnTo>
                  <a:pt x="f18" y="f4"/>
                </a:lnTo>
                <a:lnTo>
                  <a:pt x="f19" y="f4"/>
                </a:lnTo>
                <a:lnTo>
                  <a:pt x="f19" y="f8"/>
                </a:lnTo>
                <a:lnTo>
                  <a:pt x="f20" y="f8"/>
                </a:lnTo>
                <a:close/>
                <a:moveTo>
                  <a:pt x="f21" y="f22"/>
                </a:moveTo>
                <a:lnTo>
                  <a:pt x="f23" y="f22"/>
                </a:lnTo>
                <a:lnTo>
                  <a:pt x="f23" y="f24"/>
                </a:lnTo>
                <a:lnTo>
                  <a:pt x="f21" y="f25"/>
                </a:lnTo>
                <a:close/>
                <a:moveTo>
                  <a:pt x="f26" y="f27"/>
                </a:moveTo>
                <a:lnTo>
                  <a:pt x="f3" y="f28"/>
                </a:lnTo>
                <a:lnTo>
                  <a:pt x="f29" y="f28"/>
                </a:lnTo>
                <a:lnTo>
                  <a:pt x="f26" y="f30"/>
                </a:lnTo>
                <a:close/>
                <a:moveTo>
                  <a:pt x="f5" y="f2"/>
                </a:moveTo>
                <a:lnTo>
                  <a:pt x="f5" y="f31"/>
                </a:lnTo>
                <a:lnTo>
                  <a:pt x="f32" y="f33"/>
                </a:lnTo>
                <a:lnTo>
                  <a:pt x="f2" y="f33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5" name="Freeform 18">
            <a:extLst>
              <a:ext uri="{FF2B5EF4-FFF2-40B4-BE49-F238E27FC236}">
                <a16:creationId xmlns:a16="http://schemas.microsoft.com/office/drawing/2014/main" id="{B057D32D-E8E6-4DB9-A66D-45F54FA8B5D9}"/>
              </a:ext>
            </a:extLst>
          </p:cNvPr>
          <p:cNvSpPr/>
          <p:nvPr/>
        </p:nvSpPr>
        <p:spPr>
          <a:xfrm>
            <a:off x="8190372" y="3486049"/>
            <a:ext cx="433891" cy="350187"/>
          </a:xfrm>
          <a:custGeom>
            <a:avLst/>
            <a:gdLst>
              <a:gd name="f0" fmla="val w"/>
              <a:gd name="f1" fmla="val h"/>
              <a:gd name="f2" fmla="val 0"/>
              <a:gd name="f3" fmla="val 3307788"/>
              <a:gd name="f4" fmla="val 2669631"/>
              <a:gd name="f5" fmla="val 2793832"/>
              <a:gd name="f6" fmla="val 1478391"/>
              <a:gd name="f7" fmla="val 2772990"/>
              <a:gd name="f8" fmla="val 1635402"/>
              <a:gd name="f9" fmla="val 2717678"/>
              <a:gd name="f10" fmla="val 1784517"/>
              <a:gd name="f11" fmla="val 2633007"/>
              <a:gd name="f12" fmla="val 1915952"/>
              <a:gd name="f13" fmla="val 2695386"/>
              <a:gd name="f14" fmla="val 1951862"/>
              <a:gd name="f15" fmla="val 2772768"/>
              <a:gd name="f16" fmla="val 1955673"/>
              <a:gd name="f17" fmla="val 2841607"/>
              <a:gd name="f18" fmla="val 1924185"/>
              <a:gd name="f19" fmla="val 2943442"/>
              <a:gd name="f20" fmla="val 1877605"/>
              <a:gd name="f21" fmla="val 2999062"/>
              <a:gd name="f22" fmla="val 1766364"/>
              <a:gd name="f23" fmla="val 2975226"/>
              <a:gd name="f24" fmla="val 1656948"/>
              <a:gd name="f25" fmla="val 2955176"/>
              <a:gd name="f26" fmla="val 1564911"/>
              <a:gd name="f27" fmla="val 2883463"/>
              <a:gd name="f28" fmla="val 1495086"/>
              <a:gd name="f29" fmla="val 2807611"/>
              <a:gd name="f30" fmla="val 1247700"/>
              <a:gd name="f31" fmla="val 2807472"/>
              <a:gd name="f32" fmla="val 1256060"/>
              <a:gd name="f33" fmla="val 2994195"/>
              <a:gd name="f34" fmla="val 1281771"/>
              <a:gd name="f35" fmla="val 3148201"/>
              <a:gd name="f36" fmla="val 1421768"/>
              <a:gd name="f37" fmla="val 3189276"/>
              <a:gd name="f38" fmla="val 1610317"/>
              <a:gd name="f39" fmla="val 3235041"/>
              <a:gd name="f40" fmla="val 1820393"/>
              <a:gd name="f41" fmla="val 3128252"/>
              <a:gd name="f42" fmla="val 2033972"/>
              <a:gd name="f43" fmla="val 2932732"/>
              <a:gd name="f44" fmla="val 2123406"/>
              <a:gd name="f45" fmla="val 2789297"/>
              <a:gd name="f46" fmla="val 2189015"/>
              <a:gd name="f47" fmla="val 2626543"/>
              <a:gd name="f48" fmla="val 2174805"/>
              <a:gd name="f49" fmla="val 2499470"/>
              <a:gd name="f50" fmla="val 2094044"/>
              <a:gd name="f51" fmla="val 2427194"/>
              <a:gd name="f52" fmla="val 2172627"/>
              <a:gd name="f53" fmla="val 2343030"/>
              <a:gd name="f54" fmla="val 2241391"/>
              <a:gd name="f55" fmla="val 2248861"/>
              <a:gd name="f56" fmla="val 2297980"/>
              <a:gd name="f57" fmla="val 2178351"/>
              <a:gd name="f58" fmla="val 2340352"/>
              <a:gd name="f59" fmla="val 2104446"/>
              <a:gd name="f60" fmla="val 2374567"/>
              <a:gd name="f61" fmla="val 2027600"/>
              <a:gd name="f62" fmla="val 2398134"/>
              <a:gd name="f63" fmla="val 2397615"/>
              <a:gd name="f64" fmla="val 3265361"/>
              <a:gd name="f65" fmla="val 2549905"/>
              <a:gd name="f66" fmla="val 2537441"/>
              <a:gd name="f67" fmla="val 2669620"/>
              <a:gd name="f68" fmla="val 1653814"/>
              <a:gd name="f69" fmla="val 773102"/>
              <a:gd name="f70" fmla="val 2669642"/>
              <a:gd name="f71" fmla="val 46417"/>
              <a:gd name="f72" fmla="val 2550707"/>
              <a:gd name="f73" fmla="val 2398955"/>
              <a:gd name="f74" fmla="val 1280678"/>
              <a:gd name="f75" fmla="val 2398436"/>
              <a:gd name="f76" fmla="val 1203764"/>
              <a:gd name="f77" fmla="val 2374915"/>
              <a:gd name="f78" fmla="val 1129786"/>
              <a:gd name="f79" fmla="val 2340732"/>
              <a:gd name="f80" fmla="val 1059201"/>
              <a:gd name="f81" fmla="val 2298380"/>
              <a:gd name="f82" fmla="val 693039"/>
              <a:gd name="f83" fmla="val 2078675"/>
              <a:gd name="f84" fmla="val 477900"/>
              <a:gd name="f85" fmla="val 1674935"/>
              <a:gd name="f86" fmla="val 499745"/>
              <a:gd name="f87" fmla="val 1248476"/>
              <a:gd name="f88" fmla="val 1331611"/>
              <a:gd name="f89" fmla="val 201752"/>
              <a:gd name="f90" fmla="val 1206335"/>
              <a:gd name="f91" fmla="val 290902"/>
              <a:gd name="f92" fmla="val 1124761"/>
              <a:gd name="f93" fmla="val 308382"/>
              <a:gd name="f94" fmla="val 1132336"/>
              <a:gd name="f95" fmla="val 435988"/>
              <a:gd name="f96" fmla="val 1160888"/>
              <a:gd name="f97" fmla="val 640507"/>
              <a:gd name="f98" fmla="val 1527973"/>
              <a:gd name="f99" fmla="val 617783"/>
              <a:gd name="f100" fmla="val 1498839"/>
              <a:gd name="f101" fmla="val 840365"/>
              <a:gd name="f102" fmla="val 1455138"/>
              <a:gd name="f103" fmla="val 960979"/>
              <a:gd name="f104" fmla="val 1395705"/>
              <a:gd name="f105" fmla="val 987199"/>
              <a:gd name="f106" fmla="val 1213910"/>
              <a:gd name="f107" fmla="val 1052459"/>
              <a:gd name="f108" fmla="val 1331028"/>
              <a:gd name="f109" fmla="val 972050"/>
              <a:gd name="f110" fmla="val 1364241"/>
              <a:gd name="f111" fmla="val 921357"/>
              <a:gd name="f112" fmla="val 1360745"/>
              <a:gd name="f113" fmla="val 809484"/>
              <a:gd name="f114" fmla="val 1360746"/>
              <a:gd name="f115" fmla="val 646916"/>
              <a:gd name="f116" fmla="val 1111360"/>
              <a:gd name="f117" fmla="val 626523"/>
              <a:gd name="f118" fmla="val 1020462"/>
              <a:gd name="f119" fmla="val 495421"/>
              <a:gd name="f120" fmla="val 941218"/>
              <a:gd name="f121" fmla="val 374224"/>
              <a:gd name="f122" fmla="val 1061250"/>
              <a:gd name="f123" fmla="val 280996"/>
              <a:gd name="f124" fmla="val 2164365"/>
              <a:gd name="f125" fmla="val 80223"/>
              <a:gd name="f126" fmla="val 2021192"/>
              <a:gd name="f127" fmla="val 182108"/>
              <a:gd name="f128" fmla="val 1927964"/>
              <a:gd name="f129" fmla="val 202086"/>
              <a:gd name="f130" fmla="val 1936621"/>
              <a:gd name="f131" fmla="val 347922"/>
              <a:gd name="f132" fmla="val 1969252"/>
              <a:gd name="f133" fmla="val 581657"/>
              <a:gd name="f134" fmla="val 2388778"/>
              <a:gd name="f135" fmla="val 555687"/>
              <a:gd name="f136" fmla="val 2355482"/>
              <a:gd name="f137" fmla="val 810066"/>
              <a:gd name="f138" fmla="val 2305538"/>
              <a:gd name="f139" fmla="val 947910"/>
              <a:gd name="f140" fmla="val 2237615"/>
              <a:gd name="f141" fmla="val 977876"/>
              <a:gd name="f142" fmla="val 2029849"/>
              <a:gd name="f143" fmla="val 2163698"/>
              <a:gd name="f144" fmla="val 960563"/>
              <a:gd name="f145" fmla="val 2201656"/>
              <a:gd name="f146" fmla="val 902628"/>
              <a:gd name="f147" fmla="val 2197660"/>
              <a:gd name="f148" fmla="val 774773"/>
              <a:gd name="f149" fmla="val 2197661"/>
              <a:gd name="f150" fmla="val 588982"/>
              <a:gd name="f151" fmla="val 1912649"/>
              <a:gd name="f152" fmla="val 565676"/>
              <a:gd name="f153" fmla="val 1808765"/>
              <a:gd name="f154" fmla="val 415844"/>
              <a:gd name="f155" fmla="val 1718201"/>
              <a:gd name="f156" fmla="val 277334"/>
              <a:gd name="f157" fmla="val 1855380"/>
              <a:gd name="f158" fmla="val 170787"/>
              <a:gd name="f159" fmla="val 1754169"/>
              <a:gd name="f160" fmla="val 1583512"/>
              <a:gd name="f161" fmla="val 121444"/>
              <a:gd name="f162" fmla="val 1472387"/>
              <a:gd name="f163" fmla="val 145257"/>
              <a:gd name="f164" fmla="val 1482706"/>
              <a:gd name="f165" fmla="val 319088"/>
              <a:gd name="f166" fmla="val 1521601"/>
              <a:gd name="f167" fmla="val 597693"/>
              <a:gd name="f168" fmla="val 2021663"/>
              <a:gd name="f169" fmla="val 566738"/>
              <a:gd name="f170" fmla="val 1981975"/>
              <a:gd name="f171" fmla="val 869950"/>
              <a:gd name="f172" fmla="val 1922443"/>
              <a:gd name="f173" fmla="val 1034256"/>
              <a:gd name="f174" fmla="val 1841481"/>
              <a:gd name="f175" fmla="val 1069974"/>
              <a:gd name="f176" fmla="val 1593831"/>
              <a:gd name="f177" fmla="val 1158875"/>
              <a:gd name="f178" fmla="val 1753374"/>
              <a:gd name="f179" fmla="val 1049338"/>
              <a:gd name="f180" fmla="val 1798619"/>
              <a:gd name="f181" fmla="val 980281"/>
              <a:gd name="f182" fmla="val 1793856"/>
              <a:gd name="f183" fmla="val 827882"/>
              <a:gd name="f184" fmla="val 1793857"/>
              <a:gd name="f185" fmla="val 606424"/>
              <a:gd name="f186" fmla="val 1454132"/>
              <a:gd name="f187" fmla="val 578644"/>
              <a:gd name="f188" fmla="val 1330306"/>
              <a:gd name="f189" fmla="val 400050"/>
              <a:gd name="f190" fmla="val 1222356"/>
              <a:gd name="f191" fmla="val 234950"/>
              <a:gd name="f192" fmla="val 1385869"/>
              <a:gd name="f193" fmla="val 107950"/>
              <a:gd name="f194" fmla="*/ f0 1 3307788"/>
              <a:gd name="f195" fmla="*/ f1 1 2669631"/>
              <a:gd name="f196" fmla="+- f4 0 f2"/>
              <a:gd name="f197" fmla="+- f3 0 f2"/>
              <a:gd name="f198" fmla="*/ f197 1 3307788"/>
              <a:gd name="f199" fmla="*/ f196 1 2669631"/>
              <a:gd name="f200" fmla="*/ f2 1 f198"/>
              <a:gd name="f201" fmla="*/ f3 1 f198"/>
              <a:gd name="f202" fmla="*/ f2 1 f199"/>
              <a:gd name="f203" fmla="*/ f4 1 f199"/>
              <a:gd name="f204" fmla="*/ f200 f194 1"/>
              <a:gd name="f205" fmla="*/ f201 f194 1"/>
              <a:gd name="f206" fmla="*/ f203 f195 1"/>
              <a:gd name="f207" fmla="*/ f202 f19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4" t="f207" r="f205" b="f206"/>
            <a:pathLst>
              <a:path w="3307788" h="2669631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lnTo>
                  <a:pt x="f31" y="f32"/>
                </a:ln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3" y="f63"/>
                </a:lnTo>
                <a:cubicBezTo>
                  <a:pt x="f64" y="f65"/>
                  <a:pt x="f66" y="f67"/>
                  <a:pt x="f68" y="f4"/>
                </a:cubicBezTo>
                <a:cubicBezTo>
                  <a:pt x="f69" y="f70"/>
                  <a:pt x="f71" y="f72"/>
                  <a:pt x="f2" y="f73"/>
                </a:cubicBezTo>
                <a:lnTo>
                  <a:pt x="f74" y="f75"/>
                </a:ln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lose/>
                <a:moveTo>
                  <a:pt x="f88" y="f89"/>
                </a:move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cubicBezTo>
                  <a:pt x="f114" y="f115"/>
                  <a:pt x="f116" y="f117"/>
                  <a:pt x="f118" y="f119"/>
                </a:cubicBezTo>
                <a:cubicBezTo>
                  <a:pt x="f120" y="f121"/>
                  <a:pt x="f122" y="f123"/>
                  <a:pt x="f88" y="f89"/>
                </a:cubicBezTo>
                <a:close/>
                <a:moveTo>
                  <a:pt x="f124" y="f125"/>
                </a:moveTo>
                <a:cubicBezTo>
                  <a:pt x="f126" y="f127"/>
                  <a:pt x="f128" y="f129"/>
                  <a:pt x="f130" y="f131"/>
                </a:cubicBezTo>
                <a:cubicBezTo>
                  <a:pt x="f132" y="f133"/>
                  <a:pt x="f134" y="f135"/>
                  <a:pt x="f136" y="f137"/>
                </a:cubicBezTo>
                <a:cubicBezTo>
                  <a:pt x="f138" y="f139"/>
                  <a:pt x="f140" y="f141"/>
                  <a:pt x="f142" y="f107"/>
                </a:cubicBezTo>
                <a:cubicBezTo>
                  <a:pt x="f143" y="f144"/>
                  <a:pt x="f145" y="f146"/>
                  <a:pt x="f147" y="f148"/>
                </a:cubicBezTo>
                <a:cubicBezTo>
                  <a:pt x="f149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24" y="f125"/>
                </a:cubicBezTo>
                <a:close/>
                <a:moveTo>
                  <a:pt x="f159" y="f2"/>
                </a:moveTo>
                <a:cubicBezTo>
                  <a:pt x="f160" y="f161"/>
                  <a:pt x="f162" y="f163"/>
                  <a:pt x="f164" y="f165"/>
                </a:cubicBezTo>
                <a:cubicBezTo>
                  <a:pt x="f166" y="f167"/>
                  <a:pt x="f168" y="f169"/>
                  <a:pt x="f170" y="f171"/>
                </a:cubicBezTo>
                <a:cubicBezTo>
                  <a:pt x="f172" y="f173"/>
                  <a:pt x="f174" y="f175"/>
                  <a:pt x="f176" y="f177"/>
                </a:cubicBezTo>
                <a:cubicBezTo>
                  <a:pt x="f178" y="f179"/>
                  <a:pt x="f180" y="f181"/>
                  <a:pt x="f182" y="f183"/>
                </a:cubicBezTo>
                <a:cubicBezTo>
                  <a:pt x="f184" y="f185"/>
                  <a:pt x="f186" y="f187"/>
                  <a:pt x="f188" y="f189"/>
                </a:cubicBezTo>
                <a:cubicBezTo>
                  <a:pt x="f190" y="f191"/>
                  <a:pt x="f192" y="f193"/>
                  <a:pt x="f159" y="f2"/>
                </a:cubicBez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E17F8313-5AE5-4216-A60D-7F54769AD52F}"/>
              </a:ext>
            </a:extLst>
          </p:cNvPr>
          <p:cNvSpPr/>
          <p:nvPr/>
        </p:nvSpPr>
        <p:spPr>
          <a:xfrm>
            <a:off x="8234290" y="4387108"/>
            <a:ext cx="498091" cy="365028"/>
          </a:xfrm>
          <a:custGeom>
            <a:avLst/>
            <a:gdLst>
              <a:gd name="f0" fmla="val w"/>
              <a:gd name="f1" fmla="val h"/>
              <a:gd name="f2" fmla="val 0"/>
              <a:gd name="f3" fmla="val 3248842"/>
              <a:gd name="f4" fmla="val 2380886"/>
              <a:gd name="f5" fmla="val 1194785"/>
              <a:gd name="f6" fmla="val 1472263"/>
              <a:gd name="f7" fmla="val 1150014"/>
              <a:gd name="f8" fmla="val 1113720"/>
              <a:gd name="f9" fmla="val 1508557"/>
              <a:gd name="f10" fmla="val 1553328"/>
              <a:gd name="f11" fmla="val 1600880"/>
              <a:gd name="f12" fmla="val 1645651"/>
              <a:gd name="f13" fmla="val 1681945"/>
              <a:gd name="f14" fmla="val 2067186"/>
              <a:gd name="f15" fmla="val 2111957"/>
              <a:gd name="f16" fmla="val 2148251"/>
              <a:gd name="f17" fmla="val 2582402"/>
              <a:gd name="f18" fmla="val 986449"/>
              <a:gd name="f19" fmla="val 2477247"/>
              <a:gd name="f20" fmla="val 2392002"/>
              <a:gd name="f21" fmla="val 1071694"/>
              <a:gd name="f22" fmla="val 1176848"/>
              <a:gd name="f23" fmla="val 1282003"/>
              <a:gd name="f24" fmla="val 1367248"/>
              <a:gd name="f25" fmla="val 2687557"/>
              <a:gd name="f26" fmla="val 2772801"/>
              <a:gd name="f27" fmla="val 679570"/>
              <a:gd name="f28" fmla="val 574415"/>
              <a:gd name="f29" fmla="val 489171"/>
              <a:gd name="f30" fmla="val 784725"/>
              <a:gd name="f31" fmla="val 869970"/>
              <a:gd name="f32" fmla="val 867954"/>
              <a:gd name="f33" fmla="val 155801"/>
              <a:gd name="f34" fmla="val 726849"/>
              <a:gd name="f35" fmla="val 858549"/>
              <a:gd name="f36" fmla="val 2535122"/>
              <a:gd name="f37" fmla="val 2394017"/>
              <a:gd name="f38" fmla="val 677268"/>
              <a:gd name="f39" fmla="val 2584703"/>
              <a:gd name="f40" fmla="val 2736658"/>
              <a:gd name="f41" fmla="val 607820"/>
              <a:gd name="f42" fmla="val 2766265"/>
              <a:gd name="f43" fmla="val 579906"/>
              <a:gd name="f44" fmla="val 2806392"/>
              <a:gd name="f45" fmla="val 564164"/>
              <a:gd name="f46" fmla="val 2850195"/>
              <a:gd name="f47" fmla="val 3069929"/>
              <a:gd name="f48" fmla="val 3168740"/>
              <a:gd name="f49" fmla="val 644266"/>
              <a:gd name="f50" fmla="val 743077"/>
              <a:gd name="f51" fmla="val 792706"/>
              <a:gd name="f52" fmla="val 891517"/>
              <a:gd name="f53" fmla="val 971619"/>
              <a:gd name="f54" fmla="val 3054536"/>
              <a:gd name="f55" fmla="val 3060628"/>
              <a:gd name="f56" fmla="val 989042"/>
              <a:gd name="f57" fmla="val 3063411"/>
              <a:gd name="f58" fmla="val 1007758"/>
              <a:gd name="f59" fmla="val 1027125"/>
              <a:gd name="f60" fmla="val 2015961"/>
              <a:gd name="f61" fmla="val 2889080"/>
              <a:gd name="f62" fmla="val 2260325"/>
              <a:gd name="f63" fmla="val 2326909"/>
              <a:gd name="f64" fmla="val 2835102"/>
              <a:gd name="f65" fmla="val 2768518"/>
              <a:gd name="f66" fmla="val 2286284"/>
              <a:gd name="f67" fmla="val 2219700"/>
              <a:gd name="f68" fmla="val 2165723"/>
              <a:gd name="f69" fmla="val 1096248"/>
              <a:gd name="f70" fmla="val 1042270"/>
              <a:gd name="f71" fmla="val 975686"/>
              <a:gd name="f72" fmla="val 493453"/>
              <a:gd name="f73" fmla="val 426869"/>
              <a:gd name="f74" fmla="val 372891"/>
              <a:gd name="f75" fmla="val 198560"/>
              <a:gd name="f76" fmla="val 201343"/>
              <a:gd name="f77" fmla="val 207435"/>
              <a:gd name="f78" fmla="val 178913"/>
              <a:gd name="f79" fmla="val 80102"/>
              <a:gd name="f80" fmla="val 398647"/>
              <a:gd name="f81" fmla="val 447310"/>
              <a:gd name="f82" fmla="val 491436"/>
              <a:gd name="f83" fmla="val 583593"/>
              <a:gd name="f84" fmla="val 523419"/>
              <a:gd name="f85" fmla="val 615395"/>
              <a:gd name="f86" fmla="*/ f0 1 3248842"/>
              <a:gd name="f87" fmla="*/ f1 1 2380886"/>
              <a:gd name="f88" fmla="+- f4 0 f2"/>
              <a:gd name="f89" fmla="+- f3 0 f2"/>
              <a:gd name="f90" fmla="*/ f89 1 3248842"/>
              <a:gd name="f91" fmla="*/ f88 1 2380886"/>
              <a:gd name="f92" fmla="*/ f2 1 f90"/>
              <a:gd name="f93" fmla="*/ f3 1 f90"/>
              <a:gd name="f94" fmla="*/ f2 1 f91"/>
              <a:gd name="f95" fmla="*/ f4 1 f91"/>
              <a:gd name="f96" fmla="*/ f92 f86 1"/>
              <a:gd name="f97" fmla="*/ f93 f86 1"/>
              <a:gd name="f98" fmla="*/ f95 f87 1"/>
              <a:gd name="f99" fmla="*/ f94 f8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9" r="f97" b="f98"/>
            <a:pathLst>
              <a:path w="3248842" h="238088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8" y="f12"/>
                  <a:pt x="f7" y="f13"/>
                  <a:pt x="f5" y="f13"/>
                </a:cubicBezTo>
                <a:lnTo>
                  <a:pt x="f14" y="f13"/>
                </a:lnTo>
                <a:cubicBezTo>
                  <a:pt x="f15" y="f13"/>
                  <a:pt x="f16" y="f12"/>
                  <a:pt x="f16" y="f11"/>
                </a:cubicBezTo>
                <a:lnTo>
                  <a:pt x="f16" y="f10"/>
                </a:lnTo>
                <a:cubicBezTo>
                  <a:pt x="f16" y="f9"/>
                  <a:pt x="f15" y="f6"/>
                  <a:pt x="f14" y="f6"/>
                </a:cubicBezTo>
                <a:close/>
                <a:moveTo>
                  <a:pt x="f17" y="f18"/>
                </a:moveTo>
                <a:cubicBezTo>
                  <a:pt x="f19" y="f18"/>
                  <a:pt x="f20" y="f21"/>
                  <a:pt x="f20" y="f22"/>
                </a:cubicBezTo>
                <a:cubicBezTo>
                  <a:pt x="f20" y="f23"/>
                  <a:pt x="f19" y="f24"/>
                  <a:pt x="f17" y="f24"/>
                </a:cubicBezTo>
                <a:cubicBezTo>
                  <a:pt x="f25" y="f24"/>
                  <a:pt x="f26" y="f23"/>
                  <a:pt x="f26" y="f22"/>
                </a:cubicBezTo>
                <a:cubicBezTo>
                  <a:pt x="f26" y="f21"/>
                  <a:pt x="f25" y="f18"/>
                  <a:pt x="f17" y="f18"/>
                </a:cubicBezTo>
                <a:close/>
                <a:moveTo>
                  <a:pt x="f27" y="f18"/>
                </a:moveTo>
                <a:cubicBezTo>
                  <a:pt x="f28" y="f18"/>
                  <a:pt x="f29" y="f21"/>
                  <a:pt x="f29" y="f22"/>
                </a:cubicBezTo>
                <a:cubicBezTo>
                  <a:pt x="f29" y="f23"/>
                  <a:pt x="f28" y="f24"/>
                  <a:pt x="f27" y="f24"/>
                </a:cubicBezTo>
                <a:cubicBezTo>
                  <a:pt x="f30" y="f24"/>
                  <a:pt x="f31" y="f23"/>
                  <a:pt x="f31" y="f22"/>
                </a:cubicBezTo>
                <a:cubicBezTo>
                  <a:pt x="f31" y="f21"/>
                  <a:pt x="f30" y="f18"/>
                  <a:pt x="f27" y="f18"/>
                </a:cubicBezTo>
                <a:close/>
                <a:moveTo>
                  <a:pt x="f32" y="f33"/>
                </a:moveTo>
                <a:lnTo>
                  <a:pt x="f34" y="f35"/>
                </a:lnTo>
                <a:lnTo>
                  <a:pt x="f36" y="f35"/>
                </a:lnTo>
                <a:lnTo>
                  <a:pt x="f37" y="f33"/>
                </a:lnTo>
                <a:close/>
                <a:moveTo>
                  <a:pt x="f38" y="f2"/>
                </a:moveTo>
                <a:lnTo>
                  <a:pt x="f39" y="f2"/>
                </a:lnTo>
                <a:lnTo>
                  <a:pt x="f40" y="f41"/>
                </a:lnTo>
                <a:cubicBezTo>
                  <a:pt x="f42" y="f43"/>
                  <a:pt x="f44" y="f45"/>
                  <a:pt x="f46" y="f45"/>
                </a:cubicBezTo>
                <a:lnTo>
                  <a:pt x="f47" y="f45"/>
                </a:lnTo>
                <a:cubicBezTo>
                  <a:pt x="f48" y="f45"/>
                  <a:pt x="f3" y="f49"/>
                  <a:pt x="f3" y="f50"/>
                </a:cubicBezTo>
                <a:lnTo>
                  <a:pt x="f3" y="f51"/>
                </a:lnTo>
                <a:cubicBezTo>
                  <a:pt x="f3" y="f52"/>
                  <a:pt x="f48" y="f53"/>
                  <a:pt x="f47" y="f53"/>
                </a:cubicBezTo>
                <a:lnTo>
                  <a:pt x="f54" y="f53"/>
                </a:lnTo>
                <a:cubicBezTo>
                  <a:pt x="f55" y="f56"/>
                  <a:pt x="f57" y="f58"/>
                  <a:pt x="f57" y="f59"/>
                </a:cubicBezTo>
                <a:lnTo>
                  <a:pt x="f57" y="f60"/>
                </a:lnTo>
                <a:lnTo>
                  <a:pt x="f61" y="f60"/>
                </a:lnTo>
                <a:lnTo>
                  <a:pt x="f61" y="f62"/>
                </a:lnTo>
                <a:cubicBezTo>
                  <a:pt x="f61" y="f63"/>
                  <a:pt x="f64" y="f4"/>
                  <a:pt x="f65" y="f4"/>
                </a:cubicBezTo>
                <a:lnTo>
                  <a:pt x="f66" y="f4"/>
                </a:lnTo>
                <a:cubicBezTo>
                  <a:pt x="f67" y="f4"/>
                  <a:pt x="f68" y="f63"/>
                  <a:pt x="f68" y="f62"/>
                </a:cubicBezTo>
                <a:lnTo>
                  <a:pt x="f68" y="f60"/>
                </a:lnTo>
                <a:lnTo>
                  <a:pt x="f69" y="f60"/>
                </a:lnTo>
                <a:lnTo>
                  <a:pt x="f69" y="f62"/>
                </a:lnTo>
                <a:cubicBezTo>
                  <a:pt x="f69" y="f63"/>
                  <a:pt x="f70" y="f4"/>
                  <a:pt x="f71" y="f4"/>
                </a:cubicBezTo>
                <a:lnTo>
                  <a:pt x="f72" y="f4"/>
                </a:lnTo>
                <a:cubicBezTo>
                  <a:pt x="f73" y="f4"/>
                  <a:pt x="f74" y="f63"/>
                  <a:pt x="f74" y="f62"/>
                </a:cubicBezTo>
                <a:lnTo>
                  <a:pt x="f74" y="f60"/>
                </a:lnTo>
                <a:lnTo>
                  <a:pt x="f75" y="f60"/>
                </a:lnTo>
                <a:lnTo>
                  <a:pt x="f75" y="f59"/>
                </a:lnTo>
                <a:cubicBezTo>
                  <a:pt x="f75" y="f58"/>
                  <a:pt x="f76" y="f56"/>
                  <a:pt x="f77" y="f53"/>
                </a:cubicBezTo>
                <a:lnTo>
                  <a:pt x="f78" y="f53"/>
                </a:lnTo>
                <a:cubicBezTo>
                  <a:pt x="f79" y="f53"/>
                  <a:pt x="f2" y="f52"/>
                  <a:pt x="f2" y="f51"/>
                </a:cubicBezTo>
                <a:lnTo>
                  <a:pt x="f2" y="f50"/>
                </a:lnTo>
                <a:cubicBezTo>
                  <a:pt x="f2" y="f49"/>
                  <a:pt x="f79" y="f45"/>
                  <a:pt x="f78" y="f45"/>
                </a:cubicBezTo>
                <a:lnTo>
                  <a:pt x="f80" y="f45"/>
                </a:lnTo>
                <a:cubicBezTo>
                  <a:pt x="f81" y="f45"/>
                  <a:pt x="f82" y="f83"/>
                  <a:pt x="f84" y="f85"/>
                </a:cubicBez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7" name="Donut 39">
            <a:extLst>
              <a:ext uri="{FF2B5EF4-FFF2-40B4-BE49-F238E27FC236}">
                <a16:creationId xmlns:a16="http://schemas.microsoft.com/office/drawing/2014/main" id="{ADA547AE-E849-435F-AB3E-963E8A63C8C7}"/>
              </a:ext>
            </a:extLst>
          </p:cNvPr>
          <p:cNvSpPr/>
          <p:nvPr/>
        </p:nvSpPr>
        <p:spPr>
          <a:xfrm>
            <a:off x="3138979" y="3416948"/>
            <a:ext cx="488381" cy="488381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152300"/>
              <a:gd name="f5" fmla="val 922782"/>
              <a:gd name="f6" fmla="val 2354400"/>
              <a:gd name="f7" fmla="val 1620000"/>
              <a:gd name="f8" fmla="val 2317218"/>
              <a:gd name="f9" fmla="val 342403"/>
              <a:gd name="f10" fmla="val 914403"/>
              <a:gd name="f11" fmla="val 2325597"/>
              <a:gd name="f12" fmla="val 2897597"/>
              <a:gd name="f13" fmla="val 2514701"/>
              <a:gd name="f14" fmla="val 725299"/>
              <a:gd name="f15" fmla="*/ f0 1 3240000"/>
              <a:gd name="f16" fmla="*/ f1 1 3240000"/>
              <a:gd name="f17" fmla="+- f3 0 f2"/>
              <a:gd name="f18" fmla="*/ f17 1 3240000"/>
              <a:gd name="f19" fmla="*/ f2 1 f18"/>
              <a:gd name="f20" fmla="*/ f3 1 f18"/>
              <a:gd name="f21" fmla="*/ f19 f15 1"/>
              <a:gd name="f22" fmla="*/ f20 f15 1"/>
              <a:gd name="f23" fmla="*/ f20 f16 1"/>
              <a:gd name="f24" fmla="*/ f19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1" t="f24" r="f22" b="f23"/>
            <a:pathLst>
              <a:path w="3240000" h="3240000">
                <a:moveTo>
                  <a:pt x="f4" y="f5"/>
                </a:moveTo>
                <a:lnTo>
                  <a:pt x="f6" y="f7"/>
                </a:lnTo>
                <a:lnTo>
                  <a:pt x="f4" y="f8"/>
                </a:lnTo>
                <a:close/>
                <a:moveTo>
                  <a:pt x="f7" y="f9"/>
                </a:moveTo>
                <a:cubicBezTo>
                  <a:pt x="f10" y="f9"/>
                  <a:pt x="f9" y="f10"/>
                  <a:pt x="f9" y="f7"/>
                </a:cubicBezTo>
                <a:cubicBezTo>
                  <a:pt x="f9" y="f11"/>
                  <a:pt x="f10" y="f12"/>
                  <a:pt x="f7" y="f12"/>
                </a:cubicBezTo>
                <a:cubicBezTo>
                  <a:pt x="f11" y="f12"/>
                  <a:pt x="f12" y="f11"/>
                  <a:pt x="f12" y="f7"/>
                </a:cubicBezTo>
                <a:cubicBezTo>
                  <a:pt x="f12" y="f10"/>
                  <a:pt x="f11" y="f9"/>
                  <a:pt x="f7" y="f9"/>
                </a:cubicBezTo>
                <a:close/>
                <a:moveTo>
                  <a:pt x="f7" y="f2"/>
                </a:moveTo>
                <a:cubicBezTo>
                  <a:pt x="f13" y="f2"/>
                  <a:pt x="f3" y="f14"/>
                  <a:pt x="f3" y="f7"/>
                </a:cubicBezTo>
                <a:cubicBezTo>
                  <a:pt x="f3" y="f13"/>
                  <a:pt x="f13" y="f3"/>
                  <a:pt x="f7" y="f3"/>
                </a:cubicBezTo>
                <a:cubicBezTo>
                  <a:pt x="f14" y="f3"/>
                  <a:pt x="f2" y="f13"/>
                  <a:pt x="f2" y="f7"/>
                </a:cubicBezTo>
                <a:cubicBezTo>
                  <a:pt x="f2" y="f14"/>
                  <a:pt x="f14" y="f2"/>
                  <a:pt x="f7" y="f2"/>
                </a:cubicBez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00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8" name="Chord 38">
            <a:extLst>
              <a:ext uri="{FF2B5EF4-FFF2-40B4-BE49-F238E27FC236}">
                <a16:creationId xmlns:a16="http://schemas.microsoft.com/office/drawing/2014/main" id="{8EAB1BE7-21CE-4686-9D45-265BF88CA332}"/>
              </a:ext>
            </a:extLst>
          </p:cNvPr>
          <p:cNvSpPr/>
          <p:nvPr/>
        </p:nvSpPr>
        <p:spPr>
          <a:xfrm>
            <a:off x="5003404" y="4227353"/>
            <a:ext cx="411498" cy="529154"/>
          </a:xfrm>
          <a:custGeom>
            <a:avLst/>
            <a:gdLst>
              <a:gd name="f0" fmla="val w"/>
              <a:gd name="f1" fmla="val h"/>
              <a:gd name="f2" fmla="val 0"/>
              <a:gd name="f3" fmla="val 2519554"/>
              <a:gd name="f4" fmla="val 3240000"/>
              <a:gd name="f5" fmla="val 1259778"/>
              <a:gd name="f6" fmla="val 1299543"/>
              <a:gd name="f7" fmla="val 1331778"/>
              <a:gd name="f8" fmla="val 32235"/>
              <a:gd name="f9" fmla="val 72000"/>
              <a:gd name="f10" fmla="val 292696"/>
              <a:gd name="f11" fmla="val 1526887"/>
              <a:gd name="f12" fmla="val 301316"/>
              <a:gd name="f13" fmla="val 1719796"/>
              <a:gd name="f14" fmla="val 357828"/>
              <a:gd name="f15" fmla="val 1894309"/>
              <a:gd name="f16" fmla="val 459601"/>
              <a:gd name="f17" fmla="val 2284331"/>
              <a:gd name="f18" fmla="val 687055"/>
              <a:gd name="f19" fmla="val 2522839"/>
              <a:gd name="f20" fmla="val 1105809"/>
              <a:gd name="f21" fmla="val 2519520"/>
              <a:gd name="f22" fmla="val 1557297"/>
              <a:gd name="f23" fmla="val 2509882"/>
              <a:gd name="f24" fmla="val 1557270"/>
              <a:gd name="f25" fmla="val 2413806"/>
              <a:gd name="f26" fmla="val 1435449"/>
              <a:gd name="f27" fmla="val 2264527"/>
              <a:gd name="f28" fmla="val 1358626"/>
              <a:gd name="f29" fmla="val 2097304"/>
              <a:gd name="f30" fmla="val 1931567"/>
              <a:gd name="f31" fmla="val 1783455"/>
              <a:gd name="f32" fmla="val 1434091"/>
              <a:gd name="f33" fmla="val 1688484"/>
              <a:gd name="f34" fmla="val 1554913"/>
              <a:gd name="f35" fmla="val 1657888"/>
              <a:gd name="f36" fmla="val 1554825"/>
              <a:gd name="f37" fmla="val 1579123"/>
              <a:gd name="f38" fmla="val 1454657"/>
              <a:gd name="f39" fmla="val 1463823"/>
              <a:gd name="f40" fmla="val 1385682"/>
              <a:gd name="f41" fmla="val 1368008"/>
              <a:gd name="f42" fmla="val 2507895"/>
              <a:gd name="f43" fmla="val 1356113"/>
              <a:gd name="f44" fmla="val 2868215"/>
              <a:gd name="f45" fmla="val 1353558"/>
              <a:gd name="f46" fmla="val 1347515"/>
              <a:gd name="f47" fmla="val 3074779"/>
              <a:gd name="f48" fmla="val 1177830"/>
              <a:gd name="f49" fmla="val 969556"/>
              <a:gd name="f50" fmla="val 759529"/>
              <a:gd name="f51" fmla="val 588743"/>
              <a:gd name="f52" fmla="val 3071985"/>
              <a:gd name="f53" fmla="val 585029"/>
              <a:gd name="f54" fmla="val 2863014"/>
              <a:gd name="f55" fmla="val 584214"/>
              <a:gd name="f56" fmla="val 2861474"/>
              <a:gd name="f57" fmla="val 584183"/>
              <a:gd name="f58" fmla="val 2859896"/>
              <a:gd name="f59" fmla="val 2858310"/>
              <a:gd name="f60" fmla="val 584422"/>
              <a:gd name="f61" fmla="val 2856985"/>
              <a:gd name="f62" fmla="val 584186"/>
              <a:gd name="f63" fmla="val 2856201"/>
              <a:gd name="f64" fmla="val 584184"/>
              <a:gd name="f65" fmla="val 2855415"/>
              <a:gd name="f66" fmla="val 2854628"/>
              <a:gd name="f67" fmla="val 584846"/>
              <a:gd name="f68" fmla="val 585977"/>
              <a:gd name="f69" fmla="val 2797047"/>
              <a:gd name="f70" fmla="val 628115"/>
              <a:gd name="f71" fmla="val 2750982"/>
              <a:gd name="f72" fmla="val 679843"/>
              <a:gd name="f73" fmla="val 731571"/>
              <a:gd name="f74" fmla="val 773709"/>
              <a:gd name="f75" fmla="val 774841"/>
              <a:gd name="f76" fmla="val 776870"/>
              <a:gd name="f77" fmla="val 2961046"/>
              <a:gd name="f78" fmla="val 863138"/>
              <a:gd name="f79" fmla="val 3047314"/>
              <a:gd name="f80" fmla="val 1075974"/>
              <a:gd name="f81" fmla="val 1162242"/>
              <a:gd name="f82" fmla="val 1163439"/>
              <a:gd name="f83" fmla="val 1187778"/>
              <a:gd name="f84" fmla="val 1365548"/>
              <a:gd name="f85" fmla="val 1048083"/>
              <a:gd name="f86" fmla="val 1378241"/>
              <a:gd name="f87" fmla="val 925400"/>
              <a:gd name="f88" fmla="val 1448176"/>
              <a:gd name="f89" fmla="val 842602"/>
              <a:gd name="f90" fmla="val 1552487"/>
              <a:gd name="f91" fmla="val 807450"/>
              <a:gd name="f92" fmla="val 1552386"/>
              <a:gd name="f93" fmla="val 712615"/>
              <a:gd name="f94" fmla="val 1432960"/>
              <a:gd name="f95" fmla="val 565486"/>
              <a:gd name="f96" fmla="val 400996"/>
              <a:gd name="f97" fmla="val 240343"/>
              <a:gd name="f98" fmla="val 96251"/>
              <a:gd name="f99" fmla="val 1429532"/>
              <a:gd name="f100" fmla="val 1543232"/>
              <a:gd name="f101" fmla="val 1264"/>
              <a:gd name="f102" fmla="val 1094357"/>
              <a:gd name="f103" fmla="val 241710"/>
              <a:gd name="f104" fmla="val 680052"/>
              <a:gd name="f105" fmla="val 631054"/>
              <a:gd name="f106" fmla="val 455977"/>
              <a:gd name="f107" fmla="val 804121"/>
              <a:gd name="f108" fmla="val 356374"/>
              <a:gd name="f109" fmla="val 994908"/>
              <a:gd name="f110" fmla="val 301092"/>
              <a:gd name="f111" fmla="val 292721"/>
              <a:gd name="f112" fmla="val 1220013"/>
              <a:gd name="f113" fmla="*/ f0 1 2519554"/>
              <a:gd name="f114" fmla="*/ f1 1 3240000"/>
              <a:gd name="f115" fmla="+- f4 0 f2"/>
              <a:gd name="f116" fmla="+- f3 0 f2"/>
              <a:gd name="f117" fmla="*/ f116 1 2519554"/>
              <a:gd name="f118" fmla="*/ f115 1 3240000"/>
              <a:gd name="f119" fmla="*/ f2 1 f117"/>
              <a:gd name="f120" fmla="*/ f3 1 f117"/>
              <a:gd name="f121" fmla="*/ f2 1 f118"/>
              <a:gd name="f122" fmla="*/ f4 1 f118"/>
              <a:gd name="f123" fmla="*/ f119 f113 1"/>
              <a:gd name="f124" fmla="*/ f120 f113 1"/>
              <a:gd name="f125" fmla="*/ f122 f114 1"/>
              <a:gd name="f126" fmla="*/ f121 f1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3" t="f126" r="f124" b="f125"/>
            <a:pathLst>
              <a:path w="2519554" h="3240000">
                <a:moveTo>
                  <a:pt x="f5" y="f2"/>
                </a:moveTo>
                <a:cubicBezTo>
                  <a:pt x="f6" y="f2"/>
                  <a:pt x="f7" y="f8"/>
                  <a:pt x="f7" y="f9"/>
                </a:cubicBezTo>
                <a:lnTo>
                  <a:pt x="f7" y="f10"/>
                </a:ln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lnTo>
                  <a:pt x="f23" y="f24"/>
                </a:ln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3" y="f34"/>
                </a:cubicBezTo>
                <a:lnTo>
                  <a:pt x="f35" y="f36"/>
                </a:lnTo>
                <a:cubicBezTo>
                  <a:pt x="f37" y="f38"/>
                  <a:pt x="f39" y="f40"/>
                  <a:pt x="f7" y="f41"/>
                </a:cubicBezTo>
                <a:lnTo>
                  <a:pt x="f7" y="f42"/>
                </a:lnTo>
                <a:lnTo>
                  <a:pt x="f43" y="f42"/>
                </a:lnTo>
                <a:lnTo>
                  <a:pt x="f43" y="f44"/>
                </a:lnTo>
                <a:lnTo>
                  <a:pt x="f45" y="f44"/>
                </a:lnTo>
                <a:cubicBezTo>
                  <a:pt x="f46" y="f47"/>
                  <a:pt x="f48" y="f4"/>
                  <a:pt x="f49" y="f4"/>
                </a:cubicBezTo>
                <a:cubicBezTo>
                  <a:pt x="f50" y="f4"/>
                  <a:pt x="f51" y="f52"/>
                  <a:pt x="f53" y="f54"/>
                </a:cubicBezTo>
                <a:cubicBezTo>
                  <a:pt x="f55" y="f56"/>
                  <a:pt x="f57" y="f58"/>
                  <a:pt x="f57" y="f59"/>
                </a:cubicBezTo>
                <a:lnTo>
                  <a:pt x="f60" y="f61"/>
                </a:lnTo>
                <a:cubicBezTo>
                  <a:pt x="f62" y="f63"/>
                  <a:pt x="f64" y="f65"/>
                  <a:pt x="f64" y="f66"/>
                </a:cubicBezTo>
                <a:lnTo>
                  <a:pt x="f67" y="f66"/>
                </a:lnTo>
                <a:cubicBezTo>
                  <a:pt x="f68" y="f69"/>
                  <a:pt x="f70" y="f71"/>
                  <a:pt x="f72" y="f71"/>
                </a:cubicBezTo>
                <a:cubicBezTo>
                  <a:pt x="f73" y="f71"/>
                  <a:pt x="f74" y="f69"/>
                  <a:pt x="f75" y="f66"/>
                </a:cubicBezTo>
                <a:lnTo>
                  <a:pt x="f76" y="f66"/>
                </a:lnTo>
                <a:cubicBezTo>
                  <a:pt x="f76" y="f77"/>
                  <a:pt x="f78" y="f79"/>
                  <a:pt x="f49" y="f79"/>
                </a:cubicBezTo>
                <a:cubicBezTo>
                  <a:pt x="f80" y="f79"/>
                  <a:pt x="f81" y="f77"/>
                  <a:pt x="f81" y="f66"/>
                </a:cubicBezTo>
                <a:lnTo>
                  <a:pt x="f82" y="f66"/>
                </a:lnTo>
                <a:lnTo>
                  <a:pt x="f82" y="f42"/>
                </a:lnTo>
                <a:lnTo>
                  <a:pt x="f83" y="f42"/>
                </a:lnTo>
                <a:lnTo>
                  <a:pt x="f83" y="f84"/>
                </a:ln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cubicBezTo>
                  <a:pt x="f93" y="f94"/>
                  <a:pt x="f95" y="f28"/>
                  <a:pt x="f96" y="f28"/>
                </a:cubicBezTo>
                <a:cubicBezTo>
                  <a:pt x="f97" y="f28"/>
                  <a:pt x="f98" y="f99"/>
                  <a:pt x="f2" y="f100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83" y="f111"/>
                </a:cubicBezTo>
                <a:lnTo>
                  <a:pt x="f83" y="f9"/>
                </a:lnTo>
                <a:cubicBezTo>
                  <a:pt x="f83" y="f8"/>
                  <a:pt x="f112" y="f2"/>
                  <a:pt x="f5" y="f2"/>
                </a:cubicBez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9" name="Oval 6">
            <a:extLst>
              <a:ext uri="{FF2B5EF4-FFF2-40B4-BE49-F238E27FC236}">
                <a16:creationId xmlns:a16="http://schemas.microsoft.com/office/drawing/2014/main" id="{58C6D713-B506-4D65-A243-E3B3F2433BE7}"/>
              </a:ext>
            </a:extLst>
          </p:cNvPr>
          <p:cNvSpPr/>
          <p:nvPr/>
        </p:nvSpPr>
        <p:spPr>
          <a:xfrm>
            <a:off x="5631487" y="4355131"/>
            <a:ext cx="431039" cy="426521"/>
          </a:xfrm>
          <a:custGeom>
            <a:avLst/>
            <a:gdLst>
              <a:gd name="f0" fmla="val w"/>
              <a:gd name="f1" fmla="val h"/>
              <a:gd name="f2" fmla="val 0"/>
              <a:gd name="f3" fmla="val 3220460"/>
              <a:gd name="f4" fmla="val 3186731"/>
              <a:gd name="f5" fmla="val 1762834"/>
              <a:gd name="f6" fmla="val 1282034"/>
              <a:gd name="f7" fmla="val 273698"/>
              <a:gd name="f8" fmla="val 2771171"/>
              <a:gd name="f9" fmla="val 253145"/>
              <a:gd name="f10" fmla="val 2791724"/>
              <a:gd name="f11" fmla="val 2825048"/>
              <a:gd name="f12" fmla="val 2845601"/>
              <a:gd name="f13" fmla="val 294251"/>
              <a:gd name="f14" fmla="val 2866154"/>
              <a:gd name="f15" fmla="val 327575"/>
              <a:gd name="f16" fmla="val 348128"/>
              <a:gd name="f17" fmla="val 1830131"/>
              <a:gd name="f18" fmla="val 1363598"/>
              <a:gd name="f19" fmla="val 2703218"/>
              <a:gd name="f20" fmla="val 237332"/>
              <a:gd name="f21" fmla="val 2623680"/>
              <a:gd name="f22" fmla="val 2559202"/>
              <a:gd name="f23" fmla="val 301810"/>
              <a:gd name="f24" fmla="val 381348"/>
              <a:gd name="f25" fmla="val 460886"/>
              <a:gd name="f26" fmla="val 525364"/>
              <a:gd name="f27" fmla="val 2782756"/>
              <a:gd name="f28" fmla="val 2847234"/>
              <a:gd name="f29" fmla="val 2413103"/>
              <a:gd name="f30" fmla="val 2858994"/>
              <a:gd name="f31" fmla="val 361466"/>
              <a:gd name="f32" fmla="val 807357"/>
              <a:gd name="f33" fmla="val 1253248"/>
              <a:gd name="f34" fmla="val 1614714"/>
              <a:gd name="f35" fmla="val 2305542"/>
              <a:gd name="f36" fmla="val 2202893"/>
              <a:gd name="f37" fmla="val 1593680"/>
              <a:gd name="f38" fmla="val 2109223"/>
              <a:gd name="f39" fmla="val 1555067"/>
              <a:gd name="f40" fmla="val 2191945"/>
              <a:gd name="f41" fmla="val 1637789"/>
              <a:gd name="f42" fmla="val 2226856"/>
              <a:gd name="f43" fmla="val 1672699"/>
              <a:gd name="f44" fmla="val 2226855"/>
              <a:gd name="f45" fmla="val 1729300"/>
              <a:gd name="f46" fmla="val 1764210"/>
              <a:gd name="f47" fmla="val 2045068"/>
              <a:gd name="f48" fmla="val 1911087"/>
              <a:gd name="f49" fmla="val 2010158"/>
              <a:gd name="f50" fmla="val 1945998"/>
              <a:gd name="f51" fmla="val 1953557"/>
              <a:gd name="f52" fmla="val 1918647"/>
              <a:gd name="f53" fmla="val 1799123"/>
              <a:gd name="f54" fmla="val 1791564"/>
              <a:gd name="f55" fmla="val 1749496"/>
              <a:gd name="f56" fmla="val 1841190"/>
              <a:gd name="f57" fmla="val 1832980"/>
              <a:gd name="f58" fmla="val 1924673"/>
              <a:gd name="f59" fmla="val 1761893"/>
              <a:gd name="f60" fmla="val 1995760"/>
              <a:gd name="f61" fmla="val 1678410"/>
              <a:gd name="f62" fmla="val 1912277"/>
              <a:gd name="f63" fmla="val 1650246"/>
              <a:gd name="f64" fmla="val 1940441"/>
              <a:gd name="f65" fmla="val 1735612"/>
              <a:gd name="f66" fmla="val 2025807"/>
              <a:gd name="f67" fmla="val 1573330"/>
              <a:gd name="f68" fmla="val 2188089"/>
              <a:gd name="f69" fmla="val 1487964"/>
              <a:gd name="f70" fmla="val 2102723"/>
              <a:gd name="f71" fmla="val 1451742"/>
              <a:gd name="f72" fmla="val 2138944"/>
              <a:gd name="f73" fmla="val 1537109"/>
              <a:gd name="f74" fmla="val 2224311"/>
              <a:gd name="f75" fmla="val 1374830"/>
              <a:gd name="f76" fmla="val 2386590"/>
              <a:gd name="f77" fmla="val 1289463"/>
              <a:gd name="f78" fmla="val 2301223"/>
              <a:gd name="f79" fmla="val 1225079"/>
              <a:gd name="f80" fmla="val 2365608"/>
              <a:gd name="f81" fmla="val 1310445"/>
              <a:gd name="f82" fmla="val 2450974"/>
              <a:gd name="f83" fmla="val 1239358"/>
              <a:gd name="f84" fmla="val 2522061"/>
              <a:gd name="f85" fmla="val 1153992"/>
              <a:gd name="f86" fmla="val 2436695"/>
              <a:gd name="f87" fmla="val 1104364"/>
              <a:gd name="f88" fmla="val 2486322"/>
              <a:gd name="f89" fmla="val 1189730"/>
              <a:gd name="f90" fmla="val 2571689"/>
              <a:gd name="f91" fmla="val 1034153"/>
              <a:gd name="f92" fmla="val 2727266"/>
              <a:gd name="f93" fmla="val 948787"/>
              <a:gd name="f94" fmla="val 2641900"/>
              <a:gd name="f95" fmla="val 905863"/>
              <a:gd name="f96" fmla="val 2684824"/>
              <a:gd name="f97" fmla="val 991230"/>
              <a:gd name="f98" fmla="val 2770191"/>
              <a:gd name="f99" fmla="val 842353"/>
              <a:gd name="f100" fmla="val 2919067"/>
              <a:gd name="f101" fmla="val 756986"/>
              <a:gd name="f102" fmla="val 2833700"/>
              <a:gd name="f103" fmla="val 692119"/>
              <a:gd name="f104" fmla="val 2898567"/>
              <a:gd name="f105" fmla="val 777486"/>
              <a:gd name="f106" fmla="val 2983934"/>
              <a:gd name="f107" fmla="val 628610"/>
              <a:gd name="f108" fmla="val 3132811"/>
              <a:gd name="f109" fmla="val 618557"/>
              <a:gd name="f110" fmla="val 3122757"/>
              <a:gd name="f111" fmla="val 622830"/>
              <a:gd name="f112" fmla="val 3134825"/>
              <a:gd name="f113" fmla="val 346551"/>
              <a:gd name="f114" fmla="val 3150831"/>
              <a:gd name="f115" fmla="val 51749"/>
              <a:gd name="f116" fmla="val 2750557"/>
              <a:gd name="f117" fmla="val 48979"/>
              <a:gd name="f118" fmla="val 2747788"/>
              <a:gd name="f119" fmla="val 52495"/>
              <a:gd name="f120" fmla="val 2744272"/>
              <a:gd name="f121" fmla="val 52938"/>
              <a:gd name="f122" fmla="val 2740533"/>
              <a:gd name="f123" fmla="val 54575"/>
              <a:gd name="f124" fmla="val 2742192"/>
              <a:gd name="f125" fmla="val 1671288"/>
              <a:gd name="f126" fmla="val 1125479"/>
              <a:gd name="f127" fmla="val 1628971"/>
              <a:gd name="f128" fmla="val 1027979"/>
              <a:gd name="f129" fmla="val 1605746"/>
              <a:gd name="f130" fmla="val 920380"/>
              <a:gd name="f131" fmla="val 1967212"/>
              <a:gd name="f132" fmla="*/ f0 1 3220460"/>
              <a:gd name="f133" fmla="*/ f1 1 3186731"/>
              <a:gd name="f134" fmla="+- f4 0 f2"/>
              <a:gd name="f135" fmla="+- f3 0 f2"/>
              <a:gd name="f136" fmla="*/ f135 1 3220460"/>
              <a:gd name="f137" fmla="*/ f134 1 3186731"/>
              <a:gd name="f138" fmla="*/ f2 1 f136"/>
              <a:gd name="f139" fmla="*/ f3 1 f136"/>
              <a:gd name="f140" fmla="*/ f2 1 f137"/>
              <a:gd name="f141" fmla="*/ f4 1 f137"/>
              <a:gd name="f142" fmla="*/ f138 f132 1"/>
              <a:gd name="f143" fmla="*/ f139 f132 1"/>
              <a:gd name="f144" fmla="*/ f141 f133 1"/>
              <a:gd name="f145" fmla="*/ f140 f1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2" t="f145" r="f143" b="f144"/>
            <a:pathLst>
              <a:path w="3220460" h="3186731">
                <a:moveTo>
                  <a:pt x="f5" y="f6"/>
                </a:moveTo>
                <a:lnTo>
                  <a:pt x="f7" y="f8"/>
                </a:lnTo>
                <a:cubicBezTo>
                  <a:pt x="f9" y="f10"/>
                  <a:pt x="f9" y="f11"/>
                  <a:pt x="f7" y="f12"/>
                </a:cubicBezTo>
                <a:cubicBezTo>
                  <a:pt x="f13" y="f14"/>
                  <a:pt x="f15" y="f14"/>
                  <a:pt x="f16" y="f12"/>
                </a:cubicBezTo>
                <a:lnTo>
                  <a:pt x="f17" y="f18"/>
                </a:lnTo>
                <a:close/>
                <a:moveTo>
                  <a:pt x="f19" y="f20"/>
                </a:moveTo>
                <a:cubicBezTo>
                  <a:pt x="f21" y="f20"/>
                  <a:pt x="f22" y="f23"/>
                  <a:pt x="f22" y="f24"/>
                </a:cubicBezTo>
                <a:cubicBezTo>
                  <a:pt x="f22" y="f25"/>
                  <a:pt x="f21" y="f26"/>
                  <a:pt x="f19" y="f26"/>
                </a:cubicBezTo>
                <a:cubicBezTo>
                  <a:pt x="f27" y="f26"/>
                  <a:pt x="f28" y="f25"/>
                  <a:pt x="f28" y="f24"/>
                </a:cubicBezTo>
                <a:cubicBezTo>
                  <a:pt x="f28" y="f23"/>
                  <a:pt x="f27" y="f20"/>
                  <a:pt x="f19" y="f20"/>
                </a:cubicBezTo>
                <a:close/>
                <a:moveTo>
                  <a:pt x="f29" y="f2"/>
                </a:moveTo>
                <a:cubicBezTo>
                  <a:pt x="f30" y="f2"/>
                  <a:pt x="f3" y="f31"/>
                  <a:pt x="f3" y="f32"/>
                </a:cubicBezTo>
                <a:cubicBezTo>
                  <a:pt x="f3" y="f33"/>
                  <a:pt x="f30" y="f34"/>
                  <a:pt x="f29" y="f34"/>
                </a:cubicBezTo>
                <a:cubicBezTo>
                  <a:pt x="f35" y="f34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0" y="f46"/>
                </a:cubicBezTo>
                <a:lnTo>
                  <a:pt x="f47" y="f48"/>
                </a:lnTo>
                <a:cubicBezTo>
                  <a:pt x="f49" y="f50"/>
                  <a:pt x="f51" y="f50"/>
                  <a:pt x="f52" y="f48"/>
                </a:cubicBez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6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91" y="f92"/>
                </a:lnTo>
                <a:lnTo>
                  <a:pt x="f93" y="f94"/>
                </a:lnTo>
                <a:lnTo>
                  <a:pt x="f95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114"/>
                </a:lnTo>
                <a:lnTo>
                  <a:pt x="f2" y="f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123" y="f124"/>
                </a:lnTo>
                <a:lnTo>
                  <a:pt x="f125" y="f126"/>
                </a:lnTo>
                <a:cubicBezTo>
                  <a:pt x="f127" y="f128"/>
                  <a:pt x="f129" y="f130"/>
                  <a:pt x="f129" y="f32"/>
                </a:cubicBezTo>
                <a:cubicBezTo>
                  <a:pt x="f129" y="f31"/>
                  <a:pt x="f131" y="f2"/>
                  <a:pt x="f29" y="f2"/>
                </a:cubicBez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10" name="Block Arc 25">
            <a:extLst>
              <a:ext uri="{FF2B5EF4-FFF2-40B4-BE49-F238E27FC236}">
                <a16:creationId xmlns:a16="http://schemas.microsoft.com/office/drawing/2014/main" id="{767790E1-7E3D-4C14-9702-F556D5364A41}"/>
              </a:ext>
            </a:extLst>
          </p:cNvPr>
          <p:cNvSpPr/>
          <p:nvPr/>
        </p:nvSpPr>
        <p:spPr>
          <a:xfrm>
            <a:off x="3847658" y="4275688"/>
            <a:ext cx="296549" cy="428432"/>
          </a:xfrm>
          <a:custGeom>
            <a:avLst/>
            <a:gdLst>
              <a:gd name="f0" fmla="val w"/>
              <a:gd name="f1" fmla="val h"/>
              <a:gd name="f2" fmla="val 0"/>
              <a:gd name="f3" fmla="val 2215656"/>
              <a:gd name="f4" fmla="val 3200962"/>
              <a:gd name="f5" fmla="val 1107829"/>
              <a:gd name="f6" fmla="val 2097026"/>
              <a:gd name="f7" fmla="val 1025315"/>
              <a:gd name="f8" fmla="val 958423"/>
              <a:gd name="f9" fmla="val 2163918"/>
              <a:gd name="f10" fmla="val 2246432"/>
              <a:gd name="f11" fmla="val 2302715"/>
              <a:gd name="f12" fmla="val 989546"/>
              <a:gd name="f13" fmla="val 2351730"/>
              <a:gd name="f14" fmla="val 1036590"/>
              <a:gd name="f15" fmla="val 2375275"/>
              <a:gd name="f16" fmla="val 985422"/>
              <a:gd name="f17" fmla="val 2684898"/>
              <a:gd name="f18" fmla="val 1230236"/>
              <a:gd name="f19" fmla="val 1179068"/>
              <a:gd name="f20" fmla="val 1226112"/>
              <a:gd name="f21" fmla="val 1257234"/>
              <a:gd name="f22" fmla="val 1190343"/>
              <a:gd name="f23" fmla="val 1102513"/>
              <a:gd name="f24" fmla="val 266871"/>
              <a:gd name="f25" fmla="val 874876"/>
              <a:gd name="f26" fmla="val 269781"/>
              <a:gd name="f27" fmla="val 691868"/>
              <a:gd name="f28" fmla="val 455143"/>
              <a:gd name="f29" fmla="val 682798"/>
              <a:gd name="f30" fmla="val 690469"/>
              <a:gd name="f31" fmla="val 1580962"/>
              <a:gd name="f32" fmla="val 1525188"/>
              <a:gd name="f33" fmla="val 672127"/>
              <a:gd name="f34" fmla="val 1523654"/>
              <a:gd name="f35" fmla="val 672166"/>
              <a:gd name="f36" fmla="val 1517835"/>
              <a:gd name="f37" fmla="val 444585"/>
              <a:gd name="f38" fmla="val 1330149"/>
              <a:gd name="f39" fmla="val 263961"/>
              <a:gd name="f40" fmla="val 1099102"/>
              <a:gd name="f41" fmla="val 56"/>
              <a:gd name="f42" fmla="val 1472767"/>
              <a:gd name="f43" fmla="+- 0 0 4720"/>
              <a:gd name="f44" fmla="val 1780852"/>
              <a:gd name="f45" fmla="val 291773"/>
              <a:gd name="f46" fmla="val 1790404"/>
              <a:gd name="f47" fmla="val 665346"/>
              <a:gd name="f48" fmla="val 1742843"/>
              <a:gd name="f49" fmla="val 666562"/>
              <a:gd name="f50" fmla="val 1790627"/>
              <a:gd name="f51" fmla="val 2041344"/>
              <a:gd name="f52" fmla="val 2137614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425030"/>
              <a:gd name="f60" fmla="val 676764"/>
              <a:gd name="f61" fmla="val 425634"/>
              <a:gd name="f62" fmla="val 428273"/>
              <a:gd name="f63" fmla="val 305830"/>
              <a:gd name="f64" fmla="val 727452"/>
              <a:gd name="f65" fmla="val 4806"/>
              <a:gd name="f66" fmla="*/ f0 1 2215656"/>
              <a:gd name="f67" fmla="*/ f1 1 3200962"/>
              <a:gd name="f68" fmla="+- f4 0 f2"/>
              <a:gd name="f69" fmla="+- f3 0 f2"/>
              <a:gd name="f70" fmla="*/ f69 1 2215656"/>
              <a:gd name="f71" fmla="*/ f68 1 3200962"/>
              <a:gd name="f72" fmla="*/ f2 1 f70"/>
              <a:gd name="f73" fmla="*/ f3 1 f70"/>
              <a:gd name="f74" fmla="*/ f2 1 f71"/>
              <a:gd name="f75" fmla="*/ f4 1 f71"/>
              <a:gd name="f76" fmla="*/ f72 f66 1"/>
              <a:gd name="f77" fmla="*/ f73 f66 1"/>
              <a:gd name="f78" fmla="*/ f75 f67 1"/>
              <a:gd name="f79" fmla="*/ f74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6" t="f79" r="f77" b="f78"/>
            <a:pathLst>
              <a:path w="2215656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7" y="f29"/>
                </a:cubicBezTo>
                <a:lnTo>
                  <a:pt x="f30" y="f29"/>
                </a:lnTo>
                <a:lnTo>
                  <a:pt x="f30" y="f31"/>
                </a:lnTo>
                <a:lnTo>
                  <a:pt x="f32" y="f31"/>
                </a:lnTo>
                <a:lnTo>
                  <a:pt x="f32" y="f33"/>
                </a:lnTo>
                <a:lnTo>
                  <a:pt x="f34" y="f35"/>
                </a:lnTo>
                <a:cubicBezTo>
                  <a:pt x="f36" y="f37"/>
                  <a:pt x="f38" y="f39"/>
                  <a:pt x="f23" y="f24"/>
                </a:cubicBezTo>
                <a:close/>
                <a:moveTo>
                  <a:pt x="f40" y="f41"/>
                </a:moveTo>
                <a:cubicBezTo>
                  <a:pt x="f42" y="f43"/>
                  <a:pt x="f44" y="f45"/>
                  <a:pt x="f46" y="f47"/>
                </a:cubicBezTo>
                <a:lnTo>
                  <a:pt x="f48" y="f49"/>
                </a:lnTo>
                <a:lnTo>
                  <a:pt x="f50" y="f49"/>
                </a:lnTo>
                <a:lnTo>
                  <a:pt x="f50" y="f31"/>
                </a:lnTo>
                <a:lnTo>
                  <a:pt x="f51" y="f31"/>
                </a:lnTo>
                <a:cubicBezTo>
                  <a:pt x="f52" y="f31"/>
                  <a:pt x="f3" y="f53"/>
                  <a:pt x="f3" y="f54"/>
                </a:cubicBezTo>
                <a:lnTo>
                  <a:pt x="f3" y="f55"/>
                </a:lnTo>
                <a:cubicBezTo>
                  <a:pt x="f3" y="f56"/>
                  <a:pt x="f52" y="f4"/>
                  <a:pt x="f51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1"/>
                  <a:pt x="f57" y="f31"/>
                </a:cubicBezTo>
                <a:lnTo>
                  <a:pt x="f59" y="f31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40" y="f41"/>
                </a:cubicBez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00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11" name="Block Arc 31">
            <a:extLst>
              <a:ext uri="{FF2B5EF4-FFF2-40B4-BE49-F238E27FC236}">
                <a16:creationId xmlns:a16="http://schemas.microsoft.com/office/drawing/2014/main" id="{10C136A9-A8FD-4365-87E1-2B3F93F2B4D7}"/>
              </a:ext>
            </a:extLst>
          </p:cNvPr>
          <p:cNvSpPr/>
          <p:nvPr/>
        </p:nvSpPr>
        <p:spPr>
          <a:xfrm>
            <a:off x="6265999" y="4307390"/>
            <a:ext cx="386910" cy="428432"/>
          </a:xfrm>
          <a:custGeom>
            <a:avLst/>
            <a:gdLst>
              <a:gd name="f0" fmla="val w"/>
              <a:gd name="f1" fmla="val h"/>
              <a:gd name="f2" fmla="val 0"/>
              <a:gd name="f3" fmla="val 2890784"/>
              <a:gd name="f4" fmla="val 3200962"/>
              <a:gd name="f5" fmla="val 1107828"/>
              <a:gd name="f6" fmla="val 2097026"/>
              <a:gd name="f7" fmla="val 1025313"/>
              <a:gd name="f8" fmla="val 958422"/>
              <a:gd name="f9" fmla="val 2163918"/>
              <a:gd name="f10" fmla="val 2246432"/>
              <a:gd name="f11" fmla="val 2302715"/>
              <a:gd name="f12" fmla="val 989545"/>
              <a:gd name="f13" fmla="val 2351730"/>
              <a:gd name="f14" fmla="val 1036589"/>
              <a:gd name="f15" fmla="val 2375275"/>
              <a:gd name="f16" fmla="val 985421"/>
              <a:gd name="f17" fmla="val 2684898"/>
              <a:gd name="f18" fmla="val 1230235"/>
              <a:gd name="f19" fmla="val 1179067"/>
              <a:gd name="f20" fmla="val 1226111"/>
              <a:gd name="f21" fmla="val 1257233"/>
              <a:gd name="f22" fmla="val 1190342"/>
              <a:gd name="f23" fmla="val 2199259"/>
              <a:gd name="f24" fmla="val 56"/>
              <a:gd name="f25" fmla="val 2572924"/>
              <a:gd name="f26" fmla="+- 0 0 4720"/>
              <a:gd name="f27" fmla="val 2881009"/>
              <a:gd name="f28" fmla="val 291773"/>
              <a:gd name="f29" fmla="val 2890561"/>
              <a:gd name="f30" fmla="val 665346"/>
              <a:gd name="f31" fmla="val 2843000"/>
              <a:gd name="f32" fmla="val 666562"/>
              <a:gd name="f33" fmla="val 1580962"/>
              <a:gd name="f34" fmla="val 2625345"/>
              <a:gd name="f35" fmla="val 672127"/>
              <a:gd name="f36" fmla="val 2623811"/>
              <a:gd name="f37" fmla="val 672166"/>
              <a:gd name="f38" fmla="val 2617992"/>
              <a:gd name="f39" fmla="val 444585"/>
              <a:gd name="f40" fmla="val 2430306"/>
              <a:gd name="f41" fmla="val 263961"/>
              <a:gd name="f42" fmla="val 2202670"/>
              <a:gd name="f43" fmla="val 266871"/>
              <a:gd name="f44" fmla="val 1975033"/>
              <a:gd name="f45" fmla="val 269781"/>
              <a:gd name="f46" fmla="val 1792025"/>
              <a:gd name="f47" fmla="val 455143"/>
              <a:gd name="f48" fmla="val 682798"/>
              <a:gd name="f49" fmla="val 1790626"/>
              <a:gd name="f50" fmla="val 2041344"/>
              <a:gd name="f51" fmla="val 2137614"/>
              <a:gd name="f52" fmla="val 2215656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1525187"/>
              <a:gd name="f60" fmla="val 676764"/>
              <a:gd name="f61" fmla="val 1525791"/>
              <a:gd name="f62" fmla="val 1528430"/>
              <a:gd name="f63" fmla="val 305830"/>
              <a:gd name="f64" fmla="val 1827609"/>
              <a:gd name="f65" fmla="val 4806"/>
              <a:gd name="f66" fmla="*/ f0 1 2890784"/>
              <a:gd name="f67" fmla="*/ f1 1 3200962"/>
              <a:gd name="f68" fmla="+- f4 0 f2"/>
              <a:gd name="f69" fmla="+- f3 0 f2"/>
              <a:gd name="f70" fmla="*/ f69 1 2890784"/>
              <a:gd name="f71" fmla="*/ f68 1 3200962"/>
              <a:gd name="f72" fmla="*/ f2 1 f70"/>
              <a:gd name="f73" fmla="*/ f3 1 f70"/>
              <a:gd name="f74" fmla="*/ f2 1 f71"/>
              <a:gd name="f75" fmla="*/ f4 1 f71"/>
              <a:gd name="f76" fmla="*/ f72 f66 1"/>
              <a:gd name="f77" fmla="*/ f73 f66 1"/>
              <a:gd name="f78" fmla="*/ f75 f67 1"/>
              <a:gd name="f79" fmla="*/ f74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6" t="f79" r="f77" b="f78"/>
            <a:pathLst>
              <a:path w="2890784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4" y="f33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46" y="f48"/>
                </a:cubicBezTo>
                <a:lnTo>
                  <a:pt x="f49" y="f48"/>
                </a:lnTo>
                <a:lnTo>
                  <a:pt x="f49" y="f33"/>
                </a:lnTo>
                <a:lnTo>
                  <a:pt x="f50" y="f33"/>
                </a:lnTo>
                <a:cubicBezTo>
                  <a:pt x="f51" y="f33"/>
                  <a:pt x="f52" y="f53"/>
                  <a:pt x="f52" y="f54"/>
                </a:cubicBezTo>
                <a:lnTo>
                  <a:pt x="f52" y="f55"/>
                </a:lnTo>
                <a:cubicBezTo>
                  <a:pt x="f52" y="f56"/>
                  <a:pt x="f51" y="f4"/>
                  <a:pt x="f50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3"/>
                  <a:pt x="f57" y="f33"/>
                </a:cubicBezTo>
                <a:lnTo>
                  <a:pt x="f59" y="f33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23" y="f24"/>
                </a:cubicBez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00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12" name="Freeform 53">
            <a:extLst>
              <a:ext uri="{FF2B5EF4-FFF2-40B4-BE49-F238E27FC236}">
                <a16:creationId xmlns:a16="http://schemas.microsoft.com/office/drawing/2014/main" id="{443701C0-A943-488E-97F1-85B8683BA4A8}"/>
              </a:ext>
            </a:extLst>
          </p:cNvPr>
          <p:cNvSpPr/>
          <p:nvPr/>
        </p:nvSpPr>
        <p:spPr>
          <a:xfrm>
            <a:off x="7561146" y="4333716"/>
            <a:ext cx="423998" cy="43473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96406"/>
              <a:gd name="f7" fmla="val 2354521"/>
              <a:gd name="f8" fmla="val 2279640"/>
              <a:gd name="f9" fmla="val 1747818"/>
              <a:gd name="f10" fmla="val 1827546"/>
              <a:gd name="f11" fmla="val 1826304"/>
              <a:gd name="f12" fmla="val 1873723"/>
              <a:gd name="f13" fmla="val 1907635"/>
              <a:gd name="f14" fmla="val 1985737"/>
              <a:gd name="f15" fmla="val 2047488"/>
              <a:gd name="f16" fmla="val 1955104"/>
              <a:gd name="f17" fmla="val 2095900"/>
              <a:gd name="f18" fmla="val 1897166"/>
              <a:gd name="f19" fmla="val 2139232"/>
              <a:gd name="f20" fmla="val 1773393"/>
              <a:gd name="f21" fmla="val 2006999"/>
              <a:gd name="f22" fmla="val 1682537"/>
              <a:gd name="f23" fmla="val 1962549"/>
              <a:gd name="f24" fmla="val 1528613"/>
              <a:gd name="f25" fmla="val 1380482"/>
              <a:gd name="f26" fmla="val 2120816"/>
              <a:gd name="f27" fmla="val 1495542"/>
              <a:gd name="f28" fmla="val 1788127"/>
              <a:gd name="f29" fmla="val 909489"/>
              <a:gd name="f30" fmla="val 1225390"/>
              <a:gd name="f31" fmla="val 414951"/>
              <a:gd name="f32" fmla="val 2322212"/>
              <a:gd name="f33" fmla="val 293184"/>
              <a:gd name="f34" fmla="val 2052845"/>
              <a:gd name="f35" fmla="val 520411"/>
              <a:gd name="f36" fmla="val 767428"/>
              <a:gd name="f37" fmla="val 325060"/>
              <a:gd name="f38" fmla="val 542715"/>
              <a:gd name="f39" fmla="+- 0 0 71458"/>
              <a:gd name="f40" fmla="val 102202"/>
              <a:gd name="f41" fmla="val 11167"/>
              <a:gd name="f42" fmla="val 5505"/>
              <a:gd name="f43" fmla="val 111065"/>
              <a:gd name="f44" fmla="+- 0 0 52229"/>
              <a:gd name="f45" fmla="val 554777"/>
              <a:gd name="f46" fmla="val 358209"/>
              <a:gd name="f47" fmla="val 771719"/>
              <a:gd name="f48" fmla="val 578452"/>
              <a:gd name="f49" fmla="val 2041440"/>
              <a:gd name="f50" fmla="val 514597"/>
              <a:gd name="f51" fmla="val 662729"/>
              <a:gd name="f52" fmla="val 1124906"/>
              <a:gd name="f53" fmla="val 1004182"/>
              <a:gd name="f54" fmla="val 1676517"/>
              <a:gd name="f55" fmla="val 1608523"/>
              <a:gd name="f56" fmla="val 1795262"/>
              <a:gd name="f57" fmla="val 1589016"/>
              <a:gd name="f58" fmla="val 2094931"/>
              <a:gd name="f59" fmla="val 1557316"/>
              <a:gd name="f60" fmla="+- 0 0 -90"/>
              <a:gd name="f61" fmla="*/ f3 1 2296406"/>
              <a:gd name="f62" fmla="*/ f4 1 2354521"/>
              <a:gd name="f63" fmla="+- f7 0 f5"/>
              <a:gd name="f64" fmla="+- f6 0 f5"/>
              <a:gd name="f65" fmla="*/ f60 f0 1"/>
              <a:gd name="f66" fmla="*/ f64 1 2296406"/>
              <a:gd name="f67" fmla="*/ f63 1 2354521"/>
              <a:gd name="f68" fmla="*/ 1495542 f64 1"/>
              <a:gd name="f69" fmla="*/ 909489 f64 1"/>
              <a:gd name="f70" fmla="*/ 414951 f64 1"/>
              <a:gd name="f71" fmla="*/ 293184 f64 1"/>
              <a:gd name="f72" fmla="*/ 520411 f64 1"/>
              <a:gd name="f73" fmla="*/ 11167 f64 1"/>
              <a:gd name="f74" fmla="*/ 771719 f64 1"/>
              <a:gd name="f75" fmla="*/ 2041440 f64 1"/>
              <a:gd name="f76" fmla="*/ 2296406 f64 1"/>
              <a:gd name="f77" fmla="*/ 1124906 f64 1"/>
              <a:gd name="f78" fmla="*/ 1676517 f64 1"/>
              <a:gd name="f79" fmla="*/ 2279640 f64 1"/>
              <a:gd name="f80" fmla="*/ 2094931 f64 1"/>
              <a:gd name="f81" fmla="*/ 1380482 f64 1"/>
              <a:gd name="f82" fmla="*/ 1747818 f63 1"/>
              <a:gd name="f83" fmla="*/ 1528613 f64 1"/>
              <a:gd name="f84" fmla="*/ 2354521 f63 1"/>
              <a:gd name="f85" fmla="*/ 2120816 f63 1"/>
              <a:gd name="f86" fmla="*/ 1788127 f63 1"/>
              <a:gd name="f87" fmla="*/ 1225390 f63 1"/>
              <a:gd name="f88" fmla="*/ 2322212 f63 1"/>
              <a:gd name="f89" fmla="*/ 2052845 f63 1"/>
              <a:gd name="f90" fmla="*/ 767428 f63 1"/>
              <a:gd name="f91" fmla="*/ 5505 f63 1"/>
              <a:gd name="f92" fmla="*/ 578452 f63 1"/>
              <a:gd name="f93" fmla="*/ 514597 f63 1"/>
              <a:gd name="f94" fmla="*/ 662729 f63 1"/>
              <a:gd name="f95" fmla="*/ 1004182 f63 1"/>
              <a:gd name="f96" fmla="*/ 1608523 f63 1"/>
              <a:gd name="f97" fmla="*/ 1557316 f63 1"/>
              <a:gd name="f98" fmla="*/ 1682537 f64 1"/>
              <a:gd name="f99" fmla="*/ 1962549 f63 1"/>
              <a:gd name="f100" fmla="*/ 1955104 f64 1"/>
              <a:gd name="f101" fmla="*/ 2095900 f63 1"/>
              <a:gd name="f102" fmla="*/ 1827546 f64 1"/>
              <a:gd name="f103" fmla="*/ 1826304 f63 1"/>
              <a:gd name="f104" fmla="*/ f65 1 f2"/>
              <a:gd name="f105" fmla="*/ f68 1 2296406"/>
              <a:gd name="f106" fmla="*/ f69 1 2296406"/>
              <a:gd name="f107" fmla="*/ f70 1 2296406"/>
              <a:gd name="f108" fmla="*/ f71 1 2296406"/>
              <a:gd name="f109" fmla="*/ f72 1 2296406"/>
              <a:gd name="f110" fmla="*/ f73 1 2296406"/>
              <a:gd name="f111" fmla="*/ f74 1 2296406"/>
              <a:gd name="f112" fmla="*/ f75 1 2296406"/>
              <a:gd name="f113" fmla="*/ f76 1 2296406"/>
              <a:gd name="f114" fmla="*/ f77 1 2296406"/>
              <a:gd name="f115" fmla="*/ f78 1 2296406"/>
              <a:gd name="f116" fmla="*/ f79 1 2296406"/>
              <a:gd name="f117" fmla="*/ f80 1 2296406"/>
              <a:gd name="f118" fmla="*/ f81 1 2296406"/>
              <a:gd name="f119" fmla="*/ f82 1 2354521"/>
              <a:gd name="f120" fmla="*/ f83 1 2296406"/>
              <a:gd name="f121" fmla="*/ f84 1 2354521"/>
              <a:gd name="f122" fmla="*/ f85 1 2354521"/>
              <a:gd name="f123" fmla="*/ f86 1 2354521"/>
              <a:gd name="f124" fmla="*/ f87 1 2354521"/>
              <a:gd name="f125" fmla="*/ f88 1 2354521"/>
              <a:gd name="f126" fmla="*/ f89 1 2354521"/>
              <a:gd name="f127" fmla="*/ f90 1 2354521"/>
              <a:gd name="f128" fmla="*/ f91 1 2354521"/>
              <a:gd name="f129" fmla="*/ f92 1 2354521"/>
              <a:gd name="f130" fmla="*/ f93 1 2354521"/>
              <a:gd name="f131" fmla="*/ f94 1 2354521"/>
              <a:gd name="f132" fmla="*/ f95 1 2354521"/>
              <a:gd name="f133" fmla="*/ f96 1 2354521"/>
              <a:gd name="f134" fmla="*/ f97 1 2354521"/>
              <a:gd name="f135" fmla="*/ f98 1 2296406"/>
              <a:gd name="f136" fmla="*/ f99 1 2354521"/>
              <a:gd name="f137" fmla="*/ f100 1 2296406"/>
              <a:gd name="f138" fmla="*/ f101 1 2354521"/>
              <a:gd name="f139" fmla="*/ f102 1 2296406"/>
              <a:gd name="f140" fmla="*/ f103 1 2354521"/>
              <a:gd name="f141" fmla="*/ f5 1 f66"/>
              <a:gd name="f142" fmla="*/ f6 1 f66"/>
              <a:gd name="f143" fmla="*/ f5 1 f67"/>
              <a:gd name="f144" fmla="*/ f7 1 f67"/>
              <a:gd name="f145" fmla="+- f104 0 f1"/>
              <a:gd name="f146" fmla="*/ f116 1 f66"/>
              <a:gd name="f147" fmla="*/ f119 1 f67"/>
              <a:gd name="f148" fmla="*/ f139 1 f66"/>
              <a:gd name="f149" fmla="*/ f140 1 f67"/>
              <a:gd name="f150" fmla="*/ f137 1 f66"/>
              <a:gd name="f151" fmla="*/ f138 1 f67"/>
              <a:gd name="f152" fmla="*/ f135 1 f66"/>
              <a:gd name="f153" fmla="*/ f136 1 f67"/>
              <a:gd name="f154" fmla="*/ f120 1 f66"/>
              <a:gd name="f155" fmla="*/ f121 1 f67"/>
              <a:gd name="f156" fmla="*/ f118 1 f66"/>
              <a:gd name="f157" fmla="*/ f122 1 f67"/>
              <a:gd name="f158" fmla="*/ f105 1 f66"/>
              <a:gd name="f159" fmla="*/ f123 1 f67"/>
              <a:gd name="f160" fmla="*/ f106 1 f66"/>
              <a:gd name="f161" fmla="*/ f124 1 f67"/>
              <a:gd name="f162" fmla="*/ f107 1 f66"/>
              <a:gd name="f163" fmla="*/ f125 1 f67"/>
              <a:gd name="f164" fmla="*/ f108 1 f66"/>
              <a:gd name="f165" fmla="*/ f126 1 f67"/>
              <a:gd name="f166" fmla="*/ f109 1 f66"/>
              <a:gd name="f167" fmla="*/ f127 1 f67"/>
              <a:gd name="f168" fmla="*/ f110 1 f66"/>
              <a:gd name="f169" fmla="*/ f128 1 f67"/>
              <a:gd name="f170" fmla="*/ f111 1 f66"/>
              <a:gd name="f171" fmla="*/ f129 1 f67"/>
              <a:gd name="f172" fmla="*/ f112 1 f66"/>
              <a:gd name="f173" fmla="*/ f130 1 f67"/>
              <a:gd name="f174" fmla="*/ f113 1 f66"/>
              <a:gd name="f175" fmla="*/ f131 1 f67"/>
              <a:gd name="f176" fmla="*/ f114 1 f66"/>
              <a:gd name="f177" fmla="*/ f132 1 f67"/>
              <a:gd name="f178" fmla="*/ f115 1 f66"/>
              <a:gd name="f179" fmla="*/ f133 1 f67"/>
              <a:gd name="f180" fmla="*/ f117 1 f66"/>
              <a:gd name="f181" fmla="*/ f134 1 f67"/>
              <a:gd name="f182" fmla="*/ f141 f61 1"/>
              <a:gd name="f183" fmla="*/ f142 f61 1"/>
              <a:gd name="f184" fmla="*/ f144 f62 1"/>
              <a:gd name="f185" fmla="*/ f143 f62 1"/>
              <a:gd name="f186" fmla="*/ f146 f61 1"/>
              <a:gd name="f187" fmla="*/ f147 f62 1"/>
              <a:gd name="f188" fmla="*/ f148 f61 1"/>
              <a:gd name="f189" fmla="*/ f149 f62 1"/>
              <a:gd name="f190" fmla="*/ f150 f61 1"/>
              <a:gd name="f191" fmla="*/ f151 f62 1"/>
              <a:gd name="f192" fmla="*/ f152 f61 1"/>
              <a:gd name="f193" fmla="*/ f153 f62 1"/>
              <a:gd name="f194" fmla="*/ f154 f61 1"/>
              <a:gd name="f195" fmla="*/ f155 f62 1"/>
              <a:gd name="f196" fmla="*/ f156 f61 1"/>
              <a:gd name="f197" fmla="*/ f157 f62 1"/>
              <a:gd name="f198" fmla="*/ f158 f61 1"/>
              <a:gd name="f199" fmla="*/ f159 f62 1"/>
              <a:gd name="f200" fmla="*/ f160 f61 1"/>
              <a:gd name="f201" fmla="*/ f161 f62 1"/>
              <a:gd name="f202" fmla="*/ f162 f61 1"/>
              <a:gd name="f203" fmla="*/ f163 f62 1"/>
              <a:gd name="f204" fmla="*/ f164 f61 1"/>
              <a:gd name="f205" fmla="*/ f165 f62 1"/>
              <a:gd name="f206" fmla="*/ f166 f61 1"/>
              <a:gd name="f207" fmla="*/ f167 f62 1"/>
              <a:gd name="f208" fmla="*/ f168 f61 1"/>
              <a:gd name="f209" fmla="*/ f169 f62 1"/>
              <a:gd name="f210" fmla="*/ f170 f61 1"/>
              <a:gd name="f211" fmla="*/ f171 f62 1"/>
              <a:gd name="f212" fmla="*/ f172 f61 1"/>
              <a:gd name="f213" fmla="*/ f173 f62 1"/>
              <a:gd name="f214" fmla="*/ f174 f61 1"/>
              <a:gd name="f215" fmla="*/ f175 f62 1"/>
              <a:gd name="f216" fmla="*/ f176 f61 1"/>
              <a:gd name="f217" fmla="*/ f177 f62 1"/>
              <a:gd name="f218" fmla="*/ f178 f61 1"/>
              <a:gd name="f219" fmla="*/ f179 f62 1"/>
              <a:gd name="f220" fmla="*/ f180 f61 1"/>
              <a:gd name="f221" fmla="*/ f181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5">
                <a:pos x="f186" y="f187"/>
              </a:cxn>
              <a:cxn ang="f145">
                <a:pos x="f188" y="f189"/>
              </a:cxn>
              <a:cxn ang="f145">
                <a:pos x="f190" y="f191"/>
              </a:cxn>
              <a:cxn ang="f145">
                <a:pos x="f192" y="f193"/>
              </a:cxn>
              <a:cxn ang="f145">
                <a:pos x="f194" y="f195"/>
              </a:cxn>
              <a:cxn ang="f145">
                <a:pos x="f196" y="f197"/>
              </a:cxn>
              <a:cxn ang="f145">
                <a:pos x="f198" y="f199"/>
              </a:cxn>
              <a:cxn ang="f145">
                <a:pos x="f200" y="f201"/>
              </a:cxn>
              <a:cxn ang="f145">
                <a:pos x="f202" y="f203"/>
              </a:cxn>
              <a:cxn ang="f145">
                <a:pos x="f204" y="f205"/>
              </a:cxn>
              <a:cxn ang="f145">
                <a:pos x="f206" y="f207"/>
              </a:cxn>
              <a:cxn ang="f145">
                <a:pos x="f208" y="f209"/>
              </a:cxn>
              <a:cxn ang="f145">
                <a:pos x="f210" y="f211"/>
              </a:cxn>
              <a:cxn ang="f145">
                <a:pos x="f212" y="f213"/>
              </a:cxn>
              <a:cxn ang="f145">
                <a:pos x="f214" y="f215"/>
              </a:cxn>
              <a:cxn ang="f145">
                <a:pos x="f216" y="f217"/>
              </a:cxn>
              <a:cxn ang="f145">
                <a:pos x="f218" y="f219"/>
              </a:cxn>
              <a:cxn ang="f145">
                <a:pos x="f220" y="f221"/>
              </a:cxn>
            </a:cxnLst>
            <a:rect l="f182" t="f185" r="f183" b="f184"/>
            <a:pathLst>
              <a:path w="2296406" h="2354521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24" y="f7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lnTo>
                  <a:pt x="f6" y="f51"/>
                </a:lnTo>
                <a:lnTo>
                  <a:pt x="f52" y="f53"/>
                </a:lnTo>
                <a:lnTo>
                  <a:pt x="f54" y="f55"/>
                </a:lnTo>
                <a:cubicBezTo>
                  <a:pt x="f56" y="f57"/>
                  <a:pt x="f58" y="f59"/>
                  <a:pt x="f58" y="f59"/>
                </a:cubicBezTo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13" name="Block Arc 10">
            <a:extLst>
              <a:ext uri="{FF2B5EF4-FFF2-40B4-BE49-F238E27FC236}">
                <a16:creationId xmlns:a16="http://schemas.microsoft.com/office/drawing/2014/main" id="{3A00CED0-F9D0-415E-8272-9F47AC98766E}"/>
              </a:ext>
            </a:extLst>
          </p:cNvPr>
          <p:cNvSpPr/>
          <p:nvPr/>
        </p:nvSpPr>
        <p:spPr>
          <a:xfrm>
            <a:off x="3746680" y="3514834"/>
            <a:ext cx="521464" cy="353214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180445"/>
              <a:gd name="f5" fmla="val 631935"/>
              <a:gd name="f6" fmla="val 660566"/>
              <a:gd name="f7" fmla="val 582229"/>
              <a:gd name="f8" fmla="val 541935"/>
              <a:gd name="f9" fmla="val 700860"/>
              <a:gd name="f10" fmla="val 750566"/>
              <a:gd name="f11" fmla="val 800272"/>
              <a:gd name="f12" fmla="val 840566"/>
              <a:gd name="f13" fmla="val 681641"/>
              <a:gd name="f14" fmla="val 721935"/>
              <a:gd name="f15" fmla="val 2920524"/>
              <a:gd name="f16" fmla="val 132986"/>
              <a:gd name="f17" fmla="val 2884582"/>
              <a:gd name="f18" fmla="val 2855445"/>
              <a:gd name="f19" fmla="val 171564"/>
              <a:gd name="f20" fmla="val 219152"/>
              <a:gd name="f21" fmla="val 266740"/>
              <a:gd name="f22" fmla="val 305318"/>
              <a:gd name="f23" fmla="val 2956466"/>
              <a:gd name="f24" fmla="val 2985603"/>
              <a:gd name="f25" fmla="val 1840097"/>
              <a:gd name="f26" fmla="val 123357"/>
              <a:gd name="f27" fmla="val 1690593"/>
              <a:gd name="f28" fmla="val 125267"/>
              <a:gd name="f29" fmla="val 1541569"/>
              <a:gd name="f30" fmla="val 163386"/>
              <a:gd name="f31" fmla="val 1407089"/>
              <a:gd name="f32" fmla="val 237534"/>
              <a:gd name="f33" fmla="val 1442443"/>
              <a:gd name="f34" fmla="val 299445"/>
              <a:gd name="f35" fmla="val 1690026"/>
              <a:gd name="f36" fmla="val 162934"/>
              <a:gd name="f37" fmla="val 1991162"/>
              <a:gd name="f38" fmla="val 159087"/>
              <a:gd name="f39" fmla="val 2242273"/>
              <a:gd name="f40" fmla="val 289227"/>
              <a:gd name="f41" fmla="val 2275978"/>
              <a:gd name="f42" fmla="val 226435"/>
              <a:gd name="f43" fmla="val 2139582"/>
              <a:gd name="f44" fmla="val 155746"/>
              <a:gd name="f45" fmla="val 1989600"/>
              <a:gd name="f46" fmla="val 121447"/>
              <a:gd name="f47" fmla="val 1808744"/>
              <a:gd name="f48" fmla="val 1233"/>
              <a:gd name="f49" fmla="val 2156106"/>
              <a:gd name="f50" fmla="+- 0 0 14520"/>
              <a:gd name="f51" fmla="val 2554236"/>
              <a:gd name="f52" fmla="val 122009"/>
              <a:gd name="f53" fmla="val 2727916"/>
              <a:gd name="f54" fmla="val 332053"/>
              <a:gd name="f55" fmla="val 2797407"/>
              <a:gd name="f56" fmla="val 426906"/>
              <a:gd name="f57" fmla="val 2816730"/>
              <a:gd name="f58" fmla="val 407744"/>
              <a:gd name="f59" fmla="val 2822914"/>
              <a:gd name="f60" fmla="val 396798"/>
              <a:gd name="f61" fmla="val 2848347"/>
              <a:gd name="f62" fmla="val 374270"/>
              <a:gd name="f63" fmla="val 2789714"/>
              <a:gd name="f64" fmla="val 335227"/>
              <a:gd name="f65" fmla="val 2770554"/>
              <a:gd name="f66" fmla="val 301522"/>
              <a:gd name="f67" fmla="val 211287"/>
              <a:gd name="f68" fmla="val 109060"/>
              <a:gd name="f69" fmla="val 2826850"/>
              <a:gd name="f70" fmla="val 34523"/>
              <a:gd name="f71" fmla="val 2918697"/>
              <a:gd name="f72" fmla="val 33333"/>
              <a:gd name="f73" fmla="val 3010544"/>
              <a:gd name="f74" fmla="val 32143"/>
              <a:gd name="f75" fmla="val 3068737"/>
              <a:gd name="f76" fmla="val 122977"/>
              <a:gd name="f77" fmla="val 3064459"/>
              <a:gd name="f78" fmla="val 218431"/>
              <a:gd name="f79" fmla="val 3062319"/>
              <a:gd name="f80" fmla="val 266188"/>
              <a:gd name="f81" fmla="val 3063213"/>
              <a:gd name="f82" fmla="val 242475"/>
              <a:gd name="f83" fmla="val 3054577"/>
              <a:gd name="f84" fmla="val 285936"/>
              <a:gd name="f85" fmla="val 3088600"/>
              <a:gd name="f86" fmla="val 260795"/>
              <a:gd name="f87" fmla="val 3146396"/>
              <a:gd name="f88" fmla="val 297212"/>
              <a:gd name="f89" fmla="val 3198377"/>
              <a:gd name="f90" fmla="val 27802"/>
              <a:gd name="f91" fmla="val 3270974"/>
              <a:gd name="f92" fmla="val 270322"/>
              <a:gd name="f93" fmla="val 3142267"/>
              <a:gd name="f94" fmla="val 378871"/>
              <a:gd name="f95" fmla="val 2977023"/>
              <a:gd name="f96" fmla="val 405424"/>
              <a:gd name="f97" fmla="val 2937650"/>
              <a:gd name="f98" fmla="val 455263"/>
              <a:gd name="f99" fmla="val 2906651"/>
              <a:gd name="f100" fmla="val 507366"/>
              <a:gd name="f101" fmla="val 2854455"/>
              <a:gd name="f102" fmla="val 531728"/>
              <a:gd name="f103" fmla="val 2854593"/>
              <a:gd name="f104" fmla="val 531917"/>
              <a:gd name="f105" fmla="val 2854687"/>
              <a:gd name="f106" fmla="val 532126"/>
              <a:gd name="f107" fmla="val 2854781"/>
              <a:gd name="f108" fmla="val 532336"/>
              <a:gd name="f109" fmla="val 2914835"/>
              <a:gd name="f110" fmla="val 719911"/>
              <a:gd name="f111" fmla="val 2982387"/>
              <a:gd name="f112" fmla="val 1030651"/>
              <a:gd name="f113" fmla="val 2875068"/>
              <a:gd name="f114" fmla="val 1334999"/>
              <a:gd name="f115" fmla="val 2751965"/>
              <a:gd name="f116" fmla="val 1458417"/>
              <a:gd name="f117" fmla="val 2718119"/>
              <a:gd name="f118" fmla="val 1752479"/>
              <a:gd name="f119" fmla="val 2636178"/>
              <a:gd name="f120" fmla="val 1904762"/>
              <a:gd name="f121" fmla="val 2564924"/>
              <a:gd name="f122" fmla="val 2133185"/>
              <a:gd name="f123" fmla="val 2548001"/>
              <a:gd name="f124" fmla="val 2174319"/>
              <a:gd name="f125" fmla="val 2290597"/>
              <a:gd name="f126" fmla="val 2162941"/>
              <a:gd name="f127" fmla="val 2284362"/>
              <a:gd name="f128" fmla="val 2130560"/>
              <a:gd name="f129" fmla="val 2253189"/>
              <a:gd name="f130" fmla="val 1989654"/>
              <a:gd name="f131" fmla="val 2205984"/>
              <a:gd name="f132" fmla="val 1832997"/>
              <a:gd name="f133" fmla="val 2190842"/>
              <a:gd name="f134" fmla="val 1681589"/>
              <a:gd name="f135" fmla="val 1937891"/>
              <a:gd name="f136" fmla="val 1727975"/>
              <a:gd name="f137" fmla="val 1628829"/>
              <a:gd name="f138" fmla="val 1727099"/>
              <a:gd name="f139" fmla="val 1429318"/>
              <a:gd name="f140" fmla="val 1710471"/>
              <a:gd name="f141" fmla="val 1387456"/>
              <a:gd name="f142" fmla="val 1891634"/>
              <a:gd name="f143" fmla="val 1268107"/>
              <a:gd name="f144" fmla="val 2057044"/>
              <a:gd name="f145" fmla="val 1143413"/>
              <a:gd name="f146" fmla="val 943012"/>
              <a:gd name="f147" fmla="val 894916"/>
              <a:gd name="f148" fmla="val 2170818"/>
              <a:gd name="f149" fmla="val 902932"/>
              <a:gd name="f150" fmla="val 1825120"/>
              <a:gd name="f151" fmla="val 910948"/>
              <a:gd name="f152" fmla="val 1650083"/>
              <a:gd name="f153" fmla="val 600994"/>
              <a:gd name="f154" fmla="val 1508303"/>
              <a:gd name="f155" fmla="+- 0 0 80369"/>
              <a:gd name="f156" fmla="val 1319263"/>
              <a:gd name="f157" fmla="val 7807"/>
              <a:gd name="f158" fmla="val 838786"/>
              <a:gd name="f159" fmla="val 13151"/>
              <a:gd name="f160" fmla="val 796777"/>
              <a:gd name="f161" fmla="val 184160"/>
              <a:gd name="f162" fmla="val 802028"/>
              <a:gd name="f163" fmla="val 275009"/>
              <a:gd name="f164" fmla="val 799402"/>
              <a:gd name="f165" fmla="val 369419"/>
              <a:gd name="f166" fmla="val 659373"/>
              <a:gd name="f167" fmla="val 418407"/>
              <a:gd name="f168" fmla="val 582356"/>
              <a:gd name="f169" fmla="val 555570"/>
              <a:gd name="f170" fmla="val 465957"/>
              <a:gd name="f171" fmla="val 547554"/>
              <a:gd name="f172" fmla="val 374062"/>
              <a:gd name="f173" fmla="val 496786"/>
              <a:gd name="f174" fmla="val 206026"/>
              <a:gd name="f175" fmla="val 531522"/>
              <a:gd name="f176" fmla="val 190273"/>
              <a:gd name="f177" fmla="val 764877"/>
              <a:gd name="f178" fmla="val 64246"/>
              <a:gd name="f179" fmla="val 803177"/>
              <a:gd name="f180" fmla="val 250661"/>
              <a:gd name="f181" fmla="val 924308"/>
              <a:gd name="f182" fmla="val 355683"/>
              <a:gd name="f183" fmla="val 1130053"/>
              <a:gd name="f184" fmla="val 143013"/>
              <a:gd name="f185" fmla="val 1554903"/>
              <a:gd name="f186" fmla="val 11735"/>
              <a:gd name="f187" fmla="*/ f0 1 3219104"/>
              <a:gd name="f188" fmla="*/ f1 1 2180445"/>
              <a:gd name="f189" fmla="+- f4 0 f2"/>
              <a:gd name="f190" fmla="+- f3 0 f2"/>
              <a:gd name="f191" fmla="*/ f190 1 3219104"/>
              <a:gd name="f192" fmla="*/ f189 1 2180445"/>
              <a:gd name="f193" fmla="*/ f2 1 f191"/>
              <a:gd name="f194" fmla="*/ f3 1 f191"/>
              <a:gd name="f195" fmla="*/ f2 1 f192"/>
              <a:gd name="f196" fmla="*/ f4 1 f192"/>
              <a:gd name="f197" fmla="*/ f193 f187 1"/>
              <a:gd name="f198" fmla="*/ f194 f187 1"/>
              <a:gd name="f199" fmla="*/ f196 f188 1"/>
              <a:gd name="f200" fmla="*/ f195 f1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7" t="f200" r="f198" b="f199"/>
            <a:pathLst>
              <a:path w="3219104" h="2180445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cubicBezTo>
                  <a:pt x="f43" y="f44"/>
                  <a:pt x="f45" y="f46"/>
                  <a:pt x="f25" y="f26"/>
                </a:cubicBezTo>
                <a:close/>
                <a:moveTo>
                  <a:pt x="f47" y="f48"/>
                </a:moveTo>
                <a:cubicBezTo>
                  <a:pt x="f49" y="f50"/>
                  <a:pt x="f51" y="f52"/>
                  <a:pt x="f53" y="f54"/>
                </a:cubicBezTo>
                <a:lnTo>
                  <a:pt x="f55" y="f56"/>
                </a:ln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70"/>
                  <a:pt x="f71" y="f72"/>
                </a:cubicBezTo>
                <a:cubicBezTo>
                  <a:pt x="f73" y="f74"/>
                  <a:pt x="f75" y="f76"/>
                  <a:pt x="f77" y="f78"/>
                </a:cubicBezTo>
                <a:cubicBezTo>
                  <a:pt x="f79" y="f80"/>
                  <a:pt x="f81" y="f82"/>
                  <a:pt x="f83" y="f84"/>
                </a:cubicBezTo>
                <a:cubicBezTo>
                  <a:pt x="f85" y="f86"/>
                  <a:pt x="f87" y="f88"/>
                  <a:pt x="f89" y="f90"/>
                </a:cubicBez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4"/>
                </a:cubicBezTo>
                <a:lnTo>
                  <a:pt x="f146" y="f4"/>
                </a:lnTo>
                <a:cubicBezTo>
                  <a:pt x="f147" y="f148"/>
                  <a:pt x="f149" y="f150"/>
                  <a:pt x="f151" y="f152"/>
                </a:cubicBezTo>
                <a:cubicBezTo>
                  <a:pt x="f153" y="f154"/>
                  <a:pt x="f155" y="f156"/>
                  <a:pt x="f157" y="f158"/>
                </a:cubicBez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47" y="f48"/>
                </a:cubicBez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00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14" name="Freeform 55">
            <a:extLst>
              <a:ext uri="{FF2B5EF4-FFF2-40B4-BE49-F238E27FC236}">
                <a16:creationId xmlns:a16="http://schemas.microsoft.com/office/drawing/2014/main" id="{0CCBA91B-CEDC-495D-92C2-4CB02BAA1AE4}"/>
              </a:ext>
            </a:extLst>
          </p:cNvPr>
          <p:cNvSpPr/>
          <p:nvPr/>
        </p:nvSpPr>
        <p:spPr>
          <a:xfrm>
            <a:off x="3288877" y="4161205"/>
            <a:ext cx="268284" cy="657389"/>
          </a:xfrm>
          <a:custGeom>
            <a:avLst/>
            <a:gdLst>
              <a:gd name="f0" fmla="val w"/>
              <a:gd name="f1" fmla="val h"/>
              <a:gd name="f2" fmla="val 0"/>
              <a:gd name="f3" fmla="val 1060423"/>
              <a:gd name="f4" fmla="val 2598393"/>
              <a:gd name="f5" fmla="val 511607"/>
              <a:gd name="f6" fmla="val 1989888"/>
              <a:gd name="f7" fmla="val 421916"/>
              <a:gd name="f8" fmla="val 2038892"/>
              <a:gd name="f9" fmla="val 392123"/>
              <a:gd name="f10" fmla="val 2248491"/>
              <a:gd name="f11" fmla="val 577615"/>
              <a:gd name="f12" fmla="val 2379095"/>
              <a:gd name="f13" fmla="val 531205"/>
              <a:gd name="f14" fmla="val 2257454"/>
              <a:gd name="f15" fmla="val 562054"/>
              <a:gd name="f16" fmla="val 2197447"/>
              <a:gd name="f17" fmla="val 592034"/>
              <a:gd name="f18" fmla="val 2136572"/>
              <a:gd name="f19" fmla="val 592534"/>
              <a:gd name="f20" fmla="val 2167519"/>
              <a:gd name="f21" fmla="val 560915"/>
              <a:gd name="f22" fmla="val 2234057"/>
              <a:gd name="f23" fmla="val 638675"/>
              <a:gd name="f24" fmla="val 2272816"/>
              <a:gd name="f25" fmla="val 602283"/>
              <a:gd name="f26" fmla="val 2156226"/>
              <a:gd name="f27" fmla="val 756001"/>
              <a:gd name="f28" fmla="val 2119500"/>
              <a:gd name="f29" fmla="val 594605"/>
              <a:gd name="f30" fmla="val 1990756"/>
              <a:gd name="f31" fmla="val 828052"/>
              <a:gd name="f32" fmla="val 2024484"/>
              <a:gd name="f33" fmla="val 759407"/>
              <a:gd name="f34" fmla="val 2143283"/>
              <a:gd name="f35" fmla="val 814896"/>
              <a:gd name="f36" fmla="val 2262952"/>
              <a:gd name="f37" fmla="val 774295"/>
              <a:gd name="f38" fmla="val 2270013"/>
              <a:gd name="f39" fmla="val 715464"/>
              <a:gd name="f40" fmla="val 2161619"/>
              <a:gd name="f41" fmla="val 728685"/>
              <a:gd name="f42" fmla="val 2212952"/>
              <a:gd name="f43" fmla="val 798068"/>
              <a:gd name="f44" fmla="val 2415798"/>
              <a:gd name="f45" fmla="val 590532"/>
              <a:gd name="f46" fmla="val 2421590"/>
              <a:gd name="f47" fmla="val 656442"/>
              <a:gd name="f48" fmla="val 451592"/>
              <a:gd name="f49" fmla="val 2586815"/>
              <a:gd name="f50" fmla="val 511509"/>
              <a:gd name="f51" fmla="val 2396411"/>
              <a:gd name="f52" fmla="val 415171"/>
              <a:gd name="f53" fmla="val 2350110"/>
              <a:gd name="f54" fmla="val 389023"/>
              <a:gd name="f55" fmla="val 2345435"/>
              <a:gd name="f56" fmla="val 357666"/>
              <a:gd name="f57" fmla="val 2366802"/>
              <a:gd name="f58" fmla="val 415723"/>
              <a:gd name="f59" fmla="val 2461957"/>
              <a:gd name="f60" fmla="val 77590"/>
              <a:gd name="f61" fmla="val 2209980"/>
              <a:gd name="f62" fmla="val 314998"/>
              <a:gd name="f63" fmla="val 2004011"/>
              <a:gd name="f64" fmla="val 344786"/>
              <a:gd name="f65" fmla="val 1884983"/>
              <a:gd name="f66" fmla="val 722598"/>
              <a:gd name="f67" fmla="val 716460"/>
              <a:gd name="f68" fmla="val 1906965"/>
              <a:gd name="f69" fmla="val 711917"/>
              <a:gd name="f70" fmla="val 1928321"/>
              <a:gd name="f71" fmla="val 707988"/>
              <a:gd name="f72" fmla="val 1948728"/>
              <a:gd name="f73" fmla="val 357819"/>
              <a:gd name="f74" fmla="val 1948059"/>
              <a:gd name="f75" fmla="val 530212"/>
              <a:gd name="f76" fmla="val 651224"/>
              <a:gd name="f77" fmla="val 585486"/>
              <a:gd name="f78" fmla="val 630294"/>
              <a:gd name="f79" fmla="val 696033"/>
              <a:gd name="f80" fmla="val 751307"/>
              <a:gd name="f81" fmla="val 806581"/>
              <a:gd name="f82" fmla="val 851389"/>
              <a:gd name="f83" fmla="val 474938"/>
              <a:gd name="f84" fmla="val 430129"/>
              <a:gd name="f85" fmla="val 551141"/>
              <a:gd name="f86" fmla="val 419664"/>
              <a:gd name="f87" fmla="val 330046"/>
              <a:gd name="f88" fmla="val 640759"/>
              <a:gd name="f89" fmla="val 861855"/>
              <a:gd name="f90" fmla="val 951472"/>
              <a:gd name="f91" fmla="val 640760"/>
              <a:gd name="f92" fmla="val 730377"/>
              <a:gd name="f93" fmla="val 286245"/>
              <a:gd name="f94" fmla="val 353827"/>
              <a:gd name="f95" fmla="val 438132"/>
              <a:gd name="f96" fmla="val 439406"/>
              <a:gd name="f97" fmla="val 623290"/>
              <a:gd name="f98" fmla="val 440561"/>
              <a:gd name="f99" fmla="val 776100"/>
              <a:gd name="f100" fmla="val 356932"/>
              <a:gd name="f101" fmla="val 941305"/>
              <a:gd name="f102" fmla="val 720175"/>
              <a:gd name="f103" fmla="val 898096"/>
              <a:gd name="f104" fmla="val 1115325"/>
              <a:gd name="f105" fmla="val 825241"/>
              <a:gd name="f106" fmla="val 1447764"/>
              <a:gd name="f107" fmla="val 1673413"/>
              <a:gd name="f108" fmla="val 1021935"/>
              <a:gd name="f109" fmla="val 1978110"/>
              <a:gd name="f110" fmla="val 745125"/>
              <a:gd name="f111" fmla="val 1786699"/>
              <a:gd name="f112" fmla="val 734250"/>
              <a:gd name="f113" fmla="val 1834148"/>
              <a:gd name="f114" fmla="val 332991"/>
              <a:gd name="f115" fmla="val 330005"/>
              <a:gd name="f116" fmla="val 1820736"/>
              <a:gd name="f117" fmla="val 326662"/>
              <a:gd name="f118" fmla="val 1807037"/>
              <a:gd name="f119" fmla="val 323192"/>
              <a:gd name="f120" fmla="val 1793020"/>
              <a:gd name="f121" fmla="val 38489"/>
              <a:gd name="f122" fmla="val 1685191"/>
              <a:gd name="f123" fmla="val 237343"/>
              <a:gd name="f124" fmla="val 1457469"/>
              <a:gd name="f125" fmla="val 238009"/>
              <a:gd name="f126" fmla="val 1459571"/>
              <a:gd name="f127" fmla="val 242012"/>
              <a:gd name="f128" fmla="val 1446515"/>
              <a:gd name="f129" fmla="val 171205"/>
              <a:gd name="f130" fmla="val 1115067"/>
              <a:gd name="f131" fmla="val 127758"/>
              <a:gd name="f132" fmla="val 714059"/>
              <a:gd name="f133" fmla="val 527942"/>
              <a:gd name="f134" fmla="val 622760"/>
              <a:gd name="f135" fmla="val 95693"/>
              <a:gd name="f136" fmla="val 695048"/>
              <a:gd name="f137" fmla="val 196745"/>
              <a:gd name="f138" fmla="val 748164"/>
              <a:gd name="f139" fmla="val 301374"/>
              <a:gd name="f140" fmla="val 612692"/>
              <a:gd name="f141" fmla="val 376844"/>
              <a:gd name="f142" fmla="val 447588"/>
              <a:gd name="f143" fmla="val 375495"/>
              <a:gd name="f144" fmla="val 312997"/>
              <a:gd name="f145" fmla="val 298024"/>
              <a:gd name="f146" fmla="val 364591"/>
              <a:gd name="f147" fmla="val 193505"/>
              <a:gd name="f148" fmla="val 435080"/>
              <a:gd name="f149" fmla="val 93397"/>
              <a:gd name="f150" fmla="*/ f0 1 1060423"/>
              <a:gd name="f151" fmla="*/ f1 1 2598393"/>
              <a:gd name="f152" fmla="+- f4 0 f2"/>
              <a:gd name="f153" fmla="+- f3 0 f2"/>
              <a:gd name="f154" fmla="*/ f153 1 1060423"/>
              <a:gd name="f155" fmla="*/ f152 1 2598393"/>
              <a:gd name="f156" fmla="*/ f2 1 f154"/>
              <a:gd name="f157" fmla="*/ f3 1 f154"/>
              <a:gd name="f158" fmla="*/ f2 1 f155"/>
              <a:gd name="f159" fmla="*/ f4 1 f155"/>
              <a:gd name="f160" fmla="*/ f156 f150 1"/>
              <a:gd name="f161" fmla="*/ f157 f150 1"/>
              <a:gd name="f162" fmla="*/ f159 f151 1"/>
              <a:gd name="f163" fmla="*/ f158 f1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0" t="f163" r="f161" b="f162"/>
            <a:pathLst>
              <a:path w="1060423" h="259839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  <a:moveTo>
                  <a:pt x="f64" y="f65"/>
                </a:moveTo>
                <a:lnTo>
                  <a:pt x="f66" y="f65"/>
                </a:ln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lose/>
                <a:moveTo>
                  <a:pt x="f75" y="f76"/>
                </a:moveTo>
                <a:cubicBezTo>
                  <a:pt x="f77" y="f76"/>
                  <a:pt x="f78" y="f79"/>
                  <a:pt x="f78" y="f80"/>
                </a:cubicBezTo>
                <a:cubicBezTo>
                  <a:pt x="f78" y="f81"/>
                  <a:pt x="f77" y="f82"/>
                  <a:pt x="f75" y="f82"/>
                </a:cubicBezTo>
                <a:cubicBezTo>
                  <a:pt x="f83" y="f82"/>
                  <a:pt x="f84" y="f81"/>
                  <a:pt x="f84" y="f80"/>
                </a:cubicBezTo>
                <a:cubicBezTo>
                  <a:pt x="f84" y="f79"/>
                  <a:pt x="f83" y="f76"/>
                  <a:pt x="f75" y="f76"/>
                </a:cubicBezTo>
                <a:close/>
                <a:moveTo>
                  <a:pt x="f75" y="f85"/>
                </a:moveTo>
                <a:cubicBezTo>
                  <a:pt x="f86" y="f85"/>
                  <a:pt x="f87" y="f88"/>
                  <a:pt x="f87" y="f80"/>
                </a:cubicBezTo>
                <a:cubicBezTo>
                  <a:pt x="f87" y="f89"/>
                  <a:pt x="f86" y="f90"/>
                  <a:pt x="f75" y="f90"/>
                </a:cubicBezTo>
                <a:cubicBezTo>
                  <a:pt x="f91" y="f90"/>
                  <a:pt x="f92" y="f89"/>
                  <a:pt x="f92" y="f80"/>
                </a:cubicBezTo>
                <a:cubicBezTo>
                  <a:pt x="f92" y="f88"/>
                  <a:pt x="f91" y="f85"/>
                  <a:pt x="f75" y="f85"/>
                </a:cubicBezTo>
                <a:close/>
                <a:moveTo>
                  <a:pt x="f93" y="f94"/>
                </a:moveTo>
                <a:cubicBezTo>
                  <a:pt x="f95" y="f96"/>
                  <a:pt x="f97" y="f98"/>
                  <a:pt x="f99" y="f100"/>
                </a:cubicBezTo>
                <a:cubicBezTo>
                  <a:pt x="f101" y="f102"/>
                  <a:pt x="f103" y="f104"/>
                  <a:pt x="f105" y="f106"/>
                </a:cubicBezTo>
                <a:lnTo>
                  <a:pt x="f3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13"/>
                </a:lnTo>
                <a:cubicBezTo>
                  <a:pt x="f115" y="f116"/>
                  <a:pt x="f117" y="f118"/>
                  <a:pt x="f119" y="f120"/>
                </a:cubicBezTo>
                <a:lnTo>
                  <a:pt x="f121" y="f6"/>
                </a:lnTo>
                <a:lnTo>
                  <a:pt x="f2" y="f122"/>
                </a:lnTo>
                <a:lnTo>
                  <a:pt x="f123" y="f124"/>
                </a:lnTo>
                <a:lnTo>
                  <a:pt x="f125" y="f126"/>
                </a:lnTo>
                <a:lnTo>
                  <a:pt x="f127" y="f128"/>
                </a:lnTo>
                <a:cubicBezTo>
                  <a:pt x="f129" y="f130"/>
                  <a:pt x="f131" y="f132"/>
                  <a:pt x="f93" y="f94"/>
                </a:cubicBezTo>
                <a:close/>
                <a:moveTo>
                  <a:pt x="f133" y="f2"/>
                </a:moveTo>
                <a:cubicBezTo>
                  <a:pt x="f134" y="f135"/>
                  <a:pt x="f136" y="f137"/>
                  <a:pt x="f138" y="f139"/>
                </a:cubicBezTo>
                <a:cubicBezTo>
                  <a:pt x="f140" y="f141"/>
                  <a:pt x="f142" y="f143"/>
                  <a:pt x="f144" y="f145"/>
                </a:cubicBezTo>
                <a:cubicBezTo>
                  <a:pt x="f146" y="f147"/>
                  <a:pt x="f148" y="f149"/>
                  <a:pt x="f133" y="f2"/>
                </a:cubicBez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15" name="Round Same Side Corner Rectangle 36">
            <a:extLst>
              <a:ext uri="{FF2B5EF4-FFF2-40B4-BE49-F238E27FC236}">
                <a16:creationId xmlns:a16="http://schemas.microsoft.com/office/drawing/2014/main" id="{C9DFC7F1-3668-4E87-9AE8-73CB14F0B6E5}"/>
              </a:ext>
            </a:extLst>
          </p:cNvPr>
          <p:cNvSpPr/>
          <p:nvPr/>
        </p:nvSpPr>
        <p:spPr>
          <a:xfrm>
            <a:off x="6820427" y="4333707"/>
            <a:ext cx="491581" cy="388647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545072"/>
              <a:gd name="f5" fmla="val 2779672"/>
              <a:gd name="f6" fmla="val 457200"/>
              <a:gd name="f7" fmla="val 2975888"/>
              <a:gd name="f8" fmla="val 3110212"/>
              <a:gd name="f9" fmla="val 566092"/>
              <a:gd name="f10" fmla="val 700416"/>
              <a:gd name="f11" fmla="val 2301856"/>
              <a:gd name="f12" fmla="val 2436180"/>
              <a:gd name="f13" fmla="val 243216"/>
              <a:gd name="f14" fmla="val 439432"/>
              <a:gd name="f15" fmla="val 108892"/>
              <a:gd name="f16" fmla="val 1428476"/>
              <a:gd name="f17" fmla="val 174246"/>
              <a:gd name="f18" fmla="val 1372210"/>
              <a:gd name="f19" fmla="val 1326598"/>
              <a:gd name="f20" fmla="val 219858"/>
              <a:gd name="f21" fmla="val 276124"/>
              <a:gd name="f22" fmla="val 1892506"/>
              <a:gd name="f23" fmla="val 1846894"/>
              <a:gd name="f24" fmla="val 1790628"/>
              <a:gd name="f25" fmla="val 1285704"/>
              <a:gd name="f26" fmla="val 1933400"/>
              <a:gd name="f27" fmla="val 2007048"/>
              <a:gd name="f28" fmla="val 2066752"/>
              <a:gd name="f29" fmla="val 59704"/>
              <a:gd name="f30" fmla="val 133352"/>
              <a:gd name="f31" fmla="val 2599672"/>
              <a:gd name="f32" fmla="val 619432"/>
              <a:gd name="f33" fmla="val 1152352"/>
              <a:gd name="f34" fmla="val 1212056"/>
              <a:gd name="f35" fmla="*/ f0 1 3219104"/>
              <a:gd name="f36" fmla="*/ f1 1 2545072"/>
              <a:gd name="f37" fmla="+- f4 0 f2"/>
              <a:gd name="f38" fmla="+- f3 0 f2"/>
              <a:gd name="f39" fmla="*/ f38 1 3219104"/>
              <a:gd name="f40" fmla="*/ f37 1 2545072"/>
              <a:gd name="f41" fmla="*/ f2 1 f39"/>
              <a:gd name="f42" fmla="*/ f3 1 f39"/>
              <a:gd name="f43" fmla="*/ f2 1 f40"/>
              <a:gd name="f44" fmla="*/ f4 1 f40"/>
              <a:gd name="f45" fmla="*/ f41 f35 1"/>
              <a:gd name="f46" fmla="*/ f42 f35 1"/>
              <a:gd name="f47" fmla="*/ f44 f36 1"/>
              <a:gd name="f48" fmla="*/ f43 f3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5" t="f48" r="f46" b="f47"/>
            <a:pathLst>
              <a:path w="3219104" h="2545072">
                <a:moveTo>
                  <a:pt x="f5" y="f6"/>
                </a:moveTo>
                <a:lnTo>
                  <a:pt x="f7" y="f6"/>
                </a:lnTo>
                <a:cubicBezTo>
                  <a:pt x="f8" y="f6"/>
                  <a:pt x="f3" y="f9"/>
                  <a:pt x="f3" y="f10"/>
                </a:cubicBezTo>
                <a:lnTo>
                  <a:pt x="f3" y="f11"/>
                </a:lnTo>
                <a:cubicBezTo>
                  <a:pt x="f3" y="f12"/>
                  <a:pt x="f8" y="f4"/>
                  <a:pt x="f7" y="f4"/>
                </a:cubicBezTo>
                <a:lnTo>
                  <a:pt x="f5" y="f4"/>
                </a:lnTo>
                <a:close/>
                <a:moveTo>
                  <a:pt x="f13" y="f6"/>
                </a:moveTo>
                <a:lnTo>
                  <a:pt x="f14" y="f6"/>
                </a:lnTo>
                <a:lnTo>
                  <a:pt x="f14" y="f4"/>
                </a:lnTo>
                <a:lnTo>
                  <a:pt x="f13" y="f4"/>
                </a:lnTo>
                <a:cubicBezTo>
                  <a:pt x="f15" y="f4"/>
                  <a:pt x="f2" y="f12"/>
                  <a:pt x="f2" y="f11"/>
                </a:cubicBezTo>
                <a:lnTo>
                  <a:pt x="f2" y="f10"/>
                </a:lnTo>
                <a:cubicBezTo>
                  <a:pt x="f2" y="f9"/>
                  <a:pt x="f15" y="f6"/>
                  <a:pt x="f13" y="f6"/>
                </a:cubicBezTo>
                <a:close/>
                <a:moveTo>
                  <a:pt x="f16" y="f17"/>
                </a:moveTo>
                <a:cubicBezTo>
                  <a:pt x="f18" y="f17"/>
                  <a:pt x="f19" y="f20"/>
                  <a:pt x="f19" y="f21"/>
                </a:cubicBezTo>
                <a:lnTo>
                  <a:pt x="f19" y="f6"/>
                </a:lnTo>
                <a:lnTo>
                  <a:pt x="f22" y="f6"/>
                </a:lnTo>
                <a:lnTo>
                  <a:pt x="f22" y="f21"/>
                </a:lnTo>
                <a:cubicBezTo>
                  <a:pt x="f22" y="f20"/>
                  <a:pt x="f23" y="f17"/>
                  <a:pt x="f24" y="f17"/>
                </a:cubicBezTo>
                <a:close/>
                <a:moveTo>
                  <a:pt x="f25" y="f2"/>
                </a:moveTo>
                <a:lnTo>
                  <a:pt x="f26" y="f2"/>
                </a:lnTo>
                <a:cubicBezTo>
                  <a:pt x="f27" y="f2"/>
                  <a:pt x="f28" y="f29"/>
                  <a:pt x="f28" y="f30"/>
                </a:cubicBezTo>
                <a:lnTo>
                  <a:pt x="f28" y="f6"/>
                </a:lnTo>
                <a:lnTo>
                  <a:pt x="f31" y="f6"/>
                </a:lnTo>
                <a:lnTo>
                  <a:pt x="f31" y="f4"/>
                </a:lnTo>
                <a:lnTo>
                  <a:pt x="f32" y="f4"/>
                </a:lnTo>
                <a:lnTo>
                  <a:pt x="f32" y="f6"/>
                </a:lnTo>
                <a:lnTo>
                  <a:pt x="f33" y="f6"/>
                </a:lnTo>
                <a:lnTo>
                  <a:pt x="f33" y="f30"/>
                </a:lnTo>
                <a:cubicBezTo>
                  <a:pt x="f33" y="f29"/>
                  <a:pt x="f34" y="f2"/>
                  <a:pt x="f25" y="f2"/>
                </a:cubicBez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16" name="Oval 21">
            <a:extLst>
              <a:ext uri="{FF2B5EF4-FFF2-40B4-BE49-F238E27FC236}">
                <a16:creationId xmlns:a16="http://schemas.microsoft.com/office/drawing/2014/main" id="{052A7473-8204-4AC3-B172-0E807A892E3E}"/>
              </a:ext>
            </a:extLst>
          </p:cNvPr>
          <p:cNvSpPr/>
          <p:nvPr/>
        </p:nvSpPr>
        <p:spPr>
          <a:xfrm>
            <a:off x="4424333" y="4314276"/>
            <a:ext cx="404704" cy="408087"/>
          </a:xfrm>
          <a:custGeom>
            <a:avLst/>
            <a:gdLst>
              <a:gd name="f0" fmla="val w"/>
              <a:gd name="f1" fmla="val h"/>
              <a:gd name="f2" fmla="val 0"/>
              <a:gd name="f3" fmla="val 1652142"/>
              <a:gd name="f4" fmla="val 1665940"/>
              <a:gd name="f5" fmla="val 898689"/>
              <a:gd name="f6" fmla="val 548008"/>
              <a:gd name="f7" fmla="val 737950"/>
              <a:gd name="f8" fmla="val 504938"/>
              <a:gd name="f9" fmla="val 572731"/>
              <a:gd name="f10" fmla="val 600328"/>
              <a:gd name="f11" fmla="val 529661"/>
              <a:gd name="f12" fmla="val 761066"/>
              <a:gd name="f13" fmla="val 486591"/>
              <a:gd name="f14" fmla="val 921805"/>
              <a:gd name="f15" fmla="val 581980"/>
              <a:gd name="f16" fmla="val 1087025"/>
              <a:gd name="f17" fmla="val 742719"/>
              <a:gd name="f18" fmla="val 1130094"/>
              <a:gd name="f19" fmla="val 903458"/>
              <a:gd name="f20" fmla="val 1173164"/>
              <a:gd name="f21" fmla="val 1068677"/>
              <a:gd name="f22" fmla="val 1077775"/>
              <a:gd name="f23" fmla="val 1111747"/>
              <a:gd name="f24" fmla="val 917036"/>
              <a:gd name="f25" fmla="val 1154817"/>
              <a:gd name="f26" fmla="val 756297"/>
              <a:gd name="f27" fmla="val 1059428"/>
              <a:gd name="f28" fmla="val 591077"/>
              <a:gd name="f29" fmla="val 952303"/>
              <a:gd name="f30" fmla="val 347916"/>
              <a:gd name="f31" fmla="val 1223549"/>
              <a:gd name="f32" fmla="val 420596"/>
              <a:gd name="f33" fmla="val 1384519"/>
              <a:gd name="f34" fmla="val 699404"/>
              <a:gd name="f35" fmla="val 1311839"/>
              <a:gd name="f36" fmla="val 970650"/>
              <a:gd name="f37" fmla="val 1239159"/>
              <a:gd name="f38" fmla="val 1241896"/>
              <a:gd name="f39" fmla="val 960351"/>
              <a:gd name="f40" fmla="val 1402866"/>
              <a:gd name="f41" fmla="val 689105"/>
              <a:gd name="f42" fmla="val 1330186"/>
              <a:gd name="f43" fmla="val 417859"/>
              <a:gd name="f44" fmla="val 1257506"/>
              <a:gd name="f45" fmla="val 256889"/>
              <a:gd name="f46" fmla="val 978698"/>
              <a:gd name="f47" fmla="val 329569"/>
              <a:gd name="f48" fmla="val 707451"/>
              <a:gd name="f49" fmla="val 402249"/>
              <a:gd name="f50" fmla="val 436205"/>
              <a:gd name="f51" fmla="val 681057"/>
              <a:gd name="f52" fmla="val 275235"/>
              <a:gd name="f53" fmla="val 971799"/>
              <a:gd name="f54" fmla="val 275155"/>
              <a:gd name="f55" fmla="val 660368"/>
              <a:gd name="f56" fmla="val 191707"/>
              <a:gd name="f57" fmla="val 340256"/>
              <a:gd name="f58" fmla="val 376524"/>
              <a:gd name="f59" fmla="val 256808"/>
              <a:gd name="f60" fmla="val 687955"/>
              <a:gd name="f61" fmla="val 173361"/>
              <a:gd name="f62" fmla="val 999387"/>
              <a:gd name="f63" fmla="val 358178"/>
              <a:gd name="f64" fmla="val 1319499"/>
              <a:gd name="f65" fmla="val 669609"/>
              <a:gd name="f66" fmla="val 1402947"/>
              <a:gd name="f67" fmla="val 981040"/>
              <a:gd name="f68" fmla="val 1486395"/>
              <a:gd name="f69" fmla="val 1301152"/>
              <a:gd name="f70" fmla="val 1301577"/>
              <a:gd name="f71" fmla="val 1384600"/>
              <a:gd name="f72" fmla="val 990146"/>
              <a:gd name="f73" fmla="val 1468047"/>
              <a:gd name="f74" fmla="val 678715"/>
              <a:gd name="f75" fmla="val 1283230"/>
              <a:gd name="f76" fmla="val 358603"/>
              <a:gd name="f77" fmla="val 394531"/>
              <a:gd name="f78" fmla="val 1649662"/>
              <a:gd name="f79" fmla="val 403784"/>
              <a:gd name="f80" fmla="val 1647140"/>
              <a:gd name="f81" fmla="val 399895"/>
              <a:gd name="f82" fmla="val 1158157"/>
              <a:gd name="f83" fmla="val 65026"/>
              <a:gd name="f84" fmla="val 1154679"/>
              <a:gd name="f85" fmla="val 271718"/>
              <a:gd name="f86" fmla="val 1148331"/>
              <a:gd name="f87" fmla="val 270017"/>
              <a:gd name="f88" fmla="val 1200055"/>
              <a:gd name="f89" fmla="val 299127"/>
              <a:gd name="f90" fmla="val 1246804"/>
              <a:gd name="f91" fmla="val 334821"/>
              <a:gd name="f92" fmla="val 1286346"/>
              <a:gd name="f93" fmla="val 377149"/>
              <a:gd name="f94" fmla="val 1470353"/>
              <a:gd name="f95" fmla="val 331395"/>
              <a:gd name="f96" fmla="val 1588305"/>
              <a:gd name="f97" fmla="val 553229"/>
              <a:gd name="f98" fmla="val 1457194"/>
              <a:gd name="f99" fmla="val 671432"/>
              <a:gd name="f100" fmla="val 1473630"/>
              <a:gd name="f101" fmla="val 731297"/>
              <a:gd name="f102" fmla="val 1481376"/>
              <a:gd name="f103" fmla="val 793983"/>
              <a:gd name="f104" fmla="val 1478595"/>
              <a:gd name="f105" fmla="val 857704"/>
              <a:gd name="f106" fmla="val 1642362"/>
              <a:gd name="f107" fmla="val 948616"/>
              <a:gd name="f108" fmla="val 1577335"/>
              <a:gd name="f109" fmla="val 1191298"/>
              <a:gd name="f110" fmla="val 1378614"/>
              <a:gd name="f111" fmla="val 1187955"/>
              <a:gd name="f112" fmla="val 1353489"/>
              <a:gd name="f113" fmla="val 1229936"/>
              <a:gd name="f114" fmla="val 1323048"/>
              <a:gd name="f115" fmla="val 1267799"/>
              <a:gd name="f116" fmla="val 1288939"/>
              <a:gd name="f117" fmla="val 1301599"/>
              <a:gd name="f118" fmla="val 1354201"/>
              <a:gd name="f119" fmla="val 1471932"/>
              <a:gd name="f120" fmla="val 1148396"/>
              <a:gd name="f121" fmla="val 1616039"/>
              <a:gd name="f122" fmla="val 992294"/>
              <a:gd name="f123" fmla="val 1480516"/>
              <a:gd name="f124" fmla="val 1011291"/>
              <a:gd name="f125" fmla="val 1467215"/>
              <a:gd name="f126" fmla="val 951500"/>
              <a:gd name="f127" fmla="val 1486565"/>
              <a:gd name="f128" fmla="val 888271"/>
              <a:gd name="f129" fmla="val 1495869"/>
              <a:gd name="f130" fmla="val 823805"/>
              <a:gd name="f131" fmla="val 1495510"/>
              <a:gd name="f132" fmla="val 729193"/>
              <a:gd name="f133" fmla="val 486511"/>
              <a:gd name="f134" fmla="val 1600914"/>
              <a:gd name="f135" fmla="val 489790"/>
              <a:gd name="f136" fmla="val 1406012"/>
              <a:gd name="f137" fmla="val 438364"/>
              <a:gd name="f138" fmla="val 1376702"/>
              <a:gd name="f139" fmla="val 391917"/>
              <a:gd name="f140" fmla="val 1340859"/>
              <a:gd name="f141" fmla="val 352658"/>
              <a:gd name="f142" fmla="val 1298452"/>
              <a:gd name="f143" fmla="val 355803"/>
              <a:gd name="f144" fmla="val 1305197"/>
              <a:gd name="f145" fmla="val 152856"/>
              <a:gd name="f146" fmla="val 1344512"/>
              <a:gd name="f147" fmla="val 46675"/>
              <a:gd name="f148" fmla="val 1116809"/>
              <a:gd name="f149" fmla="val 183929"/>
              <a:gd name="f150" fmla="val 1005520"/>
              <a:gd name="f151" fmla="val 169279"/>
              <a:gd name="f152" fmla="val 951824"/>
              <a:gd name="f153" fmla="val 161626"/>
              <a:gd name="f154" fmla="val 895865"/>
              <a:gd name="f155" fmla="val 161615"/>
              <a:gd name="f156" fmla="val 838915"/>
              <a:gd name="f157" fmla="val 749197"/>
              <a:gd name="f158" fmla="val 506515"/>
              <a:gd name="f159" fmla="val 250227"/>
              <a:gd name="f160" fmla="val 509630"/>
              <a:gd name="f161" fmla="val 275353"/>
              <a:gd name="f162" fmla="val 465291"/>
              <a:gd name="f163" fmla="val 305693"/>
              <a:gd name="f164" fmla="val 424864"/>
              <a:gd name="f165" fmla="val 340015"/>
              <a:gd name="f166" fmla="val 388679"/>
              <a:gd name="f167" fmla="val 277984"/>
              <a:gd name="f168" fmla="val 197357"/>
              <a:gd name="f169" fmla="val 491050"/>
              <a:gd name="f170" fmla="val 64219"/>
              <a:gd name="f171" fmla="val 639843"/>
              <a:gd name="f172" fmla="val 207726"/>
              <a:gd name="f173" fmla="val 638348"/>
              <a:gd name="f174" fmla="val 208660"/>
              <a:gd name="f175" fmla="val 696840"/>
              <a:gd name="f176" fmla="val 190256"/>
              <a:gd name="f177" fmla="val 758594"/>
              <a:gd name="f178" fmla="val 181748"/>
              <a:gd name="f179" fmla="val 821488"/>
              <a:gd name="f180" fmla="val 182440"/>
              <a:gd name="f181" fmla="val 815140"/>
              <a:gd name="f182" fmla="val 180739"/>
              <a:gd name="f183" fmla="val 915476"/>
              <a:gd name="f184" fmla="*/ f0 1 1652142"/>
              <a:gd name="f185" fmla="*/ f1 1 1665940"/>
              <a:gd name="f186" fmla="+- f4 0 f2"/>
              <a:gd name="f187" fmla="+- f3 0 f2"/>
              <a:gd name="f188" fmla="*/ f187 1 1652142"/>
              <a:gd name="f189" fmla="*/ f186 1 1665940"/>
              <a:gd name="f190" fmla="*/ f2 1 f188"/>
              <a:gd name="f191" fmla="*/ f3 1 f188"/>
              <a:gd name="f192" fmla="*/ f2 1 f189"/>
              <a:gd name="f193" fmla="*/ f4 1 f189"/>
              <a:gd name="f194" fmla="*/ f190 f184 1"/>
              <a:gd name="f195" fmla="*/ f191 f184 1"/>
              <a:gd name="f196" fmla="*/ f193 f185 1"/>
              <a:gd name="f197" fmla="*/ f192 f18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4" t="f197" r="f195" b="f196"/>
            <a:pathLst>
              <a:path w="1652142" h="1665940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29" y="f30"/>
                </a:cubicBezTo>
                <a:close/>
                <a:moveTo>
                  <a:pt x="f53" y="f54"/>
                </a:move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71" y="f72"/>
                </a:cubicBezTo>
                <a:cubicBezTo>
                  <a:pt x="f73" y="f74"/>
                  <a:pt x="f75" y="f76"/>
                  <a:pt x="f53" y="f54"/>
                </a:cubicBezTo>
                <a:close/>
                <a:moveTo>
                  <a:pt x="f3" y="f77"/>
                </a:moveTo>
                <a:lnTo>
                  <a:pt x="f78" y="f79"/>
                </a:lnTo>
                <a:lnTo>
                  <a:pt x="f80" y="f81"/>
                </a:lnTo>
                <a:close/>
                <a:moveTo>
                  <a:pt x="f82" y="f83"/>
                </a:moveTo>
                <a:lnTo>
                  <a:pt x="f84" y="f85"/>
                </a:lnTo>
                <a:lnTo>
                  <a:pt x="f86" y="f87"/>
                </a:lnTo>
                <a:cubicBezTo>
                  <a:pt x="f88" y="f89"/>
                  <a:pt x="f90" y="f91"/>
                  <a:pt x="f92" y="f93"/>
                </a:cubicBez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cubicBezTo>
                  <a:pt x="f100" y="f101"/>
                  <a:pt x="f102" y="f103"/>
                  <a:pt x="f104" y="f105"/>
                </a:cubicBez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cubicBezTo>
                  <a:pt x="f112" y="f113"/>
                  <a:pt x="f114" y="f115"/>
                  <a:pt x="f116" y="f117"/>
                </a:cubicBezTo>
                <a:lnTo>
                  <a:pt x="f118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cubicBezTo>
                  <a:pt x="f126" y="f127"/>
                  <a:pt x="f128" y="f129"/>
                  <a:pt x="f130" y="f131"/>
                </a:cubicBezTo>
                <a:lnTo>
                  <a:pt x="f132" y="f4"/>
                </a:lnTo>
                <a:lnTo>
                  <a:pt x="f133" y="f134"/>
                </a:lnTo>
                <a:lnTo>
                  <a:pt x="f135" y="f136"/>
                </a:lnTo>
                <a:cubicBezTo>
                  <a:pt x="f137" y="f138"/>
                  <a:pt x="f139" y="f140"/>
                  <a:pt x="f141" y="f142"/>
                </a:cubicBezTo>
                <a:lnTo>
                  <a:pt x="f143" y="f144"/>
                </a:lnTo>
                <a:lnTo>
                  <a:pt x="f145" y="f146"/>
                </a:lnTo>
                <a:lnTo>
                  <a:pt x="f147" y="f148"/>
                </a:lnTo>
                <a:lnTo>
                  <a:pt x="f149" y="f150"/>
                </a:lnTo>
                <a:cubicBezTo>
                  <a:pt x="f151" y="f152"/>
                  <a:pt x="f153" y="f154"/>
                  <a:pt x="f155" y="f156"/>
                </a:cubicBezTo>
                <a:lnTo>
                  <a:pt x="f2" y="f157"/>
                </a:lnTo>
                <a:lnTo>
                  <a:pt x="f83" y="f158"/>
                </a:lnTo>
                <a:lnTo>
                  <a:pt x="f159" y="f160"/>
                </a:ln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cubicBezTo>
                  <a:pt x="f175" y="f176"/>
                  <a:pt x="f177" y="f178"/>
                  <a:pt x="f179" y="f180"/>
                </a:cubicBezTo>
                <a:lnTo>
                  <a:pt x="f181" y="f182"/>
                </a:lnTo>
                <a:lnTo>
                  <a:pt x="f183" y="f2"/>
                </a:ln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17" name="Oval 32">
            <a:extLst>
              <a:ext uri="{FF2B5EF4-FFF2-40B4-BE49-F238E27FC236}">
                <a16:creationId xmlns:a16="http://schemas.microsoft.com/office/drawing/2014/main" id="{3A4DEEC0-E293-457B-A044-5D05776F86DA}"/>
              </a:ext>
            </a:extLst>
          </p:cNvPr>
          <p:cNvSpPr/>
          <p:nvPr/>
        </p:nvSpPr>
        <p:spPr>
          <a:xfrm>
            <a:off x="7514036" y="3429338"/>
            <a:ext cx="385355" cy="463591"/>
          </a:xfrm>
          <a:custGeom>
            <a:avLst/>
            <a:gdLst>
              <a:gd name="f0" fmla="val w"/>
              <a:gd name="f1" fmla="val h"/>
              <a:gd name="f2" fmla="val 0"/>
              <a:gd name="f3" fmla="val 2671236"/>
              <a:gd name="f4" fmla="val 3213546"/>
              <a:gd name="f5" fmla="val 1336943"/>
              <a:gd name="f6" fmla="val 151152"/>
              <a:gd name="f7" fmla="val 1223677"/>
              <a:gd name="f8" fmla="val 1131857"/>
              <a:gd name="f9" fmla="val 242973"/>
              <a:gd name="f10" fmla="val 356239"/>
              <a:gd name="f11" fmla="val 469506"/>
              <a:gd name="f12" fmla="val 561326"/>
              <a:gd name="f13" fmla="val 1450210"/>
              <a:gd name="f14" fmla="val 1542030"/>
              <a:gd name="f15" fmla="val 1533689"/>
              <a:gd name="f16" fmla="val 1693182"/>
              <a:gd name="f17" fmla="val 159493"/>
              <a:gd name="f18" fmla="val 499348"/>
              <a:gd name="f19" fmla="val 1608797"/>
              <a:gd name="f20" fmla="val 622748"/>
              <a:gd name="f21" fmla="val 1486649"/>
              <a:gd name="f22" fmla="val 678491"/>
              <a:gd name="f23" fmla="val 1504985"/>
              <a:gd name="f24" fmla="val 861628"/>
              <a:gd name="f25" fmla="val 2050955"/>
              <a:gd name="f26" fmla="val 2073924"/>
              <a:gd name="f27" fmla="val 808095"/>
              <a:gd name="f28" fmla="val 2127168"/>
              <a:gd name="f29" fmla="val 770742"/>
              <a:gd name="f30" fmla="val 2189136"/>
              <a:gd name="f31" fmla="val 2272476"/>
              <a:gd name="f32" fmla="val 2340037"/>
              <a:gd name="f33" fmla="val 838303"/>
              <a:gd name="f34" fmla="val 921643"/>
              <a:gd name="f35" fmla="val 1004983"/>
              <a:gd name="f36" fmla="val 1072544"/>
              <a:gd name="f37" fmla="val 1035191"/>
              <a:gd name="f38" fmla="val 981658"/>
              <a:gd name="f39" fmla="val 1517002"/>
              <a:gd name="f40" fmla="val 1678124"/>
              <a:gd name="f41" fmla="val 2590970"/>
              <a:gd name="f42" fmla="val 2063444"/>
              <a:gd name="f43" fmla="val 2451708"/>
              <a:gd name="f44" fmla="val 2360829"/>
              <a:gd name="f45" fmla="val 2287813"/>
              <a:gd name="f46" fmla="val 2381761"/>
              <a:gd name="f47" fmla="val 1860600"/>
              <a:gd name="f48" fmla="val 2329006"/>
              <a:gd name="f49" fmla="val 1862811"/>
              <a:gd name="f50" fmla="val 2276981"/>
              <a:gd name="f51" fmla="val 1871755"/>
              <a:gd name="f52" fmla="val 2228094"/>
              <a:gd name="f53" fmla="val 1886075"/>
              <a:gd name="f54" fmla="val 2324645"/>
              <a:gd name="f55" fmla="val 1771974"/>
              <a:gd name="f56" fmla="val 2415523"/>
              <a:gd name="f57" fmla="val 1665436"/>
              <a:gd name="f58" fmla="val 2449665"/>
              <a:gd name="f59" fmla="val 1504055"/>
              <a:gd name="f60" fmla="val 2485699"/>
              <a:gd name="f61" fmla="val 1663545"/>
              <a:gd name="f62" fmla="val 2574685"/>
              <a:gd name="f63" fmla="val 1764408"/>
              <a:gd name="f64" fmla="val 2622475"/>
              <a:gd name="f65" fmla="val 1872164"/>
              <a:gd name="f66" fmla="val 2568855"/>
              <a:gd name="f67" fmla="val 1862858"/>
              <a:gd name="f68" fmla="val 2513341"/>
              <a:gd name="f69" fmla="val 1860541"/>
              <a:gd name="f70" fmla="val 2486075"/>
              <a:gd name="f71" fmla="val 2436981"/>
              <a:gd name="f72" fmla="val 2151724"/>
              <a:gd name="f73" fmla="val 2992040"/>
              <a:gd name="f74" fmla="val 1522375"/>
              <a:gd name="f75" fmla="val 3040581"/>
              <a:gd name="f76" fmla="val 1427529"/>
              <a:gd name="f77" fmla="val 3119259"/>
              <a:gd name="f78" fmla="val 1392747"/>
              <a:gd name="f79" fmla="val 3155891"/>
              <a:gd name="f80" fmla="val 1284048"/>
              <a:gd name="f81" fmla="val 3153728"/>
              <a:gd name="f82" fmla="val 1252174"/>
              <a:gd name="f83" fmla="val 3120936"/>
              <a:gd name="f84" fmla="val 1157234"/>
              <a:gd name="f85" fmla="val 3046101"/>
              <a:gd name="f86" fmla="val 592479"/>
              <a:gd name="f87" fmla="val 2980043"/>
              <a:gd name="f88" fmla="val 187829"/>
              <a:gd name="f89" fmla="val 2438320"/>
              <a:gd name="f90" fmla="val 160409"/>
              <a:gd name="f91" fmla="val 1860193"/>
              <a:gd name="f92" fmla="val 105366"/>
              <a:gd name="f93" fmla="val 1862056"/>
              <a:gd name="f94" fmla="val 50978"/>
              <a:gd name="f95" fmla="val 1871143"/>
              <a:gd name="f96" fmla="val 96552"/>
              <a:gd name="f97" fmla="val 187429"/>
              <a:gd name="f98" fmla="val 221571"/>
              <a:gd name="f99" fmla="val 257605"/>
              <a:gd name="f100" fmla="val 346591"/>
              <a:gd name="f101" fmla="val 443143"/>
              <a:gd name="f102" fmla="val 396276"/>
              <a:gd name="f103" fmla="val 1872705"/>
              <a:gd name="f104" fmla="val 344922"/>
              <a:gd name="f105" fmla="val 1863589"/>
              <a:gd name="f106" fmla="val 291687"/>
              <a:gd name="f107" fmla="val 1860996"/>
              <a:gd name="f108" fmla="val 313360"/>
              <a:gd name="f109" fmla="val 2289054"/>
              <a:gd name="f110" fmla="val 617325"/>
              <a:gd name="f111" fmla="val 2454996"/>
              <a:gd name="f112" fmla="val 1001768"/>
              <a:gd name="f113" fmla="val 2593980"/>
              <a:gd name="f114" fmla="val 1157883"/>
              <a:gd name="f115" fmla="val 666108"/>
              <a:gd name="f116" fmla="val 643139"/>
              <a:gd name="f117" fmla="val 589896"/>
              <a:gd name="f118" fmla="val 1072543"/>
              <a:gd name="f119" fmla="val 527928"/>
              <a:gd name="f120" fmla="val 444588"/>
              <a:gd name="f121" fmla="val 377027"/>
              <a:gd name="f122" fmla="val 1004982"/>
              <a:gd name="f123" fmla="val 921642"/>
              <a:gd name="f124" fmla="val 838302"/>
              <a:gd name="f125" fmla="val 770741"/>
              <a:gd name="f126" fmla="val 643141"/>
              <a:gd name="f127" fmla="val 666110"/>
              <a:gd name="f128" fmla="val 1169505"/>
              <a:gd name="f129" fmla="val 1187237"/>
              <a:gd name="f130" fmla="val 1065090"/>
              <a:gd name="f131" fmla="val 980704"/>
              <a:gd name="f132" fmla="val 1140198"/>
              <a:gd name="f133" fmla="*/ f0 1 2671236"/>
              <a:gd name="f134" fmla="*/ f1 1 3213546"/>
              <a:gd name="f135" fmla="+- f4 0 f2"/>
              <a:gd name="f136" fmla="+- f3 0 f2"/>
              <a:gd name="f137" fmla="*/ f136 1 2671236"/>
              <a:gd name="f138" fmla="*/ f135 1 3213546"/>
              <a:gd name="f139" fmla="*/ f2 1 f137"/>
              <a:gd name="f140" fmla="*/ f3 1 f137"/>
              <a:gd name="f141" fmla="*/ f2 1 f138"/>
              <a:gd name="f142" fmla="*/ f4 1 f138"/>
              <a:gd name="f143" fmla="*/ f139 f133 1"/>
              <a:gd name="f144" fmla="*/ f140 f133 1"/>
              <a:gd name="f145" fmla="*/ f142 f134 1"/>
              <a:gd name="f146" fmla="*/ f141 f1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3" t="f146" r="f144" b="f145"/>
            <a:pathLst>
              <a:path w="2671236" h="321354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5" y="f2"/>
                </a:moveTo>
                <a:cubicBezTo>
                  <a:pt x="f15" y="f2"/>
                  <a:pt x="f16" y="f17"/>
                  <a:pt x="f16" y="f10"/>
                </a:cubicBezTo>
                <a:cubicBezTo>
                  <a:pt x="f16" y="f18"/>
                  <a:pt x="f19" y="f20"/>
                  <a:pt x="f21" y="f22"/>
                </a:cubicBezTo>
                <a:lnTo>
                  <a:pt x="f23" y="f24"/>
                </a:lnTo>
                <a:lnTo>
                  <a:pt x="f25" y="f24"/>
                </a:lnTo>
                <a:cubicBezTo>
                  <a:pt x="f26" y="f27"/>
                  <a:pt x="f28" y="f29"/>
                  <a:pt x="f30" y="f29"/>
                </a:cubicBezTo>
                <a:cubicBezTo>
                  <a:pt x="f31" y="f29"/>
                  <a:pt x="f32" y="f33"/>
                  <a:pt x="f32" y="f34"/>
                </a:cubicBezTo>
                <a:cubicBezTo>
                  <a:pt x="f32" y="f35"/>
                  <a:pt x="f31" y="f36"/>
                  <a:pt x="f30" y="f36"/>
                </a:cubicBezTo>
                <a:cubicBezTo>
                  <a:pt x="f28" y="f36"/>
                  <a:pt x="f26" y="f37"/>
                  <a:pt x="f25" y="f38"/>
                </a:cubicBezTo>
                <a:lnTo>
                  <a:pt x="f39" y="f38"/>
                </a:ln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3" y="f5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5" y="f4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2" y="f53"/>
                </a:cubicBezTo>
                <a:cubicBezTo>
                  <a:pt x="f96" y="f55"/>
                  <a:pt x="f97" y="f57"/>
                  <a:pt x="f98" y="f59"/>
                </a:cubicBezTo>
                <a:cubicBezTo>
                  <a:pt x="f99" y="f61"/>
                  <a:pt x="f100" y="f63"/>
                  <a:pt x="f101" y="f53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lnTo>
                  <a:pt x="f114" y="f38"/>
                </a:lnTo>
                <a:lnTo>
                  <a:pt x="f115" y="f38"/>
                </a:lnTo>
                <a:cubicBezTo>
                  <a:pt x="f116" y="f37"/>
                  <a:pt x="f117" y="f118"/>
                  <a:pt x="f119" y="f118"/>
                </a:cubicBezTo>
                <a:cubicBezTo>
                  <a:pt x="f120" y="f118"/>
                  <a:pt x="f121" y="f122"/>
                  <a:pt x="f121" y="f123"/>
                </a:cubicBezTo>
                <a:cubicBezTo>
                  <a:pt x="f121" y="f124"/>
                  <a:pt x="f120" y="f125"/>
                  <a:pt x="f119" y="f125"/>
                </a:cubicBezTo>
                <a:cubicBezTo>
                  <a:pt x="f117" y="f125"/>
                  <a:pt x="f126" y="f27"/>
                  <a:pt x="f127" y="f24"/>
                </a:cubicBezTo>
                <a:lnTo>
                  <a:pt x="f128" y="f24"/>
                </a:lnTo>
                <a:lnTo>
                  <a:pt x="f129" y="f22"/>
                </a:lnTo>
                <a:cubicBezTo>
                  <a:pt x="f130" y="f20"/>
                  <a:pt x="f131" y="f18"/>
                  <a:pt x="f131" y="f10"/>
                </a:cubicBezTo>
                <a:cubicBezTo>
                  <a:pt x="f131" y="f17"/>
                  <a:pt x="f132" y="f2"/>
                  <a:pt x="f5" y="f2"/>
                </a:cubicBez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</a:endParaRPr>
          </a:p>
        </p:txBody>
      </p:sp>
      <p:grpSp>
        <p:nvGrpSpPr>
          <p:cNvPr id="18" name="Google Shape;6783;p88">
            <a:extLst>
              <a:ext uri="{FF2B5EF4-FFF2-40B4-BE49-F238E27FC236}">
                <a16:creationId xmlns:a16="http://schemas.microsoft.com/office/drawing/2014/main" id="{5D2B5D08-8CD0-493C-BB40-548B8C03BB7C}"/>
              </a:ext>
            </a:extLst>
          </p:cNvPr>
          <p:cNvGrpSpPr/>
          <p:nvPr/>
        </p:nvGrpSpPr>
        <p:grpSpPr>
          <a:xfrm>
            <a:off x="8211055" y="926488"/>
            <a:ext cx="425132" cy="424848"/>
            <a:chOff x="8211055" y="926488"/>
            <a:chExt cx="425132" cy="424848"/>
          </a:xfrm>
        </p:grpSpPr>
        <p:sp>
          <p:nvSpPr>
            <p:cNvPr id="19" name="Google Shape;6784;p88">
              <a:extLst>
                <a:ext uri="{FF2B5EF4-FFF2-40B4-BE49-F238E27FC236}">
                  <a16:creationId xmlns:a16="http://schemas.microsoft.com/office/drawing/2014/main" id="{9D140CE2-233F-48F2-A06E-1532BF13F2B7}"/>
                </a:ext>
              </a:extLst>
            </p:cNvPr>
            <p:cNvSpPr/>
            <p:nvPr/>
          </p:nvSpPr>
          <p:spPr>
            <a:xfrm>
              <a:off x="8461976" y="926488"/>
              <a:ext cx="150144" cy="2243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6168"/>
                <a:gd name="f5" fmla="val 2426"/>
                <a:gd name="f6" fmla="val 1"/>
                <a:gd name="f7" fmla="val 2286"/>
                <a:gd name="f8" fmla="val 2136"/>
                <a:gd name="f9" fmla="val 77"/>
                <a:gd name="f10" fmla="val 2112"/>
                <a:gd name="f11" fmla="val 244"/>
                <a:gd name="f12" fmla="val 64"/>
                <a:gd name="f13" fmla="val 5064"/>
                <a:gd name="f14" fmla="val 5222"/>
                <a:gd name="f15" fmla="val 5474"/>
                <a:gd name="f16" fmla="val 253"/>
                <a:gd name="f17" fmla="val 5506"/>
                <a:gd name="f18" fmla="val 295"/>
                <a:gd name="f19" fmla="val 5531"/>
                <a:gd name="f20" fmla="val 342"/>
                <a:gd name="f21" fmla="val 5543"/>
                <a:gd name="f22" fmla="val 389"/>
                <a:gd name="f23" fmla="val 517"/>
                <a:gd name="f24" fmla="val 648"/>
                <a:gd name="f25" fmla="val 5455"/>
                <a:gd name="f26" fmla="val 694"/>
                <a:gd name="f27" fmla="val 5317"/>
                <a:gd name="f28" fmla="val 1261"/>
                <a:gd name="f29" fmla="val 4025"/>
                <a:gd name="f30" fmla="val 1419"/>
                <a:gd name="f31" fmla="val 4088"/>
                <a:gd name="f32" fmla="val 1576"/>
                <a:gd name="f33" fmla="val 4119"/>
                <a:gd name="f34" fmla="val 1765"/>
                <a:gd name="f35" fmla="val 1891"/>
                <a:gd name="f36" fmla="val 1986"/>
                <a:gd name="f37" fmla="val 4056"/>
                <a:gd name="f38" fmla="val 4844"/>
                <a:gd name="f39" fmla="val 1450"/>
                <a:gd name="f40" fmla="val 4970"/>
                <a:gd name="f41" fmla="val 946"/>
                <a:gd name="f42" fmla="val 789"/>
                <a:gd name="f43" fmla="val 6167"/>
                <a:gd name="f44" fmla="val 4002"/>
                <a:gd name="f45" fmla="val 3466"/>
                <a:gd name="f46" fmla="val 5001"/>
                <a:gd name="f47" fmla="val 2773"/>
                <a:gd name="f48" fmla="val 3143"/>
                <a:gd name="f49" fmla="val 2670"/>
                <a:gd name="f50" fmla="val 2458"/>
                <a:gd name="f51" fmla="val 2324"/>
                <a:gd name="f52" fmla="val 2080"/>
                <a:gd name="f53" fmla="val 2166"/>
                <a:gd name="f54" fmla="val 496"/>
                <a:gd name="f55" fmla="val 307"/>
                <a:gd name="f56" fmla="val 2710"/>
                <a:gd name="f57" fmla="val 118"/>
                <a:gd name="f58" fmla="val 2553"/>
                <a:gd name="f59" fmla="val 24"/>
                <a:gd name="f60" fmla="val 2515"/>
                <a:gd name="f61" fmla="val 8"/>
                <a:gd name="f62" fmla="val 2471"/>
                <a:gd name="f63" fmla="*/ f0 1 4128"/>
                <a:gd name="f64" fmla="*/ f1 1 6168"/>
                <a:gd name="f65" fmla="+- f4 0 f2"/>
                <a:gd name="f66" fmla="+- f3 0 f2"/>
                <a:gd name="f67" fmla="*/ f66 1 4128"/>
                <a:gd name="f68" fmla="*/ f65 1 6168"/>
                <a:gd name="f69" fmla="*/ f2 1 f67"/>
                <a:gd name="f70" fmla="*/ f3 1 f67"/>
                <a:gd name="f71" fmla="*/ f2 1 f68"/>
                <a:gd name="f72" fmla="*/ f4 1 f68"/>
                <a:gd name="f73" fmla="*/ f69 f63 1"/>
                <a:gd name="f74" fmla="*/ f70 f63 1"/>
                <a:gd name="f75" fmla="*/ f72 f64 1"/>
                <a:gd name="f76" fmla="*/ f71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4128" h="61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12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1"/>
                    <a:pt x="f10" y="f37"/>
                  </a:cubicBezTo>
                  <a:lnTo>
                    <a:pt x="f10" y="f38"/>
                  </a:lnTo>
                  <a:cubicBezTo>
                    <a:pt x="f39" y="f40"/>
                    <a:pt x="f41" y="f17"/>
                    <a:pt x="f42" y="f43"/>
                  </a:cubicBezTo>
                  <a:lnTo>
                    <a:pt x="f3" y="f43"/>
                  </a:lnTo>
                  <a:cubicBezTo>
                    <a:pt x="f44" y="f17"/>
                    <a:pt x="f45" y="f46"/>
                    <a:pt x="f47" y="f38"/>
                  </a:cubicBezTo>
                  <a:lnTo>
                    <a:pt x="f47" y="f48"/>
                  </a:lnTo>
                  <a:cubicBezTo>
                    <a:pt x="f47" y="f49"/>
                    <a:pt x="f50" y="f51"/>
                    <a:pt x="f52" y="f53"/>
                  </a:cubicBezTo>
                  <a:lnTo>
                    <a:pt x="f47" y="f54"/>
                  </a:lnTo>
                  <a:cubicBezTo>
                    <a:pt x="f47" y="f55"/>
                    <a:pt x="f56" y="f57"/>
                    <a:pt x="f58" y="f59"/>
                  </a:cubicBezTo>
                  <a:cubicBezTo>
                    <a:pt x="f60" y="f61"/>
                    <a:pt x="f62" y="f6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" name="Google Shape;6785;p88">
              <a:extLst>
                <a:ext uri="{FF2B5EF4-FFF2-40B4-BE49-F238E27FC236}">
                  <a16:creationId xmlns:a16="http://schemas.microsoft.com/office/drawing/2014/main" id="{868DF2DB-CE7C-4093-9D7A-DD16CCE6E005}"/>
                </a:ext>
              </a:extLst>
            </p:cNvPr>
            <p:cNvSpPr/>
            <p:nvPr/>
          </p:nvSpPr>
          <p:spPr>
            <a:xfrm>
              <a:off x="8211055" y="1078589"/>
              <a:ext cx="225756" cy="2727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7499"/>
                <a:gd name="f5" fmla="val 693"/>
                <a:gd name="f6" fmla="val 315"/>
                <a:gd name="f7" fmla="val 662"/>
                <a:gd name="f8" fmla="val 6490"/>
                <a:gd name="f9" fmla="val 32"/>
                <a:gd name="f10" fmla="val 7026"/>
                <a:gd name="f11" fmla="val 504"/>
                <a:gd name="f12" fmla="val 7498"/>
                <a:gd name="f13" fmla="val 1103"/>
                <a:gd name="f14" fmla="val 5797"/>
                <a:gd name="f15" fmla="val 5608"/>
                <a:gd name="f16" fmla="val 6049"/>
                <a:gd name="f17" fmla="val 5451"/>
                <a:gd name="f18" fmla="val 5860"/>
                <a:gd name="f19" fmla="val 1765"/>
                <a:gd name="f20" fmla="val 1576"/>
                <a:gd name="f21" fmla="val 1418"/>
                <a:gd name="f22" fmla="val 5293"/>
                <a:gd name="f23" fmla="val 5104"/>
                <a:gd name="f24" fmla="val 252"/>
                <a:gd name="f25" fmla="*/ f0 1 6207"/>
                <a:gd name="f26" fmla="*/ f1 1 7499"/>
                <a:gd name="f27" fmla="+- f4 0 f2"/>
                <a:gd name="f28" fmla="+- f3 0 f2"/>
                <a:gd name="f29" fmla="*/ f28 1 6207"/>
                <a:gd name="f30" fmla="*/ f27 1 7499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6207" h="7499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lnTo>
                    <a:pt x="f2" y="f8"/>
                  </a:lnTo>
                  <a:cubicBezTo>
                    <a:pt x="f9" y="f10"/>
                    <a:pt x="f11" y="f12"/>
                    <a:pt x="f13" y="f12"/>
                  </a:cubicBezTo>
                  <a:lnTo>
                    <a:pt x="f3" y="f12"/>
                  </a:lnTo>
                  <a:lnTo>
                    <a:pt x="f3" y="f14"/>
                  </a:lnTo>
                  <a:cubicBezTo>
                    <a:pt x="f3" y="f15"/>
                    <a:pt x="f16" y="f17"/>
                    <a:pt x="f18" y="f17"/>
                  </a:cubicBezTo>
                  <a:lnTo>
                    <a:pt x="f19" y="f17"/>
                  </a:lnTo>
                  <a:cubicBezTo>
                    <a:pt x="f20" y="f17"/>
                    <a:pt x="f21" y="f22"/>
                    <a:pt x="f21" y="f23"/>
                  </a:cubicBezTo>
                  <a:lnTo>
                    <a:pt x="f21" y="f7"/>
                  </a:lnTo>
                  <a:cubicBezTo>
                    <a:pt x="f21" y="f24"/>
                    <a:pt x="f13" y="f2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Google Shape;6786;p88">
              <a:extLst>
                <a:ext uri="{FF2B5EF4-FFF2-40B4-BE49-F238E27FC236}">
                  <a16:creationId xmlns:a16="http://schemas.microsoft.com/office/drawing/2014/main" id="{1CCE9849-E92A-4569-80E0-A8411FA27759}"/>
                </a:ext>
              </a:extLst>
            </p:cNvPr>
            <p:cNvSpPr/>
            <p:nvPr/>
          </p:nvSpPr>
          <p:spPr>
            <a:xfrm>
              <a:off x="8310743" y="977731"/>
              <a:ext cx="74487" cy="745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49"/>
                <a:gd name="f5" fmla="val 1040"/>
                <a:gd name="f6" fmla="val 1"/>
                <a:gd name="f7" fmla="val 473"/>
                <a:gd name="f8" fmla="val 1041"/>
                <a:gd name="f9" fmla="val 1576"/>
                <a:gd name="f10" fmla="val 1607"/>
                <a:gd name="f11" fmla="*/ f0 1 2048"/>
                <a:gd name="f12" fmla="*/ f1 1 2049"/>
                <a:gd name="f13" fmla="+- f4 0 f2"/>
                <a:gd name="f14" fmla="+- f3 0 f2"/>
                <a:gd name="f15" fmla="*/ f14 1 2048"/>
                <a:gd name="f16" fmla="*/ f13 1 2049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2048" h="204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cubicBezTo>
                    <a:pt x="f2" y="f9"/>
                    <a:pt x="f7" y="f4"/>
                    <a:pt x="f5" y="f4"/>
                  </a:cubicBezTo>
                  <a:cubicBezTo>
                    <a:pt x="f9" y="f4"/>
                    <a:pt x="f3" y="f9"/>
                    <a:pt x="f3" y="f8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" name="Google Shape;6787;p88">
              <a:extLst>
                <a:ext uri="{FF2B5EF4-FFF2-40B4-BE49-F238E27FC236}">
                  <a16:creationId xmlns:a16="http://schemas.microsoft.com/office/drawing/2014/main" id="{9997A876-C624-4AAA-AC97-874F8B597DE4}"/>
                </a:ext>
              </a:extLst>
            </p:cNvPr>
            <p:cNvSpPr/>
            <p:nvPr/>
          </p:nvSpPr>
          <p:spPr>
            <a:xfrm>
              <a:off x="8286667" y="1078187"/>
              <a:ext cx="226917" cy="2719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7478"/>
                <a:gd name="f5" fmla="val 1641"/>
                <a:gd name="f6" fmla="val 1"/>
                <a:gd name="f7" fmla="val 1242"/>
                <a:gd name="f8" fmla="val 819"/>
                <a:gd name="f9" fmla="val 205"/>
                <a:gd name="f10" fmla="val 568"/>
                <a:gd name="f11" fmla="val 484"/>
                <a:gd name="f12" fmla="val 190"/>
                <a:gd name="f13" fmla="val 799"/>
                <a:gd name="f14" fmla="val 1209"/>
                <a:gd name="f15" fmla="val 1681"/>
                <a:gd name="f16" fmla="val 4769"/>
                <a:gd name="f17" fmla="val 2679"/>
                <a:gd name="f18" fmla="val 2521"/>
                <a:gd name="f19" fmla="val 4359"/>
                <a:gd name="f20" fmla="val 2175"/>
                <a:gd name="f21" fmla="val 4107"/>
                <a:gd name="f22" fmla="val 1702"/>
                <a:gd name="f23" fmla="val 1040"/>
                <a:gd name="f24" fmla="val 820"/>
                <a:gd name="f25" fmla="val 662"/>
                <a:gd name="f26" fmla="val 3949"/>
                <a:gd name="f27" fmla="val 3729"/>
                <a:gd name="f28" fmla="val 2374"/>
                <a:gd name="f29" fmla="val 2154"/>
                <a:gd name="f30" fmla="val 1996"/>
                <a:gd name="f31" fmla="val 1229"/>
                <a:gd name="f32" fmla="val 1387"/>
                <a:gd name="f33" fmla="val 3382"/>
                <a:gd name="f34" fmla="val 1733"/>
                <a:gd name="f35" fmla="val 2553"/>
                <a:gd name="f36" fmla="val 3277"/>
                <a:gd name="f37" fmla="val 3981"/>
                <a:gd name="f38" fmla="val 3435"/>
                <a:gd name="f39" fmla="val 3813"/>
                <a:gd name="f40" fmla="val 4380"/>
                <a:gd name="f41" fmla="val 4852"/>
                <a:gd name="f42" fmla="val 5241"/>
                <a:gd name="f43" fmla="val 5777"/>
                <a:gd name="f44" fmla="val 5084"/>
                <a:gd name="f45" fmla="val 6176"/>
                <a:gd name="f46" fmla="val 4580"/>
                <a:gd name="f47" fmla="val 5703"/>
                <a:gd name="f48" fmla="val 5168"/>
                <a:gd name="f49" fmla="val 3781"/>
                <a:gd name="f50" fmla="val 3592"/>
                <a:gd name="f51" fmla="val 1807"/>
                <a:gd name="f52" fmla="val 862"/>
                <a:gd name="f53" fmla="val 2710"/>
                <a:gd name="f54" fmla="val 43"/>
                <a:gd name="f55" fmla="val 1796"/>
                <a:gd name="f56" fmla="val 11"/>
                <a:gd name="f57" fmla="val 1745"/>
                <a:gd name="f58" fmla="val 4"/>
                <a:gd name="f59" fmla="val 1694"/>
                <a:gd name="f60" fmla="*/ f0 1 6239"/>
                <a:gd name="f61" fmla="*/ f1 1 7478"/>
                <a:gd name="f62" fmla="+- f4 0 f2"/>
                <a:gd name="f63" fmla="+- f3 0 f2"/>
                <a:gd name="f64" fmla="*/ f63 1 6239"/>
                <a:gd name="f65" fmla="*/ f62 1 7478"/>
                <a:gd name="f66" fmla="*/ f2 1 f64"/>
                <a:gd name="f67" fmla="*/ f3 1 f64"/>
                <a:gd name="f68" fmla="*/ f2 1 f65"/>
                <a:gd name="f69" fmla="*/ f4 1 f65"/>
                <a:gd name="f70" fmla="*/ f66 f60 1"/>
                <a:gd name="f71" fmla="*/ f67 f60 1"/>
                <a:gd name="f72" fmla="*/ f69 f61 1"/>
                <a:gd name="f73" fmla="*/ f68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6239" h="74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6" y="f15"/>
                  </a:cubicBezTo>
                  <a:lnTo>
                    <a:pt x="f6" y="f16"/>
                  </a:lnTo>
                  <a:lnTo>
                    <a:pt x="f17" y="f16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24" y="f30"/>
                    <a:pt x="f23" y="f30"/>
                  </a:cubicBezTo>
                  <a:cubicBezTo>
                    <a:pt x="f31" y="f30"/>
                    <a:pt x="f32" y="f29"/>
                    <a:pt x="f32" y="f28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8" y="f16"/>
                  </a:cubicBezTo>
                  <a:lnTo>
                    <a:pt x="f39" y="f16"/>
                  </a:lnTo>
                  <a:cubicBezTo>
                    <a:pt x="f40" y="f16"/>
                    <a:pt x="f41" y="f42"/>
                    <a:pt x="f41" y="f43"/>
                  </a:cubicBezTo>
                  <a:lnTo>
                    <a:pt x="f41" y="f4"/>
                  </a:lnTo>
                  <a:lnTo>
                    <a:pt x="f3" y="f4"/>
                  </a:lnTo>
                  <a:lnTo>
                    <a:pt x="f3" y="f44"/>
                  </a:lnTo>
                  <a:cubicBezTo>
                    <a:pt x="f45" y="f46"/>
                    <a:pt x="f47" y="f21"/>
                    <a:pt x="f48" y="f21"/>
                  </a:cubicBezTo>
                  <a:lnTo>
                    <a:pt x="f49" y="f21"/>
                  </a:lnTo>
                  <a:cubicBezTo>
                    <a:pt x="f50" y="f21"/>
                    <a:pt x="f38" y="f26"/>
                    <a:pt x="f38" y="f27"/>
                  </a:cubicBezTo>
                  <a:lnTo>
                    <a:pt x="f38" y="f51"/>
                  </a:lnTo>
                  <a:cubicBezTo>
                    <a:pt x="f38" y="f52"/>
                    <a:pt x="f53" y="f54"/>
                    <a:pt x="f55" y="f56"/>
                  </a:cubicBezTo>
                  <a:cubicBezTo>
                    <a:pt x="f57" y="f58"/>
                    <a:pt x="f59" y="f6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" name="Google Shape;6788;p88">
              <a:extLst>
                <a:ext uri="{FF2B5EF4-FFF2-40B4-BE49-F238E27FC236}">
                  <a16:creationId xmlns:a16="http://schemas.microsoft.com/office/drawing/2014/main" id="{4EC573AE-76AB-4A8C-9BF4-F24BF6F6BF33}"/>
                </a:ext>
              </a:extLst>
            </p:cNvPr>
            <p:cNvSpPr/>
            <p:nvPr/>
          </p:nvSpPr>
          <p:spPr>
            <a:xfrm>
              <a:off x="8436766" y="1177116"/>
              <a:ext cx="199421" cy="48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324"/>
                <a:gd name="f5" fmla="val 1"/>
                <a:gd name="f6" fmla="val 662"/>
                <a:gd name="f7" fmla="val 1041"/>
                <a:gd name="f8" fmla="val 1576"/>
                <a:gd name="f9" fmla="val 2080"/>
                <a:gd name="f10" fmla="val 946"/>
                <a:gd name="f11" fmla="val 2395"/>
                <a:gd name="f12" fmla="val 5136"/>
                <a:gd name="f13" fmla="val 5325"/>
                <a:gd name="f14" fmla="val 1166"/>
                <a:gd name="f15" fmla="val 977"/>
                <a:gd name="f16" fmla="val 316"/>
                <a:gd name="f17" fmla="val 158"/>
                <a:gd name="f18" fmla="*/ f0 1 5483"/>
                <a:gd name="f19" fmla="*/ f1 1 1324"/>
                <a:gd name="f20" fmla="+- f4 0 f2"/>
                <a:gd name="f21" fmla="+- f3 0 f2"/>
                <a:gd name="f22" fmla="*/ f21 1 5483"/>
                <a:gd name="f23" fmla="*/ f20 1 1324"/>
                <a:gd name="f24" fmla="*/ f2 1 f22"/>
                <a:gd name="f25" fmla="*/ f3 1 f22"/>
                <a:gd name="f26" fmla="*/ f2 1 f23"/>
                <a:gd name="f27" fmla="*/ f4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5483" h="1324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3" y="f14"/>
                    <a:pt x="f3" y="f15"/>
                  </a:cubicBezTo>
                  <a:lnTo>
                    <a:pt x="f3" y="f16"/>
                  </a:lnTo>
                  <a:cubicBezTo>
                    <a:pt x="f3" y="f17"/>
                    <a:pt x="f13" y="f5"/>
                    <a:pt x="f12" y="f5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4" name="Google Shape;6800;p88">
            <a:extLst>
              <a:ext uri="{FF2B5EF4-FFF2-40B4-BE49-F238E27FC236}">
                <a16:creationId xmlns:a16="http://schemas.microsoft.com/office/drawing/2014/main" id="{CA162BDA-9391-4DDE-BFBC-F5A81E4AED7D}"/>
              </a:ext>
            </a:extLst>
          </p:cNvPr>
          <p:cNvGrpSpPr/>
          <p:nvPr/>
        </p:nvGrpSpPr>
        <p:grpSpPr>
          <a:xfrm>
            <a:off x="7495163" y="1728545"/>
            <a:ext cx="414066" cy="412961"/>
            <a:chOff x="7495163" y="1728545"/>
            <a:chExt cx="414066" cy="412961"/>
          </a:xfrm>
        </p:grpSpPr>
        <p:sp>
          <p:nvSpPr>
            <p:cNvPr id="25" name="Google Shape;6801;p88">
              <a:extLst>
                <a:ext uri="{FF2B5EF4-FFF2-40B4-BE49-F238E27FC236}">
                  <a16:creationId xmlns:a16="http://schemas.microsoft.com/office/drawing/2014/main" id="{C260913B-FDCA-48D3-A6CB-F325C0BF0296}"/>
                </a:ext>
              </a:extLst>
            </p:cNvPr>
            <p:cNvSpPr/>
            <p:nvPr/>
          </p:nvSpPr>
          <p:spPr>
            <a:xfrm>
              <a:off x="7519714" y="1728545"/>
              <a:ext cx="366098" cy="1713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35"/>
                <a:gd name="f4" fmla="val 4838"/>
                <a:gd name="f5" fmla="val 1040"/>
                <a:gd name="f6" fmla="val 473"/>
                <a:gd name="f7" fmla="val 1"/>
                <a:gd name="f8" fmla="val 1071"/>
                <a:gd name="f9" fmla="val 2458"/>
                <a:gd name="f10" fmla="val 2993"/>
                <a:gd name="f11" fmla="val 3466"/>
                <a:gd name="f12" fmla="val 2048"/>
                <a:gd name="f13" fmla="val 4505"/>
                <a:gd name="f14" fmla="val 4663"/>
                <a:gd name="f15" fmla="val 2143"/>
                <a:gd name="f16" fmla="val 4757"/>
                <a:gd name="f17" fmla="val 2269"/>
                <a:gd name="f18" fmla="val 4820"/>
                <a:gd name="f19" fmla="val 2300"/>
                <a:gd name="f20" fmla="val 4831"/>
                <a:gd name="f21" fmla="val 2339"/>
                <a:gd name="f22" fmla="val 2380"/>
                <a:gd name="f23" fmla="val 2461"/>
                <a:gd name="f24" fmla="val 2552"/>
                <a:gd name="f25" fmla="val 4810"/>
                <a:gd name="f26" fmla="val 2615"/>
                <a:gd name="f27" fmla="val 4726"/>
                <a:gd name="f28" fmla="val 3876"/>
                <a:gd name="f29" fmla="val 6365"/>
                <a:gd name="f30" fmla="val 7625"/>
                <a:gd name="f31" fmla="val 7688"/>
                <a:gd name="f32" fmla="val 7765"/>
                <a:gd name="f33" fmla="val 7846"/>
                <a:gd name="f34" fmla="val 7887"/>
                <a:gd name="f35" fmla="val 7929"/>
                <a:gd name="f36" fmla="val 7971"/>
                <a:gd name="f37" fmla="val 8097"/>
                <a:gd name="f38" fmla="val 4789"/>
                <a:gd name="f39" fmla="val 8160"/>
                <a:gd name="f40" fmla="val 4631"/>
                <a:gd name="f41" fmla="val 9231"/>
                <a:gd name="f42" fmla="val 9862"/>
                <a:gd name="f43" fmla="val 10334"/>
                <a:gd name="f44" fmla="val 536"/>
                <a:gd name="f45" fmla="val 9294"/>
                <a:gd name="f46" fmla="*/ f0 1 10335"/>
                <a:gd name="f47" fmla="*/ f1 1 4838"/>
                <a:gd name="f48" fmla="+- f4 0 f2"/>
                <a:gd name="f49" fmla="+- f3 0 f2"/>
                <a:gd name="f50" fmla="*/ f49 1 10335"/>
                <a:gd name="f51" fmla="*/ f48 1 4838"/>
                <a:gd name="f52" fmla="*/ f2 1 f50"/>
                <a:gd name="f53" fmla="*/ f3 1 f50"/>
                <a:gd name="f54" fmla="*/ f2 1 f51"/>
                <a:gd name="f55" fmla="*/ f4 1 f51"/>
                <a:gd name="f56" fmla="*/ f52 f46 1"/>
                <a:gd name="f57" fmla="*/ f53 f46 1"/>
                <a:gd name="f58" fmla="*/ f55 f47 1"/>
                <a:gd name="f59" fmla="*/ f54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0335" h="4838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2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11"/>
                  </a:lnTo>
                  <a:lnTo>
                    <a:pt x="f29" y="f11"/>
                  </a:lnTo>
                  <a:lnTo>
                    <a:pt x="f30" y="f27"/>
                  </a:lnTo>
                  <a:cubicBezTo>
                    <a:pt x="f31" y="f25"/>
                    <a:pt x="f32" y="f4"/>
                    <a:pt x="f33" y="f4"/>
                  </a:cubicBezTo>
                  <a:cubicBezTo>
                    <a:pt x="f34" y="f4"/>
                    <a:pt x="f35" y="f20"/>
                    <a:pt x="f36" y="f18"/>
                  </a:cubicBezTo>
                  <a:cubicBezTo>
                    <a:pt x="f37" y="f38"/>
                    <a:pt x="f39" y="f40"/>
                    <a:pt x="f39" y="f13"/>
                  </a:cubicBezTo>
                  <a:lnTo>
                    <a:pt x="f39" y="f11"/>
                  </a:lnTo>
                  <a:lnTo>
                    <a:pt x="f41" y="f11"/>
                  </a:lnTo>
                  <a:cubicBezTo>
                    <a:pt x="f42" y="f11"/>
                    <a:pt x="f43" y="f10"/>
                    <a:pt x="f43" y="f9"/>
                  </a:cubicBezTo>
                  <a:lnTo>
                    <a:pt x="f43" y="f8"/>
                  </a:lnTo>
                  <a:cubicBezTo>
                    <a:pt x="f43" y="f44"/>
                    <a:pt x="f42" y="f2"/>
                    <a:pt x="f4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" name="Google Shape;6802;p88">
              <a:extLst>
                <a:ext uri="{FF2B5EF4-FFF2-40B4-BE49-F238E27FC236}">
                  <a16:creationId xmlns:a16="http://schemas.microsoft.com/office/drawing/2014/main" id="{A1C5DF9D-95A4-4EBD-A63A-3956D8117E1B}"/>
                </a:ext>
              </a:extLst>
            </p:cNvPr>
            <p:cNvSpPr/>
            <p:nvPr/>
          </p:nvSpPr>
          <p:spPr>
            <a:xfrm>
              <a:off x="7544266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599"/>
                <a:gd name="f8" fmla="val 631"/>
                <a:gd name="f9" fmla="val 2143"/>
                <a:gd name="f10" fmla="val 2773"/>
                <a:gd name="f11" fmla="*/ f0 1 2742"/>
                <a:gd name="f12" fmla="*/ f1 1 2774"/>
                <a:gd name="f13" fmla="+- f4 0 f2"/>
                <a:gd name="f14" fmla="+- f3 0 f2"/>
                <a:gd name="f15" fmla="*/ f14 1 2742"/>
                <a:gd name="f16" fmla="*/ f13 1 2774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9" y="f10"/>
                    <a:pt x="f3" y="f9"/>
                    <a:pt x="f3" y="f5"/>
                  </a:cubicBezTo>
                  <a:cubicBezTo>
                    <a:pt x="f3" y="f8"/>
                    <a:pt x="f9" y="f6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" name="Google Shape;6803;p88">
              <a:extLst>
                <a:ext uri="{FF2B5EF4-FFF2-40B4-BE49-F238E27FC236}">
                  <a16:creationId xmlns:a16="http://schemas.microsoft.com/office/drawing/2014/main" id="{D973245D-4BDB-4175-BA06-4CEB8EE59B85}"/>
                </a:ext>
              </a:extLst>
            </p:cNvPr>
            <p:cNvSpPr/>
            <p:nvPr/>
          </p:nvSpPr>
          <p:spPr>
            <a:xfrm>
              <a:off x="7495163" y="2045476"/>
              <a:ext cx="194227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11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378"/>
                <a:gd name="f16" fmla="val 5104"/>
                <a:gd name="f17" fmla="val 5325"/>
                <a:gd name="f18" fmla="val 5482"/>
                <a:gd name="f19" fmla="val 5262"/>
                <a:gd name="f20" fmla="val 977"/>
                <a:gd name="f21" fmla="val 4128"/>
                <a:gd name="f22" fmla="*/ f0 1 5483"/>
                <a:gd name="f23" fmla="*/ f1 1 2711"/>
                <a:gd name="f24" fmla="+- f4 0 f2"/>
                <a:gd name="f25" fmla="+- f3 0 f2"/>
                <a:gd name="f26" fmla="*/ f25 1 5483"/>
                <a:gd name="f27" fmla="*/ f24 1 2711"/>
                <a:gd name="f28" fmla="*/ f2 1 f26"/>
                <a:gd name="f29" fmla="*/ f3 1 f26"/>
                <a:gd name="f30" fmla="*/ f2 1 f27"/>
                <a:gd name="f31" fmla="*/ f4 1 f27"/>
                <a:gd name="f32" fmla="*/ f28 f22 1"/>
                <a:gd name="f33" fmla="*/ f29 f22 1"/>
                <a:gd name="f34" fmla="*/ f31 f23 1"/>
                <a:gd name="f35" fmla="*/ f30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5483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20"/>
                    <a:pt x="f21" y="f6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8" name="Google Shape;6804;p88">
              <a:extLst>
                <a:ext uri="{FF2B5EF4-FFF2-40B4-BE49-F238E27FC236}">
                  <a16:creationId xmlns:a16="http://schemas.microsoft.com/office/drawing/2014/main" id="{2AA39F8E-E92D-4844-BDBA-44F8E3B87C40}"/>
                </a:ext>
              </a:extLst>
            </p:cNvPr>
            <p:cNvSpPr/>
            <p:nvPr/>
          </p:nvSpPr>
          <p:spPr>
            <a:xfrm>
              <a:off x="7762999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631"/>
                <a:gd name="f8" fmla="val 2143"/>
                <a:gd name="f9" fmla="val 2773"/>
                <a:gd name="f10" fmla="val 2111"/>
                <a:gd name="f11" fmla="*/ f0 1 2742"/>
                <a:gd name="f12" fmla="*/ f1 1 2774"/>
                <a:gd name="f13" fmla="+- f4 0 f2"/>
                <a:gd name="f14" fmla="+- f3 0 f2"/>
                <a:gd name="f15" fmla="*/ f14 1 2742"/>
                <a:gd name="f16" fmla="*/ f13 1 2774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cubicBezTo>
                    <a:pt x="f10" y="f9"/>
                    <a:pt x="f3" y="f8"/>
                    <a:pt x="f3" y="f5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9" name="Google Shape;6805;p88">
              <a:extLst>
                <a:ext uri="{FF2B5EF4-FFF2-40B4-BE49-F238E27FC236}">
                  <a16:creationId xmlns:a16="http://schemas.microsoft.com/office/drawing/2014/main" id="{127CCB69-9C62-414A-8761-D2A592D734D9}"/>
                </a:ext>
              </a:extLst>
            </p:cNvPr>
            <p:cNvSpPr/>
            <p:nvPr/>
          </p:nvSpPr>
          <p:spPr>
            <a:xfrm>
              <a:off x="7713905" y="2045476"/>
              <a:ext cx="195324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2711"/>
                <a:gd name="f5" fmla="val 2773"/>
                <a:gd name="f6" fmla="val 1"/>
                <a:gd name="f7" fmla="val 1387"/>
                <a:gd name="f8" fmla="val 252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410"/>
                <a:gd name="f16" fmla="val 5167"/>
                <a:gd name="f17" fmla="val 5356"/>
                <a:gd name="f18" fmla="val 5293"/>
                <a:gd name="f19" fmla="val 977"/>
                <a:gd name="f20" fmla="val 4128"/>
                <a:gd name="f21" fmla="*/ f0 1 5514"/>
                <a:gd name="f22" fmla="*/ f1 1 2711"/>
                <a:gd name="f23" fmla="+- f4 0 f2"/>
                <a:gd name="f24" fmla="+- f3 0 f2"/>
                <a:gd name="f25" fmla="*/ f24 1 5514"/>
                <a:gd name="f26" fmla="*/ f23 1 2711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514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cubicBezTo>
                    <a:pt x="f18" y="f19"/>
                    <a:pt x="f20" y="f6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0" name="Google Shape;6866;p88">
            <a:extLst>
              <a:ext uri="{FF2B5EF4-FFF2-40B4-BE49-F238E27FC236}">
                <a16:creationId xmlns:a16="http://schemas.microsoft.com/office/drawing/2014/main" id="{3ABB5C29-B7F6-461E-989B-5B579655D0CE}"/>
              </a:ext>
            </a:extLst>
          </p:cNvPr>
          <p:cNvGrpSpPr/>
          <p:nvPr/>
        </p:nvGrpSpPr>
        <p:grpSpPr>
          <a:xfrm>
            <a:off x="4435187" y="3483022"/>
            <a:ext cx="381642" cy="422306"/>
            <a:chOff x="4435187" y="3483022"/>
            <a:chExt cx="381642" cy="422306"/>
          </a:xfrm>
        </p:grpSpPr>
        <p:sp>
          <p:nvSpPr>
            <p:cNvPr id="31" name="Google Shape;6867;p88">
              <a:extLst>
                <a:ext uri="{FF2B5EF4-FFF2-40B4-BE49-F238E27FC236}">
                  <a16:creationId xmlns:a16="http://schemas.microsoft.com/office/drawing/2014/main" id="{53CBC611-5DC3-459D-99FB-6EA5551B6889}"/>
                </a:ext>
              </a:extLst>
            </p:cNvPr>
            <p:cNvSpPr/>
            <p:nvPr/>
          </p:nvSpPr>
          <p:spPr>
            <a:xfrm>
              <a:off x="4435187" y="3534256"/>
              <a:ext cx="180045" cy="3699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5"/>
                <a:gd name="f4" fmla="val 10240"/>
                <a:gd name="f5" fmla="val 662"/>
                <a:gd name="f6" fmla="val 284"/>
                <a:gd name="f7" fmla="val 1"/>
                <a:gd name="f8" fmla="val 315"/>
                <a:gd name="f9" fmla="val 4411"/>
                <a:gd name="f10" fmla="val 4632"/>
                <a:gd name="f11" fmla="val 64"/>
                <a:gd name="f12" fmla="val 4884"/>
                <a:gd name="f13" fmla="val 190"/>
                <a:gd name="f14" fmla="val 5073"/>
                <a:gd name="f15" fmla="val 1639"/>
                <a:gd name="f16" fmla="val 7467"/>
                <a:gd name="f17" fmla="val 1891"/>
                <a:gd name="f18" fmla="val 7877"/>
                <a:gd name="f19" fmla="val 2049"/>
                <a:gd name="f20" fmla="val 8097"/>
                <a:gd name="f21" fmla="val 8538"/>
                <a:gd name="f22" fmla="val 9861"/>
                <a:gd name="f23" fmla="val 10082"/>
                <a:gd name="f24" fmla="val 2206"/>
                <a:gd name="f25" fmla="val 10239"/>
                <a:gd name="f26" fmla="val 2395"/>
                <a:gd name="f27" fmla="val 5514"/>
                <a:gd name="f28" fmla="val 6364"/>
                <a:gd name="f29" fmla="val 5986"/>
                <a:gd name="f30" fmla="val 5357"/>
                <a:gd name="f31" fmla="val 5671"/>
                <a:gd name="f32" fmla="val 5168"/>
                <a:gd name="f33" fmla="val 5419"/>
                <a:gd name="f34" fmla="val 5167"/>
                <a:gd name="f35" fmla="val 5420"/>
                <a:gd name="f36" fmla="val 5165"/>
                <a:gd name="f37" fmla="val 5421"/>
                <a:gd name="f38" fmla="val 5163"/>
                <a:gd name="f39" fmla="val 5042"/>
                <a:gd name="f40" fmla="val 3214"/>
                <a:gd name="f41" fmla="val 3623"/>
                <a:gd name="f42" fmla="val 3183"/>
                <a:gd name="f43" fmla="val 3592"/>
                <a:gd name="f44" fmla="val 3041"/>
                <a:gd name="f45" fmla="val 3432"/>
                <a:gd name="f46" fmla="val 2828"/>
                <a:gd name="f47" fmla="val 3332"/>
                <a:gd name="f48" fmla="val 2613"/>
                <a:gd name="f49" fmla="val 2448"/>
                <a:gd name="f50" fmla="val 2280"/>
                <a:gd name="f51" fmla="val 3392"/>
                <a:gd name="f52" fmla="val 2143"/>
                <a:gd name="f53" fmla="val 3529"/>
                <a:gd name="f54" fmla="val 3812"/>
                <a:gd name="f55" fmla="val 1923"/>
                <a:gd name="f56" fmla="val 4285"/>
                <a:gd name="f57" fmla="val 2112"/>
                <a:gd name="f58" fmla="val 4442"/>
                <a:gd name="f59" fmla="val 3970"/>
                <a:gd name="f60" fmla="val 6301"/>
                <a:gd name="f61" fmla="val 4097"/>
                <a:gd name="f62" fmla="val 6427"/>
                <a:gd name="f63" fmla="val 6648"/>
                <a:gd name="f64" fmla="val 6774"/>
                <a:gd name="f65" fmla="val 3907"/>
                <a:gd name="f66" fmla="val 6821"/>
                <a:gd name="f67" fmla="val 3821"/>
                <a:gd name="f68" fmla="val 6845"/>
                <a:gd name="f69" fmla="val 3734"/>
                <a:gd name="f70" fmla="val 3648"/>
                <a:gd name="f71" fmla="val 3561"/>
                <a:gd name="f72" fmla="val 3498"/>
                <a:gd name="f73" fmla="val 4915"/>
                <a:gd name="f74" fmla="val 1450"/>
                <a:gd name="f75" fmla="val 4726"/>
                <a:gd name="f76" fmla="val 1324"/>
                <a:gd name="f77" fmla="val 4190"/>
                <a:gd name="f78" fmla="val 252"/>
                <a:gd name="f79" fmla="val 1009"/>
                <a:gd name="f80" fmla="*/ f0 1 5515"/>
                <a:gd name="f81" fmla="*/ f1 1 10240"/>
                <a:gd name="f82" fmla="+- f4 0 f2"/>
                <a:gd name="f83" fmla="+- f3 0 f2"/>
                <a:gd name="f84" fmla="*/ f83 1 5515"/>
                <a:gd name="f85" fmla="*/ f82 1 10240"/>
                <a:gd name="f86" fmla="*/ f2 1 f84"/>
                <a:gd name="f87" fmla="*/ f3 1 f84"/>
                <a:gd name="f88" fmla="*/ f2 1 f85"/>
                <a:gd name="f89" fmla="*/ f4 1 f85"/>
                <a:gd name="f90" fmla="*/ f86 f80 1"/>
                <a:gd name="f91" fmla="*/ f87 f80 1"/>
                <a:gd name="f92" fmla="*/ f89 f81 1"/>
                <a:gd name="f93" fmla="*/ f88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0" t="f93" r="f91" b="f92"/>
              <a:pathLst>
                <a:path w="5515" h="10240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lnTo>
                    <a:pt x="f7" y="f9"/>
                  </a:ln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24" y="f25"/>
                    <a:pt x="f26" y="f25"/>
                  </a:cubicBezTo>
                  <a:lnTo>
                    <a:pt x="f27" y="f25"/>
                  </a:lnTo>
                  <a:lnTo>
                    <a:pt x="f27" y="f28"/>
                  </a:lnTo>
                  <a:cubicBezTo>
                    <a:pt x="f27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3"/>
                  </a:cubicBezTo>
                  <a:cubicBezTo>
                    <a:pt x="f17" y="f54"/>
                    <a:pt x="f55" y="f56"/>
                    <a:pt x="f57" y="f58"/>
                  </a:cubicBezTo>
                  <a:lnTo>
                    <a:pt x="f59" y="f60"/>
                  </a:lnTo>
                  <a:cubicBezTo>
                    <a:pt x="f61" y="f62"/>
                    <a:pt x="f61" y="f63"/>
                    <a:pt x="f59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2" y="f64"/>
                  </a:cubicBezTo>
                  <a:lnTo>
                    <a:pt x="f15" y="f73"/>
                  </a:lnTo>
                  <a:cubicBezTo>
                    <a:pt x="f74" y="f75"/>
                    <a:pt x="f76" y="f58"/>
                    <a:pt x="f76" y="f77"/>
                  </a:cubicBezTo>
                  <a:lnTo>
                    <a:pt x="f76" y="f5"/>
                  </a:lnTo>
                  <a:cubicBezTo>
                    <a:pt x="f76" y="f78"/>
                    <a:pt x="f79" y="f2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2" name="Google Shape;6868;p88">
              <a:extLst>
                <a:ext uri="{FF2B5EF4-FFF2-40B4-BE49-F238E27FC236}">
                  <a16:creationId xmlns:a16="http://schemas.microsoft.com/office/drawing/2014/main" id="{A88F6942-970C-4E29-AA54-1900488B88A5}"/>
                </a:ext>
              </a:extLst>
            </p:cNvPr>
            <p:cNvSpPr/>
            <p:nvPr/>
          </p:nvSpPr>
          <p:spPr>
            <a:xfrm>
              <a:off x="4637827" y="3534256"/>
              <a:ext cx="179002" cy="371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0271"/>
                <a:gd name="f5" fmla="val 4758"/>
                <a:gd name="f6" fmla="val 4380"/>
                <a:gd name="f7" fmla="val 4096"/>
                <a:gd name="f8" fmla="val 315"/>
                <a:gd name="f9" fmla="val 662"/>
                <a:gd name="f10" fmla="val 4190"/>
                <a:gd name="f11" fmla="val 4474"/>
                <a:gd name="f12" fmla="val 3970"/>
                <a:gd name="f13" fmla="val 3781"/>
                <a:gd name="f14" fmla="val 4915"/>
                <a:gd name="f15" fmla="val 1922"/>
                <a:gd name="f16" fmla="val 6774"/>
                <a:gd name="f17" fmla="val 1875"/>
                <a:gd name="f18" fmla="val 6821"/>
                <a:gd name="f19" fmla="val 1788"/>
                <a:gd name="f20" fmla="val 6845"/>
                <a:gd name="f21" fmla="val 1698"/>
                <a:gd name="f22" fmla="val 1607"/>
                <a:gd name="f23" fmla="val 1513"/>
                <a:gd name="f24" fmla="val 1450"/>
                <a:gd name="f25" fmla="val 1355"/>
                <a:gd name="f26" fmla="val 6648"/>
                <a:gd name="f27" fmla="val 6427"/>
                <a:gd name="f28" fmla="val 6301"/>
                <a:gd name="f29" fmla="val 3308"/>
                <a:gd name="f30" fmla="val 4442"/>
                <a:gd name="f31" fmla="val 3497"/>
                <a:gd name="f32" fmla="val 4285"/>
                <a:gd name="f33" fmla="val 3560"/>
                <a:gd name="f34" fmla="val 3812"/>
                <a:gd name="f35" fmla="val 3277"/>
                <a:gd name="f36" fmla="val 3529"/>
                <a:gd name="f37" fmla="val 3140"/>
                <a:gd name="f38" fmla="val 3392"/>
                <a:gd name="f39" fmla="val 2972"/>
                <a:gd name="f40" fmla="val 3332"/>
                <a:gd name="f41" fmla="val 2807"/>
                <a:gd name="f42" fmla="val 2592"/>
                <a:gd name="f43" fmla="val 2379"/>
                <a:gd name="f44" fmla="val 3432"/>
                <a:gd name="f45" fmla="val 2237"/>
                <a:gd name="f46" fmla="val 3592"/>
                <a:gd name="f47" fmla="val 347"/>
                <a:gd name="f48" fmla="val 5419"/>
                <a:gd name="f49" fmla="val 5482"/>
                <a:gd name="f50" fmla="val 158"/>
                <a:gd name="f51" fmla="val 5671"/>
                <a:gd name="f52" fmla="val 6018"/>
                <a:gd name="f53" fmla="val 8129"/>
                <a:gd name="f54" fmla="val 8412"/>
                <a:gd name="f55" fmla="val 3088"/>
                <a:gd name="f56" fmla="val 3434"/>
                <a:gd name="f57" fmla="val 10113"/>
                <a:gd name="f58" fmla="val 9924"/>
                <a:gd name="f59" fmla="val 8570"/>
                <a:gd name="f60" fmla="val 3623"/>
                <a:gd name="f61" fmla="val 7908"/>
                <a:gd name="f62" fmla="val 7530"/>
                <a:gd name="f63" fmla="val 5293"/>
                <a:gd name="f64" fmla="val 5104"/>
                <a:gd name="f65" fmla="val 5388"/>
                <a:gd name="f66" fmla="val 4663"/>
                <a:gd name="f67" fmla="val 4411"/>
                <a:gd name="f68" fmla="val 5451"/>
                <a:gd name="f69" fmla="val 284"/>
                <a:gd name="f70" fmla="val 5136"/>
                <a:gd name="f71" fmla="*/ f0 1 5483"/>
                <a:gd name="f72" fmla="*/ f1 1 10271"/>
                <a:gd name="f73" fmla="+- f4 0 f2"/>
                <a:gd name="f74" fmla="+- f3 0 f2"/>
                <a:gd name="f75" fmla="*/ f74 1 5483"/>
                <a:gd name="f76" fmla="*/ f73 1 10271"/>
                <a:gd name="f77" fmla="*/ f2 1 f75"/>
                <a:gd name="f78" fmla="*/ f3 1 f75"/>
                <a:gd name="f79" fmla="*/ f2 1 f76"/>
                <a:gd name="f80" fmla="*/ f4 1 f76"/>
                <a:gd name="f81" fmla="*/ f77 f71 1"/>
                <a:gd name="f82" fmla="*/ f78 f71 1"/>
                <a:gd name="f83" fmla="*/ f80 f72 1"/>
                <a:gd name="f84" fmla="*/ f79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5483" h="10271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5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30"/>
                  </a:ln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5" y="f46"/>
                    <a:pt x="f47" y="f48"/>
                    <a:pt x="f47" y="f49"/>
                  </a:cubicBezTo>
                  <a:cubicBezTo>
                    <a:pt x="f50" y="f51"/>
                    <a:pt x="f2" y="f52"/>
                    <a:pt x="f2" y="f27"/>
                  </a:cubicBezTo>
                  <a:lnTo>
                    <a:pt x="f2" y="f53"/>
                  </a:lnTo>
                  <a:lnTo>
                    <a:pt x="f2" y="f54"/>
                  </a:lnTo>
                  <a:lnTo>
                    <a:pt x="f2" y="f4"/>
                  </a:lnTo>
                  <a:lnTo>
                    <a:pt x="f55" y="f4"/>
                  </a:lnTo>
                  <a:cubicBezTo>
                    <a:pt x="f35" y="f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53"/>
                    <a:pt x="f60" y="f61"/>
                    <a:pt x="f34" y="f62"/>
                  </a:cubicBezTo>
                  <a:lnTo>
                    <a:pt x="f63" y="f64"/>
                  </a:lnTo>
                  <a:cubicBezTo>
                    <a:pt x="f65" y="f14"/>
                    <a:pt x="f49" y="f66"/>
                    <a:pt x="f49" y="f67"/>
                  </a:cubicBezTo>
                  <a:lnTo>
                    <a:pt x="f49" y="f9"/>
                  </a:lnTo>
                  <a:cubicBezTo>
                    <a:pt x="f68" y="f69"/>
                    <a:pt x="f70" y="f2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" name="Google Shape;6869;p88">
              <a:extLst>
                <a:ext uri="{FF2B5EF4-FFF2-40B4-BE49-F238E27FC236}">
                  <a16:creationId xmlns:a16="http://schemas.microsoft.com/office/drawing/2014/main" id="{606C63A7-F814-483C-9B97-94DB67BE658D}"/>
                </a:ext>
              </a:extLst>
            </p:cNvPr>
            <p:cNvSpPr/>
            <p:nvPr/>
          </p:nvSpPr>
          <p:spPr>
            <a:xfrm>
              <a:off x="4714966" y="3580927"/>
              <a:ext cx="33951" cy="546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0"/>
                <a:gd name="f4" fmla="val 1513"/>
                <a:gd name="f5" fmla="val 504"/>
                <a:gd name="f6" fmla="val 252"/>
                <a:gd name="f7" fmla="val 32"/>
                <a:gd name="f8" fmla="val 284"/>
                <a:gd name="f9" fmla="val 567"/>
                <a:gd name="f10" fmla="val 1418"/>
                <a:gd name="f11" fmla="val 126"/>
                <a:gd name="f12" fmla="val 1386"/>
                <a:gd name="f13" fmla="val 1355"/>
                <a:gd name="f14" fmla="val 410"/>
                <a:gd name="f15" fmla="val 630"/>
                <a:gd name="f16" fmla="val 819"/>
                <a:gd name="f17" fmla="val 1512"/>
                <a:gd name="f18" fmla="val 788"/>
                <a:gd name="f19" fmla="*/ f0 1 1040"/>
                <a:gd name="f20" fmla="*/ f1 1 1513"/>
                <a:gd name="f21" fmla="+- f4 0 f2"/>
                <a:gd name="f22" fmla="+- f3 0 f2"/>
                <a:gd name="f23" fmla="*/ f22 1 1040"/>
                <a:gd name="f24" fmla="*/ f21 1 1513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040" h="1513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6" y="f13"/>
                    <a:pt x="f14" y="f13"/>
                  </a:cubicBezTo>
                  <a:cubicBezTo>
                    <a:pt x="f15" y="f13"/>
                    <a:pt x="f16" y="f12"/>
                    <a:pt x="f3" y="f17"/>
                  </a:cubicBezTo>
                  <a:lnTo>
                    <a:pt x="f3" y="f5"/>
                  </a:lnTo>
                  <a:cubicBezTo>
                    <a:pt x="f3" y="f6"/>
                    <a:pt x="f18" y="f2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" name="Google Shape;6870;p88">
              <a:extLst>
                <a:ext uri="{FF2B5EF4-FFF2-40B4-BE49-F238E27FC236}">
                  <a16:creationId xmlns:a16="http://schemas.microsoft.com/office/drawing/2014/main" id="{C7060294-B52A-483D-8820-EBFE81CB6F2D}"/>
                </a:ext>
              </a:extLst>
            </p:cNvPr>
            <p:cNvSpPr/>
            <p:nvPr/>
          </p:nvSpPr>
          <p:spPr>
            <a:xfrm>
              <a:off x="4502048" y="3583963"/>
              <a:ext cx="32936" cy="52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9"/>
                <a:gd name="f4" fmla="val 1460"/>
                <a:gd name="f5" fmla="val 418"/>
                <a:gd name="f6" fmla="val 1"/>
                <a:gd name="f7" fmla="val 177"/>
                <a:gd name="f8" fmla="val 229"/>
                <a:gd name="f9" fmla="val 483"/>
                <a:gd name="f10" fmla="val 190"/>
                <a:gd name="f11" fmla="val 1334"/>
                <a:gd name="f12" fmla="val 379"/>
                <a:gd name="f13" fmla="val 1302"/>
                <a:gd name="f14" fmla="val 631"/>
                <a:gd name="f15" fmla="val 725"/>
                <a:gd name="f16" fmla="val 883"/>
                <a:gd name="f17" fmla="val 1365"/>
                <a:gd name="f18" fmla="val 515"/>
                <a:gd name="f19" fmla="val 231"/>
                <a:gd name="f20" fmla="val 788"/>
                <a:gd name="f21" fmla="val 11"/>
                <a:gd name="f22" fmla="val 505"/>
                <a:gd name="f23" fmla="val 475"/>
                <a:gd name="f24" fmla="val 4"/>
                <a:gd name="f25" fmla="val 446"/>
                <a:gd name="f26" fmla="*/ f0 1 1009"/>
                <a:gd name="f27" fmla="*/ f1 1 1460"/>
                <a:gd name="f28" fmla="+- f4 0 f2"/>
                <a:gd name="f29" fmla="+- f3 0 f2"/>
                <a:gd name="f30" fmla="*/ f29 1 1009"/>
                <a:gd name="f31" fmla="*/ f28 1 1460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1009" h="146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1"/>
                    <a:pt x="f3" y="f17"/>
                  </a:cubicBezTo>
                  <a:lnTo>
                    <a:pt x="f3" y="f18"/>
                  </a:lnTo>
                  <a:cubicBezTo>
                    <a:pt x="f3" y="f19"/>
                    <a:pt x="f20" y="f21"/>
                    <a:pt x="f22" y="f21"/>
                  </a:cubicBezTo>
                  <a:cubicBezTo>
                    <a:pt x="f23" y="f24"/>
                    <a:pt x="f25" y="f6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" name="Google Shape;6871;p88">
              <a:extLst>
                <a:ext uri="{FF2B5EF4-FFF2-40B4-BE49-F238E27FC236}">
                  <a16:creationId xmlns:a16="http://schemas.microsoft.com/office/drawing/2014/main" id="{AA97A40B-36D6-4131-9892-E55BE0BFAD8B}"/>
                </a:ext>
              </a:extLst>
            </p:cNvPr>
            <p:cNvSpPr/>
            <p:nvPr/>
          </p:nvSpPr>
          <p:spPr>
            <a:xfrm>
              <a:off x="4580238" y="3483022"/>
              <a:ext cx="89483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42"/>
                <a:gd name="f5" fmla="val 1386"/>
                <a:gd name="f6" fmla="val 1"/>
                <a:gd name="f7" fmla="val 630"/>
                <a:gd name="f8" fmla="val 631"/>
                <a:gd name="f9" fmla="val 1387"/>
                <a:gd name="f10" fmla="val 2174"/>
                <a:gd name="f11" fmla="val 2111"/>
                <a:gd name="f12" fmla="*/ f0 1 2741"/>
                <a:gd name="f13" fmla="*/ f1 1 2742"/>
                <a:gd name="f14" fmla="+- f4 0 f2"/>
                <a:gd name="f15" fmla="+- f3 0 f2"/>
                <a:gd name="f16" fmla="*/ f15 1 2741"/>
                <a:gd name="f17" fmla="*/ f14 1 2742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741" h="2742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4"/>
                    <a:pt x="f5" y="f4"/>
                  </a:cubicBezTo>
                  <a:cubicBezTo>
                    <a:pt x="f11" y="f4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6" name="Google Shape;6872;p88">
              <a:extLst>
                <a:ext uri="{FF2B5EF4-FFF2-40B4-BE49-F238E27FC236}">
                  <a16:creationId xmlns:a16="http://schemas.microsoft.com/office/drawing/2014/main" id="{7D3C37A8-8DD0-498A-819F-90C300931D09}"/>
                </a:ext>
              </a:extLst>
            </p:cNvPr>
            <p:cNvSpPr/>
            <p:nvPr/>
          </p:nvSpPr>
          <p:spPr>
            <a:xfrm>
              <a:off x="4554507" y="3607088"/>
              <a:ext cx="140936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17"/>
                <a:gd name="f4" fmla="val 2742"/>
                <a:gd name="f5" fmla="val 2174"/>
                <a:gd name="f6" fmla="val 1"/>
                <a:gd name="f7" fmla="val 1292"/>
                <a:gd name="f8" fmla="val 505"/>
                <a:gd name="f9" fmla="val 379"/>
                <a:gd name="f10" fmla="val 1040"/>
                <a:gd name="f11" fmla="val 32"/>
                <a:gd name="f12" fmla="val 1103"/>
                <a:gd name="f13" fmla="val 946"/>
                <a:gd name="f14" fmla="val 1985"/>
                <a:gd name="f15" fmla="val 1450"/>
                <a:gd name="f16" fmla="val 2458"/>
                <a:gd name="f17" fmla="val 1702"/>
                <a:gd name="f18" fmla="val 2647"/>
                <a:gd name="f19" fmla="val 4254"/>
                <a:gd name="f20" fmla="val 1135"/>
                <a:gd name="f21" fmla="val 3813"/>
                <a:gd name="f22" fmla="val 410"/>
                <a:gd name="f23" fmla="val 3025"/>
                <a:gd name="f24" fmla="*/ f0 1 4317"/>
                <a:gd name="f25" fmla="*/ f1 1 2742"/>
                <a:gd name="f26" fmla="+- f4 0 f2"/>
                <a:gd name="f27" fmla="+- f3 0 f2"/>
                <a:gd name="f28" fmla="*/ f27 1 4317"/>
                <a:gd name="f29" fmla="*/ f26 1 2742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317" h="274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4"/>
                  </a:lnTo>
                  <a:lnTo>
                    <a:pt x="f19" y="f20"/>
                  </a:lnTo>
                  <a:lnTo>
                    <a:pt x="f3" y="f10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7" name="Google Shape;6957;p88">
            <a:extLst>
              <a:ext uri="{FF2B5EF4-FFF2-40B4-BE49-F238E27FC236}">
                <a16:creationId xmlns:a16="http://schemas.microsoft.com/office/drawing/2014/main" id="{BD3292C0-9647-47DB-BC9D-D22F025FB3FA}"/>
              </a:ext>
            </a:extLst>
          </p:cNvPr>
          <p:cNvGrpSpPr/>
          <p:nvPr/>
        </p:nvGrpSpPr>
        <p:grpSpPr>
          <a:xfrm>
            <a:off x="3730944" y="986052"/>
            <a:ext cx="373559" cy="372837"/>
            <a:chOff x="3730944" y="986052"/>
            <a:chExt cx="373559" cy="372837"/>
          </a:xfrm>
        </p:grpSpPr>
        <p:sp>
          <p:nvSpPr>
            <p:cNvPr id="38" name="Google Shape;6958;p88">
              <a:extLst>
                <a:ext uri="{FF2B5EF4-FFF2-40B4-BE49-F238E27FC236}">
                  <a16:creationId xmlns:a16="http://schemas.microsoft.com/office/drawing/2014/main" id="{A47EF3E6-1EA1-4BBD-9C34-60FCB1C1D28D}"/>
                </a:ext>
              </a:extLst>
            </p:cNvPr>
            <p:cNvSpPr/>
            <p:nvPr/>
          </p:nvSpPr>
          <p:spPr>
            <a:xfrm>
              <a:off x="3808475" y="986052"/>
              <a:ext cx="131929" cy="43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1364"/>
                <a:gd name="f5" fmla="val 645"/>
                <a:gd name="f6" fmla="val 263"/>
                <a:gd name="f7" fmla="val 296"/>
                <a:gd name="f8" fmla="val 670"/>
                <a:gd name="f9" fmla="val 1016"/>
                <a:gd name="f10" fmla="val 1205"/>
                <a:gd name="f11" fmla="val 158"/>
                <a:gd name="f12" fmla="val 1363"/>
                <a:gd name="f13" fmla="val 347"/>
                <a:gd name="f14" fmla="val 3781"/>
                <a:gd name="f15" fmla="val 3970"/>
                <a:gd name="f16" fmla="val 4127"/>
                <a:gd name="f17" fmla="val 260"/>
                <a:gd name="f18" fmla="val 3812"/>
                <a:gd name="f19" fmla="val 8"/>
                <a:gd name="f20" fmla="val 3466"/>
                <a:gd name="f21" fmla="val 756"/>
                <a:gd name="f22" fmla="val 718"/>
                <a:gd name="f23" fmla="val 3"/>
                <a:gd name="f24" fmla="val 681"/>
                <a:gd name="f25" fmla="*/ f0 1 4128"/>
                <a:gd name="f26" fmla="*/ f1 1 1364"/>
                <a:gd name="f27" fmla="+- f4 0 f2"/>
                <a:gd name="f28" fmla="+- f3 0 f2"/>
                <a:gd name="f29" fmla="*/ f28 1 4128"/>
                <a:gd name="f30" fmla="*/ f27 1 136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4128" h="136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0"/>
                    <a:pt x="f16" y="f9"/>
                  </a:cubicBezTo>
                  <a:lnTo>
                    <a:pt x="f16" y="f8"/>
                  </a:lnTo>
                  <a:cubicBezTo>
                    <a:pt x="f16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23"/>
                    <a:pt x="f24" y="f2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9" name="Google Shape;6959;p88">
              <a:extLst>
                <a:ext uri="{FF2B5EF4-FFF2-40B4-BE49-F238E27FC236}">
                  <a16:creationId xmlns:a16="http://schemas.microsoft.com/office/drawing/2014/main" id="{1B4606B7-5651-4746-AD89-EC23CB1D977C}"/>
                </a:ext>
              </a:extLst>
            </p:cNvPr>
            <p:cNvSpPr/>
            <p:nvPr/>
          </p:nvSpPr>
          <p:spPr>
            <a:xfrm>
              <a:off x="3797384" y="1180618"/>
              <a:ext cx="21159" cy="231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726"/>
                <a:gd name="f5" fmla="val 1"/>
                <a:gd name="f6" fmla="val 725"/>
                <a:gd name="f7" fmla="*/ f0 1 662"/>
                <a:gd name="f8" fmla="*/ f1 1 726"/>
                <a:gd name="f9" fmla="+- f4 0 f2"/>
                <a:gd name="f10" fmla="+- f3 0 f2"/>
                <a:gd name="f11" fmla="*/ f10 1 662"/>
                <a:gd name="f12" fmla="*/ f9 1 726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662" h="726">
                  <a:moveTo>
                    <a:pt x="f5" y="f5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0" name="Google Shape;6960;p88">
              <a:extLst>
                <a:ext uri="{FF2B5EF4-FFF2-40B4-BE49-F238E27FC236}">
                  <a16:creationId xmlns:a16="http://schemas.microsoft.com/office/drawing/2014/main" id="{FCCD79E2-BBB2-4621-AC90-0724DAF1C825}"/>
                </a:ext>
              </a:extLst>
            </p:cNvPr>
            <p:cNvSpPr/>
            <p:nvPr/>
          </p:nvSpPr>
          <p:spPr>
            <a:xfrm>
              <a:off x="3797384" y="1094043"/>
              <a:ext cx="21159" cy="211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1"/>
                <a:gd name="f5" fmla="*/ f0 1 662"/>
                <a:gd name="f6" fmla="*/ f1 1 662"/>
                <a:gd name="f7" fmla="+- f3 0 f2"/>
                <a:gd name="f8" fmla="*/ f7 1 662"/>
                <a:gd name="f9" fmla="*/ f2 1 f8"/>
                <a:gd name="f10" fmla="*/ f3 1 f8"/>
                <a:gd name="f11" fmla="*/ f9 f5 1"/>
                <a:gd name="f12" fmla="*/ f10 f5 1"/>
                <a:gd name="f13" fmla="*/ f10 f6 1"/>
                <a:gd name="f14" fmla="*/ f9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" t="f14" r="f12" b="f13"/>
              <a:pathLst>
                <a:path w="662" h="662">
                  <a:moveTo>
                    <a:pt x="f4" y="f2"/>
                  </a:moveTo>
                  <a:lnTo>
                    <a:pt x="f4" y="f3"/>
                  </a:lnTo>
                  <a:lnTo>
                    <a:pt x="f3" y="f3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1" name="Google Shape;6961;p88">
              <a:extLst>
                <a:ext uri="{FF2B5EF4-FFF2-40B4-BE49-F238E27FC236}">
                  <a16:creationId xmlns:a16="http://schemas.microsoft.com/office/drawing/2014/main" id="{18B7E802-F716-49B4-B318-DDF9F5EC570F}"/>
                </a:ext>
              </a:extLst>
            </p:cNvPr>
            <p:cNvSpPr/>
            <p:nvPr/>
          </p:nvSpPr>
          <p:spPr>
            <a:xfrm>
              <a:off x="3797384" y="1270229"/>
              <a:ext cx="21159" cy="211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663"/>
                <a:gd name="f5" fmla="val 1"/>
                <a:gd name="f6" fmla="*/ f0 1 662"/>
                <a:gd name="f7" fmla="*/ f1 1 663"/>
                <a:gd name="f8" fmla="+- f4 0 f2"/>
                <a:gd name="f9" fmla="+- f3 0 f2"/>
                <a:gd name="f10" fmla="*/ f9 1 662"/>
                <a:gd name="f11" fmla="*/ f8 1 663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662" h="663">
                  <a:moveTo>
                    <a:pt x="f5" y="f5"/>
                  </a:moveTo>
                  <a:lnTo>
                    <a:pt x="f5" y="f3"/>
                  </a:lnTo>
                  <a:lnTo>
                    <a:pt x="f3" y="f3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2" name="Google Shape;6962;p88">
              <a:extLst>
                <a:ext uri="{FF2B5EF4-FFF2-40B4-BE49-F238E27FC236}">
                  <a16:creationId xmlns:a16="http://schemas.microsoft.com/office/drawing/2014/main" id="{000F03D0-11C3-44D9-A315-686D2CD4148C}"/>
                </a:ext>
              </a:extLst>
            </p:cNvPr>
            <p:cNvSpPr/>
            <p:nvPr/>
          </p:nvSpPr>
          <p:spPr>
            <a:xfrm>
              <a:off x="3730944" y="1007440"/>
              <a:ext cx="284945" cy="351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16"/>
                <a:gd name="f4" fmla="val 10997"/>
                <a:gd name="f5" fmla="val 7183"/>
                <a:gd name="f6" fmla="val 2049"/>
                <a:gd name="f7" fmla="val 7404"/>
                <a:gd name="f8" fmla="val 7561"/>
                <a:gd name="f9" fmla="val 2206"/>
                <a:gd name="f10" fmla="val 2395"/>
                <a:gd name="f11" fmla="val 2584"/>
                <a:gd name="f12" fmla="val 2742"/>
                <a:gd name="f13" fmla="val 4474"/>
                <a:gd name="f14" fmla="val 4285"/>
                <a:gd name="f15" fmla="val 4127"/>
                <a:gd name="f16" fmla="val 3151"/>
                <a:gd name="f17" fmla="val 2017"/>
                <a:gd name="f18" fmla="val 3340"/>
                <a:gd name="f19" fmla="val 3497"/>
                <a:gd name="f20" fmla="val 2175"/>
                <a:gd name="f21" fmla="val 2364"/>
                <a:gd name="f22" fmla="val 3750"/>
                <a:gd name="f23" fmla="val 3939"/>
                <a:gd name="f24" fmla="val 4097"/>
                <a:gd name="f25" fmla="val 1764"/>
                <a:gd name="f26" fmla="val 1575"/>
                <a:gd name="f27" fmla="val 1418"/>
                <a:gd name="f28" fmla="val 5860"/>
                <a:gd name="f29" fmla="val 3372"/>
                <a:gd name="f30" fmla="val 6049"/>
                <a:gd name="f31" fmla="val 6207"/>
                <a:gd name="f32" fmla="val 3529"/>
                <a:gd name="f33" fmla="val 4758"/>
                <a:gd name="f34" fmla="val 4916"/>
                <a:gd name="f35" fmla="val 5105"/>
                <a:gd name="f36" fmla="val 5325"/>
                <a:gd name="f37" fmla="val 5483"/>
                <a:gd name="f38" fmla="val 6491"/>
                <a:gd name="f39" fmla="val 6680"/>
                <a:gd name="f40" fmla="val 6837"/>
                <a:gd name="f41" fmla="val 6144"/>
                <a:gd name="f42" fmla="val 6302"/>
                <a:gd name="f43" fmla="val 7562"/>
                <a:gd name="f44" fmla="val 7720"/>
                <a:gd name="f45" fmla="val 7909"/>
                <a:gd name="f46" fmla="val 8098"/>
                <a:gd name="f47" fmla="val 8255"/>
                <a:gd name="f48" fmla="val 7531"/>
                <a:gd name="f49" fmla="val 7657"/>
                <a:gd name="f50" fmla="val 7877"/>
                <a:gd name="f51" fmla="val 9232"/>
                <a:gd name="f52" fmla="val 9452"/>
                <a:gd name="f53" fmla="val 9610"/>
                <a:gd name="f54" fmla="val 8885"/>
                <a:gd name="f55" fmla="val 9043"/>
                <a:gd name="f56" fmla="val 1040"/>
                <a:gd name="f57" fmla="val 1"/>
                <a:gd name="f58" fmla="val 504"/>
                <a:gd name="f59" fmla="val 473"/>
                <a:gd name="f60" fmla="val 1009"/>
                <a:gd name="f61" fmla="val 9956"/>
                <a:gd name="f62" fmla="val 32"/>
                <a:gd name="f63" fmla="val 10524"/>
                <a:gd name="f64" fmla="val 10996"/>
                <a:gd name="f65" fmla="val 7908"/>
                <a:gd name="f66" fmla="val 8444"/>
                <a:gd name="f67" fmla="val 347"/>
                <a:gd name="f68" fmla="val 915"/>
                <a:gd name="f69" fmla="val 6711"/>
                <a:gd name="f70" fmla="val 1387"/>
                <a:gd name="f71" fmla="val 6175"/>
                <a:gd name="f72" fmla="val 2741"/>
                <a:gd name="f73" fmla="val 1733"/>
                <a:gd name="f74" fmla="*/ f0 1 8916"/>
                <a:gd name="f75" fmla="*/ f1 1 10997"/>
                <a:gd name="f76" fmla="+- f4 0 f2"/>
                <a:gd name="f77" fmla="+- f3 0 f2"/>
                <a:gd name="f78" fmla="*/ f77 1 8916"/>
                <a:gd name="f79" fmla="*/ f76 1 10997"/>
                <a:gd name="f80" fmla="*/ f2 1 f78"/>
                <a:gd name="f81" fmla="*/ f3 1 f78"/>
                <a:gd name="f82" fmla="*/ f2 1 f79"/>
                <a:gd name="f83" fmla="*/ f4 1 f79"/>
                <a:gd name="f84" fmla="*/ f80 f74 1"/>
                <a:gd name="f85" fmla="*/ f81 f74 1"/>
                <a:gd name="f86" fmla="*/ f83 f75 1"/>
                <a:gd name="f87" fmla="*/ f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8916" h="109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18" y="f24"/>
                    <a:pt x="f16" y="f24"/>
                  </a:cubicBezTo>
                  <a:lnTo>
                    <a:pt x="f25" y="f24"/>
                  </a:lnTo>
                  <a:cubicBezTo>
                    <a:pt x="f26" y="f24"/>
                    <a:pt x="f27" y="f23"/>
                    <a:pt x="f27" y="f22"/>
                  </a:cubicBezTo>
                  <a:lnTo>
                    <a:pt x="f27" y="f21"/>
                  </a:lnTo>
                  <a:cubicBezTo>
                    <a:pt x="f27" y="f20"/>
                    <a:pt x="f26" y="f17"/>
                    <a:pt x="f25" y="f17"/>
                  </a:cubicBezTo>
                  <a:close/>
                  <a:moveTo>
                    <a:pt x="f28" y="f29"/>
                  </a:moveTo>
                  <a:cubicBezTo>
                    <a:pt x="f30" y="f29"/>
                    <a:pt x="f31" y="f32"/>
                    <a:pt x="f31" y="f22"/>
                  </a:cubicBezTo>
                  <a:cubicBezTo>
                    <a:pt x="f31" y="f23"/>
                    <a:pt x="f30" y="f24"/>
                    <a:pt x="f28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2"/>
                  </a:cubicBezTo>
                  <a:cubicBezTo>
                    <a:pt x="f15" y="f32"/>
                    <a:pt x="f14" y="f29"/>
                    <a:pt x="f13" y="f29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34"/>
                    <a:pt x="f8" y="f35"/>
                  </a:cubicBezTo>
                  <a:cubicBezTo>
                    <a:pt x="f8" y="f36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36"/>
                    <a:pt x="f15" y="f35"/>
                  </a:cubicBezTo>
                  <a:cubicBezTo>
                    <a:pt x="f15" y="f34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8" y="f33"/>
                    <a:pt x="f19" y="f34"/>
                    <a:pt x="f19" y="f35"/>
                  </a:cubicBezTo>
                  <a:lnTo>
                    <a:pt x="f19" y="f38"/>
                  </a:lnTo>
                  <a:cubicBezTo>
                    <a:pt x="f19" y="f39"/>
                    <a:pt x="f18" y="f40"/>
                    <a:pt x="f16" y="f40"/>
                  </a:cubicBezTo>
                  <a:lnTo>
                    <a:pt x="f25" y="f40"/>
                  </a:lnTo>
                  <a:cubicBezTo>
                    <a:pt x="f26" y="f40"/>
                    <a:pt x="f27" y="f39"/>
                    <a:pt x="f27" y="f38"/>
                  </a:cubicBezTo>
                  <a:lnTo>
                    <a:pt x="f27" y="f35"/>
                  </a:lnTo>
                  <a:cubicBezTo>
                    <a:pt x="f27" y="f34"/>
                    <a:pt x="f26" y="f33"/>
                    <a:pt x="f25" y="f33"/>
                  </a:cubicBezTo>
                  <a:close/>
                  <a:moveTo>
                    <a:pt x="f28" y="f41"/>
                  </a:moveTo>
                  <a:cubicBezTo>
                    <a:pt x="f30" y="f41"/>
                    <a:pt x="f31" y="f42"/>
                    <a:pt x="f31" y="f38"/>
                  </a:cubicBezTo>
                  <a:cubicBezTo>
                    <a:pt x="f31" y="f39"/>
                    <a:pt x="f30" y="f40"/>
                    <a:pt x="f28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38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5" y="f43"/>
                  </a:moveTo>
                  <a:cubicBezTo>
                    <a:pt x="f7" y="f43"/>
                    <a:pt x="f8" y="f44"/>
                    <a:pt x="f8" y="f45"/>
                  </a:cubicBezTo>
                  <a:cubicBezTo>
                    <a:pt x="f8" y="f46"/>
                    <a:pt x="f7" y="f47"/>
                    <a:pt x="f5" y="f47"/>
                  </a:cubicBezTo>
                  <a:lnTo>
                    <a:pt x="f13" y="f47"/>
                  </a:lnTo>
                  <a:cubicBezTo>
                    <a:pt x="f14" y="f47"/>
                    <a:pt x="f15" y="f46"/>
                    <a:pt x="f15" y="f45"/>
                  </a:cubicBezTo>
                  <a:cubicBezTo>
                    <a:pt x="f15" y="f44"/>
                    <a:pt x="f14" y="f43"/>
                    <a:pt x="f13" y="f43"/>
                  </a:cubicBezTo>
                  <a:close/>
                  <a:moveTo>
                    <a:pt x="f16" y="f48"/>
                  </a:moveTo>
                  <a:cubicBezTo>
                    <a:pt x="f18" y="f48"/>
                    <a:pt x="f19" y="f49"/>
                    <a:pt x="f19" y="f50"/>
                  </a:cubicBezTo>
                  <a:lnTo>
                    <a:pt x="f19" y="f51"/>
                  </a:lnTo>
                  <a:cubicBezTo>
                    <a:pt x="f19" y="f52"/>
                    <a:pt x="f18" y="f53"/>
                    <a:pt x="f16" y="f53"/>
                  </a:cubicBezTo>
                  <a:lnTo>
                    <a:pt x="f25" y="f53"/>
                  </a:lnTo>
                  <a:cubicBezTo>
                    <a:pt x="f26" y="f53"/>
                    <a:pt x="f27" y="f52"/>
                    <a:pt x="f27" y="f51"/>
                  </a:cubicBezTo>
                  <a:lnTo>
                    <a:pt x="f27" y="f50"/>
                  </a:lnTo>
                  <a:cubicBezTo>
                    <a:pt x="f27" y="f49"/>
                    <a:pt x="f26" y="f48"/>
                    <a:pt x="f25" y="f48"/>
                  </a:cubicBezTo>
                  <a:close/>
                  <a:moveTo>
                    <a:pt x="f28" y="f54"/>
                  </a:moveTo>
                  <a:cubicBezTo>
                    <a:pt x="f30" y="f54"/>
                    <a:pt x="f31" y="f55"/>
                    <a:pt x="f31" y="f51"/>
                  </a:cubicBezTo>
                  <a:cubicBezTo>
                    <a:pt x="f31" y="f52"/>
                    <a:pt x="f30" y="f53"/>
                    <a:pt x="f28" y="f53"/>
                  </a:cubicBezTo>
                  <a:lnTo>
                    <a:pt x="f13" y="f53"/>
                  </a:lnTo>
                  <a:cubicBezTo>
                    <a:pt x="f14" y="f53"/>
                    <a:pt x="f15" y="f52"/>
                    <a:pt x="f15" y="f51"/>
                  </a:cubicBezTo>
                  <a:cubicBezTo>
                    <a:pt x="f15" y="f55"/>
                    <a:pt x="f14" y="f54"/>
                    <a:pt x="f13" y="f54"/>
                  </a:cubicBezTo>
                  <a:close/>
                  <a:moveTo>
                    <a:pt x="f56" y="f57"/>
                  </a:moveTo>
                  <a:cubicBezTo>
                    <a:pt x="f58" y="f57"/>
                    <a:pt x="f2" y="f59"/>
                    <a:pt x="f2" y="f60"/>
                  </a:cubicBezTo>
                  <a:lnTo>
                    <a:pt x="f2" y="f61"/>
                  </a:lnTo>
                  <a:cubicBezTo>
                    <a:pt x="f62" y="f63"/>
                    <a:pt x="f58" y="f64"/>
                    <a:pt x="f56" y="f64"/>
                  </a:cubicBezTo>
                  <a:lnTo>
                    <a:pt x="f65" y="f64"/>
                  </a:lnTo>
                  <a:cubicBezTo>
                    <a:pt x="f66" y="f64"/>
                    <a:pt x="f3" y="f63"/>
                    <a:pt x="f3" y="f61"/>
                  </a:cubicBezTo>
                  <a:lnTo>
                    <a:pt x="f3" y="f60"/>
                  </a:lnTo>
                  <a:cubicBezTo>
                    <a:pt x="f3" y="f59"/>
                    <a:pt x="f66" y="f57"/>
                    <a:pt x="f65" y="f57"/>
                  </a:cubicBezTo>
                  <a:lnTo>
                    <a:pt x="f5" y="f57"/>
                  </a:lnTo>
                  <a:lnTo>
                    <a:pt x="f5" y="f67"/>
                  </a:lnTo>
                  <a:cubicBezTo>
                    <a:pt x="f5" y="f68"/>
                    <a:pt x="f69" y="f70"/>
                    <a:pt x="f71" y="f70"/>
                  </a:cubicBezTo>
                  <a:lnTo>
                    <a:pt x="f72" y="f70"/>
                  </a:lnTo>
                  <a:cubicBezTo>
                    <a:pt x="f9" y="f70"/>
                    <a:pt x="f73" y="f68"/>
                    <a:pt x="f73" y="f67"/>
                  </a:cubicBezTo>
                  <a:lnTo>
                    <a:pt x="f73" y="f57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3" name="Google Shape;6963;p88">
              <a:extLst>
                <a:ext uri="{FF2B5EF4-FFF2-40B4-BE49-F238E27FC236}">
                  <a16:creationId xmlns:a16="http://schemas.microsoft.com/office/drawing/2014/main" id="{9685D677-069E-4488-8B53-3634987ECDCF}"/>
                </a:ext>
              </a:extLst>
            </p:cNvPr>
            <p:cNvSpPr/>
            <p:nvPr/>
          </p:nvSpPr>
          <p:spPr>
            <a:xfrm>
              <a:off x="4039023" y="1115165"/>
              <a:ext cx="65480" cy="1329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4160"/>
                <a:gd name="f5" fmla="val 1"/>
                <a:gd name="f6" fmla="*/ f0 1 2049"/>
                <a:gd name="f7" fmla="*/ f1 1 4160"/>
                <a:gd name="f8" fmla="+- f4 0 f2"/>
                <a:gd name="f9" fmla="+- f3 0 f2"/>
                <a:gd name="f10" fmla="*/ f9 1 2049"/>
                <a:gd name="f11" fmla="*/ f8 1 4160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2049" h="4160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4" name="Google Shape;6964;p88">
              <a:extLst>
                <a:ext uri="{FF2B5EF4-FFF2-40B4-BE49-F238E27FC236}">
                  <a16:creationId xmlns:a16="http://schemas.microsoft.com/office/drawing/2014/main" id="{72AE4474-DB1F-43D7-B79B-31ED1620D22F}"/>
                </a:ext>
              </a:extLst>
            </p:cNvPr>
            <p:cNvSpPr/>
            <p:nvPr/>
          </p:nvSpPr>
          <p:spPr>
            <a:xfrm>
              <a:off x="4039023" y="1028590"/>
              <a:ext cx="65480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1009"/>
                <a:gd name="f5" fmla="val 1"/>
                <a:gd name="f6" fmla="val 473"/>
                <a:gd name="f7" fmla="val 1040"/>
                <a:gd name="f8" fmla="val 2048"/>
                <a:gd name="f9" fmla="val 1576"/>
                <a:gd name="f10" fmla="*/ f0 1 2049"/>
                <a:gd name="f11" fmla="*/ f1 1 2049"/>
                <a:gd name="f12" fmla="+- f3 0 f2"/>
                <a:gd name="f13" fmla="*/ f12 1 2049"/>
                <a:gd name="f14" fmla="*/ f2 1 f13"/>
                <a:gd name="f15" fmla="*/ f3 1 f13"/>
                <a:gd name="f16" fmla="*/ f14 f10 1"/>
                <a:gd name="f17" fmla="*/ f15 f10 1"/>
                <a:gd name="f18" fmla="*/ f15 f11 1"/>
                <a:gd name="f19" fmla="*/ f14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2049" h="204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lnTo>
                    <a:pt x="f5" y="f8"/>
                  </a:lnTo>
                  <a:lnTo>
                    <a:pt x="f3" y="f8"/>
                  </a:lnTo>
                  <a:lnTo>
                    <a:pt x="f3" y="f7"/>
                  </a:lnTo>
                  <a:cubicBezTo>
                    <a:pt x="f3" y="f6"/>
                    <a:pt x="f9" y="f5"/>
                    <a:pt x="f4" y="f5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5" name="Google Shape;6965;p88">
              <a:extLst>
                <a:ext uri="{FF2B5EF4-FFF2-40B4-BE49-F238E27FC236}">
                  <a16:creationId xmlns:a16="http://schemas.microsoft.com/office/drawing/2014/main" id="{8DF5D610-CE88-433E-B94B-89DFC771235F}"/>
                </a:ext>
              </a:extLst>
            </p:cNvPr>
            <p:cNvSpPr/>
            <p:nvPr/>
          </p:nvSpPr>
          <p:spPr>
            <a:xfrm>
              <a:off x="4041044" y="1270229"/>
              <a:ext cx="59445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0"/>
                <a:gd name="f4" fmla="val 2049"/>
                <a:gd name="f5" fmla="val 1"/>
                <a:gd name="f6" fmla="val 599"/>
                <a:gd name="f7" fmla="val 1796"/>
                <a:gd name="f8" fmla="val 694"/>
                <a:gd name="f9" fmla="val 1985"/>
                <a:gd name="f10" fmla="val 788"/>
                <a:gd name="f11" fmla="val 2048"/>
                <a:gd name="f12" fmla="val 946"/>
                <a:gd name="f13" fmla="val 1103"/>
                <a:gd name="f14" fmla="val 1229"/>
                <a:gd name="f15" fmla="val 1261"/>
                <a:gd name="f16" fmla="*/ f0 1 1860"/>
                <a:gd name="f17" fmla="*/ f1 1 2049"/>
                <a:gd name="f18" fmla="+- f4 0 f2"/>
                <a:gd name="f19" fmla="+- f3 0 f2"/>
                <a:gd name="f20" fmla="*/ f19 1 1860"/>
                <a:gd name="f21" fmla="*/ f18 1 2049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860" h="2049">
                  <a:moveTo>
                    <a:pt x="f5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3" y="f5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46" name="Google Shape;6966;p88">
            <a:extLst>
              <a:ext uri="{FF2B5EF4-FFF2-40B4-BE49-F238E27FC236}">
                <a16:creationId xmlns:a16="http://schemas.microsoft.com/office/drawing/2014/main" id="{AB647596-062A-430C-8A0C-4C7717666F6E}"/>
              </a:ext>
            </a:extLst>
          </p:cNvPr>
          <p:cNvGrpSpPr/>
          <p:nvPr/>
        </p:nvGrpSpPr>
        <p:grpSpPr>
          <a:xfrm>
            <a:off x="8189640" y="2558381"/>
            <a:ext cx="453661" cy="454365"/>
            <a:chOff x="8189640" y="2558381"/>
            <a:chExt cx="453661" cy="454365"/>
          </a:xfrm>
        </p:grpSpPr>
        <p:sp>
          <p:nvSpPr>
            <p:cNvPr id="47" name="Google Shape;6967;p88">
              <a:extLst>
                <a:ext uri="{FF2B5EF4-FFF2-40B4-BE49-F238E27FC236}">
                  <a16:creationId xmlns:a16="http://schemas.microsoft.com/office/drawing/2014/main" id="{03675DF2-7DCE-4735-BA17-581784A18245}"/>
                </a:ext>
              </a:extLst>
            </p:cNvPr>
            <p:cNvSpPr/>
            <p:nvPr/>
          </p:nvSpPr>
          <p:spPr>
            <a:xfrm>
              <a:off x="8317162" y="2858761"/>
              <a:ext cx="12298" cy="196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6"/>
                <a:gd name="f4" fmla="val 505"/>
                <a:gd name="f5" fmla="val 158"/>
                <a:gd name="f6" fmla="val 1"/>
                <a:gd name="f7" fmla="val 315"/>
                <a:gd name="f8" fmla="*/ f0 1 316"/>
                <a:gd name="f9" fmla="*/ f1 1 505"/>
                <a:gd name="f10" fmla="+- f4 0 f2"/>
                <a:gd name="f11" fmla="+- f3 0 f2"/>
                <a:gd name="f12" fmla="*/ f11 1 316"/>
                <a:gd name="f13" fmla="*/ f10 1 505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16" h="505">
                  <a:moveTo>
                    <a:pt x="f5" y="f6"/>
                  </a:moveTo>
                  <a:lnTo>
                    <a:pt x="f2" y="f4"/>
                  </a:lnTo>
                  <a:lnTo>
                    <a:pt x="f7" y="f4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8" name="Google Shape;6968;p88">
              <a:extLst>
                <a:ext uri="{FF2B5EF4-FFF2-40B4-BE49-F238E27FC236}">
                  <a16:creationId xmlns:a16="http://schemas.microsoft.com/office/drawing/2014/main" id="{7D831D1A-52F1-4369-9506-8D4BFF2E3797}"/>
                </a:ext>
              </a:extLst>
            </p:cNvPr>
            <p:cNvSpPr/>
            <p:nvPr/>
          </p:nvSpPr>
          <p:spPr>
            <a:xfrm>
              <a:off x="8189640" y="2743538"/>
              <a:ext cx="267297" cy="2692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6918"/>
                <a:gd name="f5" fmla="val 3427"/>
                <a:gd name="f6" fmla="val 1449"/>
                <a:gd name="f7" fmla="val 3569"/>
                <a:gd name="f8" fmla="val 3718"/>
                <a:gd name="f9" fmla="val 1512"/>
                <a:gd name="f10" fmla="val 3781"/>
                <a:gd name="f11" fmla="val 1638"/>
                <a:gd name="f12" fmla="val 4317"/>
                <a:gd name="f13" fmla="val 3466"/>
                <a:gd name="f14" fmla="val 4474"/>
                <a:gd name="f15" fmla="val 4695"/>
                <a:gd name="f16" fmla="val 4852"/>
                <a:gd name="f17" fmla="val 3623"/>
                <a:gd name="f18" fmla="val 3812"/>
                <a:gd name="f19" fmla="val 3970"/>
                <a:gd name="f20" fmla="val 4726"/>
                <a:gd name="f21" fmla="val 4127"/>
                <a:gd name="f22" fmla="val 4537"/>
                <a:gd name="f23" fmla="val 4789"/>
                <a:gd name="f24" fmla="val 5072"/>
                <a:gd name="f25" fmla="val 5262"/>
                <a:gd name="f26" fmla="val 4758"/>
                <a:gd name="f27" fmla="val 5419"/>
                <a:gd name="f28" fmla="val 4569"/>
                <a:gd name="f29" fmla="val 5514"/>
                <a:gd name="f30" fmla="val 4545"/>
                <a:gd name="f31" fmla="val 5518"/>
                <a:gd name="f32" fmla="val 4521"/>
                <a:gd name="f33" fmla="val 5520"/>
                <a:gd name="f34" fmla="val 4498"/>
                <a:gd name="f35" fmla="val 4341"/>
                <a:gd name="f36" fmla="val 4210"/>
                <a:gd name="f37" fmla="val 5427"/>
                <a:gd name="f38" fmla="val 4128"/>
                <a:gd name="f39" fmla="val 3057"/>
                <a:gd name="f40" fmla="val 2710"/>
                <a:gd name="f41" fmla="val 2683"/>
                <a:gd name="f42" fmla="val 2535"/>
                <a:gd name="f43" fmla="val 2351"/>
                <a:gd name="f44" fmla="val 2325"/>
                <a:gd name="f45" fmla="val 2297"/>
                <a:gd name="f46" fmla="val 2269"/>
                <a:gd name="f47" fmla="val 2080"/>
                <a:gd name="f48" fmla="val 5451"/>
                <a:gd name="f49" fmla="val 2017"/>
                <a:gd name="f50" fmla="val 2049"/>
                <a:gd name="f51" fmla="val 2332"/>
                <a:gd name="f52" fmla="val 2175"/>
                <a:gd name="f53" fmla="val 4096"/>
                <a:gd name="f54" fmla="val 2206"/>
                <a:gd name="f55" fmla="val 2395"/>
                <a:gd name="f56" fmla="val 2553"/>
                <a:gd name="f57" fmla="val 3120"/>
                <a:gd name="f58" fmla="val 3151"/>
                <a:gd name="f59" fmla="val 3285"/>
                <a:gd name="f60" fmla="val 3435"/>
                <a:gd name="f61" fmla="val 1544"/>
                <a:gd name="f62" fmla="val 1"/>
                <a:gd name="f63" fmla="val 3434"/>
                <a:gd name="f64" fmla="val 5356"/>
                <a:gd name="f65" fmla="val 6900"/>
                <a:gd name="f66" fmla="val 4065"/>
                <a:gd name="f67" fmla="val 4632"/>
                <a:gd name="f68" fmla="val 6742"/>
                <a:gd name="f69" fmla="val 5168"/>
                <a:gd name="f70" fmla="val 6427"/>
                <a:gd name="f71" fmla="val 6365"/>
                <a:gd name="f72" fmla="val 6407"/>
                <a:gd name="f73" fmla="val 6910"/>
                <a:gd name="f74" fmla="val 6449"/>
                <a:gd name="f75" fmla="val 6917"/>
                <a:gd name="f76" fmla="val 6491"/>
                <a:gd name="f77" fmla="val 6575"/>
                <a:gd name="f78" fmla="val 6659"/>
                <a:gd name="f79" fmla="val 6889"/>
                <a:gd name="f80" fmla="val 6743"/>
                <a:gd name="f81" fmla="val 6805"/>
                <a:gd name="f82" fmla="val 6806"/>
                <a:gd name="f83" fmla="val 6616"/>
                <a:gd name="f84" fmla="val 6459"/>
                <a:gd name="f85" fmla="val 5009"/>
                <a:gd name="f86" fmla="val 4001"/>
                <a:gd name="f87" fmla="val 3119"/>
                <a:gd name="f88" fmla="val 6774"/>
                <a:gd name="f89" fmla="val 2804"/>
                <a:gd name="f90" fmla="val 6711"/>
                <a:gd name="f91" fmla="val 2489"/>
                <a:gd name="f92" fmla="val 6617"/>
                <a:gd name="f93" fmla="val 2426"/>
                <a:gd name="f94" fmla="val 6428"/>
                <a:gd name="f95" fmla="val 2363"/>
                <a:gd name="f96" fmla="val 5389"/>
                <a:gd name="f97" fmla="val 2755"/>
                <a:gd name="f98" fmla="val 5256"/>
                <a:gd name="f99" fmla="val 2780"/>
                <a:gd name="f100" fmla="val 5125"/>
                <a:gd name="f101" fmla="val 4892"/>
                <a:gd name="f102" fmla="val 4667"/>
                <a:gd name="f103" fmla="val 2702"/>
                <a:gd name="f104" fmla="val 4506"/>
                <a:gd name="f105" fmla="val 2521"/>
                <a:gd name="f106" fmla="val 4222"/>
                <a:gd name="f107" fmla="val 1891"/>
                <a:gd name="f108" fmla="val 4159"/>
                <a:gd name="f109" fmla="val 1481"/>
                <a:gd name="f110" fmla="val 4443"/>
                <a:gd name="f111" fmla="val 221"/>
                <a:gd name="f112" fmla="val 189"/>
                <a:gd name="f113" fmla="val 4411"/>
                <a:gd name="f114" fmla="val 158"/>
                <a:gd name="f115" fmla="val 63"/>
                <a:gd name="f116" fmla="*/ f0 1 6869"/>
                <a:gd name="f117" fmla="*/ f1 1 6918"/>
                <a:gd name="f118" fmla="+- f4 0 f2"/>
                <a:gd name="f119" fmla="+- f3 0 f2"/>
                <a:gd name="f120" fmla="*/ f119 1 6869"/>
                <a:gd name="f121" fmla="*/ f118 1 6918"/>
                <a:gd name="f122" fmla="*/ f2 1 f120"/>
                <a:gd name="f123" fmla="*/ f3 1 f120"/>
                <a:gd name="f124" fmla="*/ f2 1 f121"/>
                <a:gd name="f125" fmla="*/ f4 1 f121"/>
                <a:gd name="f126" fmla="*/ f122 f116 1"/>
                <a:gd name="f127" fmla="*/ f123 f116 1"/>
                <a:gd name="f128" fmla="*/ f125 f117 1"/>
                <a:gd name="f129" fmla="*/ f124 f1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6" t="f129" r="f127" b="f128"/>
              <a:pathLst>
                <a:path w="6868" h="691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3"/>
                  </a:lnTo>
                  <a:cubicBezTo>
                    <a:pt x="f15" y="f13"/>
                    <a:pt x="f16" y="f17"/>
                    <a:pt x="f16" y="f18"/>
                  </a:cubicBezTo>
                  <a:cubicBezTo>
                    <a:pt x="f16" y="f19"/>
                    <a:pt x="f20" y="f21"/>
                    <a:pt x="f22" y="f21"/>
                  </a:cubicBezTo>
                  <a:lnTo>
                    <a:pt x="f23" y="f24"/>
                  </a:lnTo>
                  <a:cubicBezTo>
                    <a:pt x="f16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25"/>
                  </a:cubicBezTo>
                  <a:lnTo>
                    <a:pt x="f10" y="f21"/>
                  </a:lnTo>
                  <a:lnTo>
                    <a:pt x="f39" y="f21"/>
                  </a:lnTo>
                  <a:lnTo>
                    <a:pt x="f40" y="f25"/>
                  </a:lnTo>
                  <a:cubicBezTo>
                    <a:pt x="f41" y="f37"/>
                    <a:pt x="f42" y="f33"/>
                    <a:pt x="f43" y="f33"/>
                  </a:cubicBezTo>
                  <a:cubicBezTo>
                    <a:pt x="f44" y="f33"/>
                    <a:pt x="f45" y="f31"/>
                    <a:pt x="f46" y="f29"/>
                  </a:cubicBezTo>
                  <a:cubicBezTo>
                    <a:pt x="f47" y="f48"/>
                    <a:pt x="f49" y="f25"/>
                    <a:pt x="f50" y="f24"/>
                  </a:cubicBezTo>
                  <a:lnTo>
                    <a:pt x="f51" y="f21"/>
                  </a:lnTo>
                  <a:cubicBezTo>
                    <a:pt x="f52" y="f53"/>
                    <a:pt x="f49" y="f19"/>
                    <a:pt x="f49" y="f18"/>
                  </a:cubicBezTo>
                  <a:cubicBezTo>
                    <a:pt x="f50" y="f17"/>
                    <a:pt x="f54" y="f13"/>
                    <a:pt x="f55" y="f13"/>
                  </a:cubicBezTo>
                  <a:lnTo>
                    <a:pt x="f56" y="f13"/>
                  </a:lnTo>
                  <a:lnTo>
                    <a:pt x="f57" y="f11"/>
                  </a:lnTo>
                  <a:cubicBezTo>
                    <a:pt x="f58" y="f9"/>
                    <a:pt x="f59" y="f6"/>
                    <a:pt x="f5" y="f6"/>
                  </a:cubicBezTo>
                  <a:close/>
                  <a:moveTo>
                    <a:pt x="f60" y="f2"/>
                  </a:moveTo>
                  <a:cubicBezTo>
                    <a:pt x="f61" y="f2"/>
                    <a:pt x="f62" y="f61"/>
                    <a:pt x="f62" y="f63"/>
                  </a:cubicBezTo>
                  <a:cubicBezTo>
                    <a:pt x="f62" y="f64"/>
                    <a:pt x="f61" y="f65"/>
                    <a:pt x="f60" y="f65"/>
                  </a:cubicBezTo>
                  <a:cubicBezTo>
                    <a:pt x="f66" y="f65"/>
                    <a:pt x="f67" y="f68"/>
                    <a:pt x="f69" y="f70"/>
                  </a:cubicBezTo>
                  <a:lnTo>
                    <a:pt x="f71" y="f65"/>
                  </a:lnTo>
                  <a:cubicBezTo>
                    <a:pt x="f72" y="f73"/>
                    <a:pt x="f74" y="f75"/>
                    <a:pt x="f76" y="f75"/>
                  </a:cubicBezTo>
                  <a:cubicBezTo>
                    <a:pt x="f77" y="f75"/>
                    <a:pt x="f78" y="f79"/>
                    <a:pt x="f80" y="f81"/>
                  </a:cubicBezTo>
                  <a:cubicBezTo>
                    <a:pt x="f82" y="f68"/>
                    <a:pt x="f3" y="f83"/>
                    <a:pt x="f3" y="f84"/>
                  </a:cubicBezTo>
                  <a:lnTo>
                    <a:pt x="f76" y="f85"/>
                  </a:lnTo>
                  <a:cubicBezTo>
                    <a:pt x="f80" y="f22"/>
                    <a:pt x="f3" y="f86"/>
                    <a:pt x="f3" y="f13"/>
                  </a:cubicBezTo>
                  <a:cubicBezTo>
                    <a:pt x="f3" y="f87"/>
                    <a:pt x="f88" y="f89"/>
                    <a:pt x="f90" y="f91"/>
                  </a:cubicBezTo>
                  <a:cubicBezTo>
                    <a:pt x="f92" y="f93"/>
                    <a:pt x="f76" y="f55"/>
                    <a:pt x="f94" y="f95"/>
                  </a:cubicBezTo>
                  <a:lnTo>
                    <a:pt x="f29" y="f40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cubicBezTo>
                    <a:pt x="f106" y="f46"/>
                    <a:pt x="f53" y="f107"/>
                    <a:pt x="f108" y="f109"/>
                  </a:cubicBezTo>
                  <a:lnTo>
                    <a:pt x="f110" y="f111"/>
                  </a:lnTo>
                  <a:cubicBezTo>
                    <a:pt x="f110" y="f112"/>
                    <a:pt x="f110" y="f112"/>
                    <a:pt x="f113" y="f114"/>
                  </a:cubicBezTo>
                  <a:cubicBezTo>
                    <a:pt x="f53" y="f115"/>
                    <a:pt x="f10" y="f2"/>
                    <a:pt x="f60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9" name="Google Shape;6969;p88">
              <a:extLst>
                <a:ext uri="{FF2B5EF4-FFF2-40B4-BE49-F238E27FC236}">
                  <a16:creationId xmlns:a16="http://schemas.microsoft.com/office/drawing/2014/main" id="{9F9EF154-DF1A-443A-95E6-65CBBCBE6EF2}"/>
                </a:ext>
              </a:extLst>
            </p:cNvPr>
            <p:cNvSpPr/>
            <p:nvPr/>
          </p:nvSpPr>
          <p:spPr>
            <a:xfrm>
              <a:off x="8497372" y="2665046"/>
              <a:ext cx="24551" cy="405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1"/>
                <a:gd name="f4" fmla="val 1041"/>
                <a:gd name="f5" fmla="val 1"/>
                <a:gd name="f6" fmla="val 32"/>
                <a:gd name="f7" fmla="val 410"/>
                <a:gd name="f8" fmla="val 126"/>
                <a:gd name="f9" fmla="val 694"/>
                <a:gd name="f10" fmla="val 315"/>
                <a:gd name="f11" fmla="val 473"/>
                <a:gd name="f12" fmla="val 599"/>
                <a:gd name="f13" fmla="val 347"/>
                <a:gd name="f14" fmla="*/ f0 1 631"/>
                <a:gd name="f15" fmla="*/ f1 1 1041"/>
                <a:gd name="f16" fmla="+- f4 0 f2"/>
                <a:gd name="f17" fmla="+- f3 0 f2"/>
                <a:gd name="f18" fmla="*/ f17 1 631"/>
                <a:gd name="f19" fmla="*/ f16 1 1041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631" h="1041">
                  <a:moveTo>
                    <a:pt x="f2" y="f5"/>
                  </a:moveTo>
                  <a:cubicBezTo>
                    <a:pt x="f6" y="f7"/>
                    <a:pt x="f8" y="f9"/>
                    <a:pt x="f10" y="f4"/>
                  </a:cubicBezTo>
                  <a:cubicBezTo>
                    <a:pt x="f11" y="f9"/>
                    <a:pt x="f12" y="f13"/>
                    <a:pt x="f3" y="f5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0" name="Google Shape;6970;p88">
              <a:extLst>
                <a:ext uri="{FF2B5EF4-FFF2-40B4-BE49-F238E27FC236}">
                  <a16:creationId xmlns:a16="http://schemas.microsoft.com/office/drawing/2014/main" id="{0ACFF3D1-537A-4D9E-A83E-BCAB947C7B14}"/>
                </a:ext>
              </a:extLst>
            </p:cNvPr>
            <p:cNvSpPr/>
            <p:nvPr/>
          </p:nvSpPr>
          <p:spPr>
            <a:xfrm>
              <a:off x="8374751" y="2558381"/>
              <a:ext cx="268550" cy="2683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01"/>
                <a:gd name="f4" fmla="val 6896"/>
                <a:gd name="f5" fmla="val 3435"/>
                <a:gd name="f6" fmla="val 1356"/>
                <a:gd name="f7" fmla="val 3624"/>
                <a:gd name="f8" fmla="val 3782"/>
                <a:gd name="f9" fmla="val 1513"/>
                <a:gd name="f10" fmla="val 1734"/>
                <a:gd name="f11" fmla="val 2080"/>
                <a:gd name="f12" fmla="val 4821"/>
                <a:gd name="f13" fmla="val 5010"/>
                <a:gd name="f14" fmla="val 5168"/>
                <a:gd name="f15" fmla="val 2238"/>
                <a:gd name="f16" fmla="val 2427"/>
                <a:gd name="f17" fmla="val 2616"/>
                <a:gd name="f18" fmla="val 2742"/>
                <a:gd name="f19" fmla="val 4412"/>
                <a:gd name="f20" fmla="val 4380"/>
                <a:gd name="f21" fmla="val 3341"/>
                <a:gd name="f22" fmla="val 4191"/>
                <a:gd name="f23" fmla="val 3876"/>
                <a:gd name="f24" fmla="val 3908"/>
                <a:gd name="f25" fmla="val 4443"/>
                <a:gd name="f26" fmla="val 4475"/>
                <a:gd name="f27" fmla="val 3939"/>
                <a:gd name="f28" fmla="val 4506"/>
                <a:gd name="f29" fmla="val 4349"/>
                <a:gd name="f30" fmla="val 4916"/>
                <a:gd name="f31" fmla="val 5042"/>
                <a:gd name="f32" fmla="val 5262"/>
                <a:gd name="f33" fmla="val 5388"/>
                <a:gd name="f34" fmla="val 4286"/>
                <a:gd name="f35" fmla="val 5451"/>
                <a:gd name="f36" fmla="val 5483"/>
                <a:gd name="f37" fmla="val 4101"/>
                <a:gd name="f38" fmla="val 4010"/>
                <a:gd name="f39" fmla="val 3923"/>
                <a:gd name="f40" fmla="val 3466"/>
                <a:gd name="f41" fmla="val 4979"/>
                <a:gd name="f42" fmla="val 4947"/>
                <a:gd name="f43" fmla="val 3403"/>
                <a:gd name="f44" fmla="val 2994"/>
                <a:gd name="f45" fmla="val 2931"/>
                <a:gd name="f46" fmla="val 2844"/>
                <a:gd name="f47" fmla="val 2758"/>
                <a:gd name="f48" fmla="val 2671"/>
                <a:gd name="f49" fmla="val 2584"/>
                <a:gd name="f50" fmla="val 2521"/>
                <a:gd name="f51" fmla="val 2395"/>
                <a:gd name="f52" fmla="val 2962"/>
                <a:gd name="f53" fmla="val 2679"/>
                <a:gd name="f54" fmla="val 2490"/>
                <a:gd name="f55" fmla="val 2458"/>
                <a:gd name="f56" fmla="val 2049"/>
                <a:gd name="f57" fmla="val 1860"/>
                <a:gd name="f58" fmla="val 1702"/>
                <a:gd name="f59" fmla="val 2206"/>
                <a:gd name="f60" fmla="val 3088"/>
                <a:gd name="f61" fmla="val 3246"/>
                <a:gd name="f62" fmla="val 1"/>
                <a:gd name="f63" fmla="val 1576"/>
                <a:gd name="f64" fmla="val 32"/>
                <a:gd name="f65" fmla="val 3467"/>
                <a:gd name="f66" fmla="val 3971"/>
                <a:gd name="f67" fmla="val 158"/>
                <a:gd name="f68" fmla="val 411"/>
                <a:gd name="f69" fmla="val 6459"/>
                <a:gd name="f70" fmla="val 6554"/>
                <a:gd name="f71" fmla="val 6680"/>
                <a:gd name="f72" fmla="val 6806"/>
                <a:gd name="f73" fmla="val 225"/>
                <a:gd name="f74" fmla="val 6851"/>
                <a:gd name="f75" fmla="val 324"/>
                <a:gd name="f76" fmla="val 6895"/>
                <a:gd name="f77" fmla="val 420"/>
                <a:gd name="f78" fmla="val 460"/>
                <a:gd name="f79" fmla="val 500"/>
                <a:gd name="f80" fmla="val 6887"/>
                <a:gd name="f81" fmla="val 537"/>
                <a:gd name="f82" fmla="val 6869"/>
                <a:gd name="f83" fmla="val 6396"/>
                <a:gd name="f84" fmla="val 2269"/>
                <a:gd name="f85" fmla="val 6712"/>
                <a:gd name="f86" fmla="val 2899"/>
                <a:gd name="f87" fmla="val 5357"/>
                <a:gd name="f88" fmla="val 5325"/>
                <a:gd name="f89" fmla="*/ f0 1 6901"/>
                <a:gd name="f90" fmla="*/ f1 1 6896"/>
                <a:gd name="f91" fmla="+- f4 0 f2"/>
                <a:gd name="f92" fmla="+- f3 0 f2"/>
                <a:gd name="f93" fmla="*/ f92 1 6901"/>
                <a:gd name="f94" fmla="*/ f91 1 6896"/>
                <a:gd name="f95" fmla="*/ f2 1 f93"/>
                <a:gd name="f96" fmla="*/ f3 1 f93"/>
                <a:gd name="f97" fmla="*/ f2 1 f94"/>
                <a:gd name="f98" fmla="*/ f4 1 f94"/>
                <a:gd name="f99" fmla="*/ f95 f89 1"/>
                <a:gd name="f100" fmla="*/ f96 f89 1"/>
                <a:gd name="f101" fmla="*/ f98 f90 1"/>
                <a:gd name="f102" fmla="*/ f97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6901" h="6896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9" y="f18"/>
                  </a:lnTo>
                  <a:cubicBezTo>
                    <a:pt x="f20" y="f21"/>
                    <a:pt x="f22" y="f23"/>
                    <a:pt x="f23" y="f19"/>
                  </a:cubicBezTo>
                  <a:cubicBezTo>
                    <a:pt x="f24" y="f25"/>
                    <a:pt x="f24" y="f26"/>
                    <a:pt x="f27" y="f28"/>
                  </a:cubicBezTo>
                  <a:lnTo>
                    <a:pt x="f29" y="f30"/>
                  </a:lnTo>
                  <a:cubicBezTo>
                    <a:pt x="f25" y="f31"/>
                    <a:pt x="f25" y="f32"/>
                    <a:pt x="f29" y="f33"/>
                  </a:cubicBezTo>
                  <a:cubicBezTo>
                    <a:pt x="f34" y="f35"/>
                    <a:pt x="f22" y="f36"/>
                    <a:pt x="f37" y="f36"/>
                  </a:cubicBezTo>
                  <a:cubicBezTo>
                    <a:pt x="f38" y="f36"/>
                    <a:pt x="f39" y="f35"/>
                    <a:pt x="f23" y="f33"/>
                  </a:cubicBezTo>
                  <a:lnTo>
                    <a:pt x="f40" y="f41"/>
                  </a:lnTo>
                  <a:lnTo>
                    <a:pt x="f5" y="f42"/>
                  </a:lnTo>
                  <a:lnTo>
                    <a:pt x="f43" y="f41"/>
                  </a:lnTo>
                  <a:lnTo>
                    <a:pt x="f44" y="f33"/>
                  </a:lnTo>
                  <a:cubicBezTo>
                    <a:pt x="f45" y="f35"/>
                    <a:pt x="f46" y="f36"/>
                    <a:pt x="f47" y="f36"/>
                  </a:cubicBezTo>
                  <a:cubicBezTo>
                    <a:pt x="f48" y="f36"/>
                    <a:pt x="f49" y="f35"/>
                    <a:pt x="f50" y="f33"/>
                  </a:cubicBezTo>
                  <a:cubicBezTo>
                    <a:pt x="f51" y="f32"/>
                    <a:pt x="f51" y="f31"/>
                    <a:pt x="f50" y="f30"/>
                  </a:cubicBezTo>
                  <a:lnTo>
                    <a:pt x="f45" y="f28"/>
                  </a:lnTo>
                  <a:cubicBezTo>
                    <a:pt x="f52" y="f26"/>
                    <a:pt x="f52" y="f25"/>
                    <a:pt x="f44" y="f19"/>
                  </a:cubicBezTo>
                  <a:cubicBezTo>
                    <a:pt x="f53" y="f27"/>
                    <a:pt x="f54" y="f21"/>
                    <a:pt x="f55" y="f18"/>
                  </a:cubicBezTo>
                  <a:lnTo>
                    <a:pt x="f56" y="f18"/>
                  </a:lnTo>
                  <a:cubicBezTo>
                    <a:pt x="f57" y="f18"/>
                    <a:pt x="f58" y="f49"/>
                    <a:pt x="f58" y="f51"/>
                  </a:cubicBezTo>
                  <a:cubicBezTo>
                    <a:pt x="f58" y="f59"/>
                    <a:pt x="f57" y="f56"/>
                    <a:pt x="f56" y="f56"/>
                  </a:cubicBezTo>
                  <a:lnTo>
                    <a:pt x="f60" y="f56"/>
                  </a:lnTo>
                  <a:lnTo>
                    <a:pt x="f60" y="f10"/>
                  </a:lnTo>
                  <a:cubicBezTo>
                    <a:pt x="f60" y="f9"/>
                    <a:pt x="f61" y="f6"/>
                    <a:pt x="f5" y="f6"/>
                  </a:cubicBezTo>
                  <a:close/>
                  <a:moveTo>
                    <a:pt x="f40" y="f62"/>
                  </a:moveTo>
                  <a:cubicBezTo>
                    <a:pt x="f63" y="f62"/>
                    <a:pt x="f64" y="f63"/>
                    <a:pt x="f64" y="f65"/>
                  </a:cubicBezTo>
                  <a:cubicBezTo>
                    <a:pt x="f64" y="f66"/>
                    <a:pt x="f67" y="f28"/>
                    <a:pt x="f68" y="f41"/>
                  </a:cubicBezTo>
                  <a:lnTo>
                    <a:pt x="f64" y="f69"/>
                  </a:lnTo>
                  <a:cubicBezTo>
                    <a:pt x="f62" y="f70"/>
                    <a:pt x="f64" y="f71"/>
                    <a:pt x="f67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10" y="f83"/>
                  </a:lnTo>
                  <a:cubicBezTo>
                    <a:pt x="f84" y="f85"/>
                    <a:pt x="f86" y="f82"/>
                    <a:pt x="f40" y="f82"/>
                  </a:cubicBezTo>
                  <a:cubicBezTo>
                    <a:pt x="f87" y="f82"/>
                    <a:pt x="f3" y="f87"/>
                    <a:pt x="f3" y="f5"/>
                  </a:cubicBezTo>
                  <a:cubicBezTo>
                    <a:pt x="f3" y="f63"/>
                    <a:pt x="f88" y="f62"/>
                    <a:pt x="f40" y="f6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51" name="Google Shape;6760;p88">
            <a:extLst>
              <a:ext uri="{FF2B5EF4-FFF2-40B4-BE49-F238E27FC236}">
                <a16:creationId xmlns:a16="http://schemas.microsoft.com/office/drawing/2014/main" id="{78B80B8A-465F-432A-9330-69A4A982E758}"/>
              </a:ext>
            </a:extLst>
          </p:cNvPr>
          <p:cNvGrpSpPr/>
          <p:nvPr/>
        </p:nvGrpSpPr>
        <p:grpSpPr>
          <a:xfrm>
            <a:off x="3152165" y="935257"/>
            <a:ext cx="374968" cy="450424"/>
            <a:chOff x="3152165" y="935257"/>
            <a:chExt cx="374968" cy="450424"/>
          </a:xfrm>
        </p:grpSpPr>
        <p:sp>
          <p:nvSpPr>
            <p:cNvPr id="52" name="Google Shape;6761;p88">
              <a:extLst>
                <a:ext uri="{FF2B5EF4-FFF2-40B4-BE49-F238E27FC236}">
                  <a16:creationId xmlns:a16="http://schemas.microsoft.com/office/drawing/2014/main" id="{C3BD8F6A-55CB-4EDB-84A2-959314679C5C}"/>
                </a:ext>
              </a:extLst>
            </p:cNvPr>
            <p:cNvSpPr/>
            <p:nvPr/>
          </p:nvSpPr>
          <p:spPr>
            <a:xfrm>
              <a:off x="3152165" y="935257"/>
              <a:ext cx="79168" cy="3128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8098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val 8097"/>
                <a:gd name="f11" fmla="val 348"/>
                <a:gd name="f12" fmla="val 7782"/>
                <a:gd name="f13" fmla="val 820"/>
                <a:gd name="f14" fmla="val 7562"/>
                <a:gd name="f15" fmla="val 1387"/>
                <a:gd name="f16" fmla="*/ f0 1 2049"/>
                <a:gd name="f17" fmla="*/ f1 1 8098"/>
                <a:gd name="f18" fmla="+- f4 0 f2"/>
                <a:gd name="f19" fmla="+- f3 0 f2"/>
                <a:gd name="f20" fmla="*/ f19 1 2049"/>
                <a:gd name="f21" fmla="*/ f18 1 8098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049" h="809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5" y="f14"/>
                  </a:cubicBezTo>
                  <a:lnTo>
                    <a:pt x="f3" y="f1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3" name="Google Shape;6762;p88">
              <a:extLst>
                <a:ext uri="{FF2B5EF4-FFF2-40B4-BE49-F238E27FC236}">
                  <a16:creationId xmlns:a16="http://schemas.microsoft.com/office/drawing/2014/main" id="{C2928E8E-DFCD-4D03-9FB1-C14DBF7C4285}"/>
                </a:ext>
              </a:extLst>
            </p:cNvPr>
            <p:cNvSpPr/>
            <p:nvPr/>
          </p:nvSpPr>
          <p:spPr>
            <a:xfrm>
              <a:off x="3152165" y="1252965"/>
              <a:ext cx="374968" cy="105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05"/>
                <a:gd name="f4" fmla="val 2742"/>
                <a:gd name="f5" fmla="val 1387"/>
                <a:gd name="f6" fmla="val 631"/>
                <a:gd name="f7" fmla="val 1"/>
                <a:gd name="f8" fmla="val 630"/>
                <a:gd name="f9" fmla="val 1386"/>
                <a:gd name="f10" fmla="val 2111"/>
                <a:gd name="f11" fmla="val 600"/>
                <a:gd name="f12" fmla="val 2741"/>
                <a:gd name="f13" fmla="val 1356"/>
                <a:gd name="f14" fmla="val 4758"/>
                <a:gd name="f15" fmla="val 1733"/>
                <a:gd name="f16" fmla="val 1702"/>
                <a:gd name="f17" fmla="val 1513"/>
                <a:gd name="f18" fmla="val 1575"/>
                <a:gd name="f19" fmla="val 1355"/>
                <a:gd name="f20" fmla="val 1166"/>
                <a:gd name="f21" fmla="val 1008"/>
                <a:gd name="f22" fmla="val 9232"/>
                <a:gd name="f23" fmla="val 9263"/>
                <a:gd name="f24" fmla="val 851"/>
                <a:gd name="f25" fmla="val 9326"/>
                <a:gd name="f26" fmla="val 662"/>
                <a:gd name="f27" fmla="val 9452"/>
                <a:gd name="f28" fmla="val 536"/>
                <a:gd name="f29" fmla="val 9704"/>
                <a:gd name="f30" fmla="val 221"/>
                <a:gd name="f31" fmla="val 9484"/>
                <a:gd name="f32" fmla="*/ f0 1 9705"/>
                <a:gd name="f33" fmla="*/ f1 1 2742"/>
                <a:gd name="f34" fmla="+- f4 0 f2"/>
                <a:gd name="f35" fmla="+- f3 0 f2"/>
                <a:gd name="f36" fmla="*/ f35 1 9705"/>
                <a:gd name="f37" fmla="*/ f34 1 2742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9705" h="2742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4" y="f15"/>
                  </a:lnTo>
                  <a:lnTo>
                    <a:pt x="f16" y="f15"/>
                  </a:lnTo>
                  <a:cubicBezTo>
                    <a:pt x="f17" y="f15"/>
                    <a:pt x="f13" y="f18"/>
                    <a:pt x="f13" y="f19"/>
                  </a:cubicBezTo>
                  <a:cubicBezTo>
                    <a:pt x="f13" y="f20"/>
                    <a:pt x="f17" y="f21"/>
                    <a:pt x="f16" y="f21"/>
                  </a:cubicBezTo>
                  <a:lnTo>
                    <a:pt x="f22" y="f21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2"/>
                    <a:pt x="f23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4" name="Google Shape;6763;p88">
              <a:extLst>
                <a:ext uri="{FF2B5EF4-FFF2-40B4-BE49-F238E27FC236}">
                  <a16:creationId xmlns:a16="http://schemas.microsoft.com/office/drawing/2014/main" id="{2AEBB877-4650-4AD5-813F-F87B5FEA3198}"/>
                </a:ext>
              </a:extLst>
            </p:cNvPr>
            <p:cNvSpPr/>
            <p:nvPr/>
          </p:nvSpPr>
          <p:spPr>
            <a:xfrm>
              <a:off x="3441893" y="1319881"/>
              <a:ext cx="85231" cy="39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06"/>
                <a:gd name="f4" fmla="val 1010"/>
                <a:gd name="f5" fmla="val 1"/>
                <a:gd name="f6" fmla="val 1009"/>
                <a:gd name="f7" fmla="val 1670"/>
                <a:gd name="f8" fmla="val 1953"/>
                <a:gd name="f9" fmla="val 2205"/>
                <a:gd name="f10" fmla="val 788"/>
                <a:gd name="f11" fmla="val 505"/>
                <a:gd name="f12" fmla="val 1827"/>
                <a:gd name="f13" fmla="val 347"/>
                <a:gd name="f14" fmla="val 1764"/>
                <a:gd name="f15" fmla="val 190"/>
                <a:gd name="f16" fmla="*/ f0 1 2206"/>
                <a:gd name="f17" fmla="*/ f1 1 1010"/>
                <a:gd name="f18" fmla="+- f4 0 f2"/>
                <a:gd name="f19" fmla="+- f3 0 f2"/>
                <a:gd name="f20" fmla="*/ f19 1 2206"/>
                <a:gd name="f21" fmla="*/ f18 1 1010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206" h="1010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8" y="f11"/>
                  </a:cubicBezTo>
                  <a:cubicBezTo>
                    <a:pt x="f12" y="f13"/>
                    <a:pt x="f14" y="f15"/>
                    <a:pt x="f7" y="f5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5" name="Google Shape;6764;p88">
              <a:extLst>
                <a:ext uri="{FF2B5EF4-FFF2-40B4-BE49-F238E27FC236}">
                  <a16:creationId xmlns:a16="http://schemas.microsoft.com/office/drawing/2014/main" id="{E3548B9D-E30B-44B6-8A5F-2E0870BF3E51}"/>
                </a:ext>
              </a:extLst>
            </p:cNvPr>
            <p:cNvSpPr/>
            <p:nvPr/>
          </p:nvSpPr>
          <p:spPr>
            <a:xfrm>
              <a:off x="3323825" y="1094710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701"/>
                <a:gd name="f6" fmla="val 882"/>
                <a:gd name="f7" fmla="val 221"/>
                <a:gd name="f8" fmla="val 599"/>
                <a:gd name="f9" fmla="val 3371"/>
                <a:gd name="f10" fmla="val 3214"/>
                <a:gd name="f11" fmla="val 2521"/>
                <a:gd name="f12" fmla="*/ f0 1 3372"/>
                <a:gd name="f13" fmla="*/ f1 1 1387"/>
                <a:gd name="f14" fmla="+- f4 0 f2"/>
                <a:gd name="f15" fmla="+- f3 0 f2"/>
                <a:gd name="f16" fmla="*/ f15 1 3372"/>
                <a:gd name="f17" fmla="*/ f14 1 1387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3372" h="1387">
                  <a:moveTo>
                    <a:pt x="f5" y="f2"/>
                  </a:moveTo>
                  <a:cubicBezTo>
                    <a:pt x="f6" y="f2"/>
                    <a:pt x="f7" y="f8"/>
                    <a:pt x="f2" y="f4"/>
                  </a:cubicBezTo>
                  <a:lnTo>
                    <a:pt x="f9" y="f4"/>
                  </a:lnTo>
                  <a:cubicBezTo>
                    <a:pt x="f10" y="f8"/>
                    <a:pt x="f11" y="f2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6" name="Google Shape;6765;p88">
              <a:extLst>
                <a:ext uri="{FF2B5EF4-FFF2-40B4-BE49-F238E27FC236}">
                  <a16:creationId xmlns:a16="http://schemas.microsoft.com/office/drawing/2014/main" id="{7662D8B0-53C7-49B1-BCCC-CE5C2235A0D3}"/>
                </a:ext>
              </a:extLst>
            </p:cNvPr>
            <p:cNvSpPr/>
            <p:nvPr/>
          </p:nvSpPr>
          <p:spPr>
            <a:xfrm>
              <a:off x="3363967" y="1015578"/>
              <a:ext cx="51151" cy="51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662"/>
                <a:gd name="f5" fmla="val 1"/>
                <a:gd name="f6" fmla="val 316"/>
                <a:gd name="f7" fmla="val 284"/>
                <a:gd name="f8" fmla="val 1040"/>
                <a:gd name="f9" fmla="*/ f0 1 1324"/>
                <a:gd name="f10" fmla="*/ f1 1 1324"/>
                <a:gd name="f11" fmla="+- f3 0 f2"/>
                <a:gd name="f12" fmla="*/ f11 1 1324"/>
                <a:gd name="f13" fmla="*/ f2 1 f12"/>
                <a:gd name="f14" fmla="*/ f3 1 f12"/>
                <a:gd name="f15" fmla="*/ f13 f9 1"/>
                <a:gd name="f16" fmla="*/ f14 f9 1"/>
                <a:gd name="f17" fmla="*/ f14 f10 1"/>
                <a:gd name="f18" fmla="*/ f13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1324" h="1324">
                  <a:moveTo>
                    <a:pt x="f4" y="f5"/>
                  </a:moveTo>
                  <a:cubicBezTo>
                    <a:pt x="f6" y="f5"/>
                    <a:pt x="f5" y="f7"/>
                    <a:pt x="f5" y="f4"/>
                  </a:cubicBezTo>
                  <a:cubicBezTo>
                    <a:pt x="f5" y="f8"/>
                    <a:pt x="f6" y="f3"/>
                    <a:pt x="f4" y="f3"/>
                  </a:cubicBezTo>
                  <a:cubicBezTo>
                    <a:pt x="f8" y="f3"/>
                    <a:pt x="f3" y="f8"/>
                    <a:pt x="f3" y="f4"/>
                  </a:cubicBezTo>
                  <a:cubicBezTo>
                    <a:pt x="f3" y="f7"/>
                    <a:pt x="f8" y="f5"/>
                    <a:pt x="f4" y="f5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7" name="Google Shape;6766;p88">
              <a:extLst>
                <a:ext uri="{FF2B5EF4-FFF2-40B4-BE49-F238E27FC236}">
                  <a16:creationId xmlns:a16="http://schemas.microsoft.com/office/drawing/2014/main" id="{CBD33CAD-7F66-496D-AB22-F33FC3AC143C}"/>
                </a:ext>
              </a:extLst>
            </p:cNvPr>
            <p:cNvSpPr/>
            <p:nvPr/>
          </p:nvSpPr>
          <p:spPr>
            <a:xfrm>
              <a:off x="3256864" y="935257"/>
              <a:ext cx="265395" cy="292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7562"/>
                <a:gd name="f5" fmla="val 3434"/>
                <a:gd name="f6" fmla="val 1355"/>
                <a:gd name="f7" fmla="val 4191"/>
                <a:gd name="f8" fmla="val 4821"/>
                <a:gd name="f9" fmla="val 1985"/>
                <a:gd name="f10" fmla="val 2741"/>
                <a:gd name="f11" fmla="val 3088"/>
                <a:gd name="f12" fmla="val 4663"/>
                <a:gd name="f13" fmla="val 3403"/>
                <a:gd name="f14" fmla="val 4474"/>
                <a:gd name="f15" fmla="val 3655"/>
                <a:gd name="f16" fmla="val 5293"/>
                <a:gd name="f17" fmla="val 4033"/>
                <a:gd name="f18" fmla="val 5829"/>
                <a:gd name="f19" fmla="val 4852"/>
                <a:gd name="f20" fmla="val 6018"/>
                <a:gd name="f21" fmla="val 5671"/>
                <a:gd name="f22" fmla="val 6175"/>
                <a:gd name="f23" fmla="val 5482"/>
                <a:gd name="f24" fmla="val 1387"/>
                <a:gd name="f25" fmla="val 1198"/>
                <a:gd name="f26" fmla="val 1040"/>
                <a:gd name="f27" fmla="val 1576"/>
                <a:gd name="f28" fmla="val 2426"/>
                <a:gd name="f29" fmla="val 2174"/>
                <a:gd name="f30" fmla="val 2048"/>
                <a:gd name="f31" fmla="val 2678"/>
                <a:gd name="f32" fmla="val 6868"/>
                <a:gd name="f33" fmla="val 1009"/>
                <a:gd name="f34" fmla="val 473"/>
                <a:gd name="f35" fmla="val 6396"/>
                <a:gd name="f36" fmla="*/ f0 1 6869"/>
                <a:gd name="f37" fmla="*/ f1 1 7562"/>
                <a:gd name="f38" fmla="+- f4 0 f2"/>
                <a:gd name="f39" fmla="+- f3 0 f2"/>
                <a:gd name="f40" fmla="*/ f39 1 6869"/>
                <a:gd name="f41" fmla="*/ f38 1 7562"/>
                <a:gd name="f42" fmla="*/ f2 1 f40"/>
                <a:gd name="f43" fmla="*/ f3 1 f40"/>
                <a:gd name="f44" fmla="*/ f2 1 f41"/>
                <a:gd name="f45" fmla="*/ f4 1 f41"/>
                <a:gd name="f46" fmla="*/ f42 f36 1"/>
                <a:gd name="f47" fmla="*/ f43 f36 1"/>
                <a:gd name="f48" fmla="*/ f45 f37 1"/>
                <a:gd name="f49" fmla="*/ f44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6868" h="75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18"/>
                  </a:cubicBezTo>
                  <a:cubicBezTo>
                    <a:pt x="f18" y="f20"/>
                    <a:pt x="f21" y="f22"/>
                    <a:pt x="f23" y="f22"/>
                  </a:cubicBezTo>
                  <a:lnTo>
                    <a:pt x="f24" y="f22"/>
                  </a:lnTo>
                  <a:cubicBezTo>
                    <a:pt x="f25" y="f22"/>
                    <a:pt x="f26" y="f20"/>
                    <a:pt x="f26" y="f18"/>
                  </a:cubicBezTo>
                  <a:cubicBezTo>
                    <a:pt x="f26" y="f19"/>
                    <a:pt x="f27" y="f17"/>
                    <a:pt x="f28" y="f15"/>
                  </a:cubicBezTo>
                  <a:cubicBezTo>
                    <a:pt x="f29" y="f13"/>
                    <a:pt x="f30" y="f11"/>
                    <a:pt x="f30" y="f10"/>
                  </a:cubicBezTo>
                  <a:cubicBezTo>
                    <a:pt x="f30" y="f9"/>
                    <a:pt x="f31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4"/>
                  </a:lnTo>
                  <a:lnTo>
                    <a:pt x="f32" y="f4"/>
                  </a:lnTo>
                  <a:lnTo>
                    <a:pt x="f32" y="f33"/>
                  </a:lnTo>
                  <a:cubicBezTo>
                    <a:pt x="f32" y="f34"/>
                    <a:pt x="f35" y="f2"/>
                    <a:pt x="f18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8" name="Google Shape;6767;p88">
              <a:extLst>
                <a:ext uri="{FF2B5EF4-FFF2-40B4-BE49-F238E27FC236}">
                  <a16:creationId xmlns:a16="http://schemas.microsoft.com/office/drawing/2014/main" id="{124D22A6-0BEB-4161-9A14-B14402780F25}"/>
                </a:ext>
              </a:extLst>
            </p:cNvPr>
            <p:cNvSpPr/>
            <p:nvPr/>
          </p:nvSpPr>
          <p:spPr>
            <a:xfrm>
              <a:off x="3363967" y="1319881"/>
              <a:ext cx="53592" cy="65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1703"/>
                <a:gd name="f5" fmla="val 1"/>
                <a:gd name="f6" fmla="val 1702"/>
                <a:gd name="f7" fmla="val 505"/>
                <a:gd name="f8" fmla="val 536"/>
                <a:gd name="f9" fmla="val 1324"/>
                <a:gd name="f10" fmla="val 631"/>
                <a:gd name="f11" fmla="val 694"/>
                <a:gd name="f12" fmla="val 711"/>
                <a:gd name="f13" fmla="val 1316"/>
                <a:gd name="f14" fmla="val 725"/>
                <a:gd name="f15" fmla="val 1312"/>
                <a:gd name="f16" fmla="val 739"/>
                <a:gd name="f17" fmla="val 776"/>
                <a:gd name="f18" fmla="val 805"/>
                <a:gd name="f19" fmla="val 1341"/>
                <a:gd name="f20" fmla="val 851"/>
                <a:gd name="f21" fmla="*/ f0 1 1387"/>
                <a:gd name="f22" fmla="*/ f1 1 1703"/>
                <a:gd name="f23" fmla="+- f4 0 f2"/>
                <a:gd name="f24" fmla="+- f3 0 f2"/>
                <a:gd name="f25" fmla="*/ f24 1 1387"/>
                <a:gd name="f26" fmla="*/ f23 1 1703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387" h="1703">
                  <a:moveTo>
                    <a:pt x="f5" y="f5"/>
                  </a:moveTo>
                  <a:lnTo>
                    <a:pt x="f5" y="f6"/>
                  </a:lnTo>
                  <a:lnTo>
                    <a:pt x="f7" y="f3"/>
                  </a:lnTo>
                  <a:cubicBezTo>
                    <a:pt x="f8" y="f9"/>
                    <a:pt x="f10" y="f9"/>
                    <a:pt x="f11" y="f9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3"/>
                  </a:cubicBez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59" name="Google Shape;6777;p88">
            <a:extLst>
              <a:ext uri="{FF2B5EF4-FFF2-40B4-BE49-F238E27FC236}">
                <a16:creationId xmlns:a16="http://schemas.microsoft.com/office/drawing/2014/main" id="{BF1361F3-AB62-4A65-A5B5-4FA170B326B5}"/>
              </a:ext>
            </a:extLst>
          </p:cNvPr>
          <p:cNvGrpSpPr/>
          <p:nvPr/>
        </p:nvGrpSpPr>
        <p:grpSpPr>
          <a:xfrm>
            <a:off x="6127723" y="908465"/>
            <a:ext cx="450424" cy="450423"/>
            <a:chOff x="6127723" y="908465"/>
            <a:chExt cx="450424" cy="450423"/>
          </a:xfrm>
        </p:grpSpPr>
        <p:sp>
          <p:nvSpPr>
            <p:cNvPr id="60" name="Google Shape;6778;p88">
              <a:extLst>
                <a:ext uri="{FF2B5EF4-FFF2-40B4-BE49-F238E27FC236}">
                  <a16:creationId xmlns:a16="http://schemas.microsoft.com/office/drawing/2014/main" id="{5537676D-2DEE-4E3C-A048-9EFA76891B1C}"/>
                </a:ext>
              </a:extLst>
            </p:cNvPr>
            <p:cNvSpPr/>
            <p:nvPr/>
          </p:nvSpPr>
          <p:spPr>
            <a:xfrm>
              <a:off x="6361435" y="1042379"/>
              <a:ext cx="198470" cy="766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7"/>
                <a:gd name="f4" fmla="val 1985"/>
                <a:gd name="f5" fmla="val 473"/>
                <a:gd name="f6" fmla="val 316"/>
                <a:gd name="f7" fmla="val 158"/>
                <a:gd name="f8" fmla="val 32"/>
                <a:gd name="f9" fmla="val 1"/>
                <a:gd name="f10" fmla="val 126"/>
                <a:gd name="f11" fmla="val 2521"/>
                <a:gd name="f12" fmla="val 5136"/>
                <a:gd name="f13" fmla="val 4979"/>
                <a:gd name="f14" fmla="val 4790"/>
                <a:gd name="f15" fmla="val 4569"/>
                <a:gd name="f16" fmla="*/ f0 1 5137"/>
                <a:gd name="f17" fmla="*/ f1 1 1985"/>
                <a:gd name="f18" fmla="+- f4 0 f2"/>
                <a:gd name="f19" fmla="+- f3 0 f2"/>
                <a:gd name="f20" fmla="*/ f19 1 5137"/>
                <a:gd name="f21" fmla="*/ f18 1 1985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5137" h="198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7"/>
                  </a:lnTo>
                  <a:cubicBezTo>
                    <a:pt x="f13" y="f8"/>
                    <a:pt x="f14" y="f2"/>
                    <a:pt x="f1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1" name="Google Shape;6779;p88">
              <a:extLst>
                <a:ext uri="{FF2B5EF4-FFF2-40B4-BE49-F238E27FC236}">
                  <a16:creationId xmlns:a16="http://schemas.microsoft.com/office/drawing/2014/main" id="{1147B3A1-9C1F-4A9A-812C-25376729CF1E}"/>
                </a:ext>
              </a:extLst>
            </p:cNvPr>
            <p:cNvSpPr/>
            <p:nvPr/>
          </p:nvSpPr>
          <p:spPr>
            <a:xfrm>
              <a:off x="6340769" y="1065486"/>
              <a:ext cx="237378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4128"/>
                <a:gd name="f5" fmla="val 63"/>
                <a:gd name="f6" fmla="val 1"/>
                <a:gd name="f7" fmla="val 32"/>
                <a:gd name="f8" fmla="val 127"/>
                <a:gd name="f9" fmla="val 284"/>
                <a:gd name="f10" fmla="val 379"/>
                <a:gd name="f11" fmla="val 3120"/>
                <a:gd name="f12" fmla="val 3655"/>
                <a:gd name="f13" fmla="val 473"/>
                <a:gd name="f14" fmla="val 1040"/>
                <a:gd name="f15" fmla="val 5136"/>
                <a:gd name="f16" fmla="val 5671"/>
                <a:gd name="f17" fmla="val 6112"/>
                <a:gd name="f18" fmla="val 190"/>
                <a:gd name="f19" fmla="val 64"/>
                <a:gd name="f20" fmla="val 3277"/>
                <a:gd name="f21" fmla="val 2048"/>
                <a:gd name="f22" fmla="val 3214"/>
                <a:gd name="f23" fmla="val 2080"/>
                <a:gd name="f24" fmla="val 3151"/>
                <a:gd name="f25" fmla="val 3056"/>
                <a:gd name="f26" fmla="val 2993"/>
                <a:gd name="f27" fmla="val 2962"/>
                <a:gd name="f28" fmla="val 2867"/>
                <a:gd name="f29" fmla="*/ f0 1 6144"/>
                <a:gd name="f30" fmla="*/ f1 1 4128"/>
                <a:gd name="f31" fmla="+- f4 0 f2"/>
                <a:gd name="f32" fmla="+- f3 0 f2"/>
                <a:gd name="f33" fmla="*/ f32 1 6144"/>
                <a:gd name="f34" fmla="*/ f31 1 4128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6144" h="4128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7" y="f18"/>
                    <a:pt x="f17" y="f19"/>
                  </a:cubicBezTo>
                  <a:lnTo>
                    <a:pt x="f20" y="f21"/>
                  </a:lnTo>
                  <a:cubicBezTo>
                    <a:pt x="f22" y="f23"/>
                    <a:pt x="f24" y="f23"/>
                    <a:pt x="f25" y="f23"/>
                  </a:cubicBezTo>
                  <a:cubicBezTo>
                    <a:pt x="f26" y="f23"/>
                    <a:pt x="f27" y="f23"/>
                    <a:pt x="f28" y="f21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2" name="Google Shape;6780;p88">
              <a:extLst>
                <a:ext uri="{FF2B5EF4-FFF2-40B4-BE49-F238E27FC236}">
                  <a16:creationId xmlns:a16="http://schemas.microsoft.com/office/drawing/2014/main" id="{713B582D-F3BA-45AA-8E00-13BA21DA1AF0}"/>
                </a:ext>
              </a:extLst>
            </p:cNvPr>
            <p:cNvSpPr/>
            <p:nvPr/>
          </p:nvSpPr>
          <p:spPr>
            <a:xfrm>
              <a:off x="6127723" y="988786"/>
              <a:ext cx="292169" cy="2909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7531"/>
                <a:gd name="f5" fmla="val 3781"/>
                <a:gd name="f6" fmla="val 2017"/>
                <a:gd name="f7" fmla="val 3970"/>
                <a:gd name="f8" fmla="val 4128"/>
                <a:gd name="f9" fmla="val 2175"/>
                <a:gd name="f10" fmla="val 2364"/>
                <a:gd name="f11" fmla="val 2584"/>
                <a:gd name="f12" fmla="val 2742"/>
                <a:gd name="f13" fmla="val 1702"/>
                <a:gd name="f14" fmla="val 1482"/>
                <a:gd name="f15" fmla="val 1324"/>
                <a:gd name="f16" fmla="val 3057"/>
                <a:gd name="f17" fmla="val 3403"/>
                <a:gd name="f18" fmla="val 3277"/>
                <a:gd name="f19" fmla="val 3435"/>
                <a:gd name="f20" fmla="val 3561"/>
                <a:gd name="f21" fmla="val 3750"/>
                <a:gd name="f22" fmla="val 3466"/>
                <a:gd name="f23" fmla="val 3939"/>
                <a:gd name="f24" fmla="val 4096"/>
                <a:gd name="f25" fmla="val 2395"/>
                <a:gd name="f26" fmla="val 4790"/>
                <a:gd name="f27" fmla="val 4947"/>
                <a:gd name="f28" fmla="val 5136"/>
                <a:gd name="f29" fmla="val 5325"/>
                <a:gd name="f30" fmla="val 5483"/>
                <a:gd name="f31" fmla="val 1"/>
                <a:gd name="f32" fmla="val 7530"/>
                <a:gd name="f33" fmla="val 6837"/>
                <a:gd name="f34" fmla="val 6522"/>
                <a:gd name="f35" fmla="val 5577"/>
                <a:gd name="f36" fmla="val 4853"/>
                <a:gd name="f37" fmla="val 6081"/>
                <a:gd name="f38" fmla="val 1450"/>
                <a:gd name="f39" fmla="val 725"/>
                <a:gd name="f40" fmla="*/ f0 1 7562"/>
                <a:gd name="f41" fmla="*/ f1 1 7531"/>
                <a:gd name="f42" fmla="+- f4 0 f2"/>
                <a:gd name="f43" fmla="+- f3 0 f2"/>
                <a:gd name="f44" fmla="*/ f43 1 7562"/>
                <a:gd name="f45" fmla="*/ f42 1 7531"/>
                <a:gd name="f46" fmla="*/ f2 1 f44"/>
                <a:gd name="f47" fmla="*/ f3 1 f44"/>
                <a:gd name="f48" fmla="*/ f2 1 f45"/>
                <a:gd name="f49" fmla="*/ f4 1 f45"/>
                <a:gd name="f50" fmla="*/ f46 f40 1"/>
                <a:gd name="f51" fmla="*/ f47 f40 1"/>
                <a:gd name="f52" fmla="*/ f49 f41 1"/>
                <a:gd name="f53" fmla="*/ f48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7562" h="7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cubicBezTo>
                    <a:pt x="f22" y="f23"/>
                    <a:pt x="f18" y="f24"/>
                    <a:pt x="f16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1"/>
                  </a:cubicBezTo>
                  <a:cubicBezTo>
                    <a:pt x="f15" y="f20"/>
                    <a:pt x="f14" y="f17"/>
                    <a:pt x="f13" y="f17"/>
                  </a:cubicBezTo>
                  <a:close/>
                  <a:moveTo>
                    <a:pt x="f25" y="f26"/>
                  </a:moveTo>
                  <a:cubicBezTo>
                    <a:pt x="f11" y="f26"/>
                    <a:pt x="f12" y="f27"/>
                    <a:pt x="f12" y="f28"/>
                  </a:cubicBezTo>
                  <a:cubicBezTo>
                    <a:pt x="f12" y="f29"/>
                    <a:pt x="f11" y="f30"/>
                    <a:pt x="f25" y="f30"/>
                  </a:cubicBezTo>
                  <a:lnTo>
                    <a:pt x="f13" y="f30"/>
                  </a:lnTo>
                  <a:cubicBezTo>
                    <a:pt x="f14" y="f30"/>
                    <a:pt x="f15" y="f29"/>
                    <a:pt x="f15" y="f28"/>
                  </a:cubicBezTo>
                  <a:cubicBezTo>
                    <a:pt x="f15" y="f27"/>
                    <a:pt x="f14" y="f26"/>
                    <a:pt x="f13" y="f26"/>
                  </a:cubicBezTo>
                  <a:close/>
                  <a:moveTo>
                    <a:pt x="f31" y="f31"/>
                  </a:moveTo>
                  <a:lnTo>
                    <a:pt x="f31" y="f32"/>
                  </a:lnTo>
                  <a:lnTo>
                    <a:pt x="f3" y="f32"/>
                  </a:lnTo>
                  <a:lnTo>
                    <a:pt x="f3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6" y="f28"/>
                  </a:cubicBezTo>
                  <a:lnTo>
                    <a:pt x="f36" y="f25"/>
                  </a:lnTo>
                  <a:cubicBezTo>
                    <a:pt x="f36" y="f38"/>
                    <a:pt x="f35" y="f39"/>
                    <a:pt x="f34" y="f39"/>
                  </a:cubicBezTo>
                  <a:lnTo>
                    <a:pt x="f3" y="f39"/>
                  </a:lnTo>
                  <a:lnTo>
                    <a:pt x="f3" y="f31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3" name="Google Shape;6781;p88">
              <a:extLst>
                <a:ext uri="{FF2B5EF4-FFF2-40B4-BE49-F238E27FC236}">
                  <a16:creationId xmlns:a16="http://schemas.microsoft.com/office/drawing/2014/main" id="{F5AEDCF3-C26A-4219-8E23-54C687BEBB2C}"/>
                </a:ext>
              </a:extLst>
            </p:cNvPr>
            <p:cNvSpPr/>
            <p:nvPr/>
          </p:nvSpPr>
          <p:spPr>
            <a:xfrm>
              <a:off x="6127723" y="908465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009"/>
                <a:gd name="f6" fmla="val 1"/>
                <a:gd name="f7" fmla="val 473"/>
                <a:gd name="f8" fmla="val 1040"/>
                <a:gd name="f9" fmla="val 7089"/>
                <a:gd name="f10" fmla="val 6522"/>
                <a:gd name="f11" fmla="*/ f0 1 7562"/>
                <a:gd name="f12" fmla="*/ f1 1 1387"/>
                <a:gd name="f13" fmla="+- f4 0 f2"/>
                <a:gd name="f14" fmla="+- f3 0 f2"/>
                <a:gd name="f15" fmla="*/ f14 1 7562"/>
                <a:gd name="f16" fmla="*/ f13 1 1387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562" h="1387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lnTo>
                    <a:pt x="f6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7"/>
                    <a:pt x="f9" y="f6"/>
                    <a:pt x="f10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4" name="Google Shape;6782;p88">
              <a:extLst>
                <a:ext uri="{FF2B5EF4-FFF2-40B4-BE49-F238E27FC236}">
                  <a16:creationId xmlns:a16="http://schemas.microsoft.com/office/drawing/2014/main" id="{0E3C8C59-819C-4A13-BA26-ACB77ACE48C2}"/>
                </a:ext>
              </a:extLst>
            </p:cNvPr>
            <p:cNvSpPr/>
            <p:nvPr/>
          </p:nvSpPr>
          <p:spPr>
            <a:xfrm>
              <a:off x="6127723" y="1305296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"/>
                <a:gd name="f6" fmla="val 347"/>
                <a:gd name="f7" fmla="val 945"/>
                <a:gd name="f8" fmla="val 442"/>
                <a:gd name="f9" fmla="val 1386"/>
                <a:gd name="f10" fmla="val 1009"/>
                <a:gd name="f11" fmla="val 6522"/>
                <a:gd name="f12" fmla="val 7089"/>
                <a:gd name="f13" fmla="val 914"/>
                <a:gd name="f14" fmla="*/ f0 1 7562"/>
                <a:gd name="f15" fmla="*/ f1 1 1387"/>
                <a:gd name="f16" fmla="+- f4 0 f2"/>
                <a:gd name="f17" fmla="+- f3 0 f2"/>
                <a:gd name="f18" fmla="*/ f17 1 7562"/>
                <a:gd name="f19" fmla="*/ f16 1 1387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562" h="1387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11" y="f9"/>
                  </a:lnTo>
                  <a:cubicBezTo>
                    <a:pt x="f12" y="f9"/>
                    <a:pt x="f3" y="f13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65" name="Google Shape;6827;p88">
            <a:extLst>
              <a:ext uri="{FF2B5EF4-FFF2-40B4-BE49-F238E27FC236}">
                <a16:creationId xmlns:a16="http://schemas.microsoft.com/office/drawing/2014/main" id="{4D9FAD63-DCDB-4CD6-99D9-1E6D5174BBC4}"/>
              </a:ext>
            </a:extLst>
          </p:cNvPr>
          <p:cNvGrpSpPr/>
          <p:nvPr/>
        </p:nvGrpSpPr>
        <p:grpSpPr>
          <a:xfrm>
            <a:off x="6694944" y="916356"/>
            <a:ext cx="455278" cy="449190"/>
            <a:chOff x="6694944" y="916356"/>
            <a:chExt cx="455278" cy="449190"/>
          </a:xfrm>
        </p:grpSpPr>
        <p:sp>
          <p:nvSpPr>
            <p:cNvPr id="66" name="Google Shape;6828;p88">
              <a:extLst>
                <a:ext uri="{FF2B5EF4-FFF2-40B4-BE49-F238E27FC236}">
                  <a16:creationId xmlns:a16="http://schemas.microsoft.com/office/drawing/2014/main" id="{D35267E5-A1FD-4680-A1A1-6E47D1006B57}"/>
                </a:ext>
              </a:extLst>
            </p:cNvPr>
            <p:cNvSpPr/>
            <p:nvPr/>
          </p:nvSpPr>
          <p:spPr>
            <a:xfrm>
              <a:off x="6987067" y="968669"/>
              <a:ext cx="130283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3404"/>
                <a:gd name="f5" fmla="val 347"/>
                <a:gd name="f6" fmla="val 1"/>
                <a:gd name="f7" fmla="val 158"/>
                <a:gd name="f8" fmla="val 536"/>
                <a:gd name="f9" fmla="val 694"/>
                <a:gd name="f10" fmla="val 1009"/>
                <a:gd name="f11" fmla="val 1576"/>
                <a:gd name="f12" fmla="val 2049"/>
                <a:gd name="f13" fmla="val 1166"/>
                <a:gd name="f14" fmla="val 1733"/>
                <a:gd name="f15" fmla="val 2269"/>
                <a:gd name="f16" fmla="val 1923"/>
                <a:gd name="f17" fmla="val 2175"/>
                <a:gd name="f18" fmla="val 1860"/>
                <a:gd name="f19" fmla="val 2112"/>
                <a:gd name="f20" fmla="val 1773"/>
                <a:gd name="f21" fmla="val 2080"/>
                <a:gd name="f22" fmla="val 1686"/>
                <a:gd name="f23" fmla="val 1600"/>
                <a:gd name="f24" fmla="val 1513"/>
                <a:gd name="f25" fmla="val 1450"/>
                <a:gd name="f26" fmla="val 1324"/>
                <a:gd name="f27" fmla="val 2521"/>
                <a:gd name="f28" fmla="val 2647"/>
                <a:gd name="f29" fmla="val 3309"/>
                <a:gd name="f30" fmla="val 3403"/>
                <a:gd name="f31" fmla="val 2360"/>
                <a:gd name="f32" fmla="val 2450"/>
                <a:gd name="f33" fmla="val 2537"/>
                <a:gd name="f34" fmla="val 2584"/>
                <a:gd name="f35" fmla="val 3277"/>
                <a:gd name="f36" fmla="val 3214"/>
                <a:gd name="f37" fmla="val 3120"/>
                <a:gd name="f38" fmla="val 3029"/>
                <a:gd name="f39" fmla="val 2939"/>
                <a:gd name="f40" fmla="val 2852"/>
                <a:gd name="f41" fmla="val 2805"/>
                <a:gd name="f42" fmla="val 2679"/>
                <a:gd name="f43" fmla="val 2742"/>
                <a:gd name="f44" fmla="val 788"/>
                <a:gd name="f45" fmla="val 1954"/>
                <a:gd name="f46" fmla="*/ f0 1 3372"/>
                <a:gd name="f47" fmla="*/ f1 1 3404"/>
                <a:gd name="f48" fmla="+- f4 0 f2"/>
                <a:gd name="f49" fmla="+- f3 0 f2"/>
                <a:gd name="f50" fmla="*/ f49 1 3372"/>
                <a:gd name="f51" fmla="*/ f48 1 3404"/>
                <a:gd name="f52" fmla="*/ f2 1 f50"/>
                <a:gd name="f53" fmla="*/ f3 1 f50"/>
                <a:gd name="f54" fmla="*/ f2 1 f51"/>
                <a:gd name="f55" fmla="*/ f4 1 f51"/>
                <a:gd name="f56" fmla="*/ f52 f46 1"/>
                <a:gd name="f57" fmla="*/ f53 f46 1"/>
                <a:gd name="f58" fmla="*/ f55 f47 1"/>
                <a:gd name="f59" fmla="*/ f54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3372" h="340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15"/>
                    <a:pt x="f26" y="f27"/>
                    <a:pt x="f25" y="f28"/>
                  </a:cubicBezTo>
                  <a:lnTo>
                    <a:pt x="f19" y="f29"/>
                  </a:lnTo>
                  <a:cubicBezTo>
                    <a:pt x="f17" y="f3"/>
                    <a:pt x="f15" y="f30"/>
                    <a:pt x="f31" y="f30"/>
                  </a:cubicBezTo>
                  <a:cubicBezTo>
                    <a:pt x="f32" y="f30"/>
                    <a:pt x="f33" y="f3"/>
                    <a:pt x="f34" y="f29"/>
                  </a:cubicBezTo>
                  <a:lnTo>
                    <a:pt x="f35" y="f28"/>
                  </a:lnTo>
                  <a:cubicBezTo>
                    <a:pt x="f3" y="f27"/>
                    <a:pt x="f3" y="f15"/>
                    <a:pt x="f35" y="f17"/>
                  </a:cubicBezTo>
                  <a:cubicBezTo>
                    <a:pt x="f36" y="f19"/>
                    <a:pt x="f37" y="f21"/>
                    <a:pt x="f38" y="f21"/>
                  </a:cubicBezTo>
                  <a:cubicBezTo>
                    <a:pt x="f39" y="f21"/>
                    <a:pt x="f40" y="f19"/>
                    <a:pt x="f41" y="f17"/>
                  </a:cubicBezTo>
                  <a:lnTo>
                    <a:pt x="f42" y="f15"/>
                  </a:lnTo>
                  <a:lnTo>
                    <a:pt x="f42" y="f14"/>
                  </a:lnTo>
                  <a:cubicBezTo>
                    <a:pt x="f43" y="f44"/>
                    <a:pt x="f45" y="f6"/>
                    <a:pt x="f10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7" name="Google Shape;6829;p88">
              <a:extLst>
                <a:ext uri="{FF2B5EF4-FFF2-40B4-BE49-F238E27FC236}">
                  <a16:creationId xmlns:a16="http://schemas.microsoft.com/office/drawing/2014/main" id="{EB0F5721-7826-4C0D-8D21-80BC5F75B20D}"/>
                </a:ext>
              </a:extLst>
            </p:cNvPr>
            <p:cNvSpPr/>
            <p:nvPr/>
          </p:nvSpPr>
          <p:spPr>
            <a:xfrm>
              <a:off x="6803273" y="1234028"/>
              <a:ext cx="131481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3404"/>
                <a:gd name="f5" fmla="val 1013"/>
                <a:gd name="f6" fmla="val 1"/>
                <a:gd name="f7" fmla="val 922"/>
                <a:gd name="f8" fmla="val 835"/>
                <a:gd name="f9" fmla="val 32"/>
                <a:gd name="f10" fmla="val 788"/>
                <a:gd name="f11" fmla="val 95"/>
                <a:gd name="f12" fmla="val 127"/>
                <a:gd name="f13" fmla="val 757"/>
                <a:gd name="f14" fmla="val 883"/>
                <a:gd name="f15" fmla="val 1135"/>
                <a:gd name="f16" fmla="val 1229"/>
                <a:gd name="f17" fmla="val 174"/>
                <a:gd name="f18" fmla="val 1292"/>
                <a:gd name="f19" fmla="val 260"/>
                <a:gd name="f20" fmla="val 1324"/>
                <a:gd name="f21" fmla="val 351"/>
                <a:gd name="f22" fmla="val 442"/>
                <a:gd name="f23" fmla="val 536"/>
                <a:gd name="f24" fmla="val 599"/>
                <a:gd name="f25" fmla="val 694"/>
                <a:gd name="f26" fmla="val 1671"/>
                <a:gd name="f27" fmla="val 2616"/>
                <a:gd name="f28" fmla="val 1450"/>
                <a:gd name="f29" fmla="val 3372"/>
                <a:gd name="f30" fmla="val 2395"/>
                <a:gd name="f31" fmla="val 3057"/>
                <a:gd name="f32" fmla="val 3246"/>
                <a:gd name="f33" fmla="val 2868"/>
                <a:gd name="f34" fmla="val 2710"/>
                <a:gd name="f35" fmla="val 2363"/>
                <a:gd name="f36" fmla="val 1796"/>
                <a:gd name="f37" fmla="val 2238"/>
                <a:gd name="f38" fmla="val 1513"/>
                <a:gd name="f39" fmla="val 1599"/>
                <a:gd name="f40" fmla="val 1686"/>
                <a:gd name="f41" fmla="val 1773"/>
                <a:gd name="f42" fmla="val 1859"/>
                <a:gd name="f43" fmla="val 1922"/>
                <a:gd name="f44" fmla="val 2048"/>
                <a:gd name="f45" fmla="val 1261"/>
                <a:gd name="f46" fmla="val 1198"/>
                <a:gd name="f47" fmla="val 1103"/>
                <a:gd name="f48" fmla="*/ f0 1 3403"/>
                <a:gd name="f49" fmla="*/ f1 1 3404"/>
                <a:gd name="f50" fmla="+- f4 0 f2"/>
                <a:gd name="f51" fmla="+- f3 0 f2"/>
                <a:gd name="f52" fmla="*/ f51 1 3403"/>
                <a:gd name="f53" fmla="*/ f50 1 3404"/>
                <a:gd name="f54" fmla="*/ f2 1 f52"/>
                <a:gd name="f55" fmla="*/ f3 1 f52"/>
                <a:gd name="f56" fmla="*/ f2 1 f53"/>
                <a:gd name="f57" fmla="*/ f4 1 f53"/>
                <a:gd name="f58" fmla="*/ f54 f48 1"/>
                <a:gd name="f59" fmla="*/ f55 f48 1"/>
                <a:gd name="f60" fmla="*/ f57 f49 1"/>
                <a:gd name="f61" fmla="*/ f56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3403" h="34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lnTo>
                    <a:pt x="f31" y="f3"/>
                  </a:lnTo>
                  <a:cubicBezTo>
                    <a:pt x="f32" y="f3"/>
                    <a:pt x="f3" y="f32"/>
                    <a:pt x="f3" y="f31"/>
                  </a:cubicBezTo>
                  <a:cubicBezTo>
                    <a:pt x="f3" y="f33"/>
                    <a:pt x="f32" y="f34"/>
                    <a:pt x="f31" y="f34"/>
                  </a:cubicBezTo>
                  <a:lnTo>
                    <a:pt x="f35" y="f34"/>
                  </a:lnTo>
                  <a:cubicBezTo>
                    <a:pt x="f36" y="f34"/>
                    <a:pt x="f20" y="f37"/>
                    <a:pt x="f20" y="f26"/>
                  </a:cubicBezTo>
                  <a:lnTo>
                    <a:pt x="f20" y="f15"/>
                  </a:lnTo>
                  <a:lnTo>
                    <a:pt x="f28" y="f16"/>
                  </a:lnTo>
                  <a:cubicBezTo>
                    <a:pt x="f38" y="f18"/>
                    <a:pt x="f39" y="f20"/>
                    <a:pt x="f40" y="f20"/>
                  </a:cubicBezTo>
                  <a:cubicBezTo>
                    <a:pt x="f41" y="f20"/>
                    <a:pt x="f42" y="f18"/>
                    <a:pt x="f43" y="f16"/>
                  </a:cubicBezTo>
                  <a:cubicBezTo>
                    <a:pt x="f44" y="f15"/>
                    <a:pt x="f44" y="f14"/>
                    <a:pt x="f43" y="f13"/>
                  </a:cubicBezTo>
                  <a:lnTo>
                    <a:pt x="f45" y="f11"/>
                  </a:lnTo>
                  <a:cubicBezTo>
                    <a:pt x="f46" y="f9"/>
                    <a:pt x="f47" y="f6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8" name="Google Shape;6830;p88">
              <a:extLst>
                <a:ext uri="{FF2B5EF4-FFF2-40B4-BE49-F238E27FC236}">
                  <a16:creationId xmlns:a16="http://schemas.microsoft.com/office/drawing/2014/main" id="{CA8D9C57-4397-4878-AA21-2D2F3726F2C5}"/>
                </a:ext>
              </a:extLst>
            </p:cNvPr>
            <p:cNvSpPr/>
            <p:nvPr/>
          </p:nvSpPr>
          <p:spPr>
            <a:xfrm>
              <a:off x="6694944" y="916356"/>
              <a:ext cx="318942" cy="2373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6144"/>
                <a:gd name="f5" fmla="val 4191"/>
                <a:gd name="f6" fmla="val 2300"/>
                <a:gd name="f7" fmla="val 757"/>
                <a:gd name="f8" fmla="val 1544"/>
                <a:gd name="f9" fmla="val 3434"/>
                <a:gd name="f10" fmla="val 3529"/>
                <a:gd name="f11" fmla="val 347"/>
                <a:gd name="f12" fmla="val 3686"/>
                <a:gd name="f13" fmla="val 95"/>
                <a:gd name="f14" fmla="val 4033"/>
                <a:gd name="f15" fmla="val 4474"/>
                <a:gd name="f16" fmla="val 5135"/>
                <a:gd name="f17" fmla="val 1"/>
                <a:gd name="f18" fmla="val 5671"/>
                <a:gd name="f19" fmla="val 473"/>
                <a:gd name="f20" fmla="val 6143"/>
                <a:gd name="f21" fmla="val 1009"/>
                <a:gd name="f22" fmla="val 1135"/>
                <a:gd name="f23" fmla="val 1261"/>
                <a:gd name="f24" fmla="val 6112"/>
                <a:gd name="f25" fmla="val 1387"/>
                <a:gd name="f26" fmla="val 6080"/>
                <a:gd name="f27" fmla="val 3403"/>
                <a:gd name="f28" fmla="val 1890"/>
                <a:gd name="f29" fmla="val 2647"/>
                <a:gd name="f30" fmla="val 630"/>
                <a:gd name="f31" fmla="val 4128"/>
                <a:gd name="f32" fmla="val 5640"/>
                <a:gd name="f33" fmla="val 6900"/>
                <a:gd name="f34" fmla="val 6995"/>
                <a:gd name="f35" fmla="val 7121"/>
                <a:gd name="f36" fmla="val 7247"/>
                <a:gd name="f37" fmla="val 7782"/>
                <a:gd name="f38" fmla="val 8003"/>
                <a:gd name="f39" fmla="val 3623"/>
                <a:gd name="f40" fmla="val 7593"/>
                <a:gd name="f41" fmla="val 6050"/>
                <a:gd name="f42" fmla="*/ f0 1 8255"/>
                <a:gd name="f43" fmla="*/ f1 1 6144"/>
                <a:gd name="f44" fmla="+- f4 0 f2"/>
                <a:gd name="f45" fmla="+- f3 0 f2"/>
                <a:gd name="f46" fmla="*/ f45 1 8255"/>
                <a:gd name="f47" fmla="*/ f44 1 6144"/>
                <a:gd name="f48" fmla="*/ f2 1 f46"/>
                <a:gd name="f49" fmla="*/ f3 1 f46"/>
                <a:gd name="f50" fmla="*/ f2 1 f47"/>
                <a:gd name="f51" fmla="*/ f4 1 f47"/>
                <a:gd name="f52" fmla="*/ f48 f42 1"/>
                <a:gd name="f53" fmla="*/ f49 f42 1"/>
                <a:gd name="f54" fmla="*/ f51 f43 1"/>
                <a:gd name="f55" fmla="*/ f50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8255" h="6144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lnTo>
                    <a:pt x="f25" y="f27"/>
                  </a:lnTo>
                  <a:cubicBezTo>
                    <a:pt x="f25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3" y="f27"/>
                  </a:cubicBezTo>
                  <a:lnTo>
                    <a:pt x="f33" y="f26"/>
                  </a:lnTo>
                  <a:cubicBezTo>
                    <a:pt x="f34" y="f24"/>
                    <a:pt x="f35" y="f20"/>
                    <a:pt x="f36" y="f20"/>
                  </a:cubicBezTo>
                  <a:cubicBezTo>
                    <a:pt x="f37" y="f20"/>
                    <a:pt x="f3" y="f18"/>
                    <a:pt x="f3" y="f16"/>
                  </a:cubicBezTo>
                  <a:lnTo>
                    <a:pt x="f3" y="f15"/>
                  </a:lnTo>
                  <a:cubicBezTo>
                    <a:pt x="f3" y="f14"/>
                    <a:pt x="f38" y="f39"/>
                    <a:pt x="f40" y="f10"/>
                  </a:cubicBezTo>
                  <a:lnTo>
                    <a:pt x="f40" y="f9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9" name="Google Shape;6831;p88">
              <a:extLst>
                <a:ext uri="{FF2B5EF4-FFF2-40B4-BE49-F238E27FC236}">
                  <a16:creationId xmlns:a16="http://schemas.microsoft.com/office/drawing/2014/main" id="{739EC348-3338-4135-84B8-6073E641BF32}"/>
                </a:ext>
              </a:extLst>
            </p:cNvPr>
            <p:cNvSpPr/>
            <p:nvPr/>
          </p:nvSpPr>
          <p:spPr>
            <a:xfrm>
              <a:off x="6775265" y="995443"/>
              <a:ext cx="161921" cy="807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1"/>
                <a:gd name="f5" fmla="val 1734"/>
                <a:gd name="f6" fmla="val 1"/>
                <a:gd name="f7" fmla="val 789"/>
                <a:gd name="f8" fmla="val 757"/>
                <a:gd name="f9" fmla="val 1702"/>
                <a:gd name="f10" fmla="val 2049"/>
                <a:gd name="f11" fmla="val 1230"/>
                <a:gd name="f12" fmla="val 1545"/>
                <a:gd name="f13" fmla="val 1891"/>
                <a:gd name="f14" fmla="val 2017"/>
                <a:gd name="f15" fmla="val 1986"/>
                <a:gd name="f16" fmla="val 1954"/>
                <a:gd name="f17" fmla="val 2080"/>
                <a:gd name="f18" fmla="val 1828"/>
                <a:gd name="f19" fmla="val 2238"/>
                <a:gd name="f20" fmla="val 1387"/>
                <a:gd name="f21" fmla="val 2458"/>
                <a:gd name="f22" fmla="val 2647"/>
                <a:gd name="f23" fmla="val 2805"/>
                <a:gd name="f24" fmla="val 2868"/>
                <a:gd name="f25" fmla="val 2942"/>
                <a:gd name="f26" fmla="val 2059"/>
                <a:gd name="f27" fmla="val 3091"/>
                <a:gd name="f28" fmla="val 2090"/>
                <a:gd name="f29" fmla="val 3266"/>
                <a:gd name="f30" fmla="val 3389"/>
                <a:gd name="f31" fmla="val 3525"/>
                <a:gd name="f32" fmla="val 2075"/>
                <a:gd name="f33" fmla="val 3656"/>
                <a:gd name="f34" fmla="val 4128"/>
                <a:gd name="f35" fmla="val 3340"/>
                <a:gd name="f36" fmla="val 2395"/>
                <a:gd name="f37" fmla="*/ f0 1 4191"/>
                <a:gd name="f38" fmla="*/ f1 1 2091"/>
                <a:gd name="f39" fmla="+- f4 0 f2"/>
                <a:gd name="f40" fmla="+- f3 0 f2"/>
                <a:gd name="f41" fmla="*/ f40 1 4191"/>
                <a:gd name="f42" fmla="*/ f39 1 2091"/>
                <a:gd name="f43" fmla="*/ f2 1 f41"/>
                <a:gd name="f44" fmla="*/ f3 1 f41"/>
                <a:gd name="f45" fmla="*/ f2 1 f42"/>
                <a:gd name="f46" fmla="*/ f4 1 f42"/>
                <a:gd name="f47" fmla="*/ f43 f37 1"/>
                <a:gd name="f48" fmla="*/ f44 f37 1"/>
                <a:gd name="f49" fmla="*/ f46 f38 1"/>
                <a:gd name="f50" fmla="*/ f45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4191" h="209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cubicBezTo>
                    <a:pt x="f12" y="f10"/>
                    <a:pt x="f13" y="f10"/>
                    <a:pt x="f14" y="f15"/>
                  </a:cubicBezTo>
                  <a:cubicBezTo>
                    <a:pt x="f10" y="f16"/>
                    <a:pt x="f17" y="f18"/>
                    <a:pt x="f17" y="f5"/>
                  </a:cubicBezTo>
                  <a:cubicBezTo>
                    <a:pt x="f17" y="f12"/>
                    <a:pt x="f19" y="f20"/>
                    <a:pt x="f21" y="f20"/>
                  </a:cubicBezTo>
                  <a:cubicBezTo>
                    <a:pt x="f22" y="f20"/>
                    <a:pt x="f23" y="f12"/>
                    <a:pt x="f23" y="f5"/>
                  </a:cubicBezTo>
                  <a:cubicBezTo>
                    <a:pt x="f23" y="f18"/>
                    <a:pt x="f23" y="f16"/>
                    <a:pt x="f24" y="f15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10"/>
                  </a:cubicBezTo>
                  <a:lnTo>
                    <a:pt x="f3" y="f10"/>
                  </a:lnTo>
                  <a:lnTo>
                    <a:pt x="f3" y="f9"/>
                  </a:lnTo>
                  <a:lnTo>
                    <a:pt x="f34" y="f9"/>
                  </a:lnTo>
                  <a:cubicBezTo>
                    <a:pt x="f34" y="f8"/>
                    <a:pt x="f35" y="f6"/>
                    <a:pt x="f36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0" name="Google Shape;6832;p88">
              <a:extLst>
                <a:ext uri="{FF2B5EF4-FFF2-40B4-BE49-F238E27FC236}">
                  <a16:creationId xmlns:a16="http://schemas.microsoft.com/office/drawing/2014/main" id="{E2EA3B55-8C7D-4897-9DED-F70685229659}"/>
                </a:ext>
              </a:extLst>
            </p:cNvPr>
            <p:cNvSpPr/>
            <p:nvPr/>
          </p:nvSpPr>
          <p:spPr>
            <a:xfrm>
              <a:off x="6775265" y="1091610"/>
              <a:ext cx="161921" cy="1144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963"/>
                <a:gd name="f5" fmla="val 2395"/>
                <a:gd name="f6" fmla="val 1"/>
                <a:gd name="f7" fmla="val 2080"/>
                <a:gd name="f8" fmla="val 253"/>
                <a:gd name="f9" fmla="val 1671"/>
                <a:gd name="f10" fmla="val 1230"/>
                <a:gd name="f11" fmla="val 914"/>
                <a:gd name="f12" fmla="val 2049"/>
                <a:gd name="f13" fmla="val 946"/>
                <a:gd name="f14" fmla="val 2962"/>
                <a:gd name="f15" fmla="val 2112"/>
                <a:gd name="f16" fmla="val 3246"/>
                <a:gd name="f17" fmla="val 3466"/>
                <a:gd name="f18" fmla="val 3088"/>
                <a:gd name="f19" fmla="val 2679"/>
                <a:gd name="f20" fmla="val 190"/>
                <a:gd name="f21" fmla="*/ f0 1 4191"/>
                <a:gd name="f22" fmla="*/ f1 1 2963"/>
                <a:gd name="f23" fmla="+- f4 0 f2"/>
                <a:gd name="f24" fmla="+- f3 0 f2"/>
                <a:gd name="f25" fmla="*/ f24 1 4191"/>
                <a:gd name="f26" fmla="*/ f23 1 2963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4191" h="2963">
                  <a:moveTo>
                    <a:pt x="f5" y="f6"/>
                  </a:moveTo>
                  <a:cubicBezTo>
                    <a:pt x="f7" y="f8"/>
                    <a:pt x="f9" y="f8"/>
                    <a:pt x="f10" y="f8"/>
                  </a:cubicBezTo>
                  <a:lnTo>
                    <a:pt x="f6" y="f8"/>
                  </a:ln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3" y="f12"/>
                    <a:pt x="f3" y="f11"/>
                  </a:cubicBezTo>
                  <a:lnTo>
                    <a:pt x="f3" y="f8"/>
                  </a:lnTo>
                  <a:lnTo>
                    <a:pt x="f17" y="f8"/>
                  </a:lnTo>
                  <a:cubicBezTo>
                    <a:pt x="f18" y="f8"/>
                    <a:pt x="f19" y="f20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1" name="Google Shape;6833;p88">
              <a:extLst>
                <a:ext uri="{FF2B5EF4-FFF2-40B4-BE49-F238E27FC236}">
                  <a16:creationId xmlns:a16="http://schemas.microsoft.com/office/drawing/2014/main" id="{75232B3A-6DC7-4845-BBCA-7C9C80BC3E48}"/>
                </a:ext>
              </a:extLst>
            </p:cNvPr>
            <p:cNvSpPr/>
            <p:nvPr/>
          </p:nvSpPr>
          <p:spPr>
            <a:xfrm>
              <a:off x="6988301" y="1153698"/>
              <a:ext cx="161921" cy="807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0"/>
                <a:gd name="f5" fmla="val 1702"/>
                <a:gd name="f6" fmla="val 756"/>
                <a:gd name="f7" fmla="val 757"/>
                <a:gd name="f8" fmla="val 2048"/>
                <a:gd name="f9" fmla="val 1229"/>
                <a:gd name="f10" fmla="val 1544"/>
                <a:gd name="f11" fmla="val 1891"/>
                <a:gd name="f12" fmla="val 2017"/>
                <a:gd name="f13" fmla="val 1985"/>
                <a:gd name="f14" fmla="val 1954"/>
                <a:gd name="f15" fmla="val 2080"/>
                <a:gd name="f16" fmla="val 1828"/>
                <a:gd name="f17" fmla="val 1733"/>
                <a:gd name="f18" fmla="val 2237"/>
                <a:gd name="f19" fmla="val 1387"/>
                <a:gd name="f20" fmla="val 2458"/>
                <a:gd name="f21" fmla="val 2647"/>
                <a:gd name="f22" fmla="val 2804"/>
                <a:gd name="f23" fmla="val 2867"/>
                <a:gd name="f24" fmla="val 2941"/>
                <a:gd name="f25" fmla="val 2059"/>
                <a:gd name="f26" fmla="val 3091"/>
                <a:gd name="f27" fmla="val 3265"/>
                <a:gd name="f28" fmla="val 3388"/>
                <a:gd name="f29" fmla="val 3524"/>
                <a:gd name="f30" fmla="val 2074"/>
                <a:gd name="f31" fmla="val 3655"/>
                <a:gd name="f32" fmla="val 4190"/>
                <a:gd name="f33" fmla="val 4096"/>
                <a:gd name="f34" fmla="val 3308"/>
                <a:gd name="f35" fmla="val 2363"/>
                <a:gd name="f36" fmla="*/ f0 1 4191"/>
                <a:gd name="f37" fmla="*/ f1 1 2090"/>
                <a:gd name="f38" fmla="+- f4 0 f2"/>
                <a:gd name="f39" fmla="+- f3 0 f2"/>
                <a:gd name="f40" fmla="*/ f39 1 4191"/>
                <a:gd name="f41" fmla="*/ f38 1 2090"/>
                <a:gd name="f42" fmla="*/ f2 1 f40"/>
                <a:gd name="f43" fmla="*/ f3 1 f40"/>
                <a:gd name="f44" fmla="*/ f2 1 f41"/>
                <a:gd name="f45" fmla="*/ f4 1 f41"/>
                <a:gd name="f46" fmla="*/ f42 f36 1"/>
                <a:gd name="f47" fmla="*/ f43 f36 1"/>
                <a:gd name="f48" fmla="*/ f45 f37 1"/>
                <a:gd name="f49" fmla="*/ f44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4191" h="2090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lnTo>
                    <a:pt x="f2" y="f8"/>
                  </a:lnTo>
                  <a:lnTo>
                    <a:pt x="f9" y="f8"/>
                  </a:lnTo>
                  <a:cubicBezTo>
                    <a:pt x="f10" y="f8"/>
                    <a:pt x="f11" y="f8"/>
                    <a:pt x="f12" y="f13"/>
                  </a:cubicBezTo>
                  <a:cubicBezTo>
                    <a:pt x="f8" y="f14"/>
                    <a:pt x="f15" y="f16"/>
                    <a:pt x="f15" y="f17"/>
                  </a:cubicBezTo>
                  <a:cubicBezTo>
                    <a:pt x="f15" y="f10"/>
                    <a:pt x="f18" y="f19"/>
                    <a:pt x="f20" y="f19"/>
                  </a:cubicBezTo>
                  <a:cubicBezTo>
                    <a:pt x="f21" y="f19"/>
                    <a:pt x="f22" y="f10"/>
                    <a:pt x="f22" y="f17"/>
                  </a:cubicBezTo>
                  <a:cubicBezTo>
                    <a:pt x="f22" y="f16"/>
                    <a:pt x="f22" y="f14"/>
                    <a:pt x="f23" y="f13"/>
                  </a:cubicBezTo>
                  <a:cubicBezTo>
                    <a:pt x="f24" y="f25"/>
                    <a:pt x="f26" y="f4"/>
                    <a:pt x="f27" y="f4"/>
                  </a:cubicBezTo>
                  <a:cubicBezTo>
                    <a:pt x="f28" y="f4"/>
                    <a:pt x="f29" y="f30"/>
                    <a:pt x="f31" y="f8"/>
                  </a:cubicBezTo>
                  <a:lnTo>
                    <a:pt x="f32" y="f8"/>
                  </a:lnTo>
                  <a:lnTo>
                    <a:pt x="f32" y="f5"/>
                  </a:lnTo>
                  <a:cubicBezTo>
                    <a:pt x="f33" y="f7"/>
                    <a:pt x="f34" y="f2"/>
                    <a:pt x="f3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2" name="Google Shape;6834;p88">
              <a:extLst>
                <a:ext uri="{FF2B5EF4-FFF2-40B4-BE49-F238E27FC236}">
                  <a16:creationId xmlns:a16="http://schemas.microsoft.com/office/drawing/2014/main" id="{7C647331-017A-4B79-97BC-C0C2CDA8B42F}"/>
                </a:ext>
              </a:extLst>
            </p:cNvPr>
            <p:cNvSpPr/>
            <p:nvPr/>
          </p:nvSpPr>
          <p:spPr>
            <a:xfrm>
              <a:off x="6987067" y="1249865"/>
              <a:ext cx="158291" cy="1156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7"/>
                <a:gd name="f4" fmla="val 2994"/>
                <a:gd name="f5" fmla="val 2395"/>
                <a:gd name="f6" fmla="val 2080"/>
                <a:gd name="f7" fmla="val 252"/>
                <a:gd name="f8" fmla="val 1639"/>
                <a:gd name="f9" fmla="val 1230"/>
                <a:gd name="f10" fmla="val 1"/>
                <a:gd name="f11" fmla="val 914"/>
                <a:gd name="f12" fmla="val 2048"/>
                <a:gd name="f13" fmla="val 2993"/>
                <a:gd name="f14" fmla="val 2049"/>
                <a:gd name="f15" fmla="val 3183"/>
                <a:gd name="f16" fmla="val 4096"/>
                <a:gd name="f17" fmla="val 3435"/>
                <a:gd name="f18" fmla="val 3025"/>
                <a:gd name="f19" fmla="val 2679"/>
                <a:gd name="f20" fmla="val 189"/>
                <a:gd name="f21" fmla="*/ f0 1 4097"/>
                <a:gd name="f22" fmla="*/ f1 1 2994"/>
                <a:gd name="f23" fmla="+- f4 0 f2"/>
                <a:gd name="f24" fmla="+- f3 0 f2"/>
                <a:gd name="f25" fmla="*/ f24 1 4097"/>
                <a:gd name="f26" fmla="*/ f23 1 2994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4097" h="2994">
                  <a:moveTo>
                    <a:pt x="f5" y="f2"/>
                  </a:moveTo>
                  <a:cubicBezTo>
                    <a:pt x="f6" y="f7"/>
                    <a:pt x="f8" y="f7"/>
                    <a:pt x="f9" y="f7"/>
                  </a:cubicBezTo>
                  <a:lnTo>
                    <a:pt x="f10" y="f7"/>
                  </a:lnTo>
                  <a:lnTo>
                    <a:pt x="f10" y="f11"/>
                  </a:lnTo>
                  <a:cubicBezTo>
                    <a:pt x="f10" y="f12"/>
                    <a:pt x="f11" y="f13"/>
                    <a:pt x="f14" y="f13"/>
                  </a:cubicBezTo>
                  <a:cubicBezTo>
                    <a:pt x="f15" y="f13"/>
                    <a:pt x="f16" y="f12"/>
                    <a:pt x="f16" y="f11"/>
                  </a:cubicBezTo>
                  <a:lnTo>
                    <a:pt x="f16" y="f7"/>
                  </a:lnTo>
                  <a:lnTo>
                    <a:pt x="f17" y="f7"/>
                  </a:lnTo>
                  <a:cubicBezTo>
                    <a:pt x="f18" y="f7"/>
                    <a:pt x="f19" y="f20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73" name="Google Shape;6873;p88">
            <a:extLst>
              <a:ext uri="{FF2B5EF4-FFF2-40B4-BE49-F238E27FC236}">
                <a16:creationId xmlns:a16="http://schemas.microsoft.com/office/drawing/2014/main" id="{D8A4775E-4D8C-400F-8519-FA80C089795A}"/>
              </a:ext>
            </a:extLst>
          </p:cNvPr>
          <p:cNvGrpSpPr/>
          <p:nvPr/>
        </p:nvGrpSpPr>
        <p:grpSpPr>
          <a:xfrm>
            <a:off x="4395118" y="916887"/>
            <a:ext cx="435775" cy="450423"/>
            <a:chOff x="4395118" y="916887"/>
            <a:chExt cx="435775" cy="450423"/>
          </a:xfrm>
        </p:grpSpPr>
        <p:sp>
          <p:nvSpPr>
            <p:cNvPr id="74" name="Google Shape;6874;p88">
              <a:extLst>
                <a:ext uri="{FF2B5EF4-FFF2-40B4-BE49-F238E27FC236}">
                  <a16:creationId xmlns:a16="http://schemas.microsoft.com/office/drawing/2014/main" id="{0F67D16C-57D2-46E9-BCDB-35CAA9273739}"/>
                </a:ext>
              </a:extLst>
            </p:cNvPr>
            <p:cNvSpPr/>
            <p:nvPr/>
          </p:nvSpPr>
          <p:spPr>
            <a:xfrm>
              <a:off x="4565544" y="916887"/>
              <a:ext cx="265349" cy="264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8"/>
                <a:gd name="f4" fmla="val 6850"/>
                <a:gd name="f5" fmla="val 3466"/>
                <a:gd name="f6" fmla="val 1355"/>
                <a:gd name="f7" fmla="val 4222"/>
                <a:gd name="f8" fmla="val 4852"/>
                <a:gd name="f9" fmla="val 1985"/>
                <a:gd name="f10" fmla="val 2741"/>
                <a:gd name="f11" fmla="val 4127"/>
                <a:gd name="f12" fmla="val 4348"/>
                <a:gd name="f13" fmla="val 4757"/>
                <a:gd name="f14" fmla="val 4600"/>
                <a:gd name="f15" fmla="val 4631"/>
                <a:gd name="f16" fmla="val 4821"/>
                <a:gd name="f17" fmla="val 4726"/>
                <a:gd name="f18" fmla="val 4915"/>
                <a:gd name="f19" fmla="val 5041"/>
                <a:gd name="f20" fmla="val 5262"/>
                <a:gd name="f21" fmla="val 5388"/>
                <a:gd name="f22" fmla="val 4663"/>
                <a:gd name="f23" fmla="val 5451"/>
                <a:gd name="f24" fmla="val 4576"/>
                <a:gd name="f25" fmla="val 5482"/>
                <a:gd name="f26" fmla="val 4489"/>
                <a:gd name="f27" fmla="val 4403"/>
                <a:gd name="f28" fmla="val 4316"/>
                <a:gd name="f29" fmla="val 4253"/>
                <a:gd name="f30" fmla="val 4190"/>
                <a:gd name="f31" fmla="val 5293"/>
                <a:gd name="f32" fmla="val 3970"/>
                <a:gd name="f33" fmla="val 5419"/>
                <a:gd name="f34" fmla="val 3749"/>
                <a:gd name="f35" fmla="val 5514"/>
                <a:gd name="f36" fmla="val 2709"/>
                <a:gd name="f37" fmla="val 2079"/>
                <a:gd name="f38" fmla="val 4884"/>
                <a:gd name="f39" fmla="val 1575"/>
                <a:gd name="f40" fmla="val 32"/>
                <a:gd name="f41" fmla="val 1576"/>
                <a:gd name="f42" fmla="val 3403"/>
                <a:gd name="f43" fmla="val 4001"/>
                <a:gd name="f44" fmla="val 189"/>
                <a:gd name="f45" fmla="val 4569"/>
                <a:gd name="f46" fmla="val 473"/>
                <a:gd name="f47" fmla="val 5104"/>
                <a:gd name="f48" fmla="val 6396"/>
                <a:gd name="f49" fmla="val 6522"/>
                <a:gd name="f50" fmla="val 6679"/>
                <a:gd name="f51" fmla="val 126"/>
                <a:gd name="f52" fmla="val 6774"/>
                <a:gd name="f53" fmla="val 172"/>
                <a:gd name="f54" fmla="val 6820"/>
                <a:gd name="f55" fmla="val 269"/>
                <a:gd name="f56" fmla="val 6849"/>
                <a:gd name="f57" fmla="val 367"/>
                <a:gd name="f58" fmla="val 403"/>
                <a:gd name="f59" fmla="val 439"/>
                <a:gd name="f60" fmla="val 6845"/>
                <a:gd name="f61" fmla="val 6837"/>
                <a:gd name="f62" fmla="val 1764"/>
                <a:gd name="f63" fmla="val 2300"/>
                <a:gd name="f64" fmla="val 2867"/>
                <a:gd name="f65" fmla="val 5356"/>
                <a:gd name="f66" fmla="val 1513"/>
                <a:gd name="f67" fmla="*/ f0 1 6868"/>
                <a:gd name="f68" fmla="*/ f1 1 6850"/>
                <a:gd name="f69" fmla="+- f4 0 f2"/>
                <a:gd name="f70" fmla="+- f3 0 f2"/>
                <a:gd name="f71" fmla="*/ f70 1 6868"/>
                <a:gd name="f72" fmla="*/ f69 1 6850"/>
                <a:gd name="f73" fmla="*/ f2 1 f71"/>
                <a:gd name="f74" fmla="*/ f3 1 f71"/>
                <a:gd name="f75" fmla="*/ f2 1 f72"/>
                <a:gd name="f76" fmla="*/ f4 1 f72"/>
                <a:gd name="f77" fmla="*/ f73 f67 1"/>
                <a:gd name="f78" fmla="*/ f74 f67 1"/>
                <a:gd name="f79" fmla="*/ f76 f68 1"/>
                <a:gd name="f80" fmla="*/ f75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7" t="f80" r="f78" b="f79"/>
              <a:pathLst>
                <a:path w="6867" h="685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8" y="f19"/>
                    <a:pt x="f8" y="f20"/>
                    <a:pt x="f17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30" y="f31"/>
                  </a:ln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8"/>
                    <a:pt x="f37" y="f11"/>
                  </a:cubicBezTo>
                  <a:lnTo>
                    <a:pt x="f37" y="f10"/>
                  </a:lnTo>
                  <a:cubicBezTo>
                    <a:pt x="f37" y="f9"/>
                    <a:pt x="f36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39" y="f2"/>
                    <a:pt x="f40" y="f41"/>
                    <a:pt x="f40" y="f42"/>
                  </a:cubicBezTo>
                  <a:cubicBezTo>
                    <a:pt x="f40" y="f43"/>
                    <a:pt x="f44" y="f45"/>
                    <a:pt x="f46" y="f47"/>
                  </a:cubicBezTo>
                  <a:lnTo>
                    <a:pt x="f40" y="f48"/>
                  </a:lnTo>
                  <a:cubicBezTo>
                    <a:pt x="f2" y="f49"/>
                    <a:pt x="f40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46" y="f61"/>
                  </a:cubicBezTo>
                  <a:lnTo>
                    <a:pt x="f62" y="f48"/>
                  </a:lnTo>
                  <a:cubicBezTo>
                    <a:pt x="f63" y="f50"/>
                    <a:pt x="f64" y="f61"/>
                    <a:pt x="f5" y="f61"/>
                  </a:cubicBezTo>
                  <a:cubicBezTo>
                    <a:pt x="f65" y="f61"/>
                    <a:pt x="f3" y="f31"/>
                    <a:pt x="f3" y="f42"/>
                  </a:cubicBezTo>
                  <a:cubicBezTo>
                    <a:pt x="f3" y="f66"/>
                    <a:pt x="f65" y="f2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5" name="Google Shape;6875;p88">
              <a:extLst>
                <a:ext uri="{FF2B5EF4-FFF2-40B4-BE49-F238E27FC236}">
                  <a16:creationId xmlns:a16="http://schemas.microsoft.com/office/drawing/2014/main" id="{6F2E36E4-4A33-4E7B-980E-79C9D9CACC42}"/>
                </a:ext>
              </a:extLst>
            </p:cNvPr>
            <p:cNvSpPr/>
            <p:nvPr/>
          </p:nvSpPr>
          <p:spPr>
            <a:xfrm>
              <a:off x="4673845" y="997217"/>
              <a:ext cx="51197" cy="1047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5"/>
                <a:gd name="f4" fmla="val 2711"/>
                <a:gd name="f5" fmla="val 663"/>
                <a:gd name="f6" fmla="val 1"/>
                <a:gd name="f7" fmla="val 253"/>
                <a:gd name="f8" fmla="val 316"/>
                <a:gd name="f9" fmla="val 662"/>
                <a:gd name="f10" fmla="val 2048"/>
                <a:gd name="f11" fmla="val 2427"/>
                <a:gd name="f12" fmla="val 2710"/>
                <a:gd name="f13" fmla="val 694"/>
                <a:gd name="f14" fmla="val 789"/>
                <a:gd name="f15" fmla="val 820"/>
                <a:gd name="f16" fmla="val 2679"/>
                <a:gd name="f17" fmla="val 757"/>
                <a:gd name="f18" fmla="val 2584"/>
                <a:gd name="f19" fmla="val 631"/>
                <a:gd name="f20" fmla="val 2490"/>
                <a:gd name="f21" fmla="val 2238"/>
                <a:gd name="f22" fmla="val 2111"/>
                <a:gd name="f23" fmla="val 804"/>
                <a:gd name="f24" fmla="val 2064"/>
                <a:gd name="f25" fmla="val 891"/>
                <a:gd name="f26" fmla="val 2041"/>
                <a:gd name="f27" fmla="val 978"/>
                <a:gd name="f28" fmla="val 1064"/>
                <a:gd name="f29" fmla="val 1151"/>
                <a:gd name="f30" fmla="val 1198"/>
                <a:gd name="f31" fmla="val 1293"/>
                <a:gd name="f32" fmla="val 2206"/>
                <a:gd name="f33" fmla="val 2175"/>
                <a:gd name="f34" fmla="val 1324"/>
                <a:gd name="f35" fmla="val 2080"/>
                <a:gd name="f36" fmla="val 284"/>
                <a:gd name="f37" fmla="val 1041"/>
                <a:gd name="f38" fmla="*/ f0 1 1325"/>
                <a:gd name="f39" fmla="*/ f1 1 2711"/>
                <a:gd name="f40" fmla="+- f4 0 f2"/>
                <a:gd name="f41" fmla="+- f3 0 f2"/>
                <a:gd name="f42" fmla="*/ f41 1 1325"/>
                <a:gd name="f43" fmla="*/ f40 1 2711"/>
                <a:gd name="f44" fmla="*/ f2 1 f42"/>
                <a:gd name="f45" fmla="*/ f3 1 f42"/>
                <a:gd name="f46" fmla="*/ f2 1 f43"/>
                <a:gd name="f47" fmla="*/ f4 1 f43"/>
                <a:gd name="f48" fmla="*/ f44 f38 1"/>
                <a:gd name="f49" fmla="*/ f45 f38 1"/>
                <a:gd name="f50" fmla="*/ f47 f39 1"/>
                <a:gd name="f51" fmla="*/ f46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1325" h="271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cubicBezTo>
                    <a:pt x="f13" y="f12"/>
                    <a:pt x="f14" y="f12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1" y="f33"/>
                    <a:pt x="f34" y="f35"/>
                    <a:pt x="f34" y="f10"/>
                  </a:cubicBezTo>
                  <a:lnTo>
                    <a:pt x="f34" y="f9"/>
                  </a:lnTo>
                  <a:cubicBezTo>
                    <a:pt x="f34" y="f36"/>
                    <a:pt x="f37" y="f6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6" name="Google Shape;6876;p88">
              <a:extLst>
                <a:ext uri="{FF2B5EF4-FFF2-40B4-BE49-F238E27FC236}">
                  <a16:creationId xmlns:a16="http://schemas.microsoft.com/office/drawing/2014/main" id="{830E848B-96E1-4169-B89B-5561DCF8A98A}"/>
                </a:ext>
              </a:extLst>
            </p:cNvPr>
            <p:cNvSpPr/>
            <p:nvPr/>
          </p:nvSpPr>
          <p:spPr>
            <a:xfrm>
              <a:off x="4446233" y="1127455"/>
              <a:ext cx="107140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2774"/>
                <a:gd name="f5" fmla="val 1387"/>
                <a:gd name="f6" fmla="val 1"/>
                <a:gd name="f7" fmla="val 631"/>
                <a:gd name="f8" fmla="val 64"/>
                <a:gd name="f9" fmla="val 2143"/>
                <a:gd name="f10" fmla="*/ f0 1 2773"/>
                <a:gd name="f11" fmla="*/ f1 1 2774"/>
                <a:gd name="f12" fmla="+- f4 0 f2"/>
                <a:gd name="f13" fmla="+- f3 0 f2"/>
                <a:gd name="f14" fmla="*/ f13 1 2773"/>
                <a:gd name="f15" fmla="*/ f12 1 2774"/>
                <a:gd name="f16" fmla="*/ f2 1 f14"/>
                <a:gd name="f17" fmla="*/ f3 1 f14"/>
                <a:gd name="f18" fmla="*/ f2 1 f15"/>
                <a:gd name="f19" fmla="*/ f4 1 f15"/>
                <a:gd name="f20" fmla="*/ f16 f10 1"/>
                <a:gd name="f21" fmla="*/ f17 f10 1"/>
                <a:gd name="f22" fmla="*/ f19 f11 1"/>
                <a:gd name="f23" fmla="*/ f1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773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8" y="f9"/>
                    <a:pt x="f7" y="f3"/>
                    <a:pt x="f5" y="f3"/>
                  </a:cubicBezTo>
                  <a:cubicBezTo>
                    <a:pt x="f9" y="f3"/>
                    <a:pt x="f3" y="f9"/>
                    <a:pt x="f3" y="f5"/>
                  </a:cubicBezTo>
                  <a:cubicBezTo>
                    <a:pt x="f3" y="f7"/>
                    <a:pt x="f9" y="f6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7" name="Google Shape;6877;p88">
              <a:extLst>
                <a:ext uri="{FF2B5EF4-FFF2-40B4-BE49-F238E27FC236}">
                  <a16:creationId xmlns:a16="http://schemas.microsoft.com/office/drawing/2014/main" id="{2D575C9F-8779-41F2-87A3-481358722D8B}"/>
                </a:ext>
              </a:extLst>
            </p:cNvPr>
            <p:cNvSpPr/>
            <p:nvPr/>
          </p:nvSpPr>
          <p:spPr>
            <a:xfrm>
              <a:off x="4395118" y="1260134"/>
              <a:ext cx="211839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74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64"/>
                <a:gd name="f12" fmla="val 2553"/>
                <a:gd name="f13" fmla="val 158"/>
                <a:gd name="f14" fmla="val 2773"/>
                <a:gd name="f15" fmla="val 347"/>
                <a:gd name="f16" fmla="val 5104"/>
                <a:gd name="f17" fmla="val 5325"/>
                <a:gd name="f18" fmla="val 5482"/>
                <a:gd name="f19" fmla="val 5262"/>
                <a:gd name="f20" fmla="val 4127"/>
                <a:gd name="f21" fmla="*/ f0 1 5483"/>
                <a:gd name="f22" fmla="*/ f1 1 2774"/>
                <a:gd name="f23" fmla="+- f4 0 f2"/>
                <a:gd name="f24" fmla="+- f3 0 f2"/>
                <a:gd name="f25" fmla="*/ f24 1 5483"/>
                <a:gd name="f26" fmla="*/ f23 1 2774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483" h="277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78" name="Google Shape;6884;p88">
            <a:extLst>
              <a:ext uri="{FF2B5EF4-FFF2-40B4-BE49-F238E27FC236}">
                <a16:creationId xmlns:a16="http://schemas.microsoft.com/office/drawing/2014/main" id="{9368418C-F831-4AFC-8573-72D62B9270BB}"/>
              </a:ext>
            </a:extLst>
          </p:cNvPr>
          <p:cNvGrpSpPr/>
          <p:nvPr/>
        </p:nvGrpSpPr>
        <p:grpSpPr>
          <a:xfrm>
            <a:off x="7495163" y="916356"/>
            <a:ext cx="428515" cy="451036"/>
            <a:chOff x="7495163" y="916356"/>
            <a:chExt cx="428515" cy="451036"/>
          </a:xfrm>
        </p:grpSpPr>
        <p:sp>
          <p:nvSpPr>
            <p:cNvPr id="79" name="Google Shape;6885;p88">
              <a:extLst>
                <a:ext uri="{FF2B5EF4-FFF2-40B4-BE49-F238E27FC236}">
                  <a16:creationId xmlns:a16="http://schemas.microsoft.com/office/drawing/2014/main" id="{5AC3BC7A-7828-4186-A9B5-3388E9B4A350}"/>
                </a:ext>
              </a:extLst>
            </p:cNvPr>
            <p:cNvSpPr/>
            <p:nvPr/>
          </p:nvSpPr>
          <p:spPr>
            <a:xfrm>
              <a:off x="7814069" y="1246848"/>
              <a:ext cx="51151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1356"/>
                <a:gd name="f5" fmla="val 662"/>
                <a:gd name="f6" fmla="val 284"/>
                <a:gd name="f7" fmla="val 1"/>
                <a:gd name="f8" fmla="val 315"/>
                <a:gd name="f9" fmla="val 693"/>
                <a:gd name="f10" fmla="val 1040"/>
                <a:gd name="f11" fmla="val 1355"/>
                <a:gd name="f12" fmla="*/ f0 1 1324"/>
                <a:gd name="f13" fmla="*/ f1 1 1356"/>
                <a:gd name="f14" fmla="+- f4 0 f2"/>
                <a:gd name="f15" fmla="+- f3 0 f2"/>
                <a:gd name="f16" fmla="*/ f15 1 1324"/>
                <a:gd name="f17" fmla="*/ f14 1 1356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324" h="135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cubicBezTo>
                    <a:pt x="f10" y="f11"/>
                    <a:pt x="f3" y="f10"/>
                    <a:pt x="f3" y="f9"/>
                  </a:cubicBezTo>
                  <a:cubicBezTo>
                    <a:pt x="f3" y="f8"/>
                    <a:pt x="f10" y="f2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0" name="Google Shape;6886;p88">
              <a:extLst>
                <a:ext uri="{FF2B5EF4-FFF2-40B4-BE49-F238E27FC236}">
                  <a16:creationId xmlns:a16="http://schemas.microsoft.com/office/drawing/2014/main" id="{980D5E8F-2DED-470A-B99A-980E1F82975F}"/>
                </a:ext>
              </a:extLst>
            </p:cNvPr>
            <p:cNvSpPr/>
            <p:nvPr/>
          </p:nvSpPr>
          <p:spPr>
            <a:xfrm>
              <a:off x="7680191" y="916978"/>
              <a:ext cx="26810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28"/>
                <a:gd name="f5" fmla="val 347"/>
                <a:gd name="f6" fmla="val 1"/>
                <a:gd name="f7" fmla="val 158"/>
                <a:gd name="f8" fmla="val 95"/>
                <a:gd name="f9" fmla="val 4096"/>
                <a:gd name="f10" fmla="val 221"/>
                <a:gd name="f11" fmla="val 473"/>
                <a:gd name="f12" fmla="val 567"/>
                <a:gd name="f13" fmla="val 693"/>
                <a:gd name="f14" fmla="val 536"/>
                <a:gd name="f15" fmla="*/ f0 1 694"/>
                <a:gd name="f16" fmla="*/ f1 1 4128"/>
                <a:gd name="f17" fmla="+- f4 0 f2"/>
                <a:gd name="f18" fmla="+- f3 0 f2"/>
                <a:gd name="f19" fmla="*/ f18 1 694"/>
                <a:gd name="f20" fmla="*/ f17 1 4128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4128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4"/>
                  </a:lnTo>
                  <a:cubicBezTo>
                    <a:pt x="f8" y="f9"/>
                    <a:pt x="f10" y="f9"/>
                    <a:pt x="f5" y="f9"/>
                  </a:cubicBezTo>
                  <a:cubicBezTo>
                    <a:pt x="f11" y="f9"/>
                    <a:pt x="f12" y="f9"/>
                    <a:pt x="f13" y="f4"/>
                  </a:cubicBezTo>
                  <a:lnTo>
                    <a:pt x="f13" y="f5"/>
                  </a:lnTo>
                  <a:cubicBezTo>
                    <a:pt x="f13" y="f7"/>
                    <a:pt x="f14" y="f6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1" name="Google Shape;6887;p88">
              <a:extLst>
                <a:ext uri="{FF2B5EF4-FFF2-40B4-BE49-F238E27FC236}">
                  <a16:creationId xmlns:a16="http://schemas.microsoft.com/office/drawing/2014/main" id="{579E53C5-735C-4E48-A940-4C23E249AB31}"/>
                </a:ext>
              </a:extLst>
            </p:cNvPr>
            <p:cNvSpPr/>
            <p:nvPr/>
          </p:nvSpPr>
          <p:spPr>
            <a:xfrm>
              <a:off x="7653418" y="1103013"/>
              <a:ext cx="79123" cy="793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54"/>
                <a:gd name="f5" fmla="val 938"/>
                <a:gd name="f6" fmla="val 417"/>
                <a:gd name="f7" fmla="val 451"/>
                <a:gd name="f8" fmla="val 1014"/>
                <a:gd name="f9" fmla="val 1549"/>
                <a:gd name="f10" fmla="val 473"/>
                <a:gd name="f11" fmla="val 1040"/>
                <a:gd name="f12" fmla="val 1575"/>
                <a:gd name="f13" fmla="val 1581"/>
                <a:gd name="f14" fmla="val 447"/>
                <a:gd name="f15" fmla="val 6"/>
                <a:gd name="f16" fmla="val 1006"/>
                <a:gd name="f17" fmla="val 2"/>
                <a:gd name="f18" fmla="val 972"/>
                <a:gd name="f19" fmla="*/ f0 1 2048"/>
                <a:gd name="f20" fmla="*/ f1 1 2054"/>
                <a:gd name="f21" fmla="+- f4 0 f2"/>
                <a:gd name="f22" fmla="+- f3 0 f2"/>
                <a:gd name="f23" fmla="*/ f22 1 2048"/>
                <a:gd name="f24" fmla="*/ f21 1 2054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048" h="205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10" y="f4"/>
                    <a:pt x="f11" y="f4"/>
                  </a:cubicBezTo>
                  <a:cubicBezTo>
                    <a:pt x="f12" y="f4"/>
                    <a:pt x="f3" y="f13"/>
                    <a:pt x="f3" y="f8"/>
                  </a:cubicBezTo>
                  <a:cubicBezTo>
                    <a:pt x="f3" y="f14"/>
                    <a:pt x="f12" y="f15"/>
                    <a:pt x="f11" y="f15"/>
                  </a:cubicBezTo>
                  <a:cubicBezTo>
                    <a:pt x="f16" y="f17"/>
                    <a:pt x="f18" y="f2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2" name="Google Shape;6888;p88">
              <a:extLst>
                <a:ext uri="{FF2B5EF4-FFF2-40B4-BE49-F238E27FC236}">
                  <a16:creationId xmlns:a16="http://schemas.microsoft.com/office/drawing/2014/main" id="{D9B8048D-3407-4581-9C4B-B10246AD24B1}"/>
                </a:ext>
              </a:extLst>
            </p:cNvPr>
            <p:cNvSpPr/>
            <p:nvPr/>
          </p:nvSpPr>
          <p:spPr>
            <a:xfrm>
              <a:off x="7576727" y="1190868"/>
              <a:ext cx="247116" cy="1765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4569"/>
                <a:gd name="f5" fmla="val 1954"/>
                <a:gd name="f6" fmla="val 2520"/>
                <a:gd name="f7" fmla="val 4222"/>
                <a:gd name="f8" fmla="val 4411"/>
                <a:gd name="f9" fmla="val 158"/>
                <a:gd name="f10" fmla="val 4568"/>
                <a:gd name="f11" fmla="val 347"/>
                <a:gd name="f12" fmla="val 3781"/>
                <a:gd name="f13" fmla="val 3970"/>
                <a:gd name="f14" fmla="val 4127"/>
                <a:gd name="f15" fmla="val 3875"/>
                <a:gd name="f16" fmla="val 5136"/>
                <a:gd name="f17" fmla="val 5577"/>
                <a:gd name="f18" fmla="val 3844"/>
                <a:gd name="f19" fmla="val 6018"/>
                <a:gd name="f20" fmla="val 3718"/>
                <a:gd name="f21" fmla="val 3434"/>
                <a:gd name="f22" fmla="val 5986"/>
                <a:gd name="f23" fmla="val 3277"/>
                <a:gd name="f24" fmla="val 5608"/>
                <a:gd name="f25" fmla="val 2930"/>
                <a:gd name="f26" fmla="val 5514"/>
                <a:gd name="f27" fmla="val 2489"/>
                <a:gd name="f28" fmla="val 4442"/>
                <a:gd name="f29" fmla="val 3497"/>
                <a:gd name="f30" fmla="val 2741"/>
                <a:gd name="f31" fmla="val 1733"/>
                <a:gd name="f32" fmla="val 788"/>
                <a:gd name="f33" fmla="val 410"/>
                <a:gd name="f34" fmla="val 2426"/>
                <a:gd name="f35" fmla="val 315"/>
                <a:gd name="f36" fmla="val 2206"/>
                <a:gd name="f37" fmla="val 189"/>
                <a:gd name="f38" fmla="*/ f0 1 6396"/>
                <a:gd name="f39" fmla="*/ f1 1 4569"/>
                <a:gd name="f40" fmla="+- f4 0 f2"/>
                <a:gd name="f41" fmla="+- f3 0 f2"/>
                <a:gd name="f42" fmla="*/ f41 1 6396"/>
                <a:gd name="f43" fmla="*/ f40 1 4569"/>
                <a:gd name="f44" fmla="*/ f2 1 f42"/>
                <a:gd name="f45" fmla="*/ f3 1 f42"/>
                <a:gd name="f46" fmla="*/ f2 1 f43"/>
                <a:gd name="f47" fmla="*/ f4 1 f43"/>
                <a:gd name="f48" fmla="*/ f44 f38 1"/>
                <a:gd name="f49" fmla="*/ f45 f38 1"/>
                <a:gd name="f50" fmla="*/ f47 f39 1"/>
                <a:gd name="f51" fmla="*/ f46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6396" h="4569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15"/>
                  </a:lnTo>
                  <a:lnTo>
                    <a:pt x="f16" y="f15"/>
                  </a:lnTo>
                  <a:cubicBezTo>
                    <a:pt x="f17" y="f18"/>
                    <a:pt x="f19" y="f20"/>
                    <a:pt x="f3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7"/>
                  </a:lnTo>
                  <a:cubicBezTo>
                    <a:pt x="f29" y="f27"/>
                    <a:pt x="f30" y="f31"/>
                    <a:pt x="f30" y="f32"/>
                  </a:cubicBezTo>
                  <a:lnTo>
                    <a:pt x="f30" y="f33"/>
                  </a:lnTo>
                  <a:cubicBezTo>
                    <a:pt x="f34" y="f35"/>
                    <a:pt x="f36" y="f37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3" name="Google Shape;6889;p88">
              <a:extLst>
                <a:ext uri="{FF2B5EF4-FFF2-40B4-BE49-F238E27FC236}">
                  <a16:creationId xmlns:a16="http://schemas.microsoft.com/office/drawing/2014/main" id="{27307598-0593-4F70-B004-E220D28D9339}"/>
                </a:ext>
              </a:extLst>
            </p:cNvPr>
            <p:cNvSpPr/>
            <p:nvPr/>
          </p:nvSpPr>
          <p:spPr>
            <a:xfrm>
              <a:off x="7705731" y="1048451"/>
              <a:ext cx="197236" cy="2142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05"/>
                <a:gd name="f4" fmla="val 5545"/>
                <a:gd name="f5" fmla="val 4128"/>
                <a:gd name="f6" fmla="val 694"/>
                <a:gd name="f7" fmla="val 662"/>
                <a:gd name="f8" fmla="val 1040"/>
                <a:gd name="f9" fmla="val 1103"/>
                <a:gd name="f10" fmla="val 1355"/>
                <a:gd name="f11" fmla="val 1387"/>
                <a:gd name="f12" fmla="val 1827"/>
                <a:gd name="f13" fmla="val 2426"/>
                <a:gd name="f14" fmla="val 3245"/>
                <a:gd name="f15" fmla="val 788"/>
                <a:gd name="f16" fmla="val 3938"/>
                <a:gd name="f17" fmla="val 1"/>
                <a:gd name="f18" fmla="val 4127"/>
                <a:gd name="f19" fmla="val 4505"/>
                <a:gd name="f20" fmla="val 5072"/>
                <a:gd name="f21" fmla="val 473"/>
                <a:gd name="f22" fmla="val 1009"/>
                <a:gd name="f23" fmla="val 2080"/>
                <a:gd name="f24" fmla="val 2238"/>
                <a:gd name="f25" fmla="val 4946"/>
                <a:gd name="f26" fmla="val 2742"/>
                <a:gd name="f27" fmla="val 3372"/>
                <a:gd name="f28" fmla="val 3624"/>
                <a:gd name="f29" fmla="val 3844"/>
                <a:gd name="f30" fmla="val 4600"/>
                <a:gd name="f31" fmla="val 4065"/>
                <a:gd name="f32" fmla="val 4726"/>
                <a:gd name="f33" fmla="val 4443"/>
                <a:gd name="f34" fmla="val 4064"/>
                <a:gd name="f35" fmla="val 4758"/>
                <a:gd name="f36" fmla="val 4916"/>
                <a:gd name="f37" fmla="val 3655"/>
                <a:gd name="f38" fmla="val 3340"/>
                <a:gd name="f39" fmla="val 2993"/>
                <a:gd name="f40" fmla="val 4947"/>
                <a:gd name="f41" fmla="val 2678"/>
                <a:gd name="f42" fmla="val 1008"/>
                <a:gd name="f43" fmla="*/ f0 1 5105"/>
                <a:gd name="f44" fmla="*/ f1 1 5545"/>
                <a:gd name="f45" fmla="+- f4 0 f2"/>
                <a:gd name="f46" fmla="+- f3 0 f2"/>
                <a:gd name="f47" fmla="*/ f46 1 5105"/>
                <a:gd name="f48" fmla="*/ f45 1 5545"/>
                <a:gd name="f49" fmla="*/ f2 1 f47"/>
                <a:gd name="f50" fmla="*/ f3 1 f47"/>
                <a:gd name="f51" fmla="*/ f2 1 f48"/>
                <a:gd name="f52" fmla="*/ f4 1 f48"/>
                <a:gd name="f53" fmla="*/ f49 f43 1"/>
                <a:gd name="f54" fmla="*/ f50 f43 1"/>
                <a:gd name="f55" fmla="*/ f52 f44 1"/>
                <a:gd name="f56" fmla="*/ f51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5105" h="5545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cubicBezTo>
                    <a:pt x="f9" y="f10"/>
                    <a:pt x="f11" y="f12"/>
                    <a:pt x="f11" y="f13"/>
                  </a:cubicBezTo>
                  <a:cubicBezTo>
                    <a:pt x="f11" y="f14"/>
                    <a:pt x="f15" y="f16"/>
                    <a:pt x="f17" y="f18"/>
                  </a:cubicBezTo>
                  <a:lnTo>
                    <a:pt x="f17" y="f19"/>
                  </a:lnTo>
                  <a:cubicBezTo>
                    <a:pt x="f17" y="f20"/>
                    <a:pt x="f21" y="f4"/>
                    <a:pt x="f22" y="f4"/>
                  </a:cubicBezTo>
                  <a:lnTo>
                    <a:pt x="f23" y="f4"/>
                  </a:lnTo>
                  <a:cubicBezTo>
                    <a:pt x="f24" y="f25"/>
                    <a:pt x="f26" y="f19"/>
                    <a:pt x="f27" y="f19"/>
                  </a:cubicBezTo>
                  <a:cubicBezTo>
                    <a:pt x="f28" y="f19"/>
                    <a:pt x="f29" y="f30"/>
                    <a:pt x="f31" y="f32"/>
                  </a:cubicBezTo>
                  <a:lnTo>
                    <a:pt x="f31" y="f18"/>
                  </a:lnTo>
                  <a:lnTo>
                    <a:pt x="f5" y="f18"/>
                  </a:lnTo>
                  <a:cubicBezTo>
                    <a:pt x="f33" y="f34"/>
                    <a:pt x="f35" y="f16"/>
                    <a:pt x="f36" y="f37"/>
                  </a:cubicBezTo>
                  <a:cubicBezTo>
                    <a:pt x="f3" y="f38"/>
                    <a:pt x="f3" y="f39"/>
                    <a:pt x="f40" y="f41"/>
                  </a:cubicBezTo>
                  <a:lnTo>
                    <a:pt x="f5" y="f42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4" name="Google Shape;6890;p88">
              <a:extLst>
                <a:ext uri="{FF2B5EF4-FFF2-40B4-BE49-F238E27FC236}">
                  <a16:creationId xmlns:a16="http://schemas.microsoft.com/office/drawing/2014/main" id="{875932E9-58B4-4EFC-8ABA-32ACCFE880D6}"/>
                </a:ext>
              </a:extLst>
            </p:cNvPr>
            <p:cNvSpPr/>
            <p:nvPr/>
          </p:nvSpPr>
          <p:spPr>
            <a:xfrm>
              <a:off x="7734937" y="916356"/>
              <a:ext cx="188741" cy="1296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3357"/>
                <a:gd name="f5" fmla="val 3376"/>
                <a:gd name="f6" fmla="val 1"/>
                <a:gd name="f7" fmla="val 3025"/>
                <a:gd name="f8" fmla="val 2679"/>
                <a:gd name="f9" fmla="val 143"/>
                <a:gd name="f10" fmla="val 2427"/>
                <a:gd name="f11" fmla="val 426"/>
                <a:gd name="f12" fmla="val 2143"/>
                <a:gd name="f13" fmla="val 678"/>
                <a:gd name="f14" fmla="val 3356"/>
                <a:gd name="f15" fmla="val 4191"/>
                <a:gd name="f16" fmla="val 2537"/>
                <a:gd name="f17" fmla="val 4349"/>
                <a:gd name="f18" fmla="val 2379"/>
                <a:gd name="f19" fmla="val 4884"/>
                <a:gd name="f20" fmla="val 1844"/>
                <a:gd name="f21" fmla="val 962"/>
                <a:gd name="f22" fmla="val 4081"/>
                <a:gd name="f23" fmla="val 3726"/>
                <a:gd name="f24" fmla="*/ f0 1 4885"/>
                <a:gd name="f25" fmla="*/ f1 1 3357"/>
                <a:gd name="f26" fmla="+- f4 0 f2"/>
                <a:gd name="f27" fmla="+- f3 0 f2"/>
                <a:gd name="f28" fmla="*/ f27 1 4885"/>
                <a:gd name="f29" fmla="*/ f26 1 335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885" h="33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6" y="f13"/>
                  </a:lnTo>
                  <a:lnTo>
                    <a:pt x="f6" y="f14"/>
                  </a:lnTo>
                  <a:lnTo>
                    <a:pt x="f15" y="f16"/>
                  </a:lnTo>
                  <a:lnTo>
                    <a:pt x="f17" y="f18"/>
                  </a:lnTo>
                  <a:cubicBezTo>
                    <a:pt x="f19" y="f20"/>
                    <a:pt x="f19" y="f21"/>
                    <a:pt x="f17" y="f11"/>
                  </a:cubicBez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5" name="Google Shape;6891;p88">
              <a:extLst>
                <a:ext uri="{FF2B5EF4-FFF2-40B4-BE49-F238E27FC236}">
                  <a16:creationId xmlns:a16="http://schemas.microsoft.com/office/drawing/2014/main" id="{86027ED5-9507-40D1-B6E2-D3A5362AD084}"/>
                </a:ext>
              </a:extLst>
            </p:cNvPr>
            <p:cNvSpPr/>
            <p:nvPr/>
          </p:nvSpPr>
          <p:spPr>
            <a:xfrm>
              <a:off x="7495163" y="944986"/>
              <a:ext cx="158255" cy="306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6"/>
                <a:gd name="f4" fmla="val 7940"/>
                <a:gd name="f5" fmla="val 1828"/>
                <a:gd name="f6" fmla="val 95"/>
                <a:gd name="f7" fmla="val 1985"/>
                <a:gd name="f8" fmla="val 4316"/>
                <a:gd name="f9" fmla="val 5766"/>
                <a:gd name="f10" fmla="val 757"/>
                <a:gd name="f11" fmla="val 7120"/>
                <a:gd name="f12" fmla="val 1954"/>
                <a:gd name="f13" fmla="val 7939"/>
                <a:gd name="f14" fmla="val 3592"/>
                <a:gd name="f15" fmla="val 5829"/>
                <a:gd name="f16" fmla="val 3466"/>
                <a:gd name="f17" fmla="val 5576"/>
                <a:gd name="f18" fmla="val 3434"/>
                <a:gd name="f19" fmla="val 5356"/>
                <a:gd name="f20" fmla="val 5104"/>
                <a:gd name="f21" fmla="val 4568"/>
                <a:gd name="f22" fmla="val 3718"/>
                <a:gd name="f23" fmla="val 4033"/>
                <a:gd name="f24" fmla="*/ f0 1 4096"/>
                <a:gd name="f25" fmla="*/ f1 1 7940"/>
                <a:gd name="f26" fmla="+- f4 0 f2"/>
                <a:gd name="f27" fmla="+- f3 0 f2"/>
                <a:gd name="f28" fmla="*/ f27 1 4096"/>
                <a:gd name="f29" fmla="*/ f26 1 7940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096" h="7940">
                  <a:moveTo>
                    <a:pt x="f3" y="f2"/>
                  </a:moveTo>
                  <a:cubicBezTo>
                    <a:pt x="f5" y="f6"/>
                    <a:pt x="f2" y="f7"/>
                    <a:pt x="f2" y="f8"/>
                  </a:cubicBezTo>
                  <a:cubicBezTo>
                    <a:pt x="f2" y="f9"/>
                    <a:pt x="f10" y="f11"/>
                    <a:pt x="f12" y="f13"/>
                  </a:cubicBezTo>
                  <a:lnTo>
                    <a:pt x="f14" y="f15"/>
                  </a:ln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3" y="f22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86" name="Google Shape;6922;p88">
            <a:extLst>
              <a:ext uri="{FF2B5EF4-FFF2-40B4-BE49-F238E27FC236}">
                <a16:creationId xmlns:a16="http://schemas.microsoft.com/office/drawing/2014/main" id="{C8ACFC7A-825A-4610-BB5D-4A1074718806}"/>
              </a:ext>
            </a:extLst>
          </p:cNvPr>
          <p:cNvGrpSpPr/>
          <p:nvPr/>
        </p:nvGrpSpPr>
        <p:grpSpPr>
          <a:xfrm>
            <a:off x="4970687" y="916887"/>
            <a:ext cx="423596" cy="450424"/>
            <a:chOff x="4970687" y="916887"/>
            <a:chExt cx="423596" cy="450424"/>
          </a:xfrm>
        </p:grpSpPr>
        <p:sp>
          <p:nvSpPr>
            <p:cNvPr id="87" name="Google Shape;6923;p88">
              <a:extLst>
                <a:ext uri="{FF2B5EF4-FFF2-40B4-BE49-F238E27FC236}">
                  <a16:creationId xmlns:a16="http://schemas.microsoft.com/office/drawing/2014/main" id="{99C9BA6A-B0A2-48D8-B5BE-C98CAF0B11D7}"/>
                </a:ext>
              </a:extLst>
            </p:cNvPr>
            <p:cNvSpPr/>
            <p:nvPr/>
          </p:nvSpPr>
          <p:spPr>
            <a:xfrm>
              <a:off x="5051008" y="1206587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670"/>
                <a:gd name="f6" fmla="val 1"/>
                <a:gd name="f7" fmla="val 883"/>
                <a:gd name="f8" fmla="val 158"/>
                <a:gd name="f9" fmla="val 599"/>
                <a:gd name="f10" fmla="val 3371"/>
                <a:gd name="f11" fmla="val 3214"/>
                <a:gd name="f12" fmla="val 2489"/>
                <a:gd name="f13" fmla="*/ f0 1 3372"/>
                <a:gd name="f14" fmla="*/ f1 1 1387"/>
                <a:gd name="f15" fmla="+- f4 0 f2"/>
                <a:gd name="f16" fmla="+- f3 0 f2"/>
                <a:gd name="f17" fmla="*/ f16 1 3372"/>
                <a:gd name="f18" fmla="*/ f15 1 1387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372" h="1387">
                  <a:moveTo>
                    <a:pt x="f5" y="f6"/>
                  </a:moveTo>
                  <a:cubicBezTo>
                    <a:pt x="f7" y="f6"/>
                    <a:pt x="f8" y="f9"/>
                    <a:pt x="f2" y="f4"/>
                  </a:cubicBezTo>
                  <a:lnTo>
                    <a:pt x="f10" y="f4"/>
                  </a:lnTo>
                  <a:cubicBezTo>
                    <a:pt x="f11" y="f9"/>
                    <a:pt x="f12" y="f6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8" name="Google Shape;6924;p88">
              <a:extLst>
                <a:ext uri="{FF2B5EF4-FFF2-40B4-BE49-F238E27FC236}">
                  <a16:creationId xmlns:a16="http://schemas.microsoft.com/office/drawing/2014/main" id="{6F7E935C-0B56-41B0-B893-B98F7894837E}"/>
                </a:ext>
              </a:extLst>
            </p:cNvPr>
            <p:cNvSpPr/>
            <p:nvPr/>
          </p:nvSpPr>
          <p:spPr>
            <a:xfrm>
              <a:off x="5154472" y="1143301"/>
              <a:ext cx="107140" cy="1168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3025"/>
                <a:gd name="f5" fmla="val 2111"/>
                <a:gd name="f6" fmla="val 1387"/>
                <a:gd name="f7" fmla="val 221"/>
                <a:gd name="f8" fmla="val 1298"/>
                <a:gd name="f9" fmla="val 265"/>
                <a:gd name="f10" fmla="val 1179"/>
                <a:gd name="f11" fmla="val 290"/>
                <a:gd name="f12" fmla="val 1049"/>
                <a:gd name="f13" fmla="val 808"/>
                <a:gd name="f14" fmla="val 531"/>
                <a:gd name="f15" fmla="val 205"/>
                <a:gd name="f16" fmla="val 347"/>
                <a:gd name="f17" fmla="val 378"/>
                <a:gd name="f18" fmla="val 63"/>
                <a:gd name="f19" fmla="val 189"/>
                <a:gd name="f20" fmla="val 315"/>
                <a:gd name="f21" fmla="val 662"/>
                <a:gd name="f22" fmla="val 977"/>
                <a:gd name="f23" fmla="val 1229"/>
                <a:gd name="f24" fmla="val 725"/>
                <a:gd name="f25" fmla="val 1575"/>
                <a:gd name="f26" fmla="val 2237"/>
                <a:gd name="f27" fmla="val 1355"/>
                <a:gd name="f28" fmla="val 2521"/>
                <a:gd name="f29" fmla="val 2300"/>
                <a:gd name="f30" fmla="val 126"/>
                <a:gd name="f31" fmla="*/ f0 1 2773"/>
                <a:gd name="f32" fmla="*/ f1 1 3025"/>
                <a:gd name="f33" fmla="+- f4 0 f2"/>
                <a:gd name="f34" fmla="+- f3 0 f2"/>
                <a:gd name="f35" fmla="*/ f34 1 2773"/>
                <a:gd name="f36" fmla="*/ f33 1 3025"/>
                <a:gd name="f37" fmla="*/ f2 1 f35"/>
                <a:gd name="f38" fmla="*/ f3 1 f35"/>
                <a:gd name="f39" fmla="*/ f2 1 f36"/>
                <a:gd name="f40" fmla="*/ f4 1 f36"/>
                <a:gd name="f41" fmla="*/ f37 f31 1"/>
                <a:gd name="f42" fmla="*/ f38 f31 1"/>
                <a:gd name="f43" fmla="*/ f40 f32 1"/>
                <a:gd name="f44" fmla="*/ f3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2773" h="3025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6" y="f2"/>
                  </a:cubicBezTo>
                  <a:lnTo>
                    <a:pt x="f16" y="f2"/>
                  </a:lnTo>
                  <a:cubicBezTo>
                    <a:pt x="f17" y="f18"/>
                    <a:pt x="f17" y="f19"/>
                    <a:pt x="f17" y="f20"/>
                  </a:cubicBezTo>
                  <a:cubicBezTo>
                    <a:pt x="f17" y="f21"/>
                    <a:pt x="f7" y="f22"/>
                    <a:pt x="f2" y="f23"/>
                  </a:cubicBezTo>
                  <a:cubicBezTo>
                    <a:pt x="f24" y="f25"/>
                    <a:pt x="f23" y="f26"/>
                    <a:pt x="f27" y="f4"/>
                  </a:cubicBezTo>
                  <a:lnTo>
                    <a:pt x="f3" y="f4"/>
                  </a:lnTo>
                  <a:lnTo>
                    <a:pt x="f3" y="f7"/>
                  </a:lnTo>
                  <a:cubicBezTo>
                    <a:pt x="f28" y="f19"/>
                    <a:pt x="f29" y="f30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9" name="Google Shape;6925;p88">
              <a:extLst>
                <a:ext uri="{FF2B5EF4-FFF2-40B4-BE49-F238E27FC236}">
                  <a16:creationId xmlns:a16="http://schemas.microsoft.com/office/drawing/2014/main" id="{8BDBF0E5-53C9-45B2-A202-370DDB78BFDD}"/>
                </a:ext>
              </a:extLst>
            </p:cNvPr>
            <p:cNvSpPr/>
            <p:nvPr/>
          </p:nvSpPr>
          <p:spPr>
            <a:xfrm>
              <a:off x="4974317" y="996019"/>
              <a:ext cx="194803" cy="264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42"/>
                <a:gd name="f4" fmla="val 6837"/>
                <a:gd name="f5" fmla="val 1"/>
                <a:gd name="f6" fmla="val 1418"/>
                <a:gd name="f7" fmla="val 1450"/>
                <a:gd name="f8" fmla="val 6018"/>
                <a:gd name="f9" fmla="val 1954"/>
                <a:gd name="f10" fmla="val 5356"/>
                <a:gd name="f11" fmla="val 2679"/>
                <a:gd name="f12" fmla="val 4978"/>
                <a:gd name="f13" fmla="val 2427"/>
                <a:gd name="f14" fmla="val 4757"/>
                <a:gd name="f15" fmla="val 2301"/>
                <a:gd name="f16" fmla="val 4442"/>
                <a:gd name="f17" fmla="val 4064"/>
                <a:gd name="f18" fmla="val 3340"/>
                <a:gd name="f19" fmla="val 2931"/>
                <a:gd name="f20" fmla="val 2710"/>
                <a:gd name="f21" fmla="val 3687"/>
                <a:gd name="f22" fmla="val 4128"/>
                <a:gd name="f23" fmla="val 4474"/>
                <a:gd name="f24" fmla="val 2899"/>
                <a:gd name="f25" fmla="val 4758"/>
                <a:gd name="f26" fmla="val 3214"/>
                <a:gd name="f27" fmla="val 4726"/>
                <a:gd name="f28" fmla="val 3056"/>
                <a:gd name="f29" fmla="val 4789"/>
                <a:gd name="f30" fmla="val 2741"/>
                <a:gd name="f31" fmla="val 5041"/>
                <a:gd name="f32" fmla="val 2016"/>
                <a:gd name="f33" fmla="val 4821"/>
                <a:gd name="f34" fmla="val 1607"/>
                <a:gd name="f35" fmla="val 1134"/>
                <a:gd name="f36" fmla="val 662"/>
                <a:gd name="f37" fmla="val 410"/>
                <a:gd name="f38" fmla="val 189"/>
                <a:gd name="f39" fmla="*/ f0 1 5042"/>
                <a:gd name="f40" fmla="*/ f1 1 6837"/>
                <a:gd name="f41" fmla="+- f4 0 f2"/>
                <a:gd name="f42" fmla="+- f3 0 f2"/>
                <a:gd name="f43" fmla="*/ f42 1 5042"/>
                <a:gd name="f44" fmla="*/ f41 1 6837"/>
                <a:gd name="f45" fmla="*/ f2 1 f43"/>
                <a:gd name="f46" fmla="*/ f3 1 f43"/>
                <a:gd name="f47" fmla="*/ f2 1 f44"/>
                <a:gd name="f48" fmla="*/ f4 1 f44"/>
                <a:gd name="f49" fmla="*/ f45 f39 1"/>
                <a:gd name="f50" fmla="*/ f46 f39 1"/>
                <a:gd name="f51" fmla="*/ f48 f40 1"/>
                <a:gd name="f52" fmla="*/ f47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5042" h="6837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5" y="f17"/>
                  </a:cubicBezTo>
                  <a:cubicBezTo>
                    <a:pt x="f15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5" y="f24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25" y="f35"/>
                    <a:pt x="f25" y="f36"/>
                  </a:cubicBezTo>
                  <a:cubicBezTo>
                    <a:pt x="f25" y="f37"/>
                    <a:pt x="f29" y="f38"/>
                    <a:pt x="f33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0" name="Google Shape;6926;p88">
              <a:extLst>
                <a:ext uri="{FF2B5EF4-FFF2-40B4-BE49-F238E27FC236}">
                  <a16:creationId xmlns:a16="http://schemas.microsoft.com/office/drawing/2014/main" id="{1409A080-9F3F-437E-BEEA-36076224F604}"/>
                </a:ext>
              </a:extLst>
            </p:cNvPr>
            <p:cNvSpPr/>
            <p:nvPr/>
          </p:nvSpPr>
          <p:spPr>
            <a:xfrm>
              <a:off x="5091187" y="1127455"/>
              <a:ext cx="52349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55"/>
                <a:gd name="f4" fmla="val 1356"/>
                <a:gd name="f5" fmla="val 662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*/ f0 1 1355"/>
                <a:gd name="f12" fmla="*/ f1 1 1356"/>
                <a:gd name="f13" fmla="+- f4 0 f2"/>
                <a:gd name="f14" fmla="+- f3 0 f2"/>
                <a:gd name="f15" fmla="*/ f14 1 1355"/>
                <a:gd name="f16" fmla="*/ f13 1 1356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355" h="1356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3"/>
                    <a:pt x="f5" y="f3"/>
                  </a:cubicBezTo>
                  <a:cubicBezTo>
                    <a:pt x="f10" y="f3"/>
                    <a:pt x="f3" y="f10"/>
                    <a:pt x="f3" y="f9"/>
                  </a:cubicBezTo>
                  <a:cubicBezTo>
                    <a:pt x="f3" y="f8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1" name="Google Shape;6927;p88">
              <a:extLst>
                <a:ext uri="{FF2B5EF4-FFF2-40B4-BE49-F238E27FC236}">
                  <a16:creationId xmlns:a16="http://schemas.microsoft.com/office/drawing/2014/main" id="{D152BAEE-7FF4-45D8-AE1D-51D3B96C2D25}"/>
                </a:ext>
              </a:extLst>
            </p:cNvPr>
            <p:cNvSpPr/>
            <p:nvPr/>
          </p:nvSpPr>
          <p:spPr>
            <a:xfrm>
              <a:off x="5182444" y="917545"/>
              <a:ext cx="211839" cy="2099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434"/>
                <a:gd name="f5" fmla="val 2710"/>
                <a:gd name="f6" fmla="val 992"/>
                <a:gd name="f7" fmla="val 2899"/>
                <a:gd name="f8" fmla="val 3057"/>
                <a:gd name="f9" fmla="val 1149"/>
                <a:gd name="f10" fmla="val 1338"/>
                <a:gd name="f11" fmla="val 1559"/>
                <a:gd name="f12" fmla="val 1716"/>
                <a:gd name="f13" fmla="val 2521"/>
                <a:gd name="f14" fmla="val 2364"/>
                <a:gd name="f15" fmla="val 2395"/>
                <a:gd name="f16" fmla="val 2553"/>
                <a:gd name="f17" fmla="val 2742"/>
                <a:gd name="f18" fmla="val 2346"/>
                <a:gd name="f19" fmla="val 2962"/>
                <a:gd name="f20" fmla="val 3120"/>
                <a:gd name="f21" fmla="val 2504"/>
                <a:gd name="f22" fmla="val 2693"/>
                <a:gd name="f23" fmla="val 4079"/>
                <a:gd name="f24" fmla="val 4268"/>
                <a:gd name="f25" fmla="val 4426"/>
                <a:gd name="f26" fmla="val 2646"/>
                <a:gd name="f27" fmla="val 1359"/>
                <a:gd name="f28" fmla="val 1"/>
                <a:gd name="f29" fmla="val 1099"/>
                <a:gd name="f30" fmla="val 2724"/>
                <a:gd name="f31" fmla="val 3197"/>
                <a:gd name="f32" fmla="val 127"/>
                <a:gd name="f33" fmla="val 3638"/>
                <a:gd name="f34" fmla="val 348"/>
                <a:gd name="f35" fmla="val 4016"/>
                <a:gd name="f36" fmla="val 33"/>
                <a:gd name="f37" fmla="val 4961"/>
                <a:gd name="f38" fmla="val 5087"/>
                <a:gd name="f39" fmla="val 5245"/>
                <a:gd name="f40" fmla="val 5339"/>
                <a:gd name="f41" fmla="val 167"/>
                <a:gd name="f42" fmla="val 5399"/>
                <a:gd name="f43" fmla="val 245"/>
                <a:gd name="f44" fmla="val 5421"/>
                <a:gd name="f45" fmla="val 329"/>
                <a:gd name="f46" fmla="val 377"/>
                <a:gd name="f47" fmla="val 427"/>
                <a:gd name="f48" fmla="val 5414"/>
                <a:gd name="f49" fmla="val 474"/>
                <a:gd name="f50" fmla="val 5402"/>
                <a:gd name="f51" fmla="val 1419"/>
                <a:gd name="f52" fmla="val 1797"/>
                <a:gd name="f53" fmla="val 2238"/>
                <a:gd name="f54" fmla="val 4254"/>
                <a:gd name="f55" fmla="val 4237"/>
                <a:gd name="f56" fmla="val 1275"/>
                <a:gd name="f57" fmla="val 4317"/>
                <a:gd name="f58" fmla="val 78"/>
                <a:gd name="f59" fmla="val 15"/>
                <a:gd name="f60" fmla="val 2815"/>
                <a:gd name="f61" fmla="val 5"/>
                <a:gd name="f62" fmla="val 2731"/>
                <a:gd name="f63" fmla="*/ f0 1 5483"/>
                <a:gd name="f64" fmla="*/ f1 1 5434"/>
                <a:gd name="f65" fmla="+- f4 0 f2"/>
                <a:gd name="f66" fmla="+- f3 0 f2"/>
                <a:gd name="f67" fmla="*/ f66 1 5483"/>
                <a:gd name="f68" fmla="*/ f65 1 5434"/>
                <a:gd name="f69" fmla="*/ f2 1 f67"/>
                <a:gd name="f70" fmla="*/ f3 1 f67"/>
                <a:gd name="f71" fmla="*/ f2 1 f68"/>
                <a:gd name="f72" fmla="*/ f4 1 f68"/>
                <a:gd name="f73" fmla="*/ f69 f63 1"/>
                <a:gd name="f74" fmla="*/ f70 f63 1"/>
                <a:gd name="f75" fmla="*/ f72 f64 1"/>
                <a:gd name="f76" fmla="*/ f71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5483" h="543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0" y="f22"/>
                  </a:cubicBezTo>
                  <a:lnTo>
                    <a:pt x="f20" y="f23"/>
                  </a:lnTo>
                  <a:cubicBezTo>
                    <a:pt x="f20" y="f24"/>
                    <a:pt x="f19" y="f25"/>
                    <a:pt x="f17" y="f25"/>
                  </a:cubicBezTo>
                  <a:cubicBezTo>
                    <a:pt x="f16" y="f25"/>
                    <a:pt x="f15" y="f24"/>
                    <a:pt x="f15" y="f23"/>
                  </a:cubicBezTo>
                  <a:lnTo>
                    <a:pt x="f15" y="f22"/>
                  </a:lnTo>
                  <a:cubicBezTo>
                    <a:pt x="f15" y="f21"/>
                    <a:pt x="f16" y="f18"/>
                    <a:pt x="f17" y="f18"/>
                  </a:cubicBezTo>
                  <a:close/>
                  <a:moveTo>
                    <a:pt x="f26" y="f2"/>
                  </a:moveTo>
                  <a:cubicBezTo>
                    <a:pt x="f27" y="f2"/>
                    <a:pt x="f28" y="f29"/>
                    <a:pt x="f28" y="f30"/>
                  </a:cubicBezTo>
                  <a:cubicBezTo>
                    <a:pt x="f28" y="f31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28" y="f38"/>
                    <a:pt x="f36" y="f39"/>
                    <a:pt x="f32" y="f40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38"/>
                  </a:lnTo>
                  <a:cubicBezTo>
                    <a:pt x="f52" y="f40"/>
                    <a:pt x="f53" y="f4"/>
                    <a:pt x="f17" y="f4"/>
                  </a:cubicBezTo>
                  <a:cubicBezTo>
                    <a:pt x="f54" y="f4"/>
                    <a:pt x="f3" y="f55"/>
                    <a:pt x="f3" y="f30"/>
                  </a:cubicBezTo>
                  <a:cubicBezTo>
                    <a:pt x="f3" y="f56"/>
                    <a:pt x="f57" y="f58"/>
                    <a:pt x="f7" y="f59"/>
                  </a:cubicBezTo>
                  <a:cubicBezTo>
                    <a:pt x="f60" y="f61"/>
                    <a:pt x="f62" y="f2"/>
                    <a:pt x="f26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2" name="Google Shape;6928;p88">
              <a:extLst>
                <a:ext uri="{FF2B5EF4-FFF2-40B4-BE49-F238E27FC236}">
                  <a16:creationId xmlns:a16="http://schemas.microsoft.com/office/drawing/2014/main" id="{766FB236-2C20-4B63-9EB3-96AEB3C20C15}"/>
                </a:ext>
              </a:extLst>
            </p:cNvPr>
            <p:cNvSpPr/>
            <p:nvPr/>
          </p:nvSpPr>
          <p:spPr>
            <a:xfrm>
              <a:off x="4970687" y="1285710"/>
              <a:ext cx="290934" cy="816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0"/>
                <a:gd name="f4" fmla="val 2112"/>
                <a:gd name="f5" fmla="val 1071"/>
                <a:gd name="f6" fmla="val 1670"/>
                <a:gd name="f7" fmla="val 473"/>
                <a:gd name="f8" fmla="val 2111"/>
                <a:gd name="f9" fmla="val 1040"/>
                <a:gd name="f10" fmla="val 6490"/>
                <a:gd name="f11" fmla="val 7057"/>
                <a:gd name="f12" fmla="val 1639"/>
                <a:gd name="f13" fmla="*/ f0 1 7530"/>
                <a:gd name="f14" fmla="*/ f1 1 2112"/>
                <a:gd name="f15" fmla="+- f4 0 f2"/>
                <a:gd name="f16" fmla="+- f3 0 f2"/>
                <a:gd name="f17" fmla="*/ f16 1 7530"/>
                <a:gd name="f18" fmla="*/ f15 1 2112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7530" h="2112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lnTo>
                    <a:pt x="f10" y="f8"/>
                  </a:lnTo>
                  <a:cubicBezTo>
                    <a:pt x="f11" y="f8"/>
                    <a:pt x="f3" y="f12"/>
                    <a:pt x="f3" y="f5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3" name="Google Shape;6929;p88">
              <a:extLst>
                <a:ext uri="{FF2B5EF4-FFF2-40B4-BE49-F238E27FC236}">
                  <a16:creationId xmlns:a16="http://schemas.microsoft.com/office/drawing/2014/main" id="{AC9F290A-0FD7-4C5A-BF10-A62369DE3367}"/>
                </a:ext>
              </a:extLst>
            </p:cNvPr>
            <p:cNvSpPr/>
            <p:nvPr/>
          </p:nvSpPr>
          <p:spPr>
            <a:xfrm>
              <a:off x="4971885" y="916887"/>
              <a:ext cx="237378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1356"/>
                <a:gd name="f5" fmla="val 1040"/>
                <a:gd name="f6" fmla="val 473"/>
                <a:gd name="f7" fmla="val 1"/>
                <a:gd name="f8" fmla="val 1009"/>
                <a:gd name="f9" fmla="val 1355"/>
                <a:gd name="f10" fmla="val 5104"/>
                <a:gd name="f11" fmla="val 5293"/>
                <a:gd name="f12" fmla="val 819"/>
                <a:gd name="f13" fmla="val 5672"/>
                <a:gd name="f14" fmla="val 347"/>
                <a:gd name="f15" fmla="*/ f0 1 6144"/>
                <a:gd name="f16" fmla="*/ f1 1 1356"/>
                <a:gd name="f17" fmla="+- f4 0 f2"/>
                <a:gd name="f18" fmla="+- f3 0 f2"/>
                <a:gd name="f19" fmla="*/ f18 1 6144"/>
                <a:gd name="f20" fmla="*/ f17 1 1356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144" h="1356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lnTo>
                    <a:pt x="f10" y="f9"/>
                  </a:lnTo>
                  <a:cubicBezTo>
                    <a:pt x="f11" y="f12"/>
                    <a:pt x="f13" y="f14"/>
                    <a:pt x="f3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94" name="Google Shape;6981;p88">
            <a:extLst>
              <a:ext uri="{FF2B5EF4-FFF2-40B4-BE49-F238E27FC236}">
                <a16:creationId xmlns:a16="http://schemas.microsoft.com/office/drawing/2014/main" id="{17ECC50D-5AB0-486F-BA25-3788D944061B}"/>
              </a:ext>
            </a:extLst>
          </p:cNvPr>
          <p:cNvGrpSpPr/>
          <p:nvPr/>
        </p:nvGrpSpPr>
        <p:grpSpPr>
          <a:xfrm>
            <a:off x="5515285" y="916567"/>
            <a:ext cx="456486" cy="451082"/>
            <a:chOff x="5515285" y="916567"/>
            <a:chExt cx="456486" cy="451082"/>
          </a:xfrm>
        </p:grpSpPr>
        <p:sp>
          <p:nvSpPr>
            <p:cNvPr id="95" name="Google Shape;6982;p88">
              <a:extLst>
                <a:ext uri="{FF2B5EF4-FFF2-40B4-BE49-F238E27FC236}">
                  <a16:creationId xmlns:a16="http://schemas.microsoft.com/office/drawing/2014/main" id="{0AE17B28-4B8C-477E-9526-D9032D232FB6}"/>
                </a:ext>
              </a:extLst>
            </p:cNvPr>
            <p:cNvSpPr/>
            <p:nvPr/>
          </p:nvSpPr>
          <p:spPr>
            <a:xfrm>
              <a:off x="5722223" y="916567"/>
              <a:ext cx="249548" cy="2495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59"/>
                <a:gd name="f4" fmla="val 3718"/>
                <a:gd name="f5" fmla="val 3560"/>
                <a:gd name="f6" fmla="val 3434"/>
                <a:gd name="f7" fmla="val 63"/>
                <a:gd name="f8" fmla="val 3403"/>
                <a:gd name="f9" fmla="val 189"/>
                <a:gd name="f10" fmla="val 3340"/>
                <a:gd name="f11" fmla="val 315"/>
                <a:gd name="f12" fmla="val 473"/>
                <a:gd name="f13" fmla="val 3466"/>
                <a:gd name="f14" fmla="val 536"/>
                <a:gd name="f15" fmla="val 4190"/>
                <a:gd name="f16" fmla="val 1261"/>
                <a:gd name="f17" fmla="val 1260"/>
                <a:gd name="f18" fmla="val 4159"/>
                <a:gd name="f19" fmla="val 567"/>
                <a:gd name="f20" fmla="val 496"/>
                <a:gd name="f21" fmla="val 3395"/>
                <a:gd name="f22" fmla="val 390"/>
                <a:gd name="f23" fmla="val 3360"/>
                <a:gd name="f24" fmla="val 288"/>
                <a:gd name="f25" fmla="val 254"/>
                <a:gd name="f26" fmla="val 221"/>
                <a:gd name="f27" fmla="val 3363"/>
                <a:gd name="f28" fmla="val 3371"/>
                <a:gd name="f29" fmla="val 95"/>
                <a:gd name="f30" fmla="val 3686"/>
                <a:gd name="f31" fmla="val 6081"/>
                <a:gd name="f32" fmla="val 6301"/>
                <a:gd name="f33" fmla="val 158"/>
                <a:gd name="f34" fmla="val 347"/>
                <a:gd name="f35" fmla="val 2773"/>
                <a:gd name="f36" fmla="val 2930"/>
                <a:gd name="f37" fmla="val 3025"/>
                <a:gd name="f38" fmla="val 6364"/>
                <a:gd name="f39" fmla="val 3088"/>
                <a:gd name="f40" fmla="val 6238"/>
                <a:gd name="f41" fmla="val 3119"/>
                <a:gd name="f42" fmla="val 6144"/>
                <a:gd name="f43" fmla="val 5986"/>
                <a:gd name="f44" fmla="val 2993"/>
                <a:gd name="f45" fmla="val 5892"/>
                <a:gd name="f46" fmla="val 2300"/>
                <a:gd name="f47" fmla="val 5199"/>
                <a:gd name="f48" fmla="val 5198"/>
                <a:gd name="f49" fmla="val 2269"/>
                <a:gd name="f50" fmla="val 5923"/>
                <a:gd name="f51" fmla="val 5969"/>
                <a:gd name="f52" fmla="val 3039"/>
                <a:gd name="f53" fmla="val 6066"/>
                <a:gd name="f54" fmla="val 3069"/>
                <a:gd name="f55" fmla="val 6164"/>
                <a:gd name="f56" fmla="val 6200"/>
                <a:gd name="f57" fmla="val 6236"/>
                <a:gd name="f58" fmla="val 3065"/>
                <a:gd name="f59" fmla="val 6270"/>
                <a:gd name="f60" fmla="val 3056"/>
                <a:gd name="f61" fmla="val 6396"/>
                <a:gd name="f62" fmla="val 2867"/>
                <a:gd name="f63" fmla="val 2741"/>
                <a:gd name="f64" fmla="val 6112"/>
                <a:gd name="f65" fmla="*/ f0 1 6459"/>
                <a:gd name="f66" fmla="*/ f1 1 6459"/>
                <a:gd name="f67" fmla="+- f3 0 f2"/>
                <a:gd name="f68" fmla="*/ f67 1 6459"/>
                <a:gd name="f69" fmla="*/ f2 1 f68"/>
                <a:gd name="f70" fmla="*/ f3 1 f68"/>
                <a:gd name="f71" fmla="*/ f69 f65 1"/>
                <a:gd name="f72" fmla="*/ f70 f65 1"/>
                <a:gd name="f73" fmla="*/ f70 f66 1"/>
                <a:gd name="f74" fmla="*/ f69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6459" h="6459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0" y="f12"/>
                    <a:pt x="f13" y="f14"/>
                  </a:cubicBezTo>
                  <a:lnTo>
                    <a:pt x="f15" y="f16"/>
                  </a:lnTo>
                  <a:lnTo>
                    <a:pt x="f17" y="f18"/>
                  </a:lnTo>
                  <a:lnTo>
                    <a:pt x="f19" y="f13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9" y="f28"/>
                  </a:cubicBezTo>
                  <a:cubicBezTo>
                    <a:pt x="f29" y="f8"/>
                    <a:pt x="f2" y="f5"/>
                    <a:pt x="f2" y="f30"/>
                  </a:cubicBezTo>
                  <a:lnTo>
                    <a:pt x="f2" y="f31"/>
                  </a:lnTo>
                  <a:cubicBezTo>
                    <a:pt x="f2" y="f32"/>
                    <a:pt x="f33" y="f3"/>
                    <a:pt x="f34" y="f3"/>
                  </a:cubicBezTo>
                  <a:lnTo>
                    <a:pt x="f35" y="f3"/>
                  </a:lnTo>
                  <a:cubicBezTo>
                    <a:pt x="f36" y="f3"/>
                    <a:pt x="f37" y="f38"/>
                    <a:pt x="f39" y="f40"/>
                  </a:cubicBezTo>
                  <a:cubicBezTo>
                    <a:pt x="f41" y="f42"/>
                    <a:pt x="f41" y="f43"/>
                    <a:pt x="f44" y="f45"/>
                  </a:cubicBezTo>
                  <a:lnTo>
                    <a:pt x="f46" y="f47"/>
                  </a:lnTo>
                  <a:lnTo>
                    <a:pt x="f48" y="f49"/>
                  </a:lnTo>
                  <a:lnTo>
                    <a:pt x="f50" y="f44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8"/>
                    <a:pt x="f59" y="f60"/>
                  </a:cubicBezTo>
                  <a:cubicBezTo>
                    <a:pt x="f61" y="f37"/>
                    <a:pt x="f3" y="f62"/>
                    <a:pt x="f3" y="f63"/>
                  </a:cubicBezTo>
                  <a:lnTo>
                    <a:pt x="f3" y="f34"/>
                  </a:lnTo>
                  <a:cubicBezTo>
                    <a:pt x="f3" y="f33"/>
                    <a:pt x="f32" y="f2"/>
                    <a:pt x="f64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6" name="Google Shape;6983;p88">
              <a:extLst>
                <a:ext uri="{FF2B5EF4-FFF2-40B4-BE49-F238E27FC236}">
                  <a16:creationId xmlns:a16="http://schemas.microsoft.com/office/drawing/2014/main" id="{64A48666-9BC6-4FAF-809F-3A2BBDFA88CC}"/>
                </a:ext>
              </a:extLst>
            </p:cNvPr>
            <p:cNvSpPr/>
            <p:nvPr/>
          </p:nvSpPr>
          <p:spPr>
            <a:xfrm>
              <a:off x="5561536" y="1010997"/>
              <a:ext cx="118113" cy="113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57"/>
                <a:gd name="f4" fmla="val 2944"/>
                <a:gd name="f5" fmla="val 970"/>
                <a:gd name="f6" fmla="val 1"/>
                <a:gd name="f7" fmla="val 685"/>
                <a:gd name="f8" fmla="val 405"/>
                <a:gd name="f9" fmla="val 114"/>
                <a:gd name="f10" fmla="val 221"/>
                <a:gd name="f11" fmla="val 297"/>
                <a:gd name="f12" fmla="val 549"/>
                <a:gd name="f13" fmla="val 2395"/>
                <a:gd name="f14" fmla="val 2678"/>
                <a:gd name="f15" fmla="val 2755"/>
                <a:gd name="f16" fmla="val 3056"/>
                <a:gd name="f17" fmla="val 2345"/>
                <a:gd name="f18" fmla="val 1683"/>
                <a:gd name="f19" fmla="val 1274"/>
                <a:gd name="f20" fmla="val 1670"/>
                <a:gd name="f21" fmla="val 1478"/>
                <a:gd name="f22" fmla="val 90"/>
                <a:gd name="f23" fmla="val 1222"/>
                <a:gd name="f24" fmla="*/ f0 1 3057"/>
                <a:gd name="f25" fmla="*/ f1 1 2944"/>
                <a:gd name="f26" fmla="+- f4 0 f2"/>
                <a:gd name="f27" fmla="+- f3 0 f2"/>
                <a:gd name="f28" fmla="*/ f27 1 3057"/>
                <a:gd name="f29" fmla="*/ f26 1 2944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3057" h="29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11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7" name="Google Shape;6984;p88">
              <a:extLst>
                <a:ext uri="{FF2B5EF4-FFF2-40B4-BE49-F238E27FC236}">
                  <a16:creationId xmlns:a16="http://schemas.microsoft.com/office/drawing/2014/main" id="{EB4C969D-63B5-4370-9838-A0471FE52974}"/>
                </a:ext>
              </a:extLst>
            </p:cNvPr>
            <p:cNvSpPr/>
            <p:nvPr/>
          </p:nvSpPr>
          <p:spPr>
            <a:xfrm>
              <a:off x="5759933" y="1210546"/>
              <a:ext cx="119347" cy="1150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89"/>
                <a:gd name="f4" fmla="val 2977"/>
                <a:gd name="f5" fmla="val 999"/>
                <a:gd name="f6" fmla="val 787"/>
                <a:gd name="f7" fmla="val 577"/>
                <a:gd name="f8" fmla="val 66"/>
                <a:gd name="f9" fmla="val 410"/>
                <a:gd name="f10" fmla="val 205"/>
                <a:gd name="f11" fmla="val 379"/>
                <a:gd name="f12" fmla="val 316"/>
                <a:gd name="f13" fmla="val 268"/>
                <a:gd name="f14" fmla="val 284"/>
                <a:gd name="f15" fmla="val 299"/>
                <a:gd name="f16" fmla="val 1"/>
                <a:gd name="f17" fmla="val 583"/>
                <a:gd name="f18" fmla="val 2427"/>
                <a:gd name="f19" fmla="val 2679"/>
                <a:gd name="f20" fmla="val 2693"/>
                <a:gd name="f21" fmla="val 3088"/>
                <a:gd name="f22" fmla="val 2315"/>
                <a:gd name="f23" fmla="val 1622"/>
                <a:gd name="f24" fmla="val 1244"/>
                <a:gd name="f25" fmla="val 1734"/>
                <a:gd name="f26" fmla="val 1540"/>
                <a:gd name="f27" fmla="val 105"/>
                <a:gd name="f28" fmla="val 1267"/>
                <a:gd name="f29" fmla="*/ f0 1 3089"/>
                <a:gd name="f30" fmla="*/ f1 1 2977"/>
                <a:gd name="f31" fmla="+- f4 0 f2"/>
                <a:gd name="f32" fmla="+- f3 0 f2"/>
                <a:gd name="f33" fmla="*/ f32 1 3089"/>
                <a:gd name="f34" fmla="*/ f31 1 2977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3089" h="297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0"/>
                    <a:pt x="f12" y="f13"/>
                    <a:pt x="f14" y="f15"/>
                  </a:cubicBezTo>
                  <a:lnTo>
                    <a:pt x="f16" y="f17"/>
                  </a:lnTo>
                  <a:lnTo>
                    <a:pt x="f18" y="f4"/>
                  </a:lnTo>
                  <a:lnTo>
                    <a:pt x="f19" y="f20"/>
                  </a:lnTo>
                  <a:cubicBezTo>
                    <a:pt x="f21" y="f22"/>
                    <a:pt x="f21" y="f23"/>
                    <a:pt x="f19" y="f24"/>
                  </a:cubicBezTo>
                  <a:lnTo>
                    <a:pt x="f25" y="f1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8" name="Google Shape;6985;p88">
              <a:extLst>
                <a:ext uri="{FF2B5EF4-FFF2-40B4-BE49-F238E27FC236}">
                  <a16:creationId xmlns:a16="http://schemas.microsoft.com/office/drawing/2014/main" id="{6D41060F-02EC-4EE2-AF90-002363509757}"/>
                </a:ext>
              </a:extLst>
            </p:cNvPr>
            <p:cNvSpPr/>
            <p:nvPr/>
          </p:nvSpPr>
          <p:spPr>
            <a:xfrm>
              <a:off x="5515285" y="1052876"/>
              <a:ext cx="320140" cy="3147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8147"/>
                <a:gd name="f5" fmla="val 725"/>
                <a:gd name="f6" fmla="val 1"/>
                <a:gd name="f7" fmla="val 95"/>
                <a:gd name="f8" fmla="val 631"/>
                <a:gd name="f9" fmla="val 1387"/>
                <a:gd name="f10" fmla="val 284"/>
                <a:gd name="f11" fmla="val 2017"/>
                <a:gd name="f12" fmla="val 4223"/>
                <a:gd name="f13" fmla="val 3938"/>
                <a:gd name="f14" fmla="val 6774"/>
                <a:gd name="f15" fmla="val 6270"/>
                <a:gd name="f16" fmla="val 7972"/>
                <a:gd name="f17" fmla="val 6499"/>
                <a:gd name="f18" fmla="val 8086"/>
                <a:gd name="f19" fmla="val 6745"/>
                <a:gd name="f20" fmla="val 6996"/>
                <a:gd name="f21" fmla="val 7434"/>
                <a:gd name="f22" fmla="val 7886"/>
                <a:gd name="f23" fmla="val 7963"/>
                <a:gd name="f24" fmla="val 7562"/>
                <a:gd name="f25" fmla="*/ f0 1 8286"/>
                <a:gd name="f26" fmla="*/ f1 1 8147"/>
                <a:gd name="f27" fmla="+- f4 0 f2"/>
                <a:gd name="f28" fmla="+- f3 0 f2"/>
                <a:gd name="f29" fmla="*/ f28 1 8286"/>
                <a:gd name="f30" fmla="*/ f27 1 8147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8286" h="8147">
                  <a:moveTo>
                    <a:pt x="f5" y="f6"/>
                  </a:moveTo>
                  <a:cubicBezTo>
                    <a:pt x="f7" y="f8"/>
                    <a:pt x="f2" y="f9"/>
                    <a:pt x="f10" y="f11"/>
                  </a:cubicBezTo>
                  <a:cubicBezTo>
                    <a:pt x="f9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3" y="f24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99" name="Google Shape;7015;p88">
            <a:extLst>
              <a:ext uri="{FF2B5EF4-FFF2-40B4-BE49-F238E27FC236}">
                <a16:creationId xmlns:a16="http://schemas.microsoft.com/office/drawing/2014/main" id="{79700941-81C9-49CF-BC30-38A02DD3DCA0}"/>
              </a:ext>
            </a:extLst>
          </p:cNvPr>
          <p:cNvGrpSpPr/>
          <p:nvPr/>
        </p:nvGrpSpPr>
        <p:grpSpPr>
          <a:xfrm>
            <a:off x="8170804" y="1679597"/>
            <a:ext cx="498603" cy="496391"/>
            <a:chOff x="8170804" y="1679597"/>
            <a:chExt cx="498603" cy="496391"/>
          </a:xfrm>
        </p:grpSpPr>
        <p:sp>
          <p:nvSpPr>
            <p:cNvPr id="100" name="Google Shape;7016;p88">
              <a:extLst>
                <a:ext uri="{FF2B5EF4-FFF2-40B4-BE49-F238E27FC236}">
                  <a16:creationId xmlns:a16="http://schemas.microsoft.com/office/drawing/2014/main" id="{5668CD15-3E62-4279-BA32-00CFC775E6D5}"/>
                </a:ext>
              </a:extLst>
            </p:cNvPr>
            <p:cNvSpPr/>
            <p:nvPr/>
          </p:nvSpPr>
          <p:spPr>
            <a:xfrm>
              <a:off x="8377769" y="1855683"/>
              <a:ext cx="291638" cy="3203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7"/>
                <a:gd name="f4" fmla="val 7509"/>
                <a:gd name="f5" fmla="val 5120"/>
                <a:gd name="f6" fmla="val 2079"/>
                <a:gd name="f7" fmla="val 5206"/>
                <a:gd name="f8" fmla="val 5293"/>
                <a:gd name="f9" fmla="val 2111"/>
                <a:gd name="f10" fmla="val 5356"/>
                <a:gd name="f11" fmla="val 2174"/>
                <a:gd name="f12" fmla="val 5451"/>
                <a:gd name="f13" fmla="val 2268"/>
                <a:gd name="f14" fmla="val 2458"/>
                <a:gd name="f15" fmla="val 2647"/>
                <a:gd name="f16" fmla="val 3308"/>
                <a:gd name="f17" fmla="val 4694"/>
                <a:gd name="f18" fmla="val 3214"/>
                <a:gd name="f19" fmla="val 4757"/>
                <a:gd name="f20" fmla="val 3151"/>
                <a:gd name="f21" fmla="val 4789"/>
                <a:gd name="f22" fmla="val 3056"/>
                <a:gd name="f23" fmla="val 2993"/>
                <a:gd name="f24" fmla="val 2899"/>
                <a:gd name="f25" fmla="val 2836"/>
                <a:gd name="f26" fmla="val 4001"/>
                <a:gd name="f27" fmla="val 2048"/>
                <a:gd name="f28" fmla="val 3907"/>
                <a:gd name="f29" fmla="val 3655"/>
                <a:gd name="f30" fmla="val 3529"/>
                <a:gd name="f31" fmla="val 2221"/>
                <a:gd name="f32" fmla="val 3481"/>
                <a:gd name="f33" fmla="val 2308"/>
                <a:gd name="f34" fmla="val 3458"/>
                <a:gd name="f35" fmla="val 2399"/>
                <a:gd name="f36" fmla="val 2489"/>
                <a:gd name="f37" fmla="val 2584"/>
                <a:gd name="f38" fmla="val 3970"/>
                <a:gd name="f39" fmla="val 4883"/>
                <a:gd name="f40" fmla="val 4946"/>
                <a:gd name="f41" fmla="val 5033"/>
                <a:gd name="f42" fmla="val 1701"/>
                <a:gd name="f43" fmla="val 725"/>
                <a:gd name="f44" fmla="val 756"/>
                <a:gd name="f45" fmla="val 4411"/>
                <a:gd name="f46" fmla="val 6112"/>
                <a:gd name="f47" fmla="val 7152"/>
                <a:gd name="f48" fmla="val 7309"/>
                <a:gd name="f49" fmla="val 7435"/>
                <a:gd name="f50" fmla="val 2237"/>
                <a:gd name="f51" fmla="val 7467"/>
                <a:gd name="f52" fmla="val 2289"/>
                <a:gd name="f53" fmla="val 7493"/>
                <a:gd name="f54" fmla="val 2347"/>
                <a:gd name="f55" fmla="val 7508"/>
                <a:gd name="f56" fmla="val 2401"/>
                <a:gd name="f57" fmla="val 2477"/>
                <a:gd name="f58" fmla="val 2547"/>
                <a:gd name="f59" fmla="val 7478"/>
                <a:gd name="f60" fmla="val 7404"/>
                <a:gd name="f61" fmla="val 3844"/>
                <a:gd name="f62" fmla="val 5073"/>
                <a:gd name="f63" fmla="val 6018"/>
                <a:gd name="f64" fmla="val 6805"/>
                <a:gd name="f65" fmla="val 6049"/>
                <a:gd name="f66" fmla="val 5104"/>
                <a:gd name="f67" fmla="*/ f0 1 6837"/>
                <a:gd name="f68" fmla="*/ f1 1 7509"/>
                <a:gd name="f69" fmla="+- f4 0 f2"/>
                <a:gd name="f70" fmla="+- f3 0 f2"/>
                <a:gd name="f71" fmla="*/ f70 1 6837"/>
                <a:gd name="f72" fmla="*/ f69 1 7509"/>
                <a:gd name="f73" fmla="*/ f2 1 f71"/>
                <a:gd name="f74" fmla="*/ f3 1 f71"/>
                <a:gd name="f75" fmla="*/ f2 1 f72"/>
                <a:gd name="f76" fmla="*/ f4 1 f72"/>
                <a:gd name="f77" fmla="*/ f73 f67 1"/>
                <a:gd name="f78" fmla="*/ f74 f67 1"/>
                <a:gd name="f79" fmla="*/ f76 f68 1"/>
                <a:gd name="f80" fmla="*/ f75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7" t="f80" r="f78" b="f79"/>
              <a:pathLst>
                <a:path w="6837" h="750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lnTo>
                    <a:pt x="f11" y="f26"/>
                  </a:lnTo>
                  <a:cubicBezTo>
                    <a:pt x="f27" y="f28"/>
                    <a:pt x="f27" y="f29"/>
                    <a:pt x="f11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15" y="f30"/>
                  </a:cubicBezTo>
                  <a:lnTo>
                    <a:pt x="f22" y="f38"/>
                  </a:lnTo>
                  <a:lnTo>
                    <a:pt x="f39" y="f11"/>
                  </a:lnTo>
                  <a:cubicBezTo>
                    <a:pt x="f40" y="f9"/>
                    <a:pt x="f41" y="f6"/>
                    <a:pt x="f5" y="f6"/>
                  </a:cubicBezTo>
                  <a:close/>
                  <a:moveTo>
                    <a:pt x="f42" y="f2"/>
                  </a:moveTo>
                  <a:cubicBezTo>
                    <a:pt x="f43" y="f2"/>
                    <a:pt x="f2" y="f44"/>
                    <a:pt x="f2" y="f42"/>
                  </a:cubicBezTo>
                  <a:lnTo>
                    <a:pt x="f2" y="f45"/>
                  </a:lnTo>
                  <a:cubicBezTo>
                    <a:pt x="f2" y="f10"/>
                    <a:pt x="f43" y="f46"/>
                    <a:pt x="f42" y="f46"/>
                  </a:cubicBezTo>
                  <a:lnTo>
                    <a:pt x="f27" y="f46"/>
                  </a:lnTo>
                  <a:lnTo>
                    <a:pt x="f27" y="f47"/>
                  </a:lnTo>
                  <a:cubicBezTo>
                    <a:pt x="f27" y="f48"/>
                    <a:pt x="f9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37" y="f60"/>
                  </a:cubicBezTo>
                  <a:lnTo>
                    <a:pt x="f61" y="f46"/>
                  </a:lnTo>
                  <a:lnTo>
                    <a:pt x="f62" y="f46"/>
                  </a:lnTo>
                  <a:cubicBezTo>
                    <a:pt x="f63" y="f46"/>
                    <a:pt x="f64" y="f10"/>
                    <a:pt x="f64" y="f45"/>
                  </a:cubicBezTo>
                  <a:lnTo>
                    <a:pt x="f64" y="f42"/>
                  </a:lnTo>
                  <a:cubicBezTo>
                    <a:pt x="f3" y="f44"/>
                    <a:pt x="f65" y="f2"/>
                    <a:pt x="f66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1" name="Google Shape;7017;p88">
              <a:extLst>
                <a:ext uri="{FF2B5EF4-FFF2-40B4-BE49-F238E27FC236}">
                  <a16:creationId xmlns:a16="http://schemas.microsoft.com/office/drawing/2014/main" id="{4F53D69F-D84C-48A0-A706-52F312C8D38B}"/>
                </a:ext>
              </a:extLst>
            </p:cNvPr>
            <p:cNvSpPr/>
            <p:nvPr/>
          </p:nvSpPr>
          <p:spPr>
            <a:xfrm>
              <a:off x="8170804" y="1679597"/>
              <a:ext cx="321247" cy="3499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203"/>
                <a:gd name="f5" fmla="val 3781"/>
                <a:gd name="f6" fmla="val 1356"/>
                <a:gd name="f7" fmla="val 4317"/>
                <a:gd name="f8" fmla="val 4789"/>
                <a:gd name="f9" fmla="val 1828"/>
                <a:gd name="f10" fmla="val 2395"/>
                <a:gd name="f11" fmla="val 2710"/>
                <a:gd name="f12" fmla="val 4632"/>
                <a:gd name="f13" fmla="val 3025"/>
                <a:gd name="f14" fmla="val 4411"/>
                <a:gd name="f15" fmla="val 3214"/>
                <a:gd name="f16" fmla="val 4254"/>
                <a:gd name="f17" fmla="val 3341"/>
                <a:gd name="f18" fmla="val 4128"/>
                <a:gd name="f19" fmla="val 3530"/>
                <a:gd name="f20" fmla="val 3782"/>
                <a:gd name="f21" fmla="val 3971"/>
                <a:gd name="f22" fmla="val 3970"/>
                <a:gd name="f23" fmla="val 3592"/>
                <a:gd name="f24" fmla="val 3434"/>
                <a:gd name="f25" fmla="val 3624"/>
                <a:gd name="f26" fmla="val 2931"/>
                <a:gd name="f27" fmla="val 2679"/>
                <a:gd name="f28" fmla="val 4065"/>
                <a:gd name="f29" fmla="val 2584"/>
                <a:gd name="f30" fmla="val 4096"/>
                <a:gd name="f31" fmla="val 2521"/>
                <a:gd name="f32" fmla="val 2206"/>
                <a:gd name="f33" fmla="val 3939"/>
                <a:gd name="f34" fmla="val 2049"/>
                <a:gd name="f35" fmla="val 3750"/>
                <a:gd name="f36" fmla="val 3529"/>
                <a:gd name="f37" fmla="val 3371"/>
                <a:gd name="f38" fmla="val 2742"/>
                <a:gd name="f39" fmla="val 2836"/>
                <a:gd name="f40" fmla="val 2678"/>
                <a:gd name="f41" fmla="val 2741"/>
                <a:gd name="f42" fmla="val 4758"/>
                <a:gd name="f43" fmla="val 4916"/>
                <a:gd name="f44" fmla="val 5105"/>
                <a:gd name="f45" fmla="val 5294"/>
                <a:gd name="f46" fmla="val 5451"/>
                <a:gd name="f47" fmla="val 1733"/>
                <a:gd name="f48" fmla="val 1"/>
                <a:gd name="f49" fmla="val 788"/>
                <a:gd name="f50" fmla="val 789"/>
                <a:gd name="f51" fmla="val 1734"/>
                <a:gd name="f52" fmla="val 5136"/>
                <a:gd name="f53" fmla="val 5987"/>
                <a:gd name="f54" fmla="val 631"/>
                <a:gd name="f55" fmla="val 6649"/>
                <a:gd name="f56" fmla="val 1418"/>
                <a:gd name="f57" fmla="val 6806"/>
                <a:gd name="f58" fmla="val 7846"/>
                <a:gd name="f59" fmla="val 8003"/>
                <a:gd name="f60" fmla="val 1481"/>
                <a:gd name="f61" fmla="val 8129"/>
                <a:gd name="f62" fmla="val 1607"/>
                <a:gd name="f63" fmla="val 8161"/>
                <a:gd name="f64" fmla="val 1659"/>
                <a:gd name="f65" fmla="val 8187"/>
                <a:gd name="f66" fmla="val 1717"/>
                <a:gd name="f67" fmla="val 8202"/>
                <a:gd name="f68" fmla="val 1771"/>
                <a:gd name="f69" fmla="val 1848"/>
                <a:gd name="f70" fmla="val 1917"/>
                <a:gd name="f71" fmla="val 8172"/>
                <a:gd name="f72" fmla="val 1954"/>
                <a:gd name="f73" fmla="val 8098"/>
                <a:gd name="f74" fmla="val 6838"/>
                <a:gd name="f75" fmla="val 5798"/>
                <a:gd name="f76" fmla="val 4475"/>
                <a:gd name="f77" fmla="val 5167"/>
                <a:gd name="f78" fmla="val 3404"/>
                <a:gd name="f79" fmla="val 6490"/>
                <a:gd name="f80" fmla="val 7530"/>
                <a:gd name="f81" fmla="val 6774"/>
                <a:gd name="f82" fmla="val 5829"/>
                <a:gd name="f83" fmla="*/ f0 1 7531"/>
                <a:gd name="f84" fmla="*/ f1 1 8203"/>
                <a:gd name="f85" fmla="+- f4 0 f2"/>
                <a:gd name="f86" fmla="+- f3 0 f2"/>
                <a:gd name="f87" fmla="*/ f86 1 7531"/>
                <a:gd name="f88" fmla="*/ f85 1 8203"/>
                <a:gd name="f89" fmla="*/ f2 1 f87"/>
                <a:gd name="f90" fmla="*/ f3 1 f87"/>
                <a:gd name="f91" fmla="*/ f2 1 f88"/>
                <a:gd name="f92" fmla="*/ f4 1 f88"/>
                <a:gd name="f93" fmla="*/ f89 f83 1"/>
                <a:gd name="f94" fmla="*/ f90 f83 1"/>
                <a:gd name="f95" fmla="*/ f92 f84 1"/>
                <a:gd name="f96" fmla="*/ f91 f8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7531" h="820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18"/>
                    <a:pt x="f5" y="f18"/>
                  </a:cubicBezTo>
                  <a:cubicBezTo>
                    <a:pt x="f23" y="f18"/>
                    <a:pt x="f24" y="f21"/>
                    <a:pt x="f24" y="f20"/>
                  </a:cubicBezTo>
                  <a:cubicBezTo>
                    <a:pt x="f24" y="f17"/>
                    <a:pt x="f25" y="f26"/>
                    <a:pt x="f22" y="f27"/>
                  </a:cubicBezTo>
                  <a:cubicBezTo>
                    <a:pt x="f28" y="f29"/>
                    <a:pt x="f30" y="f31"/>
                    <a:pt x="f30" y="f10"/>
                  </a:cubicBezTo>
                  <a:cubicBezTo>
                    <a:pt x="f30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37" y="f10"/>
                  </a:cubicBezTo>
                  <a:cubicBezTo>
                    <a:pt x="f37" y="f29"/>
                    <a:pt x="f15" y="f38"/>
                    <a:pt x="f13" y="f38"/>
                  </a:cubicBezTo>
                  <a:cubicBezTo>
                    <a:pt x="f39" y="f38"/>
                    <a:pt x="f40" y="f29"/>
                    <a:pt x="f40" y="f10"/>
                  </a:cubicBezTo>
                  <a:cubicBezTo>
                    <a:pt x="f41" y="f9"/>
                    <a:pt x="f15" y="f6"/>
                    <a:pt x="f5" y="f6"/>
                  </a:cubicBezTo>
                  <a:close/>
                  <a:moveTo>
                    <a:pt x="f5" y="f42"/>
                  </a:moveTo>
                  <a:cubicBezTo>
                    <a:pt x="f22" y="f42"/>
                    <a:pt x="f18" y="f43"/>
                    <a:pt x="f18" y="f44"/>
                  </a:cubicBezTo>
                  <a:cubicBezTo>
                    <a:pt x="f18" y="f45"/>
                    <a:pt x="f22" y="f46"/>
                    <a:pt x="f5" y="f46"/>
                  </a:cubicBezTo>
                  <a:cubicBezTo>
                    <a:pt x="f23" y="f46"/>
                    <a:pt x="f24" y="f45"/>
                    <a:pt x="f24" y="f44"/>
                  </a:cubicBezTo>
                  <a:cubicBezTo>
                    <a:pt x="f24" y="f43"/>
                    <a:pt x="f23" y="f42"/>
                    <a:pt x="f5" y="f42"/>
                  </a:cubicBezTo>
                  <a:close/>
                  <a:moveTo>
                    <a:pt x="f47" y="f48"/>
                  </a:moveTo>
                  <a:cubicBezTo>
                    <a:pt x="f49" y="f48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54" y="f55"/>
                    <a:pt x="f56" y="f57"/>
                  </a:cubicBezTo>
                  <a:lnTo>
                    <a:pt x="f56" y="f58"/>
                  </a:lnTo>
                  <a:cubicBezTo>
                    <a:pt x="f56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2" y="f73"/>
                  </a:cubicBezTo>
                  <a:lnTo>
                    <a:pt x="f15" y="f74"/>
                  </a:lnTo>
                  <a:lnTo>
                    <a:pt x="f30" y="f74"/>
                  </a:lnTo>
                  <a:lnTo>
                    <a:pt x="f30" y="f75"/>
                  </a:lnTo>
                  <a:cubicBezTo>
                    <a:pt x="f30" y="f76"/>
                    <a:pt x="f77" y="f78"/>
                    <a:pt x="f79" y="f78"/>
                  </a:cubicBezTo>
                  <a:lnTo>
                    <a:pt x="f80" y="f78"/>
                  </a:lnTo>
                  <a:lnTo>
                    <a:pt x="f80" y="f51"/>
                  </a:lnTo>
                  <a:cubicBezTo>
                    <a:pt x="f80" y="f50"/>
                    <a:pt x="f81" y="f48"/>
                    <a:pt x="f82" y="f48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02" name="Google Shape;6799;p88">
            <a:extLst>
              <a:ext uri="{FF2B5EF4-FFF2-40B4-BE49-F238E27FC236}">
                <a16:creationId xmlns:a16="http://schemas.microsoft.com/office/drawing/2014/main" id="{3D018B65-67E6-4678-9FD9-4D7D4C5C4822}"/>
              </a:ext>
            </a:extLst>
          </p:cNvPr>
          <p:cNvSpPr/>
          <p:nvPr/>
        </p:nvSpPr>
        <p:spPr>
          <a:xfrm>
            <a:off x="4346600" y="1707907"/>
            <a:ext cx="445212" cy="446400"/>
          </a:xfrm>
          <a:custGeom>
            <a:avLst/>
            <a:gdLst>
              <a:gd name="f0" fmla="val w"/>
              <a:gd name="f1" fmla="val h"/>
              <a:gd name="f2" fmla="val 0"/>
              <a:gd name="f3" fmla="val 11658"/>
              <a:gd name="f4" fmla="val 11689"/>
              <a:gd name="f5" fmla="val 7877"/>
              <a:gd name="f6" fmla="val 1386"/>
              <a:gd name="f7" fmla="val 9232"/>
              <a:gd name="f8" fmla="val 10303"/>
              <a:gd name="f9" fmla="val 2458"/>
              <a:gd name="f10" fmla="val 3781"/>
              <a:gd name="f11" fmla="val 4883"/>
              <a:gd name="f12" fmla="val 10240"/>
              <a:gd name="f13" fmla="val 10209"/>
              <a:gd name="f14" fmla="val 4946"/>
              <a:gd name="f15" fmla="val 10177"/>
              <a:gd name="f16" fmla="val 10019"/>
              <a:gd name="f17" fmla="val 4190"/>
              <a:gd name="f18" fmla="val 9704"/>
              <a:gd name="f19" fmla="val 3529"/>
              <a:gd name="f20" fmla="val 9200"/>
              <a:gd name="f21" fmla="val 2962"/>
              <a:gd name="f22" fmla="val 7720"/>
              <a:gd name="f23" fmla="val 4442"/>
              <a:gd name="f24" fmla="val 8192"/>
              <a:gd name="f25" fmla="val 5072"/>
              <a:gd name="f26" fmla="val 8318"/>
              <a:gd name="f27" fmla="val 5860"/>
              <a:gd name="f28" fmla="val 8098"/>
              <a:gd name="f29" fmla="val 6648"/>
              <a:gd name="f30" fmla="val 8003"/>
              <a:gd name="f31" fmla="val 6868"/>
              <a:gd name="f32" fmla="val 7057"/>
              <a:gd name="f33" fmla="val 7278"/>
              <a:gd name="f34" fmla="val 8727"/>
              <a:gd name="f35" fmla="val 9673"/>
              <a:gd name="f36" fmla="val 8160"/>
              <a:gd name="f37" fmla="val 7498"/>
              <a:gd name="f38" fmla="val 6742"/>
              <a:gd name="f39" fmla="val 6805"/>
              <a:gd name="f40" fmla="val 7908"/>
              <a:gd name="f41" fmla="val 9231"/>
              <a:gd name="f42" fmla="val 10302"/>
              <a:gd name="f43" fmla="val 6774"/>
              <a:gd name="f44" fmla="val 10271"/>
              <a:gd name="f45" fmla="val 6743"/>
              <a:gd name="f46" fmla="val 10208"/>
              <a:gd name="f47" fmla="val 10176"/>
              <a:gd name="f48" fmla="val 7499"/>
              <a:gd name="f49" fmla="val 8161"/>
              <a:gd name="f50" fmla="val 8728"/>
              <a:gd name="f51" fmla="val 7279"/>
              <a:gd name="f52" fmla="val 7750"/>
              <a:gd name="f53" fmla="val 7058"/>
              <a:gd name="f54" fmla="val 6869"/>
              <a:gd name="f55" fmla="val 8002"/>
              <a:gd name="f56" fmla="val 8097"/>
              <a:gd name="f57" fmla="val 6365"/>
              <a:gd name="f58" fmla="val 6081"/>
              <a:gd name="f59" fmla="val 8223"/>
              <a:gd name="f60" fmla="val 5861"/>
              <a:gd name="f61" fmla="val 5325"/>
              <a:gd name="f62" fmla="val 4821"/>
              <a:gd name="f63" fmla="val 8065"/>
              <a:gd name="f64" fmla="val 4443"/>
              <a:gd name="f65" fmla="val 9672"/>
              <a:gd name="f66" fmla="val 4191"/>
              <a:gd name="f67" fmla="val 4947"/>
              <a:gd name="f68" fmla="val 4916"/>
              <a:gd name="f69" fmla="val 3813"/>
              <a:gd name="f70" fmla="val 1387"/>
              <a:gd name="f71" fmla="val 1450"/>
              <a:gd name="f72" fmla="val 1482"/>
              <a:gd name="f73" fmla="val 1513"/>
              <a:gd name="f74" fmla="val 1671"/>
              <a:gd name="f75" fmla="val 1986"/>
              <a:gd name="f76" fmla="val 2490"/>
              <a:gd name="f77" fmla="val 3971"/>
              <a:gd name="f78" fmla="val 3498"/>
              <a:gd name="f79" fmla="val 3372"/>
              <a:gd name="f80" fmla="val 3592"/>
              <a:gd name="f81" fmla="val 3687"/>
              <a:gd name="f82" fmla="val 4820"/>
              <a:gd name="f83" fmla="val 4631"/>
              <a:gd name="f84" fmla="val 2017"/>
              <a:gd name="f85" fmla="val 1418"/>
              <a:gd name="f86" fmla="val 1481"/>
              <a:gd name="f87" fmla="val 1512"/>
              <a:gd name="f88" fmla="val 1670"/>
              <a:gd name="f89" fmla="val 1985"/>
              <a:gd name="f90" fmla="val 2489"/>
              <a:gd name="f91" fmla="val 3938"/>
              <a:gd name="f92" fmla="val 4632"/>
              <a:gd name="f93" fmla="val 3686"/>
              <a:gd name="f94" fmla="val 5073"/>
              <a:gd name="f95" fmla="val 5339"/>
              <a:gd name="f96" fmla="val 3496"/>
              <a:gd name="f97" fmla="val 5605"/>
              <a:gd name="f98" fmla="val 3451"/>
              <a:gd name="f99" fmla="val 5865"/>
              <a:gd name="f100" fmla="val 6375"/>
              <a:gd name="f101" fmla="val 6861"/>
              <a:gd name="f102" fmla="val 3625"/>
              <a:gd name="f103" fmla="val 2016"/>
              <a:gd name="f104" fmla="val 5829"/>
              <a:gd name="f105" fmla="val 5420"/>
              <a:gd name="f106" fmla="val 5010"/>
              <a:gd name="f107" fmla="val 315"/>
              <a:gd name="f108" fmla="val 4884"/>
              <a:gd name="f109" fmla="val 725"/>
              <a:gd name="f110" fmla="val 3782"/>
              <a:gd name="f111" fmla="val 2112"/>
              <a:gd name="f112" fmla="val 726"/>
              <a:gd name="f113" fmla="val 2111"/>
              <a:gd name="f114" fmla="val 316"/>
              <a:gd name="f115" fmla="val 5041"/>
              <a:gd name="f116" fmla="val 1"/>
              <a:gd name="f117" fmla="val 5419"/>
              <a:gd name="f118" fmla="val 6270"/>
              <a:gd name="f119" fmla="val 6679"/>
              <a:gd name="f120" fmla="val 7876"/>
              <a:gd name="f121" fmla="val 9578"/>
              <a:gd name="f122" fmla="val 10964"/>
              <a:gd name="f123" fmla="val 5042"/>
              <a:gd name="f124" fmla="val 11342"/>
              <a:gd name="f125" fmla="val 11688"/>
              <a:gd name="f126" fmla="val 6680"/>
              <a:gd name="f127" fmla="val 10965"/>
              <a:gd name="f128" fmla="val 11343"/>
              <a:gd name="f129" fmla="val 6616"/>
              <a:gd name="f130" fmla="val 6617"/>
              <a:gd name="f131" fmla="*/ f0 1 11658"/>
              <a:gd name="f132" fmla="*/ f1 1 11689"/>
              <a:gd name="f133" fmla="+- f4 0 f2"/>
              <a:gd name="f134" fmla="+- f3 0 f2"/>
              <a:gd name="f135" fmla="*/ f134 1 11658"/>
              <a:gd name="f136" fmla="*/ f133 1 11689"/>
              <a:gd name="f137" fmla="*/ f2 1 f135"/>
              <a:gd name="f138" fmla="*/ f3 1 f135"/>
              <a:gd name="f139" fmla="*/ f2 1 f136"/>
              <a:gd name="f140" fmla="*/ f4 1 f136"/>
              <a:gd name="f141" fmla="*/ f137 f131 1"/>
              <a:gd name="f142" fmla="*/ f138 f131 1"/>
              <a:gd name="f143" fmla="*/ f140 f132 1"/>
              <a:gd name="f144" fmla="*/ f139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1" t="f144" r="f142" b="f143"/>
            <a:pathLst>
              <a:path w="11658" h="11689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12" y="f11"/>
                  <a:pt x="f13" y="f14"/>
                  <a:pt x="f15" y="f14"/>
                </a:cubicBezTo>
                <a:cubicBezTo>
                  <a:pt x="f16" y="f17"/>
                  <a:pt x="f18" y="f19"/>
                  <a:pt x="f20" y="f21"/>
                </a:cubicBezTo>
                <a:lnTo>
                  <a:pt x="f22" y="f23"/>
                </a:ln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5" y="f32"/>
                  <a:pt x="f22" y="f33"/>
                </a:cubicBezTo>
                <a:lnTo>
                  <a:pt x="f20" y="f34"/>
                </a:lnTo>
                <a:cubicBezTo>
                  <a:pt x="f35" y="f36"/>
                  <a:pt x="f16" y="f37"/>
                  <a:pt x="f15" y="f38"/>
                </a:cubicBezTo>
                <a:cubicBezTo>
                  <a:pt x="f13" y="f38"/>
                  <a:pt x="f12" y="f39"/>
                  <a:pt x="f8" y="f39"/>
                </a:cubicBezTo>
                <a:lnTo>
                  <a:pt x="f8" y="f40"/>
                </a:lnTo>
                <a:cubicBezTo>
                  <a:pt x="f8" y="f41"/>
                  <a:pt x="f7" y="f42"/>
                  <a:pt x="f5" y="f42"/>
                </a:cubicBezTo>
                <a:lnTo>
                  <a:pt x="f43" y="f42"/>
                </a:lnTo>
                <a:cubicBezTo>
                  <a:pt x="f43" y="f44"/>
                  <a:pt x="f45" y="f46"/>
                  <a:pt x="f45" y="f47"/>
                </a:cubicBezTo>
                <a:cubicBezTo>
                  <a:pt x="f48" y="f16"/>
                  <a:pt x="f49" y="f18"/>
                  <a:pt x="f50" y="f20"/>
                </a:cubicBezTo>
                <a:lnTo>
                  <a:pt x="f51" y="f52"/>
                </a:lnTo>
                <a:cubicBezTo>
                  <a:pt x="f53" y="f40"/>
                  <a:pt x="f54" y="f55"/>
                  <a:pt x="f29" y="f56"/>
                </a:cubicBezTo>
                <a:cubicBezTo>
                  <a:pt x="f57" y="f36"/>
                  <a:pt x="f58" y="f59"/>
                  <a:pt x="f60" y="f59"/>
                </a:cubicBezTo>
                <a:cubicBezTo>
                  <a:pt x="f61" y="f59"/>
                  <a:pt x="f62" y="f63"/>
                  <a:pt x="f64" y="f52"/>
                </a:cubicBezTo>
                <a:lnTo>
                  <a:pt x="f21" y="f20"/>
                </a:lnTo>
                <a:cubicBezTo>
                  <a:pt x="f19" y="f65"/>
                  <a:pt x="f66" y="f16"/>
                  <a:pt x="f67" y="f47"/>
                </a:cubicBezTo>
                <a:cubicBezTo>
                  <a:pt x="f67" y="f46"/>
                  <a:pt x="f68" y="f44"/>
                  <a:pt x="f68" y="f42"/>
                </a:cubicBezTo>
                <a:lnTo>
                  <a:pt x="f69" y="f42"/>
                </a:lnTo>
                <a:cubicBezTo>
                  <a:pt x="f9" y="f42"/>
                  <a:pt x="f70" y="f41"/>
                  <a:pt x="f70" y="f40"/>
                </a:cubicBezTo>
                <a:lnTo>
                  <a:pt x="f70" y="f39"/>
                </a:lnTo>
                <a:cubicBezTo>
                  <a:pt x="f71" y="f39"/>
                  <a:pt x="f72" y="f38"/>
                  <a:pt x="f73" y="f38"/>
                </a:cubicBezTo>
                <a:cubicBezTo>
                  <a:pt x="f74" y="f37"/>
                  <a:pt x="f75" y="f36"/>
                  <a:pt x="f76" y="f34"/>
                </a:cubicBezTo>
                <a:lnTo>
                  <a:pt x="f77" y="f33"/>
                </a:lnTo>
                <a:cubicBezTo>
                  <a:pt x="f78" y="f29"/>
                  <a:pt x="f79" y="f27"/>
                  <a:pt x="f80" y="f25"/>
                </a:cubicBezTo>
                <a:cubicBezTo>
                  <a:pt x="f81" y="f82"/>
                  <a:pt x="f69" y="f83"/>
                  <a:pt x="f77" y="f23"/>
                </a:cubicBezTo>
                <a:lnTo>
                  <a:pt x="f76" y="f21"/>
                </a:lnTo>
                <a:cubicBezTo>
                  <a:pt x="f84" y="f19"/>
                  <a:pt x="f74" y="f17"/>
                  <a:pt x="f73" y="f14"/>
                </a:cubicBezTo>
                <a:cubicBezTo>
                  <a:pt x="f72" y="f14"/>
                  <a:pt x="f71" y="f11"/>
                  <a:pt x="f70" y="f11"/>
                </a:cubicBezTo>
                <a:lnTo>
                  <a:pt x="f70" y="f10"/>
                </a:lnTo>
                <a:cubicBezTo>
                  <a:pt x="f70" y="f9"/>
                  <a:pt x="f9" y="f6"/>
                  <a:pt x="f69" y="f6"/>
                </a:cubicBezTo>
                <a:lnTo>
                  <a:pt x="f68" y="f6"/>
                </a:lnTo>
                <a:cubicBezTo>
                  <a:pt x="f68" y="f85"/>
                  <a:pt x="f67" y="f86"/>
                  <a:pt x="f67" y="f87"/>
                </a:cubicBezTo>
                <a:cubicBezTo>
                  <a:pt x="f66" y="f88"/>
                  <a:pt x="f19" y="f89"/>
                  <a:pt x="f21" y="f90"/>
                </a:cubicBezTo>
                <a:lnTo>
                  <a:pt x="f64" y="f91"/>
                </a:lnTo>
                <a:cubicBezTo>
                  <a:pt x="f92" y="f10"/>
                  <a:pt x="f62" y="f93"/>
                  <a:pt x="f94" y="f80"/>
                </a:cubicBezTo>
                <a:cubicBezTo>
                  <a:pt x="f95" y="f96"/>
                  <a:pt x="f97" y="f98"/>
                  <a:pt x="f99" y="f98"/>
                </a:cubicBezTo>
                <a:cubicBezTo>
                  <a:pt x="f100" y="f98"/>
                  <a:pt x="f101" y="f102"/>
                  <a:pt x="f51" y="f91"/>
                </a:cubicBezTo>
                <a:lnTo>
                  <a:pt x="f50" y="f90"/>
                </a:lnTo>
                <a:cubicBezTo>
                  <a:pt x="f49" y="f103"/>
                  <a:pt x="f48" y="f88"/>
                  <a:pt x="f45" y="f87"/>
                </a:cubicBezTo>
                <a:cubicBezTo>
                  <a:pt x="f45" y="f86"/>
                  <a:pt x="f43" y="f85"/>
                  <a:pt x="f43" y="f6"/>
                </a:cubicBezTo>
                <a:close/>
                <a:moveTo>
                  <a:pt x="f104" y="f2"/>
                </a:moveTo>
                <a:cubicBezTo>
                  <a:pt x="f105" y="f2"/>
                  <a:pt x="f106" y="f107"/>
                  <a:pt x="f108" y="f109"/>
                </a:cubicBezTo>
                <a:lnTo>
                  <a:pt x="f110" y="f109"/>
                </a:lnTo>
                <a:cubicBezTo>
                  <a:pt x="f111" y="f109"/>
                  <a:pt x="f112" y="f113"/>
                  <a:pt x="f112" y="f10"/>
                </a:cubicBezTo>
                <a:lnTo>
                  <a:pt x="f112" y="f11"/>
                </a:lnTo>
                <a:cubicBezTo>
                  <a:pt x="f114" y="f115"/>
                  <a:pt x="f116" y="f117"/>
                  <a:pt x="f116" y="f104"/>
                </a:cubicBezTo>
                <a:cubicBezTo>
                  <a:pt x="f116" y="f118"/>
                  <a:pt x="f114" y="f119"/>
                  <a:pt x="f112" y="f43"/>
                </a:cubicBezTo>
                <a:lnTo>
                  <a:pt x="f112" y="f120"/>
                </a:lnTo>
                <a:cubicBezTo>
                  <a:pt x="f112" y="f121"/>
                  <a:pt x="f111" y="f122"/>
                  <a:pt x="f110" y="f122"/>
                </a:cubicBezTo>
                <a:lnTo>
                  <a:pt x="f108" y="f122"/>
                </a:lnTo>
                <a:cubicBezTo>
                  <a:pt x="f123" y="f124"/>
                  <a:pt x="f105" y="f125"/>
                  <a:pt x="f104" y="f125"/>
                </a:cubicBezTo>
                <a:cubicBezTo>
                  <a:pt x="f118" y="f125"/>
                  <a:pt x="f126" y="f124"/>
                  <a:pt x="f43" y="f122"/>
                </a:cubicBezTo>
                <a:lnTo>
                  <a:pt x="f5" y="f122"/>
                </a:lnTo>
                <a:cubicBezTo>
                  <a:pt x="f121" y="f122"/>
                  <a:pt x="f127" y="f121"/>
                  <a:pt x="f127" y="f120"/>
                </a:cubicBezTo>
                <a:lnTo>
                  <a:pt x="f127" y="f43"/>
                </a:lnTo>
                <a:cubicBezTo>
                  <a:pt x="f128" y="f129"/>
                  <a:pt x="f3" y="f118"/>
                  <a:pt x="f3" y="f104"/>
                </a:cubicBezTo>
                <a:cubicBezTo>
                  <a:pt x="f3" y="f117"/>
                  <a:pt x="f128" y="f25"/>
                  <a:pt x="f127" y="f11"/>
                </a:cubicBezTo>
                <a:lnTo>
                  <a:pt x="f127" y="f10"/>
                </a:lnTo>
                <a:cubicBezTo>
                  <a:pt x="f127" y="f113"/>
                  <a:pt x="f121" y="f109"/>
                  <a:pt x="f5" y="f109"/>
                </a:cubicBezTo>
                <a:lnTo>
                  <a:pt x="f43" y="f109"/>
                </a:lnTo>
                <a:cubicBezTo>
                  <a:pt x="f130" y="f107"/>
                  <a:pt x="f118" y="f2"/>
                  <a:pt x="f104" y="f2"/>
                </a:cubicBez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103" name="Google Shape;6862;p88">
            <a:extLst>
              <a:ext uri="{FF2B5EF4-FFF2-40B4-BE49-F238E27FC236}">
                <a16:creationId xmlns:a16="http://schemas.microsoft.com/office/drawing/2014/main" id="{F9B44451-322A-4F85-B8A2-B9597705E8F0}"/>
              </a:ext>
            </a:extLst>
          </p:cNvPr>
          <p:cNvGrpSpPr/>
          <p:nvPr/>
        </p:nvGrpSpPr>
        <p:grpSpPr>
          <a:xfrm>
            <a:off x="4907685" y="1706389"/>
            <a:ext cx="460830" cy="449225"/>
            <a:chOff x="4907685" y="1706389"/>
            <a:chExt cx="460830" cy="449225"/>
          </a:xfrm>
        </p:grpSpPr>
        <p:sp>
          <p:nvSpPr>
            <p:cNvPr id="104" name="Google Shape;6863;p88">
              <a:extLst>
                <a:ext uri="{FF2B5EF4-FFF2-40B4-BE49-F238E27FC236}">
                  <a16:creationId xmlns:a16="http://schemas.microsoft.com/office/drawing/2014/main" id="{C27C2B67-392A-414F-B14E-6CE2D1BA9716}"/>
                </a:ext>
              </a:extLst>
            </p:cNvPr>
            <p:cNvSpPr/>
            <p:nvPr/>
          </p:nvSpPr>
          <p:spPr>
            <a:xfrm>
              <a:off x="4907685" y="1708720"/>
              <a:ext cx="460830" cy="446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67"/>
                <a:gd name="f4" fmla="val 11702"/>
                <a:gd name="f5" fmla="val 2558"/>
                <a:gd name="f6" fmla="val 2357"/>
                <a:gd name="f7" fmla="val 2155"/>
                <a:gd name="f8" fmla="val 24"/>
                <a:gd name="f9" fmla="val 1954"/>
                <a:gd name="f10" fmla="val 70"/>
                <a:gd name="f11" fmla="val 1828"/>
                <a:gd name="f12" fmla="val 102"/>
                <a:gd name="f13" fmla="val 1733"/>
                <a:gd name="f14" fmla="val 196"/>
                <a:gd name="f15" fmla="val 1702"/>
                <a:gd name="f16" fmla="val 322"/>
                <a:gd name="f17" fmla="val 1670"/>
                <a:gd name="f18" fmla="val 448"/>
                <a:gd name="f19" fmla="val 543"/>
                <a:gd name="f20" fmla="val 1796"/>
                <a:gd name="f21" fmla="val 637"/>
                <a:gd name="f22" fmla="val 2679"/>
                <a:gd name="f23" fmla="val 1551"/>
                <a:gd name="f24" fmla="val 2962"/>
                <a:gd name="f25" fmla="val 1803"/>
                <a:gd name="f26" fmla="val 2244"/>
                <a:gd name="f27" fmla="val 2528"/>
                <a:gd name="f28" fmla="val 2553"/>
                <a:gd name="f29" fmla="val 2669"/>
                <a:gd name="f30" fmla="val 2379"/>
                <a:gd name="f31" fmla="val 2740"/>
                <a:gd name="f32" fmla="val 2202"/>
                <a:gd name="f33" fmla="val 2025"/>
                <a:gd name="f34" fmla="val 1844"/>
                <a:gd name="f35" fmla="val 788"/>
                <a:gd name="f36" fmla="val 1614"/>
                <a:gd name="f37" fmla="val 744"/>
                <a:gd name="f38" fmla="val 1569"/>
                <a:gd name="f39" fmla="val 668"/>
                <a:gd name="f40" fmla="val 1525"/>
                <a:gd name="f41" fmla="val 582"/>
                <a:gd name="f42" fmla="val 547"/>
                <a:gd name="f43" fmla="val 510"/>
                <a:gd name="f44" fmla="val 1532"/>
                <a:gd name="f45" fmla="val 473"/>
                <a:gd name="f46" fmla="val 347"/>
                <a:gd name="f47" fmla="val 1582"/>
                <a:gd name="f48" fmla="val 284"/>
                <a:gd name="f49" fmla="val 1645"/>
                <a:gd name="f50" fmla="val 253"/>
                <a:gd name="f51" fmla="val 1771"/>
                <a:gd name="f52" fmla="val 1"/>
                <a:gd name="f53" fmla="val 2591"/>
                <a:gd name="f54" fmla="val 3473"/>
                <a:gd name="f55" fmla="val 883"/>
                <a:gd name="f56" fmla="val 4103"/>
                <a:gd name="f57" fmla="val 1366"/>
                <a:gd name="f58" fmla="val 4494"/>
                <a:gd name="f59" fmla="val 1932"/>
                <a:gd name="f60" fmla="val 4750"/>
                <a:gd name="f61" fmla="val 2619"/>
                <a:gd name="f62" fmla="val 2874"/>
                <a:gd name="f63" fmla="val 3145"/>
                <a:gd name="f64" fmla="val 4715"/>
                <a:gd name="f65" fmla="val 3435"/>
                <a:gd name="f66" fmla="val 4638"/>
                <a:gd name="f67" fmla="val 7247"/>
                <a:gd name="f68" fmla="val 8482"/>
                <a:gd name="f69" fmla="val 6963"/>
                <a:gd name="f70" fmla="val 9522"/>
                <a:gd name="f71" fmla="val 7215"/>
                <a:gd name="f72" fmla="val 10372"/>
                <a:gd name="f73" fmla="val 7814"/>
                <a:gd name="f74" fmla="val 10971"/>
                <a:gd name="f75" fmla="val 8291"/>
                <a:gd name="f76" fmla="val 11472"/>
                <a:gd name="f77" fmla="val 8895"/>
                <a:gd name="f78" fmla="val 9516"/>
                <a:gd name="f79" fmla="val 9714"/>
                <a:gd name="f80" fmla="val 9915"/>
                <a:gd name="f81" fmla="val 11678"/>
                <a:gd name="f82" fmla="val 10114"/>
                <a:gd name="f83" fmla="val 11632"/>
                <a:gd name="f84" fmla="val 10240"/>
                <a:gd name="f85" fmla="val 11569"/>
                <a:gd name="f86" fmla="val 10334"/>
                <a:gd name="f87" fmla="val 11506"/>
                <a:gd name="f88" fmla="val 10366"/>
                <a:gd name="f89" fmla="val 11380"/>
                <a:gd name="f90" fmla="val 10397"/>
                <a:gd name="f91" fmla="val 11254"/>
                <a:gd name="f92" fmla="val 11128"/>
                <a:gd name="f93" fmla="val 10271"/>
                <a:gd name="f94" fmla="val 11065"/>
                <a:gd name="f95" fmla="val 9389"/>
                <a:gd name="f96" fmla="val 10152"/>
                <a:gd name="f97" fmla="val 9106"/>
                <a:gd name="f98" fmla="val 9868"/>
                <a:gd name="f99" fmla="val 9459"/>
                <a:gd name="f100" fmla="val 9175"/>
                <a:gd name="f101" fmla="val 9515"/>
                <a:gd name="f102" fmla="val 9033"/>
                <a:gd name="f103" fmla="val 9688"/>
                <a:gd name="f104" fmla="val 8962"/>
                <a:gd name="f105" fmla="val 9866"/>
                <a:gd name="f106" fmla="val 10043"/>
                <a:gd name="f107" fmla="val 10224"/>
                <a:gd name="f108" fmla="val 11279"/>
                <a:gd name="f109" fmla="val 10089"/>
                <a:gd name="f110" fmla="val 11326"/>
                <a:gd name="f111" fmla="val 10135"/>
                <a:gd name="f112" fmla="val 11405"/>
                <a:gd name="f113" fmla="val 10164"/>
                <a:gd name="f114" fmla="val 11494"/>
                <a:gd name="f115" fmla="val 11527"/>
                <a:gd name="f116" fmla="val 11561"/>
                <a:gd name="f117" fmla="val 10160"/>
                <a:gd name="f118" fmla="val 11594"/>
                <a:gd name="f119" fmla="val 11720"/>
                <a:gd name="f120" fmla="val 10120"/>
                <a:gd name="f121" fmla="val 11783"/>
                <a:gd name="f122" fmla="val 10026"/>
                <a:gd name="f123" fmla="val 11815"/>
                <a:gd name="f124" fmla="val 9931"/>
                <a:gd name="f125" fmla="val 9081"/>
                <a:gd name="f126" fmla="val 8230"/>
                <a:gd name="f127" fmla="val 11185"/>
                <a:gd name="f128" fmla="val 7600"/>
                <a:gd name="f129" fmla="val 10778"/>
                <a:gd name="f130" fmla="val 7170"/>
                <a:gd name="f131" fmla="val 6903"/>
                <a:gd name="f132" fmla="val 9537"/>
                <a:gd name="f133" fmla="val 9266"/>
                <a:gd name="f134" fmla="val 8975"/>
                <a:gd name="f135" fmla="val 6944"/>
                <a:gd name="f136" fmla="val 8665"/>
                <a:gd name="f137" fmla="val 7033"/>
                <a:gd name="f138" fmla="val 4852"/>
                <a:gd name="f139" fmla="val 3221"/>
                <a:gd name="f140" fmla="val 4884"/>
                <a:gd name="f141" fmla="val 3032"/>
                <a:gd name="f142" fmla="val 5136"/>
                <a:gd name="f143" fmla="val 2213"/>
                <a:gd name="f144" fmla="val 1330"/>
                <a:gd name="f145" fmla="val 4254"/>
                <a:gd name="f146" fmla="val 700"/>
                <a:gd name="f147" fmla="val 3778"/>
                <a:gd name="f148" fmla="val 225"/>
                <a:gd name="f149" fmla="val 3177"/>
                <a:gd name="f150" fmla="*/ f0 1 12067"/>
                <a:gd name="f151" fmla="*/ f1 1 11702"/>
                <a:gd name="f152" fmla="+- f4 0 f2"/>
                <a:gd name="f153" fmla="+- f3 0 f2"/>
                <a:gd name="f154" fmla="*/ f153 1 12067"/>
                <a:gd name="f155" fmla="*/ f152 1 11702"/>
                <a:gd name="f156" fmla="*/ f2 1 f154"/>
                <a:gd name="f157" fmla="*/ f3 1 f154"/>
                <a:gd name="f158" fmla="*/ f2 1 f155"/>
                <a:gd name="f159" fmla="*/ f4 1 f155"/>
                <a:gd name="f160" fmla="*/ f156 f150 1"/>
                <a:gd name="f161" fmla="*/ f157 f150 1"/>
                <a:gd name="f162" fmla="*/ f159 f151 1"/>
                <a:gd name="f163" fmla="*/ f158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0" t="f163" r="f161" b="f162"/>
              <a:pathLst>
                <a:path w="12067" h="1170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lnTo>
                    <a:pt x="f22" y="f23"/>
                  </a:lnTo>
                  <a:cubicBezTo>
                    <a:pt x="f24" y="f25"/>
                    <a:pt x="f24" y="f26"/>
                    <a:pt x="f22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29"/>
                    <a:pt x="f15" y="f27"/>
                  </a:cubicBezTo>
                  <a:lnTo>
                    <a:pt x="f35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3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0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4"/>
                    <a:pt x="f78" y="f4"/>
                  </a:cubicBezTo>
                  <a:cubicBezTo>
                    <a:pt x="f79" y="f4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88" y="f92"/>
                    <a:pt x="f93" y="f94"/>
                  </a:cubicBezTo>
                  <a:lnTo>
                    <a:pt x="f95" y="f96"/>
                  </a:lnTo>
                  <a:cubicBezTo>
                    <a:pt x="f97" y="f98"/>
                    <a:pt x="f97" y="f99"/>
                    <a:pt x="f95" y="f100"/>
                  </a:cubicBezTo>
                  <a:cubicBezTo>
                    <a:pt x="f101" y="f102"/>
                    <a:pt x="f103" y="f104"/>
                    <a:pt x="f105" y="f104"/>
                  </a:cubicBezTo>
                  <a:cubicBezTo>
                    <a:pt x="f106" y="f104"/>
                    <a:pt x="f107" y="f102"/>
                    <a:pt x="f88" y="f100"/>
                  </a:cubicBezTo>
                  <a:lnTo>
                    <a:pt x="f108" y="f109"/>
                  </a:lnTo>
                  <a:cubicBezTo>
                    <a:pt x="f110" y="f111"/>
                    <a:pt x="f112" y="f113"/>
                    <a:pt x="f114" y="f113"/>
                  </a:cubicBezTo>
                  <a:cubicBezTo>
                    <a:pt x="f115" y="f113"/>
                    <a:pt x="f116" y="f117"/>
                    <a:pt x="f118" y="f96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3" y="f125"/>
                    <a:pt x="f123" y="f126"/>
                    <a:pt x="f127" y="f128"/>
                  </a:cubicBezTo>
                  <a:cubicBezTo>
                    <a:pt x="f129" y="f130"/>
                    <a:pt x="f107" y="f131"/>
                    <a:pt x="f132" y="f131"/>
                  </a:cubicBezTo>
                  <a:cubicBezTo>
                    <a:pt x="f133" y="f131"/>
                    <a:pt x="f134" y="f135"/>
                    <a:pt x="f136" y="f137"/>
                  </a:cubicBezTo>
                  <a:lnTo>
                    <a:pt x="f138" y="f139"/>
                  </a:lnTo>
                  <a:lnTo>
                    <a:pt x="f140" y="f141"/>
                  </a:lnTo>
                  <a:cubicBezTo>
                    <a:pt x="f142" y="f143"/>
                    <a:pt x="f140" y="f144"/>
                    <a:pt x="f145" y="f146"/>
                  </a:cubicBezTo>
                  <a:cubicBezTo>
                    <a:pt x="f147" y="f148"/>
                    <a:pt x="f149" y="f2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5" name="Google Shape;6864;p88">
              <a:extLst>
                <a:ext uri="{FF2B5EF4-FFF2-40B4-BE49-F238E27FC236}">
                  <a16:creationId xmlns:a16="http://schemas.microsoft.com/office/drawing/2014/main" id="{FC991A13-6359-41DC-BBB7-BF093E524999}"/>
                </a:ext>
              </a:extLst>
            </p:cNvPr>
            <p:cNvSpPr/>
            <p:nvPr/>
          </p:nvSpPr>
          <p:spPr>
            <a:xfrm>
              <a:off x="4908901" y="1940000"/>
              <a:ext cx="220196" cy="214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66"/>
                <a:gd name="f4" fmla="val 5624"/>
                <a:gd name="f5" fmla="val 4080"/>
                <a:gd name="f6" fmla="val 1504"/>
                <a:gd name="f7" fmla="val 4167"/>
                <a:gd name="f8" fmla="val 4253"/>
                <a:gd name="f9" fmla="val 1528"/>
                <a:gd name="f10" fmla="val 4316"/>
                <a:gd name="f11" fmla="val 1575"/>
                <a:gd name="f12" fmla="val 4442"/>
                <a:gd name="f13" fmla="val 1701"/>
                <a:gd name="f14" fmla="val 1953"/>
                <a:gd name="f15" fmla="val 2048"/>
                <a:gd name="f16" fmla="val 2205"/>
                <a:gd name="f17" fmla="val 4159"/>
                <a:gd name="f18" fmla="val 2158"/>
                <a:gd name="f19" fmla="val 4206"/>
                <a:gd name="f20" fmla="val 2072"/>
                <a:gd name="f21" fmla="val 4230"/>
                <a:gd name="f22" fmla="val 1985"/>
                <a:gd name="f23" fmla="val 1898"/>
                <a:gd name="f24" fmla="val 1812"/>
                <a:gd name="f25" fmla="val 1764"/>
                <a:gd name="f26" fmla="val 1638"/>
                <a:gd name="f27" fmla="val 4033"/>
                <a:gd name="f28" fmla="val 3781"/>
                <a:gd name="f29" fmla="val 3686"/>
                <a:gd name="f30" fmla="val 3844"/>
                <a:gd name="f31" fmla="val 3907"/>
                <a:gd name="f32" fmla="val 3993"/>
                <a:gd name="f33" fmla="val 567"/>
                <a:gd name="f34" fmla="val 3277"/>
                <a:gd name="f35" fmla="val 4694"/>
                <a:gd name="f36" fmla="val 5198"/>
                <a:gd name="f37" fmla="val 835"/>
                <a:gd name="f38" fmla="val 5482"/>
                <a:gd name="f39" fmla="val 1189"/>
                <a:gd name="f40" fmla="val 1540"/>
                <a:gd name="f41" fmla="val 1890"/>
                <a:gd name="f42" fmla="val 2237"/>
                <a:gd name="f43" fmla="val 2489"/>
                <a:gd name="f44" fmla="*/ f0 1 5766"/>
                <a:gd name="f45" fmla="*/ f1 1 5624"/>
                <a:gd name="f46" fmla="+- f4 0 f2"/>
                <a:gd name="f47" fmla="+- f3 0 f2"/>
                <a:gd name="f48" fmla="*/ f47 1 5766"/>
                <a:gd name="f49" fmla="*/ f46 1 5624"/>
                <a:gd name="f50" fmla="*/ f2 1 f48"/>
                <a:gd name="f51" fmla="*/ f3 1 f48"/>
                <a:gd name="f52" fmla="*/ f2 1 f49"/>
                <a:gd name="f53" fmla="*/ f4 1 f49"/>
                <a:gd name="f54" fmla="*/ f50 f44 1"/>
                <a:gd name="f55" fmla="*/ f51 f44 1"/>
                <a:gd name="f56" fmla="*/ f53 f45 1"/>
                <a:gd name="f57" fmla="*/ f52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5766" h="5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0" y="f2"/>
                  </a:moveTo>
                  <a:lnTo>
                    <a:pt x="f33" y="f34"/>
                  </a:lnTo>
                  <a:cubicBezTo>
                    <a:pt x="f2" y="f30"/>
                    <a:pt x="f2" y="f35"/>
                    <a:pt x="f33" y="f36"/>
                  </a:cubicBezTo>
                  <a:cubicBezTo>
                    <a:pt x="f37" y="f38"/>
                    <a:pt x="f39" y="f4"/>
                    <a:pt x="f40" y="f4"/>
                  </a:cubicBezTo>
                  <a:cubicBezTo>
                    <a:pt x="f41" y="f4"/>
                    <a:pt x="f42" y="f38"/>
                    <a:pt x="f43" y="f36"/>
                  </a:cubicBezTo>
                  <a:lnTo>
                    <a:pt x="f3" y="f14"/>
                  </a:lnTo>
                  <a:lnTo>
                    <a:pt x="f30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6" name="Google Shape;6865;p88">
              <a:extLst>
                <a:ext uri="{FF2B5EF4-FFF2-40B4-BE49-F238E27FC236}">
                  <a16:creationId xmlns:a16="http://schemas.microsoft.com/office/drawing/2014/main" id="{17C3B493-F5A7-4356-8C99-050995A4A42F}"/>
                </a:ext>
              </a:extLst>
            </p:cNvPr>
            <p:cNvSpPr/>
            <p:nvPr/>
          </p:nvSpPr>
          <p:spPr>
            <a:xfrm>
              <a:off x="5166378" y="1706389"/>
              <a:ext cx="197327" cy="1951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67"/>
                <a:gd name="f4" fmla="val 5109"/>
                <a:gd name="f5" fmla="val 4249"/>
                <a:gd name="f6" fmla="val 1"/>
                <a:gd name="f7" fmla="val 4179"/>
                <a:gd name="f8" fmla="val 4106"/>
                <a:gd name="f9" fmla="val 24"/>
                <a:gd name="f10" fmla="val 4033"/>
                <a:gd name="f11" fmla="val 68"/>
                <a:gd name="f12" fmla="val 2206"/>
                <a:gd name="f13" fmla="val 1171"/>
                <a:gd name="f14" fmla="val 2017"/>
                <a:gd name="f15" fmla="val 1265"/>
                <a:gd name="f16" fmla="val 1985"/>
                <a:gd name="f17" fmla="val 1549"/>
                <a:gd name="f18" fmla="val 2143"/>
                <a:gd name="f19" fmla="val 1706"/>
                <a:gd name="f20" fmla="val 2300"/>
                <a:gd name="f21" fmla="val 1864"/>
                <a:gd name="f22" fmla="val 4164"/>
                <a:gd name="f23" fmla="val 945"/>
                <a:gd name="f24" fmla="val 3245"/>
                <a:gd name="f25" fmla="val 2809"/>
                <a:gd name="f26" fmla="val 3434"/>
                <a:gd name="f27" fmla="val 2998"/>
                <a:gd name="f28" fmla="val 3502"/>
                <a:gd name="f29" fmla="val 3066"/>
                <a:gd name="f30" fmla="val 3594"/>
                <a:gd name="f31" fmla="val 3099"/>
                <a:gd name="f32" fmla="val 3684"/>
                <a:gd name="f33" fmla="val 3802"/>
                <a:gd name="f34" fmla="val 3916"/>
                <a:gd name="f35" fmla="val 3042"/>
                <a:gd name="f36" fmla="val 3970"/>
                <a:gd name="f37" fmla="val 2935"/>
                <a:gd name="f38" fmla="val 5073"/>
                <a:gd name="f39" fmla="val 1108"/>
                <a:gd name="f40" fmla="val 1013"/>
                <a:gd name="f41" fmla="val 793"/>
                <a:gd name="f42" fmla="val 5041"/>
                <a:gd name="f43" fmla="val 698"/>
                <a:gd name="f44" fmla="val 4474"/>
                <a:gd name="f45" fmla="val 100"/>
                <a:gd name="f46" fmla="val 4406"/>
                <a:gd name="f47" fmla="val 32"/>
                <a:gd name="f48" fmla="val 4330"/>
                <a:gd name="f49" fmla="*/ f0 1 5167"/>
                <a:gd name="f50" fmla="*/ f1 1 5109"/>
                <a:gd name="f51" fmla="+- f4 0 f2"/>
                <a:gd name="f52" fmla="+- f3 0 f2"/>
                <a:gd name="f53" fmla="*/ f52 1 5167"/>
                <a:gd name="f54" fmla="*/ f51 1 5109"/>
                <a:gd name="f55" fmla="*/ f2 1 f53"/>
                <a:gd name="f56" fmla="*/ f3 1 f53"/>
                <a:gd name="f57" fmla="*/ f2 1 f54"/>
                <a:gd name="f58" fmla="*/ f4 1 f54"/>
                <a:gd name="f59" fmla="*/ f55 f49 1"/>
                <a:gd name="f60" fmla="*/ f56 f49 1"/>
                <a:gd name="f61" fmla="*/ f58 f50 1"/>
                <a:gd name="f62" fmla="*/ f57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5167" h="51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" y="f22"/>
                  </a:lnTo>
                  <a:lnTo>
                    <a:pt x="f23" y="f4"/>
                  </a:ln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cubicBezTo>
                    <a:pt x="f3" y="f40"/>
                    <a:pt x="f3" y="f41"/>
                    <a:pt x="f42" y="f43"/>
                  </a:cubicBezTo>
                  <a:lnTo>
                    <a:pt x="f44" y="f45"/>
                  </a:lnTo>
                  <a:cubicBezTo>
                    <a:pt x="f46" y="f47"/>
                    <a:pt x="f48" y="f6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07" name="Google Shape;6913;p88">
            <a:extLst>
              <a:ext uri="{FF2B5EF4-FFF2-40B4-BE49-F238E27FC236}">
                <a16:creationId xmlns:a16="http://schemas.microsoft.com/office/drawing/2014/main" id="{1C73F42A-B132-401E-AD41-40621CA9181B}"/>
              </a:ext>
            </a:extLst>
          </p:cNvPr>
          <p:cNvGrpSpPr/>
          <p:nvPr/>
        </p:nvGrpSpPr>
        <p:grpSpPr>
          <a:xfrm>
            <a:off x="5475372" y="1706599"/>
            <a:ext cx="450021" cy="448805"/>
            <a:chOff x="5475372" y="1706599"/>
            <a:chExt cx="450021" cy="448805"/>
          </a:xfrm>
        </p:grpSpPr>
        <p:sp>
          <p:nvSpPr>
            <p:cNvPr id="108" name="Google Shape;6914;p88">
              <a:extLst>
                <a:ext uri="{FF2B5EF4-FFF2-40B4-BE49-F238E27FC236}">
                  <a16:creationId xmlns:a16="http://schemas.microsoft.com/office/drawing/2014/main" id="{1C4AE6DE-F161-4931-940F-A5A6F957C61A}"/>
                </a:ext>
              </a:extLst>
            </p:cNvPr>
            <p:cNvSpPr/>
            <p:nvPr/>
          </p:nvSpPr>
          <p:spPr>
            <a:xfrm>
              <a:off x="5475372" y="1706599"/>
              <a:ext cx="450021" cy="4488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84"/>
                <a:gd name="f4" fmla="val 11752"/>
                <a:gd name="f5" fmla="val 5199"/>
                <a:gd name="f6" fmla="val 1"/>
                <a:gd name="f7" fmla="val 5042"/>
                <a:gd name="f8" fmla="val 4916"/>
                <a:gd name="f9" fmla="val 127"/>
                <a:gd name="f10" fmla="val 4884"/>
                <a:gd name="f11" fmla="val 284"/>
                <a:gd name="f12" fmla="val 4727"/>
                <a:gd name="f13" fmla="val 883"/>
                <a:gd name="f14" fmla="val 4191"/>
                <a:gd name="f15" fmla="val 977"/>
                <a:gd name="f16" fmla="val 3655"/>
                <a:gd name="f17" fmla="val 1229"/>
                <a:gd name="f18" fmla="val 3151"/>
                <a:gd name="f19" fmla="val 1513"/>
                <a:gd name="f20" fmla="val 2647"/>
                <a:gd name="f21" fmla="val 2599"/>
                <a:gd name="f22" fmla="val 1205"/>
                <a:gd name="f23" fmla="val 2542"/>
                <a:gd name="f24" fmla="val 1195"/>
                <a:gd name="f25" fmla="val 2482"/>
                <a:gd name="f26" fmla="val 2386"/>
                <a:gd name="f27" fmla="val 2284"/>
                <a:gd name="f28" fmla="val 1222"/>
                <a:gd name="f29" fmla="val 2206"/>
                <a:gd name="f30" fmla="val 1261"/>
                <a:gd name="f31" fmla="val 1135"/>
                <a:gd name="f32" fmla="val 2332"/>
                <a:gd name="f33" fmla="val 2490"/>
                <a:gd name="f34" fmla="val 1230"/>
                <a:gd name="f35" fmla="val 1198"/>
                <a:gd name="f36" fmla="val 3624"/>
                <a:gd name="f37" fmla="val 978"/>
                <a:gd name="f38" fmla="val 4726"/>
                <a:gd name="f39" fmla="val 4947"/>
                <a:gd name="f40" fmla="val 5041"/>
                <a:gd name="f41" fmla="val 6585"/>
                <a:gd name="f42" fmla="val 6743"/>
                <a:gd name="f43" fmla="val 6869"/>
                <a:gd name="f44" fmla="val 6900"/>
                <a:gd name="f45" fmla="val 7058"/>
                <a:gd name="f46" fmla="val 946"/>
                <a:gd name="f47" fmla="val 7404"/>
                <a:gd name="f48" fmla="val 1072"/>
                <a:gd name="f49" fmla="val 7782"/>
                <a:gd name="f50" fmla="val 8129"/>
                <a:gd name="f51" fmla="val 1504"/>
                <a:gd name="f52" fmla="val 7854"/>
                <a:gd name="f53" fmla="val 2843"/>
                <a:gd name="f54" fmla="val 6486"/>
                <a:gd name="f55" fmla="val 2841"/>
                <a:gd name="f56" fmla="val 2839"/>
                <a:gd name="f57" fmla="val 6488"/>
                <a:gd name="f58" fmla="val 2836"/>
                <a:gd name="f59" fmla="val 6491"/>
                <a:gd name="f60" fmla="val 6459"/>
                <a:gd name="f61" fmla="val 2805"/>
                <a:gd name="f62" fmla="val 6050"/>
                <a:gd name="f63" fmla="val 5955"/>
                <a:gd name="f64" fmla="val 2773"/>
                <a:gd name="f65" fmla="val 4222"/>
                <a:gd name="f66" fmla="val 5861"/>
                <a:gd name="f67" fmla="val 7562"/>
                <a:gd name="f68" fmla="val 8948"/>
                <a:gd name="f69" fmla="val 5924"/>
                <a:gd name="f70" fmla="val 7499"/>
                <a:gd name="f71" fmla="val 7751"/>
                <a:gd name="f72" fmla="val 8822"/>
                <a:gd name="f73" fmla="val 6113"/>
                <a:gd name="f74" fmla="val 6066"/>
                <a:gd name="f75" fmla="val 5963"/>
                <a:gd name="f76" fmla="val 8956"/>
                <a:gd name="f77" fmla="val 5821"/>
                <a:gd name="f78" fmla="val 5680"/>
                <a:gd name="f79" fmla="val 5499"/>
                <a:gd name="f80" fmla="val 5294"/>
                <a:gd name="f81" fmla="val 8917"/>
                <a:gd name="f82" fmla="val 10523"/>
                <a:gd name="f83" fmla="val 4034"/>
                <a:gd name="f84" fmla="val 10681"/>
                <a:gd name="f85" fmla="val 4349"/>
                <a:gd name="f86" fmla="val 10807"/>
                <a:gd name="f87" fmla="val 10870"/>
                <a:gd name="f88" fmla="val 11468"/>
                <a:gd name="f89" fmla="val 11626"/>
                <a:gd name="f90" fmla="val 6901"/>
                <a:gd name="f91" fmla="val 7594"/>
                <a:gd name="f92" fmla="val 10775"/>
                <a:gd name="f93" fmla="val 8633"/>
                <a:gd name="f94" fmla="val 10240"/>
                <a:gd name="f95" fmla="val 9137"/>
                <a:gd name="f96" fmla="val 9185"/>
                <a:gd name="f97" fmla="val 10547"/>
                <a:gd name="f98" fmla="val 9243"/>
                <a:gd name="f99" fmla="val 10558"/>
                <a:gd name="f100" fmla="val 9302"/>
                <a:gd name="f101" fmla="val 9399"/>
                <a:gd name="f102" fmla="val 9501"/>
                <a:gd name="f103" fmla="val 10531"/>
                <a:gd name="f104" fmla="val 9578"/>
                <a:gd name="f105" fmla="val 10492"/>
                <a:gd name="f106" fmla="val 10524"/>
                <a:gd name="f107" fmla="val 9547"/>
                <a:gd name="f108" fmla="val 10650"/>
                <a:gd name="f109" fmla="val 9421"/>
                <a:gd name="f110" fmla="val 9263"/>
                <a:gd name="f111" fmla="val 10555"/>
                <a:gd name="f112" fmla="val 9106"/>
                <a:gd name="f113" fmla="val 10303"/>
                <a:gd name="f114" fmla="val 8601"/>
                <a:gd name="f115" fmla="val 10618"/>
                <a:gd name="f116" fmla="val 10933"/>
                <a:gd name="f117" fmla="val 7026"/>
                <a:gd name="f118" fmla="val 11500"/>
                <a:gd name="f119" fmla="val 11658"/>
                <a:gd name="f120" fmla="val 6806"/>
                <a:gd name="f121" fmla="val 6711"/>
                <a:gd name="f122" fmla="val 6554"/>
                <a:gd name="f123" fmla="val 5167"/>
                <a:gd name="f124" fmla="val 4915"/>
                <a:gd name="f125" fmla="val 10902"/>
                <a:gd name="f126" fmla="val 3687"/>
                <a:gd name="f127" fmla="val 10272"/>
                <a:gd name="f128" fmla="val 2521"/>
                <a:gd name="f129" fmla="val 10587"/>
                <a:gd name="f130" fmla="val 9509"/>
                <a:gd name="f131" fmla="val 1209"/>
                <a:gd name="f132" fmla="val 9430"/>
                <a:gd name="f133" fmla="val 1185"/>
                <a:gd name="f134" fmla="val 9347"/>
                <a:gd name="f135" fmla="val 9279"/>
                <a:gd name="f136" fmla="val 9208"/>
                <a:gd name="f137" fmla="val 1201"/>
                <a:gd name="f138" fmla="val 8161"/>
                <a:gd name="f139" fmla="*/ f0 1 11784"/>
                <a:gd name="f140" fmla="*/ f1 1 11752"/>
                <a:gd name="f141" fmla="+- f4 0 f2"/>
                <a:gd name="f142" fmla="+- f3 0 f2"/>
                <a:gd name="f143" fmla="*/ f142 1 11784"/>
                <a:gd name="f144" fmla="*/ f141 1 11752"/>
                <a:gd name="f145" fmla="*/ f2 1 f143"/>
                <a:gd name="f146" fmla="*/ f3 1 f143"/>
                <a:gd name="f147" fmla="*/ f2 1 f144"/>
                <a:gd name="f148" fmla="*/ f4 1 f144"/>
                <a:gd name="f149" fmla="*/ f145 f139 1"/>
                <a:gd name="f150" fmla="*/ f146 f139 1"/>
                <a:gd name="f151" fmla="*/ f148 f140 1"/>
                <a:gd name="f152" fmla="*/ f147 f1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9" t="f152" r="f150" b="f151"/>
              <a:pathLst>
                <a:path w="11784" h="1175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17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0" y="f29"/>
                  </a:lnTo>
                  <a:cubicBezTo>
                    <a:pt x="f31" y="f32"/>
                    <a:pt x="f31" y="f33"/>
                    <a:pt x="f34" y="f20"/>
                  </a:cubicBezTo>
                  <a:lnTo>
                    <a:pt x="f19" y="f18"/>
                  </a:lnTo>
                  <a:cubicBezTo>
                    <a:pt x="f35" y="f36"/>
                    <a:pt x="f37" y="f14"/>
                    <a:pt x="f13" y="f38"/>
                  </a:cubicBezTo>
                  <a:lnTo>
                    <a:pt x="f11" y="f10"/>
                  </a:lnTo>
                  <a:cubicBezTo>
                    <a:pt x="f9" y="f39"/>
                    <a:pt x="f6" y="f40"/>
                    <a:pt x="f6" y="f5"/>
                  </a:cubicBezTo>
                  <a:lnTo>
                    <a:pt x="f6" y="f41"/>
                  </a:lnTo>
                  <a:cubicBezTo>
                    <a:pt x="f6" y="f42"/>
                    <a:pt x="f9" y="f43"/>
                    <a:pt x="f11" y="f44"/>
                  </a:cubicBezTo>
                  <a:lnTo>
                    <a:pt x="f13" y="f45"/>
                  </a:lnTo>
                  <a:cubicBezTo>
                    <a:pt x="f46" y="f47"/>
                    <a:pt x="f48" y="f49"/>
                    <a:pt x="f34" y="f50"/>
                  </a:cubicBezTo>
                  <a:cubicBezTo>
                    <a:pt x="f51" y="f52"/>
                    <a:pt x="f53" y="f54"/>
                    <a:pt x="f55" y="f54"/>
                  </a:cubicBezTo>
                  <a:lnTo>
                    <a:pt x="f55" y="f54"/>
                  </a:lnTo>
                  <a:cubicBezTo>
                    <a:pt x="f55" y="f54"/>
                    <a:pt x="f56" y="f57"/>
                    <a:pt x="f58" y="f59"/>
                  </a:cubicBezTo>
                  <a:cubicBezTo>
                    <a:pt x="f58" y="f60"/>
                    <a:pt x="f61" y="f62"/>
                    <a:pt x="f61" y="f63"/>
                  </a:cubicBezTo>
                  <a:cubicBezTo>
                    <a:pt x="f64" y="f65"/>
                    <a:pt x="f14" y="f58"/>
                    <a:pt x="f66" y="f58"/>
                  </a:cubicBezTo>
                  <a:cubicBezTo>
                    <a:pt x="f67" y="f58"/>
                    <a:pt x="f68" y="f65"/>
                    <a:pt x="f68" y="f69"/>
                  </a:cubicBezTo>
                  <a:cubicBezTo>
                    <a:pt x="f68" y="f70"/>
                    <a:pt x="f71" y="f72"/>
                    <a:pt x="f73" y="f68"/>
                  </a:cubicBezTo>
                  <a:cubicBezTo>
                    <a:pt x="f74" y="f68"/>
                    <a:pt x="f75" y="f76"/>
                    <a:pt x="f77" y="f76"/>
                  </a:cubicBezTo>
                  <a:cubicBezTo>
                    <a:pt x="f78" y="f76"/>
                    <a:pt x="f79" y="f68"/>
                    <a:pt x="f80" y="f81"/>
                  </a:cubicBezTo>
                  <a:lnTo>
                    <a:pt x="f16" y="f82"/>
                  </a:lnTo>
                  <a:cubicBezTo>
                    <a:pt x="f83" y="f84"/>
                    <a:pt x="f85" y="f86"/>
                    <a:pt x="f12" y="f87"/>
                  </a:cubicBezTo>
                  <a:lnTo>
                    <a:pt x="f10" y="f88"/>
                  </a:lnTo>
                  <a:cubicBezTo>
                    <a:pt x="f8" y="f89"/>
                    <a:pt x="f7" y="f4"/>
                    <a:pt x="f5" y="f4"/>
                  </a:cubicBezTo>
                  <a:lnTo>
                    <a:pt x="f41" y="f4"/>
                  </a:lnTo>
                  <a:cubicBezTo>
                    <a:pt x="f42" y="f4"/>
                    <a:pt x="f43" y="f89"/>
                    <a:pt x="f90" y="f88"/>
                  </a:cubicBezTo>
                  <a:lnTo>
                    <a:pt x="f45" y="f87"/>
                  </a:lnTo>
                  <a:cubicBezTo>
                    <a:pt x="f91" y="f92"/>
                    <a:pt x="f50" y="f82"/>
                    <a:pt x="f93" y="f94"/>
                  </a:cubicBezTo>
                  <a:lnTo>
                    <a:pt x="f95" y="f82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lnTo>
                    <a:pt x="f106" y="f107"/>
                  </a:lnTo>
                  <a:cubicBezTo>
                    <a:pt x="f108" y="f109"/>
                    <a:pt x="f108" y="f110"/>
                    <a:pt x="f111" y="f112"/>
                  </a:cubicBezTo>
                  <a:lnTo>
                    <a:pt x="f113" y="f114"/>
                  </a:lnTo>
                  <a:cubicBezTo>
                    <a:pt x="f115" y="f50"/>
                    <a:pt x="f86" y="f67"/>
                    <a:pt x="f116" y="f117"/>
                  </a:cubicBezTo>
                  <a:lnTo>
                    <a:pt x="f118" y="f43"/>
                  </a:lnTo>
                  <a:cubicBezTo>
                    <a:pt x="f119" y="f120"/>
                    <a:pt x="f3" y="f121"/>
                    <a:pt x="f3" y="f122"/>
                  </a:cubicBezTo>
                  <a:lnTo>
                    <a:pt x="f3" y="f123"/>
                  </a:lnTo>
                  <a:cubicBezTo>
                    <a:pt x="f4" y="f40"/>
                    <a:pt x="f119" y="f124"/>
                    <a:pt x="f118" y="f10"/>
                  </a:cubicBezTo>
                  <a:lnTo>
                    <a:pt x="f125" y="f38"/>
                  </a:lnTo>
                  <a:cubicBezTo>
                    <a:pt x="f86" y="f14"/>
                    <a:pt x="f111" y="f126"/>
                    <a:pt x="f127" y="f18"/>
                  </a:cubicBezTo>
                  <a:lnTo>
                    <a:pt x="f111" y="f20"/>
                  </a:lnTo>
                  <a:cubicBezTo>
                    <a:pt x="f108" y="f128"/>
                    <a:pt x="f129" y="f32"/>
                    <a:pt x="f106" y="f29"/>
                  </a:cubicBezTo>
                  <a:lnTo>
                    <a:pt x="f104" y="f30"/>
                  </a:lnTo>
                  <a:cubicBezTo>
                    <a:pt x="f130" y="f131"/>
                    <a:pt x="f132" y="f133"/>
                    <a:pt x="f134" y="f133"/>
                  </a:cubicBezTo>
                  <a:cubicBezTo>
                    <a:pt x="f135" y="f133"/>
                    <a:pt x="f136" y="f137"/>
                    <a:pt x="f95" y="f17"/>
                  </a:cubicBezTo>
                  <a:lnTo>
                    <a:pt x="f93" y="f19"/>
                  </a:lnTo>
                  <a:cubicBezTo>
                    <a:pt x="f138" y="f35"/>
                    <a:pt x="f91" y="f15"/>
                    <a:pt x="f45" y="f13"/>
                  </a:cubicBezTo>
                  <a:lnTo>
                    <a:pt x="f90" y="f11"/>
                  </a:lnTo>
                  <a:cubicBezTo>
                    <a:pt x="f43" y="f9"/>
                    <a:pt x="f42" y="f6"/>
                    <a:pt x="f41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9" name="Google Shape;6915;p88">
              <a:extLst>
                <a:ext uri="{FF2B5EF4-FFF2-40B4-BE49-F238E27FC236}">
                  <a16:creationId xmlns:a16="http://schemas.microsoft.com/office/drawing/2014/main" id="{5B51EF69-78F9-4061-9A0B-3EEB6CD03CB0}"/>
                </a:ext>
              </a:extLst>
            </p:cNvPr>
            <p:cNvSpPr/>
            <p:nvPr/>
          </p:nvSpPr>
          <p:spPr>
            <a:xfrm>
              <a:off x="5475372" y="1841025"/>
              <a:ext cx="328507" cy="3131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02"/>
                <a:gd name="f4" fmla="val 8201"/>
                <a:gd name="f5" fmla="val 5939"/>
                <a:gd name="f6" fmla="val 4729"/>
                <a:gd name="f7" fmla="val 3750"/>
                <a:gd name="f8" fmla="val 854"/>
                <a:gd name="f9" fmla="val 3561"/>
                <a:gd name="f10" fmla="val 1963"/>
                <a:gd name="f11" fmla="val 3466"/>
                <a:gd name="f12" fmla="val 2404"/>
                <a:gd name="f13" fmla="val 3498"/>
                <a:gd name="f14" fmla="val 2813"/>
                <a:gd name="f15" fmla="val 3624"/>
                <a:gd name="f16" fmla="val 3223"/>
                <a:gd name="f17" fmla="val 410"/>
                <a:gd name="f18" fmla="val 6468"/>
                <a:gd name="f19" fmla="val 1"/>
                <a:gd name="f20" fmla="val 6846"/>
                <a:gd name="f21" fmla="val 7507"/>
                <a:gd name="f22" fmla="val 7917"/>
                <a:gd name="f23" fmla="val 600"/>
                <a:gd name="f24" fmla="val 8106"/>
                <a:gd name="f25" fmla="val 852"/>
                <a:gd name="f26" fmla="val 8200"/>
                <a:gd name="f27" fmla="val 1111"/>
                <a:gd name="f28" fmla="val 1371"/>
                <a:gd name="f29" fmla="val 1639"/>
                <a:gd name="f30" fmla="val 1860"/>
                <a:gd name="f31" fmla="val 5136"/>
                <a:gd name="f32" fmla="val 4640"/>
                <a:gd name="f33" fmla="val 5388"/>
                <a:gd name="f34" fmla="val 4735"/>
                <a:gd name="f35" fmla="val 5664"/>
                <a:gd name="f36" fmla="val 4782"/>
                <a:gd name="f37" fmla="val 5947"/>
                <a:gd name="f38" fmla="val 6231"/>
                <a:gd name="f39" fmla="val 6522"/>
                <a:gd name="f40" fmla="val 6806"/>
                <a:gd name="f41" fmla="val 7846"/>
                <a:gd name="f42" fmla="val 4294"/>
                <a:gd name="f43" fmla="val 3065"/>
                <a:gd name="f44" fmla="val 8224"/>
                <a:gd name="f45" fmla="val 1773"/>
                <a:gd name="f46" fmla="val 8192"/>
                <a:gd name="f47" fmla="val 1647"/>
                <a:gd name="f48" fmla="val 8129"/>
                <a:gd name="f49" fmla="val 1553"/>
                <a:gd name="f50" fmla="val 8003"/>
                <a:gd name="f51" fmla="val 1521"/>
                <a:gd name="f52" fmla="val 7972"/>
                <a:gd name="f53" fmla="val 1514"/>
                <a:gd name="f54" fmla="val 7942"/>
                <a:gd name="f55" fmla="val 1510"/>
                <a:gd name="f56" fmla="val 7914"/>
                <a:gd name="f57" fmla="val 7830"/>
                <a:gd name="f58" fmla="val 7759"/>
                <a:gd name="f59" fmla="val 1545"/>
                <a:gd name="f60" fmla="val 7688"/>
                <a:gd name="f61" fmla="val 1616"/>
                <a:gd name="f62" fmla="val 6901"/>
                <a:gd name="f63" fmla="val 6759"/>
                <a:gd name="f64" fmla="val 2530"/>
                <a:gd name="f65" fmla="val 6578"/>
                <a:gd name="f66" fmla="val 2593"/>
                <a:gd name="f67" fmla="val 6400"/>
                <a:gd name="f68" fmla="val 6223"/>
                <a:gd name="f69" fmla="val 6050"/>
                <a:gd name="f70" fmla="val 5924"/>
                <a:gd name="f71" fmla="val 5640"/>
                <a:gd name="f72" fmla="val 2120"/>
                <a:gd name="f73" fmla="val 1679"/>
                <a:gd name="f74" fmla="val 1395"/>
                <a:gd name="f75" fmla="val 6711"/>
                <a:gd name="f76" fmla="val 608"/>
                <a:gd name="f77" fmla="val 6774"/>
                <a:gd name="f78" fmla="val 545"/>
                <a:gd name="f79" fmla="val 419"/>
                <a:gd name="f80" fmla="val 293"/>
                <a:gd name="f81" fmla="val 6743"/>
                <a:gd name="f82" fmla="val 198"/>
                <a:gd name="f83" fmla="val 6648"/>
                <a:gd name="f84" fmla="val 104"/>
                <a:gd name="f85" fmla="val 6554"/>
                <a:gd name="f86" fmla="val 72"/>
                <a:gd name="f87" fmla="val 6344"/>
                <a:gd name="f88" fmla="val 23"/>
                <a:gd name="f89" fmla="val 6139"/>
                <a:gd name="f90" fmla="*/ f0 1 8602"/>
                <a:gd name="f91" fmla="*/ f1 1 8201"/>
                <a:gd name="f92" fmla="+- f4 0 f2"/>
                <a:gd name="f93" fmla="+- f3 0 f2"/>
                <a:gd name="f94" fmla="*/ f93 1 8602"/>
                <a:gd name="f95" fmla="*/ f92 1 8201"/>
                <a:gd name="f96" fmla="*/ f2 1 f94"/>
                <a:gd name="f97" fmla="*/ f3 1 f94"/>
                <a:gd name="f98" fmla="*/ f2 1 f95"/>
                <a:gd name="f99" fmla="*/ f4 1 f95"/>
                <a:gd name="f100" fmla="*/ f96 f90 1"/>
                <a:gd name="f101" fmla="*/ f97 f90 1"/>
                <a:gd name="f102" fmla="*/ f99 f91 1"/>
                <a:gd name="f103" fmla="*/ f98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0" t="f103" r="f101" b="f102"/>
              <a:pathLst>
                <a:path w="8602" h="820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34"/>
                    <a:pt x="f40" y="f32"/>
                  </a:cubicBezTo>
                  <a:cubicBezTo>
                    <a:pt x="f41" y="f42"/>
                    <a:pt x="f3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lnTo>
                    <a:pt x="f62" y="f12"/>
                  </a:lnTo>
                  <a:cubicBezTo>
                    <a:pt x="f63" y="f64"/>
                    <a:pt x="f65" y="f66"/>
                    <a:pt x="f67" y="f66"/>
                  </a:cubicBezTo>
                  <a:cubicBezTo>
                    <a:pt x="f68" y="f66"/>
                    <a:pt x="f69" y="f64"/>
                    <a:pt x="f70" y="f12"/>
                  </a:cubicBezTo>
                  <a:cubicBezTo>
                    <a:pt x="f71" y="f72"/>
                    <a:pt x="f71" y="f73"/>
                    <a:pt x="f70" y="f74"/>
                  </a:cubicBezTo>
                  <a:lnTo>
                    <a:pt x="f75" y="f76"/>
                  </a:lnTo>
                  <a:cubicBezTo>
                    <a:pt x="f77" y="f78"/>
                    <a:pt x="f40" y="f79"/>
                    <a:pt x="f77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2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10" name="Google Shape;6947;p88">
            <a:extLst>
              <a:ext uri="{FF2B5EF4-FFF2-40B4-BE49-F238E27FC236}">
                <a16:creationId xmlns:a16="http://schemas.microsoft.com/office/drawing/2014/main" id="{3EAB9AE4-BB38-453A-8909-E10520FF82BE}"/>
              </a:ext>
            </a:extLst>
          </p:cNvPr>
          <p:cNvGrpSpPr/>
          <p:nvPr/>
        </p:nvGrpSpPr>
        <p:grpSpPr>
          <a:xfrm>
            <a:off x="3147849" y="1725783"/>
            <a:ext cx="446391" cy="447617"/>
            <a:chOff x="3147849" y="1725783"/>
            <a:chExt cx="446391" cy="447617"/>
          </a:xfrm>
        </p:grpSpPr>
        <p:sp>
          <p:nvSpPr>
            <p:cNvPr id="111" name="Google Shape;6948;p88">
              <a:extLst>
                <a:ext uri="{FF2B5EF4-FFF2-40B4-BE49-F238E27FC236}">
                  <a16:creationId xmlns:a16="http://schemas.microsoft.com/office/drawing/2014/main" id="{594E1C03-B82D-42F6-A697-DD6D4B6A98F1}"/>
                </a:ext>
              </a:extLst>
            </p:cNvPr>
            <p:cNvSpPr/>
            <p:nvPr/>
          </p:nvSpPr>
          <p:spPr>
            <a:xfrm>
              <a:off x="3147849" y="1725783"/>
              <a:ext cx="105896" cy="4464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1689"/>
                <a:gd name="f5" fmla="val 1418"/>
                <a:gd name="f6" fmla="val 1072"/>
                <a:gd name="f7" fmla="val 757"/>
                <a:gd name="f8" fmla="val 315"/>
                <a:gd name="f9" fmla="val 662"/>
                <a:gd name="f10" fmla="val 9578"/>
                <a:gd name="f11" fmla="val 9830"/>
                <a:gd name="f12" fmla="val 914"/>
                <a:gd name="f13" fmla="val 10050"/>
                <a:gd name="f14" fmla="val 1103"/>
                <a:gd name="f15" fmla="val 10176"/>
                <a:gd name="f16" fmla="val 10996"/>
                <a:gd name="f17" fmla="val 347"/>
                <a:gd name="f18" fmla="val 158"/>
                <a:gd name="f19" fmla="val 1"/>
                <a:gd name="f20" fmla="val 11153"/>
                <a:gd name="f21" fmla="val 11342"/>
                <a:gd name="f22" fmla="val 11531"/>
                <a:gd name="f23" fmla="val 2395"/>
                <a:gd name="f24" fmla="val 2616"/>
                <a:gd name="f25" fmla="val 1733"/>
                <a:gd name="f26" fmla="val 1922"/>
                <a:gd name="f27" fmla="val 2080"/>
                <a:gd name="f28" fmla="val 9861"/>
                <a:gd name="f29" fmla="val 284"/>
                <a:gd name="f30" fmla="val 1765"/>
                <a:gd name="f31" fmla="*/ f0 1 2773"/>
                <a:gd name="f32" fmla="*/ f1 1 11689"/>
                <a:gd name="f33" fmla="+- f4 0 f2"/>
                <a:gd name="f34" fmla="+- f3 0 f2"/>
                <a:gd name="f35" fmla="*/ f34 1 2773"/>
                <a:gd name="f36" fmla="*/ f33 1 11689"/>
                <a:gd name="f37" fmla="*/ f2 1 f35"/>
                <a:gd name="f38" fmla="*/ f3 1 f35"/>
                <a:gd name="f39" fmla="*/ f2 1 f36"/>
                <a:gd name="f40" fmla="*/ f4 1 f36"/>
                <a:gd name="f41" fmla="*/ f37 f31 1"/>
                <a:gd name="f42" fmla="*/ f38 f31 1"/>
                <a:gd name="f43" fmla="*/ f40 f32 1"/>
                <a:gd name="f44" fmla="*/ f3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2773" h="1168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lnTo>
                    <a:pt x="f14" y="f16"/>
                  </a:lnTo>
                  <a:lnTo>
                    <a:pt x="f17" y="f16"/>
                  </a:lnTo>
                  <a:cubicBezTo>
                    <a:pt x="f18" y="f16"/>
                    <a:pt x="f19" y="f20"/>
                    <a:pt x="f19" y="f21"/>
                  </a:cubicBezTo>
                  <a:cubicBezTo>
                    <a:pt x="f19" y="f22"/>
                    <a:pt x="f18" y="f4"/>
                    <a:pt x="f17" y="f4"/>
                  </a:cubicBezTo>
                  <a:lnTo>
                    <a:pt x="f23" y="f4"/>
                  </a:lnTo>
                  <a:cubicBezTo>
                    <a:pt x="f24" y="f4"/>
                    <a:pt x="f3" y="f22"/>
                    <a:pt x="f3" y="f21"/>
                  </a:cubicBezTo>
                  <a:cubicBezTo>
                    <a:pt x="f3" y="f20"/>
                    <a:pt x="f24" y="f16"/>
                    <a:pt x="f23" y="f16"/>
                  </a:cubicBezTo>
                  <a:lnTo>
                    <a:pt x="f25" y="f16"/>
                  </a:lnTo>
                  <a:lnTo>
                    <a:pt x="f25" y="f15"/>
                  </a:lnTo>
                  <a:cubicBezTo>
                    <a:pt x="f26" y="f13"/>
                    <a:pt x="f27" y="f28"/>
                    <a:pt x="f27" y="f10"/>
                  </a:cubicBezTo>
                  <a:lnTo>
                    <a:pt x="f27" y="f9"/>
                  </a:lnTo>
                  <a:cubicBezTo>
                    <a:pt x="f27" y="f29"/>
                    <a:pt x="f30" y="f2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2" name="Google Shape;6949;p88">
              <a:extLst>
                <a:ext uri="{FF2B5EF4-FFF2-40B4-BE49-F238E27FC236}">
                  <a16:creationId xmlns:a16="http://schemas.microsoft.com/office/drawing/2014/main" id="{92DDE964-F759-44C1-AE0A-C5EA45C37BF2}"/>
                </a:ext>
              </a:extLst>
            </p:cNvPr>
            <p:cNvSpPr/>
            <p:nvPr/>
          </p:nvSpPr>
          <p:spPr>
            <a:xfrm>
              <a:off x="3464286" y="1897828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val 190"/>
                <a:gd name="f12" fmla="*/ f0 1 3403"/>
                <a:gd name="f13" fmla="*/ f1 1 1009"/>
                <a:gd name="f14" fmla="+- f4 0 f2"/>
                <a:gd name="f15" fmla="+- f3 0 f2"/>
                <a:gd name="f16" fmla="*/ f15 1 3403"/>
                <a:gd name="f17" fmla="*/ f14 1 1009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11"/>
                    <a:pt x="f10" y="f6"/>
                    <a:pt x="f9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3" name="Google Shape;6950;p88">
              <a:extLst>
                <a:ext uri="{FF2B5EF4-FFF2-40B4-BE49-F238E27FC236}">
                  <a16:creationId xmlns:a16="http://schemas.microsoft.com/office/drawing/2014/main" id="{C2F36982-B62E-4CE3-8F00-3F6A3D23A03E}"/>
                </a:ext>
              </a:extLst>
            </p:cNvPr>
            <p:cNvSpPr/>
            <p:nvPr/>
          </p:nvSpPr>
          <p:spPr>
            <a:xfrm>
              <a:off x="3464286" y="1962787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*/ f0 1 3403"/>
                <a:gd name="f12" fmla="*/ f1 1 1009"/>
                <a:gd name="f13" fmla="+- f4 0 f2"/>
                <a:gd name="f14" fmla="+- f3 0 f2"/>
                <a:gd name="f15" fmla="*/ f14 1 3403"/>
                <a:gd name="f16" fmla="*/ f13 1 1009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4" name="Google Shape;6951;p88">
              <a:extLst>
                <a:ext uri="{FF2B5EF4-FFF2-40B4-BE49-F238E27FC236}">
                  <a16:creationId xmlns:a16="http://schemas.microsoft.com/office/drawing/2014/main" id="{931324BD-4B5F-41E5-AFE8-45B40949BFE5}"/>
                </a:ext>
              </a:extLst>
            </p:cNvPr>
            <p:cNvSpPr/>
            <p:nvPr/>
          </p:nvSpPr>
          <p:spPr>
            <a:xfrm>
              <a:off x="3464286" y="2026566"/>
              <a:ext cx="103491" cy="397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10"/>
                <a:gd name="f4" fmla="val 1041"/>
                <a:gd name="f5" fmla="val 505"/>
                <a:gd name="f6" fmla="val 1"/>
                <a:gd name="f7" fmla="val 221"/>
                <a:gd name="f8" fmla="val 253"/>
                <a:gd name="f9" fmla="val 536"/>
                <a:gd name="f10" fmla="val 788"/>
                <a:gd name="f11" fmla="val 1040"/>
                <a:gd name="f12" fmla="val 2206"/>
                <a:gd name="f13" fmla="val 2458"/>
                <a:gd name="f14" fmla="val 2521"/>
                <a:gd name="f15" fmla="*/ f0 1 2710"/>
                <a:gd name="f16" fmla="*/ f1 1 1041"/>
                <a:gd name="f17" fmla="+- f4 0 f2"/>
                <a:gd name="f18" fmla="+- f3 0 f2"/>
                <a:gd name="f19" fmla="*/ f18 1 2710"/>
                <a:gd name="f20" fmla="*/ f17 1 1041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10" h="104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8"/>
                    <a:pt x="f14" y="f6"/>
                    <a:pt x="f12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5" name="Google Shape;6952;p88">
              <a:extLst>
                <a:ext uri="{FF2B5EF4-FFF2-40B4-BE49-F238E27FC236}">
                  <a16:creationId xmlns:a16="http://schemas.microsoft.com/office/drawing/2014/main" id="{39A1775B-4018-4810-8C8F-1F355C068F15}"/>
                </a:ext>
              </a:extLst>
            </p:cNvPr>
            <p:cNvSpPr/>
            <p:nvPr/>
          </p:nvSpPr>
          <p:spPr>
            <a:xfrm>
              <a:off x="3412540" y="1725783"/>
              <a:ext cx="78254" cy="794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2080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*/ f0 1 2049"/>
                <a:gd name="f11" fmla="*/ f1 1 2080"/>
                <a:gd name="f12" fmla="+- f4 0 f2"/>
                <a:gd name="f13" fmla="+- f3 0 f2"/>
                <a:gd name="f14" fmla="*/ f13 1 2049"/>
                <a:gd name="f15" fmla="*/ f12 1 2080"/>
                <a:gd name="f16" fmla="*/ f2 1 f14"/>
                <a:gd name="f17" fmla="*/ f3 1 f14"/>
                <a:gd name="f18" fmla="*/ f2 1 f15"/>
                <a:gd name="f19" fmla="*/ f4 1 f15"/>
                <a:gd name="f20" fmla="*/ f16 f10 1"/>
                <a:gd name="f21" fmla="*/ f17 f10 1"/>
                <a:gd name="f22" fmla="*/ f19 f11 1"/>
                <a:gd name="f23" fmla="*/ f1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049" h="208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6" name="Google Shape;6953;p88">
              <a:extLst>
                <a:ext uri="{FF2B5EF4-FFF2-40B4-BE49-F238E27FC236}">
                  <a16:creationId xmlns:a16="http://schemas.microsoft.com/office/drawing/2014/main" id="{A97BBE9F-59BA-4420-A2C0-8A35151FA1C9}"/>
                </a:ext>
              </a:extLst>
            </p:cNvPr>
            <p:cNvSpPr/>
            <p:nvPr/>
          </p:nvSpPr>
          <p:spPr>
            <a:xfrm>
              <a:off x="3514816" y="1725783"/>
              <a:ext cx="52971" cy="842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6"/>
                <a:gd name="f5" fmla="val 1"/>
                <a:gd name="f6" fmla="val 2111"/>
                <a:gd name="f7" fmla="val 883"/>
                <a:gd name="f8" fmla="val 1072"/>
                <a:gd name="f9" fmla="val 1261"/>
                <a:gd name="f10" fmla="val 2143"/>
                <a:gd name="f11" fmla="val 1040"/>
                <a:gd name="f12" fmla="val 473"/>
                <a:gd name="f13" fmla="val 914"/>
                <a:gd name="f14" fmla="val 347"/>
                <a:gd name="f15" fmla="*/ f0 1 1387"/>
                <a:gd name="f16" fmla="*/ f1 1 2206"/>
                <a:gd name="f17" fmla="+- f4 0 f2"/>
                <a:gd name="f18" fmla="+- f3 0 f2"/>
                <a:gd name="f19" fmla="*/ f18 1 1387"/>
                <a:gd name="f20" fmla="*/ f17 1 2206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87" h="2206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3" y="f4"/>
                  </a:cubicBez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7" name="Google Shape;6954;p88">
              <a:extLst>
                <a:ext uri="{FF2B5EF4-FFF2-40B4-BE49-F238E27FC236}">
                  <a16:creationId xmlns:a16="http://schemas.microsoft.com/office/drawing/2014/main" id="{5215E93B-6157-4414-B4B9-5CB0626481C2}"/>
                </a:ext>
              </a:extLst>
            </p:cNvPr>
            <p:cNvSpPr/>
            <p:nvPr/>
          </p:nvSpPr>
          <p:spPr>
            <a:xfrm>
              <a:off x="3251350" y="1831643"/>
              <a:ext cx="316437" cy="2346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6145"/>
                <a:gd name="f5" fmla="val 1"/>
                <a:gd name="f6" fmla="val 6144"/>
                <a:gd name="f7" fmla="val 378"/>
                <a:gd name="f8" fmla="val 756"/>
                <a:gd name="f9" fmla="val 1071"/>
                <a:gd name="f10" fmla="val 5892"/>
                <a:gd name="f11" fmla="val 1260"/>
                <a:gd name="f12" fmla="val 5577"/>
                <a:gd name="f13" fmla="val 2016"/>
                <a:gd name="f14" fmla="val 5955"/>
                <a:gd name="f15" fmla="val 2268"/>
                <a:gd name="f16" fmla="val 6050"/>
                <a:gd name="f17" fmla="val 2552"/>
                <a:gd name="f18" fmla="val 2773"/>
                <a:gd name="f19" fmla="val 3497"/>
                <a:gd name="f20" fmla="val 3057"/>
                <a:gd name="f21" fmla="val 3214"/>
                <a:gd name="f22" fmla="val 3309"/>
                <a:gd name="f23" fmla="val 2867"/>
                <a:gd name="f24" fmla="val 3435"/>
                <a:gd name="f25" fmla="val 2457"/>
                <a:gd name="f26" fmla="val 2111"/>
                <a:gd name="f27" fmla="val 3277"/>
                <a:gd name="f28" fmla="val 2868"/>
                <a:gd name="f29" fmla="val 2710"/>
                <a:gd name="f30" fmla="val 3025"/>
                <a:gd name="f31" fmla="val 2238"/>
                <a:gd name="f32" fmla="val 1702"/>
                <a:gd name="f33" fmla="val 1009"/>
                <a:gd name="f34" fmla="val 7782"/>
                <a:gd name="f35" fmla="val 8065"/>
                <a:gd name="f36" fmla="val 788"/>
                <a:gd name="f37" fmla="val 505"/>
                <a:gd name="f38" fmla="val 221"/>
                <a:gd name="f39" fmla="val 3560"/>
                <a:gd name="f40" fmla="val 3308"/>
                <a:gd name="f41" fmla="val 2899"/>
                <a:gd name="f42" fmla="val 158"/>
                <a:gd name="f43" fmla="val 2583"/>
                <a:gd name="f44" fmla="val 442"/>
                <a:gd name="f45" fmla="val 2426"/>
                <a:gd name="f46" fmla="val 599"/>
                <a:gd name="f47" fmla="val 2205"/>
                <a:gd name="f48" fmla="val 662"/>
                <a:gd name="f49" fmla="val 1985"/>
                <a:gd name="f50" fmla="val 1323"/>
                <a:gd name="f51" fmla="val 1166"/>
                <a:gd name="f52" fmla="val 284"/>
                <a:gd name="f53" fmla="*/ f0 1 8286"/>
                <a:gd name="f54" fmla="*/ f1 1 6145"/>
                <a:gd name="f55" fmla="+- f4 0 f2"/>
                <a:gd name="f56" fmla="+- f3 0 f2"/>
                <a:gd name="f57" fmla="*/ f56 1 8286"/>
                <a:gd name="f58" fmla="*/ f55 1 6145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8286" h="6145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12"/>
                  </a:cubicBezTo>
                  <a:lnTo>
                    <a:pt x="f13" y="f14"/>
                  </a:lnTo>
                  <a:cubicBezTo>
                    <a:pt x="f15" y="f16"/>
                    <a:pt x="f17" y="f6"/>
                    <a:pt x="f18" y="f6"/>
                  </a:cubicBezTo>
                  <a:lnTo>
                    <a:pt x="f19" y="f6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15" y="f24"/>
                    <a:pt x="f26" y="f27"/>
                    <a:pt x="f26" y="f20"/>
                  </a:cubicBezTo>
                  <a:cubicBezTo>
                    <a:pt x="f26" y="f28"/>
                    <a:pt x="f15" y="f29"/>
                    <a:pt x="f25" y="f29"/>
                  </a:cubicBezTo>
                  <a:cubicBezTo>
                    <a:pt x="f30" y="f29"/>
                    <a:pt x="f19" y="f31"/>
                    <a:pt x="f19" y="f32"/>
                  </a:cubicBezTo>
                  <a:lnTo>
                    <a:pt x="f19" y="f33"/>
                  </a:lnTo>
                  <a:lnTo>
                    <a:pt x="f34" y="f33"/>
                  </a:lnTo>
                  <a:cubicBezTo>
                    <a:pt x="f35" y="f33"/>
                    <a:pt x="f3" y="f36"/>
                    <a:pt x="f3" y="f37"/>
                  </a:cubicBezTo>
                  <a:cubicBezTo>
                    <a:pt x="f3" y="f38"/>
                    <a:pt x="f35" y="f5"/>
                    <a:pt x="f34" y="f5"/>
                  </a:cubicBezTo>
                  <a:lnTo>
                    <a:pt x="f39" y="f5"/>
                  </a:lnTo>
                  <a:cubicBezTo>
                    <a:pt x="f40" y="f5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lnTo>
                    <a:pt x="f50" y="f48"/>
                  </a:lnTo>
                  <a:cubicBezTo>
                    <a:pt x="f51" y="f52"/>
                    <a:pt x="f36" y="f5"/>
                    <a:pt x="f7" y="f5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8" name="Google Shape;6955;p88">
              <a:extLst>
                <a:ext uri="{FF2B5EF4-FFF2-40B4-BE49-F238E27FC236}">
                  <a16:creationId xmlns:a16="http://schemas.microsoft.com/office/drawing/2014/main" id="{E0C6EAF7-DAA3-4976-8AA8-6E71E6C8111A}"/>
                </a:ext>
              </a:extLst>
            </p:cNvPr>
            <p:cNvSpPr/>
            <p:nvPr/>
          </p:nvSpPr>
          <p:spPr>
            <a:xfrm>
              <a:off x="3411361" y="1895423"/>
              <a:ext cx="78208" cy="2767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7247"/>
                <a:gd name="f5" fmla="val 1"/>
                <a:gd name="f6" fmla="val 64"/>
                <a:gd name="f7" fmla="val 5514"/>
                <a:gd name="f8" fmla="val 6459"/>
                <a:gd name="f9" fmla="val 756"/>
                <a:gd name="f10" fmla="val 1701"/>
                <a:gd name="f11" fmla="val 5167"/>
                <a:gd name="f12" fmla="val 1891"/>
                <a:gd name="f13" fmla="val 1229"/>
                <a:gd name="f14" fmla="val 725"/>
                <a:gd name="f15" fmla="val 4632"/>
                <a:gd name="f16" fmla="val 4002"/>
                <a:gd name="f17" fmla="val 3624"/>
                <a:gd name="f18" fmla="val 882"/>
                <a:gd name="f19" fmla="val 3372"/>
                <a:gd name="f20" fmla="val 1071"/>
                <a:gd name="f21" fmla="val 3120"/>
                <a:gd name="f22" fmla="val 819"/>
                <a:gd name="f23" fmla="val 2899"/>
                <a:gd name="f24" fmla="val 2615"/>
                <a:gd name="f25" fmla="val 2269"/>
                <a:gd name="f26" fmla="val 1922"/>
                <a:gd name="f27" fmla="val 1639"/>
                <a:gd name="f28" fmla="val 1387"/>
                <a:gd name="f29" fmla="val 1166"/>
                <a:gd name="f30" fmla="val 883"/>
                <a:gd name="f31" fmla="val 536"/>
                <a:gd name="f32" fmla="val 316"/>
                <a:gd name="f33" fmla="val 190"/>
                <a:gd name="f34" fmla="*/ f0 1 2048"/>
                <a:gd name="f35" fmla="*/ f1 1 7247"/>
                <a:gd name="f36" fmla="+- f4 0 f2"/>
                <a:gd name="f37" fmla="+- f3 0 f2"/>
                <a:gd name="f38" fmla="*/ f37 1 2048"/>
                <a:gd name="f39" fmla="*/ f36 1 7247"/>
                <a:gd name="f40" fmla="*/ f2 1 f38"/>
                <a:gd name="f41" fmla="*/ f3 1 f38"/>
                <a:gd name="f42" fmla="*/ f2 1 f39"/>
                <a:gd name="f43" fmla="*/ f4 1 f39"/>
                <a:gd name="f44" fmla="*/ f40 f34 1"/>
                <a:gd name="f45" fmla="*/ f41 f34 1"/>
                <a:gd name="f46" fmla="*/ f43 f35 1"/>
                <a:gd name="f47" fmla="*/ f42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048" h="7246">
                  <a:moveTo>
                    <a:pt x="f2" y="f5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4"/>
                    <a:pt x="f10" y="f4"/>
                  </a:cubicBezTo>
                  <a:lnTo>
                    <a:pt x="f3" y="f4"/>
                  </a:lnTo>
                  <a:lnTo>
                    <a:pt x="f3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21"/>
                  </a:cubicBezTo>
                  <a:cubicBezTo>
                    <a:pt x="f22" y="f23"/>
                    <a:pt x="f14" y="f24"/>
                    <a:pt x="f14" y="f25"/>
                  </a:cubicBezTo>
                  <a:cubicBezTo>
                    <a:pt x="f14" y="f26"/>
                    <a:pt x="f18" y="f27"/>
                    <a:pt x="f20" y="f28"/>
                  </a:cubicBezTo>
                  <a:cubicBezTo>
                    <a:pt x="f22" y="f29"/>
                    <a:pt x="f14" y="f30"/>
                    <a:pt x="f14" y="f31"/>
                  </a:cubicBezTo>
                  <a:cubicBezTo>
                    <a:pt x="f14" y="f32"/>
                    <a:pt x="f9" y="f33"/>
                    <a:pt x="f22" y="f5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9" name="Google Shape;6956;p88">
              <a:extLst>
                <a:ext uri="{FF2B5EF4-FFF2-40B4-BE49-F238E27FC236}">
                  <a16:creationId xmlns:a16="http://schemas.microsoft.com/office/drawing/2014/main" id="{90A9175C-99AB-4E5C-AC89-624DC8B52679}"/>
                </a:ext>
              </a:extLst>
            </p:cNvPr>
            <p:cNvSpPr/>
            <p:nvPr/>
          </p:nvSpPr>
          <p:spPr>
            <a:xfrm>
              <a:off x="3516041" y="2089120"/>
              <a:ext cx="52971" cy="842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7"/>
                <a:gd name="f5" fmla="val 1386"/>
                <a:gd name="f6" fmla="val 1"/>
                <a:gd name="f7" fmla="val 1229"/>
                <a:gd name="f8" fmla="val 64"/>
                <a:gd name="f9" fmla="val 1071"/>
                <a:gd name="f10" fmla="val 95"/>
                <a:gd name="f11" fmla="val 882"/>
                <a:gd name="f12" fmla="val 2206"/>
                <a:gd name="f13" fmla="val 378"/>
                <a:gd name="f14" fmla="val 914"/>
                <a:gd name="f15" fmla="val 1734"/>
                <a:gd name="f16" fmla="val 1167"/>
                <a:gd name="f17" fmla="*/ f0 1 1387"/>
                <a:gd name="f18" fmla="*/ f1 1 2207"/>
                <a:gd name="f19" fmla="+- f4 0 f2"/>
                <a:gd name="f20" fmla="+- f3 0 f2"/>
                <a:gd name="f21" fmla="*/ f20 1 1387"/>
                <a:gd name="f22" fmla="*/ f19 1 2207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387" h="2207">
                  <a:moveTo>
                    <a:pt x="f5" y="f6"/>
                  </a:moveTo>
                  <a:cubicBezTo>
                    <a:pt x="f7" y="f8"/>
                    <a:pt x="f9" y="f10"/>
                    <a:pt x="f11" y="f10"/>
                  </a:cubicBezTo>
                  <a:lnTo>
                    <a:pt x="f2" y="f10"/>
                  </a:lnTo>
                  <a:lnTo>
                    <a:pt x="f2" y="f12"/>
                  </a:lnTo>
                  <a:lnTo>
                    <a:pt x="f13" y="f12"/>
                  </a:lnTo>
                  <a:cubicBezTo>
                    <a:pt x="f14" y="f12"/>
                    <a:pt x="f5" y="f15"/>
                    <a:pt x="f5" y="f16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20" name="Google Shape;6971;p88">
            <a:extLst>
              <a:ext uri="{FF2B5EF4-FFF2-40B4-BE49-F238E27FC236}">
                <a16:creationId xmlns:a16="http://schemas.microsoft.com/office/drawing/2014/main" id="{D393F346-8705-45B9-A241-66AF396A9829}"/>
              </a:ext>
            </a:extLst>
          </p:cNvPr>
          <p:cNvGrpSpPr/>
          <p:nvPr/>
        </p:nvGrpSpPr>
        <p:grpSpPr>
          <a:xfrm>
            <a:off x="6107753" y="1700217"/>
            <a:ext cx="445212" cy="445175"/>
            <a:chOff x="6107753" y="1700217"/>
            <a:chExt cx="445212" cy="445175"/>
          </a:xfrm>
        </p:grpSpPr>
        <p:sp>
          <p:nvSpPr>
            <p:cNvPr id="121" name="Google Shape;6972;p88">
              <a:extLst>
                <a:ext uri="{FF2B5EF4-FFF2-40B4-BE49-F238E27FC236}">
                  <a16:creationId xmlns:a16="http://schemas.microsoft.com/office/drawing/2014/main" id="{64CBD665-21B6-419C-BBA0-230B69B5E35C}"/>
                </a:ext>
              </a:extLst>
            </p:cNvPr>
            <p:cNvSpPr/>
            <p:nvPr/>
          </p:nvSpPr>
          <p:spPr>
            <a:xfrm>
              <a:off x="6107753" y="1700217"/>
              <a:ext cx="445212" cy="445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58"/>
                <a:gd name="f4" fmla="val 11657"/>
                <a:gd name="f5" fmla="val 5829"/>
                <a:gd name="f6" fmla="val 3372"/>
                <a:gd name="f7" fmla="val 1261"/>
                <a:gd name="f8" fmla="val 1796"/>
                <a:gd name="f9" fmla="val 788"/>
                <a:gd name="f10" fmla="val 4159"/>
                <a:gd name="f11" fmla="val 347"/>
                <a:gd name="f12" fmla="val 4285"/>
                <a:gd name="f13" fmla="val 1"/>
                <a:gd name="f14" fmla="val 4694"/>
                <a:gd name="f15" fmla="val 5167"/>
                <a:gd name="f16" fmla="val 7876"/>
                <a:gd name="f17" fmla="val 8412"/>
                <a:gd name="f18" fmla="val 473"/>
                <a:gd name="f19" fmla="val 8885"/>
                <a:gd name="f20" fmla="val 1009"/>
                <a:gd name="f21" fmla="val 1702"/>
                <a:gd name="f22" fmla="val 1891"/>
                <a:gd name="f23" fmla="val 2049"/>
                <a:gd name="f24" fmla="val 8727"/>
                <a:gd name="f25" fmla="val 8538"/>
                <a:gd name="f26" fmla="val 4442"/>
                <a:gd name="f27" fmla="val 4253"/>
                <a:gd name="f28" fmla="val 4096"/>
                <a:gd name="f29" fmla="val 1481"/>
                <a:gd name="f30" fmla="val 1954"/>
                <a:gd name="f31" fmla="val 2111"/>
                <a:gd name="f32" fmla="val 3781"/>
                <a:gd name="f33" fmla="val 630"/>
                <a:gd name="f34" fmla="val 7877"/>
                <a:gd name="f35" fmla="val 9673"/>
                <a:gd name="f36" fmla="val 10145"/>
                <a:gd name="f37" fmla="val 9956"/>
                <a:gd name="f38" fmla="val 9767"/>
                <a:gd name="f39" fmla="val 9610"/>
                <a:gd name="f40" fmla="val 10271"/>
                <a:gd name="f41" fmla="val 10114"/>
                <a:gd name="f42" fmla="val 9672"/>
                <a:gd name="f43" fmla="val 9421"/>
                <a:gd name="f44" fmla="val 8570"/>
                <a:gd name="f45" fmla="val 6774"/>
                <a:gd name="f46" fmla="val 6617"/>
                <a:gd name="f47" fmla="val 9893"/>
                <a:gd name="f48" fmla="val 6270"/>
                <a:gd name="f49" fmla="val 9609"/>
                <a:gd name="f50" fmla="val 5262"/>
                <a:gd name="f51" fmla="val 4789"/>
                <a:gd name="f52" fmla="val 10082"/>
                <a:gd name="f53" fmla="val 10617"/>
                <a:gd name="f54" fmla="val 11184"/>
                <a:gd name="f55" fmla="val 6648"/>
                <a:gd name="f56" fmla="val 11373"/>
                <a:gd name="f57" fmla="val 10995"/>
                <a:gd name="f58" fmla="val 9799"/>
                <a:gd name="f59" fmla="val 10775"/>
                <a:gd name="f60" fmla="val 10933"/>
                <a:gd name="f61" fmla="val 11342"/>
                <a:gd name="f62" fmla="val 8790"/>
                <a:gd name="f63" fmla="val 8380"/>
                <a:gd name="f64" fmla="val 7908"/>
                <a:gd name="f65" fmla="val 5198"/>
                <a:gd name="f66" fmla="val 11311"/>
                <a:gd name="f67" fmla="val 10870"/>
                <a:gd name="f68" fmla="val 10397"/>
                <a:gd name="f69" fmla="val 8255"/>
                <a:gd name="f70" fmla="*/ f0 1 11658"/>
                <a:gd name="f71" fmla="*/ f1 1 11657"/>
                <a:gd name="f72" fmla="+- f4 0 f2"/>
                <a:gd name="f73" fmla="+- f3 0 f2"/>
                <a:gd name="f74" fmla="*/ f73 1 11658"/>
                <a:gd name="f75" fmla="*/ f72 1 11657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1658" h="1165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3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19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2" y="f28"/>
                    <a:pt x="f21" y="f28"/>
                  </a:cubicBezTo>
                  <a:lnTo>
                    <a:pt x="f29" y="f28"/>
                  </a:lnTo>
                  <a:cubicBezTo>
                    <a:pt x="f30" y="f31"/>
                    <a:pt x="f32" y="f33"/>
                    <a:pt x="f5" y="f33"/>
                  </a:cubicBezTo>
                  <a:cubicBezTo>
                    <a:pt x="f34" y="f33"/>
                    <a:pt x="f35" y="f31"/>
                    <a:pt x="f36" y="f28"/>
                  </a:cubicBezTo>
                  <a:lnTo>
                    <a:pt x="f37" y="f28"/>
                  </a:lnTo>
                  <a:cubicBezTo>
                    <a:pt x="f38" y="f28"/>
                    <a:pt x="f39" y="f27"/>
                    <a:pt x="f39" y="f26"/>
                  </a:cubicBezTo>
                  <a:lnTo>
                    <a:pt x="f39" y="f25"/>
                  </a:lnTo>
                  <a:cubicBezTo>
                    <a:pt x="f39" y="f24"/>
                    <a:pt x="f38" y="f19"/>
                    <a:pt x="f37" y="f19"/>
                  </a:cubicBezTo>
                  <a:lnTo>
                    <a:pt x="f40" y="f19"/>
                  </a:lnTo>
                  <a:cubicBezTo>
                    <a:pt x="f41" y="f42"/>
                    <a:pt x="f43" y="f40"/>
                    <a:pt x="f44" y="f40"/>
                  </a:cubicBezTo>
                  <a:lnTo>
                    <a:pt x="f45" y="f40"/>
                  </a:lnTo>
                  <a:cubicBezTo>
                    <a:pt x="f46" y="f47"/>
                    <a:pt x="f48" y="f49"/>
                    <a:pt x="f5" y="f49"/>
                  </a:cubicBezTo>
                  <a:cubicBezTo>
                    <a:pt x="f50" y="f49"/>
                    <a:pt x="f51" y="f52"/>
                    <a:pt x="f51" y="f53"/>
                  </a:cubicBezTo>
                  <a:cubicBezTo>
                    <a:pt x="f51" y="f54"/>
                    <a:pt x="f50" y="f4"/>
                    <a:pt x="f5" y="f4"/>
                  </a:cubicBezTo>
                  <a:cubicBezTo>
                    <a:pt x="f48" y="f4"/>
                    <a:pt x="f55" y="f56"/>
                    <a:pt x="f45" y="f57"/>
                  </a:cubicBezTo>
                  <a:lnTo>
                    <a:pt x="f44" y="f57"/>
                  </a:lnTo>
                  <a:cubicBezTo>
                    <a:pt x="f58" y="f57"/>
                    <a:pt x="f59" y="f52"/>
                    <a:pt x="f60" y="f19"/>
                  </a:cubicBezTo>
                  <a:cubicBezTo>
                    <a:pt x="f61" y="f62"/>
                    <a:pt x="f3" y="f63"/>
                    <a:pt x="f3" y="f64"/>
                  </a:cubicBezTo>
                  <a:lnTo>
                    <a:pt x="f3" y="f65"/>
                  </a:lnTo>
                  <a:cubicBezTo>
                    <a:pt x="f3" y="f14"/>
                    <a:pt x="f66" y="f27"/>
                    <a:pt x="f67" y="f10"/>
                  </a:cubicBezTo>
                  <a:cubicBezTo>
                    <a:pt x="f68" y="f8"/>
                    <a:pt x="f69" y="f2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2" name="Google Shape;6973;p88">
              <a:extLst>
                <a:ext uri="{FF2B5EF4-FFF2-40B4-BE49-F238E27FC236}">
                  <a16:creationId xmlns:a16="http://schemas.microsoft.com/office/drawing/2014/main" id="{DD1C3B08-D1A9-40EA-BC7C-74489FE89066}"/>
                </a:ext>
              </a:extLst>
            </p:cNvPr>
            <p:cNvSpPr/>
            <p:nvPr/>
          </p:nvSpPr>
          <p:spPr>
            <a:xfrm>
              <a:off x="6211244" y="1804897"/>
              <a:ext cx="239444" cy="2356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0"/>
                <a:gd name="f4" fmla="val 6170"/>
                <a:gd name="f5" fmla="val 3119"/>
                <a:gd name="f6" fmla="val 1386"/>
                <a:gd name="f7" fmla="val 3308"/>
                <a:gd name="f8" fmla="val 3466"/>
                <a:gd name="f9" fmla="val 1544"/>
                <a:gd name="f10" fmla="val 1733"/>
                <a:gd name="f11" fmla="val 1953"/>
                <a:gd name="f12" fmla="val 2079"/>
                <a:gd name="f13" fmla="val 2930"/>
                <a:gd name="f14" fmla="val 2773"/>
                <a:gd name="f15" fmla="val 2741"/>
                <a:gd name="f16" fmla="val 2867"/>
                <a:gd name="f17" fmla="val 3088"/>
                <a:gd name="f18" fmla="val 4474"/>
                <a:gd name="f19" fmla="val 4663"/>
                <a:gd name="f20" fmla="val 4820"/>
                <a:gd name="f21" fmla="val 3151"/>
                <a:gd name="f22" fmla="val 1449"/>
                <a:gd name="f23" fmla="val 63"/>
                <a:gd name="f24" fmla="val 3592"/>
                <a:gd name="f25" fmla="val 158"/>
                <a:gd name="f26" fmla="val 4096"/>
                <a:gd name="f27" fmla="val 441"/>
                <a:gd name="f28" fmla="val 4568"/>
                <a:gd name="f29" fmla="val 5734"/>
                <a:gd name="f30" fmla="val 5828"/>
                <a:gd name="f31" fmla="val 5955"/>
                <a:gd name="f32" fmla="val 126"/>
                <a:gd name="f33" fmla="val 6081"/>
                <a:gd name="f34" fmla="val 171"/>
                <a:gd name="f35" fmla="val 6125"/>
                <a:gd name="f36" fmla="val 263"/>
                <a:gd name="f37" fmla="val 357"/>
                <a:gd name="f38" fmla="val 396"/>
                <a:gd name="f39" fmla="val 436"/>
                <a:gd name="f40" fmla="val 6162"/>
                <a:gd name="f41" fmla="val 473"/>
                <a:gd name="f42" fmla="val 6144"/>
                <a:gd name="f43" fmla="val 1638"/>
                <a:gd name="f44" fmla="val 5765"/>
                <a:gd name="f45" fmla="val 6049"/>
                <a:gd name="f46" fmla="val 2615"/>
                <a:gd name="f47" fmla="val 4852"/>
                <a:gd name="f48" fmla="val 4789"/>
                <a:gd name="f49" fmla="*/ f0 1 6270"/>
                <a:gd name="f50" fmla="*/ f1 1 6170"/>
                <a:gd name="f51" fmla="+- f4 0 f2"/>
                <a:gd name="f52" fmla="+- f3 0 f2"/>
                <a:gd name="f53" fmla="*/ f52 1 6270"/>
                <a:gd name="f54" fmla="*/ f51 1 6170"/>
                <a:gd name="f55" fmla="*/ f2 1 f53"/>
                <a:gd name="f56" fmla="*/ f3 1 f53"/>
                <a:gd name="f57" fmla="*/ f2 1 f54"/>
                <a:gd name="f58" fmla="*/ f4 1 f54"/>
                <a:gd name="f59" fmla="*/ f55 f49 1"/>
                <a:gd name="f60" fmla="*/ f56 f49 1"/>
                <a:gd name="f61" fmla="*/ f58 f50 1"/>
                <a:gd name="f62" fmla="*/ f57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6270" h="617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21" y="f2"/>
                  </a:moveTo>
                  <a:cubicBezTo>
                    <a:pt x="f22" y="f2"/>
                    <a:pt x="f23" y="f6"/>
                    <a:pt x="f23" y="f17"/>
                  </a:cubicBezTo>
                  <a:cubicBezTo>
                    <a:pt x="f23" y="f24"/>
                    <a:pt x="f25" y="f26"/>
                    <a:pt x="f27" y="f28"/>
                  </a:cubicBezTo>
                  <a:lnTo>
                    <a:pt x="f23" y="f29"/>
                  </a:lnTo>
                  <a:cubicBezTo>
                    <a:pt x="f2" y="f30"/>
                    <a:pt x="f2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1" y="f42"/>
                  </a:cubicBezTo>
                  <a:lnTo>
                    <a:pt x="f43" y="f44"/>
                  </a:lnTo>
                  <a:cubicBezTo>
                    <a:pt x="f12" y="f45"/>
                    <a:pt x="f46" y="f42"/>
                    <a:pt x="f21" y="f42"/>
                  </a:cubicBezTo>
                  <a:cubicBezTo>
                    <a:pt x="f47" y="f42"/>
                    <a:pt x="f3" y="f48"/>
                    <a:pt x="f3" y="f17"/>
                  </a:cubicBezTo>
                  <a:cubicBezTo>
                    <a:pt x="f3" y="f6"/>
                    <a:pt x="f47" y="f2"/>
                    <a:pt x="f21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23" name="Google Shape;7004;p88">
            <a:extLst>
              <a:ext uri="{FF2B5EF4-FFF2-40B4-BE49-F238E27FC236}">
                <a16:creationId xmlns:a16="http://schemas.microsoft.com/office/drawing/2014/main" id="{3EC4CA67-3D0C-4C2B-BCC7-333C26BA7B41}"/>
              </a:ext>
            </a:extLst>
          </p:cNvPr>
          <p:cNvGrpSpPr/>
          <p:nvPr/>
        </p:nvGrpSpPr>
        <p:grpSpPr>
          <a:xfrm>
            <a:off x="3781528" y="1707952"/>
            <a:ext cx="469279" cy="446099"/>
            <a:chOff x="3781528" y="1707952"/>
            <a:chExt cx="469279" cy="446099"/>
          </a:xfrm>
        </p:grpSpPr>
        <p:sp>
          <p:nvSpPr>
            <p:cNvPr id="124" name="Google Shape;7005;p88">
              <a:extLst>
                <a:ext uri="{FF2B5EF4-FFF2-40B4-BE49-F238E27FC236}">
                  <a16:creationId xmlns:a16="http://schemas.microsoft.com/office/drawing/2014/main" id="{1C7494BE-5F11-4D5E-874D-E104A4523E62}"/>
                </a:ext>
              </a:extLst>
            </p:cNvPr>
            <p:cNvSpPr/>
            <p:nvPr/>
          </p:nvSpPr>
          <p:spPr>
            <a:xfrm>
              <a:off x="3924705" y="1707952"/>
              <a:ext cx="326102" cy="327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8586"/>
                <a:gd name="f5" fmla="val 5156"/>
                <a:gd name="f6" fmla="val 1"/>
                <a:gd name="f7" fmla="val 4372"/>
                <a:gd name="f8" fmla="val 3593"/>
                <a:gd name="f9" fmla="val 308"/>
                <a:gd name="f10" fmla="val 2994"/>
                <a:gd name="f11" fmla="val 922"/>
                <a:gd name="f12" fmla="val 1450"/>
                <a:gd name="f13" fmla="val 2466"/>
                <a:gd name="f14" fmla="val 1681"/>
                <a:gd name="f15" fmla="val 2417"/>
                <a:gd name="f16" fmla="val 1916"/>
                <a:gd name="f17" fmla="val 2392"/>
                <a:gd name="f18" fmla="val 2152"/>
                <a:gd name="f19" fmla="val 2529"/>
                <a:gd name="f20" fmla="val 2909"/>
                <a:gd name="f21" fmla="val 2456"/>
                <a:gd name="f22" fmla="val 3277"/>
                <a:gd name="f23" fmla="val 2592"/>
                <a:gd name="f24" fmla="val 3939"/>
                <a:gd name="f25" fmla="val 1899"/>
                <a:gd name="f26" fmla="val 4270"/>
                <a:gd name="f27" fmla="val 1568"/>
                <a:gd name="f28" fmla="val 4703"/>
                <a:gd name="f29" fmla="val 1402"/>
                <a:gd name="f30" fmla="val 5136"/>
                <a:gd name="f31" fmla="val 5569"/>
                <a:gd name="f32" fmla="val 6003"/>
                <a:gd name="f33" fmla="val 6333"/>
                <a:gd name="f34" fmla="val 7027"/>
                <a:gd name="f35" fmla="val 3631"/>
                <a:gd name="f36" fmla="val 4325"/>
                <a:gd name="f37" fmla="val 6719"/>
                <a:gd name="f38" fmla="val 3608"/>
                <a:gd name="f39" fmla="val 7050"/>
                <a:gd name="f40" fmla="val 3175"/>
                <a:gd name="f41" fmla="val 7215"/>
                <a:gd name="f42" fmla="val 2742"/>
                <a:gd name="f43" fmla="val 2309"/>
                <a:gd name="f44" fmla="val 1875"/>
                <a:gd name="f45" fmla="val 1545"/>
                <a:gd name="f46" fmla="val 1261"/>
                <a:gd name="f47" fmla="val 6435"/>
                <a:gd name="f48" fmla="val 1104"/>
                <a:gd name="f49" fmla="val 6089"/>
                <a:gd name="f50" fmla="val 1072"/>
                <a:gd name="f51" fmla="val 5742"/>
                <a:gd name="f52" fmla="val 6782"/>
                <a:gd name="f53" fmla="val 158"/>
                <a:gd name="f54" fmla="val 7097"/>
                <a:gd name="f55" fmla="val 348"/>
                <a:gd name="f56" fmla="val 7381"/>
                <a:gd name="f57" fmla="val 600"/>
                <a:gd name="f58" fmla="val 7664"/>
                <a:gd name="f59" fmla="val 1214"/>
                <a:gd name="f60" fmla="val 8278"/>
                <a:gd name="f61" fmla="val 2002"/>
                <a:gd name="f62" fmla="val 2781"/>
                <a:gd name="f63" fmla="val 3561"/>
                <a:gd name="f64" fmla="val 4333"/>
                <a:gd name="f65" fmla="val 4916"/>
                <a:gd name="f66" fmla="val 7342"/>
                <a:gd name="f67" fmla="val 5270"/>
                <a:gd name="f68" fmla="val 4073"/>
                <a:gd name="f69" fmla="val 2151"/>
                <a:gd name="f70" fmla="val 6727"/>
                <a:gd name="f71" fmla="val 5940"/>
                <a:gd name="f72" fmla="*/ f0 1 8539"/>
                <a:gd name="f73" fmla="*/ f1 1 8586"/>
                <a:gd name="f74" fmla="+- f4 0 f2"/>
                <a:gd name="f75" fmla="+- f3 0 f2"/>
                <a:gd name="f76" fmla="*/ f75 1 8539"/>
                <a:gd name="f77" fmla="*/ f74 1 8586"/>
                <a:gd name="f78" fmla="*/ f2 1 f76"/>
                <a:gd name="f79" fmla="*/ f3 1 f76"/>
                <a:gd name="f80" fmla="*/ f2 1 f77"/>
                <a:gd name="f81" fmla="*/ f4 1 f77"/>
                <a:gd name="f82" fmla="*/ f78 f72 1"/>
                <a:gd name="f83" fmla="*/ f79 f72 1"/>
                <a:gd name="f84" fmla="*/ f81 f73 1"/>
                <a:gd name="f85" fmla="*/ f80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2" t="f85" r="f83" b="f84"/>
              <a:pathLst>
                <a:path w="8539" h="858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27"/>
                    <a:pt x="f33" y="f25"/>
                  </a:cubicBezTo>
                  <a:cubicBezTo>
                    <a:pt x="f34" y="f23"/>
                    <a:pt x="f34" y="f35"/>
                    <a:pt x="f33" y="f36"/>
                  </a:cubicBezTo>
                  <a:lnTo>
                    <a:pt x="f24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8" y="f49"/>
                    <a:pt x="f50" y="f51"/>
                  </a:cubicBezTo>
                  <a:lnTo>
                    <a:pt x="f6" y="f52"/>
                  </a:ln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4"/>
                    <a:pt x="f62" y="f4"/>
                  </a:cubicBezTo>
                  <a:cubicBezTo>
                    <a:pt x="f63" y="f4"/>
                    <a:pt x="f64" y="f60"/>
                    <a:pt x="f65" y="f58"/>
                  </a:cubicBezTo>
                  <a:lnTo>
                    <a:pt x="f66" y="f67"/>
                  </a:lnTo>
                  <a:cubicBezTo>
                    <a:pt x="f3" y="f68"/>
                    <a:pt x="f3" y="f69"/>
                    <a:pt x="f66" y="f11"/>
                  </a:cubicBezTo>
                  <a:cubicBezTo>
                    <a:pt x="f70" y="f9"/>
                    <a:pt x="f71" y="f6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5" name="Google Shape;7006;p88">
              <a:extLst>
                <a:ext uri="{FF2B5EF4-FFF2-40B4-BE49-F238E27FC236}">
                  <a16:creationId xmlns:a16="http://schemas.microsoft.com/office/drawing/2014/main" id="{8B80A8AF-1321-47DB-A6A2-BE8E26D5FBED}"/>
                </a:ext>
              </a:extLst>
            </p:cNvPr>
            <p:cNvSpPr/>
            <p:nvPr/>
          </p:nvSpPr>
          <p:spPr>
            <a:xfrm>
              <a:off x="3781528" y="1823441"/>
              <a:ext cx="329723" cy="3306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34"/>
                <a:gd name="f4" fmla="val 8657"/>
                <a:gd name="f5" fmla="val 5865"/>
                <a:gd name="f6" fmla="val 1"/>
                <a:gd name="f7" fmla="val 5081"/>
                <a:gd name="f8" fmla="val 4301"/>
                <a:gd name="f9" fmla="val 308"/>
                <a:gd name="f10" fmla="val 3718"/>
                <a:gd name="f11" fmla="val 922"/>
                <a:gd name="f12" fmla="val 1230"/>
                <a:gd name="f13" fmla="val 3411"/>
                <a:gd name="f14" fmla="val 4640"/>
                <a:gd name="f15" fmla="val 6562"/>
                <a:gd name="f16" fmla="val 7759"/>
                <a:gd name="f17" fmla="val 1844"/>
                <a:gd name="f18" fmla="val 8358"/>
                <a:gd name="f19" fmla="val 2632"/>
                <a:gd name="f20" fmla="val 3415"/>
                <a:gd name="f21" fmla="val 4199"/>
                <a:gd name="f22" fmla="val 4979"/>
                <a:gd name="f23" fmla="val 5577"/>
                <a:gd name="f24" fmla="val 7152"/>
                <a:gd name="f25" fmla="val 6184"/>
                <a:gd name="f26" fmla="val 6938"/>
                <a:gd name="f27" fmla="val 6218"/>
                <a:gd name="f28" fmla="val 6719"/>
                <a:gd name="f29" fmla="val 6235"/>
                <a:gd name="f30" fmla="val 6499"/>
                <a:gd name="f31" fmla="val 6106"/>
                <a:gd name="f32" fmla="val 5709"/>
                <a:gd name="f33" fmla="val 6179"/>
                <a:gd name="f34" fmla="val 5325"/>
                <a:gd name="f35" fmla="val 6058"/>
                <a:gd name="f36" fmla="val 4569"/>
                <a:gd name="f37" fmla="val 6814"/>
                <a:gd name="f38" fmla="val 4238"/>
                <a:gd name="f39" fmla="val 7145"/>
                <a:gd name="f40" fmla="val 3805"/>
                <a:gd name="f41" fmla="val 7310"/>
                <a:gd name="f42" fmla="val 3372"/>
                <a:gd name="f43" fmla="val 2939"/>
                <a:gd name="f44" fmla="val 2505"/>
                <a:gd name="f45" fmla="val 2175"/>
                <a:gd name="f46" fmla="val 1513"/>
                <a:gd name="f47" fmla="val 6121"/>
                <a:gd name="f48" fmla="val 4388"/>
                <a:gd name="f49" fmla="val 4664"/>
                <a:gd name="f50" fmla="val 1899"/>
                <a:gd name="f51" fmla="val 4994"/>
                <a:gd name="f52" fmla="val 1568"/>
                <a:gd name="f53" fmla="val 5428"/>
                <a:gd name="f54" fmla="val 1403"/>
                <a:gd name="f55" fmla="val 5861"/>
                <a:gd name="f56" fmla="val 6294"/>
                <a:gd name="f57" fmla="val 6727"/>
                <a:gd name="f58" fmla="val 7058"/>
                <a:gd name="f59" fmla="val 7342"/>
                <a:gd name="f60" fmla="val 2183"/>
                <a:gd name="f61" fmla="val 7499"/>
                <a:gd name="f62" fmla="val 2561"/>
                <a:gd name="f63" fmla="val 7531"/>
                <a:gd name="f64" fmla="val 2907"/>
                <a:gd name="f65" fmla="val 8287"/>
                <a:gd name="f66" fmla="val 2151"/>
                <a:gd name="f67" fmla="val 8633"/>
                <a:gd name="f68" fmla="val 1805"/>
                <a:gd name="f69" fmla="val 8476"/>
                <a:gd name="f70" fmla="val 1490"/>
                <a:gd name="f71" fmla="val 1206"/>
                <a:gd name="f72" fmla="val 8035"/>
                <a:gd name="f73" fmla="val 7436"/>
                <a:gd name="f74" fmla="val 6648"/>
                <a:gd name="f75" fmla="*/ f0 1 8634"/>
                <a:gd name="f76" fmla="*/ f1 1 8657"/>
                <a:gd name="f77" fmla="+- f4 0 f2"/>
                <a:gd name="f78" fmla="+- f3 0 f2"/>
                <a:gd name="f79" fmla="*/ f78 1 8634"/>
                <a:gd name="f80" fmla="*/ f77 1 8657"/>
                <a:gd name="f81" fmla="*/ f2 1 f79"/>
                <a:gd name="f82" fmla="*/ f3 1 f79"/>
                <a:gd name="f83" fmla="*/ f2 1 f80"/>
                <a:gd name="f84" fmla="*/ f4 1 f80"/>
                <a:gd name="f85" fmla="*/ f81 f75 1"/>
                <a:gd name="f86" fmla="*/ f82 f75 1"/>
                <a:gd name="f87" fmla="*/ f84 f76 1"/>
                <a:gd name="f88" fmla="*/ f83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5" t="f88" r="f86" b="f87"/>
              <a:pathLst>
                <a:path w="8634" h="86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lnTo>
                    <a:pt x="f24" y="f25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6" y="f7"/>
                    <a:pt x="f45" y="f48"/>
                  </a:cubicBezTo>
                  <a:lnTo>
                    <a:pt x="f49" y="f50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2"/>
                    <a:pt x="f58" y="f50"/>
                  </a:cubicBezTo>
                  <a:cubicBezTo>
                    <a:pt x="f59" y="f60"/>
                    <a:pt x="f61" y="f62"/>
                    <a:pt x="f63" y="f64"/>
                  </a:cubicBezTo>
                  <a:lnTo>
                    <a:pt x="f65" y="f66"/>
                  </a:lnTo>
                  <a:lnTo>
                    <a:pt x="f67" y="f68"/>
                  </a:lnTo>
                  <a:cubicBezTo>
                    <a:pt x="f69" y="f70"/>
                    <a:pt x="f65" y="f71"/>
                    <a:pt x="f72" y="f11"/>
                  </a:cubicBezTo>
                  <a:cubicBezTo>
                    <a:pt x="f73" y="f9"/>
                    <a:pt x="f74" y="f6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26" name="Google Shape;7018;p88">
            <a:extLst>
              <a:ext uri="{FF2B5EF4-FFF2-40B4-BE49-F238E27FC236}">
                <a16:creationId xmlns:a16="http://schemas.microsoft.com/office/drawing/2014/main" id="{FBA2A0B7-F76D-41C8-8635-F0208F157109}"/>
              </a:ext>
            </a:extLst>
          </p:cNvPr>
          <p:cNvGrpSpPr/>
          <p:nvPr/>
        </p:nvGrpSpPr>
        <p:grpSpPr>
          <a:xfrm>
            <a:off x="6730349" y="1707239"/>
            <a:ext cx="446400" cy="445212"/>
            <a:chOff x="6730349" y="1707239"/>
            <a:chExt cx="446400" cy="445212"/>
          </a:xfrm>
        </p:grpSpPr>
        <p:sp>
          <p:nvSpPr>
            <p:cNvPr id="127" name="Google Shape;7019;p88">
              <a:extLst>
                <a:ext uri="{FF2B5EF4-FFF2-40B4-BE49-F238E27FC236}">
                  <a16:creationId xmlns:a16="http://schemas.microsoft.com/office/drawing/2014/main" id="{F6AC2878-9209-48EF-AFE4-42FAEB9E3DAA}"/>
                </a:ext>
              </a:extLst>
            </p:cNvPr>
            <p:cNvSpPr/>
            <p:nvPr/>
          </p:nvSpPr>
          <p:spPr>
            <a:xfrm>
              <a:off x="6809747" y="1786637"/>
              <a:ext cx="287606" cy="2852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7468"/>
                <a:gd name="f5" fmla="val 3750"/>
                <a:gd name="f6" fmla="val 663"/>
                <a:gd name="f7" fmla="val 3939"/>
                <a:gd name="f8" fmla="val 4096"/>
                <a:gd name="f9" fmla="val 820"/>
                <a:gd name="f10" fmla="val 1009"/>
                <a:gd name="f11" fmla="val 3624"/>
                <a:gd name="f12" fmla="val 5357"/>
                <a:gd name="f13" fmla="val 4884"/>
                <a:gd name="f14" fmla="val 5514"/>
                <a:gd name="f15" fmla="val 5042"/>
                <a:gd name="f16" fmla="val 5231"/>
                <a:gd name="f17" fmla="val 5294"/>
                <a:gd name="f18" fmla="val 5420"/>
                <a:gd name="f19" fmla="val 5207"/>
                <a:gd name="f20" fmla="val 5451"/>
                <a:gd name="f21" fmla="val 5120"/>
                <a:gd name="f22" fmla="val 5034"/>
                <a:gd name="f23" fmla="val 4947"/>
                <a:gd name="f24" fmla="val 3498"/>
                <a:gd name="f25" fmla="val 3971"/>
                <a:gd name="f26" fmla="val 3435"/>
                <a:gd name="f27" fmla="val 3908"/>
                <a:gd name="f28" fmla="val 3403"/>
                <a:gd name="f29" fmla="val 3813"/>
                <a:gd name="f30" fmla="val 3719"/>
                <a:gd name="f31" fmla="val 3561"/>
                <a:gd name="f32" fmla="val 1"/>
                <a:gd name="f33" fmla="val 1671"/>
                <a:gd name="f34" fmla="val 1702"/>
                <a:gd name="f35" fmla="val 5829"/>
                <a:gd name="f36" fmla="val 5798"/>
                <a:gd name="f37" fmla="val 7499"/>
                <a:gd name="f38" fmla="val 7530"/>
                <a:gd name="f39" fmla="*/ f0 1 7531"/>
                <a:gd name="f40" fmla="*/ f1 1 7468"/>
                <a:gd name="f41" fmla="+- f4 0 f2"/>
                <a:gd name="f42" fmla="+- f3 0 f2"/>
                <a:gd name="f43" fmla="*/ f42 1 7531"/>
                <a:gd name="f44" fmla="*/ f41 1 7468"/>
                <a:gd name="f45" fmla="*/ f2 1 f43"/>
                <a:gd name="f46" fmla="*/ f3 1 f43"/>
                <a:gd name="f47" fmla="*/ f2 1 f44"/>
                <a:gd name="f48" fmla="*/ f4 1 f44"/>
                <a:gd name="f49" fmla="*/ f45 f39 1"/>
                <a:gd name="f50" fmla="*/ f46 f39 1"/>
                <a:gd name="f51" fmla="*/ f48 f40 1"/>
                <a:gd name="f52" fmla="*/ f47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7531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2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13" y="f12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28" y="f30"/>
                  </a:cubicBezTo>
                  <a:lnTo>
                    <a:pt x="f28" y="f10"/>
                  </a:lnTo>
                  <a:cubicBezTo>
                    <a:pt x="f28" y="f9"/>
                    <a:pt x="f31" y="f6"/>
                    <a:pt x="f5" y="f6"/>
                  </a:cubicBezTo>
                  <a:close/>
                  <a:moveTo>
                    <a:pt x="f5" y="f32"/>
                  </a:moveTo>
                  <a:cubicBezTo>
                    <a:pt x="f33" y="f32"/>
                    <a:pt x="f32" y="f34"/>
                    <a:pt x="f32" y="f5"/>
                  </a:cubicBezTo>
                  <a:cubicBezTo>
                    <a:pt x="f32" y="f35"/>
                    <a:pt x="f34" y="f4"/>
                    <a:pt x="f5" y="f4"/>
                  </a:cubicBezTo>
                  <a:cubicBezTo>
                    <a:pt x="f36" y="f4"/>
                    <a:pt x="f37" y="f36"/>
                    <a:pt x="f37" y="f5"/>
                  </a:cubicBezTo>
                  <a:cubicBezTo>
                    <a:pt x="f38" y="f34"/>
                    <a:pt x="f35" y="f32"/>
                    <a:pt x="f5" y="f3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8" name="Google Shape;7020;p88">
              <a:extLst>
                <a:ext uri="{FF2B5EF4-FFF2-40B4-BE49-F238E27FC236}">
                  <a16:creationId xmlns:a16="http://schemas.microsoft.com/office/drawing/2014/main" id="{62FFAEC5-3C42-416B-B6A2-453600E34B8B}"/>
                </a:ext>
              </a:extLst>
            </p:cNvPr>
            <p:cNvSpPr/>
            <p:nvPr/>
          </p:nvSpPr>
          <p:spPr>
            <a:xfrm>
              <a:off x="6730349" y="1707239"/>
              <a:ext cx="446400" cy="4452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89"/>
                <a:gd name="f4" fmla="val 11658"/>
                <a:gd name="f5" fmla="val 5829"/>
                <a:gd name="f6" fmla="val 1355"/>
                <a:gd name="f7" fmla="val 8286"/>
                <a:gd name="f8" fmla="val 10271"/>
                <a:gd name="f9" fmla="val 3372"/>
                <a:gd name="f10" fmla="val 8318"/>
                <a:gd name="f11" fmla="val 3403"/>
                <a:gd name="f12" fmla="val 1387"/>
                <a:gd name="f13" fmla="val 8255"/>
                <a:gd name="f14" fmla="val 3371"/>
                <a:gd name="f15" fmla="val 1"/>
                <a:gd name="f16" fmla="val 2647"/>
                <a:gd name="f17" fmla="val 2616"/>
                <a:gd name="f18" fmla="val 9011"/>
                <a:gd name="f19" fmla="val 11657"/>
                <a:gd name="f20" fmla="val 9042"/>
                <a:gd name="f21" fmla="*/ f0 1 11689"/>
                <a:gd name="f22" fmla="*/ f1 1 11658"/>
                <a:gd name="f23" fmla="+- f4 0 f2"/>
                <a:gd name="f24" fmla="+- f3 0 f2"/>
                <a:gd name="f25" fmla="*/ f24 1 11689"/>
                <a:gd name="f26" fmla="*/ f23 1 11658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1689" h="11658">
                  <a:moveTo>
                    <a:pt x="f5" y="f6"/>
                  </a:moveTo>
                  <a:cubicBezTo>
                    <a:pt x="f7" y="f6"/>
                    <a:pt x="f8" y="f9"/>
                    <a:pt x="f8" y="f5"/>
                  </a:cubicBezTo>
                  <a:cubicBezTo>
                    <a:pt x="f8" y="f7"/>
                    <a:pt x="f10" y="f8"/>
                    <a:pt x="f5" y="f8"/>
                  </a:cubicBezTo>
                  <a:cubicBezTo>
                    <a:pt x="f11" y="f8"/>
                    <a:pt x="f12" y="f13"/>
                    <a:pt x="f12" y="f5"/>
                  </a:cubicBezTo>
                  <a:cubicBezTo>
                    <a:pt x="f12" y="f9"/>
                    <a:pt x="f14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5"/>
                  </a:cubicBezTo>
                  <a:cubicBezTo>
                    <a:pt x="f2" y="f18"/>
                    <a:pt x="f16" y="f19"/>
                    <a:pt x="f5" y="f19"/>
                  </a:cubicBezTo>
                  <a:cubicBezTo>
                    <a:pt x="f18" y="f19"/>
                    <a:pt x="f19" y="f18"/>
                    <a:pt x="f19" y="f5"/>
                  </a:cubicBezTo>
                  <a:cubicBezTo>
                    <a:pt x="f3" y="f17"/>
                    <a:pt x="f20" y="f15"/>
                    <a:pt x="f5" y="f15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29" name="Google Shape;5917;p86">
            <a:extLst>
              <a:ext uri="{FF2B5EF4-FFF2-40B4-BE49-F238E27FC236}">
                <a16:creationId xmlns:a16="http://schemas.microsoft.com/office/drawing/2014/main" id="{17AC605D-DB59-41F1-AA69-B5B093577CB8}"/>
              </a:ext>
            </a:extLst>
          </p:cNvPr>
          <p:cNvSpPr/>
          <p:nvPr/>
        </p:nvSpPr>
        <p:spPr>
          <a:xfrm>
            <a:off x="4339778" y="2577099"/>
            <a:ext cx="451036" cy="463171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+- f4 0 f2"/>
              <a:gd name="f77" fmla="+- f3 0 f2"/>
              <a:gd name="f78" fmla="*/ f77 1 12446"/>
              <a:gd name="f79" fmla="*/ f76 1 12698"/>
              <a:gd name="f80" fmla="*/ f2 1 f78"/>
              <a:gd name="f81" fmla="*/ f3 1 f78"/>
              <a:gd name="f82" fmla="*/ f2 1 f79"/>
              <a:gd name="f83" fmla="*/ f4 1 f79"/>
              <a:gd name="f84" fmla="*/ f80 f74 1"/>
              <a:gd name="f85" fmla="*/ f81 f74 1"/>
              <a:gd name="f86" fmla="*/ f83 f75 1"/>
              <a:gd name="f87" fmla="*/ f82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4" t="f87" r="f85" b="f86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30" name="Google Shape;5955;p86">
            <a:extLst>
              <a:ext uri="{FF2B5EF4-FFF2-40B4-BE49-F238E27FC236}">
                <a16:creationId xmlns:a16="http://schemas.microsoft.com/office/drawing/2014/main" id="{35BC9962-7D4A-441B-9D51-0E75BA206C97}"/>
              </a:ext>
            </a:extLst>
          </p:cNvPr>
          <p:cNvSpPr/>
          <p:nvPr/>
        </p:nvSpPr>
        <p:spPr>
          <a:xfrm>
            <a:off x="4879375" y="2649492"/>
            <a:ext cx="459001" cy="390768"/>
          </a:xfrm>
          <a:custGeom>
            <a:avLst/>
            <a:gdLst>
              <a:gd name="f0" fmla="val w"/>
              <a:gd name="f1" fmla="val h"/>
              <a:gd name="f2" fmla="val 0"/>
              <a:gd name="f3" fmla="val 12666"/>
              <a:gd name="f4" fmla="val 10713"/>
              <a:gd name="f5" fmla="val 1765"/>
              <a:gd name="f6" fmla="val 3309"/>
              <a:gd name="f7" fmla="val 7058"/>
              <a:gd name="f8" fmla="val 7278"/>
              <a:gd name="f9" fmla="val 1954"/>
              <a:gd name="f10" fmla="val 7436"/>
              <a:gd name="f11" fmla="val 2206"/>
              <a:gd name="f12" fmla="val 2615"/>
              <a:gd name="f13" fmla="val 9925"/>
              <a:gd name="f14" fmla="val 788"/>
              <a:gd name="f15" fmla="val 5073"/>
              <a:gd name="f16" fmla="val 5262"/>
              <a:gd name="f17" fmla="val 5514"/>
              <a:gd name="f18" fmla="val 5892"/>
              <a:gd name="f19" fmla="val 3403"/>
              <a:gd name="f20" fmla="val 3813"/>
              <a:gd name="f21" fmla="val 4033"/>
              <a:gd name="f22" fmla="val 4254"/>
              <a:gd name="f23" fmla="val 7247"/>
              <a:gd name="f24" fmla="val 8412"/>
              <a:gd name="f25" fmla="val 8601"/>
              <a:gd name="f26" fmla="val 8853"/>
              <a:gd name="f27" fmla="val 9294"/>
              <a:gd name="f28" fmla="val 6711"/>
              <a:gd name="f29" fmla="val 7152"/>
              <a:gd name="f30" fmla="val 7404"/>
              <a:gd name="f31" fmla="val 7593"/>
              <a:gd name="f32" fmla="val 11815"/>
              <a:gd name="f33" fmla="val 9988"/>
              <a:gd name="f34" fmla="val 10429"/>
              <a:gd name="f35" fmla="val 10649"/>
              <a:gd name="f36" fmla="val 10870"/>
              <a:gd name="f37" fmla="val 379"/>
              <a:gd name="f38" fmla="val 1"/>
              <a:gd name="f39" fmla="val 158"/>
              <a:gd name="f40" fmla="val 190"/>
              <a:gd name="f41" fmla="val 10334"/>
              <a:gd name="f42" fmla="val 10555"/>
              <a:gd name="f43" fmla="val 10712"/>
              <a:gd name="f44" fmla="val 12224"/>
              <a:gd name="f45" fmla="val 12476"/>
              <a:gd name="f46" fmla="val 12665"/>
              <a:gd name="f47" fmla="val 10523"/>
              <a:gd name="f48" fmla="val 12634"/>
              <a:gd name="f49" fmla="val 12445"/>
              <a:gd name="f50" fmla="*/ f0 1 12666"/>
              <a:gd name="f51" fmla="*/ f1 1 10713"/>
              <a:gd name="f52" fmla="+- f4 0 f2"/>
              <a:gd name="f53" fmla="+- f3 0 f2"/>
              <a:gd name="f54" fmla="*/ f53 1 12666"/>
              <a:gd name="f55" fmla="*/ f52 1 10713"/>
              <a:gd name="f56" fmla="*/ f2 1 f54"/>
              <a:gd name="f57" fmla="*/ f3 1 f54"/>
              <a:gd name="f58" fmla="*/ f2 1 f55"/>
              <a:gd name="f59" fmla="*/ f4 1 f55"/>
              <a:gd name="f60" fmla="*/ f56 f50 1"/>
              <a:gd name="f61" fmla="*/ f57 f50 1"/>
              <a:gd name="f62" fmla="*/ f59 f51 1"/>
              <a:gd name="f63" fmla="*/ f58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0" t="f63" r="f61" b="f62"/>
            <a:pathLst>
              <a:path w="12666" h="1071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10"/>
                </a:cubicBezTo>
                <a:lnTo>
                  <a:pt x="f12" y="f10"/>
                </a:lnTo>
                <a:lnTo>
                  <a:pt x="f12" y="f13"/>
                </a:lnTo>
                <a:lnTo>
                  <a:pt x="f14" y="f13"/>
                </a:lnTo>
                <a:lnTo>
                  <a:pt x="f14" y="f6"/>
                </a:lnTo>
                <a:close/>
                <a:moveTo>
                  <a:pt x="f15" y="f6"/>
                </a:moveTo>
                <a:lnTo>
                  <a:pt x="f15" y="f7"/>
                </a:lnTo>
                <a:cubicBezTo>
                  <a:pt x="f15" y="f8"/>
                  <a:pt x="f16" y="f10"/>
                  <a:pt x="f17" y="f10"/>
                </a:cubicBezTo>
                <a:lnTo>
                  <a:pt x="f18" y="f10"/>
                </a:lnTo>
                <a:lnTo>
                  <a:pt x="f18" y="f13"/>
                </a:lnTo>
                <a:lnTo>
                  <a:pt x="f19" y="f13"/>
                </a:lnTo>
                <a:lnTo>
                  <a:pt x="f19" y="f10"/>
                </a:lnTo>
                <a:lnTo>
                  <a:pt x="f20" y="f10"/>
                </a:lnTo>
                <a:cubicBezTo>
                  <a:pt x="f21" y="f10"/>
                  <a:pt x="f22" y="f23"/>
                  <a:pt x="f22" y="f7"/>
                </a:cubicBezTo>
                <a:lnTo>
                  <a:pt x="f22" y="f6"/>
                </a:lnTo>
                <a:close/>
                <a:moveTo>
                  <a:pt x="f24" y="f6"/>
                </a:moveTo>
                <a:lnTo>
                  <a:pt x="f24" y="f7"/>
                </a:lnTo>
                <a:cubicBezTo>
                  <a:pt x="f24" y="f8"/>
                  <a:pt x="f25" y="f10"/>
                  <a:pt x="f26" y="f10"/>
                </a:cubicBezTo>
                <a:lnTo>
                  <a:pt x="f27" y="f10"/>
                </a:lnTo>
                <a:lnTo>
                  <a:pt x="f27" y="f13"/>
                </a:lnTo>
                <a:lnTo>
                  <a:pt x="f28" y="f13"/>
                </a:lnTo>
                <a:lnTo>
                  <a:pt x="f28" y="f10"/>
                </a:lnTo>
                <a:lnTo>
                  <a:pt x="f29" y="f10"/>
                </a:lnTo>
                <a:cubicBezTo>
                  <a:pt x="f30" y="f10"/>
                  <a:pt x="f31" y="f23"/>
                  <a:pt x="f31" y="f7"/>
                </a:cubicBezTo>
                <a:lnTo>
                  <a:pt x="f31" y="f6"/>
                </a:lnTo>
                <a:close/>
                <a:moveTo>
                  <a:pt x="f32" y="f6"/>
                </a:moveTo>
                <a:lnTo>
                  <a:pt x="f32" y="f13"/>
                </a:lnTo>
                <a:lnTo>
                  <a:pt x="f33" y="f13"/>
                </a:lnTo>
                <a:lnTo>
                  <a:pt x="f33" y="f10"/>
                </a:lnTo>
                <a:lnTo>
                  <a:pt x="f34" y="f10"/>
                </a:lnTo>
                <a:cubicBezTo>
                  <a:pt x="f35" y="f10"/>
                  <a:pt x="f36" y="f23"/>
                  <a:pt x="f36" y="f7"/>
                </a:cubicBezTo>
                <a:lnTo>
                  <a:pt x="f36" y="f6"/>
                </a:lnTo>
                <a:close/>
                <a:moveTo>
                  <a:pt x="f37" y="f38"/>
                </a:moveTo>
                <a:cubicBezTo>
                  <a:pt x="f39" y="f38"/>
                  <a:pt x="f38" y="f40"/>
                  <a:pt x="f38" y="f37"/>
                </a:cubicBezTo>
                <a:lnTo>
                  <a:pt x="f38" y="f41"/>
                </a:lnTo>
                <a:cubicBezTo>
                  <a:pt x="f38" y="f42"/>
                  <a:pt x="f40" y="f43"/>
                  <a:pt x="f37" y="f43"/>
                </a:cubicBezTo>
                <a:lnTo>
                  <a:pt x="f44" y="f43"/>
                </a:lnTo>
                <a:cubicBezTo>
                  <a:pt x="f45" y="f43"/>
                  <a:pt x="f46" y="f47"/>
                  <a:pt x="f46" y="f41"/>
                </a:cubicBezTo>
                <a:lnTo>
                  <a:pt x="f46" y="f37"/>
                </a:lnTo>
                <a:cubicBezTo>
                  <a:pt x="f48" y="f40"/>
                  <a:pt x="f49" y="f38"/>
                  <a:pt x="f44" y="f38"/>
                </a:cubicBezTo>
                <a:close/>
              </a:path>
            </a:pathLst>
          </a:custGeom>
          <a:solidFill>
            <a:srgbClr val="45B6FE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131" name="Google Shape;5983;p86">
            <a:extLst>
              <a:ext uri="{FF2B5EF4-FFF2-40B4-BE49-F238E27FC236}">
                <a16:creationId xmlns:a16="http://schemas.microsoft.com/office/drawing/2014/main" id="{7E6B69D3-2199-4786-B07B-3F1B55C8A05B}"/>
              </a:ext>
            </a:extLst>
          </p:cNvPr>
          <p:cNvGrpSpPr/>
          <p:nvPr/>
        </p:nvGrpSpPr>
        <p:grpSpPr>
          <a:xfrm>
            <a:off x="5526834" y="2589233"/>
            <a:ext cx="461287" cy="462009"/>
            <a:chOff x="5526834" y="2589233"/>
            <a:chExt cx="461287" cy="462009"/>
          </a:xfrm>
        </p:grpSpPr>
        <p:sp>
          <p:nvSpPr>
            <p:cNvPr id="132" name="Google Shape;5984;p86">
              <a:extLst>
                <a:ext uri="{FF2B5EF4-FFF2-40B4-BE49-F238E27FC236}">
                  <a16:creationId xmlns:a16="http://schemas.microsoft.com/office/drawing/2014/main" id="{42B5B831-4C07-4779-87DD-6C20B71BBFD0}"/>
                </a:ext>
              </a:extLst>
            </p:cNvPr>
            <p:cNvSpPr/>
            <p:nvPr/>
          </p:nvSpPr>
          <p:spPr>
            <a:xfrm>
              <a:off x="5526834" y="2589233"/>
              <a:ext cx="368804" cy="3700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+- f4 0 f2"/>
                <a:gd name="f25" fmla="+- f3 0 f2"/>
                <a:gd name="f26" fmla="*/ f25 1 10177"/>
                <a:gd name="f27" fmla="*/ f24 1 10145"/>
                <a:gd name="f28" fmla="*/ f2 1 f26"/>
                <a:gd name="f29" fmla="*/ f3 1 f26"/>
                <a:gd name="f30" fmla="*/ f2 1 f27"/>
                <a:gd name="f31" fmla="*/ f4 1 f27"/>
                <a:gd name="f32" fmla="*/ f28 f22 1"/>
                <a:gd name="f33" fmla="*/ f29 f22 1"/>
                <a:gd name="f34" fmla="*/ f31 f23 1"/>
                <a:gd name="f35" fmla="*/ f30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3" name="Google Shape;5985;p86">
              <a:extLst>
                <a:ext uri="{FF2B5EF4-FFF2-40B4-BE49-F238E27FC236}">
                  <a16:creationId xmlns:a16="http://schemas.microsoft.com/office/drawing/2014/main" id="{E794DAD6-7E0F-4AAD-B896-506131DF0E1A}"/>
                </a:ext>
              </a:extLst>
            </p:cNvPr>
            <p:cNvSpPr/>
            <p:nvPr/>
          </p:nvSpPr>
          <p:spPr>
            <a:xfrm>
              <a:off x="5588474" y="2775231"/>
              <a:ext cx="399647" cy="2760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+- f4 0 f2"/>
                <a:gd name="f66" fmla="+- f3 0 f2"/>
                <a:gd name="f67" fmla="*/ f66 1 11028"/>
                <a:gd name="f68" fmla="*/ f65 1 7567"/>
                <a:gd name="f69" fmla="*/ f2 1 f67"/>
                <a:gd name="f70" fmla="*/ f3 1 f67"/>
                <a:gd name="f71" fmla="*/ f2 1 f68"/>
                <a:gd name="f72" fmla="*/ f4 1 f68"/>
                <a:gd name="f73" fmla="*/ f69 f63 1"/>
                <a:gd name="f74" fmla="*/ f70 f63 1"/>
                <a:gd name="f75" fmla="*/ f72 f64 1"/>
                <a:gd name="f76" fmla="*/ f71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1028" h="756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34" name="Google Shape;5986;p86">
            <a:extLst>
              <a:ext uri="{FF2B5EF4-FFF2-40B4-BE49-F238E27FC236}">
                <a16:creationId xmlns:a16="http://schemas.microsoft.com/office/drawing/2014/main" id="{51EF9155-9F93-416F-AE47-8A8922E04DB9}"/>
              </a:ext>
            </a:extLst>
          </p:cNvPr>
          <p:cNvGrpSpPr/>
          <p:nvPr/>
        </p:nvGrpSpPr>
        <p:grpSpPr>
          <a:xfrm>
            <a:off x="7353851" y="2571603"/>
            <a:ext cx="465823" cy="464304"/>
            <a:chOff x="7353851" y="2571603"/>
            <a:chExt cx="465823" cy="464304"/>
          </a:xfrm>
        </p:grpSpPr>
        <p:sp>
          <p:nvSpPr>
            <p:cNvPr id="135" name="Google Shape;5987;p86">
              <a:extLst>
                <a:ext uri="{FF2B5EF4-FFF2-40B4-BE49-F238E27FC236}">
                  <a16:creationId xmlns:a16="http://schemas.microsoft.com/office/drawing/2014/main" id="{86DDFF5D-C240-4EB3-85C9-6A7BD5EAD580}"/>
                </a:ext>
              </a:extLst>
            </p:cNvPr>
            <p:cNvSpPr/>
            <p:nvPr/>
          </p:nvSpPr>
          <p:spPr>
            <a:xfrm>
              <a:off x="7635834" y="2856594"/>
              <a:ext cx="183840" cy="1793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73"/>
                <a:gd name="f4" fmla="val 4916"/>
                <a:gd name="f5" fmla="val 2238"/>
                <a:gd name="f6" fmla="val 1"/>
                <a:gd name="f7" fmla="val 1986"/>
                <a:gd name="f8" fmla="val 442"/>
                <a:gd name="f9" fmla="val 1671"/>
                <a:gd name="f10" fmla="val 820"/>
                <a:gd name="f11" fmla="val 1324"/>
                <a:gd name="f12" fmla="val 1229"/>
                <a:gd name="f13" fmla="val 946"/>
                <a:gd name="f14" fmla="val 473"/>
                <a:gd name="f15" fmla="val 2206"/>
                <a:gd name="f16" fmla="val 4443"/>
                <a:gd name="f17" fmla="val 2521"/>
                <a:gd name="f18" fmla="val 4758"/>
                <a:gd name="f19" fmla="val 2923"/>
                <a:gd name="f20" fmla="val 3325"/>
                <a:gd name="f21" fmla="val 3726"/>
                <a:gd name="f22" fmla="val 4128"/>
                <a:gd name="f23" fmla="val 3813"/>
                <a:gd name="f24" fmla="val 2836"/>
                <a:gd name="f25" fmla="*/ f0 1 5073"/>
                <a:gd name="f26" fmla="*/ f1 1 4916"/>
                <a:gd name="f27" fmla="+- f4 0 f2"/>
                <a:gd name="f28" fmla="+- f3 0 f2"/>
                <a:gd name="f29" fmla="*/ f28 1 5073"/>
                <a:gd name="f30" fmla="*/ f27 1 4916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073" h="4916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9"/>
                    <a:pt x="f14" y="f7"/>
                    <a:pt x="f6" y="f5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16" y="f16"/>
                  </a:cubicBezTo>
                  <a:cubicBezTo>
                    <a:pt x="f3" y="f23"/>
                    <a:pt x="f3" y="f24"/>
                    <a:pt x="f16" y="f15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6" name="Google Shape;5988;p86">
              <a:extLst>
                <a:ext uri="{FF2B5EF4-FFF2-40B4-BE49-F238E27FC236}">
                  <a16:creationId xmlns:a16="http://schemas.microsoft.com/office/drawing/2014/main" id="{E1859D66-A2BF-4B63-B1F2-3C41BE5CD41E}"/>
                </a:ext>
              </a:extLst>
            </p:cNvPr>
            <p:cNvSpPr/>
            <p:nvPr/>
          </p:nvSpPr>
          <p:spPr>
            <a:xfrm>
              <a:off x="7353851" y="2571603"/>
              <a:ext cx="359670" cy="3632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925"/>
                <a:gd name="f4" fmla="val 9958"/>
                <a:gd name="f5" fmla="val 4978"/>
                <a:gd name="f6" fmla="val 1702"/>
                <a:gd name="f7" fmla="val 6774"/>
                <a:gd name="f8" fmla="val 8286"/>
                <a:gd name="f9" fmla="val 3214"/>
                <a:gd name="f10" fmla="val 5010"/>
                <a:gd name="f11" fmla="val 8254"/>
                <a:gd name="f12" fmla="val 5892"/>
                <a:gd name="f13" fmla="val 7939"/>
                <a:gd name="f14" fmla="val 6711"/>
                <a:gd name="f15" fmla="val 7341"/>
                <a:gd name="f16" fmla="val 7310"/>
                <a:gd name="f17" fmla="val 6742"/>
                <a:gd name="f18" fmla="val 7908"/>
                <a:gd name="f19" fmla="val 5923"/>
                <a:gd name="f20" fmla="val 8318"/>
                <a:gd name="f21" fmla="val 3151"/>
                <a:gd name="f22" fmla="val 1670"/>
                <a:gd name="f23" fmla="val 6837"/>
                <a:gd name="f24" fmla="val 1"/>
                <a:gd name="f25" fmla="val 2268"/>
                <a:gd name="f26" fmla="val 2269"/>
                <a:gd name="f27" fmla="val 7688"/>
                <a:gd name="f28" fmla="val 9956"/>
                <a:gd name="f29" fmla="val 5013"/>
                <a:gd name="f30" fmla="val 9957"/>
                <a:gd name="f31" fmla="val 5048"/>
                <a:gd name="f32" fmla="val 5083"/>
                <a:gd name="f33" fmla="val 6367"/>
                <a:gd name="f34" fmla="val 7586"/>
                <a:gd name="f35" fmla="val 9395"/>
                <a:gd name="f36" fmla="val 8506"/>
                <a:gd name="f37" fmla="val 8444"/>
                <a:gd name="f38" fmla="val 9420"/>
                <a:gd name="f39" fmla="val 7499"/>
                <a:gd name="f40" fmla="val 9924"/>
                <a:gd name="f41" fmla="val 6270"/>
                <a:gd name="f42" fmla="val 7687"/>
                <a:gd name="f43" fmla="*/ f0 1 9925"/>
                <a:gd name="f44" fmla="*/ f1 1 9958"/>
                <a:gd name="f45" fmla="+- f4 0 f2"/>
                <a:gd name="f46" fmla="+- f3 0 f2"/>
                <a:gd name="f47" fmla="*/ f46 1 9925"/>
                <a:gd name="f48" fmla="*/ f45 1 9958"/>
                <a:gd name="f49" fmla="*/ f2 1 f47"/>
                <a:gd name="f50" fmla="*/ f3 1 f47"/>
                <a:gd name="f51" fmla="*/ f2 1 f48"/>
                <a:gd name="f52" fmla="*/ f4 1 f48"/>
                <a:gd name="f53" fmla="*/ f49 f43 1"/>
                <a:gd name="f54" fmla="*/ f50 f43 1"/>
                <a:gd name="f55" fmla="*/ f52 f44 1"/>
                <a:gd name="f56" fmla="*/ f51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9925" h="995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5" y="f20"/>
                  </a:cubicBezTo>
                  <a:cubicBezTo>
                    <a:pt x="f21" y="f20"/>
                    <a:pt x="f22" y="f23"/>
                    <a:pt x="f22" y="f10"/>
                  </a:cubicBezTo>
                  <a:cubicBezTo>
                    <a:pt x="f22" y="f9"/>
                    <a:pt x="f21" y="f6"/>
                    <a:pt x="f5" y="f6"/>
                  </a:cubicBezTo>
                  <a:close/>
                  <a:moveTo>
                    <a:pt x="f5" y="f24"/>
                  </a:moveTo>
                  <a:cubicBezTo>
                    <a:pt x="f25" y="f24"/>
                    <a:pt x="f2" y="f26"/>
                    <a:pt x="f2" y="f5"/>
                  </a:cubicBezTo>
                  <a:cubicBezTo>
                    <a:pt x="f2" y="f27"/>
                    <a:pt x="f25" y="f28"/>
                    <a:pt x="f5" y="f28"/>
                  </a:cubicBezTo>
                  <a:cubicBezTo>
                    <a:pt x="f29" y="f30"/>
                    <a:pt x="f31" y="f30"/>
                    <a:pt x="f32" y="f30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40" y="f41"/>
                    <a:pt x="f40" y="f5"/>
                  </a:cubicBezTo>
                  <a:cubicBezTo>
                    <a:pt x="f40" y="f26"/>
                    <a:pt x="f42" y="f24"/>
                    <a:pt x="f5" y="f24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37" name="Google Shape;6005;p86">
            <a:extLst>
              <a:ext uri="{FF2B5EF4-FFF2-40B4-BE49-F238E27FC236}">
                <a16:creationId xmlns:a16="http://schemas.microsoft.com/office/drawing/2014/main" id="{14F26B49-9298-4CEF-BE80-A7F66CF5FD08}"/>
              </a:ext>
            </a:extLst>
          </p:cNvPr>
          <p:cNvGrpSpPr/>
          <p:nvPr/>
        </p:nvGrpSpPr>
        <p:grpSpPr>
          <a:xfrm>
            <a:off x="4901348" y="3495294"/>
            <a:ext cx="406286" cy="408900"/>
            <a:chOff x="4901348" y="3495294"/>
            <a:chExt cx="406286" cy="408900"/>
          </a:xfrm>
        </p:grpSpPr>
        <p:sp>
          <p:nvSpPr>
            <p:cNvPr id="138" name="Google Shape;6006;p86">
              <a:extLst>
                <a:ext uri="{FF2B5EF4-FFF2-40B4-BE49-F238E27FC236}">
                  <a16:creationId xmlns:a16="http://schemas.microsoft.com/office/drawing/2014/main" id="{23926057-661D-48FD-9038-A17E23EECB6C}"/>
                </a:ext>
              </a:extLst>
            </p:cNvPr>
            <p:cNvSpPr/>
            <p:nvPr/>
          </p:nvSpPr>
          <p:spPr>
            <a:xfrm>
              <a:off x="4901348" y="3495294"/>
              <a:ext cx="406286" cy="3000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9294"/>
                <a:gd name="f5" fmla="val 11405"/>
                <a:gd name="f6" fmla="val 1701"/>
                <a:gd name="f7" fmla="val 11626"/>
                <a:gd name="f8" fmla="val 11846"/>
                <a:gd name="f9" fmla="val 1890"/>
                <a:gd name="f10" fmla="val 2142"/>
                <a:gd name="f11" fmla="val 3749"/>
                <a:gd name="f12" fmla="val 11090"/>
                <a:gd name="f13" fmla="val 4663"/>
                <a:gd name="f14" fmla="val 9956"/>
                <a:gd name="f15" fmla="val 4978"/>
                <a:gd name="f16" fmla="val 10051"/>
                <a:gd name="f17" fmla="val 4631"/>
                <a:gd name="f18" fmla="val 10145"/>
                <a:gd name="f19" fmla="val 4222"/>
                <a:gd name="f20" fmla="val 3844"/>
                <a:gd name="f21" fmla="val 2584"/>
                <a:gd name="f22" fmla="val 3812"/>
                <a:gd name="f23" fmla="val 2647"/>
                <a:gd name="f24" fmla="val 4600"/>
                <a:gd name="f25" fmla="val 2773"/>
                <a:gd name="f26" fmla="val 5009"/>
                <a:gd name="f27" fmla="val 1639"/>
                <a:gd name="f28" fmla="val 4694"/>
                <a:gd name="f29" fmla="val 851"/>
                <a:gd name="f30" fmla="val 3781"/>
                <a:gd name="f31" fmla="val 1040"/>
                <a:gd name="f32" fmla="val 1292"/>
                <a:gd name="f33" fmla="val 4065"/>
                <a:gd name="f34" fmla="val 3655"/>
                <a:gd name="f35" fmla="val 4317"/>
                <a:gd name="f36" fmla="val 4506"/>
                <a:gd name="f37" fmla="val 3875"/>
                <a:gd name="f38" fmla="val 4096"/>
                <a:gd name="f39" fmla="val 4821"/>
                <a:gd name="f40" fmla="val 5041"/>
                <a:gd name="f41" fmla="val 5262"/>
                <a:gd name="f42" fmla="val 5261"/>
                <a:gd name="f43" fmla="val 5451"/>
                <a:gd name="f44" fmla="val 5324"/>
                <a:gd name="f45" fmla="val 5577"/>
                <a:gd name="f46" fmla="val 5608"/>
                <a:gd name="f47" fmla="val 5482"/>
                <a:gd name="f48" fmla="val 5797"/>
                <a:gd name="f49" fmla="val 5431"/>
                <a:gd name="f50" fmla="val 5952"/>
                <a:gd name="f51" fmla="val 5229"/>
                <a:gd name="f52" fmla="val 6065"/>
                <a:gd name="f53" fmla="val 5054"/>
                <a:gd name="f54" fmla="val 5017"/>
                <a:gd name="f55" fmla="val 4980"/>
                <a:gd name="f56" fmla="val 6060"/>
                <a:gd name="f57" fmla="val 4947"/>
                <a:gd name="f58" fmla="val 6049"/>
                <a:gd name="f59" fmla="val 4128"/>
                <a:gd name="f60" fmla="val 5734"/>
                <a:gd name="f61" fmla="val 4946"/>
                <a:gd name="f62" fmla="val 2993"/>
                <a:gd name="f63" fmla="val 2741"/>
                <a:gd name="f64" fmla="val 2552"/>
                <a:gd name="f65" fmla="val 189"/>
                <a:gd name="f66" fmla="val 441"/>
                <a:gd name="f67" fmla="val 882"/>
                <a:gd name="f68" fmla="val 1261"/>
                <a:gd name="f69" fmla="val 536"/>
                <a:gd name="f70" fmla="val 1"/>
                <a:gd name="f71" fmla="val 1418"/>
                <a:gd name="f72" fmla="val 4568"/>
                <a:gd name="f73" fmla="val 1513"/>
                <a:gd name="f74" fmla="val 3183"/>
                <a:gd name="f75" fmla="val 5923"/>
                <a:gd name="f76" fmla="val 4159"/>
                <a:gd name="f77" fmla="val 7372"/>
                <a:gd name="f78" fmla="val 5073"/>
                <a:gd name="f79" fmla="val 7089"/>
                <a:gd name="f80" fmla="val 7687"/>
                <a:gd name="f81" fmla="val 8286"/>
                <a:gd name="f82" fmla="val 8884"/>
                <a:gd name="f83" fmla="val 4443"/>
                <a:gd name="f84" fmla="val 8192"/>
                <a:gd name="f85" fmla="val 7782"/>
                <a:gd name="f86" fmla="val 7562"/>
                <a:gd name="f87" fmla="val 8507"/>
                <a:gd name="f88" fmla="val 9484"/>
                <a:gd name="f89" fmla="val 11216"/>
                <a:gd name="f90" fmla="val 4537"/>
                <a:gd name="f91" fmla="val 12098"/>
                <a:gd name="f92" fmla="val 9704"/>
                <a:gd name="f93" fmla="*/ f0 1 12666"/>
                <a:gd name="f94" fmla="*/ f1 1 9294"/>
                <a:gd name="f95" fmla="+- f4 0 f2"/>
                <a:gd name="f96" fmla="+- f3 0 f2"/>
                <a:gd name="f97" fmla="*/ f96 1 12666"/>
                <a:gd name="f98" fmla="*/ f95 1 9294"/>
                <a:gd name="f99" fmla="*/ f2 1 f97"/>
                <a:gd name="f100" fmla="*/ f3 1 f97"/>
                <a:gd name="f101" fmla="*/ f2 1 f98"/>
                <a:gd name="f102" fmla="*/ f4 1 f98"/>
                <a:gd name="f103" fmla="*/ f99 f93 1"/>
                <a:gd name="f104" fmla="*/ f100 f93 1"/>
                <a:gd name="f105" fmla="*/ f102 f94 1"/>
                <a:gd name="f106" fmla="*/ f101 f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12666" h="92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6"/>
                  </a:lnTo>
                  <a:close/>
                  <a:moveTo>
                    <a:pt x="f21" y="f6"/>
                  </a:moveTo>
                  <a:lnTo>
                    <a:pt x="f21" y="f22"/>
                  </a:lnTo>
                  <a:cubicBezTo>
                    <a:pt x="f21" y="f19"/>
                    <a:pt x="f23" y="f24"/>
                    <a:pt x="f25" y="f26"/>
                  </a:cubicBezTo>
                  <a:cubicBezTo>
                    <a:pt x="f27" y="f28"/>
                    <a:pt x="f29" y="f30"/>
                    <a:pt x="f29" y="f10"/>
                  </a:cubicBezTo>
                  <a:cubicBezTo>
                    <a:pt x="f29" y="f9"/>
                    <a:pt x="f31" y="f6"/>
                    <a:pt x="f32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6" y="f38"/>
                  </a:cubicBezTo>
                  <a:cubicBezTo>
                    <a:pt x="f36" y="f1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cubicBezTo>
                    <a:pt x="f59" y="f60"/>
                    <a:pt x="f34" y="f61"/>
                    <a:pt x="f34" y="f38"/>
                  </a:cubicBezTo>
                  <a:cubicBezTo>
                    <a:pt x="f34" y="f37"/>
                    <a:pt x="f20" y="f34"/>
                    <a:pt x="f33" y="f34"/>
                  </a:cubicBezTo>
                  <a:close/>
                  <a:moveTo>
                    <a:pt x="f62" y="f2"/>
                  </a:moveTo>
                  <a:cubicBezTo>
                    <a:pt x="f63" y="f2"/>
                    <a:pt x="f64" y="f65"/>
                    <a:pt x="f64" y="f66"/>
                  </a:cubicBezTo>
                  <a:lnTo>
                    <a:pt x="f64" y="f67"/>
                  </a:lnTo>
                  <a:lnTo>
                    <a:pt x="f68" y="f67"/>
                  </a:lnTo>
                  <a:cubicBezTo>
                    <a:pt x="f69" y="f67"/>
                    <a:pt x="f70" y="f71"/>
                    <a:pt x="f70" y="f10"/>
                  </a:cubicBezTo>
                  <a:cubicBezTo>
                    <a:pt x="f70" y="f72"/>
                    <a:pt x="f73" y="f48"/>
                    <a:pt x="f74" y="f75"/>
                  </a:cubicBezTo>
                  <a:cubicBezTo>
                    <a:pt x="f76" y="f77"/>
                    <a:pt x="f78" y="f79"/>
                    <a:pt x="f78" y="f80"/>
                  </a:cubicBezTo>
                  <a:cubicBezTo>
                    <a:pt x="f78" y="f81"/>
                    <a:pt x="f39" y="f82"/>
                    <a:pt x="f83" y="f4"/>
                  </a:cubicBezTo>
                  <a:lnTo>
                    <a:pt x="f84" y="f4"/>
                  </a:lnTo>
                  <a:cubicBezTo>
                    <a:pt x="f85" y="f82"/>
                    <a:pt x="f86" y="f81"/>
                    <a:pt x="f86" y="f80"/>
                  </a:cubicBezTo>
                  <a:cubicBezTo>
                    <a:pt x="f86" y="f79"/>
                    <a:pt x="f87" y="f77"/>
                    <a:pt x="f88" y="f75"/>
                  </a:cubicBezTo>
                  <a:cubicBezTo>
                    <a:pt x="f89" y="f48"/>
                    <a:pt x="f3" y="f90"/>
                    <a:pt x="f3" y="f10"/>
                  </a:cubicBezTo>
                  <a:cubicBezTo>
                    <a:pt x="f3" y="f71"/>
                    <a:pt x="f91" y="f67"/>
                    <a:pt x="f5" y="f67"/>
                  </a:cubicBezTo>
                  <a:lnTo>
                    <a:pt x="f18" y="f67"/>
                  </a:lnTo>
                  <a:lnTo>
                    <a:pt x="f18" y="f66"/>
                  </a:lnTo>
                  <a:cubicBezTo>
                    <a:pt x="f18" y="f65"/>
                    <a:pt x="f14" y="f2"/>
                    <a:pt x="f92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9" name="Google Shape;6007;p86">
              <a:extLst>
                <a:ext uri="{FF2B5EF4-FFF2-40B4-BE49-F238E27FC236}">
                  <a16:creationId xmlns:a16="http://schemas.microsoft.com/office/drawing/2014/main" id="{09BE3BFE-9E89-4CC2-8EAD-4A125EFD6CFD}"/>
                </a:ext>
              </a:extLst>
            </p:cNvPr>
            <p:cNvSpPr/>
            <p:nvPr/>
          </p:nvSpPr>
          <p:spPr>
            <a:xfrm>
              <a:off x="4979173" y="3822804"/>
              <a:ext cx="249658" cy="813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3"/>
                <a:gd name="f4" fmla="val 2521"/>
                <a:gd name="f5" fmla="val 757"/>
                <a:gd name="f6" fmla="val 1"/>
                <a:gd name="f7" fmla="val 63"/>
                <a:gd name="f8" fmla="val 1954"/>
                <a:gd name="f9" fmla="val 2237"/>
                <a:gd name="f10" fmla="val 158"/>
                <a:gd name="f11" fmla="val 473"/>
                <a:gd name="f12" fmla="val 7278"/>
                <a:gd name="f13" fmla="val 7593"/>
                <a:gd name="f14" fmla="val 7782"/>
                <a:gd name="f15" fmla="val 7688"/>
                <a:gd name="f16" fmla="val 6995"/>
                <a:gd name="f17" fmla="*/ f0 1 7783"/>
                <a:gd name="f18" fmla="*/ f1 1 2521"/>
                <a:gd name="f19" fmla="+- f4 0 f2"/>
                <a:gd name="f20" fmla="+- f3 0 f2"/>
                <a:gd name="f21" fmla="*/ f20 1 7783"/>
                <a:gd name="f22" fmla="*/ f19 1 2521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783" h="2521">
                  <a:moveTo>
                    <a:pt x="f5" y="f6"/>
                  </a:moveTo>
                  <a:lnTo>
                    <a:pt x="f7" y="f8"/>
                  </a:lnTo>
                  <a:cubicBezTo>
                    <a:pt x="f2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5" y="f8"/>
                  </a:cubicBezTo>
                  <a:lnTo>
                    <a:pt x="f16" y="f6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40" name="Google Shape;6020;p86">
            <a:extLst>
              <a:ext uri="{FF2B5EF4-FFF2-40B4-BE49-F238E27FC236}">
                <a16:creationId xmlns:a16="http://schemas.microsoft.com/office/drawing/2014/main" id="{208F4154-AA3D-4B97-B7DA-CADC34F77FB8}"/>
              </a:ext>
            </a:extLst>
          </p:cNvPr>
          <p:cNvGrpSpPr/>
          <p:nvPr/>
        </p:nvGrpSpPr>
        <p:grpSpPr>
          <a:xfrm>
            <a:off x="6148315" y="2583015"/>
            <a:ext cx="272920" cy="462000"/>
            <a:chOff x="6148315" y="2583015"/>
            <a:chExt cx="272920" cy="462000"/>
          </a:xfrm>
        </p:grpSpPr>
        <p:sp>
          <p:nvSpPr>
            <p:cNvPr id="141" name="Google Shape;6021;p86">
              <a:extLst>
                <a:ext uri="{FF2B5EF4-FFF2-40B4-BE49-F238E27FC236}">
                  <a16:creationId xmlns:a16="http://schemas.microsoft.com/office/drawing/2014/main" id="{D41D4C63-755F-46FD-9080-2FE83641B54F}"/>
                </a:ext>
              </a:extLst>
            </p:cNvPr>
            <p:cNvSpPr/>
            <p:nvPr/>
          </p:nvSpPr>
          <p:spPr>
            <a:xfrm>
              <a:off x="6148315" y="2583015"/>
              <a:ext cx="272920" cy="321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823"/>
                <a:gd name="f5" fmla="val 3372"/>
                <a:gd name="f6" fmla="val 1"/>
                <a:gd name="f7" fmla="val 95"/>
                <a:gd name="f8" fmla="val 5703"/>
                <a:gd name="f9" fmla="val 5829"/>
                <a:gd name="f10" fmla="val 5987"/>
                <a:gd name="f11" fmla="val 6113"/>
                <a:gd name="f12" fmla="val 1418"/>
                <a:gd name="f13" fmla="val 8822"/>
                <a:gd name="f14" fmla="val 6081"/>
                <a:gd name="f15" fmla="val 7467"/>
                <a:gd name="f16" fmla="val 7530"/>
                <a:gd name="f17" fmla="val 7499"/>
                <a:gd name="f18" fmla="val 4191"/>
                <a:gd name="f19" fmla="val 4727"/>
                <a:gd name="f20" fmla="val 4663"/>
                <a:gd name="f21" fmla="val 4884"/>
                <a:gd name="f22" fmla="val 5010"/>
                <a:gd name="f23" fmla="val 5357"/>
                <a:gd name="f24" fmla="val 5892"/>
                <a:gd name="f25" fmla="val 6585"/>
                <a:gd name="f26" fmla="val 4474"/>
                <a:gd name="f27" fmla="val 7121"/>
                <a:gd name="f28" fmla="val 3750"/>
                <a:gd name="f29" fmla="val 3088"/>
                <a:gd name="f30" fmla="val 2521"/>
                <a:gd name="f31" fmla="val 2899"/>
                <a:gd name="f32" fmla="val 4916"/>
                <a:gd name="f33" fmla="*/ f0 1 7531"/>
                <a:gd name="f34" fmla="*/ f1 1 8823"/>
                <a:gd name="f35" fmla="+- f4 0 f2"/>
                <a:gd name="f36" fmla="+- f3 0 f2"/>
                <a:gd name="f37" fmla="*/ f36 1 7531"/>
                <a:gd name="f38" fmla="*/ f35 1 8823"/>
                <a:gd name="f39" fmla="*/ f2 1 f37"/>
                <a:gd name="f40" fmla="*/ f3 1 f37"/>
                <a:gd name="f41" fmla="*/ f2 1 f38"/>
                <a:gd name="f42" fmla="*/ f4 1 f38"/>
                <a:gd name="f43" fmla="*/ f39 f33 1"/>
                <a:gd name="f44" fmla="*/ f40 f33 1"/>
                <a:gd name="f45" fmla="*/ f42 f34 1"/>
                <a:gd name="f46" fmla="*/ f41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7531" h="8823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12" y="f13"/>
                  </a:lnTo>
                  <a:lnTo>
                    <a:pt x="f14" y="f13"/>
                  </a:lnTo>
                  <a:lnTo>
                    <a:pt x="f15" y="f11"/>
                  </a:lnTo>
                  <a:cubicBezTo>
                    <a:pt x="f16" y="f10"/>
                    <a:pt x="f17" y="f9"/>
                    <a:pt x="f15" y="f8"/>
                  </a:cubicBezTo>
                  <a:lnTo>
                    <a:pt x="f18" y="f6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23"/>
                    <a:pt x="f31" y="f32"/>
                    <a:pt x="f5" y="f19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2" name="Google Shape;6022;p86">
              <a:extLst>
                <a:ext uri="{FF2B5EF4-FFF2-40B4-BE49-F238E27FC236}">
                  <a16:creationId xmlns:a16="http://schemas.microsoft.com/office/drawing/2014/main" id="{62FC7562-45FB-48CD-B649-450520BE4B7B}"/>
                </a:ext>
              </a:extLst>
            </p:cNvPr>
            <p:cNvSpPr/>
            <p:nvPr/>
          </p:nvSpPr>
          <p:spPr>
            <a:xfrm>
              <a:off x="6209955" y="2934675"/>
              <a:ext cx="151881" cy="1103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3025"/>
                <a:gd name="f5" fmla="val 32"/>
                <a:gd name="f6" fmla="val 2615"/>
                <a:gd name="f7" fmla="val 1"/>
                <a:gd name="f8" fmla="val 2836"/>
                <a:gd name="f9" fmla="val 190"/>
                <a:gd name="f10" fmla="val 442"/>
                <a:gd name="f11" fmla="val 3750"/>
                <a:gd name="f12" fmla="val 3970"/>
                <a:gd name="f13" fmla="*/ f0 1 4191"/>
                <a:gd name="f14" fmla="*/ f1 1 3025"/>
                <a:gd name="f15" fmla="+- f4 0 f2"/>
                <a:gd name="f16" fmla="+- f3 0 f2"/>
                <a:gd name="f17" fmla="*/ f16 1 4191"/>
                <a:gd name="f18" fmla="*/ f15 1 3025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4191" h="3025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4"/>
                    <a:pt x="f10" y="f4"/>
                  </a:cubicBezTo>
                  <a:lnTo>
                    <a:pt x="f11" y="f4"/>
                  </a:lnTo>
                  <a:cubicBezTo>
                    <a:pt x="f12" y="f4"/>
                    <a:pt x="f3" y="f8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43" name="Google Shape;6038;p86">
            <a:extLst>
              <a:ext uri="{FF2B5EF4-FFF2-40B4-BE49-F238E27FC236}">
                <a16:creationId xmlns:a16="http://schemas.microsoft.com/office/drawing/2014/main" id="{4630EB99-76B1-438D-B425-08D44E60BC7D}"/>
              </a:ext>
            </a:extLst>
          </p:cNvPr>
          <p:cNvGrpSpPr/>
          <p:nvPr/>
        </p:nvGrpSpPr>
        <p:grpSpPr>
          <a:xfrm>
            <a:off x="3796058" y="2604494"/>
            <a:ext cx="454438" cy="462595"/>
            <a:chOff x="3796058" y="2604494"/>
            <a:chExt cx="454438" cy="462595"/>
          </a:xfrm>
        </p:grpSpPr>
        <p:sp>
          <p:nvSpPr>
            <p:cNvPr id="144" name="Google Shape;6039;p86">
              <a:extLst>
                <a:ext uri="{FF2B5EF4-FFF2-40B4-BE49-F238E27FC236}">
                  <a16:creationId xmlns:a16="http://schemas.microsoft.com/office/drawing/2014/main" id="{0C9AF4F8-4C46-4F97-9101-5135987F7D49}"/>
                </a:ext>
              </a:extLst>
            </p:cNvPr>
            <p:cNvSpPr/>
            <p:nvPr/>
          </p:nvSpPr>
          <p:spPr>
            <a:xfrm>
              <a:off x="3796058" y="2604494"/>
              <a:ext cx="138184" cy="2246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6159"/>
                <a:gd name="f5" fmla="val 1698"/>
                <a:gd name="f6" fmla="val 1"/>
                <a:gd name="f7" fmla="val 1520"/>
                <a:gd name="f8" fmla="val 1373"/>
                <a:gd name="f9" fmla="val 138"/>
                <a:gd name="f10" fmla="val 1293"/>
                <a:gd name="f11" fmla="val 299"/>
                <a:gd name="f12" fmla="val 5119"/>
                <a:gd name="f13" fmla="val 5308"/>
                <a:gd name="f14" fmla="val 127"/>
                <a:gd name="f15" fmla="val 5528"/>
                <a:gd name="f16" fmla="val 316"/>
                <a:gd name="f17" fmla="val 5623"/>
                <a:gd name="f18" fmla="val 2332"/>
                <a:gd name="f19" fmla="val 6158"/>
                <a:gd name="f20" fmla="val 3277"/>
                <a:gd name="f21" fmla="val 2630"/>
                <a:gd name="f22" fmla="val 2868"/>
                <a:gd name="f23" fmla="val 4111"/>
                <a:gd name="f24" fmla="val 582"/>
                <a:gd name="f25" fmla="val 1797"/>
                <a:gd name="f26" fmla="val 15"/>
                <a:gd name="f27" fmla="val 1763"/>
                <a:gd name="f28" fmla="val 5"/>
                <a:gd name="f29" fmla="val 1730"/>
                <a:gd name="f30" fmla="*/ f0 1 3813"/>
                <a:gd name="f31" fmla="*/ f1 1 6159"/>
                <a:gd name="f32" fmla="+- f4 0 f2"/>
                <a:gd name="f33" fmla="+- f3 0 f2"/>
                <a:gd name="f34" fmla="*/ f33 1 3813"/>
                <a:gd name="f35" fmla="*/ f32 1 6159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3812" h="615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cubicBezTo>
                    <a:pt x="f6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3"/>
                    <a:pt x="f3" y="f24"/>
                  </a:cubicBezTo>
                  <a:lnTo>
                    <a:pt x="f25" y="f26"/>
                  </a:lnTo>
                  <a:cubicBezTo>
                    <a:pt x="f27" y="f28"/>
                    <a:pt x="f29" y="f6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5" name="Google Shape;6040;p86">
              <a:extLst>
                <a:ext uri="{FF2B5EF4-FFF2-40B4-BE49-F238E27FC236}">
                  <a16:creationId xmlns:a16="http://schemas.microsoft.com/office/drawing/2014/main" id="{0150C543-9143-4750-A78C-C0507E5CC3F8}"/>
                </a:ext>
              </a:extLst>
            </p:cNvPr>
            <p:cNvSpPr/>
            <p:nvPr/>
          </p:nvSpPr>
          <p:spPr>
            <a:xfrm>
              <a:off x="3880567" y="2662495"/>
              <a:ext cx="313977" cy="404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64"/>
                <a:gd name="f4" fmla="val 11092"/>
                <a:gd name="f5" fmla="val 4348"/>
                <a:gd name="f6" fmla="val 3466"/>
                <a:gd name="f7" fmla="val 4820"/>
                <a:gd name="f8" fmla="val 5199"/>
                <a:gd name="f9" fmla="val 3844"/>
                <a:gd name="f10" fmla="val 4316"/>
                <a:gd name="f11" fmla="val 4789"/>
                <a:gd name="f12" fmla="val 5136"/>
                <a:gd name="f13" fmla="val 3907"/>
                <a:gd name="f14" fmla="val 3529"/>
                <a:gd name="f15" fmla="val 3875"/>
                <a:gd name="f16" fmla="val 5104"/>
                <a:gd name="f17" fmla="val 5766"/>
                <a:gd name="f18" fmla="val 6081"/>
                <a:gd name="f19" fmla="val 7624"/>
                <a:gd name="f20" fmla="val 2615"/>
                <a:gd name="f21" fmla="val 3560"/>
                <a:gd name="f22" fmla="val 3812"/>
                <a:gd name="f23" fmla="val 5892"/>
                <a:gd name="f24" fmla="val 4096"/>
                <a:gd name="f25" fmla="val 5955"/>
                <a:gd name="f26" fmla="val 4631"/>
                <a:gd name="f27" fmla="val 4883"/>
                <a:gd name="f28" fmla="val 2048"/>
                <a:gd name="f29" fmla="val 1386"/>
                <a:gd name="f30" fmla="val 2458"/>
                <a:gd name="f31" fmla="val 1638"/>
                <a:gd name="f32" fmla="val 1544"/>
                <a:gd name="f33" fmla="val 977"/>
                <a:gd name="f34" fmla="val 4001"/>
                <a:gd name="f35" fmla="val 2678"/>
                <a:gd name="f36" fmla="val 4474"/>
                <a:gd name="f37" fmla="val 4726"/>
                <a:gd name="f38" fmla="val 2741"/>
                <a:gd name="f39" fmla="val 5010"/>
                <a:gd name="f40" fmla="val 2899"/>
                <a:gd name="f41" fmla="val 32"/>
                <a:gd name="f42" fmla="val 10523"/>
                <a:gd name="f43" fmla="val 10680"/>
                <a:gd name="f44" fmla="val 63"/>
                <a:gd name="f45" fmla="val 10964"/>
                <a:gd name="f46" fmla="val 252"/>
                <a:gd name="f47" fmla="val 11027"/>
                <a:gd name="f48" fmla="val 328"/>
                <a:gd name="f49" fmla="val 11070"/>
                <a:gd name="f50" fmla="val 404"/>
                <a:gd name="f51" fmla="val 11091"/>
                <a:gd name="f52" fmla="val 475"/>
                <a:gd name="f53" fmla="val 613"/>
                <a:gd name="f54" fmla="val 737"/>
                <a:gd name="f55" fmla="val 11014"/>
                <a:gd name="f56" fmla="val 819"/>
                <a:gd name="f57" fmla="val 10869"/>
                <a:gd name="f58" fmla="val 2143"/>
                <a:gd name="f59" fmla="val 8475"/>
                <a:gd name="f60" fmla="val 6490"/>
                <a:gd name="f61" fmla="val 7845"/>
                <a:gd name="f62" fmla="val 7907"/>
                <a:gd name="f63" fmla="val 8037"/>
                <a:gd name="f64" fmla="val 8173"/>
                <a:gd name="f65" fmla="val 8243"/>
                <a:gd name="f66" fmla="val 8316"/>
                <a:gd name="f67" fmla="val 8381"/>
                <a:gd name="f68" fmla="val 8570"/>
                <a:gd name="f69" fmla="val 10932"/>
                <a:gd name="f70" fmla="val 8538"/>
                <a:gd name="f71" fmla="val 10491"/>
                <a:gd name="f72" fmla="val 5734"/>
                <a:gd name="f73" fmla="val 5262"/>
                <a:gd name="f74" fmla="val 6585"/>
                <a:gd name="f75" fmla="val 5482"/>
                <a:gd name="f76" fmla="val 7120"/>
                <a:gd name="f77" fmla="val 3434"/>
                <a:gd name="f78" fmla="val 6931"/>
                <a:gd name="f79" fmla="val 4222"/>
                <a:gd name="f80" fmla="val 1513"/>
                <a:gd name="f81" fmla="*/ f0 1 8664"/>
                <a:gd name="f82" fmla="*/ f1 1 11092"/>
                <a:gd name="f83" fmla="+- f4 0 f2"/>
                <a:gd name="f84" fmla="+- f3 0 f2"/>
                <a:gd name="f85" fmla="*/ f84 1 8664"/>
                <a:gd name="f86" fmla="*/ f83 1 11092"/>
                <a:gd name="f87" fmla="*/ f2 1 f85"/>
                <a:gd name="f88" fmla="*/ f3 1 f85"/>
                <a:gd name="f89" fmla="*/ f2 1 f86"/>
                <a:gd name="f90" fmla="*/ f4 1 f86"/>
                <a:gd name="f91" fmla="*/ f87 f81 1"/>
                <a:gd name="f92" fmla="*/ f88 f81 1"/>
                <a:gd name="f93" fmla="*/ f90 f82 1"/>
                <a:gd name="f94" fmla="*/ f89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1" t="f94" r="f92" b="f93"/>
              <a:pathLst>
                <a:path w="8664" h="1109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16" y="f17"/>
                  </a:moveTo>
                  <a:lnTo>
                    <a:pt x="f18" y="f19"/>
                  </a:lnTo>
                  <a:lnTo>
                    <a:pt x="f20" y="f19"/>
                  </a:lnTo>
                  <a:lnTo>
                    <a:pt x="f21" y="f17"/>
                  </a:lnTo>
                  <a:cubicBezTo>
                    <a:pt x="f22" y="f23"/>
                    <a:pt x="f24" y="f25"/>
                    <a:pt x="f5" y="f25"/>
                  </a:cubicBezTo>
                  <a:cubicBezTo>
                    <a:pt x="f26" y="f25"/>
                    <a:pt x="f27" y="f23"/>
                    <a:pt x="f16" y="f17"/>
                  </a:cubicBezTo>
                  <a:close/>
                  <a:moveTo>
                    <a:pt x="f28" y="f2"/>
                  </a:moveTo>
                  <a:cubicBezTo>
                    <a:pt x="f29" y="f30"/>
                    <a:pt x="f31" y="f32"/>
                    <a:pt x="f33" y="f34"/>
                  </a:cubicBezTo>
                  <a:lnTo>
                    <a:pt x="f35" y="f36"/>
                  </a:lnTo>
                  <a:cubicBezTo>
                    <a:pt x="f35" y="f37"/>
                    <a:pt x="f38" y="f39"/>
                    <a:pt x="f40" y="f8"/>
                  </a:cubicBezTo>
                  <a:lnTo>
                    <a:pt x="f41" y="f42"/>
                  </a:lnTo>
                  <a:cubicBezTo>
                    <a:pt x="f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lnTo>
                    <a:pt x="f58" y="f59"/>
                  </a:lnTo>
                  <a:lnTo>
                    <a:pt x="f60" y="f59"/>
                  </a:lnTo>
                  <a:lnTo>
                    <a:pt x="f61" y="f57"/>
                  </a:lnTo>
                  <a:cubicBezTo>
                    <a:pt x="f62" y="f55"/>
                    <a:pt x="f63" y="f51"/>
                    <a:pt x="f64" y="f51"/>
                  </a:cubicBezTo>
                  <a:cubicBezTo>
                    <a:pt x="f65" y="f51"/>
                    <a:pt x="f66" y="f49"/>
                    <a:pt x="f67" y="f47"/>
                  </a:cubicBezTo>
                  <a:cubicBezTo>
                    <a:pt x="f68" y="f69"/>
                    <a:pt x="f3" y="f43"/>
                    <a:pt x="f70" y="f71"/>
                  </a:cubicBezTo>
                  <a:lnTo>
                    <a:pt x="f72" y="f73"/>
                  </a:lnTo>
                  <a:lnTo>
                    <a:pt x="f74" y="f75"/>
                  </a:lnTo>
                  <a:cubicBezTo>
                    <a:pt x="f76" y="f77"/>
                    <a:pt x="f78" y="f79"/>
                    <a:pt x="f19" y="f80"/>
                  </a:cubicBezTo>
                  <a:lnTo>
                    <a:pt x="f28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6" name="Google Shape;6041;p86">
              <a:extLst>
                <a:ext uri="{FF2B5EF4-FFF2-40B4-BE49-F238E27FC236}">
                  <a16:creationId xmlns:a16="http://schemas.microsoft.com/office/drawing/2014/main" id="{E1B86473-1C6C-4BE5-8795-F8C2F67BBD68}"/>
                </a:ext>
              </a:extLst>
            </p:cNvPr>
            <p:cNvSpPr/>
            <p:nvPr/>
          </p:nvSpPr>
          <p:spPr>
            <a:xfrm>
              <a:off x="4156853" y="2753285"/>
              <a:ext cx="93643" cy="1044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84"/>
                <a:gd name="f4" fmla="val 2864"/>
                <a:gd name="f5" fmla="val 630"/>
                <a:gd name="f6" fmla="val 252"/>
                <a:gd name="f7" fmla="val 1449"/>
                <a:gd name="f8" fmla="val 410"/>
                <a:gd name="f9" fmla="val 945"/>
                <a:gd name="f10" fmla="val 2395"/>
                <a:gd name="f11" fmla="val 1607"/>
                <a:gd name="f12" fmla="val 2836"/>
                <a:gd name="f13" fmla="val 1658"/>
                <a:gd name="f14" fmla="val 2855"/>
                <a:gd name="f15" fmla="val 1707"/>
                <a:gd name="f16" fmla="val 1753"/>
                <a:gd name="f17" fmla="val 1932"/>
                <a:gd name="f18" fmla="val 2067"/>
                <a:gd name="f19" fmla="val 2728"/>
                <a:gd name="f20" fmla="val 2143"/>
                <a:gd name="f21" fmla="val 2552"/>
                <a:gd name="f22" fmla="val 725"/>
                <a:gd name="f23" fmla="val 2458"/>
                <a:gd name="f24" fmla="val 473"/>
                <a:gd name="f25" fmla="val 2237"/>
                <a:gd name="f26" fmla="val 441"/>
                <a:gd name="f27" fmla="*/ f0 1 2584"/>
                <a:gd name="f28" fmla="*/ f1 1 2864"/>
                <a:gd name="f29" fmla="+- f4 0 f2"/>
                <a:gd name="f30" fmla="+- f3 0 f2"/>
                <a:gd name="f31" fmla="*/ f30 1 2584"/>
                <a:gd name="f32" fmla="*/ f29 1 2864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2584" h="2864">
                  <a:moveTo>
                    <a:pt x="f5" y="f2"/>
                  </a:moveTo>
                  <a:cubicBezTo>
                    <a:pt x="f6" y="f7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9"/>
                  </a:lnTo>
                  <a:cubicBezTo>
                    <a:pt x="f21" y="f22"/>
                    <a:pt x="f23" y="f24"/>
                    <a:pt x="f25" y="f26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47" name="Google Shape;6048;p86">
            <a:extLst>
              <a:ext uri="{FF2B5EF4-FFF2-40B4-BE49-F238E27FC236}">
                <a16:creationId xmlns:a16="http://schemas.microsoft.com/office/drawing/2014/main" id="{D2B21ABB-8D9F-4502-991A-48F68AF072CC}"/>
              </a:ext>
            </a:extLst>
          </p:cNvPr>
          <p:cNvGrpSpPr/>
          <p:nvPr/>
        </p:nvGrpSpPr>
        <p:grpSpPr>
          <a:xfrm>
            <a:off x="6705286" y="2576276"/>
            <a:ext cx="456723" cy="464304"/>
            <a:chOff x="6705286" y="2576276"/>
            <a:chExt cx="456723" cy="464304"/>
          </a:xfrm>
        </p:grpSpPr>
        <p:sp>
          <p:nvSpPr>
            <p:cNvPr id="148" name="Google Shape;6049;p86">
              <a:extLst>
                <a:ext uri="{FF2B5EF4-FFF2-40B4-BE49-F238E27FC236}">
                  <a16:creationId xmlns:a16="http://schemas.microsoft.com/office/drawing/2014/main" id="{3869E036-D094-4670-A119-4599FF6A3946}"/>
                </a:ext>
              </a:extLst>
            </p:cNvPr>
            <p:cNvSpPr/>
            <p:nvPr/>
          </p:nvSpPr>
          <p:spPr>
            <a:xfrm>
              <a:off x="6981608" y="2578580"/>
              <a:ext cx="180401" cy="2716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78"/>
                <a:gd name="f4" fmla="val 7448"/>
                <a:gd name="f5" fmla="val 2489"/>
                <a:gd name="f6" fmla="val 820"/>
                <a:gd name="f7" fmla="val 3403"/>
                <a:gd name="f8" fmla="val 4127"/>
                <a:gd name="f9" fmla="val 1576"/>
                <a:gd name="f10" fmla="val 2490"/>
                <a:gd name="f11" fmla="val 3372"/>
                <a:gd name="f12" fmla="val 4128"/>
                <a:gd name="f13" fmla="val 1575"/>
                <a:gd name="f14" fmla="val 819"/>
                <a:gd name="f15" fmla="val 1"/>
                <a:gd name="f16" fmla="val 1103"/>
                <a:gd name="f17" fmla="val 1104"/>
                <a:gd name="f18" fmla="val 3214"/>
                <a:gd name="f19" fmla="val 315"/>
                <a:gd name="f20" fmla="val 3845"/>
                <a:gd name="f21" fmla="val 4317"/>
                <a:gd name="f22" fmla="val 7058"/>
                <a:gd name="f23" fmla="val 7287"/>
                <a:gd name="f24" fmla="val 1012"/>
                <a:gd name="f25" fmla="val 1225"/>
                <a:gd name="f26" fmla="val 1334"/>
                <a:gd name="f27" fmla="val 1448"/>
                <a:gd name="f28" fmla="val 7406"/>
                <a:gd name="f29" fmla="val 1544"/>
                <a:gd name="f30" fmla="val 7310"/>
                <a:gd name="f31" fmla="val 6365"/>
                <a:gd name="f32" fmla="val 3434"/>
                <a:gd name="f33" fmla="val 3530"/>
                <a:gd name="f34" fmla="val 3640"/>
                <a:gd name="f35" fmla="val 3744"/>
                <a:gd name="f36" fmla="val 3948"/>
                <a:gd name="f37" fmla="val 4663"/>
                <a:gd name="f38" fmla="val 3875"/>
                <a:gd name="f39" fmla="*/ f0 1 4978"/>
                <a:gd name="f40" fmla="*/ f1 1 7448"/>
                <a:gd name="f41" fmla="+- f4 0 f2"/>
                <a:gd name="f42" fmla="+- f3 0 f2"/>
                <a:gd name="f43" fmla="*/ f42 1 4978"/>
                <a:gd name="f44" fmla="*/ f41 1 7448"/>
                <a:gd name="f45" fmla="*/ f2 1 f43"/>
                <a:gd name="f46" fmla="*/ f3 1 f43"/>
                <a:gd name="f47" fmla="*/ f2 1 f44"/>
                <a:gd name="f48" fmla="*/ f4 1 f44"/>
                <a:gd name="f49" fmla="*/ f45 f39 1"/>
                <a:gd name="f50" fmla="*/ f46 f39 1"/>
                <a:gd name="f51" fmla="*/ f48 f40 1"/>
                <a:gd name="f52" fmla="*/ f47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978" h="74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10"/>
                  </a:cubicBezTo>
                  <a:cubicBezTo>
                    <a:pt x="f2" y="f18"/>
                    <a:pt x="f19" y="f20"/>
                    <a:pt x="f14" y="f21"/>
                  </a:cubicBezTo>
                  <a:lnTo>
                    <a:pt x="f14" y="f22"/>
                  </a:lnTo>
                  <a:cubicBezTo>
                    <a:pt x="f14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5" y="f31"/>
                  </a:lnTo>
                  <a:lnTo>
                    <a:pt x="f32" y="f30"/>
                  </a:lnTo>
                  <a:cubicBezTo>
                    <a:pt x="f33" y="f28"/>
                    <a:pt x="f34" y="f4"/>
                    <a:pt x="f35" y="f4"/>
                  </a:cubicBezTo>
                  <a:cubicBezTo>
                    <a:pt x="f36" y="f4"/>
                    <a:pt x="f8" y="f23"/>
                    <a:pt x="f8" y="f22"/>
                  </a:cubicBezTo>
                  <a:lnTo>
                    <a:pt x="f8" y="f21"/>
                  </a:lnTo>
                  <a:cubicBezTo>
                    <a:pt x="f37" y="f20"/>
                    <a:pt x="f3" y="f18"/>
                    <a:pt x="f3" y="f10"/>
                  </a:cubicBezTo>
                  <a:cubicBezTo>
                    <a:pt x="f3" y="f17"/>
                    <a:pt x="f38" y="f15"/>
                    <a:pt x="f5" y="f15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9" name="Google Shape;6050;p86">
              <a:extLst>
                <a:ext uri="{FF2B5EF4-FFF2-40B4-BE49-F238E27FC236}">
                  <a16:creationId xmlns:a16="http://schemas.microsoft.com/office/drawing/2014/main" id="{BD478763-446C-4F9B-8344-7155CF101D8F}"/>
                </a:ext>
              </a:extLst>
            </p:cNvPr>
            <p:cNvSpPr/>
            <p:nvPr/>
          </p:nvSpPr>
          <p:spPr>
            <a:xfrm>
              <a:off x="6768087" y="2980797"/>
              <a:ext cx="391637" cy="59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1639"/>
                <a:gd name="f5" fmla="val 1450"/>
                <a:gd name="f6" fmla="val 1"/>
                <a:gd name="f7" fmla="val 1292"/>
                <a:gd name="f8" fmla="val 788"/>
                <a:gd name="f9" fmla="val 662"/>
                <a:gd name="f10" fmla="val 1387"/>
                <a:gd name="f11" fmla="val 8822"/>
                <a:gd name="f12" fmla="val 9799"/>
                <a:gd name="f13" fmla="val 10649"/>
                <a:gd name="f14" fmla="val 946"/>
                <a:gd name="f15" fmla="*/ f0 1 10807"/>
                <a:gd name="f16" fmla="*/ f1 1 1639"/>
                <a:gd name="f17" fmla="+- f4 0 f2"/>
                <a:gd name="f18" fmla="+- f3 0 f2"/>
                <a:gd name="f19" fmla="*/ f18 1 10807"/>
                <a:gd name="f20" fmla="*/ f17 1 1639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0807" h="1639">
                  <a:moveTo>
                    <a:pt x="f5" y="f6"/>
                  </a:moveTo>
                  <a:cubicBezTo>
                    <a:pt x="f7" y="f8"/>
                    <a:pt x="f9" y="f10"/>
                    <a:pt x="f6" y="f4"/>
                  </a:cubicBezTo>
                  <a:lnTo>
                    <a:pt x="f11" y="f4"/>
                  </a:lnTo>
                  <a:cubicBezTo>
                    <a:pt x="f12" y="f4"/>
                    <a:pt x="f13" y="f14"/>
                    <a:pt x="f3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0" name="Google Shape;6051;p86">
              <a:extLst>
                <a:ext uri="{FF2B5EF4-FFF2-40B4-BE49-F238E27FC236}">
                  <a16:creationId xmlns:a16="http://schemas.microsoft.com/office/drawing/2014/main" id="{8124E5FE-379D-49F8-97E5-694BFC3DF790}"/>
                </a:ext>
              </a:extLst>
            </p:cNvPr>
            <p:cNvSpPr/>
            <p:nvPr/>
          </p:nvSpPr>
          <p:spPr>
            <a:xfrm>
              <a:off x="6705286" y="2576276"/>
              <a:ext cx="397361" cy="4314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65"/>
                <a:gd name="f4" fmla="val 11827"/>
                <a:gd name="f5" fmla="val 379"/>
                <a:gd name="f6" fmla="val 1"/>
                <a:gd name="f7" fmla="val 158"/>
                <a:gd name="f8" fmla="val 221"/>
                <a:gd name="f9" fmla="val 411"/>
                <a:gd name="f10" fmla="val 10618"/>
                <a:gd name="f11" fmla="val 11280"/>
                <a:gd name="f12" fmla="val 537"/>
                <a:gd name="f13" fmla="val 11815"/>
                <a:gd name="f14" fmla="val 1198"/>
                <a:gd name="f15" fmla="val 1247"/>
                <a:gd name="f16" fmla="val 11823"/>
                <a:gd name="f17" fmla="val 1295"/>
                <a:gd name="f18" fmla="val 11826"/>
                <a:gd name="f19" fmla="val 1342"/>
                <a:gd name="f20" fmla="val 1912"/>
                <a:gd name="f21" fmla="val 2395"/>
                <a:gd name="f22" fmla="val 11318"/>
                <a:gd name="f23" fmla="val 10650"/>
                <a:gd name="f24" fmla="val 10398"/>
                <a:gd name="f25" fmla="val 2584"/>
                <a:gd name="f26" fmla="val 10272"/>
                <a:gd name="f27" fmla="val 2836"/>
                <a:gd name="f28" fmla="val 8255"/>
                <a:gd name="f29" fmla="val 10807"/>
                <a:gd name="f30" fmla="val 8161"/>
                <a:gd name="f31" fmla="val 8098"/>
                <a:gd name="f32" fmla="val 10492"/>
                <a:gd name="f33" fmla="val 7972"/>
                <a:gd name="f34" fmla="val 10146"/>
                <a:gd name="f35" fmla="val 7625"/>
                <a:gd name="f36" fmla="val 9799"/>
                <a:gd name="f37" fmla="val 9547"/>
                <a:gd name="f38" fmla="val 8224"/>
                <a:gd name="f39" fmla="val 9232"/>
                <a:gd name="f40" fmla="val 8318"/>
                <a:gd name="f41" fmla="val 8917"/>
                <a:gd name="f42" fmla="val 7720"/>
                <a:gd name="f43" fmla="val 7783"/>
                <a:gd name="f44" fmla="val 7058"/>
                <a:gd name="f45" fmla="val 4664"/>
                <a:gd name="f46" fmla="val 7184"/>
                <a:gd name="f47" fmla="val 4065"/>
                <a:gd name="f48" fmla="val 6869"/>
                <a:gd name="f49" fmla="val 3309"/>
                <a:gd name="f50" fmla="val 2490"/>
                <a:gd name="f51" fmla="val 1513"/>
                <a:gd name="f52" fmla="val 7310"/>
                <a:gd name="f53" fmla="val 600"/>
                <a:gd name="f54" fmla="val 8035"/>
                <a:gd name="f55" fmla="*/ f0 1 10965"/>
                <a:gd name="f56" fmla="*/ f1 1 11827"/>
                <a:gd name="f57" fmla="+- f4 0 f2"/>
                <a:gd name="f58" fmla="+- f3 0 f2"/>
                <a:gd name="f59" fmla="*/ f58 1 10965"/>
                <a:gd name="f60" fmla="*/ f57 1 11827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0965" h="11827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12" y="f13"/>
                    <a:pt x="f14" y="f13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1" y="f23"/>
                  </a:cubicBezTo>
                  <a:cubicBezTo>
                    <a:pt x="f21" y="f24"/>
                    <a:pt x="f25" y="f26"/>
                    <a:pt x="f27" y="f26"/>
                  </a:cubicBezTo>
                  <a:lnTo>
                    <a:pt x="f3" y="f26"/>
                  </a:lnTo>
                  <a:lnTo>
                    <a:pt x="f3" y="f28"/>
                  </a:lnTo>
                  <a:cubicBezTo>
                    <a:pt x="f29" y="f30"/>
                    <a:pt x="f23" y="f31"/>
                    <a:pt x="f32" y="f33"/>
                  </a:cubicBezTo>
                  <a:lnTo>
                    <a:pt x="f34" y="f35"/>
                  </a:lnTo>
                  <a:lnTo>
                    <a:pt x="f36" y="f33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28" y="f40"/>
                    <a:pt x="f42" y="f43"/>
                    <a:pt x="f42" y="f44"/>
                  </a:cubicBezTo>
                  <a:lnTo>
                    <a:pt x="f42" y="f45"/>
                  </a:ln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51" name="Google Shape;5717;p85">
            <a:extLst>
              <a:ext uri="{FF2B5EF4-FFF2-40B4-BE49-F238E27FC236}">
                <a16:creationId xmlns:a16="http://schemas.microsoft.com/office/drawing/2014/main" id="{963C0CC3-50C1-4BF3-891E-588082130736}"/>
              </a:ext>
            </a:extLst>
          </p:cNvPr>
          <p:cNvGrpSpPr/>
          <p:nvPr/>
        </p:nvGrpSpPr>
        <p:grpSpPr>
          <a:xfrm>
            <a:off x="5567836" y="3523548"/>
            <a:ext cx="492377" cy="387934"/>
            <a:chOff x="5567836" y="3523548"/>
            <a:chExt cx="492377" cy="387934"/>
          </a:xfrm>
        </p:grpSpPr>
        <p:sp>
          <p:nvSpPr>
            <p:cNvPr id="152" name="Google Shape;5718;p85">
              <a:extLst>
                <a:ext uri="{FF2B5EF4-FFF2-40B4-BE49-F238E27FC236}">
                  <a16:creationId xmlns:a16="http://schemas.microsoft.com/office/drawing/2014/main" id="{E17BC17B-76DB-4739-A847-E917FD5CB70B}"/>
                </a:ext>
              </a:extLst>
            </p:cNvPr>
            <p:cNvSpPr/>
            <p:nvPr/>
          </p:nvSpPr>
          <p:spPr>
            <a:xfrm>
              <a:off x="5691198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3"/>
                <a:gd name="f13" fmla="val 5736"/>
                <a:gd name="f14" fmla="val 3506"/>
                <a:gd name="f15" fmla="val 3729"/>
                <a:gd name="f16" fmla="*/ f0 1 4518"/>
                <a:gd name="f17" fmla="*/ f1 1 5737"/>
                <a:gd name="f18" fmla="+- f4 0 f2"/>
                <a:gd name="f19" fmla="+- f3 0 f2"/>
                <a:gd name="f20" fmla="*/ f19 1 4518"/>
                <a:gd name="f21" fmla="*/ f18 1 5737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3"/>
                  </a:cubicBezTo>
                  <a:cubicBezTo>
                    <a:pt x="f14" y="f12"/>
                    <a:pt x="f3" y="f10"/>
                    <a:pt x="f3" y="f9"/>
                  </a:cubicBezTo>
                  <a:cubicBezTo>
                    <a:pt x="f3" y="f8"/>
                    <a:pt x="f15" y="f2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3" name="Google Shape;5719;p85">
              <a:extLst>
                <a:ext uri="{FF2B5EF4-FFF2-40B4-BE49-F238E27FC236}">
                  <a16:creationId xmlns:a16="http://schemas.microsoft.com/office/drawing/2014/main" id="{B3B98585-38DD-41E7-8225-B31106E0CF28}"/>
                </a:ext>
              </a:extLst>
            </p:cNvPr>
            <p:cNvSpPr/>
            <p:nvPr/>
          </p:nvSpPr>
          <p:spPr>
            <a:xfrm>
              <a:off x="5567836" y="3639321"/>
              <a:ext cx="137196" cy="1328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23"/>
                <a:gd name="f4" fmla="val 5447"/>
                <a:gd name="f5" fmla="val 1951"/>
                <a:gd name="f6" fmla="val 1711"/>
                <a:gd name="f7" fmla="val 1480"/>
                <a:gd name="f8" fmla="val 53"/>
                <a:gd name="f9" fmla="val 1269"/>
                <a:gd name="f10" fmla="val 175"/>
                <a:gd name="f11" fmla="val 1"/>
                <a:gd name="f12" fmla="val 907"/>
                <a:gd name="f13" fmla="val 582"/>
                <a:gd name="f14" fmla="val 3443"/>
                <a:gd name="f15" fmla="val 1088"/>
                <a:gd name="f16" fmla="val 4316"/>
                <a:gd name="f17" fmla="val 1506"/>
                <a:gd name="f18" fmla="val 5041"/>
                <a:gd name="f19" fmla="val 2265"/>
                <a:gd name="f20" fmla="val 3045"/>
                <a:gd name="f21" fmla="val 3428"/>
                <a:gd name="f22" fmla="val 3816"/>
                <a:gd name="f23" fmla="val 5349"/>
                <a:gd name="f24" fmla="val 4172"/>
                <a:gd name="f25" fmla="val 5144"/>
                <a:gd name="f26" fmla="val 5253"/>
                <a:gd name="f27" fmla="val 4521"/>
                <a:gd name="f28" fmla="val 3138"/>
                <a:gd name="f29" fmla="val 5000"/>
                <a:gd name="f30" fmla="val 2057"/>
                <a:gd name="f31" fmla="val 4578"/>
                <a:gd name="f32" fmla="val 1330"/>
                <a:gd name="f33" fmla="val 3149"/>
                <a:gd name="f34" fmla="*/ f0 1 5623"/>
                <a:gd name="f35" fmla="*/ f1 1 5447"/>
                <a:gd name="f36" fmla="+- f4 0 f2"/>
                <a:gd name="f37" fmla="+- f3 0 f2"/>
                <a:gd name="f38" fmla="*/ f37 1 5623"/>
                <a:gd name="f39" fmla="*/ f36 1 5447"/>
                <a:gd name="f40" fmla="*/ f2 1 f38"/>
                <a:gd name="f41" fmla="*/ f3 1 f38"/>
                <a:gd name="f42" fmla="*/ f2 1 f39"/>
                <a:gd name="f43" fmla="*/ f4 1 f39"/>
                <a:gd name="f44" fmla="*/ f40 f34 1"/>
                <a:gd name="f45" fmla="*/ f41 f34 1"/>
                <a:gd name="f46" fmla="*/ f43 f35 1"/>
                <a:gd name="f47" fmla="*/ f42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5623" h="544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2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4" name="Google Shape;5720;p85">
              <a:extLst>
                <a:ext uri="{FF2B5EF4-FFF2-40B4-BE49-F238E27FC236}">
                  <a16:creationId xmlns:a16="http://schemas.microsoft.com/office/drawing/2014/main" id="{71E7945E-6C1F-4226-BE05-94DB7DA83725}"/>
                </a:ext>
              </a:extLst>
            </p:cNvPr>
            <p:cNvSpPr/>
            <p:nvPr/>
          </p:nvSpPr>
          <p:spPr>
            <a:xfrm>
              <a:off x="5828952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6"/>
                <a:gd name="f13" fmla="val 3506"/>
                <a:gd name="f14" fmla="val 3729"/>
                <a:gd name="f15" fmla="*/ f0 1 4518"/>
                <a:gd name="f16" fmla="*/ f1 1 5737"/>
                <a:gd name="f17" fmla="+- f4 0 f2"/>
                <a:gd name="f18" fmla="+- f3 0 f2"/>
                <a:gd name="f19" fmla="*/ f18 1 4518"/>
                <a:gd name="f20" fmla="*/ f17 1 5737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cubicBezTo>
                    <a:pt x="f13" y="f12"/>
                    <a:pt x="f3" y="f10"/>
                    <a:pt x="f3" y="f9"/>
                  </a:cubicBezTo>
                  <a:cubicBezTo>
                    <a:pt x="f3" y="f8"/>
                    <a:pt x="f14" y="f2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5" name="Google Shape;5721;p85">
              <a:extLst>
                <a:ext uri="{FF2B5EF4-FFF2-40B4-BE49-F238E27FC236}">
                  <a16:creationId xmlns:a16="http://schemas.microsoft.com/office/drawing/2014/main" id="{6A8EEBAF-1083-4294-BD60-BC128B125493}"/>
                </a:ext>
              </a:extLst>
            </p:cNvPr>
            <p:cNvSpPr/>
            <p:nvPr/>
          </p:nvSpPr>
          <p:spPr>
            <a:xfrm>
              <a:off x="5925138" y="3638827"/>
              <a:ext cx="135075" cy="1329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36"/>
                <a:gd name="f4" fmla="val 5448"/>
                <a:gd name="f5" fmla="val 3670"/>
                <a:gd name="f6" fmla="val 1"/>
                <a:gd name="f7" fmla="val 2471"/>
                <a:gd name="f8" fmla="val 1045"/>
                <a:gd name="f9" fmla="val 1330"/>
                <a:gd name="f10" fmla="val 624"/>
                <a:gd name="f11" fmla="val 2059"/>
                <a:gd name="f12" fmla="val 3137"/>
                <a:gd name="f13" fmla="val 371"/>
                <a:gd name="f14" fmla="val 4523"/>
                <a:gd name="f15" fmla="val 1452"/>
                <a:gd name="f16" fmla="val 5146"/>
                <a:gd name="f17" fmla="val 1808"/>
                <a:gd name="f18" fmla="val 5351"/>
                <a:gd name="f19" fmla="val 2199"/>
                <a:gd name="f20" fmla="val 2586"/>
                <a:gd name="f21" fmla="val 3381"/>
                <a:gd name="f22" fmla="val 4158"/>
                <a:gd name="f23" fmla="val 5039"/>
                <a:gd name="f24" fmla="val 4575"/>
                <a:gd name="f25" fmla="val 4318"/>
                <a:gd name="f26" fmla="val 5168"/>
                <a:gd name="f27" fmla="val 3288"/>
                <a:gd name="f28" fmla="val 5535"/>
                <a:gd name="f29" fmla="val 858"/>
                <a:gd name="f30" fmla="val 4355"/>
                <a:gd name="f31" fmla="val 177"/>
                <a:gd name="f32" fmla="val 4142"/>
                <a:gd name="f33" fmla="val 54"/>
                <a:gd name="f34" fmla="val 3911"/>
                <a:gd name="f35" fmla="*/ f0 1 5536"/>
                <a:gd name="f36" fmla="*/ f1 1 5448"/>
                <a:gd name="f37" fmla="+- f4 0 f2"/>
                <a:gd name="f38" fmla="+- f3 0 f2"/>
                <a:gd name="f39" fmla="*/ f38 1 5536"/>
                <a:gd name="f40" fmla="*/ f37 1 5448"/>
                <a:gd name="f41" fmla="*/ f2 1 f39"/>
                <a:gd name="f42" fmla="*/ f3 1 f39"/>
                <a:gd name="f43" fmla="*/ f2 1 f40"/>
                <a:gd name="f44" fmla="*/ f4 1 f40"/>
                <a:gd name="f45" fmla="*/ f41 f35 1"/>
                <a:gd name="f46" fmla="*/ f42 f35 1"/>
                <a:gd name="f47" fmla="*/ f44 f36 1"/>
                <a:gd name="f48" fmla="*/ f43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5536" h="544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6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6" name="Google Shape;5722;p85">
              <a:extLst>
                <a:ext uri="{FF2B5EF4-FFF2-40B4-BE49-F238E27FC236}">
                  <a16:creationId xmlns:a16="http://schemas.microsoft.com/office/drawing/2014/main" id="{965C05FC-ED2E-4584-A076-ABFC8937A82D}"/>
                </a:ext>
              </a:extLst>
            </p:cNvPr>
            <p:cNvSpPr/>
            <p:nvPr/>
          </p:nvSpPr>
          <p:spPr>
            <a:xfrm>
              <a:off x="5663656" y="3691039"/>
              <a:ext cx="303105" cy="220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23"/>
                <a:gd name="f4" fmla="val 9035"/>
                <a:gd name="f5" fmla="val 6213"/>
                <a:gd name="f6" fmla="val 1"/>
                <a:gd name="f7" fmla="val 5234"/>
                <a:gd name="f8" fmla="val 2259"/>
                <a:gd name="f9" fmla="val 2822"/>
                <a:gd name="f10" fmla="val 3147"/>
                <a:gd name="f11" fmla="val 3376"/>
                <a:gd name="f12" fmla="val 2121"/>
                <a:gd name="f13" fmla="val 3584"/>
                <a:gd name="f14" fmla="val 1907"/>
                <a:gd name="f15" fmla="val 3671"/>
                <a:gd name="f16" fmla="val 750"/>
                <a:gd name="f17" fmla="val 4144"/>
                <a:gd name="f18" fmla="val 5141"/>
                <a:gd name="f19" fmla="val 6210"/>
                <a:gd name="f20" fmla="val 7767"/>
                <a:gd name="f21" fmla="val 1521"/>
                <a:gd name="f22" fmla="val 9034"/>
                <a:gd name="f23" fmla="val 3388"/>
                <a:gd name="f24" fmla="val 3400"/>
                <a:gd name="f25" fmla="val 3413"/>
                <a:gd name="f26" fmla="val 3425"/>
                <a:gd name="f27" fmla="val 3753"/>
                <a:gd name="f28" fmla="val 4081"/>
                <a:gd name="f29" fmla="val 8995"/>
                <a:gd name="f30" fmla="val 4400"/>
                <a:gd name="f31" fmla="val 8917"/>
                <a:gd name="f32" fmla="val 4995"/>
                <a:gd name="f33" fmla="val 8766"/>
                <a:gd name="f34" fmla="val 5604"/>
                <a:gd name="f35" fmla="val 8691"/>
                <a:gd name="f36" fmla="val 6823"/>
                <a:gd name="f37" fmla="val 7432"/>
                <a:gd name="f38" fmla="val 8029"/>
                <a:gd name="f39" fmla="val 8345"/>
                <a:gd name="f40" fmla="val 8670"/>
                <a:gd name="f41" fmla="val 8998"/>
                <a:gd name="f42" fmla="val 9010"/>
                <a:gd name="f43" fmla="val 9022"/>
                <a:gd name="f44" fmla="val 10901"/>
                <a:gd name="f45" fmla="val 12422"/>
                <a:gd name="f46" fmla="val 5138"/>
                <a:gd name="f47" fmla="val 11675"/>
                <a:gd name="f48" fmla="val 4141"/>
                <a:gd name="f49" fmla="val 10516"/>
                <a:gd name="f50" fmla="val 10302"/>
                <a:gd name="f51" fmla="val 10164"/>
                <a:gd name="f52" fmla="val 7191"/>
                <a:gd name="f53" fmla="*/ f0 1 12423"/>
                <a:gd name="f54" fmla="*/ f1 1 9035"/>
                <a:gd name="f55" fmla="+- f4 0 f2"/>
                <a:gd name="f56" fmla="+- f3 0 f2"/>
                <a:gd name="f57" fmla="*/ f56 1 12423"/>
                <a:gd name="f58" fmla="*/ f55 1 9035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2423" h="9035">
                  <a:moveTo>
                    <a:pt x="f5" y="f6"/>
                  </a:moveTo>
                  <a:cubicBezTo>
                    <a:pt x="f7" y="f6"/>
                    <a:pt x="f8" y="f6"/>
                    <a:pt x="f8" y="f9"/>
                  </a:cubicBezTo>
                  <a:lnTo>
                    <a:pt x="f8" y="f10"/>
                  </a:ln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6" y="f18"/>
                    <a:pt x="f6" y="f19"/>
                  </a:cubicBezTo>
                  <a:cubicBezTo>
                    <a:pt x="f6" y="f20"/>
                    <a:pt x="f21" y="f22"/>
                    <a:pt x="f23" y="f22"/>
                  </a:cubicBezTo>
                  <a:cubicBezTo>
                    <a:pt x="f24" y="f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3"/>
                    <a:pt x="f38" y="f31"/>
                  </a:cubicBezTo>
                  <a:cubicBezTo>
                    <a:pt x="f39" y="f29"/>
                    <a:pt x="f40" y="f4"/>
                    <a:pt x="f41" y="f4"/>
                  </a:cubicBezTo>
                  <a:cubicBezTo>
                    <a:pt x="f42" y="f4"/>
                    <a:pt x="f43" y="f4"/>
                    <a:pt x="f22" y="f22"/>
                  </a:cubicBezTo>
                  <a:cubicBezTo>
                    <a:pt x="f44" y="f22"/>
                    <a:pt x="f45" y="f20"/>
                    <a:pt x="f45" y="f19"/>
                  </a:cubicBezTo>
                  <a:cubicBezTo>
                    <a:pt x="f45" y="f46"/>
                    <a:pt x="f47" y="f48"/>
                    <a:pt x="f49" y="f15"/>
                  </a:cubicBezTo>
                  <a:cubicBezTo>
                    <a:pt x="f50" y="f13"/>
                    <a:pt x="f51" y="f11"/>
                    <a:pt x="f51" y="f10"/>
                  </a:cubicBezTo>
                  <a:lnTo>
                    <a:pt x="f51" y="f9"/>
                  </a:lnTo>
                  <a:cubicBezTo>
                    <a:pt x="f51" y="f6"/>
                    <a:pt x="f52" y="f6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57" name="Google Shape;5723;p85">
            <a:extLst>
              <a:ext uri="{FF2B5EF4-FFF2-40B4-BE49-F238E27FC236}">
                <a16:creationId xmlns:a16="http://schemas.microsoft.com/office/drawing/2014/main" id="{6FD62DA1-E6FC-42EA-82FF-1A4816EFDF15}"/>
              </a:ext>
            </a:extLst>
          </p:cNvPr>
          <p:cNvGrpSpPr/>
          <p:nvPr/>
        </p:nvGrpSpPr>
        <p:grpSpPr>
          <a:xfrm>
            <a:off x="3077943" y="2595844"/>
            <a:ext cx="556467" cy="457373"/>
            <a:chOff x="3077943" y="2595844"/>
            <a:chExt cx="556467" cy="457373"/>
          </a:xfrm>
        </p:grpSpPr>
        <p:sp>
          <p:nvSpPr>
            <p:cNvPr id="158" name="Google Shape;5724;p85">
              <a:extLst>
                <a:ext uri="{FF2B5EF4-FFF2-40B4-BE49-F238E27FC236}">
                  <a16:creationId xmlns:a16="http://schemas.microsoft.com/office/drawing/2014/main" id="{4300A54B-44E7-4D0C-AC06-6F23DEA82019}"/>
                </a:ext>
              </a:extLst>
            </p:cNvPr>
            <p:cNvSpPr/>
            <p:nvPr/>
          </p:nvSpPr>
          <p:spPr>
            <a:xfrm>
              <a:off x="3319445" y="2595844"/>
              <a:ext cx="147739" cy="1038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2"/>
                <a:gd name="f4" fmla="val 3608"/>
                <a:gd name="f5" fmla="val 567"/>
                <a:gd name="f6" fmla="val 254"/>
                <a:gd name="f7" fmla="val 1"/>
                <a:gd name="f8" fmla="val 253"/>
                <a:gd name="f9" fmla="val 563"/>
                <a:gd name="f10" fmla="val 7"/>
                <a:gd name="f11" fmla="val 1662"/>
                <a:gd name="f12" fmla="val 368"/>
                <a:gd name="f13" fmla="val 2731"/>
                <a:gd name="f14" fmla="val 1034"/>
                <a:gd name="f15" fmla="val 2097"/>
                <a:gd name="f16" fmla="val 3138"/>
                <a:gd name="f17" fmla="val 3325"/>
                <a:gd name="f18" fmla="val 2864"/>
                <a:gd name="f19" fmla="val 5014"/>
                <a:gd name="f20" fmla="val 5054"/>
                <a:gd name="f21" fmla="val 5093"/>
                <a:gd name="f22" fmla="val 2873"/>
                <a:gd name="f23" fmla="val 4289"/>
                <a:gd name="f24" fmla="val 1117"/>
                <a:gd name="f25" fmla="val 2515"/>
                <a:gd name="f26" fmla="*/ f0 1 5132"/>
                <a:gd name="f27" fmla="*/ f1 1 3608"/>
                <a:gd name="f28" fmla="+- f4 0 f2"/>
                <a:gd name="f29" fmla="+- f3 0 f2"/>
                <a:gd name="f30" fmla="*/ f29 1 5132"/>
                <a:gd name="f31" fmla="*/ f28 1 3608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5132" h="3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3" y="f22"/>
                  </a:cubicBezTo>
                  <a:cubicBezTo>
                    <a:pt x="f23" y="f24"/>
                    <a:pt x="f25" y="f2"/>
                    <a:pt x="f5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9" name="Google Shape;5725;p85">
              <a:extLst>
                <a:ext uri="{FF2B5EF4-FFF2-40B4-BE49-F238E27FC236}">
                  <a16:creationId xmlns:a16="http://schemas.microsoft.com/office/drawing/2014/main" id="{944B64F8-91D4-4DDF-A20D-8ABF3422EE07}"/>
                </a:ext>
              </a:extLst>
            </p:cNvPr>
            <p:cNvSpPr/>
            <p:nvPr/>
          </p:nvSpPr>
          <p:spPr>
            <a:xfrm>
              <a:off x="3319528" y="2949671"/>
              <a:ext cx="147648" cy="103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29"/>
                <a:gd name="f4" fmla="val 3597"/>
                <a:gd name="f5" fmla="val 1022"/>
                <a:gd name="f6" fmla="val 1"/>
                <a:gd name="f7" fmla="val 362"/>
                <a:gd name="f8" fmla="val 874"/>
                <a:gd name="f9" fmla="val 4"/>
                <a:gd name="f10" fmla="val 1937"/>
                <a:gd name="f11" fmla="val 3033"/>
                <a:gd name="f12" fmla="val 3343"/>
                <a:gd name="f13" fmla="val 251"/>
                <a:gd name="f14" fmla="val 3596"/>
                <a:gd name="f15" fmla="val 564"/>
                <a:gd name="f16" fmla="val 2512"/>
                <a:gd name="f17" fmla="val 4286"/>
                <a:gd name="f18" fmla="val 2479"/>
                <a:gd name="f19" fmla="val 724"/>
                <a:gd name="f20" fmla="val 5093"/>
                <a:gd name="f21" fmla="val 5051"/>
                <a:gd name="f22" fmla="val 736"/>
                <a:gd name="f23" fmla="val 5011"/>
                <a:gd name="f24" fmla="val 3319"/>
                <a:gd name="f25" fmla="val 2088"/>
                <a:gd name="f26" fmla="val 462"/>
                <a:gd name="f27" fmla="*/ f0 1 5129"/>
                <a:gd name="f28" fmla="*/ f1 1 3597"/>
                <a:gd name="f29" fmla="+- f4 0 f2"/>
                <a:gd name="f30" fmla="+- f3 0 f2"/>
                <a:gd name="f31" fmla="*/ f30 1 5129"/>
                <a:gd name="f32" fmla="*/ f29 1 3597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5129" h="3597">
                  <a:moveTo>
                    <a:pt x="f5" y="f6"/>
                  </a:moveTo>
                  <a:cubicBezTo>
                    <a:pt x="f7" y="f8"/>
                    <a:pt x="f9" y="f10"/>
                    <a:pt x="f6" y="f11"/>
                  </a:cubicBez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3" y="f19"/>
                  </a:cubicBezTo>
                  <a:cubicBezTo>
                    <a:pt x="f20" y="f19"/>
                    <a:pt x="f21" y="f22"/>
                    <a:pt x="f23" y="f22"/>
                  </a:cubicBezTo>
                  <a:cubicBezTo>
                    <a:pt x="f24" y="f22"/>
                    <a:pt x="f25" y="f26"/>
                    <a:pt x="f5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0" name="Google Shape;5726;p85">
              <a:extLst>
                <a:ext uri="{FF2B5EF4-FFF2-40B4-BE49-F238E27FC236}">
                  <a16:creationId xmlns:a16="http://schemas.microsoft.com/office/drawing/2014/main" id="{93EBA71E-4A98-4738-9142-92B1479C054E}"/>
                </a:ext>
              </a:extLst>
            </p:cNvPr>
            <p:cNvSpPr/>
            <p:nvPr/>
          </p:nvSpPr>
          <p:spPr>
            <a:xfrm>
              <a:off x="3239618" y="2710674"/>
              <a:ext cx="281827" cy="227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90"/>
                <a:gd name="f4" fmla="val 7906"/>
                <a:gd name="f5" fmla="val 6045"/>
                <a:gd name="f6" fmla="val 2610"/>
                <a:gd name="f7" fmla="val 6190"/>
                <a:gd name="f8" fmla="val 6335"/>
                <a:gd name="f9" fmla="val 2666"/>
                <a:gd name="f10" fmla="val 6444"/>
                <a:gd name="f11" fmla="val 2777"/>
                <a:gd name="f12" fmla="val 6664"/>
                <a:gd name="f13" fmla="val 2997"/>
                <a:gd name="f14" fmla="val 3356"/>
                <a:gd name="f15" fmla="val 3575"/>
                <a:gd name="f16" fmla="val 6225"/>
                <a:gd name="f17" fmla="val 3795"/>
                <a:gd name="f18" fmla="val 4153"/>
                <a:gd name="f19" fmla="val 4373"/>
                <a:gd name="f20" fmla="val 4593"/>
                <a:gd name="f21" fmla="val 4951"/>
                <a:gd name="f22" fmla="val 5171"/>
                <a:gd name="f23" fmla="val 5281"/>
                <a:gd name="f24" fmla="val 5336"/>
                <a:gd name="f25" fmla="val 5901"/>
                <a:gd name="f26" fmla="val 5756"/>
                <a:gd name="f27" fmla="val 5646"/>
                <a:gd name="f28" fmla="val 4984"/>
                <a:gd name="f29" fmla="val 4509"/>
                <a:gd name="f30" fmla="val 3440"/>
                <a:gd name="f31" fmla="val 7787"/>
                <a:gd name="f32" fmla="val 1"/>
                <a:gd name="f33" fmla="val 4463"/>
                <a:gd name="f34" fmla="val 3204"/>
                <a:gd name="f35" fmla="val 1064"/>
                <a:gd name="f36" fmla="val 919"/>
                <a:gd name="f37" fmla="val 271"/>
                <a:gd name="f38" fmla="val 3542"/>
                <a:gd name="f39" fmla="val 3765"/>
                <a:gd name="f40" fmla="val 4181"/>
                <a:gd name="f41" fmla="val 4406"/>
                <a:gd name="f42" fmla="val 856"/>
                <a:gd name="f43" fmla="val 4897"/>
                <a:gd name="f44" fmla="val 3147"/>
                <a:gd name="f45" fmla="val 6837"/>
                <a:gd name="f46" fmla="val 4412"/>
                <a:gd name="f47" fmla="val 8450"/>
                <a:gd name="f48" fmla="val 7902"/>
                <a:gd name="f49" fmla="val 9106"/>
                <a:gd name="f50" fmla="val 7788"/>
                <a:gd name="f51" fmla="val 9730"/>
                <a:gd name="f52" fmla="val 7574"/>
                <a:gd name="f53" fmla="val 8357"/>
                <a:gd name="f54" fmla="val 6951"/>
                <a:gd name="f55" fmla="val 7456"/>
                <a:gd name="f56" fmla="val 5602"/>
                <a:gd name="f57" fmla="val 7411"/>
                <a:gd name="f58" fmla="val 4093"/>
                <a:gd name="f59" fmla="val 7366"/>
                <a:gd name="f60" fmla="val 2588"/>
                <a:gd name="f61" fmla="val 8179"/>
                <a:gd name="f62" fmla="val 1184"/>
                <a:gd name="f63" fmla="val 9513"/>
                <a:gd name="f64" fmla="val 480"/>
                <a:gd name="f65" fmla="val 9603"/>
                <a:gd name="f66" fmla="val 432"/>
                <a:gd name="f67" fmla="val 9697"/>
                <a:gd name="f68" fmla="val 398"/>
                <a:gd name="f69" fmla="val 356"/>
                <a:gd name="f70" fmla="val 9149"/>
                <a:gd name="f71" fmla="val 124"/>
                <a:gd name="f72" fmla="val 8471"/>
                <a:gd name="f73" fmla="val 4"/>
                <a:gd name="f74" fmla="*/ f0 1 9790"/>
                <a:gd name="f75" fmla="*/ f1 1 7906"/>
                <a:gd name="f76" fmla="+- f4 0 f2"/>
                <a:gd name="f77" fmla="+- f3 0 f2"/>
                <a:gd name="f78" fmla="*/ f77 1 9790"/>
                <a:gd name="f79" fmla="*/ f76 1 7906"/>
                <a:gd name="f80" fmla="*/ f2 1 f78"/>
                <a:gd name="f81" fmla="*/ f3 1 f78"/>
                <a:gd name="f82" fmla="*/ f2 1 f79"/>
                <a:gd name="f83" fmla="*/ f4 1 f79"/>
                <a:gd name="f84" fmla="*/ f80 f74 1"/>
                <a:gd name="f85" fmla="*/ f81 f74 1"/>
                <a:gd name="f86" fmla="*/ f83 f75 1"/>
                <a:gd name="f87" fmla="*/ f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9790" h="79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6" y="f18"/>
                    <a:pt x="f10" y="f19"/>
                  </a:cubicBezTo>
                  <a:cubicBezTo>
                    <a:pt x="f12" y="f20"/>
                    <a:pt x="f12" y="f21"/>
                    <a:pt x="f10" y="f22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7" y="f22"/>
                  </a:cubicBezTo>
                  <a:cubicBezTo>
                    <a:pt x="f28" y="f29"/>
                    <a:pt x="f28" y="f30"/>
                    <a:pt x="f27" y="f11"/>
                  </a:cubicBezTo>
                  <a:cubicBezTo>
                    <a:pt x="f26" y="f9"/>
                    <a:pt x="f25" y="f6"/>
                    <a:pt x="f5" y="f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13"/>
                  </a:cubicBezTo>
                  <a:lnTo>
                    <a:pt x="f37" y="f38"/>
                  </a:lnTo>
                  <a:cubicBezTo>
                    <a:pt x="f2" y="f39"/>
                    <a:pt x="f2" y="f40"/>
                    <a:pt x="f37" y="f41"/>
                  </a:cubicBezTo>
                  <a:lnTo>
                    <a:pt x="f42" y="f43"/>
                  </a:lnTo>
                  <a:cubicBezTo>
                    <a:pt x="f44" y="f45"/>
                    <a:pt x="f46" y="f4"/>
                    <a:pt x="f31" y="f4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3" y="f69"/>
                  </a:cubicBezTo>
                  <a:cubicBezTo>
                    <a:pt x="f70" y="f71"/>
                    <a:pt x="f72" y="f73"/>
                    <a:pt x="f31" y="f3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1" name="Google Shape;5727;p85">
              <a:extLst>
                <a:ext uri="{FF2B5EF4-FFF2-40B4-BE49-F238E27FC236}">
                  <a16:creationId xmlns:a16="http://schemas.microsoft.com/office/drawing/2014/main" id="{19CF5AC6-6565-44AF-B107-CD607C25EAEE}"/>
                </a:ext>
              </a:extLst>
            </p:cNvPr>
            <p:cNvSpPr/>
            <p:nvPr/>
          </p:nvSpPr>
          <p:spPr>
            <a:xfrm>
              <a:off x="3484339" y="2744589"/>
              <a:ext cx="150071" cy="1617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13"/>
                <a:gd name="f4" fmla="val 5620"/>
                <a:gd name="f5" fmla="val 2343"/>
                <a:gd name="f6" fmla="val 1789"/>
                <a:gd name="f7" fmla="val 2633"/>
                <a:gd name="f8" fmla="val 2912"/>
                <a:gd name="f9" fmla="val 2015"/>
                <a:gd name="f10" fmla="val 2355"/>
                <a:gd name="f11" fmla="val 2665"/>
                <a:gd name="f12" fmla="val 2659"/>
                <a:gd name="f13" fmla="val 2918"/>
                <a:gd name="f14" fmla="val 2349"/>
                <a:gd name="f15" fmla="val 1846"/>
                <a:gd name="f16" fmla="val 1593"/>
                <a:gd name="f17" fmla="val 2310"/>
                <a:gd name="f18" fmla="val 1948"/>
                <a:gd name="f19" fmla="val 1955"/>
                <a:gd name="f20" fmla="val 2063"/>
                <a:gd name="f21" fmla="val 1840"/>
                <a:gd name="f22" fmla="val 2204"/>
                <a:gd name="f23" fmla="val 2846"/>
                <a:gd name="f24" fmla="val 2394"/>
                <a:gd name="f25" fmla="val 1947"/>
                <a:gd name="f26" fmla="val 85"/>
                <a:gd name="f27" fmla="val 1539"/>
                <a:gd name="f28" fmla="val 301"/>
                <a:gd name="f29" fmla="val 645"/>
                <a:gd name="f30" fmla="val 774"/>
                <a:gd name="f31" fmla="val 72"/>
                <a:gd name="f32" fmla="val 1687"/>
                <a:gd name="f33" fmla="val 36"/>
                <a:gd name="f34" fmla="val 2698"/>
                <a:gd name="f35" fmla="val 3707"/>
                <a:gd name="f36" fmla="val 506"/>
                <a:gd name="f37" fmla="val 4662"/>
                <a:gd name="f38" fmla="val 1367"/>
                <a:gd name="f39" fmla="val 5195"/>
                <a:gd name="f40" fmla="val 1792"/>
                <a:gd name="f41" fmla="val 5460"/>
                <a:gd name="f42" fmla="val 2280"/>
                <a:gd name="f43" fmla="val 5607"/>
                <a:gd name="f44" fmla="val 2782"/>
                <a:gd name="f45" fmla="val 5619"/>
                <a:gd name="f46" fmla="val 3752"/>
                <a:gd name="f47" fmla="val 4957"/>
                <a:gd name="f48" fmla="val 4550"/>
                <a:gd name="f49" fmla="val 4078"/>
                <a:gd name="f50" fmla="val 5119"/>
                <a:gd name="f51" fmla="val 3051"/>
                <a:gd name="f52" fmla="val 2882"/>
                <a:gd name="f53" fmla="val 2674"/>
                <a:gd name="f54" fmla="val 2506"/>
                <a:gd name="f55" fmla="val 4568"/>
                <a:gd name="f56" fmla="val 1512"/>
                <a:gd name="f57" fmla="val 3797"/>
                <a:gd name="f58" fmla="val 654"/>
                <a:gd name="f59" fmla="val 2870"/>
                <a:gd name="f60" fmla="val 2862"/>
                <a:gd name="f61" fmla="val 2854"/>
                <a:gd name="f62" fmla="*/ f0 1 5213"/>
                <a:gd name="f63" fmla="*/ f1 1 5620"/>
                <a:gd name="f64" fmla="+- f4 0 f2"/>
                <a:gd name="f65" fmla="+- f3 0 f2"/>
                <a:gd name="f66" fmla="*/ f65 1 5213"/>
                <a:gd name="f67" fmla="*/ f64 1 5620"/>
                <a:gd name="f68" fmla="*/ f2 1 f66"/>
                <a:gd name="f69" fmla="*/ f3 1 f66"/>
                <a:gd name="f70" fmla="*/ f2 1 f67"/>
                <a:gd name="f71" fmla="*/ f4 1 f67"/>
                <a:gd name="f72" fmla="*/ f68 f62 1"/>
                <a:gd name="f73" fmla="*/ f69 f62 1"/>
                <a:gd name="f74" fmla="*/ f71 f63 1"/>
                <a:gd name="f75" fmla="*/ f70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5213" h="562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19"/>
                  </a:cubicBezTo>
                  <a:cubicBezTo>
                    <a:pt x="f20" y="f21"/>
                    <a:pt x="f22" y="f6"/>
                    <a:pt x="f5" y="f6"/>
                  </a:cubicBezTo>
                  <a:close/>
                  <a:moveTo>
                    <a:pt x="f23" y="f2"/>
                  </a:moveTo>
                  <a:cubicBezTo>
                    <a:pt x="f24" y="f2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2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3" y="f52"/>
                    <a:pt x="f3" y="f53"/>
                    <a:pt x="f50" y="f54"/>
                  </a:cubicBezTo>
                  <a:cubicBezTo>
                    <a:pt x="f55" y="f56"/>
                    <a:pt x="f57" y="f58"/>
                    <a:pt x="f59" y="f2"/>
                  </a:cubicBezTo>
                  <a:cubicBezTo>
                    <a:pt x="f60" y="f2"/>
                    <a:pt x="f61" y="f2"/>
                    <a:pt x="f23" y="f2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2" name="Google Shape;5728;p85">
              <a:extLst>
                <a:ext uri="{FF2B5EF4-FFF2-40B4-BE49-F238E27FC236}">
                  <a16:creationId xmlns:a16="http://schemas.microsoft.com/office/drawing/2014/main" id="{42168215-7E13-47BB-8D4D-26D1B7E3B492}"/>
                </a:ext>
              </a:extLst>
            </p:cNvPr>
            <p:cNvSpPr/>
            <p:nvPr/>
          </p:nvSpPr>
          <p:spPr>
            <a:xfrm>
              <a:off x="3077943" y="2841315"/>
              <a:ext cx="190048" cy="162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8"/>
                <a:gd name="f5" fmla="val 3990"/>
                <a:gd name="f6" fmla="val 1"/>
                <a:gd name="f7" fmla="val 1807"/>
                <a:gd name="f8" fmla="val 1772"/>
                <a:gd name="f9" fmla="val 3955"/>
                <a:gd name="f10" fmla="val 5084"/>
                <a:gd name="f11" fmla="val 5394"/>
                <a:gd name="f12" fmla="val 253"/>
                <a:gd name="f13" fmla="val 5647"/>
                <a:gd name="f14" fmla="val 566"/>
                <a:gd name="f15" fmla="val 1696"/>
                <a:gd name="f16" fmla="val 4014"/>
                <a:gd name="f17" fmla="val 5996"/>
                <a:gd name="f18" fmla="val 4075"/>
                <a:gd name="f19" fmla="val 6601"/>
                <a:gd name="f20" fmla="val 1943"/>
                <a:gd name="f21" fmla="val 6324"/>
                <a:gd name="f22" fmla="val 1717"/>
                <a:gd name="f23" fmla="val 6041"/>
                <a:gd name="f24" fmla="val 1476"/>
                <a:gd name="f25" fmla="val 5740"/>
                <a:gd name="f26" fmla="val 1223"/>
                <a:gd name="f27" fmla="val 5481"/>
                <a:gd name="f28" fmla="val 1004"/>
                <a:gd name="f29" fmla="val 4391"/>
                <a:gd name="f30" fmla="val 2097"/>
                <a:gd name="f31" fmla="val 4281"/>
                <a:gd name="f32" fmla="val 2203"/>
                <a:gd name="f33" fmla="val 4139"/>
                <a:gd name="f34" fmla="val 2255"/>
                <a:gd name="f35" fmla="val 3997"/>
                <a:gd name="f36" fmla="val 3852"/>
                <a:gd name="f37" fmla="val 3708"/>
                <a:gd name="f38" fmla="val 2200"/>
                <a:gd name="f39" fmla="val 3599"/>
                <a:gd name="f40" fmla="val 2091"/>
                <a:gd name="f41" fmla="val 3379"/>
                <a:gd name="f42" fmla="val 1871"/>
                <a:gd name="f43" fmla="val 3376"/>
                <a:gd name="f44" fmla="val 1519"/>
                <a:gd name="f45" fmla="val 3593"/>
                <a:gd name="f46" fmla="val 1299"/>
                <a:gd name="f47" fmla="val 4611"/>
                <a:gd name="f48" fmla="val 278"/>
                <a:gd name="f49" fmla="val 4285"/>
                <a:gd name="f50" fmla="*/ f0 1 6602"/>
                <a:gd name="f51" fmla="*/ f1 1 5648"/>
                <a:gd name="f52" fmla="+- f4 0 f2"/>
                <a:gd name="f53" fmla="+- f3 0 f2"/>
                <a:gd name="f54" fmla="*/ f53 1 6602"/>
                <a:gd name="f55" fmla="*/ f52 1 5648"/>
                <a:gd name="f56" fmla="*/ f2 1 f54"/>
                <a:gd name="f57" fmla="*/ f3 1 f54"/>
                <a:gd name="f58" fmla="*/ f2 1 f55"/>
                <a:gd name="f59" fmla="*/ f4 1 f55"/>
                <a:gd name="f60" fmla="*/ f56 f50 1"/>
                <a:gd name="f61" fmla="*/ f57 f50 1"/>
                <a:gd name="f62" fmla="*/ f59 f51 1"/>
                <a:gd name="f63" fmla="*/ f58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6602" h="564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3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lnTo>
                    <a:pt x="f27" y="f28"/>
                  </a:lnTo>
                  <a:lnTo>
                    <a:pt x="f29" y="f30"/>
                  </a:ln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6"/>
                  </a:ln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3" name="Google Shape;5729;p85">
              <a:extLst>
                <a:ext uri="{FF2B5EF4-FFF2-40B4-BE49-F238E27FC236}">
                  <a16:creationId xmlns:a16="http://schemas.microsoft.com/office/drawing/2014/main" id="{A0A4188C-545C-4116-BEC0-BF701F9D88FB}"/>
                </a:ext>
              </a:extLst>
            </p:cNvPr>
            <p:cNvSpPr/>
            <p:nvPr/>
          </p:nvSpPr>
          <p:spPr>
            <a:xfrm>
              <a:off x="3077943" y="2646282"/>
              <a:ext cx="190048" cy="1625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7"/>
                <a:gd name="f5" fmla="val 566"/>
                <a:gd name="f6" fmla="val 1"/>
                <a:gd name="f7" fmla="val 253"/>
                <a:gd name="f8" fmla="val 3"/>
                <a:gd name="f9" fmla="val 254"/>
                <a:gd name="f10" fmla="val 567"/>
                <a:gd name="f11" fmla="val 1699"/>
                <a:gd name="f12" fmla="val 3879"/>
                <a:gd name="f13" fmla="val 1807"/>
                <a:gd name="f14" fmla="val 3990"/>
                <a:gd name="f15" fmla="val 4285"/>
                <a:gd name="f16" fmla="val 4611"/>
                <a:gd name="f17" fmla="val 5373"/>
                <a:gd name="f18" fmla="val 3593"/>
                <a:gd name="f19" fmla="val 4352"/>
                <a:gd name="f20" fmla="val 3379"/>
                <a:gd name="f21" fmla="val 4132"/>
                <a:gd name="f22" fmla="val 3382"/>
                <a:gd name="f23" fmla="val 3780"/>
                <a:gd name="f24" fmla="val 3599"/>
                <a:gd name="f25" fmla="val 3563"/>
                <a:gd name="f26" fmla="val 3710"/>
                <a:gd name="f27" fmla="val 3451"/>
                <a:gd name="f28" fmla="val 3856"/>
                <a:gd name="f29" fmla="val 3396"/>
                <a:gd name="f30" fmla="val 4001"/>
                <a:gd name="f31" fmla="val 4142"/>
                <a:gd name="f32" fmla="val 4282"/>
                <a:gd name="f33" fmla="val 3448"/>
                <a:gd name="f34" fmla="val 4391"/>
                <a:gd name="f35" fmla="val 3554"/>
                <a:gd name="f36" fmla="val 5481"/>
                <a:gd name="f37" fmla="val 4644"/>
                <a:gd name="f38" fmla="val 5809"/>
                <a:gd name="f39" fmla="val 4370"/>
                <a:gd name="f40" fmla="val 6083"/>
                <a:gd name="f41" fmla="val 4138"/>
                <a:gd name="f42" fmla="val 6345"/>
                <a:gd name="f43" fmla="val 3918"/>
                <a:gd name="f44" fmla="val 6601"/>
                <a:gd name="f45" fmla="val 3704"/>
                <a:gd name="f46" fmla="val 5996"/>
                <a:gd name="f47" fmla="val 1575"/>
                <a:gd name="f48" fmla="val 4017"/>
                <a:gd name="f49" fmla="val 1696"/>
                <a:gd name="f50" fmla="*/ f0 1 6602"/>
                <a:gd name="f51" fmla="*/ f1 1 5647"/>
                <a:gd name="f52" fmla="+- f4 0 f2"/>
                <a:gd name="f53" fmla="+- f3 0 f2"/>
                <a:gd name="f54" fmla="*/ f53 1 6602"/>
                <a:gd name="f55" fmla="*/ f52 1 5647"/>
                <a:gd name="f56" fmla="*/ f2 1 f54"/>
                <a:gd name="f57" fmla="*/ f3 1 f54"/>
                <a:gd name="f58" fmla="*/ f2 1 f55"/>
                <a:gd name="f59" fmla="*/ f4 1 f55"/>
                <a:gd name="f60" fmla="*/ f56 f50 1"/>
                <a:gd name="f61" fmla="*/ f57 f50 1"/>
                <a:gd name="f62" fmla="*/ f59 f51 1"/>
                <a:gd name="f63" fmla="*/ f58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6602" h="564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lnTo>
                    <a:pt x="f1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lnTo>
                    <a:pt x="f38" y="f39"/>
                  </a:ln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6"/>
                    <a:pt x="f49" y="f6"/>
                  </a:cubicBezTo>
                  <a:close/>
                </a:path>
              </a:pathLst>
            </a:custGeom>
            <a:solidFill>
              <a:srgbClr val="45B6FE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</p:cSld>
  <p:clrMapOvr>
    <a:masterClrMapping/>
  </p:clrMapOvr>
  <p:transition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5">
    <p:bg>
      <p:bgPr>
        <a:blipFill>
          <a:blip r:embed="rId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00;p37">
            <a:extLst>
              <a:ext uri="{FF2B5EF4-FFF2-40B4-BE49-F238E27FC236}">
                <a16:creationId xmlns:a16="http://schemas.microsoft.com/office/drawing/2014/main" id="{B5393155-08EC-46DA-A5C5-4A1763804C0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621356" y="2255468"/>
            <a:ext cx="3870298" cy="1572612"/>
          </a:xfrm>
          <a:solidFill>
            <a:srgbClr val="FFFFFF"/>
          </a:solidFill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en-US" sz="2000">
                <a:solidFill>
                  <a:srgbClr val="1C4966"/>
                </a:solidFill>
              </a:rPr>
              <a:t>Mercury is the closest planet to the Sun and the smallest one in the Solar System—it’s a bit larger than the Moon</a:t>
            </a:r>
          </a:p>
          <a:p>
            <a:pPr marL="0" lvl="0" indent="0" algn="ctr">
              <a:lnSpc>
                <a:spcPct val="100000"/>
              </a:lnSpc>
              <a:buNone/>
            </a:pPr>
            <a:endParaRPr lang="en-US" sz="2000">
              <a:solidFill>
                <a:srgbClr val="1C4966"/>
              </a:solidFill>
            </a:endParaRPr>
          </a:p>
        </p:txBody>
      </p:sp>
      <p:sp>
        <p:nvSpPr>
          <p:cNvPr id="3" name="Google Shape;999;p37">
            <a:extLst>
              <a:ext uri="{FF2B5EF4-FFF2-40B4-BE49-F238E27FC236}">
                <a16:creationId xmlns:a16="http://schemas.microsoft.com/office/drawing/2014/main" id="{881DA933-2800-41C8-87C8-B6C02D44CEB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01957" y="1487829"/>
            <a:ext cx="7709096" cy="767629"/>
          </a:xfrm>
          <a:solidFill>
            <a:srgbClr val="FFFFFF"/>
          </a:solidFill>
        </p:spPr>
        <p:txBody>
          <a:bodyPr/>
          <a:lstStyle/>
          <a:p>
            <a:pPr lvl="0"/>
            <a:r>
              <a:rPr lang="en-US" sz="3600">
                <a:solidFill>
                  <a:srgbClr val="1C4966"/>
                </a:solidFill>
              </a:rPr>
              <a:t>INTRODUCTION</a:t>
            </a:r>
          </a:p>
        </p:txBody>
      </p:sp>
    </p:spTree>
  </p:cSld>
  <p:clrMapOvr>
    <a:masterClrMapping/>
  </p:clrMapOvr>
  <p:transition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08;p38">
            <a:extLst>
              <a:ext uri="{FF2B5EF4-FFF2-40B4-BE49-F238E27FC236}">
                <a16:creationId xmlns:a16="http://schemas.microsoft.com/office/drawing/2014/main" id="{D38588A1-69B7-4BBC-B08C-641D1486A47B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90637" y="2899041"/>
            <a:ext cx="3870298" cy="908401"/>
          </a:xfrm>
        </p:spPr>
        <p:txBody>
          <a:bodyPr/>
          <a:lstStyle/>
          <a:p>
            <a:pPr marL="0" lvl="0" indent="0">
              <a:lnSpc>
                <a:spcPct val="100000"/>
              </a:lnSpc>
              <a:spcAft>
                <a:spcPts val="1000"/>
              </a:spcAft>
              <a:buNone/>
            </a:pPr>
            <a:r>
              <a:rPr lang="en-US" sz="1400">
                <a:solidFill>
                  <a:srgbClr val="1C4966"/>
                </a:solidFill>
              </a:rPr>
              <a:t>Jupiter is a gas giant, the biggest planet in the Solar System and also the fourth-brightest object in the night sky</a:t>
            </a:r>
          </a:p>
        </p:txBody>
      </p:sp>
      <p:sp>
        <p:nvSpPr>
          <p:cNvPr id="3" name="Google Shape;1005;p38">
            <a:extLst>
              <a:ext uri="{FF2B5EF4-FFF2-40B4-BE49-F238E27FC236}">
                <a16:creationId xmlns:a16="http://schemas.microsoft.com/office/drawing/2014/main" id="{326AF1F8-A37F-49D8-A527-2A5CBA3C8E3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06392" y="2497134"/>
            <a:ext cx="3396986" cy="418493"/>
          </a:xfrm>
        </p:spPr>
        <p:txBody>
          <a:bodyPr anchorCtr="0"/>
          <a:lstStyle/>
          <a:p>
            <a:pPr lvl="0" algn="l"/>
            <a:r>
              <a:rPr lang="en-US">
                <a:solidFill>
                  <a:srgbClr val="FFC000"/>
                </a:solidFill>
              </a:rPr>
              <a:t>OUR COMPANY</a:t>
            </a:r>
          </a:p>
        </p:txBody>
      </p:sp>
      <p:sp>
        <p:nvSpPr>
          <p:cNvPr id="4" name="Google Shape;1006;p38">
            <a:extLst>
              <a:ext uri="{FF2B5EF4-FFF2-40B4-BE49-F238E27FC236}">
                <a16:creationId xmlns:a16="http://schemas.microsoft.com/office/drawing/2014/main" id="{E47CC9EA-3329-4285-8DD9-8DC0A8654E07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985001" y="2497134"/>
            <a:ext cx="2158998" cy="384176"/>
          </a:xfrm>
        </p:spPr>
        <p:txBody>
          <a:bodyPr anchor="ctr" anchorCtr="1"/>
          <a:lstStyle/>
          <a:p>
            <a:pPr lvl="0" algn="ctr"/>
            <a:r>
              <a:rPr lang="en-US" sz="1800">
                <a:solidFill>
                  <a:srgbClr val="FFFFFF"/>
                </a:solidFill>
                <a:latin typeface="Maven Pro SemiBold"/>
              </a:rPr>
              <a:t>COMPANY LOGO</a:t>
            </a:r>
          </a:p>
        </p:txBody>
      </p:sp>
      <p:sp>
        <p:nvSpPr>
          <p:cNvPr id="5" name="Google Shape;1007;p38">
            <a:extLst>
              <a:ext uri="{FF2B5EF4-FFF2-40B4-BE49-F238E27FC236}">
                <a16:creationId xmlns:a16="http://schemas.microsoft.com/office/drawing/2014/main" id="{34A224BD-F816-4485-B2CE-34CC3C2C0446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985001" y="2844798"/>
            <a:ext cx="2158998" cy="385767"/>
          </a:xfrm>
        </p:spPr>
        <p:txBody>
          <a:bodyPr anchor="ctr" anchorCtr="1"/>
          <a:lstStyle/>
          <a:p>
            <a:pPr lvl="0" algn="ctr"/>
            <a:r>
              <a:rPr lang="en-US" sz="1200">
                <a:solidFill>
                  <a:srgbClr val="FFFFFF"/>
                </a:solidFill>
                <a:latin typeface="Maven Pro SemiBold"/>
              </a:rPr>
              <a:t>Your tagline here</a:t>
            </a:r>
          </a:p>
        </p:txBody>
      </p:sp>
      <p:pic>
        <p:nvPicPr>
          <p:cNvPr id="6" name="Picture 2" descr="palmera verde cerca del edificio">
            <a:extLst>
              <a:ext uri="{FF2B5EF4-FFF2-40B4-BE49-F238E27FC236}">
                <a16:creationId xmlns:a16="http://schemas.microsoft.com/office/drawing/2014/main" id="{947C70BE-0962-4434-87C1-0658CBEB641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28241" y="22137"/>
            <a:ext cx="3390896" cy="5143499"/>
          </a:xfrm>
          <a:prstGeom prst="rect">
            <a:avLst/>
          </a:prstGeom>
          <a:noFill/>
          <a:ln cap="flat">
            <a:noFill/>
          </a:ln>
        </p:spPr>
      </p:pic>
      <p:grpSp>
        <p:nvGrpSpPr>
          <p:cNvPr id="11" name="Grupo 10">
            <a:extLst>
              <a:ext uri="{FF2B5EF4-FFF2-40B4-BE49-F238E27FC236}">
                <a16:creationId xmlns:a16="http://schemas.microsoft.com/office/drawing/2014/main" id="{1B6986F8-8E43-5FD7-5466-6AFC3580F68A}"/>
              </a:ext>
            </a:extLst>
          </p:cNvPr>
          <p:cNvGrpSpPr/>
          <p:nvPr/>
        </p:nvGrpSpPr>
        <p:grpSpPr>
          <a:xfrm>
            <a:off x="1752603" y="1284283"/>
            <a:ext cx="871532" cy="1012826"/>
            <a:chOff x="1752603" y="1284283"/>
            <a:chExt cx="871532" cy="1012826"/>
          </a:xfrm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2F68FF7A-9DB1-440D-87AB-30B3541548E2}"/>
                </a:ext>
              </a:extLst>
            </p:cNvPr>
            <p:cNvSpPr/>
            <p:nvPr/>
          </p:nvSpPr>
          <p:spPr>
            <a:xfrm>
              <a:off x="1752603" y="1284283"/>
              <a:ext cx="871532" cy="10128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86"/>
                <a:gd name="f7" fmla="val 681"/>
                <a:gd name="f8" fmla="val 371"/>
                <a:gd name="f9" fmla="val 245"/>
                <a:gd name="f10" fmla="val 123"/>
                <a:gd name="f11" fmla="val 454"/>
                <a:gd name="f12" fmla="val 228"/>
                <a:gd name="f13" fmla="val 194"/>
                <a:gd name="f14" fmla="val 389"/>
                <a:gd name="f15" fmla="val 7"/>
                <a:gd name="f16" fmla="val 14"/>
                <a:gd name="f17" fmla="val 21"/>
                <a:gd name="f18" fmla="val 155"/>
                <a:gd name="f19" fmla="val 288"/>
                <a:gd name="f20" fmla="val 421"/>
                <a:gd name="f21" fmla="val 568"/>
                <a:gd name="f22" fmla="val 473"/>
                <a:gd name="f23" fmla="val 535"/>
                <a:gd name="f24" fmla="val 477"/>
                <a:gd name="f25" fmla="val 532"/>
                <a:gd name="f26" fmla="val 530"/>
                <a:gd name="f27" fmla="val 478"/>
                <a:gd name="f28" fmla="val 526"/>
                <a:gd name="f29" fmla="val 479"/>
                <a:gd name="f30" fmla="val 486"/>
                <a:gd name="f31" fmla="val 494"/>
                <a:gd name="f32" fmla="val 501"/>
                <a:gd name="f33" fmla="val 508"/>
                <a:gd name="f34" fmla="val 515"/>
                <a:gd name="f35" fmla="val 516"/>
                <a:gd name="f36" fmla="val 506"/>
                <a:gd name="f37" fmla="val 527"/>
                <a:gd name="f38" fmla="val 497"/>
                <a:gd name="f39" fmla="val 525"/>
                <a:gd name="f40" fmla="val 523"/>
                <a:gd name="f41" fmla="val 471"/>
                <a:gd name="f42" fmla="val 529"/>
                <a:gd name="f43" fmla="val 472"/>
                <a:gd name="f44" fmla="val 549"/>
                <a:gd name="f45" fmla="val 474"/>
                <a:gd name="f46" fmla="val 581"/>
                <a:gd name="f47" fmla="val 475"/>
                <a:gd name="f48" fmla="val 579"/>
                <a:gd name="f49" fmla="val 444"/>
                <a:gd name="f50" fmla="val 578"/>
                <a:gd name="f51" fmla="val 428"/>
                <a:gd name="f52" fmla="val 422"/>
                <a:gd name="f53" fmla="val 582"/>
                <a:gd name="f54" fmla="val 423"/>
                <a:gd name="f55" fmla="val 598"/>
                <a:gd name="f56" fmla="val 424"/>
                <a:gd name="f57" fmla="val 607"/>
                <a:gd name="f58" fmla="val 615"/>
                <a:gd name="f59" fmla="val 627"/>
                <a:gd name="f60" fmla="val 406"/>
                <a:gd name="f61" fmla="val 646"/>
                <a:gd name="f62" fmla="val 663"/>
                <a:gd name="f63" fmla="val 59"/>
                <a:gd name="f64" fmla="val 625"/>
                <a:gd name="f65" fmla="val 147"/>
                <a:gd name="f66" fmla="val 234"/>
                <a:gd name="f67" fmla="val 323"/>
                <a:gd name="f68" fmla="val 555"/>
                <a:gd name="f69" fmla="val 488"/>
                <a:gd name="f70" fmla="val 418"/>
                <a:gd name="f71" fmla="val 391"/>
                <a:gd name="f72" fmla="val 458"/>
                <a:gd name="f73" fmla="val 294"/>
                <a:gd name="f74" fmla="val 173"/>
                <a:gd name="f75" fmla="val 52"/>
                <a:gd name="f76" fmla="val 368"/>
                <a:gd name="f77" fmla="val 214"/>
                <a:gd name="f78" fmla="val 244"/>
                <a:gd name="f79" fmla="val 434"/>
                <a:gd name="f80" fmla="+- 0 0 -90"/>
                <a:gd name="f81" fmla="*/ f3 1 586"/>
                <a:gd name="f82" fmla="*/ f4 1 681"/>
                <a:gd name="f83" fmla="+- f7 0 f5"/>
                <a:gd name="f84" fmla="+- f6 0 f5"/>
                <a:gd name="f85" fmla="*/ f80 f0 1"/>
                <a:gd name="f86" fmla="*/ f84 1 586"/>
                <a:gd name="f87" fmla="*/ f83 1 681"/>
                <a:gd name="f88" fmla="*/ 371 f84 1"/>
                <a:gd name="f89" fmla="*/ 681 f83 1"/>
                <a:gd name="f90" fmla="*/ 0 f84 1"/>
                <a:gd name="f91" fmla="*/ 0 f83 1"/>
                <a:gd name="f92" fmla="*/ 586 f84 1"/>
                <a:gd name="f93" fmla="*/ 21 f83 1"/>
                <a:gd name="f94" fmla="*/ 421 f83 1"/>
                <a:gd name="f95" fmla="*/ 535 f84 1"/>
                <a:gd name="f96" fmla="*/ 477 f83 1"/>
                <a:gd name="f97" fmla="*/ 526 f84 1"/>
                <a:gd name="f98" fmla="*/ 479 f83 1"/>
                <a:gd name="f99" fmla="*/ 501 f83 1"/>
                <a:gd name="f100" fmla="*/ 526 f83 1"/>
                <a:gd name="f101" fmla="*/ 497 f84 1"/>
                <a:gd name="f102" fmla="*/ 525 f83 1"/>
                <a:gd name="f103" fmla="*/ 472 f84 1"/>
                <a:gd name="f104" fmla="*/ 549 f83 1"/>
                <a:gd name="f105" fmla="*/ 444 f84 1"/>
                <a:gd name="f106" fmla="*/ 578 f83 1"/>
                <a:gd name="f107" fmla="*/ 423 f84 1"/>
                <a:gd name="f108" fmla="*/ 598 f83 1"/>
                <a:gd name="f109" fmla="*/ 424 f84 1"/>
                <a:gd name="f110" fmla="*/ 627 f83 1"/>
                <a:gd name="f111" fmla="*/ 59 f84 1"/>
                <a:gd name="f112" fmla="*/ 625 f83 1"/>
                <a:gd name="f113" fmla="*/ 323 f84 1"/>
                <a:gd name="f114" fmla="*/ 418 f83 1"/>
                <a:gd name="f115" fmla="*/ 525 f84 1"/>
                <a:gd name="f116" fmla="*/ 52 f83 1"/>
                <a:gd name="f117" fmla="*/ f85 1 f2"/>
                <a:gd name="f118" fmla="*/ f88 1 586"/>
                <a:gd name="f119" fmla="*/ f89 1 681"/>
                <a:gd name="f120" fmla="*/ f90 1 586"/>
                <a:gd name="f121" fmla="*/ f91 1 681"/>
                <a:gd name="f122" fmla="*/ f92 1 586"/>
                <a:gd name="f123" fmla="*/ f93 1 681"/>
                <a:gd name="f124" fmla="*/ f94 1 681"/>
                <a:gd name="f125" fmla="*/ f95 1 586"/>
                <a:gd name="f126" fmla="*/ f96 1 681"/>
                <a:gd name="f127" fmla="*/ f97 1 586"/>
                <a:gd name="f128" fmla="*/ f98 1 681"/>
                <a:gd name="f129" fmla="*/ f99 1 681"/>
                <a:gd name="f130" fmla="*/ f100 1 681"/>
                <a:gd name="f131" fmla="*/ f101 1 586"/>
                <a:gd name="f132" fmla="*/ f102 1 681"/>
                <a:gd name="f133" fmla="*/ f103 1 586"/>
                <a:gd name="f134" fmla="*/ f104 1 681"/>
                <a:gd name="f135" fmla="*/ f105 1 586"/>
                <a:gd name="f136" fmla="*/ f106 1 681"/>
                <a:gd name="f137" fmla="*/ f107 1 586"/>
                <a:gd name="f138" fmla="*/ f108 1 681"/>
                <a:gd name="f139" fmla="*/ f109 1 586"/>
                <a:gd name="f140" fmla="*/ f110 1 681"/>
                <a:gd name="f141" fmla="*/ f111 1 586"/>
                <a:gd name="f142" fmla="*/ f112 1 681"/>
                <a:gd name="f143" fmla="*/ f113 1 586"/>
                <a:gd name="f144" fmla="*/ f114 1 681"/>
                <a:gd name="f145" fmla="*/ f115 1 586"/>
                <a:gd name="f146" fmla="*/ f116 1 681"/>
                <a:gd name="f147" fmla="*/ 0 1 f86"/>
                <a:gd name="f148" fmla="*/ f6 1 f86"/>
                <a:gd name="f149" fmla="*/ 0 1 f87"/>
                <a:gd name="f150" fmla="*/ f7 1 f87"/>
                <a:gd name="f151" fmla="+- f117 0 f1"/>
                <a:gd name="f152" fmla="*/ f118 1 f86"/>
                <a:gd name="f153" fmla="*/ f119 1 f87"/>
                <a:gd name="f154" fmla="*/ f120 1 f86"/>
                <a:gd name="f155" fmla="*/ f121 1 f87"/>
                <a:gd name="f156" fmla="*/ f122 1 f86"/>
                <a:gd name="f157" fmla="*/ f123 1 f87"/>
                <a:gd name="f158" fmla="*/ f124 1 f87"/>
                <a:gd name="f159" fmla="*/ f125 1 f86"/>
                <a:gd name="f160" fmla="*/ f126 1 f87"/>
                <a:gd name="f161" fmla="*/ f127 1 f86"/>
                <a:gd name="f162" fmla="*/ f128 1 f87"/>
                <a:gd name="f163" fmla="*/ f129 1 f87"/>
                <a:gd name="f164" fmla="*/ f130 1 f87"/>
                <a:gd name="f165" fmla="*/ f131 1 f86"/>
                <a:gd name="f166" fmla="*/ f132 1 f87"/>
                <a:gd name="f167" fmla="*/ f133 1 f86"/>
                <a:gd name="f168" fmla="*/ f134 1 f87"/>
                <a:gd name="f169" fmla="*/ f135 1 f86"/>
                <a:gd name="f170" fmla="*/ f136 1 f87"/>
                <a:gd name="f171" fmla="*/ f137 1 f86"/>
                <a:gd name="f172" fmla="*/ f138 1 f87"/>
                <a:gd name="f173" fmla="*/ f139 1 f86"/>
                <a:gd name="f174" fmla="*/ f140 1 f87"/>
                <a:gd name="f175" fmla="*/ f141 1 f86"/>
                <a:gd name="f176" fmla="*/ f142 1 f87"/>
                <a:gd name="f177" fmla="*/ f143 1 f86"/>
                <a:gd name="f178" fmla="*/ f144 1 f87"/>
                <a:gd name="f179" fmla="*/ f145 1 f86"/>
                <a:gd name="f180" fmla="*/ f146 1 f87"/>
                <a:gd name="f181" fmla="*/ f147 f81 1"/>
                <a:gd name="f182" fmla="*/ f148 f81 1"/>
                <a:gd name="f183" fmla="*/ f150 f82 1"/>
                <a:gd name="f184" fmla="*/ f149 f82 1"/>
                <a:gd name="f185" fmla="*/ f152 f81 1"/>
                <a:gd name="f186" fmla="*/ f153 f82 1"/>
                <a:gd name="f187" fmla="*/ f154 f81 1"/>
                <a:gd name="f188" fmla="*/ f155 f82 1"/>
                <a:gd name="f189" fmla="*/ f156 f81 1"/>
                <a:gd name="f190" fmla="*/ f157 f82 1"/>
                <a:gd name="f191" fmla="*/ f158 f82 1"/>
                <a:gd name="f192" fmla="*/ f159 f81 1"/>
                <a:gd name="f193" fmla="*/ f160 f82 1"/>
                <a:gd name="f194" fmla="*/ f161 f81 1"/>
                <a:gd name="f195" fmla="*/ f162 f82 1"/>
                <a:gd name="f196" fmla="*/ f163 f82 1"/>
                <a:gd name="f197" fmla="*/ f164 f82 1"/>
                <a:gd name="f198" fmla="*/ f165 f81 1"/>
                <a:gd name="f199" fmla="*/ f166 f82 1"/>
                <a:gd name="f200" fmla="*/ f167 f81 1"/>
                <a:gd name="f201" fmla="*/ f168 f82 1"/>
                <a:gd name="f202" fmla="*/ f169 f81 1"/>
                <a:gd name="f203" fmla="*/ f170 f82 1"/>
                <a:gd name="f204" fmla="*/ f171 f81 1"/>
                <a:gd name="f205" fmla="*/ f172 f82 1"/>
                <a:gd name="f206" fmla="*/ f173 f81 1"/>
                <a:gd name="f207" fmla="*/ f174 f82 1"/>
                <a:gd name="f208" fmla="*/ f175 f81 1"/>
                <a:gd name="f209" fmla="*/ f176 f82 1"/>
                <a:gd name="f210" fmla="*/ f177 f81 1"/>
                <a:gd name="f211" fmla="*/ f178 f82 1"/>
                <a:gd name="f212" fmla="*/ f179 f81 1"/>
                <a:gd name="f213" fmla="*/ f180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1">
                  <a:pos x="f185" y="f186"/>
                </a:cxn>
                <a:cxn ang="f151">
                  <a:pos x="f187" y="f186"/>
                </a:cxn>
                <a:cxn ang="f151">
                  <a:pos x="f187" y="f188"/>
                </a:cxn>
                <a:cxn ang="f151">
                  <a:pos x="f189" y="f188"/>
                </a:cxn>
                <a:cxn ang="f151">
                  <a:pos x="f189" y="f190"/>
                </a:cxn>
                <a:cxn ang="f151">
                  <a:pos x="f189" y="f191"/>
                </a:cxn>
                <a:cxn ang="f151">
                  <a:pos x="f192" y="f193"/>
                </a:cxn>
                <a:cxn ang="f151">
                  <a:pos x="f194" y="f195"/>
                </a:cxn>
                <a:cxn ang="f151">
                  <a:pos x="f194" y="f196"/>
                </a:cxn>
                <a:cxn ang="f151">
                  <a:pos x="f194" y="f197"/>
                </a:cxn>
                <a:cxn ang="f151">
                  <a:pos x="f198" y="f199"/>
                </a:cxn>
                <a:cxn ang="f151">
                  <a:pos x="f200" y="f201"/>
                </a:cxn>
                <a:cxn ang="f151">
                  <a:pos x="f202" y="f203"/>
                </a:cxn>
                <a:cxn ang="f151">
                  <a:pos x="f204" y="f205"/>
                </a:cxn>
                <a:cxn ang="f151">
                  <a:pos x="f206" y="f207"/>
                </a:cxn>
                <a:cxn ang="f151">
                  <a:pos x="f185" y="f207"/>
                </a:cxn>
                <a:cxn ang="f151">
                  <a:pos x="f185" y="f186"/>
                </a:cxn>
                <a:cxn ang="f151">
                  <a:pos x="f208" y="f209"/>
                </a:cxn>
                <a:cxn ang="f151">
                  <a:pos x="f210" y="f209"/>
                </a:cxn>
                <a:cxn ang="f151">
                  <a:pos x="f210" y="f211"/>
                </a:cxn>
                <a:cxn ang="f151">
                  <a:pos x="f212" y="f211"/>
                </a:cxn>
                <a:cxn ang="f151">
                  <a:pos x="f212" y="f213"/>
                </a:cxn>
                <a:cxn ang="f151">
                  <a:pos x="f208" y="f213"/>
                </a:cxn>
                <a:cxn ang="f151">
                  <a:pos x="f208" y="f209"/>
                </a:cxn>
              </a:cxnLst>
              <a:rect l="f181" t="f184" r="f182" b="f183"/>
              <a:pathLst>
                <a:path w="586" h="681">
                  <a:moveTo>
                    <a:pt x="f8" y="f7"/>
                  </a:moveTo>
                  <a:cubicBezTo>
                    <a:pt x="f9" y="f7"/>
                    <a:pt x="f10" y="f7"/>
                    <a:pt x="f5" y="f7"/>
                  </a:cubicBezTo>
                  <a:cubicBezTo>
                    <a:pt x="f5" y="f11"/>
                    <a:pt x="f5" y="f12"/>
                    <a:pt x="f5" y="f5"/>
                  </a:cubicBezTo>
                  <a:cubicBezTo>
                    <a:pt x="f13" y="f5"/>
                    <a:pt x="f14" y="f5"/>
                    <a:pt x="f6" y="f5"/>
                  </a:cubicBezTo>
                  <a:cubicBezTo>
                    <a:pt x="f6" y="f15"/>
                    <a:pt x="f6" y="f16"/>
                    <a:pt x="f6" y="f17"/>
                  </a:cubicBezTo>
                  <a:cubicBezTo>
                    <a:pt x="f6" y="f18"/>
                    <a:pt x="f6" y="f19"/>
                    <a:pt x="f6" y="f20"/>
                  </a:cubicBezTo>
                  <a:cubicBezTo>
                    <a:pt x="f6" y="f11"/>
                    <a:pt x="f21" y="f22"/>
                    <a:pt x="f23" y="f24"/>
                  </a:cubicBezTo>
                  <a:cubicBezTo>
                    <a:pt x="f25" y="f24"/>
                    <a:pt x="f26" y="f27"/>
                    <a:pt x="f28" y="f29"/>
                  </a:cubicBezTo>
                  <a:cubicBezTo>
                    <a:pt x="f28" y="f30"/>
                    <a:pt x="f28" y="f31"/>
                    <a:pt x="f28" y="f32"/>
                  </a:cubicBezTo>
                  <a:cubicBezTo>
                    <a:pt x="f28" y="f33"/>
                    <a:pt x="f28" y="f34"/>
                    <a:pt x="f28" y="f28"/>
                  </a:cubicBezTo>
                  <a:cubicBezTo>
                    <a:pt x="f35" y="f28"/>
                    <a:pt x="f36" y="f37"/>
                    <a:pt x="f38" y="f39"/>
                  </a:cubicBezTo>
                  <a:cubicBezTo>
                    <a:pt x="f2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0"/>
                    <a:pt x="f52" y="f53"/>
                    <a:pt x="f54" y="f55"/>
                  </a:cubicBezTo>
                  <a:cubicBezTo>
                    <a:pt x="f56" y="f57"/>
                    <a:pt x="f56" y="f58"/>
                    <a:pt x="f56" y="f59"/>
                  </a:cubicBezTo>
                  <a:cubicBezTo>
                    <a:pt x="f60" y="f59"/>
                    <a:pt x="f14" y="f59"/>
                    <a:pt x="f8" y="f59"/>
                  </a:cubicBezTo>
                  <a:cubicBezTo>
                    <a:pt x="f8" y="f61"/>
                    <a:pt x="f8" y="f62"/>
                    <a:pt x="f8" y="f7"/>
                  </a:cubicBezTo>
                  <a:close/>
                  <a:moveTo>
                    <a:pt x="f63" y="f64"/>
                  </a:moveTo>
                  <a:cubicBezTo>
                    <a:pt x="f65" y="f64"/>
                    <a:pt x="f66" y="f64"/>
                    <a:pt x="f67" y="f64"/>
                  </a:cubicBezTo>
                  <a:cubicBezTo>
                    <a:pt x="f67" y="f68"/>
                    <a:pt x="f67" y="f69"/>
                    <a:pt x="f67" y="f70"/>
                  </a:cubicBezTo>
                  <a:cubicBezTo>
                    <a:pt x="f71" y="f70"/>
                    <a:pt x="f72" y="f70"/>
                    <a:pt x="f39" y="f70"/>
                  </a:cubicBezTo>
                  <a:cubicBezTo>
                    <a:pt x="f39" y="f73"/>
                    <a:pt x="f39" y="f74"/>
                    <a:pt x="f39" y="f75"/>
                  </a:cubicBezTo>
                  <a:cubicBezTo>
                    <a:pt x="f76" y="f75"/>
                    <a:pt x="f77" y="f75"/>
                    <a:pt x="f63" y="f75"/>
                  </a:cubicBezTo>
                  <a:cubicBezTo>
                    <a:pt x="f63" y="f78"/>
                    <a:pt x="f63" y="f79"/>
                    <a:pt x="f63" y="f64"/>
                  </a:cubicBez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8521397D-C6C6-4A48-A5BD-665EACADFC60}"/>
                </a:ext>
              </a:extLst>
            </p:cNvPr>
            <p:cNvSpPr/>
            <p:nvPr/>
          </p:nvSpPr>
          <p:spPr>
            <a:xfrm>
              <a:off x="1911352" y="1431922"/>
              <a:ext cx="546097" cy="1682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67"/>
                <a:gd name="f7" fmla="val 113"/>
                <a:gd name="f8" fmla="val 111"/>
                <a:gd name="f9" fmla="val 74"/>
                <a:gd name="f10" fmla="val 39"/>
                <a:gd name="f11" fmla="val 1"/>
                <a:gd name="f12" fmla="val 7"/>
                <a:gd name="f13" fmla="val 14"/>
                <a:gd name="f14" fmla="val 21"/>
                <a:gd name="f15" fmla="val 128"/>
                <a:gd name="f16" fmla="val 236"/>
                <a:gd name="f17" fmla="val 343"/>
                <a:gd name="f18" fmla="val 361"/>
                <a:gd name="f19" fmla="val 5"/>
                <a:gd name="f20" fmla="val 366"/>
                <a:gd name="f21" fmla="val 24"/>
                <a:gd name="f22" fmla="val 365"/>
                <a:gd name="f23" fmla="val 48"/>
                <a:gd name="f24" fmla="val 73"/>
                <a:gd name="f25" fmla="val 97"/>
                <a:gd name="f26" fmla="val 108"/>
                <a:gd name="f27" fmla="val 362"/>
                <a:gd name="f28" fmla="val 351"/>
                <a:gd name="f29" fmla="val 237"/>
                <a:gd name="f30" fmla="val 123"/>
                <a:gd name="f31" fmla="val 9"/>
                <a:gd name="f32" fmla="val 4"/>
                <a:gd name="f33" fmla="val 112"/>
                <a:gd name="f34" fmla="+- 0 0 -90"/>
                <a:gd name="f35" fmla="*/ f3 1 367"/>
                <a:gd name="f36" fmla="*/ f4 1 113"/>
                <a:gd name="f37" fmla="+- f7 0 f5"/>
                <a:gd name="f38" fmla="+- f6 0 f5"/>
                <a:gd name="f39" fmla="*/ f34 f0 1"/>
                <a:gd name="f40" fmla="*/ f38 1 367"/>
                <a:gd name="f41" fmla="*/ f37 1 113"/>
                <a:gd name="f42" fmla="*/ 0 f38 1"/>
                <a:gd name="f43" fmla="*/ 111 f37 1"/>
                <a:gd name="f44" fmla="*/ 1 f37 1"/>
                <a:gd name="f45" fmla="*/ 21 f38 1"/>
                <a:gd name="f46" fmla="*/ 0 f37 1"/>
                <a:gd name="f47" fmla="*/ 343 f38 1"/>
                <a:gd name="f48" fmla="*/ 366 f38 1"/>
                <a:gd name="f49" fmla="*/ 24 f37 1"/>
                <a:gd name="f50" fmla="*/ 97 f37 1"/>
                <a:gd name="f51" fmla="*/ 351 f38 1"/>
                <a:gd name="f52" fmla="*/ 113 f37 1"/>
                <a:gd name="f53" fmla="*/ 9 f38 1"/>
                <a:gd name="f54" fmla="*/ f39 1 f2"/>
                <a:gd name="f55" fmla="*/ f42 1 367"/>
                <a:gd name="f56" fmla="*/ f43 1 113"/>
                <a:gd name="f57" fmla="*/ f44 1 113"/>
                <a:gd name="f58" fmla="*/ f45 1 367"/>
                <a:gd name="f59" fmla="*/ f46 1 113"/>
                <a:gd name="f60" fmla="*/ f47 1 367"/>
                <a:gd name="f61" fmla="*/ f48 1 367"/>
                <a:gd name="f62" fmla="*/ f49 1 113"/>
                <a:gd name="f63" fmla="*/ f50 1 113"/>
                <a:gd name="f64" fmla="*/ f51 1 367"/>
                <a:gd name="f65" fmla="*/ f52 1 113"/>
                <a:gd name="f66" fmla="*/ f53 1 367"/>
                <a:gd name="f67" fmla="*/ 0 1 f40"/>
                <a:gd name="f68" fmla="*/ f6 1 f40"/>
                <a:gd name="f69" fmla="*/ 0 1 f41"/>
                <a:gd name="f70" fmla="*/ f7 1 f41"/>
                <a:gd name="f71" fmla="+- f54 0 f1"/>
                <a:gd name="f72" fmla="*/ f55 1 f40"/>
                <a:gd name="f73" fmla="*/ f56 1 f41"/>
                <a:gd name="f74" fmla="*/ f57 1 f41"/>
                <a:gd name="f75" fmla="*/ f58 1 f40"/>
                <a:gd name="f76" fmla="*/ f59 1 f41"/>
                <a:gd name="f77" fmla="*/ f60 1 f40"/>
                <a:gd name="f78" fmla="*/ f61 1 f40"/>
                <a:gd name="f79" fmla="*/ f62 1 f41"/>
                <a:gd name="f80" fmla="*/ f63 1 f41"/>
                <a:gd name="f81" fmla="*/ f64 1 f40"/>
                <a:gd name="f82" fmla="*/ f65 1 f41"/>
                <a:gd name="f83" fmla="*/ f66 1 f40"/>
                <a:gd name="f84" fmla="*/ f67 f35 1"/>
                <a:gd name="f85" fmla="*/ f68 f35 1"/>
                <a:gd name="f86" fmla="*/ f70 f36 1"/>
                <a:gd name="f87" fmla="*/ f69 f36 1"/>
                <a:gd name="f88" fmla="*/ f72 f35 1"/>
                <a:gd name="f89" fmla="*/ f73 f36 1"/>
                <a:gd name="f90" fmla="*/ f74 f36 1"/>
                <a:gd name="f91" fmla="*/ f75 f35 1"/>
                <a:gd name="f92" fmla="*/ f76 f36 1"/>
                <a:gd name="f93" fmla="*/ f77 f35 1"/>
                <a:gd name="f94" fmla="*/ f78 f35 1"/>
                <a:gd name="f95" fmla="*/ f79 f36 1"/>
                <a:gd name="f96" fmla="*/ f80 f36 1"/>
                <a:gd name="f97" fmla="*/ f81 f35 1"/>
                <a:gd name="f98" fmla="*/ f82 f36 1"/>
                <a:gd name="f99" fmla="*/ f83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1">
                  <a:pos x="f88" y="f89"/>
                </a:cxn>
                <a:cxn ang="f71">
                  <a:pos x="f88" y="f90"/>
                </a:cxn>
                <a:cxn ang="f71">
                  <a:pos x="f91" y="f92"/>
                </a:cxn>
                <a:cxn ang="f71">
                  <a:pos x="f93" y="f92"/>
                </a:cxn>
                <a:cxn ang="f71">
                  <a:pos x="f94" y="f95"/>
                </a:cxn>
                <a:cxn ang="f71">
                  <a:pos x="f94" y="f96"/>
                </a:cxn>
                <a:cxn ang="f71">
                  <a:pos x="f97" y="f98"/>
                </a:cxn>
                <a:cxn ang="f71">
                  <a:pos x="f99" y="f98"/>
                </a:cxn>
                <a:cxn ang="f71">
                  <a:pos x="f88" y="f89"/>
                </a:cxn>
              </a:cxnLst>
              <a:rect l="f84" t="f87" r="f85" b="f86"/>
              <a:pathLst>
                <a:path w="367" h="113">
                  <a:moveTo>
                    <a:pt x="f5" y="f8"/>
                  </a:moveTo>
                  <a:cubicBezTo>
                    <a:pt x="f5" y="f9"/>
                    <a:pt x="f5" y="f10"/>
                    <a:pt x="f5" y="f11"/>
                  </a:cubicBezTo>
                  <a:cubicBezTo>
                    <a:pt x="f12" y="f11"/>
                    <a:pt x="f13" y="f5"/>
                    <a:pt x="f14" y="f5"/>
                  </a:cubicBezTo>
                  <a:cubicBezTo>
                    <a:pt x="f15" y="f5"/>
                    <a:pt x="f16" y="f11"/>
                    <a:pt x="f17" y="f5"/>
                  </a:cubicBezTo>
                  <a:cubicBezTo>
                    <a:pt x="f18" y="f5"/>
                    <a:pt x="f6" y="f19"/>
                    <a:pt x="f20" y="f21"/>
                  </a:cubicBezTo>
                  <a:cubicBezTo>
                    <a:pt x="f22" y="f23"/>
                    <a:pt x="f20" y="f24"/>
                    <a:pt x="f20" y="f25"/>
                  </a:cubicBezTo>
                  <a:cubicBezTo>
                    <a:pt x="f20" y="f26"/>
                    <a:pt x="f27" y="f7"/>
                    <a:pt x="f28" y="f7"/>
                  </a:cubicBezTo>
                  <a:cubicBezTo>
                    <a:pt x="f29" y="f7"/>
                    <a:pt x="f30" y="f7"/>
                    <a:pt x="f31" y="f7"/>
                  </a:cubicBezTo>
                  <a:cubicBezTo>
                    <a:pt x="f12" y="f7"/>
                    <a:pt x="f32" y="f33"/>
                    <a:pt x="f5" y="f8"/>
                  </a:cubicBez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6F429D1D-0C04-4F04-B830-3D4A9F411593}"/>
                </a:ext>
              </a:extLst>
            </p:cNvPr>
            <p:cNvSpPr/>
            <p:nvPr/>
          </p:nvSpPr>
          <p:spPr>
            <a:xfrm>
              <a:off x="1912933" y="1674815"/>
              <a:ext cx="542925" cy="1492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65"/>
                <a:gd name="f7" fmla="val 100"/>
                <a:gd name="f8" fmla="val 121"/>
                <a:gd name="f9" fmla="val 242"/>
                <a:gd name="f10" fmla="val 31"/>
                <a:gd name="f11" fmla="val 61"/>
                <a:gd name="f12" fmla="val 364"/>
                <a:gd name="f13" fmla="val 90"/>
                <a:gd name="f14" fmla="val 94"/>
                <a:gd name="f15" fmla="val 357"/>
                <a:gd name="f16" fmla="val 353"/>
                <a:gd name="f17" fmla="val 235"/>
                <a:gd name="f18" fmla="val 118"/>
                <a:gd name="f19" fmla="val 66"/>
                <a:gd name="f20" fmla="val 33"/>
                <a:gd name="f21" fmla="+- 0 0 -90"/>
                <a:gd name="f22" fmla="*/ f3 1 365"/>
                <a:gd name="f23" fmla="*/ f4 1 100"/>
                <a:gd name="f24" fmla="+- f7 0 f5"/>
                <a:gd name="f25" fmla="+- f6 0 f5"/>
                <a:gd name="f26" fmla="*/ f21 f0 1"/>
                <a:gd name="f27" fmla="*/ f25 1 365"/>
                <a:gd name="f28" fmla="*/ f24 1 100"/>
                <a:gd name="f29" fmla="*/ 0 f25 1"/>
                <a:gd name="f30" fmla="*/ 0 f24 1"/>
                <a:gd name="f31" fmla="*/ 365 f25 1"/>
                <a:gd name="f32" fmla="*/ 364 f25 1"/>
                <a:gd name="f33" fmla="*/ 90 f24 1"/>
                <a:gd name="f34" fmla="*/ 353 f25 1"/>
                <a:gd name="f35" fmla="*/ 100 f24 1"/>
                <a:gd name="f36" fmla="*/ f26 1 f2"/>
                <a:gd name="f37" fmla="*/ f29 1 365"/>
                <a:gd name="f38" fmla="*/ f30 1 100"/>
                <a:gd name="f39" fmla="*/ f31 1 365"/>
                <a:gd name="f40" fmla="*/ f32 1 365"/>
                <a:gd name="f41" fmla="*/ f33 1 100"/>
                <a:gd name="f42" fmla="*/ f34 1 365"/>
                <a:gd name="f43" fmla="*/ f35 1 100"/>
                <a:gd name="f44" fmla="*/ 0 1 f27"/>
                <a:gd name="f45" fmla="*/ f6 1 f27"/>
                <a:gd name="f46" fmla="*/ 0 1 f28"/>
                <a:gd name="f47" fmla="*/ f7 1 f28"/>
                <a:gd name="f48" fmla="+- f36 0 f1"/>
                <a:gd name="f49" fmla="*/ f37 1 f27"/>
                <a:gd name="f50" fmla="*/ f38 1 f28"/>
                <a:gd name="f51" fmla="*/ f39 1 f27"/>
                <a:gd name="f52" fmla="*/ f40 1 f27"/>
                <a:gd name="f53" fmla="*/ f41 1 f28"/>
                <a:gd name="f54" fmla="*/ f42 1 f27"/>
                <a:gd name="f55" fmla="*/ f43 1 f28"/>
                <a:gd name="f56" fmla="*/ f44 f22 1"/>
                <a:gd name="f57" fmla="*/ f45 f22 1"/>
                <a:gd name="f58" fmla="*/ f47 f23 1"/>
                <a:gd name="f59" fmla="*/ f46 f23 1"/>
                <a:gd name="f60" fmla="*/ f49 f22 1"/>
                <a:gd name="f61" fmla="*/ f50 f23 1"/>
                <a:gd name="f62" fmla="*/ f51 f22 1"/>
                <a:gd name="f63" fmla="*/ f52 f22 1"/>
                <a:gd name="f64" fmla="*/ f53 f23 1"/>
                <a:gd name="f65" fmla="*/ f54 f22 1"/>
                <a:gd name="f66" fmla="*/ f55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60" y="f61"/>
                </a:cxn>
                <a:cxn ang="f48">
                  <a:pos x="f62" y="f61"/>
                </a:cxn>
                <a:cxn ang="f48">
                  <a:pos x="f63" y="f64"/>
                </a:cxn>
                <a:cxn ang="f48">
                  <a:pos x="f65" y="f66"/>
                </a:cxn>
                <a:cxn ang="f48">
                  <a:pos x="f60" y="f66"/>
                </a:cxn>
                <a:cxn ang="f48">
                  <a:pos x="f60" y="f61"/>
                </a:cxn>
              </a:cxnLst>
              <a:rect l="f56" t="f59" r="f57" b="f58"/>
              <a:pathLst>
                <a:path w="365" h="100">
                  <a:moveTo>
                    <a:pt x="f5" y="f5"/>
                  </a:moveTo>
                  <a:cubicBezTo>
                    <a:pt x="f8" y="f5"/>
                    <a:pt x="f9" y="f5"/>
                    <a:pt x="f6" y="f5"/>
                  </a:cubicBezTo>
                  <a:cubicBezTo>
                    <a:pt x="f6" y="f10"/>
                    <a:pt x="f6" y="f11"/>
                    <a:pt x="f12" y="f13"/>
                  </a:cubicBezTo>
                  <a:cubicBezTo>
                    <a:pt x="f12" y="f14"/>
                    <a:pt x="f15" y="f7"/>
                    <a:pt x="f16" y="f7"/>
                  </a:cubicBezTo>
                  <a:cubicBezTo>
                    <a:pt x="f17" y="f7"/>
                    <a:pt x="f18" y="f7"/>
                    <a:pt x="f5" y="f7"/>
                  </a:cubicBezTo>
                  <a:cubicBezTo>
                    <a:pt x="f5" y="f19"/>
                    <a:pt x="f5" y="f20"/>
                    <a:pt x="f5" y="f5"/>
                  </a:cubicBez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EC5F113C-4026-4CE6-BC3F-1EE94F7C9A1E}"/>
                </a:ext>
              </a:extLst>
            </p:cNvPr>
            <p:cNvSpPr/>
            <p:nvPr/>
          </p:nvSpPr>
          <p:spPr>
            <a:xfrm>
              <a:off x="1911352" y="1908179"/>
              <a:ext cx="230191" cy="1571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4"/>
                <a:gd name="f7" fmla="val 106"/>
                <a:gd name="f8" fmla="val 70"/>
                <a:gd name="f9" fmla="val 36"/>
                <a:gd name="f10" fmla="val 51"/>
                <a:gd name="f11" fmla="val 102"/>
                <a:gd name="f12" fmla="val 35"/>
                <a:gd name="f13" fmla="val 52"/>
                <a:gd name="f14" fmla="+- 0 0 -90"/>
                <a:gd name="f15" fmla="*/ f3 1 154"/>
                <a:gd name="f16" fmla="*/ f4 1 106"/>
                <a:gd name="f17" fmla="+- f7 0 f5"/>
                <a:gd name="f18" fmla="+- f6 0 f5"/>
                <a:gd name="f19" fmla="*/ f14 f0 1"/>
                <a:gd name="f20" fmla="*/ f18 1 154"/>
                <a:gd name="f21" fmla="*/ f17 1 106"/>
                <a:gd name="f22" fmla="*/ 0 f18 1"/>
                <a:gd name="f23" fmla="*/ 106 f17 1"/>
                <a:gd name="f24" fmla="*/ 0 f17 1"/>
                <a:gd name="f25" fmla="*/ 154 f18 1"/>
                <a:gd name="f26" fmla="*/ f19 1 f2"/>
                <a:gd name="f27" fmla="*/ f22 1 154"/>
                <a:gd name="f28" fmla="*/ f23 1 106"/>
                <a:gd name="f29" fmla="*/ f24 1 106"/>
                <a:gd name="f30" fmla="*/ f25 1 154"/>
                <a:gd name="f31" fmla="*/ 0 1 f20"/>
                <a:gd name="f32" fmla="*/ f6 1 f20"/>
                <a:gd name="f33" fmla="*/ 0 1 f21"/>
                <a:gd name="f34" fmla="*/ f7 1 f21"/>
                <a:gd name="f35" fmla="+- f26 0 f1"/>
                <a:gd name="f36" fmla="*/ f27 1 f20"/>
                <a:gd name="f37" fmla="*/ f28 1 f21"/>
                <a:gd name="f38" fmla="*/ f29 1 f21"/>
                <a:gd name="f39" fmla="*/ f30 1 f20"/>
                <a:gd name="f40" fmla="*/ f31 f15 1"/>
                <a:gd name="f41" fmla="*/ f32 f15 1"/>
                <a:gd name="f42" fmla="*/ f34 f16 1"/>
                <a:gd name="f43" fmla="*/ f33 f16 1"/>
                <a:gd name="f44" fmla="*/ f36 f15 1"/>
                <a:gd name="f45" fmla="*/ f37 f16 1"/>
                <a:gd name="f46" fmla="*/ f38 f16 1"/>
                <a:gd name="f47" fmla="*/ f39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44" y="f45"/>
                </a:cxn>
                <a:cxn ang="f35">
                  <a:pos x="f44" y="f46"/>
                </a:cxn>
                <a:cxn ang="f35">
                  <a:pos x="f47" y="f46"/>
                </a:cxn>
                <a:cxn ang="f35">
                  <a:pos x="f47" y="f45"/>
                </a:cxn>
                <a:cxn ang="f35">
                  <a:pos x="f44" y="f45"/>
                </a:cxn>
              </a:cxnLst>
              <a:rect l="f40" t="f43" r="f41" b="f42"/>
              <a:pathLst>
                <a:path w="154" h="105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11" y="f5"/>
                    <a:pt x="f6" y="f5"/>
                  </a:cubicBezTo>
                  <a:cubicBezTo>
                    <a:pt x="f6" y="f12"/>
                    <a:pt x="f6" y="f8"/>
                    <a:pt x="f6" y="f7"/>
                  </a:cubicBezTo>
                  <a:cubicBezTo>
                    <a:pt x="f11" y="f7"/>
                    <a:pt x="f13" y="f7"/>
                    <a:pt x="f5" y="f7"/>
                  </a:cubicBez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</p:cSld>
  <p:clrMapOvr>
    <a:masterClrMapping/>
  </p:clrMapOvr>
  <p:transition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17;p39">
            <a:extLst>
              <a:ext uri="{FF2B5EF4-FFF2-40B4-BE49-F238E27FC236}">
                <a16:creationId xmlns:a16="http://schemas.microsoft.com/office/drawing/2014/main" id="{3C6D766E-CAD6-4B1A-AA29-D530B47067D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057695" y="3798975"/>
            <a:ext cx="1898998" cy="804598"/>
          </a:xfrm>
        </p:spPr>
        <p:txBody>
          <a:bodyPr lIns="182870" tIns="182870" rIns="182870" bIns="182870" anchor="ctr"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en-US" sz="1400">
                <a:solidFill>
                  <a:srgbClr val="1C4966"/>
                </a:solidFill>
              </a:rPr>
              <a:t>Despite being red, Mars is actually a very cold place</a:t>
            </a:r>
          </a:p>
        </p:txBody>
      </p:sp>
      <p:sp>
        <p:nvSpPr>
          <p:cNvPr id="3" name="Google Shape;1018;p39">
            <a:extLst>
              <a:ext uri="{FF2B5EF4-FFF2-40B4-BE49-F238E27FC236}">
                <a16:creationId xmlns:a16="http://schemas.microsoft.com/office/drawing/2014/main" id="{190D37D0-7C24-4E3A-82F2-BC3BC7BEDFF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622496" y="3798975"/>
            <a:ext cx="1898998" cy="804598"/>
          </a:xfrm>
        </p:spPr>
        <p:txBody>
          <a:bodyPr lIns="182870" tIns="182870" rIns="182870" bIns="182870" anchor="ctr"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en-US" sz="1400">
                <a:solidFill>
                  <a:srgbClr val="1C4966"/>
                </a:solidFill>
              </a:rPr>
              <a:t>Jupiter is the biggest planet in the Solar System</a:t>
            </a:r>
          </a:p>
        </p:txBody>
      </p:sp>
      <p:sp>
        <p:nvSpPr>
          <p:cNvPr id="4" name="Google Shape;1019;p39">
            <a:extLst>
              <a:ext uri="{FF2B5EF4-FFF2-40B4-BE49-F238E27FC236}">
                <a16:creationId xmlns:a16="http://schemas.microsoft.com/office/drawing/2014/main" id="{7DBC6687-99FA-4703-8427-1C92B082169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187305" y="3798975"/>
            <a:ext cx="1898998" cy="804598"/>
          </a:xfrm>
        </p:spPr>
        <p:txBody>
          <a:bodyPr lIns="182870" tIns="182870" rIns="182870" bIns="182870" anchor="ctr"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en-US" sz="1400">
                <a:solidFill>
                  <a:srgbClr val="1C4966"/>
                </a:solidFill>
              </a:rPr>
              <a:t>Venus is the second planet from the Sun</a:t>
            </a:r>
          </a:p>
        </p:txBody>
      </p:sp>
      <p:sp>
        <p:nvSpPr>
          <p:cNvPr id="5" name="Google Shape;1020;p39">
            <a:extLst>
              <a:ext uri="{FF2B5EF4-FFF2-40B4-BE49-F238E27FC236}">
                <a16:creationId xmlns:a16="http://schemas.microsoft.com/office/drawing/2014/main" id="{F2CDE315-8A93-40FD-8AB7-06A0B1E8CFE4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057695" y="3417670"/>
            <a:ext cx="1898998" cy="381295"/>
          </a:xfrm>
        </p:spPr>
        <p:txBody>
          <a:bodyPr anchor="ctr"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en-US" sz="1500">
                <a:solidFill>
                  <a:srgbClr val="FFC000"/>
                </a:solidFill>
                <a:latin typeface="Press Start 2P"/>
              </a:rPr>
              <a:t>MARS</a:t>
            </a:r>
          </a:p>
        </p:txBody>
      </p:sp>
      <p:sp>
        <p:nvSpPr>
          <p:cNvPr id="6" name="Google Shape;1021;p39">
            <a:extLst>
              <a:ext uri="{FF2B5EF4-FFF2-40B4-BE49-F238E27FC236}">
                <a16:creationId xmlns:a16="http://schemas.microsoft.com/office/drawing/2014/main" id="{B2993740-71C8-42F2-BE6A-1F498EFBA9E4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622496" y="3417725"/>
            <a:ext cx="1898998" cy="381295"/>
          </a:xfrm>
        </p:spPr>
        <p:txBody>
          <a:bodyPr anchor="ctr"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en-US" sz="1500">
                <a:solidFill>
                  <a:srgbClr val="FFC000"/>
                </a:solidFill>
                <a:latin typeface="Press Start 2P"/>
              </a:rPr>
              <a:t>JUPITER</a:t>
            </a:r>
          </a:p>
        </p:txBody>
      </p:sp>
      <p:sp>
        <p:nvSpPr>
          <p:cNvPr id="7" name="Google Shape;1022;p39">
            <a:extLst>
              <a:ext uri="{FF2B5EF4-FFF2-40B4-BE49-F238E27FC236}">
                <a16:creationId xmlns:a16="http://schemas.microsoft.com/office/drawing/2014/main" id="{821CF6C3-012B-4407-9DA8-183FB7A78C1B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187305" y="3417725"/>
            <a:ext cx="1898998" cy="381295"/>
          </a:xfrm>
        </p:spPr>
        <p:txBody>
          <a:bodyPr anchor="ctr"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en-US" sz="1500">
                <a:solidFill>
                  <a:srgbClr val="FFC000"/>
                </a:solidFill>
                <a:latin typeface="Press Start 2P"/>
              </a:rPr>
              <a:t>VENUS</a:t>
            </a:r>
          </a:p>
        </p:txBody>
      </p:sp>
      <p:sp>
        <p:nvSpPr>
          <p:cNvPr id="8" name="Google Shape;1023;p39">
            <a:extLst>
              <a:ext uri="{FF2B5EF4-FFF2-40B4-BE49-F238E27FC236}">
                <a16:creationId xmlns:a16="http://schemas.microsoft.com/office/drawing/2014/main" id="{74B43A71-0AB9-4B7E-AB20-367A5FF800D3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en-US">
                <a:solidFill>
                  <a:srgbClr val="FFC000"/>
                </a:solidFill>
              </a:rPr>
              <a:t>PRODUCT OVERVIEW</a:t>
            </a:r>
          </a:p>
        </p:txBody>
      </p:sp>
      <p:sp>
        <p:nvSpPr>
          <p:cNvPr id="9" name="Freeform 5">
            <a:extLst>
              <a:ext uri="{FF2B5EF4-FFF2-40B4-BE49-F238E27FC236}">
                <a16:creationId xmlns:a16="http://schemas.microsoft.com/office/drawing/2014/main" id="{364FA0BB-ED5A-4D57-ABFA-2080580E27FB}"/>
              </a:ext>
            </a:extLst>
          </p:cNvPr>
          <p:cNvSpPr/>
          <p:nvPr/>
        </p:nvSpPr>
        <p:spPr>
          <a:xfrm>
            <a:off x="4073523" y="1927226"/>
            <a:ext cx="922336" cy="925509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789"/>
              <a:gd name="f8" fmla="val 744"/>
              <a:gd name="f9" fmla="val 525"/>
              <a:gd name="f10" fmla="val 558"/>
              <a:gd name="f11" fmla="val 592"/>
              <a:gd name="f12" fmla="val 629"/>
              <a:gd name="f13" fmla="val 722"/>
              <a:gd name="f14" fmla="val 704"/>
              <a:gd name="f15" fmla="val 683"/>
              <a:gd name="f16" fmla="val 643"/>
              <a:gd name="f17" fmla="val 684"/>
              <a:gd name="f18" fmla="val 654"/>
              <a:gd name="f19" fmla="val 682"/>
              <a:gd name="f20" fmla="val 664"/>
              <a:gd name="f21" fmla="val 681"/>
              <a:gd name="f22" fmla="val 670"/>
              <a:gd name="f23" fmla="val 674"/>
              <a:gd name="f24" fmla="val 677"/>
              <a:gd name="f25" fmla="val 669"/>
              <a:gd name="f26" fmla="val 678"/>
              <a:gd name="f27" fmla="val 656"/>
              <a:gd name="f28" fmla="val 638"/>
              <a:gd name="f29" fmla="val 632"/>
              <a:gd name="f30" fmla="val 625"/>
              <a:gd name="f31" fmla="val 692"/>
              <a:gd name="f32" fmla="val 709"/>
              <a:gd name="f33" fmla="val 628"/>
              <a:gd name="f34" fmla="val 723"/>
              <a:gd name="f35" fmla="val 725"/>
              <a:gd name="f36" fmla="val 727"/>
              <a:gd name="f37" fmla="val 627"/>
              <a:gd name="f38" fmla="val 731"/>
              <a:gd name="f39" fmla="val 595"/>
              <a:gd name="f40" fmla="val 562"/>
              <a:gd name="f41" fmla="val 527"/>
              <a:gd name="f42" fmla="val 752"/>
              <a:gd name="f43" fmla="val 769"/>
              <a:gd name="f44" fmla="val 439"/>
              <a:gd name="f45" fmla="val 352"/>
              <a:gd name="f46" fmla="val 263"/>
              <a:gd name="f47" fmla="val 776"/>
              <a:gd name="f48" fmla="val 262"/>
              <a:gd name="f49" fmla="val 763"/>
              <a:gd name="f50" fmla="val 750"/>
              <a:gd name="f51" fmla="val 264"/>
              <a:gd name="f52" fmla="val 735"/>
              <a:gd name="f53" fmla="val 258"/>
              <a:gd name="f54" fmla="val 244"/>
              <a:gd name="f55" fmla="val 215"/>
              <a:gd name="f56" fmla="val 732"/>
              <a:gd name="f57" fmla="val 186"/>
              <a:gd name="f58" fmla="val 155"/>
              <a:gd name="f59" fmla="val 714"/>
              <a:gd name="f60" fmla="val 698"/>
              <a:gd name="f61" fmla="val 679"/>
              <a:gd name="f62" fmla="val 142"/>
              <a:gd name="f63" fmla="val 131"/>
              <a:gd name="f64" fmla="val 120"/>
              <a:gd name="f65" fmla="val 105"/>
              <a:gd name="f66" fmla="val 100"/>
              <a:gd name="f67" fmla="val 675"/>
              <a:gd name="f68" fmla="val 101"/>
              <a:gd name="f69" fmla="val 660"/>
              <a:gd name="f70" fmla="val 630"/>
              <a:gd name="f71" fmla="val 71"/>
              <a:gd name="f72" fmla="val 55"/>
              <a:gd name="f73" fmla="val 631"/>
              <a:gd name="f74" fmla="val 52"/>
              <a:gd name="f75" fmla="val 624"/>
              <a:gd name="f76" fmla="val 610"/>
              <a:gd name="f77" fmla="val 581"/>
              <a:gd name="f78" fmla="val 50"/>
              <a:gd name="f79" fmla="val 553"/>
              <a:gd name="f80" fmla="val 49"/>
              <a:gd name="f81" fmla="val 524"/>
              <a:gd name="f82" fmla="val 66"/>
              <a:gd name="f83" fmla="val 83"/>
              <a:gd name="f84" fmla="val 99"/>
              <a:gd name="f85" fmla="val 488"/>
              <a:gd name="f86" fmla="val 453"/>
              <a:gd name="f87" fmla="val 418"/>
              <a:gd name="f88" fmla="val 69"/>
              <a:gd name="f89" fmla="val 427"/>
              <a:gd name="f90" fmla="val 435"/>
              <a:gd name="f91" fmla="val 444"/>
              <a:gd name="f92" fmla="val 51"/>
              <a:gd name="f93" fmla="val 471"/>
              <a:gd name="f94" fmla="val 498"/>
              <a:gd name="f95" fmla="val 34"/>
              <a:gd name="f96" fmla="val 18"/>
              <a:gd name="f97" fmla="val 17"/>
              <a:gd name="f98" fmla="val 33"/>
              <a:gd name="f99" fmla="val 226"/>
              <a:gd name="f100" fmla="val 191"/>
              <a:gd name="f101" fmla="val 57"/>
              <a:gd name="f102" fmla="val 154"/>
              <a:gd name="f103" fmla="val 59"/>
              <a:gd name="f104" fmla="val 153"/>
              <a:gd name="f105" fmla="val 62"/>
              <a:gd name="f106" fmla="val 97"/>
              <a:gd name="f107" fmla="val 151"/>
              <a:gd name="f108" fmla="val 96"/>
              <a:gd name="f109" fmla="val 115"/>
              <a:gd name="f110" fmla="val 102"/>
              <a:gd name="f111" fmla="val 110"/>
              <a:gd name="f112" fmla="val 104"/>
              <a:gd name="f113" fmla="val 103"/>
              <a:gd name="f114" fmla="val 127"/>
              <a:gd name="f115" fmla="val 140"/>
              <a:gd name="f116" fmla="val 47"/>
              <a:gd name="f117" fmla="val 192"/>
              <a:gd name="f118" fmla="val 31"/>
              <a:gd name="f119" fmla="val 16"/>
              <a:gd name="f120" fmla="val 350"/>
              <a:gd name="f121" fmla="val 437"/>
              <a:gd name="f122" fmla="val 15"/>
              <a:gd name="f123" fmla="val 29"/>
              <a:gd name="f124" fmla="val 556"/>
              <a:gd name="f125" fmla="val 585"/>
              <a:gd name="f126" fmla="val 48"/>
              <a:gd name="f127" fmla="val 613"/>
              <a:gd name="f128" fmla="val 75"/>
              <a:gd name="f129" fmla="val 92"/>
              <a:gd name="f130" fmla="val 634"/>
              <a:gd name="f131" fmla="val 640"/>
              <a:gd name="f132" fmla="val 106"/>
              <a:gd name="f133" fmla="val 658"/>
              <a:gd name="f134" fmla="val 121"/>
              <a:gd name="f135" fmla="val 135"/>
              <a:gd name="f136" fmla="val 152"/>
              <a:gd name="f137" fmla="val 703"/>
              <a:gd name="f138" fmla="val 721"/>
              <a:gd name="f139" fmla="val 742"/>
              <a:gd name="f140" fmla="val 190"/>
              <a:gd name="f141" fmla="val 225"/>
              <a:gd name="f142" fmla="val 759"/>
              <a:gd name="f143" fmla="val 773"/>
              <a:gd name="f144" fmla="val 351"/>
              <a:gd name="f145" fmla="val 438"/>
              <a:gd name="f146" fmla="val 774"/>
              <a:gd name="f147" fmla="val 490"/>
              <a:gd name="f148" fmla="val 454"/>
              <a:gd name="f149" fmla="val 455"/>
              <a:gd name="f150" fmla="val 526"/>
              <a:gd name="f151" fmla="val 666"/>
              <a:gd name="f152" fmla="val 649"/>
              <a:gd name="f153" fmla="val 543"/>
              <a:gd name="f154" fmla="val 574"/>
              <a:gd name="f155" fmla="val 648"/>
              <a:gd name="f156" fmla="val 665"/>
              <a:gd name="f157" fmla="val 557"/>
              <a:gd name="f158" fmla="val 541"/>
              <a:gd name="f159" fmla="val 724"/>
              <a:gd name="f160" fmla="val 646"/>
              <a:gd name="f161" fmla="val 661"/>
              <a:gd name="f162" fmla="val 323"/>
              <a:gd name="f163" fmla="val 318"/>
              <a:gd name="f164" fmla="val 314"/>
              <a:gd name="f165" fmla="val 324"/>
              <a:gd name="f166" fmla="val 334"/>
              <a:gd name="f167" fmla="val 344"/>
              <a:gd name="f168" fmla="val 366"/>
              <a:gd name="f169" fmla="val 633"/>
              <a:gd name="f170" fmla="val 365"/>
              <a:gd name="f171" fmla="val 364"/>
              <a:gd name="f172" fmla="val 680"/>
              <a:gd name="f173" fmla="val 395"/>
              <a:gd name="f174" fmla="val 398"/>
              <a:gd name="f175" fmla="val 401"/>
              <a:gd name="f176" fmla="val 403"/>
              <a:gd name="f177" fmla="val 415"/>
              <a:gd name="f178" fmla="val 420"/>
              <a:gd name="f179" fmla="val 419"/>
              <a:gd name="f180" fmla="val 662"/>
              <a:gd name="f181" fmla="val 652"/>
              <a:gd name="f182" fmla="val 642"/>
              <a:gd name="f183" fmla="val 441"/>
              <a:gd name="f184" fmla="val 460"/>
              <a:gd name="f185" fmla="val 479"/>
              <a:gd name="f186" fmla="val 478"/>
              <a:gd name="f187" fmla="val 483"/>
              <a:gd name="f188" fmla="val 487"/>
              <a:gd name="f189" fmla="val 516"/>
              <a:gd name="f190" fmla="val 686"/>
              <a:gd name="f191" fmla="val 636"/>
              <a:gd name="f192" fmla="val 528"/>
              <a:gd name="f193" fmla="val 534"/>
              <a:gd name="f194" fmla="val 540"/>
              <a:gd name="f195" fmla="val 546"/>
              <a:gd name="f196" fmla="val 582"/>
              <a:gd name="f197" fmla="val 580"/>
              <a:gd name="f198" fmla="val 591"/>
              <a:gd name="f199" fmla="val 589"/>
              <a:gd name="f200" fmla="val 576"/>
              <a:gd name="f201" fmla="val 584"/>
              <a:gd name="f202" fmla="val 572"/>
              <a:gd name="f203" fmla="val 577"/>
              <a:gd name="f204" fmla="val 568"/>
              <a:gd name="f205" fmla="val 555"/>
              <a:gd name="f206" fmla="val 575"/>
              <a:gd name="f207" fmla="val 542"/>
              <a:gd name="f208" fmla="val 596"/>
              <a:gd name="f209" fmla="val 512"/>
              <a:gd name="f210" fmla="val 495"/>
              <a:gd name="f211" fmla="val 619"/>
              <a:gd name="f212" fmla="val 477"/>
              <a:gd name="f213" fmla="val 608"/>
              <a:gd name="f214" fmla="val 480"/>
              <a:gd name="f215" fmla="val 473"/>
              <a:gd name="f216" fmla="val 458"/>
              <a:gd name="f217" fmla="val 417"/>
              <a:gd name="f218" fmla="val 375"/>
              <a:gd name="f219" fmla="val 320"/>
              <a:gd name="f220" fmla="val 315"/>
              <a:gd name="f221" fmla="val 316"/>
              <a:gd name="f222" fmla="val 594"/>
              <a:gd name="f223" fmla="val 606"/>
              <a:gd name="f224" fmla="val 618"/>
              <a:gd name="f225" fmla="val 298"/>
              <a:gd name="f226" fmla="val 280"/>
              <a:gd name="f227" fmla="val 620"/>
              <a:gd name="f228" fmla="val 261"/>
              <a:gd name="f229" fmla="val 609"/>
              <a:gd name="f230" fmla="val 599"/>
              <a:gd name="f231" fmla="val 265"/>
              <a:gd name="f232" fmla="val 579"/>
              <a:gd name="f233" fmla="val 257"/>
              <a:gd name="f234" fmla="val 239"/>
              <a:gd name="f235" fmla="val 218"/>
              <a:gd name="f236" fmla="val 211"/>
              <a:gd name="f237" fmla="val 214"/>
              <a:gd name="f238" fmla="val 601"/>
              <a:gd name="f239" fmla="val 233"/>
              <a:gd name="f240" fmla="val 248"/>
              <a:gd name="f241" fmla="val 274"/>
              <a:gd name="f242" fmla="val 285"/>
              <a:gd name="f243" fmla="val 295"/>
              <a:gd name="f244" fmla="val 312"/>
              <a:gd name="f245" fmla="val 317"/>
              <a:gd name="f246" fmla="val 147"/>
              <a:gd name="f247" fmla="val 289"/>
              <a:gd name="f248" fmla="val 281"/>
              <a:gd name="f249" fmla="val 272"/>
              <a:gd name="f250" fmla="val 123"/>
              <a:gd name="f251" fmla="val 139"/>
              <a:gd name="f252" fmla="val 156"/>
              <a:gd name="f253" fmla="val 232"/>
              <a:gd name="f254" fmla="val 171"/>
              <a:gd name="f255" fmla="val 203"/>
              <a:gd name="f256" fmla="val 231"/>
              <a:gd name="f257" fmla="val 246"/>
              <a:gd name="f258" fmla="val 185"/>
              <a:gd name="f259" fmla="val 170"/>
              <a:gd name="f260" fmla="val 325"/>
              <a:gd name="f261" fmla="val 53"/>
              <a:gd name="f262" fmla="val 355"/>
              <a:gd name="f263" fmla="val 358"/>
              <a:gd name="f264" fmla="val 63"/>
              <a:gd name="f265" fmla="val 72"/>
              <a:gd name="f266" fmla="val 367"/>
              <a:gd name="f267" fmla="val 81"/>
              <a:gd name="f268" fmla="val 89"/>
              <a:gd name="f269" fmla="val 93"/>
              <a:gd name="f270" fmla="val 357"/>
              <a:gd name="f271" fmla="val 98"/>
              <a:gd name="f272" fmla="val 293"/>
              <a:gd name="f273" fmla="val 260"/>
              <a:gd name="f274" fmla="val 117"/>
              <a:gd name="f275" fmla="val 136"/>
              <a:gd name="f276" fmla="val 329"/>
              <a:gd name="f277" fmla="val 189"/>
              <a:gd name="f278" fmla="val 220"/>
              <a:gd name="f279" fmla="val 251"/>
              <a:gd name="f280" fmla="val 255"/>
              <a:gd name="f281" fmla="val 356"/>
              <a:gd name="f282" fmla="val 307"/>
              <a:gd name="f283" fmla="val 268"/>
              <a:gd name="f284" fmla="val 259"/>
              <a:gd name="f285" fmla="val 241"/>
              <a:gd name="f286" fmla="val 213"/>
              <a:gd name="f287" fmla="val 184"/>
              <a:gd name="f288" fmla="val 242"/>
              <a:gd name="f289" fmla="val 116"/>
              <a:gd name="f290" fmla="val 205"/>
              <a:gd name="f291" fmla="val 206"/>
              <a:gd name="f292" fmla="val 222"/>
              <a:gd name="f293" fmla="val 235"/>
              <a:gd name="f294" fmla="val 243"/>
              <a:gd name="f295" fmla="val 210"/>
              <a:gd name="f296" fmla="val 672"/>
              <a:gd name="f297" fmla="val 204"/>
              <a:gd name="f298" fmla="val 198"/>
              <a:gd name="f299" fmla="val 641"/>
              <a:gd name="f300" fmla="val 616"/>
              <a:gd name="f301" fmla="val 197"/>
              <a:gd name="f302" fmla="val 602"/>
              <a:gd name="f303" fmla="val 209"/>
              <a:gd name="f304" fmla="val 221"/>
              <a:gd name="f305" fmla="val 623"/>
              <a:gd name="f306" fmla="val 590"/>
              <a:gd name="f307" fmla="val 588"/>
              <a:gd name="f308" fmla="val 587"/>
              <a:gd name="f309" fmla="val 250"/>
              <a:gd name="f310" fmla="val 593"/>
              <a:gd name="f311" fmla="val 256"/>
              <a:gd name="f312" fmla="val 569"/>
              <a:gd name="f313" fmla="val 559"/>
              <a:gd name="f314" fmla="val 240"/>
              <a:gd name="f315" fmla="val 560"/>
              <a:gd name="f316" fmla="val 544"/>
              <a:gd name="f317" fmla="val 275"/>
              <a:gd name="f318" fmla="val 510"/>
              <a:gd name="f319" fmla="val 269"/>
              <a:gd name="f320" fmla="val 505"/>
              <a:gd name="f321" fmla="val 500"/>
              <a:gd name="f322" fmla="val 497"/>
              <a:gd name="f323" fmla="val 506"/>
              <a:gd name="f324" fmla="val 282"/>
              <a:gd name="f325" fmla="val 518"/>
              <a:gd name="f326" fmla="val 300"/>
              <a:gd name="f327" fmla="val 529"/>
              <a:gd name="f328" fmla="val 319"/>
              <a:gd name="f329" fmla="val 511"/>
              <a:gd name="f330" fmla="val 484"/>
              <a:gd name="f331" fmla="val 313"/>
              <a:gd name="f332" fmla="val 482"/>
              <a:gd name="f333" fmla="val 311"/>
              <a:gd name="f334" fmla="val 308"/>
              <a:gd name="f335" fmla="val 494"/>
              <a:gd name="f336" fmla="val 304"/>
              <a:gd name="f337" fmla="val 493"/>
              <a:gd name="f338" fmla="val 296"/>
              <a:gd name="f339" fmla="val 486"/>
              <a:gd name="f340" fmla="val 277"/>
              <a:gd name="f341" fmla="val 475"/>
              <a:gd name="f342" fmla="val 469"/>
              <a:gd name="f343" fmla="val 464"/>
              <a:gd name="f344" fmla="val 416"/>
              <a:gd name="f345" fmla="val 368"/>
              <a:gd name="f346" fmla="val 291"/>
              <a:gd name="f347" fmla="val 343"/>
              <a:gd name="f348" fmla="val 361"/>
              <a:gd name="f349" fmla="val 338"/>
              <a:gd name="f350" fmla="val 374"/>
              <a:gd name="f351" fmla="val 392"/>
              <a:gd name="f352" fmla="val 370"/>
              <a:gd name="f353" fmla="val 393"/>
              <a:gd name="f354" fmla="val 372"/>
              <a:gd name="f355" fmla="val 388"/>
              <a:gd name="f356" fmla="val 384"/>
              <a:gd name="f357" fmla="val 378"/>
              <a:gd name="f358" fmla="val 379"/>
              <a:gd name="f359" fmla="val 382"/>
              <a:gd name="f360" fmla="val 387"/>
              <a:gd name="f361" fmla="val 394"/>
              <a:gd name="f362" fmla="val 402"/>
              <a:gd name="f363" fmla="val 413"/>
              <a:gd name="f364" fmla="val 400"/>
              <a:gd name="f365" fmla="val 399"/>
              <a:gd name="f366" fmla="val 397"/>
              <a:gd name="f367" fmla="val 414"/>
              <a:gd name="f368" fmla="val 385"/>
              <a:gd name="f369" fmla="val 412"/>
              <a:gd name="f370" fmla="val 380"/>
              <a:gd name="f371" fmla="val 408"/>
              <a:gd name="f372" fmla="val 359"/>
              <a:gd name="f373" fmla="val 346"/>
              <a:gd name="f374" fmla="val 407"/>
              <a:gd name="f375" fmla="val 340"/>
              <a:gd name="f376" fmla="val 309"/>
              <a:gd name="f377" fmla="val 429"/>
              <a:gd name="f378" fmla="val 449"/>
              <a:gd name="f379" fmla="val 306"/>
              <a:gd name="f380" fmla="val 299"/>
              <a:gd name="f381" fmla="val 446"/>
              <a:gd name="f382" fmla="val 292"/>
              <a:gd name="f383" fmla="val 286"/>
              <a:gd name="f384" fmla="val 443"/>
              <a:gd name="f385" fmla="val 445"/>
              <a:gd name="f386" fmla="val 451"/>
              <a:gd name="f387" fmla="val 276"/>
              <a:gd name="f388" fmla="val 457"/>
              <a:gd name="f389" fmla="val 279"/>
              <a:gd name="f390" fmla="val 462"/>
              <a:gd name="f391" fmla="val 294"/>
              <a:gd name="f392" fmla="val 496"/>
              <a:gd name="f393" fmla="val 424"/>
              <a:gd name="f394" fmla="val 465"/>
              <a:gd name="f395" fmla="val 405"/>
              <a:gd name="f396" fmla="val 391"/>
              <a:gd name="f397" fmla="val 409"/>
              <a:gd name="f398" fmla="val 377"/>
              <a:gd name="f399" fmla="val 422"/>
              <a:gd name="f400" fmla="val 430"/>
              <a:gd name="f401" fmla="val 436"/>
              <a:gd name="f402" fmla="val 404"/>
              <a:gd name="f403" fmla="val 447"/>
              <a:gd name="f404" fmla="val 442"/>
              <a:gd name="f405" fmla="val 389"/>
              <a:gd name="f406" fmla="val 369"/>
              <a:gd name="f407" fmla="val 432"/>
              <a:gd name="f408" fmla="val 371"/>
              <a:gd name="f409" fmla="val 450"/>
              <a:gd name="f410" fmla="val 459"/>
              <a:gd name="f411" fmla="val 470"/>
              <a:gd name="f412" fmla="val 373"/>
              <a:gd name="f413" fmla="val 489"/>
              <a:gd name="f414" fmla="val 354"/>
              <a:gd name="f415" fmla="val 476"/>
              <a:gd name="f416" fmla="val 491"/>
              <a:gd name="f417" fmla="val 328"/>
              <a:gd name="f418" fmla="val 502"/>
              <a:gd name="f419" fmla="val 513"/>
              <a:gd name="f420" fmla="val 327"/>
              <a:gd name="f421" fmla="val 514"/>
              <a:gd name="f422" fmla="val 331"/>
              <a:gd name="f423" fmla="val 515"/>
              <a:gd name="f424" fmla="val 508"/>
              <a:gd name="f425" fmla="val 337"/>
              <a:gd name="f426" fmla="val 341"/>
              <a:gd name="f427" fmla="val 348"/>
              <a:gd name="f428" fmla="val 507"/>
              <a:gd name="f429" fmla="val 347"/>
              <a:gd name="f430" fmla="val 345"/>
              <a:gd name="f431" fmla="val 342"/>
              <a:gd name="f432" fmla="val 349"/>
              <a:gd name="f433" fmla="val 617"/>
              <a:gd name="f434" fmla="val 621"/>
              <a:gd name="f435" fmla="val 626"/>
              <a:gd name="f436" fmla="val 645"/>
              <a:gd name="f437" fmla="val 700"/>
              <a:gd name="f438" fmla="val 715"/>
              <a:gd name="f439" fmla="val 729"/>
              <a:gd name="f440" fmla="val 734"/>
              <a:gd name="f441" fmla="val 741"/>
              <a:gd name="f442" fmla="val 743"/>
              <a:gd name="f443" fmla="val 326"/>
              <a:gd name="f444" fmla="val 302"/>
              <a:gd name="f445" fmla="val 278"/>
              <a:gd name="f446" fmla="val 266"/>
              <a:gd name="f447" fmla="val 737"/>
              <a:gd name="f448" fmla="val 712"/>
              <a:gd name="f449" fmla="val 481"/>
              <a:gd name="f450" fmla="val 461"/>
              <a:gd name="f451" fmla="val 440"/>
              <a:gd name="f452" fmla="val 150"/>
              <a:gd name="f453" fmla="val 114"/>
              <a:gd name="f454" fmla="val 363"/>
              <a:gd name="f455" fmla="val 126"/>
              <a:gd name="f456" fmla="val 144"/>
              <a:gd name="f457" fmla="val 149"/>
              <a:gd name="f458" fmla="val 335"/>
              <a:gd name="f459" fmla="val 322"/>
              <a:gd name="f460" fmla="val 321"/>
              <a:gd name="f461" fmla="val 165"/>
              <a:gd name="f462" fmla="val 175"/>
              <a:gd name="f463" fmla="val 200"/>
              <a:gd name="f464" fmla="val 336"/>
              <a:gd name="f465" fmla="val 376"/>
              <a:gd name="f466" fmla="val 463"/>
              <a:gd name="f467" fmla="val 111"/>
              <a:gd name="f468" fmla="val 109"/>
              <a:gd name="f469" fmla="val 108"/>
              <a:gd name="f470" fmla="val 509"/>
              <a:gd name="f471" fmla="val 138"/>
              <a:gd name="f472" fmla="val 137"/>
              <a:gd name="f473" fmla="val 561"/>
              <a:gd name="f474" fmla="val 545"/>
              <a:gd name="f475" fmla="val 565"/>
              <a:gd name="f476" fmla="val 207"/>
              <a:gd name="f477" fmla="val 199"/>
              <a:gd name="f478" fmla="val 194"/>
              <a:gd name="f479" fmla="val 163"/>
              <a:gd name="f480" fmla="val 578"/>
              <a:gd name="f481" fmla="val 159"/>
              <a:gd name="f482" fmla="val 187"/>
              <a:gd name="f483" fmla="+- 0 0 -90"/>
              <a:gd name="f484" fmla="*/ f4 1 789"/>
              <a:gd name="f485" fmla="*/ f5 1 789"/>
              <a:gd name="f486" fmla="+- f7 0 f6"/>
              <a:gd name="f487" fmla="*/ f483 f0 1"/>
              <a:gd name="f488" fmla="*/ f486 1 789"/>
              <a:gd name="f489" fmla="*/ 682 f486 1"/>
              <a:gd name="f490" fmla="*/ 664 f486 1"/>
              <a:gd name="f491" fmla="*/ 627 f486 1"/>
              <a:gd name="f492" fmla="*/ 731 f486 1"/>
              <a:gd name="f493" fmla="*/ 263 f486 1"/>
              <a:gd name="f494" fmla="*/ 750 f486 1"/>
              <a:gd name="f495" fmla="*/ 120 f486 1"/>
              <a:gd name="f496" fmla="*/ 679 f486 1"/>
              <a:gd name="f497" fmla="*/ 49 f486 1"/>
              <a:gd name="f498" fmla="*/ 524 f486 1"/>
              <a:gd name="f499" fmla="*/ 52 f486 1"/>
              <a:gd name="f500" fmla="*/ 444 f486 1"/>
              <a:gd name="f501" fmla="*/ 51 f486 1"/>
              <a:gd name="f502" fmla="*/ 115 f486 1"/>
              <a:gd name="f503" fmla="*/ 103 f486 1"/>
              <a:gd name="f504" fmla="*/ 262 f486 1"/>
              <a:gd name="f505" fmla="*/ 0 f486 1"/>
              <a:gd name="f506" fmla="*/ 629 f486 1"/>
              <a:gd name="f507" fmla="*/ 62 f486 1"/>
              <a:gd name="f508" fmla="*/ 683 f486 1"/>
              <a:gd name="f509" fmla="*/ 152 f486 1"/>
              <a:gd name="f510" fmla="*/ 789 f486 1"/>
              <a:gd name="f511" fmla="*/ 525 f486 1"/>
              <a:gd name="f512" fmla="*/ 526 f486 1"/>
              <a:gd name="f513" fmla="*/ 314 f486 1"/>
              <a:gd name="f514" fmla="*/ 403 f486 1"/>
              <a:gd name="f515" fmla="*/ 479 f486 1"/>
              <a:gd name="f516" fmla="*/ 665 f486 1"/>
              <a:gd name="f517" fmla="*/ 546 f486 1"/>
              <a:gd name="f518" fmla="*/ 630 f486 1"/>
              <a:gd name="f519" fmla="*/ 528 f486 1"/>
              <a:gd name="f520" fmla="*/ 576 f486 1"/>
              <a:gd name="f521" fmla="*/ 458 f486 1"/>
              <a:gd name="f522" fmla="*/ 575 f486 1"/>
              <a:gd name="f523" fmla="*/ 631 f486 1"/>
              <a:gd name="f524" fmla="*/ 214 f486 1"/>
              <a:gd name="f525" fmla="*/ 316 f486 1"/>
              <a:gd name="f526" fmla="*/ 131 f486 1"/>
              <a:gd name="f527" fmla="*/ 215 f486 1"/>
              <a:gd name="f528" fmla="*/ 97 f486 1"/>
              <a:gd name="f529" fmla="*/ 261 f486 1"/>
              <a:gd name="f530" fmla="*/ 89 f486 1"/>
              <a:gd name="f531" fmla="*/ 365 f486 1"/>
              <a:gd name="f532" fmla="*/ 156 f486 1"/>
              <a:gd name="f533" fmla="*/ 241 f486 1"/>
              <a:gd name="f534" fmla="*/ 100 f486 1"/>
              <a:gd name="f535" fmla="*/ 222 f486 1"/>
              <a:gd name="f536" fmla="*/ 654 f486 1"/>
              <a:gd name="f537" fmla="*/ 198 f486 1"/>
              <a:gd name="f538" fmla="*/ 609 f486 1"/>
              <a:gd name="f539" fmla="*/ 259 f486 1"/>
              <a:gd name="f540" fmla="*/ 589 f486 1"/>
              <a:gd name="f541" fmla="*/ 264 f486 1"/>
              <a:gd name="f542" fmla="*/ 516 f486 1"/>
              <a:gd name="f543" fmla="*/ 275 f486 1"/>
              <a:gd name="f544" fmla="*/ 484 f486 1"/>
              <a:gd name="f545" fmla="*/ 315 f486 1"/>
              <a:gd name="f546" fmla="*/ 478 f486 1"/>
              <a:gd name="f547" fmla="*/ 277 f486 1"/>
              <a:gd name="f548" fmla="*/ 338 f486 1"/>
              <a:gd name="f549" fmla="*/ 366 f486 1"/>
              <a:gd name="f550" fmla="*/ 402 f486 1"/>
              <a:gd name="f551" fmla="*/ 413 f486 1"/>
              <a:gd name="f552" fmla="*/ 320 f486 1"/>
              <a:gd name="f553" fmla="*/ 416 f486 1"/>
              <a:gd name="f554" fmla="*/ 274 f486 1"/>
              <a:gd name="f555" fmla="*/ 445 f486 1"/>
              <a:gd name="f556" fmla="*/ 477 f486 1"/>
              <a:gd name="f557" fmla="*/ 417 f486 1"/>
              <a:gd name="f558" fmla="*/ 422 f486 1"/>
              <a:gd name="f559" fmla="*/ 382 f486 1"/>
              <a:gd name="f560" fmla="*/ 432 f486 1"/>
              <a:gd name="f561" fmla="*/ 513 f486 1"/>
              <a:gd name="f562" fmla="*/ 327 f486 1"/>
              <a:gd name="f563" fmla="*/ 342 f486 1"/>
              <a:gd name="f564" fmla="*/ 625 f486 1"/>
              <a:gd name="f565" fmla="*/ 260 f486 1"/>
              <a:gd name="f566" fmla="*/ 742 f486 1"/>
              <a:gd name="f567" fmla="*/ 350 f486 1"/>
              <a:gd name="f568" fmla="*/ 481 f486 1"/>
              <a:gd name="f569" fmla="*/ 114 f486 1"/>
              <a:gd name="f570" fmla="*/ 184 f486 1"/>
              <a:gd name="f571" fmla="*/ 480 f486 1"/>
              <a:gd name="f572" fmla="*/ 105 f486 1"/>
              <a:gd name="f573" fmla="*/ 418 f486 1"/>
              <a:gd name="f574" fmla="*/ 102 f486 1"/>
              <a:gd name="f575" fmla="*/ 574 f486 1"/>
              <a:gd name="f576" fmla="*/ 628 f486 1"/>
              <a:gd name="f577" fmla="*/ 206 f486 1"/>
              <a:gd name="f578" fmla="*/ f487 1 f3"/>
              <a:gd name="f579" fmla="*/ f489 1 789"/>
              <a:gd name="f580" fmla="*/ f490 1 789"/>
              <a:gd name="f581" fmla="*/ f491 1 789"/>
              <a:gd name="f582" fmla="*/ f492 1 789"/>
              <a:gd name="f583" fmla="*/ f493 1 789"/>
              <a:gd name="f584" fmla="*/ f494 1 789"/>
              <a:gd name="f585" fmla="*/ f495 1 789"/>
              <a:gd name="f586" fmla="*/ f496 1 789"/>
              <a:gd name="f587" fmla="*/ f497 1 789"/>
              <a:gd name="f588" fmla="*/ f498 1 789"/>
              <a:gd name="f589" fmla="*/ f499 1 789"/>
              <a:gd name="f590" fmla="*/ f500 1 789"/>
              <a:gd name="f591" fmla="*/ f501 1 789"/>
              <a:gd name="f592" fmla="*/ f502 1 789"/>
              <a:gd name="f593" fmla="*/ f503 1 789"/>
              <a:gd name="f594" fmla="*/ f504 1 789"/>
              <a:gd name="f595" fmla="*/ f505 1 789"/>
              <a:gd name="f596" fmla="*/ f506 1 789"/>
              <a:gd name="f597" fmla="*/ f507 1 789"/>
              <a:gd name="f598" fmla="*/ f508 1 789"/>
              <a:gd name="f599" fmla="*/ f509 1 789"/>
              <a:gd name="f600" fmla="*/ f510 1 789"/>
              <a:gd name="f601" fmla="*/ f511 1 789"/>
              <a:gd name="f602" fmla="*/ f512 1 789"/>
              <a:gd name="f603" fmla="*/ f513 1 789"/>
              <a:gd name="f604" fmla="*/ f514 1 789"/>
              <a:gd name="f605" fmla="*/ f515 1 789"/>
              <a:gd name="f606" fmla="*/ f516 1 789"/>
              <a:gd name="f607" fmla="*/ f517 1 789"/>
              <a:gd name="f608" fmla="*/ f518 1 789"/>
              <a:gd name="f609" fmla="*/ f519 1 789"/>
              <a:gd name="f610" fmla="*/ f520 1 789"/>
              <a:gd name="f611" fmla="*/ f521 1 789"/>
              <a:gd name="f612" fmla="*/ f522 1 789"/>
              <a:gd name="f613" fmla="*/ f523 1 789"/>
              <a:gd name="f614" fmla="*/ f524 1 789"/>
              <a:gd name="f615" fmla="*/ f525 1 789"/>
              <a:gd name="f616" fmla="*/ f526 1 789"/>
              <a:gd name="f617" fmla="*/ f527 1 789"/>
              <a:gd name="f618" fmla="*/ f528 1 789"/>
              <a:gd name="f619" fmla="*/ f529 1 789"/>
              <a:gd name="f620" fmla="*/ f530 1 789"/>
              <a:gd name="f621" fmla="*/ f531 1 789"/>
              <a:gd name="f622" fmla="*/ f532 1 789"/>
              <a:gd name="f623" fmla="*/ f533 1 789"/>
              <a:gd name="f624" fmla="*/ f534 1 789"/>
              <a:gd name="f625" fmla="*/ f535 1 789"/>
              <a:gd name="f626" fmla="*/ f536 1 789"/>
              <a:gd name="f627" fmla="*/ f537 1 789"/>
              <a:gd name="f628" fmla="*/ f538 1 789"/>
              <a:gd name="f629" fmla="*/ f539 1 789"/>
              <a:gd name="f630" fmla="*/ f540 1 789"/>
              <a:gd name="f631" fmla="*/ f541 1 789"/>
              <a:gd name="f632" fmla="*/ f542 1 789"/>
              <a:gd name="f633" fmla="*/ f543 1 789"/>
              <a:gd name="f634" fmla="*/ f544 1 789"/>
              <a:gd name="f635" fmla="*/ f545 1 789"/>
              <a:gd name="f636" fmla="*/ f546 1 789"/>
              <a:gd name="f637" fmla="*/ f547 1 789"/>
              <a:gd name="f638" fmla="*/ f548 1 789"/>
              <a:gd name="f639" fmla="*/ f549 1 789"/>
              <a:gd name="f640" fmla="*/ f550 1 789"/>
              <a:gd name="f641" fmla="*/ f551 1 789"/>
              <a:gd name="f642" fmla="*/ f552 1 789"/>
              <a:gd name="f643" fmla="*/ f553 1 789"/>
              <a:gd name="f644" fmla="*/ f554 1 789"/>
              <a:gd name="f645" fmla="*/ f555 1 789"/>
              <a:gd name="f646" fmla="*/ f556 1 789"/>
              <a:gd name="f647" fmla="*/ f557 1 789"/>
              <a:gd name="f648" fmla="*/ f558 1 789"/>
              <a:gd name="f649" fmla="*/ f559 1 789"/>
              <a:gd name="f650" fmla="*/ f560 1 789"/>
              <a:gd name="f651" fmla="*/ f561 1 789"/>
              <a:gd name="f652" fmla="*/ f562 1 789"/>
              <a:gd name="f653" fmla="*/ f563 1 789"/>
              <a:gd name="f654" fmla="*/ f564 1 789"/>
              <a:gd name="f655" fmla="*/ f565 1 789"/>
              <a:gd name="f656" fmla="*/ f566 1 789"/>
              <a:gd name="f657" fmla="*/ f567 1 789"/>
              <a:gd name="f658" fmla="*/ f568 1 789"/>
              <a:gd name="f659" fmla="*/ f569 1 789"/>
              <a:gd name="f660" fmla="*/ f570 1 789"/>
              <a:gd name="f661" fmla="*/ f571 1 789"/>
              <a:gd name="f662" fmla="*/ f572 1 789"/>
              <a:gd name="f663" fmla="*/ f573 1 789"/>
              <a:gd name="f664" fmla="*/ f574 1 789"/>
              <a:gd name="f665" fmla="*/ f575 1 789"/>
              <a:gd name="f666" fmla="*/ f576 1 789"/>
              <a:gd name="f667" fmla="*/ f577 1 789"/>
              <a:gd name="f668" fmla="*/ 0 1 f488"/>
              <a:gd name="f669" fmla="*/ f7 1 f488"/>
              <a:gd name="f670" fmla="+- f578 0 f1"/>
              <a:gd name="f671" fmla="*/ f579 1 f488"/>
              <a:gd name="f672" fmla="*/ f580 1 f488"/>
              <a:gd name="f673" fmla="*/ f581 1 f488"/>
              <a:gd name="f674" fmla="*/ f582 1 f488"/>
              <a:gd name="f675" fmla="*/ f583 1 f488"/>
              <a:gd name="f676" fmla="*/ f584 1 f488"/>
              <a:gd name="f677" fmla="*/ f585 1 f488"/>
              <a:gd name="f678" fmla="*/ f586 1 f488"/>
              <a:gd name="f679" fmla="*/ f587 1 f488"/>
              <a:gd name="f680" fmla="*/ f588 1 f488"/>
              <a:gd name="f681" fmla="*/ f589 1 f488"/>
              <a:gd name="f682" fmla="*/ f590 1 f488"/>
              <a:gd name="f683" fmla="*/ f591 1 f488"/>
              <a:gd name="f684" fmla="*/ f592 1 f488"/>
              <a:gd name="f685" fmla="*/ f593 1 f488"/>
              <a:gd name="f686" fmla="*/ f594 1 f488"/>
              <a:gd name="f687" fmla="*/ f595 1 f488"/>
              <a:gd name="f688" fmla="*/ f596 1 f488"/>
              <a:gd name="f689" fmla="*/ f597 1 f488"/>
              <a:gd name="f690" fmla="*/ f598 1 f488"/>
              <a:gd name="f691" fmla="*/ f599 1 f488"/>
              <a:gd name="f692" fmla="*/ f600 1 f488"/>
              <a:gd name="f693" fmla="*/ f601 1 f488"/>
              <a:gd name="f694" fmla="*/ f602 1 f488"/>
              <a:gd name="f695" fmla="*/ f603 1 f488"/>
              <a:gd name="f696" fmla="*/ f604 1 f488"/>
              <a:gd name="f697" fmla="*/ f605 1 f488"/>
              <a:gd name="f698" fmla="*/ f606 1 f488"/>
              <a:gd name="f699" fmla="*/ f607 1 f488"/>
              <a:gd name="f700" fmla="*/ f608 1 f488"/>
              <a:gd name="f701" fmla="*/ f609 1 f488"/>
              <a:gd name="f702" fmla="*/ f610 1 f488"/>
              <a:gd name="f703" fmla="*/ f611 1 f488"/>
              <a:gd name="f704" fmla="*/ f612 1 f488"/>
              <a:gd name="f705" fmla="*/ f613 1 f488"/>
              <a:gd name="f706" fmla="*/ f614 1 f488"/>
              <a:gd name="f707" fmla="*/ f615 1 f488"/>
              <a:gd name="f708" fmla="*/ f616 1 f488"/>
              <a:gd name="f709" fmla="*/ f617 1 f488"/>
              <a:gd name="f710" fmla="*/ f618 1 f488"/>
              <a:gd name="f711" fmla="*/ f619 1 f488"/>
              <a:gd name="f712" fmla="*/ f620 1 f488"/>
              <a:gd name="f713" fmla="*/ f621 1 f488"/>
              <a:gd name="f714" fmla="*/ f622 1 f488"/>
              <a:gd name="f715" fmla="*/ f623 1 f488"/>
              <a:gd name="f716" fmla="*/ f624 1 f488"/>
              <a:gd name="f717" fmla="*/ f625 1 f488"/>
              <a:gd name="f718" fmla="*/ f626 1 f488"/>
              <a:gd name="f719" fmla="*/ f627 1 f488"/>
              <a:gd name="f720" fmla="*/ f628 1 f488"/>
              <a:gd name="f721" fmla="*/ f629 1 f488"/>
              <a:gd name="f722" fmla="*/ f630 1 f488"/>
              <a:gd name="f723" fmla="*/ f631 1 f488"/>
              <a:gd name="f724" fmla="*/ f632 1 f488"/>
              <a:gd name="f725" fmla="*/ f633 1 f488"/>
              <a:gd name="f726" fmla="*/ f634 1 f488"/>
              <a:gd name="f727" fmla="*/ f635 1 f488"/>
              <a:gd name="f728" fmla="*/ f636 1 f488"/>
              <a:gd name="f729" fmla="*/ f637 1 f488"/>
              <a:gd name="f730" fmla="*/ f638 1 f488"/>
              <a:gd name="f731" fmla="*/ f639 1 f488"/>
              <a:gd name="f732" fmla="*/ f640 1 f488"/>
              <a:gd name="f733" fmla="*/ f641 1 f488"/>
              <a:gd name="f734" fmla="*/ f642 1 f488"/>
              <a:gd name="f735" fmla="*/ f643 1 f488"/>
              <a:gd name="f736" fmla="*/ f644 1 f488"/>
              <a:gd name="f737" fmla="*/ f645 1 f488"/>
              <a:gd name="f738" fmla="*/ f646 1 f488"/>
              <a:gd name="f739" fmla="*/ f647 1 f488"/>
              <a:gd name="f740" fmla="*/ f648 1 f488"/>
              <a:gd name="f741" fmla="*/ f649 1 f488"/>
              <a:gd name="f742" fmla="*/ f650 1 f488"/>
              <a:gd name="f743" fmla="*/ f651 1 f488"/>
              <a:gd name="f744" fmla="*/ f652 1 f488"/>
              <a:gd name="f745" fmla="*/ f653 1 f488"/>
              <a:gd name="f746" fmla="*/ f654 1 f488"/>
              <a:gd name="f747" fmla="*/ f655 1 f488"/>
              <a:gd name="f748" fmla="*/ f656 1 f488"/>
              <a:gd name="f749" fmla="*/ f657 1 f488"/>
              <a:gd name="f750" fmla="*/ f658 1 f488"/>
              <a:gd name="f751" fmla="*/ f659 1 f488"/>
              <a:gd name="f752" fmla="*/ f660 1 f488"/>
              <a:gd name="f753" fmla="*/ f661 1 f488"/>
              <a:gd name="f754" fmla="*/ f662 1 f488"/>
              <a:gd name="f755" fmla="*/ f663 1 f488"/>
              <a:gd name="f756" fmla="*/ f664 1 f488"/>
              <a:gd name="f757" fmla="*/ f665 1 f488"/>
              <a:gd name="f758" fmla="*/ f666 1 f488"/>
              <a:gd name="f759" fmla="*/ f667 1 f488"/>
              <a:gd name="f760" fmla="*/ f668 f484 1"/>
              <a:gd name="f761" fmla="*/ f669 f484 1"/>
              <a:gd name="f762" fmla="*/ f669 f485 1"/>
              <a:gd name="f763" fmla="*/ f668 f485 1"/>
              <a:gd name="f764" fmla="*/ f671 f484 1"/>
              <a:gd name="f765" fmla="*/ f672 f485 1"/>
              <a:gd name="f766" fmla="*/ f673 f484 1"/>
              <a:gd name="f767" fmla="*/ f674 f485 1"/>
              <a:gd name="f768" fmla="*/ f675 f484 1"/>
              <a:gd name="f769" fmla="*/ f676 f485 1"/>
              <a:gd name="f770" fmla="*/ f677 f484 1"/>
              <a:gd name="f771" fmla="*/ f678 f485 1"/>
              <a:gd name="f772" fmla="*/ f679 f484 1"/>
              <a:gd name="f773" fmla="*/ f680 f485 1"/>
              <a:gd name="f774" fmla="*/ f681 f484 1"/>
              <a:gd name="f775" fmla="*/ f682 f485 1"/>
              <a:gd name="f776" fmla="*/ f683 f484 1"/>
              <a:gd name="f777" fmla="*/ f675 f485 1"/>
              <a:gd name="f778" fmla="*/ f684 f484 1"/>
              <a:gd name="f779" fmla="*/ f685 f485 1"/>
              <a:gd name="f780" fmla="*/ f686 f484 1"/>
              <a:gd name="f781" fmla="*/ f687 f485 1"/>
              <a:gd name="f782" fmla="*/ f688 f484 1"/>
              <a:gd name="f783" fmla="*/ f689 f485 1"/>
              <a:gd name="f784" fmla="*/ f690 f484 1"/>
              <a:gd name="f785" fmla="*/ f691 f485 1"/>
              <a:gd name="f786" fmla="*/ f692 f484 1"/>
              <a:gd name="f787" fmla="*/ f693 f485 1"/>
              <a:gd name="f788" fmla="*/ f694 f485 1"/>
              <a:gd name="f789" fmla="*/ f695 f484 1"/>
              <a:gd name="f790" fmla="*/ f688 f485 1"/>
              <a:gd name="f791" fmla="*/ f696 f484 1"/>
              <a:gd name="f792" fmla="*/ f697 f484 1"/>
              <a:gd name="f793" fmla="*/ f698 f485 1"/>
              <a:gd name="f794" fmla="*/ f699 f484 1"/>
              <a:gd name="f795" fmla="*/ f700 f485 1"/>
              <a:gd name="f796" fmla="*/ f701 f484 1"/>
              <a:gd name="f797" fmla="*/ f702 f485 1"/>
              <a:gd name="f798" fmla="*/ f703 f484 1"/>
              <a:gd name="f799" fmla="*/ f704 f485 1"/>
              <a:gd name="f800" fmla="*/ f705 f485 1"/>
              <a:gd name="f801" fmla="*/ f706 f484 1"/>
              <a:gd name="f802" fmla="*/ f707 f484 1"/>
              <a:gd name="f803" fmla="*/ f708 f485 1"/>
              <a:gd name="f804" fmla="*/ f709 f484 1"/>
              <a:gd name="f805" fmla="*/ f710 f484 1"/>
              <a:gd name="f806" fmla="*/ f711 f485 1"/>
              <a:gd name="f807" fmla="*/ f712 f484 1"/>
              <a:gd name="f808" fmla="*/ f713 f485 1"/>
              <a:gd name="f809" fmla="*/ f714 f484 1"/>
              <a:gd name="f810" fmla="*/ f715 f484 1"/>
              <a:gd name="f811" fmla="*/ f686 f485 1"/>
              <a:gd name="f812" fmla="*/ f716 f484 1"/>
              <a:gd name="f813" fmla="*/ f717 f485 1"/>
              <a:gd name="f814" fmla="*/ f718 f484 1"/>
              <a:gd name="f815" fmla="*/ f719 f485 1"/>
              <a:gd name="f816" fmla="*/ f720 f484 1"/>
              <a:gd name="f817" fmla="*/ f721 f485 1"/>
              <a:gd name="f818" fmla="*/ f722 f484 1"/>
              <a:gd name="f819" fmla="*/ f723 f485 1"/>
              <a:gd name="f820" fmla="*/ f724 f484 1"/>
              <a:gd name="f821" fmla="*/ f725 f485 1"/>
              <a:gd name="f822" fmla="*/ f726 f484 1"/>
              <a:gd name="f823" fmla="*/ f727 f485 1"/>
              <a:gd name="f824" fmla="*/ f728 f484 1"/>
              <a:gd name="f825" fmla="*/ f729 f485 1"/>
              <a:gd name="f826" fmla="*/ f730 f484 1"/>
              <a:gd name="f827" fmla="*/ f731 f485 1"/>
              <a:gd name="f828" fmla="*/ f732 f484 1"/>
              <a:gd name="f829" fmla="*/ f733 f485 1"/>
              <a:gd name="f830" fmla="*/ f734 f484 1"/>
              <a:gd name="f831" fmla="*/ f735 f485 1"/>
              <a:gd name="f832" fmla="*/ f736 f484 1"/>
              <a:gd name="f833" fmla="*/ f737 f485 1"/>
              <a:gd name="f834" fmla="*/ f738 f484 1"/>
              <a:gd name="f835" fmla="*/ f739 f485 1"/>
              <a:gd name="f836" fmla="*/ f740 f484 1"/>
              <a:gd name="f837" fmla="*/ f741 f485 1"/>
              <a:gd name="f838" fmla="*/ f742 f484 1"/>
              <a:gd name="f839" fmla="*/ f743 f484 1"/>
              <a:gd name="f840" fmla="*/ f744 f485 1"/>
              <a:gd name="f841" fmla="*/ f694 f484 1"/>
              <a:gd name="f842" fmla="*/ f745 f485 1"/>
              <a:gd name="f843" fmla="*/ f746 f484 1"/>
              <a:gd name="f844" fmla="*/ f747 f485 1"/>
              <a:gd name="f845" fmla="*/ f748 f484 1"/>
              <a:gd name="f846" fmla="*/ f749 f485 1"/>
              <a:gd name="f847" fmla="*/ f750 f484 1"/>
              <a:gd name="f848" fmla="*/ f714 f485 1"/>
              <a:gd name="f849" fmla="*/ f713 f484 1"/>
              <a:gd name="f850" fmla="*/ f751 f485 1"/>
              <a:gd name="f851" fmla="*/ f752 f485 1"/>
              <a:gd name="f852" fmla="*/ f753 f484 1"/>
              <a:gd name="f853" fmla="*/ f754 f485 1"/>
              <a:gd name="f854" fmla="*/ f711 f484 1"/>
              <a:gd name="f855" fmla="*/ f755 f485 1"/>
              <a:gd name="f856" fmla="*/ f756 f484 1"/>
              <a:gd name="f857" fmla="*/ f757 f485 1"/>
              <a:gd name="f858" fmla="*/ f758 f484 1"/>
              <a:gd name="f859" fmla="*/ f759 f48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0">
                <a:pos x="f764" y="f765"/>
              </a:cxn>
              <a:cxn ang="f670">
                <a:pos x="f766" y="f767"/>
              </a:cxn>
              <a:cxn ang="f670">
                <a:pos x="f768" y="f769"/>
              </a:cxn>
              <a:cxn ang="f670">
                <a:pos x="f770" y="f771"/>
              </a:cxn>
              <a:cxn ang="f670">
                <a:pos x="f772" y="f773"/>
              </a:cxn>
              <a:cxn ang="f670">
                <a:pos x="f774" y="f775"/>
              </a:cxn>
              <a:cxn ang="f670">
                <a:pos x="f776" y="f777"/>
              </a:cxn>
              <a:cxn ang="f670">
                <a:pos x="f778" y="f779"/>
              </a:cxn>
              <a:cxn ang="f670">
                <a:pos x="f780" y="f781"/>
              </a:cxn>
              <a:cxn ang="f670">
                <a:pos x="f782" y="f783"/>
              </a:cxn>
              <a:cxn ang="f670">
                <a:pos x="f784" y="f785"/>
              </a:cxn>
              <a:cxn ang="f670">
                <a:pos x="f786" y="f787"/>
              </a:cxn>
              <a:cxn ang="f670">
                <a:pos x="f784" y="f788"/>
              </a:cxn>
              <a:cxn ang="f670">
                <a:pos x="f784" y="f787"/>
              </a:cxn>
              <a:cxn ang="f670">
                <a:pos x="f789" y="f790"/>
              </a:cxn>
              <a:cxn ang="f670">
                <a:pos x="f791" y="f771"/>
              </a:cxn>
              <a:cxn ang="f670">
                <a:pos x="f792" y="f793"/>
              </a:cxn>
              <a:cxn ang="f670">
                <a:pos x="f794" y="f795"/>
              </a:cxn>
              <a:cxn ang="f670">
                <a:pos x="f796" y="f797"/>
              </a:cxn>
              <a:cxn ang="f670">
                <a:pos x="f798" y="f799"/>
              </a:cxn>
              <a:cxn ang="f670">
                <a:pos x="f780" y="f800"/>
              </a:cxn>
              <a:cxn ang="f670">
                <a:pos x="f801" y="f795"/>
              </a:cxn>
              <a:cxn ang="f670">
                <a:pos x="f802" y="f803"/>
              </a:cxn>
              <a:cxn ang="f670">
                <a:pos x="f804" y="f785"/>
              </a:cxn>
              <a:cxn ang="f670">
                <a:pos x="f805" y="f806"/>
              </a:cxn>
              <a:cxn ang="f670">
                <a:pos x="f807" y="f808"/>
              </a:cxn>
              <a:cxn ang="f670">
                <a:pos x="f809" y="f808"/>
              </a:cxn>
              <a:cxn ang="f670">
                <a:pos x="f810" y="f811"/>
              </a:cxn>
              <a:cxn ang="f670">
                <a:pos x="f812" y="f813"/>
              </a:cxn>
              <a:cxn ang="f670">
                <a:pos x="f814" y="f815"/>
              </a:cxn>
              <a:cxn ang="f670">
                <a:pos x="f816" y="f817"/>
              </a:cxn>
              <a:cxn ang="f670">
                <a:pos x="f818" y="f819"/>
              </a:cxn>
              <a:cxn ang="f670">
                <a:pos x="f820" y="f821"/>
              </a:cxn>
              <a:cxn ang="f670">
                <a:pos x="f822" y="f823"/>
              </a:cxn>
              <a:cxn ang="f670">
                <a:pos x="f824" y="f825"/>
              </a:cxn>
              <a:cxn ang="f670">
                <a:pos x="f826" y="f827"/>
              </a:cxn>
              <a:cxn ang="f670">
                <a:pos x="f828" y="f829"/>
              </a:cxn>
              <a:cxn ang="f670">
                <a:pos x="f830" y="f831"/>
              </a:cxn>
              <a:cxn ang="f670">
                <a:pos x="f832" y="f833"/>
              </a:cxn>
              <a:cxn ang="f670">
                <a:pos x="f834" y="f835"/>
              </a:cxn>
              <a:cxn ang="f670">
                <a:pos x="f836" y="f837"/>
              </a:cxn>
              <a:cxn ang="f670">
                <a:pos x="f838" y="f808"/>
              </a:cxn>
              <a:cxn ang="f670">
                <a:pos x="f839" y="f840"/>
              </a:cxn>
              <a:cxn ang="f670">
                <a:pos x="f841" y="f842"/>
              </a:cxn>
              <a:cxn ang="f670">
                <a:pos x="f843" y="f844"/>
              </a:cxn>
              <a:cxn ang="f670">
                <a:pos x="f845" y="f846"/>
              </a:cxn>
              <a:cxn ang="f670">
                <a:pos x="f847" y="f848"/>
              </a:cxn>
              <a:cxn ang="f670">
                <a:pos x="f849" y="f850"/>
              </a:cxn>
              <a:cxn ang="f670">
                <a:pos x="f802" y="f851"/>
              </a:cxn>
              <a:cxn ang="f670">
                <a:pos x="f852" y="f848"/>
              </a:cxn>
              <a:cxn ang="f670">
                <a:pos x="f834" y="f853"/>
              </a:cxn>
              <a:cxn ang="f670">
                <a:pos x="f854" y="f855"/>
              </a:cxn>
              <a:cxn ang="f670">
                <a:pos x="f856" y="f857"/>
              </a:cxn>
              <a:cxn ang="f670">
                <a:pos x="f858" y="f787"/>
              </a:cxn>
              <a:cxn ang="f670">
                <a:pos x="f796" y="f859"/>
              </a:cxn>
              <a:cxn ang="f670">
                <a:pos x="f796" y="f859"/>
              </a:cxn>
            </a:cxnLst>
            <a:rect l="f760" t="f763" r="f761" b="f762"/>
            <a:pathLst>
              <a:path w="789" h="789">
                <a:moveTo>
                  <a:pt x="f8" y="f9"/>
                </a:moveTo>
                <a:cubicBezTo>
                  <a:pt x="f8" y="f10"/>
                  <a:pt x="f8" y="f11"/>
                  <a:pt x="f8" y="f12"/>
                </a:cubicBezTo>
                <a:cubicBezTo>
                  <a:pt x="f13" y="f12"/>
                  <a:pt x="f14" y="f12"/>
                  <a:pt x="f15" y="f12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19"/>
                  <a:pt x="f28" y="f24"/>
                  <a:pt x="f29" y="f17"/>
                </a:cubicBezTo>
                <a:cubicBezTo>
                  <a:pt x="f30" y="f31"/>
                  <a:pt x="f12" y="f32"/>
                  <a:pt x="f33" y="f34"/>
                </a:cubicBezTo>
                <a:cubicBezTo>
                  <a:pt x="f33" y="f35"/>
                  <a:pt x="f33" y="f36"/>
                  <a:pt x="f37" y="f38"/>
                </a:cubicBezTo>
                <a:cubicBezTo>
                  <a:pt x="f39" y="f38"/>
                  <a:pt x="f40" y="f38"/>
                  <a:pt x="f41" y="f38"/>
                </a:cubicBezTo>
                <a:cubicBezTo>
                  <a:pt x="f41" y="f42"/>
                  <a:pt x="f41" y="f43"/>
                  <a:pt x="f41" y="f7"/>
                </a:cubicBezTo>
                <a:cubicBezTo>
                  <a:pt x="f44" y="f7"/>
                  <a:pt x="f45" y="f7"/>
                  <a:pt x="f46" y="f7"/>
                </a:cubicBezTo>
                <a:cubicBezTo>
                  <a:pt x="f46" y="f47"/>
                  <a:pt x="f48" y="f49"/>
                  <a:pt x="f46" y="f50"/>
                </a:cubicBezTo>
                <a:cubicBezTo>
                  <a:pt x="f51" y="f52"/>
                  <a:pt x="f53" y="f38"/>
                  <a:pt x="f54" y="f38"/>
                </a:cubicBezTo>
                <a:cubicBezTo>
                  <a:pt x="f55" y="f56"/>
                  <a:pt x="f57" y="f56"/>
                  <a:pt x="f58" y="f56"/>
                </a:cubicBezTo>
                <a:cubicBezTo>
                  <a:pt x="f58" y="f59"/>
                  <a:pt x="f58" y="f60"/>
                  <a:pt x="f58" y="f61"/>
                </a:cubicBezTo>
                <a:cubicBezTo>
                  <a:pt x="f62" y="f61"/>
                  <a:pt x="f63" y="f26"/>
                  <a:pt x="f64" y="f61"/>
                </a:cubicBezTo>
                <a:cubicBezTo>
                  <a:pt x="f65" y="f21"/>
                  <a:pt x="f66" y="f67"/>
                  <a:pt x="f68" y="f69"/>
                </a:cubicBezTo>
                <a:cubicBezTo>
                  <a:pt x="f68" y="f70"/>
                  <a:pt x="f65" y="f33"/>
                  <a:pt x="f71" y="f70"/>
                </a:cubicBezTo>
                <a:cubicBezTo>
                  <a:pt x="f72" y="f73"/>
                  <a:pt x="f74" y="f75"/>
                  <a:pt x="f74" y="f76"/>
                </a:cubicBezTo>
                <a:cubicBezTo>
                  <a:pt x="f74" y="f77"/>
                  <a:pt x="f78" y="f79"/>
                  <a:pt x="f80" y="f81"/>
                </a:cubicBezTo>
                <a:cubicBezTo>
                  <a:pt x="f82" y="f81"/>
                  <a:pt x="f83" y="f81"/>
                  <a:pt x="f84" y="f81"/>
                </a:cubicBezTo>
                <a:cubicBezTo>
                  <a:pt x="f84" y="f85"/>
                  <a:pt x="f84" y="f86"/>
                  <a:pt x="f84" y="f87"/>
                </a:cubicBezTo>
                <a:cubicBezTo>
                  <a:pt x="f83" y="f87"/>
                  <a:pt x="f88" y="f87"/>
                  <a:pt x="f74" y="f87"/>
                </a:cubicBezTo>
                <a:cubicBezTo>
                  <a:pt x="f74" y="f89"/>
                  <a:pt x="f74" y="f90"/>
                  <a:pt x="f74" y="f91"/>
                </a:cubicBezTo>
                <a:cubicBezTo>
                  <a:pt x="f92" y="f93"/>
                  <a:pt x="f78" y="f94"/>
                  <a:pt x="f78" y="f9"/>
                </a:cubicBezTo>
                <a:cubicBezTo>
                  <a:pt x="f95" y="f9"/>
                  <a:pt x="f96" y="f9"/>
                  <a:pt x="f6" y="f9"/>
                </a:cubicBezTo>
                <a:cubicBezTo>
                  <a:pt x="f6" y="f44"/>
                  <a:pt x="f6" y="f45"/>
                  <a:pt x="f6" y="f46"/>
                </a:cubicBezTo>
                <a:cubicBezTo>
                  <a:pt x="f97" y="f46"/>
                  <a:pt x="f98" y="f46"/>
                  <a:pt x="f92" y="f46"/>
                </a:cubicBezTo>
                <a:cubicBezTo>
                  <a:pt x="f92" y="f99"/>
                  <a:pt x="f92" y="f100"/>
                  <a:pt x="f92" y="f58"/>
                </a:cubicBezTo>
                <a:cubicBezTo>
                  <a:pt x="f101" y="f102"/>
                  <a:pt x="f103" y="f104"/>
                  <a:pt x="f105" y="f104"/>
                </a:cubicBezTo>
                <a:cubicBezTo>
                  <a:pt x="f106" y="f107"/>
                  <a:pt x="f108" y="f107"/>
                  <a:pt x="f68" y="f109"/>
                </a:cubicBezTo>
                <a:cubicBezTo>
                  <a:pt x="f110" y="f111"/>
                  <a:pt x="f111" y="f112"/>
                  <a:pt x="f109" y="f113"/>
                </a:cubicBezTo>
                <a:cubicBezTo>
                  <a:pt x="f114" y="f110"/>
                  <a:pt x="f115" y="f113"/>
                  <a:pt x="f58" y="f113"/>
                </a:cubicBezTo>
                <a:cubicBezTo>
                  <a:pt x="f58" y="f83"/>
                  <a:pt x="f58" y="f82"/>
                  <a:pt x="f58" y="f116"/>
                </a:cubicBezTo>
                <a:cubicBezTo>
                  <a:pt x="f117" y="f116"/>
                  <a:pt x="f99" y="f116"/>
                  <a:pt x="f48" y="f116"/>
                </a:cubicBezTo>
                <a:cubicBezTo>
                  <a:pt x="f48" y="f118"/>
                  <a:pt x="f48" y="f119"/>
                  <a:pt x="f48" y="f6"/>
                </a:cubicBezTo>
                <a:cubicBezTo>
                  <a:pt x="f120" y="f6"/>
                  <a:pt x="f121" y="f6"/>
                  <a:pt x="f9" y="f6"/>
                </a:cubicBezTo>
                <a:cubicBezTo>
                  <a:pt x="f9" y="f122"/>
                  <a:pt x="f9" y="f123"/>
                  <a:pt x="f9" y="f116"/>
                </a:cubicBezTo>
                <a:cubicBezTo>
                  <a:pt x="f124" y="f116"/>
                  <a:pt x="f125" y="f126"/>
                  <a:pt x="f127" y="f116"/>
                </a:cubicBezTo>
                <a:cubicBezTo>
                  <a:pt x="f75" y="f116"/>
                  <a:pt x="f12" y="f78"/>
                  <a:pt x="f12" y="f105"/>
                </a:cubicBezTo>
                <a:cubicBezTo>
                  <a:pt x="f12" y="f128"/>
                  <a:pt x="f37" y="f129"/>
                  <a:pt x="f130" y="f84"/>
                </a:cubicBezTo>
                <a:cubicBezTo>
                  <a:pt x="f131" y="f132"/>
                  <a:pt x="f133" y="f110"/>
                  <a:pt x="f22" y="f113"/>
                </a:cubicBezTo>
                <a:cubicBezTo>
                  <a:pt x="f23" y="f113"/>
                  <a:pt x="f26" y="f65"/>
                  <a:pt x="f15" y="f132"/>
                </a:cubicBezTo>
                <a:cubicBezTo>
                  <a:pt x="f15" y="f134"/>
                  <a:pt x="f15" y="f135"/>
                  <a:pt x="f15" y="f136"/>
                </a:cubicBezTo>
                <a:cubicBezTo>
                  <a:pt x="f137" y="f136"/>
                  <a:pt x="f138" y="f136"/>
                  <a:pt x="f139" y="f136"/>
                </a:cubicBezTo>
                <a:cubicBezTo>
                  <a:pt x="f139" y="f140"/>
                  <a:pt x="f139" y="f141"/>
                  <a:pt x="f139" y="f48"/>
                </a:cubicBezTo>
                <a:cubicBezTo>
                  <a:pt x="f142" y="f48"/>
                  <a:pt x="f143" y="f48"/>
                  <a:pt x="f7" y="f48"/>
                </a:cubicBezTo>
                <a:cubicBezTo>
                  <a:pt x="f7" y="f144"/>
                  <a:pt x="f7" y="f145"/>
                  <a:pt x="f7" y="f9"/>
                </a:cubicBezTo>
                <a:cubicBezTo>
                  <a:pt x="f146" y="f9"/>
                  <a:pt x="f142" y="f9"/>
                  <a:pt x="f8" y="f9"/>
                </a:cubicBezTo>
                <a:cubicBezTo>
                  <a:pt x="f8" y="f147"/>
                  <a:pt x="f8" y="f148"/>
                  <a:pt x="f8" y="f87"/>
                </a:cubicBezTo>
                <a:cubicBezTo>
                  <a:pt x="f138" y="f87"/>
                  <a:pt x="f137" y="f87"/>
                  <a:pt x="f15" y="f87"/>
                </a:cubicBezTo>
                <a:cubicBezTo>
                  <a:pt x="f15" y="f149"/>
                  <a:pt x="f15" y="f147"/>
                  <a:pt x="f15" y="f150"/>
                </a:cubicBezTo>
                <a:cubicBezTo>
                  <a:pt x="f151" y="f150"/>
                  <a:pt x="f152" y="f150"/>
                  <a:pt x="f70" y="f150"/>
                </a:cubicBezTo>
                <a:cubicBezTo>
                  <a:pt x="f70" y="f153"/>
                  <a:pt x="f70" y="f10"/>
                  <a:pt x="f70" y="f154"/>
                </a:cubicBezTo>
                <a:cubicBezTo>
                  <a:pt x="f155" y="f154"/>
                  <a:pt x="f156" y="f154"/>
                  <a:pt x="f15" y="f154"/>
                </a:cubicBezTo>
                <a:cubicBezTo>
                  <a:pt x="f15" y="f157"/>
                  <a:pt x="f15" y="f158"/>
                  <a:pt x="f15" y="f9"/>
                </a:cubicBezTo>
                <a:cubicBezTo>
                  <a:pt x="f137" y="f9"/>
                  <a:pt x="f159" y="f9"/>
                  <a:pt x="f8" y="f9"/>
                </a:cubicBezTo>
                <a:close/>
                <a:moveTo>
                  <a:pt x="f46" y="f70"/>
                </a:moveTo>
                <a:cubicBezTo>
                  <a:pt x="f46" y="f160"/>
                  <a:pt x="f46" y="f161"/>
                  <a:pt x="f46" y="f24"/>
                </a:cubicBezTo>
                <a:cubicBezTo>
                  <a:pt x="f162" y="f19"/>
                  <a:pt x="f163" y="f15"/>
                  <a:pt x="f164" y="f12"/>
                </a:cubicBezTo>
                <a:cubicBezTo>
                  <a:pt x="f165" y="f12"/>
                  <a:pt x="f166" y="f70"/>
                  <a:pt x="f167" y="f12"/>
                </a:cubicBezTo>
                <a:cubicBezTo>
                  <a:pt x="f2" y="f33"/>
                  <a:pt x="f168" y="f169"/>
                  <a:pt x="f170" y="f152"/>
                </a:cubicBezTo>
                <a:cubicBezTo>
                  <a:pt x="f171" y="f172"/>
                  <a:pt x="f2" y="f61"/>
                  <a:pt x="f173" y="f61"/>
                </a:cubicBezTo>
                <a:cubicBezTo>
                  <a:pt x="f174" y="f61"/>
                  <a:pt x="f175" y="f26"/>
                  <a:pt x="f176" y="f61"/>
                </a:cubicBezTo>
                <a:cubicBezTo>
                  <a:pt x="f177" y="f172"/>
                  <a:pt x="f178" y="f67"/>
                  <a:pt x="f179" y="f180"/>
                </a:cubicBezTo>
                <a:cubicBezTo>
                  <a:pt x="f87" y="f181"/>
                  <a:pt x="f179" y="f182"/>
                  <a:pt x="f179" y="f70"/>
                </a:cubicBezTo>
                <a:cubicBezTo>
                  <a:pt x="f183" y="f70"/>
                  <a:pt x="f184" y="f70"/>
                  <a:pt x="f185" y="f70"/>
                </a:cubicBezTo>
                <a:cubicBezTo>
                  <a:pt x="f185" y="f182"/>
                  <a:pt x="f186" y="f18"/>
                  <a:pt x="f185" y="f156"/>
                </a:cubicBezTo>
                <a:cubicBezTo>
                  <a:pt x="f185" y="f22"/>
                  <a:pt x="f187" y="f24"/>
                  <a:pt x="f188" y="f26"/>
                </a:cubicBezTo>
                <a:cubicBezTo>
                  <a:pt x="f189" y="f190"/>
                  <a:pt x="f150" y="f26"/>
                  <a:pt x="f41" y="f155"/>
                </a:cubicBezTo>
                <a:cubicBezTo>
                  <a:pt x="f41" y="f182"/>
                  <a:pt x="f41" y="f191"/>
                  <a:pt x="f192" y="f70"/>
                </a:cubicBezTo>
                <a:cubicBezTo>
                  <a:pt x="f193" y="f70"/>
                  <a:pt x="f194" y="f70"/>
                  <a:pt x="f195" y="f70"/>
                </a:cubicBezTo>
                <a:cubicBezTo>
                  <a:pt x="f196" y="f12"/>
                  <a:pt x="f196" y="f12"/>
                  <a:pt x="f197" y="f11"/>
                </a:cubicBezTo>
                <a:cubicBezTo>
                  <a:pt x="f197" y="f198"/>
                  <a:pt x="f77" y="f199"/>
                  <a:pt x="f197" y="f199"/>
                </a:cubicBezTo>
                <a:cubicBezTo>
                  <a:pt x="f200" y="f201"/>
                  <a:pt x="f202" y="f203"/>
                  <a:pt x="f204" y="f200"/>
                </a:cubicBezTo>
                <a:cubicBezTo>
                  <a:pt x="f205" y="f206"/>
                  <a:pt x="f207" y="f200"/>
                  <a:pt x="f192" y="f200"/>
                </a:cubicBezTo>
                <a:cubicBezTo>
                  <a:pt x="f192" y="f208"/>
                  <a:pt x="f192" y="f127"/>
                  <a:pt x="f192" y="f73"/>
                </a:cubicBezTo>
                <a:cubicBezTo>
                  <a:pt x="f209" y="f73"/>
                  <a:pt x="f210" y="f73"/>
                  <a:pt x="f185" y="f70"/>
                </a:cubicBezTo>
                <a:cubicBezTo>
                  <a:pt x="f185" y="f211"/>
                  <a:pt x="f212" y="f213"/>
                  <a:pt x="f186" y="f208"/>
                </a:cubicBezTo>
                <a:cubicBezTo>
                  <a:pt x="f214" y="f77"/>
                  <a:pt x="f215" y="f206"/>
                  <a:pt x="f216" y="f206"/>
                </a:cubicBezTo>
                <a:cubicBezTo>
                  <a:pt x="f217" y="f200"/>
                  <a:pt x="f218" y="f200"/>
                  <a:pt x="f166" y="f206"/>
                </a:cubicBezTo>
                <a:cubicBezTo>
                  <a:pt x="f219" y="f206"/>
                  <a:pt x="f220" y="f77"/>
                  <a:pt x="f221" y="f222"/>
                </a:cubicBezTo>
                <a:cubicBezTo>
                  <a:pt x="f221" y="f223"/>
                  <a:pt x="f220" y="f224"/>
                  <a:pt x="f220" y="f70"/>
                </a:cubicBezTo>
                <a:cubicBezTo>
                  <a:pt x="f225" y="f70"/>
                  <a:pt x="f226" y="f70"/>
                  <a:pt x="f48" y="f73"/>
                </a:cubicBezTo>
                <a:cubicBezTo>
                  <a:pt x="f48" y="f227"/>
                  <a:pt x="f228" y="f229"/>
                  <a:pt x="f46" y="f230"/>
                </a:cubicBezTo>
                <a:cubicBezTo>
                  <a:pt x="f231" y="f232"/>
                  <a:pt x="f233" y="f200"/>
                  <a:pt x="f234" y="f206"/>
                </a:cubicBezTo>
                <a:cubicBezTo>
                  <a:pt x="f235" y="f154"/>
                  <a:pt x="f236" y="f77"/>
                  <a:pt x="f237" y="f238"/>
                </a:cubicBezTo>
                <a:cubicBezTo>
                  <a:pt x="f55" y="f76"/>
                  <a:pt x="f237" y="f211"/>
                  <a:pt x="f237" y="f70"/>
                </a:cubicBezTo>
                <a:cubicBezTo>
                  <a:pt x="f239" y="f70"/>
                  <a:pt x="f240" y="f70"/>
                  <a:pt x="f46" y="f70"/>
                </a:cubicBezTo>
                <a:close/>
                <a:moveTo>
                  <a:pt x="f51" y="f58"/>
                </a:moveTo>
                <a:cubicBezTo>
                  <a:pt x="f241" y="f102"/>
                  <a:pt x="f242" y="f136"/>
                  <a:pt x="f243" y="f104"/>
                </a:cubicBezTo>
                <a:cubicBezTo>
                  <a:pt x="f244" y="f102"/>
                  <a:pt x="f245" y="f246"/>
                  <a:pt x="f221" y="f63"/>
                </a:cubicBezTo>
                <a:cubicBezTo>
                  <a:pt x="f221" y="f113"/>
                  <a:pt x="f221" y="f113"/>
                  <a:pt x="f247" y="f113"/>
                </a:cubicBezTo>
                <a:cubicBezTo>
                  <a:pt x="f248" y="f113"/>
                  <a:pt x="f249" y="f113"/>
                  <a:pt x="f48" y="f113"/>
                </a:cubicBezTo>
                <a:cubicBezTo>
                  <a:pt x="f46" y="f250"/>
                  <a:pt x="f51" y="f251"/>
                  <a:pt x="f231" y="f252"/>
                </a:cubicBezTo>
                <a:cubicBezTo>
                  <a:pt x="f240" y="f102"/>
                  <a:pt x="f253" y="f104"/>
                  <a:pt x="f55" y="f136"/>
                </a:cubicBezTo>
                <a:cubicBezTo>
                  <a:pt x="f55" y="f254"/>
                  <a:pt x="f55" y="f57"/>
                  <a:pt x="f55" y="f255"/>
                </a:cubicBezTo>
                <a:cubicBezTo>
                  <a:pt x="f256" y="f255"/>
                  <a:pt x="f257" y="f255"/>
                  <a:pt x="f48" y="f255"/>
                </a:cubicBezTo>
                <a:cubicBezTo>
                  <a:pt x="f46" y="f258"/>
                  <a:pt x="f46" y="f259"/>
                  <a:pt x="f51" y="f58"/>
                </a:cubicBezTo>
                <a:close/>
                <a:moveTo>
                  <a:pt x="f106" y="f228"/>
                </a:moveTo>
                <a:cubicBezTo>
                  <a:pt x="f83" y="f48"/>
                  <a:pt x="f88" y="f46"/>
                  <a:pt x="f74" y="f231"/>
                </a:cubicBezTo>
                <a:cubicBezTo>
                  <a:pt x="f74" y="f243"/>
                  <a:pt x="f74" y="f260"/>
                  <a:pt x="f261" y="f262"/>
                </a:cubicBezTo>
                <a:cubicBezTo>
                  <a:pt x="f261" y="f263"/>
                  <a:pt x="f103" y="f171"/>
                  <a:pt x="f264" y="f170"/>
                </a:cubicBezTo>
                <a:cubicBezTo>
                  <a:pt x="f265" y="f266"/>
                  <a:pt x="f267" y="f168"/>
                  <a:pt x="f268" y="f170"/>
                </a:cubicBezTo>
                <a:cubicBezTo>
                  <a:pt x="f269" y="f170"/>
                  <a:pt x="f66" y="f2"/>
                  <a:pt x="f66" y="f270"/>
                </a:cubicBezTo>
                <a:cubicBezTo>
                  <a:pt x="f66" y="f260"/>
                  <a:pt x="f271" y="f272"/>
                  <a:pt x="f106" y="f273"/>
                </a:cubicBezTo>
                <a:cubicBezTo>
                  <a:pt x="f274" y="f228"/>
                  <a:pt x="f275" y="f228"/>
                  <a:pt x="f252" y="f228"/>
                </a:cubicBezTo>
                <a:cubicBezTo>
                  <a:pt x="f252" y="f243"/>
                  <a:pt x="f252" y="f276"/>
                  <a:pt x="f252" y="f170"/>
                </a:cubicBezTo>
                <a:cubicBezTo>
                  <a:pt x="f277" y="f170"/>
                  <a:pt x="f278" y="f168"/>
                  <a:pt x="f279" y="f170"/>
                </a:cubicBezTo>
                <a:cubicBezTo>
                  <a:pt x="f280" y="f170"/>
                  <a:pt x="f48" y="f281"/>
                  <a:pt x="f48" y="f144"/>
                </a:cubicBezTo>
                <a:cubicBezTo>
                  <a:pt x="f46" y="f276"/>
                  <a:pt x="f48" y="f282"/>
                  <a:pt x="f46" y="f242"/>
                </a:cubicBezTo>
                <a:cubicBezTo>
                  <a:pt x="f51" y="f283"/>
                  <a:pt x="f284" y="f48"/>
                  <a:pt x="f285" y="f48"/>
                </a:cubicBezTo>
                <a:cubicBezTo>
                  <a:pt x="f286" y="f51"/>
                  <a:pt x="f287" y="f48"/>
                  <a:pt x="f58" y="f48"/>
                </a:cubicBezTo>
                <a:cubicBezTo>
                  <a:pt x="f58" y="f280"/>
                  <a:pt x="f58" y="f240"/>
                  <a:pt x="f58" y="f288"/>
                </a:cubicBezTo>
                <a:cubicBezTo>
                  <a:pt x="f58" y="f255"/>
                  <a:pt x="f58" y="f255"/>
                  <a:pt x="f289" y="f290"/>
                </a:cubicBezTo>
                <a:cubicBezTo>
                  <a:pt x="f112" y="f291"/>
                  <a:pt x="f66" y="f236"/>
                  <a:pt x="f66" y="f292"/>
                </a:cubicBezTo>
                <a:cubicBezTo>
                  <a:pt x="f66" y="f293"/>
                  <a:pt x="f271" y="f240"/>
                  <a:pt x="f106" y="f228"/>
                </a:cubicBezTo>
                <a:close/>
                <a:moveTo>
                  <a:pt x="f17" y="f228"/>
                </a:moveTo>
                <a:cubicBezTo>
                  <a:pt x="f17" y="f294"/>
                  <a:pt x="f17" y="f99"/>
                  <a:pt x="f17" y="f295"/>
                </a:cubicBezTo>
                <a:cubicBezTo>
                  <a:pt x="f296" y="f290"/>
                  <a:pt x="f69" y="f297"/>
                  <a:pt x="f18" y="f298"/>
                </a:cubicBezTo>
                <a:cubicBezTo>
                  <a:pt x="f299" y="f258"/>
                  <a:pt x="f12" y="f258"/>
                  <a:pt x="f300" y="f301"/>
                </a:cubicBezTo>
                <a:cubicBezTo>
                  <a:pt x="f302" y="f303"/>
                  <a:pt x="f76" y="f304"/>
                  <a:pt x="f224" y="f239"/>
                </a:cubicBezTo>
                <a:cubicBezTo>
                  <a:pt x="f305" y="f285"/>
                  <a:pt x="f305" y="f279"/>
                  <a:pt x="f30" y="f273"/>
                </a:cubicBezTo>
                <a:cubicBezTo>
                  <a:pt x="f227" y="f273"/>
                  <a:pt x="f127" y="f228"/>
                  <a:pt x="f229" y="f284"/>
                </a:cubicBezTo>
                <a:cubicBezTo>
                  <a:pt x="f208" y="f240"/>
                  <a:pt x="f306" y="f239"/>
                  <a:pt x="f39" y="f55"/>
                </a:cubicBezTo>
                <a:cubicBezTo>
                  <a:pt x="f307" y="f278"/>
                  <a:pt x="f77" y="f141"/>
                  <a:pt x="f154" y="f256"/>
                </a:cubicBezTo>
                <a:cubicBezTo>
                  <a:pt x="f77" y="f285"/>
                  <a:pt x="f308" y="f309"/>
                  <a:pt x="f310" y="f273"/>
                </a:cubicBezTo>
                <a:cubicBezTo>
                  <a:pt x="f11" y="f228"/>
                  <a:pt x="f306" y="f46"/>
                  <a:pt x="f199" y="f51"/>
                </a:cubicBezTo>
                <a:cubicBezTo>
                  <a:pt x="f232" y="f311"/>
                  <a:pt x="f312" y="f240"/>
                  <a:pt x="f313" y="f314"/>
                </a:cubicBezTo>
                <a:cubicBezTo>
                  <a:pt x="f10" y="f314"/>
                  <a:pt x="f157" y="f285"/>
                  <a:pt x="f124" y="f288"/>
                </a:cubicBezTo>
                <a:cubicBezTo>
                  <a:pt x="f10" y="f240"/>
                  <a:pt x="f315" y="f280"/>
                  <a:pt x="f40" y="f51"/>
                </a:cubicBezTo>
                <a:cubicBezTo>
                  <a:pt x="f316" y="f273"/>
                  <a:pt x="f150" y="f280"/>
                  <a:pt x="f189" y="f317"/>
                </a:cubicBezTo>
                <a:cubicBezTo>
                  <a:pt x="f318" y="f319"/>
                  <a:pt x="f320" y="f51"/>
                  <a:pt x="f321" y="f284"/>
                </a:cubicBezTo>
                <a:cubicBezTo>
                  <a:pt x="f94" y="f273"/>
                  <a:pt x="f322" y="f48"/>
                  <a:pt x="f210" y="f46"/>
                </a:cubicBezTo>
                <a:cubicBezTo>
                  <a:pt x="f323" y="f324"/>
                  <a:pt x="f325" y="f326"/>
                  <a:pt x="f327" y="f328"/>
                </a:cubicBezTo>
                <a:cubicBezTo>
                  <a:pt x="f329" y="f163"/>
                  <a:pt x="f322" y="f245"/>
                  <a:pt x="f330" y="f220"/>
                </a:cubicBezTo>
                <a:cubicBezTo>
                  <a:pt x="f187" y="f164"/>
                  <a:pt x="f187" y="f331"/>
                  <a:pt x="f332" y="f333"/>
                </a:cubicBezTo>
                <a:cubicBezTo>
                  <a:pt x="f85" y="f334"/>
                  <a:pt x="f335" y="f336"/>
                  <a:pt x="f320" y="f225"/>
                </a:cubicBezTo>
                <a:cubicBezTo>
                  <a:pt x="f337" y="f338"/>
                  <a:pt x="f339" y="f338"/>
                  <a:pt x="f185" y="f243"/>
                </a:cubicBezTo>
                <a:cubicBezTo>
                  <a:pt x="f185" y="f247"/>
                  <a:pt x="f214" y="f324"/>
                  <a:pt x="f186" y="f340"/>
                </a:cubicBezTo>
                <a:cubicBezTo>
                  <a:pt x="f341" y="f249"/>
                  <a:pt x="f342" y="f51"/>
                  <a:pt x="f343" y="f46"/>
                </a:cubicBezTo>
                <a:cubicBezTo>
                  <a:pt x="f344" y="f48"/>
                  <a:pt x="f345" y="f46"/>
                  <a:pt x="f221" y="f46"/>
                </a:cubicBezTo>
                <a:cubicBezTo>
                  <a:pt x="f221" y="f346"/>
                  <a:pt x="f245" y="f245"/>
                  <a:pt x="f221" y="f347"/>
                </a:cubicBezTo>
                <a:cubicBezTo>
                  <a:pt x="f220" y="f348"/>
                  <a:pt x="f219" y="f266"/>
                  <a:pt x="f349" y="f168"/>
                </a:cubicBezTo>
                <a:cubicBezTo>
                  <a:pt x="f281" y="f170"/>
                  <a:pt x="f350" y="f168"/>
                  <a:pt x="f351" y="f168"/>
                </a:cubicBezTo>
                <a:cubicBezTo>
                  <a:pt x="f351" y="f345"/>
                  <a:pt x="f351" y="f352"/>
                  <a:pt x="f353" y="f354"/>
                </a:cubicBezTo>
                <a:cubicBezTo>
                  <a:pt x="f355" y="f218"/>
                  <a:pt x="f356" y="f357"/>
                  <a:pt x="f358" y="f359"/>
                </a:cubicBezTo>
                <a:cubicBezTo>
                  <a:pt x="f360" y="f353"/>
                  <a:pt x="f361" y="f176"/>
                  <a:pt x="f362" y="f363"/>
                </a:cubicBezTo>
                <a:cubicBezTo>
                  <a:pt x="f364" y="f177"/>
                  <a:pt x="f365" y="f344"/>
                  <a:pt x="f366" y="f87"/>
                </a:cubicBezTo>
                <a:cubicBezTo>
                  <a:pt x="f351" y="f367"/>
                  <a:pt x="f368" y="f369"/>
                  <a:pt x="f370" y="f371"/>
                </a:cubicBezTo>
                <a:cubicBezTo>
                  <a:pt x="f345" y="f366"/>
                  <a:pt x="f372" y="f366"/>
                  <a:pt x="f373" y="f374"/>
                </a:cubicBezTo>
                <a:cubicBezTo>
                  <a:pt x="f375" y="f363"/>
                  <a:pt x="f276" y="f367"/>
                  <a:pt x="f219" y="f344"/>
                </a:cubicBezTo>
                <a:cubicBezTo>
                  <a:pt x="f220" y="f87"/>
                  <a:pt x="f376" y="f217"/>
                  <a:pt x="f336" y="f217"/>
                </a:cubicBezTo>
                <a:cubicBezTo>
                  <a:pt x="f376" y="f377"/>
                  <a:pt x="f331" y="f44"/>
                  <a:pt x="f245" y="f378"/>
                </a:cubicBezTo>
                <a:cubicBezTo>
                  <a:pt x="f379" y="f378"/>
                  <a:pt x="f380" y="f381"/>
                  <a:pt x="f382" y="f91"/>
                </a:cubicBezTo>
                <a:cubicBezTo>
                  <a:pt x="f383" y="f384"/>
                  <a:pt x="f226" y="f385"/>
                  <a:pt x="f241" y="f385"/>
                </a:cubicBezTo>
                <a:cubicBezTo>
                  <a:pt x="f317" y="f386"/>
                  <a:pt x="f387" y="f388"/>
                  <a:pt x="f389" y="f390"/>
                </a:cubicBezTo>
                <a:cubicBezTo>
                  <a:pt x="f391" y="f332"/>
                  <a:pt x="f328" y="f392"/>
                  <a:pt x="f163" y="f9"/>
                </a:cubicBezTo>
                <a:cubicBezTo>
                  <a:pt x="f354" y="f9"/>
                  <a:pt x="f393" y="f9"/>
                  <a:pt x="f212" y="f9"/>
                </a:cubicBezTo>
                <a:cubicBezTo>
                  <a:pt x="f212" y="f85"/>
                  <a:pt x="f212" y="f148"/>
                  <a:pt x="f212" y="f217"/>
                </a:cubicBezTo>
                <a:cubicBezTo>
                  <a:pt x="f394" y="f217"/>
                  <a:pt x="f149" y="f344"/>
                  <a:pt x="f385" y="f217"/>
                </a:cubicBezTo>
                <a:cubicBezTo>
                  <a:pt x="f89" y="f179"/>
                  <a:pt x="f367" y="f369"/>
                  <a:pt x="f395" y="f366"/>
                </a:cubicBezTo>
                <a:cubicBezTo>
                  <a:pt x="f362" y="f396"/>
                  <a:pt x="f176" y="f359"/>
                  <a:pt x="f362" y="f350"/>
                </a:cubicBezTo>
                <a:cubicBezTo>
                  <a:pt x="f397" y="f398"/>
                  <a:pt x="f344" y="f357"/>
                  <a:pt x="f399" y="f359"/>
                </a:cubicBezTo>
                <a:cubicBezTo>
                  <a:pt x="f400" y="f355"/>
                  <a:pt x="f401" y="f366"/>
                  <a:pt x="f384" y="f402"/>
                </a:cubicBezTo>
                <a:cubicBezTo>
                  <a:pt x="f385" y="f176"/>
                  <a:pt x="f403" y="f175"/>
                  <a:pt x="f378" y="f365"/>
                </a:cubicBezTo>
                <a:cubicBezTo>
                  <a:pt x="f404" y="f405"/>
                  <a:pt x="f90" y="f358"/>
                  <a:pt x="f89" y="f406"/>
                </a:cubicBezTo>
                <a:cubicBezTo>
                  <a:pt x="f377" y="f345"/>
                  <a:pt x="f400" y="f168"/>
                  <a:pt x="f407" y="f170"/>
                </a:cubicBezTo>
                <a:cubicBezTo>
                  <a:pt x="f183" y="f408"/>
                  <a:pt x="f409" y="f356"/>
                  <a:pt x="f410" y="f356"/>
                </a:cubicBezTo>
                <a:cubicBezTo>
                  <a:pt x="f411" y="f356"/>
                  <a:pt x="f214" y="f412"/>
                  <a:pt x="f413" y="f266"/>
                </a:cubicBezTo>
                <a:cubicBezTo>
                  <a:pt x="f330" y="f414"/>
                  <a:pt x="f214" y="f347"/>
                  <a:pt x="f415" y="f276"/>
                </a:cubicBezTo>
                <a:cubicBezTo>
                  <a:pt x="f416" y="f417"/>
                  <a:pt x="f418" y="f417"/>
                  <a:pt x="f419" y="f420"/>
                </a:cubicBezTo>
                <a:cubicBezTo>
                  <a:pt x="f419" y="f276"/>
                  <a:pt x="f421" y="f422"/>
                  <a:pt x="f423" y="f166"/>
                </a:cubicBezTo>
                <a:cubicBezTo>
                  <a:pt x="f424" y="f425"/>
                  <a:pt x="f418" y="f426"/>
                  <a:pt x="f392" y="f167"/>
                </a:cubicBezTo>
                <a:cubicBezTo>
                  <a:pt x="f322" y="f373"/>
                  <a:pt x="f322" y="f427"/>
                  <a:pt x="f94" y="f120"/>
                </a:cubicBezTo>
                <a:cubicBezTo>
                  <a:pt x="f428" y="f429"/>
                  <a:pt x="f189" y="f430"/>
                  <a:pt x="f150" y="f431"/>
                </a:cubicBezTo>
                <a:cubicBezTo>
                  <a:pt x="f150" y="f432"/>
                  <a:pt x="f41" y="f281"/>
                  <a:pt x="f192" y="f168"/>
                </a:cubicBezTo>
                <a:cubicBezTo>
                  <a:pt x="f313" y="f168"/>
                  <a:pt x="f307" y="f168"/>
                  <a:pt x="f433" y="f170"/>
                </a:cubicBezTo>
                <a:cubicBezTo>
                  <a:pt x="f434" y="f170"/>
                  <a:pt x="f33" y="f2"/>
                  <a:pt x="f33" y="f263"/>
                </a:cubicBezTo>
                <a:cubicBezTo>
                  <a:pt x="f33" y="f260"/>
                  <a:pt x="f435" y="f272"/>
                  <a:pt x="f30" y="f273"/>
                </a:cubicBezTo>
                <a:cubicBezTo>
                  <a:pt x="f436" y="f273"/>
                  <a:pt x="f156" y="f273"/>
                  <a:pt x="f17" y="f273"/>
                </a:cubicBezTo>
                <a:cubicBezTo>
                  <a:pt x="f17" y="f243"/>
                  <a:pt x="f17" y="f276"/>
                  <a:pt x="f17" y="f168"/>
                </a:cubicBezTo>
                <a:cubicBezTo>
                  <a:pt x="f437" y="f168"/>
                  <a:pt x="f438" y="f266"/>
                  <a:pt x="f439" y="f170"/>
                </a:cubicBezTo>
                <a:cubicBezTo>
                  <a:pt x="f440" y="f171"/>
                  <a:pt x="f441" y="f281"/>
                  <a:pt x="f139" y="f120"/>
                </a:cubicBezTo>
                <a:cubicBezTo>
                  <a:pt x="f442" y="f443"/>
                  <a:pt x="f139" y="f444"/>
                  <a:pt x="f139" y="f445"/>
                </a:cubicBezTo>
                <a:cubicBezTo>
                  <a:pt x="f442" y="f446"/>
                  <a:pt x="f447" y="f48"/>
                  <a:pt x="f35" y="f46"/>
                </a:cubicBezTo>
                <a:cubicBezTo>
                  <a:pt x="f448" y="f46"/>
                  <a:pt x="f60" y="f48"/>
                  <a:pt x="f17" y="f228"/>
                </a:cubicBezTo>
                <a:close/>
                <a:moveTo>
                  <a:pt x="f449" y="f252"/>
                </a:moveTo>
                <a:cubicBezTo>
                  <a:pt x="f450" y="f102"/>
                  <a:pt x="f451" y="f136"/>
                  <a:pt x="f179" y="f452"/>
                </a:cubicBezTo>
                <a:cubicBezTo>
                  <a:pt x="f179" y="f135"/>
                  <a:pt x="f179" y="f134"/>
                  <a:pt x="f179" y="f113"/>
                </a:cubicBezTo>
                <a:cubicBezTo>
                  <a:pt x="f176" y="f113"/>
                  <a:pt x="f355" y="f113"/>
                  <a:pt x="f350" y="f112"/>
                </a:cubicBezTo>
                <a:cubicBezTo>
                  <a:pt x="f408" y="f112"/>
                  <a:pt x="f168" y="f111"/>
                  <a:pt x="f170" y="f453"/>
                </a:cubicBezTo>
                <a:cubicBezTo>
                  <a:pt x="f454" y="f455"/>
                  <a:pt x="f266" y="f456"/>
                  <a:pt x="f2" y="f457"/>
                </a:cubicBezTo>
                <a:cubicBezTo>
                  <a:pt x="f45" y="f252"/>
                  <a:pt x="f458" y="f136"/>
                  <a:pt x="f459" y="f104"/>
                </a:cubicBezTo>
                <a:cubicBezTo>
                  <a:pt x="f460" y="f104"/>
                  <a:pt x="f219" y="f102"/>
                  <a:pt x="f221" y="f252"/>
                </a:cubicBezTo>
                <a:cubicBezTo>
                  <a:pt x="f221" y="f461"/>
                  <a:pt x="f245" y="f462"/>
                  <a:pt x="f221" y="f287"/>
                </a:cubicBezTo>
                <a:cubicBezTo>
                  <a:pt x="f164" y="f463"/>
                  <a:pt x="f219" y="f290"/>
                  <a:pt x="f464" y="f290"/>
                </a:cubicBezTo>
                <a:cubicBezTo>
                  <a:pt x="f465" y="f297"/>
                  <a:pt x="f344" y="f290"/>
                  <a:pt x="f149" y="f290"/>
                </a:cubicBezTo>
                <a:cubicBezTo>
                  <a:pt x="f466" y="f290"/>
                  <a:pt x="f411" y="f255"/>
                  <a:pt x="f212" y="f255"/>
                </a:cubicBezTo>
                <a:cubicBezTo>
                  <a:pt x="f186" y="f57"/>
                  <a:pt x="f185" y="f254"/>
                  <a:pt x="f214" y="f252"/>
                </a:cubicBezTo>
                <a:cubicBezTo>
                  <a:pt x="f187" y="f58"/>
                  <a:pt x="f339" y="f104"/>
                  <a:pt x="f413" y="f104"/>
                </a:cubicBezTo>
                <a:cubicBezTo>
                  <a:pt x="f192" y="f452"/>
                  <a:pt x="f192" y="f452"/>
                  <a:pt x="f150" y="f467"/>
                </a:cubicBezTo>
                <a:cubicBezTo>
                  <a:pt x="f150" y="f468"/>
                  <a:pt x="f9" y="f469"/>
                  <a:pt x="f81" y="f65"/>
                </a:cubicBezTo>
                <a:cubicBezTo>
                  <a:pt x="f470" y="f65"/>
                  <a:pt x="f210" y="f65"/>
                  <a:pt x="f212" y="f65"/>
                </a:cubicBezTo>
                <a:cubicBezTo>
                  <a:pt x="f185" y="f250"/>
                  <a:pt x="f214" y="f115"/>
                  <a:pt x="f449" y="f252"/>
                </a:cubicBezTo>
                <a:close/>
                <a:moveTo>
                  <a:pt x="f102" y="f9"/>
                </a:moveTo>
                <a:cubicBezTo>
                  <a:pt x="f140" y="f9"/>
                  <a:pt x="f141" y="f9"/>
                  <a:pt x="f228" y="f9"/>
                </a:cubicBezTo>
                <a:cubicBezTo>
                  <a:pt x="f228" y="f413"/>
                  <a:pt x="f228" y="f148"/>
                  <a:pt x="f228" y="f87"/>
                </a:cubicBezTo>
                <a:cubicBezTo>
                  <a:pt x="f141" y="f87"/>
                  <a:pt x="f100" y="f87"/>
                  <a:pt x="f58" y="f87"/>
                </a:cubicBezTo>
                <a:cubicBezTo>
                  <a:pt x="f58" y="f149"/>
                  <a:pt x="f58" y="f147"/>
                  <a:pt x="f58" y="f150"/>
                </a:cubicBezTo>
                <a:cubicBezTo>
                  <a:pt x="f471" y="f150"/>
                  <a:pt x="f134" y="f150"/>
                  <a:pt x="f110" y="f150"/>
                </a:cubicBezTo>
                <a:cubicBezTo>
                  <a:pt x="f110" y="f153"/>
                  <a:pt x="f110" y="f10"/>
                  <a:pt x="f110" y="f154"/>
                </a:cubicBezTo>
                <a:cubicBezTo>
                  <a:pt x="f64" y="f154"/>
                  <a:pt x="f472" y="f154"/>
                  <a:pt x="f102" y="f154"/>
                </a:cubicBezTo>
                <a:cubicBezTo>
                  <a:pt x="f102" y="f124"/>
                  <a:pt x="f102" y="f158"/>
                  <a:pt x="f102" y="f9"/>
                </a:cubicBezTo>
                <a:close/>
                <a:moveTo>
                  <a:pt x="f41" y="f9"/>
                </a:moveTo>
                <a:cubicBezTo>
                  <a:pt x="f473" y="f9"/>
                  <a:pt x="f222" y="f9"/>
                  <a:pt x="f33" y="f9"/>
                </a:cubicBezTo>
                <a:cubicBezTo>
                  <a:pt x="f33" y="f413"/>
                  <a:pt x="f33" y="f148"/>
                  <a:pt x="f33" y="f87"/>
                </a:cubicBezTo>
                <a:cubicBezTo>
                  <a:pt x="f222" y="f87"/>
                  <a:pt x="f473" y="f87"/>
                  <a:pt x="f41" y="f87"/>
                </a:cubicBezTo>
                <a:cubicBezTo>
                  <a:pt x="f41" y="f148"/>
                  <a:pt x="f41" y="f85"/>
                  <a:pt x="f41" y="f9"/>
                </a:cubicBezTo>
                <a:close/>
                <a:moveTo>
                  <a:pt x="f192" y="f291"/>
                </a:moveTo>
                <a:cubicBezTo>
                  <a:pt x="f474" y="f297"/>
                  <a:pt x="f475" y="f476"/>
                  <a:pt x="f203" y="f477"/>
                </a:cubicBezTo>
                <a:cubicBezTo>
                  <a:pt x="f201" y="f478"/>
                  <a:pt x="f201" y="f479"/>
                  <a:pt x="f480" y="f481"/>
                </a:cubicBezTo>
                <a:cubicBezTo>
                  <a:pt x="f475" y="f107"/>
                  <a:pt x="f195" y="f104"/>
                  <a:pt x="f192" y="f107"/>
                </a:cubicBezTo>
                <a:cubicBezTo>
                  <a:pt x="f192" y="f254"/>
                  <a:pt x="f192" y="f482"/>
                  <a:pt x="f192" y="f291"/>
                </a:cubicBezTo>
                <a:close/>
              </a:path>
            </a:pathLst>
          </a:custGeom>
          <a:solidFill>
            <a:srgbClr val="1C496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31" name="Grupo 30">
            <a:extLst>
              <a:ext uri="{FF2B5EF4-FFF2-40B4-BE49-F238E27FC236}">
                <a16:creationId xmlns:a16="http://schemas.microsoft.com/office/drawing/2014/main" id="{0337D29C-8121-68E6-6F4C-A1991E63A73C}"/>
              </a:ext>
            </a:extLst>
          </p:cNvPr>
          <p:cNvGrpSpPr/>
          <p:nvPr/>
        </p:nvGrpSpPr>
        <p:grpSpPr>
          <a:xfrm>
            <a:off x="6478780" y="1927226"/>
            <a:ext cx="1304930" cy="925519"/>
            <a:chOff x="6478780" y="1927226"/>
            <a:chExt cx="1304930" cy="925519"/>
          </a:xfrm>
        </p:grpSpPr>
        <p:sp>
          <p:nvSpPr>
            <p:cNvPr id="10" name="Freeform 6">
              <a:extLst>
                <a:ext uri="{FF2B5EF4-FFF2-40B4-BE49-F238E27FC236}">
                  <a16:creationId xmlns:a16="http://schemas.microsoft.com/office/drawing/2014/main" id="{1710FFB8-FB04-4991-93DC-BD7978FF36D8}"/>
                </a:ext>
              </a:extLst>
            </p:cNvPr>
            <p:cNvSpPr/>
            <p:nvPr/>
          </p:nvSpPr>
          <p:spPr>
            <a:xfrm>
              <a:off x="6607372" y="1927226"/>
              <a:ext cx="868359" cy="1841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42"/>
                <a:gd name="f7" fmla="val 156"/>
                <a:gd name="f8" fmla="val 139"/>
                <a:gd name="f9" fmla="val 122"/>
                <a:gd name="f10" fmla="val 103"/>
                <a:gd name="f11" fmla="val 17"/>
                <a:gd name="f12" fmla="val 33"/>
                <a:gd name="f13" fmla="val 52"/>
                <a:gd name="f14" fmla="val 88"/>
                <a:gd name="f15" fmla="val 53"/>
                <a:gd name="f16" fmla="val 76"/>
                <a:gd name="f17" fmla="val 63"/>
                <a:gd name="f18" fmla="val 51"/>
                <a:gd name="f19" fmla="val 56"/>
                <a:gd name="f20" fmla="val 47"/>
                <a:gd name="f21" fmla="val 69"/>
                <a:gd name="f22" fmla="val 96"/>
                <a:gd name="f23" fmla="val 48"/>
                <a:gd name="f24" fmla="val 124"/>
                <a:gd name="f25" fmla="val 154"/>
                <a:gd name="f26" fmla="val 31"/>
                <a:gd name="f27" fmla="val 350"/>
                <a:gd name="f28" fmla="val 545"/>
                <a:gd name="f29" fmla="val 10"/>
                <a:gd name="f30" fmla="val 18"/>
                <a:gd name="f31" fmla="val 26"/>
                <a:gd name="f32" fmla="val 740"/>
                <a:gd name="f33" fmla="val 40"/>
                <a:gd name="f34" fmla="val 733"/>
                <a:gd name="f35" fmla="val 718"/>
                <a:gd name="f36" fmla="val 697"/>
                <a:gd name="f37" fmla="val 677"/>
                <a:gd name="f38" fmla="val 656"/>
                <a:gd name="f39" fmla="val 497"/>
                <a:gd name="f40" fmla="val 338"/>
                <a:gd name="f41" fmla="val 179"/>
                <a:gd name="f42" fmla="val 159"/>
                <a:gd name="f43" fmla="val 151"/>
                <a:gd name="f44" fmla="val 72"/>
                <a:gd name="f45" fmla="val 155"/>
                <a:gd name="f46" fmla="val 81"/>
                <a:gd name="f47" fmla="val 86"/>
                <a:gd name="f48" fmla="val 99"/>
                <a:gd name="f49" fmla="val 104"/>
                <a:gd name="f50" fmla="val 138"/>
                <a:gd name="f51" fmla="val 110"/>
                <a:gd name="f52" fmla="val 82"/>
                <a:gd name="f53" fmla="val 54"/>
                <a:gd name="f54" fmla="val 121"/>
                <a:gd name="f55" fmla="val 136"/>
                <a:gd name="f56" fmla="val 150"/>
                <a:gd name="f57" fmla="val 32"/>
                <a:gd name="f58" fmla="val 152"/>
                <a:gd name="f59" fmla="val 16"/>
                <a:gd name="f60" fmla="+- 0 0 -90"/>
                <a:gd name="f61" fmla="*/ f3 1 742"/>
                <a:gd name="f62" fmla="*/ f4 1 156"/>
                <a:gd name="f63" fmla="+- f7 0 f5"/>
                <a:gd name="f64" fmla="+- f6 0 f5"/>
                <a:gd name="f65" fmla="*/ f60 f0 1"/>
                <a:gd name="f66" fmla="*/ f64 1 742"/>
                <a:gd name="f67" fmla="*/ f63 1 156"/>
                <a:gd name="f68" fmla="*/ 0 f64 1"/>
                <a:gd name="f69" fmla="*/ 156 f63 1"/>
                <a:gd name="f70" fmla="*/ 103 f63 1"/>
                <a:gd name="f71" fmla="*/ 52 f64 1"/>
                <a:gd name="f72" fmla="*/ 63 f63 1"/>
                <a:gd name="f73" fmla="*/ 69 f64 1"/>
                <a:gd name="f74" fmla="*/ 47 f63 1"/>
                <a:gd name="f75" fmla="*/ 154 f64 1"/>
                <a:gd name="f76" fmla="*/ 0 f63 1"/>
                <a:gd name="f77" fmla="*/ 742 f64 1"/>
                <a:gd name="f78" fmla="*/ 26 f63 1"/>
                <a:gd name="f79" fmla="*/ 718 f64 1"/>
                <a:gd name="f80" fmla="*/ 48 f63 1"/>
                <a:gd name="f81" fmla="*/ 656 f64 1"/>
                <a:gd name="f82" fmla="*/ 179 f64 1"/>
                <a:gd name="f83" fmla="*/ 72 f63 1"/>
                <a:gd name="f84" fmla="*/ 86 f63 1"/>
                <a:gd name="f85" fmla="*/ 138 f64 1"/>
                <a:gd name="f86" fmla="*/ 54 f64 1"/>
                <a:gd name="f87" fmla="*/ 51 f64 1"/>
                <a:gd name="f88" fmla="*/ 150 f63 1"/>
                <a:gd name="f89" fmla="*/ f65 1 f2"/>
                <a:gd name="f90" fmla="*/ f68 1 742"/>
                <a:gd name="f91" fmla="*/ f69 1 156"/>
                <a:gd name="f92" fmla="*/ f70 1 156"/>
                <a:gd name="f93" fmla="*/ f71 1 742"/>
                <a:gd name="f94" fmla="*/ f72 1 156"/>
                <a:gd name="f95" fmla="*/ f73 1 742"/>
                <a:gd name="f96" fmla="*/ f74 1 156"/>
                <a:gd name="f97" fmla="*/ f75 1 742"/>
                <a:gd name="f98" fmla="*/ f76 1 156"/>
                <a:gd name="f99" fmla="*/ f77 1 742"/>
                <a:gd name="f100" fmla="*/ f78 1 156"/>
                <a:gd name="f101" fmla="*/ f79 1 742"/>
                <a:gd name="f102" fmla="*/ f80 1 156"/>
                <a:gd name="f103" fmla="*/ f81 1 742"/>
                <a:gd name="f104" fmla="*/ f82 1 742"/>
                <a:gd name="f105" fmla="*/ f83 1 156"/>
                <a:gd name="f106" fmla="*/ f84 1 156"/>
                <a:gd name="f107" fmla="*/ f85 1 742"/>
                <a:gd name="f108" fmla="*/ f86 1 742"/>
                <a:gd name="f109" fmla="*/ f87 1 742"/>
                <a:gd name="f110" fmla="*/ f88 1 156"/>
                <a:gd name="f111" fmla="*/ 0 1 f66"/>
                <a:gd name="f112" fmla="*/ f6 1 f66"/>
                <a:gd name="f113" fmla="*/ 0 1 f67"/>
                <a:gd name="f114" fmla="*/ f7 1 f67"/>
                <a:gd name="f115" fmla="+- f89 0 f1"/>
                <a:gd name="f116" fmla="*/ f90 1 f66"/>
                <a:gd name="f117" fmla="*/ f91 1 f67"/>
                <a:gd name="f118" fmla="*/ f92 1 f67"/>
                <a:gd name="f119" fmla="*/ f93 1 f66"/>
                <a:gd name="f120" fmla="*/ f94 1 f67"/>
                <a:gd name="f121" fmla="*/ f95 1 f66"/>
                <a:gd name="f122" fmla="*/ f96 1 f67"/>
                <a:gd name="f123" fmla="*/ f97 1 f66"/>
                <a:gd name="f124" fmla="*/ f98 1 f67"/>
                <a:gd name="f125" fmla="*/ f99 1 f66"/>
                <a:gd name="f126" fmla="*/ f100 1 f67"/>
                <a:gd name="f127" fmla="*/ f101 1 f66"/>
                <a:gd name="f128" fmla="*/ f102 1 f67"/>
                <a:gd name="f129" fmla="*/ f103 1 f66"/>
                <a:gd name="f130" fmla="*/ f104 1 f66"/>
                <a:gd name="f131" fmla="*/ f105 1 f67"/>
                <a:gd name="f132" fmla="*/ f106 1 f67"/>
                <a:gd name="f133" fmla="*/ f107 1 f66"/>
                <a:gd name="f134" fmla="*/ f108 1 f66"/>
                <a:gd name="f135" fmla="*/ f109 1 f66"/>
                <a:gd name="f136" fmla="*/ f110 1 f67"/>
                <a:gd name="f137" fmla="*/ f111 f61 1"/>
                <a:gd name="f138" fmla="*/ f112 f61 1"/>
                <a:gd name="f139" fmla="*/ f114 f62 1"/>
                <a:gd name="f140" fmla="*/ f113 f62 1"/>
                <a:gd name="f141" fmla="*/ f116 f61 1"/>
                <a:gd name="f142" fmla="*/ f117 f62 1"/>
                <a:gd name="f143" fmla="*/ f118 f62 1"/>
                <a:gd name="f144" fmla="*/ f119 f61 1"/>
                <a:gd name="f145" fmla="*/ f120 f62 1"/>
                <a:gd name="f146" fmla="*/ f121 f61 1"/>
                <a:gd name="f147" fmla="*/ f122 f62 1"/>
                <a:gd name="f148" fmla="*/ f123 f61 1"/>
                <a:gd name="f149" fmla="*/ f124 f62 1"/>
                <a:gd name="f150" fmla="*/ f125 f61 1"/>
                <a:gd name="f151" fmla="*/ f126 f62 1"/>
                <a:gd name="f152" fmla="*/ f127 f61 1"/>
                <a:gd name="f153" fmla="*/ f128 f62 1"/>
                <a:gd name="f154" fmla="*/ f129 f61 1"/>
                <a:gd name="f155" fmla="*/ f130 f61 1"/>
                <a:gd name="f156" fmla="*/ f131 f62 1"/>
                <a:gd name="f157" fmla="*/ f132 f62 1"/>
                <a:gd name="f158" fmla="*/ f133 f61 1"/>
                <a:gd name="f159" fmla="*/ f134 f61 1"/>
                <a:gd name="f160" fmla="*/ f135 f61 1"/>
                <a:gd name="f161" fmla="*/ f136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5">
                  <a:pos x="f141" y="f142"/>
                </a:cxn>
                <a:cxn ang="f115">
                  <a:pos x="f141" y="f143"/>
                </a:cxn>
                <a:cxn ang="f115">
                  <a:pos x="f144" y="f143"/>
                </a:cxn>
                <a:cxn ang="f115">
                  <a:pos x="f144" y="f145"/>
                </a:cxn>
                <a:cxn ang="f115">
                  <a:pos x="f146" y="f147"/>
                </a:cxn>
                <a:cxn ang="f115">
                  <a:pos x="f148" y="f147"/>
                </a:cxn>
                <a:cxn ang="f115">
                  <a:pos x="f148" y="f149"/>
                </a:cxn>
                <a:cxn ang="f115">
                  <a:pos x="f150" y="f149"/>
                </a:cxn>
                <a:cxn ang="f115">
                  <a:pos x="f150" y="f151"/>
                </a:cxn>
                <a:cxn ang="f115">
                  <a:pos x="f152" y="f153"/>
                </a:cxn>
                <a:cxn ang="f115">
                  <a:pos x="f154" y="f153"/>
                </a:cxn>
                <a:cxn ang="f115">
                  <a:pos x="f155" y="f147"/>
                </a:cxn>
                <a:cxn ang="f115">
                  <a:pos x="f148" y="f156"/>
                </a:cxn>
                <a:cxn ang="f115">
                  <a:pos x="f148" y="f157"/>
                </a:cxn>
                <a:cxn ang="f115">
                  <a:pos x="f158" y="f143"/>
                </a:cxn>
                <a:cxn ang="f115">
                  <a:pos x="f159" y="f143"/>
                </a:cxn>
                <a:cxn ang="f115">
                  <a:pos x="f160" y="f161"/>
                </a:cxn>
                <a:cxn ang="f115">
                  <a:pos x="f141" y="f142"/>
                </a:cxn>
                <a:cxn ang="f115">
                  <a:pos x="f141" y="f142"/>
                </a:cxn>
              </a:cxnLst>
              <a:rect l="f137" t="f140" r="f138" b="f139"/>
              <a:pathLst>
                <a:path w="742" h="156">
                  <a:moveTo>
                    <a:pt x="f5" y="f7"/>
                  </a:moveTo>
                  <a:cubicBezTo>
                    <a:pt x="f5" y="f8"/>
                    <a:pt x="f5" y="f9"/>
                    <a:pt x="f5" y="f10"/>
                  </a:cubicBezTo>
                  <a:cubicBezTo>
                    <a:pt x="f11" y="f10"/>
                    <a:pt x="f12" y="f10"/>
                    <a:pt x="f13" y="f10"/>
                  </a:cubicBezTo>
                  <a:cubicBezTo>
                    <a:pt x="f13" y="f14"/>
                    <a:pt x="f15" y="f16"/>
                    <a:pt x="f13" y="f17"/>
                  </a:cubicBezTo>
                  <a:cubicBezTo>
                    <a:pt x="f13" y="f18"/>
                    <a:pt x="f19" y="f20"/>
                    <a:pt x="f21" y="f20"/>
                  </a:cubicBezTo>
                  <a:cubicBezTo>
                    <a:pt x="f22" y="f23"/>
                    <a:pt x="f24" y="f20"/>
                    <a:pt x="f25" y="f20"/>
                  </a:cubicBezTo>
                  <a:cubicBezTo>
                    <a:pt x="f25" y="f26"/>
                    <a:pt x="f25" y="f11"/>
                    <a:pt x="f25" y="f5"/>
                  </a:cubicBezTo>
                  <a:cubicBezTo>
                    <a:pt x="f27" y="f5"/>
                    <a:pt x="f28" y="f5"/>
                    <a:pt x="f6" y="f5"/>
                  </a:cubicBezTo>
                  <a:cubicBezTo>
                    <a:pt x="f6" y="f29"/>
                    <a:pt x="f6" y="f30"/>
                    <a:pt x="f6" y="f31"/>
                  </a:cubicBezTo>
                  <a:cubicBezTo>
                    <a:pt x="f32" y="f33"/>
                    <a:pt x="f34" y="f23"/>
                    <a:pt x="f35" y="f23"/>
                  </a:cubicBezTo>
                  <a:cubicBezTo>
                    <a:pt x="f36" y="f20"/>
                    <a:pt x="f37" y="f23"/>
                    <a:pt x="f38" y="f23"/>
                  </a:cubicBezTo>
                  <a:cubicBezTo>
                    <a:pt x="f39" y="f23"/>
                    <a:pt x="f40" y="f23"/>
                    <a:pt x="f41" y="f20"/>
                  </a:cubicBezTo>
                  <a:cubicBezTo>
                    <a:pt x="f42" y="f20"/>
                    <a:pt x="f43" y="f13"/>
                    <a:pt x="f25" y="f44"/>
                  </a:cubicBezTo>
                  <a:cubicBezTo>
                    <a:pt x="f45" y="f16"/>
                    <a:pt x="f25" y="f46"/>
                    <a:pt x="f25" y="f47"/>
                  </a:cubicBezTo>
                  <a:cubicBezTo>
                    <a:pt x="f7" y="f48"/>
                    <a:pt x="f43" y="f49"/>
                    <a:pt x="f50" y="f10"/>
                  </a:cubicBezTo>
                  <a:cubicBezTo>
                    <a:pt x="f51" y="f10"/>
                    <a:pt x="f52" y="f10"/>
                    <a:pt x="f53" y="f10"/>
                  </a:cubicBezTo>
                  <a:cubicBezTo>
                    <a:pt x="f13" y="f54"/>
                    <a:pt x="f13" y="f55"/>
                    <a:pt x="f18" y="f56"/>
                  </a:cubicBezTo>
                  <a:cubicBezTo>
                    <a:pt x="f57" y="f58"/>
                    <a:pt x="f59" y="f25"/>
                    <a:pt x="f5" y="f7"/>
                  </a:cubicBezTo>
                  <a:cubicBezTo>
                    <a:pt x="f5" y="f7"/>
                    <a:pt x="f5" y="f7"/>
                    <a:pt x="f5" y="f7"/>
                  </a:cubicBez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22CA2737-0C26-42F7-8797-6EAD7E581956}"/>
                </a:ext>
              </a:extLst>
            </p:cNvPr>
            <p:cNvSpPr/>
            <p:nvPr/>
          </p:nvSpPr>
          <p:spPr>
            <a:xfrm>
              <a:off x="7482087" y="1982784"/>
              <a:ext cx="301623" cy="5635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8"/>
                <a:gd name="f7" fmla="val 481"/>
                <a:gd name="f8" fmla="val 148"/>
                <a:gd name="f9" fmla="val 147"/>
                <a:gd name="f10" fmla="val 464"/>
                <a:gd name="f11" fmla="val 145"/>
                <a:gd name="f12" fmla="val 447"/>
                <a:gd name="f13" fmla="val 430"/>
                <a:gd name="f14" fmla="val 427"/>
                <a:gd name="f15" fmla="val 153"/>
                <a:gd name="f16" fmla="val 421"/>
                <a:gd name="f17" fmla="val 157"/>
                <a:gd name="f18" fmla="val 170"/>
                <a:gd name="f19" fmla="val 420"/>
                <a:gd name="f20" fmla="val 182"/>
                <a:gd name="f21" fmla="val 197"/>
                <a:gd name="f22" fmla="val 333"/>
                <a:gd name="f23" fmla="val 247"/>
                <a:gd name="f24" fmla="val 158"/>
                <a:gd name="f25" fmla="val 184"/>
                <a:gd name="f26" fmla="val 172"/>
                <a:gd name="f27" fmla="val 161"/>
                <a:gd name="f28" fmla="val 149"/>
                <a:gd name="f29" fmla="val 159"/>
                <a:gd name="f30" fmla="val 143"/>
                <a:gd name="f31" fmla="val 155"/>
                <a:gd name="f32" fmla="val 144"/>
                <a:gd name="f33" fmla="val 131"/>
                <a:gd name="f34" fmla="val 120"/>
                <a:gd name="f35" fmla="val 106"/>
                <a:gd name="f36" fmla="val 132"/>
                <a:gd name="f37" fmla="val 122"/>
                <a:gd name="f38" fmla="val 105"/>
                <a:gd name="f39" fmla="val 112"/>
                <a:gd name="f40" fmla="val 99"/>
                <a:gd name="f41" fmla="val 107"/>
                <a:gd name="f42" fmla="val 97"/>
                <a:gd name="f43" fmla="val 101"/>
                <a:gd name="f44" fmla="val 95"/>
                <a:gd name="f45" fmla="val 89"/>
                <a:gd name="f46" fmla="val 93"/>
                <a:gd name="f47" fmla="val 72"/>
                <a:gd name="f48" fmla="val 54"/>
                <a:gd name="f49" fmla="val 83"/>
                <a:gd name="f50" fmla="val 37"/>
                <a:gd name="f51" fmla="val 77"/>
                <a:gd name="f52" fmla="val 20"/>
                <a:gd name="f53" fmla="val 60"/>
                <a:gd name="f54" fmla="val 13"/>
                <a:gd name="f55" fmla="val 42"/>
                <a:gd name="f56" fmla="val 19"/>
                <a:gd name="f57" fmla="val 33"/>
                <a:gd name="f58" fmla="val 21"/>
                <a:gd name="f59" fmla="val 25"/>
                <a:gd name="f60" fmla="val 26"/>
                <a:gd name="f61" fmla="val 17"/>
                <a:gd name="f62" fmla="val 11"/>
                <a:gd name="f63" fmla="val 6"/>
                <a:gd name="f64" fmla="val 16"/>
                <a:gd name="f65" fmla="val 4"/>
                <a:gd name="f66" fmla="val 7"/>
                <a:gd name="f67" fmla="val 3"/>
                <a:gd name="f68" fmla="val 1"/>
                <a:gd name="f69" fmla="val 55"/>
                <a:gd name="f70" fmla="val 2"/>
                <a:gd name="f71" fmla="val 91"/>
                <a:gd name="f72" fmla="val 18"/>
                <a:gd name="f73" fmla="val 31"/>
                <a:gd name="f74" fmla="val 92"/>
                <a:gd name="f75" fmla="val 53"/>
                <a:gd name="f76" fmla="val 103"/>
                <a:gd name="f77" fmla="val 58"/>
                <a:gd name="f78" fmla="val 56"/>
                <a:gd name="f79" fmla="val 128"/>
                <a:gd name="f80" fmla="val 135"/>
                <a:gd name="f81" fmla="val 68"/>
                <a:gd name="f82" fmla="val 87"/>
                <a:gd name="f83" fmla="val 163"/>
                <a:gd name="f84" fmla="val 174"/>
                <a:gd name="f85" fmla="val 185"/>
                <a:gd name="f86" fmla="val 198"/>
                <a:gd name="f87" fmla="val 123"/>
                <a:gd name="f88" fmla="val 139"/>
                <a:gd name="f89" fmla="val 214"/>
                <a:gd name="f90" fmla="val 229"/>
                <a:gd name="f91" fmla="val 243"/>
                <a:gd name="f92" fmla="val 248"/>
                <a:gd name="f93" fmla="val 257"/>
                <a:gd name="f94" fmla="val 167"/>
                <a:gd name="f95" fmla="val 171"/>
                <a:gd name="f96" fmla="val 253"/>
                <a:gd name="f97" fmla="val 335"/>
                <a:gd name="f98" fmla="val 419"/>
                <a:gd name="f99" fmla="val 238"/>
                <a:gd name="f100" fmla="val 219"/>
                <a:gd name="f101" fmla="val 422"/>
                <a:gd name="f102" fmla="val 441"/>
                <a:gd name="f103" fmla="val 459"/>
                <a:gd name="f104" fmla="val 480"/>
                <a:gd name="f105" fmla="val 164"/>
                <a:gd name="f106" fmla="+- 0 0 -90"/>
                <a:gd name="f107" fmla="*/ f3 1 258"/>
                <a:gd name="f108" fmla="*/ f4 1 481"/>
                <a:gd name="f109" fmla="+- f7 0 f5"/>
                <a:gd name="f110" fmla="+- f6 0 f5"/>
                <a:gd name="f111" fmla="*/ f106 f0 1"/>
                <a:gd name="f112" fmla="*/ f110 1 258"/>
                <a:gd name="f113" fmla="*/ f109 1 481"/>
                <a:gd name="f114" fmla="*/ 148 f110 1"/>
                <a:gd name="f115" fmla="*/ 481 f109 1"/>
                <a:gd name="f116" fmla="*/ 145 f110 1"/>
                <a:gd name="f117" fmla="*/ 430 f109 1"/>
                <a:gd name="f118" fmla="*/ 157 f110 1"/>
                <a:gd name="f119" fmla="*/ 421 f109 1"/>
                <a:gd name="f120" fmla="*/ 197 f110 1"/>
                <a:gd name="f121" fmla="*/ 420 f109 1"/>
                <a:gd name="f122" fmla="*/ 158 f109 1"/>
                <a:gd name="f123" fmla="*/ 161 f110 1"/>
                <a:gd name="f124" fmla="*/ 144 f110 1"/>
                <a:gd name="f125" fmla="*/ 143 f109 1"/>
                <a:gd name="f126" fmla="*/ 106 f109 1"/>
                <a:gd name="f127" fmla="*/ 112 f110 1"/>
                <a:gd name="f128" fmla="*/ 95 f110 1"/>
                <a:gd name="f129" fmla="*/ 89 f109 1"/>
                <a:gd name="f130" fmla="*/ 83 f110 1"/>
                <a:gd name="f131" fmla="*/ 37 f109 1"/>
                <a:gd name="f132" fmla="*/ 42 f110 1"/>
                <a:gd name="f133" fmla="*/ 19 f109 1"/>
                <a:gd name="f134" fmla="*/ 17 f110 1"/>
                <a:gd name="f135" fmla="*/ 26 f109 1"/>
                <a:gd name="f136" fmla="*/ 0 f110 1"/>
                <a:gd name="f137" fmla="*/ 16 f109 1"/>
                <a:gd name="f138" fmla="*/ 11 f110 1"/>
                <a:gd name="f139" fmla="*/ 3 f109 1"/>
                <a:gd name="f140" fmla="*/ 77 f110 1"/>
                <a:gd name="f141" fmla="*/ 2 f109 1"/>
                <a:gd name="f142" fmla="*/ 31 f109 1"/>
                <a:gd name="f143" fmla="*/ 122 f110 1"/>
                <a:gd name="f144" fmla="*/ 56 f109 1"/>
                <a:gd name="f145" fmla="*/ 87 f109 1"/>
                <a:gd name="f146" fmla="*/ 163 f110 1"/>
                <a:gd name="f147" fmla="*/ 198 f110 1"/>
                <a:gd name="f148" fmla="*/ 105 f109 1"/>
                <a:gd name="f149" fmla="*/ 243 f110 1"/>
                <a:gd name="f150" fmla="*/ 159 f109 1"/>
                <a:gd name="f151" fmla="*/ 257 f110 1"/>
                <a:gd name="f152" fmla="*/ 171 f109 1"/>
                <a:gd name="f153" fmla="*/ 258 f110 1"/>
                <a:gd name="f154" fmla="*/ 419 f109 1"/>
                <a:gd name="f155" fmla="*/ 422 f109 1"/>
                <a:gd name="f156" fmla="*/ 480 f109 1"/>
                <a:gd name="f157" fmla="*/ f111 1 f2"/>
                <a:gd name="f158" fmla="*/ f114 1 258"/>
                <a:gd name="f159" fmla="*/ f115 1 481"/>
                <a:gd name="f160" fmla="*/ f116 1 258"/>
                <a:gd name="f161" fmla="*/ f117 1 481"/>
                <a:gd name="f162" fmla="*/ f118 1 258"/>
                <a:gd name="f163" fmla="*/ f119 1 481"/>
                <a:gd name="f164" fmla="*/ f120 1 258"/>
                <a:gd name="f165" fmla="*/ f121 1 481"/>
                <a:gd name="f166" fmla="*/ f122 1 481"/>
                <a:gd name="f167" fmla="*/ f123 1 258"/>
                <a:gd name="f168" fmla="*/ f124 1 258"/>
                <a:gd name="f169" fmla="*/ f125 1 481"/>
                <a:gd name="f170" fmla="*/ f126 1 481"/>
                <a:gd name="f171" fmla="*/ f127 1 258"/>
                <a:gd name="f172" fmla="*/ f128 1 258"/>
                <a:gd name="f173" fmla="*/ f129 1 481"/>
                <a:gd name="f174" fmla="*/ f130 1 258"/>
                <a:gd name="f175" fmla="*/ f131 1 481"/>
                <a:gd name="f176" fmla="*/ f132 1 258"/>
                <a:gd name="f177" fmla="*/ f133 1 481"/>
                <a:gd name="f178" fmla="*/ f134 1 258"/>
                <a:gd name="f179" fmla="*/ f135 1 481"/>
                <a:gd name="f180" fmla="*/ f136 1 258"/>
                <a:gd name="f181" fmla="*/ f137 1 481"/>
                <a:gd name="f182" fmla="*/ f138 1 258"/>
                <a:gd name="f183" fmla="*/ f139 1 481"/>
                <a:gd name="f184" fmla="*/ f140 1 258"/>
                <a:gd name="f185" fmla="*/ f141 1 481"/>
                <a:gd name="f186" fmla="*/ f142 1 481"/>
                <a:gd name="f187" fmla="*/ f143 1 258"/>
                <a:gd name="f188" fmla="*/ f144 1 481"/>
                <a:gd name="f189" fmla="*/ f145 1 481"/>
                <a:gd name="f190" fmla="*/ f146 1 258"/>
                <a:gd name="f191" fmla="*/ f147 1 258"/>
                <a:gd name="f192" fmla="*/ f148 1 481"/>
                <a:gd name="f193" fmla="*/ f149 1 258"/>
                <a:gd name="f194" fmla="*/ f150 1 481"/>
                <a:gd name="f195" fmla="*/ f151 1 258"/>
                <a:gd name="f196" fmla="*/ f152 1 481"/>
                <a:gd name="f197" fmla="*/ f153 1 258"/>
                <a:gd name="f198" fmla="*/ f154 1 481"/>
                <a:gd name="f199" fmla="*/ f155 1 481"/>
                <a:gd name="f200" fmla="*/ f156 1 481"/>
                <a:gd name="f201" fmla="*/ 0 1 f112"/>
                <a:gd name="f202" fmla="*/ f6 1 f112"/>
                <a:gd name="f203" fmla="*/ 0 1 f113"/>
                <a:gd name="f204" fmla="*/ f7 1 f113"/>
                <a:gd name="f205" fmla="+- f157 0 f1"/>
                <a:gd name="f206" fmla="*/ f158 1 f112"/>
                <a:gd name="f207" fmla="*/ f159 1 f113"/>
                <a:gd name="f208" fmla="*/ f160 1 f112"/>
                <a:gd name="f209" fmla="*/ f161 1 f113"/>
                <a:gd name="f210" fmla="*/ f162 1 f112"/>
                <a:gd name="f211" fmla="*/ f163 1 f113"/>
                <a:gd name="f212" fmla="*/ f164 1 f112"/>
                <a:gd name="f213" fmla="*/ f165 1 f113"/>
                <a:gd name="f214" fmla="*/ f166 1 f113"/>
                <a:gd name="f215" fmla="*/ f167 1 f112"/>
                <a:gd name="f216" fmla="*/ f168 1 f112"/>
                <a:gd name="f217" fmla="*/ f169 1 f113"/>
                <a:gd name="f218" fmla="*/ f170 1 f113"/>
                <a:gd name="f219" fmla="*/ f171 1 f112"/>
                <a:gd name="f220" fmla="*/ f172 1 f112"/>
                <a:gd name="f221" fmla="*/ f173 1 f113"/>
                <a:gd name="f222" fmla="*/ f174 1 f112"/>
                <a:gd name="f223" fmla="*/ f175 1 f113"/>
                <a:gd name="f224" fmla="*/ f176 1 f112"/>
                <a:gd name="f225" fmla="*/ f177 1 f113"/>
                <a:gd name="f226" fmla="*/ f178 1 f112"/>
                <a:gd name="f227" fmla="*/ f179 1 f113"/>
                <a:gd name="f228" fmla="*/ f180 1 f112"/>
                <a:gd name="f229" fmla="*/ f181 1 f113"/>
                <a:gd name="f230" fmla="*/ f182 1 f112"/>
                <a:gd name="f231" fmla="*/ f183 1 f113"/>
                <a:gd name="f232" fmla="*/ f184 1 f112"/>
                <a:gd name="f233" fmla="*/ f185 1 f113"/>
                <a:gd name="f234" fmla="*/ f186 1 f113"/>
                <a:gd name="f235" fmla="*/ f187 1 f112"/>
                <a:gd name="f236" fmla="*/ f188 1 f113"/>
                <a:gd name="f237" fmla="*/ f189 1 f113"/>
                <a:gd name="f238" fmla="*/ f190 1 f112"/>
                <a:gd name="f239" fmla="*/ f191 1 f112"/>
                <a:gd name="f240" fmla="*/ f192 1 f113"/>
                <a:gd name="f241" fmla="*/ f193 1 f112"/>
                <a:gd name="f242" fmla="*/ f194 1 f113"/>
                <a:gd name="f243" fmla="*/ f195 1 f112"/>
                <a:gd name="f244" fmla="*/ f196 1 f113"/>
                <a:gd name="f245" fmla="*/ f197 1 f112"/>
                <a:gd name="f246" fmla="*/ f198 1 f113"/>
                <a:gd name="f247" fmla="*/ f199 1 f113"/>
                <a:gd name="f248" fmla="*/ f200 1 f113"/>
                <a:gd name="f249" fmla="*/ f201 f107 1"/>
                <a:gd name="f250" fmla="*/ f202 f107 1"/>
                <a:gd name="f251" fmla="*/ f204 f108 1"/>
                <a:gd name="f252" fmla="*/ f203 f108 1"/>
                <a:gd name="f253" fmla="*/ f206 f107 1"/>
                <a:gd name="f254" fmla="*/ f207 f108 1"/>
                <a:gd name="f255" fmla="*/ f208 f107 1"/>
                <a:gd name="f256" fmla="*/ f209 f108 1"/>
                <a:gd name="f257" fmla="*/ f210 f107 1"/>
                <a:gd name="f258" fmla="*/ f211 f108 1"/>
                <a:gd name="f259" fmla="*/ f212 f107 1"/>
                <a:gd name="f260" fmla="*/ f213 f108 1"/>
                <a:gd name="f261" fmla="*/ f214 f108 1"/>
                <a:gd name="f262" fmla="*/ f215 f107 1"/>
                <a:gd name="f263" fmla="*/ f216 f107 1"/>
                <a:gd name="f264" fmla="*/ f217 f108 1"/>
                <a:gd name="f265" fmla="*/ f218 f108 1"/>
                <a:gd name="f266" fmla="*/ f219 f107 1"/>
                <a:gd name="f267" fmla="*/ f220 f107 1"/>
                <a:gd name="f268" fmla="*/ f221 f108 1"/>
                <a:gd name="f269" fmla="*/ f222 f107 1"/>
                <a:gd name="f270" fmla="*/ f223 f108 1"/>
                <a:gd name="f271" fmla="*/ f224 f107 1"/>
                <a:gd name="f272" fmla="*/ f225 f108 1"/>
                <a:gd name="f273" fmla="*/ f226 f107 1"/>
                <a:gd name="f274" fmla="*/ f227 f108 1"/>
                <a:gd name="f275" fmla="*/ f228 f107 1"/>
                <a:gd name="f276" fmla="*/ f229 f108 1"/>
                <a:gd name="f277" fmla="*/ f230 f107 1"/>
                <a:gd name="f278" fmla="*/ f231 f108 1"/>
                <a:gd name="f279" fmla="*/ f232 f107 1"/>
                <a:gd name="f280" fmla="*/ f233 f108 1"/>
                <a:gd name="f281" fmla="*/ f234 f108 1"/>
                <a:gd name="f282" fmla="*/ f235 f107 1"/>
                <a:gd name="f283" fmla="*/ f236 f108 1"/>
                <a:gd name="f284" fmla="*/ f237 f108 1"/>
                <a:gd name="f285" fmla="*/ f238 f107 1"/>
                <a:gd name="f286" fmla="*/ f239 f107 1"/>
                <a:gd name="f287" fmla="*/ f240 f108 1"/>
                <a:gd name="f288" fmla="*/ f241 f107 1"/>
                <a:gd name="f289" fmla="*/ f242 f108 1"/>
                <a:gd name="f290" fmla="*/ f243 f107 1"/>
                <a:gd name="f291" fmla="*/ f244 f108 1"/>
                <a:gd name="f292" fmla="*/ f245 f107 1"/>
                <a:gd name="f293" fmla="*/ f246 f108 1"/>
                <a:gd name="f294" fmla="*/ f247 f108 1"/>
                <a:gd name="f295" fmla="*/ f248 f10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05">
                  <a:pos x="f253" y="f254"/>
                </a:cxn>
                <a:cxn ang="f205">
                  <a:pos x="f255" y="f256"/>
                </a:cxn>
                <a:cxn ang="f205">
                  <a:pos x="f257" y="f258"/>
                </a:cxn>
                <a:cxn ang="f205">
                  <a:pos x="f259" y="f260"/>
                </a:cxn>
                <a:cxn ang="f205">
                  <a:pos x="f259" y="f261"/>
                </a:cxn>
                <a:cxn ang="f205">
                  <a:pos x="f262" y="f261"/>
                </a:cxn>
                <a:cxn ang="f205">
                  <a:pos x="f263" y="f264"/>
                </a:cxn>
                <a:cxn ang="f205">
                  <a:pos x="f263" y="f265"/>
                </a:cxn>
                <a:cxn ang="f205">
                  <a:pos x="f266" y="f265"/>
                </a:cxn>
                <a:cxn ang="f205">
                  <a:pos x="f267" y="f268"/>
                </a:cxn>
                <a:cxn ang="f205">
                  <a:pos x="f269" y="f270"/>
                </a:cxn>
                <a:cxn ang="f205">
                  <a:pos x="f271" y="f272"/>
                </a:cxn>
                <a:cxn ang="f205">
                  <a:pos x="f273" y="f274"/>
                </a:cxn>
                <a:cxn ang="f205">
                  <a:pos x="f275" y="f276"/>
                </a:cxn>
                <a:cxn ang="f205">
                  <a:pos x="f277" y="f278"/>
                </a:cxn>
                <a:cxn ang="f205">
                  <a:pos x="f279" y="f280"/>
                </a:cxn>
                <a:cxn ang="f205">
                  <a:pos x="f267" y="f281"/>
                </a:cxn>
                <a:cxn ang="f205">
                  <a:pos x="f282" y="f283"/>
                </a:cxn>
                <a:cxn ang="f205">
                  <a:pos x="f263" y="f283"/>
                </a:cxn>
                <a:cxn ang="f205">
                  <a:pos x="f263" y="f284"/>
                </a:cxn>
                <a:cxn ang="f205">
                  <a:pos x="f285" y="f265"/>
                </a:cxn>
                <a:cxn ang="f205">
                  <a:pos x="f286" y="f287"/>
                </a:cxn>
                <a:cxn ang="f205">
                  <a:pos x="f286" y="f261"/>
                </a:cxn>
                <a:cxn ang="f205">
                  <a:pos x="f288" y="f289"/>
                </a:cxn>
                <a:cxn ang="f205">
                  <a:pos x="f290" y="f291"/>
                </a:cxn>
                <a:cxn ang="f205">
                  <a:pos x="f292" y="f293"/>
                </a:cxn>
                <a:cxn ang="f205">
                  <a:pos x="f286" y="f294"/>
                </a:cxn>
                <a:cxn ang="f205">
                  <a:pos x="f286" y="f295"/>
                </a:cxn>
                <a:cxn ang="f205">
                  <a:pos x="f253" y="f295"/>
                </a:cxn>
                <a:cxn ang="f205">
                  <a:pos x="f253" y="f254"/>
                </a:cxn>
              </a:cxnLst>
              <a:rect l="f249" t="f252" r="f250" b="f251"/>
              <a:pathLst>
                <a:path w="258" h="481">
                  <a:moveTo>
                    <a:pt x="f8" y="f7"/>
                  </a:moveTo>
                  <a:cubicBezTo>
                    <a:pt x="f9" y="f10"/>
                    <a:pt x="f11" y="f12"/>
                    <a:pt x="f11" y="f13"/>
                  </a:cubicBezTo>
                  <a:cubicBezTo>
                    <a:pt x="f11" y="f14"/>
                    <a:pt x="f15" y="f16"/>
                    <a:pt x="f17" y="f16"/>
                  </a:cubicBezTo>
                  <a:cubicBezTo>
                    <a:pt x="f18" y="f19"/>
                    <a:pt x="f20" y="f19"/>
                    <a:pt x="f21" y="f19"/>
                  </a:cubicBezTo>
                  <a:cubicBezTo>
                    <a:pt x="f21" y="f22"/>
                    <a:pt x="f21" y="f23"/>
                    <a:pt x="f21" y="f24"/>
                  </a:cubicBezTo>
                  <a:cubicBezTo>
                    <a:pt x="f25" y="f24"/>
                    <a:pt x="f26" y="f24"/>
                    <a:pt x="f27" y="f24"/>
                  </a:cubicBezTo>
                  <a:cubicBezTo>
                    <a:pt x="f28" y="f29"/>
                    <a:pt x="f30" y="f31"/>
                    <a:pt x="f32" y="f30"/>
                  </a:cubicBezTo>
                  <a:cubicBezTo>
                    <a:pt x="f11" y="f33"/>
                    <a:pt x="f32" y="f34"/>
                    <a:pt x="f32" y="f35"/>
                  </a:cubicBezTo>
                  <a:cubicBezTo>
                    <a:pt x="f36" y="f35"/>
                    <a:pt x="f37" y="f38"/>
                    <a:pt x="f39" y="f35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5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52"/>
                    <a:pt x="f5" y="f64"/>
                  </a:cubicBezTo>
                  <a:cubicBezTo>
                    <a:pt x="f65" y="f62"/>
                    <a:pt x="f66" y="f67"/>
                    <a:pt x="f62" y="f67"/>
                  </a:cubicBezTo>
                  <a:cubicBezTo>
                    <a:pt x="f57" y="f68"/>
                    <a:pt x="f69" y="f5"/>
                    <a:pt x="f51" y="f70"/>
                  </a:cubicBezTo>
                  <a:cubicBezTo>
                    <a:pt x="f71" y="f65"/>
                    <a:pt x="f42" y="f72"/>
                    <a:pt x="f44" y="f73"/>
                  </a:cubicBezTo>
                  <a:cubicBezTo>
                    <a:pt x="f74" y="f75"/>
                    <a:pt x="f76" y="f77"/>
                    <a:pt x="f37" y="f78"/>
                  </a:cubicBezTo>
                  <a:cubicBezTo>
                    <a:pt x="f79" y="f69"/>
                    <a:pt x="f80" y="f78"/>
                    <a:pt x="f32" y="f78"/>
                  </a:cubicBezTo>
                  <a:cubicBezTo>
                    <a:pt x="f32" y="f81"/>
                    <a:pt x="f11" y="f51"/>
                    <a:pt x="f32" y="f82"/>
                  </a:cubicBezTo>
                  <a:cubicBezTo>
                    <a:pt x="f30" y="f43"/>
                    <a:pt x="f28" y="f35"/>
                    <a:pt x="f83" y="f35"/>
                  </a:cubicBezTo>
                  <a:cubicBezTo>
                    <a:pt x="f84" y="f38"/>
                    <a:pt x="f85" y="f38"/>
                    <a:pt x="f86" y="f38"/>
                  </a:cubicBezTo>
                  <a:cubicBezTo>
                    <a:pt x="f86" y="f87"/>
                    <a:pt x="f86" y="f88"/>
                    <a:pt x="f86" y="f24"/>
                  </a:cubicBezTo>
                  <a:cubicBezTo>
                    <a:pt x="f89" y="f24"/>
                    <a:pt x="f90" y="f17"/>
                    <a:pt x="f91" y="f29"/>
                  </a:cubicBezTo>
                  <a:cubicBezTo>
                    <a:pt x="f92" y="f29"/>
                    <a:pt x="f93" y="f94"/>
                    <a:pt x="f93" y="f95"/>
                  </a:cubicBezTo>
                  <a:cubicBezTo>
                    <a:pt x="f6" y="f96"/>
                    <a:pt x="f6" y="f97"/>
                    <a:pt x="f6" y="f98"/>
                  </a:cubicBezTo>
                  <a:cubicBezTo>
                    <a:pt x="f99" y="f19"/>
                    <a:pt x="f100" y="f16"/>
                    <a:pt x="f86" y="f101"/>
                  </a:cubicBezTo>
                  <a:cubicBezTo>
                    <a:pt x="f86" y="f102"/>
                    <a:pt x="f86" y="f103"/>
                    <a:pt x="f86" y="f104"/>
                  </a:cubicBezTo>
                  <a:cubicBezTo>
                    <a:pt x="f2" y="f104"/>
                    <a:pt x="f105" y="f104"/>
                    <a:pt x="f8" y="f104"/>
                  </a:cubicBezTo>
                  <a:cubicBezTo>
                    <a:pt x="f9" y="f104"/>
                    <a:pt x="f8" y="f7"/>
                    <a:pt x="f8" y="f7"/>
                  </a:cubicBez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CF92BD04-876A-41A9-B5C4-234D85E29ECF}"/>
                </a:ext>
              </a:extLst>
            </p:cNvPr>
            <p:cNvSpPr/>
            <p:nvPr/>
          </p:nvSpPr>
          <p:spPr>
            <a:xfrm>
              <a:off x="6478780" y="2105021"/>
              <a:ext cx="128592" cy="441326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110"/>
                <a:gd name="f8" fmla="val 376"/>
                <a:gd name="f9" fmla="val 109"/>
                <a:gd name="f10" fmla="val 373"/>
                <a:gd name="f11" fmla="val 94"/>
                <a:gd name="f12" fmla="val 374"/>
                <a:gd name="f13" fmla="val 78"/>
                <a:gd name="f14" fmla="val 375"/>
                <a:gd name="f15" fmla="val 60"/>
                <a:gd name="f16" fmla="val 59"/>
                <a:gd name="f17" fmla="val 346"/>
                <a:gd name="f18" fmla="val 333"/>
                <a:gd name="f19" fmla="val 61"/>
                <a:gd name="f20" fmla="val 320"/>
                <a:gd name="f21" fmla="val 56"/>
                <a:gd name="f22" fmla="val 316"/>
                <a:gd name="f23" fmla="val 44"/>
                <a:gd name="f24" fmla="val 317"/>
                <a:gd name="f25" fmla="val 30"/>
                <a:gd name="f26" fmla="val 16"/>
                <a:gd name="f27" fmla="val 305"/>
                <a:gd name="f28" fmla="val 296"/>
                <a:gd name="f29" fmla="val 287"/>
                <a:gd name="f30" fmla="val 218"/>
                <a:gd name="f31" fmla="val 149"/>
                <a:gd name="f32" fmla="val 80"/>
                <a:gd name="f33" fmla="val 54"/>
                <a:gd name="f34" fmla="val 27"/>
                <a:gd name="f35" fmla="val 37"/>
                <a:gd name="f36" fmla="val 48"/>
                <a:gd name="f37" fmla="val 35"/>
                <a:gd name="f38" fmla="val 19"/>
                <a:gd name="f39" fmla="val 2"/>
                <a:gd name="f40" fmla="val 4"/>
                <a:gd name="f41" fmla="val 5"/>
                <a:gd name="f42" fmla="val 20"/>
                <a:gd name="f43" fmla="val 108"/>
                <a:gd name="f44" fmla="val 107"/>
                <a:gd name="f45" fmla="val 53"/>
                <a:gd name="f46" fmla="val 92"/>
                <a:gd name="f47" fmla="val 77"/>
                <a:gd name="f48" fmla="val 55"/>
                <a:gd name="f49" fmla="val 142"/>
                <a:gd name="f50" fmla="val 228"/>
                <a:gd name="f51" fmla="val 76"/>
                <a:gd name="f52" fmla="val 91"/>
                <a:gd name="f53" fmla="val 337"/>
                <a:gd name="f54" fmla="val 355"/>
                <a:gd name="f55" fmla="+- 0 0 -90"/>
                <a:gd name="f56" fmla="*/ f4 1 110"/>
                <a:gd name="f57" fmla="*/ f5 1 376"/>
                <a:gd name="f58" fmla="+- f8 0 f6"/>
                <a:gd name="f59" fmla="+- f7 0 f6"/>
                <a:gd name="f60" fmla="*/ f55 f0 1"/>
                <a:gd name="f61" fmla="*/ f59 1 110"/>
                <a:gd name="f62" fmla="*/ f58 1 376"/>
                <a:gd name="f63" fmla="*/ 109 f59 1"/>
                <a:gd name="f64" fmla="*/ 373 f58 1"/>
                <a:gd name="f65" fmla="*/ 60 f59 1"/>
                <a:gd name="f66" fmla="*/ 376 f58 1"/>
                <a:gd name="f67" fmla="*/ 333 f58 1"/>
                <a:gd name="f68" fmla="*/ 44 f59 1"/>
                <a:gd name="f69" fmla="*/ 317 f58 1"/>
                <a:gd name="f70" fmla="*/ 0 f59 1"/>
                <a:gd name="f71" fmla="*/ 287 f58 1"/>
                <a:gd name="f72" fmla="*/ 80 f58 1"/>
                <a:gd name="f73" fmla="*/ 27 f59 1"/>
                <a:gd name="f74" fmla="*/ 54 f58 1"/>
                <a:gd name="f75" fmla="*/ 0 f58 1"/>
                <a:gd name="f76" fmla="*/ 110 f59 1"/>
                <a:gd name="f77" fmla="*/ 5 f58 1"/>
                <a:gd name="f78" fmla="*/ 107 f59 1"/>
                <a:gd name="f79" fmla="*/ 53 f58 1"/>
                <a:gd name="f80" fmla="*/ 61 f59 1"/>
                <a:gd name="f81" fmla="*/ 55 f58 1"/>
                <a:gd name="f82" fmla="*/ 316 f58 1"/>
                <a:gd name="f83" fmla="*/ 374 f58 1"/>
                <a:gd name="f84" fmla="*/ f60 1 f3"/>
                <a:gd name="f85" fmla="*/ f63 1 110"/>
                <a:gd name="f86" fmla="*/ f64 1 376"/>
                <a:gd name="f87" fmla="*/ f65 1 110"/>
                <a:gd name="f88" fmla="*/ f66 1 376"/>
                <a:gd name="f89" fmla="*/ f67 1 376"/>
                <a:gd name="f90" fmla="*/ f68 1 110"/>
                <a:gd name="f91" fmla="*/ f69 1 376"/>
                <a:gd name="f92" fmla="*/ f70 1 110"/>
                <a:gd name="f93" fmla="*/ f71 1 376"/>
                <a:gd name="f94" fmla="*/ f72 1 376"/>
                <a:gd name="f95" fmla="*/ f73 1 110"/>
                <a:gd name="f96" fmla="*/ f74 1 376"/>
                <a:gd name="f97" fmla="*/ f75 1 376"/>
                <a:gd name="f98" fmla="*/ f76 1 110"/>
                <a:gd name="f99" fmla="*/ f77 1 376"/>
                <a:gd name="f100" fmla="*/ f78 1 110"/>
                <a:gd name="f101" fmla="*/ f79 1 376"/>
                <a:gd name="f102" fmla="*/ f80 1 110"/>
                <a:gd name="f103" fmla="*/ f81 1 376"/>
                <a:gd name="f104" fmla="*/ f82 1 376"/>
                <a:gd name="f105" fmla="*/ f83 1 376"/>
                <a:gd name="f106" fmla="*/ 0 1 f61"/>
                <a:gd name="f107" fmla="*/ f7 1 f61"/>
                <a:gd name="f108" fmla="*/ 0 1 f62"/>
                <a:gd name="f109" fmla="*/ f8 1 f62"/>
                <a:gd name="f110" fmla="+- f84 0 f1"/>
                <a:gd name="f111" fmla="*/ f85 1 f61"/>
                <a:gd name="f112" fmla="*/ f86 1 f62"/>
                <a:gd name="f113" fmla="*/ f87 1 f61"/>
                <a:gd name="f114" fmla="*/ f88 1 f62"/>
                <a:gd name="f115" fmla="*/ f89 1 f62"/>
                <a:gd name="f116" fmla="*/ f90 1 f61"/>
                <a:gd name="f117" fmla="*/ f91 1 f62"/>
                <a:gd name="f118" fmla="*/ f92 1 f61"/>
                <a:gd name="f119" fmla="*/ f93 1 f62"/>
                <a:gd name="f120" fmla="*/ f94 1 f62"/>
                <a:gd name="f121" fmla="*/ f95 1 f61"/>
                <a:gd name="f122" fmla="*/ f96 1 f62"/>
                <a:gd name="f123" fmla="*/ f97 1 f62"/>
                <a:gd name="f124" fmla="*/ f98 1 f61"/>
                <a:gd name="f125" fmla="*/ f99 1 f62"/>
                <a:gd name="f126" fmla="*/ f100 1 f61"/>
                <a:gd name="f127" fmla="*/ f101 1 f62"/>
                <a:gd name="f128" fmla="*/ f102 1 f61"/>
                <a:gd name="f129" fmla="*/ f103 1 f62"/>
                <a:gd name="f130" fmla="*/ f104 1 f62"/>
                <a:gd name="f131" fmla="*/ f105 1 f62"/>
                <a:gd name="f132" fmla="*/ f106 f56 1"/>
                <a:gd name="f133" fmla="*/ f107 f56 1"/>
                <a:gd name="f134" fmla="*/ f109 f57 1"/>
                <a:gd name="f135" fmla="*/ f108 f57 1"/>
                <a:gd name="f136" fmla="*/ f111 f56 1"/>
                <a:gd name="f137" fmla="*/ f112 f57 1"/>
                <a:gd name="f138" fmla="*/ f113 f56 1"/>
                <a:gd name="f139" fmla="*/ f114 f57 1"/>
                <a:gd name="f140" fmla="*/ f115 f57 1"/>
                <a:gd name="f141" fmla="*/ f116 f56 1"/>
                <a:gd name="f142" fmla="*/ f117 f57 1"/>
                <a:gd name="f143" fmla="*/ f118 f56 1"/>
                <a:gd name="f144" fmla="*/ f119 f57 1"/>
                <a:gd name="f145" fmla="*/ f120 f57 1"/>
                <a:gd name="f146" fmla="*/ f121 f56 1"/>
                <a:gd name="f147" fmla="*/ f122 f57 1"/>
                <a:gd name="f148" fmla="*/ f123 f57 1"/>
                <a:gd name="f149" fmla="*/ f124 f56 1"/>
                <a:gd name="f150" fmla="*/ f125 f57 1"/>
                <a:gd name="f151" fmla="*/ f126 f56 1"/>
                <a:gd name="f152" fmla="*/ f127 f57 1"/>
                <a:gd name="f153" fmla="*/ f128 f56 1"/>
                <a:gd name="f154" fmla="*/ f129 f57 1"/>
                <a:gd name="f155" fmla="*/ f130 f57 1"/>
                <a:gd name="f156" fmla="*/ f131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0">
                  <a:pos x="f136" y="f137"/>
                </a:cxn>
                <a:cxn ang="f110">
                  <a:pos x="f138" y="f139"/>
                </a:cxn>
                <a:cxn ang="f110">
                  <a:pos x="f138" y="f140"/>
                </a:cxn>
                <a:cxn ang="f110">
                  <a:pos x="f141" y="f142"/>
                </a:cxn>
                <a:cxn ang="f110">
                  <a:pos x="f143" y="f142"/>
                </a:cxn>
                <a:cxn ang="f110">
                  <a:pos x="f143" y="f144"/>
                </a:cxn>
                <a:cxn ang="f110">
                  <a:pos x="f143" y="f145"/>
                </a:cxn>
                <a:cxn ang="f110">
                  <a:pos x="f146" y="f147"/>
                </a:cxn>
                <a:cxn ang="f110">
                  <a:pos x="f138" y="f147"/>
                </a:cxn>
                <a:cxn ang="f110">
                  <a:pos x="f138" y="f148"/>
                </a:cxn>
                <a:cxn ang="f110">
                  <a:pos x="f149" y="f150"/>
                </a:cxn>
                <a:cxn ang="f110">
                  <a:pos x="f149" y="f150"/>
                </a:cxn>
                <a:cxn ang="f110">
                  <a:pos x="f151" y="f152"/>
                </a:cxn>
                <a:cxn ang="f110">
                  <a:pos x="f153" y="f154"/>
                </a:cxn>
                <a:cxn ang="f110">
                  <a:pos x="f153" y="f155"/>
                </a:cxn>
                <a:cxn ang="f110">
                  <a:pos x="f136" y="f155"/>
                </a:cxn>
                <a:cxn ang="f110">
                  <a:pos x="f136" y="f156"/>
                </a:cxn>
                <a:cxn ang="f110">
                  <a:pos x="f136" y="f137"/>
                </a:cxn>
              </a:cxnLst>
              <a:rect l="f132" t="f135" r="f133" b="f134"/>
              <a:pathLst>
                <a:path w="110" h="376">
                  <a:moveTo>
                    <a:pt x="f9" y="f10"/>
                  </a:moveTo>
                  <a:cubicBezTo>
                    <a:pt x="f11" y="f12"/>
                    <a:pt x="f13" y="f14"/>
                    <a:pt x="f15" y="f8"/>
                  </a:cubicBezTo>
                  <a:cubicBezTo>
                    <a:pt x="f15" y="f2"/>
                    <a:pt x="f16" y="f17"/>
                    <a:pt x="f15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4"/>
                    <a:pt x="f26" y="f24"/>
                    <a:pt x="f6" y="f24"/>
                  </a:cubicBezTo>
                  <a:cubicBezTo>
                    <a:pt x="f6" y="f27"/>
                    <a:pt x="f6" y="f28"/>
                    <a:pt x="f6" y="f29"/>
                  </a:cubicBezTo>
                  <a:cubicBezTo>
                    <a:pt x="f6" y="f30"/>
                    <a:pt x="f6" y="f31"/>
                    <a:pt x="f6" y="f32"/>
                  </a:cubicBezTo>
                  <a:cubicBezTo>
                    <a:pt x="f6" y="f33"/>
                    <a:pt x="f6" y="f33"/>
                    <a:pt x="f34" y="f33"/>
                  </a:cubicBezTo>
                  <a:cubicBezTo>
                    <a:pt x="f35" y="f33"/>
                    <a:pt x="f36" y="f33"/>
                    <a:pt x="f15" y="f33"/>
                  </a:cubicBezTo>
                  <a:cubicBezTo>
                    <a:pt x="f15" y="f37"/>
                    <a:pt x="f15" y="f38"/>
                    <a:pt x="f15" y="f6"/>
                  </a:cubicBezTo>
                  <a:cubicBezTo>
                    <a:pt x="f13" y="f39"/>
                    <a:pt x="f11" y="f40"/>
                    <a:pt x="f7" y="f41"/>
                  </a:cubicBezTo>
                  <a:cubicBezTo>
                    <a:pt x="f7" y="f41"/>
                    <a:pt x="f7" y="f41"/>
                    <a:pt x="f7" y="f41"/>
                  </a:cubicBezTo>
                  <a:cubicBezTo>
                    <a:pt x="f9" y="f42"/>
                    <a:pt x="f43" y="f37"/>
                    <a:pt x="f44" y="f45"/>
                  </a:cubicBezTo>
                  <a:cubicBezTo>
                    <a:pt x="f46" y="f33"/>
                    <a:pt x="f47" y="f48"/>
                    <a:pt x="f19" y="f48"/>
                  </a:cubicBezTo>
                  <a:cubicBezTo>
                    <a:pt x="f19" y="f49"/>
                    <a:pt x="f19" y="f50"/>
                    <a:pt x="f19" y="f22"/>
                  </a:cubicBezTo>
                  <a:cubicBezTo>
                    <a:pt x="f51" y="f22"/>
                    <a:pt x="f52" y="f22"/>
                    <a:pt x="f9" y="f22"/>
                  </a:cubicBezTo>
                  <a:cubicBezTo>
                    <a:pt x="f9" y="f53"/>
                    <a:pt x="f9" y="f54"/>
                    <a:pt x="f9" y="f12"/>
                  </a:cubicBezTo>
                  <a:cubicBezTo>
                    <a:pt x="f9" y="f12"/>
                    <a:pt x="f9" y="f10"/>
                    <a:pt x="f9" y="f10"/>
                  </a:cubicBez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65EB668A-EB3B-4C92-87A0-56AF8BB8B331}"/>
                </a:ext>
              </a:extLst>
            </p:cNvPr>
            <p:cNvSpPr/>
            <p:nvPr/>
          </p:nvSpPr>
          <p:spPr>
            <a:xfrm>
              <a:off x="7031233" y="2236786"/>
              <a:ext cx="190496" cy="1777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3"/>
                <a:gd name="f7" fmla="val 151"/>
                <a:gd name="f8" fmla="val 101"/>
                <a:gd name="f9" fmla="val 148"/>
                <a:gd name="f10" fmla="val 133"/>
                <a:gd name="f11" fmla="val 117"/>
                <a:gd name="f12" fmla="val 119"/>
                <a:gd name="f13" fmla="val 134"/>
                <a:gd name="f14" fmla="val 96"/>
                <a:gd name="f15" fmla="val 78"/>
                <a:gd name="f16" fmla="val 57"/>
                <a:gd name="f17" fmla="val 136"/>
                <a:gd name="f18" fmla="val 120"/>
                <a:gd name="f19" fmla="val 102"/>
                <a:gd name="f20" fmla="val 42"/>
                <a:gd name="f21" fmla="val 29"/>
                <a:gd name="f22" fmla="val 17"/>
                <a:gd name="f23" fmla="val 7"/>
                <a:gd name="f24" fmla="val 3"/>
                <a:gd name="f25" fmla="val 98"/>
                <a:gd name="f26" fmla="val 87"/>
                <a:gd name="f27" fmla="val 48"/>
                <a:gd name="f28" fmla="val 39"/>
                <a:gd name="f29" fmla="val 47"/>
                <a:gd name="f30" fmla="val 44"/>
                <a:gd name="f31" fmla="val 49"/>
                <a:gd name="f32" fmla="val 55"/>
                <a:gd name="f33" fmla="val 31"/>
                <a:gd name="f34" fmla="val 16"/>
                <a:gd name="f35" fmla="val 76"/>
                <a:gd name="f36" fmla="val 94"/>
                <a:gd name="f37" fmla="val 116"/>
                <a:gd name="f38" fmla="val 10"/>
                <a:gd name="f39" fmla="val 20"/>
                <a:gd name="f40" fmla="val 114"/>
                <a:gd name="f41" fmla="val 121"/>
                <a:gd name="f42" fmla="val 52"/>
                <a:gd name="f43" fmla="val 51"/>
                <a:gd name="f44" fmla="val 145"/>
                <a:gd name="f45" fmla="val 50"/>
                <a:gd name="f46" fmla="val 153"/>
                <a:gd name="f47" fmla="val 66"/>
                <a:gd name="f48" fmla="val 83"/>
                <a:gd name="f49" fmla="+- 0 0 -90"/>
                <a:gd name="f50" fmla="*/ f3 1 163"/>
                <a:gd name="f51" fmla="*/ f4 1 151"/>
                <a:gd name="f52" fmla="+- f7 0 f5"/>
                <a:gd name="f53" fmla="+- f6 0 f5"/>
                <a:gd name="f54" fmla="*/ f49 f0 1"/>
                <a:gd name="f55" fmla="*/ f53 1 163"/>
                <a:gd name="f56" fmla="*/ f52 1 151"/>
                <a:gd name="f57" fmla="*/ 163 f53 1"/>
                <a:gd name="f58" fmla="*/ 101 f52 1"/>
                <a:gd name="f59" fmla="*/ 117 f53 1"/>
                <a:gd name="f60" fmla="*/ 151 f52 1"/>
                <a:gd name="f61" fmla="*/ 57 f53 1"/>
                <a:gd name="f62" fmla="*/ 102 f52 1"/>
                <a:gd name="f63" fmla="*/ 17 f53 1"/>
                <a:gd name="f64" fmla="*/ 3 f53 1"/>
                <a:gd name="f65" fmla="*/ 87 f52 1"/>
                <a:gd name="f66" fmla="*/ 39 f53 1"/>
                <a:gd name="f67" fmla="*/ 47 f52 1"/>
                <a:gd name="f68" fmla="*/ 55 f53 1"/>
                <a:gd name="f69" fmla="*/ 0 f52 1"/>
                <a:gd name="f70" fmla="*/ 116 f53 1"/>
                <a:gd name="f71" fmla="*/ 31 f52 1"/>
                <a:gd name="f72" fmla="*/ 136 f53 1"/>
                <a:gd name="f73" fmla="*/ 51 f52 1"/>
                <a:gd name="f74" fmla="*/ 50 f52 1"/>
                <a:gd name="f75" fmla="*/ f54 1 f2"/>
                <a:gd name="f76" fmla="*/ f57 1 163"/>
                <a:gd name="f77" fmla="*/ f58 1 151"/>
                <a:gd name="f78" fmla="*/ f59 1 163"/>
                <a:gd name="f79" fmla="*/ f60 1 151"/>
                <a:gd name="f80" fmla="*/ f61 1 163"/>
                <a:gd name="f81" fmla="*/ f62 1 151"/>
                <a:gd name="f82" fmla="*/ f63 1 163"/>
                <a:gd name="f83" fmla="*/ f64 1 163"/>
                <a:gd name="f84" fmla="*/ f65 1 151"/>
                <a:gd name="f85" fmla="*/ f66 1 163"/>
                <a:gd name="f86" fmla="*/ f67 1 151"/>
                <a:gd name="f87" fmla="*/ f68 1 163"/>
                <a:gd name="f88" fmla="*/ f69 1 151"/>
                <a:gd name="f89" fmla="*/ f70 1 163"/>
                <a:gd name="f90" fmla="*/ f71 1 151"/>
                <a:gd name="f91" fmla="*/ f72 1 163"/>
                <a:gd name="f92" fmla="*/ f73 1 151"/>
                <a:gd name="f93" fmla="*/ f74 1 151"/>
                <a:gd name="f94" fmla="*/ 0 1 f55"/>
                <a:gd name="f95" fmla="*/ f6 1 f55"/>
                <a:gd name="f96" fmla="*/ 0 1 f56"/>
                <a:gd name="f97" fmla="*/ f7 1 f56"/>
                <a:gd name="f98" fmla="+- f75 0 f1"/>
                <a:gd name="f99" fmla="*/ f76 1 f55"/>
                <a:gd name="f100" fmla="*/ f77 1 f56"/>
                <a:gd name="f101" fmla="*/ f78 1 f55"/>
                <a:gd name="f102" fmla="*/ f79 1 f56"/>
                <a:gd name="f103" fmla="*/ f80 1 f55"/>
                <a:gd name="f104" fmla="*/ f81 1 f56"/>
                <a:gd name="f105" fmla="*/ f82 1 f55"/>
                <a:gd name="f106" fmla="*/ f83 1 f55"/>
                <a:gd name="f107" fmla="*/ f84 1 f56"/>
                <a:gd name="f108" fmla="*/ f85 1 f55"/>
                <a:gd name="f109" fmla="*/ f86 1 f56"/>
                <a:gd name="f110" fmla="*/ f87 1 f55"/>
                <a:gd name="f111" fmla="*/ f88 1 f56"/>
                <a:gd name="f112" fmla="*/ f89 1 f55"/>
                <a:gd name="f113" fmla="*/ f90 1 f56"/>
                <a:gd name="f114" fmla="*/ f91 1 f55"/>
                <a:gd name="f115" fmla="*/ f92 1 f56"/>
                <a:gd name="f116" fmla="*/ f93 1 f56"/>
                <a:gd name="f117" fmla="*/ f94 f50 1"/>
                <a:gd name="f118" fmla="*/ f95 f50 1"/>
                <a:gd name="f119" fmla="*/ f97 f51 1"/>
                <a:gd name="f120" fmla="*/ f96 f51 1"/>
                <a:gd name="f121" fmla="*/ f99 f50 1"/>
                <a:gd name="f122" fmla="*/ f100 f51 1"/>
                <a:gd name="f123" fmla="*/ f101 f50 1"/>
                <a:gd name="f124" fmla="*/ f102 f51 1"/>
                <a:gd name="f125" fmla="*/ f103 f50 1"/>
                <a:gd name="f126" fmla="*/ f104 f51 1"/>
                <a:gd name="f127" fmla="*/ f105 f50 1"/>
                <a:gd name="f128" fmla="*/ f106 f50 1"/>
                <a:gd name="f129" fmla="*/ f107 f51 1"/>
                <a:gd name="f130" fmla="*/ f108 f50 1"/>
                <a:gd name="f131" fmla="*/ f109 f51 1"/>
                <a:gd name="f132" fmla="*/ f110 f50 1"/>
                <a:gd name="f133" fmla="*/ f111 f51 1"/>
                <a:gd name="f134" fmla="*/ f112 f50 1"/>
                <a:gd name="f135" fmla="*/ f113 f51 1"/>
                <a:gd name="f136" fmla="*/ f114 f50 1"/>
                <a:gd name="f137" fmla="*/ f115 f51 1"/>
                <a:gd name="f138" fmla="*/ f116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8">
                  <a:pos x="f121" y="f122"/>
                </a:cxn>
                <a:cxn ang="f98">
                  <a:pos x="f123" y="f122"/>
                </a:cxn>
                <a:cxn ang="f98">
                  <a:pos x="f123" y="f124"/>
                </a:cxn>
                <a:cxn ang="f98">
                  <a:pos x="f125" y="f124"/>
                </a:cxn>
                <a:cxn ang="f98">
                  <a:pos x="f125" y="f126"/>
                </a:cxn>
                <a:cxn ang="f98">
                  <a:pos x="f127" y="f126"/>
                </a:cxn>
                <a:cxn ang="f98">
                  <a:pos x="f128" y="f129"/>
                </a:cxn>
                <a:cxn ang="f98">
                  <a:pos x="f130" y="f131"/>
                </a:cxn>
                <a:cxn ang="f98">
                  <a:pos x="f132" y="f131"/>
                </a:cxn>
                <a:cxn ang="f98">
                  <a:pos x="f132" y="f133"/>
                </a:cxn>
                <a:cxn ang="f98">
                  <a:pos x="f134" y="f133"/>
                </a:cxn>
                <a:cxn ang="f98">
                  <a:pos x="f134" y="f135"/>
                </a:cxn>
                <a:cxn ang="f98">
                  <a:pos x="f136" y="f137"/>
                </a:cxn>
                <a:cxn ang="f98">
                  <a:pos x="f121" y="f138"/>
                </a:cxn>
                <a:cxn ang="f98">
                  <a:pos x="f121" y="f122"/>
                </a:cxn>
              </a:cxnLst>
              <a:rect l="f117" t="f120" r="f118" b="f119"/>
              <a:pathLst>
                <a:path w="163" h="151">
                  <a:moveTo>
                    <a:pt x="f6" y="f8"/>
                  </a:moveTo>
                  <a:cubicBezTo>
                    <a:pt x="f9" y="f8"/>
                    <a:pt x="f10" y="f8"/>
                    <a:pt x="f11" y="f8"/>
                  </a:cubicBezTo>
                  <a:cubicBezTo>
                    <a:pt x="f11" y="f12"/>
                    <a:pt x="f11" y="f13"/>
                    <a:pt x="f11" y="f7"/>
                  </a:cubicBezTo>
                  <a:cubicBezTo>
                    <a:pt x="f14" y="f7"/>
                    <a:pt x="f15" y="f7"/>
                    <a:pt x="f16" y="f7"/>
                  </a:cubicBezTo>
                  <a:cubicBezTo>
                    <a:pt x="f16" y="f17"/>
                    <a:pt x="f16" y="f18"/>
                    <a:pt x="f16" y="f19"/>
                  </a:cubicBezTo>
                  <a:cubicBezTo>
                    <a:pt x="f20" y="f19"/>
                    <a:pt x="f21" y="f8"/>
                    <a:pt x="f22" y="f19"/>
                  </a:cubicBezTo>
                  <a:cubicBezTo>
                    <a:pt x="f23" y="f19"/>
                    <a:pt x="f24" y="f25"/>
                    <a:pt x="f24" y="f26"/>
                  </a:cubicBezTo>
                  <a:cubicBezTo>
                    <a:pt x="f5" y="f27"/>
                    <a:pt x="f5" y="f27"/>
                    <a:pt x="f28" y="f29"/>
                  </a:cubicBezTo>
                  <a:cubicBezTo>
                    <a:pt x="f30" y="f29"/>
                    <a:pt x="f31" y="f29"/>
                    <a:pt x="f32" y="f29"/>
                  </a:cubicBezTo>
                  <a:cubicBezTo>
                    <a:pt x="f32" y="f33"/>
                    <a:pt x="f32" y="f34"/>
                    <a:pt x="f32" y="f5"/>
                  </a:cubicBezTo>
                  <a:cubicBezTo>
                    <a:pt x="f35" y="f5"/>
                    <a:pt x="f36" y="f5"/>
                    <a:pt x="f37" y="f5"/>
                  </a:cubicBezTo>
                  <a:cubicBezTo>
                    <a:pt x="f37" y="f38"/>
                    <a:pt x="f11" y="f39"/>
                    <a:pt x="f37" y="f33"/>
                  </a:cubicBezTo>
                  <a:cubicBezTo>
                    <a:pt x="f40" y="f29"/>
                    <a:pt x="f41" y="f42"/>
                    <a:pt x="f17" y="f43"/>
                  </a:cubicBezTo>
                  <a:cubicBezTo>
                    <a:pt x="f44" y="f45"/>
                    <a:pt x="f46" y="f45"/>
                    <a:pt x="f6" y="f45"/>
                  </a:cubicBezTo>
                  <a:cubicBezTo>
                    <a:pt x="f6" y="f47"/>
                    <a:pt x="f6" y="f48"/>
                    <a:pt x="f6" y="f8"/>
                  </a:cubicBez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9304F480-1DB6-4537-95F9-29FFA8B1EB09}"/>
                </a:ext>
              </a:extLst>
            </p:cNvPr>
            <p:cNvSpPr/>
            <p:nvPr/>
          </p:nvSpPr>
          <p:spPr>
            <a:xfrm>
              <a:off x="7288408" y="2232022"/>
              <a:ext cx="184151" cy="1841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8"/>
                <a:gd name="f7" fmla="val 100"/>
                <a:gd name="f8" fmla="val 6"/>
                <a:gd name="f9" fmla="val 21"/>
                <a:gd name="f10" fmla="val 36"/>
                <a:gd name="f11" fmla="val 52"/>
                <a:gd name="f12" fmla="val 120"/>
                <a:gd name="f13" fmla="val 139"/>
                <a:gd name="f14" fmla="val 71"/>
                <a:gd name="f15" fmla="val 87"/>
                <a:gd name="f16" fmla="val 106"/>
                <a:gd name="f17" fmla="val 140"/>
                <a:gd name="f18" fmla="val 121"/>
                <a:gd name="f19" fmla="val 124"/>
                <a:gd name="f20" fmla="val 85"/>
                <a:gd name="f21" fmla="val 58"/>
                <a:gd name="f22" fmla="val 157"/>
                <a:gd name="f23" fmla="val 54"/>
                <a:gd name="f24" fmla="val 51"/>
                <a:gd name="f25" fmla="val 150"/>
                <a:gd name="f26" fmla="val 47"/>
                <a:gd name="f27" fmla="val 147"/>
                <a:gd name="f28" fmla="val 146"/>
                <a:gd name="f29" fmla="val 144"/>
                <a:gd name="f30" fmla="val 143"/>
                <a:gd name="f31" fmla="val 44"/>
                <a:gd name="f32" fmla="val 108"/>
                <a:gd name="f33" fmla="val 11"/>
                <a:gd name="f34" fmla="val 107"/>
                <a:gd name="f35" fmla="val 7"/>
                <a:gd name="f36" fmla="val 4"/>
                <a:gd name="f37" fmla="val 105"/>
                <a:gd name="f38" fmla="val 88"/>
                <a:gd name="f39" fmla="val 16"/>
                <a:gd name="f40" fmla="val 30"/>
                <a:gd name="f41" fmla="val 45"/>
                <a:gd name="f42" fmla="val 48"/>
                <a:gd name="f43" fmla="val 46"/>
                <a:gd name="f44" fmla="+- 0 0 -90"/>
                <a:gd name="f45" fmla="*/ f3 1 158"/>
                <a:gd name="f46" fmla="*/ f4 1 158"/>
                <a:gd name="f47" fmla="+- f6 0 f5"/>
                <a:gd name="f48" fmla="*/ f44 f0 1"/>
                <a:gd name="f49" fmla="*/ f47 1 158"/>
                <a:gd name="f50" fmla="*/ 100 f47 1"/>
                <a:gd name="f51" fmla="*/ 6 f47 1"/>
                <a:gd name="f52" fmla="*/ 52 f47 1"/>
                <a:gd name="f53" fmla="*/ 158 f47 1"/>
                <a:gd name="f54" fmla="*/ 106 f47 1"/>
                <a:gd name="f55" fmla="*/ 58 f47 1"/>
                <a:gd name="f56" fmla="*/ 157 f47 1"/>
                <a:gd name="f57" fmla="*/ 47 f47 1"/>
                <a:gd name="f58" fmla="*/ 147 f47 1"/>
                <a:gd name="f59" fmla="*/ 143 f47 1"/>
                <a:gd name="f60" fmla="*/ 11 f47 1"/>
                <a:gd name="f61" fmla="*/ 107 f47 1"/>
                <a:gd name="f62" fmla="*/ 0 f47 1"/>
                <a:gd name="f63" fmla="*/ 105 f47 1"/>
                <a:gd name="f64" fmla="*/ 44 f47 1"/>
                <a:gd name="f65" fmla="*/ 46 f47 1"/>
                <a:gd name="f66" fmla="*/ 45 f47 1"/>
                <a:gd name="f67" fmla="*/ f48 1 f2"/>
                <a:gd name="f68" fmla="*/ f50 1 158"/>
                <a:gd name="f69" fmla="*/ f51 1 158"/>
                <a:gd name="f70" fmla="*/ f52 1 158"/>
                <a:gd name="f71" fmla="*/ f53 1 158"/>
                <a:gd name="f72" fmla="*/ f54 1 158"/>
                <a:gd name="f73" fmla="*/ f55 1 158"/>
                <a:gd name="f74" fmla="*/ f56 1 158"/>
                <a:gd name="f75" fmla="*/ f57 1 158"/>
                <a:gd name="f76" fmla="*/ f58 1 158"/>
                <a:gd name="f77" fmla="*/ f59 1 158"/>
                <a:gd name="f78" fmla="*/ f60 1 158"/>
                <a:gd name="f79" fmla="*/ f61 1 158"/>
                <a:gd name="f80" fmla="*/ f62 1 158"/>
                <a:gd name="f81" fmla="*/ f63 1 158"/>
                <a:gd name="f82" fmla="*/ f64 1 158"/>
                <a:gd name="f83" fmla="*/ f65 1 158"/>
                <a:gd name="f84" fmla="*/ f66 1 158"/>
                <a:gd name="f85" fmla="*/ 0 1 f49"/>
                <a:gd name="f86" fmla="*/ f6 1 f49"/>
                <a:gd name="f87" fmla="+- f67 0 f1"/>
                <a:gd name="f88" fmla="*/ f68 1 f49"/>
                <a:gd name="f89" fmla="*/ f69 1 f49"/>
                <a:gd name="f90" fmla="*/ f70 1 f49"/>
                <a:gd name="f91" fmla="*/ f71 1 f49"/>
                <a:gd name="f92" fmla="*/ f72 1 f49"/>
                <a:gd name="f93" fmla="*/ f73 1 f49"/>
                <a:gd name="f94" fmla="*/ f74 1 f49"/>
                <a:gd name="f95" fmla="*/ f75 1 f49"/>
                <a:gd name="f96" fmla="*/ f76 1 f49"/>
                <a:gd name="f97" fmla="*/ f77 1 f49"/>
                <a:gd name="f98" fmla="*/ f78 1 f49"/>
                <a:gd name="f99" fmla="*/ f79 1 f49"/>
                <a:gd name="f100" fmla="*/ f80 1 f49"/>
                <a:gd name="f101" fmla="*/ f81 1 f49"/>
                <a:gd name="f102" fmla="*/ f82 1 f49"/>
                <a:gd name="f103" fmla="*/ f83 1 f49"/>
                <a:gd name="f104" fmla="*/ f84 1 f49"/>
                <a:gd name="f105" fmla="*/ f85 f45 1"/>
                <a:gd name="f106" fmla="*/ f86 f45 1"/>
                <a:gd name="f107" fmla="*/ f86 f46 1"/>
                <a:gd name="f108" fmla="*/ f85 f46 1"/>
                <a:gd name="f109" fmla="*/ f88 f45 1"/>
                <a:gd name="f110" fmla="*/ f89 f46 1"/>
                <a:gd name="f111" fmla="*/ f90 f46 1"/>
                <a:gd name="f112" fmla="*/ f91 f45 1"/>
                <a:gd name="f113" fmla="*/ f92 f46 1"/>
                <a:gd name="f114" fmla="*/ f91 f46 1"/>
                <a:gd name="f115" fmla="*/ f93 f45 1"/>
                <a:gd name="f116" fmla="*/ f94 f46 1"/>
                <a:gd name="f117" fmla="*/ f95 f45 1"/>
                <a:gd name="f118" fmla="*/ f96 f46 1"/>
                <a:gd name="f119" fmla="*/ f97 f46 1"/>
                <a:gd name="f120" fmla="*/ f98 f45 1"/>
                <a:gd name="f121" fmla="*/ f99 f46 1"/>
                <a:gd name="f122" fmla="*/ f100 f45 1"/>
                <a:gd name="f123" fmla="*/ f101 f46 1"/>
                <a:gd name="f124" fmla="*/ f102 f45 1"/>
                <a:gd name="f125" fmla="*/ f103 f45 1"/>
                <a:gd name="f126" fmla="*/ f104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7">
                  <a:pos x="f109" y="f110"/>
                </a:cxn>
                <a:cxn ang="f87">
                  <a:pos x="f109" y="f111"/>
                </a:cxn>
                <a:cxn ang="f87">
                  <a:pos x="f112" y="f111"/>
                </a:cxn>
                <a:cxn ang="f87">
                  <a:pos x="f112" y="f113"/>
                </a:cxn>
                <a:cxn ang="f87">
                  <a:pos x="f109" y="f113"/>
                </a:cxn>
                <a:cxn ang="f87">
                  <a:pos x="f109" y="f114"/>
                </a:cxn>
                <a:cxn ang="f87">
                  <a:pos x="f115" y="f116"/>
                </a:cxn>
                <a:cxn ang="f87">
                  <a:pos x="f117" y="f118"/>
                </a:cxn>
                <a:cxn ang="f87">
                  <a:pos x="f117" y="f119"/>
                </a:cxn>
                <a:cxn ang="f87">
                  <a:pos x="f120" y="f121"/>
                </a:cxn>
                <a:cxn ang="f87">
                  <a:pos x="f122" y="f123"/>
                </a:cxn>
                <a:cxn ang="f87">
                  <a:pos x="f122" y="f111"/>
                </a:cxn>
                <a:cxn ang="f87">
                  <a:pos x="f124" y="f111"/>
                </a:cxn>
                <a:cxn ang="f87">
                  <a:pos x="f125" y="f126"/>
                </a:cxn>
                <a:cxn ang="f87">
                  <a:pos x="f109" y="f110"/>
                </a:cxn>
              </a:cxnLst>
              <a:rect l="f105" t="f108" r="f106" b="f107"/>
              <a:pathLst>
                <a:path w="158" h="158">
                  <a:moveTo>
                    <a:pt x="f7" y="f8"/>
                  </a:moveTo>
                  <a:cubicBezTo>
                    <a:pt x="f7" y="f9"/>
                    <a:pt x="f7" y="f10"/>
                    <a:pt x="f7" y="f11"/>
                  </a:cubicBezTo>
                  <a:cubicBezTo>
                    <a:pt x="f12" y="f11"/>
                    <a:pt x="f13" y="f11"/>
                    <a:pt x="f6" y="f11"/>
                  </a:cubicBezTo>
                  <a:cubicBezTo>
                    <a:pt x="f6" y="f14"/>
                    <a:pt x="f6" y="f15"/>
                    <a:pt x="f6" y="f16"/>
                  </a:cubicBezTo>
                  <a:cubicBezTo>
                    <a:pt x="f17" y="f16"/>
                    <a:pt x="f18" y="f16"/>
                    <a:pt x="f7" y="f16"/>
                  </a:cubicBezTo>
                  <a:cubicBezTo>
                    <a:pt x="f7" y="f19"/>
                    <a:pt x="f7" y="f17"/>
                    <a:pt x="f7" y="f6"/>
                  </a:cubicBezTo>
                  <a:cubicBezTo>
                    <a:pt x="f20" y="f6"/>
                    <a:pt x="f14" y="f6"/>
                    <a:pt x="f21" y="f22"/>
                  </a:cubicBezTo>
                  <a:cubicBezTo>
                    <a:pt x="f23" y="f22"/>
                    <a:pt x="f24" y="f25"/>
                    <a:pt x="f26" y="f27"/>
                  </a:cubicBezTo>
                  <a:cubicBezTo>
                    <a:pt x="f26" y="f28"/>
                    <a:pt x="f26" y="f29"/>
                    <a:pt x="f26" y="f30"/>
                  </a:cubicBezTo>
                  <a:cubicBezTo>
                    <a:pt x="f31" y="f32"/>
                    <a:pt x="f31" y="f32"/>
                    <a:pt x="f33" y="f34"/>
                  </a:cubicBezTo>
                  <a:cubicBezTo>
                    <a:pt x="f35" y="f16"/>
                    <a:pt x="f36" y="f16"/>
                    <a:pt x="f5" y="f37"/>
                  </a:cubicBezTo>
                  <a:cubicBezTo>
                    <a:pt x="f5" y="f38"/>
                    <a:pt x="f5" y="f14"/>
                    <a:pt x="f5" y="f11"/>
                  </a:cubicBezTo>
                  <a:cubicBezTo>
                    <a:pt x="f39" y="f11"/>
                    <a:pt x="f40" y="f11"/>
                    <a:pt x="f31" y="f11"/>
                  </a:cubicBezTo>
                  <a:cubicBezTo>
                    <a:pt x="f41" y="f42"/>
                    <a:pt x="f43" y="f26"/>
                    <a:pt x="f43" y="f41"/>
                  </a:cubicBezTo>
                  <a:cubicBezTo>
                    <a:pt x="f24" y="f5"/>
                    <a:pt x="f24" y="f5"/>
                    <a:pt x="f7" y="f8"/>
                  </a:cubicBez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Freeform 11">
              <a:extLst>
                <a:ext uri="{FF2B5EF4-FFF2-40B4-BE49-F238E27FC236}">
                  <a16:creationId xmlns:a16="http://schemas.microsoft.com/office/drawing/2014/main" id="{02313BB1-93D9-4C05-8E0A-A303FCE7F75B}"/>
                </a:ext>
              </a:extLst>
            </p:cNvPr>
            <p:cNvSpPr/>
            <p:nvPr/>
          </p:nvSpPr>
          <p:spPr>
            <a:xfrm>
              <a:off x="6788350" y="2236786"/>
              <a:ext cx="193679" cy="1793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5"/>
                <a:gd name="f7" fmla="val 152"/>
                <a:gd name="f8" fmla="val 106"/>
                <a:gd name="f9" fmla="val 15"/>
                <a:gd name="f10" fmla="val 29"/>
                <a:gd name="f11" fmla="val 47"/>
                <a:gd name="f12" fmla="val 121"/>
                <a:gd name="f13" fmla="val 134"/>
                <a:gd name="f14" fmla="val 48"/>
                <a:gd name="f15" fmla="val 147"/>
                <a:gd name="f16" fmla="val 157"/>
                <a:gd name="f17" fmla="val 160"/>
                <a:gd name="f18" fmla="val 51"/>
                <a:gd name="f19" fmla="val 161"/>
                <a:gd name="f20" fmla="val 61"/>
                <a:gd name="f21" fmla="val 101"/>
                <a:gd name="f22" fmla="val 126"/>
                <a:gd name="f23" fmla="val 102"/>
                <a:gd name="f24" fmla="val 120"/>
                <a:gd name="f25" fmla="val 115"/>
                <a:gd name="f26" fmla="val 103"/>
                <a:gd name="f27" fmla="val 107"/>
                <a:gd name="f28" fmla="val 112"/>
                <a:gd name="f29" fmla="val 119"/>
                <a:gd name="f30" fmla="val 127"/>
                <a:gd name="f31" fmla="val 135"/>
                <a:gd name="f32" fmla="val 143"/>
                <a:gd name="f33" fmla="val 90"/>
                <a:gd name="f34" fmla="val 76"/>
                <a:gd name="f35" fmla="val 60"/>
                <a:gd name="f36" fmla="val 136"/>
                <a:gd name="f37" fmla="val 39"/>
                <a:gd name="f38" fmla="val 20"/>
                <a:gd name="f39" fmla="val 100"/>
                <a:gd name="f40" fmla="val 83"/>
                <a:gd name="f41" fmla="val 67"/>
                <a:gd name="f42" fmla="val 19"/>
                <a:gd name="f43" fmla="val 38"/>
                <a:gd name="f44" fmla="val 59"/>
                <a:gd name="f45" fmla="val 31"/>
                <a:gd name="f46" fmla="val 16"/>
                <a:gd name="f47" fmla="val 75"/>
                <a:gd name="f48" fmla="+- 0 0 -90"/>
                <a:gd name="f49" fmla="*/ f3 1 165"/>
                <a:gd name="f50" fmla="*/ f4 1 152"/>
                <a:gd name="f51" fmla="+- f7 0 f5"/>
                <a:gd name="f52" fmla="+- f6 0 f5"/>
                <a:gd name="f53" fmla="*/ f48 f0 1"/>
                <a:gd name="f54" fmla="*/ f52 1 165"/>
                <a:gd name="f55" fmla="*/ f51 1 152"/>
                <a:gd name="f56" fmla="*/ 106 f52 1"/>
                <a:gd name="f57" fmla="*/ 0 f51 1"/>
                <a:gd name="f58" fmla="*/ 47 f51 1"/>
                <a:gd name="f59" fmla="*/ 147 f52 1"/>
                <a:gd name="f60" fmla="*/ 161 f52 1"/>
                <a:gd name="f61" fmla="*/ 61 f51 1"/>
                <a:gd name="f62" fmla="*/ 126 f52 1"/>
                <a:gd name="f63" fmla="*/ 102 f51 1"/>
                <a:gd name="f64" fmla="*/ 107 f52 1"/>
                <a:gd name="f65" fmla="*/ 103 f51 1"/>
                <a:gd name="f66" fmla="*/ 127 f51 1"/>
                <a:gd name="f67" fmla="*/ 152 f51 1"/>
                <a:gd name="f68" fmla="*/ 60 f52 1"/>
                <a:gd name="f69" fmla="*/ 0 f52 1"/>
                <a:gd name="f70" fmla="*/ 100 f51 1"/>
                <a:gd name="f71" fmla="*/ 48 f51 1"/>
                <a:gd name="f72" fmla="*/ 59 f52 1"/>
                <a:gd name="f73" fmla="*/ f53 1 f2"/>
                <a:gd name="f74" fmla="*/ f56 1 165"/>
                <a:gd name="f75" fmla="*/ f57 1 152"/>
                <a:gd name="f76" fmla="*/ f58 1 152"/>
                <a:gd name="f77" fmla="*/ f59 1 165"/>
                <a:gd name="f78" fmla="*/ f60 1 165"/>
                <a:gd name="f79" fmla="*/ f61 1 152"/>
                <a:gd name="f80" fmla="*/ f62 1 165"/>
                <a:gd name="f81" fmla="*/ f63 1 152"/>
                <a:gd name="f82" fmla="*/ f64 1 165"/>
                <a:gd name="f83" fmla="*/ f65 1 152"/>
                <a:gd name="f84" fmla="*/ f66 1 152"/>
                <a:gd name="f85" fmla="*/ f67 1 152"/>
                <a:gd name="f86" fmla="*/ f68 1 165"/>
                <a:gd name="f87" fmla="*/ f69 1 165"/>
                <a:gd name="f88" fmla="*/ f70 1 152"/>
                <a:gd name="f89" fmla="*/ f71 1 152"/>
                <a:gd name="f90" fmla="*/ f72 1 165"/>
                <a:gd name="f91" fmla="*/ 0 1 f54"/>
                <a:gd name="f92" fmla="*/ f6 1 f54"/>
                <a:gd name="f93" fmla="*/ 0 1 f55"/>
                <a:gd name="f94" fmla="*/ f7 1 f55"/>
                <a:gd name="f95" fmla="+- f73 0 f1"/>
                <a:gd name="f96" fmla="*/ f74 1 f54"/>
                <a:gd name="f97" fmla="*/ f75 1 f55"/>
                <a:gd name="f98" fmla="*/ f76 1 f55"/>
                <a:gd name="f99" fmla="*/ f77 1 f54"/>
                <a:gd name="f100" fmla="*/ f78 1 f54"/>
                <a:gd name="f101" fmla="*/ f79 1 f55"/>
                <a:gd name="f102" fmla="*/ f80 1 f54"/>
                <a:gd name="f103" fmla="*/ f81 1 f55"/>
                <a:gd name="f104" fmla="*/ f82 1 f54"/>
                <a:gd name="f105" fmla="*/ f83 1 f55"/>
                <a:gd name="f106" fmla="*/ f84 1 f55"/>
                <a:gd name="f107" fmla="*/ f85 1 f55"/>
                <a:gd name="f108" fmla="*/ f86 1 f54"/>
                <a:gd name="f109" fmla="*/ f87 1 f54"/>
                <a:gd name="f110" fmla="*/ f88 1 f55"/>
                <a:gd name="f111" fmla="*/ f89 1 f55"/>
                <a:gd name="f112" fmla="*/ f90 1 f54"/>
                <a:gd name="f113" fmla="*/ f91 f49 1"/>
                <a:gd name="f114" fmla="*/ f92 f49 1"/>
                <a:gd name="f115" fmla="*/ f94 f50 1"/>
                <a:gd name="f116" fmla="*/ f93 f50 1"/>
                <a:gd name="f117" fmla="*/ f96 f49 1"/>
                <a:gd name="f118" fmla="*/ f97 f50 1"/>
                <a:gd name="f119" fmla="*/ f98 f50 1"/>
                <a:gd name="f120" fmla="*/ f99 f49 1"/>
                <a:gd name="f121" fmla="*/ f100 f49 1"/>
                <a:gd name="f122" fmla="*/ f101 f50 1"/>
                <a:gd name="f123" fmla="*/ f102 f49 1"/>
                <a:gd name="f124" fmla="*/ f103 f50 1"/>
                <a:gd name="f125" fmla="*/ f104 f49 1"/>
                <a:gd name="f126" fmla="*/ f105 f50 1"/>
                <a:gd name="f127" fmla="*/ f106 f50 1"/>
                <a:gd name="f128" fmla="*/ f107 f50 1"/>
                <a:gd name="f129" fmla="*/ f108 f49 1"/>
                <a:gd name="f130" fmla="*/ f109 f49 1"/>
                <a:gd name="f131" fmla="*/ f110 f50 1"/>
                <a:gd name="f132" fmla="*/ f111 f50 1"/>
                <a:gd name="f133" fmla="*/ f112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5">
                  <a:pos x="f117" y="f118"/>
                </a:cxn>
                <a:cxn ang="f95">
                  <a:pos x="f117" y="f119"/>
                </a:cxn>
                <a:cxn ang="f95">
                  <a:pos x="f120" y="f119"/>
                </a:cxn>
                <a:cxn ang="f95">
                  <a:pos x="f121" y="f122"/>
                </a:cxn>
                <a:cxn ang="f95">
                  <a:pos x="f123" y="f124"/>
                </a:cxn>
                <a:cxn ang="f95">
                  <a:pos x="f125" y="f126"/>
                </a:cxn>
                <a:cxn ang="f95">
                  <a:pos x="f125" y="f127"/>
                </a:cxn>
                <a:cxn ang="f95">
                  <a:pos x="f125" y="f128"/>
                </a:cxn>
                <a:cxn ang="f95">
                  <a:pos x="f129" y="f128"/>
                </a:cxn>
                <a:cxn ang="f95">
                  <a:pos x="f129" y="f126"/>
                </a:cxn>
                <a:cxn ang="f95">
                  <a:pos x="f130" y="f131"/>
                </a:cxn>
                <a:cxn ang="f95">
                  <a:pos x="f130" y="f132"/>
                </a:cxn>
                <a:cxn ang="f95">
                  <a:pos x="f133" y="f132"/>
                </a:cxn>
                <a:cxn ang="f95">
                  <a:pos x="f133" y="f118"/>
                </a:cxn>
                <a:cxn ang="f95">
                  <a:pos x="f117" y="f118"/>
                </a:cxn>
              </a:cxnLst>
              <a:rect l="f113" t="f116" r="f114" b="f115"/>
              <a:pathLst>
                <a:path w="165" h="152">
                  <a:moveTo>
                    <a:pt x="f8" y="f5"/>
                  </a:moveTo>
                  <a:cubicBezTo>
                    <a:pt x="f8" y="f9"/>
                    <a:pt x="f8" y="f10"/>
                    <a:pt x="f8" y="f11"/>
                  </a:cubicBezTo>
                  <a:cubicBezTo>
                    <a:pt x="f12" y="f11"/>
                    <a:pt x="f13" y="f14"/>
                    <a:pt x="f15" y="f11"/>
                  </a:cubicBezTo>
                  <a:cubicBezTo>
                    <a:pt x="f16" y="f11"/>
                    <a:pt x="f17" y="f18"/>
                    <a:pt x="f19" y="f20"/>
                  </a:cubicBezTo>
                  <a:cubicBezTo>
                    <a:pt x="f6" y="f21"/>
                    <a:pt x="f6" y="f21"/>
                    <a:pt x="f22" y="f23"/>
                  </a:cubicBezTo>
                  <a:cubicBezTo>
                    <a:pt x="f24" y="f23"/>
                    <a:pt x="f25" y="f26"/>
                    <a:pt x="f27" y="f26"/>
                  </a:cubicBezTo>
                  <a:cubicBezTo>
                    <a:pt x="f27" y="f28"/>
                    <a:pt x="f27" y="f29"/>
                    <a:pt x="f27" y="f30"/>
                  </a:cubicBezTo>
                  <a:cubicBezTo>
                    <a:pt x="f27" y="f31"/>
                    <a:pt x="f27" y="f32"/>
                    <a:pt x="f27" y="f7"/>
                  </a:cubicBezTo>
                  <a:cubicBezTo>
                    <a:pt x="f33" y="f7"/>
                    <a:pt x="f34" y="f7"/>
                    <a:pt x="f35" y="f7"/>
                  </a:cubicBezTo>
                  <a:cubicBezTo>
                    <a:pt x="f35" y="f36"/>
                    <a:pt x="f35" y="f12"/>
                    <a:pt x="f35" y="f26"/>
                  </a:cubicBezTo>
                  <a:cubicBezTo>
                    <a:pt x="f37" y="f23"/>
                    <a:pt x="f38" y="f21"/>
                    <a:pt x="f5" y="f39"/>
                  </a:cubicBezTo>
                  <a:cubicBezTo>
                    <a:pt x="f5" y="f40"/>
                    <a:pt x="f5" y="f41"/>
                    <a:pt x="f5" y="f14"/>
                  </a:cubicBezTo>
                  <a:cubicBezTo>
                    <a:pt x="f42" y="f14"/>
                    <a:pt x="f43" y="f14"/>
                    <a:pt x="f44" y="f14"/>
                  </a:cubicBezTo>
                  <a:cubicBezTo>
                    <a:pt x="f44" y="f45"/>
                    <a:pt x="f44" y="f46"/>
                    <a:pt x="f44" y="f5"/>
                  </a:cubicBezTo>
                  <a:cubicBezTo>
                    <a:pt x="f47" y="f5"/>
                    <a:pt x="f33" y="f5"/>
                    <a:pt x="f8" y="f5"/>
                  </a:cubicBez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Freeform 12">
              <a:extLst>
                <a:ext uri="{FF2B5EF4-FFF2-40B4-BE49-F238E27FC236}">
                  <a16:creationId xmlns:a16="http://schemas.microsoft.com/office/drawing/2014/main" id="{A4E581EF-8242-4499-B46F-EA5DC6FA77D5}"/>
                </a:ext>
              </a:extLst>
            </p:cNvPr>
            <p:cNvSpPr/>
            <p:nvPr/>
          </p:nvSpPr>
          <p:spPr>
            <a:xfrm>
              <a:off x="7164580" y="2665411"/>
              <a:ext cx="312733" cy="1222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7"/>
                <a:gd name="f7" fmla="val 104"/>
                <a:gd name="f8" fmla="val 99"/>
                <a:gd name="f9" fmla="val 1"/>
                <a:gd name="f10" fmla="val 84"/>
                <a:gd name="f11" fmla="val 2"/>
                <a:gd name="f12" fmla="val 69"/>
                <a:gd name="f13" fmla="val 3"/>
                <a:gd name="f14" fmla="val 51"/>
                <a:gd name="f15" fmla="val 18"/>
                <a:gd name="f16" fmla="val 50"/>
                <a:gd name="f17" fmla="val 33"/>
                <a:gd name="f18" fmla="val 49"/>
                <a:gd name="f19" fmla="val 73"/>
                <a:gd name="f20" fmla="val 93"/>
                <a:gd name="f21" fmla="val 114"/>
                <a:gd name="f22" fmla="val 165"/>
                <a:gd name="f23" fmla="val 216"/>
                <a:gd name="f24" fmla="val 266"/>
                <a:gd name="f25" fmla="val 4"/>
                <a:gd name="f26" fmla="val 6"/>
                <a:gd name="f27" fmla="val 8"/>
                <a:gd name="f28" fmla="val 264"/>
                <a:gd name="f29" fmla="val 222"/>
                <a:gd name="f30" fmla="val 173"/>
                <a:gd name="f31" fmla="val 124"/>
                <a:gd name="f32" fmla="val 75"/>
                <a:gd name="f33" fmla="val 67"/>
                <a:gd name="f34" fmla="val 59"/>
                <a:gd name="f35" fmla="val 52"/>
                <a:gd name="f36" fmla="val 85"/>
                <a:gd name="f37" fmla="val 32"/>
                <a:gd name="f38" fmla="val 102"/>
                <a:gd name="f39" fmla="val 16"/>
                <a:gd name="f40" fmla="val 100"/>
                <a:gd name="f41" fmla="+- 0 0 -90"/>
                <a:gd name="f42" fmla="*/ f3 1 267"/>
                <a:gd name="f43" fmla="*/ f4 1 104"/>
                <a:gd name="f44" fmla="+- f7 0 f5"/>
                <a:gd name="f45" fmla="+- f6 0 f5"/>
                <a:gd name="f46" fmla="*/ f41 f0 1"/>
                <a:gd name="f47" fmla="*/ f45 1 267"/>
                <a:gd name="f48" fmla="*/ f44 1 104"/>
                <a:gd name="f49" fmla="*/ 0 f45 1"/>
                <a:gd name="f50" fmla="*/ 99 f44 1"/>
                <a:gd name="f51" fmla="*/ 3 f45 1"/>
                <a:gd name="f52" fmla="*/ 51 f44 1"/>
                <a:gd name="f53" fmla="*/ 50 f45 1"/>
                <a:gd name="f54" fmla="*/ 49 f44 1"/>
                <a:gd name="f55" fmla="*/ 1 f44 1"/>
                <a:gd name="f56" fmla="*/ 114 f45 1"/>
                <a:gd name="f57" fmla="*/ 267 f45 1"/>
                <a:gd name="f58" fmla="*/ 2 f44 1"/>
                <a:gd name="f59" fmla="*/ 266 f45 1"/>
                <a:gd name="f60" fmla="*/ 8 f44 1"/>
                <a:gd name="f61" fmla="*/ 222 f45 1"/>
                <a:gd name="f62" fmla="*/ 50 f44 1"/>
                <a:gd name="f63" fmla="*/ 75 f45 1"/>
                <a:gd name="f64" fmla="*/ 52 f44 1"/>
                <a:gd name="f65" fmla="*/ 104 f44 1"/>
                <a:gd name="f66" fmla="*/ f46 1 f2"/>
                <a:gd name="f67" fmla="*/ f49 1 267"/>
                <a:gd name="f68" fmla="*/ f50 1 104"/>
                <a:gd name="f69" fmla="*/ f51 1 267"/>
                <a:gd name="f70" fmla="*/ f52 1 104"/>
                <a:gd name="f71" fmla="*/ f53 1 267"/>
                <a:gd name="f72" fmla="*/ f54 1 104"/>
                <a:gd name="f73" fmla="*/ f55 1 104"/>
                <a:gd name="f74" fmla="*/ f56 1 267"/>
                <a:gd name="f75" fmla="*/ f57 1 267"/>
                <a:gd name="f76" fmla="*/ f58 1 104"/>
                <a:gd name="f77" fmla="*/ f59 1 267"/>
                <a:gd name="f78" fmla="*/ f60 1 104"/>
                <a:gd name="f79" fmla="*/ f61 1 267"/>
                <a:gd name="f80" fmla="*/ f62 1 104"/>
                <a:gd name="f81" fmla="*/ f63 1 267"/>
                <a:gd name="f82" fmla="*/ f64 1 104"/>
                <a:gd name="f83" fmla="*/ f65 1 104"/>
                <a:gd name="f84" fmla="*/ 0 1 f47"/>
                <a:gd name="f85" fmla="*/ f6 1 f47"/>
                <a:gd name="f86" fmla="*/ 0 1 f48"/>
                <a:gd name="f87" fmla="*/ f7 1 f48"/>
                <a:gd name="f88" fmla="+- f66 0 f1"/>
                <a:gd name="f89" fmla="*/ f67 1 f47"/>
                <a:gd name="f90" fmla="*/ f68 1 f48"/>
                <a:gd name="f91" fmla="*/ f69 1 f47"/>
                <a:gd name="f92" fmla="*/ f70 1 f48"/>
                <a:gd name="f93" fmla="*/ f71 1 f47"/>
                <a:gd name="f94" fmla="*/ f72 1 f48"/>
                <a:gd name="f95" fmla="*/ f73 1 f48"/>
                <a:gd name="f96" fmla="*/ f74 1 f47"/>
                <a:gd name="f97" fmla="*/ f75 1 f47"/>
                <a:gd name="f98" fmla="*/ f76 1 f48"/>
                <a:gd name="f99" fmla="*/ f77 1 f47"/>
                <a:gd name="f100" fmla="*/ f78 1 f48"/>
                <a:gd name="f101" fmla="*/ f79 1 f47"/>
                <a:gd name="f102" fmla="*/ f80 1 f48"/>
                <a:gd name="f103" fmla="*/ f81 1 f47"/>
                <a:gd name="f104" fmla="*/ f82 1 f48"/>
                <a:gd name="f105" fmla="*/ f83 1 f48"/>
                <a:gd name="f106" fmla="*/ f84 f42 1"/>
                <a:gd name="f107" fmla="*/ f85 f42 1"/>
                <a:gd name="f108" fmla="*/ f87 f43 1"/>
                <a:gd name="f109" fmla="*/ f86 f43 1"/>
                <a:gd name="f110" fmla="*/ f89 f42 1"/>
                <a:gd name="f111" fmla="*/ f90 f43 1"/>
                <a:gd name="f112" fmla="*/ f91 f42 1"/>
                <a:gd name="f113" fmla="*/ f92 f43 1"/>
                <a:gd name="f114" fmla="*/ f93 f42 1"/>
                <a:gd name="f115" fmla="*/ f94 f43 1"/>
                <a:gd name="f116" fmla="*/ f95 f43 1"/>
                <a:gd name="f117" fmla="*/ f96 f42 1"/>
                <a:gd name="f118" fmla="*/ f97 f42 1"/>
                <a:gd name="f119" fmla="*/ f98 f43 1"/>
                <a:gd name="f120" fmla="*/ f99 f42 1"/>
                <a:gd name="f121" fmla="*/ f100 f43 1"/>
                <a:gd name="f122" fmla="*/ f101 f42 1"/>
                <a:gd name="f123" fmla="*/ f102 f43 1"/>
                <a:gd name="f124" fmla="*/ f103 f42 1"/>
                <a:gd name="f125" fmla="*/ f104 f43 1"/>
                <a:gd name="f126" fmla="*/ f105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8">
                  <a:pos x="f110" y="f111"/>
                </a:cxn>
                <a:cxn ang="f88">
                  <a:pos x="f112" y="f113"/>
                </a:cxn>
                <a:cxn ang="f88">
                  <a:pos x="f114" y="f115"/>
                </a:cxn>
                <a:cxn ang="f88">
                  <a:pos x="f114" y="f116"/>
                </a:cxn>
                <a:cxn ang="f88">
                  <a:pos x="f117" y="f116"/>
                </a:cxn>
                <a:cxn ang="f88">
                  <a:pos x="f118" y="f119"/>
                </a:cxn>
                <a:cxn ang="f88">
                  <a:pos x="f118" y="f119"/>
                </a:cxn>
                <a:cxn ang="f88">
                  <a:pos x="f120" y="f121"/>
                </a:cxn>
                <a:cxn ang="f88">
                  <a:pos x="f122" y="f123"/>
                </a:cxn>
                <a:cxn ang="f88">
                  <a:pos x="f124" y="f123"/>
                </a:cxn>
                <a:cxn ang="f88">
                  <a:pos x="f114" y="f125"/>
                </a:cxn>
                <a:cxn ang="f88">
                  <a:pos x="f114" y="f126"/>
                </a:cxn>
                <a:cxn ang="f88">
                  <a:pos x="f110" y="f111"/>
                </a:cxn>
              </a:cxnLst>
              <a:rect l="f106" t="f109" r="f107" b="f108"/>
              <a:pathLst>
                <a:path w="267" h="104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6" y="f18"/>
                  </a:cubicBezTo>
                  <a:cubicBezTo>
                    <a:pt x="f16" y="f17"/>
                    <a:pt x="f16" y="f15"/>
                    <a:pt x="f16" y="f9"/>
                  </a:cubicBezTo>
                  <a:cubicBezTo>
                    <a:pt x="f19" y="f9"/>
                    <a:pt x="f20" y="f5"/>
                    <a:pt x="f21" y="f9"/>
                  </a:cubicBezTo>
                  <a:cubicBezTo>
                    <a:pt x="f22" y="f9"/>
                    <a:pt x="f23" y="f11"/>
                    <a:pt x="f6" y="f11"/>
                  </a:cubicBezTo>
                  <a:cubicBezTo>
                    <a:pt x="f6" y="f11"/>
                    <a:pt x="f6" y="f11"/>
                    <a:pt x="f6" y="f11"/>
                  </a:cubicBezTo>
                  <a:cubicBezTo>
                    <a:pt x="f24" y="f25"/>
                    <a:pt x="f24" y="f26"/>
                    <a:pt x="f24" y="f27"/>
                  </a:cubicBezTo>
                  <a:cubicBezTo>
                    <a:pt x="f28" y="f16"/>
                    <a:pt x="f28" y="f16"/>
                    <a:pt x="f29" y="f16"/>
                  </a:cubicBezTo>
                  <a:cubicBezTo>
                    <a:pt x="f30" y="f16"/>
                    <a:pt x="f31" y="f16"/>
                    <a:pt x="f32" y="f16"/>
                  </a:cubicBezTo>
                  <a:cubicBezTo>
                    <a:pt x="f33" y="f16"/>
                    <a:pt x="f34" y="f14"/>
                    <a:pt x="f16" y="f35"/>
                  </a:cubicBezTo>
                  <a:cubicBezTo>
                    <a:pt x="f16" y="f12"/>
                    <a:pt x="f16" y="f36"/>
                    <a:pt x="f16" y="f7"/>
                  </a:cubicBezTo>
                  <a:cubicBezTo>
                    <a:pt x="f37" y="f38"/>
                    <a:pt x="f39" y="f40"/>
                    <a:pt x="f5" y="f8"/>
                  </a:cubicBez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1DCDB47B-1E89-4357-ADC9-684A56E3BC6E}"/>
                </a:ext>
              </a:extLst>
            </p:cNvPr>
            <p:cNvSpPr/>
            <p:nvPr/>
          </p:nvSpPr>
          <p:spPr>
            <a:xfrm>
              <a:off x="6859783" y="2665411"/>
              <a:ext cx="239709" cy="1222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4"/>
                <a:gd name="f7" fmla="val 104"/>
                <a:gd name="f8" fmla="val 99"/>
                <a:gd name="f9" fmla="val 187"/>
                <a:gd name="f10" fmla="val 100"/>
                <a:gd name="f11" fmla="val 169"/>
                <a:gd name="f12" fmla="val 102"/>
                <a:gd name="f13" fmla="val 149"/>
                <a:gd name="f14" fmla="val 89"/>
                <a:gd name="f15" fmla="val 148"/>
                <a:gd name="f16" fmla="val 78"/>
                <a:gd name="f17" fmla="val 67"/>
                <a:gd name="f18" fmla="val 150"/>
                <a:gd name="f19" fmla="val 54"/>
                <a:gd name="f20" fmla="val 145"/>
                <a:gd name="f21" fmla="val 50"/>
                <a:gd name="f22" fmla="val 132"/>
                <a:gd name="f23" fmla="val 98"/>
                <a:gd name="f24" fmla="val 51"/>
                <a:gd name="f25" fmla="val 64"/>
                <a:gd name="f26" fmla="val 30"/>
                <a:gd name="f27" fmla="val 25"/>
                <a:gd name="f28" fmla="val 18"/>
                <a:gd name="f29" fmla="val 15"/>
                <a:gd name="f30" fmla="val 49"/>
                <a:gd name="f31" fmla="val 9"/>
                <a:gd name="f32" fmla="val 45"/>
                <a:gd name="f33" fmla="val 5"/>
                <a:gd name="f34" fmla="val 38"/>
                <a:gd name="f35" fmla="val 33"/>
                <a:gd name="f36" fmla="val 6"/>
                <a:gd name="f37" fmla="val 31"/>
                <a:gd name="f38" fmla="val 13"/>
                <a:gd name="f39" fmla="val 28"/>
                <a:gd name="f40" fmla="val 19"/>
                <a:gd name="f41" fmla="val 29"/>
                <a:gd name="f42" fmla="val 36"/>
                <a:gd name="f43" fmla="val 34"/>
                <a:gd name="f44" fmla="val 46"/>
                <a:gd name="f45" fmla="val 53"/>
                <a:gd name="f46" fmla="val 37"/>
                <a:gd name="f47" fmla="val 61"/>
                <a:gd name="f48" fmla="val 35"/>
                <a:gd name="f49" fmla="val 69"/>
                <a:gd name="f50" fmla="val 70"/>
                <a:gd name="f51" fmla="val 27"/>
                <a:gd name="f52" fmla="val 20"/>
                <a:gd name="f53" fmla="val 14"/>
                <a:gd name="f54" fmla="val 8"/>
                <a:gd name="f55" fmla="val 7"/>
                <a:gd name="f56" fmla="val 3"/>
                <a:gd name="f57" fmla="val 12"/>
                <a:gd name="f58" fmla="val 2"/>
                <a:gd name="f59" fmla="val 1"/>
                <a:gd name="f60" fmla="val 57"/>
                <a:gd name="f61" fmla="val 95"/>
                <a:gd name="f62" fmla="val 142"/>
                <a:gd name="f63" fmla="val 151"/>
                <a:gd name="f64" fmla="val 152"/>
                <a:gd name="f65" fmla="val 186"/>
                <a:gd name="f66" fmla="val 191"/>
                <a:gd name="f67" fmla="val 195"/>
                <a:gd name="f68" fmla="val 201"/>
                <a:gd name="f69" fmla="val 202"/>
                <a:gd name="f70" fmla="val 68"/>
                <a:gd name="f71" fmla="val 203"/>
                <a:gd name="f72" fmla="val 83"/>
                <a:gd name="f73" fmla="+- 0 0 -90"/>
                <a:gd name="f74" fmla="*/ f3 1 204"/>
                <a:gd name="f75" fmla="*/ f4 1 104"/>
                <a:gd name="f76" fmla="+- f7 0 f5"/>
                <a:gd name="f77" fmla="+- f6 0 f5"/>
                <a:gd name="f78" fmla="*/ f73 f0 1"/>
                <a:gd name="f79" fmla="*/ f77 1 204"/>
                <a:gd name="f80" fmla="*/ f76 1 104"/>
                <a:gd name="f81" fmla="*/ 204 f77 1"/>
                <a:gd name="f82" fmla="*/ 99 f76 1"/>
                <a:gd name="f83" fmla="*/ 149 f77 1"/>
                <a:gd name="f84" fmla="*/ 104 f76 1"/>
                <a:gd name="f85" fmla="*/ 67 f76 1"/>
                <a:gd name="f86" fmla="*/ 132 f77 1"/>
                <a:gd name="f87" fmla="*/ 50 f76 1"/>
                <a:gd name="f88" fmla="*/ 30 f77 1"/>
                <a:gd name="f89" fmla="*/ 15 f77 1"/>
                <a:gd name="f90" fmla="*/ 49 f76 1"/>
                <a:gd name="f91" fmla="*/ 0 f77 1"/>
                <a:gd name="f92" fmla="*/ 33 f76 1"/>
                <a:gd name="f93" fmla="*/ 19 f77 1"/>
                <a:gd name="f94" fmla="*/ 29 f76 1"/>
                <a:gd name="f95" fmla="*/ 46 f77 1"/>
                <a:gd name="f96" fmla="*/ 36 f76 1"/>
                <a:gd name="f97" fmla="*/ 69 f77 1"/>
                <a:gd name="f98" fmla="*/ 34 f76 1"/>
                <a:gd name="f99" fmla="*/ 70 f77 1"/>
                <a:gd name="f100" fmla="*/ 27 f76 1"/>
                <a:gd name="f101" fmla="*/ 8 f77 1"/>
                <a:gd name="f102" fmla="*/ 7 f76 1"/>
                <a:gd name="f103" fmla="*/ 3 f76 1"/>
                <a:gd name="f104" fmla="*/ 1 f76 1"/>
                <a:gd name="f105" fmla="*/ 14 f76 1"/>
                <a:gd name="f106" fmla="*/ 186 f77 1"/>
                <a:gd name="f107" fmla="*/ 201 f77 1"/>
                <a:gd name="f108" fmla="*/ 51 f76 1"/>
                <a:gd name="f109" fmla="*/ f78 1 f2"/>
                <a:gd name="f110" fmla="*/ f81 1 204"/>
                <a:gd name="f111" fmla="*/ f82 1 104"/>
                <a:gd name="f112" fmla="*/ f83 1 204"/>
                <a:gd name="f113" fmla="*/ f84 1 104"/>
                <a:gd name="f114" fmla="*/ f85 1 104"/>
                <a:gd name="f115" fmla="*/ f86 1 204"/>
                <a:gd name="f116" fmla="*/ f87 1 104"/>
                <a:gd name="f117" fmla="*/ f88 1 204"/>
                <a:gd name="f118" fmla="*/ f89 1 204"/>
                <a:gd name="f119" fmla="*/ f90 1 104"/>
                <a:gd name="f120" fmla="*/ f91 1 204"/>
                <a:gd name="f121" fmla="*/ f92 1 104"/>
                <a:gd name="f122" fmla="*/ f93 1 204"/>
                <a:gd name="f123" fmla="*/ f94 1 104"/>
                <a:gd name="f124" fmla="*/ f95 1 204"/>
                <a:gd name="f125" fmla="*/ f96 1 104"/>
                <a:gd name="f126" fmla="*/ f97 1 204"/>
                <a:gd name="f127" fmla="*/ f98 1 104"/>
                <a:gd name="f128" fmla="*/ f99 1 204"/>
                <a:gd name="f129" fmla="*/ f100 1 104"/>
                <a:gd name="f130" fmla="*/ f101 1 204"/>
                <a:gd name="f131" fmla="*/ f102 1 104"/>
                <a:gd name="f132" fmla="*/ f103 1 104"/>
                <a:gd name="f133" fmla="*/ f104 1 104"/>
                <a:gd name="f134" fmla="*/ f105 1 104"/>
                <a:gd name="f135" fmla="*/ f106 1 204"/>
                <a:gd name="f136" fmla="*/ f107 1 204"/>
                <a:gd name="f137" fmla="*/ f108 1 104"/>
                <a:gd name="f138" fmla="*/ 0 1 f79"/>
                <a:gd name="f139" fmla="*/ f6 1 f79"/>
                <a:gd name="f140" fmla="*/ 0 1 f80"/>
                <a:gd name="f141" fmla="*/ f7 1 f80"/>
                <a:gd name="f142" fmla="+- f109 0 f1"/>
                <a:gd name="f143" fmla="*/ f110 1 f79"/>
                <a:gd name="f144" fmla="*/ f111 1 f80"/>
                <a:gd name="f145" fmla="*/ f112 1 f79"/>
                <a:gd name="f146" fmla="*/ f113 1 f80"/>
                <a:gd name="f147" fmla="*/ f114 1 f80"/>
                <a:gd name="f148" fmla="*/ f115 1 f79"/>
                <a:gd name="f149" fmla="*/ f116 1 f80"/>
                <a:gd name="f150" fmla="*/ f117 1 f79"/>
                <a:gd name="f151" fmla="*/ f118 1 f79"/>
                <a:gd name="f152" fmla="*/ f119 1 f80"/>
                <a:gd name="f153" fmla="*/ f120 1 f79"/>
                <a:gd name="f154" fmla="*/ f121 1 f80"/>
                <a:gd name="f155" fmla="*/ f122 1 f79"/>
                <a:gd name="f156" fmla="*/ f123 1 f80"/>
                <a:gd name="f157" fmla="*/ f124 1 f79"/>
                <a:gd name="f158" fmla="*/ f125 1 f80"/>
                <a:gd name="f159" fmla="*/ f126 1 f79"/>
                <a:gd name="f160" fmla="*/ f127 1 f80"/>
                <a:gd name="f161" fmla="*/ f128 1 f79"/>
                <a:gd name="f162" fmla="*/ f129 1 f80"/>
                <a:gd name="f163" fmla="*/ f130 1 f79"/>
                <a:gd name="f164" fmla="*/ f131 1 f80"/>
                <a:gd name="f165" fmla="*/ f132 1 f80"/>
                <a:gd name="f166" fmla="*/ f133 1 f80"/>
                <a:gd name="f167" fmla="*/ f134 1 f80"/>
                <a:gd name="f168" fmla="*/ f135 1 f79"/>
                <a:gd name="f169" fmla="*/ f136 1 f79"/>
                <a:gd name="f170" fmla="*/ f137 1 f80"/>
                <a:gd name="f171" fmla="*/ f138 f74 1"/>
                <a:gd name="f172" fmla="*/ f139 f74 1"/>
                <a:gd name="f173" fmla="*/ f141 f75 1"/>
                <a:gd name="f174" fmla="*/ f140 f75 1"/>
                <a:gd name="f175" fmla="*/ f143 f74 1"/>
                <a:gd name="f176" fmla="*/ f144 f75 1"/>
                <a:gd name="f177" fmla="*/ f145 f74 1"/>
                <a:gd name="f178" fmla="*/ f146 f75 1"/>
                <a:gd name="f179" fmla="*/ f147 f75 1"/>
                <a:gd name="f180" fmla="*/ f148 f74 1"/>
                <a:gd name="f181" fmla="*/ f149 f75 1"/>
                <a:gd name="f182" fmla="*/ f150 f74 1"/>
                <a:gd name="f183" fmla="*/ f151 f74 1"/>
                <a:gd name="f184" fmla="*/ f152 f75 1"/>
                <a:gd name="f185" fmla="*/ f153 f74 1"/>
                <a:gd name="f186" fmla="*/ f154 f75 1"/>
                <a:gd name="f187" fmla="*/ f155 f74 1"/>
                <a:gd name="f188" fmla="*/ f156 f75 1"/>
                <a:gd name="f189" fmla="*/ f157 f74 1"/>
                <a:gd name="f190" fmla="*/ f158 f75 1"/>
                <a:gd name="f191" fmla="*/ f159 f74 1"/>
                <a:gd name="f192" fmla="*/ f160 f75 1"/>
                <a:gd name="f193" fmla="*/ f161 f74 1"/>
                <a:gd name="f194" fmla="*/ f162 f75 1"/>
                <a:gd name="f195" fmla="*/ f163 f74 1"/>
                <a:gd name="f196" fmla="*/ f164 f75 1"/>
                <a:gd name="f197" fmla="*/ f165 f75 1"/>
                <a:gd name="f198" fmla="*/ f166 f75 1"/>
                <a:gd name="f199" fmla="*/ f167 f75 1"/>
                <a:gd name="f200" fmla="*/ f168 f74 1"/>
                <a:gd name="f201" fmla="*/ f169 f74 1"/>
                <a:gd name="f202" fmla="*/ f170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2">
                  <a:pos x="f175" y="f176"/>
                </a:cxn>
                <a:cxn ang="f142">
                  <a:pos x="f177" y="f178"/>
                </a:cxn>
                <a:cxn ang="f142">
                  <a:pos x="f177" y="f179"/>
                </a:cxn>
                <a:cxn ang="f142">
                  <a:pos x="f180" y="f181"/>
                </a:cxn>
                <a:cxn ang="f142">
                  <a:pos x="f182" y="f181"/>
                </a:cxn>
                <a:cxn ang="f142">
                  <a:pos x="f183" y="f184"/>
                </a:cxn>
                <a:cxn ang="f142">
                  <a:pos x="f185" y="f186"/>
                </a:cxn>
                <a:cxn ang="f142">
                  <a:pos x="f187" y="f188"/>
                </a:cxn>
                <a:cxn ang="f142">
                  <a:pos x="f189" y="f190"/>
                </a:cxn>
                <a:cxn ang="f142">
                  <a:pos x="f191" y="f192"/>
                </a:cxn>
                <a:cxn ang="f142">
                  <a:pos x="f193" y="f194"/>
                </a:cxn>
                <a:cxn ang="f142">
                  <a:pos x="f195" y="f196"/>
                </a:cxn>
                <a:cxn ang="f142">
                  <a:pos x="f195" y="f197"/>
                </a:cxn>
                <a:cxn ang="f142">
                  <a:pos x="f187" y="f198"/>
                </a:cxn>
                <a:cxn ang="f142">
                  <a:pos x="f180" y="f198"/>
                </a:cxn>
                <a:cxn ang="f142">
                  <a:pos x="f177" y="f199"/>
                </a:cxn>
                <a:cxn ang="f142">
                  <a:pos x="f200" y="f181"/>
                </a:cxn>
                <a:cxn ang="f142">
                  <a:pos x="f201" y="f202"/>
                </a:cxn>
                <a:cxn ang="f142">
                  <a:pos x="f175" y="f176"/>
                </a:cxn>
                <a:cxn ang="f142">
                  <a:pos x="f175" y="f176"/>
                </a:cxn>
              </a:cxnLst>
              <a:rect l="f171" t="f174" r="f172" b="f173"/>
              <a:pathLst>
                <a:path w="204" h="104">
                  <a:moveTo>
                    <a:pt x="f6" y="f8"/>
                  </a:moveTo>
                  <a:cubicBezTo>
                    <a:pt x="f9" y="f10"/>
                    <a:pt x="f11" y="f12"/>
                    <a:pt x="f13" y="f7"/>
                  </a:cubicBezTo>
                  <a:cubicBezTo>
                    <a:pt x="f13" y="f14"/>
                    <a:pt x="f15" y="f16"/>
                    <a:pt x="f13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4"/>
                    <a:pt x="f25" y="f21"/>
                    <a:pt x="f26" y="f21"/>
                  </a:cubicBezTo>
                  <a:cubicBezTo>
                    <a:pt x="f27" y="f21"/>
                    <a:pt x="f28" y="f24"/>
                    <a:pt x="f29" y="f30"/>
                  </a:cubicBezTo>
                  <a:cubicBezTo>
                    <a:pt x="f31" y="f32"/>
                    <a:pt x="f33" y="f34"/>
                    <a:pt x="f5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39" y="f26"/>
                    <a:pt x="f42" y="f43"/>
                    <a:pt x="f44" y="f42"/>
                  </a:cubicBezTo>
                  <a:cubicBezTo>
                    <a:pt x="f45" y="f46"/>
                    <a:pt x="f47" y="f48"/>
                    <a:pt x="f49" y="f43"/>
                  </a:cubicBezTo>
                  <a:cubicBezTo>
                    <a:pt x="f49" y="f37"/>
                    <a:pt x="f49" y="f41"/>
                    <a:pt x="f50" y="f51"/>
                  </a:cubicBezTo>
                  <a:cubicBezTo>
                    <a:pt x="f30" y="f52"/>
                    <a:pt x="f41" y="f53"/>
                    <a:pt x="f54" y="f55"/>
                  </a:cubicBezTo>
                  <a:cubicBezTo>
                    <a:pt x="f54" y="f36"/>
                    <a:pt x="f54" y="f33"/>
                    <a:pt x="f54" y="f56"/>
                  </a:cubicBezTo>
                  <a:cubicBezTo>
                    <a:pt x="f57" y="f58"/>
                    <a:pt x="f29" y="f59"/>
                    <a:pt x="f40" y="f59"/>
                  </a:cubicBezTo>
                  <a:cubicBezTo>
                    <a:pt x="f60" y="f59"/>
                    <a:pt x="f61" y="f59"/>
                    <a:pt x="f22" y="f59"/>
                  </a:cubicBezTo>
                  <a:cubicBezTo>
                    <a:pt x="f62" y="f5"/>
                    <a:pt x="f15" y="f58"/>
                    <a:pt x="f13" y="f53"/>
                  </a:cubicBezTo>
                  <a:cubicBezTo>
                    <a:pt x="f63" y="f30"/>
                    <a:pt x="f64" y="f30"/>
                    <a:pt x="f65" y="f21"/>
                  </a:cubicBezTo>
                  <a:cubicBezTo>
                    <a:pt x="f66" y="f21"/>
                    <a:pt x="f67" y="f24"/>
                    <a:pt x="f68" y="f24"/>
                  </a:cubicBezTo>
                  <a:cubicBezTo>
                    <a:pt x="f69" y="f70"/>
                    <a:pt x="f71" y="f72"/>
                    <a:pt x="f6" y="f8"/>
                  </a:cubicBezTo>
                  <a:cubicBezTo>
                    <a:pt x="f6" y="f8"/>
                    <a:pt x="f6" y="f8"/>
                    <a:pt x="f6" y="f8"/>
                  </a:cubicBez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" name="Freeform 14">
              <a:extLst>
                <a:ext uri="{FF2B5EF4-FFF2-40B4-BE49-F238E27FC236}">
                  <a16:creationId xmlns:a16="http://schemas.microsoft.com/office/drawing/2014/main" id="{E7E220F7-14CE-4A33-8438-BF143BB6C97C}"/>
                </a:ext>
              </a:extLst>
            </p:cNvPr>
            <p:cNvSpPr/>
            <p:nvPr/>
          </p:nvSpPr>
          <p:spPr>
            <a:xfrm>
              <a:off x="7477323" y="2546347"/>
              <a:ext cx="177795" cy="1222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3"/>
                <a:gd name="f7" fmla="val 104"/>
                <a:gd name="f8" fmla="val 87"/>
                <a:gd name="f9" fmla="val 69"/>
                <a:gd name="f10" fmla="val 48"/>
                <a:gd name="f11" fmla="val 33"/>
                <a:gd name="f12" fmla="val 66"/>
                <a:gd name="f13" fmla="val 101"/>
                <a:gd name="f14" fmla="val 31"/>
                <a:gd name="f15" fmla="val 16"/>
                <a:gd name="f16" fmla="val 1"/>
                <a:gd name="f17" fmla="val 120"/>
                <a:gd name="f18" fmla="val 136"/>
                <a:gd name="f19" fmla="val 152"/>
                <a:gd name="f20" fmla="val 151"/>
                <a:gd name="f21" fmla="val 149"/>
                <a:gd name="f22" fmla="val 147"/>
                <a:gd name="f23" fmla="val 46"/>
                <a:gd name="f24" fmla="val 132"/>
                <a:gd name="f25" fmla="val 114"/>
                <a:gd name="f26" fmla="val 45"/>
                <a:gd name="f27" fmla="val 105"/>
                <a:gd name="f28" fmla="val 53"/>
                <a:gd name="f29" fmla="val 98"/>
                <a:gd name="f30" fmla="val 59"/>
                <a:gd name="f31" fmla="val 103"/>
                <a:gd name="f32" fmla="val 79"/>
                <a:gd name="f33" fmla="val 100"/>
                <a:gd name="f34" fmla="val 92"/>
                <a:gd name="f35" fmla="val 99"/>
                <a:gd name="f36" fmla="val 97"/>
                <a:gd name="f37" fmla="val 90"/>
                <a:gd name="f38" fmla="val 102"/>
                <a:gd name="f39" fmla="val 85"/>
                <a:gd name="f40" fmla="val 57"/>
                <a:gd name="f41" fmla="val 28"/>
                <a:gd name="f42" fmla="+- 0 0 -90"/>
                <a:gd name="f43" fmla="*/ f3 1 153"/>
                <a:gd name="f44" fmla="*/ f4 1 104"/>
                <a:gd name="f45" fmla="+- f7 0 f5"/>
                <a:gd name="f46" fmla="+- f6 0 f5"/>
                <a:gd name="f47" fmla="*/ f42 f0 1"/>
                <a:gd name="f48" fmla="*/ f46 1 153"/>
                <a:gd name="f49" fmla="*/ f45 1 104"/>
                <a:gd name="f50" fmla="*/ 0 f46 1"/>
                <a:gd name="f51" fmla="*/ 104 f45 1"/>
                <a:gd name="f52" fmla="*/ 48 f45 1"/>
                <a:gd name="f53" fmla="*/ 101 f46 1"/>
                <a:gd name="f54" fmla="*/ 1 f45 1"/>
                <a:gd name="f55" fmla="*/ 153 f46 1"/>
                <a:gd name="f56" fmla="*/ 0 f45 1"/>
                <a:gd name="f57" fmla="*/ 147 f46 1"/>
                <a:gd name="f58" fmla="*/ 46 f45 1"/>
                <a:gd name="f59" fmla="*/ 105 f46 1"/>
                <a:gd name="f60" fmla="*/ 53 f45 1"/>
                <a:gd name="f61" fmla="*/ 100 f46 1"/>
                <a:gd name="f62" fmla="*/ 92 f45 1"/>
                <a:gd name="f63" fmla="*/ 85 f46 1"/>
                <a:gd name="f64" fmla="*/ 102 f45 1"/>
                <a:gd name="f65" fmla="*/ f47 1 f2"/>
                <a:gd name="f66" fmla="*/ f50 1 153"/>
                <a:gd name="f67" fmla="*/ f51 1 104"/>
                <a:gd name="f68" fmla="*/ f52 1 104"/>
                <a:gd name="f69" fmla="*/ f53 1 153"/>
                <a:gd name="f70" fmla="*/ f54 1 104"/>
                <a:gd name="f71" fmla="*/ f55 1 153"/>
                <a:gd name="f72" fmla="*/ f56 1 104"/>
                <a:gd name="f73" fmla="*/ f57 1 153"/>
                <a:gd name="f74" fmla="*/ f58 1 104"/>
                <a:gd name="f75" fmla="*/ f59 1 153"/>
                <a:gd name="f76" fmla="*/ f60 1 104"/>
                <a:gd name="f77" fmla="*/ f61 1 153"/>
                <a:gd name="f78" fmla="*/ f62 1 104"/>
                <a:gd name="f79" fmla="*/ f63 1 153"/>
                <a:gd name="f80" fmla="*/ f64 1 104"/>
                <a:gd name="f81" fmla="*/ 0 1 f48"/>
                <a:gd name="f82" fmla="*/ f6 1 f48"/>
                <a:gd name="f83" fmla="*/ 0 1 f49"/>
                <a:gd name="f84" fmla="*/ f7 1 f49"/>
                <a:gd name="f85" fmla="+- f65 0 f1"/>
                <a:gd name="f86" fmla="*/ f66 1 f48"/>
                <a:gd name="f87" fmla="*/ f67 1 f49"/>
                <a:gd name="f88" fmla="*/ f68 1 f49"/>
                <a:gd name="f89" fmla="*/ f69 1 f48"/>
                <a:gd name="f90" fmla="*/ f70 1 f49"/>
                <a:gd name="f91" fmla="*/ f71 1 f48"/>
                <a:gd name="f92" fmla="*/ f72 1 f49"/>
                <a:gd name="f93" fmla="*/ f73 1 f48"/>
                <a:gd name="f94" fmla="*/ f74 1 f49"/>
                <a:gd name="f95" fmla="*/ f75 1 f48"/>
                <a:gd name="f96" fmla="*/ f76 1 f49"/>
                <a:gd name="f97" fmla="*/ f77 1 f48"/>
                <a:gd name="f98" fmla="*/ f78 1 f49"/>
                <a:gd name="f99" fmla="*/ f79 1 f48"/>
                <a:gd name="f100" fmla="*/ f80 1 f49"/>
                <a:gd name="f101" fmla="*/ f81 f43 1"/>
                <a:gd name="f102" fmla="*/ f82 f43 1"/>
                <a:gd name="f103" fmla="*/ f84 f44 1"/>
                <a:gd name="f104" fmla="*/ f83 f44 1"/>
                <a:gd name="f105" fmla="*/ f86 f43 1"/>
                <a:gd name="f106" fmla="*/ f87 f44 1"/>
                <a:gd name="f107" fmla="*/ f88 f44 1"/>
                <a:gd name="f108" fmla="*/ f89 f43 1"/>
                <a:gd name="f109" fmla="*/ f90 f44 1"/>
                <a:gd name="f110" fmla="*/ f91 f43 1"/>
                <a:gd name="f111" fmla="*/ f92 f44 1"/>
                <a:gd name="f112" fmla="*/ f93 f43 1"/>
                <a:gd name="f113" fmla="*/ f94 f44 1"/>
                <a:gd name="f114" fmla="*/ f95 f43 1"/>
                <a:gd name="f115" fmla="*/ f96 f44 1"/>
                <a:gd name="f116" fmla="*/ f97 f43 1"/>
                <a:gd name="f117" fmla="*/ f98 f44 1"/>
                <a:gd name="f118" fmla="*/ f99 f43 1"/>
                <a:gd name="f119" fmla="*/ f100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5">
                  <a:pos x="f105" y="f106"/>
                </a:cxn>
                <a:cxn ang="f85">
                  <a:pos x="f105" y="f107"/>
                </a:cxn>
                <a:cxn ang="f85">
                  <a:pos x="f108" y="f107"/>
                </a:cxn>
                <a:cxn ang="f85">
                  <a:pos x="f108" y="f109"/>
                </a:cxn>
                <a:cxn ang="f85">
                  <a:pos x="f110" y="f109"/>
                </a:cxn>
                <a:cxn ang="f85">
                  <a:pos x="f110" y="f111"/>
                </a:cxn>
                <a:cxn ang="f85">
                  <a:pos x="f112" y="f113"/>
                </a:cxn>
                <a:cxn ang="f85">
                  <a:pos x="f114" y="f115"/>
                </a:cxn>
                <a:cxn ang="f85">
                  <a:pos x="f116" y="f117"/>
                </a:cxn>
                <a:cxn ang="f85">
                  <a:pos x="f118" y="f119"/>
                </a:cxn>
                <a:cxn ang="f85">
                  <a:pos x="f105" y="f106"/>
                </a:cxn>
                <a:cxn ang="f85">
                  <a:pos x="f105" y="f106"/>
                </a:cxn>
              </a:cxnLst>
              <a:rect l="f101" t="f104" r="f102" b="f103"/>
              <a:pathLst>
                <a:path w="153" h="104">
                  <a:moveTo>
                    <a:pt x="f5" y="f7"/>
                  </a:moveTo>
                  <a:cubicBezTo>
                    <a:pt x="f5" y="f8"/>
                    <a:pt x="f5" y="f9"/>
                    <a:pt x="f5" y="f10"/>
                  </a:cubicBezTo>
                  <a:cubicBezTo>
                    <a:pt x="f11" y="f10"/>
                    <a:pt x="f12" y="f10"/>
                    <a:pt x="f13" y="f10"/>
                  </a:cubicBezTo>
                  <a:cubicBezTo>
                    <a:pt x="f13" y="f14"/>
                    <a:pt x="f13" y="f15"/>
                    <a:pt x="f13" y="f16"/>
                  </a:cubicBezTo>
                  <a:cubicBezTo>
                    <a:pt x="f17" y="f16"/>
                    <a:pt x="f18" y="f16"/>
                    <a:pt x="f6" y="f16"/>
                  </a:cubicBezTo>
                  <a:cubicBezTo>
                    <a:pt x="f6" y="f16"/>
                    <a:pt x="f19" y="f5"/>
                    <a:pt x="f6" y="f5"/>
                  </a:cubicBezTo>
                  <a:cubicBezTo>
                    <a:pt x="f20" y="f15"/>
                    <a:pt x="f21" y="f14"/>
                    <a:pt x="f22" y="f23"/>
                  </a:cubicBezTo>
                  <a:cubicBezTo>
                    <a:pt x="f24" y="f10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7"/>
                    <a:pt x="f41" y="f31"/>
                    <a:pt x="f5" y="f7"/>
                  </a:cubicBezTo>
                  <a:cubicBezTo>
                    <a:pt x="f5" y="f7"/>
                    <a:pt x="f5" y="f7"/>
                    <a:pt x="f5" y="f7"/>
                  </a:cubicBez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6F9F66FF-B632-41C8-8E09-E37F19F3C068}"/>
                </a:ext>
              </a:extLst>
            </p:cNvPr>
            <p:cNvSpPr/>
            <p:nvPr/>
          </p:nvSpPr>
          <p:spPr>
            <a:xfrm>
              <a:off x="6605781" y="2543175"/>
              <a:ext cx="182559" cy="1238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6"/>
                <a:gd name="f7" fmla="val 106"/>
                <a:gd name="f8" fmla="val 105"/>
                <a:gd name="f9" fmla="val 127"/>
                <a:gd name="f10" fmla="val 97"/>
                <a:gd name="f11" fmla="val 68"/>
                <a:gd name="f12" fmla="val 57"/>
                <a:gd name="f13" fmla="val 54"/>
                <a:gd name="f14" fmla="val 102"/>
                <a:gd name="f15" fmla="val 53"/>
                <a:gd name="f16" fmla="val 91"/>
                <a:gd name="f17" fmla="val 52"/>
                <a:gd name="f18" fmla="val 51"/>
                <a:gd name="f19" fmla="val 13"/>
                <a:gd name="f20" fmla="val 9"/>
                <a:gd name="f21" fmla="val 5"/>
                <a:gd name="f22" fmla="val 50"/>
                <a:gd name="f23" fmla="val 33"/>
                <a:gd name="f24" fmla="val 17"/>
                <a:gd name="f25" fmla="val 1"/>
                <a:gd name="f26" fmla="val 2"/>
                <a:gd name="f27" fmla="val 3"/>
                <a:gd name="f28" fmla="val 18"/>
                <a:gd name="f29" fmla="val 78"/>
                <a:gd name="f30" fmla="val 103"/>
                <a:gd name="f31" fmla="val 124"/>
                <a:gd name="f32" fmla="val 136"/>
                <a:gd name="f33" fmla="val 70"/>
                <a:gd name="f34" fmla="val 146"/>
                <a:gd name="f35" fmla="val 88"/>
                <a:gd name="f36" fmla="val 155"/>
                <a:gd name="f37" fmla="+- 0 0 -90"/>
                <a:gd name="f38" fmla="*/ f3 1 156"/>
                <a:gd name="f39" fmla="*/ f4 1 106"/>
                <a:gd name="f40" fmla="+- f7 0 f5"/>
                <a:gd name="f41" fmla="+- f6 0 f5"/>
                <a:gd name="f42" fmla="*/ f37 f0 1"/>
                <a:gd name="f43" fmla="*/ f41 1 156"/>
                <a:gd name="f44" fmla="*/ f40 1 106"/>
                <a:gd name="f45" fmla="*/ 156 f41 1"/>
                <a:gd name="f46" fmla="*/ 105 f40 1"/>
                <a:gd name="f47" fmla="*/ 68 f41 1"/>
                <a:gd name="f48" fmla="*/ 106 f40 1"/>
                <a:gd name="f49" fmla="*/ 53 f41 1"/>
                <a:gd name="f50" fmla="*/ 91 f40 1"/>
                <a:gd name="f51" fmla="*/ 13 f41 1"/>
                <a:gd name="f52" fmla="*/ 52 f40 1"/>
                <a:gd name="f53" fmla="*/ 0 f41 1"/>
                <a:gd name="f54" fmla="*/ 50 f40 1"/>
                <a:gd name="f55" fmla="*/ 0 f40 1"/>
                <a:gd name="f56" fmla="*/ 1 f40 1"/>
                <a:gd name="f57" fmla="*/ 52 f41 1"/>
                <a:gd name="f58" fmla="*/ 3 f40 1"/>
                <a:gd name="f59" fmla="*/ 54 f41 1"/>
                <a:gd name="f60" fmla="*/ 124 f41 1"/>
                <a:gd name="f61" fmla="*/ 155 f41 1"/>
                <a:gd name="f62" fmla="*/ f42 1 f2"/>
                <a:gd name="f63" fmla="*/ f45 1 156"/>
                <a:gd name="f64" fmla="*/ f46 1 106"/>
                <a:gd name="f65" fmla="*/ f47 1 156"/>
                <a:gd name="f66" fmla="*/ f48 1 106"/>
                <a:gd name="f67" fmla="*/ f49 1 156"/>
                <a:gd name="f68" fmla="*/ f50 1 106"/>
                <a:gd name="f69" fmla="*/ f51 1 156"/>
                <a:gd name="f70" fmla="*/ f52 1 106"/>
                <a:gd name="f71" fmla="*/ f53 1 156"/>
                <a:gd name="f72" fmla="*/ f54 1 106"/>
                <a:gd name="f73" fmla="*/ f55 1 106"/>
                <a:gd name="f74" fmla="*/ f56 1 106"/>
                <a:gd name="f75" fmla="*/ f57 1 156"/>
                <a:gd name="f76" fmla="*/ f58 1 106"/>
                <a:gd name="f77" fmla="*/ f59 1 156"/>
                <a:gd name="f78" fmla="*/ f60 1 156"/>
                <a:gd name="f79" fmla="*/ f61 1 156"/>
                <a:gd name="f80" fmla="*/ 0 1 f43"/>
                <a:gd name="f81" fmla="*/ f6 1 f43"/>
                <a:gd name="f82" fmla="*/ 0 1 f44"/>
                <a:gd name="f83" fmla="*/ f7 1 f44"/>
                <a:gd name="f84" fmla="+- f62 0 f1"/>
                <a:gd name="f85" fmla="*/ f63 1 f43"/>
                <a:gd name="f86" fmla="*/ f64 1 f44"/>
                <a:gd name="f87" fmla="*/ f65 1 f43"/>
                <a:gd name="f88" fmla="*/ f66 1 f44"/>
                <a:gd name="f89" fmla="*/ f67 1 f43"/>
                <a:gd name="f90" fmla="*/ f68 1 f44"/>
                <a:gd name="f91" fmla="*/ f69 1 f43"/>
                <a:gd name="f92" fmla="*/ f70 1 f44"/>
                <a:gd name="f93" fmla="*/ f71 1 f43"/>
                <a:gd name="f94" fmla="*/ f72 1 f44"/>
                <a:gd name="f95" fmla="*/ f73 1 f44"/>
                <a:gd name="f96" fmla="*/ f74 1 f44"/>
                <a:gd name="f97" fmla="*/ f75 1 f43"/>
                <a:gd name="f98" fmla="*/ f76 1 f44"/>
                <a:gd name="f99" fmla="*/ f77 1 f43"/>
                <a:gd name="f100" fmla="*/ f78 1 f43"/>
                <a:gd name="f101" fmla="*/ f79 1 f43"/>
                <a:gd name="f102" fmla="*/ f80 f38 1"/>
                <a:gd name="f103" fmla="*/ f81 f38 1"/>
                <a:gd name="f104" fmla="*/ f83 f39 1"/>
                <a:gd name="f105" fmla="*/ f82 f39 1"/>
                <a:gd name="f106" fmla="*/ f85 f38 1"/>
                <a:gd name="f107" fmla="*/ f86 f39 1"/>
                <a:gd name="f108" fmla="*/ f87 f38 1"/>
                <a:gd name="f109" fmla="*/ f88 f39 1"/>
                <a:gd name="f110" fmla="*/ f89 f38 1"/>
                <a:gd name="f111" fmla="*/ f90 f39 1"/>
                <a:gd name="f112" fmla="*/ f91 f38 1"/>
                <a:gd name="f113" fmla="*/ f92 f39 1"/>
                <a:gd name="f114" fmla="*/ f93 f38 1"/>
                <a:gd name="f115" fmla="*/ f94 f39 1"/>
                <a:gd name="f116" fmla="*/ f95 f39 1"/>
                <a:gd name="f117" fmla="*/ f96 f39 1"/>
                <a:gd name="f118" fmla="*/ f97 f38 1"/>
                <a:gd name="f119" fmla="*/ f98 f39 1"/>
                <a:gd name="f120" fmla="*/ f99 f38 1"/>
                <a:gd name="f121" fmla="*/ f100 f38 1"/>
                <a:gd name="f122" fmla="*/ f101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4">
                  <a:pos x="f106" y="f107"/>
                </a:cxn>
                <a:cxn ang="f84">
                  <a:pos x="f108" y="f109"/>
                </a:cxn>
                <a:cxn ang="f84">
                  <a:pos x="f110" y="f111"/>
                </a:cxn>
                <a:cxn ang="f84">
                  <a:pos x="f112" y="f113"/>
                </a:cxn>
                <a:cxn ang="f84">
                  <a:pos x="f114" y="f115"/>
                </a:cxn>
                <a:cxn ang="f84">
                  <a:pos x="f114" y="f116"/>
                </a:cxn>
                <a:cxn ang="f84">
                  <a:pos x="f114" y="f117"/>
                </a:cxn>
                <a:cxn ang="f84">
                  <a:pos x="f118" y="f119"/>
                </a:cxn>
                <a:cxn ang="f84">
                  <a:pos x="f120" y="f115"/>
                </a:cxn>
                <a:cxn ang="f84">
                  <a:pos x="f121" y="f115"/>
                </a:cxn>
                <a:cxn ang="f84">
                  <a:pos x="f122" y="f107"/>
                </a:cxn>
                <a:cxn ang="f84">
                  <a:pos x="f106" y="f107"/>
                </a:cxn>
              </a:cxnLst>
              <a:rect l="f102" t="f105" r="f103" b="f104"/>
              <a:pathLst>
                <a:path w="156" h="105">
                  <a:moveTo>
                    <a:pt x="f6" y="f8"/>
                  </a:moveTo>
                  <a:cubicBezTo>
                    <a:pt x="f9" y="f8"/>
                    <a:pt x="f10" y="f8"/>
                    <a:pt x="f11" y="f7"/>
                  </a:cubicBezTo>
                  <a:cubicBezTo>
                    <a:pt x="f12" y="f7"/>
                    <a:pt x="f13" y="f14"/>
                    <a:pt x="f15" y="f16"/>
                  </a:cubicBezTo>
                  <a:cubicBezTo>
                    <a:pt x="f17" y="f15"/>
                    <a:pt x="f18" y="f15"/>
                    <a:pt x="f19" y="f17"/>
                  </a:cubicBezTo>
                  <a:cubicBezTo>
                    <a:pt x="f20" y="f18"/>
                    <a:pt x="f21" y="f18"/>
                    <a:pt x="f5" y="f22"/>
                  </a:cubicBezTo>
                  <a:cubicBezTo>
                    <a:pt x="f5" y="f23"/>
                    <a:pt x="f5" y="f24"/>
                    <a:pt x="f5" y="f5"/>
                  </a:cubicBezTo>
                  <a:cubicBezTo>
                    <a:pt x="f5" y="f5"/>
                    <a:pt x="f5" y="f25"/>
                    <a:pt x="f5" y="f25"/>
                  </a:cubicBezTo>
                  <a:cubicBezTo>
                    <a:pt x="f24" y="f26"/>
                    <a:pt x="f23" y="f26"/>
                    <a:pt x="f17" y="f27"/>
                  </a:cubicBezTo>
                  <a:cubicBezTo>
                    <a:pt x="f15" y="f28"/>
                    <a:pt x="f15" y="f23"/>
                    <a:pt x="f13" y="f22"/>
                  </a:cubicBezTo>
                  <a:cubicBezTo>
                    <a:pt x="f29" y="f22"/>
                    <a:pt x="f30" y="f22"/>
                    <a:pt x="f31" y="f22"/>
                  </a:cubicBezTo>
                  <a:cubicBezTo>
                    <a:pt x="f32" y="f33"/>
                    <a:pt x="f34" y="f35"/>
                    <a:pt x="f36" y="f8"/>
                  </a:cubicBezTo>
                  <a:lnTo>
                    <a:pt x="f6" y="f8"/>
                  </a:ln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" name="Freeform 16">
              <a:extLst>
                <a:ext uri="{FF2B5EF4-FFF2-40B4-BE49-F238E27FC236}">
                  <a16:creationId xmlns:a16="http://schemas.microsoft.com/office/drawing/2014/main" id="{114D8D24-65B1-4D9D-A428-3D7558F15667}"/>
                </a:ext>
              </a:extLst>
            </p:cNvPr>
            <p:cNvSpPr/>
            <p:nvPr/>
          </p:nvSpPr>
          <p:spPr>
            <a:xfrm>
              <a:off x="7099493" y="2781303"/>
              <a:ext cx="68259" cy="714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9"/>
                <a:gd name="f7" fmla="val 61"/>
                <a:gd name="f8" fmla="val 56"/>
                <a:gd name="f9" fmla="val 57"/>
                <a:gd name="f10" fmla="val 20"/>
                <a:gd name="f11" fmla="val 58"/>
                <a:gd name="f12" fmla="val 39"/>
                <a:gd name="f13" fmla="val 38"/>
                <a:gd name="f14" fmla="val 19"/>
                <a:gd name="f15" fmla="val 40"/>
                <a:gd name="f16" fmla="val 37"/>
                <a:gd name="f17" fmla="+- 0 0 -90"/>
                <a:gd name="f18" fmla="*/ f3 1 59"/>
                <a:gd name="f19" fmla="*/ f4 1 61"/>
                <a:gd name="f20" fmla="+- f7 0 f5"/>
                <a:gd name="f21" fmla="+- f6 0 f5"/>
                <a:gd name="f22" fmla="*/ f17 f0 1"/>
                <a:gd name="f23" fmla="*/ f21 1 59"/>
                <a:gd name="f24" fmla="*/ f20 1 61"/>
                <a:gd name="f25" fmla="*/ 56 f21 1"/>
                <a:gd name="f26" fmla="*/ 0 f20 1"/>
                <a:gd name="f27" fmla="*/ 59 f21 1"/>
                <a:gd name="f28" fmla="*/ 61 f20 1"/>
                <a:gd name="f29" fmla="*/ 0 f21 1"/>
                <a:gd name="f30" fmla="*/ f22 1 f2"/>
                <a:gd name="f31" fmla="*/ f25 1 59"/>
                <a:gd name="f32" fmla="*/ f26 1 61"/>
                <a:gd name="f33" fmla="*/ f27 1 59"/>
                <a:gd name="f34" fmla="*/ f28 1 61"/>
                <a:gd name="f35" fmla="*/ f29 1 59"/>
                <a:gd name="f36" fmla="*/ 0 1 f23"/>
                <a:gd name="f37" fmla="*/ f6 1 f23"/>
                <a:gd name="f38" fmla="*/ 0 1 f24"/>
                <a:gd name="f39" fmla="*/ f7 1 f24"/>
                <a:gd name="f40" fmla="+- f30 0 f1"/>
                <a:gd name="f41" fmla="*/ f31 1 f23"/>
                <a:gd name="f42" fmla="*/ f32 1 f24"/>
                <a:gd name="f43" fmla="*/ f33 1 f23"/>
                <a:gd name="f44" fmla="*/ f34 1 f24"/>
                <a:gd name="f45" fmla="*/ f35 1 f23"/>
                <a:gd name="f46" fmla="*/ f36 f18 1"/>
                <a:gd name="f47" fmla="*/ f37 f18 1"/>
                <a:gd name="f48" fmla="*/ f39 f19 1"/>
                <a:gd name="f49" fmla="*/ f38 f19 1"/>
                <a:gd name="f50" fmla="*/ f41 f18 1"/>
                <a:gd name="f51" fmla="*/ f42 f19 1"/>
                <a:gd name="f52" fmla="*/ f43 f18 1"/>
                <a:gd name="f53" fmla="*/ f44 f19 1"/>
                <a:gd name="f54" fmla="*/ f4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50" y="f51"/>
                </a:cxn>
                <a:cxn ang="f40">
                  <a:pos x="f52" y="f53"/>
                </a:cxn>
                <a:cxn ang="f40">
                  <a:pos x="f54" y="f53"/>
                </a:cxn>
                <a:cxn ang="f40">
                  <a:pos x="f54" y="f51"/>
                </a:cxn>
                <a:cxn ang="f40">
                  <a:pos x="f54" y="f51"/>
                </a:cxn>
                <a:cxn ang="f40">
                  <a:pos x="f50" y="f51"/>
                </a:cxn>
                <a:cxn ang="f40">
                  <a:pos x="f50" y="f51"/>
                </a:cxn>
              </a:cxnLst>
              <a:rect l="f46" t="f49" r="f47" b="f48"/>
              <a:pathLst>
                <a:path w="59" h="61">
                  <a:moveTo>
                    <a:pt x="f8" y="f5"/>
                  </a:moveTo>
                  <a:cubicBezTo>
                    <a:pt x="f9" y="f10"/>
                    <a:pt x="f11" y="f12"/>
                    <a:pt x="f6" y="f7"/>
                  </a:cubicBezTo>
                  <a:cubicBezTo>
                    <a:pt x="f13" y="f7"/>
                    <a:pt x="f14" y="f7"/>
                    <a:pt x="f5" y="f7"/>
                  </a:cubicBezTo>
                  <a:cubicBezTo>
                    <a:pt x="f5" y="f15"/>
                    <a:pt x="f5" y="f10"/>
                    <a:pt x="f5" y="f5"/>
                  </a:cubicBezTo>
                  <a:cubicBezTo>
                    <a:pt x="f5" y="f5"/>
                    <a:pt x="f5" y="f5"/>
                    <a:pt x="f5" y="f5"/>
                  </a:cubicBezTo>
                  <a:cubicBezTo>
                    <a:pt x="f14" y="f5"/>
                    <a:pt x="f16" y="f5"/>
                    <a:pt x="f8" y="f5"/>
                  </a:cubicBezTo>
                  <a:cubicBezTo>
                    <a:pt x="f8" y="f5"/>
                    <a:pt x="f8" y="f5"/>
                    <a:pt x="f8" y="f5"/>
                  </a:cubicBez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Freeform 17">
              <a:extLst>
                <a:ext uri="{FF2B5EF4-FFF2-40B4-BE49-F238E27FC236}">
                  <a16:creationId xmlns:a16="http://schemas.microsoft.com/office/drawing/2014/main" id="{2C19AFDA-CB3B-4CDF-AA74-87E8A696B2BD}"/>
                </a:ext>
              </a:extLst>
            </p:cNvPr>
            <p:cNvSpPr/>
            <p:nvPr/>
          </p:nvSpPr>
          <p:spPr>
            <a:xfrm>
              <a:off x="6786759" y="2665411"/>
              <a:ext cx="50804" cy="603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3"/>
                <a:gd name="f7" fmla="val 51"/>
                <a:gd name="f8" fmla="val 1"/>
                <a:gd name="f9" fmla="val 15"/>
                <a:gd name="f10" fmla="val 14"/>
                <a:gd name="f11" fmla="val 29"/>
                <a:gd name="f12" fmla="val 28"/>
                <a:gd name="f13" fmla="val 42"/>
                <a:gd name="f14" fmla="val 45"/>
                <a:gd name="f15" fmla="val 40"/>
                <a:gd name="f16" fmla="val 47"/>
                <a:gd name="f17" fmla="val 39"/>
                <a:gd name="f18" fmla="val 49"/>
                <a:gd name="f19" fmla="val 32"/>
                <a:gd name="f20" fmla="val 24"/>
                <a:gd name="f21" fmla="val 50"/>
                <a:gd name="f22" fmla="val 17"/>
                <a:gd name="f23" fmla="val 5"/>
                <a:gd name="f24" fmla="val 33"/>
                <a:gd name="f25" fmla="val 2"/>
                <a:gd name="f26" fmla="val 22"/>
                <a:gd name="f27" fmla="val 11"/>
                <a:gd name="f28" fmla="+- 0 0 -90"/>
                <a:gd name="f29" fmla="*/ f3 1 43"/>
                <a:gd name="f30" fmla="*/ f4 1 51"/>
                <a:gd name="f31" fmla="+- f7 0 f5"/>
                <a:gd name="f32" fmla="+- f6 0 f5"/>
                <a:gd name="f33" fmla="*/ f28 f0 1"/>
                <a:gd name="f34" fmla="*/ f32 1 43"/>
                <a:gd name="f35" fmla="*/ f31 1 51"/>
                <a:gd name="f36" fmla="*/ 1 f32 1"/>
                <a:gd name="f37" fmla="*/ 0 f31 1"/>
                <a:gd name="f38" fmla="*/ 43 f32 1"/>
                <a:gd name="f39" fmla="*/ 43 f31 1"/>
                <a:gd name="f40" fmla="*/ 39 f32 1"/>
                <a:gd name="f41" fmla="*/ 49 f31 1"/>
                <a:gd name="f42" fmla="*/ 17 f32 1"/>
                <a:gd name="f43" fmla="*/ 50 f31 1"/>
                <a:gd name="f44" fmla="*/ 33 f31 1"/>
                <a:gd name="f45" fmla="*/ 2 f32 1"/>
                <a:gd name="f46" fmla="*/ f33 1 f2"/>
                <a:gd name="f47" fmla="*/ f36 1 43"/>
                <a:gd name="f48" fmla="*/ f37 1 51"/>
                <a:gd name="f49" fmla="*/ f38 1 43"/>
                <a:gd name="f50" fmla="*/ f39 1 51"/>
                <a:gd name="f51" fmla="*/ f40 1 43"/>
                <a:gd name="f52" fmla="*/ f41 1 51"/>
                <a:gd name="f53" fmla="*/ f42 1 43"/>
                <a:gd name="f54" fmla="*/ f43 1 51"/>
                <a:gd name="f55" fmla="*/ f44 1 51"/>
                <a:gd name="f56" fmla="*/ f45 1 43"/>
                <a:gd name="f57" fmla="*/ 0 1 f34"/>
                <a:gd name="f58" fmla="*/ f6 1 f34"/>
                <a:gd name="f59" fmla="*/ 0 1 f35"/>
                <a:gd name="f60" fmla="*/ f7 1 f35"/>
                <a:gd name="f61" fmla="+- f46 0 f1"/>
                <a:gd name="f62" fmla="*/ f47 1 f34"/>
                <a:gd name="f63" fmla="*/ f48 1 f35"/>
                <a:gd name="f64" fmla="*/ f49 1 f34"/>
                <a:gd name="f65" fmla="*/ f50 1 f35"/>
                <a:gd name="f66" fmla="*/ f51 1 f34"/>
                <a:gd name="f67" fmla="*/ f52 1 f35"/>
                <a:gd name="f68" fmla="*/ f53 1 f34"/>
                <a:gd name="f69" fmla="*/ f54 1 f35"/>
                <a:gd name="f70" fmla="*/ f55 1 f35"/>
                <a:gd name="f71" fmla="*/ f56 1 f34"/>
                <a:gd name="f72" fmla="*/ f57 f29 1"/>
                <a:gd name="f73" fmla="*/ f58 f29 1"/>
                <a:gd name="f74" fmla="*/ f60 f30 1"/>
                <a:gd name="f75" fmla="*/ f59 f30 1"/>
                <a:gd name="f76" fmla="*/ f62 f29 1"/>
                <a:gd name="f77" fmla="*/ f63 f30 1"/>
                <a:gd name="f78" fmla="*/ f64 f29 1"/>
                <a:gd name="f79" fmla="*/ f65 f30 1"/>
                <a:gd name="f80" fmla="*/ f66 f29 1"/>
                <a:gd name="f81" fmla="*/ f67 f30 1"/>
                <a:gd name="f82" fmla="*/ f68 f29 1"/>
                <a:gd name="f83" fmla="*/ f69 f30 1"/>
                <a:gd name="f84" fmla="*/ f70 f30 1"/>
                <a:gd name="f85" fmla="*/ f71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1">
                  <a:pos x="f76" y="f77"/>
                </a:cxn>
                <a:cxn ang="f61">
                  <a:pos x="f78" y="f79"/>
                </a:cxn>
                <a:cxn ang="f61">
                  <a:pos x="f80" y="f81"/>
                </a:cxn>
                <a:cxn ang="f61">
                  <a:pos x="f82" y="f83"/>
                </a:cxn>
                <a:cxn ang="f61">
                  <a:pos x="f76" y="f84"/>
                </a:cxn>
                <a:cxn ang="f61">
                  <a:pos x="f85" y="f77"/>
                </a:cxn>
                <a:cxn ang="f61">
                  <a:pos x="f76" y="f77"/>
                </a:cxn>
              </a:cxnLst>
              <a:rect l="f72" t="f75" r="f73" b="f74"/>
              <a:pathLst>
                <a:path w="43" h="51">
                  <a:moveTo>
                    <a:pt x="f8" y="f5"/>
                  </a:moveTo>
                  <a:cubicBezTo>
                    <a:pt x="f9" y="f10"/>
                    <a:pt x="f11" y="f12"/>
                    <a:pt x="f6" y="f6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18"/>
                    <a:pt x="f20" y="f21"/>
                    <a:pt x="f22" y="f21"/>
                  </a:cubicBezTo>
                  <a:cubicBezTo>
                    <a:pt x="f23" y="f7"/>
                    <a:pt x="f5" y="f14"/>
                    <a:pt x="f8" y="f24"/>
                  </a:cubicBezTo>
                  <a:cubicBezTo>
                    <a:pt x="f25" y="f26"/>
                    <a:pt x="f25" y="f27"/>
                    <a:pt x="f25" y="f5"/>
                  </a:cubicBezTo>
                  <a:cubicBezTo>
                    <a:pt x="f25" y="f5"/>
                    <a:pt x="f8" y="f5"/>
                    <a:pt x="f8" y="f5"/>
                  </a:cubicBez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" name="Freeform 18">
              <a:extLst>
                <a:ext uri="{FF2B5EF4-FFF2-40B4-BE49-F238E27FC236}">
                  <a16:creationId xmlns:a16="http://schemas.microsoft.com/office/drawing/2014/main" id="{9943873C-0613-42D2-B6FA-68E7AFF6366F}"/>
                </a:ext>
              </a:extLst>
            </p:cNvPr>
            <p:cNvSpPr/>
            <p:nvPr/>
          </p:nvSpPr>
          <p:spPr>
            <a:xfrm>
              <a:off x="7474150" y="2022479"/>
              <a:ext cx="85725" cy="26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3"/>
                <a:gd name="f7" fmla="val 23"/>
                <a:gd name="f8" fmla="val 16"/>
                <a:gd name="f9" fmla="val 19"/>
                <a:gd name="f10" fmla="val 11"/>
                <a:gd name="f11" fmla="val 34"/>
                <a:gd name="f12" fmla="val 5"/>
                <a:gd name="f13" fmla="val 51"/>
                <a:gd name="f14" fmla="val 1"/>
                <a:gd name="f15" fmla="val 57"/>
                <a:gd name="f16" fmla="val 64"/>
                <a:gd name="f17" fmla="val 3"/>
                <a:gd name="f18" fmla="val 70"/>
                <a:gd name="f19" fmla="val 72"/>
                <a:gd name="f20" fmla="val 6"/>
                <a:gd name="f21" fmla="val 15"/>
                <a:gd name="f22" fmla="val 67"/>
                <a:gd name="f23" fmla="val 18"/>
                <a:gd name="f24" fmla="val 61"/>
                <a:gd name="f25" fmla="val 21"/>
                <a:gd name="f26" fmla="val 55"/>
                <a:gd name="f27" fmla="val 22"/>
                <a:gd name="f28" fmla="val 41"/>
                <a:gd name="f29" fmla="val 27"/>
                <a:gd name="f30" fmla="val 13"/>
                <a:gd name="f31" fmla="val 9"/>
                <a:gd name="f32" fmla="+- 0 0 -90"/>
                <a:gd name="f33" fmla="*/ f3 1 73"/>
                <a:gd name="f34" fmla="*/ f4 1 23"/>
                <a:gd name="f35" fmla="+- f7 0 f5"/>
                <a:gd name="f36" fmla="+- f6 0 f5"/>
                <a:gd name="f37" fmla="*/ f32 f0 1"/>
                <a:gd name="f38" fmla="*/ f36 1 73"/>
                <a:gd name="f39" fmla="*/ f35 1 23"/>
                <a:gd name="f40" fmla="*/ 0 f36 1"/>
                <a:gd name="f41" fmla="*/ 16 f35 1"/>
                <a:gd name="f42" fmla="*/ 51 f36 1"/>
                <a:gd name="f43" fmla="*/ 1 f35 1"/>
                <a:gd name="f44" fmla="*/ 70 f36 1"/>
                <a:gd name="f45" fmla="*/ 5 f35 1"/>
                <a:gd name="f46" fmla="*/ 72 f36 1"/>
                <a:gd name="f47" fmla="*/ 55 f36 1"/>
                <a:gd name="f48" fmla="*/ 22 f35 1"/>
                <a:gd name="f49" fmla="*/ 13 f36 1"/>
                <a:gd name="f50" fmla="*/ f37 1 f2"/>
                <a:gd name="f51" fmla="*/ f40 1 73"/>
                <a:gd name="f52" fmla="*/ f41 1 23"/>
                <a:gd name="f53" fmla="*/ f42 1 73"/>
                <a:gd name="f54" fmla="*/ f43 1 23"/>
                <a:gd name="f55" fmla="*/ f44 1 73"/>
                <a:gd name="f56" fmla="*/ f45 1 23"/>
                <a:gd name="f57" fmla="*/ f46 1 73"/>
                <a:gd name="f58" fmla="*/ f47 1 73"/>
                <a:gd name="f59" fmla="*/ f48 1 23"/>
                <a:gd name="f60" fmla="*/ f49 1 73"/>
                <a:gd name="f61" fmla="*/ 0 1 f38"/>
                <a:gd name="f62" fmla="*/ f6 1 f38"/>
                <a:gd name="f63" fmla="*/ 0 1 f39"/>
                <a:gd name="f64" fmla="*/ f7 1 f39"/>
                <a:gd name="f65" fmla="+- f50 0 f1"/>
                <a:gd name="f66" fmla="*/ f51 1 f38"/>
                <a:gd name="f67" fmla="*/ f52 1 f39"/>
                <a:gd name="f68" fmla="*/ f53 1 f38"/>
                <a:gd name="f69" fmla="*/ f54 1 f39"/>
                <a:gd name="f70" fmla="*/ f55 1 f38"/>
                <a:gd name="f71" fmla="*/ f56 1 f39"/>
                <a:gd name="f72" fmla="*/ f57 1 f38"/>
                <a:gd name="f73" fmla="*/ f58 1 f38"/>
                <a:gd name="f74" fmla="*/ f59 1 f39"/>
                <a:gd name="f75" fmla="*/ f60 1 f38"/>
                <a:gd name="f76" fmla="*/ f61 f33 1"/>
                <a:gd name="f77" fmla="*/ f62 f33 1"/>
                <a:gd name="f78" fmla="*/ f64 f34 1"/>
                <a:gd name="f79" fmla="*/ f63 f34 1"/>
                <a:gd name="f80" fmla="*/ f66 f33 1"/>
                <a:gd name="f81" fmla="*/ f67 f34 1"/>
                <a:gd name="f82" fmla="*/ f68 f33 1"/>
                <a:gd name="f83" fmla="*/ f69 f34 1"/>
                <a:gd name="f84" fmla="*/ f70 f33 1"/>
                <a:gd name="f85" fmla="*/ f71 f34 1"/>
                <a:gd name="f86" fmla="*/ f72 f33 1"/>
                <a:gd name="f87" fmla="*/ f73 f33 1"/>
                <a:gd name="f88" fmla="*/ f74 f34 1"/>
                <a:gd name="f89" fmla="*/ f75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5">
                  <a:pos x="f80" y="f81"/>
                </a:cxn>
                <a:cxn ang="f65">
                  <a:pos x="f82" y="f83"/>
                </a:cxn>
                <a:cxn ang="f65">
                  <a:pos x="f84" y="f85"/>
                </a:cxn>
                <a:cxn ang="f65">
                  <a:pos x="f86" y="f81"/>
                </a:cxn>
                <a:cxn ang="f65">
                  <a:pos x="f87" y="f88"/>
                </a:cxn>
                <a:cxn ang="f65">
                  <a:pos x="f89" y="f88"/>
                </a:cxn>
                <a:cxn ang="f65">
                  <a:pos x="f80" y="f81"/>
                </a:cxn>
              </a:cxnLst>
              <a:rect l="f76" t="f79" r="f77" b="f78"/>
              <a:pathLst>
                <a:path w="73" h="23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5"/>
                    <a:pt x="f16" y="f17"/>
                    <a:pt x="f18" y="f12"/>
                  </a:cubicBezTo>
                  <a:cubicBezTo>
                    <a:pt x="f19" y="f20"/>
                    <a:pt x="f6" y="f21"/>
                    <a:pt x="f19" y="f8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7"/>
                    <a:pt x="f29" y="f7"/>
                    <a:pt x="f30" y="f27"/>
                  </a:cubicBezTo>
                  <a:cubicBezTo>
                    <a:pt x="f31" y="f27"/>
                    <a:pt x="f12" y="f23"/>
                    <a:pt x="f5" y="f8"/>
                  </a:cubicBez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3" name="Grupo 26">
            <a:extLst>
              <a:ext uri="{FF2B5EF4-FFF2-40B4-BE49-F238E27FC236}">
                <a16:creationId xmlns:a16="http://schemas.microsoft.com/office/drawing/2014/main" id="{C1AF3D6F-03C3-4E36-AD79-698D74EE194B}"/>
              </a:ext>
            </a:extLst>
          </p:cNvPr>
          <p:cNvGrpSpPr/>
          <p:nvPr/>
        </p:nvGrpSpPr>
        <p:grpSpPr>
          <a:xfrm>
            <a:off x="1668267" y="2168847"/>
            <a:ext cx="677863" cy="677863"/>
            <a:chOff x="1668267" y="2168847"/>
            <a:chExt cx="677863" cy="677863"/>
          </a:xfrm>
        </p:grpSpPr>
        <p:sp>
          <p:nvSpPr>
            <p:cNvPr id="24" name="Freeform 19">
              <a:extLst>
                <a:ext uri="{FF2B5EF4-FFF2-40B4-BE49-F238E27FC236}">
                  <a16:creationId xmlns:a16="http://schemas.microsoft.com/office/drawing/2014/main" id="{C68DC7ED-8063-4E39-B358-211ED192C9FC}"/>
                </a:ext>
              </a:extLst>
            </p:cNvPr>
            <p:cNvSpPr/>
            <p:nvPr/>
          </p:nvSpPr>
          <p:spPr>
            <a:xfrm flipH="1">
              <a:off x="2160388" y="2478408"/>
              <a:ext cx="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90"/>
                <a:gd name="f8" fmla="abs f3"/>
                <a:gd name="f9" fmla="abs f4"/>
                <a:gd name="f10" fmla="abs f5"/>
                <a:gd name="f11" fmla="val f6"/>
                <a:gd name="f12" fmla="+- f6 0 f6"/>
                <a:gd name="f13" fmla="*/ f7 f0 1"/>
                <a:gd name="f14" fmla="?: f8 f3 1"/>
                <a:gd name="f15" fmla="?: f9 f4 1"/>
                <a:gd name="f16" fmla="?: f10 f5 1"/>
                <a:gd name="f17" fmla="*/ f12 1 0"/>
                <a:gd name="f18" fmla="*/ f13 1 f2"/>
                <a:gd name="f19" fmla="*/ f14 1 21600"/>
                <a:gd name="f20" fmla="*/ f15 1 21600"/>
                <a:gd name="f21" fmla="*/ 21600 f14 1"/>
                <a:gd name="f22" fmla="*/ 21600 f15 1"/>
                <a:gd name="f23" fmla="*/ 0 1 f17"/>
                <a:gd name="f24" fmla="*/ 1 1 f17"/>
                <a:gd name="f25" fmla="+- f18 0 f1"/>
                <a:gd name="f26" fmla="min f20 f19"/>
                <a:gd name="f27" fmla="*/ f21 1 f16"/>
                <a:gd name="f28" fmla="*/ f22 1 f16"/>
                <a:gd name="f29" fmla="val f27"/>
                <a:gd name="f30" fmla="val f28"/>
                <a:gd name="f31" fmla="*/ f6 f26 1"/>
                <a:gd name="f32" fmla="+- f30 0 f11"/>
                <a:gd name="f33" fmla="+- f29 0 f11"/>
                <a:gd name="f34" fmla="*/ f33 1 0"/>
                <a:gd name="f35" fmla="*/ f32 1 0"/>
                <a:gd name="f36" fmla="*/ f23 f34 1"/>
                <a:gd name="f37" fmla="*/ f24 f34 1"/>
                <a:gd name="f38" fmla="*/ f24 f35 1"/>
                <a:gd name="f39" fmla="*/ f23 f35 1"/>
                <a:gd name="f40" fmla="*/ f36 f26 1"/>
                <a:gd name="f41" fmla="*/ f39 f26 1"/>
                <a:gd name="f42" fmla="*/ f37 f26 1"/>
                <a:gd name="f43" fmla="*/ f38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">
                  <a:pos x="f40" y="f41"/>
                </a:cxn>
                <a:cxn ang="f25">
                  <a:pos x="f40" y="f41"/>
                </a:cxn>
                <a:cxn ang="f25">
                  <a:pos x="f40" y="f41"/>
                </a:cxn>
                <a:cxn ang="f25">
                  <a:pos x="f40" y="f41"/>
                </a:cxn>
              </a:cxnLst>
              <a:rect l="f40" t="f41" r="f42" b="f43"/>
              <a:pathLst>
                <a:path>
                  <a:moveTo>
                    <a:pt x="f31" y="f31"/>
                  </a:moveTo>
                  <a:cubicBezTo>
                    <a:pt x="f31" y="f31"/>
                    <a:pt x="f31" y="f31"/>
                    <a:pt x="f31" y="f31"/>
                  </a:cubicBezTo>
                  <a:cubicBezTo>
                    <a:pt x="f31" y="f31"/>
                    <a:pt x="f31" y="f31"/>
                    <a:pt x="f31" y="f31"/>
                  </a:cubicBezTo>
                  <a:cubicBezTo>
                    <a:pt x="f31" y="f31"/>
                    <a:pt x="f31" y="f31"/>
                    <a:pt x="f31" y="f31"/>
                  </a:cubicBez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" name="Freeform 20">
              <a:extLst>
                <a:ext uri="{FF2B5EF4-FFF2-40B4-BE49-F238E27FC236}">
                  <a16:creationId xmlns:a16="http://schemas.microsoft.com/office/drawing/2014/main" id="{CD0FA3DC-79DB-4AE0-AC72-315B447659BE}"/>
                </a:ext>
              </a:extLst>
            </p:cNvPr>
            <p:cNvSpPr/>
            <p:nvPr/>
          </p:nvSpPr>
          <p:spPr>
            <a:xfrm>
              <a:off x="1668267" y="2478408"/>
              <a:ext cx="677863" cy="3683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79"/>
                <a:gd name="f7" fmla="val 314"/>
                <a:gd name="f8" fmla="val 420"/>
                <a:gd name="f9" fmla="val 53"/>
                <a:gd name="f10" fmla="val 106"/>
                <a:gd name="f11" fmla="val 161"/>
                <a:gd name="f12" fmla="val 332"/>
                <a:gd name="f13" fmla="val 245"/>
                <a:gd name="f14" fmla="val 156"/>
                <a:gd name="f15" fmla="val 107"/>
                <a:gd name="f16" fmla="val 54"/>
                <a:gd name="f17" fmla="val 111"/>
                <a:gd name="f18" fmla="val 67"/>
                <a:gd name="f19" fmla="val 1"/>
                <a:gd name="f20" fmla="val 22"/>
                <a:gd name="f21" fmla="val 7"/>
                <a:gd name="f22" fmla="val 2"/>
                <a:gd name="f23" fmla="val 5"/>
                <a:gd name="f24" fmla="val 3"/>
                <a:gd name="f25" fmla="val 19"/>
                <a:gd name="f26" fmla="val 48"/>
                <a:gd name="f27" fmla="val 4"/>
                <a:gd name="f28" fmla="val 76"/>
                <a:gd name="f29" fmla="val 105"/>
                <a:gd name="f30" fmla="val 143"/>
                <a:gd name="f31" fmla="val 152"/>
                <a:gd name="f32" fmla="val 160"/>
                <a:gd name="f33" fmla="val 168"/>
                <a:gd name="f34" fmla="val 311"/>
                <a:gd name="f35" fmla="val 97"/>
                <a:gd name="f36" fmla="val 312"/>
                <a:gd name="f37" fmla="val 100"/>
                <a:gd name="f38" fmla="val 313"/>
                <a:gd name="f39" fmla="val 110"/>
                <a:gd name="f40" fmla="val 126"/>
                <a:gd name="f41" fmla="val 141"/>
                <a:gd name="f42" fmla="val 157"/>
                <a:gd name="f43" fmla="val 187"/>
                <a:gd name="f44" fmla="val 434"/>
                <a:gd name="f45" fmla="val 558"/>
                <a:gd name="f46" fmla="val 565"/>
                <a:gd name="f47" fmla="val 572"/>
                <a:gd name="f48" fmla="val 207"/>
                <a:gd name="f49" fmla="val 525"/>
                <a:gd name="f50" fmla="val 473"/>
                <a:gd name="f51" fmla="+- 0 0 -90"/>
                <a:gd name="f52" fmla="*/ f3 1 579"/>
                <a:gd name="f53" fmla="*/ f4 1 314"/>
                <a:gd name="f54" fmla="+- f7 0 f5"/>
                <a:gd name="f55" fmla="+- f6 0 f5"/>
                <a:gd name="f56" fmla="*/ f51 f0 1"/>
                <a:gd name="f57" fmla="*/ f55 1 579"/>
                <a:gd name="f58" fmla="*/ f54 1 314"/>
                <a:gd name="f59" fmla="*/ 420 f55 1"/>
                <a:gd name="f60" fmla="*/ 0 f54 1"/>
                <a:gd name="f61" fmla="*/ 161 f54 1"/>
                <a:gd name="f62" fmla="*/ 156 f55 1"/>
                <a:gd name="f63" fmla="*/ 22 f55 1"/>
                <a:gd name="f64" fmla="*/ 3 f55 1"/>
                <a:gd name="f65" fmla="*/ 19 f54 1"/>
                <a:gd name="f66" fmla="*/ 4 f55 1"/>
                <a:gd name="f67" fmla="*/ 105 f54 1"/>
                <a:gd name="f68" fmla="*/ 2 f55 1"/>
                <a:gd name="f69" fmla="*/ 143 f54 1"/>
                <a:gd name="f70" fmla="*/ 168 f54 1"/>
                <a:gd name="f71" fmla="*/ 0 f55 1"/>
                <a:gd name="f72" fmla="*/ 311 f54 1"/>
                <a:gd name="f73" fmla="*/ 97 f55 1"/>
                <a:gd name="f74" fmla="*/ 312 f54 1"/>
                <a:gd name="f75" fmla="*/ 110 f55 1"/>
                <a:gd name="f76" fmla="*/ 313 f54 1"/>
                <a:gd name="f77" fmla="*/ 157 f55 1"/>
                <a:gd name="f78" fmla="*/ 187 f55 1"/>
                <a:gd name="f79" fmla="*/ 558 f55 1"/>
                <a:gd name="f80" fmla="*/ 579 f55 1"/>
                <a:gd name="f81" fmla="*/ f56 1 f2"/>
                <a:gd name="f82" fmla="*/ f59 1 579"/>
                <a:gd name="f83" fmla="*/ f60 1 314"/>
                <a:gd name="f84" fmla="*/ f61 1 314"/>
                <a:gd name="f85" fmla="*/ f62 1 579"/>
                <a:gd name="f86" fmla="*/ f63 1 579"/>
                <a:gd name="f87" fmla="*/ f64 1 579"/>
                <a:gd name="f88" fmla="*/ f65 1 314"/>
                <a:gd name="f89" fmla="*/ f66 1 579"/>
                <a:gd name="f90" fmla="*/ f67 1 314"/>
                <a:gd name="f91" fmla="*/ f68 1 579"/>
                <a:gd name="f92" fmla="*/ f69 1 314"/>
                <a:gd name="f93" fmla="*/ f70 1 314"/>
                <a:gd name="f94" fmla="*/ f71 1 579"/>
                <a:gd name="f95" fmla="*/ f72 1 314"/>
                <a:gd name="f96" fmla="*/ f73 1 579"/>
                <a:gd name="f97" fmla="*/ f74 1 314"/>
                <a:gd name="f98" fmla="*/ f75 1 579"/>
                <a:gd name="f99" fmla="*/ f76 1 314"/>
                <a:gd name="f100" fmla="*/ f77 1 579"/>
                <a:gd name="f101" fmla="*/ f78 1 579"/>
                <a:gd name="f102" fmla="*/ f79 1 579"/>
                <a:gd name="f103" fmla="*/ f80 1 579"/>
                <a:gd name="f104" fmla="*/ 0 1 f57"/>
                <a:gd name="f105" fmla="*/ f6 1 f57"/>
                <a:gd name="f106" fmla="*/ 0 1 f58"/>
                <a:gd name="f107" fmla="*/ f7 1 f58"/>
                <a:gd name="f108" fmla="+- f81 0 f1"/>
                <a:gd name="f109" fmla="*/ f82 1 f57"/>
                <a:gd name="f110" fmla="*/ f83 1 f58"/>
                <a:gd name="f111" fmla="*/ f84 1 f58"/>
                <a:gd name="f112" fmla="*/ f85 1 f57"/>
                <a:gd name="f113" fmla="*/ f86 1 f57"/>
                <a:gd name="f114" fmla="*/ f87 1 f57"/>
                <a:gd name="f115" fmla="*/ f88 1 f58"/>
                <a:gd name="f116" fmla="*/ f89 1 f57"/>
                <a:gd name="f117" fmla="*/ f90 1 f58"/>
                <a:gd name="f118" fmla="*/ f91 1 f57"/>
                <a:gd name="f119" fmla="*/ f92 1 f58"/>
                <a:gd name="f120" fmla="*/ f93 1 f58"/>
                <a:gd name="f121" fmla="*/ f94 1 f57"/>
                <a:gd name="f122" fmla="*/ f95 1 f58"/>
                <a:gd name="f123" fmla="*/ f96 1 f57"/>
                <a:gd name="f124" fmla="*/ f97 1 f58"/>
                <a:gd name="f125" fmla="*/ f98 1 f57"/>
                <a:gd name="f126" fmla="*/ f99 1 f58"/>
                <a:gd name="f127" fmla="*/ f100 1 f57"/>
                <a:gd name="f128" fmla="*/ f101 1 f57"/>
                <a:gd name="f129" fmla="*/ f102 1 f57"/>
                <a:gd name="f130" fmla="*/ f103 1 f57"/>
                <a:gd name="f131" fmla="*/ f104 f52 1"/>
                <a:gd name="f132" fmla="*/ f105 f52 1"/>
                <a:gd name="f133" fmla="*/ f107 f53 1"/>
                <a:gd name="f134" fmla="*/ f106 f53 1"/>
                <a:gd name="f135" fmla="*/ f109 f52 1"/>
                <a:gd name="f136" fmla="*/ f110 f53 1"/>
                <a:gd name="f137" fmla="*/ f111 f53 1"/>
                <a:gd name="f138" fmla="*/ f112 f52 1"/>
                <a:gd name="f139" fmla="*/ f113 f52 1"/>
                <a:gd name="f140" fmla="*/ f114 f52 1"/>
                <a:gd name="f141" fmla="*/ f115 f53 1"/>
                <a:gd name="f142" fmla="*/ f116 f52 1"/>
                <a:gd name="f143" fmla="*/ f117 f53 1"/>
                <a:gd name="f144" fmla="*/ f118 f52 1"/>
                <a:gd name="f145" fmla="*/ f119 f53 1"/>
                <a:gd name="f146" fmla="*/ f120 f53 1"/>
                <a:gd name="f147" fmla="*/ f121 f52 1"/>
                <a:gd name="f148" fmla="*/ f122 f53 1"/>
                <a:gd name="f149" fmla="*/ f123 f52 1"/>
                <a:gd name="f150" fmla="*/ f124 f53 1"/>
                <a:gd name="f151" fmla="*/ f125 f52 1"/>
                <a:gd name="f152" fmla="*/ f126 f53 1"/>
                <a:gd name="f153" fmla="*/ f127 f52 1"/>
                <a:gd name="f154" fmla="*/ f128 f52 1"/>
                <a:gd name="f155" fmla="*/ f129 f52 1"/>
                <a:gd name="f156" fmla="*/ f130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8">
                  <a:pos x="f135" y="f136"/>
                </a:cxn>
                <a:cxn ang="f108">
                  <a:pos x="f135" y="f137"/>
                </a:cxn>
                <a:cxn ang="f108">
                  <a:pos x="f138" y="f137"/>
                </a:cxn>
                <a:cxn ang="f108">
                  <a:pos x="f138" y="f136"/>
                </a:cxn>
                <a:cxn ang="f108">
                  <a:pos x="f139" y="f136"/>
                </a:cxn>
                <a:cxn ang="f108">
                  <a:pos x="f140" y="f141"/>
                </a:cxn>
                <a:cxn ang="f108">
                  <a:pos x="f142" y="f143"/>
                </a:cxn>
                <a:cxn ang="f108">
                  <a:pos x="f144" y="f145"/>
                </a:cxn>
                <a:cxn ang="f108">
                  <a:pos x="f144" y="f146"/>
                </a:cxn>
                <a:cxn ang="f108">
                  <a:pos x="f147" y="f148"/>
                </a:cxn>
                <a:cxn ang="f108">
                  <a:pos x="f149" y="f150"/>
                </a:cxn>
                <a:cxn ang="f108">
                  <a:pos x="f149" y="f150"/>
                </a:cxn>
                <a:cxn ang="f108">
                  <a:pos x="f151" y="f152"/>
                </a:cxn>
                <a:cxn ang="f108">
                  <a:pos x="f153" y="f152"/>
                </a:cxn>
                <a:cxn ang="f108">
                  <a:pos x="f154" y="f152"/>
                </a:cxn>
                <a:cxn ang="f108">
                  <a:pos x="f154" y="f152"/>
                </a:cxn>
                <a:cxn ang="f108">
                  <a:pos x="f155" y="f152"/>
                </a:cxn>
                <a:cxn ang="f108">
                  <a:pos x="f156" y="f150"/>
                </a:cxn>
                <a:cxn ang="f108">
                  <a:pos x="f156" y="f136"/>
                </a:cxn>
                <a:cxn ang="f108">
                  <a:pos x="f135" y="f136"/>
                </a:cxn>
              </a:cxnLst>
              <a:rect l="f131" t="f134" r="f132" b="f133"/>
              <a:pathLst>
                <a:path w="579" h="314">
                  <a:moveTo>
                    <a:pt x="f8" y="f5"/>
                  </a:moveTo>
                  <a:cubicBezTo>
                    <a:pt x="f8" y="f9"/>
                    <a:pt x="f8" y="f10"/>
                    <a:pt x="f8" y="f11"/>
                  </a:cubicBezTo>
                  <a:cubicBezTo>
                    <a:pt x="f12" y="f11"/>
                    <a:pt x="f13" y="f11"/>
                    <a:pt x="f14" y="f11"/>
                  </a:cubicBezTo>
                  <a:cubicBezTo>
                    <a:pt x="f14" y="f15"/>
                    <a:pt x="f14" y="f16"/>
                    <a:pt x="f14" y="f5"/>
                  </a:cubicBezTo>
                  <a:cubicBezTo>
                    <a:pt x="f17" y="f5"/>
                    <a:pt x="f18" y="f19"/>
                    <a:pt x="f20" y="f5"/>
                  </a:cubicBezTo>
                  <a:cubicBezTo>
                    <a:pt x="f21" y="f5"/>
                    <a:pt x="f22" y="f23"/>
                    <a:pt x="f24" y="f25"/>
                  </a:cubicBezTo>
                  <a:cubicBezTo>
                    <a:pt x="f24" y="f26"/>
                    <a:pt x="f27" y="f28"/>
                    <a:pt x="f27" y="f29"/>
                  </a:cubicBezTo>
                  <a:cubicBezTo>
                    <a:pt x="f22" y="f30"/>
                    <a:pt x="f22" y="f30"/>
                    <a:pt x="f22" y="f30"/>
                  </a:cubicBezTo>
                  <a:cubicBezTo>
                    <a:pt x="f22" y="f31"/>
                    <a:pt x="f19" y="f32"/>
                    <a:pt x="f22" y="f33"/>
                  </a:cubicBezTo>
                  <a:cubicBezTo>
                    <a:pt x="f5" y="f34"/>
                    <a:pt x="f5" y="f34"/>
                    <a:pt x="f5" y="f34"/>
                  </a:cubicBezTo>
                  <a:cubicBezTo>
                    <a:pt x="f35" y="f36"/>
                    <a:pt x="f35" y="f36"/>
                    <a:pt x="f35" y="f36"/>
                  </a:cubicBezTo>
                  <a:cubicBezTo>
                    <a:pt x="f35" y="f36"/>
                    <a:pt x="f35" y="f36"/>
                    <a:pt x="f35" y="f36"/>
                  </a:cubicBezTo>
                  <a:cubicBezTo>
                    <a:pt x="f37" y="f7"/>
                    <a:pt x="f10" y="f38"/>
                    <a:pt x="f39" y="f38"/>
                  </a:cubicBezTo>
                  <a:cubicBezTo>
                    <a:pt x="f40" y="f38"/>
                    <a:pt x="f41" y="f38"/>
                    <a:pt x="f42" y="f38"/>
                  </a:cubicBezTo>
                  <a:cubicBezTo>
                    <a:pt x="f43" y="f38"/>
                    <a:pt x="f43" y="f38"/>
                    <a:pt x="f43" y="f38"/>
                  </a:cubicBezTo>
                  <a:cubicBezTo>
                    <a:pt x="f43" y="f38"/>
                    <a:pt x="f43" y="f38"/>
                    <a:pt x="f43" y="f38"/>
                  </a:cubicBezTo>
                  <a:cubicBezTo>
                    <a:pt x="f34" y="f38"/>
                    <a:pt x="f44" y="f38"/>
                    <a:pt x="f45" y="f38"/>
                  </a:cubicBezTo>
                  <a:cubicBezTo>
                    <a:pt x="f46" y="f38"/>
                    <a:pt x="f47" y="f36"/>
                    <a:pt x="f6" y="f36"/>
                  </a:cubicBezTo>
                  <a:cubicBezTo>
                    <a:pt x="f6" y="f48"/>
                    <a:pt x="f6" y="f29"/>
                    <a:pt x="f6" y="f5"/>
                  </a:cubicBezTo>
                  <a:cubicBezTo>
                    <a:pt x="f49" y="f5"/>
                    <a:pt x="f50" y="f5"/>
                    <a:pt x="f8" y="f5"/>
                  </a:cubicBez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" name="Freeform 21">
              <a:extLst>
                <a:ext uri="{FF2B5EF4-FFF2-40B4-BE49-F238E27FC236}">
                  <a16:creationId xmlns:a16="http://schemas.microsoft.com/office/drawing/2014/main" id="{9C80ADFE-C4C2-4348-9A40-90E8408EC7F0}"/>
                </a:ext>
              </a:extLst>
            </p:cNvPr>
            <p:cNvSpPr/>
            <p:nvPr/>
          </p:nvSpPr>
          <p:spPr>
            <a:xfrm flipH="1">
              <a:off x="2160388" y="2478408"/>
              <a:ext cx="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90"/>
                <a:gd name="f8" fmla="abs f3"/>
                <a:gd name="f9" fmla="abs f4"/>
                <a:gd name="f10" fmla="abs f5"/>
                <a:gd name="f11" fmla="val f6"/>
                <a:gd name="f12" fmla="+- f6 0 f6"/>
                <a:gd name="f13" fmla="*/ f7 f0 1"/>
                <a:gd name="f14" fmla="?: f8 f3 1"/>
                <a:gd name="f15" fmla="?: f9 f4 1"/>
                <a:gd name="f16" fmla="?: f10 f5 1"/>
                <a:gd name="f17" fmla="*/ f12 1 0"/>
                <a:gd name="f18" fmla="*/ f13 1 f2"/>
                <a:gd name="f19" fmla="*/ f14 1 21600"/>
                <a:gd name="f20" fmla="*/ f15 1 21600"/>
                <a:gd name="f21" fmla="*/ 21600 f14 1"/>
                <a:gd name="f22" fmla="*/ 21600 f15 1"/>
                <a:gd name="f23" fmla="*/ 0 1 f17"/>
                <a:gd name="f24" fmla="*/ 1 1 f17"/>
                <a:gd name="f25" fmla="+- f18 0 f1"/>
                <a:gd name="f26" fmla="min f20 f19"/>
                <a:gd name="f27" fmla="*/ f21 1 f16"/>
                <a:gd name="f28" fmla="*/ f22 1 f16"/>
                <a:gd name="f29" fmla="val f27"/>
                <a:gd name="f30" fmla="val f28"/>
                <a:gd name="f31" fmla="*/ f6 f26 1"/>
                <a:gd name="f32" fmla="+- f30 0 f11"/>
                <a:gd name="f33" fmla="+- f29 0 f11"/>
                <a:gd name="f34" fmla="*/ f33 1 0"/>
                <a:gd name="f35" fmla="*/ f32 1 0"/>
                <a:gd name="f36" fmla="*/ f23 f34 1"/>
                <a:gd name="f37" fmla="*/ f24 f34 1"/>
                <a:gd name="f38" fmla="*/ f24 f35 1"/>
                <a:gd name="f39" fmla="*/ f23 f35 1"/>
                <a:gd name="f40" fmla="*/ f36 f26 1"/>
                <a:gd name="f41" fmla="*/ f39 f26 1"/>
                <a:gd name="f42" fmla="*/ f37 f26 1"/>
                <a:gd name="f43" fmla="*/ f38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">
                  <a:pos x="f40" y="f41"/>
                </a:cxn>
                <a:cxn ang="f25">
                  <a:pos x="f40" y="f41"/>
                </a:cxn>
                <a:cxn ang="f25">
                  <a:pos x="f40" y="f41"/>
                </a:cxn>
                <a:cxn ang="f25">
                  <a:pos x="f40" y="f41"/>
                </a:cxn>
              </a:cxnLst>
              <a:rect l="f40" t="f41" r="f42" b="f43"/>
              <a:pathLst>
                <a:path>
                  <a:moveTo>
                    <a:pt x="f31" y="f31"/>
                  </a:moveTo>
                  <a:cubicBezTo>
                    <a:pt x="f31" y="f31"/>
                    <a:pt x="f31" y="f31"/>
                    <a:pt x="f31" y="f31"/>
                  </a:cubicBezTo>
                  <a:cubicBezTo>
                    <a:pt x="f31" y="f31"/>
                    <a:pt x="f31" y="f31"/>
                    <a:pt x="f31" y="f31"/>
                  </a:cubicBezTo>
                  <a:cubicBezTo>
                    <a:pt x="f31" y="f31"/>
                    <a:pt x="f31" y="f31"/>
                    <a:pt x="f31" y="f31"/>
                  </a:cubicBez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" name="Freeform 22">
              <a:extLst>
                <a:ext uri="{FF2B5EF4-FFF2-40B4-BE49-F238E27FC236}">
                  <a16:creationId xmlns:a16="http://schemas.microsoft.com/office/drawing/2014/main" id="{AFEBC838-E27E-4319-A580-32F0D6F2B98A}"/>
                </a:ext>
              </a:extLst>
            </p:cNvPr>
            <p:cNvSpPr/>
            <p:nvPr/>
          </p:nvSpPr>
          <p:spPr>
            <a:xfrm>
              <a:off x="1795268" y="2168847"/>
              <a:ext cx="423860" cy="4397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63"/>
                <a:gd name="f7" fmla="val 375"/>
                <a:gd name="f8" fmla="val 94"/>
                <a:gd name="f9" fmla="val 266"/>
                <a:gd name="f10" fmla="val 103"/>
                <a:gd name="f11" fmla="val 273"/>
                <a:gd name="f12" fmla="val 101"/>
                <a:gd name="f13" fmla="val 294"/>
                <a:gd name="f14" fmla="val 105"/>
                <a:gd name="f15" fmla="val 312"/>
                <a:gd name="f16" fmla="val 121"/>
                <a:gd name="f17" fmla="val 138"/>
                <a:gd name="f18" fmla="val 159"/>
                <a:gd name="f19" fmla="val 326"/>
                <a:gd name="f20" fmla="val 340"/>
                <a:gd name="f21" fmla="val 353"/>
                <a:gd name="f22" fmla="val 368"/>
                <a:gd name="f23" fmla="val 170"/>
                <a:gd name="f24" fmla="val 366"/>
                <a:gd name="f25" fmla="val 190"/>
                <a:gd name="f26" fmla="val 365"/>
                <a:gd name="f27" fmla="val 206"/>
                <a:gd name="f28" fmla="val 208"/>
                <a:gd name="f29" fmla="val 355"/>
                <a:gd name="f30" fmla="val 210"/>
                <a:gd name="f31" fmla="val 341"/>
                <a:gd name="f32" fmla="val 322"/>
                <a:gd name="f33" fmla="val 214"/>
                <a:gd name="f34" fmla="val 315"/>
                <a:gd name="f35" fmla="val 221"/>
                <a:gd name="f36" fmla="val 308"/>
                <a:gd name="f37" fmla="val 240"/>
                <a:gd name="f38" fmla="val 254"/>
                <a:gd name="f39" fmla="val 256"/>
                <a:gd name="f40" fmla="val 311"/>
                <a:gd name="f41" fmla="val 259"/>
                <a:gd name="f42" fmla="val 310"/>
                <a:gd name="f43" fmla="val 263"/>
                <a:gd name="f44" fmla="val 309"/>
                <a:gd name="f45" fmla="val 295"/>
                <a:gd name="f46" fmla="val 280"/>
                <a:gd name="f47" fmla="val 281"/>
                <a:gd name="f48" fmla="val 296"/>
                <a:gd name="f49" fmla="val 246"/>
                <a:gd name="f50" fmla="val 229"/>
                <a:gd name="f51" fmla="val 330"/>
                <a:gd name="f52" fmla="val 347"/>
                <a:gd name="f53" fmla="val 192"/>
                <a:gd name="f54" fmla="val 177"/>
                <a:gd name="f55" fmla="val 161"/>
                <a:gd name="f56" fmla="val 329"/>
                <a:gd name="f57" fmla="val 297"/>
                <a:gd name="f58" fmla="val 106"/>
                <a:gd name="f59" fmla="val 54"/>
                <a:gd name="f60" fmla="val 156"/>
                <a:gd name="f61" fmla="val 66"/>
                <a:gd name="f62" fmla="val 33"/>
                <a:gd name="f63" fmla="val 179"/>
                <a:gd name="f64" fmla="val 193"/>
                <a:gd name="f65" fmla="val 207"/>
                <a:gd name="f66" fmla="val 17"/>
                <a:gd name="f67" fmla="val 38"/>
                <a:gd name="f68" fmla="val 45"/>
                <a:gd name="f69" fmla="val 217"/>
                <a:gd name="f70" fmla="val 53"/>
                <a:gd name="f71" fmla="val 227"/>
                <a:gd name="f72" fmla="val 48"/>
                <a:gd name="f73" fmla="val 247"/>
                <a:gd name="f74" fmla="val 64"/>
                <a:gd name="f75" fmla="val 84"/>
                <a:gd name="f76" fmla="val 258"/>
                <a:gd name="f77" fmla="+- 0 0 -90"/>
                <a:gd name="f78" fmla="*/ f3 1 363"/>
                <a:gd name="f79" fmla="*/ f4 1 375"/>
                <a:gd name="f80" fmla="+- f7 0 f5"/>
                <a:gd name="f81" fmla="+- f6 0 f5"/>
                <a:gd name="f82" fmla="*/ f77 f0 1"/>
                <a:gd name="f83" fmla="*/ f81 1 363"/>
                <a:gd name="f84" fmla="*/ f80 1 375"/>
                <a:gd name="f85" fmla="*/ 94 f81 1"/>
                <a:gd name="f86" fmla="*/ 266 f80 1"/>
                <a:gd name="f87" fmla="*/ 105 f81 1"/>
                <a:gd name="f88" fmla="*/ 312 f80 1"/>
                <a:gd name="f89" fmla="*/ 159 f81 1"/>
                <a:gd name="f90" fmla="*/ 353 f80 1"/>
                <a:gd name="f91" fmla="*/ 180 f81 1"/>
                <a:gd name="f92" fmla="*/ 366 f80 1"/>
                <a:gd name="f93" fmla="*/ 208 f81 1"/>
                <a:gd name="f94" fmla="*/ 355 f80 1"/>
                <a:gd name="f95" fmla="*/ 214 f81 1"/>
                <a:gd name="f96" fmla="*/ 315 f80 1"/>
                <a:gd name="f97" fmla="*/ 254 f81 1"/>
                <a:gd name="f98" fmla="*/ 263 f81 1"/>
                <a:gd name="f99" fmla="*/ 309 f80 1"/>
                <a:gd name="f100" fmla="*/ 263 f80 1"/>
                <a:gd name="f101" fmla="*/ 312 f81 1"/>
                <a:gd name="f102" fmla="*/ 210 f80 1"/>
                <a:gd name="f103" fmla="*/ 363 f81 1"/>
                <a:gd name="f104" fmla="*/ 161 f80 1"/>
                <a:gd name="f105" fmla="*/ 0 f80 1"/>
                <a:gd name="f106" fmla="*/ 101 f81 1"/>
                <a:gd name="f107" fmla="*/ 0 f81 1"/>
                <a:gd name="f108" fmla="*/ 207 f80 1"/>
                <a:gd name="f109" fmla="*/ 45 f81 1"/>
                <a:gd name="f110" fmla="*/ 217 f80 1"/>
                <a:gd name="f111" fmla="*/ 48 f81 1"/>
                <a:gd name="f112" fmla="*/ f82 1 f2"/>
                <a:gd name="f113" fmla="*/ f85 1 363"/>
                <a:gd name="f114" fmla="*/ f86 1 375"/>
                <a:gd name="f115" fmla="*/ f87 1 363"/>
                <a:gd name="f116" fmla="*/ f88 1 375"/>
                <a:gd name="f117" fmla="*/ f89 1 363"/>
                <a:gd name="f118" fmla="*/ f90 1 375"/>
                <a:gd name="f119" fmla="*/ f91 1 363"/>
                <a:gd name="f120" fmla="*/ f92 1 375"/>
                <a:gd name="f121" fmla="*/ f93 1 363"/>
                <a:gd name="f122" fmla="*/ f94 1 375"/>
                <a:gd name="f123" fmla="*/ f95 1 363"/>
                <a:gd name="f124" fmla="*/ f96 1 375"/>
                <a:gd name="f125" fmla="*/ f97 1 363"/>
                <a:gd name="f126" fmla="*/ f98 1 363"/>
                <a:gd name="f127" fmla="*/ f99 1 375"/>
                <a:gd name="f128" fmla="*/ f100 1 375"/>
                <a:gd name="f129" fmla="*/ f101 1 363"/>
                <a:gd name="f130" fmla="*/ f102 1 375"/>
                <a:gd name="f131" fmla="*/ f103 1 363"/>
                <a:gd name="f132" fmla="*/ f104 1 375"/>
                <a:gd name="f133" fmla="*/ f105 1 375"/>
                <a:gd name="f134" fmla="*/ f106 1 363"/>
                <a:gd name="f135" fmla="*/ f107 1 363"/>
                <a:gd name="f136" fmla="*/ f108 1 375"/>
                <a:gd name="f137" fmla="*/ f109 1 363"/>
                <a:gd name="f138" fmla="*/ f110 1 375"/>
                <a:gd name="f139" fmla="*/ f111 1 363"/>
                <a:gd name="f140" fmla="*/ 0 1 f83"/>
                <a:gd name="f141" fmla="*/ f6 1 f83"/>
                <a:gd name="f142" fmla="*/ 0 1 f84"/>
                <a:gd name="f143" fmla="*/ f7 1 f84"/>
                <a:gd name="f144" fmla="+- f112 0 f1"/>
                <a:gd name="f145" fmla="*/ f113 1 f83"/>
                <a:gd name="f146" fmla="*/ f114 1 f84"/>
                <a:gd name="f147" fmla="*/ f115 1 f83"/>
                <a:gd name="f148" fmla="*/ f116 1 f84"/>
                <a:gd name="f149" fmla="*/ f117 1 f83"/>
                <a:gd name="f150" fmla="*/ f118 1 f84"/>
                <a:gd name="f151" fmla="*/ f119 1 f83"/>
                <a:gd name="f152" fmla="*/ f120 1 f84"/>
                <a:gd name="f153" fmla="*/ f121 1 f83"/>
                <a:gd name="f154" fmla="*/ f122 1 f84"/>
                <a:gd name="f155" fmla="*/ f123 1 f83"/>
                <a:gd name="f156" fmla="*/ f124 1 f84"/>
                <a:gd name="f157" fmla="*/ f125 1 f83"/>
                <a:gd name="f158" fmla="*/ f126 1 f83"/>
                <a:gd name="f159" fmla="*/ f127 1 f84"/>
                <a:gd name="f160" fmla="*/ f128 1 f84"/>
                <a:gd name="f161" fmla="*/ f129 1 f83"/>
                <a:gd name="f162" fmla="*/ f130 1 f84"/>
                <a:gd name="f163" fmla="*/ f131 1 f83"/>
                <a:gd name="f164" fmla="*/ f132 1 f84"/>
                <a:gd name="f165" fmla="*/ f133 1 f84"/>
                <a:gd name="f166" fmla="*/ f134 1 f83"/>
                <a:gd name="f167" fmla="*/ f135 1 f83"/>
                <a:gd name="f168" fmla="*/ f136 1 f84"/>
                <a:gd name="f169" fmla="*/ f137 1 f83"/>
                <a:gd name="f170" fmla="*/ f138 1 f84"/>
                <a:gd name="f171" fmla="*/ f139 1 f83"/>
                <a:gd name="f172" fmla="*/ f140 f78 1"/>
                <a:gd name="f173" fmla="*/ f141 f78 1"/>
                <a:gd name="f174" fmla="*/ f143 f79 1"/>
                <a:gd name="f175" fmla="*/ f142 f79 1"/>
                <a:gd name="f176" fmla="*/ f145 f78 1"/>
                <a:gd name="f177" fmla="*/ f146 f79 1"/>
                <a:gd name="f178" fmla="*/ f147 f78 1"/>
                <a:gd name="f179" fmla="*/ f148 f79 1"/>
                <a:gd name="f180" fmla="*/ f149 f78 1"/>
                <a:gd name="f181" fmla="*/ f150 f79 1"/>
                <a:gd name="f182" fmla="*/ f151 f78 1"/>
                <a:gd name="f183" fmla="*/ f152 f79 1"/>
                <a:gd name="f184" fmla="*/ f153 f78 1"/>
                <a:gd name="f185" fmla="*/ f154 f79 1"/>
                <a:gd name="f186" fmla="*/ f155 f78 1"/>
                <a:gd name="f187" fmla="*/ f156 f79 1"/>
                <a:gd name="f188" fmla="*/ f157 f78 1"/>
                <a:gd name="f189" fmla="*/ f158 f78 1"/>
                <a:gd name="f190" fmla="*/ f159 f79 1"/>
                <a:gd name="f191" fmla="*/ f160 f79 1"/>
                <a:gd name="f192" fmla="*/ f161 f78 1"/>
                <a:gd name="f193" fmla="*/ f162 f79 1"/>
                <a:gd name="f194" fmla="*/ f163 f78 1"/>
                <a:gd name="f195" fmla="*/ f164 f79 1"/>
                <a:gd name="f196" fmla="*/ f165 f79 1"/>
                <a:gd name="f197" fmla="*/ f166 f78 1"/>
                <a:gd name="f198" fmla="*/ f167 f78 1"/>
                <a:gd name="f199" fmla="*/ f168 f79 1"/>
                <a:gd name="f200" fmla="*/ f169 f78 1"/>
                <a:gd name="f201" fmla="*/ f170 f79 1"/>
                <a:gd name="f202" fmla="*/ f171 f7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4">
                  <a:pos x="f176" y="f177"/>
                </a:cxn>
                <a:cxn ang="f144">
                  <a:pos x="f178" y="f179"/>
                </a:cxn>
                <a:cxn ang="f144">
                  <a:pos x="f180" y="f179"/>
                </a:cxn>
                <a:cxn ang="f144">
                  <a:pos x="f180" y="f181"/>
                </a:cxn>
                <a:cxn ang="f144">
                  <a:pos x="f182" y="f183"/>
                </a:cxn>
                <a:cxn ang="f144">
                  <a:pos x="f184" y="f185"/>
                </a:cxn>
                <a:cxn ang="f144">
                  <a:pos x="f186" y="f187"/>
                </a:cxn>
                <a:cxn ang="f144">
                  <a:pos x="f188" y="f179"/>
                </a:cxn>
                <a:cxn ang="f144">
                  <a:pos x="f189" y="f190"/>
                </a:cxn>
                <a:cxn ang="f144">
                  <a:pos x="f189" y="f191"/>
                </a:cxn>
                <a:cxn ang="f144">
                  <a:pos x="f192" y="f191"/>
                </a:cxn>
                <a:cxn ang="f144">
                  <a:pos x="f192" y="f193"/>
                </a:cxn>
                <a:cxn ang="f144">
                  <a:pos x="f194" y="f193"/>
                </a:cxn>
                <a:cxn ang="f144">
                  <a:pos x="f194" y="f195"/>
                </a:cxn>
                <a:cxn ang="f144">
                  <a:pos x="f189" y="f195"/>
                </a:cxn>
                <a:cxn ang="f144">
                  <a:pos x="f189" y="f196"/>
                </a:cxn>
                <a:cxn ang="f144">
                  <a:pos x="f197" y="f196"/>
                </a:cxn>
                <a:cxn ang="f144">
                  <a:pos x="f197" y="f195"/>
                </a:cxn>
                <a:cxn ang="f144">
                  <a:pos x="f198" y="f195"/>
                </a:cxn>
                <a:cxn ang="f144">
                  <a:pos x="f198" y="f199"/>
                </a:cxn>
                <a:cxn ang="f144">
                  <a:pos x="f200" y="f201"/>
                </a:cxn>
                <a:cxn ang="f144">
                  <a:pos x="f202" y="f191"/>
                </a:cxn>
                <a:cxn ang="f144">
                  <a:pos x="f176" y="f177"/>
                </a:cxn>
              </a:cxnLst>
              <a:rect l="f172" t="f175" r="f173" b="f174"/>
              <a:pathLst>
                <a:path w="363" h="37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5"/>
                    <a:pt x="f17" y="f15"/>
                    <a:pt x="f18" y="f15"/>
                  </a:cubicBezTo>
                  <a:cubicBezTo>
                    <a:pt x="f18" y="f19"/>
                    <a:pt x="f18" y="f20"/>
                    <a:pt x="f18" y="f21"/>
                  </a:cubicBezTo>
                  <a:cubicBezTo>
                    <a:pt x="f18" y="f22"/>
                    <a:pt x="f23" y="f22"/>
                    <a:pt x="f2" y="f24"/>
                  </a:cubicBezTo>
                  <a:cubicBezTo>
                    <a:pt x="f25" y="f26"/>
                    <a:pt x="f27" y="f7"/>
                    <a:pt x="f28" y="f29"/>
                  </a:cubicBezTo>
                  <a:cubicBezTo>
                    <a:pt x="f30" y="f31"/>
                    <a:pt x="f27" y="f32"/>
                    <a:pt x="f33" y="f34"/>
                  </a:cubicBezTo>
                  <a:cubicBezTo>
                    <a:pt x="f35" y="f36"/>
                    <a:pt x="f37" y="f15"/>
                    <a:pt x="f38" y="f15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3" y="f45"/>
                    <a:pt x="f43" y="f46"/>
                    <a:pt x="f43" y="f43"/>
                  </a:cubicBezTo>
                  <a:cubicBezTo>
                    <a:pt x="f47" y="f43"/>
                    <a:pt x="f48" y="f43"/>
                    <a:pt x="f15" y="f43"/>
                  </a:cubicBezTo>
                  <a:cubicBezTo>
                    <a:pt x="f15" y="f49"/>
                    <a:pt x="f15" y="f50"/>
                    <a:pt x="f15" y="f30"/>
                  </a:cubicBezTo>
                  <a:cubicBezTo>
                    <a:pt x="f51" y="f30"/>
                    <a:pt x="f52" y="f30"/>
                    <a:pt x="f6" y="f30"/>
                  </a:cubicBezTo>
                  <a:cubicBezTo>
                    <a:pt x="f6" y="f53"/>
                    <a:pt x="f6" y="f54"/>
                    <a:pt x="f6" y="f55"/>
                  </a:cubicBezTo>
                  <a:cubicBezTo>
                    <a:pt x="f56" y="f55"/>
                    <a:pt x="f57" y="f55"/>
                    <a:pt x="f43" y="f55"/>
                  </a:cubicBezTo>
                  <a:cubicBezTo>
                    <a:pt x="f43" y="f58"/>
                    <a:pt x="f43" y="f59"/>
                    <a:pt x="f43" y="f5"/>
                  </a:cubicBezTo>
                  <a:cubicBezTo>
                    <a:pt x="f28" y="f5"/>
                    <a:pt x="f60" y="f5"/>
                    <a:pt x="f12" y="f5"/>
                  </a:cubicBezTo>
                  <a:cubicBezTo>
                    <a:pt x="f12" y="f59"/>
                    <a:pt x="f12" y="f58"/>
                    <a:pt x="f12" y="f55"/>
                  </a:cubicBezTo>
                  <a:cubicBezTo>
                    <a:pt x="f61" y="f55"/>
                    <a:pt x="f62" y="f55"/>
                    <a:pt x="f5" y="f55"/>
                  </a:cubicBezTo>
                  <a:cubicBezTo>
                    <a:pt x="f5" y="f63"/>
                    <a:pt x="f5" y="f64"/>
                    <a:pt x="f5" y="f65"/>
                  </a:cubicBezTo>
                  <a:cubicBezTo>
                    <a:pt x="f66" y="f30"/>
                    <a:pt x="f67" y="f28"/>
                    <a:pt x="f68" y="f69"/>
                  </a:cubicBezTo>
                  <a:cubicBezTo>
                    <a:pt x="f70" y="f71"/>
                    <a:pt x="f72" y="f73"/>
                    <a:pt x="f72" y="f43"/>
                  </a:cubicBezTo>
                  <a:cubicBezTo>
                    <a:pt x="f74" y="f43"/>
                    <a:pt x="f75" y="f76"/>
                    <a:pt x="f8" y="f9"/>
                  </a:cubicBez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8" name="Oval 23">
              <a:extLst>
                <a:ext uri="{FF2B5EF4-FFF2-40B4-BE49-F238E27FC236}">
                  <a16:creationId xmlns:a16="http://schemas.microsoft.com/office/drawing/2014/main" id="{6239ACBF-0D2D-451C-8689-8D56E739C1BB}"/>
                </a:ext>
              </a:extLst>
            </p:cNvPr>
            <p:cNvSpPr/>
            <p:nvPr/>
          </p:nvSpPr>
          <p:spPr>
            <a:xfrm>
              <a:off x="1850827" y="2478408"/>
              <a:ext cx="1591" cy="1591"/>
            </a:xfrm>
            <a:custGeom>
              <a:avLst/>
              <a:gdLst>
                <a:gd name="f0" fmla="val 21600000"/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+- 2700000 f2 0"/>
                <a:gd name="f15" fmla="*/ f9 f1 1"/>
                <a:gd name="f16" fmla="*/ f10 f1 1"/>
                <a:gd name="f17" fmla="?: f11 f4 1"/>
                <a:gd name="f18" fmla="?: f12 f5 1"/>
                <a:gd name="f19" fmla="?: f13 f6 1"/>
                <a:gd name="f20" fmla="+- f14 0 f2"/>
                <a:gd name="f21" fmla="*/ f15 1 f3"/>
                <a:gd name="f22" fmla="*/ f16 1 f3"/>
                <a:gd name="f23" fmla="*/ f17 1 21600"/>
                <a:gd name="f24" fmla="*/ f18 1 21600"/>
                <a:gd name="f25" fmla="*/ 21600 f17 1"/>
                <a:gd name="f26" fmla="*/ 21600 f18 1"/>
                <a:gd name="f27" fmla="+- f20 f2 0"/>
                <a:gd name="f28" fmla="+- f21 0 f2"/>
                <a:gd name="f29" fmla="+- f22 0 f2"/>
                <a:gd name="f30" fmla="min f24 f23"/>
                <a:gd name="f31" fmla="*/ f25 1 f19"/>
                <a:gd name="f32" fmla="*/ f26 1 f19"/>
                <a:gd name="f33" fmla="*/ f27 f8 1"/>
                <a:gd name="f34" fmla="val f31"/>
                <a:gd name="f35" fmla="val f32"/>
                <a:gd name="f36" fmla="*/ f33 1 f1"/>
                <a:gd name="f37" fmla="*/ f7 f30 1"/>
                <a:gd name="f38" fmla="+- f35 0 f7"/>
                <a:gd name="f39" fmla="+- f34 0 f7"/>
                <a:gd name="f40" fmla="+- 0 0 f36"/>
                <a:gd name="f41" fmla="*/ f38 1 2"/>
                <a:gd name="f42" fmla="*/ f39 1 2"/>
                <a:gd name="f43" fmla="+- 0 0 f40"/>
                <a:gd name="f44" fmla="+- f7 f41 0"/>
                <a:gd name="f45" fmla="+- f7 f42 0"/>
                <a:gd name="f46" fmla="*/ f43 f1 1"/>
                <a:gd name="f47" fmla="*/ f42 f30 1"/>
                <a:gd name="f48" fmla="*/ f41 f30 1"/>
                <a:gd name="f49" fmla="*/ f46 1 f8"/>
                <a:gd name="f50" fmla="*/ f44 f30 1"/>
                <a:gd name="f51" fmla="+- f49 0 f2"/>
                <a:gd name="f52" fmla="cos 1 f51"/>
                <a:gd name="f53" fmla="sin 1 f51"/>
                <a:gd name="f54" fmla="+- 0 0 f52"/>
                <a:gd name="f55" fmla="+- 0 0 f53"/>
                <a:gd name="f56" fmla="+- 0 0 f54"/>
                <a:gd name="f57" fmla="+- 0 0 f55"/>
                <a:gd name="f58" fmla="val f56"/>
                <a:gd name="f59" fmla="val f57"/>
                <a:gd name="f60" fmla="*/ f58 f42 1"/>
                <a:gd name="f61" fmla="*/ f59 f41 1"/>
                <a:gd name="f62" fmla="+- f45 0 f60"/>
                <a:gd name="f63" fmla="+- f45 f60 0"/>
                <a:gd name="f64" fmla="+- f44 0 f61"/>
                <a:gd name="f65" fmla="+- f44 f61 0"/>
                <a:gd name="f66" fmla="*/ f62 f30 1"/>
                <a:gd name="f67" fmla="*/ f64 f30 1"/>
                <a:gd name="f68" fmla="*/ f63 f30 1"/>
                <a:gd name="f69" fmla="*/ f65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66" y="f67"/>
                </a:cxn>
                <a:cxn ang="f29">
                  <a:pos x="f66" y="f69"/>
                </a:cxn>
                <a:cxn ang="f29">
                  <a:pos x="f68" y="f69"/>
                </a:cxn>
                <a:cxn ang="f28">
                  <a:pos x="f68" y="f67"/>
                </a:cxn>
              </a:cxnLst>
              <a:rect l="f66" t="f67" r="f68" b="f69"/>
              <a:pathLst>
                <a:path>
                  <a:moveTo>
                    <a:pt x="f37" y="f50"/>
                  </a:moveTo>
                  <a:arcTo wR="f47" hR="f48" stAng="f1" swAng="f0"/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29" name="Line 24">
            <a:extLst>
              <a:ext uri="{FF2B5EF4-FFF2-40B4-BE49-F238E27FC236}">
                <a16:creationId xmlns:a16="http://schemas.microsoft.com/office/drawing/2014/main" id="{FCC61B9F-4F0B-478D-9405-3DD5D6886252}"/>
              </a:ext>
            </a:extLst>
          </p:cNvPr>
          <p:cNvSpPr/>
          <p:nvPr/>
        </p:nvSpPr>
        <p:spPr>
          <a:xfrm flipH="1">
            <a:off x="4368802" y="2292345"/>
            <a:ext cx="0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*/ f7 f0 1"/>
              <a:gd name="f13" fmla="*/ f8 f0 1"/>
              <a:gd name="f14" fmla="?: f9 f3 1"/>
              <a:gd name="f15" fmla="?: f10 f4 1"/>
              <a:gd name="f16" fmla="?: f11 f5 1"/>
              <a:gd name="f17" fmla="*/ f12 1 f2"/>
              <a:gd name="f18" fmla="*/ f13 1 f2"/>
              <a:gd name="f19" fmla="*/ f14 1 21600"/>
              <a:gd name="f20" fmla="*/ f15 1 21600"/>
              <a:gd name="f21" fmla="*/ 21600 f14 1"/>
              <a:gd name="f22" fmla="*/ 21600 f15 1"/>
              <a:gd name="f23" fmla="+- f17 0 f1"/>
              <a:gd name="f24" fmla="+- f18 0 f1"/>
              <a:gd name="f25" fmla="min f20 f19"/>
              <a:gd name="f26" fmla="*/ f21 1 f16"/>
              <a:gd name="f27" fmla="*/ f22 1 f16"/>
              <a:gd name="f28" fmla="val f26"/>
              <a:gd name="f29" fmla="val f27"/>
              <a:gd name="f30" fmla="*/ f6 f25 1"/>
              <a:gd name="f31" fmla="*/ f28 f25 1"/>
              <a:gd name="f32" fmla="*/ f29 f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3">
                <a:pos x="f30" y="f30"/>
              </a:cxn>
              <a:cxn ang="f24">
                <a:pos x="f31" y="f32"/>
              </a:cxn>
            </a:cxnLst>
            <a:rect l="f30" t="f30" r="f31" b="f32"/>
            <a:pathLst>
              <a:path>
                <a:moveTo>
                  <a:pt x="f30" y="f30"/>
                </a:moveTo>
                <a:lnTo>
                  <a:pt x="f31" y="f32"/>
                </a:lnTo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0" name="Line 25">
            <a:extLst>
              <a:ext uri="{FF2B5EF4-FFF2-40B4-BE49-F238E27FC236}">
                <a16:creationId xmlns:a16="http://schemas.microsoft.com/office/drawing/2014/main" id="{DEF255DD-9123-45B6-BF4A-FB03A36A905A}"/>
              </a:ext>
            </a:extLst>
          </p:cNvPr>
          <p:cNvSpPr/>
          <p:nvPr/>
        </p:nvSpPr>
        <p:spPr>
          <a:xfrm flipH="1">
            <a:off x="4368802" y="2292345"/>
            <a:ext cx="0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*/ f7 f0 1"/>
              <a:gd name="f13" fmla="*/ f8 f0 1"/>
              <a:gd name="f14" fmla="?: f9 f3 1"/>
              <a:gd name="f15" fmla="?: f10 f4 1"/>
              <a:gd name="f16" fmla="?: f11 f5 1"/>
              <a:gd name="f17" fmla="*/ f12 1 f2"/>
              <a:gd name="f18" fmla="*/ f13 1 f2"/>
              <a:gd name="f19" fmla="*/ f14 1 21600"/>
              <a:gd name="f20" fmla="*/ f15 1 21600"/>
              <a:gd name="f21" fmla="*/ 21600 f14 1"/>
              <a:gd name="f22" fmla="*/ 21600 f15 1"/>
              <a:gd name="f23" fmla="+- f17 0 f1"/>
              <a:gd name="f24" fmla="+- f18 0 f1"/>
              <a:gd name="f25" fmla="min f20 f19"/>
              <a:gd name="f26" fmla="*/ f21 1 f16"/>
              <a:gd name="f27" fmla="*/ f22 1 f16"/>
              <a:gd name="f28" fmla="val f26"/>
              <a:gd name="f29" fmla="val f27"/>
              <a:gd name="f30" fmla="*/ f6 f25 1"/>
              <a:gd name="f31" fmla="*/ f28 f25 1"/>
              <a:gd name="f32" fmla="*/ f29 f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3">
                <a:pos x="f30" y="f30"/>
              </a:cxn>
              <a:cxn ang="f24">
                <a:pos x="f31" y="f32"/>
              </a:cxn>
            </a:cxnLst>
            <a:rect l="f30" t="f30" r="f31" b="f32"/>
            <a:pathLst>
              <a:path>
                <a:moveTo>
                  <a:pt x="f30" y="f30"/>
                </a:moveTo>
                <a:lnTo>
                  <a:pt x="f31" y="f32"/>
                </a:lnTo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</p:spTree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8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 descr="Pixel snowflake fotografías e imágenes de alta resolución - Alamy">
            <a:extLst>
              <a:ext uri="{FF2B5EF4-FFF2-40B4-BE49-F238E27FC236}">
                <a16:creationId xmlns:a16="http://schemas.microsoft.com/office/drawing/2014/main" id="{F4E79494-567D-4856-B63D-E69893FBC8F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51665" t="21988" r="4416" b="10090"/>
          <a:stretch>
            <a:fillRect/>
          </a:stretch>
        </p:blipFill>
        <p:spPr>
          <a:xfrm>
            <a:off x="5691518" y="634520"/>
            <a:ext cx="2377119" cy="2703387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Google Shape;1055;p40">
            <a:extLst>
              <a:ext uri="{FF2B5EF4-FFF2-40B4-BE49-F238E27FC236}">
                <a16:creationId xmlns:a16="http://schemas.microsoft.com/office/drawing/2014/main" id="{6F2AAF3B-C671-4A55-A621-1740FBCBD04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16222" y="3240112"/>
            <a:ext cx="3095399" cy="833100"/>
          </a:xfrm>
        </p:spPr>
        <p:txBody>
          <a:bodyPr/>
          <a:lstStyle/>
          <a:p>
            <a:pPr lvl="0"/>
            <a:r>
              <a:rPr lang="en-US">
                <a:solidFill>
                  <a:srgbClr val="FFC000"/>
                </a:solidFill>
              </a:rPr>
              <a:t>THEM</a:t>
            </a:r>
          </a:p>
        </p:txBody>
      </p:sp>
      <p:sp>
        <p:nvSpPr>
          <p:cNvPr id="4" name="Google Shape;1056;p40">
            <a:extLst>
              <a:ext uri="{FF2B5EF4-FFF2-40B4-BE49-F238E27FC236}">
                <a16:creationId xmlns:a16="http://schemas.microsoft.com/office/drawing/2014/main" id="{89D29FD3-8A32-40F8-BF9D-629C1525E96D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341083" y="3240112"/>
            <a:ext cx="3086703" cy="833100"/>
          </a:xfrm>
        </p:spPr>
        <p:txBody>
          <a:bodyPr anchor="ctr" anchorCtr="1"/>
          <a:lstStyle/>
          <a:p>
            <a:pPr lvl="0" algn="ctr"/>
            <a:r>
              <a:rPr lang="en-US" sz="3900">
                <a:solidFill>
                  <a:srgbClr val="FFC000"/>
                </a:solidFill>
              </a:rPr>
              <a:t>US</a:t>
            </a:r>
          </a:p>
        </p:txBody>
      </p:sp>
      <p:sp>
        <p:nvSpPr>
          <p:cNvPr id="5" name="Google Shape;1057;p40">
            <a:extLst>
              <a:ext uri="{FF2B5EF4-FFF2-40B4-BE49-F238E27FC236}">
                <a16:creationId xmlns:a16="http://schemas.microsoft.com/office/drawing/2014/main" id="{85019749-0A8D-46BD-9326-D988280A657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413531" y="4123258"/>
            <a:ext cx="2941798" cy="688799"/>
          </a:xfrm>
        </p:spPr>
        <p:txBody>
          <a:bodyPr anchor="ctr"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en-US" sz="1400">
                <a:solidFill>
                  <a:srgbClr val="1C4966"/>
                </a:solidFill>
              </a:rPr>
              <a:t>Venus, the second planet from the Sun, has a beautiful name and very high temperatures</a:t>
            </a:r>
          </a:p>
        </p:txBody>
      </p:sp>
      <p:sp>
        <p:nvSpPr>
          <p:cNvPr id="6" name="Google Shape;1058;p40">
            <a:extLst>
              <a:ext uri="{FF2B5EF4-FFF2-40B4-BE49-F238E27FC236}">
                <a16:creationId xmlns:a16="http://schemas.microsoft.com/office/drawing/2014/main" id="{21A1A1CC-ADF4-48C0-8C29-94164C3D781C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793022" y="4123258"/>
            <a:ext cx="2941798" cy="688799"/>
          </a:xfrm>
        </p:spPr>
        <p:txBody>
          <a:bodyPr anchor="ctr"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en-US" sz="1400">
                <a:solidFill>
                  <a:srgbClr val="1C4966"/>
                </a:solidFill>
              </a:rPr>
              <a:t>Jupiter is the biggest planet in the Solar System and the fourth-brightest object in the sky</a:t>
            </a:r>
          </a:p>
        </p:txBody>
      </p:sp>
      <p:pic>
        <p:nvPicPr>
          <p:cNvPr id="7" name="Picture 4" descr="Pixel snowflake fotografías e imágenes de alta resolución - Alamy">
            <a:extLst>
              <a:ext uri="{FF2B5EF4-FFF2-40B4-BE49-F238E27FC236}">
                <a16:creationId xmlns:a16="http://schemas.microsoft.com/office/drawing/2014/main" id="{93066926-7D8A-49E0-962A-46B72527776B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5273" t="21149" r="50808" b="10929"/>
          <a:stretch>
            <a:fillRect/>
          </a:stretch>
        </p:blipFill>
        <p:spPr>
          <a:xfrm>
            <a:off x="1075361" y="633304"/>
            <a:ext cx="2377119" cy="2703387"/>
          </a:xfrm>
          <a:prstGeom prst="rect">
            <a:avLst/>
          </a:prstGeom>
          <a:noFill/>
          <a:ln cap="flat">
            <a:noFill/>
          </a:ln>
        </p:spPr>
      </p:pic>
    </p:spTree>
  </p:cSld>
  <p:clrMapOvr>
    <a:masterClrMapping/>
  </p:clrMapOvr>
  <p:transition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12">
            <a:extLst>
              <a:ext uri="{FF2B5EF4-FFF2-40B4-BE49-F238E27FC236}">
                <a16:creationId xmlns:a16="http://schemas.microsoft.com/office/drawing/2014/main" id="{4E5A5DB1-0CBB-45BB-A5F5-BA1DB5F35932}"/>
              </a:ext>
            </a:extLst>
          </p:cNvPr>
          <p:cNvSpPr/>
          <p:nvPr/>
        </p:nvSpPr>
        <p:spPr>
          <a:xfrm>
            <a:off x="204395" y="193642"/>
            <a:ext cx="8939604" cy="4819427"/>
          </a:xfrm>
          <a:prstGeom prst="rect">
            <a:avLst/>
          </a:prstGeom>
          <a:noFill/>
          <a:ln w="25402" cap="flat">
            <a:solidFill>
              <a:srgbClr val="15374D"/>
            </a:solidFill>
            <a:prstDash val="solid"/>
            <a:miter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sp>
        <p:nvSpPr>
          <p:cNvPr id="3" name="Google Shape;1063;p41">
            <a:extLst>
              <a:ext uri="{FF2B5EF4-FFF2-40B4-BE49-F238E27FC236}">
                <a16:creationId xmlns:a16="http://schemas.microsoft.com/office/drawing/2014/main" id="{91522E4E-BADB-4D46-92AA-2C8B9EB6CA0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63196" y="3065196"/>
            <a:ext cx="4168200" cy="987003"/>
          </a:xfrm>
        </p:spPr>
        <p:txBody>
          <a:bodyPr/>
          <a:lstStyle/>
          <a:p>
            <a:pPr lvl="0"/>
            <a:r>
              <a:rPr lang="en-US">
                <a:solidFill>
                  <a:srgbClr val="FFC000"/>
                </a:solidFill>
              </a:rPr>
              <a:t>PROBLEM VS SOLUTION</a:t>
            </a:r>
          </a:p>
        </p:txBody>
      </p:sp>
      <p:sp>
        <p:nvSpPr>
          <p:cNvPr id="4" name="Google Shape;1064;p41">
            <a:extLst>
              <a:ext uri="{FF2B5EF4-FFF2-40B4-BE49-F238E27FC236}">
                <a16:creationId xmlns:a16="http://schemas.microsoft.com/office/drawing/2014/main" id="{BCD8275C-605A-4E18-B3B0-68FA190B33E2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63196" y="2078248"/>
            <a:ext cx="2755498" cy="987003"/>
          </a:xfrm>
        </p:spPr>
        <p:txBody>
          <a:bodyPr anchor="ctr"/>
          <a:lstStyle/>
          <a:p>
            <a:pPr lvl="0"/>
            <a:r>
              <a:rPr lang="en-US" sz="7300">
                <a:solidFill>
                  <a:srgbClr val="FFC000"/>
                </a:solidFill>
              </a:rPr>
              <a:t>01</a:t>
            </a:r>
          </a:p>
        </p:txBody>
      </p:sp>
      <p:sp>
        <p:nvSpPr>
          <p:cNvPr id="5" name="Google Shape;1065;p41">
            <a:extLst>
              <a:ext uri="{FF2B5EF4-FFF2-40B4-BE49-F238E27FC236}">
                <a16:creationId xmlns:a16="http://schemas.microsoft.com/office/drawing/2014/main" id="{13693166-086E-43AA-B830-431ADA66F6C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74470" y="4052200"/>
            <a:ext cx="2707803" cy="705304"/>
          </a:xfrm>
        </p:spPr>
        <p:txBody>
          <a:bodyPr anchor="ctr"/>
          <a:lstStyle/>
          <a:p>
            <a:pPr marL="0" lvl="0" indent="0">
              <a:lnSpc>
                <a:spcPct val="100000"/>
              </a:lnSpc>
              <a:buNone/>
            </a:pPr>
            <a:r>
              <a:rPr lang="en-US">
                <a:solidFill>
                  <a:srgbClr val="1C4966"/>
                </a:solidFill>
              </a:rPr>
              <a:t>You could enter a subtitle here if you need it</a:t>
            </a:r>
            <a:endParaRPr lang="en-US" sz="1800">
              <a:solidFill>
                <a:srgbClr val="1C4966"/>
              </a:solidFill>
            </a:endParaRPr>
          </a:p>
        </p:txBody>
      </p:sp>
      <p:grpSp>
        <p:nvGrpSpPr>
          <p:cNvPr id="11" name="Grupo 10">
            <a:extLst>
              <a:ext uri="{FF2B5EF4-FFF2-40B4-BE49-F238E27FC236}">
                <a16:creationId xmlns:a16="http://schemas.microsoft.com/office/drawing/2014/main" id="{6377B379-332A-0036-5E1D-063BD954A6B1}"/>
              </a:ext>
            </a:extLst>
          </p:cNvPr>
          <p:cNvGrpSpPr/>
          <p:nvPr/>
        </p:nvGrpSpPr>
        <p:grpSpPr>
          <a:xfrm>
            <a:off x="969958" y="757242"/>
            <a:ext cx="1057275" cy="1052511"/>
            <a:chOff x="969958" y="757242"/>
            <a:chExt cx="1057275" cy="1052511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B63C61A3-3DCA-454D-A038-7141A328F2FB}"/>
                </a:ext>
              </a:extLst>
            </p:cNvPr>
            <p:cNvSpPr/>
            <p:nvPr/>
          </p:nvSpPr>
          <p:spPr>
            <a:xfrm flipH="1">
              <a:off x="1736729" y="1238253"/>
              <a:ext cx="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90"/>
                <a:gd name="f8" fmla="abs f3"/>
                <a:gd name="f9" fmla="abs f4"/>
                <a:gd name="f10" fmla="abs f5"/>
                <a:gd name="f11" fmla="val f6"/>
                <a:gd name="f12" fmla="+- f6 0 f6"/>
                <a:gd name="f13" fmla="*/ f7 f0 1"/>
                <a:gd name="f14" fmla="?: f8 f3 1"/>
                <a:gd name="f15" fmla="?: f9 f4 1"/>
                <a:gd name="f16" fmla="?: f10 f5 1"/>
                <a:gd name="f17" fmla="*/ f12 1 0"/>
                <a:gd name="f18" fmla="*/ f13 1 f2"/>
                <a:gd name="f19" fmla="*/ f14 1 21600"/>
                <a:gd name="f20" fmla="*/ f15 1 21600"/>
                <a:gd name="f21" fmla="*/ 21600 f14 1"/>
                <a:gd name="f22" fmla="*/ 21600 f15 1"/>
                <a:gd name="f23" fmla="*/ 0 1 f17"/>
                <a:gd name="f24" fmla="*/ 1 1 f17"/>
                <a:gd name="f25" fmla="+- f18 0 f1"/>
                <a:gd name="f26" fmla="min f20 f19"/>
                <a:gd name="f27" fmla="*/ f21 1 f16"/>
                <a:gd name="f28" fmla="*/ f22 1 f16"/>
                <a:gd name="f29" fmla="val f27"/>
                <a:gd name="f30" fmla="val f28"/>
                <a:gd name="f31" fmla="*/ f6 f26 1"/>
                <a:gd name="f32" fmla="+- f30 0 f11"/>
                <a:gd name="f33" fmla="+- f29 0 f11"/>
                <a:gd name="f34" fmla="*/ f33 1 0"/>
                <a:gd name="f35" fmla="*/ f32 1 0"/>
                <a:gd name="f36" fmla="*/ f23 f34 1"/>
                <a:gd name="f37" fmla="*/ f24 f34 1"/>
                <a:gd name="f38" fmla="*/ f24 f35 1"/>
                <a:gd name="f39" fmla="*/ f23 f35 1"/>
                <a:gd name="f40" fmla="*/ f36 f26 1"/>
                <a:gd name="f41" fmla="*/ f39 f26 1"/>
                <a:gd name="f42" fmla="*/ f37 f26 1"/>
                <a:gd name="f43" fmla="*/ f38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">
                  <a:pos x="f40" y="f41"/>
                </a:cxn>
                <a:cxn ang="f25">
                  <a:pos x="f40" y="f41"/>
                </a:cxn>
                <a:cxn ang="f25">
                  <a:pos x="f40" y="f41"/>
                </a:cxn>
                <a:cxn ang="f25">
                  <a:pos x="f40" y="f41"/>
                </a:cxn>
              </a:cxnLst>
              <a:rect l="f40" t="f41" r="f42" b="f43"/>
              <a:pathLst>
                <a:path>
                  <a:moveTo>
                    <a:pt x="f31" y="f31"/>
                  </a:moveTo>
                  <a:cubicBezTo>
                    <a:pt x="f31" y="f31"/>
                    <a:pt x="f31" y="f31"/>
                    <a:pt x="f31" y="f31"/>
                  </a:cubicBezTo>
                  <a:cubicBezTo>
                    <a:pt x="f31" y="f31"/>
                    <a:pt x="f31" y="f31"/>
                    <a:pt x="f31" y="f31"/>
                  </a:cubicBezTo>
                  <a:cubicBezTo>
                    <a:pt x="f31" y="f31"/>
                    <a:pt x="f31" y="f31"/>
                    <a:pt x="f31" y="f31"/>
                  </a:cubicBez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4F304755-5867-4B4A-A7E4-29A0B15EFF69}"/>
                </a:ext>
              </a:extLst>
            </p:cNvPr>
            <p:cNvSpPr/>
            <p:nvPr/>
          </p:nvSpPr>
          <p:spPr>
            <a:xfrm>
              <a:off x="969958" y="1238253"/>
              <a:ext cx="1057275" cy="5715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79"/>
                <a:gd name="f7" fmla="val 314"/>
                <a:gd name="f8" fmla="val 97"/>
                <a:gd name="f9" fmla="val 312"/>
                <a:gd name="f10" fmla="val 100"/>
                <a:gd name="f11" fmla="val 106"/>
                <a:gd name="f12" fmla="val 313"/>
                <a:gd name="f13" fmla="val 110"/>
                <a:gd name="f14" fmla="val 126"/>
                <a:gd name="f15" fmla="val 141"/>
                <a:gd name="f16" fmla="val 157"/>
                <a:gd name="f17" fmla="val 187"/>
                <a:gd name="f18" fmla="val 311"/>
                <a:gd name="f19" fmla="val 434"/>
                <a:gd name="f20" fmla="val 558"/>
                <a:gd name="f21" fmla="val 565"/>
                <a:gd name="f22" fmla="val 572"/>
                <a:gd name="f23" fmla="val 207"/>
                <a:gd name="f24" fmla="val 105"/>
                <a:gd name="f25" fmla="val 525"/>
                <a:gd name="f26" fmla="val 473"/>
                <a:gd name="f27" fmla="val 420"/>
                <a:gd name="f28" fmla="val 53"/>
                <a:gd name="f29" fmla="val 161"/>
                <a:gd name="f30" fmla="val 332"/>
                <a:gd name="f31" fmla="val 245"/>
                <a:gd name="f32" fmla="val 156"/>
                <a:gd name="f33" fmla="val 107"/>
                <a:gd name="f34" fmla="val 54"/>
                <a:gd name="f35" fmla="val 111"/>
                <a:gd name="f36" fmla="val 67"/>
                <a:gd name="f37" fmla="val 1"/>
                <a:gd name="f38" fmla="val 22"/>
                <a:gd name="f39" fmla="val 7"/>
                <a:gd name="f40" fmla="val 2"/>
                <a:gd name="f41" fmla="val 5"/>
                <a:gd name="f42" fmla="val 3"/>
                <a:gd name="f43" fmla="val 19"/>
                <a:gd name="f44" fmla="val 48"/>
                <a:gd name="f45" fmla="val 4"/>
                <a:gd name="f46" fmla="val 76"/>
                <a:gd name="f47" fmla="val 143"/>
                <a:gd name="f48" fmla="val 152"/>
                <a:gd name="f49" fmla="val 160"/>
                <a:gd name="f50" fmla="val 168"/>
                <a:gd name="f51" fmla="+- 0 0 -90"/>
                <a:gd name="f52" fmla="*/ f3 1 579"/>
                <a:gd name="f53" fmla="*/ f4 1 314"/>
                <a:gd name="f54" fmla="+- f7 0 f5"/>
                <a:gd name="f55" fmla="+- f6 0 f5"/>
                <a:gd name="f56" fmla="*/ f51 f0 1"/>
                <a:gd name="f57" fmla="*/ f55 1 579"/>
                <a:gd name="f58" fmla="*/ f54 1 314"/>
                <a:gd name="f59" fmla="*/ 97 f55 1"/>
                <a:gd name="f60" fmla="*/ 312 f54 1"/>
                <a:gd name="f61" fmla="*/ 110 f55 1"/>
                <a:gd name="f62" fmla="*/ 313 f54 1"/>
                <a:gd name="f63" fmla="*/ 157 f55 1"/>
                <a:gd name="f64" fmla="*/ 187 f55 1"/>
                <a:gd name="f65" fmla="*/ 558 f55 1"/>
                <a:gd name="f66" fmla="*/ 579 f55 1"/>
                <a:gd name="f67" fmla="*/ 0 f54 1"/>
                <a:gd name="f68" fmla="*/ 420 f55 1"/>
                <a:gd name="f69" fmla="*/ 161 f54 1"/>
                <a:gd name="f70" fmla="*/ 156 f55 1"/>
                <a:gd name="f71" fmla="*/ 22 f55 1"/>
                <a:gd name="f72" fmla="*/ 3 f55 1"/>
                <a:gd name="f73" fmla="*/ 19 f54 1"/>
                <a:gd name="f74" fmla="*/ 4 f55 1"/>
                <a:gd name="f75" fmla="*/ 105 f54 1"/>
                <a:gd name="f76" fmla="*/ 2 f55 1"/>
                <a:gd name="f77" fmla="*/ 143 f54 1"/>
                <a:gd name="f78" fmla="*/ 168 f54 1"/>
                <a:gd name="f79" fmla="*/ 0 f55 1"/>
                <a:gd name="f80" fmla="*/ 311 f54 1"/>
                <a:gd name="f81" fmla="*/ f56 1 f2"/>
                <a:gd name="f82" fmla="*/ f59 1 579"/>
                <a:gd name="f83" fmla="*/ f60 1 314"/>
                <a:gd name="f84" fmla="*/ f61 1 579"/>
                <a:gd name="f85" fmla="*/ f62 1 314"/>
                <a:gd name="f86" fmla="*/ f63 1 579"/>
                <a:gd name="f87" fmla="*/ f64 1 579"/>
                <a:gd name="f88" fmla="*/ f65 1 579"/>
                <a:gd name="f89" fmla="*/ f66 1 579"/>
                <a:gd name="f90" fmla="*/ f67 1 314"/>
                <a:gd name="f91" fmla="*/ f68 1 579"/>
                <a:gd name="f92" fmla="*/ f69 1 314"/>
                <a:gd name="f93" fmla="*/ f70 1 579"/>
                <a:gd name="f94" fmla="*/ f71 1 579"/>
                <a:gd name="f95" fmla="*/ f72 1 579"/>
                <a:gd name="f96" fmla="*/ f73 1 314"/>
                <a:gd name="f97" fmla="*/ f74 1 579"/>
                <a:gd name="f98" fmla="*/ f75 1 314"/>
                <a:gd name="f99" fmla="*/ f76 1 579"/>
                <a:gd name="f100" fmla="*/ f77 1 314"/>
                <a:gd name="f101" fmla="*/ f78 1 314"/>
                <a:gd name="f102" fmla="*/ f79 1 579"/>
                <a:gd name="f103" fmla="*/ f80 1 314"/>
                <a:gd name="f104" fmla="*/ 0 1 f57"/>
                <a:gd name="f105" fmla="*/ f6 1 f57"/>
                <a:gd name="f106" fmla="*/ 0 1 f58"/>
                <a:gd name="f107" fmla="*/ f7 1 f58"/>
                <a:gd name="f108" fmla="+- f81 0 f1"/>
                <a:gd name="f109" fmla="*/ f82 1 f57"/>
                <a:gd name="f110" fmla="*/ f83 1 f58"/>
                <a:gd name="f111" fmla="*/ f84 1 f57"/>
                <a:gd name="f112" fmla="*/ f85 1 f58"/>
                <a:gd name="f113" fmla="*/ f86 1 f57"/>
                <a:gd name="f114" fmla="*/ f87 1 f57"/>
                <a:gd name="f115" fmla="*/ f88 1 f57"/>
                <a:gd name="f116" fmla="*/ f89 1 f57"/>
                <a:gd name="f117" fmla="*/ f90 1 f58"/>
                <a:gd name="f118" fmla="*/ f91 1 f57"/>
                <a:gd name="f119" fmla="*/ f92 1 f58"/>
                <a:gd name="f120" fmla="*/ f93 1 f57"/>
                <a:gd name="f121" fmla="*/ f94 1 f57"/>
                <a:gd name="f122" fmla="*/ f95 1 f57"/>
                <a:gd name="f123" fmla="*/ f96 1 f58"/>
                <a:gd name="f124" fmla="*/ f97 1 f57"/>
                <a:gd name="f125" fmla="*/ f98 1 f58"/>
                <a:gd name="f126" fmla="*/ f99 1 f57"/>
                <a:gd name="f127" fmla="*/ f100 1 f58"/>
                <a:gd name="f128" fmla="*/ f101 1 f58"/>
                <a:gd name="f129" fmla="*/ f102 1 f57"/>
                <a:gd name="f130" fmla="*/ f103 1 f58"/>
                <a:gd name="f131" fmla="*/ f104 f52 1"/>
                <a:gd name="f132" fmla="*/ f105 f52 1"/>
                <a:gd name="f133" fmla="*/ f107 f53 1"/>
                <a:gd name="f134" fmla="*/ f106 f53 1"/>
                <a:gd name="f135" fmla="*/ f109 f52 1"/>
                <a:gd name="f136" fmla="*/ f110 f53 1"/>
                <a:gd name="f137" fmla="*/ f111 f52 1"/>
                <a:gd name="f138" fmla="*/ f112 f53 1"/>
                <a:gd name="f139" fmla="*/ f113 f52 1"/>
                <a:gd name="f140" fmla="*/ f114 f52 1"/>
                <a:gd name="f141" fmla="*/ f115 f52 1"/>
                <a:gd name="f142" fmla="*/ f116 f52 1"/>
                <a:gd name="f143" fmla="*/ f117 f53 1"/>
                <a:gd name="f144" fmla="*/ f118 f52 1"/>
                <a:gd name="f145" fmla="*/ f119 f53 1"/>
                <a:gd name="f146" fmla="*/ f120 f52 1"/>
                <a:gd name="f147" fmla="*/ f121 f52 1"/>
                <a:gd name="f148" fmla="*/ f122 f52 1"/>
                <a:gd name="f149" fmla="*/ f123 f53 1"/>
                <a:gd name="f150" fmla="*/ f124 f52 1"/>
                <a:gd name="f151" fmla="*/ f125 f53 1"/>
                <a:gd name="f152" fmla="*/ f126 f52 1"/>
                <a:gd name="f153" fmla="*/ f127 f53 1"/>
                <a:gd name="f154" fmla="*/ f128 f53 1"/>
                <a:gd name="f155" fmla="*/ f129 f52 1"/>
                <a:gd name="f156" fmla="*/ f130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8">
                  <a:pos x="f135" y="f136"/>
                </a:cxn>
                <a:cxn ang="f108">
                  <a:pos x="f135" y="f136"/>
                </a:cxn>
                <a:cxn ang="f108">
                  <a:pos x="f137" y="f138"/>
                </a:cxn>
                <a:cxn ang="f108">
                  <a:pos x="f139" y="f138"/>
                </a:cxn>
                <a:cxn ang="f108">
                  <a:pos x="f140" y="f138"/>
                </a:cxn>
                <a:cxn ang="f108">
                  <a:pos x="f140" y="f138"/>
                </a:cxn>
                <a:cxn ang="f108">
                  <a:pos x="f141" y="f138"/>
                </a:cxn>
                <a:cxn ang="f108">
                  <a:pos x="f142" y="f136"/>
                </a:cxn>
                <a:cxn ang="f108">
                  <a:pos x="f142" y="f143"/>
                </a:cxn>
                <a:cxn ang="f108">
                  <a:pos x="f144" y="f143"/>
                </a:cxn>
                <a:cxn ang="f108">
                  <a:pos x="f144" y="f145"/>
                </a:cxn>
                <a:cxn ang="f108">
                  <a:pos x="f146" y="f145"/>
                </a:cxn>
                <a:cxn ang="f108">
                  <a:pos x="f146" y="f143"/>
                </a:cxn>
                <a:cxn ang="f108">
                  <a:pos x="f147" y="f143"/>
                </a:cxn>
                <a:cxn ang="f108">
                  <a:pos x="f148" y="f149"/>
                </a:cxn>
                <a:cxn ang="f108">
                  <a:pos x="f150" y="f151"/>
                </a:cxn>
                <a:cxn ang="f108">
                  <a:pos x="f152" y="f153"/>
                </a:cxn>
                <a:cxn ang="f108">
                  <a:pos x="f152" y="f154"/>
                </a:cxn>
                <a:cxn ang="f108">
                  <a:pos x="f155" y="f156"/>
                </a:cxn>
                <a:cxn ang="f108">
                  <a:pos x="f135" y="f136"/>
                </a:cxn>
              </a:cxnLst>
              <a:rect l="f131" t="f134" r="f132" b="f133"/>
              <a:pathLst>
                <a:path w="579" h="314">
                  <a:moveTo>
                    <a:pt x="f8" y="f9"/>
                  </a:moveTo>
                  <a:cubicBezTo>
                    <a:pt x="f8" y="f9"/>
                    <a:pt x="f8" y="f9"/>
                    <a:pt x="f8" y="f9"/>
                  </a:cubicBezTo>
                  <a:cubicBezTo>
                    <a:pt x="f10" y="f7"/>
                    <a:pt x="f11" y="f12"/>
                    <a:pt x="f13" y="f12"/>
                  </a:cubicBezTo>
                  <a:cubicBezTo>
                    <a:pt x="f14" y="f12"/>
                    <a:pt x="f15" y="f12"/>
                    <a:pt x="f16" y="f12"/>
                  </a:cubicBezTo>
                  <a:cubicBezTo>
                    <a:pt x="f17" y="f12"/>
                    <a:pt x="f17" y="f12"/>
                    <a:pt x="f17" y="f12"/>
                  </a:cubicBezTo>
                  <a:cubicBezTo>
                    <a:pt x="f17" y="f12"/>
                    <a:pt x="f17" y="f12"/>
                    <a:pt x="f17" y="f12"/>
                  </a:cubicBezTo>
                  <a:cubicBezTo>
                    <a:pt x="f18" y="f12"/>
                    <a:pt x="f19" y="f12"/>
                    <a:pt x="f20" y="f12"/>
                  </a:cubicBezTo>
                  <a:cubicBezTo>
                    <a:pt x="f21" y="f12"/>
                    <a:pt x="f22" y="f9"/>
                    <a:pt x="f6" y="f9"/>
                  </a:cubicBezTo>
                  <a:cubicBezTo>
                    <a:pt x="f6" y="f23"/>
                    <a:pt x="f6" y="f24"/>
                    <a:pt x="f6" y="f5"/>
                  </a:cubicBezTo>
                  <a:cubicBezTo>
                    <a:pt x="f25" y="f5"/>
                    <a:pt x="f26" y="f5"/>
                    <a:pt x="f27" y="f5"/>
                  </a:cubicBezTo>
                  <a:cubicBezTo>
                    <a:pt x="f27" y="f28"/>
                    <a:pt x="f27" y="f11"/>
                    <a:pt x="f27" y="f29"/>
                  </a:cubicBezTo>
                  <a:cubicBezTo>
                    <a:pt x="f30" y="f29"/>
                    <a:pt x="f31" y="f29"/>
                    <a:pt x="f32" y="f29"/>
                  </a:cubicBezTo>
                  <a:cubicBezTo>
                    <a:pt x="f32" y="f33"/>
                    <a:pt x="f32" y="f34"/>
                    <a:pt x="f32" y="f5"/>
                  </a:cubicBezTo>
                  <a:cubicBezTo>
                    <a:pt x="f35" y="f5"/>
                    <a:pt x="f36" y="f37"/>
                    <a:pt x="f38" y="f5"/>
                  </a:cubicBezTo>
                  <a:cubicBezTo>
                    <a:pt x="f39" y="f5"/>
                    <a:pt x="f40" y="f41"/>
                    <a:pt x="f42" y="f43"/>
                  </a:cubicBezTo>
                  <a:cubicBezTo>
                    <a:pt x="f42" y="f44"/>
                    <a:pt x="f45" y="f46"/>
                    <a:pt x="f45" y="f24"/>
                  </a:cubicBezTo>
                  <a:cubicBezTo>
                    <a:pt x="f40" y="f47"/>
                    <a:pt x="f40" y="f47"/>
                    <a:pt x="f40" y="f47"/>
                  </a:cubicBezTo>
                  <a:cubicBezTo>
                    <a:pt x="f40" y="f48"/>
                    <a:pt x="f37" y="f49"/>
                    <a:pt x="f40" y="f50"/>
                  </a:cubicBezTo>
                  <a:cubicBezTo>
                    <a:pt x="f5" y="f18"/>
                    <a:pt x="f5" y="f18"/>
                    <a:pt x="f5" y="f18"/>
                  </a:cubicBezTo>
                  <a:lnTo>
                    <a:pt x="f8" y="f9"/>
                  </a:ln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84938679-191D-4B85-B626-CC6D8ECB5F83}"/>
                </a:ext>
              </a:extLst>
            </p:cNvPr>
            <p:cNvSpPr/>
            <p:nvPr/>
          </p:nvSpPr>
          <p:spPr>
            <a:xfrm>
              <a:off x="1736729" y="1238253"/>
              <a:ext cx="1591" cy="1591"/>
            </a:xfrm>
            <a:custGeom>
              <a:avLst/>
              <a:gdLst>
                <a:gd name="f0" fmla="val 21600000"/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+- 2700000 f2 0"/>
                <a:gd name="f15" fmla="*/ f9 f1 1"/>
                <a:gd name="f16" fmla="*/ f10 f1 1"/>
                <a:gd name="f17" fmla="?: f11 f4 1"/>
                <a:gd name="f18" fmla="?: f12 f5 1"/>
                <a:gd name="f19" fmla="?: f13 f6 1"/>
                <a:gd name="f20" fmla="+- f14 0 f2"/>
                <a:gd name="f21" fmla="*/ f15 1 f3"/>
                <a:gd name="f22" fmla="*/ f16 1 f3"/>
                <a:gd name="f23" fmla="*/ f17 1 21600"/>
                <a:gd name="f24" fmla="*/ f18 1 21600"/>
                <a:gd name="f25" fmla="*/ 21600 f17 1"/>
                <a:gd name="f26" fmla="*/ 21600 f18 1"/>
                <a:gd name="f27" fmla="+- f20 f2 0"/>
                <a:gd name="f28" fmla="+- f21 0 f2"/>
                <a:gd name="f29" fmla="+- f22 0 f2"/>
                <a:gd name="f30" fmla="min f24 f23"/>
                <a:gd name="f31" fmla="*/ f25 1 f19"/>
                <a:gd name="f32" fmla="*/ f26 1 f19"/>
                <a:gd name="f33" fmla="*/ f27 f8 1"/>
                <a:gd name="f34" fmla="val f31"/>
                <a:gd name="f35" fmla="val f32"/>
                <a:gd name="f36" fmla="*/ f33 1 f1"/>
                <a:gd name="f37" fmla="*/ f7 f30 1"/>
                <a:gd name="f38" fmla="+- f35 0 f7"/>
                <a:gd name="f39" fmla="+- f34 0 f7"/>
                <a:gd name="f40" fmla="+- 0 0 f36"/>
                <a:gd name="f41" fmla="*/ f38 1 2"/>
                <a:gd name="f42" fmla="*/ f39 1 2"/>
                <a:gd name="f43" fmla="+- 0 0 f40"/>
                <a:gd name="f44" fmla="+- f7 f41 0"/>
                <a:gd name="f45" fmla="+- f7 f42 0"/>
                <a:gd name="f46" fmla="*/ f43 f1 1"/>
                <a:gd name="f47" fmla="*/ f42 f30 1"/>
                <a:gd name="f48" fmla="*/ f41 f30 1"/>
                <a:gd name="f49" fmla="*/ f46 1 f8"/>
                <a:gd name="f50" fmla="*/ f44 f30 1"/>
                <a:gd name="f51" fmla="+- f49 0 f2"/>
                <a:gd name="f52" fmla="cos 1 f51"/>
                <a:gd name="f53" fmla="sin 1 f51"/>
                <a:gd name="f54" fmla="+- 0 0 f52"/>
                <a:gd name="f55" fmla="+- 0 0 f53"/>
                <a:gd name="f56" fmla="+- 0 0 f54"/>
                <a:gd name="f57" fmla="+- 0 0 f55"/>
                <a:gd name="f58" fmla="val f56"/>
                <a:gd name="f59" fmla="val f57"/>
                <a:gd name="f60" fmla="*/ f58 f42 1"/>
                <a:gd name="f61" fmla="*/ f59 f41 1"/>
                <a:gd name="f62" fmla="+- f45 0 f60"/>
                <a:gd name="f63" fmla="+- f45 f60 0"/>
                <a:gd name="f64" fmla="+- f44 0 f61"/>
                <a:gd name="f65" fmla="+- f44 f61 0"/>
                <a:gd name="f66" fmla="*/ f62 f30 1"/>
                <a:gd name="f67" fmla="*/ f64 f30 1"/>
                <a:gd name="f68" fmla="*/ f63 f30 1"/>
                <a:gd name="f69" fmla="*/ f65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66" y="f67"/>
                </a:cxn>
                <a:cxn ang="f29">
                  <a:pos x="f66" y="f69"/>
                </a:cxn>
                <a:cxn ang="f29">
                  <a:pos x="f68" y="f69"/>
                </a:cxn>
                <a:cxn ang="f28">
                  <a:pos x="f68" y="f67"/>
                </a:cxn>
              </a:cxnLst>
              <a:rect l="f66" t="f67" r="f68" b="f69"/>
              <a:pathLst>
                <a:path>
                  <a:moveTo>
                    <a:pt x="f37" y="f50"/>
                  </a:moveTo>
                  <a:arcTo wR="f47" hR="f48" stAng="f1" swAng="f0"/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C0FAE5CA-4A74-417B-8294-5CD0C4CB85CA}"/>
                </a:ext>
              </a:extLst>
            </p:cNvPr>
            <p:cNvSpPr/>
            <p:nvPr/>
          </p:nvSpPr>
          <p:spPr>
            <a:xfrm>
              <a:off x="1166810" y="757242"/>
              <a:ext cx="663570" cy="6842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63"/>
                <a:gd name="f7" fmla="val 375"/>
                <a:gd name="f8" fmla="val 94"/>
                <a:gd name="f9" fmla="val 266"/>
                <a:gd name="f10" fmla="val 103"/>
                <a:gd name="f11" fmla="val 273"/>
                <a:gd name="f12" fmla="val 101"/>
                <a:gd name="f13" fmla="val 294"/>
                <a:gd name="f14" fmla="val 105"/>
                <a:gd name="f15" fmla="val 312"/>
                <a:gd name="f16" fmla="val 121"/>
                <a:gd name="f17" fmla="val 138"/>
                <a:gd name="f18" fmla="val 159"/>
                <a:gd name="f19" fmla="val 326"/>
                <a:gd name="f20" fmla="val 340"/>
                <a:gd name="f21" fmla="val 353"/>
                <a:gd name="f22" fmla="val 368"/>
                <a:gd name="f23" fmla="val 170"/>
                <a:gd name="f24" fmla="val 366"/>
                <a:gd name="f25" fmla="val 190"/>
                <a:gd name="f26" fmla="val 365"/>
                <a:gd name="f27" fmla="val 206"/>
                <a:gd name="f28" fmla="val 208"/>
                <a:gd name="f29" fmla="val 355"/>
                <a:gd name="f30" fmla="val 210"/>
                <a:gd name="f31" fmla="val 341"/>
                <a:gd name="f32" fmla="val 322"/>
                <a:gd name="f33" fmla="val 214"/>
                <a:gd name="f34" fmla="val 315"/>
                <a:gd name="f35" fmla="val 221"/>
                <a:gd name="f36" fmla="val 308"/>
                <a:gd name="f37" fmla="val 240"/>
                <a:gd name="f38" fmla="val 254"/>
                <a:gd name="f39" fmla="val 256"/>
                <a:gd name="f40" fmla="val 311"/>
                <a:gd name="f41" fmla="val 259"/>
                <a:gd name="f42" fmla="val 310"/>
                <a:gd name="f43" fmla="val 263"/>
                <a:gd name="f44" fmla="val 309"/>
                <a:gd name="f45" fmla="val 295"/>
                <a:gd name="f46" fmla="val 280"/>
                <a:gd name="f47" fmla="val 281"/>
                <a:gd name="f48" fmla="val 296"/>
                <a:gd name="f49" fmla="val 246"/>
                <a:gd name="f50" fmla="val 229"/>
                <a:gd name="f51" fmla="val 330"/>
                <a:gd name="f52" fmla="val 347"/>
                <a:gd name="f53" fmla="val 192"/>
                <a:gd name="f54" fmla="val 177"/>
                <a:gd name="f55" fmla="val 161"/>
                <a:gd name="f56" fmla="val 329"/>
                <a:gd name="f57" fmla="val 297"/>
                <a:gd name="f58" fmla="val 106"/>
                <a:gd name="f59" fmla="val 54"/>
                <a:gd name="f60" fmla="val 156"/>
                <a:gd name="f61" fmla="val 66"/>
                <a:gd name="f62" fmla="val 33"/>
                <a:gd name="f63" fmla="val 179"/>
                <a:gd name="f64" fmla="val 193"/>
                <a:gd name="f65" fmla="val 207"/>
                <a:gd name="f66" fmla="val 17"/>
                <a:gd name="f67" fmla="val 38"/>
                <a:gd name="f68" fmla="val 45"/>
                <a:gd name="f69" fmla="val 217"/>
                <a:gd name="f70" fmla="val 53"/>
                <a:gd name="f71" fmla="val 227"/>
                <a:gd name="f72" fmla="val 48"/>
                <a:gd name="f73" fmla="val 247"/>
                <a:gd name="f74" fmla="val 64"/>
                <a:gd name="f75" fmla="val 84"/>
                <a:gd name="f76" fmla="val 258"/>
                <a:gd name="f77" fmla="+- 0 0 -90"/>
                <a:gd name="f78" fmla="*/ f3 1 363"/>
                <a:gd name="f79" fmla="*/ f4 1 375"/>
                <a:gd name="f80" fmla="+- f7 0 f5"/>
                <a:gd name="f81" fmla="+- f6 0 f5"/>
                <a:gd name="f82" fmla="*/ f77 f0 1"/>
                <a:gd name="f83" fmla="*/ f81 1 363"/>
                <a:gd name="f84" fmla="*/ f80 1 375"/>
                <a:gd name="f85" fmla="*/ 94 f81 1"/>
                <a:gd name="f86" fmla="*/ 266 f80 1"/>
                <a:gd name="f87" fmla="*/ 105 f81 1"/>
                <a:gd name="f88" fmla="*/ 312 f80 1"/>
                <a:gd name="f89" fmla="*/ 159 f81 1"/>
                <a:gd name="f90" fmla="*/ 353 f80 1"/>
                <a:gd name="f91" fmla="*/ 180 f81 1"/>
                <a:gd name="f92" fmla="*/ 366 f80 1"/>
                <a:gd name="f93" fmla="*/ 208 f81 1"/>
                <a:gd name="f94" fmla="*/ 355 f80 1"/>
                <a:gd name="f95" fmla="*/ 214 f81 1"/>
                <a:gd name="f96" fmla="*/ 315 f80 1"/>
                <a:gd name="f97" fmla="*/ 254 f81 1"/>
                <a:gd name="f98" fmla="*/ 263 f81 1"/>
                <a:gd name="f99" fmla="*/ 309 f80 1"/>
                <a:gd name="f100" fmla="*/ 263 f80 1"/>
                <a:gd name="f101" fmla="*/ 312 f81 1"/>
                <a:gd name="f102" fmla="*/ 210 f80 1"/>
                <a:gd name="f103" fmla="*/ 363 f81 1"/>
                <a:gd name="f104" fmla="*/ 161 f80 1"/>
                <a:gd name="f105" fmla="*/ 0 f80 1"/>
                <a:gd name="f106" fmla="*/ 101 f81 1"/>
                <a:gd name="f107" fmla="*/ 0 f81 1"/>
                <a:gd name="f108" fmla="*/ 207 f80 1"/>
                <a:gd name="f109" fmla="*/ 45 f81 1"/>
                <a:gd name="f110" fmla="*/ 217 f80 1"/>
                <a:gd name="f111" fmla="*/ 48 f81 1"/>
                <a:gd name="f112" fmla="*/ f82 1 f2"/>
                <a:gd name="f113" fmla="*/ f85 1 363"/>
                <a:gd name="f114" fmla="*/ f86 1 375"/>
                <a:gd name="f115" fmla="*/ f87 1 363"/>
                <a:gd name="f116" fmla="*/ f88 1 375"/>
                <a:gd name="f117" fmla="*/ f89 1 363"/>
                <a:gd name="f118" fmla="*/ f90 1 375"/>
                <a:gd name="f119" fmla="*/ f91 1 363"/>
                <a:gd name="f120" fmla="*/ f92 1 375"/>
                <a:gd name="f121" fmla="*/ f93 1 363"/>
                <a:gd name="f122" fmla="*/ f94 1 375"/>
                <a:gd name="f123" fmla="*/ f95 1 363"/>
                <a:gd name="f124" fmla="*/ f96 1 375"/>
                <a:gd name="f125" fmla="*/ f97 1 363"/>
                <a:gd name="f126" fmla="*/ f98 1 363"/>
                <a:gd name="f127" fmla="*/ f99 1 375"/>
                <a:gd name="f128" fmla="*/ f100 1 375"/>
                <a:gd name="f129" fmla="*/ f101 1 363"/>
                <a:gd name="f130" fmla="*/ f102 1 375"/>
                <a:gd name="f131" fmla="*/ f103 1 363"/>
                <a:gd name="f132" fmla="*/ f104 1 375"/>
                <a:gd name="f133" fmla="*/ f105 1 375"/>
                <a:gd name="f134" fmla="*/ f106 1 363"/>
                <a:gd name="f135" fmla="*/ f107 1 363"/>
                <a:gd name="f136" fmla="*/ f108 1 375"/>
                <a:gd name="f137" fmla="*/ f109 1 363"/>
                <a:gd name="f138" fmla="*/ f110 1 375"/>
                <a:gd name="f139" fmla="*/ f111 1 363"/>
                <a:gd name="f140" fmla="*/ 0 1 f83"/>
                <a:gd name="f141" fmla="*/ f6 1 f83"/>
                <a:gd name="f142" fmla="*/ 0 1 f84"/>
                <a:gd name="f143" fmla="*/ f7 1 f84"/>
                <a:gd name="f144" fmla="+- f112 0 f1"/>
                <a:gd name="f145" fmla="*/ f113 1 f83"/>
                <a:gd name="f146" fmla="*/ f114 1 f84"/>
                <a:gd name="f147" fmla="*/ f115 1 f83"/>
                <a:gd name="f148" fmla="*/ f116 1 f84"/>
                <a:gd name="f149" fmla="*/ f117 1 f83"/>
                <a:gd name="f150" fmla="*/ f118 1 f84"/>
                <a:gd name="f151" fmla="*/ f119 1 f83"/>
                <a:gd name="f152" fmla="*/ f120 1 f84"/>
                <a:gd name="f153" fmla="*/ f121 1 f83"/>
                <a:gd name="f154" fmla="*/ f122 1 f84"/>
                <a:gd name="f155" fmla="*/ f123 1 f83"/>
                <a:gd name="f156" fmla="*/ f124 1 f84"/>
                <a:gd name="f157" fmla="*/ f125 1 f83"/>
                <a:gd name="f158" fmla="*/ f126 1 f83"/>
                <a:gd name="f159" fmla="*/ f127 1 f84"/>
                <a:gd name="f160" fmla="*/ f128 1 f84"/>
                <a:gd name="f161" fmla="*/ f129 1 f83"/>
                <a:gd name="f162" fmla="*/ f130 1 f84"/>
                <a:gd name="f163" fmla="*/ f131 1 f83"/>
                <a:gd name="f164" fmla="*/ f132 1 f84"/>
                <a:gd name="f165" fmla="*/ f133 1 f84"/>
                <a:gd name="f166" fmla="*/ f134 1 f83"/>
                <a:gd name="f167" fmla="*/ f135 1 f83"/>
                <a:gd name="f168" fmla="*/ f136 1 f84"/>
                <a:gd name="f169" fmla="*/ f137 1 f83"/>
                <a:gd name="f170" fmla="*/ f138 1 f84"/>
                <a:gd name="f171" fmla="*/ f139 1 f83"/>
                <a:gd name="f172" fmla="*/ f140 f78 1"/>
                <a:gd name="f173" fmla="*/ f141 f78 1"/>
                <a:gd name="f174" fmla="*/ f143 f79 1"/>
                <a:gd name="f175" fmla="*/ f142 f79 1"/>
                <a:gd name="f176" fmla="*/ f145 f78 1"/>
                <a:gd name="f177" fmla="*/ f146 f79 1"/>
                <a:gd name="f178" fmla="*/ f147 f78 1"/>
                <a:gd name="f179" fmla="*/ f148 f79 1"/>
                <a:gd name="f180" fmla="*/ f149 f78 1"/>
                <a:gd name="f181" fmla="*/ f150 f79 1"/>
                <a:gd name="f182" fmla="*/ f151 f78 1"/>
                <a:gd name="f183" fmla="*/ f152 f79 1"/>
                <a:gd name="f184" fmla="*/ f153 f78 1"/>
                <a:gd name="f185" fmla="*/ f154 f79 1"/>
                <a:gd name="f186" fmla="*/ f155 f78 1"/>
                <a:gd name="f187" fmla="*/ f156 f79 1"/>
                <a:gd name="f188" fmla="*/ f157 f78 1"/>
                <a:gd name="f189" fmla="*/ f158 f78 1"/>
                <a:gd name="f190" fmla="*/ f159 f79 1"/>
                <a:gd name="f191" fmla="*/ f160 f79 1"/>
                <a:gd name="f192" fmla="*/ f161 f78 1"/>
                <a:gd name="f193" fmla="*/ f162 f79 1"/>
                <a:gd name="f194" fmla="*/ f163 f78 1"/>
                <a:gd name="f195" fmla="*/ f164 f79 1"/>
                <a:gd name="f196" fmla="*/ f165 f79 1"/>
                <a:gd name="f197" fmla="*/ f166 f78 1"/>
                <a:gd name="f198" fmla="*/ f167 f78 1"/>
                <a:gd name="f199" fmla="*/ f168 f79 1"/>
                <a:gd name="f200" fmla="*/ f169 f78 1"/>
                <a:gd name="f201" fmla="*/ f170 f79 1"/>
                <a:gd name="f202" fmla="*/ f171 f7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4">
                  <a:pos x="f176" y="f177"/>
                </a:cxn>
                <a:cxn ang="f144">
                  <a:pos x="f178" y="f179"/>
                </a:cxn>
                <a:cxn ang="f144">
                  <a:pos x="f180" y="f179"/>
                </a:cxn>
                <a:cxn ang="f144">
                  <a:pos x="f180" y="f181"/>
                </a:cxn>
                <a:cxn ang="f144">
                  <a:pos x="f182" y="f183"/>
                </a:cxn>
                <a:cxn ang="f144">
                  <a:pos x="f184" y="f185"/>
                </a:cxn>
                <a:cxn ang="f144">
                  <a:pos x="f186" y="f187"/>
                </a:cxn>
                <a:cxn ang="f144">
                  <a:pos x="f188" y="f179"/>
                </a:cxn>
                <a:cxn ang="f144">
                  <a:pos x="f189" y="f190"/>
                </a:cxn>
                <a:cxn ang="f144">
                  <a:pos x="f189" y="f191"/>
                </a:cxn>
                <a:cxn ang="f144">
                  <a:pos x="f192" y="f191"/>
                </a:cxn>
                <a:cxn ang="f144">
                  <a:pos x="f192" y="f193"/>
                </a:cxn>
                <a:cxn ang="f144">
                  <a:pos x="f194" y="f193"/>
                </a:cxn>
                <a:cxn ang="f144">
                  <a:pos x="f194" y="f195"/>
                </a:cxn>
                <a:cxn ang="f144">
                  <a:pos x="f189" y="f195"/>
                </a:cxn>
                <a:cxn ang="f144">
                  <a:pos x="f189" y="f196"/>
                </a:cxn>
                <a:cxn ang="f144">
                  <a:pos x="f197" y="f196"/>
                </a:cxn>
                <a:cxn ang="f144">
                  <a:pos x="f197" y="f195"/>
                </a:cxn>
                <a:cxn ang="f144">
                  <a:pos x="f198" y="f195"/>
                </a:cxn>
                <a:cxn ang="f144">
                  <a:pos x="f198" y="f199"/>
                </a:cxn>
                <a:cxn ang="f144">
                  <a:pos x="f200" y="f201"/>
                </a:cxn>
                <a:cxn ang="f144">
                  <a:pos x="f202" y="f191"/>
                </a:cxn>
                <a:cxn ang="f144">
                  <a:pos x="f176" y="f177"/>
                </a:cxn>
              </a:cxnLst>
              <a:rect l="f172" t="f175" r="f173" b="f174"/>
              <a:pathLst>
                <a:path w="363" h="37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5"/>
                    <a:pt x="f17" y="f15"/>
                    <a:pt x="f18" y="f15"/>
                  </a:cubicBezTo>
                  <a:cubicBezTo>
                    <a:pt x="f18" y="f19"/>
                    <a:pt x="f18" y="f20"/>
                    <a:pt x="f18" y="f21"/>
                  </a:cubicBezTo>
                  <a:cubicBezTo>
                    <a:pt x="f18" y="f22"/>
                    <a:pt x="f23" y="f22"/>
                    <a:pt x="f2" y="f24"/>
                  </a:cubicBezTo>
                  <a:cubicBezTo>
                    <a:pt x="f25" y="f26"/>
                    <a:pt x="f27" y="f7"/>
                    <a:pt x="f28" y="f29"/>
                  </a:cubicBezTo>
                  <a:cubicBezTo>
                    <a:pt x="f30" y="f31"/>
                    <a:pt x="f27" y="f32"/>
                    <a:pt x="f33" y="f34"/>
                  </a:cubicBezTo>
                  <a:cubicBezTo>
                    <a:pt x="f35" y="f36"/>
                    <a:pt x="f37" y="f15"/>
                    <a:pt x="f38" y="f15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3" y="f45"/>
                    <a:pt x="f43" y="f46"/>
                    <a:pt x="f43" y="f43"/>
                  </a:cubicBezTo>
                  <a:cubicBezTo>
                    <a:pt x="f47" y="f43"/>
                    <a:pt x="f48" y="f43"/>
                    <a:pt x="f15" y="f43"/>
                  </a:cubicBezTo>
                  <a:cubicBezTo>
                    <a:pt x="f15" y="f49"/>
                    <a:pt x="f15" y="f50"/>
                    <a:pt x="f15" y="f30"/>
                  </a:cubicBezTo>
                  <a:cubicBezTo>
                    <a:pt x="f51" y="f30"/>
                    <a:pt x="f52" y="f30"/>
                    <a:pt x="f6" y="f30"/>
                  </a:cubicBezTo>
                  <a:cubicBezTo>
                    <a:pt x="f6" y="f53"/>
                    <a:pt x="f6" y="f54"/>
                    <a:pt x="f6" y="f55"/>
                  </a:cubicBezTo>
                  <a:cubicBezTo>
                    <a:pt x="f56" y="f55"/>
                    <a:pt x="f57" y="f55"/>
                    <a:pt x="f43" y="f55"/>
                  </a:cubicBezTo>
                  <a:cubicBezTo>
                    <a:pt x="f43" y="f58"/>
                    <a:pt x="f43" y="f59"/>
                    <a:pt x="f43" y="f5"/>
                  </a:cubicBezTo>
                  <a:cubicBezTo>
                    <a:pt x="f28" y="f5"/>
                    <a:pt x="f60" y="f5"/>
                    <a:pt x="f12" y="f5"/>
                  </a:cubicBezTo>
                  <a:cubicBezTo>
                    <a:pt x="f12" y="f59"/>
                    <a:pt x="f12" y="f58"/>
                    <a:pt x="f12" y="f55"/>
                  </a:cubicBezTo>
                  <a:cubicBezTo>
                    <a:pt x="f61" y="f55"/>
                    <a:pt x="f62" y="f55"/>
                    <a:pt x="f5" y="f55"/>
                  </a:cubicBezTo>
                  <a:cubicBezTo>
                    <a:pt x="f5" y="f63"/>
                    <a:pt x="f5" y="f64"/>
                    <a:pt x="f5" y="f65"/>
                  </a:cubicBezTo>
                  <a:cubicBezTo>
                    <a:pt x="f66" y="f30"/>
                    <a:pt x="f67" y="f28"/>
                    <a:pt x="f68" y="f69"/>
                  </a:cubicBezTo>
                  <a:cubicBezTo>
                    <a:pt x="f70" y="f71"/>
                    <a:pt x="f72" y="f73"/>
                    <a:pt x="f72" y="f43"/>
                  </a:cubicBezTo>
                  <a:cubicBezTo>
                    <a:pt x="f74" y="f43"/>
                    <a:pt x="f75" y="f76"/>
                    <a:pt x="f8" y="f9"/>
                  </a:cubicBezTo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B79BF591-7E89-4760-9FE4-C5049D440F47}"/>
                </a:ext>
              </a:extLst>
            </p:cNvPr>
            <p:cNvSpPr/>
            <p:nvPr/>
          </p:nvSpPr>
          <p:spPr>
            <a:xfrm>
              <a:off x="1254127" y="1238253"/>
              <a:ext cx="1591" cy="1591"/>
            </a:xfrm>
            <a:custGeom>
              <a:avLst/>
              <a:gdLst>
                <a:gd name="f0" fmla="val 21600000"/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+- 2700000 f2 0"/>
                <a:gd name="f15" fmla="*/ f9 f1 1"/>
                <a:gd name="f16" fmla="*/ f10 f1 1"/>
                <a:gd name="f17" fmla="?: f11 f4 1"/>
                <a:gd name="f18" fmla="?: f12 f5 1"/>
                <a:gd name="f19" fmla="?: f13 f6 1"/>
                <a:gd name="f20" fmla="+- f14 0 f2"/>
                <a:gd name="f21" fmla="*/ f15 1 f3"/>
                <a:gd name="f22" fmla="*/ f16 1 f3"/>
                <a:gd name="f23" fmla="*/ f17 1 21600"/>
                <a:gd name="f24" fmla="*/ f18 1 21600"/>
                <a:gd name="f25" fmla="*/ 21600 f17 1"/>
                <a:gd name="f26" fmla="*/ 21600 f18 1"/>
                <a:gd name="f27" fmla="+- f20 f2 0"/>
                <a:gd name="f28" fmla="+- f21 0 f2"/>
                <a:gd name="f29" fmla="+- f22 0 f2"/>
                <a:gd name="f30" fmla="min f24 f23"/>
                <a:gd name="f31" fmla="*/ f25 1 f19"/>
                <a:gd name="f32" fmla="*/ f26 1 f19"/>
                <a:gd name="f33" fmla="*/ f27 f8 1"/>
                <a:gd name="f34" fmla="val f31"/>
                <a:gd name="f35" fmla="val f32"/>
                <a:gd name="f36" fmla="*/ f33 1 f1"/>
                <a:gd name="f37" fmla="*/ f7 f30 1"/>
                <a:gd name="f38" fmla="+- f35 0 f7"/>
                <a:gd name="f39" fmla="+- f34 0 f7"/>
                <a:gd name="f40" fmla="+- 0 0 f36"/>
                <a:gd name="f41" fmla="*/ f38 1 2"/>
                <a:gd name="f42" fmla="*/ f39 1 2"/>
                <a:gd name="f43" fmla="+- 0 0 f40"/>
                <a:gd name="f44" fmla="+- f7 f41 0"/>
                <a:gd name="f45" fmla="+- f7 f42 0"/>
                <a:gd name="f46" fmla="*/ f43 f1 1"/>
                <a:gd name="f47" fmla="*/ f42 f30 1"/>
                <a:gd name="f48" fmla="*/ f41 f30 1"/>
                <a:gd name="f49" fmla="*/ f46 1 f8"/>
                <a:gd name="f50" fmla="*/ f44 f30 1"/>
                <a:gd name="f51" fmla="+- f49 0 f2"/>
                <a:gd name="f52" fmla="cos 1 f51"/>
                <a:gd name="f53" fmla="sin 1 f51"/>
                <a:gd name="f54" fmla="+- 0 0 f52"/>
                <a:gd name="f55" fmla="+- 0 0 f53"/>
                <a:gd name="f56" fmla="+- 0 0 f54"/>
                <a:gd name="f57" fmla="+- 0 0 f55"/>
                <a:gd name="f58" fmla="val f56"/>
                <a:gd name="f59" fmla="val f57"/>
                <a:gd name="f60" fmla="*/ f58 f42 1"/>
                <a:gd name="f61" fmla="*/ f59 f41 1"/>
                <a:gd name="f62" fmla="+- f45 0 f60"/>
                <a:gd name="f63" fmla="+- f45 f60 0"/>
                <a:gd name="f64" fmla="+- f44 0 f61"/>
                <a:gd name="f65" fmla="+- f44 f61 0"/>
                <a:gd name="f66" fmla="*/ f62 f30 1"/>
                <a:gd name="f67" fmla="*/ f64 f30 1"/>
                <a:gd name="f68" fmla="*/ f63 f30 1"/>
                <a:gd name="f69" fmla="*/ f65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66" y="f67"/>
                </a:cxn>
                <a:cxn ang="f29">
                  <a:pos x="f66" y="f69"/>
                </a:cxn>
                <a:cxn ang="f29">
                  <a:pos x="f68" y="f69"/>
                </a:cxn>
                <a:cxn ang="f28">
                  <a:pos x="f68" y="f67"/>
                </a:cxn>
              </a:cxnLst>
              <a:rect l="f66" t="f67" r="f68" b="f69"/>
              <a:pathLst>
                <a:path>
                  <a:moveTo>
                    <a:pt x="f37" y="f50"/>
                  </a:moveTo>
                  <a:arcTo wR="f47" hR="f48" stAng="f1" swAng="f0"/>
                  <a:close/>
                </a:path>
              </a:pathLst>
            </a:custGeom>
            <a:solidFill>
              <a:srgbClr val="1C49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</p:cSld>
  <p:clrMapOvr>
    <a:masterClrMapping/>
  </p:clrMapOvr>
  <p:transition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77;p42">
            <a:extLst>
              <a:ext uri="{FF2B5EF4-FFF2-40B4-BE49-F238E27FC236}">
                <a16:creationId xmlns:a16="http://schemas.microsoft.com/office/drawing/2014/main" id="{1F7EDC13-87F3-4CAE-97E0-7DED9937270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919029" y="2405100"/>
            <a:ext cx="3305930" cy="333298"/>
          </a:xfrm>
        </p:spPr>
        <p:txBody>
          <a:bodyPr/>
          <a:lstStyle/>
          <a:p>
            <a:pPr lvl="0"/>
            <a:r>
              <a:rPr lang="en-US">
                <a:solidFill>
                  <a:srgbClr val="FFC000"/>
                </a:solidFill>
              </a:rPr>
              <a:t>THE PROBLEM</a:t>
            </a:r>
          </a:p>
        </p:txBody>
      </p:sp>
      <p:sp>
        <p:nvSpPr>
          <p:cNvPr id="3" name="Google Shape;1078;p42">
            <a:extLst>
              <a:ext uri="{FF2B5EF4-FFF2-40B4-BE49-F238E27FC236}">
                <a16:creationId xmlns:a16="http://schemas.microsoft.com/office/drawing/2014/main" id="{EF8D0E8F-0871-4FCA-A397-9E5BC997FE49}"/>
              </a:ext>
            </a:extLst>
          </p:cNvPr>
          <p:cNvSpPr/>
          <p:nvPr/>
        </p:nvSpPr>
        <p:spPr>
          <a:xfrm>
            <a:off x="3184498" y="4287447"/>
            <a:ext cx="100" cy="100"/>
          </a:xfrm>
          <a:custGeom>
            <a:avLst/>
            <a:gdLst>
              <a:gd name="f0" fmla="val w"/>
              <a:gd name="f1" fmla="val h"/>
              <a:gd name="f2" fmla="val 0"/>
              <a:gd name="f3" fmla="val 1"/>
              <a:gd name="f4" fmla="*/ f0 1 1"/>
              <a:gd name="f5" fmla="*/ f1 1 1"/>
              <a:gd name="f6" fmla="+- f3 0 f2"/>
              <a:gd name="f7" fmla="*/ f2 1 f6"/>
              <a:gd name="f8" fmla="*/ f3 1 f6"/>
              <a:gd name="f9" fmla="*/ f7 f4 1"/>
              <a:gd name="f10" fmla="*/ f8 f4 1"/>
              <a:gd name="f11" fmla="*/ f8 f5 1"/>
              <a:gd name="f12" fmla="*/ f7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" t="f12" r="f10" b="f11"/>
            <a:pathLst>
              <a:path w="1" h="1">
                <a:moveTo>
                  <a:pt x="f3" y="f3"/>
                </a:moveTo>
                <a:close/>
              </a:path>
            </a:pathLst>
          </a:custGeom>
          <a:solidFill>
            <a:srgbClr val="000000"/>
          </a:solidFill>
          <a:ln w="11923" cap="flat">
            <a:solidFill>
              <a:srgbClr val="B8D47F"/>
            </a:solidFill>
            <a:prstDash val="solid"/>
            <a:miter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" name="Google Shape;1079;p42">
            <a:extLst>
              <a:ext uri="{FF2B5EF4-FFF2-40B4-BE49-F238E27FC236}">
                <a16:creationId xmlns:a16="http://schemas.microsoft.com/office/drawing/2014/main" id="{508ECA98-A016-4B99-AF36-7B5B90BB4F13}"/>
              </a:ext>
            </a:extLst>
          </p:cNvPr>
          <p:cNvSpPr/>
          <p:nvPr/>
        </p:nvSpPr>
        <p:spPr>
          <a:xfrm>
            <a:off x="3184498" y="3878418"/>
            <a:ext cx="100" cy="100"/>
          </a:xfrm>
          <a:custGeom>
            <a:avLst/>
            <a:gdLst>
              <a:gd name="f0" fmla="val w"/>
              <a:gd name="f1" fmla="val h"/>
              <a:gd name="f2" fmla="val 0"/>
              <a:gd name="f3" fmla="val 1"/>
              <a:gd name="f4" fmla="*/ f0 1 1"/>
              <a:gd name="f5" fmla="*/ f1 1 1"/>
              <a:gd name="f6" fmla="+- f3 0 f2"/>
              <a:gd name="f7" fmla="*/ f2 1 f6"/>
              <a:gd name="f8" fmla="*/ f3 1 f6"/>
              <a:gd name="f9" fmla="*/ f7 f4 1"/>
              <a:gd name="f10" fmla="*/ f8 f4 1"/>
              <a:gd name="f11" fmla="*/ f8 f5 1"/>
              <a:gd name="f12" fmla="*/ f7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" t="f12" r="f10" b="f11"/>
            <a:pathLst>
              <a:path w="1" h="1">
                <a:moveTo>
                  <a:pt x="f3" y="f2"/>
                </a:moveTo>
                <a:close/>
              </a:path>
            </a:pathLst>
          </a:custGeom>
          <a:solidFill>
            <a:srgbClr val="000000"/>
          </a:solidFill>
          <a:ln w="11923" cap="flat">
            <a:solidFill>
              <a:srgbClr val="B8D47F"/>
            </a:solidFill>
            <a:prstDash val="solid"/>
            <a:miter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" name="Google Shape;1080;p42">
            <a:extLst>
              <a:ext uri="{FF2B5EF4-FFF2-40B4-BE49-F238E27FC236}">
                <a16:creationId xmlns:a16="http://schemas.microsoft.com/office/drawing/2014/main" id="{3D59E8E7-7C16-41D5-A29C-DB15E8B726A1}"/>
              </a:ext>
            </a:extLst>
          </p:cNvPr>
          <p:cNvSpPr/>
          <p:nvPr/>
        </p:nvSpPr>
        <p:spPr>
          <a:xfrm>
            <a:off x="3541544" y="3615949"/>
            <a:ext cx="63724" cy="21342"/>
          </a:xfrm>
          <a:custGeom>
            <a:avLst/>
            <a:gdLst>
              <a:gd name="f0" fmla="val w"/>
              <a:gd name="f1" fmla="val h"/>
              <a:gd name="f2" fmla="val 0"/>
              <a:gd name="f3" fmla="val 657"/>
              <a:gd name="f4" fmla="val 220"/>
              <a:gd name="f5" fmla="val 656"/>
              <a:gd name="f6" fmla="val 1"/>
              <a:gd name="f7" fmla="*/ f0 1 657"/>
              <a:gd name="f8" fmla="*/ f1 1 220"/>
              <a:gd name="f9" fmla="+- f4 0 f2"/>
              <a:gd name="f10" fmla="+- f3 0 f2"/>
              <a:gd name="f11" fmla="*/ f10 1 657"/>
              <a:gd name="f12" fmla="*/ f9 1 220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657" h="220">
                <a:moveTo>
                  <a:pt x="f5" y="f6"/>
                </a:moveTo>
                <a:lnTo>
                  <a:pt x="f2" y="f4"/>
                </a:lnTo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" name="Google Shape;1081;p42">
            <a:extLst>
              <a:ext uri="{FF2B5EF4-FFF2-40B4-BE49-F238E27FC236}">
                <a16:creationId xmlns:a16="http://schemas.microsoft.com/office/drawing/2014/main" id="{DECDD5B2-031F-47A3-9947-8C857EC3271A}"/>
              </a:ext>
            </a:extLst>
          </p:cNvPr>
          <p:cNvSpPr/>
          <p:nvPr/>
        </p:nvSpPr>
        <p:spPr>
          <a:xfrm>
            <a:off x="3555022" y="3652616"/>
            <a:ext cx="61786" cy="21342"/>
          </a:xfrm>
          <a:custGeom>
            <a:avLst/>
            <a:gdLst>
              <a:gd name="f0" fmla="val w"/>
              <a:gd name="f1" fmla="val h"/>
              <a:gd name="f2" fmla="val 0"/>
              <a:gd name="f3" fmla="val 637"/>
              <a:gd name="f4" fmla="val 220"/>
              <a:gd name="f5" fmla="val 1"/>
              <a:gd name="f6" fmla="*/ f0 1 637"/>
              <a:gd name="f7" fmla="*/ f1 1 220"/>
              <a:gd name="f8" fmla="+- f4 0 f2"/>
              <a:gd name="f9" fmla="+- f3 0 f2"/>
              <a:gd name="f10" fmla="*/ f9 1 637"/>
              <a:gd name="f11" fmla="*/ f8 1 220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637" h="220">
                <a:moveTo>
                  <a:pt x="f3" y="f5"/>
                </a:moveTo>
                <a:lnTo>
                  <a:pt x="f2" y="f4"/>
                </a:lnTo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7" name="Google Shape;1082;p42">
            <a:extLst>
              <a:ext uri="{FF2B5EF4-FFF2-40B4-BE49-F238E27FC236}">
                <a16:creationId xmlns:a16="http://schemas.microsoft.com/office/drawing/2014/main" id="{D65BFFD6-D4D8-4E7D-A0CD-8E2005251615}"/>
              </a:ext>
            </a:extLst>
          </p:cNvPr>
          <p:cNvSpPr/>
          <p:nvPr/>
        </p:nvSpPr>
        <p:spPr>
          <a:xfrm>
            <a:off x="3782671" y="4331878"/>
            <a:ext cx="61886" cy="21241"/>
          </a:xfrm>
          <a:custGeom>
            <a:avLst/>
            <a:gdLst>
              <a:gd name="f0" fmla="val w"/>
              <a:gd name="f1" fmla="val h"/>
              <a:gd name="f2" fmla="val 0"/>
              <a:gd name="f3" fmla="val 638"/>
              <a:gd name="f4" fmla="val 219"/>
              <a:gd name="f5" fmla="val 637"/>
              <a:gd name="f6" fmla="val 1"/>
              <a:gd name="f7" fmla="*/ f0 1 638"/>
              <a:gd name="f8" fmla="*/ f1 1 219"/>
              <a:gd name="f9" fmla="+- f4 0 f2"/>
              <a:gd name="f10" fmla="+- f3 0 f2"/>
              <a:gd name="f11" fmla="*/ f10 1 638"/>
              <a:gd name="f12" fmla="*/ f9 1 219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638" h="219">
                <a:moveTo>
                  <a:pt x="f5" y="f2"/>
                </a:moveTo>
                <a:lnTo>
                  <a:pt x="f6" y="f4"/>
                </a:lnTo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8" name="Google Shape;1083;p42">
            <a:extLst>
              <a:ext uri="{FF2B5EF4-FFF2-40B4-BE49-F238E27FC236}">
                <a16:creationId xmlns:a16="http://schemas.microsoft.com/office/drawing/2014/main" id="{65AA6C3F-35CC-44A1-84CA-DF0FDB1CD163}"/>
              </a:ext>
            </a:extLst>
          </p:cNvPr>
          <p:cNvSpPr/>
          <p:nvPr/>
        </p:nvSpPr>
        <p:spPr>
          <a:xfrm rot="5400013">
            <a:off x="4797472" y="3671069"/>
            <a:ext cx="100" cy="100"/>
          </a:xfrm>
          <a:custGeom>
            <a:avLst/>
            <a:gdLst>
              <a:gd name="f0" fmla="val w"/>
              <a:gd name="f1" fmla="val h"/>
              <a:gd name="f2" fmla="val 0"/>
              <a:gd name="f3" fmla="val 1"/>
              <a:gd name="f4" fmla="*/ f0 1 1"/>
              <a:gd name="f5" fmla="*/ f1 1 1"/>
              <a:gd name="f6" fmla="+- f3 0 f2"/>
              <a:gd name="f7" fmla="*/ f2 1 f6"/>
              <a:gd name="f8" fmla="*/ f3 1 f6"/>
              <a:gd name="f9" fmla="*/ f7 f4 1"/>
              <a:gd name="f10" fmla="*/ f8 f4 1"/>
              <a:gd name="f11" fmla="*/ f8 f5 1"/>
              <a:gd name="f12" fmla="*/ f7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" t="f12" r="f10" b="f11"/>
            <a:pathLst>
              <a:path w="1" h="1">
                <a:moveTo>
                  <a:pt x="f3" y="f2"/>
                </a:moveTo>
                <a:close/>
              </a:path>
            </a:pathLst>
          </a:custGeom>
          <a:solidFill>
            <a:srgbClr val="000000"/>
          </a:solidFill>
          <a:ln w="11923" cap="flat">
            <a:solidFill>
              <a:srgbClr val="B8D47F"/>
            </a:solidFill>
            <a:prstDash val="solid"/>
            <a:miter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9" name="Google Shape;1084;p42">
            <a:extLst>
              <a:ext uri="{FF2B5EF4-FFF2-40B4-BE49-F238E27FC236}">
                <a16:creationId xmlns:a16="http://schemas.microsoft.com/office/drawing/2014/main" id="{B9FDD7F8-64C6-46C3-B999-EB8ECC25C03E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420041" y="2884822"/>
            <a:ext cx="4303907" cy="908401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en-US" sz="2000">
                <a:solidFill>
                  <a:srgbClr val="1C4966"/>
                </a:solidFill>
              </a:rPr>
              <a:t>Venus has a beautiful name and is the second planet from the Sun, but its atmosphere is extremely poisonous</a:t>
            </a:r>
          </a:p>
        </p:txBody>
      </p:sp>
      <p:pic>
        <p:nvPicPr>
          <p:cNvPr id="10" name="Picture 2" descr="Fiocchi di neve a punto croce | Punto croce - Schemi e Ricami gratuiti |  Point de croix, Broderie flocon de neige, Point de croix libre">
            <a:extLst>
              <a:ext uri="{FF2B5EF4-FFF2-40B4-BE49-F238E27FC236}">
                <a16:creationId xmlns:a16="http://schemas.microsoft.com/office/drawing/2014/main" id="{A40D3D08-04F5-4038-BD22-BD07A602025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16808" y="486543"/>
            <a:ext cx="1913903" cy="1772134"/>
          </a:xfrm>
          <a:prstGeom prst="rect">
            <a:avLst/>
          </a:prstGeom>
          <a:noFill/>
          <a:ln cap="flat">
            <a:noFill/>
          </a:ln>
        </p:spPr>
      </p:pic>
    </p:spTree>
  </p:cSld>
  <p:clrMapOvr>
    <a:masterClrMapping/>
  </p:clrMapOvr>
  <p:transition/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NET" val="4.0.30319.42000"/>
  <p:tag name="AS_OS" val="Microsoft Windows NT 10.0.14393.0"/>
  <p:tag name="AS_RELEASE_DATE" val="2019.12.14"/>
  <p:tag name="AS_TITLE" val="Aspose.Slides for .NET 4.0 Client Profile"/>
  <p:tag name="AS_VERSION" val="19.12"/>
</p:tagLst>
</file>

<file path=ppt/theme/theme1.xml><?xml version="1.0" encoding="utf-8"?>
<a:theme xmlns:a="http://schemas.openxmlformats.org/drawingml/2006/main" name="Super Pixel Vintage Gaming by Slidesgo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Arial"/>
        <a:cs typeface="Arial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Arial"/>
        <a:cs typeface="Arial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Arial"/>
        <a:cs typeface="Arial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Arial"/>
        <a:cs typeface="Arial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181</TotalTime>
  <Words>887</Words>
  <Application>Microsoft Office PowerPoint</Application>
  <PresentationFormat>Presentación en pantalla (16:9)</PresentationFormat>
  <Paragraphs>179</Paragraphs>
  <Slides>34</Slides>
  <Notes>34</Notes>
  <HiddenSlides>0</HiddenSlides>
  <MMClips>0</MMClips>
  <ScaleCrop>false</ScaleCrop>
  <HeadingPairs>
    <vt:vector size="6" baseType="variant">
      <vt:variant>
        <vt:lpstr>Fuentes usadas</vt:lpstr>
      </vt:variant>
      <vt:variant>
        <vt:i4>10</vt:i4>
      </vt:variant>
      <vt:variant>
        <vt:lpstr>Tema</vt:lpstr>
      </vt:variant>
      <vt:variant>
        <vt:i4>1</vt:i4>
      </vt:variant>
      <vt:variant>
        <vt:lpstr>Títulos de diapositiva</vt:lpstr>
      </vt:variant>
      <vt:variant>
        <vt:i4>34</vt:i4>
      </vt:variant>
    </vt:vector>
  </HeadingPairs>
  <TitlesOfParts>
    <vt:vector size="45" baseType="lpstr">
      <vt:lpstr>Arial</vt:lpstr>
      <vt:lpstr>Arial (Títulos)</vt:lpstr>
      <vt:lpstr>Arvo</vt:lpstr>
      <vt:lpstr>Calibri</vt:lpstr>
      <vt:lpstr>Fira Sans Condensed Medium</vt:lpstr>
      <vt:lpstr>Lato</vt:lpstr>
      <vt:lpstr>Maven Pro</vt:lpstr>
      <vt:lpstr>Maven Pro SemiBold</vt:lpstr>
      <vt:lpstr>Press Start 2P</vt:lpstr>
      <vt:lpstr>Source Sans Pro</vt:lpstr>
      <vt:lpstr>Super Pixel Vintage Gaming by Slidesgo</vt:lpstr>
      <vt:lpstr>Free Template</vt:lpstr>
      <vt:lpstr>TABLE OF CONTENTS</vt:lpstr>
      <vt:lpstr>—SOMEONE FAMOUS</vt:lpstr>
      <vt:lpstr>INTRODUCTION</vt:lpstr>
      <vt:lpstr>OUR COMPANY</vt:lpstr>
      <vt:lpstr>PRODUCT OVERVIEW</vt:lpstr>
      <vt:lpstr>THEM</vt:lpstr>
      <vt:lpstr>PROBLEM VS SOLUTION</vt:lpstr>
      <vt:lpstr>THE PROBLEM</vt:lpstr>
      <vt:lpstr>THE SOLUTION</vt:lpstr>
      <vt:lpstr>OUR TEAM</vt:lpstr>
      <vt:lpstr>STRENGTHS</vt:lpstr>
      <vt:lpstr>OUR PRODUCTS</vt:lpstr>
      <vt:lpstr>PRODUCT DEMO</vt:lpstr>
      <vt:lpstr>MARKET &amp; COMPETITION</vt:lpstr>
      <vt:lpstr>1,453,000</vt:lpstr>
      <vt:lpstr>CASE STUDY</vt:lpstr>
      <vt:lpstr>—JOHN SMITH</vt:lpstr>
      <vt:lpstr>OUR AWARDS</vt:lpstr>
      <vt:lpstr>BULLET POINTS ARE VERY USEFUL</vt:lpstr>
      <vt:lpstr>A PICTURE ALWAYS REINFORCES THE  MAIN CONCEPT</vt:lpstr>
      <vt:lpstr>A PICTURE IS WORTH A THOUSAND WORDS</vt:lpstr>
      <vt:lpstr>AWESOME WORDS</vt:lpstr>
      <vt:lpstr>BUSINESS MODEL</vt:lpstr>
      <vt:lpstr>BUSINESS MODEL</vt:lpstr>
      <vt:lpstr>OUR MILESTONES</vt:lpstr>
      <vt:lpstr>PREDICTED GROWTH</vt:lpstr>
      <vt:lpstr>THANKS 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ppt estilo pixeles</dc:title>
  <dc:creator>Grym</dc:creator>
  <cp:lastModifiedBy>Franklin</cp:lastModifiedBy>
  <cp:revision>23</cp:revision>
  <dcterms:modified xsi:type="dcterms:W3CDTF">2022-09-05T12:13:19Z</dcterms:modified>
</cp:coreProperties>
</file>